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jpeg"/>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notesSlides/notesSlide3.xml" ContentType="application/vnd.openxmlformats-officedocument.presentationml.notesSlide+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notesSlides/notesSlide4.xml" ContentType="application/vnd.openxmlformats-officedocument.presentationml.notesSlide+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notesSlides/notesSlide5.xml" ContentType="application/vnd.openxmlformats-officedocument.presentationml.notesSlide+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notesSlides/notesSlide6.xml" ContentType="application/vnd.openxmlformats-officedocument.presentationml.notesSlide+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notesSlides/notesSlide7.xml" ContentType="application/vnd.openxmlformats-officedocument.presentationml.notesSlide+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notesSlides/notesSlide8.xml" ContentType="application/vnd.openxmlformats-officedocument.presentationml.notesSlide+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notesSlides/notesSlide10.xml" ContentType="application/vnd.openxmlformats-officedocument.presentationml.notesSlide+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notesSlides/notesSlide11.xml" ContentType="application/vnd.openxmlformats-officedocument.presentationml.notesSlide+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notesSlides/notesSlide12.xml" ContentType="application/vnd.openxmlformats-officedocument.presentationml.notesSlide+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notesSlides/notesSlide13.xml" ContentType="application/vnd.openxmlformats-officedocument.presentationml.notesSlide+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0.xml" ContentType="application/inkml+xml"/>
  <Override PartName="/ppt/ink/ink1281.xml" ContentType="application/inkml+xml"/>
  <Override PartName="/ppt/notesSlides/notesSlide14.xml" ContentType="application/vnd.openxmlformats-officedocument.presentationml.notesSlide+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0.xml" ContentType="application/inkml+xml"/>
  <Override PartName="/ppt/notesSlides/notesSlide15.xml" ContentType="application/vnd.openxmlformats-officedocument.presentationml.notesSlide+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00.xml" ContentType="application/inkml+xml"/>
  <Override PartName="/ppt/ink/ink1401.xml" ContentType="application/inkml+xml"/>
  <Override PartName="/ppt/notesSlides/notesSlide16.xml" ContentType="application/vnd.openxmlformats-officedocument.presentationml.notesSlide+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notesSlides/notesSlide17.xml" ContentType="application/vnd.openxmlformats-officedocument.presentationml.notesSlide+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notesSlides/notesSlide18.xml" ContentType="application/vnd.openxmlformats-officedocument.presentationml.notesSlide+xml"/>
  <Override PartName="/ppt/ink/ink1668.xml" ContentType="application/inkml+xml"/>
  <Override PartName="/ppt/ink/ink1669.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0.xml" ContentType="application/inkml+xml"/>
  <Override PartName="/ppt/ink/ink1741.xml" ContentType="application/inkml+xml"/>
  <Override PartName="/ppt/ink/ink1742.xml" ContentType="application/inkml+xml"/>
  <Override PartName="/ppt/notesSlides/notesSlide19.xml" ContentType="application/vnd.openxmlformats-officedocument.presentationml.notesSlide+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ink/ink1837.xml" ContentType="application/inkml+xml"/>
  <Override PartName="/ppt/ink/ink1838.xml" ContentType="application/inkml+xml"/>
  <Override PartName="/ppt/ink/ink1839.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notesSlides/notesSlide20.xml" ContentType="application/vnd.openxmlformats-officedocument.presentationml.notesSlide+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ink/ink1897.xml" ContentType="application/inkml+xml"/>
  <Override PartName="/ppt/ink/ink1898.xml" ContentType="application/inkml+xml"/>
  <Override PartName="/ppt/ink/ink1899.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ink/ink1914.xml" ContentType="application/inkml+xml"/>
  <Override PartName="/ppt/ink/ink1915.xml" ContentType="application/inkml+xml"/>
  <Override PartName="/ppt/ink/ink1916.xml" ContentType="application/inkml+xml"/>
  <Override PartName="/ppt/ink/ink1917.xml" ContentType="application/inkml+xml"/>
  <Override PartName="/ppt/ink/ink1918.xml" ContentType="application/inkml+xml"/>
  <Override PartName="/ppt/ink/ink1919.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0.xml" ContentType="application/inkml+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notesSlides/notesSlide21.xml" ContentType="application/vnd.openxmlformats-officedocument.presentationml.notesSlide+xml"/>
  <Override PartName="/ppt/ink/ink1957.xml" ContentType="application/inkml+xml"/>
  <Override PartName="/ppt/ink/ink1958.xml" ContentType="application/inkml+xml"/>
  <Override PartName="/ppt/ink/ink1959.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ink/ink1968.xml" ContentType="application/inkml+xml"/>
  <Override PartName="/ppt/ink/ink1969.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ink/ink1999.xml" ContentType="application/inkml+xml"/>
  <Override PartName="/ppt/ink/ink2000.xml" ContentType="application/inkml+xml"/>
  <Override PartName="/ppt/ink/ink2001.xml" ContentType="application/inkml+xml"/>
  <Override PartName="/ppt/ink/ink2002.xml" ContentType="application/inkml+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notesSlides/notesSlide22.xml" ContentType="application/vnd.openxmlformats-officedocument.presentationml.notesSlide+xml"/>
  <Override PartName="/ppt/ink/ink2008.xml" ContentType="application/inkml+xml"/>
  <Override PartName="/ppt/ink/ink2009.xml" ContentType="application/inkml+xml"/>
  <Override PartName="/ppt/ink/ink2010.xml" ContentType="application/inkml+xml"/>
  <Override PartName="/ppt/ink/ink2011.xml" ContentType="application/inkml+xml"/>
  <Override PartName="/ppt/ink/ink2012.xml" ContentType="application/inkml+xml"/>
  <Override PartName="/ppt/ink/ink2013.xml" ContentType="application/inkml+xml"/>
  <Override PartName="/ppt/ink/ink2014.xml" ContentType="application/inkml+xml"/>
  <Override PartName="/ppt/ink/ink2015.xml" ContentType="application/inkml+xml"/>
  <Override PartName="/ppt/ink/ink2016.xml" ContentType="application/inkml+xml"/>
  <Override PartName="/ppt/ink/ink2017.xml" ContentType="application/inkml+xml"/>
  <Override PartName="/ppt/ink/ink2018.xml" ContentType="application/inkml+xml"/>
  <Override PartName="/ppt/ink/ink2019.xml" ContentType="application/inkml+xml"/>
  <Override PartName="/ppt/ink/ink2020.xml" ContentType="application/inkml+xml"/>
  <Override PartName="/ppt/ink/ink2021.xml" ContentType="application/inkml+xml"/>
  <Override PartName="/ppt/ink/ink2022.xml" ContentType="application/inkml+xml"/>
  <Override PartName="/ppt/ink/ink2023.xml" ContentType="application/inkml+xml"/>
  <Override PartName="/ppt/ink/ink2024.xml" ContentType="application/inkml+xml"/>
  <Override PartName="/ppt/ink/ink2025.xml" ContentType="application/inkml+xml"/>
  <Override PartName="/ppt/ink/ink2026.xml" ContentType="application/inkml+xml"/>
  <Override PartName="/ppt/ink/ink2027.xml" ContentType="application/inkml+xml"/>
  <Override PartName="/ppt/ink/ink2028.xml" ContentType="application/inkml+xml"/>
  <Override PartName="/ppt/ink/ink2029.xml" ContentType="application/inkml+xml"/>
  <Override PartName="/ppt/ink/ink2030.xml" ContentType="application/inkml+xml"/>
  <Override PartName="/ppt/ink/ink2031.xml" ContentType="application/inkml+xml"/>
  <Override PartName="/ppt/ink/ink2032.xml" ContentType="application/inkml+xml"/>
  <Override PartName="/ppt/ink/ink2033.xml" ContentType="application/inkml+xml"/>
  <Override PartName="/ppt/tags/tag1.xml" ContentType="application/vnd.openxmlformats-officedocument.presentationml.tags+xml"/>
  <Override PartName="/ppt/notesSlides/notesSlide23.xml" ContentType="application/vnd.openxmlformats-officedocument.presentationml.notesSlide+xml"/>
  <Override PartName="/ppt/ink/ink2034.xml" ContentType="application/inkml+xml"/>
  <Override PartName="/ppt/ink/ink2035.xml" ContentType="application/inkml+xml"/>
  <Override PartName="/ppt/ink/ink2036.xml" ContentType="application/inkml+xml"/>
  <Override PartName="/ppt/ink/ink2037.xml" ContentType="application/inkml+xml"/>
  <Override PartName="/ppt/ink/ink2038.xml" ContentType="application/inkml+xml"/>
  <Override PartName="/ppt/ink/ink2039.xml" ContentType="application/inkml+xml"/>
  <Override PartName="/ppt/ink/ink2040.xml" ContentType="application/inkml+xml"/>
  <Override PartName="/ppt/ink/ink2041.xml" ContentType="application/inkml+xml"/>
  <Override PartName="/ppt/ink/ink2042.xml" ContentType="application/inkml+xml"/>
  <Override PartName="/ppt/ink/ink2043.xml" ContentType="application/inkml+xml"/>
  <Override PartName="/ppt/ink/ink2044.xml" ContentType="application/inkml+xml"/>
  <Override PartName="/ppt/ink/ink2045.xml" ContentType="application/inkml+xml"/>
  <Override PartName="/ppt/ink/ink2046.xml" ContentType="application/inkml+xml"/>
  <Override PartName="/ppt/ink/ink2047.xml" ContentType="application/inkml+xml"/>
  <Override PartName="/ppt/ink/ink2048.xml" ContentType="application/inkml+xml"/>
  <Override PartName="/ppt/ink/ink2049.xml" ContentType="application/inkml+xml"/>
  <Override PartName="/ppt/ink/ink2050.xml" ContentType="application/inkml+xml"/>
  <Override PartName="/ppt/ink/ink2051.xml" ContentType="application/inkml+xml"/>
  <Override PartName="/ppt/ink/ink2052.xml" ContentType="application/inkml+xml"/>
  <Override PartName="/ppt/ink/ink2053.xml" ContentType="application/inkml+xml"/>
  <Override PartName="/ppt/ink/ink2054.xml" ContentType="application/inkml+xml"/>
  <Override PartName="/ppt/ink/ink2055.xml" ContentType="application/inkml+xml"/>
  <Override PartName="/ppt/ink/ink2056.xml" ContentType="application/inkml+xml"/>
  <Override PartName="/ppt/ink/ink2057.xml" ContentType="application/inkml+xml"/>
  <Override PartName="/ppt/ink/ink2058.xml" ContentType="application/inkml+xml"/>
  <Override PartName="/ppt/ink/ink2059.xml" ContentType="application/inkml+xml"/>
  <Override PartName="/ppt/ink/ink2060.xml" ContentType="application/inkml+xml"/>
  <Override PartName="/ppt/ink/ink2061.xml" ContentType="application/inkml+xml"/>
  <Override PartName="/ppt/ink/ink2062.xml" ContentType="application/inkml+xml"/>
  <Override PartName="/ppt/ink/ink2063.xml" ContentType="application/inkml+xml"/>
  <Override PartName="/ppt/ink/ink2064.xml" ContentType="application/inkml+xml"/>
  <Override PartName="/ppt/ink/ink2065.xml" ContentType="application/inkml+xml"/>
  <Override PartName="/ppt/ink/ink2066.xml" ContentType="application/inkml+xml"/>
  <Override PartName="/ppt/ink/ink2067.xml" ContentType="application/inkml+xml"/>
  <Override PartName="/ppt/ink/ink2068.xml" ContentType="application/inkml+xml"/>
  <Override PartName="/ppt/ink/ink2069.xml" ContentType="application/inkml+xml"/>
  <Override PartName="/ppt/ink/ink2070.xml" ContentType="application/inkml+xml"/>
  <Override PartName="/ppt/ink/ink2071.xml" ContentType="application/inkml+xml"/>
  <Override PartName="/ppt/ink/ink2072.xml" ContentType="application/inkml+xml"/>
  <Override PartName="/ppt/ink/ink2073.xml" ContentType="application/inkml+xml"/>
  <Override PartName="/ppt/ink/ink2074.xml" ContentType="application/inkml+xml"/>
  <Override PartName="/ppt/ink/ink2075.xml" ContentType="application/inkml+xml"/>
  <Override PartName="/ppt/ink/ink2076.xml" ContentType="application/inkml+xml"/>
  <Override PartName="/ppt/ink/ink2077.xml" ContentType="application/inkml+xml"/>
  <Override PartName="/ppt/ink/ink2078.xml" ContentType="application/inkml+xml"/>
  <Override PartName="/ppt/ink/ink2079.xml" ContentType="application/inkml+xml"/>
  <Override PartName="/ppt/ink/ink2080.xml" ContentType="application/inkml+xml"/>
  <Override PartName="/ppt/ink/ink2081.xml" ContentType="application/inkml+xml"/>
  <Override PartName="/ppt/ink/ink2082.xml" ContentType="application/inkml+xml"/>
  <Override PartName="/ppt/ink/ink2083.xml" ContentType="application/inkml+xml"/>
  <Override PartName="/ppt/ink/ink2084.xml" ContentType="application/inkml+xml"/>
  <Override PartName="/ppt/ink/ink2085.xml" ContentType="application/inkml+xml"/>
  <Override PartName="/ppt/ink/ink2086.xml" ContentType="application/inkml+xml"/>
  <Override PartName="/ppt/ink/ink2087.xml" ContentType="application/inkml+xml"/>
  <Override PartName="/ppt/ink/ink2088.xml" ContentType="application/inkml+xml"/>
  <Override PartName="/ppt/ink/ink2089.xml" ContentType="application/inkml+xml"/>
  <Override PartName="/ppt/ink/ink2090.xml" ContentType="application/inkml+xml"/>
  <Override PartName="/ppt/ink/ink2091.xml" ContentType="application/inkml+xml"/>
  <Override PartName="/ppt/ink/ink2092.xml" ContentType="application/inkml+xml"/>
  <Override PartName="/ppt/ink/ink2093.xml" ContentType="application/inkml+xml"/>
  <Override PartName="/ppt/ink/ink2094.xml" ContentType="application/inkml+xml"/>
  <Override PartName="/ppt/ink/ink2095.xml" ContentType="application/inkml+xml"/>
  <Override PartName="/ppt/ink/ink2096.xml" ContentType="application/inkml+xml"/>
  <Override PartName="/ppt/ink/ink2097.xml" ContentType="application/inkml+xml"/>
  <Override PartName="/ppt/ink/ink2098.xml" ContentType="application/inkml+xml"/>
  <Override PartName="/ppt/ink/ink2099.xml" ContentType="application/inkml+xml"/>
  <Override PartName="/ppt/ink/ink2100.xml" ContentType="application/inkml+xml"/>
  <Override PartName="/ppt/ink/ink2101.xml" ContentType="application/inkml+xml"/>
  <Override PartName="/ppt/ink/ink2102.xml" ContentType="application/inkml+xml"/>
  <Override PartName="/ppt/ink/ink2103.xml" ContentType="application/inkml+xml"/>
  <Override PartName="/ppt/ink/ink2104.xml" ContentType="application/inkml+xml"/>
  <Override PartName="/ppt/ink/ink2105.xml" ContentType="application/inkml+xml"/>
  <Override PartName="/ppt/ink/ink2106.xml" ContentType="application/inkml+xml"/>
  <Override PartName="/ppt/ink/ink2107.xml" ContentType="application/inkml+xml"/>
  <Override PartName="/ppt/ink/ink2108.xml" ContentType="application/inkml+xml"/>
  <Override PartName="/ppt/ink/ink2109.xml" ContentType="application/inkml+xml"/>
  <Override PartName="/ppt/ink/ink2110.xml" ContentType="application/inkml+xml"/>
  <Override PartName="/ppt/ink/ink2111.xml" ContentType="application/inkml+xml"/>
  <Override PartName="/ppt/ink/ink2112.xml" ContentType="application/inkml+xml"/>
  <Override PartName="/ppt/ink/ink2113.xml" ContentType="application/inkml+xml"/>
  <Override PartName="/ppt/ink/ink2114.xml" ContentType="application/inkml+xml"/>
  <Override PartName="/ppt/ink/ink2115.xml" ContentType="application/inkml+xml"/>
  <Override PartName="/ppt/ink/ink2116.xml" ContentType="application/inkml+xml"/>
  <Override PartName="/ppt/ink/ink2117.xml" ContentType="application/inkml+xml"/>
  <Override PartName="/ppt/ink/ink2118.xml" ContentType="application/inkml+xml"/>
  <Override PartName="/ppt/ink/ink2119.xml" ContentType="application/inkml+xml"/>
  <Override PartName="/ppt/ink/ink2120.xml" ContentType="application/inkml+xml"/>
  <Override PartName="/ppt/ink/ink2121.xml" ContentType="application/inkml+xml"/>
  <Override PartName="/ppt/ink/ink2122.xml" ContentType="application/inkml+xml"/>
  <Override PartName="/ppt/ink/ink2123.xml" ContentType="application/inkml+xml"/>
  <Override PartName="/ppt/ink/ink2124.xml" ContentType="application/inkml+xml"/>
  <Override PartName="/ppt/ink/ink2125.xml" ContentType="application/inkml+xml"/>
  <Override PartName="/ppt/ink/ink2126.xml" ContentType="application/inkml+xml"/>
  <Override PartName="/ppt/ink/ink2127.xml" ContentType="application/inkml+xml"/>
  <Override PartName="/ppt/ink/ink2128.xml" ContentType="application/inkml+xml"/>
  <Override PartName="/ppt/ink/ink2129.xml" ContentType="application/inkml+xml"/>
  <Override PartName="/ppt/ink/ink2130.xml" ContentType="application/inkml+xml"/>
  <Override PartName="/ppt/ink/ink2131.xml" ContentType="application/inkml+xml"/>
  <Override PartName="/ppt/ink/ink2132.xml" ContentType="application/inkml+xml"/>
  <Override PartName="/ppt/ink/ink2133.xml" ContentType="application/inkml+xml"/>
  <Override PartName="/ppt/ink/ink2134.xml" ContentType="application/inkml+xml"/>
  <Override PartName="/ppt/ink/ink2135.xml" ContentType="application/inkml+xml"/>
  <Override PartName="/ppt/ink/ink2136.xml" ContentType="application/inkml+xml"/>
  <Override PartName="/ppt/ink/ink2137.xml" ContentType="application/inkml+xml"/>
  <Override PartName="/ppt/ink/ink2138.xml" ContentType="application/inkml+xml"/>
  <Override PartName="/ppt/ink/ink2139.xml" ContentType="application/inkml+xml"/>
  <Override PartName="/ppt/ink/ink2140.xml" ContentType="application/inkml+xml"/>
  <Override PartName="/ppt/ink/ink2141.xml" ContentType="application/inkml+xml"/>
  <Override PartName="/ppt/ink/ink2142.xml" ContentType="application/inkml+xml"/>
  <Override PartName="/ppt/ink/ink2143.xml" ContentType="application/inkml+xml"/>
  <Override PartName="/ppt/ink/ink2144.xml" ContentType="application/inkml+xml"/>
  <Override PartName="/ppt/ink/ink2145.xml" ContentType="application/inkml+xml"/>
  <Override PartName="/ppt/ink/ink2146.xml" ContentType="application/inkml+xml"/>
  <Override PartName="/ppt/ink/ink2147.xml" ContentType="application/inkml+xml"/>
  <Override PartName="/ppt/ink/ink2148.xml" ContentType="application/inkml+xml"/>
  <Override PartName="/ppt/ink/ink2149.xml" ContentType="application/inkml+xml"/>
  <Override PartName="/ppt/ink/ink2150.xml" ContentType="application/inkml+xml"/>
  <Override PartName="/ppt/ink/ink2151.xml" ContentType="application/inkml+xml"/>
  <Override PartName="/ppt/ink/ink2152.xml" ContentType="application/inkml+xml"/>
  <Override PartName="/ppt/ink/ink2153.xml" ContentType="application/inkml+xml"/>
  <Override PartName="/ppt/ink/ink2154.xml" ContentType="application/inkml+xml"/>
  <Override PartName="/ppt/ink/ink2155.xml" ContentType="application/inkml+xml"/>
  <Override PartName="/ppt/ink/ink2156.xml" ContentType="application/inkml+xml"/>
  <Override PartName="/ppt/ink/ink2157.xml" ContentType="application/inkml+xml"/>
  <Override PartName="/ppt/ink/ink2158.xml" ContentType="application/inkml+xml"/>
  <Override PartName="/ppt/ink/ink2159.xml" ContentType="application/inkml+xml"/>
  <Override PartName="/ppt/ink/ink2160.xml" ContentType="application/inkml+xml"/>
  <Override PartName="/ppt/ink/ink2161.xml" ContentType="application/inkml+xml"/>
  <Override PartName="/ppt/ink/ink2162.xml" ContentType="application/inkml+xml"/>
  <Override PartName="/ppt/ink/ink2163.xml" ContentType="application/inkml+xml"/>
  <Override PartName="/ppt/ink/ink2164.xml" ContentType="application/inkml+xml"/>
  <Override PartName="/ppt/ink/ink2165.xml" ContentType="application/inkml+xml"/>
  <Override PartName="/ppt/ink/ink2166.xml" ContentType="application/inkml+xml"/>
  <Override PartName="/ppt/ink/ink2167.xml" ContentType="application/inkml+xml"/>
  <Override PartName="/ppt/ink/ink2168.xml" ContentType="application/inkml+xml"/>
  <Override PartName="/ppt/ink/ink2169.xml" ContentType="application/inkml+xml"/>
  <Override PartName="/ppt/ink/ink2170.xml" ContentType="application/inkml+xml"/>
  <Override PartName="/ppt/ink/ink2171.xml" ContentType="application/inkml+xml"/>
  <Override PartName="/ppt/ink/ink2172.xml" ContentType="application/inkml+xml"/>
  <Override PartName="/ppt/ink/ink2173.xml" ContentType="application/inkml+xml"/>
  <Override PartName="/ppt/ink/ink2174.xml" ContentType="application/inkml+xml"/>
  <Override PartName="/ppt/ink/ink2175.xml" ContentType="application/inkml+xml"/>
  <Override PartName="/ppt/ink/ink2176.xml" ContentType="application/inkml+xml"/>
  <Override PartName="/ppt/ink/ink2177.xml" ContentType="application/inkml+xml"/>
  <Override PartName="/ppt/ink/ink2178.xml" ContentType="application/inkml+xml"/>
  <Override PartName="/ppt/ink/ink2179.xml" ContentType="application/inkml+xml"/>
  <Override PartName="/ppt/ink/ink2180.xml" ContentType="application/inkml+xml"/>
  <Override PartName="/ppt/ink/ink2181.xml" ContentType="application/inkml+xml"/>
  <Override PartName="/ppt/ink/ink2182.xml" ContentType="application/inkml+xml"/>
  <Override PartName="/ppt/ink/ink2183.xml" ContentType="application/inkml+xml"/>
  <Override PartName="/ppt/ink/ink2184.xml" ContentType="application/inkml+xml"/>
  <Override PartName="/ppt/ink/ink2185.xml" ContentType="application/inkml+xml"/>
  <Override PartName="/ppt/ink/ink2186.xml" ContentType="application/inkml+xml"/>
  <Override PartName="/ppt/ink/ink2187.xml" ContentType="application/inkml+xml"/>
  <Override PartName="/ppt/ink/ink2188.xml" ContentType="application/inkml+xml"/>
  <Override PartName="/ppt/ink/ink2189.xml" ContentType="application/inkml+xml"/>
  <Override PartName="/ppt/ink/ink2190.xml" ContentType="application/inkml+xml"/>
  <Override PartName="/ppt/ink/ink2191.xml" ContentType="application/inkml+xml"/>
  <Override PartName="/ppt/ink/ink2192.xml" ContentType="application/inkml+xml"/>
  <Override PartName="/ppt/ink/ink2193.xml" ContentType="application/inkml+xml"/>
  <Override PartName="/ppt/ink/ink2194.xml" ContentType="application/inkml+xml"/>
  <Override PartName="/ppt/ink/ink2195.xml" ContentType="application/inkml+xml"/>
  <Override PartName="/ppt/ink/ink2196.xml" ContentType="application/inkml+xml"/>
  <Override PartName="/ppt/ink/ink2197.xml" ContentType="application/inkml+xml"/>
  <Override PartName="/ppt/ink/ink2198.xml" ContentType="application/inkml+xml"/>
  <Override PartName="/ppt/ink/ink2199.xml" ContentType="application/inkml+xml"/>
  <Override PartName="/ppt/ink/ink2200.xml" ContentType="application/inkml+xml"/>
  <Override PartName="/ppt/ink/ink2201.xml" ContentType="application/inkml+xml"/>
  <Override PartName="/ppt/ink/ink2202.xml" ContentType="application/inkml+xml"/>
  <Override PartName="/ppt/ink/ink2203.xml" ContentType="application/inkml+xml"/>
  <Override PartName="/ppt/ink/ink2204.xml" ContentType="application/inkml+xml"/>
  <Override PartName="/ppt/ink/ink2205.xml" ContentType="application/inkml+xml"/>
  <Override PartName="/ppt/ink/ink2206.xml" ContentType="application/inkml+xml"/>
  <Override PartName="/ppt/ink/ink2207.xml" ContentType="application/inkml+xml"/>
  <Override PartName="/ppt/ink/ink2208.xml" ContentType="application/inkml+xml"/>
  <Override PartName="/ppt/ink/ink2209.xml" ContentType="application/inkml+xml"/>
  <Override PartName="/ppt/ink/ink2210.xml" ContentType="application/inkml+xml"/>
  <Override PartName="/ppt/ink/ink2211.xml" ContentType="application/inkml+xml"/>
  <Override PartName="/ppt/ink/ink2212.xml" ContentType="application/inkml+xml"/>
  <Override PartName="/ppt/ink/ink2213.xml" ContentType="application/inkml+xml"/>
  <Override PartName="/ppt/notesSlides/notesSlide24.xml" ContentType="application/vnd.openxmlformats-officedocument.presentationml.notesSlide+xml"/>
  <Override PartName="/ppt/ink/ink2214.xml" ContentType="application/inkml+xml"/>
  <Override PartName="/ppt/ink/ink2215.xml" ContentType="application/inkml+xml"/>
  <Override PartName="/ppt/ink/ink2216.xml" ContentType="application/inkml+xml"/>
  <Override PartName="/ppt/ink/ink2217.xml" ContentType="application/inkml+xml"/>
  <Override PartName="/ppt/ink/ink2218.xml" ContentType="application/inkml+xml"/>
  <Override PartName="/ppt/ink/ink2219.xml" ContentType="application/inkml+xml"/>
  <Override PartName="/ppt/ink/ink2220.xml" ContentType="application/inkml+xml"/>
  <Override PartName="/ppt/ink/ink2221.xml" ContentType="application/inkml+xml"/>
  <Override PartName="/ppt/ink/ink2222.xml" ContentType="application/inkml+xml"/>
  <Override PartName="/ppt/ink/ink2223.xml" ContentType="application/inkml+xml"/>
  <Override PartName="/ppt/ink/ink2224.xml" ContentType="application/inkml+xml"/>
  <Override PartName="/ppt/ink/ink2225.xml" ContentType="application/inkml+xml"/>
  <Override PartName="/ppt/ink/ink2226.xml" ContentType="application/inkml+xml"/>
  <Override PartName="/ppt/ink/ink2227.xml" ContentType="application/inkml+xml"/>
  <Override PartName="/ppt/ink/ink2228.xml" ContentType="application/inkml+xml"/>
  <Override PartName="/ppt/ink/ink2229.xml" ContentType="application/inkml+xml"/>
  <Override PartName="/ppt/ink/ink2230.xml" ContentType="application/inkml+xml"/>
  <Override PartName="/ppt/ink/ink2231.xml" ContentType="application/inkml+xml"/>
  <Override PartName="/ppt/ink/ink2232.xml" ContentType="application/inkml+xml"/>
  <Override PartName="/ppt/ink/ink2233.xml" ContentType="application/inkml+xml"/>
  <Override PartName="/ppt/ink/ink2234.xml" ContentType="application/inkml+xml"/>
  <Override PartName="/ppt/ink/ink2235.xml" ContentType="application/inkml+xml"/>
  <Override PartName="/ppt/ink/ink2236.xml" ContentType="application/inkml+xml"/>
  <Override PartName="/ppt/ink/ink2237.xml" ContentType="application/inkml+xml"/>
  <Override PartName="/ppt/ink/ink2238.xml" ContentType="application/inkml+xml"/>
  <Override PartName="/ppt/ink/ink2239.xml" ContentType="application/inkml+xml"/>
  <Override PartName="/ppt/ink/ink2240.xml" ContentType="application/inkml+xml"/>
  <Override PartName="/ppt/ink/ink2241.xml" ContentType="application/inkml+xml"/>
  <Override PartName="/ppt/ink/ink2242.xml" ContentType="application/inkml+xml"/>
  <Override PartName="/ppt/ink/ink2243.xml" ContentType="application/inkml+xml"/>
  <Override PartName="/ppt/ink/ink2244.xml" ContentType="application/inkml+xml"/>
  <Override PartName="/ppt/ink/ink2245.xml" ContentType="application/inkml+xml"/>
  <Override PartName="/ppt/ink/ink2246.xml" ContentType="application/inkml+xml"/>
  <Override PartName="/ppt/ink/ink2247.xml" ContentType="application/inkml+xml"/>
  <Override PartName="/ppt/ink/ink2248.xml" ContentType="application/inkml+xml"/>
  <Override PartName="/ppt/ink/ink2249.xml" ContentType="application/inkml+xml"/>
  <Override PartName="/ppt/ink/ink2250.xml" ContentType="application/inkml+xml"/>
  <Override PartName="/ppt/ink/ink2251.xml" ContentType="application/inkml+xml"/>
  <Override PartName="/ppt/ink/ink2252.xml" ContentType="application/inkml+xml"/>
  <Override PartName="/ppt/ink/ink2253.xml" ContentType="application/inkml+xml"/>
  <Override PartName="/ppt/ink/ink2254.xml" ContentType="application/inkml+xml"/>
  <Override PartName="/ppt/ink/ink2255.xml" ContentType="application/inkml+xml"/>
  <Override PartName="/ppt/ink/ink2256.xml" ContentType="application/inkml+xml"/>
  <Override PartName="/ppt/ink/ink2257.xml" ContentType="application/inkml+xml"/>
  <Override PartName="/ppt/ink/ink2258.xml" ContentType="application/inkml+xml"/>
  <Override PartName="/ppt/ink/ink2259.xml" ContentType="application/inkml+xml"/>
  <Override PartName="/ppt/ink/ink2260.xml" ContentType="application/inkml+xml"/>
  <Override PartName="/ppt/ink/ink2261.xml" ContentType="application/inkml+xml"/>
  <Override PartName="/ppt/ink/ink2262.xml" ContentType="application/inkml+xml"/>
  <Override PartName="/ppt/ink/ink2263.xml" ContentType="application/inkml+xml"/>
  <Override PartName="/ppt/ink/ink2264.xml" ContentType="application/inkml+xml"/>
  <Override PartName="/ppt/ink/ink2265.xml" ContentType="application/inkml+xml"/>
  <Override PartName="/ppt/ink/ink2266.xml" ContentType="application/inkml+xml"/>
  <Override PartName="/ppt/ink/ink2267.xml" ContentType="application/inkml+xml"/>
  <Override PartName="/ppt/ink/ink2268.xml" ContentType="application/inkml+xml"/>
  <Override PartName="/ppt/ink/ink2269.xml" ContentType="application/inkml+xml"/>
  <Override PartName="/ppt/ink/ink2270.xml" ContentType="application/inkml+xml"/>
  <Override PartName="/ppt/ink/ink2271.xml" ContentType="application/inkml+xml"/>
  <Override PartName="/ppt/ink/ink2272.xml" ContentType="application/inkml+xml"/>
  <Override PartName="/ppt/ink/ink2273.xml" ContentType="application/inkml+xml"/>
  <Override PartName="/ppt/ink/ink2274.xml" ContentType="application/inkml+xml"/>
  <Override PartName="/ppt/ink/ink2275.xml" ContentType="application/inkml+xml"/>
  <Override PartName="/ppt/ink/ink2276.xml" ContentType="application/inkml+xml"/>
  <Override PartName="/ppt/ink/ink2277.xml" ContentType="application/inkml+xml"/>
  <Override PartName="/ppt/ink/ink2278.xml" ContentType="application/inkml+xml"/>
  <Override PartName="/ppt/ink/ink2279.xml" ContentType="application/inkml+xml"/>
  <Override PartName="/ppt/ink/ink2280.xml" ContentType="application/inkml+xml"/>
  <Override PartName="/ppt/ink/ink2281.xml" ContentType="application/inkml+xml"/>
  <Override PartName="/ppt/ink/ink2282.xml" ContentType="application/inkml+xml"/>
  <Override PartName="/ppt/ink/ink2283.xml" ContentType="application/inkml+xml"/>
  <Override PartName="/ppt/ink/ink2284.xml" ContentType="application/inkml+xml"/>
  <Override PartName="/ppt/ink/ink2285.xml" ContentType="application/inkml+xml"/>
  <Override PartName="/ppt/ink/ink2286.xml" ContentType="application/inkml+xml"/>
  <Override PartName="/ppt/ink/ink2287.xml" ContentType="application/inkml+xml"/>
  <Override PartName="/ppt/ink/ink2288.xml" ContentType="application/inkml+xml"/>
  <Override PartName="/ppt/ink/ink2289.xml" ContentType="application/inkml+xml"/>
  <Override PartName="/ppt/ink/ink2290.xml" ContentType="application/inkml+xml"/>
  <Override PartName="/ppt/ink/ink2291.xml" ContentType="application/inkml+xml"/>
  <Override PartName="/ppt/ink/ink2292.xml" ContentType="application/inkml+xml"/>
  <Override PartName="/ppt/ink/ink2293.xml" ContentType="application/inkml+xml"/>
  <Override PartName="/ppt/ink/ink2294.xml" ContentType="application/inkml+xml"/>
  <Override PartName="/ppt/ink/ink2295.xml" ContentType="application/inkml+xml"/>
  <Override PartName="/ppt/ink/ink2296.xml" ContentType="application/inkml+xml"/>
  <Override PartName="/ppt/ink/ink2297.xml" ContentType="application/inkml+xml"/>
  <Override PartName="/ppt/ink/ink2298.xml" ContentType="application/inkml+xml"/>
  <Override PartName="/ppt/ink/ink2299.xml" ContentType="application/inkml+xml"/>
  <Override PartName="/ppt/ink/ink2300.xml" ContentType="application/inkml+xml"/>
  <Override PartName="/ppt/ink/ink2301.xml" ContentType="application/inkml+xml"/>
  <Override PartName="/ppt/ink/ink2302.xml" ContentType="application/inkml+xml"/>
  <Override PartName="/ppt/ink/ink2303.xml" ContentType="application/inkml+xml"/>
  <Override PartName="/ppt/ink/ink2304.xml" ContentType="application/inkml+xml"/>
  <Override PartName="/ppt/ink/ink2305.xml" ContentType="application/inkml+xml"/>
  <Override PartName="/ppt/ink/ink2306.xml" ContentType="application/inkml+xml"/>
  <Override PartName="/ppt/ink/ink2307.xml" ContentType="application/inkml+xml"/>
  <Override PartName="/ppt/ink/ink2308.xml" ContentType="application/inkml+xml"/>
  <Override PartName="/ppt/ink/ink2309.xml" ContentType="application/inkml+xml"/>
  <Override PartName="/ppt/ink/ink2310.xml" ContentType="application/inkml+xml"/>
  <Override PartName="/ppt/ink/ink2311.xml" ContentType="application/inkml+xml"/>
  <Override PartName="/ppt/ink/ink2312.xml" ContentType="application/inkml+xml"/>
  <Override PartName="/ppt/ink/ink2313.xml" ContentType="application/inkml+xml"/>
  <Override PartName="/ppt/ink/ink2314.xml" ContentType="application/inkml+xml"/>
  <Override PartName="/ppt/ink/ink2315.xml" ContentType="application/inkml+xml"/>
  <Override PartName="/ppt/ink/ink2316.xml" ContentType="application/inkml+xml"/>
  <Override PartName="/ppt/ink/ink2317.xml" ContentType="application/inkml+xml"/>
  <Override PartName="/ppt/ink/ink2318.xml" ContentType="application/inkml+xml"/>
  <Override PartName="/ppt/ink/ink2319.xml" ContentType="application/inkml+xml"/>
  <Override PartName="/ppt/ink/ink2320.xml" ContentType="application/inkml+xml"/>
  <Override PartName="/ppt/ink/ink2321.xml" ContentType="application/inkml+xml"/>
  <Override PartName="/ppt/ink/ink2322.xml" ContentType="application/inkml+xml"/>
  <Override PartName="/ppt/ink/ink2323.xml" ContentType="application/inkml+xml"/>
  <Override PartName="/ppt/ink/ink2324.xml" ContentType="application/inkml+xml"/>
  <Override PartName="/ppt/ink/ink2325.xml" ContentType="application/inkml+xml"/>
  <Override PartName="/ppt/ink/ink2326.xml" ContentType="application/inkml+xml"/>
  <Override PartName="/ppt/ink/ink2327.xml" ContentType="application/inkml+xml"/>
  <Override PartName="/ppt/ink/ink2328.xml" ContentType="application/inkml+xml"/>
  <Override PartName="/ppt/ink/ink2329.xml" ContentType="application/inkml+xml"/>
  <Override PartName="/ppt/ink/ink2330.xml" ContentType="application/inkml+xml"/>
  <Override PartName="/ppt/ink/ink2331.xml" ContentType="application/inkml+xml"/>
  <Override PartName="/ppt/ink/ink2332.xml" ContentType="application/inkml+xml"/>
  <Override PartName="/ppt/ink/ink2333.xml" ContentType="application/inkml+xml"/>
  <Override PartName="/ppt/ink/ink2334.xml" ContentType="application/inkml+xml"/>
  <Override PartName="/ppt/ink/ink2335.xml" ContentType="application/inkml+xml"/>
  <Override PartName="/ppt/ink/ink2336.xml" ContentType="application/inkml+xml"/>
  <Override PartName="/ppt/ink/ink2337.xml" ContentType="application/inkml+xml"/>
  <Override PartName="/ppt/ink/ink2338.xml" ContentType="application/inkml+xml"/>
  <Override PartName="/ppt/ink/ink2339.xml" ContentType="application/inkml+xml"/>
  <Override PartName="/ppt/ink/ink2340.xml" ContentType="application/inkml+xml"/>
  <Override PartName="/ppt/ink/ink2341.xml" ContentType="application/inkml+xml"/>
  <Override PartName="/ppt/ink/ink2342.xml" ContentType="application/inkml+xml"/>
  <Override PartName="/ppt/ink/ink2343.xml" ContentType="application/inkml+xml"/>
  <Override PartName="/ppt/ink/ink2344.xml" ContentType="application/inkml+xml"/>
  <Override PartName="/ppt/ink/ink2345.xml" ContentType="application/inkml+xml"/>
  <Override PartName="/ppt/ink/ink2346.xml" ContentType="application/inkml+xml"/>
  <Override PartName="/ppt/ink/ink2347.xml" ContentType="application/inkml+xml"/>
  <Override PartName="/ppt/ink/ink2348.xml" ContentType="application/inkml+xml"/>
  <Override PartName="/ppt/ink/ink2349.xml" ContentType="application/inkml+xml"/>
  <Override PartName="/ppt/ink/ink2350.xml" ContentType="application/inkml+xml"/>
  <Override PartName="/ppt/ink/ink2351.xml" ContentType="application/inkml+xml"/>
  <Override PartName="/ppt/ink/ink2352.xml" ContentType="application/inkml+xml"/>
  <Override PartName="/ppt/ink/ink2353.xml" ContentType="application/inkml+xml"/>
  <Override PartName="/ppt/ink/ink2354.xml" ContentType="application/inkml+xml"/>
  <Override PartName="/ppt/ink/ink2355.xml" ContentType="application/inkml+xml"/>
  <Override PartName="/ppt/ink/ink2356.xml" ContentType="application/inkml+xml"/>
  <Override PartName="/ppt/ink/ink2357.xml" ContentType="application/inkml+xml"/>
  <Override PartName="/ppt/ink/ink2358.xml" ContentType="application/inkml+xml"/>
  <Override PartName="/ppt/ink/ink2359.xml" ContentType="application/inkml+xml"/>
  <Override PartName="/ppt/ink/ink2360.xml" ContentType="application/inkml+xml"/>
  <Override PartName="/ppt/ink/ink2361.xml" ContentType="application/inkml+xml"/>
  <Override PartName="/ppt/ink/ink2362.xml" ContentType="application/inkml+xml"/>
  <Override PartName="/ppt/ink/ink2363.xml" ContentType="application/inkml+xml"/>
  <Override PartName="/ppt/ink/ink2364.xml" ContentType="application/inkml+xml"/>
  <Override PartName="/ppt/ink/ink2365.xml" ContentType="application/inkml+xml"/>
  <Override PartName="/ppt/ink/ink2366.xml" ContentType="application/inkml+xml"/>
  <Override PartName="/ppt/ink/ink2367.xml" ContentType="application/inkml+xml"/>
  <Override PartName="/ppt/ink/ink2368.xml" ContentType="application/inkml+xml"/>
  <Override PartName="/ppt/ink/ink2369.xml" ContentType="application/inkml+xml"/>
  <Override PartName="/ppt/ink/ink2370.xml" ContentType="application/inkml+xml"/>
  <Override PartName="/ppt/ink/ink2371.xml" ContentType="application/inkml+xml"/>
  <Override PartName="/ppt/ink/ink2372.xml" ContentType="application/inkml+xml"/>
  <Override PartName="/ppt/ink/ink2373.xml" ContentType="application/inkml+xml"/>
  <Override PartName="/ppt/ink/ink2374.xml" ContentType="application/inkml+xml"/>
  <Override PartName="/ppt/ink/ink2375.xml" ContentType="application/inkml+xml"/>
  <Override PartName="/ppt/ink/ink2376.xml" ContentType="application/inkml+xml"/>
  <Override PartName="/ppt/ink/ink2377.xml" ContentType="application/inkml+xml"/>
  <Override PartName="/ppt/ink/ink2378.xml" ContentType="application/inkml+xml"/>
  <Override PartName="/ppt/ink/ink2379.xml" ContentType="application/inkml+xml"/>
  <Override PartName="/ppt/ink/ink2380.xml" ContentType="application/inkml+xml"/>
  <Override PartName="/ppt/ink/ink2381.xml" ContentType="application/inkml+xml"/>
  <Override PartName="/ppt/ink/ink2382.xml" ContentType="application/inkml+xml"/>
  <Override PartName="/ppt/ink/ink2383.xml" ContentType="application/inkml+xml"/>
  <Override PartName="/ppt/ink/ink2384.xml" ContentType="application/inkml+xml"/>
  <Override PartName="/ppt/ink/ink2385.xml" ContentType="application/inkml+xml"/>
  <Override PartName="/ppt/ink/ink2386.xml" ContentType="application/inkml+xml"/>
  <Override PartName="/ppt/ink/ink2387.xml" ContentType="application/inkml+xml"/>
  <Override PartName="/ppt/ink/ink2388.xml" ContentType="application/inkml+xml"/>
  <Override PartName="/ppt/ink/ink2389.xml" ContentType="application/inkml+xml"/>
  <Override PartName="/ppt/ink/ink2390.xml" ContentType="application/inkml+xml"/>
  <Override PartName="/ppt/ink/ink2391.xml" ContentType="application/inkml+xml"/>
  <Override PartName="/ppt/ink/ink2392.xml" ContentType="application/inkml+xml"/>
  <Override PartName="/ppt/ink/ink2393.xml" ContentType="application/inkml+xml"/>
  <Override PartName="/ppt/ink/ink2394.xml" ContentType="application/inkml+xml"/>
  <Override PartName="/ppt/ink/ink2395.xml" ContentType="application/inkml+xml"/>
  <Override PartName="/ppt/ink/ink2396.xml" ContentType="application/inkml+xml"/>
  <Override PartName="/ppt/ink/ink2397.xml" ContentType="application/inkml+xml"/>
  <Override PartName="/ppt/ink/ink2398.xml" ContentType="application/inkml+xml"/>
  <Override PartName="/ppt/ink/ink2399.xml" ContentType="application/inkml+xml"/>
  <Override PartName="/ppt/ink/ink2400.xml" ContentType="application/inkml+xml"/>
  <Override PartName="/ppt/ink/ink2401.xml" ContentType="application/inkml+xml"/>
  <Override PartName="/ppt/ink/ink2402.xml" ContentType="application/inkml+xml"/>
  <Override PartName="/ppt/ink/ink2403.xml" ContentType="application/inkml+xml"/>
  <Override PartName="/ppt/ink/ink2404.xml" ContentType="application/inkml+xml"/>
  <Override PartName="/ppt/ink/ink2405.xml" ContentType="application/inkml+xml"/>
  <Override PartName="/ppt/ink/ink2406.xml" ContentType="application/inkml+xml"/>
  <Override PartName="/ppt/ink/ink2407.xml" ContentType="application/inkml+xml"/>
  <Override PartName="/ppt/ink/ink2408.xml" ContentType="application/inkml+xml"/>
  <Override PartName="/ppt/ink/ink2409.xml" ContentType="application/inkml+xml"/>
  <Override PartName="/ppt/ink/ink2410.xml" ContentType="application/inkml+xml"/>
  <Override PartName="/ppt/ink/ink2411.xml" ContentType="application/inkml+xml"/>
  <Override PartName="/ppt/ink/ink2412.xml" ContentType="application/inkml+xml"/>
  <Override PartName="/ppt/ink/ink2413.xml" ContentType="application/inkml+xml"/>
  <Override PartName="/ppt/ink/ink2414.xml" ContentType="application/inkml+xml"/>
  <Override PartName="/ppt/ink/ink2415.xml" ContentType="application/inkml+xml"/>
  <Override PartName="/ppt/ink/ink2416.xml" ContentType="application/inkml+xml"/>
  <Override PartName="/ppt/ink/ink2417.xml" ContentType="application/inkml+xml"/>
  <Override PartName="/ppt/ink/ink2418.xml" ContentType="application/inkml+xml"/>
  <Override PartName="/ppt/ink/ink2419.xml" ContentType="application/inkml+xml"/>
  <Override PartName="/ppt/ink/ink2420.xml" ContentType="application/inkml+xml"/>
  <Override PartName="/ppt/ink/ink2421.xml" ContentType="application/inkml+xml"/>
  <Override PartName="/ppt/ink/ink2422.xml" ContentType="application/inkml+xml"/>
  <Override PartName="/ppt/ink/ink2423.xml" ContentType="application/inkml+xml"/>
  <Override PartName="/ppt/ink/ink2424.xml" ContentType="application/inkml+xml"/>
  <Override PartName="/ppt/ink/ink2425.xml" ContentType="application/inkml+xml"/>
  <Override PartName="/ppt/ink/ink2426.xml" ContentType="application/inkml+xml"/>
  <Override PartName="/ppt/ink/ink2427.xml" ContentType="application/inkml+xml"/>
  <Override PartName="/ppt/ink/ink2428.xml" ContentType="application/inkml+xml"/>
  <Override PartName="/ppt/ink/ink2429.xml" ContentType="application/inkml+xml"/>
  <Override PartName="/ppt/ink/ink2430.xml" ContentType="application/inkml+xml"/>
  <Override PartName="/ppt/ink/ink2431.xml" ContentType="application/inkml+xml"/>
  <Override PartName="/ppt/ink/ink2432.xml" ContentType="application/inkml+xml"/>
  <Override PartName="/ppt/ink/ink2433.xml" ContentType="application/inkml+xml"/>
  <Override PartName="/ppt/ink/ink2434.xml" ContentType="application/inkml+xml"/>
  <Override PartName="/ppt/ink/ink2435.xml" ContentType="application/inkml+xml"/>
  <Override PartName="/ppt/ink/ink2436.xml" ContentType="application/inkml+xml"/>
  <Override PartName="/ppt/ink/ink2437.xml" ContentType="application/inkml+xml"/>
  <Override PartName="/ppt/ink/ink2438.xml" ContentType="application/inkml+xml"/>
  <Override PartName="/ppt/ink/ink2439.xml" ContentType="application/inkml+xml"/>
  <Override PartName="/ppt/ink/ink2440.xml" ContentType="application/inkml+xml"/>
  <Override PartName="/ppt/ink/ink2441.xml" ContentType="application/inkml+xml"/>
  <Override PartName="/ppt/ink/ink2442.xml" ContentType="application/inkml+xml"/>
  <Override PartName="/ppt/ink/ink2443.xml" ContentType="application/inkml+xml"/>
  <Override PartName="/ppt/ink/ink2444.xml" ContentType="application/inkml+xml"/>
  <Override PartName="/ppt/ink/ink2445.xml" ContentType="application/inkml+xml"/>
  <Override PartName="/ppt/ink/ink2446.xml" ContentType="application/inkml+xml"/>
  <Override PartName="/ppt/ink/ink2447.xml" ContentType="application/inkml+xml"/>
  <Override PartName="/ppt/ink/ink2448.xml" ContentType="application/inkml+xml"/>
  <Override PartName="/ppt/ink/ink2449.xml" ContentType="application/inkml+xml"/>
  <Override PartName="/ppt/ink/ink2450.xml" ContentType="application/inkml+xml"/>
  <Override PartName="/ppt/ink/ink2451.xml" ContentType="application/inkml+xml"/>
  <Override PartName="/ppt/ink/ink2452.xml" ContentType="application/inkml+xml"/>
  <Override PartName="/ppt/ink/ink2453.xml" ContentType="application/inkml+xml"/>
  <Override PartName="/ppt/ink/ink2454.xml" ContentType="application/inkml+xml"/>
  <Override PartName="/ppt/ink/ink2455.xml" ContentType="application/inkml+xml"/>
  <Override PartName="/ppt/ink/ink2456.xml" ContentType="application/inkml+xml"/>
  <Override PartName="/ppt/ink/ink2457.xml" ContentType="application/inkml+xml"/>
  <Override PartName="/ppt/ink/ink2458.xml" ContentType="application/inkml+xml"/>
  <Override PartName="/ppt/ink/ink2459.xml" ContentType="application/inkml+xml"/>
  <Override PartName="/ppt/ink/ink2460.xml" ContentType="application/inkml+xml"/>
  <Override PartName="/ppt/ink/ink2461.xml" ContentType="application/inkml+xml"/>
  <Override PartName="/ppt/ink/ink2462.xml" ContentType="application/inkml+xml"/>
  <Override PartName="/ppt/ink/ink2463.xml" ContentType="application/inkml+xml"/>
  <Override PartName="/ppt/ink/ink2464.xml" ContentType="application/inkml+xml"/>
  <Override PartName="/ppt/ink/ink2465.xml" ContentType="application/inkml+xml"/>
  <Override PartName="/ppt/ink/ink2466.xml" ContentType="application/inkml+xml"/>
  <Override PartName="/ppt/ink/ink2467.xml" ContentType="application/inkml+xml"/>
  <Override PartName="/ppt/ink/ink2468.xml" ContentType="application/inkml+xml"/>
  <Override PartName="/ppt/ink/ink2469.xml" ContentType="application/inkml+xml"/>
  <Override PartName="/ppt/ink/ink2470.xml" ContentType="application/inkml+xml"/>
  <Override PartName="/ppt/ink/ink2471.xml" ContentType="application/inkml+xml"/>
  <Override PartName="/ppt/ink/ink2472.xml" ContentType="application/inkml+xml"/>
  <Override PartName="/ppt/ink/ink2473.xml" ContentType="application/inkml+xml"/>
  <Override PartName="/ppt/ink/ink2474.xml" ContentType="application/inkml+xml"/>
  <Override PartName="/ppt/ink/ink2475.xml" ContentType="application/inkml+xml"/>
  <Override PartName="/ppt/ink/ink2476.xml" ContentType="application/inkml+xml"/>
  <Override PartName="/ppt/ink/ink2477.xml" ContentType="application/inkml+xml"/>
  <Override PartName="/ppt/ink/ink2478.xml" ContentType="application/inkml+xml"/>
  <Override PartName="/ppt/ink/ink2479.xml" ContentType="application/inkml+xml"/>
  <Override PartName="/ppt/ink/ink2480.xml" ContentType="application/inkml+xml"/>
  <Override PartName="/ppt/ink/ink2481.xml" ContentType="application/inkml+xml"/>
  <Override PartName="/ppt/ink/ink2482.xml" ContentType="application/inkml+xml"/>
  <Override PartName="/ppt/ink/ink2483.xml" ContentType="application/inkml+xml"/>
  <Override PartName="/ppt/ink/ink2484.xml" ContentType="application/inkml+xml"/>
  <Override PartName="/ppt/ink/ink2485.xml" ContentType="application/inkml+xml"/>
  <Override PartName="/ppt/ink/ink2486.xml" ContentType="application/inkml+xml"/>
  <Override PartName="/ppt/ink/ink2487.xml" ContentType="application/inkml+xml"/>
  <Override PartName="/ppt/ink/ink2488.xml" ContentType="application/inkml+xml"/>
  <Override PartName="/ppt/ink/ink2489.xml" ContentType="application/inkml+xml"/>
  <Override PartName="/ppt/ink/ink2490.xml" ContentType="application/inkml+xml"/>
  <Override PartName="/ppt/ink/ink2491.xml" ContentType="application/inkml+xml"/>
  <Override PartName="/ppt/ink/ink2492.xml" ContentType="application/inkml+xml"/>
  <Override PartName="/ppt/ink/ink2493.xml" ContentType="application/inkml+xml"/>
  <Override PartName="/ppt/ink/ink2494.xml" ContentType="application/inkml+xml"/>
  <Override PartName="/ppt/ink/ink2495.xml" ContentType="application/inkml+xml"/>
  <Override PartName="/ppt/ink/ink2496.xml" ContentType="application/inkml+xml"/>
  <Override PartName="/ppt/ink/ink2497.xml" ContentType="application/inkml+xml"/>
  <Override PartName="/ppt/ink/ink2498.xml" ContentType="application/inkml+xml"/>
  <Override PartName="/ppt/ink/ink2499.xml" ContentType="application/inkml+xml"/>
  <Override PartName="/ppt/ink/ink2500.xml" ContentType="application/inkml+xml"/>
  <Override PartName="/ppt/ink/ink2501.xml" ContentType="application/inkml+xml"/>
  <Override PartName="/ppt/ink/ink2502.xml" ContentType="application/inkml+xml"/>
  <Override PartName="/ppt/ink/ink2503.xml" ContentType="application/inkml+xml"/>
  <Override PartName="/ppt/ink/ink2504.xml" ContentType="application/inkml+xml"/>
  <Override PartName="/ppt/ink/ink2505.xml" ContentType="application/inkml+xml"/>
  <Override PartName="/ppt/ink/ink2506.xml" ContentType="application/inkml+xml"/>
  <Override PartName="/ppt/ink/ink2507.xml" ContentType="application/inkml+xml"/>
  <Override PartName="/ppt/ink/ink2508.xml" ContentType="application/inkml+xml"/>
  <Override PartName="/ppt/ink/ink2509.xml" ContentType="application/inkml+xml"/>
  <Override PartName="/ppt/ink/ink2510.xml" ContentType="application/inkml+xml"/>
  <Override PartName="/ppt/ink/ink2511.xml" ContentType="application/inkml+xml"/>
  <Override PartName="/ppt/ink/ink2512.xml" ContentType="application/inkml+xml"/>
  <Override PartName="/ppt/ink/ink2513.xml" ContentType="application/inkml+xml"/>
  <Override PartName="/ppt/ink/ink2514.xml" ContentType="application/inkml+xml"/>
  <Override PartName="/ppt/ink/ink2515.xml" ContentType="application/inkml+xml"/>
  <Override PartName="/ppt/ink/ink2516.xml" ContentType="application/inkml+xml"/>
  <Override PartName="/ppt/ink/ink2517.xml" ContentType="application/inkml+xml"/>
  <Override PartName="/ppt/ink/ink2518.xml" ContentType="application/inkml+xml"/>
  <Override PartName="/ppt/ink/ink2519.xml" ContentType="application/inkml+xml"/>
  <Override PartName="/ppt/ink/ink2520.xml" ContentType="application/inkml+xml"/>
  <Override PartName="/ppt/ink/ink2521.xml" ContentType="application/inkml+xml"/>
  <Override PartName="/ppt/ink/ink2522.xml" ContentType="application/inkml+xml"/>
  <Override PartName="/ppt/ink/ink2523.xml" ContentType="application/inkml+xml"/>
  <Override PartName="/ppt/ink/ink2524.xml" ContentType="application/inkml+xml"/>
  <Override PartName="/ppt/ink/ink2525.xml" ContentType="application/inkml+xml"/>
  <Override PartName="/ppt/ink/ink2526.xml" ContentType="application/inkml+xml"/>
  <Override PartName="/ppt/ink/ink2527.xml" ContentType="application/inkml+xml"/>
  <Override PartName="/ppt/ink/ink2528.xml" ContentType="application/inkml+xml"/>
  <Override PartName="/ppt/ink/ink2529.xml" ContentType="application/inkml+xml"/>
  <Override PartName="/ppt/ink/ink2530.xml" ContentType="application/inkml+xml"/>
  <Override PartName="/ppt/ink/ink2531.xml" ContentType="application/inkml+xml"/>
  <Override PartName="/ppt/ink/ink2532.xml" ContentType="application/inkml+xml"/>
  <Override PartName="/ppt/ink/ink2533.xml" ContentType="application/inkml+xml"/>
  <Override PartName="/ppt/ink/ink2534.xml" ContentType="application/inkml+xml"/>
  <Override PartName="/ppt/ink/ink2535.xml" ContentType="application/inkml+xml"/>
  <Override PartName="/ppt/ink/ink2536.xml" ContentType="application/inkml+xml"/>
  <Override PartName="/ppt/ink/ink2537.xml" ContentType="application/inkml+xml"/>
  <Override PartName="/ppt/ink/ink2538.xml" ContentType="application/inkml+xml"/>
  <Override PartName="/ppt/ink/ink2539.xml" ContentType="application/inkml+xml"/>
  <Override PartName="/ppt/ink/ink2540.xml" ContentType="application/inkml+xml"/>
  <Override PartName="/ppt/ink/ink2541.xml" ContentType="application/inkml+xml"/>
  <Override PartName="/ppt/ink/ink2542.xml" ContentType="application/inkml+xml"/>
  <Override PartName="/ppt/ink/ink2543.xml" ContentType="application/inkml+xml"/>
  <Override PartName="/ppt/ink/ink2544.xml" ContentType="application/inkml+xml"/>
  <Override PartName="/ppt/ink/ink2545.xml" ContentType="application/inkml+xml"/>
  <Override PartName="/ppt/ink/ink2546.xml" ContentType="application/inkml+xml"/>
  <Override PartName="/ppt/ink/ink2547.xml" ContentType="application/inkml+xml"/>
  <Override PartName="/ppt/ink/ink2548.xml" ContentType="application/inkml+xml"/>
  <Override PartName="/ppt/ink/ink2549.xml" ContentType="application/inkml+xml"/>
  <Override PartName="/ppt/ink/ink2550.xml" ContentType="application/inkml+xml"/>
  <Override PartName="/ppt/ink/ink2551.xml" ContentType="application/inkml+xml"/>
  <Override PartName="/ppt/ink/ink2552.xml" ContentType="application/inkml+xml"/>
  <Override PartName="/ppt/ink/ink2553.xml" ContentType="application/inkml+xml"/>
  <Override PartName="/ppt/ink/ink2554.xml" ContentType="application/inkml+xml"/>
  <Override PartName="/ppt/ink/ink2555.xml" ContentType="application/inkml+xml"/>
  <Override PartName="/ppt/ink/ink2556.xml" ContentType="application/inkml+xml"/>
  <Override PartName="/ppt/ink/ink2557.xml" ContentType="application/inkml+xml"/>
  <Override PartName="/ppt/ink/ink2558.xml" ContentType="application/inkml+xml"/>
  <Override PartName="/ppt/ink/ink2559.xml" ContentType="application/inkml+xml"/>
  <Override PartName="/ppt/ink/ink2560.xml" ContentType="application/inkml+xml"/>
  <Override PartName="/ppt/ink/ink2561.xml" ContentType="application/inkml+xml"/>
  <Override PartName="/ppt/ink/ink2562.xml" ContentType="application/inkml+xml"/>
  <Override PartName="/ppt/ink/ink2563.xml" ContentType="application/inkml+xml"/>
  <Override PartName="/ppt/ink/ink2564.xml" ContentType="application/inkml+xml"/>
  <Override PartName="/ppt/ink/ink2565.xml" ContentType="application/inkml+xml"/>
  <Override PartName="/ppt/ink/ink2566.xml" ContentType="application/inkml+xml"/>
  <Override PartName="/ppt/ink/ink2567.xml" ContentType="application/inkml+xml"/>
  <Override PartName="/ppt/ink/ink2568.xml" ContentType="application/inkml+xml"/>
  <Override PartName="/ppt/ink/ink2569.xml" ContentType="application/inkml+xml"/>
  <Override PartName="/ppt/ink/ink2570.xml" ContentType="application/inkml+xml"/>
  <Override PartName="/ppt/ink/ink2571.xml" ContentType="application/inkml+xml"/>
  <Override PartName="/ppt/ink/ink2572.xml" ContentType="application/inkml+xml"/>
  <Override PartName="/ppt/ink/ink2573.xml" ContentType="application/inkml+xml"/>
  <Override PartName="/ppt/ink/ink2574.xml" ContentType="application/inkml+xml"/>
  <Override PartName="/ppt/ink/ink2575.xml" ContentType="application/inkml+xml"/>
  <Override PartName="/ppt/ink/ink2576.xml" ContentType="application/inkml+xml"/>
  <Override PartName="/ppt/ink/ink2577.xml" ContentType="application/inkml+xml"/>
  <Override PartName="/ppt/ink/ink2578.xml" ContentType="application/inkml+xml"/>
  <Override PartName="/ppt/ink/ink2579.xml" ContentType="application/inkml+xml"/>
  <Override PartName="/ppt/ink/ink2580.xml" ContentType="application/inkml+xml"/>
  <Override PartName="/ppt/ink/ink2581.xml" ContentType="application/inkml+xml"/>
  <Override PartName="/ppt/ink/ink2582.xml" ContentType="application/inkml+xml"/>
  <Override PartName="/ppt/ink/ink2583.xml" ContentType="application/inkml+xml"/>
  <Override PartName="/ppt/ink/ink2584.xml" ContentType="application/inkml+xml"/>
  <Override PartName="/ppt/ink/ink2585.xml" ContentType="application/inkml+xml"/>
  <Override PartName="/ppt/ink/ink2586.xml" ContentType="application/inkml+xml"/>
  <Override PartName="/ppt/ink/ink2587.xml" ContentType="application/inkml+xml"/>
  <Override PartName="/ppt/ink/ink2588.xml" ContentType="application/inkml+xml"/>
  <Override PartName="/ppt/ink/ink2589.xml" ContentType="application/inkml+xml"/>
  <Override PartName="/ppt/ink/ink2590.xml" ContentType="application/inkml+xml"/>
  <Override PartName="/ppt/ink/ink2591.xml" ContentType="application/inkml+xml"/>
  <Override PartName="/ppt/ink/ink2592.xml" ContentType="application/inkml+xml"/>
  <Override PartName="/ppt/ink/ink2593.xml" ContentType="application/inkml+xml"/>
  <Override PartName="/ppt/ink/ink2594.xml" ContentType="application/inkml+xml"/>
  <Override PartName="/ppt/ink/ink2595.xml" ContentType="application/inkml+xml"/>
  <Override PartName="/ppt/ink/ink2596.xml" ContentType="application/inkml+xml"/>
  <Override PartName="/ppt/ink/ink2597.xml" ContentType="application/inkml+xml"/>
  <Override PartName="/ppt/ink/ink2598.xml" ContentType="application/inkml+xml"/>
  <Override PartName="/ppt/ink/ink2599.xml" ContentType="application/inkml+xml"/>
  <Override PartName="/ppt/ink/ink2600.xml" ContentType="application/inkml+xml"/>
  <Override PartName="/ppt/ink/ink2601.xml" ContentType="application/inkml+xml"/>
  <Override PartName="/ppt/ink/ink2602.xml" ContentType="application/inkml+xml"/>
  <Override PartName="/ppt/ink/ink2603.xml" ContentType="application/inkml+xml"/>
  <Override PartName="/ppt/ink/ink2604.xml" ContentType="application/inkml+xml"/>
  <Override PartName="/ppt/ink/ink2605.xml" ContentType="application/inkml+xml"/>
  <Override PartName="/ppt/ink/ink2606.xml" ContentType="application/inkml+xml"/>
  <Override PartName="/ppt/ink/ink2607.xml" ContentType="application/inkml+xml"/>
  <Override PartName="/ppt/ink/ink2608.xml" ContentType="application/inkml+xml"/>
  <Override PartName="/ppt/ink/ink2609.xml" ContentType="application/inkml+xml"/>
  <Override PartName="/ppt/ink/ink2610.xml" ContentType="application/inkml+xml"/>
  <Override PartName="/ppt/ink/ink2611.xml" ContentType="application/inkml+xml"/>
  <Override PartName="/ppt/ink/ink2612.xml" ContentType="application/inkml+xml"/>
  <Override PartName="/ppt/ink/ink2613.xml" ContentType="application/inkml+xml"/>
  <Override PartName="/ppt/ink/ink2614.xml" ContentType="application/inkml+xml"/>
  <Override PartName="/ppt/ink/ink2615.xml" ContentType="application/inkml+xml"/>
  <Override PartName="/ppt/ink/ink2616.xml" ContentType="application/inkml+xml"/>
  <Override PartName="/ppt/ink/ink2617.xml" ContentType="application/inkml+xml"/>
  <Override PartName="/ppt/ink/ink2618.xml" ContentType="application/inkml+xml"/>
  <Override PartName="/ppt/ink/ink2619.xml" ContentType="application/inkml+xml"/>
  <Override PartName="/ppt/ink/ink2620.xml" ContentType="application/inkml+xml"/>
  <Override PartName="/ppt/ink/ink2621.xml" ContentType="application/inkml+xml"/>
  <Override PartName="/ppt/ink/ink2622.xml" ContentType="application/inkml+xml"/>
  <Override PartName="/ppt/ink/ink2623.xml" ContentType="application/inkml+xml"/>
  <Override PartName="/ppt/ink/ink2624.xml" ContentType="application/inkml+xml"/>
  <Override PartName="/ppt/ink/ink2625.xml" ContentType="application/inkml+xml"/>
  <Override PartName="/ppt/ink/ink2626.xml" ContentType="application/inkml+xml"/>
  <Override PartName="/ppt/ink/ink2627.xml" ContentType="application/inkml+xml"/>
  <Override PartName="/ppt/ink/ink2628.xml" ContentType="application/inkml+xml"/>
  <Override PartName="/ppt/ink/ink2629.xml" ContentType="application/inkml+xml"/>
  <Override PartName="/ppt/ink/ink2630.xml" ContentType="application/inkml+xml"/>
  <Override PartName="/ppt/ink/ink2631.xml" ContentType="application/inkml+xml"/>
  <Override PartName="/ppt/ink/ink2632.xml" ContentType="application/inkml+xml"/>
  <Override PartName="/ppt/ink/ink2633.xml" ContentType="application/inkml+xml"/>
  <Override PartName="/ppt/ink/ink2634.xml" ContentType="application/inkml+xml"/>
  <Override PartName="/ppt/ink/ink2635.xml" ContentType="application/inkml+xml"/>
  <Override PartName="/ppt/ink/ink2636.xml" ContentType="application/inkml+xml"/>
  <Override PartName="/ppt/ink/ink2637.xml" ContentType="application/inkml+xml"/>
  <Override PartName="/ppt/ink/ink2638.xml" ContentType="application/inkml+xml"/>
  <Override PartName="/ppt/ink/ink2639.xml" ContentType="application/inkml+xml"/>
  <Override PartName="/ppt/ink/ink2640.xml" ContentType="application/inkml+xml"/>
  <Override PartName="/ppt/ink/ink2641.xml" ContentType="application/inkml+xml"/>
  <Override PartName="/ppt/ink/ink2642.xml" ContentType="application/inkml+xml"/>
  <Override PartName="/ppt/ink/ink2643.xml" ContentType="application/inkml+xml"/>
  <Override PartName="/ppt/ink/ink2644.xml" ContentType="application/inkml+xml"/>
  <Override PartName="/ppt/ink/ink2645.xml" ContentType="application/inkml+xml"/>
  <Override PartName="/ppt/ink/ink2646.xml" ContentType="application/inkml+xml"/>
  <Override PartName="/ppt/ink/ink2647.xml" ContentType="application/inkml+xml"/>
  <Override PartName="/ppt/ink/ink2648.xml" ContentType="application/inkml+xml"/>
  <Override PartName="/ppt/ink/ink2649.xml" ContentType="application/inkml+xml"/>
  <Override PartName="/ppt/ink/ink2650.xml" ContentType="application/inkml+xml"/>
  <Override PartName="/ppt/ink/ink2651.xml" ContentType="application/inkml+xml"/>
  <Override PartName="/ppt/ink/ink2652.xml" ContentType="application/inkml+xml"/>
  <Override PartName="/ppt/ink/ink2653.xml" ContentType="application/inkml+xml"/>
  <Override PartName="/ppt/ink/ink2654.xml" ContentType="application/inkml+xml"/>
  <Override PartName="/ppt/ink/ink2655.xml" ContentType="application/inkml+xml"/>
  <Override PartName="/ppt/ink/ink2656.xml" ContentType="application/inkml+xml"/>
  <Override PartName="/ppt/ink/ink2657.xml" ContentType="application/inkml+xml"/>
  <Override PartName="/ppt/ink/ink2658.xml" ContentType="application/inkml+xml"/>
  <Override PartName="/ppt/ink/ink2659.xml" ContentType="application/inkml+xml"/>
  <Override PartName="/ppt/ink/ink2660.xml" ContentType="application/inkml+xml"/>
  <Override PartName="/ppt/ink/ink2661.xml" ContentType="application/inkml+xml"/>
  <Override PartName="/ppt/ink/ink2662.xml" ContentType="application/inkml+xml"/>
  <Override PartName="/ppt/ink/ink2663.xml" ContentType="application/inkml+xml"/>
  <Override PartName="/ppt/ink/ink2664.xml" ContentType="application/inkml+xml"/>
  <Override PartName="/ppt/ink/ink2665.xml" ContentType="application/inkml+xml"/>
  <Override PartName="/ppt/ink/ink2666.xml" ContentType="application/inkml+xml"/>
  <Override PartName="/ppt/ink/ink2667.xml" ContentType="application/inkml+xml"/>
  <Override PartName="/ppt/ink/ink2668.xml" ContentType="application/inkml+xml"/>
  <Override PartName="/ppt/ink/ink2669.xml" ContentType="application/inkml+xml"/>
  <Override PartName="/ppt/ink/ink2670.xml" ContentType="application/inkml+xml"/>
  <Override PartName="/ppt/ink/ink2671.xml" ContentType="application/inkml+xml"/>
  <Override PartName="/ppt/ink/ink2672.xml" ContentType="application/inkml+xml"/>
  <Override PartName="/ppt/ink/ink2673.xml" ContentType="application/inkml+xml"/>
  <Override PartName="/ppt/ink/ink2674.xml" ContentType="application/inkml+xml"/>
  <Override PartName="/ppt/ink/ink2675.xml" ContentType="application/inkml+xml"/>
  <Override PartName="/ppt/ink/ink2676.xml" ContentType="application/inkml+xml"/>
  <Override PartName="/ppt/ink/ink2677.xml" ContentType="application/inkml+xml"/>
  <Override PartName="/ppt/ink/ink2678.xml" ContentType="application/inkml+xml"/>
  <Override PartName="/ppt/ink/ink2679.xml" ContentType="application/inkml+xml"/>
  <Override PartName="/ppt/ink/ink2680.xml" ContentType="application/inkml+xml"/>
  <Override PartName="/ppt/ink/ink2681.xml" ContentType="application/inkml+xml"/>
  <Override PartName="/ppt/ink/ink2682.xml" ContentType="application/inkml+xml"/>
  <Override PartName="/ppt/ink/ink2683.xml" ContentType="application/inkml+xml"/>
  <Override PartName="/ppt/ink/ink2684.xml" ContentType="application/inkml+xml"/>
  <Override PartName="/ppt/ink/ink2685.xml" ContentType="application/inkml+xml"/>
  <Override PartName="/ppt/ink/ink2686.xml" ContentType="application/inkml+xml"/>
  <Override PartName="/ppt/ink/ink2687.xml" ContentType="application/inkml+xml"/>
  <Override PartName="/ppt/ink/ink2688.xml" ContentType="application/inkml+xml"/>
  <Override PartName="/ppt/ink/ink2689.xml" ContentType="application/inkml+xml"/>
  <Override PartName="/ppt/ink/ink2690.xml" ContentType="application/inkml+xml"/>
  <Override PartName="/ppt/ink/ink2691.xml" ContentType="application/inkml+xml"/>
  <Override PartName="/ppt/ink/ink2692.xml" ContentType="application/inkml+xml"/>
  <Override PartName="/ppt/ink/ink2693.xml" ContentType="application/inkml+xml"/>
  <Override PartName="/ppt/ink/ink2694.xml" ContentType="application/inkml+xml"/>
  <Override PartName="/ppt/ink/ink2695.xml" ContentType="application/inkml+xml"/>
  <Override PartName="/ppt/ink/ink2696.xml" ContentType="application/inkml+xml"/>
  <Override PartName="/ppt/ink/ink2697.xml" ContentType="application/inkml+xml"/>
  <Override PartName="/ppt/ink/ink2698.xml" ContentType="application/inkml+xml"/>
  <Override PartName="/ppt/ink/ink2699.xml" ContentType="application/inkml+xml"/>
  <Override PartName="/ppt/ink/ink2700.xml" ContentType="application/inkml+xml"/>
  <Override PartName="/ppt/ink/ink2701.xml" ContentType="application/inkml+xml"/>
  <Override PartName="/ppt/ink/ink2702.xml" ContentType="application/inkml+xml"/>
  <Override PartName="/ppt/ink/ink2703.xml" ContentType="application/inkml+xml"/>
  <Override PartName="/ppt/ink/ink2704.xml" ContentType="application/inkml+xml"/>
  <Override PartName="/ppt/ink/ink2705.xml" ContentType="application/inkml+xml"/>
  <Override PartName="/ppt/ink/ink2706.xml" ContentType="application/inkml+xml"/>
  <Override PartName="/ppt/ink/ink2707.xml" ContentType="application/inkml+xml"/>
  <Override PartName="/ppt/ink/ink2708.xml" ContentType="application/inkml+xml"/>
  <Override PartName="/ppt/ink/ink2709.xml" ContentType="application/inkml+xml"/>
  <Override PartName="/ppt/ink/ink2710.xml" ContentType="application/inkml+xml"/>
  <Override PartName="/ppt/ink/ink2711.xml" ContentType="application/inkml+xml"/>
  <Override PartName="/ppt/ink/ink2712.xml" ContentType="application/inkml+xml"/>
  <Override PartName="/ppt/ink/ink2713.xml" ContentType="application/inkml+xml"/>
  <Override PartName="/ppt/ink/ink2714.xml" ContentType="application/inkml+xml"/>
  <Override PartName="/ppt/ink/ink2715.xml" ContentType="application/inkml+xml"/>
  <Override PartName="/ppt/ink/ink2716.xml" ContentType="application/inkml+xml"/>
  <Override PartName="/ppt/ink/ink2717.xml" ContentType="application/inkml+xml"/>
  <Override PartName="/ppt/ink/ink2718.xml" ContentType="application/inkml+xml"/>
  <Override PartName="/ppt/ink/ink2719.xml" ContentType="application/inkml+xml"/>
  <Override PartName="/ppt/ink/ink2720.xml" ContentType="application/inkml+xml"/>
  <Override PartName="/ppt/ink/ink2721.xml" ContentType="application/inkml+xml"/>
  <Override PartName="/ppt/ink/ink2722.xml" ContentType="application/inkml+xml"/>
  <Override PartName="/ppt/ink/ink2723.xml" ContentType="application/inkml+xml"/>
  <Override PartName="/ppt/ink/ink2724.xml" ContentType="application/inkml+xml"/>
  <Override PartName="/ppt/ink/ink2725.xml" ContentType="application/inkml+xml"/>
  <Override PartName="/ppt/ink/ink2726.xml" ContentType="application/inkml+xml"/>
  <Override PartName="/ppt/ink/ink2727.xml" ContentType="application/inkml+xml"/>
  <Override PartName="/ppt/ink/ink2728.xml" ContentType="application/inkml+xml"/>
  <Override PartName="/ppt/ink/ink2729.xml" ContentType="application/inkml+xml"/>
  <Override PartName="/ppt/ink/ink2730.xml" ContentType="application/inkml+xml"/>
  <Override PartName="/ppt/ink/ink2731.xml" ContentType="application/inkml+xml"/>
  <Override PartName="/ppt/ink/ink2732.xml" ContentType="application/inkml+xml"/>
  <Override PartName="/ppt/ink/ink2733.xml" ContentType="application/inkml+xml"/>
  <Override PartName="/ppt/ink/ink2734.xml" ContentType="application/inkml+xml"/>
  <Override PartName="/ppt/ink/ink2735.xml" ContentType="application/inkml+xml"/>
  <Override PartName="/ppt/ink/ink2736.xml" ContentType="application/inkml+xml"/>
  <Override PartName="/ppt/ink/ink2737.xml" ContentType="application/inkml+xml"/>
  <Override PartName="/ppt/ink/ink2738.xml" ContentType="application/inkml+xml"/>
  <Override PartName="/ppt/ink/ink2739.xml" ContentType="application/inkml+xml"/>
  <Override PartName="/ppt/ink/ink2740.xml" ContentType="application/inkml+xml"/>
  <Override PartName="/ppt/ink/ink2741.xml" ContentType="application/inkml+xml"/>
  <Override PartName="/ppt/ink/ink2742.xml" ContentType="application/inkml+xml"/>
  <Override PartName="/ppt/ink/ink2743.xml" ContentType="application/inkml+xml"/>
  <Override PartName="/ppt/ink/ink2744.xml" ContentType="application/inkml+xml"/>
  <Override PartName="/ppt/ink/ink2745.xml" ContentType="application/inkml+xml"/>
  <Override PartName="/ppt/ink/ink2746.xml" ContentType="application/inkml+xml"/>
  <Override PartName="/ppt/ink/ink2747.xml" ContentType="application/inkml+xml"/>
  <Override PartName="/ppt/ink/ink2748.xml" ContentType="application/inkml+xml"/>
  <Override PartName="/ppt/ink/ink2749.xml" ContentType="application/inkml+xml"/>
  <Override PartName="/ppt/ink/ink2750.xml" ContentType="application/inkml+xml"/>
  <Override PartName="/ppt/ink/ink2751.xml" ContentType="application/inkml+xml"/>
  <Override PartName="/ppt/ink/ink2752.xml" ContentType="application/inkml+xml"/>
  <Override PartName="/ppt/ink/ink2753.xml" ContentType="application/inkml+xml"/>
  <Override PartName="/ppt/ink/ink2754.xml" ContentType="application/inkml+xml"/>
  <Override PartName="/ppt/ink/ink2755.xml" ContentType="application/inkml+xml"/>
  <Override PartName="/ppt/ink/ink2756.xml" ContentType="application/inkml+xml"/>
  <Override PartName="/ppt/ink/ink2757.xml" ContentType="application/inkml+xml"/>
  <Override PartName="/ppt/ink/ink2758.xml" ContentType="application/inkml+xml"/>
  <Override PartName="/ppt/ink/ink2759.xml" ContentType="application/inkml+xml"/>
  <Override PartName="/ppt/ink/ink2760.xml" ContentType="application/inkml+xml"/>
  <Override PartName="/ppt/ink/ink2761.xml" ContentType="application/inkml+xml"/>
  <Override PartName="/ppt/ink/ink2762.xml" ContentType="application/inkml+xml"/>
  <Override PartName="/ppt/ink/ink2763.xml" ContentType="application/inkml+xml"/>
  <Override PartName="/ppt/ink/ink276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545" r:id="rId2"/>
    <p:sldId id="389" r:id="rId3"/>
    <p:sldId id="390" r:id="rId4"/>
    <p:sldId id="546" r:id="rId5"/>
    <p:sldId id="547" r:id="rId6"/>
    <p:sldId id="492" r:id="rId7"/>
    <p:sldId id="543" r:id="rId8"/>
    <p:sldId id="538" r:id="rId9"/>
    <p:sldId id="541" r:id="rId10"/>
    <p:sldId id="493" r:id="rId11"/>
    <p:sldId id="548" r:id="rId12"/>
    <p:sldId id="549" r:id="rId13"/>
    <p:sldId id="550" r:id="rId14"/>
    <p:sldId id="341" r:id="rId15"/>
    <p:sldId id="342" r:id="rId16"/>
    <p:sldId id="343" r:id="rId17"/>
    <p:sldId id="335" r:id="rId18"/>
    <p:sldId id="345" r:id="rId19"/>
    <p:sldId id="539" r:id="rId20"/>
    <p:sldId id="438" r:id="rId21"/>
    <p:sldId id="540" r:id="rId22"/>
    <p:sldId id="440" r:id="rId23"/>
    <p:sldId id="332" r:id="rId24"/>
    <p:sldId id="443" r:id="rId25"/>
    <p:sldId id="441" r:id="rId26"/>
    <p:sldId id="442" r:id="rId27"/>
    <p:sldId id="398" r:id="rId28"/>
    <p:sldId id="454" r:id="rId29"/>
    <p:sldId id="301" r:id="rId30"/>
    <p:sldId id="302" r:id="rId31"/>
    <p:sldId id="304" r:id="rId32"/>
    <p:sldId id="474" r:id="rId33"/>
    <p:sldId id="473" r:id="rId34"/>
    <p:sldId id="303" r:id="rId35"/>
    <p:sldId id="603" r:id="rId36"/>
  </p:sldIdLst>
  <p:sldSz cx="12192000" cy="6858000"/>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096" autoAdjust="0"/>
    <p:restoredTop sz="94060" autoAdjust="0"/>
  </p:normalViewPr>
  <p:slideViewPr>
    <p:cSldViewPr>
      <p:cViewPr varScale="1">
        <p:scale>
          <a:sx n="109" d="100"/>
          <a:sy n="109" d="100"/>
        </p:scale>
        <p:origin x="106" y="134"/>
      </p:cViewPr>
      <p:guideLst>
        <p:guide orient="horz" pos="2160"/>
        <p:guide pos="3840"/>
      </p:guideLst>
    </p:cSldViewPr>
  </p:slideViewPr>
  <p:notesTextViewPr>
    <p:cViewPr>
      <p:scale>
        <a:sx n="1" d="1"/>
        <a:sy n="1" d="1"/>
      </p:scale>
      <p:origin x="0" y="0"/>
    </p:cViewPr>
  </p:notesTextViewPr>
  <p:sorterViewPr>
    <p:cViewPr varScale="1">
      <p:scale>
        <a:sx n="1" d="1"/>
        <a:sy n="1" d="1"/>
      </p:scale>
      <p:origin x="0" y="-72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ordon%20Rule\Desktop\Andrew_www\a0_S2023_Biochem\Dna_seq.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95989333060616E-2"/>
          <c:y val="0.15348789428782222"/>
          <c:w val="0.93260802133387877"/>
          <c:h val="0.84651210571217783"/>
        </c:manualLayout>
      </c:layout>
      <c:scatterChart>
        <c:scatterStyle val="smoothMarker"/>
        <c:varyColors val="0"/>
        <c:ser>
          <c:idx val="0"/>
          <c:order val="0"/>
          <c:spPr>
            <a:ln w="38100" cap="rnd">
              <a:solidFill>
                <a:schemeClr val="tx1"/>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Sheet1!$B$2:$B$92</c:f>
              <c:numCache>
                <c:formatCode>General</c:formatCode>
                <c:ptCount val="91"/>
                <c:pt idx="0">
                  <c:v>-1.7370461670314339E-2</c:v>
                </c:pt>
                <c:pt idx="1">
                  <c:v>-2.1274100846038688E-2</c:v>
                </c:pt>
                <c:pt idx="2">
                  <c:v>-1.9244774056438884E-2</c:v>
                </c:pt>
                <c:pt idx="3">
                  <c:v>2.6371530814012688E-2</c:v>
                </c:pt>
                <c:pt idx="4">
                  <c:v>3.8076659385306806E-2</c:v>
                </c:pt>
                <c:pt idx="5">
                  <c:v>0.10639138212549867</c:v>
                </c:pt>
                <c:pt idx="6">
                  <c:v>0.18975042840266557</c:v>
                </c:pt>
                <c:pt idx="7">
                  <c:v>0.41054180045366667</c:v>
                </c:pt>
                <c:pt idx="8">
                  <c:v>0.65783936805930132</c:v>
                </c:pt>
                <c:pt idx="9">
                  <c:v>0.88951789610685961</c:v>
                </c:pt>
                <c:pt idx="10">
                  <c:v>1.0046622558686786</c:v>
                </c:pt>
                <c:pt idx="11">
                  <c:v>0.9293397183090184</c:v>
                </c:pt>
                <c:pt idx="12">
                  <c:v>0.65396943834574761</c:v>
                </c:pt>
                <c:pt idx="13">
                  <c:v>0.40061505349341386</c:v>
                </c:pt>
                <c:pt idx="14">
                  <c:v>0.1807806379177519</c:v>
                </c:pt>
                <c:pt idx="15">
                  <c:v>9.5765246312140548E-2</c:v>
                </c:pt>
                <c:pt idx="16">
                  <c:v>3.5780332918708864E-3</c:v>
                </c:pt>
                <c:pt idx="17">
                  <c:v>-1.5142567780289566E-3</c:v>
                </c:pt>
                <c:pt idx="18">
                  <c:v>-2.3071063911629785E-2</c:v>
                </c:pt>
                <c:pt idx="19">
                  <c:v>3.7225829985717013E-3</c:v>
                </c:pt>
                <c:pt idx="20">
                  <c:v>4.2428899313100932E-5</c:v>
                </c:pt>
                <c:pt idx="21">
                  <c:v>-1.8978449768813351E-2</c:v>
                </c:pt>
                <c:pt idx="22">
                  <c:v>9.5024310142267296E-3</c:v>
                </c:pt>
                <c:pt idx="23">
                  <c:v>5.8784731794391306E-3</c:v>
                </c:pt>
                <c:pt idx="24">
                  <c:v>-2.1788472415193078E-2</c:v>
                </c:pt>
                <c:pt idx="25">
                  <c:v>2.8931253611684665E-3</c:v>
                </c:pt>
                <c:pt idx="26">
                  <c:v>-9.8905365569736114E-3</c:v>
                </c:pt>
                <c:pt idx="27">
                  <c:v>-8.4030541938028957E-3</c:v>
                </c:pt>
                <c:pt idx="28">
                  <c:v>6.5289034490592273E-3</c:v>
                </c:pt>
                <c:pt idx="29">
                  <c:v>-2.3007989204771109E-2</c:v>
                </c:pt>
                <c:pt idx="30">
                  <c:v>-2.3318003031267756E-3</c:v>
                </c:pt>
                <c:pt idx="31">
                  <c:v>1.0052642540361062E-2</c:v>
                </c:pt>
                <c:pt idx="32">
                  <c:v>-1.0150173630389664E-2</c:v>
                </c:pt>
                <c:pt idx="33">
                  <c:v>4.4579713428450135E-3</c:v>
                </c:pt>
                <c:pt idx="34">
                  <c:v>1.9568133241319115E-2</c:v>
                </c:pt>
                <c:pt idx="35">
                  <c:v>-7.7369258885629129E-3</c:v>
                </c:pt>
                <c:pt idx="36">
                  <c:v>2.3606967275833769E-2</c:v>
                </c:pt>
                <c:pt idx="37">
                  <c:v>-2.4580399256268717E-2</c:v>
                </c:pt>
                <c:pt idx="38">
                  <c:v>-7.3447808418093674E-3</c:v>
                </c:pt>
                <c:pt idx="39">
                  <c:v>2.0951827217847996E-2</c:v>
                </c:pt>
                <c:pt idx="40">
                  <c:v>-6.9398065884146822E-3</c:v>
                </c:pt>
                <c:pt idx="41">
                  <c:v>1.8832442064528429E-2</c:v>
                </c:pt>
                <c:pt idx="42">
                  <c:v>9.0331556868606718E-3</c:v>
                </c:pt>
                <c:pt idx="43">
                  <c:v>1.5323913040211757E-2</c:v>
                </c:pt>
                <c:pt idx="44">
                  <c:v>5.0952340411678015E-3</c:v>
                </c:pt>
                <c:pt idx="45">
                  <c:v>-1.1955835453313147E-2</c:v>
                </c:pt>
                <c:pt idx="46">
                  <c:v>2.3358987012196294E-2</c:v>
                </c:pt>
                <c:pt idx="47">
                  <c:v>-2.1901277790816079E-3</c:v>
                </c:pt>
                <c:pt idx="48">
                  <c:v>2.3387585170546839E-2</c:v>
                </c:pt>
                <c:pt idx="49">
                  <c:v>2.4928630207205096E-3</c:v>
                </c:pt>
                <c:pt idx="50">
                  <c:v>-4.9452886355547234E-3</c:v>
                </c:pt>
                <c:pt idx="51">
                  <c:v>-2.4116390475710632E-2</c:v>
                </c:pt>
                <c:pt idx="52">
                  <c:v>1.7312406845560548E-2</c:v>
                </c:pt>
                <c:pt idx="53">
                  <c:v>2.359481958194859E-3</c:v>
                </c:pt>
                <c:pt idx="54">
                  <c:v>-8.1807616429088459E-3</c:v>
                </c:pt>
                <c:pt idx="55">
                  <c:v>-2.0772381680906844E-2</c:v>
                </c:pt>
                <c:pt idx="56">
                  <c:v>-1.9253900127305629E-2</c:v>
                </c:pt>
                <c:pt idx="57">
                  <c:v>-2.4918441693400618E-2</c:v>
                </c:pt>
                <c:pt idx="58">
                  <c:v>1.7778575175764557E-2</c:v>
                </c:pt>
                <c:pt idx="59">
                  <c:v>-5.1679719612462427E-3</c:v>
                </c:pt>
                <c:pt idx="60">
                  <c:v>6.8886534139722443E-3</c:v>
                </c:pt>
                <c:pt idx="61">
                  <c:v>-1.4230067100348328E-2</c:v>
                </c:pt>
                <c:pt idx="62">
                  <c:v>-1.2488209168413969E-2</c:v>
                </c:pt>
                <c:pt idx="63">
                  <c:v>-1.1272032783698885E-2</c:v>
                </c:pt>
                <c:pt idx="64">
                  <c:v>1.3765898881645105E-2</c:v>
                </c:pt>
                <c:pt idx="65">
                  <c:v>1.8275219723986116E-2</c:v>
                </c:pt>
                <c:pt idx="66">
                  <c:v>-2.497344056917743E-2</c:v>
                </c:pt>
                <c:pt idx="67">
                  <c:v>2.3726652660317121E-2</c:v>
                </c:pt>
                <c:pt idx="68">
                  <c:v>2.4151588139877847E-2</c:v>
                </c:pt>
                <c:pt idx="69">
                  <c:v>-2.1622949497737378E-2</c:v>
                </c:pt>
                <c:pt idx="70">
                  <c:v>-1.6599678473908551E-2</c:v>
                </c:pt>
                <c:pt idx="71">
                  <c:v>-1.0088374677030443E-2</c:v>
                </c:pt>
                <c:pt idx="72">
                  <c:v>2.4020540733596069E-2</c:v>
                </c:pt>
                <c:pt idx="73">
                  <c:v>1.6829877240104832E-2</c:v>
                </c:pt>
                <c:pt idx="74">
                  <c:v>3.7524792673781678E-3</c:v>
                </c:pt>
                <c:pt idx="75">
                  <c:v>9.8777561148556459E-2</c:v>
                </c:pt>
                <c:pt idx="76">
                  <c:v>0.2348427383905109</c:v>
                </c:pt>
                <c:pt idx="77">
                  <c:v>0.41368811593877275</c:v>
                </c:pt>
                <c:pt idx="78">
                  <c:v>0.69030855110041456</c:v>
                </c:pt>
                <c:pt idx="79">
                  <c:v>0.95094659306883011</c:v>
                </c:pt>
                <c:pt idx="80">
                  <c:v>1.0501731031829977</c:v>
                </c:pt>
                <c:pt idx="81">
                  <c:v>0.94913344331071425</c:v>
                </c:pt>
                <c:pt idx="82">
                  <c:v>0.72718757518430743</c:v>
                </c:pt>
                <c:pt idx="83">
                  <c:v>0.43842202100617322</c:v>
                </c:pt>
                <c:pt idx="84">
                  <c:v>0.2324080247260768</c:v>
                </c:pt>
                <c:pt idx="85">
                  <c:v>7.6539597065426818E-2</c:v>
                </c:pt>
                <c:pt idx="86">
                  <c:v>4.5647250225799768E-2</c:v>
                </c:pt>
                <c:pt idx="87">
                  <c:v>-4.8392906467204545E-3</c:v>
                </c:pt>
                <c:pt idx="88">
                  <c:v>-1.0779280163529569E-4</c:v>
                </c:pt>
                <c:pt idx="89">
                  <c:v>1.0250917961076083E-2</c:v>
                </c:pt>
                <c:pt idx="90">
                  <c:v>-2.0884486444915452E-2</c:v>
                </c:pt>
              </c:numCache>
            </c:numRef>
          </c:yVal>
          <c:smooth val="1"/>
          <c:extLst>
            <c:ext xmlns:c16="http://schemas.microsoft.com/office/drawing/2014/chart" uri="{C3380CC4-5D6E-409C-BE32-E72D297353CC}">
              <c16:uniqueId val="{00000000-D8C9-486A-B440-8EBDEB02BA20}"/>
            </c:ext>
          </c:extLst>
        </c:ser>
        <c:ser>
          <c:idx val="1"/>
          <c:order val="1"/>
          <c:spPr>
            <a:ln w="38100" cap="rnd">
              <a:solidFill>
                <a:srgbClr val="0702E2"/>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Sheet1!$C$2:$C$92</c:f>
              <c:numCache>
                <c:formatCode>General</c:formatCode>
                <c:ptCount val="91"/>
                <c:pt idx="0">
                  <c:v>1.7016078925952128E-2</c:v>
                </c:pt>
                <c:pt idx="1">
                  <c:v>-1.1220795181225169E-2</c:v>
                </c:pt>
                <c:pt idx="2">
                  <c:v>9.0408331192191327E-3</c:v>
                </c:pt>
                <c:pt idx="3">
                  <c:v>3.4945404096097588E-3</c:v>
                </c:pt>
                <c:pt idx="4">
                  <c:v>4.5630148827717652E-3</c:v>
                </c:pt>
                <c:pt idx="5">
                  <c:v>-9.1537129723017249E-3</c:v>
                </c:pt>
                <c:pt idx="6">
                  <c:v>-1.9574126806865641E-2</c:v>
                </c:pt>
                <c:pt idx="7">
                  <c:v>-1.5518244494146861E-2</c:v>
                </c:pt>
                <c:pt idx="8">
                  <c:v>9.9438883846454944E-4</c:v>
                </c:pt>
                <c:pt idx="9">
                  <c:v>8.7108141466664731E-3</c:v>
                </c:pt>
                <c:pt idx="10">
                  <c:v>2.1342692484054199E-2</c:v>
                </c:pt>
                <c:pt idx="11">
                  <c:v>-5.8649065043067383E-3</c:v>
                </c:pt>
                <c:pt idx="12">
                  <c:v>4.7250181883639279E-3</c:v>
                </c:pt>
                <c:pt idx="13">
                  <c:v>1.6785719651159603E-2</c:v>
                </c:pt>
                <c:pt idx="14">
                  <c:v>-1.9466221009350266E-2</c:v>
                </c:pt>
                <c:pt idx="15">
                  <c:v>-2.0287418095317495E-2</c:v>
                </c:pt>
                <c:pt idx="16">
                  <c:v>-1.2646649601423033E-3</c:v>
                </c:pt>
                <c:pt idx="17">
                  <c:v>-6.8916617663194735E-3</c:v>
                </c:pt>
                <c:pt idx="18">
                  <c:v>1.5388267993585876E-2</c:v>
                </c:pt>
                <c:pt idx="19">
                  <c:v>2.3817343099681556E-2</c:v>
                </c:pt>
                <c:pt idx="20">
                  <c:v>1.04476732905252E-2</c:v>
                </c:pt>
                <c:pt idx="21">
                  <c:v>6.5020120796627058E-3</c:v>
                </c:pt>
                <c:pt idx="22">
                  <c:v>-1.0336164602894167E-2</c:v>
                </c:pt>
                <c:pt idx="23">
                  <c:v>-2.1347609566790316E-2</c:v>
                </c:pt>
                <c:pt idx="24">
                  <c:v>1.0009637031087544E-2</c:v>
                </c:pt>
                <c:pt idx="25">
                  <c:v>1.1829986197470299E-2</c:v>
                </c:pt>
                <c:pt idx="26">
                  <c:v>5.6596315253018559E-4</c:v>
                </c:pt>
                <c:pt idx="27">
                  <c:v>9.8089795174733374E-3</c:v>
                </c:pt>
                <c:pt idx="28">
                  <c:v>-7.291512979323767E-3</c:v>
                </c:pt>
                <c:pt idx="29">
                  <c:v>-8.7246633043900346E-3</c:v>
                </c:pt>
                <c:pt idx="30">
                  <c:v>1.2167328903082543E-2</c:v>
                </c:pt>
                <c:pt idx="31">
                  <c:v>6.6806097064729952E-3</c:v>
                </c:pt>
                <c:pt idx="32">
                  <c:v>1.8395901984778758E-2</c:v>
                </c:pt>
                <c:pt idx="33">
                  <c:v>-1.2580446529706319E-2</c:v>
                </c:pt>
                <c:pt idx="34">
                  <c:v>1.7385624908777011E-2</c:v>
                </c:pt>
                <c:pt idx="35">
                  <c:v>8.2352835772803393E-3</c:v>
                </c:pt>
                <c:pt idx="36">
                  <c:v>1.1692042220954658E-3</c:v>
                </c:pt>
                <c:pt idx="37">
                  <c:v>-1.6586177761226024E-2</c:v>
                </c:pt>
                <c:pt idx="38">
                  <c:v>1.6416328350373977E-2</c:v>
                </c:pt>
                <c:pt idx="39">
                  <c:v>4.4491986858254898E-3</c:v>
                </c:pt>
                <c:pt idx="40">
                  <c:v>-3.0020994947342243E-3</c:v>
                </c:pt>
                <c:pt idx="41">
                  <c:v>-5.8962232505074168E-3</c:v>
                </c:pt>
                <c:pt idx="42">
                  <c:v>1.3823549084453166E-2</c:v>
                </c:pt>
                <c:pt idx="43">
                  <c:v>-2.0801261877491029E-2</c:v>
                </c:pt>
                <c:pt idx="44">
                  <c:v>-1.0384059442896632E-2</c:v>
                </c:pt>
                <c:pt idx="45">
                  <c:v>-6.4443663733352394E-3</c:v>
                </c:pt>
                <c:pt idx="46">
                  <c:v>-1.5103712861103296E-2</c:v>
                </c:pt>
                <c:pt idx="47">
                  <c:v>1.5106186896035795E-2</c:v>
                </c:pt>
                <c:pt idx="48">
                  <c:v>-2.1471009936932385E-2</c:v>
                </c:pt>
                <c:pt idx="49">
                  <c:v>8.4304014997278413E-3</c:v>
                </c:pt>
                <c:pt idx="50">
                  <c:v>1.7346512048336985E-2</c:v>
                </c:pt>
                <c:pt idx="51">
                  <c:v>-5.7314557841116835E-3</c:v>
                </c:pt>
                <c:pt idx="52">
                  <c:v>4.4510720941177157E-3</c:v>
                </c:pt>
                <c:pt idx="53">
                  <c:v>2.0558140067758832E-2</c:v>
                </c:pt>
                <c:pt idx="54">
                  <c:v>2.6208861646025403E-2</c:v>
                </c:pt>
                <c:pt idx="55">
                  <c:v>9.0029581625801061E-2</c:v>
                </c:pt>
                <c:pt idx="56">
                  <c:v>0.19713176459369905</c:v>
                </c:pt>
                <c:pt idx="57">
                  <c:v>0.42650777930656464</c:v>
                </c:pt>
                <c:pt idx="58">
                  <c:v>0.68337694078138711</c:v>
                </c:pt>
                <c:pt idx="59">
                  <c:v>0.90138666593610062</c:v>
                </c:pt>
                <c:pt idx="60">
                  <c:v>1.0140246001682154</c:v>
                </c:pt>
                <c:pt idx="61">
                  <c:v>0.92907153781685381</c:v>
                </c:pt>
                <c:pt idx="62">
                  <c:v>0.68966897811777073</c:v>
                </c:pt>
                <c:pt idx="63">
                  <c:v>0.42358994772713821</c:v>
                </c:pt>
                <c:pt idx="64">
                  <c:v>0.21665885456811371</c:v>
                </c:pt>
                <c:pt idx="65">
                  <c:v>0.14932077194631926</c:v>
                </c:pt>
                <c:pt idx="66">
                  <c:v>0.23203247647041308</c:v>
                </c:pt>
                <c:pt idx="67">
                  <c:v>0.38736860490233571</c:v>
                </c:pt>
                <c:pt idx="68">
                  <c:v>0.60060162584959698</c:v>
                </c:pt>
                <c:pt idx="69">
                  <c:v>0.80723295155391472</c:v>
                </c:pt>
                <c:pt idx="70">
                  <c:v>0.91029587170510695</c:v>
                </c:pt>
                <c:pt idx="71">
                  <c:v>0.80710515447578413</c:v>
                </c:pt>
                <c:pt idx="72">
                  <c:v>0.58650320551034218</c:v>
                </c:pt>
                <c:pt idx="73">
                  <c:v>0.34535012350152983</c:v>
                </c:pt>
                <c:pt idx="74">
                  <c:v>0.18275445931884973</c:v>
                </c:pt>
                <c:pt idx="75">
                  <c:v>6.3681100371359087E-2</c:v>
                </c:pt>
                <c:pt idx="76">
                  <c:v>4.2120953824551673E-3</c:v>
                </c:pt>
                <c:pt idx="77">
                  <c:v>-9.6803358074755343E-3</c:v>
                </c:pt>
                <c:pt idx="78">
                  <c:v>2.5523554997132124E-2</c:v>
                </c:pt>
                <c:pt idx="79">
                  <c:v>7.708980547457972E-3</c:v>
                </c:pt>
                <c:pt idx="80">
                  <c:v>-2.457604262012094E-2</c:v>
                </c:pt>
                <c:pt idx="81">
                  <c:v>1.3212439843814049E-2</c:v>
                </c:pt>
                <c:pt idx="82">
                  <c:v>-2.1001185618140406E-2</c:v>
                </c:pt>
                <c:pt idx="83">
                  <c:v>-1.0130023651937161E-2</c:v>
                </c:pt>
                <c:pt idx="84">
                  <c:v>9.3966087447233497E-4</c:v>
                </c:pt>
                <c:pt idx="85">
                  <c:v>1.8170454384634712E-2</c:v>
                </c:pt>
                <c:pt idx="86">
                  <c:v>-9.6577995400536302E-3</c:v>
                </c:pt>
                <c:pt idx="87">
                  <c:v>5.5928114954894902E-3</c:v>
                </c:pt>
                <c:pt idx="88">
                  <c:v>2.3950993393191573E-2</c:v>
                </c:pt>
                <c:pt idx="89">
                  <c:v>-1.2203862238413427E-2</c:v>
                </c:pt>
                <c:pt idx="90">
                  <c:v>1.0601360513000018E-2</c:v>
                </c:pt>
              </c:numCache>
            </c:numRef>
          </c:yVal>
          <c:smooth val="1"/>
          <c:extLst>
            <c:ext xmlns:c16="http://schemas.microsoft.com/office/drawing/2014/chart" uri="{C3380CC4-5D6E-409C-BE32-E72D297353CC}">
              <c16:uniqueId val="{00000001-D8C9-486A-B440-8EBDEB02BA20}"/>
            </c:ext>
          </c:extLst>
        </c:ser>
        <c:ser>
          <c:idx val="2"/>
          <c:order val="2"/>
          <c:spPr>
            <a:ln w="38100" cap="rnd">
              <a:solidFill>
                <a:srgbClr val="FF0000"/>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Sheet1!$D$2:$D$92</c:f>
              <c:numCache>
                <c:formatCode>General</c:formatCode>
                <c:ptCount val="91"/>
                <c:pt idx="0">
                  <c:v>-1.5274292531183705E-2</c:v>
                </c:pt>
                <c:pt idx="1">
                  <c:v>-9.7865854352616171E-3</c:v>
                </c:pt>
                <c:pt idx="2">
                  <c:v>2.3713216438058994E-2</c:v>
                </c:pt>
                <c:pt idx="3">
                  <c:v>1.7335573151488228E-2</c:v>
                </c:pt>
                <c:pt idx="4">
                  <c:v>2.4534026192521738E-3</c:v>
                </c:pt>
                <c:pt idx="5">
                  <c:v>-1.5345745606473274E-2</c:v>
                </c:pt>
                <c:pt idx="6">
                  <c:v>-1.7530586994030999E-3</c:v>
                </c:pt>
                <c:pt idx="7">
                  <c:v>-1.3826636323261327E-2</c:v>
                </c:pt>
                <c:pt idx="8">
                  <c:v>-1.4002422539904009E-2</c:v>
                </c:pt>
                <c:pt idx="9">
                  <c:v>1.6532806876866379E-2</c:v>
                </c:pt>
                <c:pt idx="10">
                  <c:v>-1.7937742968313318E-2</c:v>
                </c:pt>
                <c:pt idx="11">
                  <c:v>-1.2351447782765323E-2</c:v>
                </c:pt>
                <c:pt idx="12">
                  <c:v>-2.2825016820589229E-2</c:v>
                </c:pt>
                <c:pt idx="13">
                  <c:v>1.6279690195511974E-2</c:v>
                </c:pt>
                <c:pt idx="14">
                  <c:v>9.3041527997963919E-3</c:v>
                </c:pt>
                <c:pt idx="15">
                  <c:v>6.8026721913250904E-2</c:v>
                </c:pt>
                <c:pt idx="16">
                  <c:v>0.22844265014671766</c:v>
                </c:pt>
                <c:pt idx="17">
                  <c:v>0.47131753851256641</c:v>
                </c:pt>
                <c:pt idx="18">
                  <c:v>0.73491991372058862</c:v>
                </c:pt>
                <c:pt idx="19">
                  <c:v>1.0185024942749945</c:v>
                </c:pt>
                <c:pt idx="20">
                  <c:v>1.1094022671047523</c:v>
                </c:pt>
                <c:pt idx="21">
                  <c:v>1.0149199010363479</c:v>
                </c:pt>
                <c:pt idx="22">
                  <c:v>0.7380546541172408</c:v>
                </c:pt>
                <c:pt idx="23">
                  <c:v>0.42831823822382803</c:v>
                </c:pt>
                <c:pt idx="24">
                  <c:v>0.20239401416211608</c:v>
                </c:pt>
                <c:pt idx="25">
                  <c:v>0.10126841495056602</c:v>
                </c:pt>
                <c:pt idx="26">
                  <c:v>2.145858501069707E-2</c:v>
                </c:pt>
                <c:pt idx="27">
                  <c:v>5.0245912967128437E-4</c:v>
                </c:pt>
                <c:pt idx="28">
                  <c:v>-9.0222574248099447E-3</c:v>
                </c:pt>
                <c:pt idx="29">
                  <c:v>1.7115286626612991E-2</c:v>
                </c:pt>
                <c:pt idx="30">
                  <c:v>3.0617102051409958E-3</c:v>
                </c:pt>
                <c:pt idx="31">
                  <c:v>1.9656311047659972E-2</c:v>
                </c:pt>
                <c:pt idx="32">
                  <c:v>-2.3341262381833192E-2</c:v>
                </c:pt>
                <c:pt idx="33">
                  <c:v>-1.7451012277428291E-2</c:v>
                </c:pt>
                <c:pt idx="34">
                  <c:v>-8.4270825529991159E-3</c:v>
                </c:pt>
                <c:pt idx="35">
                  <c:v>-2.2429478338044467E-2</c:v>
                </c:pt>
                <c:pt idx="36">
                  <c:v>-1.0142015179767139E-2</c:v>
                </c:pt>
                <c:pt idx="37">
                  <c:v>-1.4050135054436719E-2</c:v>
                </c:pt>
                <c:pt idx="38">
                  <c:v>-2.1173803557661505E-2</c:v>
                </c:pt>
                <c:pt idx="39">
                  <c:v>2.3781020466734928E-2</c:v>
                </c:pt>
                <c:pt idx="40">
                  <c:v>2.2998180823755716E-2</c:v>
                </c:pt>
                <c:pt idx="41">
                  <c:v>1.5919026426188972E-2</c:v>
                </c:pt>
                <c:pt idx="42">
                  <c:v>2.2867387512496555E-2</c:v>
                </c:pt>
                <c:pt idx="43">
                  <c:v>-1.5352016292990687E-2</c:v>
                </c:pt>
                <c:pt idx="44">
                  <c:v>1.1999641724736445E-2</c:v>
                </c:pt>
                <c:pt idx="45">
                  <c:v>7.1560069079842942E-2</c:v>
                </c:pt>
                <c:pt idx="46">
                  <c:v>0.19339899943577862</c:v>
                </c:pt>
                <c:pt idx="47">
                  <c:v>0.36869065340534068</c:v>
                </c:pt>
                <c:pt idx="48">
                  <c:v>0.62960625640721535</c:v>
                </c:pt>
                <c:pt idx="49">
                  <c:v>0.85108700280514638</c:v>
                </c:pt>
                <c:pt idx="50">
                  <c:v>0.93635329219273533</c:v>
                </c:pt>
                <c:pt idx="51">
                  <c:v>0.83743363171748553</c:v>
                </c:pt>
                <c:pt idx="52">
                  <c:v>0.65391787345648156</c:v>
                </c:pt>
                <c:pt idx="53">
                  <c:v>0.38842486301792745</c:v>
                </c:pt>
                <c:pt idx="54">
                  <c:v>0.20676535570423382</c:v>
                </c:pt>
                <c:pt idx="55">
                  <c:v>6.3971924056741708E-2</c:v>
                </c:pt>
                <c:pt idx="56">
                  <c:v>1.4008169222852555E-2</c:v>
                </c:pt>
                <c:pt idx="57">
                  <c:v>1.171093812375635E-2</c:v>
                </c:pt>
                <c:pt idx="58">
                  <c:v>2.1426354371170922E-2</c:v>
                </c:pt>
                <c:pt idx="59">
                  <c:v>4.7295941603648231E-3</c:v>
                </c:pt>
                <c:pt idx="60">
                  <c:v>-9.0294273896034507E-4</c:v>
                </c:pt>
                <c:pt idx="61">
                  <c:v>1.6759159805943238E-2</c:v>
                </c:pt>
                <c:pt idx="62">
                  <c:v>-2.4619576915138764E-2</c:v>
                </c:pt>
                <c:pt idx="63">
                  <c:v>-2.3944284244892818E-2</c:v>
                </c:pt>
                <c:pt idx="64">
                  <c:v>-1.0096690308550841E-2</c:v>
                </c:pt>
                <c:pt idx="65">
                  <c:v>2.7404803778423984E-3</c:v>
                </c:pt>
                <c:pt idx="66">
                  <c:v>3.3595546261219811E-5</c:v>
                </c:pt>
                <c:pt idx="67">
                  <c:v>-2.1196458964045685E-2</c:v>
                </c:pt>
                <c:pt idx="68">
                  <c:v>2.0599431296799303E-4</c:v>
                </c:pt>
                <c:pt idx="69">
                  <c:v>-1.2102227242525788E-2</c:v>
                </c:pt>
                <c:pt idx="70">
                  <c:v>1.4537755568225456E-2</c:v>
                </c:pt>
                <c:pt idx="71">
                  <c:v>2.2436462592816998E-2</c:v>
                </c:pt>
                <c:pt idx="72">
                  <c:v>-2.2714298249159368E-2</c:v>
                </c:pt>
                <c:pt idx="73">
                  <c:v>1.8758408086927691E-2</c:v>
                </c:pt>
                <c:pt idx="74">
                  <c:v>-2.1738752797276474E-2</c:v>
                </c:pt>
                <c:pt idx="75">
                  <c:v>-2.3959749716652254E-2</c:v>
                </c:pt>
                <c:pt idx="76">
                  <c:v>-3.3799150520240798E-3</c:v>
                </c:pt>
                <c:pt idx="77">
                  <c:v>-1.6438608664284933E-2</c:v>
                </c:pt>
                <c:pt idx="78">
                  <c:v>-1.0094575706565845E-2</c:v>
                </c:pt>
                <c:pt idx="79">
                  <c:v>-2.1442957505715139E-2</c:v>
                </c:pt>
                <c:pt idx="80">
                  <c:v>4.4373249979856588E-5</c:v>
                </c:pt>
                <c:pt idx="81">
                  <c:v>2.2603538662010592E-2</c:v>
                </c:pt>
                <c:pt idx="82">
                  <c:v>-1.4394682518043718E-2</c:v>
                </c:pt>
                <c:pt idx="83">
                  <c:v>-2.491640757771578E-2</c:v>
                </c:pt>
                <c:pt idx="84">
                  <c:v>2.2343502104049291E-2</c:v>
                </c:pt>
                <c:pt idx="85">
                  <c:v>-1.898080961720975E-2</c:v>
                </c:pt>
                <c:pt idx="86">
                  <c:v>1.7741478881146501E-2</c:v>
                </c:pt>
                <c:pt idx="87">
                  <c:v>1.3024394712961906E-2</c:v>
                </c:pt>
                <c:pt idx="88">
                  <c:v>2.0950796790145831E-2</c:v>
                </c:pt>
                <c:pt idx="89">
                  <c:v>1.5511669547335195E-2</c:v>
                </c:pt>
                <c:pt idx="90">
                  <c:v>-1.5083009530252461E-2</c:v>
                </c:pt>
              </c:numCache>
            </c:numRef>
          </c:yVal>
          <c:smooth val="1"/>
          <c:extLst>
            <c:ext xmlns:c16="http://schemas.microsoft.com/office/drawing/2014/chart" uri="{C3380CC4-5D6E-409C-BE32-E72D297353CC}">
              <c16:uniqueId val="{00000002-D8C9-486A-B440-8EBDEB02BA20}"/>
            </c:ext>
          </c:extLst>
        </c:ser>
        <c:ser>
          <c:idx val="3"/>
          <c:order val="3"/>
          <c:spPr>
            <a:ln w="38100" cap="rnd">
              <a:solidFill>
                <a:srgbClr val="00B050"/>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Sheet1!$E$2:$E$92</c:f>
              <c:numCache>
                <c:formatCode>General</c:formatCode>
                <c:ptCount val="91"/>
                <c:pt idx="0">
                  <c:v>-1.8429548912052434E-2</c:v>
                </c:pt>
                <c:pt idx="1">
                  <c:v>-2.4908461946390272E-2</c:v>
                </c:pt>
                <c:pt idx="2">
                  <c:v>-1.6878991843353747E-2</c:v>
                </c:pt>
                <c:pt idx="3">
                  <c:v>-2.1343115511524152E-2</c:v>
                </c:pt>
                <c:pt idx="4">
                  <c:v>1.2400203256655402E-2</c:v>
                </c:pt>
                <c:pt idx="5">
                  <c:v>-2.4775963729854023E-2</c:v>
                </c:pt>
                <c:pt idx="6">
                  <c:v>-8.708437794128443E-3</c:v>
                </c:pt>
                <c:pt idx="7">
                  <c:v>2.392859606009113E-2</c:v>
                </c:pt>
                <c:pt idx="8">
                  <c:v>1.996421135819625E-2</c:v>
                </c:pt>
                <c:pt idx="9">
                  <c:v>-2.4337019297864994E-2</c:v>
                </c:pt>
                <c:pt idx="10">
                  <c:v>-2.1507162082699382E-2</c:v>
                </c:pt>
                <c:pt idx="11">
                  <c:v>2.4483154514810125E-2</c:v>
                </c:pt>
                <c:pt idx="12">
                  <c:v>-3.3374053178722224E-4</c:v>
                </c:pt>
                <c:pt idx="13">
                  <c:v>2.1448008399524193E-2</c:v>
                </c:pt>
                <c:pt idx="14">
                  <c:v>-2.3676070994951538E-4</c:v>
                </c:pt>
                <c:pt idx="15">
                  <c:v>-2.2214766193727555E-2</c:v>
                </c:pt>
                <c:pt idx="16">
                  <c:v>9.8621221277516505E-3</c:v>
                </c:pt>
                <c:pt idx="17">
                  <c:v>-2.2913102235410324E-2</c:v>
                </c:pt>
                <c:pt idx="18">
                  <c:v>1.7814270685114236E-2</c:v>
                </c:pt>
                <c:pt idx="19">
                  <c:v>1.6409825328977549E-2</c:v>
                </c:pt>
                <c:pt idx="20">
                  <c:v>1.2841667610399446E-2</c:v>
                </c:pt>
                <c:pt idx="21">
                  <c:v>-1.0125653676545448E-2</c:v>
                </c:pt>
                <c:pt idx="22">
                  <c:v>-1.2365044408069405E-2</c:v>
                </c:pt>
                <c:pt idx="23">
                  <c:v>1.7327184483578398E-2</c:v>
                </c:pt>
                <c:pt idx="24">
                  <c:v>1.9173255094297962E-2</c:v>
                </c:pt>
                <c:pt idx="25">
                  <c:v>7.6925503541066739E-2</c:v>
                </c:pt>
                <c:pt idx="26">
                  <c:v>0.15101848746833207</c:v>
                </c:pt>
                <c:pt idx="27">
                  <c:v>0.32011444774701364</c:v>
                </c:pt>
                <c:pt idx="28">
                  <c:v>0.53901302551243913</c:v>
                </c:pt>
                <c:pt idx="29">
                  <c:v>0.73444278697344278</c:v>
                </c:pt>
                <c:pt idx="30">
                  <c:v>0.82185152280241647</c:v>
                </c:pt>
                <c:pt idx="31">
                  <c:v>0.70155193068410382</c:v>
                </c:pt>
                <c:pt idx="32">
                  <c:v>0.56259211615233307</c:v>
                </c:pt>
                <c:pt idx="33">
                  <c:v>0.32039968478872627</c:v>
                </c:pt>
                <c:pt idx="34">
                  <c:v>0.19478729951819046</c:v>
                </c:pt>
                <c:pt idx="35">
                  <c:v>0.1482307226413353</c:v>
                </c:pt>
                <c:pt idx="36">
                  <c:v>0.21255263640675903</c:v>
                </c:pt>
                <c:pt idx="37">
                  <c:v>0.43496105303490634</c:v>
                </c:pt>
                <c:pt idx="38">
                  <c:v>0.68069016218757306</c:v>
                </c:pt>
                <c:pt idx="39">
                  <c:v>0.96973631480482048</c:v>
                </c:pt>
                <c:pt idx="40">
                  <c:v>1.0664864840409061</c:v>
                </c:pt>
                <c:pt idx="41">
                  <c:v>0.94004283735735938</c:v>
                </c:pt>
                <c:pt idx="42">
                  <c:v>0.72662591522793574</c:v>
                </c:pt>
                <c:pt idx="43">
                  <c:v>0.41304404569856967</c:v>
                </c:pt>
                <c:pt idx="44">
                  <c:v>0.19196035079188503</c:v>
                </c:pt>
                <c:pt idx="45">
                  <c:v>6.2458352340843536E-2</c:v>
                </c:pt>
                <c:pt idx="46">
                  <c:v>1.3324066483195871E-2</c:v>
                </c:pt>
                <c:pt idx="47">
                  <c:v>-7.7153015185533538E-3</c:v>
                </c:pt>
                <c:pt idx="48">
                  <c:v>9.2009350624667422E-3</c:v>
                </c:pt>
                <c:pt idx="49">
                  <c:v>1.0424251679871663E-2</c:v>
                </c:pt>
                <c:pt idx="50">
                  <c:v>8.7698062275490141E-3</c:v>
                </c:pt>
                <c:pt idx="51">
                  <c:v>-7.6528649597251575E-3</c:v>
                </c:pt>
                <c:pt idx="52">
                  <c:v>-1.5355927668521006E-2</c:v>
                </c:pt>
                <c:pt idx="53">
                  <c:v>2.1652857954751692E-2</c:v>
                </c:pt>
                <c:pt idx="54">
                  <c:v>-5.2489403194363408E-3</c:v>
                </c:pt>
                <c:pt idx="55">
                  <c:v>1.4783819199924835E-2</c:v>
                </c:pt>
                <c:pt idx="56">
                  <c:v>-1.6523688087628031E-2</c:v>
                </c:pt>
                <c:pt idx="57">
                  <c:v>-2.038187129312978E-2</c:v>
                </c:pt>
                <c:pt idx="58">
                  <c:v>-2.0398737668185705E-2</c:v>
                </c:pt>
                <c:pt idx="59">
                  <c:v>-8.7238053961134557E-3</c:v>
                </c:pt>
                <c:pt idx="60">
                  <c:v>4.8306310530441864E-3</c:v>
                </c:pt>
                <c:pt idx="61">
                  <c:v>-1.522631211325492E-2</c:v>
                </c:pt>
                <c:pt idx="62">
                  <c:v>7.10519027532488E-3</c:v>
                </c:pt>
                <c:pt idx="63">
                  <c:v>1.7646805853098503E-2</c:v>
                </c:pt>
                <c:pt idx="64">
                  <c:v>8.231923397283859E-3</c:v>
                </c:pt>
                <c:pt idx="65">
                  <c:v>-1.0720881405307371E-2</c:v>
                </c:pt>
                <c:pt idx="66">
                  <c:v>1.6282654978214267E-2</c:v>
                </c:pt>
                <c:pt idx="67">
                  <c:v>-1.6770949816719973E-2</c:v>
                </c:pt>
                <c:pt idx="68">
                  <c:v>1.8729043962496129E-2</c:v>
                </c:pt>
                <c:pt idx="69">
                  <c:v>-1.4352514763136077E-2</c:v>
                </c:pt>
                <c:pt idx="70">
                  <c:v>1.5986552440075564E-2</c:v>
                </c:pt>
                <c:pt idx="71">
                  <c:v>-1.2882120956896725E-2</c:v>
                </c:pt>
                <c:pt idx="72">
                  <c:v>6.3450359366376058E-3</c:v>
                </c:pt>
                <c:pt idx="73">
                  <c:v>-1.8639994374497721E-2</c:v>
                </c:pt>
                <c:pt idx="74">
                  <c:v>6.8056909670037918E-3</c:v>
                </c:pt>
                <c:pt idx="75">
                  <c:v>2.0884878464300389E-2</c:v>
                </c:pt>
                <c:pt idx="76">
                  <c:v>-1.1936170133594376E-2</c:v>
                </c:pt>
                <c:pt idx="77">
                  <c:v>1.9193469952681078E-2</c:v>
                </c:pt>
                <c:pt idx="78">
                  <c:v>-1.3223216675557287E-2</c:v>
                </c:pt>
                <c:pt idx="79">
                  <c:v>-9.5057840977150875E-3</c:v>
                </c:pt>
                <c:pt idx="80">
                  <c:v>-1.2283590587010796E-2</c:v>
                </c:pt>
                <c:pt idx="81">
                  <c:v>-1.9385539436688443E-2</c:v>
                </c:pt>
                <c:pt idx="82">
                  <c:v>-9.6120485199454771E-3</c:v>
                </c:pt>
                <c:pt idx="83">
                  <c:v>-6.9197982225825908E-3</c:v>
                </c:pt>
                <c:pt idx="84">
                  <c:v>1.9803976027997203E-2</c:v>
                </c:pt>
                <c:pt idx="85">
                  <c:v>-5.4633507742035126E-3</c:v>
                </c:pt>
                <c:pt idx="86">
                  <c:v>1.6197398297784483E-2</c:v>
                </c:pt>
                <c:pt idx="87">
                  <c:v>-8.8908599866617029E-3</c:v>
                </c:pt>
                <c:pt idx="88">
                  <c:v>-2.0043378280275078E-2</c:v>
                </c:pt>
                <c:pt idx="89">
                  <c:v>4.7687187577656891E-4</c:v>
                </c:pt>
                <c:pt idx="90">
                  <c:v>-1.4090984629765026E-2</c:v>
                </c:pt>
              </c:numCache>
            </c:numRef>
          </c:yVal>
          <c:smooth val="1"/>
          <c:extLst>
            <c:ext xmlns:c16="http://schemas.microsoft.com/office/drawing/2014/chart" uri="{C3380CC4-5D6E-409C-BE32-E72D297353CC}">
              <c16:uniqueId val="{00000003-D8C9-486A-B440-8EBDEB02BA20}"/>
            </c:ext>
          </c:extLst>
        </c:ser>
        <c:dLbls>
          <c:showLegendKey val="0"/>
          <c:showVal val="0"/>
          <c:showCatName val="0"/>
          <c:showSerName val="0"/>
          <c:showPercent val="0"/>
          <c:showBubbleSize val="0"/>
        </c:dLbls>
        <c:axId val="1471925471"/>
        <c:axId val="1471926431"/>
      </c:scatterChart>
      <c:valAx>
        <c:axId val="1471925471"/>
        <c:scaling>
          <c:orientation val="minMax"/>
        </c:scaling>
        <c:delete val="1"/>
        <c:axPos val="b"/>
        <c:numFmt formatCode="General" sourceLinked="1"/>
        <c:majorTickMark val="none"/>
        <c:minorTickMark val="none"/>
        <c:tickLblPos val="nextTo"/>
        <c:crossAx val="1471926431"/>
        <c:crosses val="autoZero"/>
        <c:crossBetween val="midCat"/>
      </c:valAx>
      <c:valAx>
        <c:axId val="1471926431"/>
        <c:scaling>
          <c:orientation val="minMax"/>
        </c:scaling>
        <c:delete val="1"/>
        <c:axPos val="l"/>
        <c:numFmt formatCode="General" sourceLinked="1"/>
        <c:majorTickMark val="none"/>
        <c:minorTickMark val="none"/>
        <c:tickLblPos val="nextTo"/>
        <c:crossAx val="147192547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6T23:59:06.429"/>
    </inkml:context>
    <inkml:brush xml:id="br0">
      <inkml:brushProperty name="width" value="0.05" units="cm"/>
      <inkml:brushProperty name="height" value="0.05" units="cm"/>
      <inkml:brushProperty name="color" value="#FF0066"/>
    </inkml:brush>
  </inkml:definitions>
  <inkml:trace contextRef="#ctx0" brushRef="#br0">1 247 6217,'72'-60'214,"78"-57"513,-112 88-518,-28 20-134,1 0 0,23-12 0,-34 20-70,0 1 1,1 0-1,-1 0 0,0 0 0,0 0 0,0 0 0,0 0 0,1 0 1,-1 0-1,0 0 0,0 0 0,0 0 0,1 0 0,-1 0 0,0 0 1,0-1-1,0 2 0,1-1 0,-1 0 0,0 0 0,0 0 0,0 0 0,0 0 1,1 0-1,-1 0 0,0 0 0,0 0 0,0 0 0,0 0 0,1 0 1,-1 0-1,0 1 0,0-1 0,0 0 0,0 0 0,0 0 0,1 0 1,-1 0-1,0 1 0,0-1 0,0 0 0,1 11 196,-5 10 26,-8 8-31,-28 48 0,6-13-81,-92 167 827,128-227-1258,9-6 278,19-10 116,-2-3-15,-1-1 0,-1-1-1,29-23 1,75-74 112,18-13-40,-48 45-7,-85 74-104,-15 7-19,0 1 1,1 0 0,-1 0 0,0-1-1,0 1 1,0 0 0,1 0-1,-1 0 1,0 0 0,0-1 0,1 1-1,-1 0 1,0 0 0,1 0 0,-1 0-1,0 0 1,1 0 0,-1 0 0,0 0-1,0 0 1,1 0 0,-1 0-1,0 0 1,1 0 0,-1 0 0,0 0-1,1 0 1,-1 0 0,0 0 0,0 0-1,1 0 1,-1 1 0,0-1-1,0 0 1,1 0 0,-1 0 0,0 0-1,0 1 1,1-1 0,-1 0 0,0 0-1,0 1 1,0-1 0,1 0 0,-8 21 883,0-2-809,-4 12 23,-1 0-1,-1-1 1,-2-1 0,-35 54 0,1-20-134,49-63 30,0 0 0,0 0 0,0 0 0,-1 1 0,1-1 0,0 0 0,0 0 0,0 0 0,0 0 0,0 0 0,0 0 1,-1 1-1,1-1 0,0 0 0,0 0 0,0 0 0,0 0 0,0 1 0,0-1 0,0 0 0,0 0 0,0 0 0,0 1 0,0-1 0,0 0 0,0 0 0,0 0 0,0 0 0,0 1 1,0-1-1,0 0 0,0 0 0,0 0 0,0 1 0,0-1 0,0 0 0,0 0 0,0 0 0,0 0 0,0 0 0,1 1 0,-1-1 0,0 0 0,0 0 0,0 0 0,0 0 0,0 0 1,1 1-1,11-4 29,18-12 88,-29 14-111,182-116-172,-154 96-249,36-25 34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2:51.431"/>
    </inkml:context>
    <inkml:brush xml:id="br0">
      <inkml:brushProperty name="width" value="0.05" units="cm"/>
      <inkml:brushProperty name="height" value="0.05" units="cm"/>
      <inkml:brushProperty name="color" value="#FF0066"/>
    </inkml:brush>
  </inkml:definitions>
  <inkml:trace contextRef="#ctx0" brushRef="#br0">0 148 3697,'86'3'2368,"-77"15"33,-2 1-481,1-1-583,1-1-281,3-1-488,-2-1-160,2-4-200,6-1-32,-13-5-16,2-4-40,7-1-528,-10-4-408,7-10-1761,0 1 1609</inkml:trace>
  <inkml:trace contextRef="#ctx0" brushRef="#br0" timeOffset="1">87 0 6817,'-12'0'2641,"9"5"-2001,5 4-304,8-3-360,-2 0-32,8-1-200,-2-4-440,2 2 480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58.464"/>
    </inkml:context>
    <inkml:brush xml:id="br0">
      <inkml:brushProperty name="width" value="0.05" units="cm"/>
      <inkml:brushProperty name="height" value="0.05" units="cm"/>
      <inkml:brushProperty name="color" value="#FF0066"/>
    </inkml:brush>
  </inkml:definitions>
  <inkml:trace contextRef="#ctx0" brushRef="#br0">12 1 5233,'-11'0'12534,"49"0"-11797,4 0-554,-39 0-179,-1 0 1,0 0 0,0 1-1,1-1 1,-1 1 0,0-1-1,0 1 1,1 0-1,-1 0 1,0 0 0,0 0-1,0 0 1,0 1 0,0-1-1,-1 1 1,1-1 0,0 1-1,-1 0 1,1-1 0,-1 1-1,1 0 1,-1 0 0,0 0-1,0 0 1,0 0 0,0 0-1,0 1 1,0-1-1,0 3 1,2 6-38,-1 0-1,-1 0 0,0 0 1,0 18-1,-1-15-15,1-3-56,-1 0 0,0-1 0,-1 1 0,0-1 0,0 1 0,-1-1 0,-1 1-1,0-1 1,0 0 0,-7 15 0,13-27-26,-1 1-1,1-1 1,0 1-1,0 0 1,0 1 0,0-1-1,0 0 1,0 1-1,0-1 1,0 1-1,0 0 1,3 0 0,-2 0 51,9-2 86,3 0 53,0 0 0,-1 1 0,1 1 0,16 2 0,-28-2-8,-1 1 0,0-1 0,0 1 0,1 0 0,-1 0 0,0 0 0,0 1 0,0-1 0,0 1 0,0 0-1,3 2 1,-4-3 4,-1 1 0,0-1-1,0 1 1,1 0 0,-1-1-1,0 1 1,0 0 0,-1-1-1,1 1 1,0 0 0,-1 0-1,1 0 1,-1 0 0,1 0-1,-1 0 1,0 0 0,0 0-1,0 0 1,0 0-1,0 3 1,-2 0 47,1-1 0,-1 1 0,0 0 0,0-1 0,0 0 0,-1 0 0,0 1 0,1-2 0,-1 1 0,-1 0 0,1 0 0,0-1 0,-1 0 0,0 0 0,-7 5 0,-3 2 21,0-1 0,-1-1 0,-19 8-1,20-9-166,-40 13-610,51-19 334,0-1 1,0 1 0,0-1-1,0 0 1,0 0 0,-1 0 0,1 0-1,0 0 1,-4-2 0,7 2 216,0 0 0,0 0 1,-1 0-1,1 0 1,0 0-1,-1 0 0,1 0 1,0 0-1,-1 0 0,1-1 1,0 1-1,0 0 1,-1 0-1,1 0 0,0-1 1,0 1-1,-1 0 0,1 0 1,0 0-1,0-1 0,0 1 1,-1 0-1,1-1 1,0 1-1,0 0 0,0 0 1,0-1-1,0 1 0,0 0 1,0-1-1,0 1 0,0 0 1,0-1-1,0 1 1,0 0-1,0-1 0,0 1 1,0 0-1,0-1 0,0 1 1,0 0-1,0-1 1,0 1-1,0 0 0,0 0 1,1-1-1,-1 1 0,10-14-1333</inkml:trace>
</inkml:ink>
</file>

<file path=ppt/ink/ink1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7:56.631"/>
    </inkml:context>
    <inkml:brush xml:id="br0">
      <inkml:brushProperty name="width" value="0.05" units="cm"/>
      <inkml:brushProperty name="height" value="0.05" units="cm"/>
      <inkml:brushProperty name="color" value="#FF0066"/>
    </inkml:brush>
  </inkml:definitions>
  <inkml:trace contextRef="#ctx0" brushRef="#br0">290 16 4265,'-10'0'7377,"-9"0"416,3-8-6292,14 6-1434,-1 1-1,1 0 0,0 0 0,-1 1 0,1-1 0,-1 0 0,1 1 0,-1 0 0,1-1 1,-1 1-1,1 0 0,-1 0 0,-2 1 0,-33 2 525,27 0-532,0 0 0,0 0 1,0 1-1,1 0 0,-1 0 0,1 2 1,0-1-1,-16 13 0,23-16-53,1 0-1,-1 0 0,1 0 1,0 1-1,-1-1 0,1 1 1,0-1-1,1 1 1,-1 0-1,0-1 0,-1 6 1,2-6-4,0-1 1,1 1-1,-1 0 1,0 0-1,-1-1 1,1 1-1,0 0 1,0-1-1,-1 1 1,-2 1-1,3-2 5,0 0 0,-1 0-1,1 0 1,0 0 0,0 0 0,0 1-1,0-1 1,0 0 0,0 1-1,0-1 1,1 0 0,-1 1-1,0-1 1,1 1 0,-1-1 0,1 1-1,-1-1 1,1 1 0,0 0-1,0-1 1,0 3 0,0-1 11,0 0 0,1 0 0,0 0 0,0 0 0,0 0 0,0 0 1,0 0-1,1-1 0,-1 1 0,4 4 0,4 4 67,1 1 0,0-2 0,20 17 0,-29-26-80,8 6 62,0-1-1,0 0 0,1 0 0,-1-1 1,1-1-1,0 1 0,1-2 1,19 6-1,-25-8-42,-1 0 1,1 0 0,-1-1-1,0 1 1,1-1-1,-1 0 1,1 0-1,-1 0 1,1-1 0,-1 1-1,1-1 1,-1 0-1,0 0 1,1-1 0,-1 1-1,0-1 1,0 0-1,0 0 1,0-1-1,0 1 1,-1-1 0,1 0-1,-1 0 1,4-4-1,-6 6-13,1 0-1,-1-1 1,0 0 0,0 1-1,0-1 1,0 0-1,0 1 1,0-1-1,-1 0 1,1 0 0,-1 0-1,1 1 1,-1-1-1,0 0 1,1 0-1,-1 0 1,0 0 0,0 0-1,0 0 1,-1 0-1,1 0 1,0 0 0,-1 0-1,1 0 1,-1 1-1,0-1 1,1 0-1,-1 0 1,0 1 0,0-1-1,0 0 1,-2-1-1,0 0-6,1 1 0,-1 0 0,0 0 0,0 0-1,1 1 1,-1-1 0,0 1 0,-1-1 0,1 1-1,0 0 1,0 0 0,0 0 0,-1 1 0,1-1-1,0 1 1,-1 0 0,1 0 0,-4 0 0,5 0 35,-20 1-128,22-1 100,0 0 0,-1 0 0,1 0-1,0 0 1,-1 0 0,1 0 0,0 0 0,-1 0-1,1 0 1,0 0 0,-1-1 0,1 1-1,0 0 1,-1 0 0,1 0 0,0 0 0,-1 0-1,1-1 1,0 1 0,0 0 0,-1 0-1,1-1 1,0 1 0,0 0 0,-1 0-1,1-1 1,0 1 0,0 0 0,0-1 0,0 1-1,-1 0 1,1-1 0,0 1 0,0 0-1,0-1 1,0 1 0,0 0 0,0-1-1,0 1 1,0 0 0,0-1 0,0 1 0,0 0-1,0-1 1,0 1 0,0 0 0,0-1-1,0 1 1,1 0 0,-1-1 0,0 1 0,24-6 676,-15 5-536,8-3-277,0 0-1,0-2 0,21-9 0,-35 14 52,15-4-1011,4 5 399</inkml:trace>
</inkml:ink>
</file>

<file path=ppt/ink/ink1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04.736"/>
    </inkml:context>
    <inkml:brush xml:id="br0">
      <inkml:brushProperty name="width" value="0.05" units="cm"/>
      <inkml:brushProperty name="height" value="0.05" units="cm"/>
      <inkml:brushProperty name="color" value="#FF0066"/>
    </inkml:brush>
  </inkml:definitions>
  <inkml:trace contextRef="#ctx0" brushRef="#br0">536 648 6633,'-1'0'126,"1"0"0,0-1 0,0 1-1,0 0 1,0-1 0,0 1-1,0-1 1,0 1 0,0 0-1,0-1 1,0 1 0,0-1 0,0 1-1,0 0 1,1-1 0,-1 1-1,0 0 1,0-1 0,0 1 0,0 0-1,1-1 1,-1 1 0,0 0-1,0 0 1,1-1 0,-1 1-1,0 0 1,0-1 0,1 1 0,-1 0-1,0 0 1,1 0 0,-1 0-1,1-1 1,11 8 1831,12 19-731,-23-24-927,6 5-144,0 0 0,0 0 0,0-1 0,1 0 0,0 0 0,0-1 0,0 0 0,1 0 0,0-1 0,0 0 0,0-1 0,0 0 0,1 0 0,-1-1 0,1 0 0,-1-1 0,1 0 0,0-1 1,0 0-1,11-1 0,11-2 100,-1-1 0,0-2 0,0-1 1,57-22-1,-71 23-88,1-1 1,-1-1 0,0-1-1,19-13 1,-29 17-80,0 0 0,-1 0 0,0-1 1,0 0-1,0-1 0,-1 1 0,0-1 0,0 0 1,-1 0-1,0-1 0,6-14 0,-4 6 54,-1 0-1,0 0 1,-2 0 0,0-1-1,-1 1 1,0-1-1,-1 0 1,-1 0 0,-4-31-1,2 36-127,-1 0 0,0 0-1,-1 1 1,0-1-1,-1 1 1,-1 0 0,1 0-1,-1 1 1,-1 0-1,0 0 1,-1 0 0,0 1-1,0 0 1,-15-13-1,-8-2-9,-1 2 0,0 0 0,-2 2 0,-44-19 0,51 27 7,-1 2 1,-1 0-1,0 2 0,0 1 1,0 1-1,-35-2 0,33 8 61,0 1-1,0 2 1,0 1 0,0 1-1,1 1 1,0 2 0,0 1-1,1 2 1,0 0 0,1 2-1,0 1 1,1 2 0,1 0-1,0 2 1,1 1-1,1 0 1,-27 31 0,39-38 53,1 0 0,1 1 0,0 1 0,1-1 0,1 2-1,0-1 1,1 1 0,0 0 0,1 1 0,-6 27 0,10-35-68,1-1 0,0 1 0,0-1 0,1 1-1,0-1 1,1 1 0,-1-1 0,1 1 0,1-1 0,0 0 0,0 1-1,0-1 1,1 0 0,0 0 0,0-1 0,0 1 0,1 0 0,0-1-1,1 0 1,-1 0 0,1 0 0,0-1 0,1 0 0,-1 0 0,13 8-1,3 0 31,0-1 0,1 0 0,0-2 0,1-1-1,1-1 1,-1-1 0,1-1 0,0-1 0,42 3-1,24-2-559,117-10-1,-145 2-277,27 3 78</inkml:trace>
</inkml:ink>
</file>

<file path=ppt/ink/ink1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13.287"/>
    </inkml:context>
    <inkml:brush xml:id="br0">
      <inkml:brushProperty name="width" value="0.05" units="cm"/>
      <inkml:brushProperty name="height" value="0.05" units="cm"/>
      <inkml:brushProperty name="color" value="#FF0066"/>
    </inkml:brush>
  </inkml:definitions>
  <inkml:trace contextRef="#ctx0" brushRef="#br0">1322 62 7410,'18'-16'1180,"-14"12"-694,1 1 1,-1-1-1,0 0 0,-1 0 1,1 0-1,5-10 1,-9 14-385,0 0 0,0-1 1,0 1-1,0 0 1,0-1-1,0 1 0,0 0 1,0 0-1,0-1 1,0 1-1,0 0 1,0-1-1,0 1 0,0 0 1,0 0-1,-1-1 1,1 1-1,0 0 1,0 0-1,0-1 0,0 1 1,0 0-1,-1 0 1,1 0-1,0-1 0,0 1 1,-1 0-1,1 0 1,0 0-1,0 0 1,0-1-1,-1 1 0,1 0 1,0 0-1,-1 0 1,1 0-1,0 0 0,0 0 1,-1 0-1,1 0 1,0 0-1,-1 0 1,1 0-1,0 0 0,0 0 1,-1 0-1,1 0 1,0 0-1,-1 0 0,1 0 1,0 0-1,0 0 1,-1 0-1,1 1 1,0-1-1,0 0 0,-1 0 1,1 0-1,0 0 1,0 1-1,0-1 0,-1 0 1,1 1-1,-97 157 892,-13 3-113,-8-4 0,-156 159 0,44-55 153,29-30 264,147-175-791,-118 94 0,152-134-475,16-12-27,-1 1 0,0-1 0,-1 0 0,1 0 0,-1-1 1,0 1-1,1-1 0,-2 0 0,1-1 0,-7 3 0,12-5-101,1 0 0,-1 0 0,0 0 1,1-1-1,-1 1 0,0 0 0,1 0 0,-1 0 0,0 0 0,1-1 0,-1 1 1,1 0-1,-1-1 0,1 1 0,-1 0 0,0-1 0,1 1 0,-1 0 0,1-1 0,0 1 1,-1-1-1,1 1 0,-1-1 0,1 0 0,0 1 0,-1-1 0,1 1 0,0-1 0,0 0 1,-1 1-1,1-1 0,0 1 0,0-1 0,0 0 0,0 1 0,0-1 0,0 0 0,0 1 1,0-1-1,0 0 0,0 1 0,0-1 0,0 0 0,1 0 0,9-41-4012,12-11 2442,-4 23 594</inkml:trace>
</inkml:ink>
</file>

<file path=ppt/ink/ink1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14.056"/>
    </inkml:context>
    <inkml:brush xml:id="br0">
      <inkml:brushProperty name="width" value="0.05" units="cm"/>
      <inkml:brushProperty name="height" value="0.05" units="cm"/>
      <inkml:brushProperty name="color" value="#FF0066"/>
    </inkml:brush>
  </inkml:definitions>
  <inkml:trace contextRef="#ctx0" brushRef="#br0">41 31 5209,'-7'-8'2101,"-10"-10"3492,0 13 2222,25 12-6860,44 21-311,-38-19-515,1 0 0,1-2 0,20 8 0,-12-5-24,0 1 0,-1 1 0,0 1-1,-1 2 1,0 0 0,33 31 0,105 122 386,-46-42 151,31 15 316,104 108 745,-215-214-1304,3-2 1,0-1-1,2-2 1,57 34-1,-86-59-185,0 1 1,1-1-1,-1-1 0,1 0 0,0-1 0,15 4 0,-24-7-132,0 0-1,0 1 0,0-1 0,0 1 1,-1 0-1,1-1 0,0 1 0,0 0 1,-1 0-1,1 0 0,-1 0 0,1 0 1,-1 1-1,2 1 507,-11 11-1366,-2 1-5149,7-13 3958</inkml:trace>
</inkml:ink>
</file>

<file path=ppt/ink/ink1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7:19.877"/>
    </inkml:context>
    <inkml:brush xml:id="br0">
      <inkml:brushProperty name="width" value="0.05" units="cm"/>
      <inkml:brushProperty name="height" value="0.05" units="cm"/>
      <inkml:brushProperty name="color" value="#FF0066"/>
    </inkml:brush>
  </inkml:definitions>
  <inkml:trace contextRef="#ctx0" brushRef="#br0">193 393 3689,'-14'21'1123,"11"-16"-227,6-8 1454,2-5 3069,-12 5 62,-5 6-2100,2 0-4261,-15 17 1075,9-3-94,0 1 0,2 0 0,-17 27 0,23-32-24,1-1-1,0 1 1,2 0 0,-1 0-1,1 0 1,1 1 0,-4 26 0,7-39-73,1 0 0,0 0 1,-1 0-1,1 0 0,0 0 1,0 0-1,0 1 1,0-1-1,0 0 0,0 0 1,0 0-1,0 0 1,0 0-1,1 1 0,-1-1 1,0 0-1,1 0 1,-1 0-1,1 0 0,-1 0 1,1 0-1,-1 0 1,1 0-1,0 0 0,0 0 1,-1-1-1,1 1 0,0 0 1,0 0-1,0-1 1,0 1-1,0 0 0,0-1 1,0 1-1,0-1 1,0 1-1,0-1 0,0 0 1,0 1-1,1-1 1,-1 0-1,0 0 0,0 0 1,0 0-1,0 0 1,0 0-1,1 0 0,0 0 1,2-1-1,0 0 0,0-1 1,0 1-1,0 0 0,0-1 0,0 0 1,-1 0-1,1 0 0,0-1 0,-1 1 1,0-1-1,5-4 0,3-8 11,-1-2 0,0 1 0,-1-1 0,-1-1 0,-1 1 0,0-2 0,-1 1 0,5-31 0,-12 32-4,0 12 4,0 9 16,2 6-22,0 0 1,0-1-1,1 1 0,1-1 0,-1 1 0,5 8 0,-5-14 5,0-1-1,0 1 0,0-1 1,0 0-1,1 0 1,-1 0-1,1 0 0,0 0 1,0-1-1,0 1 1,0-1-1,1 0 0,-1 0 1,0 0-1,1 0 1,0-1-1,-1 1 0,1-1 1,0 0-1,0 0 1,-1 0-1,7 0 0,-3 0-7,0-1 0,0 0 0,0 0-1,0 0 1,0-1 0,-1 0 0,1 0 0,0-1-1,-1 0 1,1 0 0,8-4 0,-7 0-3,0 1 0,-1-1 0,0-1 0,0 0 0,0 0 0,-1 0 0,1 0 0,-2-1 1,1 0-1,-1-1 0,-1 1 0,1-1 0,2-9 0,3-7 22,-2 0 0,0 0 0,6-44-1,-11 46 75,0-1 0,-1 0-1,-1 1 1,-2-1 0,0 0 0,-8-41-1,9 63-88,0 0-1,-1 0 1,1 0-1,-1 1 1,1-1-1,-1 0 1,0 1-1,1-1 1,-1 1-1,0-1 0,0 1 1,0-1-1,0 1 1,0-1-1,-1 1 1,1 0-1,0 0 1,0 0-1,-3-2 1,3 3-5,0 0 0,0 0 0,0 0 0,0 0 1,0 0-1,0 0 0,0 1 0,0-1 0,0 0 1,0 1-1,0-1 0,0 0 0,0 1 0,0-1 1,0 1-1,1 0 0,-1-1 0,0 1 0,0 0 1,1-1-1,-1 1 0,0 0 0,0 1 0,-5 6 14,1 0 0,0 0 0,1 0 0,0 1 0,-5 14 0,4-4 16,1 1-1,0 0 0,1 0 0,2 0 0,0 0 1,3 37-1,-1-43-15,1 1 0,0-1 0,1 0 0,1 1 0,0-1 0,1-1 0,1 1 0,0-1-1,1 0 1,9 14 0,-13-23-14,0 0 0,0 0 0,1-1 0,0 1-1,-1 0 1,1-1 0,0 0 0,1 0-1,-1-1 1,1 1 0,-1-1 0,1 0-1,0 0 1,0 0 0,-1 0 0,1-1 0,1 0-1,-1 0 1,0-1 0,0 1 0,0-1-1,7-1 1,-6 0 2,1 0 0,-1 0-1,0-1 1,0 0-1,0 0 1,0-1 0,0 1-1,-1-1 1,1-1 0,-1 1-1,0-1 1,1 0 0,-2 0-1,1 0 1,-1-1 0,1 0-1,6-10 1,1-5 32,0 0 1,-2-1-1,0-1 1,-2 1-1,0-2 1,-2 1 0,0-1-1,-1 0 1,-2 0-1,0 0 1,-1-1-1,-2 1 1,0-1-1,-2 1 1,0 0-1,-10-39 1,10 53-28,-1 0 0,0 1 0,-7-14 1,9 20-11,1 1 1,-1 0 0,1 0 0,-1 0 0,0 0 0,0 0 0,0 0 0,0 0 0,0 1 0,0-1-1,0 0 1,0 0 0,0 1 0,0-1 0,-1 0 0,1 1 1,0 0 0,0 0 0,0 0 0,1 0 0,-1 0 0,0 0 1,0 0-1,1 1 0,-1-1 0,0 0 0,0 1 0,1-1 0,-1 0 0,0 1 0,1-1 0,-1 1 0,0-1 0,1 1 1,-1-1-1,1 1 0,-1-1 0,1 1 0,-1 0 0,1-1 0,-1 1 0,1 0 0,-1 0 0,-4 9 33,1-1 0,0 0 0,0 1 0,1 0 0,0 0 0,0 0 0,2 0 0,-1 1 0,1-1 0,0 17 0,2-5 23,0-1 0,1 0 0,1 0 0,8 27 0,-8-39-140,0 1-1,1 0 1,0-1-1,1 0 1,-1 0-1,2 0 1,-1-1-1,1 0 1,1 0-1,-1 0 1,1-1-1,1 0 0,10 8 1,-9-9-381,0 0 0,0-1 0,1 0 0,0-1 0,0 1 1,0-2-1,0 0 0,1 0 0,-1-1 0,1 0 0,0-1 0,16 0 0,45-7-1231</inkml:trace>
</inkml:ink>
</file>

<file path=ppt/ink/ink1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7:20.783"/>
    </inkml:context>
    <inkml:brush xml:id="br0">
      <inkml:brushProperty name="width" value="0.05" units="cm"/>
      <inkml:brushProperty name="height" value="0.05" units="cm"/>
      <inkml:brushProperty name="color" value="#FF0066"/>
    </inkml:brush>
  </inkml:definitions>
  <inkml:trace contextRef="#ctx0" brushRef="#br0">126 395 7842,'-31'-31'3187,"30"31"-3118,1 0 0,-1-1 1,0 1-1,1 0 0,-1 0 0,1 0 0,-1 0 1,1 0-1,-1-1 0,0 1 0,1 0 0,-1 0 1,1 0-1,-1 1 0,0-1 0,1 0 0,-1 0 1,1 0-1,-1 0 0,0 1 0,1-1 1,-1 0-1,1 0 0,-1 1 0,1-1 0,-1 0 1,1 1-1,-1-1 0,1 1 0,-1 0 0,-12 16 780,10-13-521,-6 9 179,1 0 0,0 1 1,1 0-1,1 0 0,0 0 0,-6 21 0,11-30-409,0 1 0,0 0 1,0-1-1,1 1 0,0-1 0,0 1 0,0 0 0,1-1 0,1 8 0,-1-10-68,0 0 0,0 1 0,1-1 0,-1 0 0,1 0 0,0 0 0,0-1 0,0 1 0,0 0 0,0-1 0,0 1 0,1-1 0,-1 0 0,1 0 0,0 0 0,4 3 0,-1-3-20,0 0-1,-1 0 1,1 0 0,0-1-1,0 0 1,0 0-1,0 0 1,0-1-1,0 0 1,0 0 0,0-1-1,0 0 1,0 0-1,0 0 1,0-1 0,7-2-1,2-1 5,0-1-1,-1-1 1,0 0-1,0 0 1,14-11-1,-19 11-12,0 0 0,-1-1 1,0 0-1,0 0 0,-1-1 0,0 0 0,0 0 0,-1-1 0,9-19 1,-8 13 2,-1-1 0,-1 1 0,0-1 0,-1 0 1,2-31-1,-4-5 6,-2 0 0,-3-1 0,-11-59 1,13 105 48,-1 0 0,0 0 0,-1 0 0,-3-10 0,5 18-34,1-1-1,0 0 1,0 1 0,-1-1 0,1 1 0,0-1-1,-1 0 1,1 1 0,0-1 0,-1 1 0,1-1-1,-1 1 1,1 0 0,-1-1 0,1 1-1,-1-1 1,1 1 0,-1 0 0,1-1 0,-1 1-1,0 0 1,1 0 0,-1-1 0,-1 1-1,1 1 19,0-1-1,1 1 0,-1 0 0,0 0 0,0 0 0,0 0 0,0 0 1,1 0-1,-1 0 0,0 0 0,1 0 0,-1 0 0,1 0 0,-1 0 1,1 0-1,0 0 0,-1 1 0,1-1 0,0 2 0,-2 13 173,0-1-1,2 1 1,0 0 0,0 0-1,2 0 1,0 0-1,8 28 1,-6-21-11,1 2 6,7 35 334,20 62-1,-26-102-498,2-1 0,0 0-1,1-1 1,1 0 0,1-1-1,0 0 1,17 19 0,-28-36-44,0 1 0,1 0 0,-1-1 0,1 1-1,-1-1 1,1 1 0,0-1 0,-1 1 0,1-1 0,-1 0 0,1 1 0,0-1 0,-1 0 0,1 1 0,0-1 0,0 0 0,-1 0 0,1 0 0,0 1 0,0-1 0,-1 0 0,1 0 0,0 0 0,0 0 0,-1 0 0,1-1 0,0 1 0,-1 0-1,1 0 1,0 0 0,0-1 0,-1 1 0,1 0 0,0-1 0,-1 1 0,1 0 0,0-1 0,-1 1 0,1-1 0,-1 1 0,1-1 0,-1 1 0,1-1 0,-1 0 0,1 1 0,-1-1 0,0 0 0,1 1 0,-1-2 0,20-41 47,-18 37-42,8-34 38,7-20-18,-16 56-9,1 0 0,-1 1 0,1-1 0,0 1 0,0-1 0,0 1 0,1 0-1,-1 0 1,1 0 0,0 0 0,-1 0 0,5-2 0,-6 4 5,0 1 0,0-1 0,0 1 0,1-1 0,-1 1 0,0 0 0,0-1 0,0 1 0,1 0 0,-1 0 0,0 0 0,0 0 0,1 0 0,-1 0 0,0 0 1,0 0-1,0 1 0,1-1 0,-1 0 0,0 1 0,0-1 0,0 1 0,0-1 0,0 1 0,1 0 0,-1-1 0,0 1 0,0 0 0,-1 0 0,1 0 0,0 0 0,0-1 0,0 1 0,-1 1 0,1-1 1,0 0-1,0 2 0,4 6 82,0 0 1,0 0 0,5 16 0,-7-16-66,13 34 13,9 22-902,0-23-3978,-13-25 3307</inkml:trace>
</inkml:ink>
</file>

<file path=ppt/ink/ink1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7:22.351"/>
    </inkml:context>
    <inkml:brush xml:id="br0">
      <inkml:brushProperty name="width" value="0.05" units="cm"/>
      <inkml:brushProperty name="height" value="0.05" units="cm"/>
      <inkml:brushProperty name="color" value="#FF0066"/>
    </inkml:brush>
  </inkml:definitions>
  <inkml:trace contextRef="#ctx0" brushRef="#br0">100 67 9914,'6'-3'676,"-2"2"-207,0-1-1,0 0 0,-1 0 1,1 0-1,-1 0 0,5-4 1,-7 5-279,0 0 0,0 0 0,-1 0 1,1 0-1,0 0 0,-1 0 0,1 0 0,-1 0 1,1 0-1,-1 0 0,1-1 0,-1 1 0,0 0 1,0 0-1,0 0 0,1-1 0,-1 1 1,0 0-1,-1 0 0,1-1 0,0 1 0,0 0 1,0 0-1,-1 0 0,1-1 0,-1 1 1,0-1-1,1 1-111,-1 0 1,1 0 0,-1 0-1,1 0 1,-1 1 0,0-1-1,1 0 1,-1 0 0,0 1-1,0-1 1,0 1 0,1-1-1,-1 1 1,0-1 0,0 1-1,0-1 1,0 1-1,0 0 1,0-1 0,0 1-1,0 0 1,0 0 0,0 0-1,0 0 1,0 0 0,0 0-1,0 0 1,0 0 0,0 0-1,0 0 1,0 1 0,0-1-1,0 0 1,0 1 0,1-1-1,-1 1 1,0-1 0,0 1-1,0-1 1,-1 2-1,-4 1-19,1 0 0,0 1-1,0 0 1,1 0 0,-7 6-1,2 1-28,0 0-1,1 0 1,1 1 0,0 0-1,-10 25 1,14-33-29,2 1 0,-1-1 1,1 1-1,-1 0 0,1-1 1,0 1-1,1 0 0,-1 0 1,1-1-1,0 1 0,0 0 0,1 0 1,-1 0-1,1-1 0,0 1 1,1 0-1,-1-1 0,1 1 1,0-1-1,3 7 0,-3-9-5,0 1-1,0-1 1,0 0-1,0 1 0,1-1 1,-1 0-1,1 0 1,-1 0-1,1-1 1,0 1-1,0-1 0,0 1 1,0-1-1,0 0 1,0 0-1,0 0 1,0-1-1,0 1 1,0-1-1,1 0 0,-1 0 1,0 0-1,0 0 1,1 0-1,-1-1 1,0 1-1,5-2 0,0-1-22,0 0-1,-1 0 0,1 0 1,-1-1-1,0 0 0,0-1 1,0 1-1,-1-1 0,10-10 1,-5 4 16,0 0 1,-1-1-1,0 0 1,-1-1-1,-1 0 0,0-1 1,10-22-1,1 109 2295,-18-70-2272,1 0 1,0-1-1,0 1 1,0-1-1,0 1 1,1-1-1,-1 0 1,1 0-1,-1 0 1,1 0-1,0 0 1,0 0-1,0-1 1,0 1-1,0-1 1,0 0-1,6 1 1,0 0-8,-1 0 0,1-1 0,0 0 0,16-1 0,-15 0-31,32-4-303,-41 4 271,0 0 0,0 0 0,-1 0-1,1-1 1,0 1 0,-1 0 0,1 0 0,0-1 0,-1 1-1,1 0 1,0-1 0,-1 1 0,1-1 0,0 1-1,-1-1 1,1 1 0,-1-1 0,1 1 0,-1-1 0,0 1-1,1-1 1,-1 0 0,1 1 0,-1-1 0,0 0-1,0 1 1,1-1 0,-1 0 0,0 1 0,0-1 0,0 0-1,0 0 1,0 1 0,0-1 0,0 0 0,0 0 0,0 1-1,0-1 1,0 0 0,0 0 0,-1 1 0,1-1-1,0 0 1,0 1 0,-1-1 0,0-1 0,0 0 134,1-1 0,-1 0 0,1 0 0,-1 0 0,1 1 0,0-1 1,0 0-1,0 0 0,0 0 0,1 0 0,-1 1 0,1-1 0,0 0 0,1-3 1,3-21 272,-5 27-330,0 0 0,0 0 1,0 0-1,0 0 0,0 1 0,0-1 1,0 0-1,0 0 0,0 0 1,0 1-1,0-1 0,0 0 0,0 0 1,0 0-1,1 0 0,-1 1 1,0-1-1,0 0 0,0 0 0,0 0 1,0 0-1,0 0 0,0 0 0,1 1 1,-1-1-1,0 0 0,0 0 1,0 0-1,0 0 0,1 0 0,-1 0 1,0 0-1,0 0 0,0 0 1,0 0-1,1 0 0,-1 0 0,0 0 1,0 0-1,0 0 0,1 0 1,-1 0-1,0 0 0,0 0 0,0 0 1,0 0-1,1 0 0,-1 0 1,0 0-1,0 0 0,0 0 0,0 0 1,1 0-1,-1-1 0,0 1 1,0 0-1,0 0 0,0 0 0,0 0 1,0 0-1,1-1 0,-1 1 1,0 0-1,0 0 0,0 0 0,0-1 1,1 6 16,1 0 1,0 0-1,0 0 1,0 0 0,0-1-1,1 1 1,0-1 0,6 8-1,-6-8-21,0 0 0,0 1-1,0-1 1,0 1 0,-1-1 0,0 1 0,0 0-1,0-1 1,0 1 0,0 8 0,7 15 82,-9-27-136,1-1 1,-1 1-1,0 0 1,0-1-1,1 1 1,-1 0-1,0 0 1,1-1-1,-1 1 1,1-1-1,-1 1 1,1 0-1,-1-1 1,1 1-1,-1-1 1,1 1 0,0-1-1,-1 0 1,1 1-1,0-1 1,-1 1-1,1-1 1,0 0-1,-1 0 1,1 1-1,0-1 1,0 0-1,-1 0 1,1 0-1,0 0 1,0 0-1,-1 0 1,2 0 0,-1-1-227,0 0 0,0-1 1,0 1-1,0 0 1,0 0-1,-1-1 1,1 1-1,0 0 1,-1-1-1,1 1 1,-1-1-1,0 1 1,1-1-1,-1 1 1,0-1-1,0 1 1,0-1-1,0 1 0,0-3 1,1-3-1043,2-14-145</inkml:trace>
</inkml:ink>
</file>

<file path=ppt/ink/ink1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7:22.724"/>
    </inkml:context>
    <inkml:brush xml:id="br0">
      <inkml:brushProperty name="width" value="0.05" units="cm"/>
      <inkml:brushProperty name="height" value="0.05" units="cm"/>
      <inkml:brushProperty name="color" value="#FF0066"/>
    </inkml:brush>
  </inkml:definitions>
  <inkml:trace contextRef="#ctx0" brushRef="#br0">1 10 10178,'0'5'3905,"5"0"-2833,4-5-336,1-2-376,0-1-264,0-1-792,-2 1-520,9-5 656</inkml:trace>
</inkml:ink>
</file>

<file path=ppt/ink/ink1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7:23.629"/>
    </inkml:context>
    <inkml:brush xml:id="br0">
      <inkml:brushProperty name="width" value="0.05" units="cm"/>
      <inkml:brushProperty name="height" value="0.05" units="cm"/>
      <inkml:brushProperty name="color" value="#FF0066"/>
    </inkml:brush>
  </inkml:definitions>
  <inkml:trace contextRef="#ctx0" brushRef="#br0">1 1 7009,'32'42'2794,"-25"-28"6860,-5 8-9558,-3-5 483,1 5-415,3 51 323,-3-68-450,0-1 1,1 1 0,0-1-1,0 0 1,0 0-1,0 0 1,1 1-1,-1-1 1,1 0-1,0-1 1,1 1-1,-1 0 1,4 4 0,-6-8-37,1 1 1,-1-1-1,1 1 1,-1-1 0,1 0-1,-1 1 1,1-1-1,-1 0 1,1 1 0,-1-1-1,1 0 1,-1 0-1,1 0 1,-1 1 0,1-1-1,0 0 1,-1 0-1,1 0 1,-1 0 0,1 0-1,0 0 1,-1 0-1,1 0 1,-1 0 0,1-1-1,-1 1 1,1 0 0,0 0-1,-1 0 1,1-1-1,-1 1 1,2-1 0,12-20 48,3-34 28,-16 51-71,17-117 94,-14 110 62,-4 10-153,0 1 0,0 0 0,0 0-1,0 0 1,0 0 0,0 0-1,0 0 1,0-1 0,0 1-1,1 0 1,-1 0 0,0 0 0,0 0-1,0 0 1,0 0 0,0 0-1,0-1 1,0 1 0,0 0 0,0 0-1,0 0 1,0 0 0,1 0-1,-1 0 1,0 0 0,0 0 0,0 0-1,0 0 1,0 0 0,0 0-1,1 0 1,-1 0 0,0 0 0,0 0-1,0-1 1,0 1 0,0 1-1,0-1 1,1 0 0,-1 0 0,0 0-1,0 0 1,0 0 0,0 0-1,0 0 1,0 0 0,1 0-1,-1 0 1,0 0 0,0 0 0,0 0-1,0 0 1,0 0 0,0 0-1,0 0 1,0 1 0,0-1 0,1 0-1,-1 0 1,0 0 0,0 0-1,0 0 1,0 0 0,0 2 1363,4 2-1106,0 1 0,-1-1 0,1 1 0,-1 0 0,3 6 1,0-1-86,8 22 69,-12-26-172,1 1 0,0-1 0,0 1 0,1-1 0,-1 0 1,9 10-1,-3-4-34,26 24 163,-34-35-194,-1-1-1,0 1 1,1-1-1,-1 0 1,0 1-1,1-1 1,-1 0-1,1 1 1,-1-1-1,1 0 1,-1 0-1,1 1 1,-1-1-1,0 0 1,1 0-1,0 0 1,-1 0-1,1 0 1,-1 0-1,1 1 1,-1-1-1,1 0 1,-1-1-1,1 1 1,-1 0-1,1 0 1,-1 0-1,1 0 1,-1 0-1,1-1 1,10-13 189,-7 5-249,45-62 66,-33 42-13,-16 28-5,1-1 0,-1 1 0,1 0 0,-1 0 1,1-1-1,0 1 0,-1 0 0,1 0 0,0 0 0,0 0 1,0 0-1,0 0 0,0 0 0,0 0 0,0 0 0,1 0 1,-1 1-1,0-1 0,0 0 0,3 0 0,1-4 128,-5 5-120,0 0 0,0-1-1,1 1 1,-1 0 0,0-1-1,0 1 1,0 0 0,1 0-1,-1-1 1,0 1 0,1 0-1,-1 0 1,0 0 0,1-1-1,-1 1 1,0 0 0,0 0-1,1 0 1,-1 0 0,1 0-1,-1 0 1,0 0 0,1 0-1,-1 0 1,0-1 0,1 1-1,-1 1 1,0-1 0,1 0-1,9 0 80,0 1-1,-1 1 1,1 0 0,-1 0-1,0 1 1,1 0 0,-1 0-1,9 6 1,-13-7 3,0 1 1,-1 0-1,1 1 1,-1-1-1,1 1 0,-1 0 1,0 0-1,0 0 1,-1 1-1,7 9 1,-9-12-49,0 0 1,0 0 0,0 0-1,0 0 1,0 0 0,0 0-1,0 0 1,-1 0-1,1 0 1,-1 0 0,1 1-1,-1-1 1,0 0 0,0 0-1,0 0 1,0 1-1,-1-1 1,1 0 0,0 0-1,-1 0 1,0 1 0,1-1-1,-1 0 1,0 0-1,0 0 1,0 0 0,0 0-1,-3 2 1,-2 3 16,-1-1 1,0-1-1,0 1 1,-1-1-1,0 0 1,0-1-1,0 1 1,-10 2-1,13-5-110,0 0 1,0 0-1,0-1 0,0 0 1,0 0-1,-1-1 0,1 1 1,0-1-1,0 0 0,-1 0 1,1-1-1,0 0 0,0 0 1,0 0-1,-8-3 1,11 3-154,0 0 0,0 0 0,1 0 0,-1 0 0,0 0 0,1 0 0,0 0 1,-1-1-1,1 1 0,0-1 0,-1 1 0,1-1 0,0 0 0,0 1 1,0-1-1,0 0 0,1 0 0,-1 1 0,0-1 0,1 0 0,0 0 1,-1 0-1,1 0 0,0 0 0,0 0 0,0 0 0,0 0 0,0 0 1,0 0-1,1 0 0,-1 0 0,1-2 0,5-17-1658</inkml:trace>
</inkml:ink>
</file>

<file path=ppt/ink/ink1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7:24.302"/>
    </inkml:context>
    <inkml:brush xml:id="br0">
      <inkml:brushProperty name="width" value="0.05" units="cm"/>
      <inkml:brushProperty name="height" value="0.05" units="cm"/>
      <inkml:brushProperty name="color" value="#FF0066"/>
    </inkml:brush>
  </inkml:definitions>
  <inkml:trace contextRef="#ctx0" brushRef="#br0">22 188 9050,'-13'-113'7107,"5"39"-1822,8 98-825,-1 21-3743,32 151 658,-1-18-937,-26-142-1206,-2 1 0,-5 70 0,3-107 274,0 0 411,0 0 1,-1 0 0,1 0-1,0 0 1,0 0-1,0 0 1,0 0 0,0 0-1,0 0 1,0 0-1,-1 0 1,1 0-1,0 0 1,0 0 0,0 0-1,0 0 1,0 0-1,0 0 1,0 0 0,-1 0-1,1 0 1,0 0-1,0 0 1,0 0 0,0 0-1,0 0 1,-1 2-990,1-2 990,0 0 0,0 0-1,0 0 1,0 0-1,0 0 1,0 0-1,0 1 1,-5-14-3341,1-2 1780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58.933"/>
    </inkml:context>
    <inkml:brush xml:id="br0">
      <inkml:brushProperty name="width" value="0.05" units="cm"/>
      <inkml:brushProperty name="height" value="0.05" units="cm"/>
      <inkml:brushProperty name="color" value="#FF0066"/>
    </inkml:brush>
  </inkml:definitions>
  <inkml:trace contextRef="#ctx0" brushRef="#br0">4 4 8818,'-3'-3'5745,"8"9"-2088,3 15-3113,2 2-240,19 43 576,-11-38-648</inkml:trace>
</inkml:ink>
</file>

<file path=ppt/ink/ink1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7:24.704"/>
    </inkml:context>
    <inkml:brush xml:id="br0">
      <inkml:brushProperty name="width" value="0.05" units="cm"/>
      <inkml:brushProperty name="height" value="0.05" units="cm"/>
      <inkml:brushProperty name="color" value="#FF0066"/>
    </inkml:brush>
  </inkml:definitions>
  <inkml:trace contextRef="#ctx0" brushRef="#br0">58 190 8546,'-58'-44'5009,"66"49"-408,13-10-2305,8-3-191,2-6-721,6-3-352,4 0-616,3-1-256,-1-2-216,-4 1-232,-2 9-824,-9 1-464,-6 5-1201,-5 3-383,-14-7 2007</inkml:trace>
</inkml:ink>
</file>

<file path=ppt/ink/ink1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7:25.110"/>
    </inkml:context>
    <inkml:brush xml:id="br0">
      <inkml:brushProperty name="width" value="0.05" units="cm"/>
      <inkml:brushProperty name="height" value="0.05" units="cm"/>
      <inkml:brushProperty name="color" value="#FF0066"/>
    </inkml:brush>
  </inkml:definitions>
  <inkml:trace contextRef="#ctx0" brushRef="#br0">2 175 10018,'0'6'383,"-1"-5"-77,1 1 0,0 0 0,0 0 0,0 0 0,0 0 0,0 0 0,0 0 0,0 0 0,1 0 0,-1 0 0,2 3 0,-2-5-168,1 1-1,0-1 1,0 0 0,0 1-1,0-1 1,0 0-1,0 0 1,0 1-1,0-1 1,0 0 0,0 0-1,0 0 1,0-1-1,0 1 1,0 0-1,0 0 1,0 0-1,0-1 1,0 1 0,0 0-1,0-1 1,0 1-1,0-1 1,0 1-1,0-1 1,0 0 0,0 0-1,6-2 444,59-33 3213,-63 34-3671,1-1 1,-1 1-1,1-1 0,-1 0 0,0 0 0,0 0 0,0 0 0,0-1 0,-1 1 0,1-1 0,-1 1 0,0-1 0,0 0 0,2-6 0,-4 9-118,1 0-1,-1 0 0,0 1 1,1-1-1,-1 0 0,0 0 1,0 0-1,0 0 0,0 0 0,0 0 1,0 0-1,0 0 0,0 0 1,0 0-1,-1 0 0,1 1 0,0-1 1,0 0-1,-1 0 0,1 0 1,-1 0-1,1 0 0,-1 1 0,1-1 1,-1 0-1,1 0 0,-1 1 1,0-1-1,1 1 0,-1-1 0,0 0 1,1 1-1,-1-1 0,0 1 1,0-1-1,0 1 0,0 0 0,1-1 1,-1 1-1,0 0 0,0 0 1,0 0-1,0-1 0,0 1 0,0 0 1,-1 0-1,-1 1-11,-1-1 1,1 0-1,0 1 1,0-1-1,0 1 1,0 0-1,-1 0 0,1 1 1,1-1-1,-1 0 1,0 1-1,-4 3 1,2-1 6,0 1 0,0 0 1,0 0-1,1 0 0,0 0 1,0 1-1,1 0 1,-1 0-1,1 0 0,1 0 1,-1 0-1,1 0 0,0 1 1,0-1-1,1 1 1,0 0-1,-1 7 0,2-9 22,0 0-1,1 0 0,-1-1 1,1 1-1,0 0 0,0 0 1,1 0-1,-1-1 0,1 1 1,0-1-1,0 1 0,1-1 1,-1 0-1,1 0 0,0 0 1,0 0-1,0 0 0,1-1 1,-1 1-1,1-1 0,0 0 1,0 0-1,0-1 0,7 4 1,-4-2 2,0-1 1,0 0 0,0-1 0,1 0 0,-1 0-1,1 0 1,14 0 0,-18-2-75,1 0 0,0 0-1,-1 0 1,1-1 0,0 1-1,-1-1 1,1-1 0,-1 1 0,1 0-1,-1-1 1,0 0 0,0 0-1,8-6 1,-2 1-784,-1 0-1,0-1 1,-1 0 0,14-17-1,-18 19 201,-1 0 0,0 0 0,0 0 0,0 0 0,0-1 0,-1 1 1,0-1-1,-1 1 0,2-13 0,-2 15 669,4-21-1709,2 17 2669,6 6 3764,-4 21-2309,20 28-1081,-23-38-1037,0 0 0,-1 0-1,0 1 1,7 17-1,-10-54 719,-2-1-1010,-1 12-41,1 0-1,0 0 1,1 0 0,1 0-1,1 0 1,0 1 0,9-28-1,5 15-1656,7 4-4593,-9 12 4914</inkml:trace>
</inkml:ink>
</file>

<file path=ppt/ink/ink1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7:25.776"/>
    </inkml:context>
    <inkml:brush xml:id="br0">
      <inkml:brushProperty name="width" value="0.05" units="cm"/>
      <inkml:brushProperty name="height" value="0.05" units="cm"/>
      <inkml:brushProperty name="color" value="#FF0066"/>
    </inkml:brush>
  </inkml:definitions>
  <inkml:trace contextRef="#ctx0" brushRef="#br0">0 107 10570,'10'5'1151,"-1"0"0,-1 1 0,1 0 0,-1 0 0,0 1 0,0 0 0,8 10 0,-12-13-690,3 3-2,-1 0-1,0 1 0,-1-1 0,1 1 0,-1 0 1,-1 1-1,1-1 0,-2 1 0,1 0 1,-1 0-1,0 0 0,1 10 0,-3-37-504,2 1-1,4-20 1,-2 17 12,-3 8-4,1-1 1,0 1-1,6-15 0,-8 25 40,0 0 0,-1 0 0,1 0 1,0 1-1,0-1 0,0 0 0,1 0 0,-1 0 0,0 1 0,1-1 0,-1 1 0,1-1 0,-1 1 0,1-1 0,0 1 0,0 0 1,-1 0-1,1 0 0,0 0 0,0 0 0,0 0 0,0 1 0,0-1 0,5 0 0,-5 1 14,-1 1 0,1-1 0,0 1 0,0 0 0,0 0 0,0-1 0,0 1 0,-1 0-1,1 0 1,0 1 0,-1-1 0,1 0 0,-1 0 0,0 1 0,1-1 0,-1 1 0,0 0 0,0-1 0,0 1 0,0 0 0,0-1-1,0 1 1,0 0 0,0 2 0,3 5 78,-1-1 1,-1 1-1,4 16 0,-6-16-43,0 0-1,0 0 1,-1 0 0,0 0 0,0 0-1,-5 16 1,-2 14 29,4-47-39,2-12-53,3 6-1,0 1 0,2 0 0,-1 0 0,7-18 0,-7 26 9,0-3-6,1 1-1,-1 0 1,1 0 0,1 0 0,-1 0 0,1 0 0,1 1-1,-1 0 1,1 0 0,0 0 0,0 0 0,1 1 0,-1 0-1,1 0 1,13-8 0,-18 13 8,0-1-1,0 1 1,0 0-1,0 0 1,1 0 0,-1-1-1,0 1 1,0 0 0,0 0-1,0 1 1,0-1-1,0 0 1,0 0 0,0 0-1,0 1 1,0-1-1,1 1 1,-1-1 0,-1 1-1,1-1 1,0 1-1,0-1 1,0 1 0,0 0-1,0-1 1,0 1-1,-1 0 1,1 0 0,0 0-1,-1 0 1,1 0-1,0 0 1,-1 0 0,1 0-1,-1 0 1,0 0-1,1 2 1,2 6 3,0 0 0,0 0 1,1 15-1,-1-10 22,-2-13-21,0 7 9,1 0 1,1 0 0,0-1 0,5 12-1,-8-19-9,0 1-1,1-1 1,-1 1-1,0-1 1,1 1-1,-1-1 1,0 1 0,1-1-1,-1 0 1,1 1-1,-1-1 1,1 1-1,-1-1 1,1 0-1,-1 1 1,1-1-1,-1 0 1,1 0-1,-1 0 1,1 1-1,0-1 1,-1 0-1,1 0 1,-1 0-1,1 0 1,0 0-1,0 0 1,0-1 1,0 1 0,1-1 0,-1 0 0,0 0-1,0 0 1,1 0 0,-1 0 0,0 0 0,0-1 0,0 1 0,-1 0 0,1 0 0,0-1 0,0 1 0,-1-1 0,2-1-1,2-7 20,0-1-1,-1 0 0,0 0 0,2-17 0,9-29 71,15-6 484,-29 63-558,0 0 0,0-1 0,0 1 0,0 0 0,0 0 0,1 0 0,-1-1 0,0 1-1,0 0 1,0 0 0,0 0 0,1-1 0,-1 1 0,0 0 0,0 0 0,1 0 0,-1 0 0,0 0 0,0 0 0,1 0 0,-1-1 0,0 1 0,0 0 0,1 0 0,-1 0 0,0 0 0,0 0 0,1 0-1,-1 0 1,0 0 0,0 0 0,1 1 0,-1-1 0,0 0 0,0 0 0,1 0 0,-1 0 0,0 0 0,1 0 0,10 12 290,7 17-62,-4 10-63,-13-32-189,1-1 0,0 1 0,0-1 0,1 0 0,0 0 0,0 0 0,0 0 0,1 0 0,4 6 0,-8-12-87,1 1 0,-1-1 0,1 1 0,-1-1 0,1 0 0,-1 1-1,1-1 1,0 1 0,-1-1 0,1 0 0,-1 0 0,1 1 0,0-1 0,-1 0 0,1 0 0,0 0 0,-1 0 0,1 0 0,0 0 0,-1 0 0,1 0 0,0 0 0,-1 0-1,1 0 1,0 0 0,-1 0 0,1 0 0,0-1 0,-1 1 0,1 0 0,-1-1 0,1 1 0,0 0 0,-1-1 0,1 1 0,-1-1 0,1 1 0,-1 0 0,1-1 0,-1 1-1,0-1 1,1 0 0,-1 1 0,1-1 0,-1 1 0,0-1 0,0 0 0,1 1 0,-1-1 0,0 0 0,15-41-6401,-12 33 5390,5-20-626</inkml:trace>
</inkml:ink>
</file>

<file path=ppt/ink/ink1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7:26.148"/>
    </inkml:context>
    <inkml:brush xml:id="br0">
      <inkml:brushProperty name="width" value="0.05" units="cm"/>
      <inkml:brushProperty name="height" value="0.05" units="cm"/>
      <inkml:brushProperty name="color" value="#FF0066"/>
    </inkml:brush>
  </inkml:definitions>
  <inkml:trace contextRef="#ctx0" brushRef="#br0">90 94 9538,'-83'-94'4473,"80"98"-2056,0 0-897,3-2-776,0-4-1120,3 1-1152,21-1 1055</inkml:trace>
</inkml:ink>
</file>

<file path=ppt/ink/ink1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7:26.571"/>
    </inkml:context>
    <inkml:brush xml:id="br0">
      <inkml:brushProperty name="width" value="0.05" units="cm"/>
      <inkml:brushProperty name="height" value="0.05" units="cm"/>
      <inkml:brushProperty name="color" value="#FF0066"/>
    </inkml:brush>
  </inkml:definitions>
  <inkml:trace contextRef="#ctx0" brushRef="#br0">1 268 9594,'35'42'4254,"-23"-14"433,-11 11-1879,-1-18-1673,2 1-225,7 36 1,-9-57-910,0-1 0,0 0 1,0 0-1,0 1 1,0-1-1,0 0 1,0 0-1,0 0 1,0 1-1,0-1 1,1 0-1,-1 0 1,0 1-1,0-1 1,0 0-1,0 0 1,0 0-1,0 1 1,0-1-1,1 0 1,-1 0-1,0 0 1,0 1-1,0-1 1,0 0-1,1 0 1,-1 0-1,0 0 1,0 0-1,0 0 0,1 1 1,-1-1-1,0 0 1,0 0-1,1 0 1,-1 0-1,0 0 1,0 0-1,0 0 1,1 0-1,-1 0 1,0 0-1,1 0 1,7-11 40,7-23 4,-14 30-38,12-28 6,-9 18-8,2 0 1,0 0-1,0 0 1,1 0-1,1 1 0,0 0 1,13-15-1,-20 27 3,0 0 0,-1 0 0,1 0 0,0 0-1,0 1 1,0-1 0,-1 0 0,1 0 0,0 1 0,0-1 0,0 1-1,0-1 1,0 1 0,0-1 0,1 1 0,-1-1 0,0 1-1,0 0 1,0 0 0,0 0 0,0-1 0,0 1 0,1 0 0,-1 0-1,0 1 1,0-1 0,0 0 0,0 0 0,0 0 0,0 1 0,1-1-1,-1 1 1,0-1 0,0 1 0,0-1 0,0 1 0,0 0-1,-1-1 1,1 1 0,0 0 0,0 0 0,0-1 0,-1 1 0,1 0-1,0 0 1,-1 0 0,1 0 0,-1 0 0,1 0 0,-1 0-1,1 0 1,0 3 0,3 7 152,0 1 0,0 0-1,3 23 1,-5-26-113,0-1 45,0 0 0,0 0-1,1 0 1,3 7-1,28-98 145,-23 59-189,-1-1 0,7-30-1,33-172 384,-55 256 476,0 0-598,0 0 1,2 0 0,1 30 0,28 173 631,-19-182-965,-2-28-131,-5-16-3739,-8-19-446,4 7 3587,-14-23-1099</inkml:trace>
</inkml:ink>
</file>

<file path=ppt/ink/ink1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7:26.999"/>
    </inkml:context>
    <inkml:brush xml:id="br0">
      <inkml:brushProperty name="width" value="0.05" units="cm"/>
      <inkml:brushProperty name="height" value="0.05" units="cm"/>
      <inkml:brushProperty name="color" value="#FF0066"/>
    </inkml:brush>
  </inkml:definitions>
  <inkml:trace contextRef="#ctx0" brushRef="#br0">0 52 12235,'25'22'5561,"10"-1"-2433,6-4-607,2-10-417,7-9-191,-9-12-409,-5-1-336,-15-3-687,-10 0-657,0-4-2633,4-7 2001</inkml:trace>
</inkml:ink>
</file>

<file path=ppt/ink/ink1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21.937"/>
    </inkml:context>
    <inkml:brush xml:id="br0">
      <inkml:brushProperty name="width" value="0.05" units="cm"/>
      <inkml:brushProperty name="height" value="0.05" units="cm"/>
      <inkml:brushProperty name="color" value="#FF0066"/>
    </inkml:brush>
  </inkml:definitions>
  <inkml:trace contextRef="#ctx0" brushRef="#br0">368 938 6609,'12'-5'7949,"7"2"-6026,-10 4-1677,1 1 0,-1 0 1,0 1-1,0 0 0,0 0 0,13 8 1,29 10 885,-26-15-852,0 0 0,0-2 0,0-1 0,0-1-1,0-1 1,0-2 0,32-3 0,18-7 84,81-22 1,-144 30-358,-1 0 0,1-1 1,-1 0-1,0-1 0,0 0 1,0 0-1,-1-2 0,1 1 1,-2-1-1,1-1 0,-1 1 1,0-2-1,0 1 0,-1-1 1,-1-1-1,1 1 0,-2-1 1,1 0-1,-1-1 0,-1 0 1,0 0-1,0 0 0,-1 0 1,-1-1-1,4-17 0,-4 16 0,-2 0 0,1 0 0,-1 0 0,-1 0 0,-1 0 0,1 0 0,-2 0 0,0 1 0,-1-1 0,0 0 0,-7-17 0,0 7 7,-1-1 0,-2 1 1,0 1-1,-29-37 0,31 46-14,-34-46 10,-43-72-1,81 118-10,-1-1 0,-1 2 0,0-1 0,-1 1-1,0 1 1,-1-1 0,-13-9 0,15 14 3,0 2 0,0-1 0,0 1 0,-1 1 0,0-1 0,0 2 0,0-1 0,0 1 0,-1 1 0,1 0 0,-14-1 0,-212-32 288,224 33-259,-1 0 0,0 1 1,0 1-1,0 0 0,0 0 0,0 2 0,0-1 0,0 2 0,1-1 1,-1 2-1,1 0 0,0 0 0,-20 11 0,8-2 12,2 1 0,0 0 1,0 2-1,2 0 0,-33 35 0,40-37-37,2 1-1,-1 1 1,-9 20-1,-1 0-2,14-23 3,1 0-1,0 1 1,1 0-1,0 0 1,1 1-1,-5 26 0,-5 92 141,14-123-130,0 6 60,1 1 0,1 0-1,1 0 1,0 0-1,1-1 1,0 1-1,2-1 1,0 0-1,0 0 1,2-1 0,0 0-1,1 0 1,0 0-1,1-1 1,1 0-1,0-1 1,1 0-1,0 0 1,1-2 0,15 13-1,-3-5 85,1-2 0,1 0-1,0-2 1,1-1 0,0-1-1,1-1 1,0-1 0,1-2-1,0-1 1,41 6 0,-22-7 70,0-1 1,65-2-1,-93-4-497,0-2 0,0-1-1,-1 0 1,1-1-1,0-1 1,-1-1 0,0-1-1,26-14 1,26-18-667</inkml:trace>
</inkml:ink>
</file>

<file path=ppt/ink/ink1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24.436"/>
    </inkml:context>
    <inkml:brush xml:id="br0">
      <inkml:brushProperty name="width" value="0.05" units="cm"/>
      <inkml:brushProperty name="height" value="0.05" units="cm"/>
      <inkml:brushProperty name="color" value="#FF0066"/>
    </inkml:brush>
  </inkml:definitions>
  <inkml:trace contextRef="#ctx0" brushRef="#br0">1 670 7514,'0'1'139,"0"-1"1,0 0-1,1 1 1,-1-1 0,0 0-1,0 1 1,0-1-1,1 0 1,-1 1 0,0-1-1,0 0 1,1 0 0,-1 1-1,0-1 1,1 0-1,-1 0 1,0 1 0,1-1-1,-1 0 1,1 0-1,-1 0 1,0 0 0,1 0-1,-1 0 1,0 1-1,1-1 1,-1 0 0,1 0-1,-1 0 1,0 0 0,1-1-1,-1 1 1,1 0-1,-1 0 1,0 0 0,1 0-1,-1 0 1,1-1-1,22-4 421,-18 3 5,597-141 5632,-111 27-4871,-429 100-1138,905-215 3543,-886 212-3528,170-35 663,-189 44-624,0 2 0,64 1 1,-38 15-158,-86-11-232,-8-2-230,-11-4-670,-21-11-1712,30 15 2256,-1 0 1,1 1 0,-1 0 0,1 1-1,-1-1 1,0 2 0,-1-1 0,1 1-1,-13-1 1,20 4 1781,9 1 130,20 2-416,304 20 4495,-315-24-5140,53 5 922,-65-4-1189,0-1 0,1 1 0,-1 0 0,0 1 0,0-1 0,0 1 0,0 0 0,0 0 0,0 0 0,0 0 0,0 1 0,3 2 0,-6-3-66,0 0 0,0-1 0,0 1 0,0 0 0,0 0 0,-1 0 0,1 0 0,-1-1 0,1 1 0,-1 0 0,0 0-1,0 0 1,0 0 0,0 0 0,0 0 0,0 0 0,-1 0 0,1 0 0,0 0 0,-1 0 0,0-1 0,1 1 0,-1 0 0,0 0 0,0-1 0,-1 3 0,-4 6 12,1-1 0,-2 0 0,-7 10 0,6-9-245,0 0-1,0-1 0,-1 0 1,-1-1-1,1 0 1,-2 0-1,1-1 1,-1 0-1,-20 9 0,27-15 103,0 0 0,0-1 0,0 1 0,0-1-1,0 0 1,-7-1 0</inkml:trace>
</inkml:ink>
</file>

<file path=ppt/ink/ink1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25.692"/>
    </inkml:context>
    <inkml:brush xml:id="br0">
      <inkml:brushProperty name="width" value="0.05" units="cm"/>
      <inkml:brushProperty name="height" value="0.05" units="cm"/>
      <inkml:brushProperty name="color" value="#FF0066"/>
    </inkml:brush>
  </inkml:definitions>
  <inkml:trace contextRef="#ctx0" brushRef="#br0">1 9 2953,'0'0'1288,"2"-2"-1416,28-4-32</inkml:trace>
</inkml:ink>
</file>

<file path=ppt/ink/ink1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26.093"/>
    </inkml:context>
    <inkml:brush xml:id="br0">
      <inkml:brushProperty name="width" value="0.05" units="cm"/>
      <inkml:brushProperty name="height" value="0.05" units="cm"/>
      <inkml:brushProperty name="color" value="#FF0066"/>
    </inkml:brush>
  </inkml:definitions>
  <inkml:trace contextRef="#ctx0" brushRef="#br0">17 1 4393,'0'0'2128,"-3"8"-1896,-1 0-264,1-2-168,2-4-744,-3 1-472,3-3 800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59.769"/>
    </inkml:context>
    <inkml:brush xml:id="br0">
      <inkml:brushProperty name="width" value="0.05" units="cm"/>
      <inkml:brushProperty name="height" value="0.05" units="cm"/>
      <inkml:brushProperty name="color" value="#FF0066"/>
    </inkml:brush>
  </inkml:definitions>
  <inkml:trace contextRef="#ctx0" brushRef="#br0">0 117 5073,'2'-2'2489,"0"7"-825,1-2 969,-3-4-1553,0-1-24,0 1 8,19-8-120,2 0-111,42-22-329,-40 23-136,-3 1-208,-1-1-144,-4 2-488,2-1-336,-4-4-897,2 3-495,4-7 1384</inkml:trace>
</inkml:ink>
</file>

<file path=ppt/ink/ink1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27.443"/>
    </inkml:context>
    <inkml:brush xml:id="br0">
      <inkml:brushProperty name="width" value="0.05" units="cm"/>
      <inkml:brushProperty name="height" value="0.05" units="cm"/>
      <inkml:brushProperty name="color" value="#FF0066"/>
    </inkml:brush>
  </inkml:definitions>
  <inkml:trace contextRef="#ctx0" brushRef="#br0">30 297 2561,'26'-110'5720,"-18"85"-4015,-1-1 0,-2 0 0,-1 0 0,2-36 0,-5 61-1606,-1 0-1,0 0 0,0 0 1,0 0-1,0 0 0,0 0 1,0 0-1,0 0 1,0 1-1,-1-1 0,1 0 1,0 0-1,0 0 0,-1 0 1,1 0-1,-1 0 1,1 1-1,-1-1 0,1 0 1,-1 0-1,1 0 0,-2 0 1,1 1-24,1 0-1,-1 0 1,0 0 0,1 0 0,-1 0 0,0 1-1,1-1 1,-1 0 0,0 0 0,1 1 0,-1-1-1,0 0 1,1 1 0,-1-1 0,1 1 0,-1-1-1,1 1 1,-1-1 0,1 1 0,-1-1 0,0 2-1,-4 4 216,1 0 1,0 0-1,0 1 0,-5 10 0,0 9-59,1-1 0,2 1-1,0 0 1,2 0 0,0 0 0,2 1 0,1-1 0,4 44 0,2-28-151,2 0 0,2 0 0,1 0 0,26 65 0,-29-90-124,-1-4-318,-1-1 0,-1 1 1,5 22-1,-9-34 228,0 0-1,0-1 1,0 1 0,0-1 0,0 1 0,0 0 0,0-1 0,0 1 0,0-1 0,0 1 0,0 0 0,0-1 0,0 1 0,0-1-1,-1 1 1,1 0 0,0-1 0,0 1 0,-1-1 0,1 1 0,0-1 0,-1 1 0,1-1 0,-1 1 0,1-1 0,-1 0 0,1 1-1,-1-1 1,1 1 0,-1-1 0,1 0 0,-1 0 0,1 1 0,-1-1 0,1 0 0,-1 0 0,0 0 0,1 1 0,-1-1 0,1 0-1,-1 0 1,0 0 0,-9-4-1049</inkml:trace>
</inkml:ink>
</file>

<file path=ppt/ink/ink1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27.882"/>
    </inkml:context>
    <inkml:brush xml:id="br0">
      <inkml:brushProperty name="width" value="0.05" units="cm"/>
      <inkml:brushProperty name="height" value="0.05" units="cm"/>
      <inkml:brushProperty name="color" value="#FF0066"/>
    </inkml:brush>
  </inkml:definitions>
  <inkml:trace contextRef="#ctx0" brushRef="#br0">1 501 10994,'4'-2'4117,"26"-10"-1086,37-22 0,77-54-1474,-83 43-2410,-6-6-3474,6-3-2450,-60 53 6775,-1 1-1,1-1 1,0 0 0,0 0 0,0 1-1,0-1 1,0 0 0,0 1 0,0-1-1,0 1 1,0-1 0,0 1 0,0 0-1,0-1 1,0 1 0,0 0 0,0 0-1,0 0 1,0 0 0,0 0-1,0 0 1,1 0 0,-1 0 0,0 0-1,0 0 1,0 1 0,0-1 0,0 0-1,0 1 1,0-1 0,0 1 0,0-1-1,0 1 1,0 0 0,0-1 0,0 1-1,-1 0 1,1 0 0,0-1 0,0 2-1,4 5 820,-1-1 0,-1 1 0,1 0 0,-1 0 0,3 8 0,7 14 1429,-9-22-1649,0-1 0,1 0 0,-1-1 0,1 1 0,1-1 0,-1 0 0,11 7-1,-18-21-334,1-1 0,0 1 0,0-1 0,1-12 0,0 9-288,0 0 1,1-1-1,0 1 1,1 0-1,1 0 0,0 0 1,1 1-1,0-1 0,1 1 1,0 0-1,1 0 0,12-19 1,-13 24-68,40-48-1598,-41 51 1204,0 0 1,0 0-1,0 1 1,1 0-1,-1-1 0,1 2 1,0-1-1,0 0 1,0 1-1,7-2 0,6 1-609</inkml:trace>
</inkml:ink>
</file>

<file path=ppt/ink/ink1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28.246"/>
    </inkml:context>
    <inkml:brush xml:id="br0">
      <inkml:brushProperty name="width" value="0.05" units="cm"/>
      <inkml:brushProperty name="height" value="0.05" units="cm"/>
      <inkml:brushProperty name="color" value="#FF0066"/>
    </inkml:brush>
  </inkml:definitions>
  <inkml:trace contextRef="#ctx0" brushRef="#br0">0 135 8074,'2'39'3905,"-2"-39"-3812,0 0 0,0 1 1,1-1-1,-1 0 1,0 0-1,0 1 1,0-1-1,0 0 1,1 0-1,-1 1 0,0-1 1,0 0-1,0 0 1,1 1-1,-1-1 1,0 0-1,0 0 1,1 0-1,-1 0 1,0 0-1,1 1 0,-1-1 1,0 0-1,0 0 1,1 0-1,-1 0 1,0 0-1,1 0 1,-1 0-1,0 0 0,1 0 1,-1 0-1,0 0 1,0 0-1,1 0 1,-1 0-1,0 0 1,1-1-1,-1 1 0,0 0 1,0 0-1,1 0 1,-1 0-1,0 0 1,0-1-1,1 1 1,-1 0-1,0 0 0,0 0 1,0-1-1,1 1 1,-1 0-1,0 0 1,0-1-1,15-11 871,-15 11-875,63-72 2966,-22 22-2038,-39 49-987,0 0-1,-1 0 0,1 0 0,-1-1 1,1 1-1,-1-1 0,0 1 1,0-1-1,2-4 0,-3 6-28,0 1 0,0 0 0,0-1 0,0 1 0,0 0 0,0-1 0,0 1 0,0 0 0,0-1 0,0 1 0,0 0 0,0-1 1,0 1-1,-1 0 0,1-1 0,0 1 0,0 0 0,0-1 0,0 1 0,-1 0 0,1 0 0,0-1 0,0 1 0,-1 0 0,1 0 0,0-1 0,0 1 0,-1 0 0,-17 1-30,13 1 18,0 1 1,-1 0-1,1 0 0,1 0 1,-1 1-1,0-1 0,1 1 1,0 0-1,0 1 0,0-1 1,-4 7-1,0 0 15,0 0-1,1 0 1,-10 23-1,15-30 18,1 0-1,0 0 1,0-1-1,0 1 0,0 0 1,0 0-1,1 0 1,-1 0-1,1 0 0,0 0 1,1 0-1,-1 1 1,1-1-1,0-1 0,0 1 1,0 0-1,0 0 0,0 0 1,1 0-1,0-1 1,0 1-1,0-1 0,0 1 1,0-1-1,1 0 1,0 0-1,3 4 0,-1-4-24,-1 1 1,1-1-1,0 0 0,0 0 0,0 0 0,1-1 0,-1 1 0,0-1 1,1-1-1,0 1 0,-1-1 0,1 0 0,0 0 0,0-1 0,-1 1 0,1-1 1,0-1-1,7 0 0,-2-1-268,0-1 1,-1 1-1,1-2 1,-1 0-1,0 0 1,17-10-1,-17 7-826,0 0 0,0 0 0,10-11 0,-2 1-199</inkml:trace>
</inkml:ink>
</file>

<file path=ppt/ink/ink1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28.616"/>
    </inkml:context>
    <inkml:brush xml:id="br0">
      <inkml:brushProperty name="width" value="0.05" units="cm"/>
      <inkml:brushProperty name="height" value="0.05" units="cm"/>
      <inkml:brushProperty name="color" value="#FF0066"/>
    </inkml:brush>
  </inkml:definitions>
  <inkml:trace contextRef="#ctx0" brushRef="#br0">3 204 10298,'-3'-2'10105,"12"-2"-8225,18-12-1920,-11 2 456,-1 0 0,0-2 0,-1 0 0,-1-1 0,19-30 0,-31 45-386,0 0 1,0-1-1,0 1 1,0-1-1,0 1 1,-1-1 0,1 0-1,-1 1 1,1-1-1,-1 0 1,0 1-1,0-1 1,-1 0 0,1-2-1,-1 4-29,1 0 0,0 0-1,-1 0 1,1 0 0,-1 0-1,0 0 1,1 0 0,-1 1-1,1-1 1,-1 0 0,0 0-1,0 1 1,0-1 0,1 0-1,-1 1 1,0-1 0,0 1-1,0-1 1,0 1 0,0 0-1,0-1 1,0 1 0,0 0-1,0-1 1,0 1 0,0 0-1,0 0 1,0 0 0,0 0-1,0 0 1,0 0 0,0 0-1,0 1 1,0-1 0,0 0-1,0 0 1,0 1 0,0-1-1,-1 1 1,-2 1-4,0 0 0,0 0 0,0 1 0,0-1 0,0 1 0,1 0 0,-1 0 0,1 0 0,0 0 0,0 1 0,0-1 0,0 1 0,1-1-1,-1 1 1,-2 7 0,2-5 1,0-1 0,1 1 0,0 0 0,0 0 0,1-1 0,-1 1 0,1 0 0,0 0 0,1 1 0,-1-1 0,2 9 0,-1-11-30,1 0 0,0-1 0,-1 1 0,1 0 0,1 0 0,-1-1 0,1 1 0,-1 0 0,1-1 0,0 0 0,0 1 0,0-1 0,1 0 0,-1 0 0,1 0 0,0-1 0,0 1 0,0 0 0,0-1 1,0 0-1,0 0 0,1 0 0,-1 0 0,1-1 0,-1 1 0,1-1 0,0 0 0,0 0 0,-1 0 0,1 0 0,0-1 0,0 1 0,4-1 0,7-1-817,0 0 0,0-1-1,-1-1 1,1 0 0,-1 0 0,0-2 0,20-8-1,7-4-521</inkml:trace>
</inkml:ink>
</file>

<file path=ppt/ink/ink1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29.101"/>
    </inkml:context>
    <inkml:brush xml:id="br0">
      <inkml:brushProperty name="width" value="0.05" units="cm"/>
      <inkml:brushProperty name="height" value="0.05" units="cm"/>
      <inkml:brushProperty name="color" value="#FF0066"/>
    </inkml:brush>
  </inkml:definitions>
  <inkml:trace contextRef="#ctx0" brushRef="#br0">28 41 7586,'-7'0'2553,"-10"0"861,17 0-3340,0 0 0,0 0 0,-1 0 0,1 0 0,0 0 0,0-1 0,0 1 1,0 0-1,-1 0 0,1 0 0,0 0 0,0 0 0,0 0 0,0 0 0,0 0 1,0 0-1,-1 0 0,1 0 0,0-1 0,0 1 0,0 0 0,0 0 0,0 0 0,0 0 1,0 0-1,0 0 0,-1-1 0,1 1 0,0 0 0,0 0 0,0 0 0,0 0 1,0-1-1,0 1 0,0 0 0,0 0 0,0 0 0,0 0 0,0-1 0,0 1 1,0 0-1,0 0 0,0 0 0,0 0 0,0 0 0,0-1 0,1 1 0,-1 0 0,0 0 1,0 0-1,0 0 0,0 0 0,0-1 0,0 1 0,0 0 0,0 0 0,1 0 1,-1 0-1,0 0 0,0 0 0,0 0 0,0 0 0,0-1 0,1 1 0,-1 0 1,0 0-1,3-2 340,0-1-1,1 1 1,-1 0 0,1 0 0,-1 0 0,1 1 0,-1-1 0,6 0 0,50-10 255,-55 11-440,-2 1-191,0-1 0,0 1 0,0 0 0,-1-1 0,1 1 0,0 0-1,0 0 1,0 1 0,0-1 0,0 0 0,-1 0 0,1 1 0,0 0 0,0-1 0,-1 1-1,1 0 1,0 0 0,3 2 0,-5-2-26,1 0 0,0 0 0,0 0 0,0 1 1,-1-1-1,1 0 0,0 1 0,-1-1 0,1 0 0,-1 1 0,0-1 0,0 1 0,1-1 0,-1 1 0,0-1 0,0 1 1,0-1-1,-1 3 0,-1 6-23,0 0 0,-1 0 1,0 0-1,-1 0 1,-5 9-1,5-8 52,-35 85-274,39-95 228,-1-1-1,1 1 1,0 0 0,0-1 0,0 1 0,0 0 0,0-1-1,0 1 1,0 0 0,0-1 0,0 1 0,0 0-1,0-1 1,0 1 0,0 0 0,0-1 0,1 1 0,-1 0-1,0-1 1,0 1 0,1-1 0,-1 1 0,0 0-1,1-1 1,-1 1 0,1-1 0,-1 1 0,1-1 0,-1 0-1,1 1 1,-1-1 0,1 1 0,-1-1 0,1 0-1,0 1 1,-1-1 0,1 0 0,-1 0 0,1 1 0,0-1-1,-1 0 1,1 0 0,0 0 0,-1 0 0,1 0 0,0 0-1,-1 0 1,1 0 0,0 0 0,-1 0 0,1 0-1,1-1 1,46-7-296,-35 5 262,-7 2 101,1 0 1,-1 1-1,0 0 0,1 0 0,-1 1 1,0 0-1,1 0 0,-1 0 1,0 1-1,0 0 0,0 0 0,0 0 1,0 1-1,-1 0 0,1 0 1,7 6-1,-10-7-29,-1 0 0,0 0 0,0 1 0,0-1 0,0 0 0,0 1 0,0-1 0,-1 1 0,1 0 0,-1 0 0,0 0-1,0-1 1,0 1 0,0 0 0,0 0 0,-1 0 0,1 0 0,-1 1 0,0-1 0,0 0 0,0 0 0,0 0 0,-1 0 0,1 0 0,-1 0 0,0 0 0,0 0 0,0 0 0,0 0 0,0 0 0,-1-1 0,1 1 0,-1 0 0,0-1 0,-3 4 0,-37 46 367,38-47-491,0-1-1,0 0 0,-1 0 0,0-1 0,1 1 1,-1-1-1,0 0 0,-1-1 0,-5 3 0,10-4-5,0-1 0,0 0 0,0 0 0,0 0 0,0 0-1,0 0 1,0 0 0,0 0 0,0-1 0,0 1 0,0 0 0,0-1-1,0 1 1,0 0 0,0-1 0,0 1 0,0-1 0,0 0-1,1 1 1,-1-1 0,0 1 0,0-1 0,1 0 0,-1 0 0,0 0-1,1 1 1,-2-2 0,1-1-243,-1 0 0,0 0-1,1 0 1,0 0 0,-1 0-1,1 0 1,-1-6 0,1-27-1075</inkml:trace>
</inkml:ink>
</file>

<file path=ppt/ink/ink1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29.537"/>
    </inkml:context>
    <inkml:brush xml:id="br0">
      <inkml:brushProperty name="width" value="0.05" units="cm"/>
      <inkml:brushProperty name="height" value="0.05" units="cm"/>
      <inkml:brushProperty name="color" value="#FF0066"/>
    </inkml:brush>
  </inkml:definitions>
  <inkml:trace contextRef="#ctx0" brushRef="#br0">10 0 11426,'-5'7'5506,"0"4"-1986,7 7-2287,1 3-393,7 2-584,3-4-104,3 8-192,-1-2-296,-2-3-632,-1 3-1073,3 2 1249</inkml:trace>
</inkml:ink>
</file>

<file path=ppt/ink/ink1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29.985"/>
    </inkml:context>
    <inkml:brush xml:id="br0">
      <inkml:brushProperty name="width" value="0.05" units="cm"/>
      <inkml:brushProperty name="height" value="0.05" units="cm"/>
      <inkml:brushProperty name="color" value="#FF0066"/>
    </inkml:brush>
  </inkml:definitions>
  <inkml:trace contextRef="#ctx0" brushRef="#br0">1 10 8034,'55'8'3929,"-36"-13"-170,-15 5-851,-9 10-1715,-4 7-444,-6 11 206,-21 54-1,33-75-911,1 0 0,0 0 1,0 1-1,1-1 0,0 1 0,0-1 1,1 1-1,-1-1 0,2 1 0,-1-1 1,1 1-1,0-1 0,4 12 0,-4-17-29,0 1 0,0 0-1,1-1 1,-1 1 0,1-1-1,0 1 1,0-1 0,-1 0 0,1 0-1,1 0 1,-1 0 0,0 0-1,0 0 1,1-1 0,-1 1-1,1-1 1,0 1 0,-1-1-1,1 0 1,0 0 0,0 0 0,-1 0-1,1-1 1,0 1 0,0-1-1,0 0 1,0 0 0,0 0-1,0 0 1,3-1 0,-1 1 35,0-1 0,0 0 0,0-1-1,-1 1 1,1-1 0,0 0 0,-1 0 0,1 0 0,-1-1 0,1 1 0,-1-1 0,0 0 0,0 0 0,-1-1 0,1 1 0,6-9 0,-8 8 24,1 1 1,-1-1-1,0 0 0,1 0 1,-2 0-1,1-1 1,0 1-1,-1 0 1,0-1-1,0 1 1,0-1-1,-1 1 1,0-1-1,1 0 1,-1 1-1,-1-6 1,-1 4-27,0-1 0,0 1-1,-1-1 1,1 1 0,-1 0 0,-1 0 0,1 0-1,-1 0 1,0 1 0,-5-6 0,-8-8-328,-1 1 1,-30-24-1,47 42 172,1-1 0,-1 1-1,1 0 1,-1-1-1,1 1 1,-1-1 0,1 1-1,-1-1 1,1 1-1,-1-1 1,1 1 0,0-1-1,-1 1 1,1-1-1,0 1 1,-1-1 0,1 0-1,0 1 1,0-1-1,0 1 1,-1-1 0,1 0-1,0 1 1,0-1-1,0 0 1,0 1 0,0-1-1,0 0 1,0 1-1,0-1 1,1-1 0,0 1-185,0 0 0,0 0 1,-1 0-1,1 1 1,1-1-1,-1 0 1,0 0-1,0 1 0,0-1 1,0 0-1,0 1 1,1-1-1,-1 1 1,2-1-1,13-2-1144</inkml:trace>
</inkml:ink>
</file>

<file path=ppt/ink/ink1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30.405"/>
    </inkml:context>
    <inkml:brush xml:id="br0">
      <inkml:brushProperty name="width" value="0.05" units="cm"/>
      <inkml:brushProperty name="height" value="0.05" units="cm"/>
      <inkml:brushProperty name="color" value="#FF0066"/>
    </inkml:brush>
  </inkml:definitions>
  <inkml:trace contextRef="#ctx0" brushRef="#br0">1 137 10970,'4'-1'262,"-2"0"72,0 0 0,0 1 0,1-1 0,-1 1 0,0-1 0,1 1 0,-1 0 0,1 0 0,-1 0 0,0 0 0,5 1 0,-5 1 86,0 0 0,0-1 0,0 1 0,0 1 0,0-1 1,0 0-1,0 0 0,-1 1 0,1-1 0,1 5 1,7 12 890,0 1 1,-1 0-1,7 24 1,-12-33-1539,-2 0 0,1 0 0,-1 0 0,0 18 0,-3-21-3508,-6-24-5100,6 11 9520,1 3-505,0 1 1,0-1-1,0 0 1,0 1-1,0-1 0,1 0 1,-1 1-1,0-1 1,1 1-1,0-1 0,-1 1 1,1-1-1,0 1 1,0-1-1,0 1 0,0 0 1,0-1-1,0 1 1,0 0-1,0 0 0,0 0 1,1 0-1,-1 0 1,0 0-1,1 0 0,-1 0 1,3 0-1,29-23 2200,-14 6-1499,-1-1-1,24-32 1,-36 42-719,0 1 0,0-1-1,-1 0 1,-1 0 0,1-1 0,-2 0 0,1 1 0,-1-1-1,-1 0 1,3-20 0,-4 26-86,-1 1 1,0-1-1,0 0 0,0 0 0,0 1 1,-1-1-1,1 0 0,-1 0 0,0 1 1,0-1-1,-3-6 0,2 14 28,1 0-1,0 0 1,0 0 0,0 0-1,1 0 1,0 0 0,-1 6-1,33 204 2189,-16-124-1416,-15-85-745,4 18-616,-1-21-907,2-13-1114,1-6-594,4-1 1347</inkml:trace>
</inkml:ink>
</file>

<file path=ppt/ink/ink1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30.837"/>
    </inkml:context>
    <inkml:brush xml:id="br0">
      <inkml:brushProperty name="width" value="0.05" units="cm"/>
      <inkml:brushProperty name="height" value="0.05" units="cm"/>
      <inkml:brushProperty name="color" value="#FF0066"/>
    </inkml:brush>
  </inkml:definitions>
  <inkml:trace contextRef="#ctx0" brushRef="#br0">94 17 14115,'0'27'7458,"-8"-4"-2409,2-7-2113,-4-3-855,-3-11-1345,7-4-344,-6-14-392,4-2-8,-3-6-848,0-2-913,3 15 1113</inkml:trace>
</inkml:ink>
</file>

<file path=ppt/ink/ink1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36.592"/>
    </inkml:context>
    <inkml:brush xml:id="br0">
      <inkml:brushProperty name="width" value="0.05" units="cm"/>
      <inkml:brushProperty name="height" value="0.05" units="cm"/>
      <inkml:brushProperty name="color" value="#FF0066"/>
    </inkml:brush>
  </inkml:definitions>
  <inkml:trace contextRef="#ctx0" brushRef="#br0">101 1 6633,'-8'1'3049,"-10"4"-944,3 2-345,-45 33-1344</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00.177"/>
    </inkml:context>
    <inkml:brush xml:id="br0">
      <inkml:brushProperty name="width" value="0.05" units="cm"/>
      <inkml:brushProperty name="height" value="0.05" units="cm"/>
      <inkml:brushProperty name="color" value="#FF0066"/>
    </inkml:brush>
  </inkml:definitions>
  <inkml:trace contextRef="#ctx0" brushRef="#br0">1 92 5961,'7'-49'2722,"-5"45"1038,0 10-2154,0 12-1152,-2-6-372,1 0 1,1 0-1,-1-1 0,2 1 1,0-1-1,0 1 0,1-1 0,0 0 1,6 10-1,-8-17-26,0 0 0,1 0 1,-1 0-1,1 0 0,-1 0 0,1-1 1,1 1-1,-1-1 0,0 0 1,1 0-1,-1 0 0,1-1 0,0 1 1,0-1-1,0 0 0,0 0 0,0 0 1,1 0-1,7 1 0,-8-2-11,0-1 0,0 0 0,0 0 0,0 0-1,0 0 1,-1 0 0,1-1 0,0 0 0,0 0 0,0 0 0,-1 0-1,1 0 1,0-1 0,-1 0 0,1 0 0,-1 0 0,0 0 0,1 0-1,-1-1 1,0 1 0,-1-1 0,1 0 0,3-4 0,-2 3 37,0-1 1,-1 0-1,0 0 1,0 0-1,0 0 1,0 0-1,-1 0 1,0-1-1,0 1 1,0-1-1,-1 0 1,1 0-1,-1-7 1,-1 8-15,-1 0 0,1 1 0,-1-1 0,0 0 0,-1 1 0,1-1 0,-1 1 0,0-1 0,0 1 0,0 0 0,0-1 0,-1 1 0,0 0 0,0 1 0,0-1 0,-7-6 0,3 4-76,0-1 0,0 1-1,-1 0 1,0 1 0,-11-6 0,16 9-218,0 1 0,0-1 0,-1 1 0,1 0 0,-1 0 0,1 0 0,-1 0 0,0 0 0,1 1 0,-1 0 0,1 0 0,-1 0 0,0 0 0,1 0-1,-1 1 1,-6 2 0,2 2-4400,6-4 3067</inkml:trace>
</inkml:ink>
</file>

<file path=ppt/ink/ink1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37.835"/>
    </inkml:context>
    <inkml:brush xml:id="br0">
      <inkml:brushProperty name="width" value="0.05" units="cm"/>
      <inkml:brushProperty name="height" value="0.05" units="cm"/>
      <inkml:brushProperty name="color" value="#FF0066"/>
    </inkml:brush>
  </inkml:definitions>
  <inkml:trace contextRef="#ctx0" brushRef="#br0">113 2065 6769,'-22'17'1786,"1"1"0,1 1 0,-23 27-1,42-45-1738,1-1-1,-1 0 1,1 1-1,-1-1 1,1 0-1,0 1 1,-1-1-1,1 1 1,0-1-1,-1 1 0,1-1 1,0 1-1,0-1 1,-1 1-1,1-1 1,0 1-1,0-1 1,0 1-1,0-1 1,0 1-1,0-1 1,0 1-1,0-1 1,0 1-1,0-1 0,0 1 1,0-1-1,0 1 1,0-1-1,0 1 1,0-1-1,1 1 1,-1-1-1,0 1 1,0-1-1,1 1 1,-1-1-1,0 1 1,1-1-1,-1 1 0,0-1 1,1 1-1,2 0 56,-1 0-1,1-1 0,-1 1 0,1 0 0,-1-1 0,1 1 1,-1-1-1,1 0 0,4 0 0,60-7 651,-40 1-625,0-1 0,-1-1-1,47-22 1,73-48 599,-42 21 118,366-139 2599,-263 117-2390,104-47 39,661-248 1654,332-112 473,-369 107-1965,-682 267-1073,-195 83-171,-1-2-1,63-48 0,-109 72-9,-4 1 0,1 1 0,-1-1 0,0 0 0,0 0 0,-1-1 0,0 0 0,8-10 0,-14 16-4,1 0 0,0 0 0,-1 0 0,1 0 0,-1 0 0,1 0-1,-1 0 1,1 0 0,-1 0 0,0 0 0,1 0 0,-1 0 0,0 0 0,0 0 0,0 0 0,0 0 0,0 0 0,0-1 0,0 1 0,0 0-1,0 0 1,-1 0 0,1 0 0,-1-2 0,0 2-30,0 0-1,0 0 1,0 0 0,0 0 0,-1 1-1,1-1 1,0 0 0,0 1-1,-1-1 1,1 0 0,0 1-1,-1 0 1,1-1 0,0 1-1,-1 0 1,-1-1 0,-9 1-554,1 0 0,0 0 0,-21 4 0,-37 9-2523,-8 2 1329</inkml:trace>
</inkml:ink>
</file>

<file path=ppt/ink/ink1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43.195"/>
    </inkml:context>
    <inkml:brush xml:id="br0">
      <inkml:brushProperty name="width" value="0.05" units="cm"/>
      <inkml:brushProperty name="height" value="0.05" units="cm"/>
      <inkml:brushProperty name="color" value="#FF0066"/>
    </inkml:brush>
  </inkml:definitions>
  <inkml:trace contextRef="#ctx0" brushRef="#br0">117 132 5329,'0'-3'754,"0"0"0,1 0 0,0 0 0,-1 1 0,1-1 1,0 0-1,0 1 0,1-1 0,-1 1 0,0-1 0,1 1 0,3-4 0,-3 4-202,-1 0 0,1 0 0,0-1-1,-1 1 1,0-1 0,0 1 0,1-1 0,-1 1 0,-1-1 0,1 0-1,0 1 1,0-6 0,-3 5-63,-4 8-324,-3 8-134,9-13-12,-39 50 81,30-40-86,1 0 1,0 0-1,1 1 0,0 0 0,-8 17 1,6-10-5,3-4 13,0 0 1,-8 29 0,13-38 6,0 1 1,0-1-1,1 1 0,0-1 1,0 1-1,0-1 0,1 1 1,0-1-1,0 1 0,0-1 1,4 10-1,-3-8 51,1 0-1,0 0 0,1 0 1,0 0-1,0-1 1,0 1-1,1-1 1,0 0-1,0-1 0,0 1 1,1-1-1,0 0 1,0 0-1,0-1 1,1 0-1,-1 0 1,1 0-1,0-1 0,0 0 1,0 0-1,1-1 1,-1 0-1,1 0 1,14 1-1,0 1 138,1-1 1,1-1-1,-1-1 0,0-1 0,0-1 0,0-1 0,0-1 1,0-1-1,36-12 0,-53 15-165,-2 0-8,1-1 0,0 1 1,-1-1-1,1 0 0,-1 0 0,0 0 0,0-1 0,0 0 0,0 1 0,0-2 1,4-3-1,-8 3 643,-8 5-474,-25 11-351,18-6 189,-116 38-291,114-39 206,0-1 0,-1-1 0,1-1 0,-1 0 0,1-1 0,-27-2-1,39-1 23,1 1 0,-1 0 0,1-1 0,-1 0 0,1 0 0,0-1 0,0 1-1,0-1 1,0 0 0,0 0 0,0 0 0,1 0 0,0-1 0,-1 1 0,-3-8 0,-2-2-173,0 0 0,1-1 0,-9-21 0,10 18 51,0-1 0,1 0 0,-4-20-1,8 31 104,1 0-1,1-1 1,-1 1-1,1 0 0,1-1 1,-1 1-1,1 0 0,0-1 1,1 1-1,0 0 0,3-7 1,0 2 8,1 0 0,0 0 0,1 1 0,0 0 0,1 1 0,0 0 1,0 0-1,2 0 0,17-14 0,-6 8 29,1 0 0,1 2 0,42-20 0,-64 34-9,0-1 1,0 1-1,0 0 1,-1-1-1,1 1 0,0 0 1,0 0-1,0 0 1,0 0-1,0 0 1,0 0-1,-1 0 0,1 0 1,0 0-1,0 0 1,0 1-1,1 0 0,-2-1 2,0 0-1,0 0 1,0 0-1,0 0 0,0 0 1,0 0-1,-1 0 0,1 0 1,0 0-1,0 0 1,0 0-1,0 0 0,0 0 1,0 0-1,-1 0 0,1 0 1,0 0-1,0 0 1,0 0-1,0 0 0,0 0 1,0 0-1,0 1 1,0-1-1,0 0 0,0 0 1,-1 0-1,1 0 0,0 0 1,0 0-1,0 0 1,0 1-1,0-1 0,0 0 1,0 0-1,0 0 1,0 0-1,0 0 0,0 0 1,0 0-1,0 1 0,0-1 1,0 0-1,0 0 1,0 0-1,0 0 0,0 0 1,0 0-1,0 1 1,0-1-1,0 0 0,1 0 1,-27 15 54,20-14-55,1 0 1,0 0-1,0 1 0,0 0 0,0 0 0,1 0 0,-1 1 0,0-1 0,1 1 0,0 0 0,0 0 0,-5 5 1,-24 19-1,26-22 2,1 0-1,0 1 0,0-1 0,1 1 0,0 1 0,0-1 0,0 1 1,1 0-1,0 0 0,0 0 0,0 1 0,1-1 0,-2 10 1,-1 5-9,1 1 1,0 0 0,-1 31 0,6-44 54,0-1 0,0 1 0,1 0 0,1-1 0,-1 1 0,1-1 0,1 0 0,0 1 1,0-1-1,1 0 0,0-1 0,0 1 0,1-1 0,7 9 0,-9-12 22,1 0-1,0 0 1,0-1 0,1 1-1,-1-1 1,1 0-1,0 0 1,0-1 0,1 1-1,-1-1 1,1 0-1,-1-1 1,1 1 0,0-1-1,0-1 1,0 1 0,0-1-1,0 0 1,1 0-1,-1 0 1,0-1 0,8-1-1,3-1-29,-1 0 0,1-2 0,-1 0 0,0-1 0,0 0 0,0-2 0,-1 0 1,0 0-1,0-1 0,25-19 0,-40 26-289,1 0 0,0 1 0,0-1 0,0 0 0,-1 0 0,1 0 0,0 0 1,-1 0-1,1 0 0,-1 0 0,1 0 0,-1 0 0,1 0 0,-1 0 0,1-2 0,-2-14-1274</inkml:trace>
</inkml:ink>
</file>

<file path=ppt/ink/ink1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44.303"/>
    </inkml:context>
    <inkml:brush xml:id="br0">
      <inkml:brushProperty name="width" value="0.05" units="cm"/>
      <inkml:brushProperty name="height" value="0.05" units="cm"/>
      <inkml:brushProperty name="color" value="#FF0066"/>
    </inkml:brush>
  </inkml:definitions>
  <inkml:trace contextRef="#ctx0" brushRef="#br0">15 174 4953,'-15'-7'12176,"43"-11"-8128,-16 12-4521,16-10 1211,1-1 0,-2-2 0,-1 0 1,35-34-1,-57 49-703,8-8 3,-12 10 23,-10 4 67,1 2-122,1-1 0,-1 1-1,1 1 1,0-1 0,0 1-1,-13 11 1,-30 22 70,42-29-218</inkml:trace>
</inkml:ink>
</file>

<file path=ppt/ink/ink1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45.440"/>
    </inkml:context>
    <inkml:brush xml:id="br0">
      <inkml:brushProperty name="width" value="0.05" units="cm"/>
      <inkml:brushProperty name="height" value="0.05" units="cm"/>
      <inkml:brushProperty name="color" value="#FF0066"/>
    </inkml:brush>
  </inkml:definitions>
  <inkml:trace contextRef="#ctx0" brushRef="#br0">0 63 3273,'5'-6'3437,"-5"6"-3501,1 0 0,-1-1 0,1 1 1,-1 0-1,1-1 0,-1 1 0,1-1 0,-1 1 1,1-1-1,-1 1 0,1-1 0,-1 1 0,0-1 1,1 1-1,-1-1 0,0 0 0,0 1 0,0-1 1,1 0-1,-1 1 0,0-1 0,0 0 0,0-1 300,1 0 0,-1-1 0,1 1 0,0 0 0,-1 0 0,1 0 0,0 1 0,0-1 0,0 0-1,1 0 1,-1 0 0,2-1 0,5-14 12964,-4 65-12246,16 86 1,-15-114-875,0-1 0,1 0 1,1 0-1,0-1 0,2 0 0,0 0 1,19 26-1,-13-17-254</inkml:trace>
</inkml:ink>
</file>

<file path=ppt/ink/ink1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45.876"/>
    </inkml:context>
    <inkml:brush xml:id="br0">
      <inkml:brushProperty name="width" value="0.05" units="cm"/>
      <inkml:brushProperty name="height" value="0.05" units="cm"/>
      <inkml:brushProperty name="color" value="#FF0066"/>
    </inkml:brush>
  </inkml:definitions>
  <inkml:trace contextRef="#ctx0" brushRef="#br0">56 187 8866,'-55'-7'4353,"60"7"-1545,11-8-823,3-5-129,6 2-407,2-4-265,1 1-528,1-1-272,2 1-232,-10-4-104,1 6-512,-2 0-344,-9-3-1153,2 4-463,1-10 1512</inkml:trace>
</inkml:ink>
</file>

<file path=ppt/ink/ink1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46.929"/>
    </inkml:context>
    <inkml:brush xml:id="br0">
      <inkml:brushProperty name="width" value="0.05" units="cm"/>
      <inkml:brushProperty name="height" value="0.05" units="cm"/>
      <inkml:brushProperty name="color" value="#FF0066"/>
    </inkml:brush>
  </inkml:definitions>
  <inkml:trace contextRef="#ctx0" brushRef="#br0">9 69 6753,'-9'-69'15490,"14"86"-14602,5 13-342,-5-13-257,0 1 0,0-1 0,-2 1 0,0 0 0,1 30 0,-5-40-267,2 0 0,-1 0 0,1 1 0,1-1 0,-1 0 0,1 0 0,1 0 0,-1-1 0,1 1 0,1-1 0,-1 1 0,1-1 0,1 0 0,-1 0 0,1-1 0,0 1 0,10 8 0,-15-15-18,1 0 0,-1 1 0,0-1 0,1 0 0,-1 0 0,1 0-1,-1 1 1,1-1 0,-1 0 0,1 0 0,-1 0 0,1 0 0,0 0 0,-1 0 0,1 0 0,-1 0 0,1 0 0,-1 0 0,1 0 0,-1-1 0,1 1 0,-1 0 0,1 0 0,-1 0 0,1-1-1,-1 1 1,0 0 0,1 0 0,-1-1 0,1 1 0,-1 0 0,0-1 0,1 1 0,0-1 0,13-19 187,-7 9-140,-4 7-26,-1 1 1,1-1-1,0 0 1,-1 0-1,0 0 0,0-1 1,0 1-1,-1 0 1,0-1-1,1 1 1,-1-1-1,-1 0 0,1 1 1,-1-7-1,0 11 47,5 1-21,-1 1 0,1-1-1,-1 1 1,1 0 0,-1 1-1,5 2 1,-5-3-24,44 26 78,-44-26-96,0-1 1,0 0-1,1 0 1,-1-1-1,0 1 0,1-1 1,-1 0-1,1 0 0,-1 0 1,0-1-1,1 1 0,-1-1 1,0 0-1,1-1 0,-1 1 1,0-1-1,7-3 0,-5 2-3,-1 1-4,-1-1 0,0 0 0,0 0 0,0 0 0,0-1 0,-1 1 0,0-1 0,1 0 0,-1 0 0,0 0 0,-1 0 0,1-1 0,-1 1 0,0-1 0,0 0 0,0 1 0,-1-1 0,1 0 0,-1 0 0,0 0 0,-1 0 0,1 0 0,-1 0 0,0 0 0,0 0 0,-1 0 0,0 0 0,1 0 0,-4-8 0,-1 7 126,2 9 126,4 12 97,1-12-300,-1 0 0,1 0 0,0 0 0,0 0 0,1 0 0,-1-1 0,0 1 0,1-1 0,-1 1 0,1-1 0,0 0 0,0 0 0,0 0 0,0-1 0,0 1 0,7 1 0,0 1-51,1-1 1,0 0 0,15 1 0,-21-4 0,0-1 1,0 1-1,1-1 1,-1 0-1,0 0 1,0 0-1,0-1 1,0 0-1,0 0 1,-1 0-1,1-1 1,0 1-1,-1-1 1,6-5-1,7-2 6,-15 9-4,0 0 0,1-1 0,-1 1 0,0 0 0,0-1 0,0 1 0,0-1 0,0 0 0,0 0 1,0 0-1,-1 0 0,1 0 0,-1 0 0,1 0 0,-1 0 0,0-1 0,0 1 0,0 0 0,0-1 0,0 1 0,-1-1 0,1 1 0,-1-1 0,1 1 1,-1-1-1,0 1 0,0-1 0,0 0 0,-1-3 0,-1 1 7,-7-18 45,3 22-38,1 15-24,5-8 5,0 1 0,0-1 0,0 0 0,1 0 0,0 1 0,0-1 0,0 0 0,1 0 0,0 0 0,4 8 0,-6-12-1,1-1 1,0 1-1,-1-1 0,1 1 0,0-1 1,0 0-1,0 1 0,0-1 0,0 0 1,0 0-1,0 0 0,0 1 0,1-1 1,-1-1-1,0 1 0,1 0 0,-1 0 0,1 0 1,-1-1-1,1 1 0,-1-1 0,1 1 1,-1-1-1,1 1 0,-1-1 0,1 0 1,0 0-1,-1 0 0,1 0 0,-1 0 1,1 0-1,0-1 0,-1 1 0,1 0 0,1-1 1,3-1-14,-1 0 0,0 0 0,0-1-1,0 0 1,0 0 0,0 0 0,8-7 0,-7 4-23,0 1-1,-1-1 0,1-1 1,-1 1-1,-1-1 1,1 0-1,-1 0 0,4-8 1,-7 13 38,-1 0-1,1 0 1,0 0 0,-1 0-1,1 0 1,-1 0 0,0 0-1,0 0 1,0 0 0,0 0-1,0-1 1,0 1 0,0 0-1,-1 0 1,1 0 0,-1 0-1,0 0 1,1 0 0,-1 0-1,0 0 1,0 0 0,0 1-1,0-1 1,-1 0 0,1 0-1,0 1 1,-1-1 0,1 1-1,-1-1 1,0 1 0,1 0-1,-1 0 1,0 0 0,0 0-1,0 0 1,-2-1 0,-1 0-7,0 0 0,1 1 0,-1 0 0,0 0 1,0 1-1,0-1 0,0 1 0,0 0 0,1 0 1,-1 1-1,0-1 0,0 1 0,0 0 0,-8 3 0,10-3-81,0 0 0,1 0 0,-1 0-1,0 0 1,0 1 0,0-1 0,1 1 0,-1-1-1,1 1 1,-1 0 0,1 0 0,0 0-1,0 1 1,0-1 0,0 0 0,0 1-1,0 0 1,0-1 0,1 1 0,0 0-1,-1 0 1,1-1 0,0 1 0,0 4-1,1-6-20,0-1-1,0 1 1,0-1-1,0 0 0,0 1 1,0-1-1,0 1 1,1-1-1,-1 1 1,0-1-1,0 1 0,1-1 1,-1 0-1,0 1 1,1-1-1,-1 0 1,0 1-1,1-1 1,-1 0-1,0 1 0,1-1 1,-1 0-1,1 0 1,-1 1-1,1-1 1,-1 0-1,0 0 0,1 0 1,-1 0-1,1 0 1,-1 0-1,1 1 1,-1-1-1,1 0 0,-1 0 1,1 0-1,-1-1 1,1 1-1,-1 0 1,1 0-1,-1 0 1,1 0-1,-1 0 0,0-1 1,1 1-1,-1 0 1,1 0-1,-1-1 1,1 1-1,-1 0 0,29-12-3123,-28 11 2948,41-26-4131,-22 13 3495</inkml:trace>
</inkml:ink>
</file>

<file path=ppt/ink/ink1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47.348"/>
    </inkml:context>
    <inkml:brush xml:id="br0">
      <inkml:brushProperty name="width" value="0.05" units="cm"/>
      <inkml:brushProperty name="height" value="0.05" units="cm"/>
      <inkml:brushProperty name="color" value="#FF0066"/>
    </inkml:brush>
  </inkml:definitions>
  <inkml:trace contextRef="#ctx0" brushRef="#br0">0 156 5713,'3'-2'1201,"-1"0"-1,1 0 1,0-1-1,0 2 1,0-1 0,0 0-1,0 1 1,6-3-1,-3 2-604,0 1 0,0 0 0,1 0 0,-1 1 0,1-1 0,-1 1 0,9 1 0,6 2 289,0 2 1,35 10-1,-34-3-102,-12-7-409,-11-10-116,-53-71-234,53 75-23,0 0 0,0 0 0,1 0 0,-1 0 0,0 0 0,1 0 0,-1-1 0,0 1 0,1 0 0,-1 0 0,1-1 0,0 1 0,-1 0 0,1 0 0,0-1 0,0 1 0,0 0 0,0-1 0,0 1 0,0 0 0,0-1 0,0 1 0,1 0 0,-1-1-1,0 1 1,1 0 0,-1 0 0,1-1 0,0 1 0,-1 0 0,1 0 0,0 0 0,0 0 0,0 0 0,-1 0 0,1 0 0,0 0 0,2-1 0,3-1-116,0 0 1,0 0-1,0 0 0,0 1 0,1 0 1,7-1-1,7-3-1664,8-9-6123,-18 12 6554</inkml:trace>
</inkml:ink>
</file>

<file path=ppt/ink/ink1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47.774"/>
    </inkml:context>
    <inkml:brush xml:id="br0">
      <inkml:brushProperty name="width" value="0.05" units="cm"/>
      <inkml:brushProperty name="height" value="0.05" units="cm"/>
      <inkml:brushProperty name="color" value="#FF0066"/>
    </inkml:brush>
  </inkml:definitions>
  <inkml:trace contextRef="#ctx0" brushRef="#br0">31 3 8610,'20'0'2272,"-19"0"-2190,-1 0 1,0 0-1,0 0 1,1 0-1,-1 0 1,0 1 0,0-1-1,1 0 1,-1 0-1,0 0 1,0 0-1,1 0 1,-1 0-1,0 1 1,0-1-1,0 0 1,1 0-1,-1 0 1,0 1 0,0-1-1,0 0 1,0 0-1,0 1 1,1-1-1,-1 0 1,0 0-1,0 1 1,0-1-1,0 0 1,0 0 0,0 1-1,-1 2 472,0-1-1,0 1 0,0 0 1,0-1-1,-1 0 1,1 1-1,-1-1 1,-3 4-1,-14 23 1603,18-27-2029,0 0 0,0 0 0,0 0 0,0 0 0,1 1 0,-1-1 0,1 0-1,-1 0 1,1 0 0,0 1 0,-1-1 0,1 0 0,0 0 0,1 1 0,-1-1 0,1 4-1,0-5-60,-1 1 0,1-1-1,0 0 1,0 0-1,0 1 1,0-1 0,0 0-1,0 0 1,0 0-1,0 0 1,0 0 0,0 0-1,0-1 1,1 1-1,-1 0 1,0-1-1,1 1 1,-1 0 0,3 0-1,0 0 19,1-1 0,-1 1 0,1-1 0,0 0-1,0 0 1,-1 0 0,1 0 0,0-1 0,-1 0 0,1 0-1,-1 0 1,1-1 0,-1 0 0,7-2 0,-3-1 86,1 0 0,-1 0-1,-1-1 1,14-12 0,-20 18-143,0-1-1,0 0 1,-1 1-1,1-1 1,0 0-1,0 0 1,-1 0 0,1 0-1,0 0 1,-1 0-1,1 0 1,-1 0-1,0 0 1,1 0-1,-1 0 1,0 0-1,1 0 1,-1 0 0,0 0-1,0-1 1,0 1-1,0 0 1,0 0-1,0 0 1,0 0-1,0 0 1,-1 0-1,1 0 1,0-1 0,-1 1-1,1 0 1,-1 0-1,1 0 1,-1 0-1,1 0 1,-1 1-1,0-1 1,1 0-1,-1 0 1,0 0 0,0 0-1,0 1 1,0-1-1,1 0 1,-1 1-1,0-1 1,0 1-1,0-1 1,0 1-1,-1-1 1,0 1 0,-11-6-121,0 2 0,0-1 0,0 2 0,-1 0 0,-15-2 0,-35 1-5094</inkml:trace>
</inkml:ink>
</file>

<file path=ppt/ink/ink1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48.211"/>
    </inkml:context>
    <inkml:brush xml:id="br0">
      <inkml:brushProperty name="width" value="0.05" units="cm"/>
      <inkml:brushProperty name="height" value="0.05" units="cm"/>
      <inkml:brushProperty name="color" value="#FF0066"/>
    </inkml:brush>
  </inkml:definitions>
  <inkml:trace contextRef="#ctx0" brushRef="#br0">89 75 7714,'-10'4'11396,"-6"6"-9121,5 3-1879,0-1 0,-12 20 0,16-23-235,6-7-124,-1 0 0,1 0 1,0 0-1,0 0 0,0 0 0,1 1 0,-1-1 0,0 0 1,1 0-1,-1 1 0,1-1 0,0 0 0,0 1 0,0-1 0,0 0 1,0 1-1,1-1 0,-1 0 0,1 1 0,-1-1 0,1 0 0,0 0 1,0 1-1,0-1 0,0 0 0,0 0 0,2 2 0,1 2 0,0-1 0,1 0-1,-1-1 1,1 1 0,0-1-1,0 0 1,9 5 0,3 0 95,26 16 242,-41-24-327,0 0 1,-1 0-1,1 0 0,0 1 0,-1-1 1,1 1-1,-1-1 0,1 1 0,-1 0 1,1 0-1,-1-1 0,0 1 0,0 0 1,0 0-1,0 0 0,0 3 0,-1-4-38,0 0-1,0 1 1,0-1 0,0 0-1,0 0 1,0 1-1,-1-1 1,1 0-1,-1 0 1,1 0-1,-1 0 1,1 0-1,-1 0 1,1 0-1,-1 0 1,0 0-1,0 0 1,1 0-1,-1 0 1,0 0-1,0 0 1,0 0 0,0-1-1,0 1 1,0-1-1,0 1 1,0 0-1,-1-1 1,1 0-1,0 1 1,0-1-1,0 0 1,-1 1-1,1-1 1,0 0-1,0 0 1,0 0-1,-1 0 1,1 0-1,0 0 1,0-1 0,-1 1-1,1 0 1,0-1-1,0 1 1,0-1-1,0 1 1,0-1-1,0 1 1,0-1-1,0 0 1,0 1-1,0-1 1,0 0-1,0 0 1,0 0-1,0 0 1,1 0 0,-1 0-1,-1-1 1,1 0-26,0-1 0,-1 1 0,1 0 1,0 0-1,0 0 0,1-1 1,-1 1-1,0 0 0,1-1 1,-1 1-1,1-1 0,0 1 0,0-1 1,0 1-1,0-1 0,0 1 1,1 0-1,-1-1 0,1 1 0,-1-1 1,1 1-1,0 0 0,0-1 1,0 1-1,0 0 0,0 0 1,1 0-1,-1 0 0,3-3 0,5-5-7,1-1-1,0 2 0,0 0 0,14-10 0,-6 5 60,7-3 38,9-9 385,-33 21 719,8 8-277,-1-1-901,0-1 0,0 1 0,0-1 0,1-1-1,-1 0 1,0 0 0,0-1 0,1 1 0,-1-2 0,0 1 0,0-1-1,0-1 1,0 1 0,-1-1 0,1-1 0,-1 1 0,1-1-1,-1-1 1,0 1 0,-1-1 0,1 0 0,6-8 0,-4 5-386,-2 0 0,1 0 0,-1-1 0,-1 0 0,7-10 0,3-20-471</inkml:trace>
</inkml:ink>
</file>

<file path=ppt/ink/ink1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48.587"/>
    </inkml:context>
    <inkml:brush xml:id="br0">
      <inkml:brushProperty name="width" value="0.05" units="cm"/>
      <inkml:brushProperty name="height" value="0.05" units="cm"/>
      <inkml:brushProperty name="color" value="#FF0066"/>
    </inkml:brush>
  </inkml:definitions>
  <inkml:trace contextRef="#ctx0" brushRef="#br0">66 0 11674,'-9'23'6378,"-33"34"-553,32-49-4649,5-3-407,5-9-2050,7-4-1287,1-6 1567</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00.675"/>
    </inkml:context>
    <inkml:brush xml:id="br0">
      <inkml:brushProperty name="width" value="0.05" units="cm"/>
      <inkml:brushProperty name="height" value="0.05" units="cm"/>
      <inkml:brushProperty name="color" value="#FF0066"/>
    </inkml:brush>
  </inkml:definitions>
  <inkml:trace contextRef="#ctx0" brushRef="#br0">1 179 7746,'33'-33'3194,"-32"32"-3065,-1 1 1,1-1 0,0 1-1,0 0 1,-1 0 0,1 0-1,0-1 1,0 1 0,0 0-1,-1 0 1,1 0 0,0 0-1,0 0 1,0 0 0,-1 1 0,1-1-1,0 0 1,0 0 0,-1 0-1,1 1 1,0-1 0,0 1-1,-1-1 1,1 0 0,0 1-1,-1-1 1,1 1 0,0-1-1,-1 1 1,1 0 0,-1-1-1,1 1 1,-1-1 0,1 1-1,-1 0 1,0 0 0,1-1-1,-1 2 1,3 2 489,9 8 581,-7-9-1046,0 1 0,-1 0 0,0 0 0,0 1 0,0-1 0,0 1 0,-1 0 0,0 0 0,0 0 0,0 0 1,0 1-1,-1-1 0,0 1 0,0 0 0,-1-1 0,2 12 0,0 18-917,0-12-1359,-2 0-4562,5-35 1813,-2 1 5480,12-18 422,-10 21-925,2-3 265,1-1 0,-2 0 0,0 0 0,0 0 1,-1-1-1,-1 0 0,6-17 0,-9 18 223,-1 0 0,0 1-1,0-1 1,-1 0 0,0 0-1,-1 0 1,-1 1 0,0-1-1,0 0 1,-1 1 0,0 0-1,-10-20 1,29 68 1726,2 7-2226,2-2 1,1 0 0,49 70 0,-42-79-290</inkml:trace>
</inkml:ink>
</file>

<file path=ppt/ink/ink1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49.074"/>
    </inkml:context>
    <inkml:brush xml:id="br0">
      <inkml:brushProperty name="width" value="0.05" units="cm"/>
      <inkml:brushProperty name="height" value="0.05" units="cm"/>
      <inkml:brushProperty name="color" value="#FF0066"/>
    </inkml:brush>
  </inkml:definitions>
  <inkml:trace contextRef="#ctx0" brushRef="#br0">7 20 6945,'-6'-4'5682,"6"3"-5348,0 1 0,0-1 0,0 1 1,0 0-1,-1-1 0,1 1 0,0-1 0,0 1 1,0-1-1,0 1 0,0 0 0,0-1 0,0 1 1,0-1-1,0 1 0,0-1 0,3-3 3676,-2 3-3675,9-1 4161,4 13-5359,39 66 1692,-33-35-285,-20-40-525,1 1-1,-1-1 0,1 1 0,0-1 1,0 1-1,0-1 0,1 0 0,-1 0 1,0 0-1,1 1 0,0-1 0,-1-1 1,1 1-1,0 0 0,2 2 0,-2-5-153,0 0 0,0 0 0,0 0 0,0 0-1,-1 0 1,1 0 0,0 0 0,-1-1 0,1 1-1,-1-1 1,1 1 0,-1-1 0,0 1 0,2-4-1,1 0-650,13-12-1978,5 2 1107</inkml:trace>
</inkml:ink>
</file>

<file path=ppt/ink/ink1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50.115"/>
    </inkml:context>
    <inkml:brush xml:id="br0">
      <inkml:brushProperty name="width" value="0.05" units="cm"/>
      <inkml:brushProperty name="height" value="0.05" units="cm"/>
      <inkml:brushProperty name="color" value="#FF0066"/>
    </inkml:brush>
  </inkml:definitions>
  <inkml:trace contextRef="#ctx0" brushRef="#br0">1 9 9938,'-1'-8'5344,"2"8"-5167,-1 0 0,0 0 1,1 0-1,-1 0 0,0 0 0,0 0 0,1 0 0,-1 0 0,0 0 0,1 0 1,-1 0-1,0 0 0,0 0 0,1 0 0,-1 0 0,0 0 0,0 0 0,1 1 0,-1-1 1,0 0-1,0 0 0,1 1 177,-1-1-177,0 0 0,0 0 0,0 0 1,0 1-1,1-1 0,-1 0 0,0 0 0,0 1 0,0-1 0,0 0 0,0 0 0,0 1 1,0-1-1,24 40 1246,-12-22-896,-1 1 1,0 1 0,14 40 0,-21-44-433,0 0 0,-1 0 1,-1 1-1,0-1 0,-2 0 1,0 1-1,0-1 0,-2 0 0,0 1 1,-4 15-1,9-44-161,2 0 0,0 0-1,0 0 1,1 0 0,0 1 0,1 0 0,1 0 0,-1 1-1,2 0 1,-1 0 0,2 1 0,-1 0 0,1 0-1,0 1 1,18-10 0,-25 17 62,0-1 0,0 0 0,1 1 0,-1 0 0,1 0 0,-1 0 0,1 0 0,-1 1 0,1-1 0,-1 1 0,1 0-1,0 0 1,-1 0 0,1 1 0,-1-1 0,1 1 0,0 0 0,-1 0 0,0 0 0,1 0 0,-1 1 0,4 1 0,-5-1 9,0 0-1,0-1 1,0 1 0,0 0 0,-1 0 0,1 0-1,-1 0 1,1 0 0,-1 0 0,0 0-1,0 1 1,0-1 0,0 0 0,0 1-1,0-1 1,-1 1 0,1-1 0,-1 1-1,0-1 1,1 1 0,-1-1 0,0 1-1,-1-1 1,1 1 0,0-1 0,-1 1 0,0-1-1,1 1 1,-1-1 0,0 0 0,0 1-1,-2 1 1,-2 5-89,-1 0 0,0-1-1,0 1 1,-1-2 0,-1 1 0,1-1-1,-1 0 1,0 0 0,-1-1 0,1 0-1,-1-1 1,0 1 0,-1-2 0,1 0-1,-1 0 1,-13 3 0,22-6-71,0-1-1,1 0 1,-1 0 0,-1 0 0,1 1 0,0-1-1,0 0 1,0 0 0,0-1 0,0 1 0,0 0-1,0 0 1,0 0 0,1-1 0,-1 1 0,0 0-1,0-1 1,0 1 0,0-1 0,0 1 0,0-1 0,0 0-1,1 1 1,-1-1 0,0 0 0,1 1 0,-1-1-1,0 0 1,1 0 0,-1 0 0,1 0 0,-1 0-1,1 1 1,-1-1 0,1 0 0,0 0 0,0 0-1,-1 0 1,1 0 0,0 0 0,0 0 0,0-2-1,-1-21-1247</inkml:trace>
</inkml:ink>
</file>

<file path=ppt/ink/ink1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50.523"/>
    </inkml:context>
    <inkml:brush xml:id="br0">
      <inkml:brushProperty name="width" value="0.05" units="cm"/>
      <inkml:brushProperty name="height" value="0.05" units="cm"/>
      <inkml:brushProperty name="color" value="#FF0066"/>
    </inkml:brush>
  </inkml:definitions>
  <inkml:trace contextRef="#ctx0" brushRef="#br0">0 0 9746,'40'77'11760,"48"104"-5845,-84-172-5949,2 0 0,-1 0 1,1-1-1,0 1 0,13 11 1,-11-11-735,-7-8 445,0-1 1,0 1-1,0-1 1,0 1-1,0-1 1,0 0-1,0 1 1,1-1-1,-1 0 1,0 0-1,0 0 1,0 0-1,1 0 1,-1 0-1,0 0 1,0 0-1,0 0 1,0-1-1,1 1 1,-1 0-1,0-1 1,0 1-1,0-1 1,0 0-1,0 1 1,0-1-1,0 0 1,0 1-1,1-2 1,5-2-845,13-7-783</inkml:trace>
</inkml:ink>
</file>

<file path=ppt/ink/ink1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50.938"/>
    </inkml:context>
    <inkml:brush xml:id="br0">
      <inkml:brushProperty name="width" value="0.05" units="cm"/>
      <inkml:brushProperty name="height" value="0.05" units="cm"/>
      <inkml:brushProperty name="color" value="#FF0066"/>
    </inkml:brush>
  </inkml:definitions>
  <inkml:trace contextRef="#ctx0" brushRef="#br0">3 81 9578,'-3'-22'3857,"8"36"-237,15 40 173,-18-52-3710,0 1 0,0 0 0,0-1 0,1 0 0,-1 1 0,1-1 0,-1 0 0,1 0 0,0-1 0,0 1 0,0 0 0,0-1 0,0 0 0,0 0 0,0 0 0,1 0 0,-1 0 0,0-1 0,1 1 0,-1-1-1,0 0 1,1 0 0,-1 0 0,0 0 0,1-1 0,-1 0 0,0 1 0,0-1 0,1 0 0,-1 0 0,5-4 0,-3 4-52,-1-1 0,0 0 0,0 0 0,0 0 0,-1-1 0,1 0 0,0 1 0,-1-1 0,0 0 0,0-1 0,0 1 0,0 0 0,0-1 0,-1 0 0,1 0 0,-1 1 0,0-1 0,0-1 0,-1 1 0,1 0 0,-1 0 0,0-1 0,1-7 0,-2 9-14,0 1 0,-1-1 0,1 1 0,-1-1 1,0 1-1,1-1 0,-1 1 0,0-1 0,0 1 1,-1 0-1,1 0 0,-1-1 0,1 1 1,-1 0-1,1 0 0,-1 0 0,0 1 0,0-1 1,0 0-1,0 1 0,0-1 0,-1 1 1,1 0-1,0 0 0,0 0 0,-1 0 0,1 0 1,-5-1-1,0 0-490,-1 0 1,1 1 0,0 0-1,-1 0 1,1 1-1,-1 0 1,1 0-1,-13 3 1</inkml:trace>
</inkml:ink>
</file>

<file path=ppt/ink/ink1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51.373"/>
    </inkml:context>
    <inkml:brush xml:id="br0">
      <inkml:brushProperty name="width" value="0.05" units="cm"/>
      <inkml:brushProperty name="height" value="0.05" units="cm"/>
      <inkml:brushProperty name="color" value="#FF0066"/>
    </inkml:brush>
  </inkml:definitions>
  <inkml:trace contextRef="#ctx0" brushRef="#br0">2 205 9250,'0'0'342,"1"0"0,-1 0-1,1 0 1,-1 1 0,1-1 0,-1 0-1,2 2 1368,-2-2-1367,1 1 0,-1-1 0,0 1-1,1-1 1,-1 0 0,0 1 0,0-1-1,0 1 1,1-1 0,-1 1 0,0-1 0,0 1-1,0-1 1,0 1 0,0 0 0,-2 19 3235,0-7-3688,1-8 187,-1 9 366,1 1-1,0 0 1,1 0-1,3 28 0,-3-40-413,0 0-1,1 0 0,0 0 0,-1 0 0,1 0 0,0 0 1,1 0-1,-1-1 0,0 1 0,1 0 0,-1-1 1,1 1-1,0-1 0,0 1 0,0-1 0,0 0 0,0 0 1,1 0-1,-1 0 0,1 0 0,-1 0 0,1-1 1,0 1-1,-1-1 0,1 0 0,0 0 0,0 0 0,0 0 1,0-1-1,0 1 0,0-1 0,0 1 0,4-1 0,-1 0-29,0-1 0,-1 1-1,1-1 1,-1 0 0,1 0-1,-1-1 1,1 0 0,-1 0-1,0 0 1,0 0-1,0-1 1,0 0 0,0 0-1,-1 0 1,1-1 0,-1 0-1,0 0 1,0 0 0,0 0-1,-1 0 1,6-9-1,-4 4-1,0 0-1,0-1 0,-1 1 1,-1-1-1,0 0 0,0 0 0,0-1 1,-2 1-1,1 0 0,-1-20 0,0 5 12,-1 1 0,-1-1-1,-1 1 1,-2 0 0,0-1-1,-11-32 1,15 55 0,-1 1 1,1 0-1,-1-1 0,1 1 1,-1 0-1,1-1 1,-1 1-1,0 0 0,0 0 1,0-1-1,1 1 0,-1 0 1,0 0-1,0 0 0,-1 0 1,1 0-1,0 1 0,0-1 1,0 0-1,-1 0 0,1 1 1,0-1-1,-1 1 0,-1-1 1,1 1 19,1 1 0,0-1 0,0 1 0,0-1 0,0 1 0,0 0 0,0-1 0,0 1 0,0 0 0,0 0 0,0 0 0,0 0 0,0 0 0,0 0 0,1 0 0,-1 0 0,0 0 0,1 0 0,-1 1 0,1-1 0,0 0 0,-1 0 1,1 0-1,0 1 0,-1-1 0,1 2 0,-1 5 113,0 0 0,0-1 1,1 1-1,0 0 1,0-1-1,1 1 0,0-1 1,1 1-1,-1-1 1,1 1-1,1-1 0,-1 0 1,7 11-1,4 7 54,2-1 0,25 32 0,3 6-135,-42-61-113,0 1 0,-1-1 1,1 0-1,0 1 1,0-1-1,0 0 0,0 0 1,0 1-1,0-1 1,0 0-1,0 0 1,0 0-1,1 0 0,-1-1 1,0 1-1,1 0 1,-1 0-1,1-1 0,-1 1 1,3 0-1,-3-1-117,0-1 0,0 1 0,0 0-1,0-1 1,0 1 0,0-1 0,0 1 0,0-1-1,0 1 1,0-1 0,0 0 0,0 0-1,0 1 1,-1-1 0,1 0 0,0 0 0,0 0-1,-1 0 1,1 0 0,-1 0 0,1-1-1,4-9-1722,-1 0 0,0 0 0,5-23 0,-9 34 1847,6-38-2125,-4-2 811</inkml:trace>
</inkml:ink>
</file>

<file path=ppt/ink/ink1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51.791"/>
    </inkml:context>
    <inkml:brush xml:id="br0">
      <inkml:brushProperty name="width" value="0.05" units="cm"/>
      <inkml:brushProperty name="height" value="0.05" units="cm"/>
      <inkml:brushProperty name="color" value="#FF0066"/>
    </inkml:brush>
  </inkml:definitions>
  <inkml:trace contextRef="#ctx0" brushRef="#br0">54 127 6753,'10'-101'3118,"-11"76"-133,1 25-2933,0 0 0,0 0-1,0 0 1,0 0 0,0 0 0,0 0 0,0 0 0,0 0 0,0 0 0,0 1-1,0-1 1,0 0 0,0 0 0,0 0 0,0 0 0,0 0 0,0 0-1,0 0 1,0 0 0,-1 0 0,1 0 0,0 0 0,0 0 0,0 0 0,0 0-1,0 0 1,0 0 0,0 0 0,0 0 0,0 1 0,0-1 0,-1 0-1,1 0 1,0 0 0,0 0 0,0-1 0,0 1 0,0 0 0,0 0 0,0 0-1,0 0 1,0 0 0,-1 0 0,1 0 0,0 0 0,0 0 0,0 0-1,0 0 1,0 0 0,0 0 0,0 0 0,0 0 0,0 0 0,0 0 0,0 0-1,0 0 1,0-1 0,0 1 0,-1 0 0,1 0 0,0 0 0,0 0-1,0 0 1,0 0 0,0 0 0,-7 21 3416,-13 48 66,10-35-2123,-7 42-1,15-67-1308,1 0-1,0 1 0,1-1 0,0 0 0,0 0 0,1 1 0,0-1 1,1 0-1,4 14 0,-6-22-100,0 0 1,1 0-1,-1 0 1,1 0-1,-1 0 1,0 0-1,1 0 1,0 0-1,-1 0 1,1 0-1,0 0 1,-1 0-1,1 0 1,0-1-1,0 1 1,0 0-1,0 0 1,0-1-1,0 1 1,0-1-1,0 1 1,0-1-1,0 1 1,0-1-1,0 0 1,0 1-1,0-1 1,0 0-1,0 0 1,0 0-1,1 0 1,-1 0-1,0 0 1,0 0-1,0 0 1,2-1-1,3-1 1,1-1 0,-1 0 0,-1 0 1,1 0-1,8-7 0,12-6-8,15-7-1580,-7-9-6147,-29 24 5775,1 0 990</inkml:trace>
</inkml:ink>
</file>

<file path=ppt/ink/ink1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52.403"/>
    </inkml:context>
    <inkml:brush xml:id="br0">
      <inkml:brushProperty name="width" value="0.05" units="cm"/>
      <inkml:brushProperty name="height" value="0.05" units="cm"/>
      <inkml:brushProperty name="color" value="#FF0066"/>
    </inkml:brush>
  </inkml:definitions>
  <inkml:trace contextRef="#ctx0" brushRef="#br0">6 397 6217,'11'-20'6957,"-10"20"-6722,0-1 1,0 0-1,0 0 1,0 0-1,0 1 1,-1-1-1,1 0 0,0 0 1,0 0-1,-1 0 1,1-1-1,-1 1 1,1 0-1,-1 0 1,1 0-1,-1 0 1,0-1-1,0 1 1,1 0-1,-1 0 1,0 0-1,0-1 1,0 1-1,0 0 1,-1 0-1,1-1 1,0 1-1,-1-2 1,0 3-415,0 1 0,0-1 0,0 1 0,1-1 1,-1 1-1,0-1 0,0 1 0,0 0 0,1-1 0,-1 1 0,0 0 0,1 0 0,-1-1 1,1 1-1,-1 0 0,1 0 0,-1 0 0,1 0 0,0 0 0,-1 1 0,-10 21 1461,10-22-1130,1 1-1,-1 0 1,1 0 0,0 0 0,0 0 0,0-1-1,0 1 1,0 0 0,0 0 0,0 0 0,1 0 0,-1-1-1,1 1 1,-1 0 0,1 0 0,0-1 0,0 1-1,-1 0 1,1-1 0,0 1 0,1-1 0,-1 1 0,0-1-1,0 1 1,1-1 0,-1 0 0,0 0 0,1 0-1,0 0 1,-1 0 0,1 0 0,-1 0 0,1 0-1,0-1 1,0 1 0,-1 0 0,1-1 0,3 1 0,5 1-46,0 0 1,0 0-1,0-1 1,19 0-1,-25-2-78,1 0-1,0 0 1,0 0 0,0-1-1,-1 0 1,1 0 0,-1 0-1,1-1 1,-1 1 0,0-1-1,0 0 1,0 0 0,-1 0-1,1-1 1,-1 0 0,1 1-1,-1-1 1,0 0 0,-1 0-1,1-1 1,-1 1 0,4-10-1,-6 10-180,0 0 0,-1-1 0,0 1 0,0 0 0,0-1 0,0 1 0,-1 0-1,1 0 1,-3-4 0,1 8-94,3 6 213,9 9 77,-6-13-18,0 0 0,0 0 0,0-1 1,0 1-1,0-1 0,1 0 0,-1 0 1,0 0-1,1 0 0,-1-1 0,0 1 1,1-1-1,-1 0 0,1 0 1,4-1-1,-5 0 3,0 0 0,-1 0 0,1 0 1,-1 0-1,1-1 0,-1 1 0,0-1 0,0 0 0,0 0 1,0 1-1,0-1 0,0 0 0,0-1 0,-1 1 1,1 0-1,-1-1 0,1 1 0,-1 0 0,0-1 1,1-3-1,-1 5-9,6-19 87,-6 20-90,-1-1 1,0 1-1,0-1 0,1 1 0,-1-1 1,0 1-1,0 0 0,0-1 0,1 1 0,-1-1 1,0 1-1,0-1 0,0 1 0,0-1 0,0 1 1,0-1-1,0 1 0,0-1 0,0 1 1,0-1-1,-1 1 0,1-1 0,0 1 0,0-1 1,0 1-1,0-1 0,-1 1 0,1 0 0,0-1 1,-1 0-1,-3 6 28,-51 81 140,53-83-174,0-1 1,1 1-1,0 0 1,-1-1-1,1 1 1,0 0-1,0 0 0,0 0 1,1 0-1,-1 0 1,1 0-1,0 0 1,-1 0-1,1 0 0,1 0 1,-1 0-1,1 5 1,0-7-8,-1 0 1,0-1 0,1 1-1,-1 0 1,1 0 0,-1-1-1,1 1 1,-1-1-1,1 1 1,-1 0 0,1-1-1,0 1 1,-1-1 0,1 0-1,0 1 1,-1-1 0,1 1-1,0-1 1,0 0-1,-1 0 1,1 1 0,1-1-1,0 0 3,0 0 0,0 0 0,0 0 0,-1 0 0,1-1 0,0 1 0,0-1 0,0 1 0,-1-1 0,1 1 0,0-1 0,0 0 0,1-1 0,11-7 57,-1 0 1,0-1-1,-1-1 0,0 0 1,18-22-1,47-71 93,-64 85-83,-1-1 0,-1-1 0,10-24 0,-19 38-18,1 0 0,-1 0 0,0 0 1,0 0-1,-1 0 0,0-1 1,0 1-1,-1 0 0,0-1 0,-1 1 1,1-1-1,-1 1 0,-3-12 0,3 17-43,1 0 0,-1 0 0,0 0-1,1 0 1,-1 1 0,0-1-1,0 0 1,0 1 0,0-1 0,-1 1-1,1-1 1,0 1 0,-1-1-1,1 1 1,-3-2 0,3 3-4,0 0 1,0-1-1,0 1 0,1 0 1,-1 0-1,0 0 1,0 0-1,0 0 0,0 0 1,0 0-1,0 0 0,0 0 1,0 0-1,0 0 1,0 1-1,1-1 0,-1 0 1,0 1-1,0-1 1,0 0-1,0 1 0,0 0 1,-3 2 23,0 1 0,0-1 1,1 1-1,-1 0 1,1 0-1,0 0 0,0 0 1,1 1-1,-4 6 1,0 4 10,1 0 1,0 1 0,1 0 0,0 0 0,1 0-1,1 0 1,1 0 0,0 19 0,1-22-63,1-1 1,0 0-1,1 1 1,0-1-1,1 0 1,0 0-1,1 0 1,1-1-1,0 1 1,0-1-1,8 13 1,-10-20-158,0-1 1,0 1 0,0-1 0,0 1-1,0-1 1,1 0 0,-1 0 0,1-1-1,0 1 1,0-1 0,0 0 0,0 0-1,0 0 1,1 0 0,-1-1 0,0 1-1,1-1 1,-1 0 0,1-1 0,0 1-1,-1-1 1,1 0 0,-1 0 0,1 0-1,0-1 1,5-1 0,49-14-1277</inkml:trace>
</inkml:ink>
</file>

<file path=ppt/ink/ink1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53.433"/>
    </inkml:context>
    <inkml:brush xml:id="br0">
      <inkml:brushProperty name="width" value="0.05" units="cm"/>
      <inkml:brushProperty name="height" value="0.05" units="cm"/>
      <inkml:brushProperty name="color" value="#FF0066"/>
    </inkml:brush>
  </inkml:definitions>
  <inkml:trace contextRef="#ctx0" brushRef="#br0">83 52 7610,'-19'-3'1394,"15"2"-1009,1 0 1,-1 0-1,1 1 0,-1-1 1,0 1-1,1 0 0,-1 0 1,0 1-1,1-1 1,-1 1-1,1-1 0,-5 3 1,-5 0 5380,22-8-3262,28-12-1459,-24 11-833,-7 2-96,1 1 1,-1 0-1,1 0 0,-1 0 0,1 1 1,0 0-1,-1 1 0,1-1 0,0 1 1,0 1-1,8-1 0,-14 1-109,0 0-1,0 1 1,0-1 0,0 0-1,0 0 1,0 1 0,0-1-1,-1 0 1,1 1-1,0-1 1,0 1 0,0-1-1,-1 1 1,1-1 0,0 1-1,-1-1 1,1 1 0,0 0-1,-1-1 1,1 1 0,-1 0-1,1 0 1,-1 0 0,1-1-1,-1 1 1,1 2 0,-1-1-5,0 0 0,0 0 1,0 0-1,0 0 1,0 1-1,0-1 1,0 0-1,-1 0 1,1 0-1,-1 0 1,-1 3-1,-1 3-27,-1 0 1,0 0-1,-1 0 0,-8 11 0,7-11 21,-5 7-433,14-12 113,10-6 16,-5 0 282,-1 1 0,1 0-1,0 0 1,0 1 0,0 0 0,0 0 0,1 1 0,-1 0 0,0 1 0,9 1 0,-15-2 34,1 1 0,-1 0 0,0 0 0,1-1 0,-1 1 0,0 0 1,0 1-1,0-1 0,1 0 0,-1 1 0,-1-1 0,1 1 1,0 0-1,0-1 0,-1 1 0,1 0 0,-1 0 0,1 0 0,-1 0 1,0 0-1,0 1 0,0-1 0,0 0 0,0 1 0,0-1 0,-1 0 1,1 1-1,-1-1 0,0 1 0,0-1 0,0 1 0,0-1 1,0 0-1,0 1 0,0-1 0,-1 1 0,0-1 0,0 3 0,-1 1 10,0-1 0,0 1 0,0-1-1,0 0 1,-1 0 0,0 0 0,0 0-1,0 0 1,-6 5 0,7-7-45,-1-1-1,1 1 1,-1 0 0,0-1 0,0 0-1,0 1 1,0-1 0,0 0 0,0-1-1,0 1 1,-1-1 0,1 1 0,-1-1-1,1 0 1,-5 1 0,6-2-85,1-1 0,0 1 0,-1 0 0,1-1 0,-1 1 0,1-1 1,0 1-1,-1-1 0,1 0 0,0 1 0,0-1 0,-1 0 0,1 0 0,0 0 1,0 0-1,0 0 0,0 0 0,0 0 0,0 0 0,0 0 0,1-1 1,-1 1-1,0 0 0,1-1 0,-1 1 0,1 0 0,-1-1 0,1 1 0,-1-1 1,1-1-1,-7-45-971,7 13 1102</inkml:trace>
</inkml:ink>
</file>

<file path=ppt/ink/ink1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53.785"/>
    </inkml:context>
    <inkml:brush xml:id="br0">
      <inkml:brushProperty name="width" value="0.05" units="cm"/>
      <inkml:brushProperty name="height" value="0.05" units="cm"/>
      <inkml:brushProperty name="color" value="#FF0066"/>
    </inkml:brush>
  </inkml:definitions>
  <inkml:trace contextRef="#ctx0" brushRef="#br0">1 1 9826,'6'3'5073,"-1"5"-1152,2 3-2169,2 7-479,1 0-649,0 0-296,-2-2-304,-2 2-264,4-1-744,-2-2-1081,3 0 1273</inkml:trace>
</inkml:ink>
</file>

<file path=ppt/ink/ink1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54.154"/>
    </inkml:context>
    <inkml:brush xml:id="br0">
      <inkml:brushProperty name="width" value="0.05" units="cm"/>
      <inkml:brushProperty name="height" value="0.05" units="cm"/>
      <inkml:brushProperty name="color" value="#FF0066"/>
    </inkml:brush>
  </inkml:definitions>
  <inkml:trace contextRef="#ctx0" brushRef="#br0">0 0 10626,'7'16'1133,"-4"-11"-770,-1-1 1,0 1-1,0 0 1,0-1-1,-1 1 1,0 0 0,0 0-1,0 0 1,-1 0-1,1 0 1,-1 0-1,0 0 1,-1 0-1,-1 8 1,-1 1 305,1 1 1,0-1 0,0 0-1,2 1 1,-1-1-1,4 20 1,-3-30-605,1-1 0,0 1 0,0 0 0,0-1 0,1 0 0,-1 1 0,1-1 0,0 0 0,0 0 0,0 0 0,0 0 0,0 0 0,1 0 0,0 0 0,-1-1 0,1 0 0,0 1 0,0-1-1,0 0 1,0 0 0,1-1 0,-1 1 0,0 0 0,1-1 0,-1 0 0,1 0 0,-1 0 0,1-1 0,0 1 0,4-1 0,1 1-28,1 0-1,-1-1 1,0-1-1,1 1 1,-1-2 0,0 1-1,0-1 1,10-4-1,-17 6-13,0-1-1,0 1 0,0-1 1,0 0-1,-1 0 0,1 0 0,0 0 1,0 0-1,-1 0 0,1 0 0,-1-1 1,1 1-1,-1-1 0,1 1 0,-1-1 1,0 1-1,0-1 0,0 0 1,0 0-1,0 1 0,0-1 0,0 0 1,-1 0-1,1 0 0,-1 0 0,1 0 1,-1 0-1,0 0 0,0 0 1,0 0-1,0 0 0,0 0 0,0 0 1,0 0-1,-1 0 0,1 0 0,-1 0 1,1 0-1,-1 0 0,0 0 0,0 0 1,-1-2-1,-5-5-126,1-1 0,-1 1 1,-1 0-1,0 1 0,0 0 0,-1 0 1,1 0-1,-2 1 0,-12-7 0,7 4-1224,1-1 0,-17-16 0,21 13-863,7 0 944</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02.449"/>
    </inkml:context>
    <inkml:brush xml:id="br0">
      <inkml:brushProperty name="width" value="0.05" units="cm"/>
      <inkml:brushProperty name="height" value="0.05" units="cm"/>
      <inkml:brushProperty name="color" value="#FF0066"/>
    </inkml:brush>
  </inkml:definitions>
  <inkml:trace contextRef="#ctx0" brushRef="#br0">1356 62 4497,'40'-15'1056,"0"-1"266,-3-2 3212,-36 18-4371,-1 0-1,0-1 0,0 1 1,0 0-1,0-1 1,1 1-1,-1 0 0,0-1 1,0 1-1,0 0 1,0-1-1,0 1 0,0 0 1,0-1-1,0 1 1,0 0-1,0-1 0,0 1 1,0 0-1,0-1 1,0 1-1,-1 0 1,1-1-1,0 1 0,0 0 1,0-1-1,0 1 1,-1 0-1,1 0 0,0-1 1,0 1-1,0 0 1,-1 0-1,1-1 0,0 1 1,-1 0-1,1 0 1,0 0-1,0-1 0,-1 1 1,1 0-1,0 0 1,-1 0-1,1 0 1,0 0-1,-1 0 0,1 0 1,0 0-1,-1 0 1,1 0-1,0 0 0,-1 0 1,1 0-1,-1 0 1,1 0-1,0 0 0,-1 0 1,1 0-1,0 0 1,-1 0-1,1 1 0,0-1 1,-1 0-1,-14 10-28,-1 0-1,2 1 0,-16 15 1,-28 22 42,-31 8-68,59-39-89,1 1 0,-32 27 0,-19 18 36,53-44-31,1 2 0,0 0 0,-34 40 0,4 1-17,-87 75 0,57-58 4,-79 63-6,-46 47-100,193-171 86,1 0-20,0 0 0,-19 28 0,19-3-38,2-6 55,1 3 24,13-35-8,-1 1 1,1-1 0,-1 1-1,0-1 1,-1 0 0,1 0-1,-6 8 1,-1-2-6,1 2 0,0-1 0,1 1 0,0 0-1,1 0 1,-6 19 0,11-28-81,0-1-1,0 0 1,-1 1-1,0-1 1,1 0-1,-1 0 1,0 0-1,-1-1 1,1 1-1,0 0 1,-1-1-1,-3 3 1</inkml:trace>
</inkml:ink>
</file>

<file path=ppt/ink/ink1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8:54.570"/>
    </inkml:context>
    <inkml:brush xml:id="br0">
      <inkml:brushProperty name="width" value="0.05" units="cm"/>
      <inkml:brushProperty name="height" value="0.05" units="cm"/>
      <inkml:brushProperty name="color" value="#FF0066"/>
    </inkml:brush>
  </inkml:definitions>
  <inkml:trace contextRef="#ctx0" brushRef="#br0">0 77 9514,'55'-3'4921,"-55"19"-1232,10 11-1697,0-2-207,3 0-401,4 5-184,0-11-392,-1 0-199,-2-2-337,-2-4-112,-6-1-304,-1 3-337,-5-2-839,0-3-392,-2-2-1041,-1-8 17,1-5 1791</inkml:trace>
  <inkml:trace contextRef="#ctx0" brushRef="#br0" timeOffset="1">188 253 7890,'2'-4'248,"2"-5"738,0 1 0,1 0 0,0 0 1,0 0-1,1 0 0,0 1 0,8-8 0,-7 9-344,0-1 0,0 0 0,0-1 0,-1 0 0,0 0 0,0 0 0,7-16 0,-11 20-562,-1-1 0,1 1 0,-1-1-1,0 1 1,0-1 0,0 1 0,-1-1-1,0 0 1,0 1 0,0-1-1,0 0 1,-1 1 0,1-1 0,-1 0-1,-1 1 1,1-1 0,-1 1-1,-3-8 1,0 5 478,6 15 187,8 25-65,109 309 3457,-114-330-6275,-7-3-3942</inkml:trace>
</inkml:ink>
</file>

<file path=ppt/ink/ink1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9:04.365"/>
    </inkml:context>
    <inkml:brush xml:id="br0">
      <inkml:brushProperty name="width" value="0.05" units="cm"/>
      <inkml:brushProperty name="height" value="0.05" units="cm"/>
      <inkml:brushProperty name="color" value="#FF0066"/>
    </inkml:brush>
  </inkml:definitions>
  <inkml:trace contextRef="#ctx0" brushRef="#br0">3 1579 6905,'-2'-2'11013,"21"-12"-10521,-1-1 0,0 0-1,-1-1 1,25-31-1,4-5 315,141-144 1783,255-207 0,257-179 359,-445 369-2487,-234 193-931,-20 19 447,0 1 0,0 0 0,0 0 0,-1 0 0,1-1 0,0 1 0,0 0 0,0 0 0,0 0 0,-1 0 0,1 0 0,0-1 0,0 1 0,0 0 0,0 0 0,-1 0 0,1 0 0,0 0 0,0 0 0,-1 0 0,1 0 0,0 0 0,0 0 0,0 0 0,-1 0 0,1 0 0,0 0 0,0 0 0,-1 0 0,1 0 0,0 0 0,0 0 0,0 0 0,-1 0 0,1 0 0,0 0 0,0 0 0,0 0 0,-1 1 0,1-1 0,0 0 0,0 0 0,0 0 0,0 0 0,-1 1 0,1-1 0,0 0 0,0 0 0,-44 22-2514,-11 8-1410,1 0 1441,16-10 3582,-17 6-490</inkml:trace>
</inkml:ink>
</file>

<file path=ppt/ink/ink1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9:04.738"/>
    </inkml:context>
    <inkml:brush xml:id="br0">
      <inkml:brushProperty name="width" value="0.05" units="cm"/>
      <inkml:brushProperty name="height" value="0.05" units="cm"/>
      <inkml:brushProperty name="color" value="#FF0066"/>
    </inkml:brush>
  </inkml:definitions>
  <inkml:trace contextRef="#ctx0" brushRef="#br0">105 0 6921,'-9'3'1104,"1"-1"-1,-1 1 0,0 1 0,1-1 0,-14 9 0,19-10-885,1 0 1,-1-1-1,0 1 0,1 0 1,-1 1-1,1-1 1,0 0-1,-1 1 0,1-1 1,0 1-1,1-1 1,-1 1-1,0 0 0,1 0 1,-1 0-1,1 0 1,0 0-1,0 0 0,0 5 1,1-6-142,0-1-1,0 1 1,0-1 0,1 1 0,-1-1 0,1 1 0,-1-1 0,1 1-1,-1-1 1,1 0 0,0 1 0,0-1 0,0 0 0,0 0-1,0 1 1,0-1 0,0 0 0,0 0 0,0 0 0,1 0-1,-1 0 1,0-1 0,3 2 0,35 12 1005,4-9-253,1-2 0,0-1-1,0-3 1,54-7 0,-37 3-208,202-18 1613,282-10 1832,-536 33-4078,99 6 737,-97-5-898,0 1 0,-1 0 0,1 0 0,-1 2 0,1-1 0,-1 1 0,16 9 0,-19-7-2521,-3-1 1134</inkml:trace>
</inkml:ink>
</file>

<file path=ppt/ink/ink1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9:06.080"/>
    </inkml:context>
    <inkml:brush xml:id="br0">
      <inkml:brushProperty name="width" value="0.05" units="cm"/>
      <inkml:brushProperty name="height" value="0.05" units="cm"/>
      <inkml:brushProperty name="color" value="#FF0066"/>
    </inkml:brush>
  </inkml:definitions>
  <inkml:trace contextRef="#ctx0" brushRef="#br0">85 701 6513,'-13'-2'2304,"-27"-5"1242,38 6-3129,-1 1 0,1-1 1,0 0-1,0 0 0,0 0 1,0 0-1,0 0 0,0 0 1,0 0-1,0 0 0,0-1 1,0 1-1,-1-3 0,2 4-340,1 0 0,0-1-1,0 1 1,0 0 0,0 0 0,0 0-1,0-1 1,0 1 0,0 0 0,0 0-1,0 0 1,0-1 0,0 1 0,0 0-1,0 0 1,0 0 0,0-1 0,0 1-1,0 0 1,0 0 0,0 0-1,0-1 1,0 1 0,0 0 0,0 0-1,1 0 1,-1 0 0,0-1 0,0 1-1,0 0 1,0 0 0,0 0 0,1 0-1,-1 0 1,0 0 0,0-1 0,0 1-1,0 0 1,1 0 0,-1 0-1,0 0 1,0 0 0,0 0 0,1 0-1,-1 0 1,0 0 0,0 0 0,15-3-332,-11 2 644,179-41 976,214-78-1,-56-21-383,-13-24 483,-72 34-332,-156 87-868,-88 40-245,1 0-1,-1 0 0,1 2 1,0-1-1,24 0 0,-36 3-16,0 0-1,0-1 0,0 1 0,0 0 0,0 0 0,1 0 0,-1 1 0,0-1 0,0 0 0,0 0 0,0 0 0,0 1 0,0-1 0,1 1 0,-1-1 0,0 1 0,0-1 0,0 1 0,-1 0 0,1-1 0,0 1 0,0 0 0,0 0 0,0 0 0,-1-1 0,1 1 0,0 0 0,-1 0 0,1 0 0,-1 0 0,1 0 0,-1 0 0,1 1 0,0 0 0,-2 0 0,1 0 0,0 0 0,0 0 0,-1 0 0,1 0 0,-1 0 0,1 0-1,-1 0 1,0 0 0,0 0 0,0-1 0,0 1 0,0 0 0,0 0 0,0-1 0,-1 1 0,-2 2-1,-16 13-30,0 0 0,-1-2 0,-1 0 0,-29 14 0,-101 41-224,132-61 232,-405 152-333,76-32-184,296-107 442,-300 134-89,336-143 194,17-13-8,0 0 0,0 0 0,0 1 0,0-1 0,0 0 0,1 0 0,-1 1 0,0-1 0,0 0 0,0 0 0,1 0 0,-1 1 0,0-1 0,0 0 0,1 0 0,-1 0 0,0 0 0,0 0 0,1 1 0,-1-1 0,0 0 0,0 0 0,1 0 0,-1 0 0,0 0-1,1 0 1,-1 0 0,0 0 0,0 0 0,1 0 0,-1 0 0,0 0 0,1 0 0,-1 0 0,1-1 0,43-5 3,162-49 314,224-94 1,-291 98-28,-32 10 122,-1-5 0,-3-4 0,145-94-1,-246 140-305,-13 6-40,-18 7 18,-206 89 165,20-7-1030,180-77 442,-63 36-1,32-13 223</inkml:trace>
</inkml:ink>
</file>

<file path=ppt/ink/ink1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9:33.939"/>
    </inkml:context>
    <inkml:brush xml:id="br0">
      <inkml:brushProperty name="width" value="0.05" units="cm"/>
      <inkml:brushProperty name="height" value="0.05" units="cm"/>
      <inkml:brushProperty name="color" value="#FF0066"/>
    </inkml:brush>
  </inkml:definitions>
  <inkml:trace contextRef="#ctx0" brushRef="#br0">764 1016 7138,'-4'3'1365,"-3"3"1051,6-5-2362,1-1 0,0 0 0,0 0-1,0 0 1,0 0 0,0 0 0,0 0 0,0 0 0,0 1-1,0-1 1,0 0 0,0 0 0,0 0 0,0 0-1,0 0 1,0 1 0,0-1 0,0 0 0,0 0 0,0 0-1,0 0 1,0 0 0,0 0 0,0 1 0,0-1-1,0 0 1,0 0 0,0 0 0,1 0 0,-1 0-1,0 0 1,0 0 0,0 1 0,0-1 0,0 0 0,0 0-1,0 0 1,0 0 0,1 0 0,-1 0 0,0 0-1,0 0 1,0 0 0,0 0 0,0 0 0,0 0 0,1 0-1,-1 0 1,0 0 0,0 0 0,1 1 884,30 0 766,1-1-1248,-1-1 1,0-2-1,0-1 0,0-1 1,32-11-1,-11-2 210,93-46 1,-121 51-622,1-1 1,-2-2 0,0 0 0,-1-2-1,31-30 1,-42 36 28,0-1-1,-1 0 1,-1-1-1,0 0 1,-1-1-1,0 0 1,-1 0-1,-1 0 1,6-25-1,-9 31-14,-1 0 0,-1-1 0,0 1 0,0 0 0,0-1 0,-2 1 0,1-1 0,-1 1 0,0 0 0,-1-1 0,0 1 0,-1 0 0,0 0 0,0 0 0,-1 1 0,0-1 0,-10-14-1,1 5-6,-2 1-1,0 1 1,-1 0-1,0 1 1,-1 1-1,-24-15 0,-120-63 236,135 78-209,-60-30 69,-1 3 1,-137-42 0,177 69-145,0 3 1,0 1-1,-1 2 1,0 3 0,0 2-1,-90 5 1,128-1 5,0 0 0,1 1 0,-1 0 0,1 1 0,-1 0 0,1 1 0,0-1 0,0 2 0,0-1 0,1 2 0,0-1 0,-8 7 0,6-3 19,0 1 0,1-1-1,1 2 1,-1-1-1,2 1 1,0 1 0,-12 22-1,3 9 29,2 0-1,1 0 1,2 1 0,-5 52-1,14-84-59,-5 34 93,1 1 1,3 0-1,2 1 0,5 57 1,-1-79-13,1 0 1,2 0 0,0-1-1,1 0 1,2 0-1,0-1 1,2 0 0,0-1-1,19 27 1,-22-39-51,1 0 0,0-1 0,1 0 0,0 0 0,0-1 0,1 0 0,1-1 0,-1 0 0,1-1 0,0-1 0,1 0 0,-1 0 0,1-1 0,1-1 1,-1 0-1,0-1 0,1 0 0,22 1 0,9-2-278,0-2 0,0-1-1,0-3 1,62-13 0,43-13-261</inkml:trace>
</inkml:ink>
</file>

<file path=ppt/ink/ink1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9:34.907"/>
    </inkml:context>
    <inkml:brush xml:id="br0">
      <inkml:brushProperty name="width" value="0.05" units="cm"/>
      <inkml:brushProperty name="height" value="0.05" units="cm"/>
      <inkml:brushProperty name="color" value="#FF0066"/>
    </inkml:brush>
  </inkml:definitions>
  <inkml:trace contextRef="#ctx0" brushRef="#br0">668 1497 6297,'1'5'349,"0"-1"0,0 1-1,1 0 1,-1-1 0,1 1 0,0-1-1,1 0 1,-1 0 0,1 0-1,-1 0 1,1 0 0,0 0-1,1 0 1,-1-1 0,1 0 0,7 6-1,-3-5-42,-1 1 0,2-1 1,-1-1-1,0 1 0,1-2 0,0 1 0,-1-1 0,15 2 0,9-2 285,0-1 0,0-1 0,64-10 0,20-9 69,-1-5 0,-1-5 0,-2-5 0,-1-5 0,-2-5 1,202-113-1,-286 142-599,-1 0 1,-1-2 0,0-1-1,-1 0 1,38-42-1,-52 49-13,0 0-1,0 0 1,-1 0-1,0-1 1,-1 0-1,0 0 1,-1-1-1,-1 0 0,0 1 1,-1-2-1,0 1 1,-1 0-1,0 0 1,-1-25-1,-3 13-11,-1 1 0,-1 0 0,-1-1-1,-1 1 1,-2 1 0,0 0 0,-1 0 0,-2 0-1,0 1 1,-1 1 0,-1 0 0,-31-37 0,8 17-46,-1 2 0,-2 1 1,-1 2-1,-84-56 1,45 40-50,-3 4 0,-132-56 0,156 80 28,-1 3 1,-1 3-1,-1 3 1,-112-15-1,134 28 21,1 1-1,-1 2 1,1 2-1,0 1 0,0 2 1,0 2-1,1 1 1,0 2-1,0 1 1,2 3-1,-42 21 0,33-12 12,2 2 0,0 3-1,2 0 1,1 3 0,2 1-1,1 2 1,1 1-1,-33 47 1,48-55 59,0 1 0,2 1 0,1 1 0,2 1 0,0 0 0,3 1 0,1 0 1,1 1-1,1 0 0,-4 45 0,11-59 15,1 1 0,0 0 0,2 0 1,0 0-1,1 0 0,2-1 0,0 1 0,1-1 1,1 0-1,0 0 0,2 0 0,0-1 0,2 0 1,0-1-1,1 0 0,0-1 0,2 0 1,20 22-1,-14-21-30,1-1 1,1-1-1,0-1 1,1-1-1,0-1 1,2-1-1,-1-1 1,1 0-1,1-2 1,27 6-1,12 0-299,1-3-1,119 8 1,192-18-5372,-361-2 5308,190-4-2118</inkml:trace>
</inkml:ink>
</file>

<file path=ppt/ink/ink1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0:33.968"/>
    </inkml:context>
    <inkml:brush xml:id="br0">
      <inkml:brushProperty name="width" value="0.05" units="cm"/>
      <inkml:brushProperty name="height" value="0.05" units="cm"/>
      <inkml:brushProperty name="color" value="#FF0066"/>
    </inkml:brush>
  </inkml:definitions>
  <inkml:trace contextRef="#ctx0" brushRef="#br0">11 149 4457,'-11'-16'10740,"23"15"-8028,35 4-2018,0-2-1,0-2 1,70-10-1,-60 4-147,105 0 0,-81 10-278,-48-1-154,-1-1-1,1-2 1,43-6 0,107-17 981,-55 9-481,277-35 188,-313 40-174,1 4 0,-1 3 0,150 17 0,-191-4 84,3 1 407</inkml:trace>
</inkml:ink>
</file>

<file path=ppt/ink/ink1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0:35.233"/>
    </inkml:context>
    <inkml:brush xml:id="br0">
      <inkml:brushProperty name="width" value="0.05" units="cm"/>
      <inkml:brushProperty name="height" value="0.05" units="cm"/>
      <inkml:brushProperty name="color" value="#FF0066"/>
    </inkml:brush>
  </inkml:definitions>
  <inkml:trace contextRef="#ctx0" brushRef="#br0">41 25 3713,'-24'2'4320,"23"-1"-4071,0-1-1,1 0 1,-1 0 0,1 0 0,-1 0 0,0 0 0,1 0-1,-1 0 1,1 0 0,-1-1 0,0 1 0,1 0 0,-1 0-1,1 0 1,-1-1 0,1 1 0,-1 0 0,1-1-1,-1 1 1,1 0 0,-1-1 0,1 1 0,-1-1 0,1 1-1,0-1 1,-1 1 0,1 0 0,0-1 0,-1 0 0,0-2 2337,27 6-1486,-7 1-853,61 4 834,84-3 1,3 1-385,122 3 2023,544-51 0,-801 38-2397,-20 2-42,0 0-1,0 2 1,14-1 0,-26 1-261,0 0 1,1 0-1,-1 0 0,0 0 1,0 0-1,0 0 0,1 0 1,-1 0-1,0 0 0,0-1 1,0 1-1,1 0 0,-1 0 1,0 0-1,0 0 0,0 0 1,1 0-1,-1 0 0,0 0 1,0 0-1,0 0 0,1 1 1,-1-1-1,0 0 0,0 0 1,0 0-1,0 0 0,1 0 1,-1 0-1,0 0 0,0 0 1,0 0-1,0 1 0,1-1 0,-1 0 1,0 0-1,0 0 0,0 0 1,0 1-1,0-1 0,0 0 1,0 0-1,1 0 0,-1 0 1,0 1-1,0-1 0,0 0 1,0 0-1,0 0 0,0 1 1,-5 1-1057</inkml:trace>
</inkml:ink>
</file>

<file path=ppt/ink/ink1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0:37.400"/>
    </inkml:context>
    <inkml:brush xml:id="br0">
      <inkml:brushProperty name="width" value="0.05" units="cm"/>
      <inkml:brushProperty name="height" value="0.05" units="cm"/>
      <inkml:brushProperty name="color" value="#FF0066"/>
    </inkml:brush>
  </inkml:definitions>
  <inkml:trace contextRef="#ctx0" brushRef="#br0">78 0 7962,'-33'7'3384,"6"9"-1271,9 5-2233,18 5 48</inkml:trace>
</inkml:ink>
</file>

<file path=ppt/ink/ink1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1:20.981"/>
    </inkml:context>
    <inkml:brush xml:id="br0">
      <inkml:brushProperty name="width" value="0.05" units="cm"/>
      <inkml:brushProperty name="height" value="0.05" units="cm"/>
      <inkml:brushProperty name="color" value="#FF0066"/>
    </inkml:brush>
  </inkml:definitions>
  <inkml:trace contextRef="#ctx0" brushRef="#br0">281 226 8066,'-80'-27'2971,"76"26"-2769,-1 0 0,1 0 0,0 1 0,0-1 0,0 1 1,0 0-1,0 0 0,-1 0 0,1 1 0,0 0 0,0-1 0,0 1 0,0 1 0,0-1 0,0 0 0,0 1 0,-6 4 1,2-1 43,1 1 1,0 1 0,0-1 0,0 1 0,-7 11 0,8-11-14,-3 3-20,1 1 1,1 0 0,0 0-1,0 1 1,1 0 0,0 0-1,-4 16 1,9-26-177,0 1 1,1-1-1,-1 1 1,0 0-1,1-1 0,0 1 1,-1-1-1,1 1 0,0 0 1,0-1-1,1 1 1,-1-1-1,0 1 0,1-1 1,0 1-1,0-1 1,-1 1-1,2-1 0,-1 1 1,0-1-1,0 0 0,1 0 1,-1 1-1,1-1 1,-1 0-1,1 0 0,0-1 1,0 1-1,0 0 1,0-1-1,0 1 0,0-1 1,1 0-1,-1 1 0,0-1 1,1 0-1,-1 0 1,1-1-1,-1 1 0,1 0 1,-1-1-1,1 0 1,4 1-1,11 0 372,0 0-1,35-4 1,-35 1-111,-1 1 1,1 1 0,-1 0-1,28 5 1,-40-4-243,-1 0 0,1 0 0,0 1 0,-1 0 0,0 0 0,1 0 0,-1 0 0,0 1 0,0-1 0,0 1 0,0 0 0,-1 1 0,1-1 0,-1 1 0,0-1 0,0 1 0,0 0 0,0 0 0,-1 0 0,0 0 0,3 6 0,-3-3-20,0 0-1,-1 0 0,0 0 1,0 0-1,0 0 0,-1 0 1,0 1-1,-1-1 0,1 0 0,-1 0 1,-1 0-1,1 0 0,-1 0 1,0 0-1,-1 0 0,0-1 1,0 1-1,-6 9 0,6-11-34,0 1-1,-1-1 1,1 0 0,-1 0-1,0 0 1,-1 0 0,1-1 0,-1 0-1,0 0 1,0 0 0,0 0-1,0-1 1,-1 0 0,1 0-1,-1 0 1,0-1 0,0 0-1,0 0 1,0 0 0,0-1-1,-9 1 1,11-2-5,0-1-1,0 0 1,0 0 0,0 0 0,0 0 0,0 0-1,0-1 1,0 0 0,-6-4 0,9 6 0,0-1 1,0 1-1,0-1 0,1 1 1,-1-1-1,0 0 1,0 1-1,1-1 0,-1 0 1,0 1-1,1-1 1,-1 0-1,0 0 0,1 0 1,0 0-1,-1 1 1,1-1-1,-1 0 0,1 0 1,0 0-1,0 0 1,-1 0-1,1 0 0,0 0 1,0 0-1,0 0 1,0 0-1,0 0 0,0 0 1,0 0-1,1 0 1,-1 0-1,0 0 0,0 0 1,1 0-1,-1 1 1,1-1-1,-1 0 1,1 0-1,-1 0 0,1 0 1,-1 1-1,1-1 1,0 0-1,0 1 0,-1-1 1,3-1-1,34-32-31,-2-2-1,-1-2 0,53-77 1,-69 88 148,-1 0-1,-2-2 1,-1 0-1,-2 0 1,0-2 0,-2 1-1,7-38 1,-16 62-76,1 1 5,-1-1 1,0 1-1,0-1 1,-1 0-1,1 1 1,-1-1-1,0 0 1,-1 1-1,1-1 1,-1 0 0,0 1-1,-1-1 1,-1-6-1,3 12-39,0 0 1,-1 0-1,1 0 0,0 0 0,0-1 0,0 1 1,0 0-1,0 0 0,0 0 0,-1 0 0,1 0 0,0 0 1,0-1-1,0 1 0,0 0 0,-1 0 0,1 0 1,0 0-1,0 0 0,0 0 0,0 0 0,-1 0 1,1 0-1,0 0 0,0 0 0,0 0 0,-1 0 1,1 0-1,0 0 0,0 0 0,0 0 0,0 0 1,-1 0-1,1 0 0,0 0 0,0 0 0,0 0 1,-1 0-1,1 0 0,0 1 0,0-1 0,0 0 1,0 0-1,0 0 0,-1 0 0,1 0 0,-7 13 58,-4 16-45,11-28-12,-10 28-5,2-6 9,1 2-1,-5 25 1,11-45-4,0 0 0,1 1 0,-1-1 0,1 0 0,0 0 0,0 1-1,1-1 1,0 0 0,0 0 0,0 0 0,0 0 0,1 0 0,0 0 0,0 0 0,5 9 0,-6-13-3,0 1 0,0-1 1,0 0-1,1 1 0,-1-1 0,0 0 0,1 0 0,-1 0 1,1 0-1,-1 0 0,1 0 0,0 0 0,-1-1 0,1 1 0,0 0 1,-1-1-1,1 0 0,0 1 0,0-1 0,3 0 0,-2 0 2,0 0 0,1-1 0,-1 0-1,0 0 1,1 0 0,-1 0-1,0 0 1,0-1 0,0 1 0,4-4-1,2-1 9,0-1 0,-1 0 0,0 0 0,0-1 0,-1 0 0,7-10 0,6-11 199,-1-2 1,-1 0-1,-2-1 0,-2-1 1,-1 0-1,16-61 0,-25 67 169,-9 37-220,-13 42-177,14-39-6,0 0-1,1 0 1,0 0-1,-1 22 1,4-33 19,0 0 1,0 0 0,0 0-1,0-1 1,0 1 0,0 0-1,0 0 1,1 0-1,-1 0 1,1 0 0,-1 0-1,1 0 1,0-1 0,-1 1-1,1 0 1,0-1-1,0 1 1,0 0 0,1-1-1,-1 1 1,0-1 0,1 0-1,-1 1 1,0-1-1,1 0 1,0 0 0,-1 0-1,1 0 1,0 0 0,-1 0-1,1 0 1,0-1-1,0 1 1,0-1 0,0 1-1,0-1 1,-1 0 0,1 0-1,0 0 1,0 0-1,0 0 1,3 0 0,-1-1-3,0 0 0,0 0 0,0 0 1,0 0-1,0-1 0,0 1 0,0-1 1,-1 0-1,1 0 0,-1-1 1,1 1-1,-1-1 0,0 0 0,0 1 1,0-1-1,0-1 0,-1 1 0,1 0 1,-1-1-1,0 1 0,0-1 1,2-4-1,-1 1 26,0 0 0,0-1 1,0 0-1,-1 1 0,-1-1 1,1 0-1,-1 0 0,0 0 0,-1 0 1,0-11-1,1 10 61,5 16-62,11 24-51,-13-24 33,25 51 70,3-2-1,2-2 0,43 54 1,-53-79 49,-10-11 30,0-1 0,1 0 0,1-1 0,20 16 0,-35-31-129,0 0 0,0 0-1,0 0 1,1-1 0,-1 1 0,0 0 0,0 0 0,1-1 0,-1 1-1,1 0 1,-1-1 0,0 0 0,1 1 0,-1-1 0,1 0 0,-1 0 0,1 1-1,-1-1 1,1 0 0,-1-1 0,1 1 0,-1 0 0,1 0 0,-1-1-1,3 0 1,-3 0 9,0 0-1,1-1 0,-1 1 0,0-1 1,0 1-1,0-1 0,0 1 1,0-1-1,0 0 0,0 1 1,-1-1-1,1 0 0,-1 0 0,1 0 1,-1 1-1,1-5 0,0-4 54,-1-1 0,0 1 0,0-1 0,-1 0-1,-4-19 1,1 19-80,0-1-1,0 1 1,-1 0-1,-1 0 0,0 1 1,0-1-1,-1 1 1,0 1-1,-1-1 1,0 1-1,-1 1 1,0-1-1,0 2 1,0-1-1,-1 1 0,-1 0 1,-13-6-1,15 8-398,-1 1 0,0 1 0,0-1 0,0 2 0,-1-1 0,1 1 0,-1 1 0,1 0 0,-1 0 0,0 1 0,1 1-1,-18 2 1,2 5-2799,15 4 1391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03.081"/>
    </inkml:context>
    <inkml:brush xml:id="br0">
      <inkml:brushProperty name="width" value="0.05" units="cm"/>
      <inkml:brushProperty name="height" value="0.05" units="cm"/>
      <inkml:brushProperty name="color" value="#FF0066"/>
    </inkml:brush>
  </inkml:definitions>
  <inkml:trace contextRef="#ctx0" brushRef="#br0">162 86 5497,'2'-59'2811,"-6"36"1901,4 23-4584,0 0-1,0-1 1,0 1-1,0 0 0,0 0 1,0 0-1,0-1 1,0 1-1,0 0 1,-1-1 763,1 1-763,-1 0-1,1 0 1,0 0-1,0 0 0,0-1 1,0 1-1,-1 0 1,1 0-1,0 0 0,0 0 1,0 0-1,-1 0 1,1 0-1,0 0 1,0 0-1,0 0 0,-1 0 1,1 0-1,0 0 1,0 0-1,0 0 0,0 0 1,-1 0-1,1 0 1,-7 8 3390,1 4-4303,-6 15 1059,-1 0 0,-30 44 0,-2 4 144,34-58-385,9-14-44,0 0 1,1-1-1,-1 1 0,0 0 1,1 0-1,0 0 0,0 0 1,0 0-1,0 0 0,0 1 1,0-1-1,0 4 0,33-9-1,-10-1 5,-1 0-1,0-2 1,-1-1 0,35-13-1,-47 16 24,-1 0-1,0-1 1,0 0-1,-1 0 1,1 0-1,-1-1 1,0 0 0,0 0-1,0-1 1,-1 1-1,0-1 1,0-1-1,0 1 1,6-14-1,-10 18 26,-1 0 0,0 0-1,0-1 1,0 1 0,0 0-1,0 0 1,0 0 0,-1-1-1,1 1 1,-1 0 0,1 0-1,-1 0 1,0 0 0,0 0-1,0 0 1,0 0 0,0 0-1,0 0 1,-4-2 0,1-2 52,-1 0-1,0 0 1,-1 1 0,-10-9 0,14 13-103,-1-1 0,0 1 0,0-1 0,0 1 0,0 0 0,-1 0 0,1 0 0,0 1 0,0-1 0,-1 1 0,1 0 0,0-1 0,-6 2 0,6-1-97,0-2-1877,3 1 1230</inkml:trace>
</inkml:ink>
</file>

<file path=ppt/ink/ink1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1:22.578"/>
    </inkml:context>
    <inkml:brush xml:id="br0">
      <inkml:brushProperty name="width" value="0.05" units="cm"/>
      <inkml:brushProperty name="height" value="0.05" units="cm"/>
      <inkml:brushProperty name="color" value="#FF0066"/>
    </inkml:brush>
  </inkml:definitions>
  <inkml:trace contextRef="#ctx0" brushRef="#br0">116 0 5713,'-100'6'3030,"99"-6"-2922,0 0-1,0 1 1,-11-6 9820,12 5-9767,6 15 1253,13 25 19,11 4-761,52 86 1197,-9-19-756,-8-15-447,-62-89-636,-1-1 0,1 0 0,-1 0 0,0 1 0,-1 0 0,2 9 0,-3-13-15,1-1-1,-1 0 0,0 0 0,0 0 1,-1 0-1,1 0 0,0 0 1,-1 0-1,1 0 0,-1 0 1,-1 3-1,2-5-3,-1 1-1,1 0 1,-1-1 0,1 1 0,-1 0 0,0-1-1,1 1 1,-1-1 0,0 1 0,0-1-1,1 1 1,-1-1 0,0 1 0,0-1 0,0 0-1,1 0 1,-1 1 0,0-1 0,0 0-1,0 0 1,0 0 0,0 0 0,0 0 0,1 0-1,-1 0 1,0 0 0,-1 0 0,-1-1 0,1 0 1,-1 0-1,1-1 1,-1 1-1,1 0 1,-1-1-1,1 0 0,0 1 1,0-1-1,0 0 1,0 0-1,0 0 1,0 0-1,1 0 1,-1-1-1,1 1 1,-1-1-1,0-2 0,-3-4-1,1-1-1,0 1 0,-5-17 0,7 16-10,0-1-1,0 0 1,1 0-1,0 0 1,1 0-1,0 0 0,1 0 1,0 0-1,1 0 1,0 1-1,1-1 0,5-15 1,-6 21 8,0 0 0,1 1 0,-1-1 0,1 1 0,0 0 0,0 0 0,0 0 0,0 0 0,1 0 0,0 1-1,0-1 1,0 1 0,0 0 0,0 0 0,0 1 0,1-1 0,0 1 0,-1 0 0,1 0 0,0 1 0,0-1 0,0 1 0,0 0 0,0 0 0,0 1 0,0 0 0,0-1 0,8 2 0,-6 0 35,1 0-1,-1 1 1,0 0 0,0 0-1,0 0 1,0 1 0,0 0 0,-1 0-1,1 1 1,-1 0 0,0 0-1,0 0 1,10 11 0,2 4 122,0 1 0,22 34 1,-11-14-87,-28-39-86,24 25-313,-25-26 245,1 1 0,-1-1-1,1 1 1,0-1 0,-1 0-1,1 1 1,-1-1-1,1 0 1,0 1 0,0-1-1,-1 0 1,1 0 0,0 0-1,-1 1 1,1-1 0,0 0-1,0 0 1,-1 0 0,1 0-1,0-1 1,0 1 0,-1 0-1,1 0 1,0 0-1,-1 0 1,1-1 0,0 1-1,-1 0 1,1-1 0,0 1-1,-1-1 1,1 1 0,-1 0-1,1-1 1,0 1 0,-1-1-1,1 0 1,-1 1-1,0-1 1,1 1 0,-1-1-1,1 0 1,-1 1 0,0-1-1,1-1 1,15-43-5511,-2 13 3934</inkml:trace>
</inkml:ink>
</file>

<file path=ppt/ink/ink1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1:23.004"/>
    </inkml:context>
    <inkml:brush xml:id="br0">
      <inkml:brushProperty name="width" value="0.05" units="cm"/>
      <inkml:brushProperty name="height" value="0.05" units="cm"/>
      <inkml:brushProperty name="color" value="#FF0066"/>
    </inkml:brush>
  </inkml:definitions>
  <inkml:trace contextRef="#ctx0" brushRef="#br0">1 114 12587,'0'42'6925,"6"5"-3899,-5-40-2807,1 0-1,-1 1 0,1-1 1,1-1-1,0 1 0,0 0 0,0-1 1,1 1-1,8 10 0,-11-15-212,0-1-1,1 1 1,0-1-1,-1 0 1,1 0-1,0 1 1,-1-1-1,1 0 0,0 0 1,0-1-1,0 1 1,0 0-1,0-1 1,0 1-1,0-1 1,0 0-1,0 1 1,0-1-1,0 0 1,0 0-1,1 0 0,-1-1 1,0 1-1,0 0 1,0-1-1,0 0 1,0 1-1,0-1 1,-1 0-1,1 0 1,0 0-1,0 0 1,0 0-1,-1 0 0,1-1 1,-1 1-1,1-1 1,-1 1-1,3-3 1,2-3-51,0 0 0,0-1 1,-1 1-1,0-1 1,0 0-1,-1 0 0,6-14 1,-7 11-2,-1-1 1,0 0-1,-1 0 0,0 0 1,-1-1-1,0 1 1,-3-18-1,2 15 40,0 1-1,0 0 0,2 0 1,2-18-1,-4 37 51,1 0-1,0 0 0,1 0 1,-1 1-1,1-1 0,0 0 1,0 0-1,1 0 1,-1 0-1,1 0 0,4 7 1,-2-5 85,-1 0 1,2 1 0,-1-2-1,1 1 1,0 0 0,12 10-1,-13-13-79,0-1-1,0 0 1,1 0-1,0 0 0,-1-1 1,1 0-1,0 0 0,0 0 1,0 0-1,0-1 0,0 0 1,8 1-1,-11-2-109,0 0 0,1 0 0,-1 0 1,0 0-1,0-1 0,1 1 0,-1-1 0,0 1 0,0-1 1,1 0-1,-1 0 0,0 0 0,0 0 0,0 0 0,0-1 0,-1 1 1,1 0-1,0-1 0,0 0 0,-1 1 0,1-1 0,-1 0 1,0 0-1,1 0 0,-1 0 0,0 0 0,0 0 0,0 0 0,0 0 1,-1 0-1,2-3 0,0-4-742,-1 1 1,1-1-1,-1 0 1,-1-16-1,-1-14-414</inkml:trace>
</inkml:ink>
</file>

<file path=ppt/ink/ink1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1:23.468"/>
    </inkml:context>
    <inkml:brush xml:id="br0">
      <inkml:brushProperty name="width" value="0.05" units="cm"/>
      <inkml:brushProperty name="height" value="0.05" units="cm"/>
      <inkml:brushProperty name="color" value="#FF0066"/>
    </inkml:brush>
  </inkml:definitions>
  <inkml:trace contextRef="#ctx0" brushRef="#br0">0 228 9466,'1'4'1000,"1"0"-1,-1 0 1,0-1 0,1 1-1,0-1 1,0 1 0,0-1-1,3 4 1,5 4 760,0-1 1,18 15-1,4 3 264,10 21-926,-41-50-1098,0 0 1,0 0-1,-1 1 0,1-1 1,0 0-1,-1 0 1,1 0-1,-1 0 1,1 0-1,-1 0 0,0 0 1,1 0-1,-1 0 1,0 0-1,0 0 0,1 0 1,-1 0-1,0-1 1,0-9-21,-1 0 0,0 0 0,0 0 0,-1 0 0,-4-14 0,3 14-12,0 0-1,1-1 1,1 1 0,-1-24-1,2 30 23,0-1 1,1 0-1,0 0 0,0 1 0,0-1 0,1 0 0,0 1 0,5-11 0,-6 15 18,0-1-1,0 1 1,1 0 0,-1 0-1,0-1 1,1 1 0,-1 0-1,1 0 1,-1 0-1,1 1 1,-1-1 0,1 0-1,0 0 1,-1 1 0,1-1-1,0 1 1,0 0 0,-1-1-1,1 1 1,0 0-1,0 0 1,0 0 0,-1 0-1,1 1 1,0-1 0,0 0-1,-1 1 1,1-1 0,0 1-1,0 0 1,-1-1-1,3 2 1,0 0 27,0 0 1,-1 0-1,1 0 0,0 0 0,-1 1 1,0 0-1,1-1 0,-1 1 0,0 0 1,-1 0-1,1 1 0,0-1 0,-1 1 1,4 6-1,-1 1 84,0 1-1,-1-1 1,4 16-1,-1-2 114,-13-44-203,1-1-1,0 1 1,2-1-1,-3-37 1,6 50-19,-1 0 0,2-1 0,-1 1 0,1 0 0,0-1-1,1 1 1,-1 0 0,2 0 0,-1 0 0,1 0 0,0 1 0,6-12 0,-7 16 5,-1-1-1,1 1 0,0 0 1,0 0-1,0 0 1,0 0-1,0 0 0,0 0 1,0 1-1,1-1 0,-1 1 1,1-1-1,-1 1 1,1 0-1,-1 0 0,1 0 1,0 1-1,0-1 0,-1 0 1,1 1-1,0 0 1,0 0-1,0 0 0,-1 0 1,1 0-1,0 0 1,0 1-1,-1-1 0,1 1 1,0 0-1,0 0 0,3 2 1,-2-1-25,-1 0 1,0 0-1,1 0 1,-1 0-1,0 1 1,0-1-1,0 1 1,0 0-1,-1 0 1,1 0-1,-1 1 1,0-1-1,0 0 1,3 8-1,10 30-2849,-14-39 2311,-1-2 479,0 0-1,0 0 1,0 1 0,0-1 0,0 0-1,0 0 1,0 0 0,0 0-1,0 0 1,0 0 0,0 1 0,0-1-1,0 0 1,0 0 0,0 0 0,0 0-1,0 0 1,1 0 0,-1 0 0,0 0-1,0 1 1,0-1 0,0 0-1,0 0 1,0 0 0,0 0 0,0 0-1,1 0 1,-1 0 0,0 0 0,0 0-1,0 0 1,0 0 0,0 0 0,0 0-1,1 0 1,-1 0 0,0 0 0,0 0-1,0 0 1,0 0 0,0 0-1,0 0 1,1 0 0,-1 0 0,0 0-1,0 0 1,0 0 0,0 0 0,0 0-1,0 0 1,0 0 0,1 0 0,-1-1-1,0 1 1,0 0 0,0 0-1,0 0 1,0 0 0,0 0 0,0 0-1,0 0 1,14-9-1406</inkml:trace>
</inkml:ink>
</file>

<file path=ppt/ink/ink1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1:24.067"/>
    </inkml:context>
    <inkml:brush xml:id="br0">
      <inkml:brushProperty name="width" value="0.05" units="cm"/>
      <inkml:brushProperty name="height" value="0.05" units="cm"/>
      <inkml:brushProperty name="color" value="#FF0066"/>
    </inkml:brush>
  </inkml:definitions>
  <inkml:trace contextRef="#ctx0" brushRef="#br0">35 295 9850,'8'-45'11543,"-13"51"-9887,-4 10-1055,1 6-133,-8 37-1,14-51-362,1 0 0,0 0 0,1 1 0,0-1 0,0 1 0,1-1 1,0 0-1,2 9 0,-2-15-81,-1 0-1,1-1 1,-1 1 0,1-1 0,-1 1 0,1-1-1,0 1 1,0-1 0,0 1 0,0-1-1,0 0 1,2 3 0,-3-4-15,1 0 0,-1 1 0,1-1 0,-1 0 0,1 1 0,0-1 0,-1 0 0,1 0 0,-1 1 0,1-1 0,0 0 0,-1 0 0,1 0 0,0 0 0,-1 0 0,1 0 0,0 0 0,-1 0 0,1 0 0,0 0 0,0-1 0,1 0 0,0 0 1,-1 0 0,1 0 0,-1 0-1,1 0 1,-1 0 0,1-1 0,-1 1-1,0 0 1,0-1 0,0 1 0,1-1-1,-2 0 1,1 1 0,0-1 0,0 0-1,0 1 1,0-5 0,9-36 105,10-34 11,-18 68-96,1 1 1,0 0-1,0-1 0,1 1 1,0 1-1,0-1 1,8-8-1,-11 14-22,0 0 1,0 1-1,0-1 0,1 0 0,-1 0 1,0 1-1,1-1 0,-1 1 0,0-1 1,1 1-1,-1 0 0,0-1 0,1 1 1,-1 0-1,1 0 0,-1 0 0,1 0 1,-1 0-1,0 1 0,1-1 0,-1 0 1,1 1-1,-1-1 0,0 0 0,1 1 1,-1 0-1,0-1 0,0 1 1,1 0-1,-1 0 0,0-1 0,0 1 1,1 2-1,8 5 53,0 0-1,16 18 1,-11-11 40,-14-13-84,0-1 0,1 0 1,-1 1-1,1-1 0,-1 0 0,1 0 0,-1 0 0,1 0 1,-1 0-1,1 0 0,0 0 0,-1-1 0,4 2 0,-5-3 23,1 0 0,0 0 0,-1 1-1,1-1 1,-1 0 0,0 0 0,1 0-1,-1 0 1,1 0 0,-1 0 0,0 0 0,0 0-1,0 0 1,0 0 0,0 0 0,1 0-1,-2 0 1,1-1 0,4-26 176,3-5-68,20-56-1,-21 73-3,1 0 0,0 0-1,1 0 1,1 1 0,19-25 0,-25 37-88,-1 0 1,1 0-1,0 1 1,-1-1-1,1 1 1,1-1-1,-1 1 1,0 0-1,0 0 1,1 1-1,-1-1 1,1 1-1,0-1 0,-1 1 1,1 0-1,0 1 1,0-1-1,-1 1 1,1-1-1,0 1 1,0 0-1,0 0 1,5 2-1,-5-1-67,1 0 0,-1 1 0,1 0-1,-1 0 1,0 0 0,0 0 0,0 1 0,0 0 0,0 0-1,0 0 1,-1 0 0,1 0 0,-1 1 0,0 0 0,0 0-1,-1-1 1,1 1 0,2 6 0,21 49-6290,-10-31 4543</inkml:trace>
</inkml:ink>
</file>

<file path=ppt/ink/ink1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1:24.562"/>
    </inkml:context>
    <inkml:brush xml:id="br0">
      <inkml:brushProperty name="width" value="0.05" units="cm"/>
      <inkml:brushProperty name="height" value="0.05" units="cm"/>
      <inkml:brushProperty name="color" value="#FF0066"/>
    </inkml:brush>
  </inkml:definitions>
  <inkml:trace contextRef="#ctx0" brushRef="#br0">28 29 8522,'-28'-28'11396,"43"39"-9203,2 6-679,0 0 0,24 33-1,53 94 1140,-45-64-2137,-24-42-556,28 44-147,-25-27-3938,-36-70-2820</inkml:trace>
</inkml:ink>
</file>

<file path=ppt/ink/ink1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1:24.989"/>
    </inkml:context>
    <inkml:brush xml:id="br0">
      <inkml:brushProperty name="width" value="0.05" units="cm"/>
      <inkml:brushProperty name="height" value="0.05" units="cm"/>
      <inkml:brushProperty name="color" value="#FF0066"/>
    </inkml:brush>
  </inkml:definitions>
  <inkml:trace contextRef="#ctx0" brushRef="#br0">37 503 7930,'-34'-46'4039,"34"46"-3890,-1-1-1,1 0 1,0 0-1,-1 1 1,1-1-1,0 0 1,0 0-1,-1 0 1,1 1-1,0-1 1,0 0-1,0 0 1,0 0-1,0 1 1,0-1-1,1 0 0,-1 0 1,0 0-1,0 1 1,0-1-1,1 0 1,-1 0-1,0 1 1,1-1-1,-1 0 1,1 1-1,-1-1 1,1 0-1,-1 1 1,1-1-1,-1 1 1,1-1-1,0 1 1,-1-1-1,1 1 1,1-1-1,3-4 704,79-101 6047,-72 88-6576,-1-1 0,0 0 0,-2 0 0,11-28-1,-19 40-628,1 1 0,-1 0 0,0 0 0,-1 0 0,0-1 0,0 1 0,0 0 0,0 0 0,-1-1-1,0 1 1,-1 0 0,1 0 0,-1 0 0,-6-11 0,3 5-205,-2 1-1,1 0 1,-2 0-1,1 0 1,-2 1 0,-10-11-1,19 21 567,-1-1-1,1 1 1,-1-1-1,1 1 1,0-1-1,-1 1 1,1-1-1,-1 1 1,1 0-1,-1-1 0,0 1 1,1 0-1,-1-1 1,1 1-1,-1 0 1,1 0-1,-1 0 1,0 0-1,1-1 1,-1 1-1,0 0 1,0 0-1,-4 11 1689,9 21 688,4-9-1234,1 1 0,22 41 0,-8-26-832,1-2-1,34 41 1,-56-76-471,1 1 0,-1 0 0,0-1 0,1 1 0,-1-1 0,1 0 0,0 0 0,0 0 0,0 0 0,0 0 0,0-1 0,0 1 0,0-1 0,1 0 0,-1 0 0,5 1 1,-7-2-60,0 0 0,1 0 0,-1 0 0,0-1 1,1 1-1,-1 0 0,0 0 0,0-1 0,1 1 1,-1-1-1,0 1 0,0-1 0,0 0 0,0 1 1,0-1-1,0 0 0,2-2 0,-1 1-188,0 0-1,-1-1 1,1 1 0,-1-1-1,1 1 1,-1-1-1,0 0 1,0 1-1,0-1 1,1-5 0,3-31-2467,0-6 1217</inkml:trace>
</inkml:ink>
</file>

<file path=ppt/ink/ink1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1:25.374"/>
    </inkml:context>
    <inkml:brush xml:id="br0">
      <inkml:brushProperty name="width" value="0.05" units="cm"/>
      <inkml:brushProperty name="height" value="0.05" units="cm"/>
      <inkml:brushProperty name="color" value="#FF0066"/>
    </inkml:brush>
  </inkml:definitions>
  <inkml:trace contextRef="#ctx0" brushRef="#br0">3 28 7714,'-1'-8'1120,"0"-12"8418,7 29-7512,30 59 2532,8 14-2485,68 95 0,-111-175-2077,0 0 0,0-1 0,0 1 0,1-1 0,-1 1 0,1-1 1,-1 1-1,1-1 0,-1 0 0,1 1 0,0-1 0,0 0 0,-1 0 0,5 1 0,-6-2-3,1 0 1,-1 0 0,1 0-1,-1 0 1,0 0 0,1 0-1,-1-1 1,1 1-1,-1 0 1,1 0 0,-1 0-1,0 0 1,1-1 0,-1 1-1,1 0 1,-1 0-1,0-1 1,1 1 0,-1 0-1,0-1 1,1 1 0,-1 0-1,1-2 1,5-18-165,-2-11-12,-3 17 136,1 0 1,0 0-1,9-26 0,-10 37 55,0-1 0,1 1 0,0-1 0,0 1 0,0-1-1,0 1 1,1 0 0,-1 0 0,1 0 0,0 0 0,-1 1-1,1-1 1,0 1 0,1-1 0,-1 1 0,0 0-1,1 0 1,6-2 0,-4 2 67,1 0 0,-1 0 0,1 1 0,0 0 0,0 0 0,-1 0 0,1 1 1,0 0-1,0 1 0,-1-1 0,1 1 0,0 0 0,6 3 0,-10-3-34,0 0 0,0 0 0,-1 1-1,1-1 1,-1 1 0,1 0 0,-1-1 0,0 1 0,1 0 0,-1 0 0,0 1 0,0-1-1,-1 0 1,1 1 0,0-1 0,-1 1 0,1-1 0,-1 1 0,0 0 0,0 0 0,0 0-1,0-1 1,-1 1 0,1 0 0,-1 0 0,0 0 0,1 0 0,-1 0 0,-1 0-1,1 0 1,-1 5 0,-2 7-70,-1-1 0,0 1 0,-2-1-1,1 0 1,-1-1 0,-1 1 0,-1-1-1,0-1 1,0 1 0,-1-1 0,-1-1-1,-20 20 1,25-27-385,-1 1 0,0-1 1,0 0-1,-1-1 0,1 0 0,-1 0 0,1 0 0,-1-1 1,0 0-1,0 0 0,0 0 0,-1-1 0,1 0 0,0-1 1,-10 0-1,-21-2-1293</inkml:trace>
</inkml:ink>
</file>

<file path=ppt/ink/ink1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1:26.937"/>
    </inkml:context>
    <inkml:brush xml:id="br0">
      <inkml:brushProperty name="width" value="0.05" units="cm"/>
      <inkml:brushProperty name="height" value="0.05" units="cm"/>
      <inkml:brushProperty name="color" value="#FF0066"/>
    </inkml:brush>
  </inkml:definitions>
  <inkml:trace contextRef="#ctx0" brushRef="#br0">174 834 8786,'11'-25'1779,"-8"19"-975,0-1 0,-1 0 0,0 0 0,0 0 0,2-9 0,-4 16-709,0-1-1,0 1 1,0-1 0,-1 1 0,1-1 0,0 1 0,0-1 0,0 1 0,0-1-1,0 1 1,-1-1 0,1 1 0,0-1 0,0 1 0,-1-1 0,1 1 0,0 0 0,-1-1-1,1 1 1,-1 0 0,1-1 0,0 1 0,-1 0 0,1-1 0,-1 1 0,1 0-1,-1 0 1,1 0 0,-1-1 0,1 1 0,0 0 0,-1 0 0,0 0 0,1 0 0,-1 0-1,1 0 1,-1 0 0,1 0 0,-1 0 0,1 0 0,-1 0 0,1 0 0,-1 0 0,1 1-1,0-1 1,-1 0 0,1 0 0,-1 0 0,0 1 0,-27 11 1198,15 1-851,1 0-1,1 1 1,0 0 0,-17 30 0,0 0 268,21-35-556,-24 40 478,29-46-612,0 1 0,1-1 0,-1 0 0,1 1 0,0-1 0,0 1 0,0 0 0,1-1 0,-1 1 0,1 0 0,0 0 0,0 4 0,0-8-20,0 0-1,0 1 1,0-1 0,0 1 0,0-1 0,0 1-1,0-1 1,1 0 0,-1 1 0,0-1 0,0 1-1,0-1 1,1 0 0,-1 1 0,0-1 0,1 1-1,-1-1 1,0 0 0,1 0 0,-1 1 0,0-1-1,1 0 1,-1 0 0,0 1 0,1-1 0,-1 0-1,1 0 1,-1 0 0,1 0 0,-1 1 0,0-1 0,2 0-1,16-6-1,13-17 3,14-19 8,-16 17 33,42-50 0,-71 74-39,1 1 0,-1 0-1,0-1 1,1 1 0,-1 0 0,1-1-1,-1 1 1,1 0 0,-1 0 0,1-1-1,-1 1 1,1 0 0,-1 0 0,1 0-1,-1 0 1,1 0 0,0-1 0,-1 1-1,1 0 1,-1 0 0,1 1 0,-1-1-1,1 0 1,-1 0 0,1 0 0,-1 0-1,1 0 1,-1 0 0,1 1 0,-1-1-1,1 0 1,-1 1 0,1-1 0,-1 0-1,1 1 1,20 18 168,-12-10-59,64 50 735,-49-42-476,0 1 0,-2 2 0,-1 0 0,23 28-1,-29-29-72,24 42-1,-35-53-271,0-1-1,-1 0 0,0 1 0,-1 0 0,1 0 1,-1 0-1,-1 0 0,1 0 0,-1 14 0,-1-19-25,0 0 1,-1 0-1,0 0 0,1 0 0,-1 0 0,0 0 0,0 0 1,-1-1-1,1 1 0,-1 0 0,1 0 0,-1-1 1,0 1-1,0-1 0,0 0 0,0 1 0,0-1 0,-1 0 1,1 0-1,-1-1 0,1 1 0,-1 0 0,0-1 0,1 0 1,-1 1-1,0-1 0,0 0 0,0 0 0,0-1 0,0 1 1,0-1-1,-6 1 0,3 0-37,0-1-1,0 0 1,0 0-1,0 0 1,0-1-1,0 0 1,0 0-1,0 0 1,0-1 0,0 0-1,1 0 1,-1-1-1,1 1 1,-1-1-1,1 0 1,-5-5-1,5 4 13,1 0-1,1-1 1,-1 0-1,1 0 0,0 0 1,0 0-1,0 0 1,1-1-1,-1 1 0,1-1 1,1 0-1,-1 0 0,1 0 1,0 0-1,0 1 1,1-1-1,0 0 0,0 0 1,1-8-1,3-12 14,0 0-1,2 1 1,11-31 0,-1-1 19,-4 9 17,-2 11 92,-1 0 1,-2-1-1,-1-1 0,0-58 0,-6 94-96,0 0-1,0 0 1,-1 0-1,1 0 0,-1 0 1,0 1-1,0-1 1,0 0-1,0 0 1,0 1-1,-2-4 1,2 5-16,0 1 0,1-1 1,-1 0-1,0 1 0,1-1 1,-1 1-1,0-1 1,0 1-1,1-1 0,-1 1 1,0-1-1,0 1 0,0 0 1,0-1-1,0 1 0,0 0 1,1 0-1,-1 0 0,0 0 1,0 0-1,0 0 1,0 0-1,0 0 0,0 0 1,0 0-1,0 0 0,0 0 1,0 1-1,1-1 0,-1 0 1,0 1-1,0-1 0,0 1 1,0-1-1,1 1 1,-2 0-1,0 1-5,0-1 1,1 1-1,-1 0 0,1 0 1,-1-1-1,1 1 1,0 0-1,0 0 0,0 0 1,0 0-1,0 0 1,0 0-1,0 1 0,1-1 1,-1 0-1,1 0 1,0 3-1,-1-4 1,1 0 0,0 0 0,0 0 0,0 0 0,0 0-1,0 0 1,0 0 0,0 0 0,1 0 0,-1 0 0,0 0 0,0 0 0,1 0 0,-1 0 0,1 0 0,-1 0-1,1-1 1,-1 1 0,1 0 0,-1 0 0,1 0 0,0-1 0,0 1 0,-1 0 0,1-1 0,0 1 0,0-1-1,0 1 1,-1-1 0,1 1 0,0-1 0,0 1 0,0-1 0,0 0 0,0 0 0,0 1 0,0-1 0,0 0-1,0 0 1,2 0 0,10 0 43,0-1 0,-1-1 0,1 0 0,0 0 0,-1-1 0,1-1 0,-1 0-1,0-1 1,-1 0 0,1 0 0,17-12 0,-14 8 241,0 1 0,1 0 0,22-6 0,-39 14-267,1 0 0,-1-1 0,1 1 0,-1-1-1,1 1 1,0 0 0,-1-1 0,1 1 0,0-1-1,0 1 1,-1-1 0,1 1 0,0-1 0,0 1 0,-1-1-1,1 1 1,0-1 0,0 1 0,0-1 0,0 0-1,0 1 1,0-1 0,0 1 0,0-1 0,0 1 0,0-1-1,0 1 1,1-1 0,-1 1 0,0-1 0,0 0-1,1-5-30,0-1 0,0 1 0,1 0 0,4-12 0,-2 9 7,1-6-16,1 1 1,1-1-1,0 1 1,1 0-1,10-12 1,-17 25 15,0 0 1,0 0 0,0 1 0,0-1 0,0 0-1,0 1 1,0-1 0,1 1 0,-1-1 0,0 1-1,0 0 1,0 0 0,1-1 0,-1 1 0,0 0 0,0 0-1,0 0 1,1 0 0,-1 0 0,0 0 0,0 1-1,2-1 1,28 11-28,-18-5 27,-9-5 7,-1-1 1,1 1 0,-1 0 0,1-1-1,0 0 1,0 1 0,-1-2 0,1 1-1,0 0 1,-1-1 0,1 1 0,0-1-1,-1 0 1,1 0 0,-1-1 0,1 1-1,-1-1 1,0 0 0,0 0 0,1 0-1,-1 0 1,-1 0 0,1-1 0,0 1-1,0-1 1,-1 0 0,0 0 0,1 0-1,-1 0 1,0 0 0,2-6 0,0 1 6,0-1 0,0 0 0,-1 0 0,0 0 1,-1 0-1,0 0 0,-1 0 0,0-1 1,0 1-1,-1-1 0,-1-13 0,0 15 8,-1-1 1,0 1-1,-1-1 0,0 1 0,-8-15 0,10 21-15,0-1 0,0 1 1,0 0-1,-1-1 0,1 1 0,0 0 0,-1 0 1,0 0-1,0 1 0,0-1 0,1 0 1,-1 1-1,-1-1 0,1 1 0,0-1 0,0 1 1,-1 0-1,1 0 0,0 0 0,-1 0 0,1 1 1,-1-1-1,1 0 0,-4 1 0,6 0-2,-1 0-1,0 0 0,0 1 1,1-1-1,-1 0 0,0 1 1,0-1-1,1 1 1,-1-1-1,1 1 0,-1-1 1,0 1-1,1-1 0,-1 1 1,1 0-1,-1-1 0,1 1 1,0-1-1,-1 1 0,1 0 1,-1 0-1,1-1 0,0 1 1,0 0-1,0 0 1,-1-1-1,1 1 0,0 0 1,0 0-1,0 0 0,0-1 1,0 1-1,0 0 0,0 0 1,1-1-1,-1 1 0,0 1 1,8 30-31,-7-28 39,0-1 0,0 0 0,0 1 0,1-1-1,-1 0 1,1 0 0,0 0 0,0 0 0,0 0 0,0 0 0,0-1 0,1 1 0,-1-1 0,1 0-1,0 1 1,0-1 0,0-1 0,0 1 0,0 0 0,0-1 0,0 1 0,0-1 0,1 0 0,-1 0-1,0 0 1,1 0 0,-1-1 0,1 1 0,-1-1 0,1 0 0,-1 0 0,1-1 0,-1 1 0,1 0-1,-1-1 1,0 0 0,1 0 0,-1 0 0,0 0 0,0-1 0,1 1 0,-1-1 0,0 0-1,0 0 1,-1 0 0,1 0 0,0-1 0,-1 1 0,1 0 0,-1-1 0,2-3 0,3-1 57,-1-1 1,0-1 0,0 1-1,-1-1 1,0 0-1,0 0 1,-1 0 0,0-1-1,-1 1 1,0-1-1,-1 0 1,0 0 0,0 0-1,-1 0 1,0 0 0,-1 0-1,0-1 1,-1 1-1,-2-10 1,1 8-434,-6-20 1340,8 31-1186,0 0 0,0 0 0,0 0 0,-1 0-1,1 1 1,-1-1 0,1 0 0,0 0-1,-1 0 1,1 1 0,-1-1 0,1 0 0,-1 1-1,0-1 1,1 0 0,-1 1 0,0-1 0,0 1-1,1-1 1,-1 1 0,0-1 0,0 1 0,1 0-1,-1-1 1,-1 1 0,0 0-488</inkml:trace>
</inkml:ink>
</file>

<file path=ppt/ink/ink1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1:34.132"/>
    </inkml:context>
    <inkml:brush xml:id="br0">
      <inkml:brushProperty name="width" value="0.05" units="cm"/>
      <inkml:brushProperty name="height" value="0.05" units="cm"/>
      <inkml:brushProperty name="color" value="#FF0066"/>
    </inkml:brush>
  </inkml:definitions>
  <inkml:trace contextRef="#ctx0" brushRef="#br0">395 94 4601,'-12'1'1154,"1"1"0,0 0-1,0 1 1,1 1 0,-20 7 0,15-3-323,0 0-1,1 1 1,-19 14 0,13-6-363,1 1 0,1 0 0,1 1 1,-29 41-1,28-30 45,1 1 0,1 0 0,2 2 0,1 0 0,2 0 0,-10 49 0,20-72-385,0-1-1,0 1 0,1 0 1,1-1-1,-1 1 1,2 0-1,-1-1 0,1 1 1,1-1-1,0 0 1,0 0-1,1 0 1,5 10-1,8 11 386,1-1 1,30 35-1,-22-29-136,-13-18-214,1-1 0,0 0 0,1-1 0,1-1 0,0-1 0,1 0 0,0-1 0,1-1 0,1 0 0,-1-1 0,2-1 1,-1-1-1,1-1 0,0-1 0,1-1 0,-1 0 0,1-2 0,22 2 0,-17-3-72,0 0 0,0-2 0,0-1 0,0-1 1,-1-1-1,1-1 0,-1-2 0,26-8 0,-31 5-31,-1 0 0,0-1 0,-1-1 0,0-1 1,-1-1-1,0 0 0,22-25 0,-17 15 153,-2 0 1,0-2-1,-2 0 1,23-43-1,-31 49-173,-1 0-1,-1 0 0,-1-1 0,-1 0 0,-1-1 0,-1 1 0,0-1 0,-2 0 0,0 0 1,-1 0-1,-4-38 0,-3 36-25,0 1 0,-2 1 1,-1-1-1,0 1 0,-25-38 0,18 36-22,-2 1 1,-1 1-1,0 1 0,-2 0 0,-32-23 0,45 36 6,-23-18-111,-1 2 1,-1 1-1,-2 2 1,-62-28-1,84 44 110,0 0-1,0 1 1,0 1-1,0 0 1,0 0 0,-1 1-1,1 1 1,0 0-1,-1 1 1,1 1-1,0 0 1,-24 7 0,6 0 5,0 2 0,1 1 0,0 2 0,-30 18 1,44-23 17,1 2 1,0-1 0,1 2 0,0 0 0,1 0-1,1 2 1,0-1 0,0 2 0,1-1-1,-17 33 1,24-40-150,1 1 0,-1 0 0,1 0-1,1 0 1,-1 0 0,1 0 0,1 0-1,0 1 1,0-1 0,0 1 0,1-1 0,0 1-1,1-1 1,0 1 0,0-1 0,1 0-1,0 1 1,1-1 0,0 0 0,0 0 0,0-1-1,1 1 1,0-1 0,1 1 0,7 9-1,29 29-2860,6 4 1365</inkml:trace>
</inkml:ink>
</file>

<file path=ppt/ink/ink1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1:18.954"/>
    </inkml:context>
    <inkml:brush xml:id="br0">
      <inkml:brushProperty name="width" value="0.05" units="cm"/>
      <inkml:brushProperty name="height" value="0.05" units="cm"/>
      <inkml:brushProperty name="color" value="#FF0066"/>
    </inkml:brush>
  </inkml:definitions>
  <inkml:trace contextRef="#ctx0" brushRef="#br0">69 91 7778,'-4'-29'1113,"2"18"-517,1 1 0,-2 0 1,-4-14-1,7 24-484,0-1-1,0 1 1,0-1 0,-1 1 0,1 0-1,0-1 1,-1 1 0,1 0 0,0-1-1,-1 1 1,1 0 0,0-1 0,-1 1 0,1 0-1,-1-1 1,1 1 0,0 0 0,-1 0-1,1 0 1,-1-1 0,1 1 0,-1 0-1,1 0 1,-1 0 0,1 0 0,-1 0 0,1 0-1,-1 0 1,1 0 0,-1 0 0,1 0-1,-1 0 1,1 1 0,-1-1 0,1 0-1,-1 0 1,1 0 0,0 0 0,-1 1 0,1-1-1,-1 0 1,1 1 0,0-1 0,-1 0-1,1 1 1,-1-1 0,-4 23 730,-5 17 545,-4 50 1,11-12-444,3 0-1,3 0 1,19 104 0,-4-52 122,46 163-1,-58-271-965,0 1 27,1 1 1,0-1-1,2-1 0,21 39 0,-27-57-180,0-1 0,0 0 0,0 0 0,0 0 0,1 0 0,-1-1 0,1 1-1,0-1 1,-1 0 0,1 0 0,8 3 0,-8-6-1217,-6-8-5325,0 5 3584,-1-9 1987</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06.149"/>
    </inkml:context>
    <inkml:brush xml:id="br0">
      <inkml:brushProperty name="width" value="0.05" units="cm"/>
      <inkml:brushProperty name="height" value="0.05" units="cm"/>
      <inkml:brushProperty name="color" value="#FF0066"/>
    </inkml:brush>
  </inkml:definitions>
  <inkml:trace contextRef="#ctx0" brushRef="#br0">13 0 10146,'-2'5'4041,"-1"0"-2753,0-2-496,0 1-1128,1-4 456,2 1-256</inkml:trace>
</inkml:ink>
</file>

<file path=ppt/ink/ink1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1:19.355"/>
    </inkml:context>
    <inkml:brush xml:id="br0">
      <inkml:brushProperty name="width" value="0.05" units="cm"/>
      <inkml:brushProperty name="height" value="0.05" units="cm"/>
      <inkml:brushProperty name="color" value="#FF0066"/>
    </inkml:brush>
  </inkml:definitions>
  <inkml:trace contextRef="#ctx0" brushRef="#br0">115 166 6905,'-88'15'2958,"66"-7"1427,21-7-4276,1-1 0,0 0 0,0 0 1,-1 0-1,1 1 0,0-1 0,0 0 0,-1 0 0,1 1 0,0-1 0,0 0 0,0 1 0,-1-1 0,1 0 0,0 1 0,0-1 0,0 0 0,0 1 0,0-1 0,0 0 0,0 1 0,0-1 0,0 0 0,0 1 0,0-1 0,0 1 0,0-1 0,0 0 0,0 1 0,0-1 0,2 3 247,0-1 1,0 1-1,0-1 0,0 0 0,0 0 1,0 0-1,1 0 0,4 2 0,5 6-734,-8-7 406,8 8 199,0 0 1,1-1-1,1-1 0,17 9 1,-27-15-129,0-1 1,1 0 0,-1 0-1,1-1 1,0 1 0,-1-1-1,1 0 1,0-1 0,0 1-1,0-1 1,-1 0 0,1 0-1,0 0 1,0-1 0,0 1-1,0-1 1,-1 0-1,1-1 1,0 1 0,-1-1-1,6-3 1,-2 0 41,1-1 0,-1 0 0,0-1-1,-1 0 1,1 0 0,-1-1 0,-1 0 0,1 0 0,5-10-1,-9 13-44,0 1 0,-1-1 0,1 0 0,-1 0 0,0 0 0,0 0 0,-1 0 0,1 0 0,-1-1 0,0 1 0,-1 0 0,1-1 0,-1 1 0,0-1 0,-1 1 0,1 0 0,-1-1 0,0 1 0,-2-7-1,1 8-41,0 1-1,0 1 1,0-1-1,0 0 1,-1 1-1,1-1 1,-1 1-1,0-1 1,1 1-1,-1 0 1,0 0-1,0 1 1,-1-1-1,1 0 0,-6-1 1,-1 0-6,0-1-1,0 2 1,-1 0-1,-11-2 1,-7 3-204,22 2-176,1-1 1,-1 0-1,1-1 0,-1 1 1,1-1-1,0-1 0,0 1 1,-1-1-1,-8-4 0,14 6 229,1 0-1,-1-1 1,1 1-1,-1-1 0,1 1 1,-1 0-1,1-1 1,0 1-1,-1-1 1,1 1-1,-1-1 1,1 1-1,0-1 0,0 1 1,-1-1-1,1 1 1,0-1-1,0 0 1,0 1-1,-1-1 1,1 1-1,0-1 0,0 0 1,0 1-1,0-2 1,6-21-1354</inkml:trace>
</inkml:ink>
</file>

<file path=ppt/ink/ink1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1:41.257"/>
    </inkml:context>
    <inkml:brush xml:id="br0">
      <inkml:brushProperty name="width" value="0.05" units="cm"/>
      <inkml:brushProperty name="height" value="0.05" units="cm"/>
      <inkml:brushProperty name="color" value="#FF0066"/>
    </inkml:brush>
  </inkml:definitions>
  <inkml:trace contextRef="#ctx0" brushRef="#br0">551 971 3785,'-6'-10'1546,"3"3"-852,-1 1 0,0-1 0,-1 1 0,1 0-1,-1 0 1,0 1 0,-1-1 0,0 1 0,1 0 0,-10-5 0,13 9-219,-22-14 1115,23 14-1389,1 1 1,-1 0 0,1 0-1,-1-1 1,0 1-1,1 0 1,-1-1 0,1 1-1,-1-1 1,1 1 0,-1 0-1,1-1 1,0 1-1,-1-1 1,1 0 0,0 1-1,-1-1 1,1 1 0,0-1-1,-1 1 1,1-1-1,0 0 1,0 1 0,0-1-1,0 1 1,0-1-1,0 0 1,-1 1 0,1-1-1,1 0 1,-1 0 0,3 0-111,0 0 0,-1 1 1,1-1-1,0 1 0,0 0 1,0 0-1,0 0 0,0 0 1,0 0-1,0 1 0,0-1 1,5 2-1,1 0 45,190 17 1915,57 0-297,174 4 1006,-246-18-1983,-107-1-306,146-11 0,-104-8 1,0 5 0,150 8 0,-80-1-219,-25 0-243,-17 16-10,-141-13 0,1-1 0,-1 0 0,1 0 0,-1-1 0,1 0 0,-1 0 0,0 0 0,0-1 0,0 0 0,-1 0 0,1 0 0,8-7 0,4-5 0,0-1 0,16-19 0,-25 26 0,-1-1 0,0 0 0,0-1 0,-1 0 0,-1 0 0,0 0 0,-1-1 0,0 0 0,0 0 0,-1 0 0,-1 0 0,4-25 0,-15-44 0,8 68 0,-1-1 0,-1 1 0,0-1 0,-1 1 0,-1 0 0,0 0 0,-9-21 0,-6-3 0,-26-40 0,28 49 0,7 14 0,-1 0 0,-1 1 0,0 1 0,0 0 0,-23-17 0,6 5 0,18 15 0,-1 2 0,0-1 0,0 1 0,0 1 0,0 0 0,-1 1 0,0 0 0,-1 1 0,1 0 0,-15-1 0,-23-2 0,-70-2 0,82 8 0,15 0 0,-266-21 0,-335-29-707,584 48 578,-64-4-116,-204 13 0,137 5 240,22-2 9,123-4-12,1 0-1,-1 2 1,1 1-1,0 2 1,-28 13 0,-63 22-51,68-31 16,1 1 0,0 3 0,2 2 0,-74 42 0,104-51 35,0 0-1,1 1 1,0 1 0,1 0-1,1 1 1,-19 25-1,24-28 4,1 1 0,0-1 0,1 1-1,0 1 1,1-1 0,1 1 0,0 0 0,1 0-1,0 1 1,-2 19 0,3-9 9,1-1 1,2 1-1,0 0 0,1 0 1,1-1-1,9 33 0,-9-44 21,1-1 0,1 0-1,0 1 1,0-1-1,1-1 1,1 1-1,-1-1 1,2 0-1,-1-1 1,1 0 0,1 0-1,0 0 1,0-1-1,13 8 1,-2-5 69,0 0 1,1-1 0,0-1 0,1-1 0,-1-1-1,2-2 1,-1 1 0,1-2 0,-1-1 0,1-1-1,0-1 1,32-3 0,5-3-333,-1-2 0,-1-3 1,91-27-1,-36 3-1641,-64 19 1340</inkml:trace>
</inkml:ink>
</file>

<file path=ppt/ink/ink1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2:22.563"/>
    </inkml:context>
    <inkml:brush xml:id="br0">
      <inkml:brushProperty name="width" value="0.05" units="cm"/>
      <inkml:brushProperty name="height" value="0.05" units="cm"/>
      <inkml:brushProperty name="color" value="#FF0066"/>
    </inkml:brush>
  </inkml:definitions>
  <inkml:trace contextRef="#ctx0" brushRef="#br0">28 108 4313,'-3'-2'310,"1"0"-1,0-1 1,-1 1 0,1 0-1,1-1 1,-1 0 0,0 1-1,1-1 1,-1 0 0,1 0-1,0 0 1,0 0 0,-2-6-1,2 2 356,1-1 0,0 1 0,0-1 0,0 1 0,2-8-1,-4 8 651,2 8-1241,0-1-1,0 0 1,0 0 0,0 0 0,1 0 0,-1 0 0,0 0 0,0 0 0,0 0-1,1 0 1,-1 0 0,0 0 0,0 0 0,0 0 0,0 0 0,1 0 0,-1 0-1,0 0 1,0 0 0,0-1 0,0 1 0,1 0 0,-1 0 0,0 0 0,0 0-1,0 0 1,0 0 0,0 0 0,1 0 0,-1-1 0,0 1 0,0 0 0,0 0-1,0 0 1,0 0 0,0-1 0,0 1 0,0 0 0,0 0 0,0 0 0,0 0-1,0-1 1,1 1 0,-1 0 0,0 0 0,0 0 0,0 0 0,0-1 0,-1 1-1,1 0 1,0 0 0,0 0 0,0 0 0,0-1 0,0 1 0,0 0 0,52 15 838,-39-10-732,1-1 1,1 0-1,-1-1 0,0 0 0,1-2 0,19 1 0,57-3 1235,155 18 0,-74 3 19,298-5 0,-372-18-1207,1 5 1,-1 3 0,102 20-1,-78-6 336,189 4-1,-231-19-284,38 1 180,139-11 1,477-36 873,-694 42-1218,56-1 246,0-4 0,107-19-1,-101 1-52,88-14 253,-165 34-541,0 1-1,0 1 1,0 1-1,0 1 1,39 7-1,-22 4-18,-38-11 0,-1 0 0,0 0 0,0 1 0,0-1 0,0 1 0,0 0 0,0 0 0,-1 0 0,1 0 0,-1 0 0,3 4 0,-5-4 62,3-9-2040,12-5 1301</inkml:trace>
</inkml:ink>
</file>

<file path=ppt/ink/ink1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1:46.175"/>
    </inkml:context>
    <inkml:brush xml:id="br0">
      <inkml:brushProperty name="width" value="0.05" units="cm"/>
      <inkml:brushProperty name="height" value="0.05" units="cm"/>
      <inkml:brushProperty name="color" value="#FF0066"/>
    </inkml:brush>
  </inkml:definitions>
  <inkml:trace contextRef="#ctx0" brushRef="#br0">65 0 8946,'-57'97'3745,"49"-95"-2105,8 0-952,7-2-1040</inkml:trace>
</inkml:ink>
</file>

<file path=ppt/ink/ink1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1:47.973"/>
    </inkml:context>
    <inkml:brush xml:id="br0">
      <inkml:brushProperty name="width" value="0.05" units="cm"/>
      <inkml:brushProperty name="height" value="0.05" units="cm"/>
      <inkml:brushProperty name="color" value="#FF0066"/>
    </inkml:brush>
  </inkml:definitions>
  <inkml:trace contextRef="#ctx0" brushRef="#br0">123 52 7474,'-123'18'3504,"130"-24"-823,4-3-817,25 0 169,9-1 103,15-1-71,4 1-161,-4 0-672,-1 5-359,-11 5-569,1 4-160,-7 0-929,-3 1-175,-4-1 496</inkml:trace>
</inkml:ink>
</file>

<file path=ppt/ink/ink1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2:29.041"/>
    </inkml:context>
    <inkml:brush xml:id="br0">
      <inkml:brushProperty name="width" value="0.05" units="cm"/>
      <inkml:brushProperty name="height" value="0.05" units="cm"/>
      <inkml:brushProperty name="color" value="#FF0066"/>
    </inkml:brush>
  </inkml:definitions>
  <inkml:trace contextRef="#ctx0" brushRef="#br0">365 104 2865,'-6'-5'332,"4"5"107,0-2 0,0 1-1,1 0 1,-1 0 0,0 0 0,1-1-1,-1 1 1,1-1 0,0 1 0,-1-1-1,1 0 1,0 0 0,0 1 0,0-1-1,0 0 1,0 0 0,1 0 0,-1 0-1,1 0 1,-1 0 0,1 0-1,0 0 1,-1-3 0,1 2-268,-1 0 1,1 0-1,-1 1 0,0-1 1,0 1-1,0-1 0,0 1 1,0-1-1,-1 1 0,1 0 1,-1-1-1,1 1 0,-1 0 1,0 0-1,0 0 0,0 0 1,0 1-1,0-1 0,-1 0 1,1 1-1,0 0 0,-1-1 1,1 1-1,-1 0 0,1 0 1,-1 1-1,1-1 0,-1 0 1,0 1-1,0 0 0,-3-1 1,2 1-151,-1 0 1,0 0-1,1 0 1,-1 1-1,0-1 1,1 1 0,-1 0-1,1 1 1,-1-1-1,1 1 1,0 0-1,-1 0 1,1 0-1,0 0 1,0 1-1,1 0 1,-8 6 0,4-1 77,-34 36 408,-55 77 0,90-110-433,0-1-1,1 1 1,1 0 0,0 0-1,0 1 1,1-1 0,1 1-1,0 0 1,-1 19 0,2-10 86,1-1 0,1 1 0,0 0 0,9 35-1,-8-48-109,1 0-1,-1 0 1,1 0 0,1 0-1,0 0 1,0-1-1,0 0 1,1 0-1,0 0 1,1 0-1,-1-1 1,1 0-1,0 0 1,1 0-1,0-1 1,0 0-1,14 8 1,-15-10 12,1 0 1,0 0-1,0-1 0,1 0 0,-1 0 1,0-1-1,1 0 0,-1 0 0,0-1 1,1 0-1,-1 0 0,1 0 0,-1-1 1,1 0-1,-1-1 0,0 0 0,0 0 1,0 0-1,0-1 0,11-6 1,1-2 68,-1-1 1,0-1-1,0-1 1,-2 0 0,0-1-1,0-1 1,17-23 0,-13 11 145,-1 1 1,-2-2-1,-1-1 1,14-36-1,-27 60-239,0 0 0,-1 0 0,0-1 0,0 1 0,-1-1-1,0 1 1,0-1 0,0 1 0,-1-1 0,0 0 0,0 0 0,-1 1 0,0-1 0,0 0-1,-1 1 1,1-1 0,-1 1 0,-1 0 0,1 0 0,-1 0 0,0 0 0,-1 0 0,1 0-1,-1 1 1,0-1 0,-1 1 0,1 0 0,-1 1 0,0-1 0,0 1 0,0 0 0,-1 0-1,-9-5 1,1 1-5,-1 1-1,0 0 0,0 1 1,-30-8-1,36 12-140,1 0-1,-1 1 1,0 0-1,0 1 1,0-1 0,0 2-1,0-1 1,0 1-1,0 0 1,-11 4-1,19-5-52,0 0-1,0 1 1,0-1-1,0 0 1,0 0-1,0 1 1,0-1-1,0 1 1,0-1-1,0 1 1,0-1-1,1 1 1,-1 0-1,0-1 1,0 1-1,1 0 0,-1 0 1,0-1-1,1 1 1,-1 0-1,1 0 1,-1 0-1,1 0 1,-1 1-1,12 12-1203</inkml:trace>
</inkml:ink>
</file>

<file path=ppt/ink/ink1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2:32.089"/>
    </inkml:context>
    <inkml:brush xml:id="br0">
      <inkml:brushProperty name="width" value="0.05" units="cm"/>
      <inkml:brushProperty name="height" value="0.05" units="cm"/>
      <inkml:brushProperty name="color" value="#FF0066"/>
    </inkml:brush>
  </inkml:definitions>
  <inkml:trace contextRef="#ctx0" brushRef="#br0">82 180 4777,'-45'-3'1962,"44"2"-1872,0 1 1,1 0 0,-1 0-1,0 0 1,1-1 0,-1 1-1,0 0 1,1-1 0,-1 1-1,0-1 1,1 1-1,-1-1 1,1 1 0,-1-1-1,1 1 1,-1-1 0,1 1-1,-1-1 1,1 0 0,0 1-1,-1-1 1,1 0-1,0 1 1,-1-1 0,1 0-1,0 1 1,0-1 0,0 0-1,0 0 1,0 1 0,0-1-1,0 0 1,0 0 0,0 1-1,0-2 1,0 1 64,0 1 0,0-1-1,1 1 1,-1-1 0,0 1 0,0-1 0,0 0 0,0 1 0,0-1 0,-1 1 0,1-1-1,0 1 1,0-1 0,0 1 0,0-1 0,0 1 0,-1-1 0,1 1 0,0-1 0,-1 1-1,1-1 1,0 1 0,-1-1 0,1 1 0,0-1 0,-1 1 0,1 0 0,-1-1 0,1 1-1,-1 0 1,1 0 0,-1-1 0,1 1 0,-1 0 0,1 0 0,-1-1 0,1 1 0,-5 0 3588,6-1-3652,-1-1-1,1 1 1,0 0 0,-1 0 0,1-1 0,0 1-1,0 0 1,0 0 0,0 0 0,0 0 0,0 0-1,0 0 1,0 0 0,0 0 0,1 0 0,-1 1-1,0-1 1,1 0 0,1 0 0,19-12 176,53-53 485,-63 58-620,-11 8-117,1-1 0,0 0 0,-1 0 0,1 1 1,-1-1-1,1 0 0,-1-1 0,0 1 0,1 0 0,-1 0 0,0 0 0,0-1 0,0 1 0,0-1 0,0 1 0,0-1 0,0 1 1,-1-1-1,1 1 0,0-1 0,-1 0 0,1-2 0,-13 16 118,0 1-120,-3-2-6,1-1-5,6-5 2,0 0-1,0 1 0,1 0 1,0 0-1,0 0 0,-9 12 1,-9 3-3,23-20-1,0 0 1,0 1-1,0-1 0,1 0 1,-1 1-1,0-1 1,0 1-1,1 0 1,-1-1-1,1 1 0,-1 0 1,1 0-1,0 0 1,0 0-1,-2 3 1,5-7 25,-1 1 1,1-1 0,-1 0-1,1 0 1,0 1 0,-1-1-1,1 1 1,0 0 0,0-1-1,0 1 1,0 0 0,0 0-1,3-1 1,18-12 184,-19 12-192,20-15 218,25-23-1,-45 37-197,1 0-1,-1 0 1,1 0 0,0 1-1,0 0 1,0 0 0,0 0-1,9-2 1,-26 7 325,10-3-359,-1 1 1,0-1-1,1 1 0,-1 0 1,1 0-1,-1 0 0,1 0 1,-1 0-1,1 1 0,0-1 1,0 1-1,-1 0 0,1 0 1,-2 2-1,-6 4 9,-1 1 67,0-1 0,1 2 0,0-1 0,1 1 0,-9 12 0,18-22-78,0 1-1,-1-1 1,1 1-1,0-1 0,0 1 1,0-1-1,-1 1 1,1-1-1,0 1 1,0-1-1,0 1 1,0-1-1,0 1 1,0 0-1,0-1 1,0 1-1,0-1 0,0 1 1,0-1-1,1 1 1,-1-1-1,0 1 1,0-1-1,0 1 1,1-1-1,-1 1 1,0-1-1,1 1 1,-1-1-1,0 0 0,1 1 1,-1-1-1,0 1 1,1-1-1,-1 0 1,1 0-1,-1 1 1,1-1-1,-1 0 1,1 0-1,-1 1 1,1-1-1,-1 0 0,1 0 1,-1 0-1,1 0 1,0 0-1,1 1-22,0-1 0,-1 1 0,1-1 0,0 0 0,0 0 1,0 0-1,-1 0 0,1 0 0,0 0 0,0 0 0,0-1 0,-1 1 0,3-1 0,33-28-2909,-6 2 1756</inkml:trace>
</inkml:ink>
</file>

<file path=ppt/ink/ink1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2:36.071"/>
    </inkml:context>
    <inkml:brush xml:id="br0">
      <inkml:brushProperty name="width" value="0.05" units="cm"/>
      <inkml:brushProperty name="height" value="0.05" units="cm"/>
      <inkml:brushProperty name="color" value="#FF0066"/>
    </inkml:brush>
  </inkml:definitions>
  <inkml:trace contextRef="#ctx0" brushRef="#br0">214 0 5401,'0'0'6791,"21"5"1755,-22 3-8472,-2 1 1,1-1-1,-1 0 1,0 0-1,0 0 0,-1 0 1,-1-1-1,1 1 1,-1-1-1,-6 7 1,5-5-13,-18 25 333,-2 0-1,-1-2 0,-1-1 0,-36 30 0,52-48 150,8-9-1360,13-11-5714</inkml:trace>
</inkml:ink>
</file>

<file path=ppt/ink/ink1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2:36.510"/>
    </inkml:context>
    <inkml:brush xml:id="br0">
      <inkml:brushProperty name="width" value="0.05" units="cm"/>
      <inkml:brushProperty name="height" value="0.05" units="cm"/>
      <inkml:brushProperty name="color" value="#FF0066"/>
    </inkml:brush>
  </inkml:definitions>
  <inkml:trace contextRef="#ctx0" brushRef="#br0">228 5 5337,'0'-5'12211,"0"12"-10859,-4 23-24,-29 50-159,6-40-49,-10 10-240,-1-4-192,8-9-232,-1-3-320,15-12-928,4-7-232,20 3 504</inkml:trace>
</inkml:ink>
</file>

<file path=ppt/ink/ink1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2:42.647"/>
    </inkml:context>
    <inkml:brush xml:id="br0">
      <inkml:brushProperty name="width" value="0.05" units="cm"/>
      <inkml:brushProperty name="height" value="0.05" units="cm"/>
      <inkml:brushProperty name="color" value="#FF0066"/>
    </inkml:brush>
  </inkml:definitions>
  <inkml:trace contextRef="#ctx0" brushRef="#br0">324 0 6001,'4'1'9975,"11"6"-6748,-14-4-3118,0-1-1,0 1 1,0-1 0,-1 1 0,1-1 0,-1 1 0,0 0-1,1-1 1,-1 1 0,-1 0 0,1-1 0,0 1 0,-1-1-1,1 1 1,-1 0 0,0-1 0,1 1 0,-3 3 0,-1 6 1,-5 25-28,-2-2 1,-1 0 0,-2 0 0,-1-1 0,-25 41 0,-5-5-69,3 2-1,4 2 1,-45 119 0,76-173-14,1 1 0,1 0 0,1 0 0,1 0 1,1 0-1,0 0 0,3 32 0,-1-49 34,0 0 0,1 0 0,-1 0 0,1 0 0,0 0 0,0 0 0,0 0 0,1-1 0,-1 1 1,1 0-1,0-1 0,0 1 0,0-1 0,0 0 0,1 0 0,-1 0 0,1 0 0,0 0 0,0 0 0,0-1 0,0 1 0,1-1 0,-1 0 0,1 0 0,-1 0 0,1 0 0,0-1 0,-1 0 1,8 2-1,30 2 666,-23-3-496,-1 0 1,30 8-1,-6-2 42,-34-7-192,0 0 0,0 0-1,1 1 1,-1 0-1,0 0 1,7 4 0,11 9 115,-1 0 1,31 27 0,-38-29-167,-14-11 0,0 0 0,1 0 1,-1-1-1,0 1 1,1-1-1,-1 0 0,1 0 1,-1 0-1,1 0 0,0-1 1,-1 0-1,1 1 0,0-1 1,6-1-1,-6 1-65,0-1 0,0 1 0,0 1 0,0-1 0,0 1 0,0-1 0,0 1 0,0 0 0,0 0 0,0 1 0,4 1 0,3 5-590,-11-7 458,1 0 0,0 0-1,-1-1 1,1 1-1,0 0 1,-1-1 0,1 1-1,0-1 1,0 1-1,0-1 1,0 1 0,0-1-1,-1 1 1,1-1-1,0 0 1,0 0 0,0 1-1,0-1 1,0 0-1,1 0 1,0-7-5202</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08.690"/>
    </inkml:context>
    <inkml:brush xml:id="br0">
      <inkml:brushProperty name="width" value="0.05" units="cm"/>
      <inkml:brushProperty name="height" value="0.05" units="cm"/>
      <inkml:brushProperty name="color" value="#FF0066"/>
    </inkml:brush>
  </inkml:definitions>
  <inkml:trace contextRef="#ctx0" brushRef="#br0">109 8 6489,'-8'-7'4913,"-6"7"-3582,11 0-1273,0 1 0,0 0 0,1 1 1,-1-1-1,0 0 0,0 1 0,1 0 1,-1 0-1,1-1 0,-4 4 1,-32 38 275,36-39-304,0 1 0,0-1 0,0 1 0,0 0 0,1-1 0,0 1-1,0 0 1,0 0 0,0 0 0,1 0 0,0 0 0,0-1 0,0 1 0,1 0 0,0 0-1,0 0 1,0 0 0,0 0 0,1-1 0,-1 1 0,5 7 0,-5-10-37,1 0-1,-1 0 1,0 0 0,0 0 0,1-1 0,-1 1 0,1 0-1,0-1 1,-1 0 0,1 1 0,0-1 0,0 0 0,0 0-1,0 1 1,0-2 0,0 1 0,0 0 0,0 0 0,1-1-1,-1 1 1,0-1 0,0 1 0,1-1 0,-1 0 0,0 0-1,0 0 1,1-1 0,-1 1 0,0 0 0,0-1 0,1 1-1,-1-1 1,2-1 0,2 0-79,0-1 0,-1 1-1,1-1 1,-1-1 0,0 1-1,0-1 1,0 0 0,-1 0 0,1 0-1,-1-1 1,5-5 0,23-40-2529,-18 26 1769</inkml:trace>
</inkml:ink>
</file>

<file path=ppt/ink/ink1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2:43.662"/>
    </inkml:context>
    <inkml:brush xml:id="br0">
      <inkml:brushProperty name="width" value="0.05" units="cm"/>
      <inkml:brushProperty name="height" value="0.05" units="cm"/>
      <inkml:brushProperty name="color" value="#FF0066"/>
    </inkml:brush>
  </inkml:definitions>
  <inkml:trace contextRef="#ctx0" brushRef="#br0">79 1277 7506,'-63'-16'3168,"62"15"-3100,1 1 0,-1 0 0,1-1 0,-1 1-1,1 0 1,-1 0 0,1 0 0,-1 0 0,1 0 0,-1-1-1,1 1 1,-1 0 0,0 0 0,1 0 0,-1 0-1,1 1 1,-1-1 0,1 0 0,-1 0 0,1 0 0,-1 0-1,1 0 1,-1 1 0,1-1 0,-1 0 0,1 0 0,-1 1-1,1-1 1,-1 0 0,5 7 5452,17-4-4930,1 1-1,-1 1 1,0 1-1,31 12 1,-40-12-27,-1-1 0,1 2 1,20 14-1,-27-16-488,1 0 0,0-1 1,0 0-1,1 0 0,-1-1 0,1 0 1,0 0-1,0 0 0,0-1 0,0 0 1,0 0-1,0-1 0,1 0 0,8 0 1,4-3 218,0-1 1,0 0 0,32-12 0,-32 9-144,-1 1 1,1 1-1,29-3 0,-41 6-147,0 0 0,-1 0 0,1-1 0,-1 0 0,0-1 0,1 1 0,-1-1 1,0 0-1,0-1 0,11-8 0,2-3 66,36-36-1,-13 11 54,-10 7-23,49-58 0,-69 75-24,-7 8-24,0-1 1,-1 1 0,0-1-1,0 0 1,-1 0 0,0-1-1,-1 1 1,0-1 0,0 0-1,1-13 1,0-13 203,-1-57 1,-2 55-269,0 10 18,-2 0 0,0 1 0,-2-1 0,-1 1 0,-2-1 0,0 2 0,-14-37 0,14 43-5,0 1 1,2-1-1,0 0 0,1 0 0,0-22 1,1 18 0,-1-1-1,-9-38 1,7 47 1,2 1 1,-4-30-1,5 39-7,-1-1-1,0 1 1,0 0 0,0 0 0,0 0 0,-1 1 0,0-1 0,0 1 0,-1 0-1,1 0 1,-10-7 0,-4-6-6,10 8 0,-2 1 0,1 0 0,-1 1 0,0 0 0,-1 0 0,1 1 0,-2 1 0,1 0 0,-1 0 0,0 1 0,0 1 0,0 0 0,-25-5 0,23 7 6,-1 1 0,0 0 0,0 1 0,0 1 1,1 0-1,-1 1 0,1 1 0,-1 0 1,1 1-1,0 1 0,-26 11 0,-180 100-1284,219-116 1180,-13 9-1840,13-4 801,10-2 70,23-4-182</inkml:trace>
</inkml:ink>
</file>

<file path=ppt/ink/ink1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2:48.582"/>
    </inkml:context>
    <inkml:brush xml:id="br0">
      <inkml:brushProperty name="width" value="0.05" units="cm"/>
      <inkml:brushProperty name="height" value="0.05" units="cm"/>
      <inkml:brushProperty name="color" value="#FF0066"/>
    </inkml:brush>
  </inkml:definitions>
  <inkml:trace contextRef="#ctx0" brushRef="#br0">0 0 7842,'8'3'4819,"34"8"-2936,52 3 82,0-3 0,175-4-1,-74-4-844,524 71 1185,-158-8-495,-391-60-305,176-17 0,-243 5-1190,-97 6-237,-4 0-183,0-1 0,1 1-1,-1 0 1,0 0 0,0 0-1,1 0 1,-1 0 0,0 0-1,1 1 1,-1-1 0,0 1-1,0 0 1,0-1 0,0 1-1,1 0 1,-1 0 0,0 1-1,-1-1 1,1 0 0,0 1-1,0-1 1,2 3 0,13 19-743</inkml:trace>
</inkml:ink>
</file>

<file path=ppt/ink/ink1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2:56.102"/>
    </inkml:context>
    <inkml:brush xml:id="br0">
      <inkml:brushProperty name="width" value="0.05" units="cm"/>
      <inkml:brushProperty name="height" value="0.05" units="cm"/>
      <inkml:brushProperty name="color" value="#FF0066"/>
    </inkml:brush>
  </inkml:definitions>
  <inkml:trace contextRef="#ctx0" brushRef="#br0">50 1 10674,'-50'40'4529,"55"-40"-2712,2-6-705,14-5-2008,14-11 680</inkml:trace>
</inkml:ink>
</file>

<file path=ppt/ink/ink1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17.760"/>
    </inkml:context>
    <inkml:brush xml:id="br0">
      <inkml:brushProperty name="width" value="0.05" units="cm"/>
      <inkml:brushProperty name="height" value="0.05" units="cm"/>
      <inkml:brushProperty name="color" value="#FF0066"/>
    </inkml:brush>
  </inkml:definitions>
  <inkml:trace contextRef="#ctx0" brushRef="#br0">583 81 6009,'-93'-33'2479,"90"32"-2329,0 0 0,0 0-1,0 0 1,0 1-1,0-1 1,0 1-1,0 0 1,0 0-1,0 0 1,0 0-1,0 0 1,0 1-1,0 0 1,0-1-1,0 1 1,0 0-1,1 0 1,-1 1-1,0-1 1,-3 3-1,-4 1 388,-14 5 161,0 2 0,1 1-1,1 0 1,0 2 0,0 0-1,2 2 1,-33 33-1,30-24-478,1 1-1,2 1 0,1 1 1,1 1-1,1 0 0,2 1 1,1 1-1,2 0 0,0 1 0,3 0 1,1 1-1,-8 65 0,16-78-77,1 0 0,0 0 0,2 0 0,6 29 0,29 83 611,-31-111-598,2 5 93,1-1-1,1 0 0,1 0 0,2-1 1,20 30-1,-24-42-89,0-1 0,0 0 0,1 0 0,0-1 1,1 0-1,1-1 0,0-1 0,0 0 0,0-1 0,29 13 0,6-4 89,0-3 0,1-2 0,0-2-1,1-2 1,0-2 0,65-1 0,-60-8 217,0-2-1,-1-3 1,56-16 0,-40 9-95,72-7 0,-96 19-274,-22 3-15,42-8 0,-60 7-73,1 0 1,-1-1-1,0 0 1,0 0-1,0-1 0,0 0 1,-1 0-1,1 0 1,-1 0-1,0-1 1,8-6-1,16-19 37,-7 8 39,-1 0 0,20-28 1,-35 40-40,0-1 1,0 0 0,0 0 0,-2-1-1,1 1 1,-1-1 0,-1 0 0,0 0-1,2-13 1,-3 3 39,0 1 0,-2-1 1,-1 1-1,0-1 0,-1 1 0,-1-1 0,-1 1 0,-12-35 0,5 26 116,-1 0 1,-1 1-1,-1 1 0,-2 0 0,-23-31 0,-4 2-198,-2 2 0,-3 1 0,-2 3-1,-3 2 1,-1 3 0,-62-41 0,79 63-49,-2 0 1,0 3-1,-1 1 1,-1 2 0,0 2-1,-2 1 1,1 3-1,-2 1 1,1 2 0,-84-3-1,100 12-33,-1 2 1,1 1-1,0 1 0,0 2 0,1 0 1,-1 2-1,2 1 0,-35 18 0,60-28 80,-11 5-366,1 1 1,0 0-1,-14 11 1,22-16 121,0 1 1,0-1-1,0 1 1,1-1-1,-1 1 1,1 0-1,-1 0 1,1 0-1,-1 0 1,1 0-1,0 0 1,0 0-1,0 0 1,0 0-1,1 0 1,-1 1-1,1-1 1,-1 0 0,1 1-1,0-1 1,-1 0-1,1 1 1,1-1-1,-1 0 1,1 4-1,14 24-5175,12 5 2434</inkml:trace>
</inkml:ink>
</file>

<file path=ppt/ink/ink1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21.336"/>
    </inkml:context>
    <inkml:brush xml:id="br0">
      <inkml:brushProperty name="width" value="0.05" units="cm"/>
      <inkml:brushProperty name="height" value="0.05" units="cm"/>
      <inkml:brushProperty name="color" value="#FF0066"/>
    </inkml:brush>
  </inkml:definitions>
  <inkml:trace contextRef="#ctx0" brushRef="#br0">624 78 6105,'-38'-27'2470,"35"25"-1990,1-1 0,-1 0 1,1 0-1,-1 0 0,1 0 0,0 0 0,-3-6 0,5 8-367,-1 0 1,1 0-1,-1 0 0,1 0 0,-1-1 1,0 1-1,1 0 0,-1 0 0,0 0 1,0 0-1,0 0 0,1 1 0,-1-1 1,0 0-1,0 0 0,0 0 0,-1 1 1,1-1-1,0 1 0,0-1 0,0 1 1,0-1-1,-1 1 0,1 0 0,0-1 1,0 1-1,-1 0 0,1 0 0,0 0 1,0 0-1,-1 0 0,1 0 0,0 0 0,0 1 1,-1-1-1,0 1 0,-11 1 741,0 0 0,0-1 0,-24-2 0,-4 1-337,34 1-482,0 0-1,0 0 1,0 1-1,0 0 0,0 0 1,1 1-1,-1-1 1,1 2-1,-1-1 1,-10 8-1,-6 6 232,-29 30-1,-5 2 509,48-43-691,1 1-1,0 0 0,0 0 1,0 0-1,1 1 1,0 1-1,0-1 0,1 1 1,0 0-1,1 0 0,-8 19 1,-8 22 110,3 1 1,2 1 0,2 1-1,-10 69 1,21-94-83,0 0 1,2-1-1,1 1 0,2 0 0,0 0 1,2-1-1,1 1 0,1-1 1,1 0-1,14 32 0,-17-51-94,-1-1 1,1 1-1,1-1 1,0 0-1,0 0 0,0 0 1,1 0-1,0-1 1,0 0-1,1-1 0,-1 1 1,1-1-1,0 0 1,13 6-1,-4-4 27,1-1 0,-1-1 0,1-1 0,0 0 0,0-1 0,24 2 1,39 1 411,0-4 0,0-3 0,0-4 0,123-23 0,-135 16-279,-14 3 37,60-18-1,-71 15-63,-22 6-73,1 0-1,25-12 0,-41 15-29,0 0 0,0 0-1,-1 0 1,0-1-1,1 0 1,-1 0-1,-1 0 1,1-1-1,-1 0 1,0 0-1,0 0 1,5-8-1,-1-1 4,0 0 0,-2 0 0,1-1-1,-2 0 1,0-1 0,-1 1-1,0-1 1,-2 1 0,1-1 0,-2 0-1,0 0 1,-1 0 0,-3-22 0,-1 6 35,0 0 0,-3 1 0,0 0 0,-2 0 0,-2 1 1,0 0-1,-27-47 0,31 67-79,0 0 0,-1 1 0,0 0-1,-1 0 1,1 1 0,-2 0 0,1 1 0,-1 0 0,0 0 0,-1 1 0,-14-6-1,-15-5 87,-72-20-1,103 34-69,-17-4 54,-2 0 0,1 1 1,-1 2-1,1 1 1,-1 1-1,0 2 0,0 0 1,0 2-1,0 1 1,-49 12-1,3 7-297,36-10 374,-2-1 1,-56 8-1,86-18-549,-1 0 0,1-1-1,-1 0 1,1 0 0,-1-1-1,1 0 1,0-1 0,0 0 0,-1-1-1,1 0 1,1-1 0,-1 0-1,0 0 1,-10-8 0,9 4-2944,3 0 1287</inkml:trace>
</inkml:ink>
</file>

<file path=ppt/ink/ink1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36.320"/>
    </inkml:context>
    <inkml:brush xml:id="br0">
      <inkml:brushProperty name="width" value="0.05" units="cm"/>
      <inkml:brushProperty name="height" value="0.05" units="cm"/>
      <inkml:brushProperty name="color" value="#FF0066"/>
    </inkml:brush>
  </inkml:definitions>
  <inkml:trace contextRef="#ctx0" brushRef="#br0">398 620 6545,'0'1'238,"0"0"0,1 1 0,-1-1 0,1 0 0,-1 0 0,1 0 0,0 0 0,-1 0-1,1 0 1,0 0 0,0 0 0,0 0 0,-1 0 0,1-1 0,0 1 0,0 0 0,0-1 0,0 1-1,1 0 1,-1-1 0,0 1 0,0-1 0,0 1 0,0-1 0,2 0 0,34 9 1129,-34-9-989,28 4 770,0-2 0,56-4 0,1 1-300,-55 3-554,0-2 0,0-1 0,0-2 1,-1-1-1,1-1 0,-1-2 0,0-1 0,49-21 0,-70 24-187,-1-1-1,0-1 0,0 1 1,-1-2-1,0 1 1,12-14-1,-3 1 311,26-39-1,-42 57-382,-1-1 1,0 1 0,0 0-1,-1-1 1,1 1-1,0-1 1,-1 1-1,1 0 1,-1-1-1,0 1 1,0-1 0,0 1-1,0-1 1,0 1-1,-1-1 1,1 1-1,-1-1 1,0 1-1,0-3 1,-25-47 384,15 31-301,-1-1-102,-1 0-1,-1 0 0,-1 2 1,-1 0-1,-1 0 1,0 2-1,-1 0 0,-2 1 1,1 1-1,-2 0 0,0 2 1,-42-22-1,35 23-2,-1 1 0,-1 1 0,0 2 1,0 1-1,-1 1 0,0 1 0,0 2 0,-1 2 0,1 0 0,-35 4 0,10 1-12,-1 3-1,2 2 0,-94 26 1,136-30-2,1 1 1,0 0-1,0 1 1,1 0 0,0 1-1,0 1 1,0-1-1,1 2 1,1-1 0,-1 1-1,1 1 1,1 0-1,-15 21 1,17-22 5,2 0-1,-1 1 1,1-1 0,1 1-1,0 0 1,0 0-1,1 0 1,0 1 0,0-1-1,2 0 1,-1 1 0,1-1-1,1 1 1,-1-1 0,2 0-1,0 1 1,0-1 0,4 10-1,-1-6 45,0 0 0,2 0 0,-1-1 0,2 0 1,0 0-1,0-1 0,1 0 0,0 0 0,1-1 0,1 0 0,0-1 0,0 0 0,1-1 0,0 0 0,27 14 0,-18-13 15,0-1 0,1 0 0,0-2-1,0-1 1,1-1 0,0 0 0,0-2 0,0-1-1,37 0 1,-29-4-366,0-1-1,0-1 0,-1-1 0,59-19 1,-25 1-236</inkml:trace>
</inkml:ink>
</file>

<file path=ppt/ink/ink1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39.536"/>
    </inkml:context>
    <inkml:brush xml:id="br0">
      <inkml:brushProperty name="width" value="0.05" units="cm"/>
      <inkml:brushProperty name="height" value="0.05" units="cm"/>
      <inkml:brushProperty name="color" value="#FF0066"/>
    </inkml:brush>
  </inkml:definitions>
  <inkml:trace contextRef="#ctx0" brushRef="#br0">34 204 8290,'-34'32'3601,"45"-36"1729,20-10-3422,6-8-442,118-67 1989,2 7-4579,-154 80 800,17-8-634,-20 10 812,1 0-1,0-1 0,-1 1 1,1 0-1,-1-1 0,1 1 0,-1 0 1,1-1-1,-1 1 0,0-1 0,1 1 1,-1-1-1,1 1 0,-1-1 0,0 1 1,1-1-1,-1 1 0,0-1 0,0 1 1,1-1-1,-1 0 0,0 1 0,0-1 1,0 0-1,-3 0-1798,-10 2 877</inkml:trace>
</inkml:ink>
</file>

<file path=ppt/ink/ink1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39.989"/>
    </inkml:context>
    <inkml:brush xml:id="br0">
      <inkml:brushProperty name="width" value="0.05" units="cm"/>
      <inkml:brushProperty name="height" value="0.05" units="cm"/>
      <inkml:brushProperty name="color" value="#FF0066"/>
    </inkml:brush>
  </inkml:definitions>
  <inkml:trace contextRef="#ctx0" brushRef="#br0">39 7 6593,'-11'-6'10764,"13"30"-5971,1 2-4849,-3 6 578,-1 0 1,-2 0-1,-1 0 0,-9 37 0,12-65-447,-2 7 290,1-1 0,0 1 1,0-1-1,1 20 0,1-29-323,0 1 1,0-1-1,0 1 0,0-1 1,0 1-1,0-1 1,1 1-1,-1-1 1,1 1-1,-1-1 0,1 1 1,0-1-1,-1 0 1,1 1-1,0-1 1,0 0-1,0 0 0,0 0 1,0 0-1,0 0 1,0 0-1,0 0 1,0 0-1,1 0 0,-1 0 1,0 0-1,1-1 1,-1 1-1,0 0 1,1-1-1,-1 0 0,1 1 1,-1-1-1,1 0 1,-1 1-1,1-1 1,-1 0-1,1 0 0,-1 0 1,1-1-1,-1 1 1,3-1-1,15-3-147,0-2 0,0 0 1,-1-2-1,1 0 0,-2 0 0,1-2 0,30-22 1,26-13-4626,-33 23 2728</inkml:trace>
</inkml:ink>
</file>

<file path=ppt/ink/ink1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40.876"/>
    </inkml:context>
    <inkml:brush xml:id="br0">
      <inkml:brushProperty name="width" value="0.05" units="cm"/>
      <inkml:brushProperty name="height" value="0.05" units="cm"/>
      <inkml:brushProperty name="color" value="#FF0066"/>
    </inkml:brush>
  </inkml:definitions>
  <inkml:trace contextRef="#ctx0" brushRef="#br0">184 133 5985,'-27'-33'1945,"-1"0"5075,27 32-6914,1 0 1,-1 1 0,0-1-1,0 1 1,0-1-1,0 1 1,0-1 0,0 1-1,1-1 1,-1 1-1,0 0 1,0-1 0,0 1-1,0 0 1,0 0-1,0 0 1,0 0 0,0 0-1,0 0 1,0 0-1,0 0 1,0 1-1,0-1 1,0 0 0,0 0-1,0 1 1,0-1-1,0 1 1,0-1 0,0 1-1,0-1 1,1 1-1,-1 0 1,0-1 0,0 1-1,1 0 1,-1-1-1,0 1 1,0 1 0,-28 36 675,29-38-770,-9 14 99,1 1 0,0 0-1,1 1 1,1-1 0,0 1-1,1 1 1,1-1 0,0 1-1,1-1 1,1 1 0,1 0 0,0 18-1,1-33-89,0 0-1,0 0 1,1 0-1,-1 0 1,0 0-1,1 0 1,-1 0-1,1-1 1,-1 1 0,1 0-1,0 0 1,0 0-1,0-1 1,0 1-1,0 0 1,0-1-1,0 1 1,1-1-1,-1 0 1,0 1-1,1-1 1,-1 0-1,1 0 1,3 2-1,-2-2-3,0-1-1,0 1 1,0-1-1,0 0 1,0 0-1,0 0 1,0 0-1,0 0 1,0-1-1,0 1 1,0-1-1,0 0 1,0 0-1,3-2 1,8-3 9,0-2 0,0 0 0,0 0 0,23-21 0,25-30-19,67-80 1,-129 139-11,0 0 1,0 0-1,0 0 1,0 0-1,0 0 1,0 0-1,0 1 1,0-1-1,0 0 1,0 0-1,0 0 0,0 0 1,1 0-1,-1 0 1,0 0-1,0 0 1,0 0-1,0 0 1,0 1-1,0-1 1,0 0-1,0 0 1,0 0-1,1 0 1,-1 0-1,0 0 1,0 0-1,0 0 0,0 0 1,0 0-1,0 0 1,0 0-1,0 0 1,1 0-1,-1 0 1,0 0-1,0 0 1,0 0-1,0 0 1,0 0-1,0 0 1,0 0-1,1 0 1,-1 0-1,0 0 1,0-1-1,0 1 0,0 0 1,0 0-1,0 0 1,0 0-1,0 0 1,0 0-1,0 0 1,1 0-1,-1 0 1,0 0-1,0-1 1,0 1-1,0 0 1,0 0-1,0 0 1,0 0-1,-2 16-114,-10 30-31,9-38 115,1 2 16,0 0 0,0-1 0,1 1 0,0 0 1,1 15-1,0-24 17,0 1 1,0-1-1,0 1 1,0-1-1,0 1 1,1 0-1,-1-1 1,0 1-1,1-1 1,-1 1-1,1-1 1,-1 0-1,1 1 1,0-1-1,0 0 1,-1 1-1,1-1 1,0 0-1,0 0 1,0 0-1,1 0 1,-1 0-1,0 0 1,0 0-1,0 0 1,1 0-1,-1 0 1,1-1-1,-1 1 1,0 0-1,1-1 1,-1 0-1,1 1 1,-1-1-1,1 0 1,-1 1-1,1-1 1,-1 0-1,1 0 0,0 0 1,-1-1-1,1 1 1,-1 0-1,3-1 1,1-1 27,-1 0-1,1 0 1,0-1-1,-1 0 1,0 1-1,1-1 1,-1-1-1,0 1 1,-1-1-1,1 1 1,-1-1-1,1 0 1,-1 0 0,0-1-1,-1 1 1,1-1-1,-1 1 1,0-1-1,0 0 1,2-8-1,-2 7 32,0 0 0,-1 1 1,1-1-1,-1 0 0,-1 0 0,1 0 0,-1 0 0,0 0 0,0-1 0,-1 1 0,0 0 0,0 1 0,0-1 0,-1 0 0,0 0 1,0 0-1,-5-9 0,0 5-51,-2-1 1,1 1-1,-1 1 1,-16-14 0,20 19-219,0 0 1,0 1 0,0-1 0,0 1 0,-1 0 0,1 1-1,-1-1 1,0 1 0,0 0 0,0 0 0,-10-1-1,15 3 122,1 0-1,-1 0 0,1 0 0,-1 0 0,1 0 1,-1 0-1,1 0 0,-1 0 0,1 0 0,-1 1 1,1-1-1,-1 0 0,1 0 0,-1 0 0,1 1 1,-1-1-1,1 0 0,-1 0 0,1 1 0,-1-1 0,1 0 1,0 1-1,-1-1 0,1 1 0,0-1 0,-1 0 1,1 1-1,0-1 0,0 1 0,-1-1 0,1 1 1,0-1-1,0 1 0,0-1 0,0 1 0,-1-1 1,1 1-1,0-1 0,0 1 0,0 0 0,0-1 0,0 1 1,0-1-1,0 1 0,1-1 0,-1 1 0,0-1 1,0 1-1,0-1 0,0 1 0,1-1 0,-1 1 1,0-1-1,1 1 0,-1-1 0,0 0 0,1 1 1,-1-1-1,0 1 0,1-1 0,-1 0 0,1 0 0,0 1 1,15 14-1158</inkml:trace>
</inkml:ink>
</file>

<file path=ppt/ink/ink1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41.824"/>
    </inkml:context>
    <inkml:brush xml:id="br0">
      <inkml:brushProperty name="width" value="0.05" units="cm"/>
      <inkml:brushProperty name="height" value="0.05" units="cm"/>
      <inkml:brushProperty name="color" value="#FF0066"/>
    </inkml:brush>
  </inkml:definitions>
  <inkml:trace contextRef="#ctx0" brushRef="#br0">95 320 11426,'-8'-6'5611,"-1"11"-3571,-9 22-1831,17-27-179,0 2-26,-11 19 67,1 0 0,-10 27 1,18-42-63,1 0 0,0 1 0,0-1 1,1 0-1,0 0 0,0 1 0,0-1 1,1 1-1,0-1 0,0 0 0,1 1 1,0-1-1,0 0 0,0 1 0,3 6 1,-4-12-11,1 0 0,-1 1 0,1-1 0,-1 0 0,1 1 0,0-1 0,0 0 0,0 0 0,-1 0 0,1 0 0,0 0 1,1 0-1,-1 0 0,0 0 0,0 0 0,0 0 0,0-1 0,1 1 0,-1 0 0,0-1 0,1 1 0,-1-1 1,0 1-1,1-1 0,-1 0 0,1 0 0,-1 1 0,0-1 0,1 0 0,-1 0 0,1-1 0,-1 1 0,1 0 0,-1 0 1,0-1-1,1 1 0,-1-1 0,0 1 0,1-1 0,-1 1 0,0-1 0,0 0 0,1 0 0,-1 1 0,0-1 0,1-2 1,5-2-6,-1 0-1,0-1 1,0 0 0,-1 0 0,1 0 0,6-13 0,-4 4 14,0-1-1,-2 0 1,0-1-1,-1 0 1,0 0-1,-2 0 1,0 0-1,-1-1 1,1-28-1,-4 14 22,0 0 0,-3 0-1,0 0 1,-12-42 0,14 68-19,-17-52 146,18 55-104,0 0 0,-1 0 1,1 0-1,-1 0 0,0 0 1,0 1-1,0-1 0,0 0 1,0 1-1,-1 0 0,1-1 1,-1 1-1,1 0 0,-6-3 1,7 5-25,0 0 1,0-1-1,0 1 1,0 0-1,0 0 1,0 0 0,0 0-1,0 0 1,0 0-1,0 0 1,0 0-1,0 0 1,0 0-1,0 1 1,0-1-1,0 0 1,0 1-1,0-1 1,0 1-1,0-1 1,0 1 0,0-1-1,0 1 1,1 0-1,-1-1 1,0 1-1,0 0 1,1 0-1,-1-1 1,0 1-1,1 0 1,-1 0-1,1 0 1,-1 0-1,1 0 1,0 0 0,-1 0-1,1 0 1,0 0-1,0 0 1,-1 1-1,-6 45 554,7-47-581,-2 22 121,1 0-1,1 1 1,2-1-1,0 0 0,1 0 1,1 0-1,1-1 0,1 1 1,1-1-1,1 0 0,19 37 1,-25-54-120,1 0 1,0 0 0,0 0-1,0 0 1,0 0 0,0-1-1,1 0 1,-1 1 0,1-1-1,0 0 1,0-1-1,0 1 1,0-1 0,1 0-1,-1 0 1,0 0 0,1-1-1,0 1 1,-1-1-1,1 0 1,0 0 0,0-1-1,-1 0 1,1 1 0,0-2-1,0 1 1,0 0 0,-1-1-1,1 0 1,0 0-1,-1-1 1,1 1 0,0-1-1,-1 0 1,0 0 0,1 0-1,-1-1 1,0 1 0,5-6-1,2-2 6,-1-1-1,0 0 1,0 0-1,-1-1 1,-1 0 0,11-20-1,-14 22 1,0 0-1,-1 1 0,-1-1 1,0-1-1,0 1 0,-1 0 1,0-1-1,0 1 0,-1-18 1,-6 9 9,5 19-17,0 0 0,0-1 0,-1 1 0,1 0-1,0 0 1,0-1 0,0 1 0,-1 0 0,1 0 0,0 0 0,-1 0 0,1 0 0,0 0 0,0-1 0,-1 1 0,1 0 0,0 0 0,-1 0 0,1 0 0,0 0 0,-1 0 0,1 0 0,0 0 0,-1 0 0,1 0 0,0 0 0,0 0 0,-1 1 0,1-1 0,0 0 0,-1 0 0,-1 1-2,0 1 0,0-1 0,1 1 0,-1 0 0,1-1 0,-1 1 1,1 0-1,-1 0 0,1 0 0,0 0 0,-2 4 0,-2 7 3,0 0-1,1 1 1,0-1 0,1 1-1,1 0 1,0 0-1,1 21 1,1-29 1,0-1 0,1 0 1,-1 1-1,1-1 0,1 0 0,-1 0 1,1 0-1,0 1 0,0-2 0,4 7 1,-5-9-3,1 1-1,0 0 1,0-1 0,1 0 0,-1 0-1,0 0 1,1 0 0,0 0 0,-1 0 0,1 0-1,0-1 1,0 1 0,0-1 0,0 0-1,0 0 1,0 0 0,0 0 0,4 0 0,-5-2-1,-1 1 1,0 0 0,0 0 0,0-1 0,0 1 0,0-1 0,1 1 0,-1-1 0,0 0 0,0 1 0,-1-1 0,1 0 0,0 0 0,0 0 0,0 1 0,0-1 0,-1 0 0,1 0 0,0 0-1,-1 0 1,1 0 0,-1-1 0,1 1 0,-1 0 0,1 0 0,-1 0 0,0 0 0,1-2 0,7-35 2,-8 8 16,0-11-8,0 39 3,0 0 1,1 1-1,-1-1 0,0 0 0,1 0 1,-1 1-1,1-1 0,0 1 0,-1-1 0,1 0 1,0 1-1,0-1 0,0 1 0,0 0 1,0-1-1,1 1 0,1-2 0,-2 3 2,-1 0 0,1 0 0,0 0 1,-1 0-1,1 1 0,0-1 0,-1 0 0,1 0 0,-1 1 0,1-1 0,-1 0 0,1 1 0,-1-1 0,1 1 0,-1-1 1,1 1-1,-1-1 0,1 1 0,-1-1 0,0 1 0,1-1 0,-1 1 0,0-1 0,1 1 0,-1 1 0,3 2 20,33 33-6,-30-31-25,0 0-1,-1-1 1,1 2 0,8 12 0,-12-7 5,-1-14 40,0 0-24,39-116 593,-38 113-455,0-1-1,1 1 1,0 0-1,0 0 1,1 0-1,-1 1 0,1-1 1,0 1-1,9-8 1,-12 11-125,0 0 1,1 0-1,-1 0 1,0 1-1,1-1 1,-1 0-1,0 1 1,1-1-1,-1 1 1,1 0-1,-1-1 1,1 1-1,-1 0 1,1 0-1,0 0 1,-1 0-1,1 0 1,-1 0-1,1 0 1,-1 1-1,1-1 1,-1 0-1,1 1 1,-1 0-1,1-1 1,-1 1-1,0 0 0,1-1 1,-1 1-1,0 0 1,0 0-1,0 0 1,1 0-1,-1 0 1,1 2-1,3 3-268,-1 0 0,0 0 0,-1 1 0,1-1 0,-1 1 0,4 11 0,7 15-3466,0-8 2420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09.090"/>
    </inkml:context>
    <inkml:brush xml:id="br0">
      <inkml:brushProperty name="width" value="0.05" units="cm"/>
      <inkml:brushProperty name="height" value="0.05" units="cm"/>
      <inkml:brushProperty name="color" value="#FF0066"/>
    </inkml:brush>
  </inkml:definitions>
  <inkml:trace contextRef="#ctx0" brushRef="#br0">18 3 4769,'0'0'198,"-1"-1"0,1 1 0,-1 0 0,1 0 1,0 0-1,-1-1 0,1 1 0,-1 0 0,1 0 0,-1 0 0,1 0 0,-1 0 1,1 0-1,-1 0 0,1 0 0,-1 0 0,1 0 0,-1 0 0,1 0 0,-1 1 0,1-1 1,-1 0-1,1 0 0,-1 0 0,1 1 0,0-1 0,-1 0 0,1 0 0,-1 1 1,1-1-1,0 0 0,-1 1 0,1-1 0,0 1 0,-1-1 0,1 0 0,0 1 0,0-1 1,0 1-1,-1-1 0,1 1 0,0-1 0,0 1 0,0-1 0,0 0 0,0 2 1,8 29 2920,-3-16-3069,23 76 1531,-13-34-1061,2-2 0,3 0 0,44 83 0,-63-136-539,1 1-1,-1-1 1,1 0-1,-1 0 1,1 0-1,0 0 1,0 0-1,0 0 1,0-1-1,0 1 1,0-1 0,5 3-1,-6-4-106,0 1 0,0-1 0,1 0 0,-1 0-1,0 0 1,0 0 0,1 0 0,-1 0 0,0 0 0,0 0 0,1 0-1,-1-1 1,0 1 0,0 0 0,1-1 0,-1 1 0,0-1 0,0 1 0,0-1-1,0 0 1,0 1 0,0-1 0,0 0 0,0 0 0,0 0 0,0 0-1,1-1 1,6-9-805</inkml:trace>
</inkml:ink>
</file>

<file path=ppt/ink/ink1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42.322"/>
    </inkml:context>
    <inkml:brush xml:id="br0">
      <inkml:brushProperty name="width" value="0.05" units="cm"/>
      <inkml:brushProperty name="height" value="0.05" units="cm"/>
      <inkml:brushProperty name="color" value="#FF0066"/>
    </inkml:brush>
  </inkml:definitions>
  <inkml:trace contextRef="#ctx0" brushRef="#br0">81 37 6529,'-2'-2'378,"-3"-1"310,1-1 0,-1 0-1,0 1 1,0 0-1,0 0 1,0 0-1,-1 1 1,1 0 0,-1 0-1,1 0 1,-1 0-1,-5 0 1,10 2-594,1 1 0,-1-1 0,1 0 0,0 0 0,0 0 0,-1 1 0,1-1 0,0 0 0,-1 1 0,1-1 0,0 0 0,0 1 0,-1-1 0,1 0 0,0 1 0,0-1 0,0 0 0,0 1 0,0-1 0,-1 0 0,1 1 0,0-1 0,0 1 0,0-1 0,0 0 0,0 1 0,0-1 0,0 1 0,0-1 0,0 0 0,1 1 0,-1-1 0,0 1 0,0-1 1,0 0-1,0 1 0,0-1 0,1 0 0,-1 1 0,0-1 0,1 1 0,8 19 1214,-8-19-1168,100 166 4426,29 55-3984,-126-215-822,10 27-768,-13-32 730,-1-1 0,0 1 0,1 0 0,-1 0 0,0-1 0,0 1 0,0 0 0,0 0 0,0-1 0,0 1 0,-1 0-1,1 0 1,-1-1 0,1 1 0,-1 0 0,1-1 0,-1 1 0,-1 1 0,-7 8-1130</inkml:trace>
</inkml:ink>
</file>

<file path=ppt/ink/ink1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42.698"/>
    </inkml:context>
    <inkml:brush xml:id="br0">
      <inkml:brushProperty name="width" value="0.05" units="cm"/>
      <inkml:brushProperty name="height" value="0.05" units="cm"/>
      <inkml:brushProperty name="color" value="#FF0066"/>
    </inkml:brush>
  </inkml:definitions>
  <inkml:trace contextRef="#ctx0" brushRef="#br0">0 316 9850,'14'-9'9129,"68"-42"-4982,186-114 644,-212 130-4578,-52 33-190,64-37-1342,-30 26-2530,0 11-3818,-12 6 6296</inkml:trace>
</inkml:ink>
</file>

<file path=ppt/ink/ink1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43.102"/>
    </inkml:context>
    <inkml:brush xml:id="br0">
      <inkml:brushProperty name="width" value="0.05" units="cm"/>
      <inkml:brushProperty name="height" value="0.05" units="cm"/>
      <inkml:brushProperty name="color" value="#FF0066"/>
    </inkml:brush>
  </inkml:definitions>
  <inkml:trace contextRef="#ctx0" brushRef="#br0">84 0 6193,'5'4'290,"-4"-3"-16,1 0 1,0 1 0,-1-1 0,1 1-1,-1-1 1,1 1 0,-1-1-1,0 1 1,1 0 0,-1 0 0,1 2-1,-2-3-59,0 1-1,0-1 0,-1 0 0,1 0 0,0 1 1,0-1-1,-1 0 0,1 0 0,-1 0 0,0 1 0,1-1 1,-1 0-1,0 0 0,1 0 0,-1 0 0,0 0 1,0 0-1,0 0 0,0-1 0,0 1 0,0 0 1,-2 1-1,-10 8 838,0 2 0,1-1 0,1 1 1,-1 1-1,-12 20 0,18-15-710,7-18-336,-1 1 0,0-1 0,0 0-1,0 1 1,0-1 0,1 0 0,-1 1 0,0-1 0,0 0-1,1 0 1,-1 1 0,0-1 0,0 0 0,1 0-1,-1 0 1,0 1 0,1-1 0,-1 0 0,0 0 0,1 0-1,-1 0 1,0 0 0,1 0 0,-1 0 0,0 0 0,1 0-1,-1 0 1,1 0 0,2 0-2,-1 0 0,1-1 0,-1 1 0,1-1 0,-1 0 0,1 1 0,-1-1 0,0-1 0,1 1 0,2-2 0,7-6 9,22-13 48,-32 21-57,-1 1 0,0-1 0,1 1 1,-1-1-1,1 1 0,-1 0 0,1-1 1,-1 1-1,1 0 0,-1 0 1,0 0-1,1 0 0,-1 0 0,1 1 1,-1-1-1,1 0 0,-1 1 0,1-1 1,-1 1-1,0-1 0,1 1 0,-1 0 1,2 1-1,0-1 39,-1 1 1,1 0-1,0-1 1,0 0-1,0 0 1,0 0-1,0 0 1,0 0-1,0 0 1,0-1 0,0 1-1,0-1 1,0 0-1,0 0 1,0 0-1,7-1 1,-8 0-271,0 1 0,0-1 0,0 0 0,0 1 0,0-1 0,0 0 0,0 0 0,0 0 0,-1-1 1,1 1-1,0 0 0,0-1 0,-1 1 0,1-1 0,-1 1 0,0-1 0,1 0 0,-1 1 0,0-1 1,0 0-1,0 0 0,0 0 0,0 0 0,-1 0 0,2-3 0,0-8 161</inkml:trace>
</inkml:ink>
</file>

<file path=ppt/ink/ink1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43.538"/>
    </inkml:context>
    <inkml:brush xml:id="br0">
      <inkml:brushProperty name="width" value="0.05" units="cm"/>
      <inkml:brushProperty name="height" value="0.05" units="cm"/>
      <inkml:brushProperty name="color" value="#FF0066"/>
    </inkml:brush>
  </inkml:definitions>
  <inkml:trace contextRef="#ctx0" brushRef="#br0">25 62 7466,'-4'-8'2416,"-13"-30"2907,14 23 2370,5 19-7014,0 3-539,2 1 1,-1-1-1,1 0 0,0 0 0,0 0 1,1-1-1,9 10 0,-5-5 28,-1 0 0,1 0 0,7 16 0,3 11 193,25 69 0,4 11 21,-46-121-396,1 0 0,-1 0-1,0 0 1,0 0 0,0 0 0,0-1 0,0 1-1,2-8 1,1 1 3,1-4 6,-1 2 0,1-1-1,0 2 0,1-1 1,0 1-1,1 0 0,0 1 1,0-1-1,15-12 0,-22 22 9,1 0 1,-1 0-1,0 1 0,1-1 0,-1 0 0,1 1 0,-1-1 1,1 1-1,-1-1 0,1 1 0,-1 0 0,1-1 0,0 1 0,-1 0 1,1 0-1,-1 0 0,1 1 0,-1-1 0,1 0 0,0 0 1,-1 1-1,1-1 0,-1 1 0,1 0 0,-1-1 0,0 1 0,1 0 1,-1 0-1,0 0 0,1 0 0,-1 0 0,2 1 0,-1 0 14,0 0 0,-1 1-1,1-1 1,0 0-1,-1 0 1,1 1 0,-1-1-1,0 1 1,0-1-1,0 1 1,0 0-1,0-1 1,-1 1 0,1 0-1,-1-1 1,0 1-1,1 5 1,-3 2 44,0-1 0,0 0 0,0 0 0,-1 0 0,-1 0 0,1-1 1,-2 1-1,1-1 0,-1 0 0,-6 8 0,9-13-182,0 0 1,-1 0 0,1 0-1,-1-1 1,1 1 0,-1-1-1,0 1 1,0-1-1,0 0 1,-1 0 0,1 0-1,0-1 1,-1 1-1,1-1 1,-1 0 0,1 0-1,-1 0 1,0 0-1,1-1 1,-1 1 0,0-1-1,0 0 1,1 0-1,-1 0 1,0-1 0,1 1-1,-7-3 1,8 2-36,0 1 0,1-1 0,-1 0 0,1 0-1,-1 0 1,1 0 0,-1-1 0,1 1 0,0 0 0,-1 0 0,1-1 0,0 1 0,0-1 0,0 1 0,0-1 0,1 0 0,-1 1 0,0-1 0,0-3-1,-1 2 58,-9-24-748</inkml:trace>
</inkml:ink>
</file>

<file path=ppt/ink/ink1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43.989"/>
    </inkml:context>
    <inkml:brush xml:id="br0">
      <inkml:brushProperty name="width" value="0.05" units="cm"/>
      <inkml:brushProperty name="height" value="0.05" units="cm"/>
      <inkml:brushProperty name="color" value="#FF0066"/>
    </inkml:brush>
  </inkml:definitions>
  <inkml:trace contextRef="#ctx0" brushRef="#br0">1 1 11867,'4'5'8092,"3"16"-7233,-6-15 68,7 22 187,22 82 1400,57 138-1,-49-136-2838,-29-97-1446,-9-14 1676,0-1 0,1 0 0,-1 0 0,0 0-1,0 0 1,0 0 0,0 1 0,1-1 0,-1 0 0,0 0 0,0 0-1,0 0 1,1 0 0,-1 0 0,0 0 0,0 0 0,1 0 0,-1 0 0,0 0-1,0 0 1,0 0 0,1 0 0,-1 0 0,0 0 0,0 0 0,0 0-1,1 0 1,-1 0 0,0-1 0,0 1 0,0 0 0,1 0 0,-1 0 0,0 0-1,0 0 1,1-1 0,12-28-6872,-2 3 6802,-4 14 396,0 0-1,2 0 1,-1 1 0,1 0-1,20-19 1,-27 29-169,11-11 894,0 0-1,0-1 1,-1-1-1,16-23 1,-26 34-827,1-1 0,-1 1 0,0-1 1,-1 0-1,1 0 0,-1 0 0,1 0 0,-1 0 0,-1 0 1,1 0-1,0 0 0,-1 0 0,0 0 0,0 0 0,0 0 1,-1 0-1,1-1 0,-1 1 0,0 0 0,0 0 0,0 0 0,-1 1 1,1-1-1,-1 0 0,0 0 0,-3-4 0,4 6-103,0 1 0,1 0 0,-1 0 0,0-1 0,1 1 0,-1 0 0,0 0 0,0 0 0,0 0 0,0 0 0,0 0 0,0 0 0,0 1 0,0-1 0,-1 0 0,1 1 0,0-1 0,0 0 0,-1 1 0,1-1 0,0 1 0,-1 0 0,1 0 0,0-1 0,-1 1 0,1 0 0,-1 0 0,1 0 0,0 0 0,-1 0 0,1 1 0,0-1 0,-1 0 0,1 1 0,0-1 0,-1 1 0,1-1 0,0 1 0,0 0 0,-1-1 0,1 1 0,0 0 0,0 0 0,0 0 0,0 0 0,0 0 0,0 0 0,0 0 0,1 0 0,-3 3 0,0 1 45,-1 1 1,1 0-1,-1 0 0,2 0 1,-1 0-1,1 0 0,0 1 1,0-1-1,-1 9 0,2 2 27,0 1 1,1 0-1,1-1 0,0 1 0,2-1 0,0 1 0,1-1 0,0 0 0,2 0 0,0-1 0,1 0 0,0 0 0,1 0 0,13 18 0,-18-31-292,-1 0 0,1 0 0,0 0-1,0 0 1,0 0 0,0 0-1,0-1 1,1 0 0,-1 0 0,1 0-1,-1 0 1,1 0 0,0-1-1,0 1 1,0-1 0,0 0 0,0 0-1,6 0 1,5-3-1149</inkml:trace>
</inkml:ink>
</file>

<file path=ppt/ink/ink1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46.187"/>
    </inkml:context>
    <inkml:brush xml:id="br0">
      <inkml:brushProperty name="width" value="0.05" units="cm"/>
      <inkml:brushProperty name="height" value="0.05" units="cm"/>
      <inkml:brushProperty name="color" value="#FF0066"/>
    </inkml:brush>
  </inkml:definitions>
  <inkml:trace contextRef="#ctx0" brushRef="#br0">181 107 4737,'-74'-40'2016,"72"38"-1753,-1 1 0,1-1 0,-1 1 0,1-1 0,-1 0-1,1 0 1,0 0 0,0 0 0,0 0 0,0-1-1,0 1 1,0-1 0,1 1 0,-1-1 0,1 1-1,-1-4 1,1 4-115,1 0 0,-1 1 0,0-1 0,0 1 0,1-1-1,-1 1 1,0 0 0,0-1 0,0 1 0,-1 0 0,1 0-1,0-1 1,0 1 0,-1 0 0,0-1 0,1 2 62,1-1 0,-1 1 0,0-1 0,1 1 1,-1 0-1,0-1 0,1 1 0,-1 0 0,0-1 0,1 1 0,-1 0 0,0 0 1,0 0-1,1-1 0,-1 1 0,0 0 0,0 0 0,1 0 0,-1 0 0,0 0 1,0 0-1,0 1 0,1-1 0,-1 0 0,0 0 0,1 0 0,-1 1 0,0-1 1,0 0-1,1 1 0,-1-1 0,-1 2 0,-10 26 2727,10-22-3399,-1 3 606,0 0 1,0 1-1,1-1 1,0 1-1,1 0 1,0-1-1,0 1 1,1 0-1,1 0 1,-1 0-1,2-1 1,-1 1-1,1 0 1,1-1-1,0 1 1,7 16-1,4-4 180,0-1-1,1 0 0,1-1 1,1 0-1,0-2 1,2 0-1,0-1 0,26 17 1,-14-12 229,2-2 1,0-1-1,1-1 1,69 23 0,-98-39-530,1 0 1,0 0-1,0-1 1,0 0 0,0 0-1,0-1 1,10 0-1,9-6-2554</inkml:trace>
</inkml:ink>
</file>

<file path=ppt/ink/ink1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47.108"/>
    </inkml:context>
    <inkml:brush xml:id="br0">
      <inkml:brushProperty name="width" value="0.05" units="cm"/>
      <inkml:brushProperty name="height" value="0.05" units="cm"/>
      <inkml:brushProperty name="color" value="#FF0066"/>
    </inkml:brush>
  </inkml:definitions>
  <inkml:trace contextRef="#ctx0" brushRef="#br0">115 94 6225,'0'-3'937,"-1"-1"0,0 1 0,1-1-1,0 1 1,0-1 0,0 1 0,1-1-1,0-4 1,-1-23 2978,0 31-3852,0 0 1,0 0 0,0 0 0,0 0-1,0-1 1,0 1 0,0 0-1,0 0 1,0 0 0,0 0 0,-1-1-1,1 1 1,0 0 0,0 0 0,0 0-1,0 0 1,0 0 0,-1 0 0,1-1-1,0 1 1,0 0 0,0 0-1,0 0 1,0 0 0,-1 0 0,1 0-1,0 0 1,0 0 0,0 0 0,-1 0-1,1 0 1,0 0 0,0 0 0,0 0-1,0 0 1,-1 0 0,1 0-1,0 0 1,0 0 0,0 0 0,-1 0-1,1 0 1,0 0 0,0 0 0,0 0-1,0 0 1,-1 1 0,1-1 0,0 0-1,0 0 1,0 0 0,-8 9 565,-18 31-236,16-25-287,0 0 0,2 1 0,-1 0 1,2 0-1,-9 29 0,12-34-53,1 0 0,1 0 1,0 1-1,1-1 0,0 1 1,0 0-1,1-1 1,1 1-1,2 12 0,-2-19-35,1 0 1,-1 1-1,1-1 0,1 0 0,-1 0 0,0-1 0,1 1 1,0 0-1,0-1 0,1 1 0,-1-1 0,1 0 1,0 0-1,0-1 0,0 1 0,1-1 0,-1 0 0,1 0 1,0 0-1,0-1 0,7 3 0,-8-3-15,0-1 0,1 1 0,-1-1-1,1 0 1,0-1 0,-1 1 0,1-1-1,0 0 1,-1 0 0,1 0 0,0-1-1,-1 0 1,1 0 0,-1 0 0,1 0 0,-1-1-1,0 1 1,1-1 0,-1 0 0,0 0-1,0-1 1,0 1 0,0-1 0,-1 0 0,1 0-1,-1-1 1,0 1 0,4-5 0,-4 4-1,-1 1 1,0 0 0,0-1 0,0 1 0,0-1 0,0 0 0,-1 0-1,0 1 1,0-1 0,0 0 0,0 0 0,0 0 0,-1 0 0,0 0-1,0 0 1,0 0 0,0-1 0,-1 1 0,1 0 0,-1 0 0,0 1-1,0-1 1,-1 0 0,1 0 0,-1 0 0,0 1 0,0-1 0,0 1-1,0-1 1,-1 1 0,1 0 0,-6-5 0,4 5-1,0 0-1,0 0 1,-1 0 0,1 0 0,-1 0-1,0 1 1,0 0 0,0 0 0,0 0-1,0 1 1,0 0 0,-10-2 0,30 3 245,-1-1 1,1-1 0,-1-1 0,0 0 0,0 0 0,0-2-1,0 0 1,0 0 0,18-11 0,-23 10-514,0 1 0,0-2 1,-1 1-1,1-1 0,-2-1 0,8-7 0,-10 9-610,0 0 0,-1 0 0,0-1-1,0 1 1,-1-1 0,0 0 0,0 0 0,-1 0-1,3-9 1,1-18-4829,-5 18 4114</inkml:trace>
</inkml:ink>
</file>

<file path=ppt/ink/ink1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47.824"/>
    </inkml:context>
    <inkml:brush xml:id="br0">
      <inkml:brushProperty name="width" value="0.05" units="cm"/>
      <inkml:brushProperty name="height" value="0.05" units="cm"/>
      <inkml:brushProperty name="color" value="#FF0066"/>
    </inkml:brush>
  </inkml:definitions>
  <inkml:trace contextRef="#ctx0" brushRef="#br0">19 16 4841,'-18'-15'19651,"19"41"-17687,-1-16-2280,3 9 482,1 0 0,0 0 0,1-1 0,1 0 0,1 0-1,0-1 1,13 22 0,-2-4 61,-14-26-178,0 0-1,1 0 1,0 0-1,0-1 1,1 1-1,10 9 1,-15-17-38,0 0 0,0-1 0,0 1 0,-1 0 0,1-1 0,0 1 0,0-1-1,0 0 1,0 1 0,0-1 0,1 0 0,-1 1 0,0-1 0,0 0 0,0 0 0,0 0 0,0 0 0,0 0 0,0 0 0,0 0 0,0 0 0,0-1-1,2 1 1,0-2 10,0 1 0,0 0 0,0-1 0,0 0-1,-1 0 1,1 0 0,-1 0 0,3-2-1,1-2 13,-1 1 0,0-1 0,0 0 0,-1-1-1,1 1 1,3-10 0,-2 4 1,-3 6-26,-1 1 0,1-1 0,-1 0 0,0 0 0,0 0-1,0 0 1,-1 0 0,0 0 0,0-1 0,-1 1 0,1 0 0,-2-7 0,1 13-7,0-1 0,0 1 0,-1-1 0,1 1 0,0-1 0,0 1-1,0 0 1,-1-1 0,1 1 0,0-1 0,-1 1 0,1 0 0,0-1 0,-1 1 0,1 0 0,-1-1-1,1 1 1,0 0 0,-1-1 0,1 1 0,-1 0 0,1 0 0,-1 0 0,1-1 0,-1 1 0,1 0 0,-1 0-1,1 0 1,-1 0 0,1 0 0,-1 0 0,1 0 0,-1 0 0,1 0 0,-1 0 0,1 0 0,-1 1-1,1-1 1,-2 0 0,2 0 7,-1 1 0,1-1-1,-1 0 1,1 0-1,-1 0 1,0 0 0,1 0-1,-1 0 1,0 0 0,1 0-1,-1 0 1,1 0 0,-1 0-1,0-1 1,1 1-1,-1 0 1,1 0 0,-1 0-1,1-1 1,-1 1 0,0-1-1,29 44 176,-21-36-177,29 31 101,-33-35-94,0 0 0,0 0 0,0-1 0,1 0 0,-1 0 0,1 0 0,0 0 0,-1 0 0,1-1 0,0 1 0,7 0 0,-9-1-10,1-1-1,-1 0 1,1-1-1,-1 1 1,0 0-1,1-1 1,-1 1-1,0-1 1,1 0-1,-1 1 1,0-1-1,0 0 1,0-1-1,0 1 1,0 0 0,0-1-1,0 1 1,0-1-1,0 1 1,0-1-1,-1 0 1,1 0-1,-1 0 1,0 0-1,1 0 1,-1 0-1,1-3 1,3-6 21,0-1 0,-1 0 0,0-1 0,2-12 0,1-4 48,-6 27-47,-1 0-1,1 0 1,-1 0-1,0 0 1,0 0 0,1 0-1,-1 0 1,0 0 0,-1 0-1,1 0 1,0 0-1,-1 0 1,1 0 0,-2-3-1,2 5-16,0 0-1,0 0 1,0 0 0,0 0-1,0 0 1,0 0 0,0 1-1,0-1 1,0 0 0,0 0-1,0 0 1,0 0 0,0 0-1,0 0 1,0 0-1,-1 0 1,1 0 0,0 0-1,0 0 1,0 0 0,0 0-1,0 0 1,0 0 0,0 0-1,0 0 1,0 0 0,0 0-1,0 0 1,0 0-1,0 0 1,-1 0 0,1 0-1,0 0 1,0 0 0,0 0-1,0 0 1,0 0 0,0 0-1,0 0 1,0 0-1,0 0 1,0 0 0,0 0-1,0 0 1,0 0 0,0 0-1,0 0 1,-1 0 0,1 0-1,0 0 1,0-1 0,0 1-1,0 0 1,0 0-1,0 0 1,0 0 0,0 0-1,3 19 180,-2-13-153,1 1 0,0-1 0,0 0 1,1 0-1,0 0 0,0 0 0,0-1 0,5 7 0,-3-5 14,-4-5-13,1 0 1,0 0-1,0 0 1,0 0 0,0 0-1,0-1 1,1 1-1,-1-1 1,0 1 0,1-1-1,-1 0 1,1 0-1,0 0 1,-1 0 0,1-1-1,0 1 1,-1-1-1,1 1 1,0-1 0,-1 0-1,4 0 1,0-1 28,0 1 1,-1-1-1,1 0 1,-1 0 0,0-1-1,1 1 1,-1-1-1,7-4 1,-7 3-216,1-1 1,-1 0-1,-1 0 1,1-1-1,-1 1 1,1-1-1,-1 0 1,-1 0-1,1-1 1,-1 1-1,0-1 1,0 0-1,0 0 1,2-8-1,-1 6-2599,0 5 1117</inkml:trace>
</inkml:ink>
</file>

<file path=ppt/ink/ink1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51.014"/>
    </inkml:context>
    <inkml:brush xml:id="br0">
      <inkml:brushProperty name="width" value="0.05" units="cm"/>
      <inkml:brushProperty name="height" value="0.05" units="cm"/>
      <inkml:brushProperty name="color" value="#FF0066"/>
    </inkml:brush>
  </inkml:definitions>
  <inkml:trace contextRef="#ctx0" brushRef="#br0">37 49 4833,'-10'-9'6078,"-2"-9"-2602,-3-4 3343,16 29-5225,20 147 786,-1-31-832,38 131 1,-52-226-1474,-4-16-60,0 0-1,1-1 1,0 1-1,1-1 1,1 0 0,-1 0-1,2-1 1,-1 1-1,8 9 1,-12-20-67,-1 1 1,0-1-1,1 0 0,-1 1 0,0-1 0,1 0 1,-1 1-1,1-1 0,-1 0 0,0 0 0,1 0 1,-1 1-1,1-1 0,-1 0 0,1 0 0,-1 0 1,0 0-1,1 0 0,-1 0 0,1 0 0,-1 0 1,1 0-1,-1 0 0,1 0 0,-1 0 0,1 0 1,-1 0-1,1 0 0,-1 0 0,0 0 0,1-1 1,-1 1-1,1 0 0,-1 0 0,0-1 0,1 1 1,-1 0-1,1-1 0,-1 1 0,0 0 0,0-1 1,1 1-1,-1 0 0,0-1 0,1 1 0,-1-1 1,0 1-1,0 0 0,0-1 0,0 1 0,1-1 1,-1 1-1,0-1 0,11-34-3774,-7 22 1819,4-7 415</inkml:trace>
</inkml:ink>
</file>

<file path=ppt/ink/ink1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51.575"/>
    </inkml:context>
    <inkml:brush xml:id="br0">
      <inkml:brushProperty name="width" value="0.05" units="cm"/>
      <inkml:brushProperty name="height" value="0.05" units="cm"/>
      <inkml:brushProperty name="color" value="#FF0066"/>
    </inkml:brush>
  </inkml:definitions>
  <inkml:trace contextRef="#ctx0" brushRef="#br0">77 17 6177,'-1'-2'439,"-1"0"-1,1 1 0,-1 0 0,0-1 1,0 1-1,0 0 0,0 0 0,0 0 1,0 0-1,0 0 0,0 1 0,0-1 1,0 1-1,0-1 0,-3 1 0,4 0-295,0 0 0,0 0-1,0 0 1,0 0 0,0 0-1,0 1 1,0-1-1,0 0 1,0 1 0,0-1-1,0 1 1,0-1-1,1 1 1,-1-1 0,0 1-1,0-1 1,0 1 0,1 0-1,-1 0 1,0-1-1,1 1 1,-1 0 0,1 0-1,-1 0 1,1 0 0,-1 0-1,1 0 1,0 0-1,-1 0 1,1-1 0,0 1-1,-1 2 1,-6 38 981,1 0 1,1 1-1,3-1 1,3 43-1,6-55-701,-7-29-418,0 1 0,0-1 0,1 1 0,-1-1 0,0 0 1,0 1-1,0-1 0,1 1 0,-1-1 0,0 0 0,0 1 0,1-1 0,-1 0 0,0 1 0,1-1 0,-1 0 1,0 0-1,1 1 0,-1-1 0,0 0 0,1 0 0,-1 0 0,1 0 0,-1 1 0,0-1 0,1 0 0,-1 0 0,1 0 1,-1 0-1,1 0 0,-1 0 0,0 0 0,1 0 0,-1 0 0,1 0 0,-1 0 0,1 0 0,-1 0 0,0-1 0,1 1 1,-1 0-1,1 0 0,-1 0 0,0-1 0,1 1 0,-1 0 0,0 0 0,1-1 0,-1 1 0,0 0 0,1-1 1,-1 1-1,0 0 0,0-1 0,1 1 0,-1 0 0,0-1 0,0 1 0,0-1 0,0 1 0,0-1 0,1 1 0,-1-1 1,12-22 42,0-1 0,-2-1 0,14-44 1,-16 42-48,1 0 0,24-46 1,-32 71-1,0 0 0,0 0 0,1 0-1,-1 0 1,1 0 0,0 0 0,-1 0 0,1 0 0,0 1 0,0-1 0,0 1 0,3-2 0,-4 3-1,-1 0 1,1-1-1,0 1 1,0 0-1,0 0 0,0 0 1,0 0-1,0 0 1,0 0-1,0 0 1,-1 0-1,1 0 1,0 0-1,0 0 1,0 1-1,0-1 1,0 0-1,-1 1 1,1-1-1,0 1 1,0-1-1,0 1 1,-1-1-1,1 1 1,0-1-1,-1 1 1,1 0-1,0-1 1,-1 1-1,1 0 1,-1 0-1,1 0 1,47 73 584,-31-46 52,1 0-1,34 38 1,-50-64-559,20 24 117,-15-15 85,-7-11-270,0 0-1,0 0 1,0 0 0,0 0-1,0 0 1,1 0 0,-1 0-1,0 0 1,0 1-1,0-1 1,0 0 0,0 0-1,-1 0 1,1 0 0,0 0-1,0 0 1,0 0 0,0 1-1,0-1 1,0 0-1,0 0 1,0 0 0,0 0-1,0 0 1,0 0 0,0 0-1,0 0 1,0 0-1,0 0 1,0 0 0,0 1-1,-1-1 1,1 0 0,0 0-1,0 0 1,0 0-1,0 0 1,0 0 0,0 0-1,0 0 1,0 0 0,-1 0-1,1 0 1,0 0 0,0 0-1,0 0 1,0 0-1,0 0 1,0 0 0,0 0-1,0 0 1,-1 0 0,1 0-1,0 0 1,0 0-1,0 0 1,0 0 0,0 0-1,0 0 1,0 0 0,0-1-1,0 1 1,-1 0 0,1 0-1,0 0 1,0 0-1,0 0 1,0 0 0,-15-4-364,0 2 0,0 0 0,-19-1 0,18 2-228,-11 0-1361,8 2 836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2:51.828"/>
    </inkml:context>
    <inkml:brush xml:id="br0">
      <inkml:brushProperty name="width" value="0.05" units="cm"/>
      <inkml:brushProperty name="height" value="0.05" units="cm"/>
      <inkml:brushProperty name="color" value="#FF0066"/>
    </inkml:brush>
  </inkml:definitions>
  <inkml:trace contextRef="#ctx0" brushRef="#br0">99 136 4329,'-3'-2'586,"0"0"0,0 0 0,0 0 0,-1 1 0,1-1 0,-1 1 0,1 0 0,-1 0 0,1 0 0,-1 1 0,0-1 0,0 1 0,1 0 0,-5 0 0,6 0-487,0 0 1,0 1-1,0-1 0,0 1 1,1 0-1,-1-1 0,0 1 1,0 0-1,1 0 1,-1 0-1,0 0 0,1 0 1,-1 0-1,1 1 0,0-1 1,-1 0-1,1 1 1,0-1-1,0 1 0,0 0 1,0-1-1,0 1 0,0 0 1,0 0-1,0-1 1,1 1-1,-1 0 0,0 3 1,0 3-82,0 0 0,1 1 1,0-1-1,0 0 0,1 1 1,2 11-1,-3-18-15,1 1 0,-1-1 0,1 1 0,0-1 0,0 1 0,0-1 0,1 1 0,-1-1-1,0 0 1,1 0 0,2 3 0,-3-4 3,0-1 0,0 1 0,0 0 0,0-1 0,0 1 0,0-1 0,0 1 0,0-1 0,1 1 0,-1-1 0,0 0 0,0 1 0,0-1 0,1 0 0,-1 0 0,0 0 0,0 0 0,1 0 0,-1 0 0,0-1 0,0 1 0,0 0 0,1 0 0,1-2 0,0 1 35,0-1-1,1 0 1,-1 0 0,0 0-1,-1 0 1,1 0-1,0-1 1,-1 1 0,1-1-1,-1 0 1,3-4 0,-3 4-51,0 1-1,-1-1 1,1 1 0,0-1 0,1 1 0,-1 0 0,0 0 0,0 0 0,1 0 0,-1 1 0,1-1 0,0 1 0,-1-1 0,1 1 0,0 0-1,0 0 1,0 0 0,5 0 0,41-2 305,-39 4-152,-1-1 1,1-1 0,-1 1-1,1-2 1,-1 1 0,0-1 0,1 0-1,-1-1 1,0 0 0,-1-1 0,16-8-1,54-31-3331,-51 29 2062</inkml:trace>
  <inkml:trace contextRef="#ctx0" brushRef="#br0" timeOffset="1">796 1 9906,'2'4'4825,"-2"2"-2024,-5-3 671,4-3-2575,-1 0-737,1 0-472</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10.171"/>
    </inkml:context>
    <inkml:brush xml:id="br0">
      <inkml:brushProperty name="width" value="0.05" units="cm"/>
      <inkml:brushProperty name="height" value="0.05" units="cm"/>
      <inkml:brushProperty name="color" value="#FF0066"/>
    </inkml:brush>
  </inkml:definitions>
  <inkml:trace contextRef="#ctx0" brushRef="#br0">82 296 6473,'-36'-21'2922,"36"21"-2842,0-1 0,0 1 0,0 0 0,0 0 0,0 0 0,-1 0 1,1 0-1,0 0 0,0 0 0,0-1 0,0 1 0,-1 0 0,1 0 0,0 0 0,0 0 0,0 0 0,0 0 0,-1 0 0,1 0 0,0 0 0,0 0 0,0 0 0,0 0 0,-1 0 0,1 0 0,0 0 0,0 0 0,0 0 0,-1 0 0,1 0 0,0 0 0,0 1 0,0-1 0,0 0 0,0 0 0,-1 0 0,1 0 0,0 0 0,0 0 0,0 0 0,0 1 0,0-1 0,0 0 0,-1 0 1,1 0-1,0 0 0,0 1 0,1 11 2217,9 19-1198,-2-9-874,40 95 1202,-78-211-471,-24-82-1081,47 144 63,1-1-1,2 0 0,0-43 0,4 76 56,0 0 0,0-1 0,0 1 0,0-1 1,0 1-1,0-1 0,0 1 0,0-1 0,0 1 0,0-1 0,0 1 0,0-1 0,0 1 0,0 0 0,0-1 0,1 1 0,-1-1 0,0 1 0,0 0 0,1-1 0,-1 1 0,0-1 0,0 1 0,1 0 0,-1-1 0,0 1 0,1 0 0,-1 0 0,1-1 0,-1 1 0,0 0 0,1 0 0,-1-1 0,1 1 0,-1 0 0,1 0 0,19 8-42,16 23 224,-36-31-173,27 31 373,27 36 0,-40-47-224,0 0 0,2-2-1,0 0 1,1 0 0,0-2 0,2 0-1,22 15 1,-34-27-279,8 5-272,-8-6-3086,-8-3 2500</inkml:trace>
</inkml:ink>
</file>

<file path=ppt/ink/ink1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53.793"/>
    </inkml:context>
    <inkml:brush xml:id="br0">
      <inkml:brushProperty name="width" value="0.05" units="cm"/>
      <inkml:brushProperty name="height" value="0.05" units="cm"/>
      <inkml:brushProperty name="color" value="#FF0066"/>
    </inkml:brush>
  </inkml:definitions>
  <inkml:trace contextRef="#ctx0" brushRef="#br0">46 260 4849,'-46'-33'16441,"50"39"-14630,6 9-1401,1-1 0,1-1 0,15 14 0,-11-11-189,28 35 1,-15-11-83,-8-11 22,1 0 0,51 50 0,-72-78-161,0 1 0,1-1 1,-1 1-1,1-1 1,-1 0-1,1 0 1,0 0-1,-1 1 1,1-1-1,0-1 0,0 1 1,0 0-1,0 0 1,-1-1-1,1 1 1,0-1-1,0 0 1,0 1-1,0-1 0,0 0 1,0 0-1,0 0 1,0-1-1,0 1 1,0 0-1,0-1 1,0 1-1,0-1 0,0 0 1,0 0-1,0 1 1,0-1-1,-1-1 1,1 1-1,0 0 1,-1 0-1,1 0 0,1-3 1,0 0 1,1-1-1,-1 0 1,-1 1 0,1-1 0,-1 0 0,0 0 0,0-1-1,0 1 1,-1 0 0,1-1 0,-1 1 0,-1-1-1,1-7 1,-1-6 12,-2 0 0,0 0 0,-1 1-1,-1-1 1,0 1 0,-10-24 0,-51-107 39,33 82-65,22 40 10,7 18 0,-1 1 1,1-1-1,-2 0 1,1 1-1,-1 0 1,-10-13 0,22 27-4178,6 2 2191,12 7 645,30 24-746,-19-20 997</inkml:trace>
</inkml:ink>
</file>

<file path=ppt/ink/ink1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54.653"/>
    </inkml:context>
    <inkml:brush xml:id="br0">
      <inkml:brushProperty name="width" value="0.05" units="cm"/>
      <inkml:brushProperty name="height" value="0.05" units="cm"/>
      <inkml:brushProperty name="color" value="#FF0066"/>
    </inkml:brush>
  </inkml:definitions>
  <inkml:trace contextRef="#ctx0" brushRef="#br0">121 438 4073,'-2'1'14365,"-11"3"-13288,7-1-960,1 0 0,-1 1 0,1 0 0,0-1 0,0 2 0,1-1 0,-1 1-1,1-1 1,0 1 0,0 1 0,-4 7 0,0-2 24,3-6-86,1 1-1,1 0 1,-1 0-1,1 0 1,0 1-1,0-1 1,1 1-1,-1-1 1,2 1 0,-1 0-1,1 0 1,0 0-1,0 0 1,1 0-1,0 0 1,0 0-1,1 0 1,1 8-1,-2-14-53,0 0 0,1 0-1,-1-1 1,0 1 0,1 0-1,-1 0 1,0-1-1,1 1 1,-1 0 0,1-1-1,-1 1 1,1 0 0,-1-1-1,1 1 1,0-1 0,-1 1-1,1-1 1,0 1 0,-1-1-1,1 0 1,0 1-1,0-1 1,-1 0 0,1 1-1,0-1 1,0 0 0,-1 0-1,1 0 1,0 0 0,0 0-1,0 0 1,0 0-1,-1 0 1,1 0 0,0 0-1,0 0 1,0 0 0,-1 0-1,1-1 1,1 1 0,0-1 0,0 0 0,0 0 0,0 0 0,0 0-1,0 0 1,0 0 0,-1-1 0,1 1 0,0-1 0,-1 1 0,1-1 0,-1 0 0,3-3 0,9-23 10,-2 0-1,11-39 0,-22 65-10,1 1-1,-1 0 1,0 0-1,0 0 1,0 0-1,0-1 1,0 1 0,0 0-1,0 0 1,0 0-1,0 0 1,0-1-1,-1 1 1,1 0-1,-1 0 1,1 0 0,-1-2-1,0 3 22,10 24 134,-8-23-142,0 1 0,0-1 0,0 0-1,0 0 1,0 0 0,0 0 0,0 1 0,1-2 0,-1 1-1,0 0 1,1 0 0,-1 0 0,1-1 0,-1 1 0,3 0-1,15 9 58,37 21 54,-53-30-113,0 1 1,0-1 0,0 0-1,0-1 1,1 1-1,-1 0 1,0-1 0,0 0-1,0 0 1,0 0-1,1 0 1,-1 0 0,0 0-1,0-1 1,0 0-1,0 0 1,0 0 0,0 0-1,0 0 1,0 0-1,0-1 1,0 1 0,-1-1-1,1 0 1,-1 0-1,1 0 1,-1 0 0,0 0-1,4-5 1,2-3 55,0-1 1,-1 0 0,0 0-1,-1-1 1,5-13-1,-3 5 71,-1 0 0,-1-1 0,-1 1 0,-1-1 0,-1-1 0,-1 1 0,0 0 0,-3-29 0,0 22-42,-2-1 0,-2 0 0,0 1 0,-2 0 0,-16-43 0,22 68-70,0 0 1,-1 0-1,0 0 1,1 0-1,-1 0 0,0 0 1,-1 0-1,1 1 0,0-1 1,-1 1-1,1-1 0,-4-1 1,5 3-11,0 1 1,1 0-1,-1-1 1,0 1-1,0 0 1,1 0-1,-1-1 1,0 1-1,0 0 1,1 0-1,-1 0 1,0 0-1,0 0 1,1 0-1,-1 0 1,0 0-1,0 0 1,1 0-1,-1 1 1,0-1-1,0 0 1,0 1-1,-1 0 4,1 0 1,0 0-1,0 0 0,0 0 0,0 1 0,0-1 0,0 0 0,0 1 0,0-1 1,0 0-1,1 1 0,-1-1 0,1 1 0,-1 0 0,0 1 0,-1 8 52,0 0-1,0 1 0,1-1 0,1 1 1,0-1-1,0 1 0,1-1 0,3 16 1,2 1 98,1-2 1,14 36 0,-14-42-69,2 0-1,1-1 1,0 0-1,1 0 1,1-1 0,1-1-1,15 17 1,-23-29-27,0 0 1,0 1-1,1-2 0,0 1 1,0-1-1,0 0 0,1 0 1,-1 0-1,1-1 0,0 0 0,0 0 1,0-1-1,0 0 0,0 0 1,0-1-1,1 0 0,-1 0 1,0-1-1,1 0 0,-1 0 1,1 0-1,-1-1 0,14-4 0,-15 3 8,0 0-1,0-1 0,0 0 0,-1 0 1,1-1-1,-1 1 0,0-1 0,0 0 0,0-1 1,0 1-1,-1-1 0,0 0 0,0 0 1,0 0-1,4-10 0,-4 9-114,-1-1 0,0 0 0,0 0 0,0 0 0,-1 0 0,0-1 0,-1 1 0,1-1 0,-2 1-1,1-1 1,-1 1 0,-1-15 0,1 21-40,0 1 0,0-1 0,-1 0 0,1 1-1,0-1 1,-1 1 0,1-1 0,0 1 0,-1-1 0,1 1 0,0-1-1,-1 1 1,1-1 0,-1 1 0,1-1 0,-1 1 0,1 0-1,-1-1 1,1 1 0,-1 0 0,1-1 0,-1 1 0,0 0-1,1 0 1,-1 0 0,1-1 0,-1 1 0,0 0 0,1 0-1,-2 0 1,-22 2-2716,21-2 2433,-40 9-1841</inkml:trace>
</inkml:ink>
</file>

<file path=ppt/ink/ink1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27.560"/>
    </inkml:context>
    <inkml:brush xml:id="br0">
      <inkml:brushProperty name="width" value="0.05" units="cm"/>
      <inkml:brushProperty name="height" value="0.05" units="cm"/>
      <inkml:brushProperty name="color" value="#FF0066"/>
    </inkml:brush>
  </inkml:definitions>
  <inkml:trace contextRef="#ctx0" brushRef="#br0">157 35 4409,'-15'-10'8869,"13"8"-7979,0 0 1,0 0-1,0 0 0,0 0 1,0 0-1,0-1 0,1 1 1,-3-5-1,-2 67 479,3-48-1240,1 1 1,1-1-1,0 18 0,1-13 103,-1 1 1,-6 33 0,-2 13-102,4 5 60,0-17 60,5 88 0,2-56 131,-4-1 1,-13 97 0,10-131-378,-23 169 117,19-13-36,7-131-75,-4 54 40,-2 79 47,3 2-63,0-41-12,10-28 49,-2-64 41,6 80 236,1 48-171,-8-86-66,-1-112-31,0 0 1,0 0-1,0 0 1,1 0 0,2 6-1,7 29 313,-1 24-236,-7-46-66,0 0 1,1 27 0,-3-31-81,0 0 0,2 0 1,-1 1-1,9 22 0,-6-25 4,-2 0 1,0 0-1,0 0 1,-1 0-1,-1 0 0,0 23 1,-2-20-5,2 0 0,2 24 0,-1-26-4,-1 1 0,0-1 0,-1 0 0,-2 16 0,-2 65 17,6-39 541,-6-3-208,4-53-366,0 1 0,0 0-1,0-1 41,0 2-245</inkml:trace>
</inkml:ink>
</file>

<file path=ppt/ink/ink1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3:28.351"/>
    </inkml:context>
    <inkml:brush xml:id="br0">
      <inkml:brushProperty name="width" value="0.05" units="cm"/>
      <inkml:brushProperty name="height" value="0.05" units="cm"/>
      <inkml:brushProperty name="color" value="#FF0066"/>
    </inkml:brush>
  </inkml:definitions>
  <inkml:trace contextRef="#ctx0" brushRef="#br0">60 53 4641,'-19'-18'1087,"-21"-17"16926,47 55-17607,-1-4-221,0 0 0,1 0 0,0 0 0,17 22 0,-18-25-9,-1-1 0,0 1 0,0 0 0,-1 0 0,4 24 0,1 3-76,-9-40-84,0 1-5,1-1 1,-1 1-1,0-1 0,1 1 1,-1-1-1,0 1 0,0-1 1,1 1-1,-1-1 0,0 1 1,0-1-1,0 1 0,0-1 1,0 1-1,0 0 0,0-1 1,0 1-1,0-1 1,0 1-1,0-1 0,0 1 1,0-1-1,0 1 0,0-1 1,-1 1-1,1 0 0,0-1 1,0 1-1,-1-1 0,1 0 1,0 1-1,-1-1 0,1 1 1,0-1-1,-1 1 0,1-1 1,-1 0-1,1 1 0,-1-1 1,1 0-1,-2 1 287,25-9-233,-9 2-40,-1 0-1,0-1 0,0-1 1,18-13-1,-1 1-7,-25 16-15,0 0 0,-1 0 0,1 0 0,-1 0 0,0-1 0,0 1 0,-1-1 0,1 0 0,-1 0 0,0-1 0,-1 1 0,1-1 0,-1 1 0,0-1 0,0 0 0,-1 0 0,2-8 0,-3 13 2,0 0 0,0 1 0,0-1 0,0 0 0,0 1 0,-1-1 0,1 1 0,0-1 0,0 0 0,0 1 0,-1-1 0,1 1 0,0-1 1,0 1-1,-1-1 0,1 1 0,-1-1 0,1 1 0,0-1 0,-1 1 0,1-1 0,-1 1 0,1 0 0,-1-1 0,1 1 0,-1 0 0,1 0 0,-1-1 0,0 1 0,1 0 0,-1 0 0,1 0 0,-1-1 0,0 1 0,1 0 0,-2 0 0,-29-1 87,22 1-64,-4-1 137,0 0-1,1-1 1,-1 0 0,1-1-1,-1 0 1,1-1 0,-14-6-1,3 3 601,16 6-6891</inkml:trace>
</inkml:ink>
</file>

<file path=ppt/ink/ink1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4:06.356"/>
    </inkml:context>
    <inkml:brush xml:id="br0">
      <inkml:brushProperty name="width" value="0.05" units="cm"/>
      <inkml:brushProperty name="height" value="0.05" units="cm"/>
      <inkml:brushProperty name="color" value="#FF0066"/>
    </inkml:brush>
  </inkml:definitions>
  <inkml:trace contextRef="#ctx0" brushRef="#br0">39 293 7746,'-39'28'13081,"44"-21"-11799,-2 5-1101,0 1 1,-1-1 0,2 19-1,-3-20-114,-1-10-52,0-1 1,-1 1-1,1 0 0,0-1 0,0 1 0,0-1 0,0 1 0,0-1 1,0 1-1,0 0 0,1-1 0,-1 1 0,0-1 0,0 1 0,0 0 1,1-1-1,-1 1 0,0-1 0,0 1 0,1-1 0,-1 1 0,0-1 1,1 1-1,-1-1 0,1 0 0,-1 1 0,1-1 0,-1 0 0,1 1 1,-1-1-1,1 0 0,-1 1 0,1-1 0,-1 0 0,1 0 0,-1 0 0,1 1 1,0-1-1,-1 0 0,1 0 0,-1 0 0,1 0 0,0 0 0,-1 0 1,1 0-1,-1 0 0,1 0 0,-1-1 0,1 1 0,0 0 0,-1 0 1,1 0-1,0-1 0,25-21 601,-23 19-488,131-147 2350,-90 97-2096,3 2 0,88-76-1,-131 124-726,9-8-98,-13 11 366,1 0 0,-1 0 0,0-1 0,0 1 0,0 0 0,1 0 0,-1 0 1,0-1-1,0 1 0,1 0 0,-1 0 0,0 0 0,1 0 0,-1 0 0,0 0 0,0 0 0,1 0 0,-1 0 0,0 0 0,1 0 0,-1 0 0,0 0 0,0 0 0,1 0 0,-1 0 0,0 0 0,1 0 0,-1 0 1,0 0-1,0 0 0,1 0 0,-1 0 0,0 1 0,0-1 0,1 0 0,-1 0 0,-1 6-1394</inkml:trace>
</inkml:ink>
</file>

<file path=ppt/ink/ink1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4:10.547"/>
    </inkml:context>
    <inkml:brush xml:id="br0">
      <inkml:brushProperty name="width" value="0.05" units="cm"/>
      <inkml:brushProperty name="height" value="0.05" units="cm"/>
      <inkml:brushProperty name="color" value="#FF0066"/>
    </inkml:brush>
  </inkml:definitions>
  <inkml:trace contextRef="#ctx0" brushRef="#br0">24 355 6081,'-1'-1'777,"0"1"0,0-1 1,0 1-1,0 0 0,0-1 0,0 1 0,0 0 0,0 0 0,0-1 0,0 1 0,0 0 0,0 0 0,0 0 0,-1 0 0,1 0 1,0 1-1,-1-1 0,-1 8 2362,3 7-3350,0-6 395,0-1 1,1 0-1,0 0 1,1 1-1,-1-1 0,5 11 1,-4-14-73,-2-3-63,1-1 1,-1 1-1,0-1 1,1 1-1,-1-1 1,1 0-1,-1 1 1,1-1-1,0 0 1,0 0-1,-1 1 1,1-1-1,0 0 1,0 0-1,0 0 1,0 0-1,1 0 1,-1 0-1,0 0 0,0 0 1,0-1-1,1 1 1,-1 0-1,0-1 1,1 1-1,-1-1 1,1 1-1,-1-1 1,0 0-1,1 0 1,-1 1-1,1-1 1,-1 0-1,1 0 1,-1 0-1,1-1 1,-1 1-1,1 0 1,-1-1-1,0 1 1,1-1-1,-1 1 0,2-1 1,5-4 168,0 1 0,-1-1 0,1 0-1,-1-1 1,9-9 0,-11 11-148,41-42-20,-2-2 1,-1-2-1,-3-2 1,55-95-1,-62 98-1816,6 10 675</inkml:trace>
</inkml:ink>
</file>

<file path=ppt/ink/ink1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2T10:55:50.419"/>
    </inkml:context>
    <inkml:brush xml:id="br0">
      <inkml:brushProperty name="width" value="0.05" units="cm"/>
      <inkml:brushProperty name="height" value="0.05" units="cm"/>
      <inkml:brushProperty name="color" value="#66CC00"/>
    </inkml:brush>
  </inkml:definitions>
  <inkml:trace contextRef="#ctx0" brushRef="#br0">40 1 48,'-39'23'8</inkml:trace>
</inkml:ink>
</file>

<file path=ppt/ink/ink1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4:58.058"/>
    </inkml:context>
    <inkml:brush xml:id="br0">
      <inkml:brushProperty name="width" value="0.05" units="cm"/>
      <inkml:brushProperty name="height" value="0.05" units="cm"/>
      <inkml:brushProperty name="color" value="#FF0066"/>
    </inkml:brush>
  </inkml:definitions>
  <inkml:trace contextRef="#ctx0" brushRef="#br0">1 386 4121,'438'-59'7497,"-85"14"-5371,487-21 578,-785 63-2527,241-11 653,470-4 1717,-190 53-2217,-194-18-283,4-25 338,-221 4 22,431-15 815,99-20 106,-22 0-766,-5 5 451,-572 28-932,218-20 418,259-10 1211,-35 16 1010,-500 19-2597,-1 1-1,0 2 0,0 2 0,0 2 1,55 15-1,-86-17-495,-12-2-4352,-8 1 1140</inkml:trace>
</inkml:ink>
</file>

<file path=ppt/ink/ink1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4:59.507"/>
    </inkml:context>
    <inkml:brush xml:id="br0">
      <inkml:brushProperty name="width" value="0.05" units="cm"/>
      <inkml:brushProperty name="height" value="0.05" units="cm"/>
      <inkml:brushProperty name="color" value="#FF0066"/>
    </inkml:brush>
  </inkml:definitions>
  <inkml:trace contextRef="#ctx0" brushRef="#br0">13 88 5585,'-1'-1'685,"0"-1"0,0 1 1,0 0-1,0-1 0,0 1 0,0-1 0,0 1 0,0-1 0,1 1 0,-1-1 1,0 1-1,1-1 0,-1 0 0,1 0 0,0 1 0,0-1 0,0 0 1,0-2-1,18 6-199,59 13-91,159 22 853,-111-27-281,1-7-1,-1-4 0,1-6 1,182-35-1,-278 37-556,-1-2-1,0-2 0,39-16 1,-53 16 298,-13 2-194,-4 6-470,1 1 1,0-1-1,-1 0 0,0 0 0,1 0 1,-1 1-1,1-1 0,-1 1 1,0-1-1,1 1 0,-1 0 1,-2 0-1,-59-3 206,-7 8-1937,69-5 1643,0 0 0,1 0 0,-1 0 0,1 1 0,-1-1 0,1 0 1,-1 0-1,1 1 0,-1-1 0,1 0 0,0 1 0,-1-1 0,1 0 0,-1 1 0,1-1 0,0 1 0,-1-1 0,1 1 0,0-1 0,0 1 0,-1-1 0,1 1 0,0-1 0,0 1 0,0-1 0,0 1 0,-1-1 0,1 1 1,0-1-1,0 1 0,0 0 0,0-1 0,0 1 0,1-1 0,-1 1 0,0-1 0,0 1 0,0-1 0,0 1 0,0-1 0,1 2 0,-1-1 14,6 17-140</inkml:trace>
</inkml:ink>
</file>

<file path=ppt/ink/ink1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5:05.187"/>
    </inkml:context>
    <inkml:brush xml:id="br0">
      <inkml:brushProperty name="width" value="0.05" units="cm"/>
      <inkml:brushProperty name="height" value="0.05" units="cm"/>
      <inkml:brushProperty name="color" value="#FF0066"/>
    </inkml:brush>
  </inkml:definitions>
  <inkml:trace contextRef="#ctx0" brushRef="#br0">475 1100 8114,'1'1'194,"-1"0"0,0 0 0,1 0 1,-1 0-1,1 0 0,-1 0 0,1 0 0,0 0 1,-1 0-1,1 0 0,0 0 0,0-1 0,-1 1 1,1 0-1,0-1 0,0 1 0,0 0 0,0-1 1,0 1-1,0-1 0,0 0 0,0 1 0,0-1 1,0 0-1,0 1 0,0-1 0,0 0 0,0 0 1,1 0-1,0 0 0,42 1 677,-36-1-337,88-3 1500,142-23 1,93-36-599,-274 51-1047,-8 1-173,0-2 1,-1-1 0,-1-3 0,53-25 0,-85 34-148,-1-1 0,1 0 1,-2-2-1,1 1 1,-1-1-1,-1-1 0,0 0 1,-1-1-1,0-1 0,0 1 1,-1-2-1,-1 1 0,-1-1 1,0-1-1,0 1 0,8-26 1,-12 25-3,0 0 0,-1 0 0,-1 0 0,0 0 0,-1 0 0,-1-1 1,0 1-1,-1 0 0,-1 0 0,0 0 0,-5-17 0,1 12-42,-1 0 1,0 1-1,-2 0 0,0 1 0,-1 0 0,-1 0 0,-22-27 1,7 15-28,-1 0 0,-1 2 0,-2 1 1,0 2-1,-2 0 0,-1 2 0,0 2 0,-38-18 1,39 24-9,-1 2 1,0 1 0,-1 1-1,-1 2 1,1 2 0,-1 1-1,-1 1 1,1 3 0,-44 1-1,10 4-1,1 3-1,0 3 1,1 3-1,-124 40 1,149-37 3,0 2 1,1 2-1,1 2 1,2 1 0,0 2-1,1 2 1,1 1 0,-47 48-1,70-62 7,1 1 0,0 0 0,2 1 0,-1 0 0,2 1 0,0 0 0,0 1 0,2 0 0,0 0 0,1 0 0,1 1 0,1 0 0,-4 28 0,6-25 2,2-1 0,0 1 0,1 0 0,1-1 1,1 1-1,1-1 0,0 0 0,2 0 1,0 0-1,2-1 0,17 33 0,-16-35 18,1 0-1,1-2 0,1 1 0,0-1 1,1-1-1,1 0 0,0-1 1,29 21-1,-20-19 19,1-1 0,0-1 0,1-2 0,0 0 0,44 12 0,-19-11-70,2-2 1,-1-3-1,1-1 1,1-3-1,-1-2 1,56-7-1,13-10 1133,-5-6-646</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10.602"/>
    </inkml:context>
    <inkml:brush xml:id="br0">
      <inkml:brushProperty name="width" value="0.05" units="cm"/>
      <inkml:brushProperty name="height" value="0.05" units="cm"/>
      <inkml:brushProperty name="color" value="#FF0066"/>
    </inkml:brush>
  </inkml:definitions>
  <inkml:trace contextRef="#ctx0" brushRef="#br0">138 164 5457,'-126'9'3617,"121"-7"456,-1 0-1889,7-4-959,-1 0-281,0 1-440,0-1-112,18-9-176,5 3-64,41-54-392,-38 40-328,0-1-1049,0 2-815,-2-2 1488</inkml:trace>
</inkml:ink>
</file>

<file path=ppt/ink/ink1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5:06.824"/>
    </inkml:context>
    <inkml:brush xml:id="br0">
      <inkml:brushProperty name="width" value="0.05" units="cm"/>
      <inkml:brushProperty name="height" value="0.05" units="cm"/>
      <inkml:brushProperty name="color" value="#FF0066"/>
    </inkml:brush>
  </inkml:definitions>
  <inkml:trace contextRef="#ctx0" brushRef="#br0">95 100 6201,'-74'-33'2537,"58"29"-843,12 11-671,10 9 590,-3-14-1402,1 1-1,0 0 0,0-1 1,0 0-1,1 0 0,-1 0 1,0 0-1,1-1 0,-1 1 1,10 0-1,51 4 1257,-15-7-678,0-2 1,60-12-1,-25 3-163,765-63 3699,-684 67-2881,184 13 0,-335-3-1188,0 1 0,-1 0-1,1 1 1,17 8 0,-8-4-70,-18-9-999</inkml:trace>
</inkml:ink>
</file>

<file path=ppt/ink/ink1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5:09.264"/>
    </inkml:context>
    <inkml:brush xml:id="br0">
      <inkml:brushProperty name="width" value="0.05" units="cm"/>
      <inkml:brushProperty name="height" value="0.05" units="cm"/>
      <inkml:brushProperty name="color" value="#FF0066"/>
    </inkml:brush>
  </inkml:definitions>
  <inkml:trace contextRef="#ctx0" brushRef="#br0">0 1 9130,'7'7'397,"0"1"1,0-1-1,1-1 0,0 0 0,0 0 1,1 0-1,0-1 0,17 8 1,9 0-612,39 11 1,-53-18 462,155 40-201,1-8-1,281 25 1,375-23 34,-598-33-42,1624 97 1052,-1151-57-867,694 28 817,-1164-64-536,1407 121 2031,-1245-68-1948,640 188 0,-332-56-527,358 112 234,-685-158 33,-11 23 14,347 138 64,-610-277-370,194 32 0,117-10 216,-289-41-89,90 5 687,328-11 1,-374-16-559,251-4 128,-421 11-339,13-2-106,-18-5-1117,-3-9-275,-12-24-1259,15 36 2185,0 0 0,0-1 0,0 1 0,0 0 0,1-1 0,0 0 0,-1 1 0,2-1 0,-1 0 0,0-6-1,4 0-827,3 0 597</inkml:trace>
</inkml:ink>
</file>

<file path=ppt/ink/ink1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5:11.208"/>
    </inkml:context>
    <inkml:brush xml:id="br0">
      <inkml:brushProperty name="width" value="0.05" units="cm"/>
      <inkml:brushProperty name="height" value="0.05" units="cm"/>
      <inkml:brushProperty name="color" value="#FF0066"/>
    </inkml:brush>
  </inkml:definitions>
  <inkml:trace contextRef="#ctx0" brushRef="#br0">228 172 6241,'36'-34'10167,"-36"36"-10065,1-1 1,-1 1 0,1 0-1,0 0 1,0-1 0,0 1 0,0-1-1,0 1 1,0-1 0,0 1 0,0-1-1,0 0 1,1 1 0,-1-1 0,1 0-1,-1 0 1,4 2 0,9 9 117,92 83 574,-101-91-764,0 1 0,-1-1 0,0 1 0,0 0 0,0 0 0,0 1 0,-1-1 0,0 1 0,3 8 0,-5-11-8,0 0-1,0 1 1,-1-1-1,1 0 1,-1 1-1,0-1 1,0 0-1,0 1 1,0-1-1,-1 0 1,0 1 0,1-1-1,-1 0 1,0 0-1,0 1 1,-1-1-1,1 0 1,-1 0-1,-3 4 1,-22 29 315,-2 0 0,-2-3 1,-1 0-1,-2-2 1,-60 43-1,81-64-320,-1 0 0,1-1 0,-2-1 1,1 0-1,-23 8 0,36-16-13,0 1-1,0-1 1,0 0 0,1 1 0,-1-1 0,0 0 0,0 0 0,0 0-1,0 0 1,0 0 0,1 0 0,-1 0 0,0 0 0,0 0 0,0 0 0,0 0-1,0 0 1,1 0 0,-1-1 0,0 1 0,0 0 0,0-1 0,1 1-1,-1-1 1,-1 0 0,2 0 0,-1 0-1,1 0 1,0 0-1,0 0 1,-1 0-1,1 0 1,0 0-1,0 0 1,0 0 0,0 0-1,0 0 1,0 0-1,0 0 1,1 0-1,-1 0 1,0 0-1,1 0 1,-1-1-1,5-9 20,0-1-1,13-18 0,-12 19-11,4-8 2,-6 11-3,0 0 1,0 0-1,0 0 0,3-14 1,-7 20-10,0 0 1,1-1 0,-1 1 0,0 0 0,0 0 0,0-1 0,0 1 0,0 0-1,-1 0 1,1 0 0,-1-1 0,0 1 0,1 0 0,-1 0 0,0 0 0,0 0-1,0 0 1,0 0 0,-1 0 0,1 1 0,0-1 0,-1 0 0,-1-1-1,-14-13 3,2 0-1,-23-30 0,33 39-3,0-1 0,0 1 0,1-1 0,0 0 0,0-1 0,1 1 0,0 0 0,1-1 0,-3-14 0,5 22-1,-1 0 1,1 0 0,0 0 0,-1-1-1,1 1 1,0 0 0,0-1-1,0 1 1,0 0 0,0 0-1,1-1 1,-1 1 0,0 0-1,0 0 1,1 0 0,-1-1-1,1 1 1,-1 0 0,1 0-1,0 0 1,-1 0 0,1 0-1,0 0 1,0 0 0,-1 0-1,1 0 1,0 0 0,0 0 0,0 1-1,0-1 1,0 0 0,0 1-1,1-1 1,-1 1 0,0-1-1,0 1 1,0-1 0,1 1-1,0-1 1,0 2-1,1-1 0,-1 0 0,0 1 0,0-1 0,0 1 0,0 0-1,0 0 1,0 0 0,0 0 0,0 0 0,-1 0 0,1 0 0,0 0 0,-1 1 0,1-1 0,0 1 0,-1-1 0,0 1 0,1 0-1,-1-1 1,0 1 0,0 0 0,1 2 0,9 29-9,-10-29 57,0 1 0,0-1 0,1 0 1,-1 0-1,1-1 0,0 1 0,4 7 1,-4-10-21,-1 0 0,1 1 0,-1-1 0,1 0 0,-1 0 0,1 0-1,0 0 1,0 0 0,-1-1 0,1 1 0,0 0 0,0-1 0,0 0 0,0 1 0,0-1 0,0 0 0,0 0 0,0 0 0,0 0 0,0 0 0,-1 0 0,3-1 0,-1 0-17,0 1-1,-1-1 1,1 1-1,-1-1 1,0 0-1,1 0 0,-1 0 1,0-1-1,1 1 1,-1-1-1,0 1 1,0-1-1,0 1 1,0-1-1,0 0 1,-1 0-1,1 0 0,-1 0 1,1 0-1,-1-1 1,1 1-1,0-3 1,-2 3-6,1 1 0,-1 0 0,1-1-1,-1 1 1,0-1 0,0 1 0,0-1 0,0 1 0,0-1 0,0 1 0,0 0 0,0-1 0,0 1 0,-1-1 0,1 1 0,-1-1 0,1 1 0,-1 0-1,1-1 1,-1 1 0,0 0 0,0 0 0,0 0 0,0-1 0,0 1 0,0 0 0,0 0 0,0 0 0,0 0 0,0 0 0,0 1 0,-1-1 0,1 0-1,0 1 1,0-1 0,-1 0 0,1 1 0,-3-1 0,3 1-4,0 0-1,0 0 1,0 0 0,0 0-1,0 0 1,0 1 0,1-1-1,-1 0 1,0 1 0,0-1-1,0 0 1,0 1-1,1-1 1,-1 1 0,0-1-1,0 1 1,1-1 0,-1 1-1,0 0 1,1-1 0,-1 1-1,1 0 1,-1 0 0,1-1-1,-1 1 1,1 0-1,0 0 1,-1 0 0,1 0-1,-1 1 1,-10 29-17,10-28 16,-5 17 1,1 1 0,1-1 1,1 1-1,0 0 0,2 0 1,0 0-1,4 33 0,-3-52 0,1 0-1,-1 0 1,0 0 0,1 1-1,0-1 1,-1 0-1,1 0 1,0 0-1,0-1 1,0 1-1,0 0 1,1 0-1,-1 0 1,0-1-1,1 1 1,-1-1-1,1 1 1,-1-1-1,1 1 1,0-1 0,0 0-1,2 1 1,0-1-2,-1 0 0,1 0 0,-1 0 0,1-1 0,0 1 0,0-1 0,-1 0 0,1 0 0,0 0 0,-1-1 0,8-1 0,3-2-4,0-1 0,0 0 0,0-1 1,-1 0-1,16-11 0,-11 5 12,0-1 0,-1 0 0,22-23 0,-33 30-3,0 0 1,0 0-1,-1-1 0,0 0 1,-1 0-1,1 0 0,-2-1 1,1 0-1,-1 1 0,0-1 1,4-16-1,-6 21-1,-1 1 1,1-1-1,-1 1 0,0-1 0,0 1 0,0-1 1,0 0-1,0 1 0,-1-1 0,1 1 0,-1-1 1,1 1-1,-1-1 0,0 1 0,0-1 1,0 1-1,0 0 0,-1-1 0,-2-2 0,3 3-1,-1 1 0,0 0 0,0-1 0,0 1-1,0 0 1,0 1 0,0-1 0,-1 0-1,1 0 1,0 1 0,0-1 0,-1 1-1,1 0 1,0 0 0,0 0 0,-1 0 0,-3 0-1,-8 3-3,1 0-1,-1 1 0,1 0 1,0 1-1,-19 9 0,-2 2 2,8-2 7,-1-2-1,0 0 0,0-2 1,-37 8-1,62-17-3,1-1 0,-1 0 0,1 0 0,-1 1 1,1-1-1,-1 0 0,1 0 0,-1 0 0,1-1 0,-1 1 0,1 0 0,-1 0 0,1-1 1,0 1-1,-1-1 0,1 1 0,-1-1 0,-1-1 0,2 1-1,0 0 0,1 0 0,-1 0 0,1 0-1,-1 0 1,1 0 0,-1 0 0,1 0 0,-1 0 0,1 0 0,0 0 0,0 0 0,0 0-1,-1 0 1,1 0 0,0 0 0,0 0 0,0-1 0,1 0 0,0-4-3,1 0-1,-1 1 1,1-1 0,0 1 0,1 0 0,-1-1 0,7-8-1,0 2 8,1 0-1,0 1 0,1 1 0,0 0 0,0 0 0,1 1 0,24-14 0,-30 20 9,0 0 1,0 0-1,0 1 1,0 0-1,0 0 1,0 1-1,0-1 0,1 2 1,8-2-1,-11 3 1,-1-1-1,1 0 0,0 1 1,-1 0-1,1-1 0,-1 2 1,0-1-1,1 0 0,-1 1 1,0-1-1,0 1 0,0 0 1,0 0-1,0 0 0,0 0 1,0 1-1,4 4 0,-5-4-8,0 0 0,0 0 0,0 0 0,0 1 0,0-1 0,-1 1 0,1-1 0,-1 1 0,0-1 0,0 1 0,0 0 0,-1 0 0,1-1 0,-1 1 0,0 0 0,0 0 0,-1-1 0,1 1 0,-2 5 0,0 0 40,0 0-1,-1 0 0,-1 0 0,1-1 1,-1 1-1,-11 14 0,28-64 260,5-2-266,-17 42-35,0 1-1,-1-1 1,1 0 0,-1 0 0,1 0-1,-1 0 1,0 0 0,1 0-1,-1 0 1,0 0 0,0 0-1,1 0 1,-1 0 0,0 0 0,0 0-1,0 0 1,0 0 0,-1 0-1,1 0 1,0 0 0,0 0 0,-1 0-1,1 0 1,0 0 0,-1 0-1,1 0 1,-1 0 0,1 0-1,-1 0 1,0 0 0,1 1 0,-1-1-1,0 0 1,1 0 0,-1 1-1,0-1 1,0 0 0,0 1-1,0-1 1,0 1 0,0-1 0,1 1-1,-1 0 1,0-1 0,0 1-1,0 0 1,-1 0 0,1 0 0,0-1-1,0 1 1,-1 0 0,-6 0 3,1 0 0,0 1 0,0 0 0,-1 0 0,-7 2 0,4 0-2,2 0 7,0-1-1,0 0 1,0 0-1,0-1 1,-9 0-1,17-1-7,0 0 0,-1 0 0,1 0 0,0 0 0,0 0 0,0-1 0,-1 1-1,1 0 1,0-1 0,0 1 0,0-1 0,0 1 0,0-1 0,0 0 0,0 1 0,0-1 0,0 0 0,0 0 0,0 0 0,1 1-1,-1-1 1,0 0 0,0 0 0,1 0 0,-1 0 0,1 0 0,-1-1 0,1 1 0,-1 0 0,1 0 0,0 0 0,-1 0-1,1 0 1,0-1 0,0 1 0,0 0 0,0 0 0,0 0 0,0-1 0,0 1 0,0 0 0,1 0 0,-1 0 0,0 0 0,1-1-1,0 0 1,2-8 0,1 0 1,1-1-1,0 2 0,0-1 0,1 1 0,0 0 0,1 0 0,10-11 0,-19 30 4,1 1 0,0 0 0,1-1 0,0 1 0,3 15 0,-3-25-5,7 29 83,-8-35-77,-1 1 0,0 0 0,1 0 0,-1 0 0,-1 0 0,1 1 0,-5-7 0,-8-7 8,0 0 0,-1 1 0,-1 0 0,0 2 0,-24-15 0,30 19 1,15 7 4,22 9-2,-20-3-17,1 0 0,-1 0 0,0 0 0,1 1 0,-1-1 0,-1 2 0,7 4 0,-1 0-2,-8-6 2,1 0 0,-1 1-1,0-1 1,0 1 0,0 0 0,-1 0 0,1 0-1,-1 0 1,0 0 0,0 1 0,0-1 0,-1 1-1,1-1 1,-1 1 0,0-1 0,-1 1 0,1 0-1,-1-1 1,0 1 0,0 0 0,-1 5-1,1-9 1,0-1-1,0 0 0,1 0 0,-1 0 0,0 1 1,0-1-1,0 0 0,0 0 0,0 0 0,0 1 1,0-1-1,0 0 0,0 0 0,0 0 0,0 1 0,0-1 1,0 0-1,-1 0 0,1 0 0,0 1 0,0-1 1,0 0-1,0 0 0,0 0 0,0 1 0,0-1 1,-1 0-1,1 0 0,0 0 0,0 0 0,0 0 1,0 1-1,-1-1 0,1 0 0,0 0 0,0 0 0,0 0 1,0 0-1,-1 0 0,1 0 0,0 0 0,0 0 1,-1 0-1,-6-9 2,-5-24-10,11 31 8,-26-91-14,24 80-3,1-1-1,0 0 1,0 0-1,2 0 1,1-23-1,4 22-16,2 20-11,5 25 0,-7-4 32,-1 0-1,1 49 0,-3-43 15,7 45-1,-9-76 0,0 0 0,0 0 0,0 0 0,0-1 0,0 1 0,0 0 0,0 0 0,1-1 0,-1 1 0,0 0 0,0 0 0,1-1 0,-1 1 0,1 0 0,-1-1 0,1 1 0,-1 0-1,1-1 1,-1 1 0,1-1 0,-1 1 0,1-1 0,0 1 0,-1-1 0,1 1 0,1-1 0,-2 0-1,1 0 0,0 0 0,0-1 0,0 1 0,0 0 0,0-1 0,0 1 0,-1-1 0,1 1 0,0-1 0,0 1 0,-1-1 0,1 1 0,0-1 0,-1 0 0,1 0 0,-1 1 0,1-2 0,23-41-27,-8 2 37,11-49-1,-15 48 13,17-43 0,-24 78-22,-2 13-5,-3 19-6,-4 13 63,-2-1-1,-2 0 1,-14 44-1,-12 57 152,33-131-177,0 0-1,0 0 0,1 0 1,0 0-1,1 0 0,-1 0 1,4 13-1,-4-18-100,1 0-1,-1-1 1,1 1 0,-1-1-1,1 1 1,0-1 0,0 1-1,0-1 1,0 1-1,0-1 1,0 1 0,0-1-1,0 0 1,0 0 0,1 0-1,-1 0 1,1 0-1,-1 0 1,0 0 0,1 0-1,0 0 1,-1-1 0,1 1-1,-1-1 1,1 1-1,0-1 1,-1 0 0,1 1-1,0-1 1,0 0 0,-1 0-1,1 0 1,0 0-1,-1-1 1,1 1 0,2-1-1,25-12-1064</inkml:trace>
</inkml:ink>
</file>

<file path=ppt/ink/ink1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5:19.969"/>
    </inkml:context>
    <inkml:brush xml:id="br0">
      <inkml:brushProperty name="width" value="0.05" units="cm"/>
      <inkml:brushProperty name="height" value="0.05" units="cm"/>
      <inkml:brushProperty name="color" value="#FF0066"/>
    </inkml:brush>
  </inkml:definitions>
  <inkml:trace contextRef="#ctx0" brushRef="#br0">349 870 5153,'-5'-2'619,"1"-1"-1,0 1 1,0-1 0,0 0 0,0 0-1,0 0 1,-4-5 0,-25-17 5079,33 25-5623,1 1 1,-1-1 0,0 0 0,0 0 0,0 1-1,0-1 1,0 0 0,0 0 0,0 0-1,0 1 1,0-1 0,0 0 0,0 0-1,0 1 1,0-1 0,0 0 0,-1 0 0,1 0-1,0 1 1,0-1 0,0 0 0,0 0-1,0 0 1,0 1 0,0-1 0,-1 0-1,1 0 1,0 0 0,0 0 0,0 1 0,0-1-1,-1 0 1,1 0 0,0 0 0,0 0-1,-1 0 1,1 0 0,0 0 0,0 0-1,0 1 1,-1-1 0,1 0 0,0 0-1,0 0 1,-1 0 0,1 0 0,0 0 0,0 0-1,0 0 1,-1-1 0,1 1 0,0 0-1,0 0 1,-1 0 0,1 0 0,0 0-1,0 0 1,0 0 0,-1 0 0,1-1 0,0 1-1,0 0 1,-1 0 0,2 1-36,0 0 1,-1 1-1,1-1 1,0 0 0,-1 0-1,1 0 1,0 0-1,0 0 1,0 0-1,0 0 1,0 0-1,0 0 1,1 0-1,0 0 1,7 4 69,1-1 0,-1 1 1,0 1-1,8 6 0,-10-7-69,0 0 0,0-1 0,0 0 0,0 0 0,1-1 0,-1 1 0,1-2 0,10 3 0,20 4 213,0-1 1,67 3-1,80-8 375,-9-1-222,-127 1-148,-1-3 0,94-11 0,-118 7-137,0-1 0,0-1-1,-1-1 1,1-2 0,-2 0 0,1-1-1,35-23 1,132-101 524,-183 129-617,-1-1 1,0 0-1,0 0 1,-1-1 0,0 0-1,0 0 1,0 0-1,-1 0 1,0-1 0,4-10-1,1-5 96,-1 0-1,6-32 0,-11 35-103,-1 0-1,-1 0 0,-1 0 0,-1 0 0,-2-22 0,2 38-15,0-2-3,-1 0 0,1 0 1,-1 1-1,-1-1 0,1 1 1,-1-1-1,0 1 0,0 0 1,0 0-1,-1 0 0,0 1 1,-4-6-1,-2 0 3,0 0 0,-1 1 0,0 1 1,-13-9-1,-1 4 10,0 1 0,-1 1 0,-34-9 0,-23-10 13,47 16-79,-1 2 0,-1 1 1,-59-9-1,-118-1-157,201 20 213,-33-5 11,0-2 0,-70-21 0,35 7 34,47 14-51,0 1 1,-1 2-1,1 1 0,-1 2 1,0 1-1,-62 8 1,78-4-4,0 1 1,1 0-1,0 2 1,0 0 0,0 2-1,0 0 1,1 0-1,1 2 1,0 0-1,0 1 1,1 1 0,0 1-1,-21 22 1,34-32 3,0 2 0,0-1 0,0 0 0,0 1 0,1-1 0,0 1 0,0-1 0,0 1 0,-2 10 0,-5 49 0,1-6 0,2-33 0,1 1 1,2 0 0,0 0-1,2 0 1,1 0 0,3 35-1,-1-48 6,1 1 0,0-1 0,0 0 0,2 0 0,-1-1-1,2 1 1,-1-1 0,2 0 0,0 0 0,0-1-1,1 0 1,0 0 0,1-1 0,12 11 0,-2-3 88,0-2 0,39 25 1,-48-36-40,0 1 1,0-2-1,0 0 1,1 0-1,-1-1 1,1 0-1,0-1 1,22 2 0,4-3 202,0-2 1,0-1 0,0-2-1,-1-2 1,46-12 0,176-68 1264,-191 62-1187,-63 23-839,23-9 1818,-17 5-2660</inkml:trace>
</inkml:ink>
</file>

<file path=ppt/ink/ink1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5:36.381"/>
    </inkml:context>
    <inkml:brush xml:id="br0">
      <inkml:brushProperty name="width" value="0.05" units="cm"/>
      <inkml:brushProperty name="height" value="0.05" units="cm"/>
      <inkml:brushProperty name="color" value="#FF0066"/>
    </inkml:brush>
  </inkml:definitions>
  <inkml:trace contextRef="#ctx0" brushRef="#br0">32 38 4649,'-31'-35'12560,"50"33"-11907,399 24 3266,-144-3-3123,56-10-67,328 27 3722,-631-33-4093,-1 0 0,0 2 0,0 1 0,0 2 0,-1 0 1,0 1-1,0 2 0,38 22 0,-54-27-273,-5-2-52,1-1 1,0 0-1,0 0 0,0 0 1,1 0-1,-1-1 1,1 0-1,-1 0 0,12 2 1,-17-4-71,1 0 1,-1 0-1,1 0 1,-1 0 0,1 0-1,-1 0 1,0-1-1,1 1 1,-1 0-1,1 0 1,-1-1 0,0 1-1,1 0 1,-1 0-1,1-1 1,-1 1-1,0 0 1,0-1 0,1 1-1,-1 0 1,0-1-1,1 1 1,-1-1-1,0 1 1,0 0 0,0-1-1,0 1 1,1-1-1,-1 1 1,0-1-1,0 1 1,0-1 0,0 1-1,0-1 1,0 1-1,0 0 1,0-1-1,0 1 1,0-1 0,-1 0-1,-1-14-534</inkml:trace>
</inkml:ink>
</file>

<file path=ppt/ink/ink1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5:44.817"/>
    </inkml:context>
    <inkml:brush xml:id="br0">
      <inkml:brushProperty name="width" value="0.05" units="cm"/>
      <inkml:brushProperty name="height" value="0.05" units="cm"/>
      <inkml:brushProperty name="color" value="#FF0066"/>
    </inkml:brush>
  </inkml:definitions>
  <inkml:trace contextRef="#ctx0" brushRef="#br0">33 91 5417,'-1'0'196,"-1"0"-1,0 0 0,1 0 1,-1 0-1,1-1 0,-1 1 1,1-1-1,-1 1 1,1-1-1,0 1 0,-1-1 1,1 0-1,0 0 0,-1 0 1,1 0-1,0 0 1,0 0-1,0 0 0,-1 0 1,0-2-1,2 2-52,-1 0-1,1 0 1,0 0-1,-1-1 0,1 1 1,0 0-1,0 0 1,0-1-1,0 1 1,0 0-1,0 0 1,0-1-1,1 1 1,-1 0-1,0 0 1,1-1-1,-1 1 1,0 0-1,2-2 1,0 0 48,0-1 1,0 1 0,0 0-1,1 0 1,-1 0-1,1 0 1,0 0 0,0 1-1,0-1 1,0 1-1,0 0 1,1 0 0,-1 0-1,1 0 1,4-1-1,0 1 29,0 0 0,1 1 0,-1 0 0,1 1-1,-1-1 1,0 2 0,13 1 0,60 16 685,-43-8-541,73 12 304,0-4 1,1-4-1,123-3 1,874 12 2390,-1031-25-2274,1-3 0,-2-3 0,97-24 1,-8 1 619,-164 31-1393,0-1-1,0 1 1,1 0-1,-1 0 1,0 0-1,0 0 1,1 0-1,-1 0 1,0 1-1,0-1 1,0 1-1,0 0 1,0-1-1,0 1 1,3 1 0,-3 1-261,1-1 0,-1 1 0,1 0 0,-1-1 0,0 1 1,0 0-1,-1 0 0,4 7 0,3 8-512</inkml:trace>
</inkml:ink>
</file>

<file path=ppt/ink/ink1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5:52.677"/>
    </inkml:context>
    <inkml:brush xml:id="br0">
      <inkml:brushProperty name="width" value="0.05" units="cm"/>
      <inkml:brushProperty name="height" value="0.05" units="cm"/>
      <inkml:brushProperty name="color" value="#FF0066"/>
    </inkml:brush>
  </inkml:definitions>
  <inkml:trace contextRef="#ctx0" brushRef="#br0">2 121 4009,'0'0'111,"0"0"1,1 0 0,-1 0-1,0 0 1,1 0 0,-1 0-1,0 0 1,1 0-1,-1 1 1,0-1 0,0 0-1,1 0 1,-1 0-1,0 1 1,1-1 0,-1 0-1,0 0 1,0 1-1,0-1 1,1 0 0,-1 1-1,0-1 1,0 0 0,0 1-1,0-1 1,0 0-1,1 1 1,-1-1 0,0 0-1,0 1 1,0-1-1,0 0 1,0 1 0,0-1-1,0 0 1,0 1-1,0-1 1,0 0 0,-1 1-1,1-1 1,0 0-1,0 1 1,0-1 0,0 0-1,0 1 1,-1-1 0,1 0-1,0 0 1,0 1-1,0-1 1,-1 0 0,1 0-1,0 1 1,0-1-1,-1 0 1,1 0 0,0 0-1,-1 1 1,1-1-1,0 0 1,-1 0 0,1 0-1,0 0 1,-1 0 0,1 0-1,0 0 1,-1 0-1,1 0 1,-1 0 0,35 15 767,-8-7-497,1-2-1,0-1 0,1-2 0,-1 0 0,50-2 1,179-24 1936,72-1-580,139 38-486,204-4 1263,-242-55-447,-6-28 731,-384 66-2529,1 2 70,-30 5-234,0-2 0,0 1 0,-1-1 0,1 0 0,9-4 0,12-3-726,-28 9 259,-1-1 1,0 1 0,0-1-1,1 1 1,-1 0 0,0 0 0,1 0-1,-1 0 1,0 1 0,5 0-1,4 12-967</inkml:trace>
</inkml:ink>
</file>

<file path=ppt/ink/ink1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02.791"/>
    </inkml:context>
    <inkml:brush xml:id="br0">
      <inkml:brushProperty name="width" value="0.05" units="cm"/>
      <inkml:brushProperty name="height" value="0.05" units="cm"/>
      <inkml:brushProperty name="color" value="#FF0066"/>
    </inkml:brush>
  </inkml:definitions>
  <inkml:trace contextRef="#ctx0" brushRef="#br0">60 562 7138,'-17'-13'9842,"4"11"-5141,12 3-4604,-1 0 0,1 0 0,0 0 0,-1 0 0,1 1 0,0-1 0,0 0 0,0 1 0,0-1 0,0 1 0,0-1 0,0 1 0,1-1 0,-1 1 0,0 0 0,1-1 0,-1 1 0,1 3 0,-4 12 49,1 1 0,1-1 1,-1 25-1,9 23 302,-6-63-441,0 0 0,0 0 0,0 0-1,0 1 1,0-1 0,1 0 0,-1 0-1,1 0 1,0 0 0,-1 0 0,3 4 0,-2-5 322,18-7 172,-6 0-401,-1 1 0,0-2 0,-1 1 0,1-2 0,-1 1 0,14-14 0,-5 5 119,343-320 3351,-297 271-2933,43-55 183,10-9 27,-86 105-572,-17 15-320,-15 8-197,-3 11-6487,4 8 5045</inkml:trace>
</inkml:ink>
</file>

<file path=ppt/ink/ink1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13.388"/>
    </inkml:context>
    <inkml:brush xml:id="br0">
      <inkml:brushProperty name="width" value="0.05" units="cm"/>
      <inkml:brushProperty name="height" value="0.05" units="cm"/>
      <inkml:brushProperty name="color" value="#FF0066"/>
    </inkml:brush>
  </inkml:definitions>
  <inkml:trace contextRef="#ctx0" brushRef="#br0">1 317 5329,'20'1'12865,"-8"2"-5879,-9 0-6665,0 0 0,0 0 0,0 0 0,-1 0 0,0 0 1,1 1-1,1 4 0,2 0-676,21 36 467,-14-12 15,-13-30-117,0-1 0,1 1 0,-1-1 1,1 1-1,-1 0 0,1-1 0,-1 1 1,1-1-1,0 0 0,0 1 1,0-1-1,0 0 0,2 2 0,-2-2-3,0-1 0,1 0 0,-1 0-1,0 0 1,1 0 0,-1 0-1,0-1 1,1 1 0,-1 0 0,0 0-1,0-1 1,1 1 0,-1-1 0,0 1-1,0-1 1,0 0 0,1 1 0,-1-1-1,0 0 1,0 0 0,0 0 0,1-1-1,17-13 297,26-27 0,3-2 253,4 1 56,100-89 1411,-129 107-1850,1 2 0,1 1 1,1 1-1,0 1 0,59-33 0,-58 46-197,-27 7-19,1 0-1,-1 0 0,0 0 1,1 0-1,-1 0 1,1 1-1,-1-1 0,1 0 1,-1 0-1,1 0 1,-1 0-1,1 1 0,-1-1 1,0 0-1,1 1 1,-1-1-1,1 0 0,-1 1 1,0-1-1,1 0 1,-1 1-1,0-1 0,0 0 1,1 1-1,-1-1 1,0 1-1,0-1 0,0 1 1,1-1-1,-1 1 1,0-1-1,0 1 0,0-1 1,0 1-1,0-1 1,0 1-1,0-1 0,0 0 1,0 1-1,0-1 1,0 1-1,0-1 0,-1 1 1,1-1-1,0 1 1,0-1-1,0 1 0,-1-1 1,1 0-1,0 1 1,0-1-1,-1 1 0,1-1 1,-1 1-1,-10 19-2940,-5 3 1276</inkml:trace>
</inkml:ink>
</file>

<file path=ppt/ink/ink1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19.225"/>
    </inkml:context>
    <inkml:brush xml:id="br0">
      <inkml:brushProperty name="width" value="0.05" units="cm"/>
      <inkml:brushProperty name="height" value="0.05" units="cm"/>
      <inkml:brushProperty name="color" value="#FF0066"/>
    </inkml:brush>
  </inkml:definitions>
  <inkml:trace contextRef="#ctx0" brushRef="#br0">0 680 14067,'2'-10'6829,"1"4"-3353,1 5-2008,-1 8-660,6 61-378,-8-47-421,2 0-1,1 0 1,7 24-1,-11-43-3,1-1-1,-1 0 0,0 0 0,1 1 0,0-1 1,-1 0-1,1 0 0,0 0 0,-1 1 0,1-1 1,0 0-1,0 0 0,0 0 0,0-1 0,0 1 1,0 0-1,0 0 0,0 0 0,1-1 0,-1 1 1,0-1-1,0 1 0,1-1 0,1 1 0,-1-1 16,1 0 1,-1 0-1,1 0 0,0 0 0,-1-1 0,1 1 1,-1-1-1,1 1 0,-1-1 0,0 0 0,1 0 0,2-2 1,8-5 110,-1 0 1,1-1-1,16-17 1,-23 21-96,93-87 1154,160-188-1,-196 203-458,7-7 77,94-146-1,-149 199-684,-12 19-474,-13 18-1408,-20 31-3733,4-10 3721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10.972"/>
    </inkml:context>
    <inkml:brush xml:id="br0">
      <inkml:brushProperty name="width" value="0.05" units="cm"/>
      <inkml:brushProperty name="height" value="0.05" units="cm"/>
      <inkml:brushProperty name="color" value="#FF0066"/>
    </inkml:brush>
  </inkml:definitions>
  <inkml:trace contextRef="#ctx0" brushRef="#br0">235 152 8250,'3'6'7244,"7"26"-4365,-4-12-2263,0 0 0,2-1-1,0 0 1,1-1-1,1 1 1,13 16 0,-20-31-562,11 27 197,-13-27-309,0-1 1,1 1-1,-1-1 1,1 1-1,0-1 1,0 0-1,0 0 0,0 0 1,0 0-1,1 0 1,-1 0-1,5 3 0</inkml:trace>
  <inkml:trace contextRef="#ctx0" brushRef="#br0" timeOffset="1">34 306 9218,'-16'5'4121,"5"-3"-1817,4 1-359,10-6-585,5-4-232,17-9-336,4-13-127,11-8-57,4-2-56,-4 2-200,-4 3-80,-8 4-128,-9 6-48,-4 1-416,1 6-424,-2 4-1289,-2 6-703,7 10 1616</inkml:trace>
</inkml:ink>
</file>

<file path=ppt/ink/ink1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30.352"/>
    </inkml:context>
    <inkml:brush xml:id="br0">
      <inkml:brushProperty name="width" value="0.05" units="cm"/>
      <inkml:brushProperty name="height" value="0.05" units="cm"/>
      <inkml:brushProperty name="color" value="#FF0066"/>
    </inkml:brush>
  </inkml:definitions>
  <inkml:trace contextRef="#ctx0" brushRef="#br0">47 133 4361,'-35'-15'1856,"25"7"-1800,10 8 113,0-1 1,-1 1-1,1 0 0,0 0 0,0-1 1,0 1-1,0 0 0,0-1 0,-1 1 1,1 0-1,0-1 0,0 1 0,0 0 1,0-1-1,0 1 0,0 0 0,0-1 1,0 1-1,0 0 0,1-1 1,-1 1-1,0 0 0,0-1 0,0 1 1,0 0-1,0-1 0,0 1 0,1 0 1,-1-1-1,0 1 0,1 0 0,9-6 5780,-1 5-4948,13 3-492,1 0 0,-1-1 0,1-2 0,32-4 0,-49 5-331,37-4 985,1 3 1,61 6-1,-74-3-444,46-4 0,-76 2-739,0 0 1,0 0-1,0 0 1,0 0-1,0 0 1,0 0 0,1 0-1,-1-1 1,0 1-1,0 0 1,0-1-1,0 1 1,0 0 0,-1-1-1,1 0 1,0 1-1,0-1 1,0 1-1,0-1 1,-1 0 0,1 0-1,0 1 1,0-1-1,-1 0 1,1 0-1,-1 0 1,1 0-1,-1 0 1,1 0 0,-1 0-1,0 0 1,1 0-1,-1 0 1,0 0-1,0 0 1,0 0 0,1 0-1,-1 0 1,0 0-1,-1 0 1,1 0-1,0 0 1,0 0 0,0 0-1,-1 0 1,0-2-1,0-2-804,-1 0 0,0 1 0,0-1 0,-1 1 0,1-1 0,-1 1 0,0 0 0,-7-7 0,-2 1-732</inkml:trace>
</inkml:ink>
</file>

<file path=ppt/ink/ink1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30.943"/>
    </inkml:context>
    <inkml:brush xml:id="br0">
      <inkml:brushProperty name="width" value="0.05" units="cm"/>
      <inkml:brushProperty name="height" value="0.05" units="cm"/>
      <inkml:brushProperty name="color" value="#FF0066"/>
    </inkml:brush>
  </inkml:definitions>
  <inkml:trace contextRef="#ctx0" brushRef="#br0">100 3 4833,'-4'-3'14102,"2"10"-13034,-7 28-1025,-2 0-1,-2-2 1,-18 35 0,4-7-66,25-56-1442,9-19-6090,-4 9 8199,3-13-1425</inkml:trace>
</inkml:ink>
</file>

<file path=ppt/ink/ink1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31.333"/>
    </inkml:context>
    <inkml:brush xml:id="br0">
      <inkml:brushProperty name="width" value="0.05" units="cm"/>
      <inkml:brushProperty name="height" value="0.05" units="cm"/>
      <inkml:brushProperty name="color" value="#FF0066"/>
    </inkml:brush>
  </inkml:definitions>
  <inkml:trace contextRef="#ctx0" brushRef="#br0">60 123 6321,'66'-90'2925,"-43"65"738,-22 22-2437,0-1-212,-16 54 4295,-20 25-5472,15-34 630,-60 153-915,81-203-5422,-1 3 5304,1 0 0,0 0 0,0 1 0,1-1 0,3-10 0,17-32-1236,-7 20 830</inkml:trace>
</inkml:ink>
</file>

<file path=ppt/ink/ink1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31.700"/>
    </inkml:context>
    <inkml:brush xml:id="br0">
      <inkml:brushProperty name="width" value="0.05" units="cm"/>
      <inkml:brushProperty name="height" value="0.05" units="cm"/>
      <inkml:brushProperty name="color" value="#FF0066"/>
    </inkml:brush>
  </inkml:definitions>
  <inkml:trace contextRef="#ctx0" brushRef="#br0">1 84 5289,'24'-26'1306,"-15"16"-33,1 0 0,0 0 1,18-12-1,-28 21-1170,1 1 0,-1-1 0,1 1 0,0-1 0,-1 1 0,1 0 0,-1-1 1,1 1-1,0 0 0,0-1 0,-1 1 0,1 0 0,0 0 0,0 0 0,-1 0 0,1 0 0,0 0 0,0 0 0,-1 0 1,1 0-1,0 0 0,-1 0 0,1 0 0,0 1 0,0-1 0,-1 0 0,1 0 0,0 1 0,-1-1 0,1 1 0,0-1 1,-1 0-1,1 1 0,-1-1 0,1 1 0,-1-1 0,1 1 0,-1 0 0,1-1 0,-1 1 0,1-1 0,-1 1 0,0 0 1,1 0-1,-1-1 0,0 1 0,0 0 0,0-1 0,1 1 0,-1 0 0,0 0 0,0-1 0,0 1 0,0 1 0,0 3 151,1 0-1,-1 0 0,1 0 0,-1 1 0,-1-1 0,1 0 1,-2 5-1,-6 12 239,0 0 0,-18 31 1,16-34-481,0 1 1,2 0-1,-8 24 1,25-71-895,0 0 0,2 1 0,1 1 1,27-45-1,-31 57 782,-5 8 114,0 0-1,0 1 1,0-1-1,0 1 1,1-1-1,8-6 1,-12 11-2,0-1 0,1 1 0,-1 0 0,0 0 0,0 0 0,1 0 0,-1 0 0,0 0 0,1 0 0,-1 0 0,0 0 0,0 0 0,1-1 0,-1 1 0,0 0 0,0 1 0,1-1 0,-1 0 0,0 0 1,1 0-1,-1 0 0,0 0 0,0 0 0,1 0 0,-1 0 0,0 0 0,0 0 0,1 1 0,-1-1 0,0 0 0,0 0 0,0 0 0,1 1 0,-1-1 0,0 0 0,0 0 0,0 0 0,0 1 0,0-1 0,1 0 1,-1 0-1,0 1 0,0-1 0,0 0 0,0 0 0,0 1 0,0-1 0,0 0 0,0 1 0,0-1 0,0 0 0,0 0 0,0 1 0,0-1 0,0 1 0,1 20 623,-1-18-552,-2 25 417,-2 1 1,-1-1-1,-1 0 1,-2-1-1,0 0 0,-2 0 1,-14 28-1,22-50-528,-1 0 0,1-1-1,-1 1 1,0-1-1,0 0 1,-1 1-1,-3 2 1,6-6-184,0 0 1,-1 0-1,1 0 0,0 0 1,-1 0-1,1 0 0,0 0 1,-1-1-1,1 1 0,-1-1 1,1 1-1,-1-1 0,0 1 1,1-1-1,-1 0 0,1 0 1,-1 0-1,1 0 0,-1 0 0,0 0 1,1 0-1,-1-1 0,1 1 1,-1-1-1,1 1 0,-3-2 1,-3-2-1031</inkml:trace>
</inkml:ink>
</file>

<file path=ppt/ink/ink1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32.279"/>
    </inkml:context>
    <inkml:brush xml:id="br0">
      <inkml:brushProperty name="width" value="0.05" units="cm"/>
      <inkml:brushProperty name="height" value="0.05" units="cm"/>
      <inkml:brushProperty name="color" value="#FF0066"/>
    </inkml:brush>
  </inkml:definitions>
  <inkml:trace contextRef="#ctx0" brushRef="#br0">103 93 7017,'-38'55'5204,"-10"12"-2931,48-67-2247,0 0 1,0 1-1,0-1 1,0 0-1,0 1 0,-1-1 1,1 0-1,0 1 1,0-1-1,0 0 1,-1 0-1,1 1 0,0-1 1,0 0-1,-1 0 1,1 0-1,0 1 1,-1-1-1,1 0 0,0 0 1,-1 0-1,1 0 1,0 0-1,-1 0 1,1 1-1,0-1 1,-1 0-1,1 0 0,0 0 1,-1 0-1,1 0 1,0 0-1,-1-1 1,1 1-1,-1 0 0,-3-14 422,5-26-326,23-68 98,-19 88-73,-36 142 363,31-122-503,0 0 0,0 0 0,0 0 1,0 0-1,-1 0 0,1 1 1,0-1-1,0 0 0,0 0 1,0 0-1,0 0 0,0 0 0,0 0 1,0 0-1,0 0 0,0 1 1,0-1-1,0 0 0,0 0 0,0 0 1,-1 0-1,1 0 0,0 0 1,0 1-1,0-1 0,0 0 1,0 0-1,0 0 0,0 0 0,1 0 1,-1 0-1,0 1 0,0-1 1,0 0-1,0 0 0,0 0 0,0 0 1,0 0-1,0 0 0,0 0 1,0 1-1,0-1 0,0 0 0,0 0 1,0 0-1,1 0 0,-1 0 1,0 0-1,0 0 0,0 0 1,0 0-1,0 0 0,0 0 0,0 0 1,1 0-1,-1 1 0,0-1 1,0 0-1,0 0 0,0 0 0,0 0 1,1 0-1,7-10 242,12-21-35,-16 26-154,4-8 38,36-50 179,-41 59-212,1 0 1,-1 0-1,1 0 0,0 0 0,0 1 1,0 0-1,1 0 0,-1 0 0,1 1 1,0-1-1,9-2 0,-13 4-51,0 1 0,0 0 0,0 0 0,1-1 0,-1 1 0,0 0 0,0 0 0,0 0 0,0 1 0,0-1 0,1 0 0,-1 0 0,0 1 0,0-1 0,0 0 0,0 1 0,0-1 0,0 1 0,0 0 0,0-1 1,0 1-1,0 0 0,0-1 0,0 1 0,-1 0 0,1 0 0,0 0 0,-1 0 0,1 0 0,0 0 0,-1 0 0,1 0 0,-1 0 0,1 0 0,-1 0 0,0 0 0,1 0 0,-1 0 0,0 1 0,0-1 0,0 0 0,0 0 0,0 0 0,0 2 0,0 9 2,0 0 0,-1 0 0,-2 17 0,0-12 28,5 7-18,-2-23-25,0-1-1,0 0 0,1 1 0,-1-1 0,0 1 0,0-1 0,1 0 0,-1 1 0,0-1 1,0 1-1,1-1 0,-1 0 0,0 1 0,1-1 0,-1 0 0,0 0 0,1 1 1,-1-1-1,1 0 0,-1 0 0,0 0 0,1 1 0,-1-1 0,1 0 0,-1 0 1,1 0-1,3 0 10,-1-1 1,0 0 0,0 0-1,0 0 1,0-1-1,0 1 1,0-1 0,0 1-1,0-1 1,3-3 0,24-17 293,-25 17-158,1 0 1,-1 0-1,1 1 0,0 0 1,0 0-1,0 1 0,1 0 1,-1 0-1,1 0 1,0 1-1,0 0 0,10-2 1,-18 5-133,-1 0-1,0 0 1,1 0 0,-1 1 0,0-1 0,1 0 0,0 1 0,-1-1 0,1 1-1,0 0 1,-1-1 0,1 1 0,0 0 0,-1 3 0,-14 18-1412,-16 17-1657,24-25 1290</inkml:trace>
</inkml:ink>
</file>

<file path=ppt/ink/ink1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45.251"/>
    </inkml:context>
    <inkml:brush xml:id="br0">
      <inkml:brushProperty name="width" value="0.05" units="cm"/>
      <inkml:brushProperty name="height" value="0.05" units="cm"/>
      <inkml:brushProperty name="color" value="#FF0066"/>
    </inkml:brush>
  </inkml:definitions>
  <inkml:trace contextRef="#ctx0" brushRef="#br0">1 180 4057,'6'-2'3375,"15"-1"-2443,-7 2 46,54-17 1950,-46 11-2647,0 1 0,1 2 0,0 0 0,45-2 0,-41 7-244,13-1-4,74 11 1,-31 1-6,99 1 0,-150-11-15,187 2 144,27 1 80,16 0 333,384-40 1,-217 5 475,-45 22-725,-239 10-233,176-20 0,-256 9-40,1 3-1,0 3 0,0 3 1,0 2-1,117 21 0,-128-15-8,1-3-1,-1-2 1,104-7-1,-95 0 420,0 3 0,87 10-1,-30 14 59,-84-14-388,-1-2 1,1-2-1,0-1 0,42-1 1,279-34 2207,-302 25-2153,0 3-1,1 2 0,-1 3 0,59 8 0,-78-7-51,0-1 0,72-8 0,4 0 142,171-13 768,-78 2-629,-151 15-309,-27 3-99,-1-2-1,1-2 1,-1 0-1,0-1 1,38-12-1,-64 16-62,0-1-1,0 1 1,0-1-1,0 1 1,0-1-1,-1 1 1,1-1-1,0 0 1,0 1-1,0-1 1,0 0-1,-1 0 0,1 1 1,0-1-1,-1 0 1,1 0-1,-1 0 1,2-2-1,-2 2-249,0-1 0,0 1 0,0 0 0,1-1-1,-1 1 1,0-1 0,-1 1 0,1-1 0,0 1 0,0 0 0,-1-1-1,1 1 1,-1-1 0,1 1 0,-1 0 0,1-1 0,-1 1 0,0 0-1,0 0 1,0 0 0,-1-2 0,-16-17-2037</inkml:trace>
</inkml:ink>
</file>

<file path=ppt/ink/ink1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47.266"/>
    </inkml:context>
    <inkml:brush xml:id="br0">
      <inkml:brushProperty name="width" value="0.05" units="cm"/>
      <inkml:brushProperty name="height" value="0.05" units="cm"/>
      <inkml:brushProperty name="color" value="#FF0066"/>
    </inkml:brush>
  </inkml:definitions>
  <inkml:trace contextRef="#ctx0" brushRef="#br0">1 183 5889,'11'-6'4147,"18"1"-2655,-17 3-435,6-2-241,65-15 1076,113-10 0,-98 26-1738,159 16-1,-164-5-84,1-3-1,93-9 0,-111-4 79,30-3 11,179 5 0,-155 8 740,142-15 0,-178 6-532,226 5-35,-240 4-308,649 25 556,-649-25-389,167-2 44,13-11 200,133-9-121,-114 10-309,-49 3 3,169-4-197,-201-4 194,145-5-2,-167 25 73,78-3 120,96-30 1242,-322 26-1191,25-2 322,-1 2 0,1 3 0,80 10 0,-110-8-347,-18-3-137,0 1 0,0-1 0,0 1 0,0 0-1,0 1 1,6 1 0,-11-3-110,0 0-1,1 0 1,-1 0 0,0 0 0,0 0 0,0 0-1,0 0 1,0 0 0,0 0 0,0 0 0,0 0-1,1 0 1,-1 0 0,0 0 0,0 0 0,0 0-1,0 0 1,0 0 0,0 0 0,0 0-1,0 0 1,1 0 0,-1 0 0,0 0 0,0 0-1,0 0 1,0 0 0,0 0 0,0 0 0,0 0-1,0-1 1,0 1 0,0 0 0,0 0 0,0 0-1,1 0 1,-1 0 0,0 0 0,0 0 0,0 0-1,0 0 1,0-1 0,0 1 0,0 0-1,0 0 1,0 0 0,0 0 0,0 0 0,0 0-1,0 0 1,0 0 0,0-1 0,0 1 0,0 0-1,-1 0 1,1 0 0,0 0 0,0 0 0,0 0-1,0 0 1,0 0 0,0 0 0,0-1 0,0 1-1,0 0 1,-2-1-573</inkml:trace>
</inkml:ink>
</file>

<file path=ppt/ink/ink1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48.543"/>
    </inkml:context>
    <inkml:brush xml:id="br0">
      <inkml:brushProperty name="width" value="0.05" units="cm"/>
      <inkml:brushProperty name="height" value="0.05" units="cm"/>
      <inkml:brushProperty name="color" value="#FF0066"/>
    </inkml:brush>
  </inkml:definitions>
  <inkml:trace contextRef="#ctx0" brushRef="#br0">14 11 5337,'-13'-11'12340,"13"19"-11553,0-7-874,2 28 428,2 1 0,1-1-1,11 39 1,36 84 538,8 30 388,-36-103-665,-14-53-432,-2 0 1,-1 1 0,-2 0-1,6 53 1,-11-79-172,0-1 0,0 1 0,0-1 1,0 1-1,1 0 0,-1-1 0,0 1 0,0 0 1,0-1-1,0 1 0,0-1 0,0 1 0,-1 0 0,1-1 1,0 1-1,0-1 0,0 1 0,-1 0 0,1-1 0,0 1 1,0-1-1,-1 1 0,1-1 0,-1 1 0,1-1 0,0 1 1,-1-1-1,1 1 0,-1-1 0,1 0 0,-1 1 0,1-1 1,-1 0-1,0 1 0,1-1 0,-1 0 0,1 0 0,-1 1 1,0-1-1,1 0 0,-1 0 0,1 0 0,-1 0 0,-1 0 1,11-29-5563,5-9 3825,0 0 1069,-6-7-206</inkml:trace>
</inkml:ink>
</file>

<file path=ppt/ink/ink1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49.747"/>
    </inkml:context>
    <inkml:brush xml:id="br0">
      <inkml:brushProperty name="width" value="0.05" units="cm"/>
      <inkml:brushProperty name="height" value="0.05" units="cm"/>
      <inkml:brushProperty name="color" value="#FF0066"/>
    </inkml:brush>
  </inkml:definitions>
  <inkml:trace contextRef="#ctx0" brushRef="#br0">6 186 4641,'-5'-17'8268,"10"6"-4772,-2 9-3407,0 0 1,0 0-1,0 0 1,1 1-1,-1-1 0,1 1 1,4-1-1,5-3 351,143-32 1256,-83 21-1058,-23 5-403,1 3 0,1 2 0,-1 2 1,1 2-1,0 3 0,89 12 1,-122-11-154,-1-1 1,1 0 0,0-2 0,0 0 0,0-1 0,36-9 0,106-43 801,-160 53-876,0 1 10,-1 0 0,1-1 0,-1 1 0,1 0 0,-1 0 1,1-1-1,-1 1 0,1 0 0,-1 0 0,1 0 0,0 0 0,-1 0 0,1 0 0,-1 0 0,1 0 1,-1 0-1,1 0 0,0 0 0,-1 0 0,1 0 0,-1 1 0,1-1 0,-1 0 0,1 0 0,-1 0 1,1 1-1,-1-1 0,1 0 0,-1 1 0,1-1 0,-1 1 0,0-1 0,1 0 0,-1 1 0,1-1 1,-1 1-1,0-1 0,0 1 0,1-1 0,-1 1 0,4 30 454,-3-4-527,4 21 71,-2-17-1,1 0 1,8 33 0,-6-39 0,-2 1 0,0-1 1,-2 1-1,-1 29 1,5 48 366,-3-90-224,0 0 1,10 24-1,-9-25-20,0 0 0,0 0 0,-1 0 0,2 17 1,-4-16-86,0 1 0,-1-1 0,-1 1 0,-4 23 0,1-7 323,4-25-250,-1 1 0,1-1 0,-1 1 0,-1-1 0,1 1 1,-1-1-1,-3 6 0,3-5-91,0 0 0,0 0-1,0 0 1,1 0 0,0 0 0,0 0 0,1 1 0,-1-1-1,2 11 1,-1-3-2,1-5 396,-17-20-9228,-25-7 4913,-16-5 2827</inkml:trace>
</inkml:ink>
</file>

<file path=ppt/ink/ink1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50.299"/>
    </inkml:context>
    <inkml:brush xml:id="br0">
      <inkml:brushProperty name="width" value="0.05" units="cm"/>
      <inkml:brushProperty name="height" value="0.05" units="cm"/>
      <inkml:brushProperty name="color" value="#FF0066"/>
    </inkml:brush>
  </inkml:definitions>
  <inkml:trace contextRef="#ctx0" brushRef="#br0">5 112 6321,'-4'-2'3398,"4"2"-3228,0-1 0,0 1 0,-1 0 0,1 0 0,0 0 0,0-1 0,0 1 0,0 0-1,0 0 1,0-1 0,0 1 0,0 0 0,0 0 0,0 0 0,0-1 0,0 1 0,0 0 0,0 0-1,0-1 1,1 1 0,-1 0 0,0 0 0,0-1 340,0 1-340,14 3 3732,4 5-3593,1-1-1,0 0 1,0-2-1,1 0 1,-1-1-1,1-1 0,0-1 1,0 0-1,23-2 1,83-6 1534,146 0 364,-190 5-1006,115-16 0,-130 9-461,-57 6-592,0 0 0,0-1 0,0 0 0,-1 0 0,1-1 0,-1 0 0,0-1 0,0 0 0,-1 0-1,1-1 1,11-11 0,-14 13-129,-6 3-59,1 1 1,-1 0-1,0 0 1,1 0 0,-1-1-1,1 1 1,-1 0-1,0-1 1,1 1-1,-1 0 1,0-1-1,1 1 1,-1 0 0,0-1-1,0 1 1,0-1-1,1 1 1,-1 0-1,0-1 1,0 1-1,0-1 1,0 1-1,0-1 1,0 1 0,1-1-1,-1 1 1,0-1-1,-1 1 1,1-1-1,0 1 1,0 0-1,0-1 1,0 1 0,0-1-1,0 1 1,0-1-1,-1 1 1,1-1-1,0 1 1,0 0-1,-1-1 1,1 1-1,0 0 1,-1-1 0,1 1-1,0 0 1,-1-1-1,0 1 1,-26-14-2889,-18-1 1554</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11.360"/>
    </inkml:context>
    <inkml:brush xml:id="br0">
      <inkml:brushProperty name="width" value="0.05" units="cm"/>
      <inkml:brushProperty name="height" value="0.05" units="cm"/>
      <inkml:brushProperty name="color" value="#FF0066"/>
    </inkml:brush>
  </inkml:definitions>
  <inkml:trace contextRef="#ctx0" brushRef="#br0">0 4 6249,'3'-3'10716,"6"5"-8393,13 11-2331,1 2 251,-2 1-1,0 1 0,0 1 1,-2 0-1,0 2 0,-2 0 1,17 24-1,-33-43-693,8 14 689,-7-7-2362</inkml:trace>
</inkml:ink>
</file>

<file path=ppt/ink/ink1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51.172"/>
    </inkml:context>
    <inkml:brush xml:id="br0">
      <inkml:brushProperty name="width" value="0.05" units="cm"/>
      <inkml:brushProperty name="height" value="0.05" units="cm"/>
      <inkml:brushProperty name="color" value="#FF0066"/>
    </inkml:brush>
  </inkml:definitions>
  <inkml:trace contextRef="#ctx0" brushRef="#br0">31 161 6921,'-29'-123'3303,"28"93"-1140,1 30-2071,0 0-1,0-1 1,0 1-1,0-1 1,0 1-1,0 0 1,1-1 0,-1 1-1,0 0 1,0-1-1,0 1 1,1 0-1,-1-1 1,0 1-1,1 0 1,-1-1-1,0 1 1,0 0-1,1 0 1,-1-1-1,1 1 1,-1 0-1,0 0 1,1 0 0,-1 0-1,0 0 1,1-1-1,-1 1 1,1 0-1,0 0 100,0 1-1,0-1 0,0 0 1,0 1-1,0-1 0,0 0 1,0 1-1,0-1 1,0 1-1,0 0 0,0-1 1,0 1-1,0 0 0,-1-1 1,1 1-1,0 0 1,-1 0-1,1 0 0,0-1 1,-1 1-1,1 1 0,3 16 438,-1 0 0,-1-1 0,0 1-1,-2 0 1,-1 21 0,1 16 82,2-17-420,1 0-1,1 0 0,3-1 0,1 1 0,2-2 0,15 41 0,-19-64-228,1 1 1,0-1-1,1 0 0,0-1 0,1 0 1,0 0-1,22 20 0,-23-25-50,1 0-1,0-1 1,0 0 0,0 0-1,1-1 1,0-1-1,0 1 1,0-2-1,0 1 1,1-1 0,0-1-1,11 2 1,-8-3-301,0 0 0,0-1 0,0-1 0,1 0 0,-1-1 1,0 0-1,0-1 0,16-6 0,9-4-538</inkml:trace>
</inkml:ink>
</file>

<file path=ppt/ink/ink1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51.672"/>
    </inkml:context>
    <inkml:brush xml:id="br0">
      <inkml:brushProperty name="width" value="0.05" units="cm"/>
      <inkml:brushProperty name="height" value="0.05" units="cm"/>
      <inkml:brushProperty name="color" value="#FF0066"/>
    </inkml:brush>
  </inkml:definitions>
  <inkml:trace contextRef="#ctx0" brushRef="#br0">1 1 8282,'0'2'3364,"6"31"-850,1 1 0,2-1 0,15 39 0,46 94 57,-67-160-2469,7 19-40,13 27 216,-21-49-409,0 1 0,0-1-1,0 1 1,0-1 0,1 0 0,-1 0-1,1 0 1,0 0 0,5 4-1,-10-33-5377,-6 8 3573,-5-3 862</inkml:trace>
</inkml:ink>
</file>

<file path=ppt/ink/ink1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52.062"/>
    </inkml:context>
    <inkml:brush xml:id="br0">
      <inkml:brushProperty name="width" value="0.05" units="cm"/>
      <inkml:brushProperty name="height" value="0.05" units="cm"/>
      <inkml:brushProperty name="color" value="#FF0066"/>
    </inkml:brush>
  </inkml:definitions>
  <inkml:trace contextRef="#ctx0" brushRef="#br0">18 146 7226,'-17'-7'12121,"36"-3"-9297,48-15-1658,-1-1-574,2 4 0,83-18-1,-122 34-902,10-2-1497,-2 7-3387,-23 5 2760,-3 9 907</inkml:trace>
</inkml:ink>
</file>

<file path=ppt/ink/ink1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53.359"/>
    </inkml:context>
    <inkml:brush xml:id="br0">
      <inkml:brushProperty name="width" value="0.05" units="cm"/>
      <inkml:brushProperty name="height" value="0.05" units="cm"/>
      <inkml:brushProperty name="color" value="#FF0066"/>
    </inkml:brush>
  </inkml:definitions>
  <inkml:trace contextRef="#ctx0" brushRef="#br0">31 360 6905,'56'54'3255,"-41"-46"-683,-9-14-982,-7-10 684,1 15-2180,0 1 1,0-1 0,-1 1 0,1-1 0,0 1 0,0-1 0,0 0 0,-1 1 0,1-1 0,0 1 0,-1-1 0,1 1 0,-1-1 0,1 1 0,0 0 0,-1-1 0,1 1 0,-1 0-1,1-1 1,-1 1 0,1 0 0,-1-1 0,1 1 0,-1 0 0,0 0 0,1-1 0,-1 1 0,1 0 0,-1 0 0,0 0 0,1 0 0,-1 0 0,1 0 0,-1 0 0,0 0-1,1 0 1,-1 0 0,1 0 0,-2 1 0,-17 22 939,6-4-951,-24 28 104,34-45-176,2 1-1,-1-1 1,0 1 0,0 0 0,1 0 0,0 0 0,-1 0 0,1 0-1,0 0 1,1 0 0,-1 0 0,0 0 0,1 6 0,0-7-11,0 0 0,0-1 0,0 1 1,1 0-1,-1-1 0,1 1 0,-1 0 0,1-1 1,0 1-1,0-1 0,-1 1 0,1-1 0,0 1 1,0-1-1,1 0 0,-1 0 0,0 1 1,3 1-1,-2-2-2,0 0 0,0 1 1,1-1-1,-1 0 0,1 0 0,-1-1 1,1 1-1,-1 0 0,1-1 1,0 0-1,-1 1 0,1-1 0,-1 0 1,1 0-1,0 0 0,-1-1 1,1 1-1,-1-1 0,1 0 0,-1 1 1,1-1-1,-1 0 0,1 0 0,-1-1 1,0 1-1,1 0 0,2-3 1,4-3 7,-6 5-2,0-1 1,0 1-1,0-1 1,0 1-1,0-1 0,0 0 1,-1 0-1,1-1 1,-1 1-1,4-7 0,-6 9-4,1 0-1,-1 0 0,0 0 0,1 0 1,-1 0-1,1 0 0,-1 0 0,1 0 0,-1 0 1,1 1-1,0-1 0,-1 0 0,1 0 1,0 1-1,0-1 0,0 0 0,0 1 1,-1-1-1,1 1 0,0-1 0,0 1 1,0-1-1,0 1 0,0 0 0,0 0 1,0-1-1,0 1 0,0 0 0,0 0 0,0 0 1,0 0-1,0 0 0,0 0 0,1 0 1,-1 1-1,0-1 0,0 0 0,0 0 1,0 1-1,1 0 0,37 0 83,-32-1-65,-1-1 1,0-1-1,0 1 1,0-1-1,0 0 1,0 0-1,0-1 0,0 1 1,-1-1-1,0-1 1,1 1-1,-1-1 0,0 0 1,-1 0-1,6-5 1,2-7 201,21-33 1,-14 19 360,0 65 228,-17-31-846,0 1 0,0-1 0,1 0 0,0 0 0,0 0 0,0 0 0,0 0 0,1-1 0,-1 0 1,1 1-1,0-1 0,0 0 0,0-1 0,1 1 0,-1-1 0,0 0 0,1 0 0,0 0 0,-1-1 0,1 1 0,0-1 1,0 0-1,0-1 0,0 1 0,0-1 0,-1 0 0,1 0 0,0 0 0,0-1 0,0 0 0,0 0 0,0 0 0,0-1 0,-1 1 1,1-1-1,-1 0 0,1 0 0,6-5 0,-4 1-62,-1 1 1,1-1-1,-1 0 0,0 0 1,-1-1-1,0 0 0,0 0 1,0 0-1,-1 0 1,0-1-1,0 0 0,-1 0 1,0 0-1,0 0 0,-1 0 1,0-1-1,-1 1 1,0-1-1,1-10 0,-2 19 111,0 0 0,0-1 0,0 1 0,0 0 0,0-1 0,0 1 0,0 0-1,0-1 1,0 1 0,0 0 0,0-1 0,0 1 0,0 0 0,0-1 0,0 1 0,0 0-1,0-1 1,0 1 0,0 0 0,0-1 0,-1 1 0,1 0 0,0 0 0,0-1 0,0 1-1,-1 0 1,1 0 0,0-1 0,0 1 0,-1 0 0,1 0 0,0-1 0,0 1 0,-1 0-1,1 0 1,0 0 0,-1 0 0,1 0 0,0-1 0,-1 1 0,1 0 0,0 0 0,-1 0-1,1 0 1,0 0 0,-1 0 0,1 0 0,-1 0 0,-17 14 503,-14 27 335,30-39-825,1 1 0,-1-1 0,1 1 0,0 0 1,0-1-1,1 1 0,-1 0 0,0 0 0,1-1 0,0 1 0,-1 0 1,1 0-1,0 0 0,1 0 0,-1 0 0,0-1 0,1 1 1,0 0-1,-1 0 0,1-1 0,0 1 0,0 0 0,1-1 0,-1 1 1,1-1-1,-1 0 0,1 1 0,0-1 0,3 3 0,5 4 15,0-2-1,1 1 0,0-1 1,0-1-1,18 8 1,-17-8 96,0-1 1,-1 2 0,20 14-1,-22-13 15,-2 0-1,1 1 0,-1 0 1,0 1-1,-1 0 0,0 0 0,-1 0 1,6 15-1,-4-4 95,0 0 0,-1 0 0,4 33 0,-10-47-231,1 0 0,-1 1 1,-1-1-1,1 0 0,-1 0 1,-1 1-1,1-1 0,-1 0 1,0 0-1,-1 0 0,0-1 1,0 1-1,-6 9 0,3-6-26,-1-1-1,0 0 0,0 0 0,-1 0 0,0-1 0,-1-1 0,-17 14 1,25-20-7,-1 0 1,1 0-1,-1 0 0,1 0 1,-1 0-1,1 0 1,-1 0-1,0 0 1,0-1-1,1 1 1,-1 0-1,0-1 1,0 0-1,0 1 0,0-1 1,1 0-1,-1 0 1,0 0-1,0 0 1,0 0-1,0-1 1,0 1-1,1-1 1,-1 1-1,0-1 0,0 1 1,1-1-1,-1 0 1,0 0-1,1 0 1,-1 0-1,1 0 1,-1 0-1,1-1 1,0 1-1,-1 0 0,1-1 1,0 1-1,0-1 1,0 1-1,0-1 1,0 1-1,0-1 1,0 0-1,1 0 1,-1 1-1,0-4 1,-1-2-54,0 0 0,0 0 0,1 0 0,0 0 0,0 0 0,1 0 0,-1-1 0,2 1 0,-1 0 0,1 0 0,2-9 0,7-10 21,1 1-1,27-43 1,10-23-33,-43 80 80,-1 1 1,-1-1-1,0 0 0,0 0 1,-1 0-1,1-21 0,0-7 16,-2 27-6,0 0 0,0 0 1,-2 0-1,1 0 0,-4-16 1,-2 21-85,6 7 77,0 1 0,0-1 0,-1 0-1,1 0 1,0 1 0,0-1 0,0 0 0,0 1-1,-1-1 1,1 0 0,0 1 0,0-1-1,0 1 1,0-1 0,0 0 0,0 1-1,0-1 1,0 0 0,0 1 0,0-1 0,0 0-1,0 1 1,0-1 0,1 0 0,-1 1-1,0-1 1,0 0 0,0 1 0,1 0-1,2 7 5,0 1-1,1 0 0,0-1 0,0 0 0,8 10 0,-4-5-1,-7-10 1,1-1-1,-1 0 0,0 1 1,1-1-1,-1 0 0,1 0 1,-1 0-1,1 0 0,0 0 1,0 0-1,0-1 0,0 1 1,0-1-1,1 1 0,-1-1 1,0 0-1,1 0 1,-1 0-1,1 0 0,-1 0 1,1 0-1,-1-1 0,1 0 1,-1 1-1,1-1 0,0 0 1,-1 0-1,1 0 0,-1 0 1,1-1-1,0 1 1,-1-1-1,1 0 0,-1 1 1,1-1-1,-1 0 0,0 0 1,1-1-1,-1 1 0,0 0 1,0-1-1,0 0 0,4-3 1,2-2 1,-1 0-1,1-1 1,-1 0 0,-1 0 0,0-1-1,0 1 1,0-2 0,-1 1 0,4-10-1,-1-8 5,0 1 0,-2-1 0,0-1-1,1-31 1,-2-124 20,-1 263 822,18 94 0,-17-138-666,-1-2-43,2 0 0,1-1 0,2 0 0,1 0 0,25 53-1,-52-179-7603,-16-21 2325,12 49 3992</inkml:trace>
</inkml:ink>
</file>

<file path=ppt/ink/ink1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53.734"/>
    </inkml:context>
    <inkml:brush xml:id="br0">
      <inkml:brushProperty name="width" value="0.05" units="cm"/>
      <inkml:brushProperty name="height" value="0.05" units="cm"/>
      <inkml:brushProperty name="color" value="#FF0066"/>
    </inkml:brush>
  </inkml:definitions>
  <inkml:trace contextRef="#ctx0" brushRef="#br0">15 73 8754,'-15'15'4249,"15"0"-1497,10 1-519,17-10-833,15-6-312,7-16-407,7-3-89,-1-6-208,-6-1 56,-10 7-928,-13 1-1289,-17 17 1201</inkml:trace>
</inkml:ink>
</file>

<file path=ppt/ink/ink1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54.858"/>
    </inkml:context>
    <inkml:brush xml:id="br0">
      <inkml:brushProperty name="width" value="0.05" units="cm"/>
      <inkml:brushProperty name="height" value="0.05" units="cm"/>
      <inkml:brushProperty name="color" value="#FF0066"/>
    </inkml:brush>
  </inkml:definitions>
  <inkml:trace contextRef="#ctx0" brushRef="#br0">86 293 6505,'-7'10'1276,"1"0"0,0 0 0,0 0 0,-8 23-1,10-23-441,0 0 0,0 0 0,-1-1 0,-1 1 0,-10 13 0,16-22-792,0-1 0,0 0 0,0 0 0,-1 0 0,1 0 0,0 0 0,0 0 0,0 1 0,0-1 0,0 0 0,0 0 1,0 0-1,0 0 0,0 0 0,0 0 0,-1 0 0,1 0 0,0 0 0,0 0 0,0 1 0,0-1 0,0 0 0,0 0 0,-1 0 0,1 0 0,0 0 0,0 0 1,0 0-1,0 0 0,0 0 0,0 0 0,-1 0 0,1 0 0,0 0 0,0 0 0,0 0 0,0 0 0,0 0 0,-1 0 0,1-1 0,0 1 0,0 0 0,0 0 1,0 0-1,0 0 0,0 0 0,0 0 0,-1 0 0,1 0 0,0-1 0,-1-8 658,3-15-252,5-10-198,2 1 0,26-61 1,-29 79-215,2 1 1,0 0-1,0 0 1,1 0-1,1 1 1,0 0 0,1 1-1,16-14 1,-26 25-33,-1 1 0,1-1 0,-1 1 0,1-1 1,-1 1-1,1-1 0,-1 1 0,1 0 0,0-1 0,-1 1 0,1 0 1,0 0-1,-1 0 0,1-1 0,0 1 0,-1 0 0,1 0 0,0 0 1,-1 0-1,1 0 0,0 0 0,0 0 0,-1 0 0,1 0 0,0 0 1,-1 1-1,1-1 0,0 0 0,-1 0 0,1 1 0,0-1 1,-1 0-1,1 1 0,-1-1 0,1 1 0,-1-1 0,1 1 0,-1-1 1,1 1-1,-1-1 0,1 1 0,-1-1 0,0 1 0,1 0 0,-1-1 1,0 1-1,1 0 0,13 44 50,-6-17 63,-4-22-83,0 0-1,1 0 0,0 0 0,0-1 0,0 1 0,1-1 1,-1-1-1,1 1 0,1-1 0,-1 0 0,1 0 0,-1 0 0,1-1 1,0 0-1,0-1 0,0 0 0,1 0 0,-1 0 0,0-1 0,1 0 1,13 0-1,-13-1-23,-1 1 1,1-2-1,0 1 1,-1-1-1,1 0 1,-1 0-1,0-1 1,1 0-1,-1-1 1,0 0-1,0 0 1,0 0-1,-1-1 1,1 0-1,-1 0 1,0 0-1,0-1 1,0 0-1,0 0 1,-1-1-1,8-10 1,-6 4 29,0 0 1,-1-1-1,-1 1 1,0-2-1,-1 1 1,0 0-1,-1-1 1,0 1-1,-1-1 1,0-25-1,-2 37-40,0 1 0,0-1 1,0 0-1,0 1 0,0-1 0,0 1 0,-1-1 0,1 0 0,-1 1 1,1-1-1,-1 1 0,1-1 0,-1 1 0,-1-2 0,2 2-1,-1 1 0,1 0 0,0 0 0,-1-1 0,1 1 0,-1 0 0,1 0 0,0-1 0,-1 1 0,1 0 0,-1 0 0,1 0 0,-1 0 0,1 0 0,-1 0 0,1 0 0,-1-1 0,1 1 0,-1 1 0,1-1-1,-1 0 1,1 0 0,0 0 0,-1 0 0,1 0 0,-1 0 0,1 0 0,-1 1 0,0-1 0,-1 2-1,0-1 1,0 1-1,1-1 0,-1 1 0,0 0 0,1 0 1,-1 0-1,1 0 0,0 0 0,-1 0 0,1 0 1,0 0-1,0 0 0,0 1 0,1-1 0,-1 0 1,0 4-1,1-4 5,-1 1 0,1 0 0,0 0 0,0-1 0,0 1 1,1 0-1,-1-1 0,0 1 0,1 0 0,0-1 0,0 1 0,0 0 0,0-1 0,0 1 1,0-1-1,1 0 0,-1 1 0,1-1 0,-1 0 0,1 0 0,0 0 0,0 0 1,0 0-1,0-1 0,1 1 0,-1 0 0,0-1 0,0 0 0,1 1 0,-1-1 1,1 0-1,0 0 0,3 0 0,1 1 8,0 0 1,1-1-1,0 1 0,-1-2 1,1 1-1,0-1 1,-1 0-1,1-1 0,-1 0 1,1 0-1,8-3 1,3-2 15,0-1 1,22-11-1,-36 16 20,1-1 0,-1 0-1,0 0 1,0-1-1,0 0 1,0 0-1,-1 0 1,0 0-1,0 0 1,0-1-1,6-10 1,-10 15-43,0 1-1,0-1 1,0 0 0,-1 0 0,1 0-1,0 0 1,0 0 0,-1 0 0,1 0-1,0 1 1,0-1 0,0 0 0,-1 0-1,1 0 1,0 0 0,0 0 0,-1 0-1,1 0 1,0 0 0,0 0 0,-1 0-1,1 0 1,0 0 0,0-1 0,-1 1-1,1 0 1,0 0 0,0 0 0,0 0-1,-1 0 1,1 0 0,0-1 0,0 1-1,0 0 1,-1 0 0,1 0 0,0 0-1,0-1 1,0 1 0,0 0 0,0 0-1,-1 0 1,1-1 0,0 1 0,0 0-1,0 0 1,0-1 0,0 1 0,0 0-1,0 0 1,0-1 0,0 1 0,0 0-1,0 0 1,0-1 0,0 1 0,0 0-1,0 0 1,0 0 0,0-1 0,0 1-1,0 0 1,1 0 0,-1-1 0,0 1-1,-20 10-111,13-5 55,0 0 1,1 1-1,0 0 1,0 0-1,0 1 1,0 0-1,1 0 1,-6 11 0,10-17 49,1-1 1,0 0 0,0 0-1,0 0 1,0 0 0,0 1 0,0-1-1,0 0 1,-1 0 0,1 0-1,0 0 1,0 1 0,0-1 0,0 0-1,0 0 1,0 0 0,0 1-1,0-1 1,0 0 0,0 0 0,0 1-1,0-1 1,0 0 0,0 0-1,0 0 1,0 1 0,0-1 0,0 0-1,1 0 1,-1 0 0,0 0-1,0 1 1,0-1 0,0 0 0,0 0-1,0 0 1,1 0 0,-1 1-1,0-1 1,0 0 0,0 0 0,0 0-1,1 0 1,-1 0 0,0 0-1,0 0 1,0 1 0,1-1 0,-1 0-1,0 0 1,0 0 0,0 0-1,1 0 1,-1 0 0,0 0 0,0 0-1,1 0 1,16-4-68,-5 0 98,-8 4-29,-1 0-1,1 0 1,-1 0 0,0 0 0,1 1-1,-1-1 1,1 1 0,-1 0-1,0 0 1,0 0 0,0 1 0,1-1-1,-1 1 1,0-1 0,-1 1 0,1 0-1,0 0 1,0 0 0,-1 1-1,0-1 1,4 4 0,21 22 57,-2 0 0,0 2 1,-2 0-1,-1 2 0,30 57 0,-43-66 46,-1-1 0,0 1 0,-2 0 0,-1 1 0,3 30 0,-7-46-94,0 1-1,-1 0 1,0-1-1,0 1 1,-1 0 0,0-1-1,-1 1 1,0-1-1,0 1 1,-1-1-1,0 0 1,0 0 0,-1 0-1,0 0 1,0-1-1,-1 0 1,-10 13-1,13-18-20,0 0-1,0 0 1,0 0-1,0-1 1,0 1-1,0-1 0,-1 1 1,1-1-1,0 0 1,-1 0-1,1 0 1,-1 0-1,0 0 1,1-1-1,-1 1 0,1-1 1,-1 0-1,0 0 1,-4 0-1,3-1-23,0 0 1,1 0-1,-1 0 0,0-1 0,1 1 0,-1-1 0,1 0 1,-1 0-1,1 0 0,0 0 0,0-1 0,-3-2 0,-2-3-75,1-1 0,-1 1 0,2-1-1,-1-1 1,1 1 0,1-1 0,0 0-1,-5-14 1,6 10 48,1 0-1,0 0 1,1-1-1,0 1 1,1-1-1,1 1 1,0-1-1,1 1 1,1-1 0,0 1-1,1 0 1,7-20-1,6-12 78,3 2-1,32-59 1,-31 65 6,-14 27 63,0-2 0,-1 1 1,8-26-1,-13 38-68,0-1 1,0 0-1,0 1 1,0-1-1,0 1 1,0-1-1,0 1 1,0-1-1,0 0 1,1 1-1,-1-1 1,0 1-1,0-1 1,1 1-1,-1-1 1,0 1-1,1-1 1,-1 1-1,1-1 1,-1 1-1,0-1 1,1 1-1,-1 0 1,1-1-1,-1 1 1,1 0-1,-1-1 1,1 1-1,-1 0 1,1 0-1,0 0 1,-1-1-1,1 1 1,-1 0-1,1 0 1,0 0-1,-1 0 1,1 0-1,-1 0 1,1 0-1,0 0 1,-1 0-1,1 0 1,-1 1-1,1-1 0,-1 0 1,1 0-1,0 0 1,-1 1-1,1-1 1,-1 0-1,1 1 1,-1-1-1,1 0 1,-1 1-1,0-1 1,1 1-1,-1-1 1,1 1-1,-1-1 1,0 1-1,1-1 1,-1 1-1,29 36 199,-26-32-173,3 3-2,1 1 0,0-1 1,1 0-1,0-1 0,9 7 0,-15-12-58,0 0 1,1-1-1,-1 1 0,1 0 0,-1-1 1,1 0-1,0 0 0,0 0 0,-1 0 1,1 0-1,0 0 0,0-1 0,0 1 1,0-1-1,0 0 0,0 0 0,0 0 1,0 0-1,0-1 0,0 1 0,0-1 1,4-1-1,-6 1-152,0 0 1,0 0-1,0 0 0,0 0 1,-1 0-1,1 0 1,-1 0-1,1 0 0,0 0 1,-1-1-1,0 1 1,1 0-1,-1 0 1,0-1-1,0 1 0,1 0 1,-1 0-1,0-1 1,0 1-1,0 0 0,-1 0 1,1-1-1,0 1 1,0 0-1,-1 0 0,1-1 1,-1 1-1,1 0 1,-2-2-1,-14-14-1164</inkml:trace>
</inkml:ink>
</file>

<file path=ppt/ink/ink1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55.264"/>
    </inkml:context>
    <inkml:brush xml:id="br0">
      <inkml:brushProperty name="width" value="0.05" units="cm"/>
      <inkml:brushProperty name="height" value="0.05" units="cm"/>
      <inkml:brushProperty name="color" value="#FF0066"/>
    </inkml:brush>
  </inkml:definitions>
  <inkml:trace contextRef="#ctx0" brushRef="#br0">9 1 10306,'-9'6'4449,"11"2"-2624,5-3-473,2 3-872,4-6-280,5 3-272,5 1-216,-2-1-688,1 0-289,7 6 705</inkml:trace>
</inkml:ink>
</file>

<file path=ppt/ink/ink1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55.735"/>
    </inkml:context>
    <inkml:brush xml:id="br0">
      <inkml:brushProperty name="width" value="0.05" units="cm"/>
      <inkml:brushProperty name="height" value="0.05" units="cm"/>
      <inkml:brushProperty name="color" value="#FF0066"/>
    </inkml:brush>
  </inkml:definitions>
  <inkml:trace contextRef="#ctx0" brushRef="#br0">56 36 7026,'0'0'3040,"0"11"965,-1-3-3570,0 0-1,-1 0 1,0-1-1,0 1 1,0-1 0,-1 1-1,0-1 1,-1 0-1,-4 6 1,3-3 2,0-1 0,1 1-1,-7 19 1,10-23-353,0 0 0,1 1 0,-1-1 1,1 0-1,1 1 0,-1-1 0,1 0 0,0 0 0,0 0 0,5 12 0,-6-16-74,1 0 0,0-1 0,-1 1 1,1-1-1,0 0 0,0 1 0,0-1 0,0 0 0,0 1 0,0-1 1,0 0-1,1 0 0,-1 0 0,0 0 0,1 0 0,-1 0 1,0-1-1,3 2 0,-2-2-4,0 0-1,-1 0 1,1 0 0,0 0 0,0 0-1,-1 0 1,1-1 0,0 1 0,-1 0-1,1-1 1,0 0 0,-1 1 0,1-1-1,-1 0 1,1 0 0,-1 0 0,1 0 0,-1 0-1,0 0 1,1 0 0,1-3 0,9-9 113,0 0 1,13-21 0,20-21 1069,-44 53-1134,0 1 0,0 0-1,0 0 1,0 0 0,0 0 0,1 0 0,-1 0 0,0 1-1,0-1 1,1 0 0,-1 1 0,1-1 0,-1 1 0,1-1-1,-1 1 1,1-1 0,-1 1 0,1 0 0,2 0 0,-3 0-8,1 1 0,-1-1-1,0 1 1,0-1 0,0 1 0,1 0 0,-1-1 0,0 1 0,0 0 0,0 0 0,0 0 0,0 0 0,0 0 0,0 0 0,-1 0-1,1 0 1,1 3 0,2 5 172,0 0-1,0 1 0,-1 0 0,3 17 1,-3-14-22,-3-12-161,1 0 0,-1 1 0,0-1 0,0 0 0,1 0-1,-1 0 1,1 0 0,-1 1 0,1-1 0,0 0 0,-1 0 0,1 0 0,0 0 0,-1 0 0,1 0 0,0-1 0,0 1 0,0 0-1,0 0 1,0-1 0,0 1 0,0 0 0,0-1 0,0 1 0,1-1 0,-1 1 0,0-1 0,0 0 0,0 1 0,1-1-1,-1 0 1,0 0 0,0 0 0,1 0 0,-1 0 0,0 0 0,0 0 0,0-1 0,1 1 0,-1 0 0,0-1 0,0 1 0,0-1-1,0 1 1,2-2 0,6-2 266,0-2-1,0 1 0,0-1 1,10-11-1,-9 9 10,-5 4-221,13-11 623,1 1-1,24-14 1,-36 24-664,1 0 0,0 1 0,0 0 0,0 0-1,0 1 1,1 0 0,-1 0 0,0 1 0,16-1 0,-21 2-325,0 0 1,-1 0-1,1 0 1,0-1-1,0 0 1,-1 1-1,1-1 0,-1 0 1,1 0-1,0-1 1,-1 1-1,0 0 1,1-1-1,-1 0 1,0 1-1,0-1 1,0 0-1,0 0 1,0 0-1,0 0 1,1-4-1,3-3-1347,-1 0 0,0 0 0,-1-1 0,5-17 0,0-8 238</inkml:trace>
</inkml:ink>
</file>

<file path=ppt/ink/ink1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56.195"/>
    </inkml:context>
    <inkml:brush xml:id="br0">
      <inkml:brushProperty name="width" value="0.05" units="cm"/>
      <inkml:brushProperty name="height" value="0.05" units="cm"/>
      <inkml:brushProperty name="color" value="#FF0066"/>
    </inkml:brush>
  </inkml:definitions>
  <inkml:trace contextRef="#ctx0" brushRef="#br0">0 41 10626,'96'-41'5689,"-91"58"-1776,-5-1-552,-7-3-472,6-2-1105,-8-1-496,0-5-1344,-1-5-608,-11-8 400</inkml:trace>
</inkml:ink>
</file>

<file path=ppt/ink/ink1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33.122"/>
    </inkml:context>
    <inkml:brush xml:id="br0">
      <inkml:brushProperty name="width" value="0.05" units="cm"/>
      <inkml:brushProperty name="height" value="0.05" units="cm"/>
      <inkml:brushProperty name="color" value="#FF0066"/>
    </inkml:brush>
  </inkml:definitions>
  <inkml:trace contextRef="#ctx0" brushRef="#br0">17 1132 7178,'-16'5'9900,"35"-12"-9270,-13 6-536,0 0-1,-1-1 1,1 0-1,-1 0 1,11-6-1,207-155 1468,-22-26 386,-15-18 476,-124 136-1530,-26 31-357,359-389 4160,-388 419-4552,-3 5 14,-4 7-76,-2 3-1047,0 0 0,0 0 0,-1 0 0,0-1 0,0 1 1,-6 6-1,4-3 215,-30 40-746</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11.764"/>
    </inkml:context>
    <inkml:brush xml:id="br0">
      <inkml:brushProperty name="width" value="0.05" units="cm"/>
      <inkml:brushProperty name="height" value="0.05" units="cm"/>
      <inkml:brushProperty name="color" value="#FF0066"/>
    </inkml:brush>
  </inkml:definitions>
  <inkml:trace contextRef="#ctx0" brushRef="#br0">8 191 5849,'-1'-1'287,"0"0"0,0 0 0,1 0-1,-1 0 1,1-1 0,-1 1 0,1 0-1,-1 0 1,1-1 0,0 1 0,-1 0 0,1-1-1,0 1 1,0 0 0,0-1 0,0 1-1,0-1 1,0 1 0,1 0 0,-1-1 0,0 1-1,1 0 1,0-3 0,1 2-17,1-1 0,-1 0 1,1 1-1,-1-1 0,1 1 0,0 0 0,5-3 1,-1 0 52,32-22 1253,53-34 1121,-80 54-2356,1 0 0,0 1 0,0 1 1,0 0-1,25-4 0,-37 8-320,0 1 0,1-1 0,-1 1 1,1 0-1,-1-1 0,1 1 1,0 0-1,-1 0 0,1 0 0,-1 0 1,1 0-1,-1 0 0,1 1 1,-1-1-1,1 0 0,-1 1 0,1-1 1,-1 1-1,1 0 0,-1-1 1,0 1-1,1 0 0,-1 0 0,0 0 1,0 0-1,0 0 0,0 0 1,0 0-1,0 0 0,0 1 0,0-1 1,0 0-1,0 1 0,0-1 0,-1 0 1,1 1-1,-1-1 0,1 1 1,-1-1-1,0 1 0,1-1 0,-1 1 1,0-1-1,0 1 0,0-1 1,0 3-1,-1 4 33,0 0-1,0 0 1,-1 0 0,0 0-1,0 0 1,-1 0 0,-4 10-1,-47 80-1068,39-66 581</inkml:trace>
</inkml:ink>
</file>

<file path=ppt/ink/ink1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33.869"/>
    </inkml:context>
    <inkml:brush xml:id="br0">
      <inkml:brushProperty name="width" value="0.05" units="cm"/>
      <inkml:brushProperty name="height" value="0.05" units="cm"/>
      <inkml:brushProperty name="color" value="#FF0066"/>
    </inkml:brush>
  </inkml:definitions>
  <inkml:trace contextRef="#ctx0" brushRef="#br0">128 0 5169,'-3'6'10870,"1"15"-9630,-1-1-941,-7 21 248,-3-2-1,-1 0 1,-2 0-1,-31 54 1,28-68 972,36-38-573,37-29-316,-42 32-535,0 0-1,0 2 0,1-1 1,0 2-1,0 0 0,15-6 0,60-17 329,-62 22-820,1-1 0,38-18 0,-19-4-16</inkml:trace>
</inkml:ink>
</file>

<file path=ppt/ink/ink1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35.478"/>
    </inkml:context>
    <inkml:brush xml:id="br0">
      <inkml:brushProperty name="width" value="0.05" units="cm"/>
      <inkml:brushProperty name="height" value="0.05" units="cm"/>
      <inkml:brushProperty name="color" value="#FF0066"/>
    </inkml:brush>
  </inkml:definitions>
  <inkml:trace contextRef="#ctx0" brushRef="#br0">0 0 9458,'7'8'4233,"6"4"-2201,4 7-687,3 5 23,-1 7-392,2 1-152,-1 7-312,-3-1-143,0-4-217,-8-7-48,-1-6-128,-6-6-168,-2-12-473,-2-2-319,-9-7-976,0-2-113,-10-12 1241</inkml:trace>
</inkml:ink>
</file>

<file path=ppt/ink/ink1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35.882"/>
    </inkml:context>
    <inkml:brush xml:id="br0">
      <inkml:brushProperty name="width" value="0.05" units="cm"/>
      <inkml:brushProperty name="height" value="0.05" units="cm"/>
      <inkml:brushProperty name="color" value="#FF0066"/>
    </inkml:brush>
  </inkml:definitions>
  <inkml:trace contextRef="#ctx0" brushRef="#br0">0 387 9498,'4'0'955,"1"0"0,-1-1 0,0 0 0,0 0 0,0 0 0,0 0 1,0-1-1,5-2 0,35-24 2661,42-50-2551,-59 52 44,42-41-369,-33 30-816,3 2 0,73-54 0,-107 85-511,10-6-629,-8 9-4627</inkml:trace>
</inkml:ink>
</file>

<file path=ppt/ink/ink1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36.270"/>
    </inkml:context>
    <inkml:brush xml:id="br0">
      <inkml:brushProperty name="width" value="0.05" units="cm"/>
      <inkml:brushProperty name="height" value="0.05" units="cm"/>
      <inkml:brushProperty name="color" value="#FF0066"/>
    </inkml:brush>
  </inkml:definitions>
  <inkml:trace contextRef="#ctx0" brushRef="#br0">0 78 7034,'48'100'3084,"-48"-99"-2971,1 0-1,-1 0 0,1 0 1,0 0-1,0 0 0,-1 0 1,1 0-1,0 0 0,0 0 1,0 0-1,0 0 1,0-1-1,0 1 0,0 0 1,0-1-1,1 1 0,-1-1 1,0 1-1,0-1 0,0 1 1,1-1-1,-1 0 0,0 0 1,1 0-1,-1 0 1,0 0-1,0 0 0,1 0 1,-1 0-1,0 0 0,2-1 1,1 0 139,-1-1 0,1 1 0,-1-1 0,0 0 0,0 0 0,1-1 0,2-2 0,-1 1 192,3-1-130,0-1 1,0 0-1,0 0 0,-1-1 1,0 0-1,0 0 1,-1-1-1,1 0 0,-2 0 1,1-1-1,-1 1 0,-1-1 1,0 0-1,0 0 0,0-1 1,2-15-1,-5 25-308,-1-1-1,0 0 1,1 0 0,-1 0 0,0 0-1,0 0 1,0 0 0,0-1 0,0 1-1,0 0 1,0 0 0,0 0 0,0 0-1,0 0 1,-1 0 0,1 0 0,0 0-1,-1 0 1,1 0 0,-2-1 0,2 2-7,-1-1 0,1 1 0,-1 0 0,0-1 0,1 1-1,-1 0 1,0 0 0,1 0 0,-1 0 0,0 0 0,1 0 0,-1 0 0,0 0 0,0 0 0,1 0 0,-1 0 0,0 0 0,1 0 0,-1 1 0,0-1 0,1 0 0,-2 1 0,-3 2-25,0-1 0,0 1 0,1 0 0,-1 1 1,1-1-1,-5 5 0,2 0 14,0 0 0,1 1 1,0 0-1,0 0 0,1 0 0,0 1 1,0 0-1,1 0 0,-3 12 1,5-18 44,1 1 0,0-1 0,0 0 0,1 1 0,-1-1 0,1 1 0,0-1 0,0 0 0,1 1 0,-1-1 0,1 1 1,0-1-1,0 0 0,1 1 0,-1-1 0,1 0 0,0 0 0,0 0 0,0 0 0,0-1 0,1 1 0,-1 0 0,1-1 1,0 0-1,5 5 0,-4-6 10,0 1 0,0-1 1,0 1-1,1-1 0,-1-1 0,1 1 1,-1-1-1,1 1 0,-1-1 0,1 0 1,0-1-1,0 1 0,-1-1 1,1 0-1,0 0 0,0-1 0,-1 0 1,1 1-1,0-1 0,-1-1 1,1 1-1,-1-1 0,1 0 0,3-2 1,3-1-314,-1 0 0,0-1 0,-1-1 1,1 1-1,-1-2 0,-1 1 1,1-1-1,13-17 0,-17 18-508,0-1-1,0 1 1,0-1-1,-1 0 1,-1 0-1,5-12 1,0-2-281</inkml:trace>
</inkml:ink>
</file>

<file path=ppt/ink/ink1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37.068"/>
    </inkml:context>
    <inkml:brush xml:id="br0">
      <inkml:brushProperty name="width" value="0.05" units="cm"/>
      <inkml:brushProperty name="height" value="0.05" units="cm"/>
      <inkml:brushProperty name="color" value="#FF0066"/>
    </inkml:brush>
  </inkml:definitions>
  <inkml:trace contextRef="#ctx0" brushRef="#br0">2 390 5985,'-1'-15'541,"0"5"3179,10 15 736,1 1-3019,-1 0-9,0 0-1,-1 0 1,15 14-1,-21-17-1307,1-1 0,-1 1-1,0 0 1,0 0 0,0 0-1,0 0 1,0 0 0,-1 0-1,1 0 1,-1 1-1,0-1 1,0 0 0,-1 1-1,1-1 1,0 6 0,-3-7-71,-1-7-78,-4-8-45,0-7 38,2 1-1,-6-27 0,11 43 34,-1 0 0,1-1-1,0 1 1,0-1 0,0 1 0,0-1 0,1 1 0,-1 0 0,1-1 0,0 1 0,0 0 0,0-1-1,0 1 1,1 0 0,-1 0 0,1 0 0,0 0 0,2-3 0,-3 5 5,0 0 0,0 0 0,0 0 0,0 0 0,1 0 0,-1 0 0,0 1 0,0-1 0,1 0 0,-1 1 0,1-1 0,-1 1 0,0-1 0,1 1 0,-1 0 0,1 0 0,-1-1 0,1 1 0,-1 0 0,1 0 0,-1 0 0,1 1 0,-1-1 0,1 0 0,-1 1 0,0-1 0,1 1-1,-1-1 1,0 1 0,1-1 0,-1 1 0,0 0 0,1 0 0,-1 0 0,0 0 0,0 0 0,0 0 0,2 2 0,4 4 50,-1 1-1,1 1 1,-2-1 0,8 13-1,18 25 226,-31-46-276,0 1 1,0-1-1,0 0 0,0 0 0,0 1 0,0-1 0,0 0 1,1 0-1,-1 1 0,0-1 0,0 0 0,0 0 1,0 0-1,0 1 0,1-1 0,-1 0 0,0 0 1,0 0-1,0 0 0,1 1 0,-1-1 0,0 0 0,0 0 1,0 0-1,1 0 0,-1 0 0,0 0 0,0 0 1,1 0-1,-1 0 0,0 0 0,0 0 0,1 0 0,-1 0 1,0 0-1,0 0 0,0 0 0,1 0 0,-1 0 1,0 0-1,0 0 0,1 0 0,-1 0 0,0 0 1,0 0-1,1 0 0,-1-1 0,0 1 0,0 0 0,0 0 1,0 0-1,1 0 0,-1 0 0,0-1 0,2-16 21,-2 13-26,1-21-37,8-119-680,-9 144 713,1-6-57,-1 1 1,1-1-1,0 1 1,0-1-1,1 1 1,0 0 0,3-7-1,-5 11 61,1 1 0,0 0 0,-1 0 0,1 0 0,-1-1 0,1 1-1,0 0 1,-1 0 0,1 0 0,0 0 0,-1 0 0,1 0 0,0 0 0,-1 0-1,1 0 1,-1 1 0,1-1 0,0 0 0,-1 0 0,1 0 0,-1 1 0,1-1 0,0 0-1,-1 1 1,1-1 0,0 1 0,22 14-36,-16-10 54,-5-4-10,-1-1-1,0 0 1,0 1 0,1-1-1,-1 0 1,0 0 0,1 0 0,-1 0-1,0 0 1,1 0 0,-1 0-1,0 0 1,0 0 0,1-1 0,-1 1-1,0 0 1,0-1 0,1 1-1,-1-1 1,0 0 0,0 1 0,0-1-1,0 0 1,0 0 0,0 0-1,0 0 1,0 1 0,0-1 0,1-2-1,0 1 16,-1 1 0,1-1 0,0 1 0,0-1 0,0 1 0,0 0 0,0 0 0,0 0 0,0 0 0,0 0 0,0 0 0,1 1 0,2-1 0,0 0 10,-1 2 0,1-1 0,0 1 0,0-1 0,-1 1-1,1 1 1,0-1 0,-1 1 0,1-1 0,-1 1 0,0 1 0,0-1 0,5 4-1,-2-2 28,3 3 38,0 1 0,-1 0-1,-1 0 1,1 1-1,-2 0 1,1 0-1,-1 1 1,0 0-1,-1 0 1,9 19 0,9 15 167,-4-16-84,-12-18-87,-1 1 0,0 0 1,9 18-1,-15-24-22,-3-5-22,-7-9-4,-12-19-13,-77-143-289,71 131 111,16 26 83,0 0 0,2-1 0,0 0 0,1-1 0,0 0 0,1 0 0,-6-20 0,13 34 61,-1 0 1,1 0-1,0 1 1,-1-1-1,1 0 1,0 0-1,0 0 1,0 1-1,0-1 1,1 0-1,-1 0 1,0 1-1,1-1 1,-1 0 0,1 0-1,0 1 1,-1-1-1,1 1 1,0-1-1,0 0 1,0 1-1,2-3 1,-1 3 0,0 0 0,0 0 0,0 0 0,0 0 0,0 0 0,1 0 0,-1 0 0,0 1 0,0-1 0,1 1 0,-1 0 0,0-1 0,1 1 0,-1 0 0,3 1 0,6 0 26,-1 1 1,1 0-1,0 1 1,-1 0-1,19 8 1,-22-7 31,0 0 0,0 0 0,-1 0 0,0 1 0,0 0 0,0 0 0,0 1 0,-1-1 0,7 10 0,-11-14-51,0 1-1,0-1 1,0 1-1,0 0 1,0-1 0,0 1-1,0 0 1,-1 0-1,1 0 1,-1 0-1,1 0 1,-1 0 0,0-1-1,1 1 1,-1 0-1,0 0 1,0 0-1,-1 0 1,1 0-1,0 0 1,-1 0 0,1 0-1,-1 0 1,0 0-1,1-1 1,-1 1-1,0 0 1,0 0-1,0-1 1,0 1 0,-1-1-1,1 1 1,0-1-1,-1 1 1,1-1-1,0 0 1,-1 1-1,0-1 1,1 0 0,-1 0-1,-3 1 1,1 0-165,0-1 1,0 0 0,0 0 0,0 0-1,0 0 1,0-1 0,0 1-1,0-1 1,0 0 0,0 0-1,0-1 1,0 1 0,0-1-1,0 0 1,0 0 0,1 0 0,-1-1-1,0 1 1,-6-4 0,-5-3-1232,1 0 0,-1-1 0,-16-15 0,11 5 211</inkml:trace>
</inkml:ink>
</file>

<file path=ppt/ink/ink1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37.458"/>
    </inkml:context>
    <inkml:brush xml:id="br0">
      <inkml:brushProperty name="width" value="0.05" units="cm"/>
      <inkml:brushProperty name="height" value="0.05" units="cm"/>
      <inkml:brushProperty name="color" value="#FF0066"/>
    </inkml:brush>
  </inkml:definitions>
  <inkml:trace contextRef="#ctx0" brushRef="#br0">2 4 7186,'-1'-4'6265,"6"7"-2181,17 17-537,25 29-1471,-33-29-1419,-1 0 0,-1 1 1,15 33-1,12 24-356,19 9-1342,-58-86 891,1-1-1,-1 1 1,1 0 0,-1-1 0,1 1 0,0 0 0,-1-1-1,1 1 1,-1-1 0,1 1 0,0-1 0,0 1 0,-1-1-1,1 0 1,0 1 0,0-1 0,-1 0 0,1 1 0,0-1-1,0 0 1,0 0 0,0 0 0,-1 0 0,3 0 0,18-10-4218,-4 0 3070</inkml:trace>
</inkml:ink>
</file>

<file path=ppt/ink/ink1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38.049"/>
    </inkml:context>
    <inkml:brush xml:id="br0">
      <inkml:brushProperty name="width" value="0.05" units="cm"/>
      <inkml:brushProperty name="height" value="0.05" units="cm"/>
      <inkml:brushProperty name="color" value="#FF0066"/>
    </inkml:brush>
  </inkml:definitions>
  <inkml:trace contextRef="#ctx0" brushRef="#br0">11 525 6585,'35'-94'3681,"-27"66"1396,-8 28-5002,0 0 0,0-1-1,0 1 1,0 0 0,0 0-1,0 0 1,0 0 0,0 0 0,0 0-1,0 0 1,0 0 0,0-1-1,1 1 1,-1 0 0,0 0 0,0 0-1,0 0 1,0 0 0,0 0-1,-1-1 1,1 1 0,0 0 0,0 0-1,0 0 1,0 0 0,0 0 0,0 0-1,0 0 1,0-1 0,0 1-1,0 0 1,0 0 224,0 0-224,-1 0-1,1 0 1,0 0 0,0 0 0,0 0-1,0-1 1,0 1 0,0 0 0,0 0-1,0 0 1,-1 0 0,1 0-1,0 0 1,0 0 0,0 0 0,0 0-1,0 0 1,0 0 0,-1 0-1,1 0 1,0 0 0,0 0 0,0 0-1,0 0 1,-8 8 2945,3 1-3455,-10 27 861,11-28-381,1-1-1,0 1 1,0 0 0,1 0-1,0 0 1,0 0-1,-1 15 1,3-22-44,0 0-1,0 0 1,0 0 0,0 0 0,0 0-1,0 0 1,0 1 0,0-1-1,0 0 1,0 0 0,0 0-1,1 0 1,-1 0 0,0 0 0,1 0-1,-1 0 1,2 1 0,-1-2-14,-1 0 0,1 0-1,-1-1 1,1 1 0,-1 0 0,1-1 0,-1 1 0,1 0 0,-1-1 0,1 1 0,-1-1 0,0 1 0,1-1 0,-1 1 0,0-1-1,1 1 1,-1-1 0,0 1 0,0-1 0,1 1 0,-1-1 0,0 0 0,0 1 0,0-1 0,0 1 0,0-1 0,0 0 0,5-12-223,-1 1 1,2-1-1,10-17 1,-15 29 204,0 0-1,1 0 1,-1 0-1,0 0 1,0 0-1,1 1 1,-1-1 0,0 0-1,1 1 1,-1-1-1,1 1 1,-1-1-1,1 1 1,-1 0-1,1 0 1,-1 0 0,1 0-1,-1 0 1,1 0-1,-1 0 1,1 0-1,-1 0 1,1 1 0,-1-1-1,3 1 1,6 1-56,-3-2 71,-1 0 0,0 0 0,0-1 0,0 0 0,0 0 0,0 0 0,0 0 0,8-4 0,-11 3 14,0 0 0,0 0 0,0-1 0,0 1 0,0-1 0,0 1 0,-1-1 0,1 0 0,-1 0 0,0 0 0,0 0 0,0 0 0,0-1 0,-1 1 0,2-6 0,0 2 4,-1-1 1,0 0-1,0 0 1,-1 1-1,-1-1 1,1 0-1,-1 0 1,0 0-1,-1 0 1,-1-8-1,-4-13 18,-12-39-1,8 34-16,8 28 1,-2-13 6,-1 0 1,-1 1-1,-1-1 0,0 1 1,-1 1-1,-21-33 0,28 49 8,1 0 1,0 1-1,-1-1 0,1 1 1,0-1-1,-1 1 0,1-1 1,-1 0-1,1 1 0,-1 0 1,1-1-1,-1 1 0,1-1 1,-1 1-1,0 0 0,1-1 0,-1 1 1,0 0-1,1-1 0,-1 1 1,0 0-1,1 0 0,-1 0 1,0 0-1,1 0 0,-2 0 1,1 0 6,1 1 1,-1 0 0,1-1-1,0 1 1,-1 0 0,1 0-1,0-1 1,-1 1 0,1 0-1,0 0 1,0 0 0,0-1-1,-1 1 1,1 0 0,0 0-1,0 0 1,1 1 0,4 44 610,-5-44-599,5 25 268,1-1-1,1 1 1,2-2 0,0 1-1,14 23 1,-14-32-139,0 0 0,2-1 1,0 0-1,1 0 0,0-2 0,1 1 1,27 21-1,-39-35-166,0 0-1,0 0 1,0 0 0,0 0 0,1-1-1,-1 1 1,0 0 0,0-1 0,0 1-1,1-1 1,-1 0 0,0 1 0,0-1-1,1 0 1,1 0 0,-2 0-89,-1 0 1,1 0-1,-1 0 1,0 0-1,1 0 1,-1-1 0,0 1-1,1 0 1,-1 0-1,1-1 1,-1 1-1,0 0 1,0-1-1,1 1 1,-1 0-1,0-1 1,0 1-1,1 0 1,-1-1-1,0 1 1,0 0-1,0-1 1,1 1-1,-1-1 1,0 1-1,0 0 1,0-1-1,0 1 1,0-1-1,0 0 1,0-1-61,0 0 0,0 0 0,-1 0 1,1 1-1,-1-1 0,1 0 0,-1 0 0,0 0 1,1 0-1,-1 1 0,0-1 0,0 0 0,0 1 1,-1-1-1,1 0 0,0 1 0,-1 0 0,1-1 1,-1 1-1,-1-2 0,-15-6 310</inkml:trace>
</inkml:ink>
</file>

<file path=ppt/ink/ink1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38.451"/>
    </inkml:context>
    <inkml:brush xml:id="br0">
      <inkml:brushProperty name="width" value="0.05" units="cm"/>
      <inkml:brushProperty name="height" value="0.05" units="cm"/>
      <inkml:brushProperty name="color" value="#FF0066"/>
    </inkml:brush>
  </inkml:definitions>
  <inkml:trace contextRef="#ctx0" brushRef="#br0">87 95 10010,'-86'11'3985,"92"-13"-2417,6-2 33,9-9 39,5 0-80,-4-5-479,2 2-257,-6 4-528,-3 1-152,1 1-320,-3 4-288,-3 6-921,-2 0-719,0 3 3296,-3 4-1424</inkml:trace>
</inkml:ink>
</file>

<file path=ppt/ink/ink1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38.858"/>
    </inkml:context>
    <inkml:brush xml:id="br0">
      <inkml:brushProperty name="width" value="0.05" units="cm"/>
      <inkml:brushProperty name="height" value="0.05" units="cm"/>
      <inkml:brushProperty name="color" value="#FF0066"/>
    </inkml:brush>
  </inkml:definitions>
  <inkml:trace contextRef="#ctx0" brushRef="#br0">1 121 9002,'59'-21'3697,"-57"20"-3514,-1 1 1,0-1 0,0 0 0,0 0-1,1 0 1,-1 0 0,0 0 0,0 0-1,0 0 1,0 0 0,-1 0-1,1 0 1,0 0 0,0-1 0,-1 1-1,1 0 1,-1 0 0,1-1 0,-1 1-1,1-1 1,-1 1 0,0 0-1,0-1 1,0-2 0,-5-25 1735,5 27-1833,-1-1 0,1 1 1,-1 0-1,0 0 0,1 0 0,-1 0 1,0 1-1,0-1 0,-1 0 1,1 0-1,0 0 0,-1 1 0,1-1 1,-1 1-1,1-1 0,-1 1 1,0 0-1,1-1 0,-1 1 0,0 0 1,0 0-1,-4-1 0,3 13 417,2 0-316,1 0 0,1 1 0,0-1-1,1 0 1,0 0 0,0 0 0,1 0 0,0 0 0,10 20-1,-11-27-106,0 0 0,0 0-1,0 0 1,1-1-1,-1 1 1,1 0 0,0-1-1,0 0 1,0 1-1,0-1 1,0 0 0,1-1-1,0 1 1,-1-1-1,1 1 1,0-1 0,0 0-1,0-1 1,0 1-1,1-1 1,-1 0 0,0 0-1,1 0 1,-1 0-1,1-1 1,-1 0 0,1 1-1,6-2 1,-7 0-185,1-1 0,-1 1 0,0-1 0,1 1 0,-1-1 0,0 0 0,0-1 0,6-4 0,14-15-3829,-9-1 1926</inkml:trace>
</inkml:ink>
</file>

<file path=ppt/ink/ink1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6:59.075"/>
    </inkml:context>
    <inkml:brush xml:id="br0">
      <inkml:brushProperty name="width" value="0.05" units="cm"/>
      <inkml:brushProperty name="height" value="0.05" units="cm"/>
      <inkml:brushProperty name="color" value="#FF0066"/>
    </inkml:brush>
  </inkml:definitions>
  <inkml:trace contextRef="#ctx0" brushRef="#br0">7 41 8282,'-7'10'12090,"24"-10"-12114,15-8-1160,33-34 856</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15.237"/>
    </inkml:context>
    <inkml:brush xml:id="br0">
      <inkml:brushProperty name="width" value="0.05" units="cm"/>
      <inkml:brushProperty name="height" value="0.05" units="cm"/>
      <inkml:brushProperty name="color" value="#FF0066"/>
    </inkml:brush>
  </inkml:definitions>
  <inkml:trace contextRef="#ctx0" brushRef="#br0">63 221 4137,'-45'14'2360,"37"-14"1433,3 2-2393,4-2-55,-1 0-145,0-2-184,2 1 16,0-1-79,10-3-81,22-22 64,52-51-304,-40 41-96,5 8-184,-7-2-80,-15 15-544,-1 8 3265,-6 27-2337</inkml:trace>
</inkml:ink>
</file>

<file path=ppt/ink/ink1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00.318"/>
    </inkml:context>
    <inkml:brush xml:id="br0">
      <inkml:brushProperty name="width" value="0.05" units="cm"/>
      <inkml:brushProperty name="height" value="0.05" units="cm"/>
      <inkml:brushProperty name="color" value="#FF0066"/>
    </inkml:brush>
  </inkml:definitions>
  <inkml:trace contextRef="#ctx0" brushRef="#br0">51 6 9434,'0'0'231,"-1"-1"-1,1 1 0,-1-1 1,1 1-1,-1-1 1,1 1-1,-1 0 1,1-1-1,-1 1 1,1 0-1,-1-1 1,0 1-1,1 0 1,-1 0-1,0-1 1,1 1-1,-1 0 1,1 0-1,-1 0 1,0 0-1,1 0 1,-1 0-1,0 0 1,1 0-1,-1 0 1,0 0-1,1 1 1,-1-1-1,0 0 1,1 0-1,-2 1 1,2 19 2543,2-3-64,-28-38-4065,19 12 4606,20 23-2201,24 34-693,-20-27-232,0 1-1,-2 1 1,13 26-1,-19-31-64,0 0 1,2-1-1,0 0 0,1-1 1,1 0-1,0-1 0,21 18 1,-33-32-87,-1-1 0,1 1 0,-1-1 0,1 1-1,-1-1 1,1 1 0,-1-1 0,1 0 0,-1 1 0,1-1 0,0 0 0,-1 1 0,1-1 0,0 0 0,-1 0 0,1 0 0,-1 0 0,1 0 0,0 1 0,-1-1 0,1 0 0,0 0 0,0-1 0,-1-11-1432,-15-19-2014,0 10 1108,-1 0 1053</inkml:trace>
</inkml:ink>
</file>

<file path=ppt/ink/ink1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00.750"/>
    </inkml:context>
    <inkml:brush xml:id="br0">
      <inkml:brushProperty name="width" value="0.05" units="cm"/>
      <inkml:brushProperty name="height" value="0.05" units="cm"/>
      <inkml:brushProperty name="color" value="#FF0066"/>
    </inkml:brush>
  </inkml:definitions>
  <inkml:trace contextRef="#ctx0" brushRef="#br0">14 187 7866,'0'1'298,"0"-1"0,-1 0 0,1 1-1,-1-1 1,1 0 0,0 1 0,-1-1 0,1 0 0,-1 1 0,1-1 0,-1 0 0,1 0 0,-1 1 0,1-1 0,-1 0 0,0 0 0,1 0 0,-1 0 0,1 0 0,-1 0 0,1 0 0,-1 0-1,1 0 1,-1 0 0,0 0 0,1-1-119,0 0-1,0 0 0,0 0 0,0 1 0,0-1 0,1 0 1,-1 0-1,0 1 0,0-1 0,1 0 0,-1 0 0,1 1 1,-1-1-1,1 1 0,-1-1 0,1 0 0,-1 1 0,1-1 1,0 1-1,-1-1 0,2 0 0,50-54 1211,-39 39-1033,1 1-1,1 1 1,19-15-1,-25 23-226,0 0 0,0 1-1,1 0 1,0 1-1,0-1 1,0 2 0,0 0-1,0 0 1,1 1 0,15-2-1,-22 4-114,0-1-1,1 1 0,-1 1 1,1-1-1,-1 1 1,0-1-1,1 1 1,-1 0-1,0 1 1,0-1-1,1 1 1,4 3-1,-6-4-11,-1 1 0,0 0-1,1 0 1,-1 0 0,0 1 0,0-1-1,-1 1 1,1-1 0,0 1-1,-1-1 1,1 1 0,-1 0 0,0 0-1,0-1 1,0 1 0,0 0 0,-1 0-1,1 0 1,-1 6 0,1 1 22,-1-1 0,-1 0 0,0 0 1,0 0-1,-1 0 0,0 0 0,0 0 1,-1 0-1,-1 0 0,1-1 0,-1 0 1,-10 15-1,-1-1-179,-1-1 0,-1 0-1,-23 20 1,34-38-1467,6-8-1308</inkml:trace>
</inkml:ink>
</file>

<file path=ppt/ink/ink1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01.125"/>
    </inkml:context>
    <inkml:brush xml:id="br0">
      <inkml:brushProperty name="width" value="0.05" units="cm"/>
      <inkml:brushProperty name="height" value="0.05" units="cm"/>
      <inkml:brushProperty name="color" value="#FF0066"/>
    </inkml:brush>
  </inkml:definitions>
  <inkml:trace contextRef="#ctx0" brushRef="#br0">31 36 6521,'-4'42'7165,"4"-36"-6541,0-1 0,1 1 0,0-1 0,0 1-1,2 7 1,-2-11-533,-1 0 0,1 0-1,0 0 1,0 0 0,1 0-1,-1 0 1,0 0 0,1 0 0,-1 0-1,1 0 1,-1-1 0,1 1 0,0-1-1,0 1 1,0-1 0,0 1-1,0-1 1,0 0 0,0 0 0,0 0-1,0-1 1,0 1 0,1 0 0,-1-1-1,0 1 1,1-1 0,-1 0-1,0 0 1,1 0 0,-1 0 0,0 0-1,4-1 1,2 0 42,-1-1 0,1 0 0,-1 0 1,0-1-1,0 0 0,0 0 0,0 0 0,0-1 0,10-8 0,-12 8-23,-1 1 0,1-1 1,-1 0-1,0 0 0,0 0 0,-1 0 0,1-1 0,-1 1 0,0-1 0,0 0 0,0 0 0,-1 0 1,3-10-1,-4 14-86,-1 0 0,0 0 1,0-1-1,0 1 1,0 0-1,0 0 0,0 0 1,0 0-1,0 0 1,0 0-1,-1 0 0,1 0 1,0 0-1,-1-1 1,1 1-1,-1 0 0,1 1 1,-1-1-1,0 0 0,1 0 1,-1 0-1,0 0 1,-1-1-1,0 1 5,0-1-1,-1 0 1,0 1 0,1-1-1,-1 1 1,0 0 0,0 0-1,-4-2 1,-5 1-195,0 0 0,0 0 1,-16 0-1,4 2-530,1-2-2555,-44 5 0,51 1 1944</inkml:trace>
</inkml:ink>
</file>

<file path=ppt/ink/ink1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01.527"/>
    </inkml:context>
    <inkml:brush xml:id="br0">
      <inkml:brushProperty name="width" value="0.05" units="cm"/>
      <inkml:brushProperty name="height" value="0.05" units="cm"/>
      <inkml:brushProperty name="color" value="#FF0066"/>
    </inkml:brush>
  </inkml:definitions>
  <inkml:trace contextRef="#ctx0" brushRef="#br0">0 21 6921,'34'-21'8102,"-34"24"-7644,1 1-1,-1-1 1,1 0-1,0 0 1,0 0-1,0 0 1,0 0 0,1-1-1,-1 1 1,1 0-1,2 3 1,14 18 46,-8-11-59,-1 1 0,0 0 0,12 26 0,79 137 4170,-58-108-4105,-40-65-651,11 11 872,1-7-454</inkml:trace>
</inkml:ink>
</file>

<file path=ppt/ink/ink1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02.844"/>
    </inkml:context>
    <inkml:brush xml:id="br0">
      <inkml:brushProperty name="width" value="0.05" units="cm"/>
      <inkml:brushProperty name="height" value="0.05" units="cm"/>
      <inkml:brushProperty name="color" value="#FF0066"/>
    </inkml:brush>
  </inkml:definitions>
  <inkml:trace contextRef="#ctx0" brushRef="#br0">42 0 7154,'-42'36'3600,"44"-41"-1375,4 2-161,4-4-167,5 9-297,1 4-72,5 6-303,-3 4-105,-2 10-392,-5-2-264,-8 5-200,-6 3-208,-11-1-1440,-6 3 3592,-11-10-2056</inkml:trace>
</inkml:ink>
</file>

<file path=ppt/ink/ink1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04.626"/>
    </inkml:context>
    <inkml:brush xml:id="br0">
      <inkml:brushProperty name="width" value="0.05" units="cm"/>
      <inkml:brushProperty name="height" value="0.05" units="cm"/>
      <inkml:brushProperty name="color" value="#FF0066"/>
    </inkml:brush>
  </inkml:definitions>
  <inkml:trace contextRef="#ctx0" brushRef="#br0">10 3 7522,'-6'-2'8761,"4"8"-6331,1 10-2472,1-15 396,0 6-187,1 0 0,0 0 0,1 0-1,0 0 1,0 0 0,0 0-1,1 0 1,-1 0 0,2-1 0,5 11-1,-4-9 18,8 12 178,0-2 0,1 0-1,1 0 1,1-2 0,18 16 0,15 17 65,-43-43-492,26 26 222,-31-32-225,-1 1 1,1 0-1,0 0 1,0 0-1,0-1 0,0 1 1,0 0-1,0-1 1,1 1-1,-1-1 0,0 1 1,0-1-1,0 0 1,1 0-1,-1 1 0,0-1 1,0 0-1,0 0 1,1 0-1,-1 0 0,0 0 1,0 0-1,1-1 1,-1 1-1,0 0 0,0-1 1,0 1-1,2-1 1,-3 0-138,0 0 0,1 0 0,-1 0 0,0 0 0,0 0 0,0 0 0,0 0 0,0 0 0,0 0 0,0 0 0,0 0 0,0 0 1,0 0-1,0 0 0,-1 1 0,1-1 0,-1-2 0,-9-6-819</inkml:trace>
</inkml:ink>
</file>

<file path=ppt/ink/ink1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05.011"/>
    </inkml:context>
    <inkml:brush xml:id="br0">
      <inkml:brushProperty name="width" value="0.05" units="cm"/>
      <inkml:brushProperty name="height" value="0.05" units="cm"/>
      <inkml:brushProperty name="color" value="#FF0066"/>
    </inkml:brush>
  </inkml:definitions>
  <inkml:trace contextRef="#ctx0" brushRef="#br0">1 104 7562,'0'-2'243,"0"1"1,0 0 0,0 0-1,0 0 1,0-1-1,0 1 1,0 0 0,0 0-1,1 0 1,-1-1 0,0 1-1,1 0 1,-1 0 0,1 0-1,-1 0 1,1 0-1,0 0 1,-1 0 0,1 0-1,0 0 1,0 0 0,-1 0-1,1 0 1,0 0 0,0 1-1,2-2 1,31-17 1536,-25 14-1151,10-4 16,-1 1-1,1 1 1,0 1 0,1 0-1,23-3 1,-33 7-485,1 1 0,0 0-1,-1 0 1,1 2 0,-1-1 0,1 1-1,-1 0 1,1 1 0,-1 1 0,0 0-1,16 6 1,-24-9-133,0 1 0,-1 0 1,1 0-1,0 0 0,-1 0 0,1 0 0,-1 0 0,1 0 0,-1 0 0,1 0 1,-1 1-1,0-1 0,0 1 0,0-1 0,0 1 0,0-1 0,0 1 0,0 0 1,0-1-1,0 1 0,-1 0 0,1 0 0,-1 0 0,1-1 0,-1 1 1,0 0-1,0 0 0,0 0 0,0 0 0,0 0 0,0 0 0,0-1 0,-1 1 1,1 0-1,-1 0 0,-1 3 0,1-2-26,-1 0-1,0 1 1,0-1-1,-1 0 1,1 0-1,0 0 1,-1-1-1,0 1 1,0-1-1,1 1 1,-2-1-1,1 0 1,0 0 0,0 0-1,-1-1 1,1 1-1,-8 2 1,5-3-377,0-1 1,0 1-1,0-1 1,-1 0-1,1 0 1,0-1-1,0 0 1,0 0-1,-1 0 1,1-1-1,0 0 1,1 0-1,-12-6 1,-3-2-672</inkml:trace>
</inkml:ink>
</file>

<file path=ppt/ink/ink1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05.414"/>
    </inkml:context>
    <inkml:brush xml:id="br0">
      <inkml:brushProperty name="width" value="0.05" units="cm"/>
      <inkml:brushProperty name="height" value="0.05" units="cm"/>
      <inkml:brushProperty name="color" value="#FF0066"/>
    </inkml:brush>
  </inkml:definitions>
  <inkml:trace contextRef="#ctx0" brushRef="#br0">1 261 9426,'125'-22'3631,"-122"21"-3372,1 1-1,0-1 0,0 1 0,0 0 0,0 1 0,0-1 0,0 1 0,0-1 0,0 1 0,0 0 0,-1 0 0,1 1 1,0-1-1,-1 1 0,1 0 0,-1 0 0,0 0 0,5 4 0,14 7 1364,-9-5-335,-22-26-884,7 11-411,0 0 1,-1 0 0,0 0 0,0 1 0,0-1 0,-1 1 0,0 0 0,-6-7 0,-6-12-33,13 21 3,1-1 0,1 0 1,-1 0-1,1 0 1,-1 0-1,1 0 0,1 0 1,-1 0-1,1 0 0,0 0 1,0 0-1,0 0 1,3-9-1,-3 12-187,0-1 0,1 1 0,-1-1 1,1 1-1,0-1 0,0 1 0,0 0 0,0-1 0,0 1 0,1 0 0,-1 0 1,1 0-1,-1 0 0,1 0 0,0 0 0,0 0 0,0 1 0,0-1 0,0 1 1,0-1-1,0 1 0,0 0 0,1 0 0,2-1 0,8 2-1992,5 4 1015</inkml:trace>
  <inkml:trace contextRef="#ctx0" brushRef="#br0" timeOffset="1">291 10 8386,'50'-9'3657,"-37"31"-1641,0 1-176,0 0-327,3 1-177,0-5-384,-1-4-192,-1 0-264,-1-6-127,-3-7-217,-2-4-160,0-4-376,-3-4-297,-5-8-1087,-3 2-368,-6 2 1239</inkml:trace>
</inkml:ink>
</file>

<file path=ppt/ink/ink1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05.876"/>
    </inkml:context>
    <inkml:brush xml:id="br0">
      <inkml:brushProperty name="width" value="0.05" units="cm"/>
      <inkml:brushProperty name="height" value="0.05" units="cm"/>
      <inkml:brushProperty name="color" value="#FF0066"/>
    </inkml:brush>
  </inkml:definitions>
  <inkml:trace contextRef="#ctx0" brushRef="#br0">8 1 9626,'-8'6'3833,"8"-3"-2673,0-1-184,0-4-1616,3 1-320,22-7 536</inkml:trace>
</inkml:ink>
</file>

<file path=ppt/ink/ink1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06.313"/>
    </inkml:context>
    <inkml:brush xml:id="br0">
      <inkml:brushProperty name="width" value="0.05" units="cm"/>
      <inkml:brushProperty name="height" value="0.05" units="cm"/>
      <inkml:brushProperty name="color" value="#FF0066"/>
    </inkml:brush>
  </inkml:definitions>
  <inkml:trace contextRef="#ctx0" brushRef="#br0">1 151 9338,'21'18'2320,"-1"2"1,29 38-1,-37-43-1171,-8-10-764,0 0 1,0 0 0,0 0 0,-1 1 0,1-1 0,-2 1-1,1 0 1,0 0 0,1 8 0,-4-14-381,0 0 1,0 0-1,0 0 1,0 0-1,0 0 1,0 0-1,0 1 1,0-1-1,1 0 1,-1 0-1,0 0 1,0 0-1,0 0 0,0 0 1,0 0-1,0 0 1,-1 1-1,1-1 1,0 0-1,0 0 1,0 0-1,0 0 1,0 0-1,0 0 1,0 0-1,0 0 1,0 0-1,0 0 1,0 1-1,0-1 0,0 0 1,0 0-1,0 0 1,0 0-1,0 0 1,-1 0-1,1 0 1,0 0-1,0 0 1,0 0-1,0 0 1,0 0-1,0 0 1,0 0-1,0 0 1,0 0-1,-1 0 0,1 0 1,0 0-1,0 0 1,0 0-1,0 0 1,0 0-1,0 0 1,0 0-1,0 0 1,-1 0-1,1 0 1,0 0-1,0 0 1,0 0-1,0 0 1,0 0-1,0 0 0,0 0 1,0 0-1,0 0 1,-7-11 46,5 1-58,-2-3-15,1 0 0,1-1 0,0 1 0,0-1 0,2 0 0,0 0 0,0 1 0,4-20 0,-4 31 17,0 0 1,0 0-1,1 0 0,-1 0 0,1 1 1,0-1-1,-1 0 0,1 0 0,0 0 0,0 1 1,0-1-1,0 1 0,1-1 0,-1 1 0,0-1 1,1 1-1,-1-1 0,1 1 0,-1 0 0,1 0 1,2-2-1,-2 3 8,0 0-1,0 0 1,0 0 0,0 0 0,0 0 0,-1 0-1,1 1 1,0-1 0,0 1 0,0-1 0,0 1-1,-1 0 1,1-1 0,0 1 0,-1 0 0,1 0-1,-1 0 1,1 1 0,-1-1 0,1 0 0,-1 0-1,2 4 1,6 5 167,0 0-1,-1 1 1,9 16-1,16 21 561,-31-51-686,-4-13-37,-2-9-11,1-5-3,0 11-5,0-1-1,2-1 1,0 1 0,1 0 0,5-34 0,-5 53 17,0 0 0,1 0-1,-1 0 1,0 0 0,0 0 0,0 0 0,1 0 0,-1 0 0,0 0 0,1 0-1,-1 0 1,1 0 0,-1 0 0,1 1 0,-1-1 0,1 0 0,0 0-1,-1 0 1,1 1 0,0-1 0,0 0 0,-1 1 0,1-1 0,0 1 0,0-1-1,0 1 1,0-1 0,0 1 0,0 0 0,0-1 0,0 1 0,0 0 0,0 0-1,0 0 1,0 0 0,0 0 0,0 0 0,0 0 0,0 0 0,0 0-1,0 0 1,0 1 0,0-1 0,0 0 0,0 1 0,0-1 0,0 0 0,-1 1-1,1-1 1,0 1 0,0 0 0,0-1 0,0 2 0,9 5 94,-2 1 1,1 0 0,14 19 0,-6-8-42,16 10-2221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22.684"/>
    </inkml:context>
    <inkml:brush xml:id="br0">
      <inkml:brushProperty name="width" value="0.05" units="cm"/>
      <inkml:brushProperty name="height" value="0.05" units="cm"/>
      <inkml:brushProperty name="color" value="#FF0066"/>
    </inkml:brush>
  </inkml:definitions>
  <inkml:trace contextRef="#ctx0" brushRef="#br0">108 24 6113,'-44'-23'2227,"43"23"-2193,1 0-1,-1 0 1,1 0-1,-1 0 1,1 0-1,-1 0 1,0 0-1,1 0 1,-1 0-1,1 0 0,-1 0 1,1 1-1,-1-1 1,1 0-1,-1 0 1,1 1-1,-1-1 1,1 0-1,-1 1 1,1-1-1,0 0 1,-1 1-1,1-1 0,0 0 1,-1 1-1,1-1 1,0 1-1,-1-1 1,1 1-1,-1 0 1,-5 19 394,4-12-264,-9 22 88,2 1-1,-7 38 1,14-51-125,0-1 1,2 1-1,-1-1 0,2 0 1,5 31-1,-4-37-50,-1 2 32,2 1 1,0 0-1,0-1 0,2 0 0,-1 0 0,9 15 1,-12-26-101,0-1 0,0 0 0,0 1 0,0-1 0,0 0 0,0 0 0,0 1 0,1-1 0,-1 0 0,0 0 1,1 0-1,-1-1 0,1 1 0,-1 0 0,1-1 0,-1 1 0,1 0 0,-1-1 0,1 0 0,0 1 0,-1-1 1,3 0-1,0 0 9,0-1 1,0 1-1,0-1 1,0 0-1,0 0 1,0 0-1,0 0 1,-1-1 0,5-2-1,2-1 18,0-1-1,-1 0 1,0-1 0,0 0-1,-1-1 1,9-9 0,0-4 6,-1 0 0,-1-1 0,-2-1 0,17-34 0,-23 40-35,0 1-1,-2-1 1,0 0-1,0-1 1,-2 1-1,0-1 1,0-26-1,-3 32-88,-1 12-131,2 21-53,3-6 253,0 0 0,1-1 0,0 0 0,12 20 0,-15-30 20,0 0 1,1 0 0,0 0 0,0 0-1,0 0 1,0-1 0,1 0 0,-1 1-1,1-1 1,0 0 0,0-1 0,0 1-1,0-1 1,0 0 0,1 0 0,-1 0 0,1-1-1,-1 1 1,9 0 0,-10-1 33,0-1 1,0 0 0,0 0-1,0 0 1,0 0 0,0-1-1,-1 1 1,1-1 0,0 1-1,0-1 1,0 0-1,0-1 1,-1 1 0,1 0-1,-1-1 1,1 1 0,-1-1-1,1 0 1,-1 0 0,0 0-1,0 0 1,0 0 0,0 0-1,0-1 1,0 1-1,-1-1 1,1 1 0,-1-1-1,2-4 1,-1 2 65,0 0 0,-1 0-1,1 0 1,-1 0 0,0-1 0,-1 1-1,0 0 1,1 0 0,-1-1 0,-1 1 0,1 0-1,-1 0 1,0 0 0,0 0 0,-1 0-1,1 0 1,-1 0 0,0 0 0,-1 0 0,1 1-1,-4-6 1,2 5-96,0 0-1,0 1 1,-1-1 0,0 1-1,1 0 1,-1 0 0,-1 0-1,1 1 1,0 0-1,-1 0 1,0 0 0,0 1-1,1-1 1,-2 1 0,1 1-1,0-1 1,-9 0 0,8 2-496,1 0 1,0 0 0,0 1-1,0 0 1,0 0 0,-11 3-1,7 0-453</inkml:trace>
</inkml:ink>
</file>

<file path=ppt/ink/ink1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06.736"/>
    </inkml:context>
    <inkml:brush xml:id="br0">
      <inkml:brushProperty name="width" value="0.05" units="cm"/>
      <inkml:brushProperty name="height" value="0.05" units="cm"/>
      <inkml:brushProperty name="color" value="#FF0066"/>
    </inkml:brush>
  </inkml:definitions>
  <inkml:trace contextRef="#ctx0" brushRef="#br0">0 310 9034,'3'-7'491,"1"-4"867,0 0 1,1 1-1,1-1 1,0 1-1,8-11 1,-14 21-1340,22-30 2865,-16 13-1724,-6 17-1142,0 0-1,0-1 1,0 1 0,-1 0-1,1-1 1,0 1 0,0 0-1,0 0 1,-1-1 0,1 1 0,0 0-1,0 0 1,-1-1 0,1 1-1,0 0 1,-1 0 0,1 0-1,0-1 1,0 1 0,-1 0-1,1 0 1,0 0 0,-1 0-1,1 0 1,-1 0 0,1 0-1,0 0 1,-1 0 0,1 0-1,0 0 1,-1 0 0,1 0-1,0 0 1,-1 0 0,1 0-1,0 0 1,-1 0 0,1 0-1,-1 1 1,-1 0-14,-1-1 1,1 1-1,-1 1 0,1-1 0,0 0 1,-1 0-1,1 1 0,0 0 0,0-1 0,0 1 1,0 0-1,0 0 0,1 0 0,-1 0 1,1 0-1,-1 0 0,1 0 0,0 1 1,-1-1-1,1 1 0,0-1 0,1 1 1,-1-1-1,0 1 0,1-1 0,-1 1 0,1-1 1,0 5-1,-1 1 1,1-1 0,0 1 0,1 0-1,-1 0 1,1-1 0,1 1 0,-1-1 0,6 14 0,-7-19-17,1 0 1,0 0 0,1 0-1,-1 1 1,0-1 0,1 0-1,-1-1 1,1 1 0,-1 0-1,1 0 1,0-1 0,0 1-1,0-1 1,0 1 0,0-1-1,0 0 1,0 0 0,0 0-1,1 0 1,-1 0 0,0 0-1,1-1 1,-1 1-1,0-1 1,1 0 0,-1 1-1,1-1 1,-1 0 0,1-1-1,-1 1 1,0 0 0,1-1-1,-1 1 1,1-1 0,-1 0-1,0 1 1,0-1 0,1 0-1,-1-1 1,0 1 0,0 0-1,0-1 1,0 1 0,0-1-1,-1 1 1,1-1 0,0 0-1,-1 0 1,1 0-1,-1 0 1,0 0 0,0 0-1,0 0 1,0 0 0,0-1-1,0 1 1,0 0 0,-1-1-1,1 1 1,0-4 0,0-7-474,-1 1 1,0-1 0,-1 0 0,0 1 0,-1-1-1,-7-23 1,-2-21-58,12 57 569,-1 0 0,1 0 0,-1 0 1,1-1-1,-1 1 0,1 0 0,-1 0 0,1 0 0,-1 0 0,1 0 0,-1 0 0,1 0 0,-1 0 0,1 0 1,-1 0-1,1 0 0,-1 0 0,1 1 0,-1-1 0,1 0 0,-1 0 0,1 1 0,-1-1 0,0 0 0,1 0 1,-1 1-1,1-1 0,-1 0 0,0 1 0,1-1 0,-1 1 0,0-1 0,1 1 0,18 13 532,-10-7-286,-1 1 0,-1 0 0,0 0 0,0 0 0,0 1 0,-1 0 0,0 0 0,-1 1 0,5 12 0,-17-41-445,1 0-1,1-1 1,1 1-1,1-1 1,0 0-1,2 0 1,0-32-1,1 48-138,0 1-1,1 0 0,-1-1 1,1 1-1,-1 0 1,1 0-1,0-1 1,0 1-1,0 0 1,1 0-1,-1 0 1,1 0-1,-1 0 0,1 0 1,0 1-1,0-1 1,4-3-1,6 2-720</inkml:trace>
</inkml:ink>
</file>

<file path=ppt/ink/ink1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07.124"/>
    </inkml:context>
    <inkml:brush xml:id="br0">
      <inkml:brushProperty name="width" value="0.05" units="cm"/>
      <inkml:brushProperty name="height" value="0.05" units="cm"/>
      <inkml:brushProperty name="color" value="#FF0066"/>
    </inkml:brush>
  </inkml:definitions>
  <inkml:trace contextRef="#ctx0" brushRef="#br0">0 51 6489,'34'-41'3430,"-34"41"-3280,0 0 0,0 0 0,0 0 0,1 0 0,-1 0 0,0 0 0,1-1 749,-1 1-749,0 0 0,0-1 0,1 1 0,-1 0 0,0 0 0,0 0 0,0-1 0,0 1 0,0 0 0,0 0 0,0-1-1,0 1 1,0 0 0,0 0 0,0 0 0,0-1 0,0 1 0,0 0 0,0 0 0,0-1 0,0 1 0,0 0 0,0 0-1,0 0 1,0-1 0,0 1 0,0 0 0,0 0 0,-1 0 0,1-1 749,-1 0-749,1 1 0,0 0 0,0 0 0,0 0 0,-1 0 0,1 0 0,0 0 0,0-1 0,-1 1 0,1 0-57,-1 0 0,1 1 1,0-1-1,-1 0 1,1 0-1,0 0 1,-1 0-1,1 0 0,-1 1 1,1-1-1,0 0 1,0 0-1,-1 1 0,1-1 1,0 0-1,-1 0 1,1 1-1,0-1 1,0 0-1,-1 1 0,1-1 1,0 0-1,0 1 1,0-1-1,0 0 0,0 1 1,-1-1-1,1 1 1,0-1-1,0 0 0,0 1 1,0 0-1,1 5-15,1 1 0,0 0 0,0-1 0,0 1 0,1-1 0,0 0 0,0 0 0,0 0 0,1 0 0,0 0 0,5 5 0,-5-6-17,1 0 106,0 1 0,0-1 0,1 0 0,-1 0 0,12 7 0,-12-9 2,-1 0 0,1 0 0,-1 1 1,0 0-1,7 7 0,-10-9-139,0 0 0,0-1 1,0 1-1,0 0 0,0 0 1,0 0-1,-1 0 0,1 1 1,-1-1-1,0 0 0,1 0 0,-1 0 1,0 0-1,0 0 0,-1 0 1,1 1-1,0-1 0,-1 0 0,0 2 1,-2 5-191,-1 0 0,1-1 0,-2 1-1,1-1 1,-1 0 0,-1-1 0,-10 13 0,6-6-357,-15 17-195</inkml:trace>
</inkml:ink>
</file>

<file path=ppt/ink/ink1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07.992"/>
    </inkml:context>
    <inkml:brush xml:id="br0">
      <inkml:brushProperty name="width" value="0.05" units="cm"/>
      <inkml:brushProperty name="height" value="0.05" units="cm"/>
      <inkml:brushProperty name="color" value="#FF0066"/>
    </inkml:brush>
  </inkml:definitions>
  <inkml:trace contextRef="#ctx0" brushRef="#br0">133 41 8330,'1'-2'275,"-1"1"0,0-1 0,0 1 0,0-1 0,0 0 0,-1 1 0,1-1 1,0 1-1,-1-1 0,1 1 0,-1-1 0,1 1 0,-1-1 0,0 1 0,1-1 0,-1 1 0,0 0 0,0-1 1,0 1-1,0 0 0,0 0 0,0 0 0,-1 0 0,1 0 0,0 0 0,-1 0 0,1 0 0,-2-1 1,1 2-189,0 0 0,0 0 1,0 0-1,0 0 0,0 0 1,0 0-1,1 0 1,-1 1-1,0-1 0,0 1 1,0 0-1,0-1 0,0 1 1,1 0-1,-1 0 1,0 0-1,1 0 0,-1 0 1,1 0-1,-1 1 0,1-1 1,-3 3-1,-3 5 73,0 0-1,0 1 0,1 0 1,0 0-1,1 0 0,0 0 1,1 1-1,0 0 1,1 0-1,-4 21 0,4-17-48,1 1 0,0-1 0,2 1-1,0 0 1,0 0 0,2-1 0,3 22-1,-4-32-83,1 0-1,-1 0 0,1 0 0,0 0 1,0-1-1,0 1 0,0-1 0,1 1 0,0-1 1,0 0-1,0 0 0,1 0 0,-1 0 0,1 0 1,0-1-1,8 6 0,-9-7-19,1-1 0,-1 0 0,1 0 0,-1 0 0,1 0 0,-1 0 0,1-1 1,0 1-1,-1-1 0,1 0 0,0 0 0,-1-1 0,1 1 0,0-1 0,-1 0 0,1 0 0,-1 0 0,1 0 0,-1 0 0,0-1 0,1 0 0,-1 1 0,5-5 0,-2 1-80,0 1 1,-1-1-1,0 0 0,0-1 0,0 0 0,-1 1 0,0-1 0,0 0 1,0-1-1,-1 1 0,0-1 0,0 0 0,-1 0 0,0 0 1,0 0-1,0 0 0,-1 0 0,0 0 0,0-9 0,0-1-976,-1 0-1,-1 0 0,-1 0 0,0 0 0,-1 0 0,0 0 1,-8-18-1,4 17 152</inkml:trace>
</inkml:ink>
</file>

<file path=ppt/ink/ink1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08.399"/>
    </inkml:context>
    <inkml:brush xml:id="br0">
      <inkml:brushProperty name="width" value="0.05" units="cm"/>
      <inkml:brushProperty name="height" value="0.05" units="cm"/>
      <inkml:brushProperty name="color" value="#FF0066"/>
    </inkml:brush>
  </inkml:definitions>
  <inkml:trace contextRef="#ctx0" brushRef="#br0">64 100 7066,'-47'-81'3107,"31"63"6971,16 20-9115,2 11-630,0 0 0,1 0 0,1-1 0,0 0 0,0 1 0,1-1 0,1-1 0,0 1 0,10 13 0,-14-21-246,32 53 889,2-1-1,66 79 1,-102-135-1048,1 1 0,-1-1 0,0 1-1,1 0 1,-1-1 0,0 1 0,1-1 0,-1 0 0,1 1 0,-1-1 0,1 1 0,-1-1-1,1 0 1,-1 1 0,1-1 0,-1 0 0,1 1 0,-1-1 0,1 0 0,-1 0 0,1 0-1,0 1 1,-1-1 0,1 0 0,-1 0 0,1 0 0,0 0 0,-1 0 0,1 0 0,0 0-1,-1 0 1,1-1 0,-1 1 0,1 0 0,0 0 0,-1 0 0,1-1 0,-1 1 0,1 0 0,-1 0-1,1-1 1,-1 1 0,1-1 0,-1 1 0,1 0 0,-1-1 0,1 1 0,-1-1 0,0 1-1,1-1 1,-1 1 0,0-1 0,0 0 0,1 1 0,-1-1 0,0 0 0,10-41-5182,-9 35 4632,2-28-723</inkml:trace>
</inkml:ink>
</file>

<file path=ppt/ink/ink1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08.818"/>
    </inkml:context>
    <inkml:brush xml:id="br0">
      <inkml:brushProperty name="width" value="0.05" units="cm"/>
      <inkml:brushProperty name="height" value="0.05" units="cm"/>
      <inkml:brushProperty name="color" value="#FF0066"/>
    </inkml:brush>
  </inkml:definitions>
  <inkml:trace contextRef="#ctx0" brushRef="#br0">1 23 10834,'0'7'1115,"0"-1"0,0 1 0,0-1 0,1 1-1,0 0 1,2 6 0,19 43 2260,-10-32-2716,2-1 1,20 27 0,-34-50-689,0 0 1,0 0 0,0 1-1,0-1 1,0 0 0,0 0-1,0 0 1,0 0 0,0 0-1,0 1 1,0-1 0,0 0-1,0 0 1,0 0 0,0 0-1,0 0 1,1 0 0,-1 1-1,0-1 1,0 0 0,0 0-1,0 0 1,0 0 0,0 0-1,0 0 1,1 0 0,-1 0-1,0 0 1,0 0 0,0 0-1,0 1 1,0-1 0,0 0-1,1 0 1,-1 0 0,0 0-1,0 0 1,0 0 0,0 0-1,1 0 1,-1 0 0,0 0-1,0 0 1,0-1 0,0 1-1,0 0 1,0 0 0,1 0-1,-1 0 1,0 0-1,0 0 1,0 0 0,0 0-1,0 0 1,0 0 0,1 0-1,-1-1 1,0 1 0,0 0-1,0 0 1,0 0 0,0 0-1,0 0 1,0 0 0,0-1-1,0 1 1,1-17-2290,-9-29 180,-50-121 587,76 179 4002,-1 3-1941,1-1-1,0-1 1,1-1-1,1 0 1,0-1-1,0-1 0,1-1 1,0-1-1,1-1 1,30 6-1,-51-13-520,1 1-1,0-1 1,0 0 0,0 1-1,0-1 1,0 0 0,0 0-1,-1-1 1,1 1 0,0 0-1,0 0 1,0-1 0,0 1-1,-1-1 1,1 0 0,0 0-1,0 1 1,2-3 0,-3 1-143,0 1 1,0 0 0,-1-1 0,1 1-1,-1 0 1,1-1 0,-1 1 0,0 0 0,1-1-1,-1 1 1,0-1 0,0 1 0,0-1-1,0 1 1,0-1 0,0 1 0,0-1-1,-1 1 1,1 0 0,0-1 0,-1 1 0,0-1-1,1 1 1,-1 0 0,-1-2 0,-5-15-2120,2 4 1024</inkml:trace>
</inkml:ink>
</file>

<file path=ppt/ink/ink1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09.221"/>
    </inkml:context>
    <inkml:brush xml:id="br0">
      <inkml:brushProperty name="width" value="0.05" units="cm"/>
      <inkml:brushProperty name="height" value="0.05" units="cm"/>
      <inkml:brushProperty name="color" value="#FF0066"/>
    </inkml:brush>
  </inkml:definitions>
  <inkml:trace contextRef="#ctx0" brushRef="#br0">109 156 5545,'-22'-42'954,"13"24"-87,-1 0 1,-1 1-1,-19-23 1,12 21 2617,10 17-632,9 16-805,3-6-1483,-1 0 1,1 0 0,1 0 0,6 8 0,8 16 433,9 17 16,61 84-1,-55-97-933,-33-35-238,0 0-1,0 0 1,1 0-1,-1 0 1,0 0-1,0 0 1,0-1-1,1 1 1,-1 0-1,0-1 1,1 1-1,-1-1 1,1 1-1,-1-1 1,0 1-1,1-1 1,-1 0-1,1 0 1,-1 0-1,1 0 1,-1 0-1,1 0 1,-1 0-1,1-1 1,-1 1-1,1 0 1,-1-1-1,0 1 1,1-1-1,1 0 1,7-9-2314,3 3 1126</inkml:trace>
</inkml:ink>
</file>

<file path=ppt/ink/ink1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09.593"/>
    </inkml:context>
    <inkml:brush xml:id="br0">
      <inkml:brushProperty name="width" value="0.05" units="cm"/>
      <inkml:brushProperty name="height" value="0.05" units="cm"/>
      <inkml:brushProperty name="color" value="#FF0066"/>
    </inkml:brush>
  </inkml:definitions>
  <inkml:trace contextRef="#ctx0" brushRef="#br0">1 1 9242,'17'28'11133,"12"6"-7253,-18-21-3900,0-1 0,-1 2 1,12 20-1,-7-6 352,-9-16-428,0 0 0,0-1-1,1 0 1,0-1-1,1 1 1,0-1 0,16 14-1,-16-20-1495</inkml:trace>
</inkml:ink>
</file>

<file path=ppt/ink/ink1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09.936"/>
    </inkml:context>
    <inkml:brush xml:id="br0">
      <inkml:brushProperty name="width" value="0.05" units="cm"/>
      <inkml:brushProperty name="height" value="0.05" units="cm"/>
      <inkml:brushProperty name="color" value="#FF0066"/>
    </inkml:brush>
  </inkml:definitions>
  <inkml:trace contextRef="#ctx0" brushRef="#br0">15 371 8810,'0'1'318,"-1"-1"0,1 0 0,0 0 0,-1 0 0,1 0 0,-1 1 0,1-1 0,-1 0 0,1 0 0,0 0 0,-1 0 1,1 0-1,-1 0 0,1 0 0,-1 0 0,1 0 0,-6-5 5089,5 5-5089,1-1 0,6-4 3708,7-1-3856,-2 0-81,0 0 0,0-1 0,-1 0 0,0-1 0,0 0 0,0 0-1,13-17 1,5-3-4,34-39-1730,-28 18-4474,-27 38 3901,2 4 871</inkml:trace>
  <inkml:trace contextRef="#ctx0" brushRef="#br0" timeOffset="1">298 28 7810,'-9'-28'5480,"11"42"-3457,2-2-1380,1 0 0,-1 0 1,2 0-1,0-1 0,0 0 1,12 16-1,7 12 364,83 151 616,-104-185-1974</inkml:trace>
</inkml:ink>
</file>

<file path=ppt/ink/ink1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10.355"/>
    </inkml:context>
    <inkml:brush xml:id="br0">
      <inkml:brushProperty name="width" value="0.05" units="cm"/>
      <inkml:brushProperty name="height" value="0.05" units="cm"/>
      <inkml:brushProperty name="color" value="#FF0066"/>
    </inkml:brush>
  </inkml:definitions>
  <inkml:trace contextRef="#ctx0" brushRef="#br0">138 273 8314,'-105'-39'3686,"102"38"-3392,1 0 0,0 0 0,-1 0 0,1-1 0,0 1 0,0 0-1,0-1 1,0 1 0,0-1 0,0 0 0,-3-3 0,5 4-193,-1 0 0,1 0 0,-1 0-1,1-1 1,-1 1 0,1 0 0,0 0 0,0 0 0,-1 0-1,1 0 1,0 0 0,0 0 0,0-1 0,0 1-1,0 0 1,0 0 0,1 0 0,-1-1 0,2-2 46,-1 1 0,1-1-1,0 1 1,0 0 0,0-1 0,1 1 0,-1 0 0,1 1 0,3-4 0,-4 4-48,11-11 304,15-16 220,2 1 1,49-36 0,-75 61-589,0 1 0,0 0 0,0-1 0,1 2 0,-1-1 0,0 0 0,1 1 0,0 0 0,-1 0 0,1 0 0,0 0 0,-1 1 0,1 0 0,0 0 0,-1 0 0,1 1 0,7 1 0,-8-1-5,-1 0-1,1 1 1,0 0 0,-1-1 0,0 1 0,1 1 0,-1-1 0,0 0 0,0 1 0,0-1 0,-1 1 0,1 0 0,0 0-1,-1 0 1,0 1 0,0-1 0,0 0 0,0 1 0,0-1 0,-1 1 0,2 6 0,-1-1 67,0-1 1,-1 1-1,0-1 1,0 1-1,-1 0 1,0 0-1,-1-1 1,0 1-1,0 0 0,-1-1 1,0 1-1,-1-1 1,1 1-1,-2-1 1,1 0-1,-7 11 1,-3 1 1,0 0 0,-1-1 0,-1 0 0,-31 30 0,-7-9-1247,39-32 2219,12-19-658</inkml:trace>
</inkml:ink>
</file>

<file path=ppt/ink/ink1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29.296"/>
    </inkml:context>
    <inkml:brush xml:id="br0">
      <inkml:brushProperty name="width" value="0.05" units="cm"/>
      <inkml:brushProperty name="height" value="0.05" units="cm"/>
      <inkml:brushProperty name="color" value="#FF0066"/>
    </inkml:brush>
  </inkml:definitions>
  <inkml:trace contextRef="#ctx0" brushRef="#br0">62 41 7162,'-52'-37'3190,"44"33"1313,6 11-2061,10 19-1243,-5-18-1211,26 67 614,17 48 475,-41-66 1422,-4-59-2446,-1 0 0,1 1 0,-1-1 0,1 0 0,0 0 0,0 1 0,0-1 0,0 1 0,0-1 0,0 1 0,0-1 0,0 1 0,1 0 0,-1-1 0,0 1 0,1 0 0,-1 0 0,4-1 0,5-6 50,39-31 130,-43 36-195,0-1 1,0 1-1,0 1 0,0-1 0,0 1 1,0 0-1,1 1 0,-1-1 1,1 1-1,-1 1 0,9-1 0,-10 1-179,0 0-1,0-1 0,0 1 1,0-1-1,-1 0 0,1 0 0,0-1 1,0 1-1,-1-1 0,1 0 1,-1 0-1,6-5 0,-9 6-123,0 1 1,0-1-1,0 0 0,-1 1 1,1-1-1,0 0 0,-1 0 1,1 0-1,-1 0 0,1 0 1,-1 1-1,0-1 0,1 0 1,-1 0-1,0 0 0,1-2 1,-2-9-1055</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23.732"/>
    </inkml:context>
    <inkml:brush xml:id="br0">
      <inkml:brushProperty name="width" value="0.05" units="cm"/>
      <inkml:brushProperty name="height" value="0.05" units="cm"/>
      <inkml:brushProperty name="color" value="#FF0066"/>
    </inkml:brush>
  </inkml:definitions>
  <inkml:trace contextRef="#ctx0" brushRef="#br0">1 408 6457,'5'6'1167,"0"0"0,0 0 0,-1 1 0,0-1 0,3 8 0,-3-8-882,-2 1 0,1-1 0,-1 0 0,1 1 0,-2 0-1,1-1 1,-1 1 0,0 0 0,0 0 0,-1 8 0,0-15-277,0 0 0,0 0 0,-1-1-1,1 1 1,0 0 0,0 0 0,0 0 0,0 0 0,0 0 0,0 0 0,-1-1-1,1 1 1,0 0 0,0 0 0,0 0 0,0 0 0,-1 0 0,1 0 0,0 0 0,0 0-1,0 0 1,0 0 0,-1 0 0,1 0 0,0 0 0,0 0 0,0 0 0,-1 0 0,1 0-1,0 0 1,0 0 0,0 0 0,0 0 0,-1 0 0,1 0 0,0 0 0,0 0-1,0 0 1,0 0 0,-1 0 0,1 1 0,0-1 0,0 0 0,0 0 0,0 0 0,0 0-1,-1 0 1,1 0 0,0 1 0,0-1 0,0 0 0,0 0 0,0 0 0,0 0 0,0 1-1,0-1 1,0 0 0,0 0 0,0 0 0,0 1 0,0-1 0,0 0 0,0 0-1,0 0 1,0 1 0,0-1 0,-8-16 71,6 9-90,-1-1 8,1 0 0,1 0 0,-1 0 0,1 0 0,0 0-1,1 0 1,0 0 0,0 0 0,1 0 0,0 0 0,0 0 0,4-11 0,-4 18 13,-1 0 0,1 0 0,0 0 0,0 0-1,0 0 1,0 0 0,-1 0 0,1 0 0,0 0 0,1 0 0,-1 1 0,0-1 0,0 1-1,0-1 1,0 1 0,0-1 0,1 1 0,-1-1 0,0 1 0,0 0 0,1 0 0,-1 0-1,0 0 1,0 0 0,1 0 0,-1 0 0,0 0 0,1 0 0,-1 0 0,0 1 0,0-1-1,3 1 1,1 1 35,0 0 0,0-1 0,0 2 0,0-1-1,0 0 1,6 6 0,45 38 357,-57-48-337,0-1 0,0 1 1,0 0-1,1-1 0,-1 1 1,1-1-1,-1 1 0,1-1 1,0 0-1,0 1 0,0-1 1,0-2-1,0-1-55,3-60 2,-3 63-9,0-1 0,1 1 0,-1-1 1,1 1-1,0-1 0,0 1 0,1 0 0,-1 0 0,0 0 1,1 0-1,0 0 0,0 0 0,0 0 0,0 0 0,0 1 0,1-1 1,4-3-1,-6 5 2,1 0 0,-1 1 0,0 0 0,1-1 0,-1 1 0,1 0 0,-1 0 0,1-1 0,-1 1-1,0 0 1,1 0 0,-1 1 0,1-1 0,-1 0 0,1 0 0,-1 1 0,0-1 0,3 2 0,27 15 22,-6-3 0,-21-12-156,0-1 0,0 0 0,1 1 0,-1-2 0,0 1 0,1 0 0,-1-1 0,0 0 0,1 0 0,-1 0 0,1-1 0,-1 1 0,0-1 0,1 0 0,-1 0 0,0 0 0,0-1 0,5-2 0,-5 1-251,1 0 0,-1 0-1,0 0 1,0-1-1,0 0 1,0 0 0,-1 0-1,1 0 1,-1-1-1,0 1 1,0-1 0,-1 1-1,1-1 1,2-9-1,9-49-1901,-13 53 2221,0-1 1,1 1-1,1 0 0,0 0 1,0 0-1,7-14 0,-9 23 113,-1 1 0,1-1 1,-1 1-1,0-1 0,1 1 0,-1-1 0,1 1 1,-1-1-1,1 1 0,-1-1 0,1 1 0,0 0 0,-1-1 1,1 1-1,0 0 0,-1-1 0,1 1 0,-1 0 0,1 0 1,0 0-1,0-1 0,-1 1 0,1 0 0,0 0 0,1 0 1,19 10 1088,19 26 547,-33-28-1321,37 38 1563,40 54 1,-44-50-1314,-34-42-420,-8-9 271,-9-16-191,3 0-301,0 0 1,-2 0-1,1 1 0,-2 0 1,0 1-1,-19-19 0,20 21 1,5 7-5,0 0 0,0 0 1,1-1-1,0 0 1,0 0-1,1 0 0,0 0 1,0 0-1,-3-15 1,6 19 8,-1 0 0,1 0 0,0 0 1,0 0-1,0 0 0,0 0 0,1 0 1,-1 0-1,1 0 0,0 1 0,0-1 0,0 0 1,0 0-1,0 0 0,0 1 0,1-1 1,0 1-1,-1-1 0,1 1 0,0 0 1,0-1-1,0 1 0,0 0 0,1 0 0,-1 1 1,1-1-1,-1 0 0,5-1 0,44-18 101,-47 20-21,-1 0 1,1 0-1,-1 1 0,1-1 1,-1 1-1,1-1 0,0 1 1,-1 0-1,1 1 0,-1-1 1,1 1-1,0-1 0,4 3 1,-7-3-31,0 2-1,0-1 1,0 0 0,0 0 0,0 0 0,0 0 0,0 1 0,0-1 0,0 1 0,0-1 0,-1 0 0,1 1 0,0-1 0,-1 1 0,1 0 0,-1-1 0,0 1 0,0-1 0,0 1-1,1-1 1,-1 1 0,-1 0 0,1-1 0,0 1 0,0-1 0,-1 1 0,1 0 0,-1 1 0,-1 4 25,0 0 0,0-1-1,0 1 1,-1-1 0,-5 9 0,-21 25-451,27-37 130,0-1 1,-1 0 0,1 0 0,0-1 0,-1 1-1,1 0 1,-1-1 0,1 0 0,-1 1 0,0-1-1,1 0 1,-1 0 0,0-1 0,0 1 0,-3 0 0,-6-1-922</inkml:trace>
</inkml:ink>
</file>

<file path=ppt/ink/ink1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29.714"/>
    </inkml:context>
    <inkml:brush xml:id="br0">
      <inkml:brushProperty name="width" value="0.05" units="cm"/>
      <inkml:brushProperty name="height" value="0.05" units="cm"/>
      <inkml:brushProperty name="color" value="#FF0066"/>
    </inkml:brush>
  </inkml:definitions>
  <inkml:trace contextRef="#ctx0" brushRef="#br0">1 0 11170,'7'11'10682,"20"23"-8235,-15-22-2295,0 0 1,-2 1 0,1 0 0,-1 1 0,-1 0 0,-1 1 0,0 0 0,9 23 0,-9-5-20,-6-21-669,-6-20-1576,-1-4-4548,2-1 5171</inkml:trace>
</inkml:ink>
</file>

<file path=ppt/ink/ink1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30.130"/>
    </inkml:context>
    <inkml:brush xml:id="br0">
      <inkml:brushProperty name="width" value="0.05" units="cm"/>
      <inkml:brushProperty name="height" value="0.05" units="cm"/>
      <inkml:brushProperty name="color" value="#FF0066"/>
    </inkml:brush>
  </inkml:definitions>
  <inkml:trace contextRef="#ctx0" brushRef="#br0">48 184 8298,'-42'-42'3382,"41"41"-3254,0-1 1,1 1-1,-1 0 1,1-1 0,-1 1-1,1 0 1,-1-1-1,1 1 1,0-1-1,-1 1 1,1 0-1,0-1 1,0 1-1,0-1 1,0 1 0,1-1-1,-1 1 1,0-1-1,0 1 1,1 0-1,-1-1 1,1 1-1,0-1 1,-1 1-1,1 0 1,0 0-1,0-1 1,-1 1 0,1 0-1,0 0 1,0 0-1,0 0 1,1 0-1,0-1 1,1-1 109,8-7 134,0 1 1,0 0-1,1 0 1,0 2-1,1-1 1,0 1-1,26-9 1,-24 9-110,-11 5-195,0 1-1,1-1 1,-1 1 0,0 0-1,1 0 1,-1 0-1,1 1 1,-1 0 0,1 0-1,0 0 1,-1 0-1,1 0 1,-1 1 0,1 0-1,-1 0 1,9 3-1,-11-3-28,0 1 0,0-1 0,0 0 0,0 1 0,0-1 0,-1 1 0,1 0 0,0-1 0,-1 1 0,1 0 0,-1 0 0,0 0 0,1 0 0,-1 0 0,0 0 0,0 1 0,0-1 0,-1 0 0,1 1 0,-1-1 0,1 0 0,-1 1 0,0-1 0,1 0 0,-1 1 0,0-1 0,-1 1 0,1-1 0,0 0 0,-1 1 0,1-1 0,-1 0 0,-1 3 0,-3 6 69,0 0-1,0 0 0,-1-1 0,-1 0 0,0 0 0,0-1 1,-1 0-1,0 0 0,0 0 0,-1-1 0,-15 11 1,13-10-177,-21 9-1561,20-10 1032</inkml:trace>
</inkml:ink>
</file>

<file path=ppt/ink/ink1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31.975"/>
    </inkml:context>
    <inkml:brush xml:id="br0">
      <inkml:brushProperty name="width" value="0.05" units="cm"/>
      <inkml:brushProperty name="height" value="0.05" units="cm"/>
      <inkml:brushProperty name="color" value="#FF0066"/>
    </inkml:brush>
  </inkml:definitions>
  <inkml:trace contextRef="#ctx0" brushRef="#br0">84 95 6377,'-3'-79'3221,"3"78"-3057,0 0 0,0 1-1,0-1 1,0 0 0,0 1 0,0-1-1,0 0 1,0 1 0,-1-1 0,1 0 0,0 1-1,0-1 1,0 0 0,-1 1 0,1-1-1,0 0 1,-1 1 0,1-1 0,-1 1-1,1-1 1,0 1 0,-1-1 0,0 0 0,-11 6 1413,-6 17-381,11-10-865,1 0-1,0 1 0,1-1 1,0 1-1,1 1 0,1-1 1,0 1-1,1-1 0,0 1 1,1 0-1,0 0 0,3 23 1,-1-22-239,1 0 0,1 1 1,0-2-1,1 1 0,1 0 1,0-1-1,1 0 0,1 0 1,0 0-1,0-1 0,13 15 1,-18-25-140,0 0 1,1 0-1,-1 0 0,1 0 1,0-1-1,-1 0 1,1 1-1,1-1 1,-1 0-1,0 0 0,0-1 1,1 1-1,-1-1 1,1 1-1,-1-1 1,1 0-1,-1-1 0,1 1 1,6 0-1,-6-2-233,1 1 0,-1-1 0,0 0 0,0 0 0,0-1 0,0 1 0,0-1 0,0 0 0,0 0 0,-1 0 0,1 0 0,-1-1 0,1 0 0,-1 1 0,0-1 0,4-5 0,11-11-746</inkml:trace>
</inkml:ink>
</file>

<file path=ppt/ink/ink1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32.379"/>
    </inkml:context>
    <inkml:brush xml:id="br0">
      <inkml:brushProperty name="width" value="0.05" units="cm"/>
      <inkml:brushProperty name="height" value="0.05" units="cm"/>
      <inkml:brushProperty name="color" value="#FF0066"/>
    </inkml:brush>
  </inkml:definitions>
  <inkml:trace contextRef="#ctx0" brushRef="#br0">18 1 9362,'-1'0'289,"0"1"0,0-1 0,1 1 0,-1-1 0,0 1 0,0 0 0,0-1 0,1 1 0,-1 0 0,0-1 0,1 1 0,-1 0 1,0 0-1,1 0 0,-1 0 0,1 0 0,-1 0 0,1 0 0,-1 1 0,-3 26 2006,8 26-845,0-34-1075,1 0 0,0 0 0,2-1 0,14 30 0,45 72 483,-34-67-694,-29-49-305,-2-3 19,1-1 1,-1 1 0,0 0 0,1 0-1,-1 0 1,0 0 0,0 0-1,0 0 1,-1 0 0,1 0-1,0 0 1,-1 0 0,1 3 0</inkml:trace>
</inkml:ink>
</file>

<file path=ppt/ink/ink1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32.767"/>
    </inkml:context>
    <inkml:brush xml:id="br0">
      <inkml:brushProperty name="width" value="0.05" units="cm"/>
      <inkml:brushProperty name="height" value="0.05" units="cm"/>
      <inkml:brushProperty name="color" value="#FF0066"/>
    </inkml:brush>
  </inkml:definitions>
  <inkml:trace contextRef="#ctx0" brushRef="#br0">63 221 8858,'-63'-18'4193,"70"8"-1705,10-3-983,6-6-57,8-4-528,0 4-224,-2 1-376,-2 0-120,-7 0-504,2 4-336,-6-4-1352,5 6-393,2-9 1401</inkml:trace>
</inkml:ink>
</file>

<file path=ppt/ink/ink1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33.142"/>
    </inkml:context>
    <inkml:brush xml:id="br0">
      <inkml:brushProperty name="width" value="0.05" units="cm"/>
      <inkml:brushProperty name="height" value="0.05" units="cm"/>
      <inkml:brushProperty name="color" value="#FF0066"/>
    </inkml:brush>
  </inkml:definitions>
  <inkml:trace contextRef="#ctx0" brushRef="#br0">55 109 9666,'0'-1'250,"0"0"1,0-1-1,0 1 0,0 0 0,0-1 0,0 1 1,1-1-1,-1 1 0,0 0 0,1-1 1,-1 1-1,1 0 0,-1 0 0,1-1 1,0 1-1,0-2 0,12 17 3385,12 16-1576,-17-23-1550,21 20 839,27 32-1,-49-52-1392,-1 0 0,0 1 1,-1 0-1,0 1 0,0-1 0,-1 1 0,0 0 1,0 0-1,4 18 0,-8-27 10,0 0-1,0 0 1,0 0-1,0 1 1,0-1 0,0 0-1,0 0 1,0 0-1,0 0 1,1 0 0,-1 1-1,0-1 1,0 0-1,0 0 1,0 0-1,0 0 1,0 1 0,0-1-1,0 0 1,0 0-1,0 0 1,0 0 0,-1 0-1,1 1 1,0-1-1,0 0 1,0 0-1,0 0 1,0 0 0,0 0-1,0 1 1,0-1-1,0 0 1,0 0 0,-1 0-1,1 0 1,0 0-1,0 0 1,0 0-1,0 0 1,0 1 0,0-1-1,-1 0 1,1 0-1,0 0 1,0 0 0,0 0-1,0 0 1,0 0-1,-1 0 1,1 0-1,0 0 1,0 0 0,0 0-1,0 0 1,-1 0-1,1 0 1,0 0 0,0 0-1,0 0 1,-9-6-3953,8 4 2849</inkml:trace>
  <inkml:trace contextRef="#ctx0" brushRef="#br0" timeOffset="1">97 198 8490,'-84'-39'3453,"83"38"-3387,1 1 1,-1-1 0,0 1-1,0 0 1,1-1 0,-1 1-1,0-1 1,1 0 0,-1 1 0,0-1-1,1 1 1,-1-1 0,1 0-1,-1 1 1,1-1 0,-1 0 0,1 0-1,0 0 1,-1 1 0,1-1-1,0 0 1,0 0 0,-1 0-1,1 0 1,0 1 0,0-1 0,0 0-1,0 0 1,0 0 0,0 0-1,0 0 1,1 1 0,-1-1-1,0 0 1,0 0 0,1 0 0,-1 0-1,0 1 1,1-1 0,-1 0-1,1 0 1,-1 1 0,1-1-1,-1 0 1,1 1 0,0-1 0,-1 1-1,1-1 1,0 1 0,-1-1-1,2 0 1,1-2 256,11-11 328,1 0-1,0 0 0,1 2 1,0 0-1,1 0 1,1 2-1,22-11 1,-35 19-575,-1 1 0,1-1 0,-1 1 0,1 0 0,0 0 0,-1 0 0,1 1 0,0 0 0,-1 0 0,1 0 0,0 0 1,0 1-1,5 1 0,-8-1-58,0-1 0,0 1 0,0 0 0,0 0 0,0 0 0,0 0 0,0 0 0,-1 1 0,1-1 0,0 1 0,-1-1 0,1 1 0,-1-1 0,0 1 0,1 0 0,-1 0 0,0-1 1,0 1-1,0 0 0,0 0 0,0 0 0,-1 0 0,1 0 0,-1 1 0,1-1 0,-1 0 0,0 0 0,0 0 0,0 0 0,0 4 0,-1 4 72,0-1 0,-1 1-1,0-1 1,0 0 0,-1 1-1,-7 15 1,8-21-117,0 0-1,0 0 1,0-1 0,0 1-1,-1 0 1,1-1 0,-1 1-1,0-1 1,0 0 0,0 0-1,-1 0 1,1-1 0,0 1-1,-1-1 1,0 1 0,0-1 0,-5 2-1,7-4-143,1 0-1,-1 0 1,0 0-1,1 0 1,-1 0-1,0 0 1,1-1-1,-1 1 1,1 0-1,-1-1 1,0 1-1,1-1 1,-1 0-1,1 1 1,-1-1-1,1 0 1,0 0-1,-1 0 0,1 0 1,0 0-1,0 0 1,-1-1-1,1 1 1,0 0-1,0-1 1,0 1-1,1 0 1,-1-1-1,0 1 1,0-1-1,1 0 1,-1 1-1,1-1 1,-1 1-1,1-1 1,0 0-1,0-2 1,-1-19-1007</inkml:trace>
</inkml:ink>
</file>

<file path=ppt/ink/ink1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33.543"/>
    </inkml:context>
    <inkml:brush xml:id="br0">
      <inkml:brushProperty name="width" value="0.05" units="cm"/>
      <inkml:brushProperty name="height" value="0.05" units="cm"/>
      <inkml:brushProperty name="color" value="#FF0066"/>
    </inkml:brush>
  </inkml:definitions>
  <inkml:trace contextRef="#ctx0" brushRef="#br0">1 3 10570,'35'-3'4609,"20"5"-2384,2-1-57,6 11-167,-5 4-217,-15 7-408,-3 12-263,-21 4-401,-11 11-216,-9 12-264,-12-1-40,-15 7-312,3-6-384,-5-17-745,-7-5 2514,-2-30-1241</inkml:trace>
</inkml:ink>
</file>

<file path=ppt/ink/ink1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46.829"/>
    </inkml:context>
    <inkml:brush xml:id="br0">
      <inkml:brushProperty name="width" value="0.05" units="cm"/>
      <inkml:brushProperty name="height" value="0.05" units="cm"/>
      <inkml:brushProperty name="color" value="#FF0066"/>
    </inkml:brush>
  </inkml:definitions>
  <inkml:trace contextRef="#ctx0" brushRef="#br0">29 1343 8106,'-8'2'1610,"-10"1"3007,15-8-2471,9-6-492,241-330 6031,161-141-4374,-70 108-1729,-254 279-1457,-52 61-75,-25 28-476,-20 22-1046,10-12 606,-1 0 1,1 0-1,0-1 0,-1 0 1,0 0-1,0 0 1,0 0-1,0 0 1,-9 3-1,3-6-1038</inkml:trace>
</inkml:ink>
</file>

<file path=ppt/ink/ink1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47.295"/>
    </inkml:context>
    <inkml:brush xml:id="br0">
      <inkml:brushProperty name="width" value="0.05" units="cm"/>
      <inkml:brushProperty name="height" value="0.05" units="cm"/>
      <inkml:brushProperty name="color" value="#FF0066"/>
    </inkml:brush>
  </inkml:definitions>
  <inkml:trace contextRef="#ctx0" brushRef="#br0">0 0 8090,'16'17'9632,"4"6"-3973,24 39-2629,-36-51-3182,-2 0 0,1 1 0,-1 0 1,-1 0-1,0 0 0,-1 0 0,0 1 0,-1-1 0,0 1 0,0 15 0,-2-22-354</inkml:trace>
</inkml:ink>
</file>

<file path=ppt/ink/ink1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47.835"/>
    </inkml:context>
    <inkml:brush xml:id="br0">
      <inkml:brushProperty name="width" value="0.05" units="cm"/>
      <inkml:brushProperty name="height" value="0.05" units="cm"/>
      <inkml:brushProperty name="color" value="#FF0066"/>
    </inkml:brush>
  </inkml:definitions>
  <inkml:trace contextRef="#ctx0" brushRef="#br0">84 349 9674,'-65'-40'3932,"63"39"-3773,1 0 0,0 0 1,0 0-1,0 0 0,-1 0 1,1 0-1,0 0 0,0 0 1,1 0-1,-1 0 1,0 0-1,0-1 0,0 1 1,1 0-1,-1-1 0,1 1 1,-1-1-1,1 1 0,0 0 1,-1-1-1,1 1 0,0-1 1,0 1-1,0-1 1,0-2-1,1 0 34,0 1 0,0-1 0,1 1 0,-1 0 0,1-1 0,-1 1 0,4-4 0,-1 1 169,8-11 33,0 1 1,1 0-1,1 0 1,0 2-1,1 0 1,18-13-1,25-24 394,-45 38-566,0 1 0,1 0 0,22-13 0,-35 24-215,0 1 1,-1 0-1,1-1 1,0 1-1,0 0 0,-1-1 1,1 1-1,0 0 1,0 0-1,0 0 1,0 0-1,-1 0 0,1 0 1,0 0-1,0 0 1,0 0-1,0 0 1,-1 0-1,1 0 1,0 1-1,0-1 0,0 0 1,-1 1-1,1-1 1,0 0-1,-1 1 1,1-1-1,0 1 0,-1-1 1,1 1-1,0-1 1,-1 1-1,1 0 1,-1-1-1,1 1 0,-1 0 1,1 1-1,13 33 60,-11-27-53,1 11-8,-1 1 0,-1 0 0,0 1 1,-2-1-1,0 0 0,-1 0 0,-1 1 1,-6 24-1,6-36-8,0-1 1,0 0-1,-1-1 0,0 1 1,0 0-1,-8 13 1,8-17-1,1 0 1,-1-1 0,0 1 0,0-1 0,0 0 0,0 0-1,-1 0 1,1 0 0,-1 0 0,0-1 0,0 1 0,0-1-1,-6 2 1,11-4 10,-1 0-1,0 0 1,0-1-1,1 1 1,-1 0-1,0-1 1,0 1-1,1 0 1,-1-1-1,0 1 0,0 0 1,0-1-1,0 1 1,1 0-1,-1-1 1,0 1-1,0-1 1,0 1-1,0 0 1,0-1-1,0 1 1,0 0-1,0-1 1,0 1-1,0-1 1,0 1-1,0 0 1,0-1-1,-1 1 1,1-1-1,0 1 0,0 0 1,0-1-1,0 1 1,-1 0-1,1-1 1,0 1-1,0 0 1,-1 0-1,1-1 1,0 1-1,-1 0 1,1 0-1,0-1 1,-1 1-1,1 0 1,0 0-1,-1 0 1,1-1-1,0 1 1,-1 0-1,1 0 0,-1 0 1,1 0-1,0 0 1,-1 0-1,1 0 1,-1 0-1,1 0 1,0 0-1,-1 0 1,1 0-1,-1 0 1,1 0-1,-1 1 1,11-7 153,0 0 1,0 0 0,0 2 0,21-8-1,-21 9-33,0 0 60,0 1-1,-1 0 1,1 0 0,0 1-1,0 1 1,0-1 0,0 2-1,10 1 1,23-1 182,-21-1-308,-16 0-482,0 1 1,1-1-1,-1-1 0,0 0 0,1 1 0,7-4 0,-13 4 211,-1-1-1,1 1 1,-1 0-1,1-1 1,-1 1-1,0-1 0,1 1 1,-1-1-1,0 1 1,1-1-1,-1 1 1,0-1-1,0 0 0,1 1 1,-1-1-1,0 1 1,0-1-1,0 0 1,0 1-1,0-1 0,0 0 1,0 1-1,0-1 1,0 0-1,0-5-1799,3 2 714</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24.185"/>
    </inkml:context>
    <inkml:brush xml:id="br0">
      <inkml:brushProperty name="width" value="0.05" units="cm"/>
      <inkml:brushProperty name="height" value="0.05" units="cm"/>
      <inkml:brushProperty name="color" value="#FF0066"/>
    </inkml:brush>
  </inkml:definitions>
  <inkml:trace contextRef="#ctx0" brushRef="#br0">1 9 6177,'7'-8'8037,"2"9"-4475,16 25-2701,-19-18-813,9 10 101,-2 0-1,0 1 0,19 36 1,-24-37-120,0-1 1,1 0 0,1-1-1,1 0 1,0-1 0,1 0-1,15 14 1,-27-28-45,1 0 0,0 0 0,0-1 0,-1 1 0,1 0 1,0 0-1,0-1 0,0 1 0,0-1 0,0 1 0,0-1 0,0 1 0,1-1 0,-1 1 0,0-1 0,0 0 0,0 0 0,0 1 0,0-1 0,1 0 0,-1 0 0,0 0 1,0 0-1,0-1 0,0 1 0,0 0 0,1 0 0,-1-1 0,0 1 0,0-1 0,0 1 0,0-1 0,0 1 0,0-1 0,0 1 0,0-1 0,0 0 0,0 0 0,-1 1 1,1-1-1,0 0 0,0 0 0,-1 0 0,1 0 0,-1 0 0,1 0 0,-1 0 0,1 0 0,-1 0 0,1 0 0,-1-2 0,4-5-91,-2 0 0,1 0 1,-1 0-1,0-1 0,1-16 0,-2 12 52,-1 6 44,0 0 0,0-1 0,1 1 0,0 0 0,0 0 0,1 0 0,0 0-1,0 0 1,5-9 0,-6 16 20,-1-1 0,1 1-1,0-1 1,0 0 0,0 1 0,-1 0-1,1-1 1,0 1 0,0-1 0,0 1 0,0 0-1,0 0 1,0-1 0,0 1 0,0 0-1,0 0 1,0 0 0,0 0 0,0 0-1,0 0 1,0 1 0,0-1 0,0 0-1,0 0 1,-1 1 0,1-1 0,0 0-1,0 1 1,1 0 0,33 17 231,-21-10-140,-7-4-74,0-1 0,1 0 0,0 0-1,-1-1 1,1 0 0,0 0 0,0-1 0,0 0 0,11 0 0,22-7-3677,-29 3 2418</inkml:trace>
</inkml:ink>
</file>

<file path=ppt/ink/ink1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48.192"/>
    </inkml:context>
    <inkml:brush xml:id="br0">
      <inkml:brushProperty name="width" value="0.05" units="cm"/>
      <inkml:brushProperty name="height" value="0.05" units="cm"/>
      <inkml:brushProperty name="color" value="#FF0066"/>
    </inkml:brush>
  </inkml:definitions>
  <inkml:trace contextRef="#ctx0" brushRef="#br0">6 32 8658,'-5'-24'7094,"8"16"-3390,9 13-1097,-1 7-2053,-1-1-1,0 1 0,-1 1 0,0-1 0,-1 2 0,0-1 1,-1 1-1,6 18 0,13 22 118,16 23-1274,-49-94-9850,3 4 9279</inkml:trace>
</inkml:ink>
</file>

<file path=ppt/ink/ink1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48.576"/>
    </inkml:context>
    <inkml:brush xml:id="br0">
      <inkml:brushProperty name="width" value="0.05" units="cm"/>
      <inkml:brushProperty name="height" value="0.05" units="cm"/>
      <inkml:brushProperty name="color" value="#FF0066"/>
    </inkml:brush>
  </inkml:definitions>
  <inkml:trace contextRef="#ctx0" brushRef="#br0">85 225 8026,'-67'-38'3346,"66"38"-3184,0 0 1,0 0 0,0-1-1,0 1 1,0-1 0,0 1-1,0-1 1,1 1-1,-1-1 1,0 0 0,0 1-1,1-1 1,-1 0-1,0 0 1,1 0 0,-1 1-1,1-1 1,-1 0 0,1 0-1,-1 0 1,1 0-1,-1 0 1,1 0 0,0 0-1,0 0 1,-1 0 0,1 0-1,0 0 1,0 0-1,0 0 1,0 0 0,0 0-1,1 0 1,-1 0 0,0 0-1,0 0 1,1 0-1,-1 0 1,1-2 0,2 0-6,0 0 0,0 0 0,0-1 0,0 2 0,0-1 0,1 0 0,4-2 0,0-1 280,14-11 31,0 0 1,1 1 0,1 1 0,1 1 0,0 2 0,35-14 0,-59 26-442,0-1 0,0 1 0,1-1 0,-1 1 0,0-1 0,0 1 0,0 0 0,1 0 0,-1 0 0,0-1 0,0 1 0,1 0 0,-1 0 0,0 1 0,1-1 0,-1 0 0,0 0 0,0 1 0,0-1 0,1 1 0,-1-1 0,0 1 0,0-1 0,0 1 0,0 0 0,0-1 0,0 1 0,0 0 0,0 0 0,0 0 0,0 0 0,0 0 0,-1 0 0,1 0 0,0 0 0,-1 0 0,1 0 0,-1 0 1,1 0-1,-1 0 0,1 2 0,0 1 47,-1 0 1,0 1 0,0-1-1,0 0 1,0 0 0,-1 0-1,0 0 1,0 0 0,0 0-1,-2 7 1,-11 17-4,-1-1-1,-1 0 1,-1-2 0,-2 1-1,-35 36 1,29-33-1052,16-14-947,3 0 706</inkml:trace>
</inkml:ink>
</file>

<file path=ppt/ink/ink1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49.659"/>
    </inkml:context>
    <inkml:brush xml:id="br0">
      <inkml:brushProperty name="width" value="0.05" units="cm"/>
      <inkml:brushProperty name="height" value="0.05" units="cm"/>
      <inkml:brushProperty name="color" value="#FF0066"/>
    </inkml:brush>
  </inkml:definitions>
  <inkml:trace contextRef="#ctx0" brushRef="#br0">76 24 7946,'-58'-24'3400,"57"24"-3339,1 0 0,-1 0 0,1 0 0,-1 0 0,1 0 0,-1 0 0,1 0 0,-1 0 0,1 0 0,-1 1 0,1-1 0,-1 0 0,1 0-1,0 0 1,-1 1 0,1-1 0,-1 0 0,1 0 0,0 1 0,-1-1 0,1 0 0,0 1 0,-1-1 0,1 0 0,0 1 0,-1-1 0,1 1 0,0-1 0,0 0-1,0 1 1,-1-1 0,1 1 0,0-1 0,0 1 0,0-1 0,0 1 0,0 0 0,-2 23 1140,2-17-713,-2 20 459,1 0-1,1 1 0,2-1 1,1 0-1,1 0 1,1 0-1,9 27 0,-11-45-789,0-1 0,1 0-1,0 0 1,0 0 0,1 0-1,0-1 1,0 1 0,1-1-1,0-1 1,13 12-1,-13-14-136,0 0-1,1 0 0,-1 0 0,1-1 0,0 0 0,0-1 0,0 0 0,0 0 0,0 0 0,0-1 0,1 0 0,-1 0 0,0-1 1,1 0-1,7-1 0,-8 1-191,-1-1 0,0 0 0,0-1 0,0 0 1,0 0-1,0 0 0,0 0 0,0-1 1,-1 0-1,1 0 0,8-8 0,-8 6-402,0 0 1,-1 0-1,1-1 0,-1 0 0,-1 0 1,1 0-1,-1 0 0,0-1 0,4-9 1,-1-9-760</inkml:trace>
</inkml:ink>
</file>

<file path=ppt/ink/ink1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50.021"/>
    </inkml:context>
    <inkml:brush xml:id="br0">
      <inkml:brushProperty name="width" value="0.05" units="cm"/>
      <inkml:brushProperty name="height" value="0.05" units="cm"/>
      <inkml:brushProperty name="color" value="#FF0066"/>
    </inkml:brush>
  </inkml:definitions>
  <inkml:trace contextRef="#ctx0" brushRef="#br0">0 165 7594,'5'-2'9264,"20"11"-8182,50 28 921,-67-33-1762,-1 1-1,0 0 0,0 0 1,0 0-1,-1 1 0,1 0 0,-1 1 1,8 11-1,-14-18-230,1 1 1,-1 0-1,0-1 0,1 1 0,-1 0 1,0 0-1,1 0 0,-1-1 1,0 1-1,0 0 0,0 0 0,1 0 1,-1 0-1,0 0 0,0-1 1,0 1-1,-1 0 0,1 0 0,0 0 1,0 0-1,0 0 0,-1-1 1,1 1-1,0 0 0,-1 0 0,1 0 1,-1-1-1,1 1 0,-1 0 1,1-1-1,-1 1 0,1 0 0,-1-1 1,0 1-1,1-1 0,-1 1 1,0-1-1,1 1 0,-1-1 0,0 1 1,0-1-1,0 0 0,-1 1 1,-1 0-8,1 0 0,-1 0-1,0-1 1,0 1 0,0-1 0,0 1 0,1-1 0,-1 0 0,0 0 0,0 0 0,-5-1 0,1-2-15,1 0 0,0 0 0,0-1 0,0 1 0,0-1 0,1 0 0,0-1 0,-1 0-1,2 1 1,-1-2 0,0 1 0,1 0 0,0-1 0,-4-8 0,3 6-23,0 0 0,1-1 0,1 0 1,-1 0-1,1 0 0,1 0 0,-1 0 0,2-1 1,-2-17-1,3 23 45,0-1 0,1 0 0,-1 0 0,1 0 0,0 1 1,1-1-1,-1 0 0,1 1 0,0-1 0,0 1 0,0-1 0,1 1 1,-1 0-1,1 0 0,0 0 0,0 1 0,1-1 0,-1 1 0,1 0 1,0-1-1,0 2 0,4-4 0,-1 2-330,0 0-1,0 1 1,1 0 0,0 0 0,-1 1-1,1 0 1,0 0 0,0 1 0,0 0-1,0 0 1,0 1 0,11 0 0,-10 0-163</inkml:trace>
</inkml:ink>
</file>

<file path=ppt/ink/ink1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50.441"/>
    </inkml:context>
    <inkml:brush xml:id="br0">
      <inkml:brushProperty name="width" value="0.05" units="cm"/>
      <inkml:brushProperty name="height" value="0.05" units="cm"/>
      <inkml:brushProperty name="color" value="#FF0066"/>
    </inkml:brush>
  </inkml:definitions>
  <inkml:trace contextRef="#ctx0" brushRef="#br0">1 1 11939,'10'3'743,"-4"-2"-335,-1 1-1,1 0 1,-1-1-1,0 2 1,1-1-1,-1 1 1,0 0-1,-1 0 1,1 0-1,0 1 1,-1-1-1,0 1 1,0 0-1,5 6 1,55 80 3969,-25-34-3139,3-1 1,50 52-1,-85-98-1921,-22-15-5520,12 5 4790,-13-6 85</inkml:trace>
</inkml:ink>
</file>

<file path=ppt/ink/ink1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50.845"/>
    </inkml:context>
    <inkml:brush xml:id="br0">
      <inkml:brushProperty name="width" value="0.05" units="cm"/>
      <inkml:brushProperty name="height" value="0.05" units="cm"/>
      <inkml:brushProperty name="color" value="#FF0066"/>
    </inkml:brush>
  </inkml:definitions>
  <inkml:trace contextRef="#ctx0" brushRef="#br0">1 76 7194,'0'-2'374,"0"0"1,-1 0-1,1 0 1,0 0-1,1 0 1,-1 0-1,0 0 1,1 0-1,-1 0 1,1 1-1,-1-1 0,1 0 1,0 0-1,0 0 1,0 0-1,0 1 1,0-1-1,0 0 1,0 1-1,3-3 1,-1 1-55,1 0 0,0 1 0,-1-1-1,1 1 1,0 0 0,1 0 0,-1 0 0,8-2 0,0 1 49,0 0-1,0 1 1,0 0 0,0 1-1,0 1 1,16 1 0,-18 0-45,0 2 1,0-1-1,0 1 0,0 1 1,-1-1-1,1 2 1,-1-1-1,0 1 0,10 8 1,-16-11-226,-1 0-1,1 0 1,-1 0 0,1 1 0,-1-1 0,0 1 0,0-1-1,0 1 1,-1 0 0,1 0 0,-1-1 0,1 1 0,-1 0-1,1 4 1,-2-4-63,0-1-1,0 0 0,0 1 1,0-1-1,0 1 0,-1-1 1,1 0-1,-1 1 0,1-1 1,-1 0-1,0 0 0,0 0 1,0 1-1,0-1 0,-1 0 1,1 0-1,0 0 0,-1-1 1,0 1-1,1 0 0,-4 2 1,2-2-135,1 0 1,0 0-1,-1-1 1,0 1 0,1-1-1,-1 0 1,0 0-1,1 0 1,-1 0 0,0 0-1,0-1 1,0 1-1,0-1 1,0 1 0,0-1-1,0 0 1,1-1-1,-1 1 1,0 0 0,0-1-1,0 1 1,0-1-1,0 0 1,1 0 0,-6-3-1,6 3-276,0 0-1,0-1 1,0 1-1,0 0 1,0-1 0,0 0-1,1 0 1,-1 1-1,0-1 1,1 0 0,-1 0-1,1 0 1,0-1-1,0 1 1,0 0-1,0 0 1,0-1 0,0 1-1,1 0 1,-1-5-1,1-19-1616</inkml:trace>
</inkml:ink>
</file>

<file path=ppt/ink/ink1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51.281"/>
    </inkml:context>
    <inkml:brush xml:id="br0">
      <inkml:brushProperty name="width" value="0.05" units="cm"/>
      <inkml:brushProperty name="height" value="0.05" units="cm"/>
      <inkml:brushProperty name="color" value="#FF0066"/>
    </inkml:brush>
  </inkml:definitions>
  <inkml:trace contextRef="#ctx0" brushRef="#br0">1 0 9706,'29'2'4225,"19"1"-2113,7 7 33,13-2-177,0 3 25,4 7-57,-6 2-47,-22 7-465,-9 4-328,-27 9-528,-9 7-200,-19 13-160,-11 5-112,-9 3-720,-5-3-752,-1-1-304,4-7 783</inkml:trace>
</inkml:ink>
</file>

<file path=ppt/ink/ink1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38.045"/>
    </inkml:context>
    <inkml:brush xml:id="br0">
      <inkml:brushProperty name="width" value="0.05" units="cm"/>
      <inkml:brushProperty name="height" value="0.05" units="cm"/>
      <inkml:brushProperty name="color" value="#FF0066"/>
    </inkml:brush>
  </inkml:definitions>
  <inkml:trace contextRef="#ctx0" brushRef="#br0">88 485 4737,'-1'-1'1014,"0"0"0,-1 0-1,1 0 1,0 0 0,-1 0 0,1 0-1,0 0 1,-10 0 8526,24 8-9225,5 1-133,0-1 0,0-1 0,0 0 0,1-2 0,27 4 0,-10-5 213,-22-2-250,0 0 0,0 1 0,0 0 1,0 1-1,19 7 0,-27-7-94,1-1 1,0 0-1,0-1 1,0 0-1,0 0 1,0 0-1,0-1 1,0 0-1,13-1 1,-1-3 224,1 0 1,20-8 0,-23 6-55,1 1 0,36-5 0,-15 7-165,-17 3-12,1-2 0,32-7 0,19-22 177,-64 29-195,-4 1-13,1 0 1,-1-1-1,1 1 1,-1-1-1,1-1 1,-1 1-1,0-1 1,0-1-1,-1 1 1,1-1-1,7-6 1,-11 8 20,1-1 0,-1 0 0,0 0-1,-1 0 1,1-1 0,-1 1 0,1 0 0,-1-1 0,0 1 0,0-1 0,0 1-1,-1-1 1,1 1 0,-1-1 0,0 0 0,0 1 0,0-1 0,-1-4 0,0-2-34,0 0 1,-1 0 0,0 0 0,-1 0 0,-6-14-1,-7-10 3,-21-33-1,34 63-5,0-1 1,-1 1-1,1 1 0,-1-1 0,0 0 1,-4-2-1,-10-12-6,14 14 11,0 0-1,-1-1 1,1 2 0,-1-1 0,0 0-1,0 1 1,0 0 0,-1 0-1,-6-3 1,5 3-6,0 0-1,0-1 1,1 0 0,-11-9 0,9 7-17,-1-1 0,1 1 0,-1 0 0,0 1 0,0 0 0,-1 0 0,1 1 0,-17-5 0,0 3-73,-1 0 1,-30-2-1,45 9 58,0-1-1,0 2 0,0 0 1,0 0-1,0 1 0,0 0 1,1 1-1,-18 8 1,-19 6-99,31-13 102,0-1 0,-1-1 0,1 0 1,-20 0-1,23-2-55,-1 1 0,2 1 1,-1 0-1,0 1 0,1 1 1,-1 0-1,1 1 0,-22 13 1,29-14 72,1 0 1,1 0 0,-1 0 0,1 1 0,0 0-1,0 0 1,0 0 0,-4 10 0,-13 20-24,19-31 38,0-1 0,-1 1 0,1-1 0,1 1 0,-1 0 0,1 0 0,0 0 0,0 0 0,0 0 0,1 0 0,0 0 0,0 0 0,0 0 0,0 0 0,2 5 0,-2 39 28,-1-43-18,0 0 0,1 0 1,-1 0-1,2 0 0,-1 0 0,1 0 1,0 0-1,0 0 0,0 0 0,1 0 1,3 8-1,-3-11 8,-1 0 0,1 0 1,0 0-1,0 0 0,0-1 1,0 1-1,1-1 0,-1 1 1,1-1-1,-1 0 0,1 0 0,0 0 1,0 0-1,0-1 0,0 1 1,0-1-1,0 0 0,0 1 1,0-1-1,1-1 0,-1 1 0,5 0 1,-2 0-93,-1-1 1,0 1 0,0-1-1,1-1 1,-1 1 0,0-1 0,10-2-1,-10 1-518,-1 0-1,0 0 0,1 0 0,-1-1 1,0 0-1,0 0 0,-1 0 1,7-7-1,6-4-1058</inkml:trace>
</inkml:ink>
</file>

<file path=ppt/ink/ink1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39.469"/>
    </inkml:context>
    <inkml:brush xml:id="br0">
      <inkml:brushProperty name="width" value="0.05" units="cm"/>
      <inkml:brushProperty name="height" value="0.05" units="cm"/>
      <inkml:brushProperty name="color" value="#FF0066"/>
    </inkml:brush>
  </inkml:definitions>
  <inkml:trace contextRef="#ctx0" brushRef="#br0">2 219 6785,'-2'-4'6831,"8"-2"-3799,17-7-2871,-3 1 479,-6 3-476,10-7 295,1 0 0,0 2 0,35-14 0,12 2 582,121-26-1,-147 44-813,-1 1 0,1 2 1,0 3-1,47 3 0,-79 0-71,0 2 0,0 0 0,-1 0 0,0 1-1,0 1 1,0 0 0,0 1 0,23 15 0,-12-5 264,-1 1 0,0 1 0,25 26 0,-40-36-343,-1 1-1,0 0 1,-1 0-1,0 1 1,-1 0 0,0 0-1,0 0 1,-1 0-1,0 1 1,-1 0-1,0-1 1,2 21-1,-2 3 194,-1 1 1,-5 63-1,-1-77 85,0-1-1,-15 38 1,15-46-4481,0-46-10773,-4 15 17598,-7 6 6386,15 13-8980,-1 0 0,1 0 0,-1 0 0,1 0 0,-1 0 0,1 0 0,-1 1 0,1-1 0,-1 0 0,1 0 0,-1 1 0,1-1 1,-1 0-1,1 0 0,-1 1 0,1-1 0,0 1 0,-1-1 0,1 0 0,0 1 0,-1-1 0,1 1 0,0-1 0,0 1 0,-1-1 0,1 1 0,0 0 0,-12 25 436,8-11-286,1 1 0,0-1 0,0 1 0,2-1 0,0 1-1,2 23 1,-1-26 398,11-22-104,-1 4-506,-1-1 0,1 0 1,-1 0-1,13-13 0,-12 11-18,0 0-1,0 0 1,1 1-1,11-5 1,-12 7 38,24-10-156,-33 14 113,0 1 0,-1 0 0,1-1 0,0 1 0,-1 0 0,1-1 0,0 1 1,-1-1-1,1 1 0,0-1 0,-1 1 0,1-1 0,-1 0 0,1 1 0,-1-1 0,1 0 1,-1 1-1,0-1 0,1 0 0,-1 0 0,0 0 0,1 1 0,-1-1 0,0 0 0,0 0 0,0 0 1,0 1-1,0-1 0,0 0 0,0 0 0,0 0 0,0-1 0,-2 0 29,0 0-1,-1 1 1,1-1-1,0 0 0,-1 1 1,1 0-1,-1-1 1,1 1-1,-1 0 1,1 0-1,-1 1 1,0-1-1,1 1 1,-1-1-1,-3 1 1,-3-2 27,-12-2-159,-1 2-1,-26-1 1,46 3-274,-1 0-866</inkml:trace>
</inkml:ink>
</file>

<file path=ppt/ink/ink1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7:53.464"/>
    </inkml:context>
    <inkml:brush xml:id="br0">
      <inkml:brushProperty name="width" value="0.05" units="cm"/>
      <inkml:brushProperty name="height" value="0.05" units="cm"/>
      <inkml:brushProperty name="color" value="#FF0066"/>
    </inkml:brush>
  </inkml:definitions>
  <inkml:trace contextRef="#ctx0" brushRef="#br0">421 633 5521,'-73'-17'2434,"48"12"12291,27 5-14598,0 0 0,0 0 1,1 1-1,-1-1 0,0 1 1,0-1-1,0 1 0,0 0 1,3 2-1,18 5 172,166 25 2077,-162-28-2061,1-1 0,0-2 0,55-2 0,83-17 279,-136 13-459,-16 3-98,-1-1 0,0 0 1,0-1-1,1 0 0,-2-2 1,1 1-1,0-1 1,-1-1-1,0 0 0,-1-1 1,1 0-1,-1-1 0,0 0 1,15-16-1,-16 12-9,0 0 0,0 0 0,11-21-1,-18 25-19,1 1 0,-1-1 0,-1 0-1,0 0 1,0-1 0,0 1 0,-1 0 0,0-11-1,1 8-39,-2-1 1,1 1-1,-2-1 0,1 1 0,-2-1 1,1 1-1,-2-1 0,1 1 0,-2 0 0,1 0 1,-9-17-1,7 18-5,0 0 0,-1 0 0,0 1 0,0-1 0,-1 1 0,0 1 0,-1-1 0,0 1 0,0 1 1,0-1-1,-1 1 0,-11-6 0,-35-20-53,-74-39-330,116 66 376,-1 1 0,0 0 0,0 2 0,-1-1 0,1 2 0,-1 0 1,-27 0-1,-5 3-102,-53 9 0,-18 1 151,71-10-5,-70 4 9,102-3-12,0 0 0,0 1 0,1 1 0,-1 0 0,-19 9 1,25-8-3,-1 0 1,1 1 0,1 0 0,-1 0-1,1 1 1,0 0 0,1 1 0,0 0 0,-8 10-1,0 4-3,1 0-1,-17 36 0,19-33 10,2 0-1,-10 36 0,17-53 0,1 0 0,0 0-1,1 0 1,0 0 0,0 1 0,1-1-1,0 0 1,1 1 0,-1-1 0,2 0-1,-1 0 1,3 9 0,-1-13 15,-1 1 1,1-1-1,0 0 1,1 0-1,-1 0 1,1 0-1,-1-1 0,1 1 1,0-1-1,1 0 1,-1 0-1,0-1 1,9 5-1,6 1 138,37 13 1,7-5 717,109 14 0,-45-9 329,-54-2-495,-49-12-454,37 7-1</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24.528"/>
    </inkml:context>
    <inkml:brush xml:id="br0">
      <inkml:brushProperty name="width" value="0.05" units="cm"/>
      <inkml:brushProperty name="height" value="0.05" units="cm"/>
      <inkml:brushProperty name="color" value="#FF0066"/>
    </inkml:brush>
  </inkml:definitions>
  <inkml:trace contextRef="#ctx0" brushRef="#br0">20 1 10266,'-17'3'4073,"16"2"-2945,-1-5-576,7 0-576,-5-2-1344,11 1 1088</inkml:trace>
</inkml:ink>
</file>

<file path=ppt/ink/ink1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04.396"/>
    </inkml:context>
    <inkml:brush xml:id="br0">
      <inkml:brushProperty name="width" value="0.05" units="cm"/>
      <inkml:brushProperty name="height" value="0.05" units="cm"/>
      <inkml:brushProperty name="color" value="#FF0066"/>
    </inkml:brush>
  </inkml:definitions>
  <inkml:trace contextRef="#ctx0" brushRef="#br0">78 40 3649,'-14'-2'672,"-21"-6"1365,33 8-1588,0-1 0,0 1 1,1-1-1,-1 0 0,0 1 1,1-1-1,-1 0 0,1 0 1,-1 0-1,1 0 0,-1 0 0,1 0 1,0-1-1,-3-2 0,4 4-176,0 0-1,-1-1 0,1 1 0,0-1 0,0 1 0,0-1 1,-1 1-1,1-1 0,0 1 0,0 0 0,0-1 0,0 1 1,0-1-1,0 1 0,0-1 0,0 1 0,0-1 0,0 1 1,0-1-1,0 1 0,0-1 0,0 1 0,0-1 0,0 1 1,1-1-1,-1 1 0,0-1 0,1 0 0,-1 1-159,1 0 0,-1 0-1,1 0 1,-1 0 0,1 0 0,0 0-1,-1 0 1,1 0 0,-1 1 0,1-1-1,-1 0 1,1 0 0,-1 0-1,1 1 1,-1-1 0,1 0 0,-1 0-1,1 1 1,-1-1 0,0 0-1,1 1 1,-1-1 0,1 1 0,-1-1-1,0 0 1,1 1 0,-1 0 0,10 11 227,0 1 1,-1-1 0,8 18-1,-4-9-84,31 64 582,-20-39-714,-13-17-104,-10-25-135,0 0 0,0-1 0,1 1 0,-1-1 0,1 1 0,-1-1 1,1 0-1,0 1 0,0-1 0,1 0 0,-1 0 0,6 4 0</inkml:trace>
</inkml:ink>
</file>

<file path=ppt/ink/ink1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04.852"/>
    </inkml:context>
    <inkml:brush xml:id="br0">
      <inkml:brushProperty name="width" value="0.05" units="cm"/>
      <inkml:brushProperty name="height" value="0.05" units="cm"/>
      <inkml:brushProperty name="color" value="#FF0066"/>
    </inkml:brush>
  </inkml:definitions>
  <inkml:trace contextRef="#ctx0" brushRef="#br0">68 227 8162,'-56'-78'3681,"55"76"-3477,0 1 0,0-1 0,0 1 1,0-1-1,0 1 0,0-1 1,0 0-1,0 1 0,1-1 0,-1 0 1,1 0-1,-1 0 0,1 1 1,0-1-1,0 0 0,0 0 0,0 0 1,0 0-1,0 0 0,0 1 1,1-1-1,-1 0 0,1 0 0,0-2 1,1 2-31,0-1 1,0 0-1,0 1 1,0 0-1,1-1 0,-1 1 1,1 0-1,-1 0 1,4-2-1,2-1 253,7-6 222,0 0 0,1 1-1,22-10 1,-30 17-500,-1 0 1,1 0-1,0 0 1,0 1-1,0 0 0,0 0 1,1 1-1,-1 0 1,14 1-1,-20 0-132,0 0-1,0 0 1,0 1-1,0-1 1,0 1-1,0 0 0,-1-1 1,1 1-1,0 0 1,0 0-1,0 0 1,-1 0-1,1 0 0,-1 1 1,1-1-1,-1 0 1,1 1-1,-1-1 1,0 1-1,2 2 1,-1 0 16,-1-1-1,1 0 1,-1 1 0,0-1 0,0 1 0,-1-1 0,1 1 0,-1 0 0,1-1 0,-2 8 0,1-3 37,-1 0-1,0 0 1,-1 0 0,0 1-1,0-1 1,-1-1 0,0 1-1,-1 0 1,-6 10 0,5-12-37,0 0 0,0 0 0,-1-1 0,0 0 1,0 0-1,0-1 0,-13 8 0,-52 21-1515,56-29-281,15-4 1674,-1 0-1,1 0 1,0 0-1,0 1 1,0-1-1,-1 0 1,1 0-1,0 0 1,0 0-1,0 0 1,-1 0-1,1 0 1,0 0-1,0-1 1,0 1-1,-1 0 1,1 0-1,0 0 1,0 0-1,0 0 1,-1 0-1,1 0 1,0 0-1,0 0 1,0-1-1,0 1 1,-1 0-1,1 0 0,0 0 1,0 0-1,0-1 1,0 1-1,0 0 1,0 0-1,-1 0 1,1 0-1,0-1 1,0 1-1,0 0 1,0 0-1,0 0 1,0-1-1,0 1 1,0 0-1,0 0 1,0-1-1,0 1 1,0 0-1,0 0 1,0 0-1,0-1 1,0 1-1,0 0 1,0 0-1,0 0 1,1-1-1,-1 1 1,0-2-1080</inkml:trace>
</inkml:ink>
</file>

<file path=ppt/ink/ink1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05.238"/>
    </inkml:context>
    <inkml:brush xml:id="br0">
      <inkml:brushProperty name="width" value="0.05" units="cm"/>
      <inkml:brushProperty name="height" value="0.05" units="cm"/>
      <inkml:brushProperty name="color" value="#FF0066"/>
    </inkml:brush>
  </inkml:definitions>
  <inkml:trace contextRef="#ctx0" brushRef="#br0">64 0 10194,'-4'2'921,"0"1"1,0 0-1,0-1 0,0 1 1,0 1-1,0-1 0,1 0 1,-1 1-1,1 0 0,0 0 0,-5 8 1,6-7-517,0 0-1,-1 0 1,2 0 0,-1 0 0,1 1 0,-1-1 0,2 1-1,-1-1 1,0 11 0,1-10-336,1-1 0,-1 1 0,1-1-1,0 1 1,1-1 0,-1 1 0,1-1 0,0 0 0,0 0-1,1 0 1,-1 0 0,1 0 0,0 0 0,1-1 0,-1 0-1,1 1 1,0-1 0,0-1 0,0 1 0,0 0 0,9 4-1,-5-3-78,0-1-1,0-1 0,0 1 1,0-1-1,1-1 1,-1 0-1,1 0 0,8 1 1,-12-3-358,0 0 0,-1 0 0,1 0 0,0-1 0,0 1 0,-1-1 0,1 0 0,-1-1 0,1 1 0,-1-1 0,0 0 0,1 0 0,-1 0 1,0-1-1,0 0 0,4-3 0,12-11-2438,1-2 1313</inkml:trace>
</inkml:ink>
</file>

<file path=ppt/ink/ink1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05.717"/>
    </inkml:context>
    <inkml:brush xml:id="br0">
      <inkml:brushProperty name="width" value="0.05" units="cm"/>
      <inkml:brushProperty name="height" value="0.05" units="cm"/>
      <inkml:brushProperty name="color" value="#FF0066"/>
    </inkml:brush>
  </inkml:definitions>
  <inkml:trace contextRef="#ctx0" brushRef="#br0">0 248 10010,'37'-52'4114,"-37"52"-4059,0-1 1,0 1-1,0 0 0,0 0 0,0 0 0,1-1 0,-1 1 0,0 0 0,0 0 1,0 0-1,0 0 0,1-1 0,-1 1 0,0 0 0,0 0 0,1 0 0,-1 0 1,0 0-1,0 0 0,1 0 0,-1 0 0,0 0 0,0 0 0,0 0 0,1 0 1,-1 0-1,0 0 0,0 0 0,1 0 0,-1 0 0,0 0 0,0 0 0,1 0 1,-1 0-1,0 0 0,0 0 0,1 0 0,-1 1 0,0-1 0,0 0 0,0 0 1,1 0-1,-1 0 0,0 1 0,0-1 0,0 0 0,0 0 0,0 0 0,1 1 1,-1-1-1,0 0 0,0 0 0,0 0 0,0 1 0,0-1 0,0 0 0,5 21 2175,-2-9-1030,13 20 987,1 2-338,22 64 1,-40-90-1769,0-8-106,1 0 0,0-1-1,-1 1 1,1 0 0,0 0 0,-1 0 0,1 0-1,0-1 1,0 1 0,-1 0 0,1 0-1,0-1 1,-1 1 0,1 0 0,0-1 0,0 1-1,0 0 1,-1 0 0,1-1 0,0 1 0,0 0-1,0-1 1,0 1 0,0 0 0,0-1 0,0 1-1,0-1 1,0 1 0,0 0 0,0-1 0,-34-133-1281,30 117 1196,0-1 0,1 0 0,0 1 0,2-1 0,0-28 0,1 40 117,0 0 0,1 0 0,0 0-1,0 1 1,0-1 0,0 0 0,1 1-1,0-1 1,0 1 0,1-1 0,-1 1 0,1 0-1,0 0 1,1 0 0,-1 0 0,1 1-1,0-1 1,0 1 0,0 0 0,7-4-1,-9 6 40,0 1-1,0 0 1,0 0-1,0 0 0,1 0 1,-1 0-1,0 0 0,1 1 1,-1-1-1,0 1 0,1-1 1,-1 1-1,1 0 1,-1 0-1,1 0 0,-1 0 1,1 1-1,-1-1 0,1 1 1,-1-1-1,0 1 0,1 0 1,2 1-1,-2 0 37,1 1 1,-1 0-1,0 0 0,0-1 0,0 2 1,0-1-1,0 0 0,-1 1 0,1-1 1,-1 1-1,0 0 0,2 6 0,0-1 11,0 0 0,-1 0-1,-1 0 1,0 1 0,0-1-1,-1 1 1,0-1 0,0 1-1,-1 0 1,-1-1 0,-2 17 0,2-22-86,-1 0 1,0 0 0,0 0 0,0-1-1,0 1 1,0-1 0,-1 1 0,0-1 0,0 0-1,0 0 1,0 0 0,0 0 0,0-1 0,-1 1-1,0-1 1,1 0 0,-1 0 0,0 0 0,0-1-1,-7 3 1,-15 8 2,24-11-11,1-1-1,0 1 1,0 0 0,0-1-1,0 1 1,0 0 0,0 0 0,0-1-1,0 1 1,0 0 0,0 0-1,0 0 1,1 0 0,-1 0 0,0 0-1,1 0 1,-1 1 0,1-1-1,-1 0 1,1 0 0,-1 0 0,1 1-1,0-1 1,0 0 0,0 0-1,-1 1 1,1-1 0,0 0 0,1 3-1,-1-3 16,1 1 0,0-1 0,-1 0 0,1 0 1,0 0-1,0 1 0,0-1 0,0 0 0,0 0 0,0 0 0,0 0 0,0-1 0,0 1 0,1 0 0,-1 0 0,0-1 0,0 1 0,1 0 0,-1-1 0,0 0 0,1 1 0,-1-1 0,1 0 0,-1 0 0,1 1 0,-1-1 1,2 0-1,102 0 1995,44 3 284,-140-2-2269,0 1 0,-1 0 0,1 0 0,0 1 1,-1 0-1,1 0 0,-1 1 0,14 9 0</inkml:trace>
</inkml:ink>
</file>

<file path=ppt/ink/ink1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08.589"/>
    </inkml:context>
    <inkml:brush xml:id="br0">
      <inkml:brushProperty name="width" value="0.05" units="cm"/>
      <inkml:brushProperty name="height" value="0.05" units="cm"/>
      <inkml:brushProperty name="color" value="#FF0066"/>
    </inkml:brush>
  </inkml:definitions>
  <inkml:trace contextRef="#ctx0" brushRef="#br0">466 937 5401,'23'-5'8170,"0"3"-3851,44 4-3335,-37 0 52,207-9 2542,29 1-1953,-92 13 230,260-22-1,-373 8-1429,15-3 177,110 1 1,-162 9-575,-1 2 0,1 0 0,-1 2 0,0 0 0,0 2 0,0 1 0,0 0 0,41 22 0,-13 3-11,24 13 21,-68-42-36,-1 0-1,0 0 0,1-1 1,-1 0-1,1 0 1,0-1-1,0 0 0,0 0 1,12 0-1,-18-1 2,1-1-1,-1 0 0,1 1 1,-1-1-1,0 0 1,0 0-1,1 0 0,-1 0 1,0 0-1,0 0 1,0 0-1,0 0 0,0-1 1,0 1-1,0 0 1,0-1-1,-1 1 0,1 0 1,0-1-1,-1 1 1,1-1-1,-1 1 0,0-1 1,1 1-1,-1-1 1,0 0-1,0 1 0,0-1 1,0-2-1,0-5 13,0 1-1,0 0 0,0-1 1,-3-11-1,0 1-17,1 1-1,1-1 0,1 1 1,0-1-1,2 1 1,3-22-1,3-38-143,-5 2 88,-3 0 0,-4 1 0,-21-124 0,23 191 57,0 1 1,-1-1-1,0 1 0,0-1 1,-1 1-1,0 0 0,0 1 1,0-1-1,-1 1 0,0-1 0,0 1 1,-1 1-1,1-1 0,-1 1 1,-1 0-1,1 0 0,-1 1 0,0 0 1,0 0-1,0 0 0,-12-3 1,-14-4-31,0 2 0,-1 1 0,-61-5 0,30 4 8,-154-41-86,154 32-108,-2 2-1,1 4 1,-72-4 0,-326 28-466,156 1 685,305-13 0,-284 9-63,2 24-20,283-33 81,-20 4 1,0 1-1,-38 13 1,54-14-7,0 1 0,1-1 1,0 1-1,0 0 0,0 1 0,0-1 1,1 1-1,0 0 0,0 0 1,1 0-1,-6 14 0,8-17 4,-8 14 9,1 0 1,1 1 0,1 0-1,1 0 1,0 0-1,1 1 1,1 0 0,1 0-1,0 22 1,3-26 48,0-1-1,1 1 1,1 0-1,0-1 1,1 0 0,0 1-1,2-2 1,-1 1-1,2-1 1,-1 1 0,2-2-1,10 15 1,-4-9 108,1 0 0,0-2 0,1 1 1,1-2-1,1 0 0,0-2 0,0 0 0,2 0 1,26 12-1,-29-18-133,-1 0 1,1-1-1,0 0 1,0-2-1,0 0 1,1-1-1,-1-1 1,1 0-1,0-1 1,0-1-1,0-1 1,26-4-1,3-6-866,-9 3 321</inkml:trace>
</inkml:ink>
</file>

<file path=ppt/ink/ink1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10.638"/>
    </inkml:context>
    <inkml:brush xml:id="br0">
      <inkml:brushProperty name="width" value="0.05" units="cm"/>
      <inkml:brushProperty name="height" value="0.05" units="cm"/>
      <inkml:brushProperty name="color" value="#FF0066"/>
    </inkml:brush>
  </inkml:definitions>
  <inkml:trace contextRef="#ctx0" brushRef="#br0">397 1057 6273,'-36'22'6078,"60"-25"-1067,-3 0-4604,240-60 3654,-202 45-3338,2 4 1,0 1-1,63-3 0,-82 13-538,0 3 0,-1 1 0,1 1 0,0 3 0,59 14 1,44 21 96,113 24 1113,-242-61-1337,0-1 0,1-1 0,-1 0 0,1-1 0,-1-1-1,1 0 1,-1-1 0,1-1 0,-1-1 0,0 0 0,0-1 0,26-12-1,-38 15-50,0-1 0,-1 0 0,1 1-1,-1-1 1,0-1 0,0 1 0,0 0 0,0-1-1,4-7 1,2-2 1,46-50-30,-37 36 18,78-139 3,-84 141 5,-1-1-1,-1 0 0,-1 0 0,9-54 1,-15 66-2,0-5 9,0 0 1,-1-36-1,-2 49-9,0 0 0,-1 0 0,0 1 0,0-1 0,-1 0 0,0 1 0,0-1 1,0 1-1,0-1 0,-1 1 0,0 0 0,0 0 0,-7-9 0,-8-4 7,-1 0 1,-1 1-1,0 2 1,-1 0-1,-38-21 0,-122-47 10,139 68-19,0 1 0,-1 2 0,-75-11 0,-136 8-71,136 12 75,-180-28 0,262 25-6,-73-12-39,-144-6-1,234 25 24,0 0 0,0 2 1,1 0-1,-1 1 0,1 1 0,0 1 1,0 0-1,-20 11 0,-10 7-49,-72 49 0,109-66 77,1 1 0,-1 0 0,2 1 0,-1 0 0,1 1 0,1-1 0,-1 2 0,2-1 0,-1 1 0,2 0 0,-1 1 0,2 0 0,-1 0 0,2 0 0,0 0 0,0 1 0,1 0 0,-2 13 0,-7 46 194,4-27-132,1 0-1,2 0 1,2 74 0,4-105 4,0-1 0,1 1 0,1-1 0,0 1 0,1-1 0,0 0 0,1 0-1,1-1 1,0 1 0,1-1 0,0 0 0,0-1 0,2 0 0,-1 0 0,1-1-1,16 14 1,-12-14-214,0 0-1,1-2 1,0 1 0,1-2-1,0 0 1,0-1-1,1 0 1,-1-1-1,1-1 1,0-1-1,0 0 1,1-1-1,-1 0 1,0-2-1,1 0 1,-1 0-1,20-5 1,27-6-930</inkml:trace>
</inkml:ink>
</file>

<file path=ppt/ink/ink1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14.292"/>
    </inkml:context>
    <inkml:brush xml:id="br0">
      <inkml:brushProperty name="width" value="0.05" units="cm"/>
      <inkml:brushProperty name="height" value="0.05" units="cm"/>
      <inkml:brushProperty name="color" value="#FF0066"/>
    </inkml:brush>
  </inkml:definitions>
  <inkml:trace contextRef="#ctx0" brushRef="#br0">196 977 7090,'0'-1'489,"-1"0"0,1 0 0,0-1 1,-1 1-1,1 0 0,0-1 1,0 1-1,0 0 0,0-1 0,0 1 1,0 0-1,0-1 0,0 1 1,0 0-1,1-1 0,-1 1 1,1 0-1,-1 0 0,1-1 0,0 0 1,12-3 2780,11 3-3395,370 7 4471,-295 1-3561,153 28 0,-96-9-324,-110-22-342,1-1-1,-1-3 1,86-13-1,-5 2-5,-51 9-92,83 7 1,-141-1-23,0-2 0,0 0 0,0-1 0,-1-1 1,1 0-1,0-2 0,0 0 0,-1-1 0,24-8 1,14-9 210,87-21 1,-94 30-102,-39 9-94,12-2 13,1-1 1,-1-2 0,-1 0 0,24-12 0,-28 12-18,-15 7-11,1 1 0,0-1 0,0 0 0,-1 1 0,1-1 0,0 0 0,-1 0 0,1 0 0,-1 0 0,1 0 0,-1-1 0,0 1 0,1 0 0,-1-1 0,0 1 0,0-1 0,0 1 1,0-1-1,0 0 0,0 1 0,-1-1 0,1 0 0,0 0 0,-1 1 0,0-1 0,1 0 0,-1 0 0,0-3 0,18-72 36,-13-29-106,-10-112 0,3 153 57,1 49 10,0 1 0,0-1 1,-2 0-1,0 1 0,-8-25 1,8 33 0,0 0 1,0 0-1,-1 0 1,0 1-1,-1-1 1,1 1 0,-1 0-1,-1 1 1,1-1-1,-1 1 1,0 0 0,0 0-1,-10-6 1,-19-6-63,0 1 1,-1 1 0,-1 2-1,-52-11 1,37 10-83,21 7-8,-1 1 1,0 1 0,0 1-1,-1 2 1,-43 3-1,-162 26-267,170-17 428,-55 8-23,5 1-2,-124 2 0,-168 5-279,264-13 139,93-11 182,-1-2-1,-97-14 1,148 14-19,-1 1 1,1-1 0,-1 0-1,1 1 1,-1 0 0,1 0-1,0 0 1,-1 0 0,1 0-1,0 1 1,0-1 0,0 1-1,0 0 1,0 0 0,0 0-1,0 0 1,-2 3-1,-9 9-2,1-1-1,-12 17 0,8-9 5,8-9 0,1 0 1,1 0-1,0 0 1,1 1-1,0 0 1,1 0-1,0 0 1,1 1 0,1 0-1,0 0 1,1 0-1,0 0 1,1 27-1,3 15 158,2 1 0,12 58 1,-16-114-163,6 40 317,1 1-1,2-2 1,3 1 0,1-1 0,19 41 0,-31-79-332,0 1 0,0-1 1,0 0-1,1 0 0,-1 0 1,1-1-1,-1 1 0,1 0 0,-1 0 1,1-1-1,0 1 0,0-1 1,0 0-1,0 1 0,0-1 1,0 0-1,0 0 0,0 0 0,1-1 1,-1 1-1,0 0 0,0-1 1,1 0-1,-1 1 0,4-1 1,2-1-482,0 0 1,0 0-1,0-1 1,0-1-1,14-5 1,-21 8 433,45-17-1199</inkml:trace>
</inkml:ink>
</file>

<file path=ppt/ink/ink1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28.544"/>
    </inkml:context>
    <inkml:brush xml:id="br0">
      <inkml:brushProperty name="width" value="0.05" units="cm"/>
      <inkml:brushProperty name="height" value="0.05" units="cm"/>
      <inkml:brushProperty name="color" value="#FF0066"/>
    </inkml:brush>
  </inkml:definitions>
  <inkml:trace contextRef="#ctx0" brushRef="#br0">754 1660 8202,'-5'-3'3314,"9"3"-806,-1 0-1314,0 0-179,74 7 947,1 0-492,0-3 0,93-6 0,631-58 1105,-718 55-2474,-20 1 75,-1-2 0,0-3 1,0-3-1,-1-2 0,105-40 0,-112 30 80,-2-1 1,81-53 0,-105 57-191,0 0-1,-2-2 1,-1-1 0,-1-1 0,38-49 0,-41 45 39,-1 0 0,-2-2 0,22-44 0,-37 65-72,0 0 1,0 0-1,-1 0 1,0-1 0,-1 1-1,0-1 1,-1 1 0,0-1-1,-1 0 1,0 1-1,-1-1 1,0 1 0,0-1-1,-1 1 1,-1-1-1,-3-11 1,-2 4 18,-1 0 0,-1 1-1,0 0 1,-1 0 0,-1 1 0,0 1-1,-16-15 1,-109-94 11,77 73-40,-24-19-14,-3 3-1,-3 4 0,-150-78 1,185 115-14,-1 3 1,-1 2 0,-1 2 0,-1 3 0,0 3 0,-1 2-1,-67-3 1,67 9 5,-313-23-56,0 29-184,323 3 193,0 3 0,0 3 1,1 1-1,0 2 0,1 3 1,1 1-1,0 3 0,2 2 1,0 1-1,1 3 0,-72 56 1,77-52 36,1 2 0,-54 60 0,77-74 5,1 0-1,1 1 0,0 0 0,2 1 1,0 1-1,1 0 0,-12 40 1,12-25 1,3 1 0,1 0 1,1 0-1,2 1 0,2-1 1,2 1-1,1-1 0,10 59 1,0-39 4,3 0 0,2-1 1,2-1-1,47 94 1,-55-128 0,1 0 1,1 0 0,1-2-1,0 1 1,2-2 0,33 32-1,-36-39 6,0-1 1,0-1-1,1 0 0,0-1 1,0-1-1,1 0 0,0 0 1,1-2-1,-1 0 0,1-1 1,19 3-1,3-3-71,0-2-1,0-1 1,0-3 0,0 0 0,0-3-1,48-11 1,-5-6-2853,139-54-1,-130 36 1117</inkml:trace>
</inkml:ink>
</file>

<file path=ppt/ink/ink1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29.319"/>
    </inkml:context>
    <inkml:brush xml:id="br0">
      <inkml:brushProperty name="width" value="0.05" units="cm"/>
      <inkml:brushProperty name="height" value="0.05" units="cm"/>
      <inkml:brushProperty name="color" value="#FF0066"/>
    </inkml:brush>
  </inkml:definitions>
  <inkml:trace contextRef="#ctx0" brushRef="#br0">1141 422 5745,'-19'16'3138,"12"-9"-2699,-1 0 1,0 0-1,0-1 0,0-1 1,-1 1-1,0-1 0,0-1 0,0 0 1,0 0-1,-1 0 0,1-2 1,-19 4-1,-14-4 347,0-2 0,0-1 1,-1-3-1,-55-12 0,27 0 245,-115-43 0,145 42-419,1-1 0,0-2 0,2-1-1,-56-43 1,69 46-356,2-2 0,0-1 0,2-1 0,0 0 0,2-2 0,0 0 0,-20-36 0,31 33 8,2 4-900,-2 13-2947,6 10 2408</inkml:trace>
</inkml:ink>
</file>

<file path=ppt/ink/ink1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30.425"/>
    </inkml:context>
    <inkml:brush xml:id="br0">
      <inkml:brushProperty name="width" value="0.05" units="cm"/>
      <inkml:brushProperty name="height" value="0.05" units="cm"/>
      <inkml:brushProperty name="color" value="#FF0066"/>
    </inkml:brush>
  </inkml:definitions>
  <inkml:trace contextRef="#ctx0" brushRef="#br0">147 122 7210,'-2'-25'3578,"-3"-28"464,4 50-3825,1 0 0,-1 1 0,0-1 0,0 0 0,0 1 0,0-1-1,0 1 1,-1 0 0,1-1 0,-1 1 0,1 0 0,-1 0 0,0 0 0,0 0 0,0 0-1,-3-2 1,5 4-166,-1 0 1,0-1-1,0 1 0,0 0 0,0 0 0,0 0 1,0 0-1,0 0 0,0 0 0,0 0 0,0 0 1,0 0-1,0 0 0,0 0 0,0 1 0,0-1 1,1 0-1,-1 1 0,0-1 0,0 0 0,0 1 1,0-1-1,0 1 0,1 0 0,-1-1 0,0 1 1,1 0-1,-1-1 0,0 1 0,1 0 0,-1 0 1,0 1-1,-18 28 470,7-5-260,1 0 0,1 1 0,1 0 0,-7 42 0,13-54-204,1 0 0,0 0 0,1 0 0,1 1 0,0-1 0,1 0 0,1 0 1,0 0-1,1 0 0,6 19 0,-9-31-55,0-1 0,1 1 1,-1-1-1,1 0 0,0 1 1,0-1-1,-1 0 0,1 1 1,0-1-1,0 0 0,0 0 0,0 0 1,0 0-1,0 0 0,1 0 1,-1 0-1,0 0 0,0 0 1,1-1-1,-1 1 0,0 0 1,1-1-1,-1 1 0,3-1 0,-1 0-3,-1 0 0,1 0 0,-1 0-1,0-1 1,1 0 0,-1 1-1,0-1 1,1 0 0,-1 0 0,0 0-1,0 0 1,0-1 0,4-2 0,2-2-23,-1-1 0,1 0 1,-2 0-1,1-1 1,-1 0-1,8-11 0,-8 7-61,0 0 0,-1 0 0,-1-1 0,0 1 0,4-20 0,-7 24 17,0 0-1,0 0 1,0 0 0,-1 0-1,0 0 1,-1 0-1,1 0 1,-2 0-1,1 0 1,-4-8 0,6 17 87,-1 0 1,0 0 0,0 0-1,0 0 1,-1 0 0,1 1-1,0-1 1,0 0 0,0 0-1,-1 0 1,1 0 0,-1 0-1,1 0 1,-1 0 0,1 0 0,-1 0-1,0 0 1,1 0 0,-1 0-1,0 0 1,0-1 0,0 1-1,1 0 1,-1 0 0,0-1-1,0 1 1,0-1 0,0 1-1,0-1 1,0 1 0,-1-1 0,1 1-1,0-1 1,0 0 0,0 0-1,0 0 1,0 1 0,0-1-1,-1 0 1,1-1 0,0 1-1,0 0 1,0 0 0,0 0-1,0-1 1,0 1 0,-1 0 0,1-1-1,0 1 1,0-1 0,0 1-1,0-1 1,0 0 0,1 1-1,-1-1 1,0 0 0,0 0-1,0 0 1,1 0 0,-1 0-1,0 1 1,0-3 0,3 8 49,-1-1 1,1 0 0,1 0 0,-1 0-1,0-1 1,1 1 0,0 0-1,0-1 1,0 0 0,0 0-1,0 0 1,1 0 0,0 0-1,-1-1 1,1 1 0,0-1-1,0 0 1,0 0 0,0-1-1,1 1 1,-1-1 0,0 0-1,1 0 1,-1 0 0,1-1-1,-1 1 1,1-1 0,7-1-1,-8 1-405,1-1-1,0 0 0,0 0 1,-1 0-1,1-1 0,-1 1 1,1-1-1,-1 0 0,0-1 1,0 1-1,1-1 0,-2 1 1,1-1-1,0-1 0,-1 1 1,1 0-1,3-5 0,9-14-924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05.062"/>
    </inkml:context>
    <inkml:brush xml:id="br0">
      <inkml:brushProperty name="width" value="0.05" units="cm"/>
      <inkml:brushProperty name="height" value="0.05" units="cm"/>
      <inkml:brushProperty name="color" value="#FF0066"/>
    </inkml:brush>
  </inkml:definitions>
  <inkml:trace contextRef="#ctx0" brushRef="#br0">79 0 3457,'-65'22'1695,"65"-22"-1587,0 1 1,0-1-1,-1 0 0,1 0 1,0 0-1,-1 0 0,1 1 1,0-1-1,-1 0 0,1 0 1,0 0-1,-1 0 1,1 0-1,-1 0 0,1 0 1,0 0-1,-1 0 0,1 0 1,0 0-1,-1 0 1,1 0-1,0 0 0,-1 0 1,1 0-1,0 0 0,-1-1 1,1 1-1,0 0 1,-1 0-1,1 0 0,0-1 1,-1 1-1,1 0 0,0 0 1,0-1-1,-1 1 1,1 0-1,0 0 0,0-1 1,-1 1-1,1 0 0,0-1 1,0 1-1,0 0 0,0-1 1,0 1-1,0 0 1,-1-1-1,2 0-43,-1 1 0,0 0 0,0-1 0,0 1 0,0 0 1,0-1-1,1 1 0,-1 0 0,0-1 0,0 1 0,1 0 0,-1 0 0,0-1 0,1 1 0,-1 0 1,0 0-1,0 0 0,1-1 0,-1 1 0,1 0 0,-1 0 0,0 0 0,1 0 0,-1 0 0,0 0 1,1-1-1,-1 1 0,0 0 0,1 0 0,-1 0 0,1 0 0,-1 1 0,0-1 0,1 0 0,-1 0 1,0 0-1,1 0 0,-1 0 0,0 0 0,1 0 0,0 1 0,23 13 162,1 1 1,-2 1-1,33 29 0,34 24 464,-47-44-420,0-2 0,2-3 0,1-1-1,0-2 1,1-2 0,1-2 0,67 9-1,-45-18 436</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25.226"/>
    </inkml:context>
    <inkml:brush xml:id="br0">
      <inkml:brushProperty name="width" value="0.05" units="cm"/>
      <inkml:brushProperty name="height" value="0.05" units="cm"/>
      <inkml:brushProperty name="color" value="#FF0066"/>
    </inkml:brush>
  </inkml:definitions>
  <inkml:trace contextRef="#ctx0" brushRef="#br0">1 198 6553,'3'3'7498,"5"6"-3783,50 45-3156,-22-19 65,-28-26-463,1-1 0,0 0 0,10 6 1,-19-13-148,1-1 0,-1 1 1,0-1-1,1 0 0,-1 0 1,1 1-1,-1-1 0,1 0 1,-1 0-1,1 1 1,-1-1-1,1 0 0,-1 0 1,1 0-1,-1 0 0,1 0 1,-1 0-1,1 0 1,-1 0-1,1 0 0,-1 0 1,1 0-1,-1 0 0,1 0 1,-1 0-1,1 0 0,-1-1 1,1 1-1,-1 0 1,1 0-1,-1-1 0,1 1 1,-1 0-1,0-1 0,1 1 1,-1 0-1,1-1 1,-1 1-1,0 0 0,1-1 1,-1 1-1,0-1 0,0 1 1,1-2-1,7-29 502,-5 15-593,2-10 109,18-65 77,-22 88-104,0 0-1,0 1 0,0-1 0,0 1 1,0 0-1,1-1 0,-1 1 0,1 0 1,-1 0-1,1 0 0,0 0 0,0 0 1,0 0-1,0 0 0,0 1 0,1-1 1,2-1-1,-3 2-5,-1 1 1,1 0-1,0 0 0,-1-1 1,1 1-1,-1 0 1,1 0-1,0 1 0,-1-1 1,1 0-1,-1 0 1,1 1-1,-1-1 1,1 1-1,-1-1 0,1 1 1,-1 0-1,1 0 1,-1-1-1,0 1 0,1 0 1,-1 0-1,0 0 1,0 1-1,0-1 0,0 0 1,0 0-1,0 1 1,1 1-1,42 41 77,-44-50-40,0 1-1,0-1 0,1 1 1,-1-1-1,1 1 0,2-7 1,-1 4-21,1-7-7,1-1 1,0 1-1,1 0 1,14-28-1,-18 41-1,1-1 0,-1 0 0,1 1 0,0 0-1,0-1 1,0 1 0,0 0 0,0 0 0,0 0 0,1 0 0,-1 0 0,1 1 0,-1-1 0,1 1-1,3-2 1,-3 3 2,-1-1 0,1 1 0,-1 0-1,1 0 1,0 0 0,-1 1 0,1-1 0,-1 0-1,1 1 1,-1 0 0,1 0 0,-1 0-1,0 0 1,1 0 0,-1 0 0,0 0-1,0 1 1,0-1 0,0 1 0,0-1 0,3 4-1,20 24-4,-20-22-99,0-1 0,1 0 0,12 10 0,-16-14-358,0-1 0,0 0 0,0 1-1,0-1 1,0 0 0,1 0 0,-1-1 0,1 1-1,-1 0 1,0-1 0,1 1 0,-1-1 0,1 0-1,-1 0 1,1 0 0,-1 0 0,4-1-1,15-4-1869</inkml:trace>
</inkml:ink>
</file>

<file path=ppt/ink/ink1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31.346"/>
    </inkml:context>
    <inkml:brush xml:id="br0">
      <inkml:brushProperty name="width" value="0.05" units="cm"/>
      <inkml:brushProperty name="height" value="0.05" units="cm"/>
      <inkml:brushProperty name="color" value="#FF0066"/>
    </inkml:brush>
  </inkml:definitions>
  <inkml:trace contextRef="#ctx0" brushRef="#br0">14 672 8826,'-14'-59'3662,"14"58"-3557,0 1 0,0-1 0,0 1 0,0 0 1,0-1-1,1 1 0,-1-1 0,0 1 0,0 0 0,0-1 0,0 1 0,1 0 0,-1-1 0,0 1 1,0 0-1,1-1 0,-1 1 0,0 0 0,1 0 0,-1-1 0,0 1 0,1 0 0,-1 0 0,0 0 1,1-1-1,-1 1 0,0 0 0,1 0 0,-1 0 0,1 0 0,-1 0 0,0 0 0,1 0 0,-1 0 1,1 0-1,-1 0 0,0 0 0,1 0 0,-1 0 0,0 0 0,1 0 0,-1 0 0,1 0 0,-1 0 1,0 0-1,1 1 0,-1-1 0,0 0 0,1 0 0,0 1 0,23 7 1933,-22-7-1606,0 0-345,1 0 0,0 0 0,-1 0 0,1 1 0,0 0 0,-1-1 1,0 1-1,1 0 0,-1 0 0,0 0 0,0 0 0,0 0 0,0 1 0,-1-1 1,1 1-1,-1-1 0,1 1 0,-1-1 0,0 1 0,0 0 0,0 0 1,0 0-1,-1 0 0,1-1 0,-1 1 0,1 0 0,-1 0 0,0 0 0,0 0 1,-1 0-1,1 0 0,-2 5 0,2-8-99,0-1 1,0 1-1,0 0 1,0 0-1,0-1 1,0 1-1,0 0 0,0 0 1,0-1-1,0 1 1,0 0-1,-1 0 1,1-1-1,0 1 0,0 0 1,0 0-1,0 0 1,-1 0-1,1-1 1,0 1-1,0 0 0,0 0 1,-1 0-1,1 0 1,0 0-1,0-1 1,0 1-1,-1 0 0,1 0 1,0 0-1,0 0 1,-1 0-1,1 0 1,0 0-1,0 0 0,-1 0 1,1 0-1,0 0 1,0 0-1,-1 0 1,1 0-1,0 0 0,0 0 1,-1 0-1,1 1 1,0-1-1,0 0 1,0 0-1,-1 0 0,1 0 1,0 0-1,0 1 1,0-1-1,-1 0 1,1 0-1,0 0 0,0 0 1,0 1-1,0-1 1,0 0-1,-1 1 0,0-20-94,1 1-1,0-1 0,1 1 0,5-23 0,-5 33 106,1 0 0,1-1 0,-1 1 0,1 0 0,0 1 0,1-1 0,0 1 0,0-1 0,7-7 0,-10 14 13,-1 0 0,1-1-1,1 1 1,-1 0-1,0-1 1,0 1-1,0 0 1,1 0 0,-1 0-1,0 0 1,1 0-1,-1 1 1,1-1-1,-1 0 1,1 1 0,-1-1-1,1 1 1,0-1-1,-1 1 1,1 0-1,0-1 1,-1 1 0,1 0-1,0 0 1,-1 0-1,1 1 1,0-1 0,-1 0-1,1 1 1,-1-1-1,1 1 1,0-1-1,-1 1 1,1 0 0,-1-1-1,0 1 1,1 0-1,-1 0 1,1 0-1,-1 0 1,0 1 0,0-1-1,0 0 1,0 0-1,0 1 1,2 2-1,0 1 50,0 0 0,0 0 0,0 1 0,-1 0 0,1-1-1,-1 1 1,2 11 0,-3-11-12,1 1 0,0-1 0,0 0 1,1 0-1,5 10 0,-8-16-49,0 1 0,0-1 0,0 0 0,0 0 0,0 0 0,0 0-1,0 0 1,0 1 0,0-1 0,0 0 0,0 0 0,0 0 0,0 0 0,0 0 0,0 0 0,0 1 0,1-1 0,-1 0 0,0 0 0,0 0-1,0 0 1,0 0 0,0 0 0,0 0 0,0 0 0,1 0 0,-1 1 0,0-1 0,0 0 0,0 0 0,0 0 0,0 0 0,0 0 0,1 0-1,-1 0 1,0 0 0,0 0 0,0 0 0,0 0 0,0 0 0,1 0 0,-1 0 0,0 0 0,0 0 0,0 0 0,0 0 0,0 0 0,1-1-1,-1 1 1,0 0 0,0 0 0,0 0 0,0 0 0,0 0 0,0 0 0,0 0 0,1 0 0,-1 0 0,0-1 0,0 1 0,0 0-1,0 0 1,0 0 0,0 0 0,0 0 0,0 0 0,0-1 0,0 1 0,2-17 0,-6-37 1,2 28-36,1-1-1,1 1 0,4-33 0,-3 55 24,0 0-1,0 0 1,0 0-1,0 0 1,1 0-1,-1 0 1,1 0-1,0 0 1,0 0-1,1 1 1,4-7-1,-6 9 12,0 0 0,1 0-1,-1 1 1,0-1 0,0 0 0,0 0-1,1 1 1,-1-1 0,0 0 0,1 1-1,-1-1 1,0 1 0,1 0-1,-1-1 1,1 1 0,-1 0 0,0 0-1,1 0 1,-1 0 0,1 0-1,-1 0 1,1 1 0,-1-1 0,0 0-1,1 1 1,-1-1 0,1 1-1,-1-1 1,0 1 0,0 0 0,1 0-1,-1-1 1,0 1 0,0 0-1,0 0 1,0 0 0,1 1 0,12 11 1,-5-4 7,0-1 0,1 0 0,0-1 0,14 9 0,-21-15-6,1 1 1,0-1 0,-1 1-1,1-1 1,0 0-1,0 0 1,-1-1-1,1 1 1,0-1-1,0 0 1,0 0-1,0 0 1,0 0-1,0-1 1,-1 1-1,1-1 1,0 0-1,5-3 1,-4 2-5,0 0 0,-1-1 0,0 0 0,1 0 0,-1 0 1,-1-1-1,1 1 0,0-1 0,-1 0 0,0 0 1,0 0-1,0 0 0,0-1 0,-1 1 0,1-1 1,-1 0-1,2-6 0,2-11-21,0 1 0,4-40 0,-4 23 17,1 23 39,0 24 33,6 36 120,-10-32-104,8 14 114,0-1 0,2 0 0,1-1 0,17 24 0,-4-6-80,-27-42-115,5 7 0,0 0-1,0 0 1,1 0-1,0-1 0,10 10 1,-16-17-2,0 0 0,0 0 0,0 0 0,0 0 1,0 0-1,0 0 0,0-1 0,0 1 0,0 0 0,0 0 0,0 0 1,0 0-1,0 0 0,0 0 0,0 0 0,0 0 0,0 0 0,0 0 1,0 0-1,0 0 0,0-1 0,0 1 0,0 0 0,1 0 0,-1 0 1,0 0-1,0 0 0,0 0 0,0 0 0,0 0 0,0 0 0,0 0 1,0 0-1,0 0 0,0 0 0,0 0 0,1 0 0,-1 0 0,0 0 0,0 0 1,0 0-1,0 0 0,0 0 0,0 0 0,0 0 0,0 0 0,0 0 1,0 0-1,0 0 0,1 0 0,-1 0 0,0 0 0,0 0 0,0 0 1,0 0-1,0 0 0,0 0 0,0 1 0,0-1 0,0 0 0,0 0 1,0 0-1,0 0 0,0 0 0,0 0 0,0 0 0,1 0 0,-4-11-59,-6-17 3,9 27 53,-50-125-215,-15-48-75,60 159 285,1 4 16,1 0 0,0 1 0,0-1 1,-1-18-1,4 27 7,0 0 1,0-1 0,0 1-1,0 0 1,0-1 0,1 1-1,-1 0 1,1-1 0,-1 1-1,1 0 1,0 0 0,0 0-1,0-1 1,0 1 0,1 0-1,-1 1 1,0-1 0,1 0-1,0 0 1,-1 0 0,1 1-1,0-1 1,0 1-1,-1 0 1,1-1 0,0 1-1,4-1 1,-3 0 46,0 1 0,0-1 0,1 1 0,-1 0 0,1 0 0,-1 0 0,1 1 0,-1-1 0,1 1 0,-1 0 0,1 0 0,-1 0 0,1 1 0,-1-1 0,1 1 0,-1 0 0,1 0 0,-1 0 0,0 0 0,1 0 0,-1 1 0,0 0 0,5 2 0,-5-1-21,-1 0 0,1 0 0,-1-1 0,1 1 0,-1 1 0,0-1 0,0 0 0,0 0 0,-1 1 0,1-1 0,-1 1 0,0 0 0,0-1 0,0 1 0,0 0 0,0-1 0,-1 1 0,0 0 0,0 0 0,0 0 0,-1 6 0,-1 0-25,0 0 0,0-1 1,0 1-1,-2-1 0,1 1 0,-1-1 1,-9 15-1,11-20-151,-1 0 1,1 0-1,-1 0 1,0-1-1,0 1 1,-1-1-1,1 0 0,-1 0 1,0 0-1,1 0 1,-1-1-1,0 0 1,-1 1-1,1-2 1,0 1-1,0 0 1,-1-1-1,-8 2 0,12-3-55,-1 0 0,0 0 0,0 0 0,0 0 0,0 0 0,1 0 0,-1 0 0,0-1 0,0 1 0,1-1 0,-1 0 0,0 1 0,1-1 0,-1 0 0,1 0 0,-1 0 0,1 0 0,-1 0 0,1 0 0,-1-1 0,1 1 0,0 0 0,0-1 0,0 1 0,0-1 0,0 1 0,0-1 0,0 1 0,0-1 0,1 0 0,-1 1 0,0-3 0,-3-23-1067</inkml:trace>
</inkml:ink>
</file>

<file path=ppt/ink/ink1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31.820"/>
    </inkml:context>
    <inkml:brush xml:id="br0">
      <inkml:brushProperty name="width" value="0.05" units="cm"/>
      <inkml:brushProperty name="height" value="0.05" units="cm"/>
      <inkml:brushProperty name="color" value="#FF0066"/>
    </inkml:brush>
  </inkml:definitions>
  <inkml:trace contextRef="#ctx0" brushRef="#br0">7 6 10874,'-6'-5'8523,"8"21"-7233,3 30-191,1 0 0,2 0 0,18 56-1,-19-78-997,2 0-1,1-1 0,0 1 0,2-2 0,1 0 1,0 0-1,27 31 0,-34-46-95,1-1 0,-1 0 0,1 0 0,1 0 1,11 6-1,-18-11-17,1 0 1,-1 0-1,1 0 1,0 0-1,-1 0 1,1-1-1,0 1 1,0 0-1,0-1 1,-1 0-1,1 1 1,0-1-1,0 0 1,0 0-1,0 0 1,0 0-1,-1 0 1,1 0-1,0-1 1,0 1-1,0-1 1,-1 1-1,1-1 1,0 0-1,0 1 1,-1-1 0,1 0-1,-1 0 1,1 0-1,-1-1 1,1 1-1,-1 0 1,2-3-1,2-2-76,-2 0 1,1 0-1,-1-1 1,0 0-1,0 1 0,-1-1 1,0 0-1,1-10 0,5-60-650,-3 16 258,-5 61 480,0-1 0,0 1 0,0-1 0,0 1 0,0-1 0,0 1-1,0 0 1,0-1 0,0 1 0,0-1 0,0 1 0,1-1 0,-1 1 0,0-1 0,0 1 0,0 0 0,0-1-1,1 1 1,-1-1 0,0 1 0,1 0 0,-1-1 0,0 1 0,0 0 0,1-1 0,-1 1 0,1 0 0,-1 0 0,0-1-1,1 1 1,-1 0 0,1 0 0,-1 0 0,0-1 0,1 1 0,-1 0 0,1 0 0,-1 0 0,1 0 0,-1 0 0,1 0-1,-1 0 1,0 0 0,1 0 0,-1 0 0,1 0 0,-1 0 0,1 0 0,-1 1 0,1-1 0,-1 0 0,0 0-1,1 0 1,-1 1 0,1-1 0,-1 0 0,0 0 0,1 1 0,-1-1 0,0 0 0,1 1 0,-1-1 0,1 1 0,24 29 159,-20-24-84,1 3 8,2 2 67,1-1 0,16 16 1,-22-24-143,-1 0 1,1 0 0,0 0 0,-1 0 0,1 0-1,0-1 1,0 1 0,0-1 0,0 0 0,0 0-1,0 0 1,0 0 0,1-1 0,-1 1 0,0-1-1,6 0 1,-8 0-85,1 0 0,-1-1 1,1 1-1,-1-1 0,0 1 0,1-1 0,-1 1 0,0-1 0,0 0 1,1 0-1,-1 0 0,0 0 0,0 0 0,0 0 0,0 0 0,0 0 0,0 0 1,0 0-1,-1 0 0,1 0 0,0-1 0,-1 1 0,1 0 0,-1-1 1,1 1-1,-1 0 0,1-1 0,-1 1 0,0-1 0,0 1 0,0-1 0,0 1 1,0 0-1,0-1 0,0-1 0,-1-4-696,1-1 1,-1 1-1,-1-1 0,1 1 0,-5-11 1,-7-14-574</inkml:trace>
</inkml:ink>
</file>

<file path=ppt/ink/ink1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32.191"/>
    </inkml:context>
    <inkml:brush xml:id="br0">
      <inkml:brushProperty name="width" value="0.05" units="cm"/>
      <inkml:brushProperty name="height" value="0.05" units="cm"/>
      <inkml:brushProperty name="color" value="#FF0066"/>
    </inkml:brush>
  </inkml:definitions>
  <inkml:trace contextRef="#ctx0" brushRef="#br0">16 106 10290,'-14'18'4529,"12"-5"-2584,4-7-281,12-11-976,4-4-280,5-16-776,3-2-728,0-10-961,9-2 1113</inkml:trace>
</inkml:ink>
</file>

<file path=ppt/ink/ink1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32.562"/>
    </inkml:context>
    <inkml:brush xml:id="br0">
      <inkml:brushProperty name="width" value="0.05" units="cm"/>
      <inkml:brushProperty name="height" value="0.05" units="cm"/>
      <inkml:brushProperty name="color" value="#FF0066"/>
    </inkml:brush>
  </inkml:definitions>
  <inkml:trace contextRef="#ctx0" brushRef="#br0">21 1 9634,'-2'2'462,"0"1"0,0 0 0,0 0 0,0-1 0,1 2 0,-1-1 0,1 0 0,-1 0 0,1 0-1,0 0 1,1 1 0,-1-1 0,0 1 0,1-1 0,0 6 0,0-2-81,1-1 0,0 1 1,0-1-1,1 1 0,0-1 0,0 0 0,5 11 0,4 2 137,1 0 0,1 0-1,27 30 1,207 267 771,-245-313-1439,-1-1 0,1 1 0,0-1 0,-1 1-1,0 0 1,0 0 0,0 0 0,0-1 0,1 7 0,-2-9 66,0 1 0,0-1 0,0 1 0,0-1 0,0 1 0,0-1 0,0 1 0,0-1 0,-1 1 0,1-1 0,0 1 0,0-1 0,-1 1 0,1-1 0,0 1 0,0-1 0,-1 0 0,1 1 0,0-1 0,-1 1 0,1-1 0,-1 1 0,-19 2-2351,17-3 2126,1 0 0,0 0 0,0-1 0,0 1-1,0 0 1,0-1 0,0 0 0,0 1-1,0-1 1,1 0 0,-1 0 0,0 0 0,0 0-1,-3-3 1,-1-7-776</inkml:trace>
  <inkml:trace contextRef="#ctx0" brushRef="#br0" timeOffset="1">269 502 4513,'-30'-57'2919,"30"53"-2642,0 0 0,-1 0 1,1 0-1,1 0 0,-1 1 0,1-1 0,-1 0 0,1 0 0,0 1 0,0-1 0,1 0 1,-1 1-1,1-1 0,0 1 0,0 0 0,0-1 0,0 1 0,1 0 0,3-4 0,1-3 355,6-8 334,0 1 1,1-1-1,0 2 1,1 0-1,1 1 1,1 1-1,25-18 1,-41 32-921,0-1 0,1 1 1,-1-1-1,0 1 0,0-1 0,0 1 1,0-1-1,0 1 0,0 0 0,1 0 1,-1 0-1,0 0 0,0 0 0,0 0 1,1 0-1,-1 0 0,0 0 0,0 0 1,0 1-1,0-1 0,1 0 0,-1 1 1,0-1-1,0 1 0,0-1 0,0 1 1,0 0-1,0-1 0,0 1 0,0 0 1,-1 0-1,1 0 0,0-1 0,0 1 1,0 0-1,-1 0 0,1 0 0,-1 0 1,1 0-1,-1 1 0,1-1 0,-1 0 1,1 2-1,2 7 94,0 0 0,0 0 0,-1 1 0,0 10 0,0-8 91,2 14-51,-3-17-303,0 0 1,0 0-1,1 0 1,1 0-1,0 0 1,0-1-1,5 11 1,-7-19-108,-1-1 132,0 0 1,0 1-1,0-1 1,0 0-1,0 0 1,1 1-1,-1-1 1,0 0-1,0 0 0,0 1 1,1-1-1,-1 0 1,0 0-1,0 1 1,1-1-1,-1 0 1,0 0-1,0 0 0,1 0 1,-1 1-1,0-1 1,0 0-1,1 0 1,-1 0-1,0 0 1,1 0-1,-1 0 0,0 0 1,1 0-1,-1 0 1,0 0-1,0 0 1,1 0-1,-1 0 1,0 0-1,1 0 0,-1 0 1,13-8-1194</inkml:trace>
</inkml:ink>
</file>

<file path=ppt/ink/ink1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32.955"/>
    </inkml:context>
    <inkml:brush xml:id="br0">
      <inkml:brushProperty name="width" value="0.05" units="cm"/>
      <inkml:brushProperty name="height" value="0.05" units="cm"/>
      <inkml:brushProperty name="color" value="#FF0066"/>
    </inkml:brush>
  </inkml:definitions>
  <inkml:trace contextRef="#ctx0" brushRef="#br0">7 4 11875,'-6'1'5241,"7"-1"-4697,-1-1-1024,0-1-513,0 0 617</inkml:trace>
</inkml:ink>
</file>

<file path=ppt/ink/ink1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33.299"/>
    </inkml:context>
    <inkml:brush xml:id="br0">
      <inkml:brushProperty name="width" value="0.05" units="cm"/>
      <inkml:brushProperty name="height" value="0.05" units="cm"/>
      <inkml:brushProperty name="color" value="#FF0066"/>
    </inkml:brush>
  </inkml:definitions>
  <inkml:trace contextRef="#ctx0" brushRef="#br0">86 701 9994,'-13'-58'8735,"12"50"-8461,0 0 0,0 0 0,-1 0 0,0 0 0,-1 1 0,1-1 0,-1 1 0,-1-1 0,-5-8 0,9 15-271,0 1 1,-1-1-1,1 0 1,0 1-1,-1-1 1,1 0 0,-1 1-1,1-1 1,-1 1-1,1-1 1,-1 0-1,1 1 1,-1-1 0,1 1-1,-1 0 1,0-1-1,1 1 1,-1-1-1,0 1 1,1 0 0,-1 0-1,0-1 1,1 1-1,-1 0 1,0 0-1,0 0 1,1 0 0,-1 0-1,0 0 1,0 0-1,1 0 1,-1 0-1,0 0 1,1 0 0,-1 0-1,0 1 1,0-1-1,1 0 1,-1 1-1,0-1 1,1 0 0,-1 1-1,0-1 1,1 1-1,-1-1 1,1 1-1,-1-1 1,1 1 0,-1-1-1,1 1 1,-1-1-1,1 1 1,0 0-1,-1-1 1,1 1 0,-1 1-1,-1 2-17,0 1 0,1-1 0,-1 1-1,1 0 1,0 0 0,-1 9 0,1-9 9,1 0 1,1 1-1,-1-1 1,1 0-1,-1 0 0,1-1 1,1 1-1,-1 0 1,1 0-1,0 0 1,0-1-1,0 1 1,0-1-1,1 0 1,0 1-1,6 6 1,-6-9 3,-1 1 0,1-1 0,0 0 0,-1 0 0,1-1 0,0 1 0,0-1 0,0 1 0,1-1 0,-1 0 0,0 0 0,0 0 0,1 0 0,-1-1 0,0 0 0,1 1 0,-1-1 1,0 0-1,1-1 0,-1 1 0,1-1 0,-1 1 0,0-1 0,0 0 0,1 0 0,3-2 0,0-1 5,1 0 1,-1 0-1,0 0 1,-1-1-1,1 0 1,-1-1-1,0 1 1,0-1-1,6-7 1,6-12 210,18-29 0,-8 11 403,-21 34-441,4-7 210,0 0-1,9-20 1,-23 43-414,0-2-30,1 0 0,0 0 0,1 0 0,-1 0 0,1 1 0,0-1 0,-1 10 0,2-4-6,-1-1 0,2 1 0,3 20 1,-4-27 47,1-1 1,0 0 0,0 0 0,0 0 0,1 0-1,-1 0 1,1 0 0,-1 0 0,3 2 0,-3-4 10,0 0 1,0 0 0,0 0 0,0 0 0,0-1 0,0 1 0,0 0 0,0 0 0,0-1 0,1 1 0,-1-1 0,0 1 0,0-1 0,0 0 0,1 0 0,-1 1 0,0-1 0,1 0 0,-1 0-1,0 0 1,1 0 0,-1 0 0,2-1 0,-1 1 8,1-1-1,-1 0 0,0 0 0,0 0 1,1 0-1,-1 0 0,0-1 1,0 1-1,0-1 0,0 1 0,0-1 1,-1 0-1,1 0 0,0 1 1,-1-1-1,2-4 0,20-38 264,-17 29-145,6-14 62,-2 0-1,-1-1 0,-1 0 1,-2-1-1,-1 1 0,-1-1 1,-2 0-1,-1-1 0,-1 1 1,-2 0-1,-1 0 0,-2 0 1,-14-52-1,4 47-243,15 36 56,0-1-1,0 1 1,0-1 0,-1 1-1,1-1 1,0 1 0,0-1-1,-1 1 1,1-1 0,0 1-1,-1 0 1,1-1-1,-1 1 1,1-1 0,-1 1-1,1 0 1,0 0 0,-1-1-1,1 1 1,-1 0-1,1 0 1,-1 0 0,1-1-1,-1 1 1,0 0 0,1 0-1,-1 0 1,1 0-1,-1 0 1,0 0 0,0 1-3,0-1-1,0 1 1,0 0 0,0 0 0,0-1 0,0 1-1,1 0 1,-1 0 0,0 0 0,1 0 0,-1 0-1,1 0 1,-1 0 0,0 2 0,-6 14-22,2 1-1,-1 0 1,2 0 0,0 0-1,-1 31 1,2-2-63,5 55 0,6-26-1448,3-2 0,39 142 0,-22-130 405</inkml:trace>
</inkml:ink>
</file>

<file path=ppt/ink/ink1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33.646"/>
    </inkml:context>
    <inkml:brush xml:id="br0">
      <inkml:brushProperty name="width" value="0.05" units="cm"/>
      <inkml:brushProperty name="height" value="0.05" units="cm"/>
      <inkml:brushProperty name="color" value="#FF0066"/>
    </inkml:brush>
  </inkml:definitions>
  <inkml:trace contextRef="#ctx0" brushRef="#br0">12 0 8786,'-11'4'4497,"15"14"-1585,11 3-743,12 9-161,12 11-471,-3-6-233,1 4-576,-5 2-296,-9-11-328,0 6-32,-2-5-192,-2-4-360,-11-4-784,-4-9-1145,-1 1 1481</inkml:trace>
</inkml:ink>
</file>

<file path=ppt/ink/ink1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34.066"/>
    </inkml:context>
    <inkml:brush xml:id="br0">
      <inkml:brushProperty name="width" value="0.05" units="cm"/>
      <inkml:brushProperty name="height" value="0.05" units="cm"/>
      <inkml:brushProperty name="color" value="#FF0066"/>
    </inkml:brush>
  </inkml:definitions>
  <inkml:trace contextRef="#ctx0" brushRef="#br0">0 784 10970,'6'-16'4968,"8"-2"-3412,-3 7-435,136-160 5515,8 11-3343,-39 42-2390,105-140-1,-215 249-1004,-4 7-3,-1 0 1,0 0-1,1 0 0,-1 0 0,1 1 0,0-1 0,-1 0 0,1 1 0,0-1 1,0 1-1,4-3 0,-6 4 14,1 1 0,-1-1-1,0 0 1,1 0 0,-1 0 0,0 0 0,1 0 0,-1 0 0,0 0 0,1 1 0,-1-1-1,0 0 1,1 0 0,-1 0 0,0 1 0,0-1 0,1 0 0,-1 0 0,0 1-1,0-1 1,1 0 0,-1 1 0,0-1 0,0 0 0,0 1 0,0-1 0,0 0-1,1 1 1,-1-1 0,0 0 0,0 1 0,0-1 0,0 1 0,0 0 0,4 19-2189,-3-13 1177,6 21-1186,6 5 845</inkml:trace>
</inkml:ink>
</file>

<file path=ppt/ink/ink1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35.670"/>
    </inkml:context>
    <inkml:brush xml:id="br0">
      <inkml:brushProperty name="width" value="0.05" units="cm"/>
      <inkml:brushProperty name="height" value="0.05" units="cm"/>
      <inkml:brushProperty name="color" value="#FF0066"/>
    </inkml:brush>
  </inkml:definitions>
  <inkml:trace contextRef="#ctx0" brushRef="#br0">32 939 7986,'59'28'3795,"-59"-28"-3692,0 0 0,1 0 0,-1 0 1,0 0-1,1 0 0,-1 0 0,0 0 0,1 0 0,-1 0 0,1 0 0,-1 0 0,0 0 0,1 0 0,-1 0 0,0-1 1,1 1-1,-1 0 0,0 0 0,1 0 0,-1 0 0,0-1 0,1 1 0,-1 0 0,0 0 0,1-1 0,-1 1 0,0 0 1,0-1-1,0 1 0,1 0 0,-1 0 0,0-1 0,0 1 0,1-1 0,1-18 2170,-1 18-2190,-1 1-1,0-1 0,0 0 0,0 0 0,0 1 1,0-1-1,0 0 0,0 0 0,0 0 0,0 1 1,-1-1-1,1 0 0,0 0 0,0 1 0,-1-1 1,1 0-1,0 1 0,-1-1 0,1 0 0,-1 1 1,1-1-1,-1 0 0,1 1 0,-1-1 0,1 1 1,-1-1-1,0 1 0,1-1 0,-1 1 0,0 0 1,1-1-1,-1 1 0,0 0 0,1-1 0,-1 1 1,0 0-1,0 0 0,1 0 0,-1 0 0,0 0 1,0 0-1,0 0 0,0 0 0,-3 2 29,0 0-1,0 0 1,1 1-1,-1 0 0,1-1 1,0 1-1,0 1 1,0-1-1,0 0 1,0 1-1,1-1 1,-4 7-1,-21 49 260,24-52-336,1 0 1,0 0-1,0 0 0,1 0 1,0 0-1,0 0 1,1 0-1,0 0 0,0 0 1,0 0-1,3 11 0,-2-15-35,0 0 0,0 1 1,1-1-1,-1 0 0,1 0 0,0 0 0,0 0 0,0-1 0,0 1 0,0 0 0,1-1 0,-1 1 0,1-1 0,0 0 0,-1 0 0,1 0 0,0 0 0,0-1 0,0 1 0,0-1 0,1 0 0,-1 0 0,0 0 0,1 0 0,5 1 0,-5-2-8,0 1 0,-1-1-1,1 1 1,0-1 0,0 0 0,-1-1 0,1 1 0,0-1 0,-1 1 0,1-1 0,-1 0 0,1-1 0,-1 1 0,1-1 0,-1 1 0,6-4 0,-5 1 4,0 0 1,0 1-1,0-1 1,0 0-1,-1-1 1,0 1 0,0-1-1,0 1 1,0-1-1,2-7 1,1-3 18,-1 0 1,-1-1-1,-1 1 1,0-1-1,-1 0 1,0-29-1,-1 41-10,0 3 3,-1 1 16,21 4 43,-15-4-50,-1 0 0,1 0 0,0-1 0,-1 0-1,1 0 1,-1 0 0,0 0 0,1-1 0,-1 0-1,0 0 1,0-1 0,0 1 0,6-5 0,-5 1 19,1 0 1,-2 0-1,1 0 1,-1-1-1,0 0 1,0 0-1,0-1 1,-1 1-1,-1-1 1,4-8-1,1-1 56,27-56 440,43-83 2072,-78 156-2585,0-1 0,1 1-1,-1-1 1,0 1 0,0-1-1,1 1 1,-1-1 0,0 1 0,1-1-1,-1 1 1,0 0 0,1-1-1,-1 1 1,1 0 0,-1-1 0,1 1-1,-1 0 1,1-1 0,-1 1-1,1 0 1,-1 0 0,1-1 0,-1 1-1,1 0 1,-1 0 0,1 0-1,0 0 1,-1 0 0,1 0-1,-1 0 1,1 0 0,-1 0 0,1 0-1,0 0 1,-1 0 0,1 1-1,-1-1 1,1 0 0,0 0 0,1 2 0,0 0 1,0 0-1,-1 0 1,1 0-1,0 0 1,-1 0-1,1 0 1,-1 0-1,2 4 1,20 55-1,-21-56-21,0 5-4,1 0 1,1 0-1,0-1 0,8 15 0,-12-22-30,1-1-1,0 0 0,0 1 1,-1-1-1,1 0 0,0 0 0,0 0 1,0 0-1,1 0 0,-1 0 1,0 0-1,0 0 0,0 0 1,1 0-1,-1 0 0,0-1 0,1 1 1,-1-1-1,1 1 0,-1-1 1,1 1-1,-1-1 0,1 0 0,-1 0 1,1 0-1,-1 0 0,1 0 1,-1 0-1,1 0 0,-1 0 0,1-1 1,-1 1-1,1-1 0,-1 1 1,0-1-1,1 1 0,-1-1 0,0 0 1,1 1-1,1-3 0,0 0-101,1 0-1,-1 0 0,0-1 0,0 0 0,0 0 1,0 0-1,0 0 0,-1 0 0,0 0 0,0-1 1,0 1-1,0-1 0,-1 0 0,2-7 0,1-8-39,-1 0 0,0-21 0,-2 26 176,0 1-1,-1-1 1,0 0-1,-2 0 0,0 0 1,-4-18-1,5 32 9,1 0-1,0 1 1,0-1-1,-1 0 0,1 0 1,0 1-1,-1-1 1,1 0-1,0 0 1,-1 1-1,1-1 1,-1 0-1,1 1 1,-1-1-1,0 1 1,1-1-1,-1 1 1,0-1-1,1 1 1,-1-1-1,0 1 0,0 0 0,1 0 0,-1 0-1,0 0 1,1 0 0,-1 0-1,1 1 1,-1-1-1,1 0 1,0 0 0,-1 0-1,1 1 1,-1-1-1,1 0 1,-1 1 0,1-1-1,0 1 1,-1-1-1,1 0 1,0 1 0,-1-1-1,1 1 1,-1 0-1,-1 3 7,1-1-1,-1 1 0,0 0 0,1 0 0,0-1 0,-1 8 1,2-6-8,0 0 0,0 0 1,1 0-1,-1 1 1,1-1-1,1 0 1,-1-1-1,1 1 1,0 0-1,0 0 1,0-1-1,0 1 0,1-1 1,4 5-1,-6-7-3,0 0 0,1 0 0,-1 0 1,1 0-1,0-1 0,-1 1 0,1-1 0,0 1 0,0-1 0,0 0 0,0 0 0,0 1 0,0-2 0,0 1 0,1 0 0,-1 0 0,0-1 0,0 1 0,1-1 0,-1 1 0,0-1 0,1 0 0,-1 0 0,0 0 0,1-1 0,-1 1 0,0 0 0,1-1 0,-1 1 0,0-1 0,0 0 0,0 0 0,3-1 1,-1-1 18,-1 0 1,0 0 0,0-1-1,0 1 1,0-1 0,-1 1-1,1-1 1,-1 0 0,0 0-1,0 0 1,-1 0 0,1 0-1,-1 0 1,0 0 0,0-1-1,0 1 1,-1 0 0,1-1-1,-1 1 1,0-6 0,-2 5 5,1 0 647,10 7-320,-3 2-306,1 0-1,0 1 0,-1-1 0,0 1 1,0 1-1,-1-1 0,1 1 0,8 12 1,0 0 37,12 13 84,-2 1 1,0 1-1,-3 1 1,18 38-1,-30-54-137,-1 1-1,-1 0 0,-1 0 0,-1 1 0,0 0 1,-2 0-1,0 0 0,-1 1 0,-1 27 0,-2-42-28,1 1-1,-1-1 0,0 0 0,-1 0 0,0 0 0,0 0 0,0 0 0,0 0 0,-1-1 0,0 1 0,0-1 0,-1 0 0,0 0 1,0 0-1,-6 6 0,7-8-20,1-1 0,-1 0 0,0 0 0,0-1 0,0 1 1,0-1-1,0 1 0,0-1 0,0 0 0,0 0 0,-1 0 0,1-1 1,0 1-1,-1-1 0,1 0 0,0 0 0,-1 0 0,1 0 0,0 0 0,-1-1 1,1 0-1,0 1 0,0-1 0,-1-1 0,1 1 0,0 0 0,0-1 1,0 1-1,0-1 0,-3-3 0,-2 0-31,2 0 0,-1-1 0,0 1 0,1-2 0,0 1 0,1 0 0,-1-1 1,1 0-1,1-1 0,-1 1 0,1-1 0,-3-8 0,3 4 25,0 0 1,1 0-1,0 0 1,1-1-1,1 1 1,0-1-1,1-19 1,3 2 27,1 0 0,1 0 0,2 1 1,1 0-1,1 0 0,16-31 0,-13 32 98,0-1 0,-2 0-1,-1 0 1,-2-1 0,0 0-1,-2-1 1,-2 1 0,0-32-1,-2 61-97,-1 1-1,0 0 0,0-1 0,0 1 0,0-1 0,0 1 0,0-1 1,1 1-1,-1 0 0,0-1 0,0 1 0,-1-1 0,1 1 1,0-1-1,0 1 0,0-1 0,0 1 0,0 0 0,0-1 0,-1 1 1,1-1-1,0 1 0,0 0 0,0-1 0,-1 1 0,1 0 1,0-1-1,-1 1 0,1 0 0,0-1 0,-1 1 0,1 0 1,0 0-1,-1-1 0,1 1 0,-1 0 0,1 0 0,0 0 0,-1 0 1,1-1-1,-1 1 0,1 0 0,-1 0 0,0 0 0,0 1 0,0-1-1,0 1 1,0 0-1,1 0 1,-1 0-1,0-1 0,0 1 1,0 0-1,1 0 1,-1 0-1,1 0 1,-1 0-1,1 0 0,-1 1 1,1-1-1,-1 2 1,0 1 1,-1 0 0,1 0 0,0 0 0,1 1 0,-1-1 0,1 0 0,0 1 0,0-1 0,0 0 0,1 1 0,-1-1 0,1 0 1,0 0-1,2 5 0,-2-6-2,1-1 0,-1 0 1,1 0-1,-1 0 1,1 0-1,0-1 0,0 1 1,0 0-1,0-1 1,0 1-1,0-1 0,0 1 1,0-1-1,0 0 0,1 0 1,-1 0-1,0-1 1,1 1-1,-1 0 0,1-1 1,-1 0-1,1 1 1,-1-1-1,1 0 0,3-1 1,-1 1-1,0 0 0,-1-1 1,1 0-1,-1 0 0,1-1 1,-1 1-1,1-1 0,-1 0 1,0 0-1,0-1 0,0 1 1,0-1-1,0 0 0,0 0 0,-1 0 1,1 0-1,-1-1 0,0 1 1,0-1-1,-1 0 0,1 0 1,-1 0-1,4-7 0,2-7 8,0 0-1,-1-1 1,-1 0-1,5-26 1,-8 28-2,-1-1 0,-1 1 0,0-1 0,-1 0 0,-1 1 0,-1-1 0,0 1 0,-2-1 0,0 1 0,0 0 0,-2 0 0,0 1 0,-1 0 0,0 0 0,-12-17 0,8 22 3,10 22 14,13 26 52,1-5 86,2-1 0,1-1 0,2-1 0,1 0 0,1-1 0,35 38 0,-32-45-82,-22-19-230,1-1 0,-1 0 0,0 0 0,1 1 0,0-1 0,-1-1 1,1 1-1,0 0 0,-1 0 0,1 0 0,0-1 0,0 1 0,-1-1 0,3 1 0,-3-2-51,-1 1 0,1 0-1,-1-1 1,0 1-1,1 0 1,-1-1-1,0 1 1,0 0 0,1-1-1,-1 1 1,0-1-1,0 1 1,1 0-1,-1-1 1,0 1 0,0-1-1,0 1 1,0-1-1,0 1 1,0-1-1,0 1 1,0-1-1,0 1 1,0-1 0,0 1-1,0-1 1,0 1-1,0 0 1,0-1-1,-1 0 1,1 1-12,-3-18-2137</inkml:trace>
</inkml:ink>
</file>

<file path=ppt/ink/ink1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36.061"/>
    </inkml:context>
    <inkml:brush xml:id="br0">
      <inkml:brushProperty name="width" value="0.05" units="cm"/>
      <inkml:brushProperty name="height" value="0.05" units="cm"/>
      <inkml:brushProperty name="color" value="#FF0066"/>
    </inkml:brush>
  </inkml:definitions>
  <inkml:trace contextRef="#ctx0" brushRef="#br0">8 175 10770,'-8'-1'5233,"23"-9"-1680,6-1-1528,11-10-841,7-7-248,0-3-344,1 2-96,-9 5-376,-2 9-560,-11 11-1872,4 13 807,0 27 465</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25.641"/>
    </inkml:context>
    <inkml:brush xml:id="br0">
      <inkml:brushProperty name="width" value="0.05" units="cm"/>
      <inkml:brushProperty name="height" value="0.05" units="cm"/>
      <inkml:brushProperty name="color" value="#FF0066"/>
    </inkml:brush>
  </inkml:definitions>
  <inkml:trace contextRef="#ctx0" brushRef="#br0">1 128 5193,'55'-63'5853,"-38"45"-1782,-17 17-4007,1 0 0,0 0 0,0 0 0,-1 0 1,1 0-1,-1 0 0,1 0 0,-1 0 1,1-1-1,-1 1 0,0 0 0,1 0 0,-1 0 1,0 0-1,0-1 0,0 1 0,0 0 1,0 0-1,0-1 0,0 1 0,-1 0 0,1 0 1,0 0-1,-1 0 0,1-1 0,0 1 1,-1 0-1,0 0 0,1 0 0,-1 0 0,0 0 1,1 0-1,-1 0 0,0 0 0,0 1 1,0-1-1,0 0 0,0 0 0,0 1 0,0-1 1,0 0-1,0 1 0,0-1 0,0 1 0,0 0 1,0-1-1,-1 1 0,1 0 0,0-1 1,0 1-1,0 0 0,-1 0 0,1 0 0,0 0 1,0 0-1,0 1 0,-2-1 0,1 3-113,0 1-1,0-1 0,1 0 1,-1 1-1,1-1 0,0 1 0,0-1 1,0 1-1,0-1 0,0 8 1,1-5 37,0-1 0,0 1-1,1-1 1,0 1 0,0 0 0,0-1 0,1 0 0,-1 1 0,1-1 0,1 0 0,3 7 0,-4-10 11,0 1-1,0-1 1,0 1-1,0-1 1,1 0-1,-1 0 1,1 0-1,0 0 1,-1 0-1,1-1 1,0 1-1,0-1 1,0 0-1,0 0 1,0 0-1,1 0 1,-1 0-1,0-1 1,0 1-1,7-1 1,3 0-219,0 0 0,1 0 0,17-4 0,-25 3-446,0-1 1,0 0-1,0 0 0,0-1 0,8-4 0,6-5-663</inkml:trace>
</inkml:ink>
</file>

<file path=ppt/ink/ink1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37.185"/>
    </inkml:context>
    <inkml:brush xml:id="br0">
      <inkml:brushProperty name="width" value="0.05" units="cm"/>
      <inkml:brushProperty name="height" value="0.05" units="cm"/>
      <inkml:brushProperty name="color" value="#FF0066"/>
    </inkml:brush>
  </inkml:definitions>
  <inkml:trace contextRef="#ctx0" brushRef="#br0">0 918 8066,'1'11'1655,"0"1"0,0 0 0,4 14 0,-2-14-750,1 0 0,0 1 0,1-2 0,0 1 0,10 15 0,-15-27-857,0 0 0,0 1 0,0-1 0,0 0 0,0 1 0,0-1 0,1 0 0,-1 0 0,0 1 0,0-1 0,0 0 0,0 0 0,1 1 0,-1-1 0,0 0 0,0 0 0,0 0 0,1 1 0,-1-1 0,0 0 0,0 0 0,1 0 0,-1 0 0,0 0 0,1 1 0,-1-1 0,0 0 0,0 0 0,1 0 0,-1 0 0,0 0 0,1 0 0,-1 0 0,0 0 0,1 0 0,-1 0 0,0 0 0,1-1 1,3-11 878,-2-31-256,-2 37-502,15-346 712,-6 209-826,-9 143-55,0 0 0,0 0 0,0 0 0,1 0 0,-1 0 0,0 0 0,0 0-1,0 0 1,0 0 0,0 0 0,0 0 0,0 0 0,0 0 0,0 0 0,1 0 0,-1 0 0,0 0 0,0 0 0,0 0 0,0 0 0,0 0 0,0 0 0,0 0-1,0 0 1,0 0 0,1 0 0,-1 0 0,0 0 0,0 0 0,0 0 0,0 0 0,0 0 0,0 0 0,0 0 0,0 0 0,0-1 0,0 1 0,0 0 0,1 0-1,-1 0 1,0 0 0,0 0 0,0 0 0,0 0 0,0 0 0,0 0 0,0 0 0,0-1 0,0 1 0,0 0 0,0 0 0,0 0 0,0 0 0,0 0 0,0 0-1,7 14 6,6 23 13,-10-28-13,0 1 0,0-1 1,1 0-1,1 0 0,-1 0 1,1-1-1,7 9 1,-9-13-6,0-1 0,0 0 0,1 0 0,-1 0 1,1 0-1,0-1 0,0 1 0,0-1 0,0 0 1,0 0-1,1 0 0,-1-1 0,0 0 0,1 1 1,-1-1-1,1-1 0,7 1 0,1-1 9,0-1 0,0 0 0,0-1 0,0 0 0,0-1 0,0-1 0,-1 0 0,1-1 0,-1 0 0,0-1 0,0 0 0,-1-1 0,0 0 0,0 0 0,-1-2 1,0 1-1,0-1 0,-1-1 0,0 1 0,-1-2 0,0 1 0,0-1 0,-1 0 0,-1-1 0,0 0 0,-1 0 0,0 0 0,6-21 0,-11 32-7,4-15 82,-1 0 1,1-32-1,-3 45-73,-1 0-1,0-1 0,0 1 0,0 0 1,-1 0-1,1 0 0,-1 0 0,1 1 1,-1-1-1,0 0 0,0 0 0,0 0 1,-1 0-1,1 1 0,-1-1 0,1 1 1,-1-1-1,0 1 0,0 0 0,0-1 1,0 1-1,0 0 0,-1 0 1,-2-2-1,4 4-7,-1-1-1,1 1 1,0-1 0,0 1 0,0-1 0,-1 1 0,1 0 0,0 0-1,-1 0 1,1 0 0,0 0 0,0 0 0,-1 0 0,1 0-1,0 0 1,0 0 0,-1 1 0,1-1 0,0 1 0,0-1 0,0 1-1,-3 0 1,2 1-1,0 0-1,0 0 1,0 0-1,1 0 0,-1 0 1,0 0-1,1 0 1,-1 0-1,1 1 0,-2 3 1,1 0-3,-1 1 1,1-1-1,0 1 0,1 0 1,0-1-1,0 1 0,0 14 1,1-19 0,0 1 0,0-1-1,1 1 1,-1 0 0,1-1 0,0 1 0,-1-1 0,1 1 0,0-1-1,0 0 1,1 1 0,-1-1 0,0 0 0,1 0 0,0 0 0,-1 0 0,1 0-1,0 0 1,0 0 0,0 0 0,3 1 0,-1-1-3,0-1 1,-1 1-1,1-1 1,0 0-1,0-1 1,0 1-1,0-1 1,0 1-1,0-1 0,-1 0 1,1 0-1,8-2 1,1-1-3,-1 0 1,1-1-1,-1-1 0,1 0 0,-1 0 1,-1-1-1,19-13 0,-17 8 139,0 0-1,-1-1 1,0-1-1,0 0 0,-2 0 1,1-1-1,-2 0 0,0-1 1,-1 0-1,0-1 0,-1 0 1,6-23-1,-12 37-73,-1 0 0,1 0 0,-1 0 0,1 0 0,-1 0 0,0 0-1,0 0 1,0-1 0,0 1 0,-1-3 0,0 4-49,1 1 0,0 0 0,0-1 0,0 1 0,0 0 0,-1-1 0,1 1 0,0-1 0,0 1 0,-1 0 0,1 0 0,0-1 0,-1 1 0,1 0 0,0-1 0,-1 1 0,1 0 0,0 0 1,-1 0-1,1-1 0,-1 1 0,1 0 0,0 0 0,-1 0 0,1 0 0,-1 0 0,1 0 0,-1 0 0,1 0 0,-1 0 0,-2 1-2,1-1 0,0 1 1,-1 0-1,1 0 0,0 1 1,-1-1-1,1 0 0,0 1 1,0 0-1,0-1 0,0 1 0,1 0 1,-1 0-1,-3 4 0,-1 2-18,0 1 0,0 0 0,1 0 1,0 1-1,0-1 0,1 1 0,0 0 0,1 0 0,0 1 0,-1 12 0,3-22 0,1 1 0,0-1 1,0 1-1,0-1 1,0 0-1,1 1 0,-1-1 1,0 1-1,1-1 1,-1 0-1,0 1 0,1-1 1,0 0-1,-1 0 0,1 1 1,0-1-1,0 0 1,-1 0-1,1 0 0,0 0 1,0 0-1,0 0 0,0 0 1,1 0-1,-1 0 1,0-1-1,0 1 0,0 0 1,1-1-1,-1 1 0,0-1 1,1 1-1,-1-1 1,0 0-1,1 1 0,-1-1 1,1 0-1,-1 0 1,0 0-1,3 0 0,0-1-18,1 1 0,-1-1 0,0 0 0,1 0-1,-1-1 1,0 1 0,0-1 0,0 0 0,0 0-1,0-1 1,0 1 0,4-4 0,-2 0 6,0-1 1,-1 1-1,1-1 1,-1-1-1,0 1 1,4-10-1,6-10-20,-14 26 40,0 1 0,-1-1 1,1 0-1,0 1 1,0-1-1,0 0 1,0 1-1,0-1 1,-1 1-1,1-1 1,0 1-1,0-1 1,0 1-1,0 0 1,0-1-1,0 1 0,1 0 1,-1 0-1,0 0 1,0 0-1,0 0 1,0 0-1,0 0 1,0 0-1,0 0 1,0 1-1,0-1 1,0 0-1,0 1 1,0-1-1,0 1 1,0-1-1,0 1 0,0-1 1,-1 1-1,1 0 1,0-1-1,0 1 1,0 1-1,41 36-25,-31-26 23,39 33 31,58 60 141,-98-94-153,-1 0 0,0 1 0,-1 0 0,0 1 0,-1 0 0,0 0 0,9 28 0,-15-36-10,1 1-1,-1 0 1,0 0-1,-1 0 1,0 0 0,0 0-1,0 0 1,0 0-1,-1 0 1,-2 10-1,2-14-7,0-1 0,1 1-1,-1 0 1,0 0 0,0-1-1,0 1 1,0 0 0,0-1-1,0 1 1,0-1 0,0 0 0,-1 1-1,1-1 1,-1 0 0,1 0-1,-1 1 1,1-1 0,-1 0-1,0-1 1,1 1 0,-1 0-1,0 0 1,0-1 0,1 1 0,-1-1-1,0 0 1,0 1 0,0-1-1,0 0 1,0 0 0,0 0-1,1 0 1,-1-1 0,0 1-1,0 0 1,0-1 0,-2 0 0,-1-1-23,1 0 0,-1 0 0,1 0 0,-1 0 0,1-1 0,0 0 1,0 1-1,0-2 0,0 1 0,0 0 0,1-1 0,0 0 0,-1 0 0,1 0 1,1 0-1,-1 0 0,1 0 0,-1-1 0,1 1 0,0-1 0,1 0 1,-1 0-1,1 1 0,-1-11 0,-2-11-14,2 0-1,0 0 1,4-42 0,-1 39 23,-2-347-15,4 357 63,-3 19-28,0-1 1,0 1-1,0 0 1,0 0 0,1 0-1,-1-1 1,0 1-1,0 0 1,0 0-1,1 0 1,-1 0-1,0 0 1,0-1-1,0 1 1,1 0 0,-1 0-1,0 0 1,0 0-1,1 0 1,-1 0-1,0 0 1,0 0-1,1 0 1,-1 0 0,0 0-1,0 0 1,1 0-1,-1 0 1,0 0-1,0 0 1,1 0-1,-1 0 1,0 0-1,0 1 1,1-1 0,24 24 378,-17-15-334,3 3 38,1 0 1,1 0-1,0-1 0,19 13 1,-29-22-167,1 0 0,-1 0 0,0 0 0,1 0 0,-1-1 0,1 1 0,-1-1 0,1 0 0,0 0 0,-1 0 0,1 0 0,0-1 0,0 0 0,0 0 0,0 0 0,-1 0 0,1 0 0,0-1 0,0 1 0,0-1 0,-1 0 0,1 0 0,-1-1 0,1 1 0,4-3 0,-6 2-335,-1 0 0,1 0 0,0 0 1,-1 0-1,0 0 0,0-1 1,1 1-1,-1 0 0,0 0 1,-1-1-1,1 1 0,0-1 1,-1 1-1,1-1 0,-1 1 1,0-1-1,0 1 0,0-1 1,0 1-1,0-1 0,-1 1 1,1-1-1,-1 1 0,0-1 1,-1-2-1,-13-21-1629</inkml:trace>
</inkml:ink>
</file>

<file path=ppt/ink/ink1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37.577"/>
    </inkml:context>
    <inkml:brush xml:id="br0">
      <inkml:brushProperty name="width" value="0.05" units="cm"/>
      <inkml:brushProperty name="height" value="0.05" units="cm"/>
      <inkml:brushProperty name="color" value="#FF0066"/>
    </inkml:brush>
  </inkml:definitions>
  <inkml:trace contextRef="#ctx0" brushRef="#br0">30 76 8386,'-14'0'4721,"2"-1"-984,9-7-2105,3 6-408,10-8-904,-5 6-280,-1 0-536,22-14-816,10 7 504,-7-7 184</inkml:trace>
</inkml:ink>
</file>

<file path=ppt/ink/ink1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38.104"/>
    </inkml:context>
    <inkml:brush xml:id="br0">
      <inkml:brushProperty name="width" value="0.05" units="cm"/>
      <inkml:brushProperty name="height" value="0.05" units="cm"/>
      <inkml:brushProperty name="color" value="#FF0066"/>
    </inkml:brush>
  </inkml:definitions>
  <inkml:trace contextRef="#ctx0" brushRef="#br0">10 462 8122,'0'0'11705,"1"17"-10379,-6 53-641,2-55-581,2 1 0,0 25 0,1-39-101,0 1 0,0-1-1,0 1 1,0-1 0,1 1-1,-1-1 1,1 1 0,0-1 0,0 1-1,0-1 1,0 1 0,0-1-1,0 0 1,1 0 0,-1 0 0,1 0-1,0 0 1,-1 0 0,1 0-1,0 0 1,0-1 0,0 1 0,0-1-1,3 2 1,-3-2-4,0-1 0,0 1 0,0-1 0,0 0-1,0 0 1,0 0 0,1 0 0,-1 0 0,0-1 0,0 1 0,0 0 0,0-1 0,0 0-1,0 1 1,0-1 0,0 0 0,-1 0 0,1 0 0,0 0 0,0 0 0,-1-1-1,1 1 1,-1 0 0,1-1 0,-1 0 0,1 1 0,-1-1 0,0 0 0,0 1 0,2-4-1,1-2 83,0-1 0,-1 1 0,0-1-1,0 0 1,-1 0 0,1 0-1,-2-1 1,2-13 0,9-34 1296,-12 55-1336,0 0-1,1-1 1,-1 1 0,1-1 0,-1 1 0,1 0 0,-1-1 0,1 1 0,0 0 0,0 0 0,0-1 0,0 1 0,-1 0 0,2 0 0,-1 0 0,0 0 0,0 0 0,0 0 0,0 1 0,1-1 0,-1 0 0,0 1 0,1-1 0,-1 1 0,0-1 0,1 1 0,-1-1 0,1 1 0,-1 0 0,1 0 0,-1 0 0,0 0 0,1 0 0,-1 0 0,1 0 0,-1 0 0,1 1 0,-1-1 0,1 0 0,-1 1 0,0-1 0,1 1 0,-1 0 0,2 1 0,8 4 155,-1 0 0,0 1 1,0 1-1,12 12 0,-5-5 27,-7-6-127,-7-6-87,0 0 0,0 0-1,0-1 1,0 1 0,1-1 0,-1 0-1,1 0 1,5 3 0,-8-6-8,0 0 0,0 0 1,0 0-1,0 0 0,0 0 1,0 0-1,0 0 0,0 0 1,-1 0-1,1-1 0,0 1 0,-1 0 1,1 0-1,-1-1 0,1 1 1,-1 0-1,0-1 0,1 1 1,-1-1-1,0-2 0,1 0 4,2-7 17,0 0 1,1 0-1,0 0 1,0 1-1,1 0 1,1-1-1,12-16 1,-15 23 65,1 0 0,-1 1-1,1-1 1,0 1 0,1-1 0,-1 1 0,0 0 0,1 1 0,0-1 0,-1 1 0,1 0-1,0 0 1,0 1 0,0-1 0,1 1 0,-1 0 0,0 0 0,0 1 0,7 0 0,-5 0 50,0-1-1,0 1 1,0-1 0,0-1 0,0 1 0,0-1 0,0-1 0,-1 1 0,1-1 0,-1 0-1,1 0 1,-1-1 0,0 0 0,-1 0 0,9-7 0,-6 2-4,1 0-1,-1 0 1,-1-1 0,0 0 0,0-1 0,-1 0 0,9-22-1,-12 24-140,-1 0-1,-1 0 1,1-1-1,-1 1 1,-1-1-1,0 1 0,0 0 1,-1-1-1,0 1 1,-1 0-1,0 0 1,-5-14-1,-4-33-1135,9 23-118,-1-1 461</inkml:trace>
</inkml:ink>
</file>

<file path=ppt/ink/ink1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51.476"/>
    </inkml:context>
    <inkml:brush xml:id="br0">
      <inkml:brushProperty name="width" value="0.05" units="cm"/>
      <inkml:brushProperty name="height" value="0.05" units="cm"/>
      <inkml:brushProperty name="color" value="#FF0066"/>
    </inkml:brush>
  </inkml:definitions>
  <inkml:trace contextRef="#ctx0" brushRef="#br0">0 129 8890,'41'44'11414,"-37"-36"-7671,0 13-4354,-2-8 1411,-1 16-687,-1 0 0,-2 0 0,-9 55 0,9-64-118,1-18 14,0 35 28,1-36-23,0-1 1,0 1-1,0 0 1,0 0-1,0 0 1,0 0-1,1 0 0,-1-1 1,0 1-1,1 0 1,-1 0-1,1-1 1,-1 1-1,1 0 1,-1-1-1,1 1 1,-1 0-1,1-1 1,0 1-1,-1-1 1,1 1-1,0-1 1,-1 1-1,1-1 1,0 1-1,0-1 1,-1 0-1,1 1 1,0-1-1,0 0 1,0 0-1,0 1 0,-1-1 1,1 0-1,0 0 1,0 0-1,0 0 1,1-1-1,6 0 158,0-1 0,0-1 0,0 1 0,0-1 0,-1-1 0,1 0 0,8-5 0,50-39 673,-23 8-18,65-80 0,-1 1 635,-87 100-1329,0 1 0,1 1 0,44-28-1,-45 37-856,-11 7-769,-9 1 1421,1 0-1,-1 0 1,0 0 0,0 0-1,0 0 1,0 0-1,1 1 1,-1-1-1,0 0 1,0 0-1,0 0 1,0 0-1,0 1 1,0-1-1,0 0 1,0 0-1,1 0 1,-1 0-1,0 1 1,0-1 0,0 0-1,0 0 1,0 0-1,0 1 1,0-1-1,0 0 1,0 0-1,0 0 1,0 1-1,0-1 1,0 0-1,-1 0 1,1 0-1,0 1 1,0-1-1,0 0 1,0 0 0,0 0-1,0 1 1,-13 15-1545</inkml:trace>
</inkml:ink>
</file>

<file path=ppt/ink/ink1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8:55.733"/>
    </inkml:context>
    <inkml:brush xml:id="br0">
      <inkml:brushProperty name="width" value="0.05" units="cm"/>
      <inkml:brushProperty name="height" value="0.05" units="cm"/>
      <inkml:brushProperty name="color" value="#FF0066"/>
    </inkml:brush>
  </inkml:definitions>
  <inkml:trace contextRef="#ctx0" brushRef="#br0">41 441 6289,'-33'-41'3206,"32"39"-2732,0 0 0,0 1-1,0-1 1,0 0 0,1 0-1,-1 0 1,1 0 0,-1 0-1,1 0 1,-1 0 0,1-1-1,0 1 1,0 0 0,1-5 4932,45 123-3197,-45-115-2173,-1 0 0,0-1-1,1 1 1,-1 0 0,1 0-1,0 0 1,-1 0-1,1-1 1,-1 1 0,1 0-1,0 0 1,0-1 0,-1 1-1,1-1 1,0 1-1,0-1 1,0 1 0,0-1-1,0 1 1,0-1 0,0 0-1,0 1 1,0-1-1,0 0 1,0 0 0,1 0-1,0 0 33,1 0 0,-1-1 0,0 1 0,1-1 0,-1 0 1,0 0-1,0 0 0,0 0 0,0 0 0,4-3 0,4-4 164,0-1 0,-1 1-1,11-13 1,-20 21-228,49-62 657,-3-2-1,46-85 1,-2 5-1278,-78 127-1451,-8 15 888</inkml:trace>
</inkml:ink>
</file>

<file path=ppt/ink/ink1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9:01.726"/>
    </inkml:context>
    <inkml:brush xml:id="br0">
      <inkml:brushProperty name="width" value="0.05" units="cm"/>
      <inkml:brushProperty name="height" value="0.05" units="cm"/>
      <inkml:brushProperty name="color" value="#FF0066"/>
    </inkml:brush>
  </inkml:definitions>
  <inkml:trace contextRef="#ctx0" brushRef="#br0">46 1 8706,'-42'52'2998,"42"-52"-2937,0 1 0,-1-1 0,1 1 1,0-1-1,-1 0 0,1 1 0,0-1 0,0 1 0,-1-1 1,1 1-1,0-1 0,0 1 0,0-1 0,0 1 1,0-1-1,0 1 0,-1-1 0,1 1 0,0-1 0,0 1 1,1-1-1,-1 1 0,0-1 0,0 1 0,0-1 1,0 1-1,0-1 0,0 1 0,1-1 0,-1 1 0,0-1 1,1 1-1,-1-1 0,0 1 0,0-1 0,1 0 1,-1 1-1,1-1 0,-1 0 0,0 1 0,1-1 0,-1 0 1,1 1-1,-1-1 0,1 0 0,-1 0 0,1 0 1,-1 1-1,1-1 0,-1 0 0,1 0 0,-1 0 0,1 0 1,28 3 1263,-26-3-1073,25-1 1213,1-1 0,36-7 0,27-2 988,138 14 916,-157 1-2817,0-4 0,122-14 0,-137 4-1407,5-2-5898,-27 7 3931</inkml:trace>
</inkml:ink>
</file>

<file path=ppt/ink/ink1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49:56.252"/>
    </inkml:context>
    <inkml:brush xml:id="br0">
      <inkml:brushProperty name="width" value="0.05" units="cm"/>
      <inkml:brushProperty name="height" value="0.05" units="cm"/>
      <inkml:brushProperty name="color" value="#FF0066"/>
    </inkml:brush>
  </inkml:definitions>
  <inkml:trace contextRef="#ctx0" brushRef="#br0">249 920 8042,'0'1'211,"1"1"1,-1 0-1,1 0 1,-1-1-1,1 1 1,0 0 0,0-1-1,0 1 1,0-1-1,0 1 1,0-1-1,0 1 1,0-1-1,1 0 1,-1 0-1,0 1 1,1-1 0,-1 0-1,1 0 1,0 0-1,-1-1 1,1 1-1,3 1 1,44 13 715,338 49 2179,8-34-2392,-215-23-55,1-7 0,307-40 0,-367 24-222,-17 3 15,195-50-1,-272 54-425,0 0-1,38-21 1,-57 26-11,0 0 1,-1-1-1,1 0 1,-1-1-1,0 0 1,0 0-1,-1 0 1,0-1-1,0 0 1,0 0-1,7-13 1,-11 15-3,0 0 0,-1-1-1,1 1 1,-1 0 0,-1-1 0,1 1 0,-1-1 0,0 1 0,0-1-1,0 1 1,-1-1 0,0 1 0,0-1 0,0 1 0,-1 0 0,-2-7-1,-4-8 18,-1 1 0,-22-35 0,9 21-36,-1 2-1,-2 0 1,-1 2 0,-1 1 0,-2 1-1,-1 1 1,-1 1 0,-1 2 0,-54-29-1,-7 4-66,-3 4 0,-138-43-1,129 53 35,-1 5-1,-137-20 1,166 40 22,0 3 0,-1 3 0,1 3 0,-83 12 1,49 4-4,1 5 1,1 4-1,1 6 1,-151 63-1,235-84 16,0 1 0,1 2 0,0 0 0,1 1 0,1 1 0,-34 31 1,47-38 13,1-1 0,0 2 0,1-1 0,0 1 0,0 0 0,1 0 0,0 0 0,0 1 1,1 0-1,0 0 0,1 0 0,0 0 0,1 1 0,0-1 0,1 1 0,0-1 1,0 1-1,1 0 0,2 15 0,1-7 29,1-1 0,1 0 0,0 0 0,2-1-1,0 1 1,0-1 0,2-1 0,0 0 0,1 0 0,1 0 0,0-1 0,1-1 0,0 0 0,1-1 0,1 0 0,0-1-1,30 19 1,-10-10-2,0-2-1,1-1 0,1-2 0,0-1 0,1-2 0,1-2 0,63 11 0,188 7-1415,-258-27 1137,129 6-476</inkml:trace>
</inkml:ink>
</file>

<file path=ppt/ink/ink1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06.053"/>
    </inkml:context>
    <inkml:brush xml:id="br0">
      <inkml:brushProperty name="width" value="0.05" units="cm"/>
      <inkml:brushProperty name="height" value="0.05" units="cm"/>
      <inkml:brushProperty name="color" value="#FF0066"/>
    </inkml:brush>
  </inkml:definitions>
  <inkml:trace contextRef="#ctx0" brushRef="#br0">38 1 8178,'-37'39'6775,"37"-39"-6684,0 1 0,0-1 0,0 0 0,0 0 0,0 0 0,0 0 0,0 0-1,1 0 1,-1 0 0,0 0 0,0 0 0,0 0 0,0 0 0,0 0 0,0 0 0,1 0 0,-1 0 0,0 0 0,0 0 0,1-1 454,-1 1-454,18 0 349,-4 0 20,-1 0-360,0 0 0,-1 1 1,1 0-1,0 1 0,-1 0 0,1 1 0,-1 1 1,0 0-1,0 0 0,0 2 0,-1-1 0,0 1 1,12 8-1,-11-2-97,-1-1 0,1 1 0,-2 1 0,0 0 1,0 1-1,-2-1 0,1 2 0,10 27 0,1 11 6,17 67 0,-18-52 4,31 89 5,-15-53 118,-4 1-1,19 124 1,-48-212 79,0 1-1,-1 0 1,-1 0-1,-1 0 1,0 0 0,-2 0-1,0 0 1,-7 23 0,7-32-90,-1 0 1,0 0 0,0 0-1,-1 0 1,0 0-1,0-1 1,-1 0 0,0 0-1,-1-1 1,0 0 0,0 0-1,0 0 1,-1-1 0,0 0-1,0 0 1,-14 6 0,2-3-15,0 0 0,-33 9 0,45-16-122,0 0-1,0 0 0,0-1 1,0 0-1,0-1 1,0 1-1,-1-1 1,1-1-1,0 0 1,-9-2-1,16 3-72,0-1-1,0 1 0,0 0 1,0-1-1,-1 0 1,1 1-1,0-1 0,0 0 1,0 1-1,0-1 0,0 0 1,1 0-1,-1 0 1,0 0-1,0 0 0,0 0 1,1 0-1,-1 0 1,1 0-1,-1 0 0,1-1 1,-1 1-1,0-2 0,1-31-2090,7 2 1156</inkml:trace>
</inkml:ink>
</file>

<file path=ppt/ink/ink1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06.813"/>
    </inkml:context>
    <inkml:brush xml:id="br0">
      <inkml:brushProperty name="width" value="0.05" units="cm"/>
      <inkml:brushProperty name="height" value="0.05" units="cm"/>
      <inkml:brushProperty name="color" value="#FF0066"/>
    </inkml:brush>
  </inkml:definitions>
  <inkml:trace contextRef="#ctx0" brushRef="#br0">11 673 7402,'-11'0'9970,"21"-37"-8498,63-66 40,-35 28-111,4-12-233,7-2-224,-2 10-464,-7 11-256,-4 22-552,-15 11-448,-10 14-1632,-4 3-809,-10 3 1897</inkml:trace>
</inkml:ink>
</file>

<file path=ppt/ink/ink1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07.376"/>
    </inkml:context>
    <inkml:brush xml:id="br0">
      <inkml:brushProperty name="width" value="0.05" units="cm"/>
      <inkml:brushProperty name="height" value="0.05" units="cm"/>
      <inkml:brushProperty name="color" value="#FF0066"/>
    </inkml:brush>
  </inkml:definitions>
  <inkml:trace contextRef="#ctx0" brushRef="#br0">11 3 8778,'0'0'136,"0"0"0,-1-1 0,1 1 0,0 0 0,0 0 0,0 0 0,-1 0 0,1 0 0,0-1 0,0 1 0,-1 0 0,1 0 0,0 0 0,0 0 0,-1 0 0,1 0 0,0 0-1,0 0 1,-1 0 0,1 0 0,0 0 0,-1 0 0,1 0 0,0 0 0,0 0 0,-1 0 0,1 0 0,0 0 0,0 1 0,-1-1 0,1 0 0,0 0 0,0 0 0,-1 0 0,1 1 0,0-1 0,0 0 0,0 0 0,0 0 0,-1 1 0,1-1 0,0 0 0,0 0 0,0 0 0,0 1 0,0-1 0,0 0 0,-1 0 0,1 1 0,0-1 0,0 0 0,0 1 0,0-1 0,0 0 0,6 25 2439,24 35-2128,-27-54 86,25 46 41,-2 1 0,-3 1 0,22 78-1,-44-129-703,0 0 0,0 1 0,-1-1 0,0 0-1,1 0 1,-1 0 0,0 1 0,0-1-1,-1 0 1,1 0 0,-1 0 0,-1 5 0,1-7 102,0 0 1,1 0-1,-1 1 1,0-1 0,0 0-1,0-1 1,0 1-1,0 0 1,0 0-1,0 0 1,0-1 0,0 1-1,-1 0 1,1-1-1,0 1 1,0-1 0,-1 1-1,1-1 1,0 0-1,0 0 1,-1 1 0,1-1-1,0 0 1,-1 0-1,1 0 1,0-1 0,-1 1-1,1 0 1,0 0-1,-1-1 1,1 1 0,0-1-1,-2 0 1,-20-6 580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26.043"/>
    </inkml:context>
    <inkml:brush xml:id="br0">
      <inkml:brushProperty name="width" value="0.05" units="cm"/>
      <inkml:brushProperty name="height" value="0.05" units="cm"/>
      <inkml:brushProperty name="color" value="#FF0066"/>
    </inkml:brush>
  </inkml:definitions>
  <inkml:trace contextRef="#ctx0" brushRef="#br0">1 176 5025,'32'-78'3019,"-32"77"-2805,1 0-1,-1 0 1,0 0-1,1 1 1,-1-1-1,0 0 1,1 0-1,-1 1 1,1-1-1,-1 0 1,1 1-1,-1-1 0,1 0 1,0 1-1,-1-1 1,1 1-1,0-1 1,-1 1-1,1-1 1,0 1-1,1-1 1,7 5 204,-8-4 159,43 14 3760,-43-13-3411,-1-4-870,1 1 0,-1-1 0,0 1 0,1-1-1,0 1 1,-1-1 0,1 1 0,0 0 0,3-4 0,6-18-56,4-13 13,-14 36-13,0 0 1,0 1-1,1-1 1,-1 1-1,0-1 0,0 1 1,1-1-1,-1 1 1,0-1-1,0 1 0,1-1 1,-1 1-1,1-1 1,-1 1-1,0-1 1,1 1-1,-1 0 0,1-1 1,-1 1-1,1 0 1,-1-1-1,1 1 0,-1 0 1,1 0-1,-1 0 1,1-1-1,0 1 0,-1 0 1,1 0-1,-1 0 1,1 0-1,0 0 1,-1 0-1,1 0 0,-1 0 1,1 0-1,-1 0 1,1 0-1,0 1 0,0-1 1,15 13-11,-14-11 7,9 6 7,0 0 1,1-1-1,-1 0 1,18 7 0,-14-6 0,-13-7-86,1 0 1,-1 0-1,0-1 1,1 1 0,-1 0-1,1-1 1,-1 0-1,0 1 1,1-1-1,-1 0 1,1 0-1,-1 0 1,1-1-1,-1 1 1,1 0-1,4-3 1,-1 1-720,0-1-1,0 0 1,-1 0-1,1-1 1,5-4-1,6-5-340</inkml:trace>
</inkml:ink>
</file>

<file path=ppt/ink/ink1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07.748"/>
    </inkml:context>
    <inkml:brush xml:id="br0">
      <inkml:brushProperty name="width" value="0.05" units="cm"/>
      <inkml:brushProperty name="height" value="0.05" units="cm"/>
      <inkml:brushProperty name="color" value="#FF0066"/>
    </inkml:brush>
  </inkml:definitions>
  <inkml:trace contextRef="#ctx0" brushRef="#br0">20 480 7458,'-13'9'4032,"7"-10"-399,16-6-1560,17-20-161,9-9-168,14-15-295,0-4-153,0 1-584,-1 2-256,-6 14-376,-2-3-64,-10 7-40,-2 7-144,-10 6-544,-9 1-376,-2 9-937,-7 1-487,1 7 1616</inkml:trace>
</inkml:ink>
</file>

<file path=ppt/ink/ink1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08.139"/>
    </inkml:context>
    <inkml:brush xml:id="br0">
      <inkml:brushProperty name="width" value="0.05" units="cm"/>
      <inkml:brushProperty name="height" value="0.05" units="cm"/>
      <inkml:brushProperty name="color" value="#FF0066"/>
    </inkml:brush>
  </inkml:definitions>
  <inkml:trace contextRef="#ctx0" brushRef="#br0">51 215 9258,'0'0'208,"1"1"1,-1-1-1,0 0 0,1 1 1,-1-1-1,0 0 0,1 1 1,-1-1-1,1 0 0,-1 1 1,0-1-1,1 0 0,-1 0 1,1 1-1,-1-1 0,1 0 1,-1 0-1,1 0 0,-1 0 1,1 0-1,-1 0 0,1 0 1,-1 0-1,1 0 0,12-6 1703,8-14-868,-20 19-929,7-8 143,-1-1-1,0 0 1,0 0-1,-1-1 1,0 0-1,7-21 0,-12 29-248,0 0-1,0 0 0,0 0 0,0 0 1,-1 0-1,1 0 0,-1 0 0,0-1 0,0 1 1,0 0-1,0 0 0,-1 0 0,1-1 0,-1 1 1,0 0-1,1 0 0,-2 0 0,1 0 0,0 0 1,-1 0-1,1 0 0,-1 1 0,0-1 0,0 1 1,0-1-1,0 1 0,0-1 0,0 1 1,-1 0-1,1 0 0,-4-1 0,5 2-7,-1 0 1,1 0-1,-1 0 0,0 0 0,1 1 0,-1-1 0,0 1 1,0 0-1,1-1 0,-1 1 0,0 0 0,0 0 0,1 0 1,-1 0-1,0 0 0,0 0 0,0 1 0,1-1 0,-1 0 1,-2 2-1,1 0-2,-1-1 1,1 1-1,0 0 0,0 1 1,0-1-1,0 0 1,1 1-1,-1 0 1,-3 4-1,-1 2 0,1 1 0,0 0-1,0 1 1,1-1 0,-5 16 0,8-20 35,0 0 0,0 0 1,1 0-1,0 1 0,0-1 0,0 0 1,1 0-1,0 1 0,0-1 0,1 0 1,0 1-1,0-1 0,0 0 1,1 0-1,-1 0 0,2 0 0,4 11 1,-3-12 4,-1-1 1,1 1-1,0-1 1,0 1-1,0-1 1,0 0-1,1-1 1,0 1-1,0-1 1,0 0 0,0 0-1,0 0 1,0-1-1,1 0 1,-1 0-1,1 0 1,0-1-1,0 0 1,8 1-1,-5-1-16,1 0-1,0-1 0,0 0 1,-1 0-1,1-1 0,0-1 1,0 1-1,-1-2 0,0 1 1,1-1-1,-1-1 0,14-7 1,-17 8-222,-1-1 0,0 0 0,1 0 0,-1 0 0,-1 0 0,1-1 0,-1 0 0,1 0 1,-1 0-1,-1-1 0,1 1 0,-1-1 0,0 0 0,0 0 0,-1 0 0,0 0 0,0-1 0,0 1 1,1-10-1,1-13-1813,4-7 909</inkml:trace>
</inkml:ink>
</file>

<file path=ppt/ink/ink1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08.922"/>
    </inkml:context>
    <inkml:brush xml:id="br0">
      <inkml:brushProperty name="width" value="0.05" units="cm"/>
      <inkml:brushProperty name="height" value="0.05" units="cm"/>
      <inkml:brushProperty name="color" value="#FF0066"/>
    </inkml:brush>
  </inkml:definitions>
  <inkml:trace contextRef="#ctx0" brushRef="#br0">0 566 7930,'0'-3'216,"1"-21"3330,5 22-1168,5 13-149,-8-7-1897,0 1 0,0 0 0,-1 1 0,0-1-1,0 0 1,0 1 0,-1-1 0,2 10 0,-2-9-236,0 1 1,1-1 0,0 1 0,0-1 0,5 10 0,-5-65-64,12-97-17,-15 145-13,1-1 0,0 0 0,1 1 0,-1-1-1,0 1 1,0-1 0,1 1 0,-1-1 0,1 1-1,-1-1 1,1 1 0,0-1 0,0 1 0,-1 0 0,1-1-1,0 1 1,0 0 0,0 0 0,1 0 0,-1-1 0,0 1-1,0 0 1,0 1 0,1-1 0,-1 0 0,1 0-1,-1 0 1,3 0 0,-2 1 4,0 0 1,0 1-1,0-1 0,0 0 0,0 1 0,-1 0 1,1-1-1,0 1 0,0 0 0,0 0 1,-1 0-1,1 0 0,-1 0 0,1 0 1,-1 1-1,1-1 0,-1 1 0,0-1 0,1 1 1,-1-1-1,0 1 0,1 2 0,20 21 91,-9-17-64,-13-8-33,1 0 0,-1 0-1,0 0 1,1 0-1,-1 0 1,0 0-1,0-1 1,1 1-1,-1 0 1,0 0-1,1 0 1,-1-1 0,0 1-1,0 0 1,0 0-1,1-1 1,-1 1-1,0 0 1,0-1-1,0 1 1,1 0-1,-1-1 1,0 1 0,0 0-1,0 0 1,0-1-1,0 1 1,0 0-1,0-1 1,0 1-1,0-1 1,0 1-1,0 0 1,0-1-1,0 1 1,0 0 0,0-1-1,0 1 1,0-9 2,0 0 0,1 1 0,0-1 0,0 1 0,1-1 0,0 1 0,1-1 0,-1 1 0,2 0 0,-1 0 1,1 1-1,7-11 0,-9 16-3,0 1 0,0-1 0,1 1 0,-1-1 0,0 1 0,1 0 0,-1 0 0,1 0 0,-1 0 0,1 0 0,0 1 0,-1-1 0,1 1 0,5-1 0,19-5-18,-21 4 17,-1-1-1,1 0 0,-1 0 0,0-1 1,0 0-1,0 1 0,0-2 0,-1 1 1,1 0-1,-1-1 0,0 0 0,0 0 1,-1 0-1,0 0 0,0-1 0,0 1 1,-1-1-1,3-8 0,-5 14 10,0-1-1,0 1 1,1-1-1,-1 1 1,0 0-1,0-1 1,0 1-1,0-1 1,0 1-1,0 0 1,1-1-1,-1 1 1,0 0-1,0-1 1,1 1-1,-1 0 1,0-1-1,1 1 1,-1 0-1,0-1 1,1 1-1,-1 0 1,0 0 0,1 0-1,-1-1 1,0 1-1,1 0 1,-1 0-1,1 0 1,-1 0-1,0 0 1,1 0-1,-1-1 1,1 1-1,-1 0 1,0 0-1,1 0 1,-1 0-1,1 1 1,-1-1-1,1 0 1,-1 0-1,1 0 1,18 18 496,-11-9-539,192 261 1101,-172-230-970,-27-40-94,-1 0-1,0 0 1,0 0 0,0 0-1,0 0 1,0-1-1,0 1 1,0 0 0,0 0-1,0 0 1,0 0 0,0 0-1,0 0 1,1 0-1,-1 0 1,0 0 0,0 0-1,0 0 1,0-1-1,0 1 1,0 0 0,0 0-1,1 0 1,-1 0-1,0 0 1,0 0 0,0 0-1,0 0 1,0 0-1,0 0 1,1 0 0,-1 0-1,0 0 1,0 0-1,0 0 1,0 0 0,0 1-1,0-1 1,0 0-1,1 0 1,-1 0 0,0 0-1,0 0 1,0 0-1,0 0 1,0 0 0,0 0-1,0 0 1,0 0 0,0 1-1,0-1 1,1 0-1,-1 0 1,0 0 0,0 0-1,0 0 1,0 0-1,0 0 1,0 1 0,0-1-1,0 0 1,0 0-1,0 0 1,0 0 0,-8-25 90,-34-86 69,-36-85-158,67 176-3,2 0-1,1 0 1,0-1 0,-4-23-1,11 39 2,0-1 0,0 1 1,1 0-1,0 0 0,0-1 0,0 1 0,1 0 0,0 0 1,-1-1-1,3-5 0,-1 8 1,-1 1 0,0-1 0,1 1 0,-1-1 0,1 1 0,0 0 0,-1-1 0,1 1 0,0 0 1,0 0-1,1 0 0,-1 1 0,0-1 0,1 0 0,-1 1 0,1 0 0,-1-1 0,1 1 0,5-1 0,-4 1 16,-1 0 0,1 0 0,0 0 0,-1 1 0,1 0 0,0 0 0,0 0 0,-1 0 0,1 0 0,0 1 0,-1 0 0,1 0 0,0 0 0,-1 0 1,1 0-1,-1 1 0,0-1 0,1 1 0,-1 0 0,0 0 0,0 1 0,0-1 0,0 0 0,-1 1 0,1 0 0,0-1 0,-1 1 0,0 0 0,0 0 0,3 7 0,-2-5 1,-1-1-1,0 1 1,0 0 0,0 0 0,0 0-1,-1 0 1,0 0 0,0 0-1,-1 0 1,1 1 0,-1-1 0,0 0-1,0 0 1,-1 1 0,0-1 0,0 0-1,0 0 1,0 0 0,-1 0 0,0 0-1,-3 7 1,1-7-26,0 1 0,-1-1-1,1-1 1,-1 1 0,0-1 0,0 0 0,0 0-1,0 0 1,-1-1 0,0 1 0,1-1 0,-1-1-1,-1 1 1,1-1 0,-7 1 0,10-2-173,0 0 1,0 0-1,0-1 1,-1 1-1,1-1 0,0 0 1,0 0-1,0-1 1,-1 1-1,1 0 0,0-1 1,0 0-1,0 0 1,0 0-1,0 0 1,0 0-1,0-1 0,0 1 1,1-1-1,-1 0 1,0 0-1,1 0 1,-1 0-1,1 0 0,0 0 1,0-1-1,0 1 1,0-1-1,0 0 0,0 1 1,1-1-1,-3-5 1,-3-18-805</inkml:trace>
</inkml:ink>
</file>

<file path=ppt/ink/ink1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09.376"/>
    </inkml:context>
    <inkml:brush xml:id="br0">
      <inkml:brushProperty name="width" value="0.05" units="cm"/>
      <inkml:brushProperty name="height" value="0.05" units="cm"/>
      <inkml:brushProperty name="color" value="#FF0066"/>
    </inkml:brush>
  </inkml:definitions>
  <inkml:trace contextRef="#ctx0" brushRef="#br0">8 19 8962,'-8'-19'5078,"15"24"-1551,16 29-1114,47 128 1229,-55-121-3266,11 30 39,-12-30-302,2-2-1,21 39 1,-37-77-197,1 0 1,-1 0 0,1 0-1,-1 0 1,0 0 0,1 0 0,0 0-1,-1 0 1,1 0 0,0 0-1,-1-1 1,1 1 0,0 0 0,0 0-1,0-1 1,0 1 0,-1-1-1,1 1 1,0-1 0,0 1 0,0-1-1,0 1 1,0-1 0,0 0-1,1 0 1,-1 1 0,0-1 0,0 0-1,0 0 1,0 0 0,0 0-1,1-1 1,1 0-334,-1 0 0,0-1-1,0 1 1,0-1 0,0 0-1,0 1 1,0-1 0,0 0-1,0 0 1,-1-1 0,3-3-1,10-17-941</inkml:trace>
</inkml:ink>
</file>

<file path=ppt/ink/ink1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09.871"/>
    </inkml:context>
    <inkml:brush xml:id="br0">
      <inkml:brushProperty name="width" value="0.05" units="cm"/>
      <inkml:brushProperty name="height" value="0.05" units="cm"/>
      <inkml:brushProperty name="color" value="#FF0066"/>
    </inkml:brush>
  </inkml:definitions>
  <inkml:trace contextRef="#ctx0" brushRef="#br0">37 552 9786,'3'-4'3955,"-3"8"-1567,-4 15-595,2-13-1680,-5 13 172,0 0 0,2 0 0,0 0 0,2 0 0,0 1 0,1 0 0,0 31 0,7-2-182,-2-51-348,3-10-81,3-12 7,-1-5 129,-5 20 138,0 0-1,0 0 1,0 1 0,1-1 0,7-9 0,-10 16 42,0 1 0,1 0-1,-1 0 1,0-1-1,1 1 1,0 0 0,-1 0-1,1 0 1,-1 0-1,1 0 1,0 1 0,0-1-1,-1 1 1,1-1-1,0 1 1,0-1 0,0 1-1,0 0 1,0 0-1,-1 0 1,1 0-1,0 0 1,0 0 0,0 1-1,0-1 1,-1 1-1,4 0 1,-3 0 11,0-1-1,0 1 1,0-1-1,0 1 1,0-1 0,1 0-1,-1 0 1,0 0 0,0 0-1,0 0 1,0-1-1,0 1 1,1-1 0,-1 1-1,0-1 1,0 0-1,0 0 1,0 0 0,-1 0-1,1 0 1,0 0-1,3-3 1,-1-3 11,0 1 0,0-1 0,-1 0 0,0 0 0,0-1 0,0 1 1,-1-1-1,0 1 0,-1-1 0,0 0 0,1-8 0,-1-9 63,-1 0 0,-4-30 1,-11-48 353,-47-171-1,44 214-29,8 39 94,10 21-481,0 0 1,0 0-1,-1-1 0,1 1 1,0 0-1,0 0 0,0 0 0,0 0 1,0 0-1,0 0 0,0 0 1,-1 0-1,1 0 0,0 0 0,0 0 1,0 0-1,0 0 0,0 0 1,0 0-1,-1 0 0,1 0 0,0 0 1,0 0-1,0 0 0,0 0 1,0 0-1,0 0 0,0 0 0,-1 0 1,1 1-1,0-1 0,0 0 1,0 0-1,0 0 0,0 0 0,0 0 1,0 0-1,0 0 0,0 0 1,0 0-1,0 0 0,-1 1 0,1-1 1,0 0-1,0 0 0,0 0 0,0 0 1,0 0-1,0 0 0,0 1 1,0-1-1,0 0 0,0 0 0,0 0 1,0 0-1,0 0 0,0 0 1,0 0-1,0 1 0,0-1 0,0 0 1,0 0-1,1 0 0,-1 0 1,2 33 881,35 97 746,62 142-1,-61-175-1316,-35-89-338,-1-1-171,0-1-1,1 1 1,0-1-1,0 0 1,0 0-1,8 9 1,-11-15 124,0 0 1,0 0 0,0 0-1,0-1 1,-1 1 0,1 0-1,0 0 1,0 0 0,0 0-1,0 0 1,0-1 0,0 1-1,0 0 1,0 0 0,0 0 0,0-1-1,0 1 1,0 0 0,0 0-1,0 0 1,0 0 0,0-1-1,0 1 1,0 0 0,0 0-1,0 0 1,0 0 0,0-1-1,0 1 1,0 0 0,1 0-1,-1 0 1,0 0 0,0-1-1,0 1 1,0 0 0,0 0-1,0 0 1,1 0 0,-1 0 0,0 0-1,0 0 1,0-1 0,0 1-1,0 0 1,1 0 0,-1 0-1,0 0 1,0 0 0,0 0-1,1 0 1,-1 0 0,0 0-1,0 0 1,0 0 0,0 0-1,1 0 1,-1 0 0,0 0-1,0 0 1,0 0 0,0 0-1,1 0 1,-1 0 0,0 1-1,0-1 1,0 0 0,0 0 0,1 0-1,-3-15-2251,-6-5 776</inkml:trace>
</inkml:ink>
</file>

<file path=ppt/ink/ink1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10.429"/>
    </inkml:context>
    <inkml:brush xml:id="br0">
      <inkml:brushProperty name="width" value="0.05" units="cm"/>
      <inkml:brushProperty name="height" value="0.05" units="cm"/>
      <inkml:brushProperty name="color" value="#FF0066"/>
    </inkml:brush>
  </inkml:definitions>
  <inkml:trace contextRef="#ctx0" brushRef="#br0">0 123 10250,'0'1'249,"0"0"-1,0 0 0,0 0 1,1 0-1,-1 0 1,0 0-1,0 0 0,0 0 1,1 0-1,-1 0 1,1 0-1,-1 0 0,1 0 1,-1 0-1,1-1 1,-1 1-1,1 0 0,0 0 1,-1 0-1,1-1 1,0 1-1,0 0 0,0-1 1,0 1-1,-1-1 1,1 1-1,1 0 0,1 0 13,0 0 0,0-1-1,0 1 1,0-1-1,0 0 1,1 1 0,-1-1-1,0-1 1,4 1 0,6-3 153,-1 1 1,0-2-1,19-6 1,23-8 351,6-3-1778,-24-1-3927,-34 21 4596,0-1 0,0-1 1,-1 1-1,1 0 0,-1 0 0,0-1 1,1 1-1,-1 0 0,0-1 0,0-3 1,0 5 325,-1-1 0,1 0 0,0 0 0,-1 0 0,1 0 0,0 1 0,0-1 0,0 0 0,0 1 0,0-1 0,1 1 0,-1-1 0,0 1 0,2-3 2464,-3 4-2332,0 0 0,-1 0 0,1 0-1,0 0 1,0 0 0,0-1 0,0 1 0,-1 0 0,1 0-1,0 0 1,0 0 0,0 0 0,0-1 0,0 1-1,-1 0 1,1 0 0,0 0 0,0-1 0,0 1 0,0 0-1,0 0 1,0 0 0,0-1 0,0 1 0,0 0 0,0 0-1,0 0 1,0-1 0,0 1 0,0 0 0,0 0-1,0 0 1,0-1 0,0 1 0,0 0 0,0 0 0,0 0-1,0-1 1,0 1 0,0 0 0,0 0 0,0 0 0,1-1-1,-1 1 1,0 0 0,0 0 0,0 0 0,0 0-1,0 0 1,1-1 0,-1 1 0,0 0 0,21-3 594,35 1 1,-46 2-573,-9 0-99,1 0 0,0 0 0,0 0 0,-1 0 0,1 1-1,0-1 1,-1 1 0,1-1 0,0 1 0,-1 0 0,1-1 0,0 1 0,-1 0 0,1 0 0,-1 0-1,0 0 1,1 0 0,-1 1 0,0-1 0,0 0 0,1 1 0,-1-1 0,0 0 0,-1 1-1,1-1 1,0 1 0,0 0 0,0-1 0,-1 1 0,1 0 0,-1-1 0,0 1 0,1 0-1,-1 0 1,0-1 0,0 1 0,0 0 0,0 0 0,0-1 0,-1 3 0,-24-44-320,24 40 267,1-1 0,-1 1 0,0-1 0,1 1 0,-1 0 0,1-1 0,-1 1 0,0 0 0,1-1 0,-1 1 0,0 0 0,1 0 0,-1 0 0,0 0 0,0 0 0,1-1 0,-1 1 0,0 1 0,1-1 0,-1 0 0,0 0 0,0 0 0,1 0 0,-1 0 0,0 1-1,1-1 1,-1 0 0,0 0 0,1 1 0,-1-1 0,1 1 0,-1-1 0,0 1 0,-2 3-3,1-1 1,1 0-1,-1 0 0,0 1 0,1-1 0,0 1 1,-2 6-1,-7 40-7,10-47 21,0 0 1,0-1 0,1 1 0,-1 0 0,1 0 0,0-1 0,0 1-1,-1 0 1,2-1 0,-1 1 0,0-1 0,1 1 0,-1-1-1,1 0 1,-1 1 0,1-1 0,0 0 0,0 0 0,4 3 0,-1-1-118,0-1 0,-1 0 0,1 0 0,0 0 0,1-1 0,-1 0 0,7 3 0,-10-5 56,-1-1 0,0 1 0,0 0 1,0 0-1,1-1 0,-1 1 0,0 0 1,0-1-1,0 1 0,0-1 0,0 0 1,0 1-1,0-1 0,0 0 1,0 0-1,0 1 0,0-1 0,0 0 1,0 0-1,-1 0 0,1 0 0,0 0 1,-1 0-1,1 0 0,-1 0 0,1-1 1,-1 1-1,1 0 0,-1 0 0,1-3 1,6-23 170</inkml:trace>
</inkml:ink>
</file>

<file path=ppt/ink/ink1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10.804"/>
    </inkml:context>
    <inkml:brush xml:id="br0">
      <inkml:brushProperty name="width" value="0.05" units="cm"/>
      <inkml:brushProperty name="height" value="0.05" units="cm"/>
      <inkml:brushProperty name="color" value="#FF0066"/>
    </inkml:brush>
  </inkml:definitions>
  <inkml:trace contextRef="#ctx0" brushRef="#br0">78 1 16572,'-31'38'6449,"17"-2"-4793,-1-5-583,1-14-1386,11-7-335,4-21 384</inkml:trace>
</inkml:ink>
</file>

<file path=ppt/ink/ink1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14.742"/>
    </inkml:context>
    <inkml:brush xml:id="br0">
      <inkml:brushProperty name="width" value="0.05" units="cm"/>
      <inkml:brushProperty name="height" value="0.05" units="cm"/>
      <inkml:brushProperty name="color" value="#FF0066"/>
    </inkml:brush>
  </inkml:definitions>
  <inkml:trace contextRef="#ctx0" brushRef="#br0">64 128 7674,'-5'-13'1088,"0"-16"5328,5 61-4618,-6 179 290,4 138-1101,15 50-939,-8-306 91,0-23-82,-7 132 0,-11-104 51,6-55 2,2 1 1,0 58-1,5-76 248,-2 0-1,-1 0 1,-1 0-1,-8 28 1,7-33-300,5-21-52,0 0 1,0 0-1,0 0 1,0 0-1,0 0 0,0 0 1,0 0-1,0 0 1,-1 0-1,1 0 1,0 0-1,0 0 1,0 0-1,0 0 0,0 0 1,0 0-1,0 0 1,0 0-1,0 0 1,-1 0-1,1 0 0,0 0 1,0 0-1,0 0 1,0 0-1,0 0 1,0 0-1,0 0 1,0 0-1,0 0 0,0 0 1,-1 0-1,1 0 1,0 0-1,0 0 1,0 0-1,0 0 0,0 1 1,0-1-1,0 0 1,0 0-1,0 0 1,0 0-1,0 0 1,0 0-1,0 0 0,0 0 1,0 0-1,0 1 1,0-1-1,0 0 1,0 0-1,0 0 0,0 0 1,0 0-1,0 0 1,0 0-1,0 0 1,0 0-1,0 1 1,0-1-1,0 0 0,0 0 1,0 0-1,-3-12 207,-1-30-143,12-548-9,0 286-132,6-95-48,35 4 338,-45 377-223,0 1 1,1-1 0,2 1 0,-1 0-1,2 1 1,17-29 0,-24 44 2,5-11-5,-5 12 5,-1 0 0,0-1 0,0 1 0,0 0 0,0 0 0,0 0 0,0 0 0,1 0 0,-1-1 0,0 1 0,0 0 0,0 0 0,0 0 0,0 0 0,0-1 0,0 1 1,0 0-1,0 0 0,0 0 0,0-1 0,0 1 0,0 0 0,0 0 0,0 0 0,0-1 0,0 1 0,0 0 0,0 0 0,0 0 0,0 0 0,0-1 0,-1 1 0,1 0 0,0 0 0,0 0 0,0 0 0,0 0 0,0-1 0,0 1 0,-1 0 0,1 0 0,0 0 0,0 0 0,0 0 0,0 0 0,-1 0 0,1 0 0,0-1 0,0 1 0,-1 0 0,-1 5-21,-11 49 19,3 1 0,-7 102-1,13 120 2,2-46 22,-34 522-6,28-546 195,6-206 137,-2-6-158,-3-12-427,-9-78-2881,13 56 1936</inkml:trace>
</inkml:ink>
</file>

<file path=ppt/ink/ink1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12.831"/>
    </inkml:context>
    <inkml:brush xml:id="br0">
      <inkml:brushProperty name="width" value="0.05" units="cm"/>
      <inkml:brushProperty name="height" value="0.05" units="cm"/>
      <inkml:brushProperty name="color" value="#FF0066"/>
    </inkml:brush>
  </inkml:definitions>
  <inkml:trace contextRef="#ctx0" brushRef="#br0">204 98 5497,'-7'-94'4090,"7"94"-4010,0 1-1,0-1 0,0 0 1,-1 1-1,1-1 0,0 0 1,0 0-1,0 1 0,-1-1 0,1 0 1,0 0-1,0 1 0,-1-1 1,1 0-1,0 0 0,0 0 1,-1 1-1,1-1 0,0 0 1,-1 0-1,1 0 0,0 0 1,-1 0-1,1 0 0,0 0 0,-1 0 1,1 0-1,0 0 0,-1 0 1,1 0-1,0 0 0,-1 0 1,1 0-1,0 0 0,-1 0 1,1 0-1,0 0 0,-1 0 0,1-1 1,0 1-1,-1 0 0,1 0 1,0 0-1,0-1 0,-1 1 1,1 0-1,0 0 0,0 0 1,-1-1-1,1 1 0,0 0 1,0-1-1,0 1 0,0 0 0,0-1 1,-1 1-1,1 0 0,0-1 1,0 1-1,0 0 0,0-1 1,0 1-1,0 0 0,0-1 1,0 1-1,-20 52 1298,14-38-1202,0 0 0,1 1 0,1-1 0,0 1 0,-2 21 0,-27 179 602,6-48 82,3 272 139,16-192-877,7-125-52,3-81-66,-3 1 0,-1 0 0,-10 51 1,3-46 33,-4 61 0,11-90 146,2 0 1,0 1 0,1-1 0,1 0-1,1 0 1,7 27 0,-8-41-416,-1 0 1696,0-9-1099,-1 1-1145,1-7 234</inkml:trace>
</inkml:ink>
</file>

<file path=ppt/ink/ink1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15.598"/>
    </inkml:context>
    <inkml:brush xml:id="br0">
      <inkml:brushProperty name="width" value="0.05" units="cm"/>
      <inkml:brushProperty name="height" value="0.05" units="cm"/>
      <inkml:brushProperty name="color" value="#FF0066"/>
    </inkml:brush>
  </inkml:definitions>
  <inkml:trace contextRef="#ctx0" brushRef="#br0">127 1 5977,'-8'17'1182,"0"1"-1,2 0 1,0 0-1,0 1 1,2 0-1,-3 22 0,-2 119 1241,7-96-1062,-5 129 752,-22 289 370,-5-210-2640,34-270-78,0 7-882,7-16 691,7-19 51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26.418"/>
    </inkml:context>
    <inkml:brush xml:id="br0">
      <inkml:brushProperty name="width" value="0.05" units="cm"/>
      <inkml:brushProperty name="height" value="0.05" units="cm"/>
      <inkml:brushProperty name="color" value="#FF0066"/>
    </inkml:brush>
  </inkml:definitions>
  <inkml:trace contextRef="#ctx0" brushRef="#br0">18 1 8402,'-3'5'540,"1"0"1,0 0-1,0 0 0,0 0 1,0 0-1,1 1 1,-1-1-1,2 1 0,-1-1 1,0 1-1,1-1 0,1 9 1,0-4-210,1-1 0,0 0 0,0 1 1,1-1-1,0 0 0,8 14 0,2 1-28,2-1 0,1 0-1,1-1 1,21 21 0,64 56 686,-29-30-527,-58-50-491,-14-19-131,0 1-1,-1-1 1,1 1-1,-1 0 1,1-1 0,-1 1-1,1 0 1,-1-1-1,0 1 1,1 0-1,-1-1 1,0 1 0,0 0-1,1 0 1,-1-1-1,0 1 1,0 0 0,0 0-1,0-1 1,0 1-1,0 0 1,0 0-1,0 0 1,0-1 0,-1 2-1,-3 3-1146</inkml:trace>
  <inkml:trace contextRef="#ctx0" brushRef="#br0" timeOffset="1">41 371 10658,'-5'0'4089,"10"-4"-2713,9 0-183,16-4-33,2-8 56,0-2-240,-1-3-191,-5 2-385,-5 6-144,-3 2-224,-4 1-336,6 8-1065,-1 1-639,1 4 1096</inkml:trace>
</inkml:ink>
</file>

<file path=ppt/ink/ink1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24.915"/>
    </inkml:context>
    <inkml:brush xml:id="br0">
      <inkml:brushProperty name="width" value="0.05" units="cm"/>
      <inkml:brushProperty name="height" value="0.05" units="cm"/>
      <inkml:brushProperty name="color" value="#FF0066"/>
    </inkml:brush>
  </inkml:definitions>
  <inkml:trace contextRef="#ctx0" brushRef="#br0">344 883 5761,'0'1'233,"0"-1"0,1 0 0,-1 1 0,0-1 0,1 0 0,-1 0 0,0 1 1,1-1-1,-1 0 0,0 0 0,1 0 0,-1 1 0,1-1 0,-1 0 0,0 0 0,1 0 0,-1 0 0,1 0 0,-1 0 0,0 0 0,1 0 0,-1 0 0,1 0 0,-1 0 0,1 0 0,0 0 0,15-5 2412,-5 2-2498,27-2 438,1 1 0,61 3 0,-20 5-231,-29 0 437,78-5-1,185-19 1027,-288 18-1786,0-1-1,-1 0 1,0-2-1,1-1 1,-2-1-1,1-1 0,-1-2 1,0 0-1,-1-1 1,34-23-1,-49 29 34,0-1 0,-1 0 0,0 0 0,0-1-1,0 0 1,-1 0 0,0-1 0,-1 1 0,0-1 0,0-1 0,0 1-1,-1-1 1,0 1 0,-1-1 0,0 0 0,-1 0 0,1-1 0,-2 1-1,1 0 1,-1-1 0,-1 1 0,0-1 0,0 1 0,-1-1 0,-2-13-1,-1 5-9,-1 1-1,-1-1 0,0 1 0,-1-1 0,-1 2 0,0-1 1,-2 1-1,0 1 0,0 0 0,-1 0 0,-1 1 0,-1 0 1,0 1-1,-1 1 0,0 0 0,0 0 0,-2 2 0,1 0 1,-1 1-1,-1 0 0,-27-10 0,-96-27-11,-182-67-37,293 101-5,-1 1 1,-1 2 0,-45-8-1,57 14-8,0 2 0,0 0-1,0 1 1,0 0 0,0 2-1,0 0 1,-21 6 0,5 1 1,0 2 0,0 1 0,1 2 0,1 1 0,0 2-1,1 1 1,1 2 0,1 1 0,1 1 0,-36 35 0,58-51 4,0 2 0,1-1 0,1 1-1,-1-1 1,1 2 0,0-1-1,1 0 1,0 1 0,1 0 0,-1 0-1,2 0 1,-3 11 0,3-7 18,1-1-1,0 1 1,1-1 0,1 1-1,0-1 1,0 1 0,1-1-1,6 18 1,0-6 128,2 0 1,0 0-1,2-2 1,0 1-1,2-1 0,0-1 1,1 0-1,29 29 1,-32-37-155,1-1-1,1-1 1,0 0 0,0-1 0,1 0 0,0-1 0,1-1 0,0 0-1,0-2 1,1 1 0,0-2 0,0 0 0,0-1 0,1-1 0,-1-1-1,1 0 1,-1-1 0,1-1 0,21-3 0,47-13-284</inkml:trace>
</inkml:ink>
</file>

<file path=ppt/ink/ink1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45.323"/>
    </inkml:context>
    <inkml:brush xml:id="br0">
      <inkml:brushProperty name="width" value="0.05" units="cm"/>
      <inkml:brushProperty name="height" value="0.05" units="cm"/>
      <inkml:brushProperty name="color" value="#FF0066"/>
    </inkml:brush>
  </inkml:definitions>
  <inkml:trace contextRef="#ctx0" brushRef="#br0">0 16 8442,'0'0'4273,"0"4"-1609,12 1-727,7-2-217,13-2-672,6 1-320,10-7-311,9-3-882,7-10 337</inkml:trace>
</inkml:ink>
</file>

<file path=ppt/ink/ink1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01.868"/>
    </inkml:context>
    <inkml:brush xml:id="br0">
      <inkml:brushProperty name="width" value="0.05" units="cm"/>
      <inkml:brushProperty name="height" value="0.05" units="cm"/>
      <inkml:brushProperty name="color" value="#FF0066"/>
    </inkml:brush>
  </inkml:definitions>
  <inkml:trace contextRef="#ctx0" brushRef="#br0">5 175 8426,'-4'0'3609,"5"-3"-1969,12-2-104,3-5 1,12-6-145,1-5-176,2-2-216,3 0-151,0 1-281,-2 2-144,-6 6-296,-5 4-72,-10 5-424,-4 2-288,-6 13-3545,-2-10 3288</inkml:trace>
</inkml:ink>
</file>

<file path=ppt/ink/ink1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02.300"/>
    </inkml:context>
    <inkml:brush xml:id="br0">
      <inkml:brushProperty name="width" value="0.05" units="cm"/>
      <inkml:brushProperty name="height" value="0.05" units="cm"/>
      <inkml:brushProperty name="color" value="#FF0066"/>
    </inkml:brush>
  </inkml:definitions>
  <inkml:trace contextRef="#ctx0" brushRef="#br0">93 0 7490,'-18'16'990,"9"-8"475,0 0 0,0 0 0,0 1 0,1 1 0,-7 10 0,13-15-1319,-1 0 0,1 1-1,0-1 1,1 1 0,-1-1-1,1 1 1,0 0 0,0 0-1,1 8 1,-1-12-131,1 0 0,0 0 0,0 0 0,0 1 0,1-1 0,-1 0 0,0 0 0,1 0 0,-1 0 0,1 1 0,0-1 0,0 0 0,0 0 0,0 0 0,0 0 0,0-1 0,0 1 0,0 0 0,1 0 0,-1-1 0,1 1 0,0-1 0,-1 1 0,1-1 0,0 0 0,0 0 0,3 2 0,39 2 430,-33-5-266,0 1 0,-1 0 1,1 0-1,12 4 0,-21-4-126,0-1-1,0 1 0,-1 0 0,1-1 0,0 1 1,-1 0-1,1 0 0,-1 0 0,1 0 0,-1 0 1,1 1-1,-1-1 0,0 0 0,0 1 0,1-1 0,-1 0 1,0 1-1,0 0 0,0-1 0,-1 1 0,1 0 1,0-1-1,-1 1 0,1 0 0,-1 0 0,1-1 0,-1 1 1,0 0-1,0 2 0,0-1-5,-1 0 0,1 0 0,-1-1 0,0 1 0,0 0-1,0-1 1,0 1 0,0-1 0,-1 1 0,1-1 0,-1 0 0,0 0 0,0 1 0,-2 1-1,-36 32 133,24-23-141,10-8-90,1 1 44,-1-1 0,0-1 1,0 1-1,-12 6 0,18-11-36,-1 1 1,0-1-1,0 0 0,0 1 1,0-1-1,0 0 1,0 0-1,1 0 1,-1 0-1,0 1 1,0-1-1,0 0 1,0-1-1,0 1 0,0 0 1,0 0-1,0 0 1,0 0-1,0-1 1,0 0-68,0 0 1,0 0-1,0 0 1,0 1-1,0-1 1,1 0-1,-1 0 1,0 0-1,1-1 1,-1 1-1,1 0 1,-1 0-1,1 0 1,0 0-1,-1 0 1,1-1-1,0 1 1,0 0-1,0-2 1,-1-20-1664,6-4 798</inkml:trace>
</inkml:ink>
</file>

<file path=ppt/ink/ink1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02.672"/>
    </inkml:context>
    <inkml:brush xml:id="br0">
      <inkml:brushProperty name="width" value="0.05" units="cm"/>
      <inkml:brushProperty name="height" value="0.05" units="cm"/>
      <inkml:brushProperty name="color" value="#FF0066"/>
    </inkml:brush>
  </inkml:definitions>
  <inkml:trace contextRef="#ctx0" brushRef="#br0">0 1 9874,'0'1'4961,"4"4"-1456,4 7-1769,1 4-359,-4-2-537,6 3-232,-2 0-304,-1 3-200,1-2-760,-5-4-304,2 1-1753,9-7 1625</inkml:trace>
</inkml:ink>
</file>

<file path=ppt/ink/ink1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03.074"/>
    </inkml:context>
    <inkml:brush xml:id="br0">
      <inkml:brushProperty name="width" value="0.05" units="cm"/>
      <inkml:brushProperty name="height" value="0.05" units="cm"/>
      <inkml:brushProperty name="color" value="#FF0066"/>
    </inkml:brush>
  </inkml:definitions>
  <inkml:trace contextRef="#ctx0" brushRef="#br0">2 159 8354,'2'102'4193,"-5"-97"-1361,11 0-1223,6-5-89,9-2-536,5-6-216,1-6-392,3-4-200,-6-5-504,0 9-328,-7-9-1368,-3 5-217,-7-8 1289</inkml:trace>
  <inkml:trace contextRef="#ctx0" brushRef="#br0" timeOffset="1">208 53 9178,'-1'-1'10281,"8"-3"-6615,18-5-3681,-4 1 553,52-17 1073,-67 24-1474,0 0-1,-1-1 1,1 2-1,0-1 1,-1 1-1,1 0 1,0 0 0,-1 0-1,1 1 1,0 0-1,5 1 1,-9-1-121,0 0 0,0 1 1,0-1-1,0 0 0,0 1 1,-1 0-1,1-1 0,-1 1 0,1 0 1,-1-1-1,0 1 0,0 0 1,0 0-1,0 0 0,0 0 0,0 0 1,0 1-1,0-1 0,-1 0 1,1 0-1,-1 0 0,0 1 1,0-1-1,0 0 0,0 0 0,0 1 1,0-1-1,-1 0 0,0 3 1,0 5-8,-1-1 0,0 0 0,-1 0 0,0 1 0,-6 12 0,3-12-105,0 0 0,0 0 0,-12 13 1,14-19-292,0 1 1,1-2-1,-1 1 0,-1 0 1,1-1-1,0 0 0,-1 0 1,0 0-1,-8 3 1,13-5 270,-1-1 1,1 0 0,-1 1 0,0-1-1,1 0 1,-1 0 0,1 0 0,-1 0 0,1 0-1,-1 0 1,1 1 0,-1-1 0,1 0-1,-1-1 1,0 1 0,1 0 0,-1 0-1,1 0 1,-1 0 0,1 0 0,-1 0 0,1-1-1,-1 1 1,1 0 0,-1 0 0,1-1-1,-1 1 1,1 0 0,-1-1 0,1 1-1,0-1 1,-1 1 0,1 0 0,0-1 0,-1 1-1,1-1 1,0 1 0,-1-1 0,1 1-1,0-1 1,0 0 0,-7-16-1409</inkml:trace>
</inkml:ink>
</file>

<file path=ppt/ink/ink1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03.613"/>
    </inkml:context>
    <inkml:brush xml:id="br0">
      <inkml:brushProperty name="width" value="0.05" units="cm"/>
      <inkml:brushProperty name="height" value="0.05" units="cm"/>
      <inkml:brushProperty name="color" value="#FF0066"/>
    </inkml:brush>
  </inkml:definitions>
  <inkml:trace contextRef="#ctx0" brushRef="#br0">1 22 8826,'4'-3'10196,"23"-10"-8178,-21 12-1850,-1 0-1,0 0 0,0 0 0,1 0 1,-1 1-1,10 0 0,-8 0 7,-6 0-131,0 1 1,0-1-1,0 0 1,0 0-1,0 1 1,0-1-1,0 0 0,0 1 1,0-1-1,0 1 1,0-1-1,0 1 1,0 0-1,0-1 1,-1 1-1,1 0 1,0 0-1,-1-1 1,1 1-1,0 0 1,-1 0-1,1 0 0,0 2 1,6 21 248,-6-21-266,0 3-20,0 1 0,0-1-1,0 1 1,-1 0 0,0-1-1,0 1 1,-1 0 0,0-1-1,0 1 1,-1-1 0,1 1-1,-1-1 1,-1 0 0,1 0-1,-1 0 1,0 0 0,-1 0-1,1-1 1,-5 6 0,7-11-10,1 0 1,0 0 0,0 0 0,0 0-1,0 1 1,0-1 0,0 0-1,0 0 1,0 0 0,0 0 0,0 0-1,0 0 1,-1 0 0,1 0-1,0 0 1,0 0 0,0 0-1,0 0 1,0 1 0,0-1 0,0 0-1,0 0 1,0 0 0,0 0-1,0 0 1,0 0 0,0 0 0,0 0-1,0 0 1,0 1 0,0-1-1,0 0 1,0 0 0,0 0 0,0 0-1,0 0 1,0 0 0,0 0-1,0 0 1,0 0 0,0 1-1,1-1 1,-1 0 0,0 0 0,0 0-1,0 0 1,0 0 0,0 0-1,0 0 1,0 0 0,0 0 0,0 0-1,0 0 1,0 0 0,0 0-1,1 0 1,-1 0 0,0 0-1,0 0 1,0 0 0,0 0 0,0 0-1,0 0 1,13 0-22,24-2 97,-30 3-20,1-1 1,-1 1-1,0 1 1,0 0-1,0 0 1,0 0-1,8 4 1,-13-4 0,1-1-1,-1 1 1,0 0-1,0 0 1,1 0 0,-2 0-1,1 0 1,0 0-1,0 0 1,-1 0-1,1 1 1,-1-1 0,1 1-1,-1-1 1,0 1-1,0-1 1,0 1 0,-1 0-1,1 0 1,-1-1-1,1 1 1,-1 0 0,0 0-1,0 5 1,-1 0-52,0-1 1,-1 1-1,0-1 0,0 1 1,0-1-1,-1 0 0,0 1 1,-1-2-1,0 1 1,0 0-1,0-1 0,0 1 1,-1-1-1,0-1 1,-1 1-1,1-1 0,-1 0 1,0 0-1,-1 0 1,1-1-1,-1 0 0,1 0 1,-1-1-1,-12 5 0,18-8-115,0 0 0,0 0 0,0 0-1,0 0 1,0 0 0,0-1-1,0 1 1,0 0 0,0 0 0,1-1-1,-1 1 1,0-1 0,0 1-1,0-1 1,0 1 0,1-1-1,-1 1 1,0-1 0,1 0 0,-1 1-1,0-1 1,1 0 0,-1 1-1,1-1 1,-1 0 0,1 0 0,-1 0-1,1 0 1,0 1 0,-1-2-1,-12-34-3333,10 27 2442,-1-14-1065,7-9 941</inkml:trace>
</inkml:ink>
</file>

<file path=ppt/ink/ink1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04.103"/>
    </inkml:context>
    <inkml:brush xml:id="br0">
      <inkml:brushProperty name="width" value="0.05" units="cm"/>
      <inkml:brushProperty name="height" value="0.05" units="cm"/>
      <inkml:brushProperty name="color" value="#FF0066"/>
    </inkml:brush>
  </inkml:definitions>
  <inkml:trace contextRef="#ctx0" brushRef="#br0">0 0 10450,'4'5'5081,"0"2"-1728,5 6-432,2 13-913,-5-1-432,6 6-783,-7-3-305,-4-7-296,2 0-288,1-3-1097,5-1 889</inkml:trace>
</inkml:ink>
</file>

<file path=ppt/ink/ink1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21.681"/>
    </inkml:context>
    <inkml:brush xml:id="br0">
      <inkml:brushProperty name="width" value="0.05" units="cm"/>
      <inkml:brushProperty name="height" value="0.05" units="cm"/>
      <inkml:brushProperty name="color" value="#FF0066"/>
    </inkml:brush>
  </inkml:definitions>
  <inkml:trace contextRef="#ctx0" brushRef="#br0">7 44 6697,'-6'-7'14252,"11"16"-13375,-1 1-848,0 0 0,1 0 0,0 0 0,1-1-1,7 10 1,-12-18-27,-1 0 0,1-1-1,0 1 1,0-1-1,-1 1 1,1-1 0,0 1-1,0-1 1,0 0 0,0 1-1,-1-1 1,1 0-1,0 0 1,0 0 0,0 1-1,0-1 1,0 0 0,0 0-1,0 0 1,0-1-1,0 1 1,0 0 0,-1 0-1,1 0 1,0-1 0,0 1-1,0 0 1,0-1-1,0 1 1,-1-1 0,1 1-1,0-1 1,1 0 0,22-21-112,-21 19 52,51-61-3185,-32 38 2323</inkml:trace>
</inkml:ink>
</file>

<file path=ppt/ink/ink1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22.039"/>
    </inkml:context>
    <inkml:brush xml:id="br0">
      <inkml:brushProperty name="width" value="0.05" units="cm"/>
      <inkml:brushProperty name="height" value="0.05" units="cm"/>
      <inkml:brushProperty name="color" value="#FF0066"/>
    </inkml:brush>
  </inkml:definitions>
  <inkml:trace contextRef="#ctx0" brushRef="#br0">0 0 8274,'13'16'665,"54"63"10006,-66-77-10584,1-1 0,-1 1 1,0-1-1,0 0 1,1 0-1,-1 0 1,1 0-1,-1 0 0,1 0 1,0 0-1,-1 0 1,1-1-1,0 1 1,-1-1-1,1 1 1,0-1-1,0 0 0,-1 1 1,1-1-1,0 0 1,3-1-1,0 0-108,-1-1 0,1 0 0,-1 0 0,0 0 0,0 0-1,0-1 1,4-3 0,-3 2-65,10-6-981,-1-1-1,-1 0 1,13-15 0,-7 3-3</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26.838"/>
    </inkml:context>
    <inkml:brush xml:id="br0">
      <inkml:brushProperty name="width" value="0.05" units="cm"/>
      <inkml:brushProperty name="height" value="0.05" units="cm"/>
      <inkml:brushProperty name="color" value="#FF0066"/>
    </inkml:brush>
  </inkml:definitions>
  <inkml:trace contextRef="#ctx0" brushRef="#br0">0 50 9026,'78'-28'4054,"-78"27"-3981,0 1 0,1 0 1,-1 0-1,0 0 0,1 0 0,-1 0 0,0 0 1,1 0-1,-1-1 0,0 1 0,0 0 0,1 0 0,-1 0 1,0-1-1,0 1 0,1 0 0,-1 0 0,0-1 1,0 1-1,0 0 0,1 0 0,-1-1 0,0 1 0,0 0 1,0-1-1,0 1 0,0 0 0,0-1 0,0 1 0,0 0 1,0-1-1,0 1 0,0 0 0,0-1 0,0 1 1,0-1-1,-11-6 1892,9 6-1784,0 0 0,0 1 1,0-1-1,0 1 0,0-1 0,0 1 1,0 0-1,-1 0 0,1 0 1,0 0-1,0 0 0,0 0 1,-3 2-1,3-1-182,0 1-1,1 0 1,-1-1-1,1 1 1,0 0 0,0 0-1,0 0 1,0 0-1,0 0 1,0 0 0,0 0-1,0 1 1,1-1 0,-1 0-1,1 0 1,0 1-1,0-1 1,0 0 0,0 0-1,0 5 1,8 46-245,-6-46 231,0 0 0,1 0-1,0-1 1,0 1 0,5 7 0,-7-12 9,0-1 1,0 1-1,0-1 1,0 1-1,0-1 1,0 1-1,0-1 1,1 0-1,-1 0 1,0 0-1,1 0 1,-1 0-1,1 0 1,0 0-1,-1 0 1,1 0-1,-1-1 1,1 1-1,0-1 1,0 1-1,-1-1 1,1 0-1,0 0 1,0 0-1,0 0 1,2 0-1,-3 0 14,0-1 0,1 0 0,-1 0-1,0 1 1,0-1 0,0 0 0,0 0 0,0 0-1,0 0 1,0 0 0,0 0 0,-1-1 0,1 1-1,0 0 1,0 0 0,-1 0 0,1-3 0,10-28 143,-6 19-49,-5 11-90,13-23 271,-13 24-263,1 0 0,-1 0-1,1 0 1,-1 0 0,1 1 0,0-1-1,0 0 1,-1 0 0,1 0-1,0 1 1,0-1 0,0 1 0,0-1-1,0 0 1,0 1 0,0 0-1,0-1 1,0 1 0,0-1-1,2 1 1,7-12-6631,6 4 5242</inkml:trace>
</inkml:ink>
</file>

<file path=ppt/ink/ink1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22.458"/>
    </inkml:context>
    <inkml:brush xml:id="br0">
      <inkml:brushProperty name="width" value="0.05" units="cm"/>
      <inkml:brushProperty name="height" value="0.05" units="cm"/>
      <inkml:brushProperty name="color" value="#FF0066"/>
    </inkml:brush>
  </inkml:definitions>
  <inkml:trace contextRef="#ctx0" brushRef="#br0">1 9 7226,'21'42'3088,"-13"-13"2508,-8-28-5412,0 0 0,0 0 1,0 1-1,0-1 0,0 0 1,1 0-1,-1 1 0,0-1 0,1 0 1,-1 0-1,1 0 0,-1 0 1,1 0-1,0 0 0,0 0 1,-1 0-1,1 0 0,0 0 1,0 0-1,0 0 0,0 0 1,0 0-1,0-1 0,0 1 0,3 1 1610,21-4-857,-17-1-973,0 1 0,-1-1 0,1 0 0,0-1 0,-1 0 0,0 0 0,0-1 0,8-6 0,30-35-4653,-27 26 3570</inkml:trace>
</inkml:ink>
</file>

<file path=ppt/ink/ink1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22.893"/>
    </inkml:context>
    <inkml:brush xml:id="br0">
      <inkml:brushProperty name="width" value="0.05" units="cm"/>
      <inkml:brushProperty name="height" value="0.05" units="cm"/>
      <inkml:brushProperty name="color" value="#FF0066"/>
    </inkml:brush>
  </inkml:definitions>
  <inkml:trace contextRef="#ctx0" brushRef="#br0">17 1 8866,'-7'22'1783,"5"-17"-1182,0 1-1,1-1 1,-1 1 0,1 0 0,0 6 0,2-7 429,1 0-1,-1 0 1,1 0 0,0 0 0,1 0 0,-1 0 0,7 7-1,-5-5-1927,-2-5 582,-1-1 0,1 0 0,-1 0 0,1 0 0,-1 0 0,1 0 0,0 0 0,-1 0 0,1-1 0,0 1 0,0 0 0,-1-1 0,1 0 0,0 1 0,0-1 0,0 0 0,0 0 0,-1 0 0,4 0 0,9-3-915</inkml:trace>
  <inkml:trace contextRef="#ctx0" brushRef="#br0" timeOffset="0.99">174 69 6601,'44'11'3241,"-43"3"-808,2-1-513,1 2-208,1 1-111,-1-5-265,4-1-24,1-3-215,3-2-97,6-10-176,-3-3-160,6-13-320,-2 0-24,4-5-464,1-4-384,-17-2 360</inkml:trace>
</inkml:ink>
</file>

<file path=ppt/ink/ink1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41.306"/>
    </inkml:context>
    <inkml:brush xml:id="br0">
      <inkml:brushProperty name="width" value="0.05" units="cm"/>
      <inkml:brushProperty name="height" value="0.05" units="cm"/>
      <inkml:brushProperty name="color" value="#FF0066"/>
    </inkml:brush>
  </inkml:definitions>
  <inkml:trace contextRef="#ctx0" brushRef="#br0">8 98 6497,'-2'-12'8744,"-2"21"-6459,4-8-2193,0 0 1,-1 0-1,1 1 1,0-1-1,0 0 1,-1 1-1,1-1 1,0 1-1,0-1 0,1 0 1,-1 1-1,0-1 1,0 0-1,1 0 1,-1 1-1,1-1 1,-1 0-1,2 3 1,3-2 33,1 0 0,0 0 0,0-1 0,-1 0 0,1 0 1,0 0-1,0-1 0,0 1 0,0-2 0,0 1 0,0-1 0,0 1 0,8-4 0,-10 3-70,1-1 0,-1-1 0,0 1 0,0-1 0,0 1 0,-1-1 0,1 0 0,-1 0 0,1-1 0,-1 1-1,4-6 1,10-10 60,-11 14-192,42-34-132,-14 16-3150,-24 20 1326,5 5 866</inkml:trace>
</inkml:ink>
</file>

<file path=ppt/ink/ink1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41.723"/>
    </inkml:context>
    <inkml:brush xml:id="br0">
      <inkml:brushProperty name="width" value="0.05" units="cm"/>
      <inkml:brushProperty name="height" value="0.05" units="cm"/>
      <inkml:brushProperty name="color" value="#FF0066"/>
    </inkml:brush>
  </inkml:definitions>
  <inkml:trace contextRef="#ctx0" brushRef="#br0">0 31 7410,'1'2'7818,"1"4"-3886,10 27-2450,-12-32-1423,0 0 0,1 0 0,-1 0 0,1 0 0,-1-1 0,1 1 0,0 0 0,-1 0 0,1-1 0,0 1 0,0 0 0,-1-1 0,1 1 0,0-1 0,0 1 0,0-1 0,0 1 0,0-1 0,0 0 0,0 1 0,1-1 0,30 2 150,-26-3-244,0-1 1,0 1 0,1-1 0,-1 0-1,0 0 1,-1 0 0,1-1-1,0 0 1,-1 0 0,1-1 0,-1 0-1,0 0 1,0 0 0,-1 0-1,1-1 1,4-6 0,-3 5-240,-5 3-144,1 1 0,0 0-1,0-1 1,0 1-1,1 0 1,-1 0 0,0 0-1,1 1 1,-1-1 0,6-2-1,-1 6-740</inkml:trace>
</inkml:ink>
</file>

<file path=ppt/ink/ink1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42.111"/>
    </inkml:context>
    <inkml:brush xml:id="br0">
      <inkml:brushProperty name="width" value="0.05" units="cm"/>
      <inkml:brushProperty name="height" value="0.05" units="cm"/>
      <inkml:brushProperty name="color" value="#FF0066"/>
    </inkml:brush>
  </inkml:definitions>
  <inkml:trace contextRef="#ctx0" brushRef="#br0">1 2 6201,'33'22'2653,"-32"-21"-2477,-1-1 1,0 1-1,1-1 1,-1 1-1,1-1 0,-1 1 1,1-1-1,-1 1 1,0-1-1,0 1 0,1-1 1,-1 1-1,0 0 1,0-1-1,1 1 1,-1 0-1,0-1 0,0 1 1,0-1-1,0 1 1,0 0-1,0-1 0,0 1 1,0 0-1,0-1 1,-1 1-1,1 0 1,0-1-1,0 1 0,0-1 1,-1 1-1,1 0 1,-1 0-1,1-1-42,0 0 0,-1 1 0,1-1 0,0 0 0,0 1 0,0-1 0,0 0 0,-1 1 0,1-1 0,0 0 0,0 1 0,0-1 0,0 0 0,0 1 0,0-1 0,0 1-1,0-1 1,0 0 0,0 1 0,0-1 0,0 0 0,0 1 0,0-1 0,0 1 0,0-1 0,0 0 0,1 1 0,-1-1 0,0 0 0,0 1 0,0-1 0,1 0 0,-1 0 0,0 1 0,0-1 0,1 0 0,-1 0 0,0 1 0,0-1 0,1 0 0,-1 0 0,0 0 0,1 1 0,-1-1 0,0 0 0,1 0 0,6 2-22,0-1 1,1-1 0,-1 1 0,0-1 0,0 0 0,0-1 0,0 0 0,0 0 0,0 0 0,9-3 0,-14 3-97,1 0-136,1 0 0,-1 0 0,0 0 0,0-1 0,0 1 0,0-1-1,0 0 1,0 0 0,-1 0 0,1 0 0,-1 0 0,1-1-1,3-4 1,7-7-3909,-4 3 1952</inkml:trace>
</inkml:ink>
</file>

<file path=ppt/ink/ink1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43.044"/>
    </inkml:context>
    <inkml:brush xml:id="br0">
      <inkml:brushProperty name="width" value="0.05" units="cm"/>
      <inkml:brushProperty name="height" value="0.05" units="cm"/>
      <inkml:brushProperty name="color" value="#FF0066"/>
    </inkml:brush>
  </inkml:definitions>
  <inkml:trace contextRef="#ctx0" brushRef="#br0">80 49 8386,'-66'-15'3303,"65"15"-3234,1 0 0,-1 0 0,1 0 0,-1 0-1,1 0 1,0 0 0,-1 0 0,1 0 0,-1 0 0,1 0-1,-1 0 1,1 0 0,0 0 0,-1 0 0,1 1 0,-1-1-1,1 0 1,0 0 0,-1 0 0,1 1 0,-1-1 0,1 0 0,0 1-1,-1-1 1,1 0 0,0 1 0,0-1 0,-1 0 0,1 1-1,0-1 1,0 0 0,0 1 0,-1-1 0,1 1 0,0-1-1,0 0 1,0 1 0,0-1 0,0 1 0,0-1 0,0 1-1,0-1 1,0 1 0,0-1 0,0 1 0,5 20 883,-5-18-703,1 4 37,1 1-1,0 0 1,0-1 0,0 0 0,1 1 0,0-1-1,8 13 1,-10-19-252,0 1-1,0-1 0,1 0 1,-1 1-1,0-1 1,0 0-1,0 0 0,1 0 1,-1 0-1,1 0 0,-1 0 1,1 0-1,-1-1 1,1 1-1,-1 0 0,1-1 1,0 1-1,-1-1 1,1 0-1,0 0 0,-1 1 1,1-1-1,0 0 1,0 0-1,-1-1 0,1 1 1,0 0-1,-1-1 0,1 1 1,0 0-1,-1-1 1,1 0-1,-1 1 0,1-1 1,-1 0-1,1 0 1,-1 0-1,0 0 0,1 0 1,-1 0-1,2-2 1,73-62-308,-31 16-3021,-27 30 2647,0 5 202</inkml:trace>
</inkml:ink>
</file>

<file path=ppt/ink/ink1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43.454"/>
    </inkml:context>
    <inkml:brush xml:id="br0">
      <inkml:brushProperty name="width" value="0.05" units="cm"/>
      <inkml:brushProperty name="height" value="0.05" units="cm"/>
      <inkml:brushProperty name="color" value="#FF0066"/>
    </inkml:brush>
  </inkml:definitions>
  <inkml:trace contextRef="#ctx0" brushRef="#br0">1 2 6985,'6'12'3393,"1"7"-1184,7 39-385,-9-43-96,3-9-223,5-3-209,5-3-280,1-6-144,4-7-255,4-2-161,-1-7-320,0 1-344,2 6-1449,-17-7 1153</inkml:trace>
</inkml:ink>
</file>

<file path=ppt/ink/ink1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47.859"/>
    </inkml:context>
    <inkml:brush xml:id="br0">
      <inkml:brushProperty name="width" value="0.05" units="cm"/>
      <inkml:brushProperty name="height" value="0.05" units="cm"/>
      <inkml:brushProperty name="color" value="#FF0066"/>
    </inkml:brush>
  </inkml:definitions>
  <inkml:trace contextRef="#ctx0" brushRef="#br0">56 33 3953,'-40'-6'2555,"39"6"-2187,0-1 0,0 1-1,0 0 1,0-1 0,1 1 0,-1-1-1,0 1 1,0-1 0,1 0 0,-1 1-1,0-1 1,1 0 0,-1 1 0,1-1 0,-1 0-1,1 0 1,-1 0 0,1 1 0,-1-1-1,1 0 1,0 0 0,-1 0 0,1 0-1,0 0 1,0-1 0,1-5 5448,3 13-1894,21 62-3102,-12-34-232,18 68-1,-19-40-142,-2-14-202,20 65-1,-28-106-286,1 1-272,0-21-2674,-1-13 1348,-3-1 0,-4-38 0,1 17-1647,5 17 2060</inkml:trace>
</inkml:ink>
</file>

<file path=ppt/ink/ink1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48.278"/>
    </inkml:context>
    <inkml:brush xml:id="br0">
      <inkml:brushProperty name="width" value="0.05" units="cm"/>
      <inkml:brushProperty name="height" value="0.05" units="cm"/>
      <inkml:brushProperty name="color" value="#FF0066"/>
    </inkml:brush>
  </inkml:definitions>
  <inkml:trace contextRef="#ctx0" brushRef="#br0">87 2 8386,'-1'0'279,"1"-1"0,-1 1 1,0 0-1,0 0 0,0 0 0,0-1 1,0 1-1,0 0 0,0 0 0,0 1 1,0-1-1,0 0 0,0 0 0,0 0 1,0 1-1,0-1 0,0 0 0,0 1 1,0-1-1,0 1 0,0 0 0,-19 19 2124,14-12-1960,2 0-1,-1 0 1,-6 18 0,-8 39 2760,46-87-2988,39-23-1,-62 43-213,0 0 0,0 0 0,1 0 0,-1 0 0,0 1 0,1 0 0,-1 0 0,1 0 0,-1 0 0,1 1 0,0 0 0,-1 0 0,1 0 0,5 1 0,0 1-643,0 0 0,-1 0 1,1 1-1,12 6 0,-5-1-1606,3 8 942</inkml:trace>
</inkml:ink>
</file>

<file path=ppt/ink/ink1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48.748"/>
    </inkml:context>
    <inkml:brush xml:id="br0">
      <inkml:brushProperty name="width" value="0.05" units="cm"/>
      <inkml:brushProperty name="height" value="0.05" units="cm"/>
      <inkml:brushProperty name="color" value="#FF0066"/>
    </inkml:brush>
  </inkml:definitions>
  <inkml:trace contextRef="#ctx0" brushRef="#br0">1 49 8906,'-1'66'6208,"2"-66"-5972,-1 0 1,1 0-1,-1 1 1,1-1-1,-1 0 1,1 0-1,-1 0 1,1 0-1,0 0 1,-1 0-1,1 0 1,-1 0-1,1 0 1,-1 0-1,1 0 1,-1 0-1,1 0 1,-1-1-1,1 1 1,-1 0-1,1 0 1,-1-1-1,1 1 1,-1 0-1,1 0 1,-1-1-1,1 1 1,-1 0-1,1-1 1,5-2 450,16-6-238,-1-1 0,0-1 0,-1-1-1,0 0 1,27-25 0,-33 23-787,-17 11-1471,-9 4-1837,-2 2 4126</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27.300"/>
    </inkml:context>
    <inkml:brush xml:id="br0">
      <inkml:brushProperty name="width" value="0.05" units="cm"/>
      <inkml:brushProperty name="height" value="0.05" units="cm"/>
      <inkml:brushProperty name="color" value="#FF0066"/>
    </inkml:brush>
  </inkml:definitions>
  <inkml:trace contextRef="#ctx0" brushRef="#br0">1 261 3825,'23'-101'3043,"-20"73"3198,3 30-3773,11 13-332,8 13-1561,-19-21-454,0 0-1,0 0 0,-1 0 0,0 1 0,0-1 0,-1 1 0,6 13 0,-11-43 2723,5-61-2869,-3 71-152,1-1 1,1 1-1,0 0 1,9-21-1,9-1-2269,-19 31 1845,1 1 0,-1 0 0,0 0 0,1 0 0,0 0 0,-1 0 1,1 0-1,0 0 0,4-1 0,10-3-1260</inkml:trace>
</inkml:ink>
</file>

<file path=ppt/ink/ink1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49.104"/>
    </inkml:context>
    <inkml:brush xml:id="br0">
      <inkml:brushProperty name="width" value="0.05" units="cm"/>
      <inkml:brushProperty name="height" value="0.05" units="cm"/>
      <inkml:brushProperty name="color" value="#FF0066"/>
    </inkml:brush>
  </inkml:definitions>
  <inkml:trace contextRef="#ctx0" brushRef="#br0">87 172 7658,'-55'53'5664,"52"-49"-5151,-1 0 1,1 0 0,1 0 0,-1 0-1,1 1 1,0-1 0,0 1 0,0 0-1,-1 5 1,2-7-427,-1 0 0,2 1 0,-1-1 0,0 0 1,1 1-1,-1-1 0,1 1 0,0-1 0,0 1 0,1-1 0,-1 0 0,1 1 0,0-1 0,1 4 1,-1-5-47,0-1 1,0 0-1,0 0 1,0 0 0,0 0-1,0 0 1,1 0 0,-1 0-1,0 0 1,1-1 0,-1 1-1,1 0 1,-1-1-1,1 1 1,-1-1 0,4 1-1,33 4 707,-3-1 84,-28-1-609,0 0 1,0 1 0,0 0 0,0 0-1,0 0 1,-1 1 0,0 0 0,0 0-1,0 1 1,0-1 0,-1 1-1,5 8 1,-8-12-149,-1 1-1,1-1 0,-1 0 1,1 1-1,-1-1 1,0 1-1,0 0 0,0 0 1,0-1-1,-1 1 1,1 0-1,-1 0 0,1 0 1,-1-1-1,0 1 1,0 0-1,-1 0 0,1 0 1,0 0-1,-1-1 1,0 1-1,0 0 0,0 0 1,0-1-1,0 1 1,0-1-1,-1 1 0,1-1 1,-1 1-1,1-1 1,-1 0-1,0 0 0,0 0 1,0 0-1,0 0 1,-4 2-1,-1 1-104,0 0 0,-1 0 1,0-1-1,1 0 0,-1-1 0,0 0 1,-1 0-1,-15 3 0,22-6-154,-1 1-1,1-1 1,0 0 0,-1 0-1,1 0 1,0-1-1,-1 1 1,1 0 0,0-1-1,-1 0 1,1 1-1,0-1 1,0 0 0,0 0-1,-4-2 1,4 1-170,0 0 1,1 0 0,-1 0-1,1 0 1,-1 0-1,1 0 1,0 0 0,0 0-1,0-1 1,0 1-1,0 0 1,1-1 0,-1 1-1,0 0 1,1-1-1,0 1 1,0-1 0,0-3-1,1-23-585,5-5 212</inkml:trace>
  <inkml:trace contextRef="#ctx0" brushRef="#br0" timeOffset="1">201 0 11658,'2'3'5154,"3"14"-2362,0 5-623,1 7-761,1-1-360,-2-2-456,-1-4-256,0-7-1912,-8 1 1272</inkml:trace>
</inkml:ink>
</file>

<file path=ppt/ink/ink1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54.251"/>
    </inkml:context>
    <inkml:brush xml:id="br0">
      <inkml:brushProperty name="width" value="0.05" units="cm"/>
      <inkml:brushProperty name="height" value="0.05" units="cm"/>
      <inkml:brushProperty name="color" value="#FF0066"/>
    </inkml:brush>
  </inkml:definitions>
  <inkml:trace contextRef="#ctx0" brushRef="#br0">14 13 6225,'-13'-13'13970,"17"32"-12631,-2-10-1261,1 1-1,1-1 1,-1-1-1,2 1 1,-1 0-1,1-1 1,11 15 0,-7-11-28,0 1 1,-1 0 0,9 20 0,0 10 21,-11-26-247,2 0 1,12 23-1</inkml:trace>
</inkml:ink>
</file>

<file path=ppt/ink/ink1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55.048"/>
    </inkml:context>
    <inkml:brush xml:id="br0">
      <inkml:brushProperty name="width" value="0.05" units="cm"/>
      <inkml:brushProperty name="height" value="0.05" units="cm"/>
      <inkml:brushProperty name="color" value="#FF0066"/>
    </inkml:brush>
  </inkml:definitions>
  <inkml:trace contextRef="#ctx0" brushRef="#br0">150 139 7914,'-116'13'2806,"114"-13"-2692,0 0 0,0 0-1,0 1 1,0-1 0,0 0 0,0 1 0,0 0 0,0-1 0,0 1 0,0 0 0,0 0 0,1 0 0,-1 0 0,0 0 0,1 0 0,-2 7 4719,4-11-4653,0 1 1,0 0 0,0 0-1,1 0 1,-1 0-1,1 0 1,0 0 0,-1 1-1,1-1 1,0 0-1,0 1 1,3-2 0,-2 0 102,83-78 1133,-21 28 45,-53 47-1324,-11 6-156,-8 3 5,4-3 13,1 1 0,0 0 0,0 0 0,-1 0 0,1 0 0,0 0 0,0 0 0,0 1 0,0-1 0,0 1 0,1-1 0,-1 1 0,0 0 0,1-1 0,-1 1 0,1 0 0,-1 0 0,1 0 0,0 0 0,0 1 0,0-1 0,-1 3 0,1 0 9,-1-1 0,0 0 0,0 0 0,-1 0-1,1 0 1,-1 0 0,0 0 0,0 0 0,-6 5 0,6-6 40,0 0 0,0 1 0,0-1 0,0 1 0,0 0 0,1 0 0,0 0 0,0 0 0,0 0 0,0 1 0,-1 4 0,-16 67 1004,19-71-1023,2-6 60,2-12 38,-3 1-113,-1 2-3,0-1 0,1 1 0,0-1 0,1 0 0,0 1 0,1 0 0,0 0 0,1 0 0,4-10 0,-8 19 6,1 0 0,-1 1 0,0-1 0,1 0 0,-1 1 0,1-1 0,-1 0-1,1 1 1,-1-1 0,1 0 0,-1 1 0,1-1 0,0 1 0,-1-1 0,1 1 0,0-1-1,-1 1 1,1 0 0,0-1 0,-1 1 0,1 0 0,0-1 0,0 1 0,0 0 0,-1 0-1,1 0 1,0 0 0,0 0 0,0 0 0,-1 0 0,1 0 0,0 0 0,0 0 0,0 0-1,-1 1 1,1-1 0,0 0 0,0 0 0,-1 1 0,1-1 0,1 1 0,3 3 104,1 0 1,-1 1 0,0-1-1,7 9 1,11 10 99,-13-18-264,-1 0 0,1-1-1,-1 0 1,1-1-1,0 0 1,1 0 0,-1-1-1,0 0 1,1-1-1,12 0 1,11 0 234</inkml:trace>
</inkml:ink>
</file>

<file path=ppt/ink/ink1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55.594"/>
    </inkml:context>
    <inkml:brush xml:id="br0">
      <inkml:brushProperty name="width" value="0.05" units="cm"/>
      <inkml:brushProperty name="height" value="0.05" units="cm"/>
      <inkml:brushProperty name="color" value="#FF0066"/>
    </inkml:brush>
  </inkml:definitions>
  <inkml:trace contextRef="#ctx0" brushRef="#br0">16 117 6681,'-7'5'1735,"-2"1"1640,9-6-3316,0 0 0,0 0-1,0 0 1,0 0 0,1 0 0,-1 0-1,0 0 1,0 0 0,0 0 0,0 0-1,0 0 1,0 0 0,0 0 0,0 0-1,1 1 824,-1-1-823,0 0-1,0 0 1,0 0 0,1 0 0,-1 0-1,0 0 1,0 0 0,0 0 0,0 0-1,0 0 1,0 0 0,0 1 0,0-1-1,0 0 1,0 0 0,0 0 0,0 0 0,0 0-1,0 0 1,0 0 0,0 0 0,0 0-1,0 0 1,0 1 0,-1-1 0,1 0-1,0 0 1,0 0 0,0 0 0,5-3 3706,5-2-3024,40-18 1572,79-50-1,-98 55-1672,-31 17-646,1 0 1,0 0-1,0 0 0,0 1 1,0-1-1,0 1 1,0-1-1,0 1 0,0-1 1,0 1-1,1-1 0,-1 1 1,0 0-1,0 0 0,0 0 1,0 0-1,0-1 1,1 1-1,-1 1 0,0-1 1,0 0-1,2 1 0,-2 0-96,-1 0-1,0 0 0,-1 0 1,1 0-1,0 0 1,0 0-1,0 1 0,-1-1 1,1 0-1,-1 0 1,1 0-1,-1 0 0,1 0 1,-1 0-1,1 0 0,-1-1 1,0 1-1,1 0 1,-1 0-1,0 0 0,0 0 1,0-1-1,0 1 0,-1 0 1,-32 36-4531,13-22 3421</inkml:trace>
</inkml:ink>
</file>

<file path=ppt/ink/ink1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56.074"/>
    </inkml:context>
    <inkml:brush xml:id="br0">
      <inkml:brushProperty name="width" value="0.05" units="cm"/>
      <inkml:brushProperty name="height" value="0.05" units="cm"/>
      <inkml:brushProperty name="color" value="#FF0066"/>
    </inkml:brush>
  </inkml:definitions>
  <inkml:trace contextRef="#ctx0" brushRef="#br0">76 0 7650,'-34'33'4964,"12"-12"-3812,20-19-881,0 0 1,0 1-1,1-1 0,-1 1 1,0-1-1,1 1 1,0 0-1,-1-1 1,1 1-1,0 0 1,0 0-1,1 0 1,-1 0-1,1 0 0,-1 0 1,1 0-1,0 0 1,0 0-1,0 0 1,1 0-1,-1 0 1,2 6-1,0-4-106,0 1 0,1-1 0,-1 0 0,1 0 0,0 0 0,0 0 0,1 0 0,-1 0 0,6 4 0,-7-7-133,0 0 0,0-1 0,0 1 0,0-1 0,0 0-1,0 0 1,1 0 0,-1 0 0,0 0 0,1 0 0,-1-1-1,0 1 1,1-1 0,-1 1 0,4-1 0,40-4 311,2 0 61,-40 5-272,-1 0 1,1 0 0,-1 0-1,1 1 1,-1 0-1,12 5 1,-17-6-98,-1 0 0,1 0 1,-1 1-1,1-1 0,-1 0 0,0 0 0,1 1 0,-1-1 0,0 1 1,0-1-1,0 1 0,0-1 0,0 1 0,0 0 0,-1-1 0,1 1 1,0 0-1,-1 0 0,1-1 0,-1 1 0,0 0 0,0 0 1,0 0-1,0 0 0,0 0 0,0-1 0,0 1 0,0 0 0,-1 0 1,1 0-1,-1 0 0,-1 2 0,1 2-28,-1 0-1,0 0 1,-1 0 0,1-1 0,-1 1-1,-1-1 1,1 0 0,0 0-1,-1 0 1,0 0 0,-1-1 0,1 1-1,-1-1 1,1 0 0,-1 0-1,0-1 1,-1 1 0,1-1 0,-1-1-1,1 1 1,-1-1 0,0 0-1,0 0 1,0 0 0,0-1 0,0 0-1,0 0 1,0-1 0,-10 0-1,15 0-129,-1 0-1,1 0 1,0 0-1,0 0 0,0-1 1,0 1-1,0-1 0,0 1 1,0 0-1,0-1 1,0 0-1,0 1 0,0-1 1,0 0-1,1 1 0,-1-1 1,0 0-1,0 0 1,1 0-1,-1 0 0,0 1 1,1-1-1,-1 0 0,1 0 1,-1 0-1,1 0 1,0-1-1,-1 1 0,1 0 1,0 0-1,0 0 1,0 0-1,-1 0 0,1 0 1,0 0-1,1 0 0,-1-1 1,0 1-1,0 0 1,0 0-1,1 0 0,-1 0 1,0 0-1,1 0 0,0-2 1,3-7-1151,1 0-1,0 0 1,9-15 0,-8 15 1132,5-13-175</inkml:trace>
</inkml:ink>
</file>

<file path=ppt/ink/ink1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56.446"/>
    </inkml:context>
    <inkml:brush xml:id="br0">
      <inkml:brushProperty name="width" value="0.05" units="cm"/>
      <inkml:brushProperty name="height" value="0.05" units="cm"/>
      <inkml:brushProperty name="color" value="#FF0066"/>
    </inkml:brush>
  </inkml:definitions>
  <inkml:trace contextRef="#ctx0" brushRef="#br0">12 1 9314,'-3'24'4801,"-5"-1"-1080,8 4-881,1 4-975,-2 3-393,7-2-776,4-4-136,1-2-840,10-4-928,2-7 824</inkml:trace>
</inkml:ink>
</file>

<file path=ppt/ink/ink1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0:58.060"/>
    </inkml:context>
    <inkml:brush xml:id="br0">
      <inkml:brushProperty name="width" value="0.05" units="cm"/>
      <inkml:brushProperty name="height" value="0.05" units="cm"/>
      <inkml:brushProperty name="color" value="#FF0066"/>
    </inkml:brush>
  </inkml:definitions>
  <inkml:trace contextRef="#ctx0" brushRef="#br0">11 0 6241,'-9'4'8842,"7"5"-6894,13 18-1705,15 15 463,-24-40-635,0 0 0,0-1 1,0 1-1,1 0 0,-1-1 0,0 1 1,1-1-1,-1 0 0,1 0 0,-1 0 1,1 0-1,0 0 0,-1 0 1,1-1-1,0 1 0,3-1 0,41-2 845,-38 1-705,44-6 618,1 3-1,-1 2 1,102 9 0,-53 4 412,1-4 1,-1-5-1,1-4 0,138-21 1,-226 21-973,0 0 1,0 1 0,1 1 0,-1 0-1,19 3 1,-28-2-324,0 0 1,0 1-1,0 0 0,0 0 0,-1 1 1,10 4-1,-11-4-369,0-1 0,0 1 0,-1 1 1,1-1-1,-1 0 0,1 1 0,-1 0 0,0-1 1,3 7-1,0 1-1186</inkml:trace>
</inkml:ink>
</file>

<file path=ppt/ink/ink1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15.247"/>
    </inkml:context>
    <inkml:brush xml:id="br0">
      <inkml:brushProperty name="width" value="0.05" units="cm"/>
      <inkml:brushProperty name="height" value="0.05" units="cm"/>
      <inkml:brushProperty name="color" value="#FF0066"/>
    </inkml:brush>
  </inkml:definitions>
  <inkml:trace contextRef="#ctx0" brushRef="#br0">18 0 10074,'-11'5'4681,"4"3"-2264,7 4-649,5 5-248,8 9-407,3 5-161,3 6-368,4 2-160,3 2-232,0-6-104,0-6-24,-2 4-72,-9-16-488,-2 4-304,-9-9-857,-4-6-695,-8-9 1328,-5-8 280</inkml:trace>
</inkml:ink>
</file>

<file path=ppt/ink/ink1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15.671"/>
    </inkml:context>
    <inkml:brush xml:id="br0">
      <inkml:brushProperty name="width" value="0.05" units="cm"/>
      <inkml:brushProperty name="height" value="0.05" units="cm"/>
      <inkml:brushProperty name="color" value="#FF0066"/>
    </inkml:brush>
  </inkml:definitions>
  <inkml:trace contextRef="#ctx0" brushRef="#br0">3 176 8842,'-1'-4'552,"1"0"1,-1 0-1,0 0 1,1 1-1,0-1 1,0 0-1,0 0 1,1 0 0,-1 0-1,1 1 1,0-1-1,0 0 1,2-4-1,0 2-100,0-1 0,0 1 1,1-1-1,0 1 0,0 0 0,10-9 0,-8 8-260,0 1-1,1 0 1,0 1-1,0-1 1,1 1 0,-1 0-1,1 1 1,0 0-1,1 0 1,-1 1-1,17-4 1,-18 6-126,0 0 1,0 0-1,0 1 1,0 0-1,0 1 1,0-1 0,0 1-1,0 1 1,0 0-1,0-1 1,-1 2-1,1-1 1,0 1 0,8 5-1,-12-6-45,0 1-1,0-1 1,0 0 0,-1 1-1,1-1 1,-1 1 0,0 0-1,1 0 1,-1 0 0,0 0-1,-1 0 1,1 0-1,-1 1 1,1-1 0,-1 1-1,0-1 1,0 1 0,-1-1-1,1 1 1,-1-1 0,1 1-1,-1 0 1,0-1 0,-1 1-1,1-1 1,-1 1-1,1-1 1,-1 1 0,-2 5-1,0-1-5,0-1 0,0 0 0,0 0 0,-1 0 0,0 0 0,-1 0 0,1-1 0,-1 0 0,0 0 0,-1 0 0,0-1 0,0 1 0,0-1 0,-12 7 0,10-7-397,0-1 1,0-1-1,0 1 1,0-1-1,-1-1 1,1 1 0,-1-2-1,-10 2 1,18-3 92,0 1 191,1-1-1,-1 0 1,1 0-1,0 0 0,-1 0 1,1 1-1,-1-1 1,1 0-1,-1 0 1,1 0-1,0 0 1,-1 0-1,1 0 1,-1 0-1,1 0 1,-1-1-1,1 1 0,0 0 1,-1 0-1,1 0 1,-1 0-1,1-1 1,0 1-1,-1 0 1,1 0-1,-1 0 1,1-1-1,0 1 1,0 0-1,-1-1 0,1 1 1,0 0-1,-1-1 1,1 1-1,0 0 1,0-1-1,0 1 1,-1-1-1,3-11-1016</inkml:trace>
</inkml:ink>
</file>

<file path=ppt/ink/ink1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16.113"/>
    </inkml:context>
    <inkml:brush xml:id="br0">
      <inkml:brushProperty name="width" value="0.05" units="cm"/>
      <inkml:brushProperty name="height" value="0.05" units="cm"/>
      <inkml:brushProperty name="color" value="#FF0066"/>
    </inkml:brush>
  </inkml:definitions>
  <inkml:trace contextRef="#ctx0" brushRef="#br0">92 1 8290,'-7'12'3186,"-1"1"0,-18 21 1,18-26-2600,2 0 1,-1 1 0,1 0-1,1 0 1,-8 15-1,12-20-471,0 0-1,0 0 1,0 0 0,1 0-1,-1 0 1,1 0-1,0 0 1,0 0 0,0 0-1,1 0 1,-1 0-1,1 0 1,0 0-1,0 0 1,0 0 0,1 0-1,0 0 1,3 6-1,-1-5-34,1 1 0,-1-1 0,1 0 0,0 0 0,0 0 0,1-1 0,0 0 0,-1 0 0,1-1 1,1 1-1,-1-1 0,0 0 0,1-1 0,-1 0 0,13 3 0,-12-3-146,0-1 0,0 1 0,-1-1 0,1-1 0,0 1 0,0-1 0,0 0 0,0-1 0,-1 0 0,1 0 0,0 0 0,0-1 0,-1 0 0,1 0 0,-1-1 0,7-3 0,-8 3-292,-1-1 0,-1 1 0,1-1-1,-1 0 1,1 1 0,-1-2-1,0 1 1,0 0 0,-1-1 0,1 1-1,2-8 1,0-3-1636,-1 0 0,5-24 0,-3 9 660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27.705"/>
    </inkml:context>
    <inkml:brush xml:id="br0">
      <inkml:brushProperty name="width" value="0.05" units="cm"/>
      <inkml:brushProperty name="height" value="0.05" units="cm"/>
      <inkml:brushProperty name="color" value="#FF0066"/>
    </inkml:brush>
  </inkml:definitions>
  <inkml:trace contextRef="#ctx0" brushRef="#br0">0 111 5849,'40'-13'3322,"-32"10"1933,-1 0-221,5 3-4110,-9 1-1010,10 0 165,1 0 1,0 0-1,0-2 1,0 1 0,18-5-1,-29 4-25,-1 0-1,1-1 1,-1 1-1,1-1 1,-1 0 0,0 1-1,1-1 1,-1-1-1,0 1 1,0 0 0,0 0-1,-1-1 1,1 1-1,-1-1 1,1 1 0,-1-1-1,0 0 1,0 1-1,0-1 1,1-4 0,13-23 687,-14 29-723,0 0 0,0 0-1,0 0 1,0 0 0,-1 1 0,1-1-1,1 0 1,-1 1 0,0-1 0,0 1-1,0-1 1,0 1 0,0 0 0,0-1 0,1 1-1,-1 0 1,0 0 0,0 0 0,0 0-1,0 0 1,1 0 0,-1 0 0,0 0-1,2 1 1,6 1 6,0 1 0,0 0 0,-1 0 0,1 1 0,-1 0 0,0 1 1,0-1-1,0 2 0,-1-1 0,0 1 0,0 0 0,0 1 0,-1-1 0,0 1 0,0 1 0,8 12 0,-4-2-209,-1-1-1,0 2 1,-1-1 0,-2 1 0,0 1-1,7 34 1,-7-2-288</inkml:trace>
</inkml:ink>
</file>

<file path=ppt/ink/ink1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16.601"/>
    </inkml:context>
    <inkml:brush xml:id="br0">
      <inkml:brushProperty name="width" value="0.05" units="cm"/>
      <inkml:brushProperty name="height" value="0.05" units="cm"/>
      <inkml:brushProperty name="color" value="#FF0066"/>
    </inkml:brush>
  </inkml:definitions>
  <inkml:trace contextRef="#ctx0" brushRef="#br0">52 245 7306,'-19'-47'3667,"15"41"-1465,2 9-1035,3 7 298,2-1-840,1-1 0,0 0 0,0 0 0,1-1 0,0 1 0,0-1 0,1 0 0,0 0 0,9 7-1,7 5 564,38 24-1,3 1-257,-62-44-922,0 1 0,0 0 0,0-1-1,-1 1 1,1-1 0,0 1 0,0 0 0,-1 0-1,1-1 1,0 1 0,-1 0 0,1 0-1,-1 0 1,1 0 0,-1-1 0,0 1-1,1 0 1,-1 0 0,1 2 0,-2-2-4,1-1 0,0 0 1,-1 1-1,1-1 0,0 0 0,-1 1 1,1-1-1,-1 0 0,1 1 0,-1-1 1,1 0-1,-1 0 0,1 1 1,-1-1-1,1 0 0,-1 0 0,1 0 1,-1 0-1,1 0 0,-1 0 0,1 1 1,-1-1-1,1-1 0,-1 1 0,0 0 1,-4 0 4,1 0 1,0-1 0,-1 1 0,1-1-1,-1 0 1,1 0 0,-7-4-1,-1-2-32,0-2-1,0 0 0,1 0 1,0-1-1,1-1 0,0 0 0,-9-12 1,4 2-41,1 0 1,1-1 0,-12-28 0,21 41 45,0-1 1,0 1 0,1-1-1,1 0 1,0 0 0,0 0-1,1 0 1,0-1 0,1-16-1,0 23 23,1 0-1,-1 0 1,1 0 0,0 1-1,1-1 1,-1 0-1,1 1 1,-1-1-1,1 1 1,0-1 0,0 1-1,1 0 1,-1 0-1,1 0 1,-1 0-1,1 0 1,0 0 0,0 1-1,0-1 1,1 1-1,-1 0 1,0 0-1,1 0 1,0 1 0,-1-1-1,1 1 1,7-2-1,-6 2 98,-1 0-1,1 0 1,0 0-1,0 0 1,0 1-1,0 0 1,0 0-1,0 0 1,0 1-1,0-1 0,0 1 1,-1 0-1,1 1 1,0-1-1,-1 1 1,1 0-1,7 4 1,-8-3-24,-1 0 0,1 0 0,-1 1 0,0-1 0,0 1 0,0-1 0,0 1 0,-1 0 0,0 0 0,1 0 0,-2 0 0,1 0 0,0 1 0,-1-1 0,0 1 0,0-1 0,0 1 0,1 8 0,-3 1 24,1 0-1,-2-1 1,0 1 0,-6 21-1,4-17 61,0 1-1,-1 26 0,5-41-112,-1 1-1,2-1 1,-1 0-1,0 1 1,1-1-1,0 0 1,0 1-1,0-1 1,1 0-1,-1 0 1,1 0-1,0 0 1,0 0-1,1 0 1,2 3-1,-3-5-35,0 0-1,0 0 0,0 0 1,1 0-1,-1-1 0,1 1 1,-1-1-1,1 0 0,-1 0 0,1 0 1,0 0-1,0 0 0,-1 0 1,1-1-1,0 1 0,0-1 1,0 0-1,0 0 0,-1 0 1,1 0-1,0 0 0,0-1 0,0 1 1,0-1-1,-1 0 0,1 0 1,0 0-1,-1 0 0,6-3 1,5-3-200,1-1 1,-1-1 0,24-19 0,-36 27 140,67-59-3312,-42 43 2240</inkml:trace>
</inkml:ink>
</file>

<file path=ppt/ink/ink1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22.071"/>
    </inkml:context>
    <inkml:brush xml:id="br0">
      <inkml:brushProperty name="width" value="0.05" units="cm"/>
      <inkml:brushProperty name="height" value="0.05" units="cm"/>
      <inkml:brushProperty name="color" value="#FF0066"/>
    </inkml:brush>
  </inkml:definitions>
  <inkml:trace contextRef="#ctx0" brushRef="#br0">348 28 6393,'-101'-26'2376,"99"25"-2253,-1 1 0,1 0 0,-1-1 0,0 1 0,1 0 0,-1 0 0,0 0 0,1 1 0,-1-1 1,0 1-1,1-1 0,-1 1 0,1 0 0,-1 0 0,1 0 0,0 0 0,-1 0 0,1 1 0,0-1 1,-3 3-1,1 0 152,0 1 0,0 0-1,0 0 1,1 0 0,0 0 0,-4 7 0,-6 10 678,1-6-48,1 0 0,1 1 0,-11 25 0,1-2-225,8-16-534,1-1 0,2 2 0,0-1 0,2 1 1,1 1-1,1-1 0,-4 45 0,7 11 229,8 92 0,0 12-13,-15 6-343,0 25 651,10-214-602,-1 0 1,0 0-1,1 0 1,0 0 0,-1 1-1,1-1 1,0-1-1,0 1 1,0 0 0,0 0-1,1 0 1,-1 0-1,0-1 1,1 1 0,-1-1-1,1 1 1,0-1-1,1 2 1,40 24 428,-24-16-302,-5-2-110,1-2 1,-1 1 0,1-2-1,0 0 1,1-1 0,-1 0 0,1-1-1,0-1 1,32 2 0,7-4 641,89-9 0,-41 0-342,-67 7-103,0 1 0,0 1-1,68 13 1,19 10-18,228 13-1,352-18 141,-619-17-339,338 35 57,-3 32-93,-398-65-32,42 7 64,1-2-1,0-3 0,0-3 1,80-7-1,180-29 95,121-12 62,-304 41-213,246 25 0,-28 1 1,51-33 41,187 7 11,5 60-25,-509-49-11,137-6 0,89-27 98,-243 19-95,40 2 1,181 14-1,-137-1-45,-126-8 92,44-6 0,-51 2 34,-1 2 0,1 1 1,31 3-1,-28-1-57,-15-4-25,-14 3-21,-1 0 0,0 0 0,0 0 0,1 0 0,-1 0 0,0-1 0,0 1 0,0 0 0,1 0 0,-1 0 0,0-1 0,0 1 0,0 0 0,0 0 0,0 0 0,1-1 0,-1 1 0,0 0 0,0 0 0,0-1 0,0 1 0,0 0 1,0 0-1,0-1 0,0 1 0,0 0 0,0 0 0,0-1 0,0 1 0,0 0 0,0-1 0,0 1 0,0 0 0,0 0 0,0-1 0,0 1 0,0 0 0,0 0 0,-1-1 0,-12-29 9,-16-54 0,29 81-9,-6-21-29,1-2 0,1 1 0,1 0 0,2-1 0,1-27 0,0-1-39,-1 24 45,-2-111-102,-33-216 0,17 230 106,-7-37-3,24 153 16,-1 1-1,-1-1 1,0 1 0,-1 0 0,1 0-1,-12-15 1,16 23 3,-1 0 1,0 1-1,0-1 0,0 1 0,-1-1 1,1 1-1,0 0 0,0-1 1,-1 1-1,1 0 0,-1 0 0,1 0 1,-1 0-1,1 0 0,-1 0 1,0 1-1,0-1 0,1 0 1,-1 1-1,0-1 0,0 1 0,1 0 1,-1 0-1,0-1 0,0 1 1,0 0-1,0 1 0,0-1 0,1 0 1,-1 0-1,0 1 0,0-1 1,1 1-1,-1 0 0,0-1 0,1 1 1,-1 0-1,0 0 0,1 0 1,-1 0-1,1 0 0,-1 1 1,1-1-1,0 0 0,0 1 0,0-1 1,-2 2-1,3-2 3,-1 0-1,0-1 1,1 1-1,-1 0 1,0-1-1,1 1 1,-1 0-1,0-1 1,0 1 0,0-1-1,0 0 1,0 1-1,0-1 1,1 0-1,-1 1 1,0-1-1,0 0 1,0 0 0,0 0-1,0 0 1,0 0-1,0 0 1,-2 0-1,-20-11 29,1-1-17,-4 4-16,1 0 0,0-2 0,1-1 0,0-1-1,-24-17 1,39 24 5,-2 0 1,1 1-1,0 0 0,-1 0 0,0 1 0,0 1 0,0 0 0,0 0 0,0 1 0,-17 0 0,-41-6 25,41 3-25,-1 1 0,1 1 0,0 2 0,-1 0 0,1 2 0,0 1 0,-33 9 0,-192 63 110,83-20-115,117-39 14,-1-3-1,-1-2 0,0-3 1,0-2-1,0-3 1,-111-7-1,154 3-4,-450-38 35,122 15-33,-45-1-13,-98-9 4,439 30-1,-167-9 10,-290 18 0,-77-10-36,150-4 52,300 7-33,1-6 0,1-5 1,0-6-1,-162-45 0,180 38 8,-189-20-1,243 40 2,-251-17 28,195 22-27,15-1-1,-1 4 0,-162 23-1,-275 93-445,529-117 311,2 0-113,0-1 0,0 0 0,0 1-1,0 0 1,1-1 0,-1 1 0,0 0-1,0 0 1,0 0 0,1 0 0,-1 0-1,0 1 1,1-1 0,-1 0 0,-1 3-1,-7 8-4288</inkml:trace>
</inkml:ink>
</file>

<file path=ppt/ink/ink1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25.803"/>
    </inkml:context>
    <inkml:brush xml:id="br0">
      <inkml:brushProperty name="width" value="0.05" units="cm"/>
      <inkml:brushProperty name="height" value="0.05" units="cm"/>
      <inkml:brushProperty name="color" value="#FF0066"/>
    </inkml:brush>
  </inkml:definitions>
  <inkml:trace contextRef="#ctx0" brushRef="#br0">66 696 5737,'-7'-6'2062,"6"5"-1532,1 0-1,-1 0 1,0 0 0,0 0 0,0 0 0,0 0-1,0 1 1,0-1 0,-1 0 0,1 1 0,0-1-1,0 1 1,0-1 0,0 1 0,-1 0 0,1 0 0,0-1-1,-2 1 1660,22 2-306,119 37-130,-91-29-1294,1-2 1,71 3 0,36 5 525,269 39-115,-390-55-765,-1-1 1,1-1-1,0-2 1,-1-1-1,0-2 1,42-14-1,-12 4-118,-50 15 28,1 0-1,-1 1 1,23 0-1,-25 1-1,1 0 0,-1 0 0,1-2 0,-1 1 0,1-1 0,11-4 0,52-12 18,-70 4-13,-2 12-12,0-1 0,0 0 0,-1 1 0,1-1 1,-1 0-1,0 0 0,0-1 0,0 1 1,0 0-1,0-1 0,-1 1 0,0-1 1,2-6-1,5-40 27,-9 45-22,0-1 1,0 1-1,0 0 1,-1-1-1,1 1 1,-1 0-1,-1 0 1,1 0-1,-1 1 1,1-1-1,-2 0 1,1 1 0,0 0-1,-1 0 1,-5-5-1,1-1 18,2 2-4,0-1 1,1-1-1,0 1 0,0-1 0,1 0 1,-5-16-1,5 12 8,-1 0 1,-14-25-1,12 27-23,-1 1 1,0 0-1,-1 0 0,0 1 0,-1 0 0,0 0 0,-19-13 0,10 11 8,0 0 0,-2 2 0,-39-16-1,34 14-12,-50-29 1,-8-4-2,65 38-5,-1 1 0,0 1 0,0 1 0,-1 1 0,1 1 0,-36 0 0,34 2 4,0-1 1,0 0 0,1-2-1,-1-1 1,-30-9 0,11-3-6,8 3-3,-53-14 0,73 24 0,1 1-1,-1 0 0,1 1 0,-1 1 0,0 0 0,1 1 0,-1 0 1,-13 3-1,-68 20-34,-164 64 0,242-82 38,12-5-1,0 0-1,0 1 1,0-1-1,0 1 1,0-1 0,0 1-1,0 1 1,1-1-1,-1 0 1,1 1-1,0 0 1,-1 0-1,1 0 1,0 0-1,1 0 1,-1 0 0,1 1-1,-1 0 1,1-1-1,0 1 1,-3 7-1,-2 9-124,0 1-1,2 0 0,0 0 1,1 0-1,2 0 1,-1 37-1,3-55-48,0 1 1,1-1-1,-1 1 0,1-1 0,0 1 0,0-1 1,0 0-1,1 0 0,-1 1 0,1-1 1,0 0-1,0 0 0,0 0 0,0-1 0,0 1 1,0 0-1,4 2 0,31 11-863</inkml:trace>
</inkml:ink>
</file>

<file path=ppt/ink/ink1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27.485"/>
    </inkml:context>
    <inkml:brush xml:id="br0">
      <inkml:brushProperty name="width" value="0.05" units="cm"/>
      <inkml:brushProperty name="height" value="0.05" units="cm"/>
      <inkml:brushProperty name="color" value="#FF0066"/>
    </inkml:brush>
  </inkml:definitions>
  <inkml:trace contextRef="#ctx0" brushRef="#br0">212 766 7626,'-2'1'756,"-6"1"2858,13-11 2268,-4 8-5759,1-1 0,-1 1 0,1 0 0,-1 0 0,1 0 0,-1 0 0,1 0 0,0 0 0,0 1 0,-1-1 0,1 0 0,0 1 0,3-1 0,28-11 340,-16 1-315,-14 8-112,1 0-1,0 0 1,0 1-1,0-1 1,0 1-1,1 0 1,-1 0-1,0 1 1,1-1-1,0 1 1,-1 0-1,1 1 1,0-1-1,-1 1 1,9 0-1,187 19 857,99 6 139,17-2 454,18 1 139,-315-24-1593,0 0 1,-1-1-1,1-1 1,24-5-1,-33 4-25,1-1 0,-1 0 0,0 0 0,-1-1 1,1 0-1,-1 0 0,0-1 0,15-14 0,-1 1 24,0-1 0,-2-2 0,-1 0 0,30-42 1,-47 59-17,-1-1 0,1 1 0,-1-1-1,0 0 1,-1 0 0,1 0 0,-1 0 0,-1 0 0,1 0 0,-1-1 0,0 1 0,0 0 0,-1 0 0,1 0 0,-1 0 0,-1 0 0,1 0 0,-1 0 0,0 0 0,-1 0 0,1 1 0,-1-1 0,-5-7 0,-3-3 2,0 0 1,0 0-1,-2 2 1,0-1-1,0 1 1,-21-15-1,4 8 2,-57-31 0,22 14-28,23 13 6,0 1 1,-1 2 0,-2 2-1,0 1 1,0 3-1,-2 2 1,0 2 0,0 2-1,-1 2 1,-82-3-1,8 4 14,93 3-28,0 2 0,0 1-1,0 1 1,1 2-1,-1 0 1,-42 10 0,-8 15 6,-109 53 1,93-37 10,-115 44-22,207-86 22,1 1 0,0-1 0,-1 1 0,1 0 1,0-1-1,0 1 0,0 0 0,0 0 0,1 0 0,-1 0 0,0 1 0,1-1 0,-1 0 1,1 1-1,0-1 0,0 1 0,0-1 0,-1 4 0,-8 55-67,6-35 82,3-11 2,0-1-1,1 1 1,0 0-1,1 0 1,1 0-1,0-1 1,1 1-1,1-1 1,0 0-1,1 0 1,1 0-1,9 17 1,-8-16 23,2-1 0,0 1 0,0-2 0,1 0 0,1 0 0,0 0 0,1-2 0,1 1 0,-1-2 0,26 17 0,-27-21-19,0-1 0,0-1-1,0 1 1,0-2 0,1 0 0,0 0 0,-1-1-1,1 0 1,0-1 0,0-1 0,0 0 0,0 0-1,20-4 1,7-4-111,-1-2-1,66-25 1,-21 1-181,-68 26 201,-1-2 1,17-13 0,-28 21 61</inkml:trace>
</inkml:ink>
</file>

<file path=ppt/ink/ink1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36.959"/>
    </inkml:context>
    <inkml:brush xml:id="br0">
      <inkml:brushProperty name="width" value="0.05" units="cm"/>
      <inkml:brushProperty name="height" value="0.05" units="cm"/>
      <inkml:brushProperty name="color" value="#FF0066"/>
    </inkml:brush>
  </inkml:definitions>
  <inkml:trace contextRef="#ctx0" brushRef="#br0">495 1517 7474,'-38'-14'4681,"24"2"1732,18 13-5853,4 1-461,0 1-1,0 0 1,-1 0 0,1 1-1,-1 0 1,0 0 0,7 5-1,23 13 145,-23-17-125,-1 0 0,1-1 0,0-1 0,0 0 0,0-1 0,15 1 1,83-6 588,-96 2-615,155-11 692,482-18 719,-356 39-1196,28 0 70,-262-11-192,1-3 0,0-3 0,-1-3-1,67-19 1,-41 2 313,0-4 0,93-48 0,-171 75-417,0-1-1,0-1 1,0 1 0,-1-2-1,0 1 1,0-2 0,-1 1-1,0-1 1,10-12 0,-13 11-59,0 1 0,-1-1 1,0 0-1,0 0 0,-1 0 1,-1-1-1,0 0 0,0 1 1,-1-1-1,2-18 0,-4 11-17,0-1 0,-1 1 0,-1 0 0,0 0 0,-2 0 0,0 0 0,-1 0 0,-1 1 0,0 0 0,-1 0 0,-1 1 0,-1-1 0,0 2 0,-17-22 0,-4-1-104,-1 1 0,-2 2 0,-1 1 0,-50-38 0,15 21-181,-2 2-1,-123-63 1,-172-49-294,168 88 183,-315-73-1,443 131 380,-1 4 0,0 2 0,0 3 0,-121 7 0,148 2 8,1 3 1,-1 2-1,1 1 0,1 3 1,0 1-1,0 2 0,2 2 1,-70 39-1,70-31-1,1 2 1,2 1-1,0 2 0,2 1 1,2 2-1,0 2 0,-41 58 0,51-59 1,1 1 1,2 1-1,2 0 0,1 2 0,2 0 0,2 0 0,1 2 0,-12 80 0,19-84 42,3-1 1,0 1-1,3 0 1,0-1 0,13 63-1,-10-77-8,1-1-1,1-1 1,0 1 0,2-1-1,0 0 1,2-1-1,0 0 1,1 0 0,0-1-1,2-1 1,20 23 0,-18-25 0,1 0 0,0-2 0,0 0 1,2-1-1,-1 0 0,1-1 1,1-1-1,-1-1 0,29 8 1,-18-9-3,-1-1 0,1-1 0,0-2 0,1-1 0,55-3 0,-15-7-308,0-3 0,-1-4 1,0-2-1,111-45 1,-14-4-211</inkml:trace>
</inkml:ink>
</file>

<file path=ppt/ink/ink1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46.115"/>
    </inkml:context>
    <inkml:brush xml:id="br0">
      <inkml:brushProperty name="width" value="0.05" units="cm"/>
      <inkml:brushProperty name="height" value="0.05" units="cm"/>
      <inkml:brushProperty name="color" value="#FF0066"/>
    </inkml:brush>
  </inkml:definitions>
  <inkml:trace contextRef="#ctx0" brushRef="#br0">1 33 4897,'0'0'407,"0"-1"-1,0 0 1,1 0 0,-1 1 0,0-1-1,1 0 1,-1 0 0,1 1-1,-1-1 1,0 0 0,1 1 0,-1-1-1,1 1 1,0-1 0,-1 1-1,1-1 1,1 0 0,-1 0-86,-1 1 0,1-1 0,0 0 0,0 1 0,0-1 0,0 0 1,-1 0-1,1 0 0,0 0 0,-1 0 0,1 0 0,-1 0 0,1 0 0,-1 0 0,1 0 1,-1 0-1,0 0 0,1 0 0,-1-2 0,14 42 578,-10-10-767,-3-14-77,2-1 0,5 22 0,-7-43-4048</inkml:trace>
</inkml:ink>
</file>

<file path=ppt/ink/ink1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46.611"/>
    </inkml:context>
    <inkml:brush xml:id="br0">
      <inkml:brushProperty name="width" value="0.05" units="cm"/>
      <inkml:brushProperty name="height" value="0.05" units="cm"/>
      <inkml:brushProperty name="color" value="#FF0066"/>
    </inkml:brush>
  </inkml:definitions>
  <inkml:trace contextRef="#ctx0" brushRef="#br0">31 0 9026,'-1'4'4105,"-1"4"-2097,-3 2-247,2 7-505,3-1-360,0 4-360,0 1-152,-1 3-144,-4-3-160,-3-6-1320,6-9-264,-1-6 768</inkml:trace>
</inkml:ink>
</file>

<file path=ppt/ink/ink1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47.067"/>
    </inkml:context>
    <inkml:brush xml:id="br0">
      <inkml:brushProperty name="width" value="0.05" units="cm"/>
      <inkml:brushProperty name="height" value="0.05" units="cm"/>
      <inkml:brushProperty name="color" value="#FF0066"/>
    </inkml:brush>
  </inkml:definitions>
  <inkml:trace contextRef="#ctx0" brushRef="#br0">1 1 7994,'26'89'3937,"-26"-81"-1265,1 6-487,1-1-329,1 7-408,-1 2-656,-1-2-239,-1 3-537,-1-2-232,-1-4-1425,4 1 2145,-1-13-744</inkml:trace>
</inkml:ink>
</file>

<file path=ppt/ink/ink1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47.474"/>
    </inkml:context>
    <inkml:brush xml:id="br0">
      <inkml:brushProperty name="width" value="0.05" units="cm"/>
      <inkml:brushProperty name="height" value="0.05" units="cm"/>
      <inkml:brushProperty name="color" value="#FF0066"/>
    </inkml:brush>
  </inkml:definitions>
  <inkml:trace contextRef="#ctx0" brushRef="#br0">0 1 10866,'54'9'4761,"-45"3"-2504,-2-1-313,-4 7-720,2 4-327,-5 1-305,0 5-472,16 2-48</inkml:trace>
</inkml:ink>
</file>

<file path=ppt/ink/ink1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50.202"/>
    </inkml:context>
    <inkml:brush xml:id="br0">
      <inkml:brushProperty name="width" value="0.05" units="cm"/>
      <inkml:brushProperty name="height" value="0.05" units="cm"/>
      <inkml:brushProperty name="color" value="#FF0066"/>
    </inkml:brush>
  </inkml:definitions>
  <inkml:trace contextRef="#ctx0" brushRef="#br0">226 697 9938,'14'-38'2038,"-12"31"-2239,0-1 0,0 0 0,-1 1 0,0-1 1,-1 0-1,0 0 0,0 0 0,-2-10 0,-4-15 2362,-5-36 1325,7 39-2372,-12-49 1,14 72-877,-1-1-1,0 1 1,0 0-1,0 0 1,-1 0 0,0 0-1,0 1 1,-1-1-1,0 1 1,0 0 0,-8-7-1,12 12-183,0 0 0,-1 0 0,1 0 0,-1 1 0,1-1 0,-1 0 0,1 1 0,-1-1 1,0 1-1,1-1 0,-1 1 0,0-1 0,1 1 0,-1 0 0,0 0 0,0 0 0,1 0 0,-1 0 0,0 1 0,1-1 0,-1 0 0,0 1 0,1 0 0,-1-1 0,1 1 0,-1 0 0,1-1 0,-1 1 0,1 0 0,-1 0 1,1 0-1,0 0 0,-1 1 0,1-1 0,0 0 0,0 0 0,-1 3 0,-5 4 20,2 0-1,-1 0 1,1 0 0,0 1 0,-5 13 0,9-19-64,-15 36 218,-15 53 0,28-80-164,1 0 1,0-1-1,0 1 1,1 0-1,0 0 1,1 0-1,1 0 1,0 0-1,4 21 1,-3-29-43,-1 0-1,1 1 1,-1-1 0,1 0 0,1 0 0,-1 0 0,0-1 0,1 1 0,0-1 0,0 1 0,3 2 0,-5-5-18,1 0 0,-1 0 0,0 0 0,0 0-1,1-1 1,-1 1 0,0-1 0,1 1 0,-1-1 0,1 1 0,-1-1 0,1 0-1,-1 1 1,1-1 0,-1 0 0,1 0 0,-1 0 0,0 0 0,1-1 0,-1 1-1,1 0 1,-1 0 0,1-1 0,-1 1 0,1-1 0,-1 0 0,0 1-1,1-1 1,-1 0 0,0 0 0,0 0 0,0 1 0,0-1 0,1-1 0,-1 1-1,1-2 1,4-4 5,0 0-1,-1-1 1,0 0 0,-1 0-1,1 0 1,-1 0-1,-1-1 1,5-14-1,13-76 24,-20 89-29,3-11 9,-2-1 0,-1 0-1,-1 1 1,0-1-1,-2 0 1,-1 0-1,0 1 1,-1 0 0,-2-1-1,0 2 1,-1-1-1,-15-28 1,8 17 7,6 12 8,-1 0 0,-1 1 0,-1 0-1,-22-30 1,32 48-8,1 1 0,-1-1 0,0 0 0,1 0 0,-1 1 0,0-1 0,1 1 0,-1-1-1,0 0 1,0 1 0,0-1 0,0 1 0,1 0 0,-1-1 0,0 1 0,0 0 0,0-1 0,-1 1-1,1 0-4,1 0 0,0 1 0,-1-1 0,1 0 0,-1 0 0,1 1 0,0-1 0,-1 0 0,1 0 0,0 1 0,-1-1 0,1 0 0,0 1 0,-1-1 0,1 1 0,0-1 0,0 0 0,0 1 0,-1-1-1,1 1 1,0-1 0,0 1 0,0-1 0,0 0 0,0 2 0,-1 2 64,1 0 0,-1 1 0,1-1 0,1 1 0,-1-1-1,2 7 1,2 7 103,2 0-1,1 0 1,0 0-1,1-1 1,1 0-1,1-1 1,0 0-1,17 20 1,0-2-36,2-2 0,54 45 1,-72-67-166,0-1 0,1-1 0,-1 0 0,27 13 0,-36-19-163,1-1-1,0 0 1,-1 0-1,1-1 1,0 1 0,0 0-1,-1-1 1,1 1 0,0-1-1,0 0 1,0 0-1,0 0 1,-1-1 0,1 1-1,0-1 1,0 1 0,0-1-1,-1 0 1,1 0-1,0 0 1,-1 0 0,1-1-1,-1 1 1,0-1-1,1 1 1,-1-1 0,0 0-1,0 0 1,0 0 0,0 0-1,2-3 1,0 0-527,-1 0 0,0-1 0,0 1 0,0 0 0,-1-1 0,1 0 0,1-9 0,4-25-732</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28.148"/>
    </inkml:context>
    <inkml:brush xml:id="br0">
      <inkml:brushProperty name="width" value="0.05" units="cm"/>
      <inkml:brushProperty name="height" value="0.05" units="cm"/>
      <inkml:brushProperty name="color" value="#FF0066"/>
    </inkml:brush>
  </inkml:definitions>
  <inkml:trace contextRef="#ctx0" brushRef="#br0">49 22 6113,'-17'-8'1464,"-12"-6"4370,29 14-5786,0 0-1,0 0 0,0 0 1,1 0-1,-1 1 0,0-1 1,0 0-1,0 0 0,0 0 1,0 0-1,0 0 0,0 0 1,0 0-1,0 0 0,-1 0 1,1 0-1,0 0 0,0 0 1,0 1-1,0-1 0,0 0 1,0 0-1,0 0 237,0 0-237,0 0 1,0 0-1,0 0 0,0 0 1,0 0-1,0 0 0,0 0 1,-1 0-1,1 0 0,0 0 1,0 0-1,0 0 0,0 0 1,0 0-1,0 0 0,0 0 1,0 0-1,0 0 0,0 0 1,0 0-1,0 0 1,-1 0-1,1 0 0,0 0 1,0 0-1,0 0 0,0 0 1,0 0-1,0 0 0,0 0 1,13 13 1683,40 32-686,78 70 515,-107-91-1263,0 1 1,-2 1-1,21 33 0,-30-43-163,-11-13 84,-4-5 346,2 1-553,-1 0 1,0 0-1,1-1 0,-1 1 1,1 0-1,-1-1 0,1 1 1,0 0-1,0 0 0,-1-1 1,1 1-1,0 0 0,0-1 1,1-1-1,-2-9-2,-3-40-24,4 50 8,0 0 1,0 0-1,0 0 0,0 0 1,0 0-1,0 0 0,0 0 1,1 0-1,-1 0 0,1 1 1,0-1-1,-1 0 0,1 0 1,0 0-1,0 1 1,0-1-1,0 1 0,0-1 1,1 1-1,-1-1 0,0 1 1,1-1-1,-1 1 0,1 0 1,-1 0-1,1 0 0,0 0 1,-1 0-1,1 0 0,0 0 1,0 1-1,-1-1 0,1 1 1,0-1-1,0 1 1,0 0-1,0 0 0,0-1 1,0 1-1,0 1 0,0-1 1,0 0-1,3 1 0,4 1-5,0 0-1,-1 0 0,1 1 0,0 0 0,-1 0 1,0 1-1,9 5 0,-12-6 27,-1 0 0,0 0 1,0 1-1,0-1 0,-1 1 0,1 0 0,-1 0 0,0 0 0,0 1 1,0-1-1,-1 1 0,0-1 0,1 1 0,-2 0 0,1 0 0,0 0 1,0 7-1,-1-9-46,-1 0 0,0 0 0,0 0 0,0 1 1,0-1-1,-1 0 0,1 0 0,-1 0 0,1-1 0,-1 1 1,0 0-1,0 0 0,-1 0 0,1 0 0,-1-1 0,1 1 1,-1-1-1,0 1 0,0-1 0,0 0 0,0 1 0,0-1 1,0 0-1,-1-1 0,1 1 0,-1 0 0,1-1 0,-1 1 1,0-1-1,-5 2 0,6-2-402,0 0-1,-1 0 1,1 0 0,-1-1 0,0 1-1,1-1 1,-1 0 0,1 1 0,-1-1 0,1-1-1,-1 1 1,-3-1 0,3-3-824</inkml:trace>
</inkml:ink>
</file>

<file path=ppt/ink/ink1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50.579"/>
    </inkml:context>
    <inkml:brush xml:id="br0">
      <inkml:brushProperty name="width" value="0.05" units="cm"/>
      <inkml:brushProperty name="height" value="0.05" units="cm"/>
      <inkml:brushProperty name="color" value="#FF0066"/>
    </inkml:brush>
  </inkml:definitions>
  <inkml:trace contextRef="#ctx0" brushRef="#br0">135 34 8874,'0'0'53,"-12"-28"6124,11 27-6071,1 1 1,-1-1-1,1 1 0,-1-1 0,0 1 0,1 0 0,-1-1 0,0 1 1,1 0-1,-1 0 0,0-1 0,1 1 0,-1 0 0,0 0 1,1 0-1,-1 0 0,0 0 0,1 0 0,-1 0 0,0 0 0,0 0 1,1 0-1,-1 0 0,0 0 0,1 1 0,-1-1 0,0 0 0,1 0 1,-1 1-1,1-1 0,-1 1 0,0-1 0,1 0 0,-1 1 1,1-1-1,-1 1 0,1-1 0,-1 1 0,1-1 0,-1 1 0,1 0 1,0-1-1,-1 2 0,-10 10 240,1 2-1,0-1 1,1 1 0,0 1 0,2 0-1,-1 0 1,2 0 0,0 1 0,1 0-1,0 0 1,-4 32 0,9-46-311,0 1 0,0-1 1,0 1-1,0-1 0,0 1 0,0-1 1,0 0-1,1 1 0,-1-1 0,1 1 1,0-1-1,0 0 0,0 0 0,0 1 1,0-1-1,0 0 0,1 0 1,-1 0-1,3 2 0,-1-1-8,-1-1 0,1 0 0,0 0 0,0 0 0,1-1 0,-1 1 0,0-1-1,1 1 1,-1-1 0,1 0 0,6 0 0,7 1 42,1-1-1,0-1 0,-1-1 1,24-3-1,-32 3-9,33-5 170,-17 2 55,0 1 1,0 2 0,34 1-1,-57 0-263,-1 0-1,0 0 0,0 0 1,0 0-1,0 0 0,0 1 1,0-1-1,0 0 0,0 1 1,0-1-1,0 1 0,0-1 1,0 1-1,0 0 0,0-1 1,0 1-1,0 0 0,0-1 1,-1 1-1,1 0 0,0 0 1,-1 0-1,1 0 0,0 0 1,-1 0-1,1 0 0,-1 0 1,1 1-1,-1 1 12,1 0 1,-1 0-1,0 0 0,0 0 0,0-1 1,-1 1-1,1 0 0,-1 0 1,1 0-1,-1 0 0,-1 2 0,-3 6 26,0 0-1,0-1 1,-1 0-1,0 0 1,-8 10-1,5-10-139,0-1 1,-1 0-1,0 0 0,-14 10 1,20-16-211,-1 0 0,0 0 0,0 0 1,0-1-1,0 0 0,0 1 0,-1-2 1,1 1-1,-1-1 0,1 0 1,-1 0-1,-6 0 0,11-1 109,0 0 0,0 0 0,0-1-1,0 1 1,0 0 0,0-1 0,0 1 0,0 0-1,0-1 1,0 0 0,1 1 0,-1-1 0,0 1 0,0-1-1,0 0 1,1 1 0,-1-1 0,0 0 0,1 0-1,-1 0 1,1 0 0,-1 1 0,1-1 0,-1 0 0,1 0-1,0 0 1,0 0 0,-1 0 0,1 0 0,0-1 0,-4-25-1424</inkml:trace>
</inkml:ink>
</file>

<file path=ppt/ink/ink1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50.981"/>
    </inkml:context>
    <inkml:brush xml:id="br0">
      <inkml:brushProperty name="width" value="0.05" units="cm"/>
      <inkml:brushProperty name="height" value="0.05" units="cm"/>
      <inkml:brushProperty name="color" value="#FF0066"/>
    </inkml:brush>
  </inkml:definitions>
  <inkml:trace contextRef="#ctx0" brushRef="#br0">0 0 10434,'8'3'4713,"7"9"-2112,1 2-233,5 9-711,-2 3-249,1 3-480,6 0-264,-2-1-352,-3 1-104,-5-12-120,-6 0-200,-9-9-728,1 0-400,-4-3-1281</inkml:trace>
</inkml:ink>
</file>

<file path=ppt/ink/ink1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51.385"/>
    </inkml:context>
    <inkml:brush xml:id="br0">
      <inkml:brushProperty name="width" value="0.05" units="cm"/>
      <inkml:brushProperty name="height" value="0.05" units="cm"/>
      <inkml:brushProperty name="color" value="#FF0066"/>
    </inkml:brush>
  </inkml:definitions>
  <inkml:trace contextRef="#ctx0" brushRef="#br0">0 85 8386,'3'-5'750,"0"1"-1,0-1 1,1 1 0,0 0 0,-1 0 0,1 0-1,1 0 1,-1 1 0,8-6 0,-3 4 26,0 0 1,1 1-1,-1 0 1,19-5 0,-15 5-191,1 2 0,0-1 0,1 2 0,-1 0 0,0 0 1,0 1-1,20 3 0,-27-2-438,-1 1 1,0-1-1,0 1 1,0 0-1,-1 1 0,1-1 1,0 1-1,-1 0 1,0 1-1,0-1 0,0 1 1,0 0-1,0 1 1,4 4-1,-3-1-42,-1-1 1,0 1-1,0 0 0,0 1 1,-1-1-1,-1 1 0,0-1 1,4 17-1,-2-4-53,-2 1-1,-1 0 1,-1 0 0,0 0 0,-2 0-1,-1 0 1,-4 26 0,3-37-71,1 0 1,-2 0 0,-5 16 0,8-25-48,0 0 0,0 1 1,0-1-1,-1 0 0,1 0 0,0 0 1,-1 0-1,1 0 0,-1 0 0,0 0 0,1 0 1,-1-1-1,0 1 0,0-1 0,0 1 1,-1-1-1,1 0 0,0 0 0,0 0 1,-1 0-1,-1 1 0,2-2-90,1-1-1,-1 1 1,1 0 0,0 0-1,-1-1 1,1 1 0,0-1 0,-1 1-1,1-1 1,0 0 0,0 0-1,0 1 1,-1-1 0,1 0-1,0 0 1,0 0 0,0 0-1,1 0 1,-1 0 0,0 0 0,0-1-1,0 1 1,1 0 0,-1 0-1,1-1 1,-1 1 0,1 0-1,-1-1 1,1 1 0,-1-3-1,-6-46-3956,6 49 4030,-2-45-1385</inkml:trace>
</inkml:ink>
</file>

<file path=ppt/ink/ink1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51.796"/>
    </inkml:context>
    <inkml:brush xml:id="br0">
      <inkml:brushProperty name="width" value="0.05" units="cm"/>
      <inkml:brushProperty name="height" value="0.05" units="cm"/>
      <inkml:brushProperty name="color" value="#FF0066"/>
    </inkml:brush>
  </inkml:definitions>
  <inkml:trace contextRef="#ctx0" brushRef="#br0">1 533 9154,'43'65'7999,"10"36"-3470,-19-33-2306,-32-66-1990,-2-7-92,-7-21-49,-11-32-102,17 54 9,-6-14-31,1 0 0,1-1 0,0 0 0,2 1 0,-3-29 0,6 46 30,0 0 1,0 1 0,0-1-1,0 0 1,0 0 0,0 1-1,0-1 1,0 0 0,1 0-1,-1 0 1,0 1 0,0-1-1,1 0 1,-1 1 0,0-1-1,1 0 1,-1 1-1,1-1 1,-1 0 0,1 1-1,-1-1 1,1 1 0,-1-1-1,1 1 1,0-1 0,-1 1-1,2-1 1,0 1-3,-1-1 0,1 1 1,-1 0-1,1 0 0,-1 0 0,1 0 1,0 0-1,-1 0 0,1 1 1,-1-1-1,1 0 0,-1 1 0,3 0 1,8 5 0,1 0 0,20 13 0,-18-9 79,-1-3 89,0 0 0,0-1 0,19 5 0,-27-9 2,1 0 0,-1-1 0,1 0 0,0 0 0,0 0 0,-1-1 0,1 0 0,0 0 0,13-3 0,-19 2-116,0 1 0,0-1 1,0 1-1,0-1 0,0 0 0,0 1 0,0-1 1,0 0-1,0 0 0,0 1 0,0-1 0,-1 0 1,1 0-1,0 0 0,0 0 0,-1 0 0,1 0 1,-1-1-1,1 1 0,-1 0 0,0 0 0,1 0 1,-1 0-1,0-1 0,0 1 0,1 0 0,-1 0 1,0-1-1,0 1 0,-1 0 0,1 0 1,0 0-1,0-1 0,-1 1 0,1 0 0,-1-2 1,-2-7 167,0 1 0,-1 0 1,-6-12-1,10 21-214,-70-119 78,12 24-4758,57 95 4551,1-1-1,-1 1 1,1 0 0,0-1 0,-1 1-1,1-1 1,0 1 0,-1-1-1,1 1 1,0-1 0,0 1 0,0-1-1,-1 1 1,1-1 0,0 1 0,0-1-1,0 1 1,0-1 0,0 1-1,0-1 1,0 1 0,0-1 0,0 1-1,0-1 1,0 1 0,0-1-1,1 1 1,-1-1 0,0 1 0,0-1-1,0 1 1,1-1 0,-1 1 0,0-1-1,1 1 1,-1 0 0,0-1-1,1 1 1,-1-1 0,0 1 0,1 0-1,0-1 1,11 2-1540</inkml:trace>
  <inkml:trace contextRef="#ctx0" brushRef="#br0" timeOffset="1">535 342 8730,'3'5'889,"1"-1"1,-1 1-1,-1 1 1,1-1-1,-1 0 0,1 1 1,-2-1-1,3 9 1,-3-10-630,0-1 0,-1 1 1,1-1-1,-1 1 0,0-1 0,0 0 1,0 1-1,0-1 0,-1 1 0,1-1 1,-1 1-1,0-1 0,0 0 1,0 1-1,-3 4 0,4-8-238,-1 1 1,1-1-1,0 0 0,0 0 0,-1 0 1,1 1-1,0-1 0,0 0 0,-1 0 1,1 0-1,0 0 0,0 1 1,-1-1-1,1 0 0,0 0 0,-1 0 1,1 0-1,0 0 0,-1 0 0,1 0 1,0 0-1,0 0 0,-1 0 0,1 0 1,0 0-1,-1 0 0,1 0 0,0 0 1,-1 0-1,1-1 0,0 1 1,0 0-1,-1 0 0,1 0 0,0 0 1,-1-1-1,1 1 0,0 0 0,0 0 1,0 0-1,-1-1 0,1 1 0,0 0 1,0 0-1,0-1 0,0 1 0,-1 0 1,1-1-1,0 1 0,0 0 1,0 0-1,0-1 0,0 1 0,0 0 1,0-1-1,-9-20 454,-32-85 60,-10-32-492,46 123-4,2-1 0,0 1-1,0 0 1,2-1 0,0 1-1,0-1 1,3-17 0,-2 31-4,0 0 0,0 0 0,1 0 0,-1 0 0,0 0 0,1 0 0,0 0 0,-1 0-1,1 0 1,0 0 0,0 0 0,0 0 0,0 0 0,1 1 0,-1-1 0,0 0 0,1 1 0,-1-1 0,1 1 0,0 0 0,-1-1 0,1 1 0,0 0 0,0 0 0,0 0 0,3-1 0,-3 2 23,1-1 0,0 1-1,-1 0 1,1 0 0,0 0 0,-1 1 0,1-1-1,0 1 1,-1-1 0,1 1 0,-1 0-1,1 0 1,-1 0 0,1 0 0,-1 1 0,0-1-1,1 1 1,-1-1 0,0 1 0,3 3-1,21 22 591,-1 1-1,36 54 0,-37-47-148,52 56-1,14-15-1549,-90-75 984,0-1 0,0 0-1,0 0 1,1 0 0,-1 0 0,0 0-1,0 0 1,0 1 0,1-1 0,-1 0-1,0 0 1,0 0 0,0 0 0,0 1-1,1-1 1,-1 0 0,0 0 0,0 0-1,0 1 1,0-1 0,0 0-1,0 0 1,0 1 0,0-1 0,0 0-1,0 0 1,0 1 0,0-1 0,0 0-1,0 0 1,0 1 0,0-1 0,0 0-1,0 0 1,0 1 0,0-1 0,0 0-1,0 0 1,0 0 0,0 1 0,0-1-1,-1 0 1,1 0 0,0 0-1,0 1 1,0-1 0,0 0 0,-1 0-1,1 0 1,0 0 0,0 1 0,0-1-1,-1 0 1,1 0 0,-13 2-3170,-3-3 1445</inkml:trace>
</inkml:ink>
</file>

<file path=ppt/ink/ink1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52.276"/>
    </inkml:context>
    <inkml:brush xml:id="br0">
      <inkml:brushProperty name="width" value="0.05" units="cm"/>
      <inkml:brushProperty name="height" value="0.05" units="cm"/>
      <inkml:brushProperty name="color" value="#FF0066"/>
    </inkml:brush>
  </inkml:definitions>
  <inkml:trace contextRef="#ctx0" brushRef="#br0">93 247 12187,'-93'-29'6241,"110"40"-2328,5-9-1689,6-4-527,6-19-953,0-10-192,5-12-248,-1-11-664,8-25 248</inkml:trace>
</inkml:ink>
</file>

<file path=ppt/ink/ink1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52.697"/>
    </inkml:context>
    <inkml:brush xml:id="br0">
      <inkml:brushProperty name="width" value="0.05" units="cm"/>
      <inkml:brushProperty name="height" value="0.05" units="cm"/>
      <inkml:brushProperty name="color" value="#FF0066"/>
    </inkml:brush>
  </inkml:definitions>
  <inkml:trace contextRef="#ctx0" brushRef="#br0">139 1 7506,'-4'0'780,"0"1"0,1 0 1,-1 0-1,0 0 0,1 0 1,-1 1-1,1 0 0,0-1 1,-4 4-1,-27 25 1671,20-12-2170,-23 37 0,34-50 52,1-3-290,1 1 0,-1-1 1,1 0-1,0 0 1,0 1-1,0-1 0,1 1 1,-1-1-1,1 1 0,-1 3 1,1-5-27,0 0 1,0 0-1,0-1 1,0 1-1,0 0 1,0 0-1,1-1 1,-1 1-1,0 0 1,1 0-1,-1-1 1,0 1-1,1 0 1,-1-1-1,1 1 1,-1-1-1,1 1 1,0 0-1,-1-1 0,1 1 1,-1-1-1,1 0 1,0 1-1,4 1 10,-1-1-1,1 0 1,-1 0-1,1 0 0,0-1 1,-1 1-1,1-1 0,-1 0 1,1-1-1,5 0 1,22-3 34,-19 2 64,0 0 1,0 1 0,0 1-1,0 0 1,18 2-1,-30-2-87,1 1 0,-1-1 0,1 0 0,-1 1 0,0-1 0,0 1 0,1-1-1,-1 1 1,0-1 0,0 1 0,1 0 0,-1 0 0,0-1 0,0 1-1,0 0 1,0 0 0,0 0 0,0 0 0,-1 1 0,1-1 0,0 0 0,-1 0-1,1 0 1,0 1 0,0 1 0,-1 0 23,1 0 0,-1 0 0,0-1 1,0 1-1,-1 0 0,1 0 0,0 0 0,-1 0 0,0-1 0,0 1 0,-1 5 0,-3 1 69,0 1 0,0-1-1,0 0 1,-1-1-1,-13 15 1,10-13-98,4-4-61,0 0 0,-1 0 1,1-1-1,-1 0 1,0 0-1,-1 0 0,1-1 1,-1 0-1,0-1 0,-7 4 1,13-7-22,1 0-1,0 0 1,0 0-1,0 0 1,-1-1 0,1 1-1,0 0 1,0 0 0,0 0-1,0 0 1,-1-1 0,1 1-1,0 0 1,0 0-1,0 0 1,0-1 0,0 1-1,0 0 1,-1 0 0,1-1-1,0 1 1,0 0 0,0 0-1,0 0 1,0-1-1,0 1 1,0 0 0,0 0-1,0-1 1,0 1 0,0 0-1,0 0 1,0-1 0,0 1-1,1 0 1,-1 0-1,0-1 1,0 1 0,0 0-1,0 0 1,0 0 0,0-1-1,1 1 1,-1 0 0,0 0-1,0 0 1,0 0-1,0-1 1,1 1 0,-1 0-1,14-23-5151,7-5 3555</inkml:trace>
</inkml:ink>
</file>

<file path=ppt/ink/ink1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53.110"/>
    </inkml:context>
    <inkml:brush xml:id="br0">
      <inkml:brushProperty name="width" value="0.05" units="cm"/>
      <inkml:brushProperty name="height" value="0.05" units="cm"/>
      <inkml:brushProperty name="color" value="#FF0066"/>
    </inkml:brush>
  </inkml:definitions>
  <inkml:trace contextRef="#ctx0" brushRef="#br0">70 1 9314,'0'0'250,"-1"0"1,0 0-1,0-1 1,0 1-1,0 0 1,0 0-1,0 0 1,0 0-1,0 1 1,1-1-1,-1 0 1,0 0-1,0 1 1,0-1-1,0 0 0,0 1 1,1-1-1,-1 1 1,0-1-1,0 1 1,1-1-1,-1 1 1,0-1-1,1 1 1,-1 0-1,0-1 1,0 2-1,-24 24 1061,21-21-553,2-4-670,1 0 0,0 1 0,-1-1 1,1 0-1,0 1 0,0-1 0,0 1 0,0-1 1,0 1-1,0-1 0,0 1 0,1 0 0,-1 0 0,0-1 1,1 1-1,0 0 0,-1 0 0,1 0 0,0-1 1,0 1-1,0 0 0,0 0 0,0 0 0,0 0 0,1-1 1,-1 1-1,2 3 0,0-2-48,0 0 0,0 0 0,1 0 0,0 0 0,-1-1 0,1 1 0,0-1 0,0 0 0,0 0 0,1 0 0,-1 0 0,7 2 0,2 2 145,1-1 15,-1 0 0,-1 1 0,1 1 1,-1-1-1,15 14 0,-24-18-169,0 0-1,0 0 1,0 0 0,0 0-1,0 0 1,-1 1 0,1-1-1,-1 1 1,1-1 0,-1 1-1,0 0 1,0-1-1,0 1 1,-1 0 0,1 0-1,-1-1 1,1 1 0,-1 0-1,0 0 1,0 0 0,0 0-1,-1 0 1,1-1 0,-1 1-1,1 0 1,-1 0 0,0-1-1,0 1 1,0 0-1,0-1 1,-3 5 0,1-2 8,0 0 1,-1-1 0,1 1-1,-1-1 1,0 0 0,0 0-1,-10 7 1,13-10-125,-1 1 0,0-1 0,0 0 1,1 0-1,-1 0 0,0 0 0,0 0 0,0 0 1,0-1-1,0 1 0,-1-1 0,1 1 0,0-1 1,0 0-1,0 0 0,0 0 0,0 0 0,-1 0 1,1 0-1,0-1 0,0 1 0,0-1 0,0 0 0,-2 0 1,3 0 90,-1 0 1,1 0 0,0 1 0,0-1 0,1 0-1,-1 0 1,0 0 0,0 0 0,0 0-1,1 0 1,-1 0 0,0-1 0,1 1-1,-1 0 1,1 0 0,-1-1 0,1 1-1,0 0 1,0 0 0,-1-1 0,1 1 0,0 0-1,0-1 1,0 1 0,0 0 0,1-3-1,3-24 532</inkml:trace>
</inkml:ink>
</file>

<file path=ppt/ink/ink1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53.533"/>
    </inkml:context>
    <inkml:brush xml:id="br0">
      <inkml:brushProperty name="width" value="0.05" units="cm"/>
      <inkml:brushProperty name="height" value="0.05" units="cm"/>
      <inkml:brushProperty name="color" value="#FF0066"/>
    </inkml:brush>
  </inkml:definitions>
  <inkml:trace contextRef="#ctx0" brushRef="#br0">11 0 12699,'-11'21'5145,"13"8"-3273,6 5-127,2 2-449,6 0-216,2-4-336,1 0-232,0-4-272,-1-6-104,-3-4-144,-7-10-216,-3-4-864,-2-4-384,-6-10-1201</inkml:trace>
</inkml:ink>
</file>

<file path=ppt/ink/ink1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53.927"/>
    </inkml:context>
    <inkml:brush xml:id="br0">
      <inkml:brushProperty name="width" value="0.05" units="cm"/>
      <inkml:brushProperty name="height" value="0.05" units="cm"/>
      <inkml:brushProperty name="color" value="#FF0066"/>
    </inkml:brush>
  </inkml:definitions>
  <inkml:trace contextRef="#ctx0" brushRef="#br0">0 7 8178,'0'0'187,"1"-1"0,-1 1 0,0-1 0,1 1 0,-1-1 0,1 1 0,-1 0 0,0-1 0,1 1 0,-1-1 0,1 1 0,-1 0-1,1 0 1,0-1 0,-1 1 0,1 0 0,-1 0 0,1 0 0,-1-1 0,1 1 0,0 0 0,-1 0 0,1 0 0,-1 0 0,1 0 0,-1 0 0,1 0 0,0 0 0,0 1 0,27-1 971,-27 0-985,26 1 715,13 0 255,0 2 1,-1 1-1,67 16 1,-95-17-947,-2 0 0,1 0 0,0 1 0,0 1 0,-1-1 0,0 2 0,0-1 0,-1 1 0,1 0 1,-1 1-1,0 0 0,-1 0 0,0 1 0,0 0 0,-1 0 0,0 0 0,0 1 0,-1 0 0,8 16 0,-12-21-158,0 0 1,-1-1-1,1 1 0,-1-1 0,0 1 0,0 0 0,0 0 0,0-1 1,0 1-1,-1 0 0,0-1 0,0 1 0,0-1 0,0 1 0,0-1 0,-1 1 1,1-1-1,-1 0 0,0 0 0,0 0 0,0 0 0,-1 0 0,1 0 1,-1 0-1,-5 4 0,1-1-522,1-1 1,-2 1-1,1-1 0,0 0 1,-1-1-1,0 0 0,0 0 1,0-1-1,-16 5 0,11-8-1701,7-1 972</inkml:trace>
</inkml:ink>
</file>

<file path=ppt/ink/ink1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54.346"/>
    </inkml:context>
    <inkml:brush xml:id="br0">
      <inkml:brushProperty name="width" value="0.05" units="cm"/>
      <inkml:brushProperty name="height" value="0.05" units="cm"/>
      <inkml:brushProperty name="color" value="#FF0066"/>
    </inkml:brush>
  </inkml:definitions>
  <inkml:trace contextRef="#ctx0" brushRef="#br0">1 540 9666,'27'64'7089,"-7"-2"-4068,-17-49-2791,-1 0 0,0 0 1,-1 0-1,0 1 0,-1-1 1,-1 0-1,0 0 0,-3 15 1,4-28-222,0 1 0,0 0 1,0-1-1,0 1 0,0-1 0,0 1 1,0-1-1,0 1 0,0 0 1,-1-1-1,1 1 0,0-1 1,0 1-1,-1-1 0,1 1 0,0-1 1,0 1-1,-1-1 0,1 1 1,-1-1-1,1 1 0,0-1 0,-1 0 1,1 1-1,-1-1 0,1 0 1,-1 1-1,-6-14 94,-2-28-56,8 11-50,3-42-1,-2 61-9,2-1 0,-1 1 0,2 0 0,0 0 0,0 0 0,9-19 0,-11 28 11,0 1 1,0-1 0,0 1 0,0-1-1,0 1 1,1-1 0,-1 1-1,1 0 1,-1 0 0,1-1 0,-1 1-1,1 0 1,-1 1 0,1-1-1,0 0 1,0 0 0,-1 1 0,1-1-1,0 1 1,0-1 0,0 1-1,0 0 1,-1 0 0,1 0 0,0 0-1,0 0 1,0 0 0,0 0-1,0 1 1,0-1 0,-1 1 0,1-1-1,2 2 1,8 3 35,0 0 0,-1 1 0,22 14 0,-13-7 167,-12-9-88,50 25 1118,-54-27-1054,0 0-1,1-1 1,-1 0 0,1 0-1,-1 0 1,1 0-1,0-1 1,-1 0 0,1 0-1,0 0 1,6-2 0,-10 2-134,-1 0 0,1 0 0,0 0 0,0 0 0,0-1 0,0 1 0,-1 0 0,1-1 0,0 1 1,0 0-1,-1-1 0,1 1 0,0-1 0,0 1 0,-1-1 0,1 0 0,-1 1 0,1-1 1,-1 0-1,1 1 0,-1-1 0,1 0 0,-1 0 0,1 1 0,-1-1 0,0 0 0,1 0 0,-1 0 1,0 1-1,0-1 0,0 0 0,0 0 0,0 0 0,0 0 0,0 1 0,0-1 0,0 0 1,0 0-1,0 0 0,0 0 0,-1 0 0,1 1 0,0-1 0,0 0 0,-1 0 0,1 1 0,-1-1 1,1 0-1,-1 0 0,-4-7 155,0 0 0,-1 1 0,-10-13 0,8 12-183,-24-28-126,18 22-865,2 0 1,0 0-1,1-1 0,-12-20 0,17 15-1713,5-1 1076</inkml:trace>
  <inkml:trace contextRef="#ctx0" brushRef="#br0" timeOffset="1">535 504 13115,'7'31'8132,"-7"-31"-8101,0 0 1,0 0-1,0 0 1,0 0-1,0 0 0,0 0 1,0 0-1,0 0 1,0 0-1,0 0 1,0 0-1,0 0 0,-1 0 1,1 0-1,0 0 1,0 0-1,0 0 1,0 0-1,0 0 0,0 0 1,0 0-1,0 0 1,0 0-1,0 0 1,0 0-1,0 0 0,0 1 1,0-1-1,-1 0 1,1 0-1,0 0 1,0 0-1,0 0 0,0 0 1,0 0-1,0 0 1,0 0-1,0 0 1,0 0-1,0 0 0,0 0 1,0 0-1,0 0 1,0 0-1,0 1 1,0-1-1,0 0 0,0 0 1,0 0-1,0 0 1,0 0-1,0 0 1,0 0-1,0 0 0,0 0 1,0 0-1,-9-16 733,-9-30-625,2 0 0,2-2 0,2 0 0,-6-54 0,17 98-137,1 3-5,-5-27-90,-2-49 0,6 70 82,1 0-1,1 0 1,-1 0-1,1 0 0,1 0 1,-1 0-1,1 0 1,0 0-1,1 0 1,-1 1-1,1-1 0,6-8 1,-8 13 15,0 1 0,0-1 0,1 0 0,-1 1 0,1-1 0,-1 1 0,1 0 0,0-1 0,-1 1 0,1 0 0,0 0-1,0 0 1,0 0 0,0 0 0,0 1 0,0-1 0,0 0 0,0 1 0,0 0 0,0-1 0,0 1 0,0 0 0,0 0 0,1 0 0,-1 0 0,0 1 0,0-1 0,0 1 0,0-1 0,0 1 0,0-1 0,0 1 0,0 0 0,0 0 0,0 0 0,-1 0 0,1 1 0,0-1 0,2 3 0,7 5 96,0 1 1,-1 0 0,0 1 0,13 18 0,-4-2 323,-2 1 0,0 0 0,-2 2 0,17 44-1,-9-9 207,15 76 0,-35-130-679,-1-1-1,-1 1 1,1-1 0,-2 1-1,0 19 1,0-29 9,0-1-1,0 0 1,0 0 0,0 1-1,0-1 1,0 0 0,0 1-1,0-1 1,0 0 0,0 0 0,0 1-1,0-1 1,0 0 0,0 0-1,0 1 1,0-1 0,0 0-1,0 0 1,0 1 0,-1-1-1,1 0 1,0 0 0,0 1-1,0-1 1,0 0 0,-1 0 0,1 0-1,0 1 1,0-1 0,-1 0-1,1 0 1,0 0 0,0 0-1,0 0 1,-1 0 0,1 1-1,0-1 1,-1 0 0,1 0-1,0 0 1,0 0 0,-1 0-1,1 0 1,0 0 0,0 0 0,-1 0-1,1 0 1,0 0 0,-1 0-1,1-1 1,0 1 0,0 0-1,-1 0 1,1 0 0,0 0-1,0 0 1,0 0 0,-1-1-1,1 1 1,0 0 0,0 0 0,-1 0-1,1-1 1,0 1 0,-12-16-2632,2-16-51,3-17 1084</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28.785"/>
    </inkml:context>
    <inkml:brush xml:id="br0">
      <inkml:brushProperty name="width" value="0.05" units="cm"/>
      <inkml:brushProperty name="height" value="0.05" units="cm"/>
      <inkml:brushProperty name="color" value="#FF0066"/>
    </inkml:brush>
  </inkml:definitions>
  <inkml:trace contextRef="#ctx0" brushRef="#br0">31 374 8186,'1'-4'1754,"7"-17"3107,-8 21-4672,0 0-1,0-1 0,0 1 0,1 0 1,-1-1-1,0 1 0,0 0 0,0-1 0,0 1 1,0 0-1,0-1 0,0 1 0,0 0 1,0-1-1,0 1 0,0-1 0,0 1 0,0 0 1,0-1-1,0 1 0,0 0 0,0-1 1,0 1-1,0 0 0,0-1 0,0 1 0,-1 0 1,1-1-1,0 1 0,0 0 0,-1-1 1,1 1-1,0 0 0,0 0 0,-1-1 0,1 1 1,0 0-1,-1 0 0,0 1-172,-1 1-1,1-1 1,-1 1-1,1-1 1,0 1 0,0 0-1,0 0 1,0 0-1,0 0 1,0 0-1,1 0 1,-1 0 0,0 2-1,-3 6 3,3-7-18,-2 6 1,0-1 1,0 1 0,1 0-1,-2 9 1,4-15-9,-1 0 0,1 0 1,0 1-1,0-1 0,0 0 1,1 0-1,-1 1 0,1-1 0,0 0 1,0 0-1,0 0 0,0 0 0,0 0 1,1 0-1,-1 0 0,1-1 0,3 6 1,-4-7-6,-1-1 1,1 1 0,-1 0 0,1 0-1,0 0 1,-1-1 0,1 1-1,0 0 1,0-1 0,-1 1 0,1-1-1,0 1 1,0-1 0,0 1-1,0-1 1,0 0 0,0 1-1,0-1 1,0 0 0,0 0 0,0 0-1,0 1 1,0-1 0,0 0-1,0 0 1,0-1 0,1 1-1,0-1-2,0-1-1,0 1 1,0-1-1,0 1 1,0-1-1,0 0 1,0 0-1,-1 0 1,3-3-1,-2 1 6,0 0-1,0 1 0,-1-1 0,0 0 0,1 1 1,-1-1-1,1-7 0,-2 8-16,0 0 1,1 0-1,0 0 1,0 0-1,0 0 1,0 0 0,0 0-1,0 0 1,1 1-1,2-5 1,0 1-327,-4 5 352,0 1 0,0 0 0,0-1 0,0 1 0,0-1 0,1 1-1,-1 0 1,0-1 0,0 1 0,0 0 0,1 0 0,-1-1 0,0 1 0,1 0 0,-1-1 0,0 1 0,1 0 0,-1 0 0,0 0 0,1-1 0,-1 1 0,0 0 0,1 0-1,-1 0 1,0 0 0,1 0 0,-1 0 0,1 0 0,10-5 4,-1 0-1,0 0 1,0-1-1,0 0 1,12-11 0,-18 14 13,-1-1 0,0 0 0,0 0 0,0 0 0,0 0 0,-1-1 0,1 1 1,-1-1-1,0 1 0,-1-1 0,1 0 0,-1 0 0,0 1 0,1-11 0,4-11 49,-5 20-59,1 0 0,1 0 0,-1 0-1,1 1 1,0 0 0,0-1 0,1 1 0,-1 0 0,1 0-1,6-5 1,-8 8-7,1 0 0,-1 1 1,1-1-1,-1 1 0,1 0 0,0 0 0,-1 0 0,1 0 1,0 0-1,0 0 0,0 1 0,0-1 0,-1 1 0,1 0 1,0 0-1,0 0 0,0 0 0,0 1 0,0-1 0,0 1 0,-1 0 1,1 0-1,5 2 0,-4-2 12,-1 0 0,1 1-1,-1-1 1,0 1 0,0 0 0,1-1 0,-1 2-1,0-1 1,-1 0 0,1 1 0,0-1 0,-1 1-1,1 0 1,-1 0 0,0 0 0,0 0 0,0 0 0,0 0-1,0 0 1,-1 1 0,0-1 0,1 1 0,-1-1-1,-1 1 1,1 0 0,0-1 0,-1 1 0,0 0-1,0-1 1,0 1 0,0 0 0,-1-1 0,1 1 0,-1 0-1,0-1 1,0 1 0,0-1 0,0 1 0,-1-1-1,0 0 1,-3 6 0,6-9-17,-1 0 1,0-1-1,0 1 0,0 0 0,1 0 1,-1 0-1,0 0 0,0 0 0,0 0 1,1 0-1,-1 0 0,0 1 0,0-1 1,1 0-1,-1 0 0,0 0 0,0 0 1,0 0-1,1 0 0,-1 0 1,0 0-1,0 0 0,0 1 0,0-1 1,1 0-1,-1 0 0,0 0 0,0 0 1,0 1-1,0-1 0,0 0 0,0 0 1,1 0-1,-1 1 0,0-1 0,0 0 1,0 0-1,0 0 0,0 1 1,0-1-1,0 0 0,0 0 0,0 1 1,0-1-1,0 0 0,0 0 0,0 0 1,0 1-1,0-1 0,0 0 0,0 0 1,0 1-1,-1-1 0,1 0 0,0 0 1,0 0-1,0 0 0,0 1 0,0-1 1,-1 0-1,21-12-101,2-19 122,-20 29-15,21-31 48,30-55 1,-47 78-17,-1-1 0,-1 0 0,1 0 0,-2 0 0,1 0 0,-2-1-1,0 1 1,0-1 0,-1 1 0,0-1 0,-1-13 0,2 43-270,1 1-1,1-1 1,1 1 0,9 23-1,-10-33 24,0-1 0,0 0-1,1 0 1,0 0 0,0-1 0,1 0-1,0 0 1,0 0 0,1-1-1,0 0 1,14 10 0,38 14-454</inkml:trace>
</inkml:ink>
</file>

<file path=ppt/ink/ink1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54.768"/>
    </inkml:context>
    <inkml:brush xml:id="br0">
      <inkml:brushProperty name="width" value="0.05" units="cm"/>
      <inkml:brushProperty name="height" value="0.05" units="cm"/>
      <inkml:brushProperty name="color" value="#FF0066"/>
    </inkml:brush>
  </inkml:definitions>
  <inkml:trace contextRef="#ctx0" brushRef="#br0">3 148 11963,'-2'27'5145,"16"-9"-2913,12-5-592,5-14-575,8-9-297,-3-19-80,-1-4-216,2-10-2088,-1-1-681,-4-1 1201</inkml:trace>
  <inkml:trace contextRef="#ctx0" brushRef="#br0" timeOffset="1">554 18 17372,'-16'36'6409,"6"-13"-5049,2-7-719,0-13-882,-3-6 217</inkml:trace>
</inkml:ink>
</file>

<file path=ppt/ink/ink1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1:56.934"/>
    </inkml:context>
    <inkml:brush xml:id="br0">
      <inkml:brushProperty name="width" value="0.05" units="cm"/>
      <inkml:brushProperty name="height" value="0.05" units="cm"/>
      <inkml:brushProperty name="color" value="#FF0066"/>
    </inkml:brush>
  </inkml:definitions>
  <inkml:trace contextRef="#ctx0" brushRef="#br0">36 1 11907,'36'35'5553,"-42"-31"-2737,-7 4-1447,-4 8-457,1 2-776,3-4-464,8-4-1521,4-3-1735,4-14 2119</inkml:trace>
</inkml:ink>
</file>

<file path=ppt/ink/ink1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2:14.592"/>
    </inkml:context>
    <inkml:brush xml:id="br0">
      <inkml:brushProperty name="width" value="0.05" units="cm"/>
      <inkml:brushProperty name="height" value="0.05" units="cm"/>
      <inkml:brushProperty name="color" value="#FF0066"/>
    </inkml:brush>
  </inkml:definitions>
  <inkml:trace contextRef="#ctx0" brushRef="#br0">66 238 6041,'-9'-1'1079,"-1"-1"0,1 2 0,-16 0 0,12 3 5651,14-2-6723,0 0-1,1 0 0,-1 1 1,0-1-1,1 0 0,-1 0 0,1 0 1,-1-1-1,1 1 0,-1 0 0,1-1 1,2 2-1,11 2 38,0 0 0,19 10-1,-26-10-28,-1-1-1,1 1 0,0-2 0,1 1 0,-1-1 0,0-1 1,0 0-1,1 0 0,-1 0 0,1-1 0,9-1 0,107-11 238,84-6 113,104-23-33,-206 23-122,128-6 1,-101 21 723,240-38-1,-349 36-805,76-16 569,196-14 1,130 12-254,55 16 317,18-1 384,-489 7-1122,525-35 1053,-467 38-1048,0 4 0,94 21 0,-106-17-25,149 18-2,107 23 67,-248-39 62,0-3 0,95 1 1,-38-3 323,391-6 1790,-225-17-1659,-138 10-497,-84 6-53,96-15 1,25 0 52,-107 11-76,87-1 43,46-4 239,-134 6-226,0 2 0,81 11-1,109-1-14,-229-9 1,51 7 1,-64-4 2,0-1 1,0-1-1,1-1 1,52-7-1,-38 0 74,0 3 1,0 2-1,55 3 0,-27 0-61,-20 0 4,0 2-1,0 3 1,73 17 0,-85-17 78,-30-6-114,0 1-1,-1 0 1,1 1-1,0 0 1,12 5-1,-37-2-4949,-19 9 3978</inkml:trace>
</inkml:ink>
</file>

<file path=ppt/ink/ink1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2:21.741"/>
    </inkml:context>
    <inkml:brush xml:id="br0">
      <inkml:brushProperty name="width" value="0.05" units="cm"/>
      <inkml:brushProperty name="height" value="0.05" units="cm"/>
      <inkml:brushProperty name="color" value="#FF0066"/>
    </inkml:brush>
  </inkml:definitions>
  <inkml:trace contextRef="#ctx0" brushRef="#br0">238 13 9626,'-7'-12'9310,"9"43"-7542,-91 803 3069,-3-316-6558,91-511 1592,-5 22-1800,0 0 1,-14 35-1,1-36 6,19-28 1920</inkml:trace>
</inkml:ink>
</file>

<file path=ppt/ink/ink1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2:23.480"/>
    </inkml:context>
    <inkml:brush xml:id="br0">
      <inkml:brushProperty name="width" value="0.05" units="cm"/>
      <inkml:brushProperty name="height" value="0.05" units="cm"/>
      <inkml:brushProperty name="color" value="#FF0066"/>
    </inkml:brush>
  </inkml:definitions>
  <inkml:trace contextRef="#ctx0" brushRef="#br0">5 881 9674,'-1'0'200,"1"0"-1,0 1 1,0-1-1,-1 0 0,1 1 1,0-1-1,-1 0 1,1 0-1,0 1 1,0-1-1,0 1 1,-1-1-1,1 0 1,0 1-1,0-1 1,0 0-1,0 1 1,0-1-1,0 1 1,0-1-1,0 0 1,0 1-1,0-1 1,0 1-1,0-1 1,0 0-1,0 1 1,0-1-1,0 1 1,8 17 2137,15 17-1454,-21-32-387,5 7-134,1 0 1,0 0-1,0-1 1,17 15-1,-22-22-325,-1 0 1,0-1-1,1 1 0,-1-1 0,1 1 0,0-1 1,0 0-1,-1 0 0,1 0 0,0 0 1,0-1-1,0 1 0,0-1 0,0 0 1,0 0-1,0 0 0,0 0 0,-1 0 1,1 0-1,0-1 0,0 0 0,0 1 1,0-1-1,0 0 0,4-3 0,0 0 24,0-1-1,-1 0 0,0 0 0,0 0 1,0-1-1,-1 0 0,1 0 0,-1 0 0,-1-1 1,1 0-1,4-9 0,-1-2 13,0 1 0,-1-1 0,7-29 0,-10 30-52,0 1 0,-1 0-1,-1-1 1,-1 0 0,0 1-1,-1-1 1,-1 0 0,-1 1-1,0-1 1,-1 1 0,-6-19-1,6 32 22,4 16-30,7 22 10,-2-17 56,2 0 0,0 0 0,2-1-1,-1 0 1,2-1 0,0 0 0,25 26-1,2-4 327,68 51 0,-96-81-399,0 1 0,-1 0 0,0 1 0,0 0 0,-1 0 0,0 1-1,-1 0 1,-1 1 0,1 0 0,-2-1 0,0 2 0,0-1 0,-1 1 0,0-1 0,-2 1 0,1 0 0,-1 0 0,-1 1 0,-1-1 0,1 0-1,-2 0 1,-3 21 0,3-30-9,0-1 0,-1 0 0,1 1 0,-1-1 0,0 0 0,0 0 0,0 0 0,-1 0 0,1 0 0,-1 0 0,1-1 0,-1 1 0,0-1 0,0 0 0,0 0 0,0 0 0,-1 0 0,1 0 1,0-1-1,-1 1 0,1-1 0,-1 0 0,0 0 0,1 0 0,-8 0 0,6 0-11,1-1 1,-1 1 0,0-1 0,0 0 0,1 0 0,-1 0 0,0-1 0,1 0 0,-1 0 0,0 0 0,1 0 0,-1-1-1,1 1 1,0-1 0,-1 0 0,1-1 0,0 1 0,0-1 0,-6-5 0,5 1-24,1 0-1,-1 0 1,1-1 0,0 0-1,1 0 1,0 0 0,0 0-1,1 0 1,-2-15 0,-6-82-177,8 76 151,-3-147-178,6 147 331,2 0-1,1 0 1,15-56-1,0 28 220,-11 36-210,-1 1-1,-1-1 1,-1 0 0,3-31 0,14 129-30,-20-74-69,0 1-1,0-1 1,0 0 0,0 0 0,0 0 0,0 0 0,1 0 0,0-1 0,-1 1-1,1-1 1,0 0 0,0 0 0,0 0 0,1 0 0,-1 0 0,0 0 0,1-1 0,-1 0-1,1 0 1,-1 0 0,1 0 0,0 0 0,-1-1 0,6 1 0,-2-1-2,-1 0 0,1-1 0,-1 1 1,1-1-1,-1-1 0,0 1 0,1-1 1,-1 0-1,0 0 0,0-1 0,0 0 0,6-4 1,-5 1 6,0 0 0,0-1 0,-1 0 0,0 0-1,0 0 1,0-1 0,-1 1 0,0-1 0,-1-1 0,0 1 0,0-1 0,-1 1 0,0-1 0,-1 0 0,0 0 0,0-1 0,0 1 0,-1-16 0,0 5 4,-1 0 0,-1 1 0,-1-1 0,-1 1 0,0 0 0,-2 0 0,0 0-1,-8-19 1,8 27 4,0 0 0,-1 1 0,0 0 0,-1 0 0,-13-16 0,15 20-7,0 1 1,-1 0 0,1 0-1,-1 1 1,0 0-1,0 0 1,0 0 0,-1 1-1,1-1 1,-12-3 0,17 7-7,1 0 1,-1-1-1,0 1 1,0 0-1,1 0 1,-1 0-1,0-1 0,0 1 1,1 0-1,-1 0 1,0 0-1,0 0 1,1 0-1,-1 0 1,0 0-1,0 1 1,1-1-1,-1 0 1,0 0-1,0 0 1,1 1-1,-1-1 1,0 0-1,1 1 0,-1-1 1,1 1-1,-1-1 1,0 1-1,1-1 1,-1 1-1,1-1 1,-1 1-1,1 0 1,-1-1-1,1 1 1,0 0-1,-1-1 1,1 1-1,0 0 0,-1-1 1,1 1-1,0 0 1,0 0-1,0-1 1,0 1-1,0 0 1,0 0-1,0-1 1,0 1-1,0 0 1,0 0-1,0-1 1,0 1-1,0 0 1,1 0-1,1 9-6,0-2 0,0 1 0,6 14 0,-8-23 7,16 40 24,1-1-1,34 56 1,-43-82-4,1 0 0,0-1 0,1 0 0,0 0 1,1-1-1,1 0 0,-1-1 0,2 0 0,-1-1 0,19 10 0,-27-17-16,0 0 0,0 0 0,0 0-1,0-1 1,1 0 0,-1 1 0,0-1-1,1-1 1,-1 1 0,1-1 0,-1 0-1,1 0 1,-1 0 0,0 0 0,1-1-1,-1 0 1,1 0 0,-1 0-1,0 0 1,5-2 0,-4 0-1,-1 0 1,0-1-1,1 1 0,-1-1 0,0 0 1,-1 0-1,1 0 0,-1 0 1,0-1-1,0 1 0,0-1 1,0 0-1,-1 0 0,0 0 1,0 0-1,2-6 0,0-6 5,-1 1-1,0-1 1,-1 0-1,-1 0 1,0 1-1,-1-1 1,-1 0-1,-1 0 1,0 0-1,-7-23 1,2 14 7,-2-1 1,0 1 0,-2 1 0,-1 0 0,-25-39 0,33 58-9,3 4-5,0-1 1,0 1 0,-1 0 0,1 0 0,-1 1-1,1-1 1,-1 0 0,1 0 0,-1 1 0,0-1 0,0 1-1,0-1 1,0 1 0,-4-2 0,6 3-4,-1 0 1,1 0 0,0 1-1,-1-1 1,1 0 0,-1 0-1,1 0 1,-1 0 0,1 0-1,-1 1 1,1-1-1,0 0 1,-1 0 0,1 1-1,0-1 1,-1 0 0,1 1-1,0-1 1,-1 0 0,1 1-1,0-1 1,0 1-1,-1-1 1,1 0 0,0 1-1,0-1 1,0 1 0,-1-1-1,1 1 1,0-1 0,0 1-1,0-1 1,0 1-1,0-1 1,0 0 0,0 1-1,0-1 1,0 1 0,0-1-1,0 1 1,1-1-1,-1 1 1,0-1 0,0 1-1,1 0 1,4 28-30,4-1 59,1 0-1,2-1 1,0 0 0,2 0-1,1-1 1,1-1-1,2-1 1,0 0 0,1-2-1,35 33 1,-48-50-28,0-1 1,0 1 0,1-1-1,0-1 1,-1 1-1,1-1 1,0 0-1,0-1 1,1 0 0,-1 0-1,0 0 1,13 0-1,-17-1-1,0-1 0,1-1 1,-1 1-1,1 0 0,-1-1 0,1 0 0,-1 0 0,0 0 0,0 0 0,1 0 1,-1-1-1,0 0 0,0 1 0,0-1 0,0 0 0,-1 0 0,1-1 0,-1 1 1,1 0-1,-1-1 0,0 0 0,0 1 0,0-1 0,0 0 0,0 0 0,0 0 1,-1 0-1,0-1 0,2-4 0,-1 0 8,1 0 0,-1 0-1,-1 0 1,0-1 0,0 1 0,-1 0 0,1-1 0,-2 1-1,1-1 1,-4-13 0,-1 2 35,-1 1 0,-1 0-1,-11-23 1,31 62-78,0-1 0,22 22 0,-32-37 35,1-1 0,-1 1-1,1-1 1,0 0 0,0 0 0,0-1 0,0 1 0,1-1-1,-1 0 1,1 0 0,-1 0 0,1 0 0,0-1 0,0 0-1,0 0 1,5 0 0,-8-1 2,0 0 1,-1-1-1,1 1 1,0 0-1,0-1 0,0 1 1,0-1-1,0 0 0,-1 0 1,1 0-1,0 0 0,-1 0 1,1 0-1,-1 0 0,1 0 1,-1-1-1,1 1 0,-1 0 1,0-1-1,0 0 1,0 1-1,0-1 0,0 1 1,0-1-1,0 0 0,0 0 1,-1 0-1,1 1 0,-1-1 1,1 0-1,-1 0 0,0 0 1,0 0-1,0 0 1,0 0-1,0 0 0,0-3 1,-1-1 16,0 1 0,-1-1 1,1 0-1,-1 1 0,0-1 1,0 1-1,-1-1 0,0 1 1,0 0-1,0 0 0,0 0 0,-1 1 1,-4-6-1,-3-2 4,-1 0 0,1 1-1,-20-14 1,26 22-173,0-1 1,-1 1-1,1 0 1,-1 0-1,0 1 1,0 0-1,0 0 1,0 0-1,0 1 1,-1 0-1,1 0 0,0 0 1,-1 1-1,1 0 1,0 0-1,-1 1 1,1 0-1,0 0 1,-1 0-1,1 1 1,-9 3-1,14-5 11,1 1 1,-1-1-1,0 0 0,0 1 1,1-1-1,-1 1 0,0-1 1,1 1-1,-1-1 0,0 1 1,1-1-1,-1 1 0,1-1 1,-1 1-1,1 0 1,-1-1-1,1 1 0,-1 0 1,1 0-1,0-1 0,-1 1 1,1 0-1,0 0 0,0 0 1,0-1-1,0 1 0,-1 0 1,1 0-1,0 0 0,0 0 1,1 1-1,1 9-1289</inkml:trace>
</inkml:ink>
</file>

<file path=ppt/ink/ink1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2:23.949"/>
    </inkml:context>
    <inkml:brush xml:id="br0">
      <inkml:brushProperty name="width" value="0.05" units="cm"/>
      <inkml:brushProperty name="height" value="0.05" units="cm"/>
      <inkml:brushProperty name="color" value="#FF0066"/>
    </inkml:brush>
  </inkml:definitions>
  <inkml:trace contextRef="#ctx0" brushRef="#br0">40 43 9850,'2'-4'943,"-1"1"-1,1-1 1,-1 0 0,0 1-1,0-1 1,0 0-1,-1 0 1,1 0 0,-1-4-1,-1 8-812,0 0-1,0-1 1,0 1-1,0 0 1,0 0-1,0 0 1,0 0-1,0 0 1,0 0-1,0 0 1,0 1-1,0-1 1,0 0-1,0 0 1,0 1-1,0-1 1,0 1-1,0-1 1,-1 1-1,0 1-107,0 0 1,-1 0-1,1 0 0,0 0 1,0 1-1,0-1 0,1 0 1,-1 1-1,0 0 0,1-1 1,0 1-1,0 0 0,-1-1 1,2 1-1,-1 0 0,0 0 0,0 0 1,1 0-1,0 3 0,0-1-20,0-1 0,1 1-1,0 0 1,0-1 0,0 1-1,0-1 1,1 1 0,0-1-1,0 1 1,0-1 0,3 5-1,0-2 0,1 1 0,-1-1 0,1 0-1,1-1 1,-1 0 0,1 0 0,0 0-1,0-1 1,1 0 0,-1 0 0,1-1-1,12 5 1,14-1 411,-28-7-152,1 0 1,-1 0-1,0 1 0,1 0 0,-1 0 1,9 4-1,-14-5-229,0 0-1,0 0 1,0 0 0,0 1-1,0-1 1,0 0 0,0 0-1,0 0 1,0 1 0,0-1 0,-1 0-1,1 1 1,-1-1 0,1 1-1,-1-1 1,1 1 0,-1-1-1,0 1 1,0-1 0,0 1-1,0-1 1,0 1 0,0-1-1,0 1 1,0-1 0,-1 1 0,1-1-1,0 1 1,-1-1 0,1 1-1,-1-1 1,0 1 0,0-1-1,1 0 1,-1 0 0,-2 3-1,-2 4 126,-1-1 0,1 1 0,-1-1 0,-12 10 0,11-12-485,1 0 0,-1 0 1,1-1-1,-1-1 0,0 1 0,-1-1 1,1 0-1,-10 2 0,16-4 280,-1-1 1,1 1-1,-1-1 0,1 1 1,-1-1-1,1 0 0,-1 0 1,1 0-1,-1 0 0,0 0 1,1 0-1,-1 0 0,1 0 0,-1-1 1,1 1-1,-1-1 0,1 1 1,-1-1-1,1 1 0,-1-1 1,1 0-1,-1 0 0,1 0 1,0 0-1,0 0 0,-1 0 1,1 0-1,0 0 0,0 0 1,0-1-1,0 1 0,0 0 0,1-1 1,-1 1-1,0 0 0,1-1 1,-1 1-1,1-1 0,-1 1 1,1-1-1,0 0 0,-1 1 1,1-1-1,0 1 0,0-1 1,0 0-1,1-2 0,1-25 571</inkml:trace>
</inkml:ink>
</file>

<file path=ppt/ink/ink1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2:24.400"/>
    </inkml:context>
    <inkml:brush xml:id="br0">
      <inkml:brushProperty name="width" value="0.05" units="cm"/>
      <inkml:brushProperty name="height" value="0.05" units="cm"/>
      <inkml:brushProperty name="color" value="#FF0066"/>
    </inkml:brush>
  </inkml:definitions>
  <inkml:trace contextRef="#ctx0" brushRef="#br0">0 24 9466,'1'-21'4630,"-1"21"-4567,0 0 1,0 0 0,0 0-1,0 0 1,0-1-1,0 1 1,0 0-1,0 0 1,0 0-1,0 0 1,0 0 0,0 0-1,0 0 1,0 0-1,0-1 1,0 1-1,0 0 1,0 0 0,0 0-1,0 0 1,0 0-1,0 0 1,0 0-1,1 0 1,-1 0-1,0 0 1,0 0 0,0 0-1,0 0 1,0-1-1,0 1 1,0 0-1,0 0 1,1 0 0,-1 0-1,0 0 1,0 0-1,0 0 1,0 0-1,0 0 1,0 0-1,0 0 1,0 0 0,1 0-1,-1 0 1,0 0-1,0 1 1,0-1-1,0 0 1,0 0 0,0 0-1,0 0 1,0 0-1,1 0 1,-1 0-1,0 0 1,0 0-1,0 0 1,0 0 0,0 0-1,0 0 1,0 1-1,0-1 1,18 31 3697,-16-27-3855,64 125 3051,85 121 0,-137-230-3280,1 0 0,18 17 0,-36-42-3784</inkml:trace>
  <inkml:trace contextRef="#ctx0" brushRef="#br0" timeOffset="1">201 404 9554,'-89'-31'4593,"88"38"-1872,4-7-337,6-8-640,11-4-271,4-10-409,0-3-200,2-2-488,-5 1-208,-4 6-576,-3 9-504,-4 1-1448,-1 7-545,-2-2 1665</inkml:trace>
</inkml:ink>
</file>

<file path=ppt/ink/ink1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2:25.074"/>
    </inkml:context>
    <inkml:brush xml:id="br0">
      <inkml:brushProperty name="width" value="0.05" units="cm"/>
      <inkml:brushProperty name="height" value="0.05" units="cm"/>
      <inkml:brushProperty name="color" value="#FF0066"/>
    </inkml:brush>
  </inkml:definitions>
  <inkml:trace contextRef="#ctx0" brushRef="#br0">0 211 8474,'91'4'3642,"-90"-3"-3577,-1-1 0,0 0 1,1 0-1,-1 0 0,0 0 0,1 0 1,-1 1-1,0-1 0,1 0 0,-1 0 1,0 0-1,1 1 0,-1-1 0,0 0 1,0 0-1,1 1 0,-1-1 0,0 0 0,0 1 1,0-1-1,1 0 0,-1 1 0,0-1 1,0 0-1,0 1 0,0-1 0,0 1 1,0-1-1,0 0 0,0 1 0,0-1 1,0 0-1,0 1 0,0-1 0,0 0 1,0 1-1,0-1 0,0 1 0,0-1 1,0 0-1,-1 1 0,1-1 0,0 0 0,0 1 1,0-1-1,-1 0 0,1 1 0,-15 24 1742,5-7-602,9-12-1026,-1 0 0,2 0 1,-1 0-1,0 0 1,1 1-1,1 6 1,-1-12-157,0 0 0,0 1 0,0-1 0,0 0 0,0 1 0,0-1 0,1 0 0,-1 1 1,0-1-1,1 0 0,-1 0 0,1 0 0,0 1 0,-1-1 0,1 0 0,0 0 0,-1 0 1,1 0-1,0 0 0,0 0 0,0 0 0,0-1 0,0 1 0,0 0 0,0 0 0,1-1 1,-1 1-1,0-1 0,0 1 0,0-1 0,1 1 0,-1-1 0,3 1 0,-2-2-21,0 0-1,1 1 1,-1-1-1,0 0 1,1 0-1,-1-1 0,0 1 1,0 0-1,0-1 1,0 1-1,0-1 1,0 0-1,0 0 1,2-3-1,21-31 35,-20 26 205,-2 0 1,1 0 0,-1 0-1,2-18 1,-2 28-98,-1-1 1,0 1-1,0 0 0,1 0 1,-1 0-1,0 0 0,0 1 1,1-1-1,-1 1 1,0-1-1,4 2 0,-1 0-80,0 0 0,0 1 0,0-1 0,0 1 0,0 0 0,-1 0 0,1 0 0,-1 1 0,4 4 0,2 1 40,-7-7-72,-1 0 0,0 0 0,0 1 0,0-1 0,0 1 0,0-1 0,-1 1 0,1 0 0,-1 0 0,0-1 0,1 1 0,0 6 0,-1-7-6,-1 0 1,1 0-1,0 1 1,0-1-1,0 0 1,0 0-1,0 0 1,0-1-1,0 1 1,2 2-1,-1-13 86,-2-32-90,0 30-18,-1 1 1,2-1-1,-1 0 0,1 0 0,1 0 0,0 1 1,1-1-1,0 1 0,4-12 0,-6 20-4,0 0 0,0 0 0,0 0 0,0 1 0,1-1 0,-1 0 0,0 1-1,1-1 1,-1 0 0,1 1 0,0 0 0,-1-1 0,1 1 0,0 0 0,2-1-1,-2 1 1,-1 1 0,1-1 0,-1 1 0,1 0-1,-1 0 1,1 0 0,-1 0 0,1 0-1,0 0 1,-1 1 0,1-1 0,-1 0-1,0 1 1,1-1 0,-1 1 0,1-1-1,0 2 1,7 3-1,-1 1 0,0 1-1,-1-1 1,1 1 0,9 13 0,12 9 2,-26-26 1,1-1-1,-1 1 0,1-1 1,0 0-1,0 0 1,0 0-1,0 0 0,6 1 1,-8-3-1,0 1 0,0-1 0,-1 0 0,1 0 0,0 0 0,0-1 0,-1 1 0,1 0 0,0-1 0,-1 1 0,1-1 0,0 1 0,-1-1 0,1 0 0,-1 0 1,1 1-1,-1-1 0,1-1 0,-1 1 0,0 0 0,1 0 0,-1 0 0,0-1 0,2-2 0,2-2 33,0-1 0,-1 0 1,0 0-1,-1-1 0,1 1 0,-1-1 1,-1 1-1,1-1 0,-2 0 0,1 0 1,-1 0-1,0 0 0,0 0 0,-1-1 0,0 1 1,-1 0-1,0 0 0,0 0 0,0 0 1,-1 0-1,-1 0 0,1 0 0,-1 1 1,-1-1-1,1 1 0,-7-10 0,-2 5-9,12 12-26,0 0 1,0 0 0,-1 0 0,1 0 0,0 0 0,0 0 0,0 0 0,-1 0 0,1 1 0,0-1 0,0 0 0,0 0 0,0 0 0,-1 0 0,1 0 0,0 0-1,0 1 1,0-1 0,0 0 0,0 0 0,-1 0 0,1 0 0,0 0 0,0 1 0,0-1 0,0 0 0,0 0 0,0 0 0,0 1 0,0-1 0,0 0-1,0 0 1,0 0 0,0 1 0,0-1 0,0 0 0,0 0 0,0 1 0,3 29-24,2-17 51,-1-1 1,2 1-1,-1-1 1,2 0-1,0 0 1,0 0-1,1-1 1,18 19 0,-21-24 7,2 1-1,-1-1 1,1 0 0,-1-1 0,2 1 0,-1-2 0,1 1 0,-1-1 0,1 0 0,0 0 0,1-1 0,-1 0 0,0-1 0,15 3 0,-17-5-23,-1 0 0,1 0 0,0 0 0,-1-1 0,1 0 0,-1 0 0,1 0 0,-1-1 0,0 1 0,0-1 1,1-1-1,-1 1 0,-1-1 0,1 0 0,0 0 0,-1 0 0,1-1 0,-1 1 0,5-7 0,-4 4-291,0 0-1,-1-1 0,1 0 0,-2 1 1,1-1-1,-1-1 0,0 1 1,0 0-1,-1-1 0,0 1 1,-1-1-1,1 0 0,-1-10 1,8-33-1432,-7 29 1727</inkml:trace>
</inkml:ink>
</file>

<file path=ppt/ink/ink1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2:25.523"/>
    </inkml:context>
    <inkml:brush xml:id="br0">
      <inkml:brushProperty name="width" value="0.05" units="cm"/>
      <inkml:brushProperty name="height" value="0.05" units="cm"/>
      <inkml:brushProperty name="color" value="#FF0066"/>
    </inkml:brush>
  </inkml:definitions>
  <inkml:trace contextRef="#ctx0" brushRef="#br0">1 0 11426,'55'10'5498,"-51"3"-2106,3 2-799,-4-1-969,-8-6-440,12-4-887</inkml:trace>
</inkml:ink>
</file>

<file path=ppt/ink/ink1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2:45.922"/>
    </inkml:context>
    <inkml:brush xml:id="br0">
      <inkml:brushProperty name="width" value="0.05" units="cm"/>
      <inkml:brushProperty name="height" value="0.05" units="cm"/>
      <inkml:brushProperty name="color" value="#FF0066"/>
    </inkml:brush>
  </inkml:definitions>
  <inkml:trace contextRef="#ctx0" brushRef="#br0">1 55 8722,'0'-2'3665,"4"-2"-2473,24-1-328,35-39-256,-44 46-584,1 4-376,4 10 264</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29.400"/>
    </inkml:context>
    <inkml:brush xml:id="br0">
      <inkml:brushProperty name="width" value="0.05" units="cm"/>
      <inkml:brushProperty name="height" value="0.05" units="cm"/>
      <inkml:brushProperty name="color" value="#FF0066"/>
    </inkml:brush>
  </inkml:definitions>
  <inkml:trace contextRef="#ctx0" brushRef="#br0">14 121 7922,'0'0'142,"-1"0"0,1 0 0,0 0 0,0 0 0,-1-1 0,1 1-1,0 0 1,0 0 0,-1 0 0,1 0 0,0 0 0,0 0 0,-1 0 0,1 0 0,0 0 0,0 0 0,-1 0 0,1 0 0,0 0 0,0 0 0,-1 0 0,1 0 0,0 1 0,0-1 0,-1 0 0,1 0 0,0 0 0,0 0 0,-1 0 0,1 1 0,0-1 0,0 0 0,0 0 0,0 0 0,-1 1 0,1-1 0,0 0 0,0 0 0,0 0 0,0 1 0,0-1 0,-1 0 0,1 0-1,0 1 1,0-1 0,0 0 0,7 18 2503,28 31-2558,-21-30 822,95 163 1122,-69-111-1785,-36-64-202,-1 0-1,0 0 1,0 0-1,0 1 1,-1-1-1,0 1 1,2 10-1,-8-27-216,0 0 0,0 1-1,-1-1 1,0 1 0,-1 0-1,-7-10 1,-6-6 51,-2-1-19,1-2 0,-18-32-1,24 34 86,-6-11-74,-17-41-1,32 67 95,1-1-1,1 0 1,0 0-1,0 0 1,1 0-1,1 0 1,0 0-1,0-22 1,2 30 40,-1-1 0,1 1-1,0-1 1,0 1 0,0 0 0,1 0 0,-1 0-1,1-1 1,0 1 0,-1 1 0,1-1 0,1 0-1,-1 0 1,0 1 0,1-1 0,-1 1 0,1 0 0,0 0-1,0 0 1,0 0 0,0 0 0,0 0 0,0 1-1,0 0 1,0 0 0,1-1 0,-1 2 0,0-1-1,1 0 1,-1 1 0,1 0 0,-1-1 0,1 1-1,3 1 1,-3-1 13,0 0-1,0 0 0,0 1 0,0-1 1,0 1-1,0 0 0,0 0 0,0 1 1,0-1-1,-1 1 0,1 0 1,0 0-1,-1 0 0,0 0 0,1 0 1,-1 1-1,0 0 0,0-1 0,-1 1 1,1 0-1,0 1 0,-1-1 1,0 0-1,0 1 0,0-1 0,0 1 1,0 0-1,-1 0 0,2 5 0,-2 0 76,0 1 0,-1-1 0,0 1-1,-1-1 1,0 1 0,0-1-1,-1 1 1,-5 14 0,5-19-222,0 0 0,0 0 0,0 0 0,-1 0 0,0-1 0,0 1 0,-5 6 0,6-9-195,0 0-1,0 0 1,-1-1 0,1 1-1,0 0 1,0-1-1,-1 0 1,1 1-1,-1-1 1,1 0-1,-1 0 1,0-1 0,1 1-1,-1 0 1,-4-1-1,-8 1-1031</inkml:trace>
</inkml:ink>
</file>

<file path=ppt/ink/ink1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2:46.364"/>
    </inkml:context>
    <inkml:brush xml:id="br0">
      <inkml:brushProperty name="width" value="0.05" units="cm"/>
      <inkml:brushProperty name="height" value="0.05" units="cm"/>
      <inkml:brushProperty name="color" value="#FF0066"/>
    </inkml:brush>
  </inkml:definitions>
  <inkml:trace contextRef="#ctx0" brushRef="#br0">25 1 9818,'-10'22'2913,"-4"9"-2897</inkml:trace>
</inkml:ink>
</file>

<file path=ppt/ink/ink1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17.102"/>
    </inkml:context>
    <inkml:brush xml:id="br0">
      <inkml:brushProperty name="width" value="0.05" units="cm"/>
      <inkml:brushProperty name="height" value="0.05" units="cm"/>
      <inkml:brushProperty name="color" value="#FF0066"/>
    </inkml:brush>
  </inkml:definitions>
  <inkml:trace contextRef="#ctx0" brushRef="#br0">45 0 7202,'-38'34'2899,"38"-33"-2778,-1-1 0,1 0 0,0 0 0,-1 0 1,1 0-1,0 0 0,-1 1 0,1-1 0,0 0 0,0 0 1,-1 0-1,1 1 0,0-1 0,0 0 0,-1 1 0,1-1 0,0 0 1,0 0-1,0 1 0,-1-1 0,1 0 0,0 1 0,0-1 1,0 0-1,0 1 0,0-1 0,0 1 0,0-1 0,0 0 0,0 1 1,0-1-1,0 0 0,0 1 0,0-1 0,0 0 0,0 1 1,0-1-1,0 0 0,0 1 0,1-1 0,-1 0 0,0 1 0,0-1 1,0 0-1,1 1 0,-1-1 0,0 0 0,0 0 0,1 1 1,-1-1-1,0 0 0,0 0 0,1 1 0,-1-1 0,0 0 0,1 0 1,-1 0-1,0 0 0,1 0 0,-1 0 0,1 1 0,21 2 2264,-20-3-2700,353 21 4921,-258-18-3821,-21 4-14,0 3 0,-1 4 0,83 26 0,49 9 699,-160-40-1103,1-3 0,69 2 0,211 13 62,-325-21-635,-3 0 83,1 0 0,0 1 1,-1-1-1,1 0 1,0 0-1,-1 0 1,1 0-1,-1 0 0,1 0 1,0 0-1,-1 0 1,1 0-1,0 0 0,-1 0 1,1 0-1,0 0 1,-1-1-1,1 1 1,-1 0-1,1 0 0,0-1 1,-1 1-1,1 0 1,-1-1-1,1 1 1,-1-1-1,1 1 0,-1-1 1,0 1-1,1-1 1,-1 1-1,1-1 0,-1 1 1,1-1-1,-1-23-1508</inkml:trace>
</inkml:ink>
</file>

<file path=ppt/ink/ink1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18.150"/>
    </inkml:context>
    <inkml:brush xml:id="br0">
      <inkml:brushProperty name="width" value="0.05" units="cm"/>
      <inkml:brushProperty name="height" value="0.05" units="cm"/>
      <inkml:brushProperty name="color" value="#FF0066"/>
    </inkml:brush>
  </inkml:definitions>
  <inkml:trace contextRef="#ctx0" brushRef="#br0">0 43 7882,'1'-2'347,"-1"0"0,1-1 0,-1 1 0,1 0 0,0 0 0,0 0 0,0 0 0,0 0 0,0 1 0,0-1 0,1 0 0,-1 0 1,1 1-1,-1-1 0,1 1 0,-1-1 0,1 1 0,0 0 0,0 0 0,0 0 0,0-1 0,2 1 0,0 0-112,1 0 0,-1 0 0,0 1 0,1 0 0,-1 0 0,0 0-1,1 0 1,-1 1 0,0-1 0,8 3 0,9 4 516,0 1-1,-1 1 1,-1 1-1,27 17 1,14 7 533,-26-18-635,1-2 0,1-1 0,0-2 0,1-1 0,0-2 0,74 7 1,228-16 2224,-51-3-1536,-244 7-1233,0 1 1,0 2-1,0 2 0,59 20 0,-85-21-105,0 1 0,18 12 0,-25-14 0,1 1 0,-1-2 0,1 1 0,0-2 0,0 1 0,21 3 0,-31-7-22,0-1 0,0 0-1,0 0 1,0 0 0,0 0 0,0 0 0,0 0-1,0 0 1,0-1 0,0 1 0,0-1 0,0 0 0,0 1-1,-1-1 1,1 0 0,0 0 0,0 0 0,0 0-1,-1 0 1,1-1 0,-1 1 0,2-2 0,1-2-295,0-1 0,-1 1 0,0-1 0,-1 0 0,5-11 1,-4 7-46,18-41-554</inkml:trace>
</inkml:ink>
</file>

<file path=ppt/ink/ink1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19.099"/>
    </inkml:context>
    <inkml:brush xml:id="br0">
      <inkml:brushProperty name="width" value="0.05" units="cm"/>
      <inkml:brushProperty name="height" value="0.05" units="cm"/>
      <inkml:brushProperty name="color" value="#FF0066"/>
    </inkml:brush>
  </inkml:definitions>
  <inkml:trace contextRef="#ctx0" brushRef="#br0">96 27 4897,'-95'7'3090,"121"-8"4667,8 3-3346,88 9-2321,-31-3-443,162 17 1071,273 10 980,-470-37-3142,96-15 1,-120 11-429,0-1 0,-1-2 0,1-1 0,36-18 1,-40 9 45,-18 9-595,-10 10 384,0 0 0,0 0 1,0-1-1,0 1 0,0 0 1,0 0-1,1 0 1,-1 0-1,0 0 0,0 0 1,0 0-1,0-1 1,0 1-1,0 0 0,0 0 1,0 0-1,0 0 0,0 0 1,0 0-1,0-1 1,0 1-1,0 0 0,0 0 1,0 0-1,0 0 0,0 0 1,0 0-1,0-1 1,0 1-1,0 0 0,0 0 1,0 0-1,0 0 0,0 0 1,0 0-1,0-1 1,-1 1-1,1 0 0,0 0 1,0 0-1,0 0 0,0 0 1,0 0-1,0 0 1,0 0-1,0 0 0,-1-1 1,1 1-1,0 0 0,0 0 1,0 0-1,0 0 1,0 0-1,-5 2-2764,-11 2 1178</inkml:trace>
</inkml:ink>
</file>

<file path=ppt/ink/ink1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33.280"/>
    </inkml:context>
    <inkml:brush xml:id="br0">
      <inkml:brushProperty name="width" value="0.05" units="cm"/>
      <inkml:brushProperty name="height" value="0.05" units="cm"/>
      <inkml:brushProperty name="color" value="#FF0066"/>
    </inkml:brush>
  </inkml:definitions>
  <inkml:trace contextRef="#ctx0" brushRef="#br0">554 5 7978,'-4'-3'11021,"-17"2"-9700,14 1-1317,0 2-1,-1-1 0,1 1 0,0 0 0,0 1 1,1 0-1,-1 0 0,0 0 0,1 1 0,0 0 1,0 0-1,0 0 0,-8 9 0,-10 5-4,-78 47-42,78-52 15,1 1 0,0 1-1,1 1 1,1 1 0,0 1-1,-27 31 1,31-28-13,1 2 0,1 0-1,2 1 1,-15 32 0,22-42 39,1 0-1,0 0 1,1 0-1,1 0 1,0 0-1,1 1 1,0 0-1,1-1 1,2 26-1,0-34 3,0 1 0,1-1 0,0 0 0,0 0 0,0 1 0,1-2 0,0 1 0,0 0 0,0 0 0,7 8 0,3 1 5,0-1 0,19 15 0,-18-18 39,-2 1 0,1 1 0,17 22 0,-19-17 12,-1-1 0,-1 1 1,0 1-1,-2 0 0,0 0 0,-1 0 1,0 1-1,3 33 0,-3 9 511,-3 92 0,-3-39 464,0-104-892,1-1 0,0 1 1,0-1-1,1 1 0,1-1 0,4 13 0,-6-20-124,0-1 0,0 1 0,1-1 0,-1 1-1,1-1 1,-1 0 0,1 0 0,0 1 0,0-1 0,0 0 0,0 0 0,0-1-1,0 1 1,0 0 0,1-1 0,-1 1 0,0-1 0,1 0 0,0 0 0,-1 0 0,1 0-1,0 0 1,-1-1 0,1 1 0,0-1 0,0 0 0,-1 1 0,1-1 0,3-1-1,3 0-121,0-1-1,0-1 1,0 1-1,0-1 1,-1-1-1,1 1 0,-1-2 1,0 1-1,9-7 1,71-58-3611,-60 46 2043,32-30-308</inkml:trace>
</inkml:ink>
</file>

<file path=ppt/ink/ink1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34.811"/>
    </inkml:context>
    <inkml:brush xml:id="br0">
      <inkml:brushProperty name="width" value="0.05" units="cm"/>
      <inkml:brushProperty name="height" value="0.05" units="cm"/>
      <inkml:brushProperty name="color" value="#FF0066"/>
    </inkml:brush>
  </inkml:definitions>
  <inkml:trace contextRef="#ctx0" brushRef="#br0">309 1578 8698,'2'-128'6426,"0"37"-4630,-10-99 0,-35-102-221,30 231-1353,-2 1 0,-40-98-1,47 138-184,-2 1-1,-14-24 0,20 37-30,0 1 0,0-1 1,0 1-1,0 0 0,-1 1 0,0-1 0,0 1 0,0 0 1,-1 0-1,0 1 0,-8-5 0,12 7-3,1 0 1,-1 1-1,0-1 0,1 1 1,-1-1-1,0 1 0,0-1 0,0 1 1,0 0-1,1 0 0,-1 0 1,0 0-1,0 0 0,0 0 0,0 0 1,1 1-1,-1-1 0,0 1 1,0-1-1,1 1 0,-1 0 0,0 0 1,-1 1-1,1 0 13,0 0 0,0 0-1,0 0 1,1 0 0,-1 1 0,1-1 0,-1 1 0,1-1 0,0 1-1,0 0 1,0-1 0,0 1 0,-1 4 0,0 8 91,0-1 1,1 1-1,1 0 0,2 27 1,3-1 116,2-1 1,1 1-1,24 67 1,-24-86-142,0-1 1,2-1 0,0 1-1,1-2 1,1 1 0,1-2-1,1 0 1,23 25 0,-29-36-50,0 0 1,1-1-1,-1 0 1,1 0-1,1-1 1,-1 0-1,1 0 1,11 3-1,-15-6-23,-1-1-1,1 0 1,0 0-1,-1 0 1,1 0-1,0-1 1,0 0-1,-1 0 1,1-1-1,0 0 1,-1 0 0,1 0-1,0 0 1,-1-1-1,1 0 1,7-4-1,-3 0-1,-1-1 0,1 0-1,-1-1 1,-1 0 0,1 0 0,-1-1 0,-1 0-1,0 0 1,0-1 0,-1 0 0,0 0-1,0-1 1,-2 1 0,1-1 0,-1 0 0,3-13-1,1-8 1,-2 0-1,0 0 0,-3-1 1,1-49-1,-4 62-16,0 1 1,-2-1-1,0 0 1,-8-31 0,6 44-71,3 16 11,0 21-21,2-19 65,-1 19 10,2 0 1,1 0-1,1 0 1,1 0-1,14 40 1,-17-65 12,0-1 0,0 0 1,1-1-1,-1 1 0,1 0 1,0-1-1,0 1 0,0-1 1,1 0-1,-1 0 0,1 0 1,-1-1-1,1 1 0,0-1 1,5 3-1,-7-5-11,0 1 1,0 0-1,0-1 0,0 1 1,0-1-1,0 1 0,0-1 1,0 0-1,0 0 0,0 0 1,-1 0-1,1 0 0,0-1 1,0 1-1,0 0 0,0-1 1,0 0-1,0 1 0,0-1 1,0 0-1,-1 0 0,1 0 1,0 0-1,-1 0 0,1 0 1,-1-1-1,1 1 0,-1 0 1,0-1-1,1 1 0,-1-1 1,0 0-1,0 1 0,0-1 1,0 0-1,1-3 0,1-6-80,-1-1 1,0 1-1,0 0 0,-2-1 0,1 0 0,-1 1 0,-1-1 0,-4-22 0,4 27 72,-1-1 2,0-1 0,-1 1 0,0-1 0,0 1 0,-1 0 0,-5-9 0,5 12 117,1-1-1,0 1 1,0 0 0,1-1 0,-1 1 0,1-1 0,1 0 0,-1 0-1,1 0 1,0 0 0,0 0 0,1 0 0,0-12 0,1 16-38,-1 0 1,1 0 0,0 0 0,0 0-1,0 0 1,0 0 0,0 1-1,0-1 1,1 0 0,-1 1-1,0-1 1,1 0 0,-1 1 0,1 0-1,0-1 1,0 1 0,-1 0-1,1 0 1,0 0 0,0 0-1,0 0 1,0 1 0,0-1 0,0 0-1,0 1 1,3-1 0,-1 1-42,0-1 0,0 1 0,0 0 0,0 0 0,0 0 0,0 1 0,0-1 1,0 1-1,-1 0 0,1 0 0,0 0 0,0 1 0,4 1 0,0 3-17,16 6 26,-24-12-29,0 1-1,1-1 1,-1 0 0,1 0 0,-1 0 0,1 0 0,-1 0 0,1-1 0,-1 1 0,1 0 0,-1 0 0,1 0 0,-1 0 0,1 0 0,-1-1 0,1 1 0,-1 0 0,0 0 0,1-1 0,-1 1 0,0 0 0,1-1 0,-1 1 0,1 0 0,-1-1 0,0 1 0,0 0 0,1-1 0,-1 1-1,0-1 1,0 1 0,0-1 0,1 1 0,-1-1 0,0 1 0,0 0 0,0-1 0,0 1 0,0-1 0,0 1 0,0-1 0,0 1 0,0-1 0,0 1 0,0-1 0,0 0 0,0-42 14,1-32 15,0 70-27,0 0 0,0 0 0,0 1 0,0-1 0,1 0 1,0 0-1,0 1 0,0-1 0,0 1 0,1 0 0,5-8 1,-7 11 8,1-1 1,0 1 0,-1-1 0,1 1 0,0 0 0,0 0 0,0 0-1,-1 0 1,1 0 0,0 0 0,0 0 0,1 1 0,-1-1 0,0 1 0,0 0-1,0-1 1,0 1 0,3 0 0,41 8 344,-40-6-381,-1-1 0,0 0 1,1 0-1,-1 0 0,1 0 1,-1-1-1,1 0 0,-1 0 0,11-2 1,-12 0-222,0 1-1,0-1 1,0-1 0,0 1 0,0 0 0,0-1 0,-1 0-1,1 0 1,-1 0 0,0 0 0,0 0 0,0-1 0,-1 1-1,1-1 1,-1 0 0,1 0 0,-1 0 0,1-5 0,4-8-923,-2-1 0,0 0-1,3-20 1,-2 8-68,0 3 352,-2 14 838,-1 1-1,0 0 0,-1-1 1,0 0-1,-1 1 0,-1-1 1,0 0-1,-1 1 0,-2-16 0,3 27 131,0 1 1,0 0-1,0 0 0,0-1 0,0 1 0,0 0 0,0 0 0,0-1 0,0 1 0,0 0 0,0 0 0,0-1 0,0 1 0,0 0 0,-1 0 0,1-1 0,0 1 0,0 0 0,0 0 0,0 0 0,0-1 0,-1 1 0,1 0 1,0 0-1,0 0 0,0 0 0,-1-1 0,1 1 0,0 0 0,0 0 0,-1 0 0,1 0 0,0 0 0,0 0 0,-1 0 0,1 0 0,0 0 0,0 0 0,-1 0 0,1 0 0,0 0 0,0 0 0,-1 0 0,1 0 1,0 0-1,-11 12 2021,-5 22-45,13-25-1823,-1 0 1,2 0-1,-1 0 1,1 0 0,0 0-1,1 1 1,0-1 0,1 1-1,0-1 1,1 10-1,-1-18-231,0 1 0,0-1 0,1 1-1,-1-1 1,0 0 0,1 0 0,-1 1-1,1-1 1,0 0 0,-1 0 0,1 1 0,0-1-1,0 0 1,-1 0 0,1 0 0,0 0-1,0 0 1,0 0 0,0 0 0,1 0-1,-1-1 1,0 1 0,0 0 0,0-1-1,1 1 1,-1-1 0,0 1 0,1-1-1,-1 0 1,0 1 0,1-1 0,-1 0-1,0 0 1,1 0 0,-1 0 0,1 0-1,-1 0 1,0 0 0,1-1 0,-1 1 0,0 0-1,2-2 1,9-1-11,-1-1 0,1 0-1,20-11 1,-21 9 30,0 1-21,0 0 0,0 1 0,0 0-1,0 1 1,21-3 0,-29 5-3,0 1 0,0 0-1,0 0 1,1 0 0,-1 0 0,0 0 0,0 1 0,0-1-1,0 1 1,1 0 0,-1 0 0,0 0 0,0 0-1,-1 1 1,1-1 0,0 1 0,0 0 0,-1 0 0,1 0-1,-1 0 1,0 0 0,1 0 0,-1 1 0,0-1 0,3 6-1,-1 1 43,0 0-1,0 1 0,-1-1 0,0 1 0,-1 0 0,0 0 0,0 0 0,-1 0 0,-1 0 0,1 0 0,-3 19 0,-1-10-22,0 0-1,-1 0 0,-1 0 0,0-1 0,-11 23 1,13-35-135,0 1 0,-1-1 1,0-1-1,0 1 0,0 0 1,-1-1-1,0 0 0,0 0 1,-9 7-1,12-11 1,1 0 0,0 0 0,0 0-1,-1-1 1,1 1 0,0 0 0,-1-1-1,1 1 1,-1-1 0,1 1 0,-1-1 0,1 1-1,-1-1 1,1 0 0,-1 0 0,1 0 0,-1 0-1,1 0 1,-1 0 0,1-1 0,-1 1 0,1 0-1,-1-1 1,1 1 0,-1-1 0,1 0-1,-1 1 1,1-1 0,0 0 0,-1 0 0,1 0-1,0 0 1,0 0 0,0 0 0,0 0 0,0 0-1,0 0 1,0 0 0,0-1 0,0 1-1,1 0 1,-1-1 0,0 1 0,1-1 0,-1 1-1,1-1 1,0 1 0,-1-2 0,0 0-113,0 0 0,0 0 0,1 0 0,-1 0 1,1 0-1,-1 0 0,1 0 0,0-4 0,9-38-879</inkml:trace>
</inkml:ink>
</file>

<file path=ppt/ink/ink1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35.272"/>
    </inkml:context>
    <inkml:brush xml:id="br0">
      <inkml:brushProperty name="width" value="0.05" units="cm"/>
      <inkml:brushProperty name="height" value="0.05" units="cm"/>
      <inkml:brushProperty name="color" value="#FF0066"/>
    </inkml:brush>
  </inkml:definitions>
  <inkml:trace contextRef="#ctx0" brushRef="#br0">32 27 10698,'-1'-1'286,"-13"-19"3700,14 20-3910,0-1 1,-1 1-1,1 0 0,0-1 1,0 1-1,0 0 0,0 0 1,-1-1-1,1 1 0,0 0 0,0 0 1,-1-1-1,1 1 0,0 0 1,-1 0-1,1 0 0,0 0 1,0-1-1,-1 1 0,1 0 1,0 0-1,-1 0 0,1 0 1,0 0-1,-1 0 0,1 0 0,0 0 1,-1 0-1,1 0 0,0 0 1,-1 0-1,1 0 0,0 0 1,-1 0-1,1 0 0,0 0 1,-1 0-1,1 1 0,0-1 1,-1 0-1,1 0 0,0 0 0,0 1 1,-1-1-1,1 0 0,0 0 1,0 1-1,-1-1 0,1 0 1,0 0-1,0 1 0,0-1 1,0 0-1,-1 1 0,1-1 1,0 0-1,0 0 0,0 1 0,0-1 1,0 0-1,0 1 0,0-1 1,0 0-1,0 1 0,0-1 1,0 1-1,-1 5 272,1-1 1,0 1-1,0-1 1,0 1-1,1-1 1,0 1-1,0-1 1,0 1-1,1-1 1,3 8-1,28 56 1003,-24-52-979,19 33-219,2 0 0,2-3 0,2 0 0,2-2 1,79 76-1,-109-116-572,13 13-1297,-14-4-2249,-5-11 2311</inkml:trace>
  <inkml:trace contextRef="#ctx0" brushRef="#br0" timeOffset="1">223 504 10890,'-115'-5'4777,"124"-9"-2192,12-6-33,2-11-551,0-3-345,6-1-872,-3 1-352,-4 5-359,-2 0-298,-7 4-967,-2 3-488,0 7-457,-2 7 1065</inkml:trace>
</inkml:ink>
</file>

<file path=ppt/ink/ink1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35.708"/>
    </inkml:context>
    <inkml:brush xml:id="br0">
      <inkml:brushProperty name="width" value="0.05" units="cm"/>
      <inkml:brushProperty name="height" value="0.05" units="cm"/>
      <inkml:brushProperty name="color" value="#FF0066"/>
    </inkml:brush>
  </inkml:definitions>
  <inkml:trace contextRef="#ctx0" brushRef="#br0">1 268 8842,'20'6'1380,"1"0"0,22 2-1,-41-8-1228,0 0-1,0 0 0,0 0 1,0-1-1,0 1 0,0-1 0,0 0 1,0 1-1,0-1 0,-1 0 1,1 0-1,0 0 0,0 0 0,-1-1 1,1 1-1,-1 0 0,1-1 1,-1 1-1,1-1 0,-1 1 0,0-1 1,0 0-1,0 1 0,0-1 1,0 0-1,0 0 0,0 0 0,0 0 1,-1 0-1,1-4 0,3-2 473,2-9 393,0 0 1,0-1 0,5-32 0,-10 41-872,0-1 0,0 1 0,-1 0 0,0-1 0,0 1 0,-1-1 1,0 1-1,-1 0 0,-3-11 0,5 19-151,-1-1 1,1 0-1,-1 1 0,1-1 1,-1 0-1,0 1 0,0-1 1,0 1-1,0-1 0,0 1 1,0 0-1,0-1 0,0 1 1,0 0-1,-1 0 0,1 0 1,0-1-1,-1 1 0,1 1 0,-1-1 1,0 0-1,1 0 0,-1 1 1,1-1-1,-1 1 0,0-1 1,0 1-1,1-1 0,-1 1 1,0 0-1,1 0 0,-1 0 1,0 0-1,0 0 0,1 1 1,-1-1-1,0 0 0,0 1 1,1 0-1,-1-1 0,1 1 1,-1 0-1,0-1 0,1 1 1,-1 0-1,1 0 0,0 0 0,-1 1 1,1-1-1,0 0 0,0 0 1,0 1-1,0-1 0,0 1 1,0-1-1,0 1 0,0-1 1,0 1-1,1-1 0,-1 1 1,0 3-1,-2 5-15,1 1 0,0-1 1,0 1-1,1 0 0,1 0 0,0 0 0,0 0 0,1-1 1,1 1-1,-1 0 0,2-1 0,-1 1 0,2-1 0,-1 0 1,1 1-1,8 11 0,-10-17 33,0-1-1,1 1 1,0 0 0,0-1-1,1 0 1,-1 0 0,1 0 0,0 0-1,0 0 1,0-1 0,1 0-1,-1 0 1,1 0 0,-1 0 0,1-1-1,0 1 1,0-1 0,0-1 0,1 1-1,-1-1 1,0 0 0,0 0-1,1 0 1,-1-1 0,1 0 0,-1 0-1,1 0 1,-1 0 0,0-1-1,1 0 1,-1-1 0,0 1 0,0-1-1,6-2 1,-6 2-74,-1 0 0,1-1 0,0 1 0,-1-1 0,1-1 0,-1 1 1,0 0-1,0-1 0,0 0 0,-1 0 0,1 0 0,-1 0 0,5-8 0,-4 3-572,0 1 0,-1-1-1,0 0 1,0 0 0,-1 0 0,3-18 0,-1-3-613</inkml:trace>
</inkml:ink>
</file>

<file path=ppt/ink/ink1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36.380"/>
    </inkml:context>
    <inkml:brush xml:id="br0">
      <inkml:brushProperty name="width" value="0.05" units="cm"/>
      <inkml:brushProperty name="height" value="0.05" units="cm"/>
      <inkml:brushProperty name="color" value="#FF0066"/>
    </inkml:brush>
  </inkml:definitions>
  <inkml:trace contextRef="#ctx0" brushRef="#br0">0 564 8218,'4'3'1322,"30"29"7294,-31-29-8176,0 1 1,0 0-1,0 0 0,0 1 1,-1-1-1,1 0 0,-1 1 1,0 0-1,0-1 0,-1 1 0,2 8 1,13 49 1146,-17-60-1468,-5-8-84,-6-13-36,8 10-26,2-1 0,0 0 0,0 0 0,1 0 0,0 0 0,0 0 0,1 0 0,1 0 0,0 0 0,0 0 0,1 0 0,0 0-1,1 1 1,0-1 0,0 0 0,1 1 0,5-9 0,-9 17 24,1 0-1,0 0 0,-1 0 0,1 1 0,-1-1 1,1 0-1,0 0 0,0 1 0,-1-1 1,1 1-1,0-1 0,0 0 0,0 1 0,0-1 1,0 1-1,0 0 0,0-1 0,0 1 1,-1 0-1,1 0 0,0-1 0,0 1 0,1 0 1,-1 0-1,0 0 0,0 0 0,0 0 1,0 1-1,0-1 0,0 0 0,0 0 0,-1 1 1,1-1-1,0 0 0,0 1 0,0-1 1,0 1-1,0-1 0,0 1 0,-1 0 0,1-1 1,0 1-1,0 0 0,0 1 0,7 5-24,-1 0-1,-1 1 0,10 14 0,-7-10 26,-8-10 3,0-1 0,0 1 0,0-1 0,0 1-1,0-1 1,0 0 0,1 0 0,-1 0 0,0 1 0,1-1-1,-1 0 1,1-1 0,-1 1 0,1 0 0,-1 0 0,1-1-1,0 1 1,-1-1 0,1 1 0,0-1 0,0 0 0,-1 1-1,1-1 1,0 0 0,0 0 0,1-1 0,0 0 2,-1 0 0,0-1 1,1 1-1,-1-1 1,0 0-1,0 1 0,0-1 1,0 0-1,0 0 0,0-1 1,-1 1-1,1 0 0,-1-1 1,1 1-1,1-5 1,6-15 31,11-40 1,-4 14 0,-10 27-6,0 0 1,4-35 0,0 2-25,-9 53-4,-1-1 0,0 1-1,0-1 1,1 1 0,-1 0 0,1-1-1,-1 1 1,1 0 0,0 0-1,-1-1 1,1 1 0,0 0 0,0 0-1,0 0 1,0 0 0,0 0-1,0 0 1,2-2 0,-2 3 4,0 0 0,0 0 0,0-1 0,1 1 0,-1 0 0,0 0 0,0 0 0,0 0 0,0 0 0,0 0 0,0 1 0,0-1 0,0 0 0,0 0 0,0 1 0,0-1 0,0 1 0,0-1 0,1 2 0,6 3 63,-1 0 0,0 1 0,-1 0 0,11 12 0,-10-10 14,96 92 877,45 52-141,-145-148-804,13 17 43,-15-20-55,0 0 0,-1-1-1,1 1 1,-1 0 0,1 0-1,-1 0 1,0 0 0,1 0 0,-1 0-1,0-1 1,0 1 0,0 0-1,1 0 1,-1 0 0,0 0-1,0 0 1,0 0 0,-1 0 0,1 0-1,0 0 1,0 0 0,-1 1-1,1-1 1,-1-1 0,1 0-1,-1 0 1,1 0-1,-1 1 1,1-1-1,-1 0 1,1 0-1,-1 0 1,1 0-1,-1 0 1,1 0-1,-1 0 1,1 0-1,-1 0 1,1 0-1,-1 0 1,1 0 0,-1 0-1,1-1 1,-1 1-1,1 0 1,-1 0-1,1 0 1,-1-1-1,1 1 1,0 0-1,-1-1 1,1 1-1,-1 0 1,1-1-1,0 1 1,-1 0-1,1-1 1,0 1 0,0-1-1,-1 1 1,1-1-1,-16-19-7,15 19 4,-65-87-286,28 39-201,-55-92 1,84 125 435,1 1-1,1-1 1,1-1 0,0 1-1,1-1 1,1 0 0,0 0-1,1-1 1,1 1-1,1-31 1,0 45 51,2-1 0,-1 1 0,0-1 1,1 1-1,-1-1 0,1 1 0,0 0 0,0-1 0,1 1 0,-1 0 0,1 0 0,-1 0 1,1 0-1,0 0 0,0 0 0,0 0 0,6-4 0,-6 5 24,1 0 0,0 1 0,0-1 0,0 1-1,0 0 1,0 0 0,0 0 0,0 0 0,1 1 0,-1-1-1,0 1 1,0 0 0,1-1 0,-1 2 0,6-1 0,2 3 144,0-1 0,0 1 0,0 1 0,0 0 0,0 1 0,-1-1 0,0 2 0,0 0 0,14 11 0,-17-12-65,-1 1 0,0 1 0,0-1 0,0 1 0,0 0-1,-1 0 1,-1 1 0,1-1 0,-1 1 0,0 0-1,-1 0 1,0 1 0,0-1 0,-1 1 0,2 10-1,-4-14-103,1 0 0,-1 0-1,0 0 1,0 0 0,0 0-1,-1 0 1,1 0 0,-1 0-1,-1 0 1,1 0 0,-1 0-1,0 0 1,0-1-1,0 1 1,0-1 0,-1 1-1,0-1 1,0 0 0,0 0-1,0 0 1,-1 0 0,0-1-1,1 1 1,-1-1 0,0 0-1,-1 0 1,-4 2-1,4-3-196,1 0-1,-1 0 0,0-1 0,0 1 0,0-1 0,0 0 0,0-1 1,0 1-1,0-1 0,0 0 0,0 0 0,0 0 0,0-1 0,0 0 0,0 0 1,0 0-1,0-1 0,0 1 0,-5-4 0,-1 0-88,0-1-1,0-1 1,0 0 0,1 0 0,0-1-1,-14-14 1,-11-18 421</inkml:trace>
</inkml:ink>
</file>

<file path=ppt/ink/ink1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37.179"/>
    </inkml:context>
    <inkml:brush xml:id="br0">
      <inkml:brushProperty name="width" value="0.05" units="cm"/>
      <inkml:brushProperty name="height" value="0.05" units="cm"/>
      <inkml:brushProperty name="color" value="#FF0066"/>
    </inkml:brush>
  </inkml:definitions>
  <inkml:trace contextRef="#ctx0" brushRef="#br0">0 426 11074,'6'-20'5115,"-5"20"-4996,-1-1 1,0 1-1,0 0 0,0 0 1,0 0-1,1-1 0,-1 1 1,0 0-1,0 0 0,0 0 1,0 0-1,1 0 0,-1-1 1,0 1-1,0 0 0,1 0 1,-1 0-1,0 0 1,0 0-1,1 0 0,-1 0 1,0 0-1,0 0 0,1 0 1,-1 0-1,0 0 0,0 0 1,1 0-1,-1 0 0,0 0 1,0 0-1,1 0 0,-1 0 1,0 0-1,1 1 0,1 1 407,1 1 0,0-1 0,-1 1 0,0 0 0,0 0 0,0 0 0,2 4 0,0-1-604,7 10 588,42 69 417,125 148 0,-175-229-1272,2 0-1,-1 1 1,0-1 0,1-1-1,0 1 1,0-1 0,0 1-1,9 3 1,-13-7 168,1 0 0,-1 1 0,0-1 0,0 0 0,0 0-1,0 0 1,1 1 0,-1-2 0,0 1 0,0 0 0,0 0 0,0 0 0,1 0 0,-1-1 0,0 1 0,0 0 0,0-1 0,2 0 0,-2-1-111,1 1 1,0 0 0,-1-1-1,0 0 1,1 1 0,-1-1-1,0 0 1,0 1 0,0-1-1,0 0 1,0 0 0,-1 0-1,1 0 1,0-2 0,3-15-3094,4-36 1,5-26-1542,0 45 5927,-10 32-320,-1 1 0,0-1 0,1 0 1,0 1-1,0-1 0,3-2 1,-6 5-574,1 1 1,-1 0-1,0 0 1,0-1-1,0 1 1,1 0 0,-1 0-1,0 0 1,0-1-1,0 1 1,1 0 0,-1 0-1,0 0 1,0 0-1,1-1 1,-1 1-1,0 0 1,0 0 0,1 0-1,-1 0 1,0 0-1,1 0 1,-1 0 0,0 0-1,1 0 1,-1 0-1,0 0 1,0 0-1,1 0 1,-1 0 0,0 0-1,1 0 1,-1 0-1,0 1 1,0-1 0,1 0-1,-1 0 1,0 0-1,0 0 1,1 0-1,-1 1 1,0-1 0,0 0-1,0 0 1,1 0-1,-1 1 1,0-1 0,0 0-1,0 0 1,0 1-1,1-1 1,-1 0 0,0 1-1,0-1 1,0 0-1,0 0 1,0 1-1,0-1 1,0 0 0,0 1-1,0-1 1,0 0-1,0 1 1,1 25 1962,-2-20-1037,1 29 1097,-2-21-1677,2 0-1,-1 0 0,2 1 0,0-1 1,1 0-1,0 0 0,1 0 0,8 21 0,-11-35-454,0 1-1,0-1 1,0 1 0,0-1-1,1 1 1,-1-1-1,0 0 1,0 1-1,0-1 1,1 1-1,-1-1 1,0 0-1,0 1 1,1-1-1,-1 0 1,0 1-1,1-1 1,-1 0 0,0 1-1,1-1 1,-1 0-1,1 0 1,-1 1-1,0-1 1,1 0-1,-1 0 1,1 0-1,-1 0 1,1 0-1,-1 1 1,0-1-1,2 0 1,4-14-20,-2-29-133,-4 40 129,1-5-80,-1-1 0,2 1 0,-1-1 0,1 1 0,1 0 0,-1-1 0,1 1 0,8-14 0,-10 20 73,1 0 0,-1-1-1,1 1 1,0 0 0,0 0-1,-1 0 1,1 0 0,1 1-1,-1-1 1,0 0 0,0 1-1,1-1 1,-1 1 0,0 0-1,1 0 1,-1 0 0,1 0 0,0 0-1,-1 1 1,1-1 0,0 1-1,-1 0 1,1 0 0,0 0-1,-1 0 1,1 0 0,0 0-1,0 1 1,-1-1 0,6 2-1,-3 0 22,0 0 4,1 0 0,0-1-1,0 1 1,0-1 0,0-1 0,8 1-1,-11-1 5,-1 0 0,0-1 0,0 1 1,0-1-1,0 0 0,0 1 0,-1-1 0,1 0 0,0 0 0,0 0 0,0-1 0,-1 1 0,1 0 0,-1 0 0,1-1 0,-1 1 0,1-1 0,-1 0 0,0 1 0,0-1 0,0 0 0,0 0 0,1-2 0,2-5 15,-1 0-1,-1 0 1,0 0 0,0 0-1,0 0 1,-1 0-1,-1-1 1,0 1 0,0 0-1,0 0 1,-1-1 0,-5-17-1,-4-12 120,-24-61 0,27 81-108,-58-132 19,2 7 636,73 167 44,20 33-1,-7-14-301,111 200 2115,-109-204-2410,2-1 1,1-1-1,1-2 1,36 33-1,-54-60-2088,-15-16 116,-16-20-867,-9-4 665,-5-5 762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05.528"/>
    </inkml:context>
    <inkml:brush xml:id="br0">
      <inkml:brushProperty name="width" value="0.05" units="cm"/>
      <inkml:brushProperty name="height" value="0.05" units="cm"/>
      <inkml:brushProperty name="color" value="#FF0066"/>
    </inkml:brush>
  </inkml:definitions>
  <inkml:trace contextRef="#ctx0" brushRef="#br0">21 15 3553,'-4'-4'1360,"-12"-6"6558,31 41-6747,23 49-720,-34-70-321,0 0 0,-1 1-1,-1-1 1,0 1 0,0-1 0,-1 1 0,0 14-1,-2-20-37,0-1-1,-1 1 0,0 0 1,0-1-1,0 0 0,0 0 0,-1 0 1,-3 5-1,5-7-200,0 0 1,0-1-1,-1 1 1,1 0-1,0-1 0,-1 1 1,1-1-1,-1 1 1,0-1-1,1 1 0,-1-1 1,0 0-1,0 0 1,1 0-1,-1 0 0,0 0 1,0-1-1,0 1 1,0-1-1,-3 1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30.009"/>
    </inkml:context>
    <inkml:brush xml:id="br0">
      <inkml:brushProperty name="width" value="0.05" units="cm"/>
      <inkml:brushProperty name="height" value="0.05" units="cm"/>
      <inkml:brushProperty name="color" value="#FF0066"/>
    </inkml:brush>
  </inkml:definitions>
  <inkml:trace contextRef="#ctx0" brushRef="#br0">58 119 5425,'-13'11'12353,"-6"18"-8510,3 1-6293,10-17 3615,6-12-1173,-1 1-1,0-1 0,1 1 1,0-1-1,-1 1 1,1-1-1,0 1 0,0-1 1,0 1-1,0-1 0,0 1 1,0-1-1,0 1 1,0-1-1,1 1 0,-1-1 1,0 1-1,1-1 1,0 1-1,-1-1 0,2 2 1,-2-3-3,0 1 1,0-1-1,1 1 1,-1-1-1,0 0 1,1 1-1,-1-1 1,0 0-1,1 1 1,-1-1 0,0 0-1,1 0 1,-1 1-1,1-1 1,-1 0-1,0 0 1,1 0-1,-1 1 1,1-1-1,-1 0 1,1 0-1,-1 0 1,1 0 0,-1 0-1,1 0 1,-1 0-1,1 0 1,-1 0-1,0 0 1,1 0-1,-1 0 1,1 0-1,-1-1 1,1 1-1,-1 0 1,1 0-1,-1 0 1,0-1 0,1 1-1,-1 0 1,1 0-1,-1-1 1,0 1-1,1 0 1,-1-1-1,0 0 1,12-25 81,-2 0-85,13-22-187,-1 60-815,43 16 1010,-64-27 18,1 0 0,0-1 0,0 1 0,-1-1 0,1 1 0,0-1 0,0 0 0,0 1 0,0-1 0,0 0 0,0 0 0,0 0 0,-1-1 0,1 1 0,0 0 0,0-1 0,0 0 0,0 1 0,-1-1 0,1 0 0,0 0 0,-1 0-1,1 0 1,0 0 0,-1 0 0,1 0 0,-1 0 0,0-1 0,1 1 0,-1 0 0,0-1 0,0 0 0,2-2 0,0-4 63,0 1 1,0-1-1,-1 0 0,0-1 0,0 1 0,0-9 1,2-3-75,-3 15 15,0-1 0,0 0-1,1 1 1,0-1 0,0 1-1,1 0 1,0 0 0,0 0-1,0 0 1,0 0 0,1 0 0,4-4-1,-7 9-4,0 0 0,0 0 0,0 0 0,1-1 0,-1 1 0,0 0 0,0 1 0,1-1 0,-1 0 0,0 0 0,0 0 0,0 1 0,0-1 0,1 1 0,-1-1 0,0 1 0,0-1 0,0 1 0,0 0 0,0-1 0,1 2 0,27 21 102,-21-16-72,-1-2-6,0 0 1,0-1-1,0 0 0,1 0 0,13 5 0,-18-8-184,-1 0 0,0-1 0,1 1 0,-1-1 1,1 1-1,-1-1 0,0 0 0,1 0 0,-1 0 0,1 0 0,-1-1 0,1 1 1,-1-1-1,0 1 0,1-1 0,-1 0 0,0 0 0,0 0 0,1 0 0,-1 0 0,0-1 1,0 1-1,0-1 0,2-1 0,7-10-977</inkml:trace>
</inkml:ink>
</file>

<file path=ppt/ink/ink1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37.643"/>
    </inkml:context>
    <inkml:brush xml:id="br0">
      <inkml:brushProperty name="width" value="0.05" units="cm"/>
      <inkml:brushProperty name="height" value="0.05" units="cm"/>
      <inkml:brushProperty name="color" value="#FF0066"/>
    </inkml:brush>
  </inkml:definitions>
  <inkml:trace contextRef="#ctx0" brushRef="#br0">0 696 11074,'4'3'1047,"-1"0"0,1 0-1,-1 0 1,1 0-1,0-1 1,0 1 0,8 3-1,-9-5-804,0-1-1,0 1 1,0 0-1,0-1 0,0 0 1,1 0-1,-1 0 1,0 0-1,0 0 1,0 0-1,0-1 0,0 0 1,0 0-1,0 1 1,0-2-1,0 1 1,0 0-1,-1-1 0,5-2 1,16-12 684,-1 0 0,-1-1 0,18-21-1,10-7-2956,-48 44 1750,1-1 1,0 1-1,-1 0 0,1 0 0,0 0 1,0 0-1,0 0 0,0 0 0,0 0 1,0 1-1,0-1 0,0 1 0,0-1 1,0 1-1,0 0 0,0 0 1,0 0-1,1 0 0,-1 0 0,0 0 1,3 2-1,2 0-211,-1 0 0,1 1 0,-1 0 1,0 1-1,6 4 0,13 6 2098,-23-14-1436,-1 1 0,0-1 0,1 0 0,-1 1 0,0-1 0,1 0 0,-1 0 0,1 0 0,-1 0 1,0 0-1,1 0 0,-1-1 0,0 1 0,1 0 0,-1-1 0,0 1 0,1-1 0,-1 1 0,0-1 0,0 0 1,1 0-1,-1 1 0,0-1 0,0 0 0,0 0 0,0 0 0,0 0 0,0 0 0,0 0 0,-1 0 1,1-1-1,0 1 0,-1 0 0,1 0 0,0-1 0,-1 1 0,1-3 0,4-7 298,-1-1 0,0 0 0,2-16 0,-4 18-107,0 4-316,0 0-1,-1-1 1,0 1-1,-1 0 1,1 0-1,-1-1 1,-1 1-1,1 0 1,-1 0-1,0-1 1,0 1-1,-1 0 1,0 0 0,0 0-1,0 0 1,-1 1-1,-3-8 1,6 13-46,0 0 0,0 0 1,0-1-1,0 1 1,-1 0-1,1 0 0,0-1 1,0 1-1,0 0 1,0 0-1,0 0 1,-1-1-1,1 1 0,0 0 1,0 0-1,0 0 1,0-1-1,-1 1 0,1 0 1,0 0-1,0 0 1,-1 0-1,1 0 0,0 0 1,0 0-1,-1-1 1,1 1-1,0 0 0,0 0 1,-1 0-1,1 0 1,0 0-1,0 0 1,-1 0-1,1 0 0,0 0 1,0 0-1,-1 0 1,1 1-1,0-1 0,0 0 1,-1 0-1,1 0 1,0 0-1,0 0 0,0 0 1,-1 1-1,1-1 1,0 0-1,0 0 0,0 0 1,-1 0-1,1 1 1,0-1-1,0 0 0,0 0 1,0 1-1,0-1 1,-1 0-1,1 0 1,0 0-1,0 1 0,0-1 1,0 0-1,0 0 1,0 1-1,0-1 0,0 1 1,-3 22-35,3-10 90,2 0 0,0 0 0,0 1 0,1-1 0,0-1 0,2 1 0,-1 0 1,1-1-1,1 0 0,12 19 0,1-2 321,0-2 0,2 0 1,25 25-1,-41-47-307,0 0 0,0 0 0,0-1 1,1 0-1,-1 0 0,1 0 0,0 0 1,0-1-1,1 0 0,-1 0 0,13 3 0,-14-5-54,0-1 0,1 0 0,-1 1 0,0-2 0,1 1 0,-1 0 0,0-1 0,1 0 0,-1-1 0,0 1 0,0-1 0,0 0 0,0 0 0,0 0 0,0-1 0,4-3 0,11-9-44,-1 0 1,-1 0-1,0-2 0,-1 0 0,-1-1 0,-1-1 0,24-39 0,-2-4-821,39-93-1,-50 94-577,-2-2 1,22-93 0,-37 88 1185</inkml:trace>
</inkml:ink>
</file>

<file path=ppt/ink/ink1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42.877"/>
    </inkml:context>
    <inkml:brush xml:id="br0">
      <inkml:brushProperty name="width" value="0.05" units="cm"/>
      <inkml:brushProperty name="height" value="0.05" units="cm"/>
      <inkml:brushProperty name="color" value="#FF0066"/>
    </inkml:brush>
  </inkml:definitions>
  <inkml:trace contextRef="#ctx0" brushRef="#br0">125 108 7986,'-81'-50'2920,"79"49"-2782,0-1 0,0 1 0,1-1 0,-1 1 1,1-1-1,-1 0 0,1 0 0,0 0 0,0 0 0,-1 1 0,1-1 0,1-1 0,-1 1 0,0 0 0,0 0 0,1 0 0,-1 0 0,1-1 0,0 1 0,0 0 0,0 0 0,0-5 0,0 7-69,0 0 0,0 0 1,1 0-1,-1 0 0,0-1 0,0 1 0,0 0 0,0 0 0,0 0 0,0-1 0,0 1 0,0 0 1,0 0-1,0-1 0,0 1 0,0 0 0,0 0 0,0 0 0,0-1 0,0 1 0,0 0 0,0 0 1,0-1-1,0 1 0,0 0 0,0 0 0,0 0 0,0-1 0,0 1 0,0 0 0,0 0 0,-1 0 1,1-1-1,0 1 0,0 0 0,0 0 0,0 0 0,-1 0 0,1-1 0,0 1 0,0 0 0,0 0 1,-1 0-1,1 0 0,0 0 0,0 0 0,0 0 0,-1 0 0,1 0 0,0-1 0,0 1 0,-1 0 1,1 0-1,0 0 0,0 0 0,0 0 0,-1 1 0,1-1 0,0 0 0,0 0 0,-1 0 0,1 0 1,-1 0 22,0 1 1,1-1 0,-1 1 0,0-1 0,1 1 0,-1 0-1,1-1 1,-1 1 0,1-1 0,-1 1 0,1 0 0,-1 0 0,1-1-1,-1 1 1,1 0 0,0 0 0,0 0 0,-1-1 0,1 1-1,0 0 1,0 0 0,0 0 0,0 0 0,0-1 0,0 1-1,0 0 1,0 2 0,-1 7 248,0 2-159,0-5-73,0 1 0,0 0 0,1-1 0,0 1 0,0-1 0,1 1 0,0-1 0,0 1 0,3 7 1,16 42 597,18 65 473,-36-113-1088,0-1 1,1 1 0,1-1-1,-1 0 1,7 10 0,-10-18-51,0 0 0,-1-1 0,1 1 0,0-1 0,0 1 0,0-1 0,0 1 1,0 0-1,0-1 0,0 1 0,0-1 0,0 1 0,0-1 0,0 1 0,0 0 0,1-1 1,-1 1-1,0-1 0,0 1 0,0 0 0,0-1 0,1 1 0,-1-1 0,0 1 0,1 0 1,-1-1-1,0 1 0,0 0 0,1 0 0,-1-1 0,0 1 0,1 0 0,-1 0 0,1-1 0,24-12 234,21-4-341,1 8 136,-40 8-74,0 0 0,0 0 0,0-1 0,12-4 0,-16 5-94,0-1-1,-1 1 1,1-1 0,0 0 0,-1 0 0,0 0 0,1-1 0,-1 1 0,0 0 0,0-1 0,0 1 0,-1-1 0,1 0 0,1-3 0,4-9-1820,-1 0 1,6-25 0,-1 9 678</inkml:trace>
</inkml:ink>
</file>

<file path=ppt/ink/ink1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43.285"/>
    </inkml:context>
    <inkml:brush xml:id="br0">
      <inkml:brushProperty name="width" value="0.05" units="cm"/>
      <inkml:brushProperty name="height" value="0.05" units="cm"/>
      <inkml:brushProperty name="color" value="#FF0066"/>
    </inkml:brush>
  </inkml:definitions>
  <inkml:trace contextRef="#ctx0" brushRef="#br0">0 0 9338,'9'21'8057,"21"12"-4310,-20-22-2450,71 97 3092,-1-1-4315,-75-103-991,-4-6 140,-4-2-1697,-14-5-4817</inkml:trace>
</inkml:ink>
</file>

<file path=ppt/ink/ink1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43.715"/>
    </inkml:context>
    <inkml:brush xml:id="br0">
      <inkml:brushProperty name="width" value="0.05" units="cm"/>
      <inkml:brushProperty name="height" value="0.05" units="cm"/>
      <inkml:brushProperty name="color" value="#FF0066"/>
    </inkml:brush>
  </inkml:definitions>
  <inkml:trace contextRef="#ctx0" brushRef="#br0">72 202 8474,'-63'-38'3535,"62"38"-3476,1-1 0,-1 1 0,1 0 0,0 0 0,-1-1 0,1 1 1,-1 0-1,1 0 0,-1-1 0,1 1 0,0-1 0,-1 1 0,1 0 0,0-1 0,-1 1 0,1-1 0,0 1 0,0-1 0,-1 1 0,1-1 0,0 1 0,0-1 0,0 1 0,0-1 0,0 1 0,-1-1 0,1 1 0,0-1 0,0 0 0,0 1 0,1-1 0,-1 1 0,0-1 1,0 1-1,0-1 0,0 1 0,0-1 0,1 1 0,-1-1 0,0 1 0,0-1 0,1 1 0,-1 0 0,0-1 0,1 1 0,-1-1 0,0 1 0,1 0 0,-1-1 0,1 1 0,-1 0 0,1-1 0,-1 1 0,1 0 0,-1 0 0,1-1 0,-1 1 0,1 0 0,3-3 471,17-18 1273,2 0-1,34-24 1,-47 38-1409,1 1 0,-1 0 0,1 1-1,0 0 1,0 0 0,1 1 0,0 1 0,23-4 0,-33 7-351,-1-1 1,1 1-1,-1 0 0,1 0 1,0 0-1,-1 0 1,1 0-1,0 0 0,-1 0 1,1 0-1,-1 1 1,1-1-1,0 1 1,-1-1-1,1 1 0,-1 0 1,0-1-1,1 1 1,-1 0-1,1 0 1,1 2-1,-2-2-3,0 1-1,-1-1 1,1 1-1,0-1 1,-1 1-1,0 0 1,1-1-1,-1 1 1,0-1-1,1 1 1,-1 0-1,0-1 1,0 1-1,0 0 1,-1-1-1,1 1 1,-1 2-1,-1 5 79,-1 0 0,-1 1 0,0-1 0,0-1 0,-10 17 0,3-9-115,-41 58 382,46-66-713,-1-1 0,0 1 0,0-1 0,-1 0 0,0-1 0,-15 9 0,18-15 787,6-11-313</inkml:trace>
</inkml:ink>
</file>

<file path=ppt/ink/ink1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48.010"/>
    </inkml:context>
    <inkml:brush xml:id="br0">
      <inkml:brushProperty name="width" value="0.05" units="cm"/>
      <inkml:brushProperty name="height" value="0.05" units="cm"/>
      <inkml:brushProperty name="color" value="#FF0066"/>
    </inkml:brush>
  </inkml:definitions>
  <inkml:trace contextRef="#ctx0" brushRef="#br0">19 26 4009,'-1'0'439,"0"-1"0,0 1 0,1 0 1,-1-1-1,0 1 0,0-1 0,1 1 0,-1-1 1,0 1-1,0-1 0,1 0 0,-1 1 0,1-1 0,-1 0 1,1 1-1,-1-1 0,1 0 0,-1 0 0,1 0 1,0 1-1,-1-1 0,1 0 0,0 0 0,0 0 0,0 0 1,-1 0-1,1 1 0,0-2 0,0-4 2903,0 21-2958,-1 30-186,-1-28-46,2-1 0,0 1 0,0 0 0,2-1 0,0 1 0,0-1 0,9 25 0,-8-38-365,-2-11-6402,-1 6 5433</inkml:trace>
</inkml:ink>
</file>

<file path=ppt/ink/ink1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48.485"/>
    </inkml:context>
    <inkml:brush xml:id="br0">
      <inkml:brushProperty name="width" value="0.05" units="cm"/>
      <inkml:brushProperty name="height" value="0.05" units="cm"/>
      <inkml:brushProperty name="color" value="#FF0066"/>
    </inkml:brush>
  </inkml:definitions>
  <inkml:trace contextRef="#ctx0" brushRef="#br0">0 33 5505,'1'-2'532,"0"0"1,0 0-1,0 0 0,0 1 1,0-1-1,0 0 0,0 0 0,1 1 1,-1-1-1,1 1 0,-1-1 1,1 1-1,-1 0 0,1-1 0,0 1 1,0 0-1,0 0 0,-1 0 1,1 1-1,0-1 0,0 0 0,0 1 1,3-1-1,-4 2-403,1 1 0,-1-1 0,0 0 0,0 1 0,0 0 0,0-1 0,0 1 0,0 0 0,-1-1 1,1 1-1,0 2 0,0-2 28,4 10-30,-1 0 1,-1 0 0,0 0-1,-1 0 1,0 0 0,0 1-1,-2-1 1,1 1 0,-2-1-1,-2 22 1,-1-13 98,2-16-1046,1-13-2714,1 7 3764</inkml:trace>
</inkml:ink>
</file>

<file path=ppt/ink/ink1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48.919"/>
    </inkml:context>
    <inkml:brush xml:id="br0">
      <inkml:brushProperty name="width" value="0.05" units="cm"/>
      <inkml:brushProperty name="height" value="0.05" units="cm"/>
      <inkml:brushProperty name="color" value="#FF0066"/>
    </inkml:brush>
  </inkml:definitions>
  <inkml:trace contextRef="#ctx0" brushRef="#br0">1 83 6145,'32'-57'2664,"-18"41"3878,-14 16-6416,0 0 0,1 0 1,-1 0-1,1 0 1,-1 0-1,1 0 1,-1-1-1,1 1 1,-1 0-1,0 0 1,1 0-1,-1 0 1,1 1-1,-1-1 0,1 0 1,-1 0-1,0 0 1,1 0-1,-1 0 1,1 0-1,-1 1 1,1-1-1,-1 0 1,1 1-1,1 2 0,1 0 0,-1-1 1,0 2-1,0-1 0,0 0 0,0 0 0,1 5 0,2 2-84,1 3-22,0 0-1,-2 0 1,1 0 0,-2 1-1,1-1 1,-2 1 0,1 15-1,1-13-416,-1-14-1142,0-12-2007,0-2 2927</inkml:trace>
  <inkml:trace contextRef="#ctx0" brushRef="#br0" timeOffset="1">163 47 5937,'40'-46'3273,"-34"58"-857,-4 3-615,0-2-169,4 6-271,-3 2-89,6 9-392,-6-3-184,2 2-336,1 0-56,-4-8-1000,11-1-688,-23-25 848</inkml:trace>
</inkml:ink>
</file>

<file path=ppt/ink/ink1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52.361"/>
    </inkml:context>
    <inkml:brush xml:id="br0">
      <inkml:brushProperty name="width" value="0.05" units="cm"/>
      <inkml:brushProperty name="height" value="0.05" units="cm"/>
      <inkml:brushProperty name="color" value="#FF0066"/>
    </inkml:brush>
  </inkml:definitions>
  <inkml:trace contextRef="#ctx0" brushRef="#br0">51 11 6009,'-15'-11'10345,"5"13"-5138,8 1-5024,0-1-1,0 1 1,1 0 0,-1 1 0,1-1 0,-1 0 0,1 0-1,-1 6 1,-1 2-58,1 0 0,0 0 0,0 0 0,1 0 0,1 0 0,0 0 0,0 0 0,1 0 0,0 0-1,1 0 1,1 0 0,-1 0 0,2-1 0,5 13 0,-1-4-76,1 0 0,0-1-1,2-1 1,0 0 0,1 0 0,19 20-1,-31-37-82,0 1-1,0-1 0,0 0 1,0 1-1,1-1 0,-1 0 1,0 1-1,0-1 0,1 0 0,-1 0 1,0 1-1,1-1 0,-1 0 1,0 0-1,1 1 0,-1-1 0,0 0 1,1 0-1,-1 0 0,0 1 1,1-1-1,-1 0 0,1 0 1,-1 0-1,0 0 0,1 0 0,-1 0 1,1 0-1,-1 0 0,0 0 1,1 0-1,-1 0 0,1 0 0,-1 0 1,0-1-1,1 1 0,-1 0 1,0 0-1,1 0 0,-1 0 1,0-1-1,1 1 0,-1 0 0,0 0 1,1-1-1,-1 1 0,1-1 1,2-20-3912,-2 11 2541,3-6 164</inkml:trace>
</inkml:ink>
</file>

<file path=ppt/ink/ink1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53.017"/>
    </inkml:context>
    <inkml:brush xml:id="br0">
      <inkml:brushProperty name="width" value="0.05" units="cm"/>
      <inkml:brushProperty name="height" value="0.05" units="cm"/>
      <inkml:brushProperty name="color" value="#FF0066"/>
    </inkml:brush>
  </inkml:definitions>
  <inkml:trace contextRef="#ctx0" brushRef="#br0">93 224 6609,'-70'-18'2572,"69"18"-2383,0 0 1,0 0 0,0 0 0,0 0 0,0-1 0,0 1 0,0 0-1,0-1 1,0 1 0,0-1 0,0 1 0,1-1 0,-1 1-1,0-1 1,0 0 0,0 1 0,1-1 0,-1 0 0,0 0 0,1 1-1,-1-1 1,1 0 0,-1 0 0,1 0 0,-1 0 0,1 0-1,-1 0 1,1 0 0,0 0 0,0 0 0,-1 0 0,1 0 0,0 0-1,0 0 1,0 0 0,0 0 0,0 0 0,1 0 0,-1 0-1,0 0 1,0 0 0,1 0 0,-1 0 0,0 0 0,1 0 0,-1 0-1,1 0 1,-1 0 0,1 1 0,0-2 0,1-1-453,49-98 1791,-48 95-1454,0 1-1,0-1 1,1 1 0,0-1-1,0 1 1,1 0-1,0 1 1,5-5-1,-9 8-70,0 0-1,1 0 0,-1 0 0,0 0 0,1 0 0,-1 0 0,1 0 0,-1 0 1,1 1-1,0-1 0,-1 1 0,1-1 0,0 1 0,-1 0 0,1 0 0,0 0 1,-1 0-1,1 0 0,0 0 0,-1 0 0,1 0 0,0 1 0,-1-1 0,1 0 1,0 1-1,-1 0 0,1-1 0,-1 1 0,1 0 0,-1 0 0,1 0 0,-1 0 1,0 0-1,1 0 0,-1 0 0,0 0 0,2 3 0,1 1 14,-1 0 1,1 0-1,-1 0 0,0 1 1,0-1-1,-1 1 0,0 0 1,0 0-1,0 0 0,-1 0 0,1 0 1,-1 9-1,0 4 0,-1 1 1,-5 32-1,5-50-17,0-2-14,0 1 0,0 0 0,-1 0 1,1 0-1,0-1 0,-1 1 0,1 0 0,0 0 0,-1-1 0,1 1 0,-1 0 0,1 0 0,-1-1 1,1 1-1,-1-1 0,1 1 0,-1-1 0,0 1 0,1-1 0,-1 1 0,0-1 0,-1 1 1,0 1 497,6 1 1643,62 13-731,-50-13-1214,0 1 0,27 10 0,-34-8-159,-4-2-1982</inkml:trace>
</inkml:ink>
</file>

<file path=ppt/ink/ink1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53.405"/>
    </inkml:context>
    <inkml:brush xml:id="br0">
      <inkml:brushProperty name="width" value="0.05" units="cm"/>
      <inkml:brushProperty name="height" value="0.05" units="cm"/>
      <inkml:brushProperty name="color" value="#FF0066"/>
    </inkml:brush>
  </inkml:definitions>
  <inkml:trace contextRef="#ctx0" brushRef="#br0">1 34 7682,'17'-33'3440,"-16"32"-3248,0 1-1,-1 0 1,1 0-1,-1 0 0,1 0 1,-1 0-1,1 0 0,-1 1 1,1-1-1,-1 0 1,1 0-1,-1 0 0,1 0 1,-1 1-1,1-1 0,-1 0 1,1 0-1,-1 1 1,1-1-1,-1 0 0,0 1 1,1-1-1,-1 0 0,1 1 1,-1-1-1,0 1 1,0-1-1,1 1 0,-1-1 1,0 1-1,0-1 0,1 1 1,-1-1-1,0 2 1,14 19 1847,5 16-370,-12-22-1386,0-1 1,1 0 0,1 0 0,0-1-1,1 0 1,0-1 0,1 0 0,13 11-1,-16-15-42,-5-6-1232,-6-8-2571,-1-2-149,-5-9 2295</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30.488"/>
    </inkml:context>
    <inkml:brush xml:id="br0">
      <inkml:brushProperty name="width" value="0.05" units="cm"/>
      <inkml:brushProperty name="height" value="0.05" units="cm"/>
      <inkml:brushProperty name="color" value="#FF0066"/>
    </inkml:brush>
  </inkml:definitions>
  <inkml:trace contextRef="#ctx0" brushRef="#br0">123 165 6385,'-99'-59'2757,"75"50"-1195,26 14-1117,1-4-605,0 0 1,-1 0-1,1 0 1,0 0-1,0-1 0,0 1 1,0-1-1,0 0 0,0 0 1,0 0-1,0 0 1,0 0-1,0-1 0,3 0 1,47-15-2877,-29 9 1799,-16 5 963,0 0 1,1 1-1,0 0 0,14 1 0,-15 0 697,0 1-1,0 1 1,0-1-1,13 5 1,-9-1 552,1 1 1,-1 0-1,0 1 0,-1 1 1,1-1-1,10 11 0,-4 0 141,-10-12 3510,-10-25-2903,0 6-1775,0 0 0,1 0 0,0-20 1,2 30-210,-1-1 1,1 1-1,0 0 1,0-1 0,0 1-1,0 0 1,1 0-1,-1 0 1,1 0-1,0 0 1,0 0-1,0 0 1,0 1-1,0-1 1,1 1 0,-1-1-1,1 1 1,-1 0-1,1 0 1,0 0-1,0 0 1,0 1-1,0-1 1,0 1 0,1 0-1,4-2 1,12-5-1329</inkml:trace>
</inkml:ink>
</file>

<file path=ppt/ink/ink1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53.791"/>
    </inkml:context>
    <inkml:brush xml:id="br0">
      <inkml:brushProperty name="width" value="0.05" units="cm"/>
      <inkml:brushProperty name="height" value="0.05" units="cm"/>
      <inkml:brushProperty name="color" value="#FF0066"/>
    </inkml:brush>
  </inkml:definitions>
  <inkml:trace contextRef="#ctx0" brushRef="#br0">1 123 6001,'0'-3'558,"0"0"0,0 0 0,0 0 0,1 0 0,-1 0 0,1 0 0,-1 0 0,1 0 0,0 0 0,0 0 0,0 0 0,3-4 0,0 1 70,0 0 0,0 0 0,0 1 0,1 0 0,8-8 0,-9 9-382,0 0 1,0 1-1,1-1 1,0 1 0,-1 0-1,1 1 1,0-1 0,0 1-1,1 0 1,-1 0-1,0 0 1,1 1 0,-1 0-1,1 0 1,8 0-1,-10 1-163,-1 0-1,0 1 0,0-1 0,0 1 0,0 0 1,0 0-1,0 0 0,-1 0 0,1 1 0,0-1 1,0 1-1,-1 0 0,1-1 0,-1 1 0,1 0 1,-1 1-1,0-1 0,0 0 0,0 1 0,0-1 1,0 1-1,-1-1 0,1 1 0,-1 0 0,0 0 1,1 0-1,-1 0 0,-1 0 0,1 0 0,0 0 1,-1 0-1,1 0 0,-1 0 0,0 0 0,-1 4 1,1 1-21,-1 0 1,0 0-1,-1 0 1,1 0-1,-2-1 1,1 1-1,-1-1 1,0 0-1,-1 1 0,0-2 1,0 1-1,-8 11 1,7-13-200,0 0 1,0 0-1,0 0 0,-1 0 0,0-1 1,0 0-1,0 0 0,0-1 1,-13 5-1,19-7 50,-1-1 0,0 1 1,0-1-1,0 0 0,0 0 0,0 1 0,0-1 0,0 0 1,0 0-1,0 0 0,0 0 0,1 0 0,-1 0 0,0 0 1,0-1-1,0 1 0,0 0 0,-1-1 0,-11-18-896</inkml:trace>
</inkml:ink>
</file>

<file path=ppt/ink/ink1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56.364"/>
    </inkml:context>
    <inkml:brush xml:id="br0">
      <inkml:brushProperty name="width" value="0.05" units="cm"/>
      <inkml:brushProperty name="height" value="0.05" units="cm"/>
      <inkml:brushProperty name="color" value="#FF0066"/>
    </inkml:brush>
  </inkml:definitions>
  <inkml:trace contextRef="#ctx0" brushRef="#br0">53 1 5369,'-21'3'10462,"6"7"-7559,13-7-2892,0 0 0,1 1 0,-1-1 0,1 0 0,-1 1 0,1-1 0,0 1 0,1-1 0,-2 7 0,1 4 141,0-1 0,1 0 0,0 1 0,1-1 0,6 26 0,3-11 403,-6-20-1555,-3-1-3805,-1-9 3902</inkml:trace>
</inkml:ink>
</file>

<file path=ppt/ink/ink1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56.794"/>
    </inkml:context>
    <inkml:brush xml:id="br0">
      <inkml:brushProperty name="width" value="0.05" units="cm"/>
      <inkml:brushProperty name="height" value="0.05" units="cm"/>
      <inkml:brushProperty name="color" value="#FF0066"/>
    </inkml:brush>
  </inkml:definitions>
  <inkml:trace contextRef="#ctx0" brushRef="#br0">0 10 5073,'3'-9'13385,"3"21"-10845,6 34-3220,-10-35 708,0 5-6,0 0 1,2 0 0,9 28-1,-12-35-2992,1-16-38,5-6 2865</inkml:trace>
</inkml:ink>
</file>

<file path=ppt/ink/ink1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57.243"/>
    </inkml:context>
    <inkml:brush xml:id="br0">
      <inkml:brushProperty name="width" value="0.05" units="cm"/>
      <inkml:brushProperty name="height" value="0.05" units="cm"/>
      <inkml:brushProperty name="color" value="#FF0066"/>
    </inkml:brush>
  </inkml:definitions>
  <inkml:trace contextRef="#ctx0" brushRef="#br0">1 1 5553,'2'0'11510,"3"11"-9285,5 28-2516,-3 56 699,3-33-874</inkml:trace>
</inkml:ink>
</file>

<file path=ppt/ink/ink1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3:57.721"/>
    </inkml:context>
    <inkml:brush xml:id="br0">
      <inkml:brushProperty name="width" value="0.05" units="cm"/>
      <inkml:brushProperty name="height" value="0.05" units="cm"/>
      <inkml:brushProperty name="color" value="#FF0066"/>
    </inkml:brush>
  </inkml:definitions>
  <inkml:trace contextRef="#ctx0" brushRef="#br0">1 0 6569,'2'4'9338,"-2"17"-8329,0-2-177,0 43-64,0-40-120,-2 3-64,2 0-184,2 3-88,-2-4-184,1-1 24,-1-9-488,2-1-1160,1-16 1056</inkml:trace>
</inkml:ink>
</file>

<file path=ppt/ink/ink1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05.356"/>
    </inkml:context>
    <inkml:brush xml:id="br0">
      <inkml:brushProperty name="width" value="0.05" units="cm"/>
      <inkml:brushProperty name="height" value="0.05" units="cm"/>
      <inkml:brushProperty name="color" value="#FF0066"/>
    </inkml:brush>
  </inkml:definitions>
  <inkml:trace contextRef="#ctx0" brushRef="#br0">172 0 5721,'-17'3'993,"10"-1"-121,1-1 0,-1 0-1,0-1 1,1 1 0,-1-1 0,0 0-1,-15-7 10900,15 92-10835,2-49-714,2 1-1,2 1 1,4 51 0,-1-75-163,2 8 95,-1 0-1,-2 0 1,0 0-1,-4 43 0,-4-48 1890,6-17-2201,1 1 1,-1-1-1,1 1 0,-1-1 1,1 0-1,-1 1 1,0-1-1,1 0 1,-1 1-1,1-1 0,-1 0 1,0 0-1,1 0 1,-1 1-1,0-1 0,1 0 1,-1 0-1,0 0 1,1 0-1,-1 0 1,0 0-1,1 0 0,-1 0 1,1-1-1,-1 1 1,-1 0-1,1-1-398,-1 0 0,0 0 0,0 0 1,1 0-1,-1-1 0,1 1 0,-1 0 0,1-1 0,-1 1 0,1-1 0,0 1 0,0-1 1,-1 0-1,1 1 0,1-1 0,-2-2 0,-9-28-1431,-9-33 987</inkml:trace>
</inkml:ink>
</file>

<file path=ppt/ink/ink1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05.809"/>
    </inkml:context>
    <inkml:brush xml:id="br0">
      <inkml:brushProperty name="width" value="0.05" units="cm"/>
      <inkml:brushProperty name="height" value="0.05" units="cm"/>
      <inkml:brushProperty name="color" value="#FF0066"/>
    </inkml:brush>
  </inkml:definitions>
  <inkml:trace contextRef="#ctx0" brushRef="#br0">83 204 8266,'-47'-5'3318,"45"6"-2890,-1 0 1,1 0-1,0 0 1,0 0-1,1 0 1,-1 0-1,0 0 1,0 1-1,1-1 1,-1 1 0,0-1-1,1 1 1,0 0-1,-1 0 1,1-1-1,0 1 1,0 0-1,0 0 1,0 0-1,0 0 1,0 1-1,1-1 1,-1 0-1,1 0 1,-1 0-1,1 0 1,0 5 2038,23-11-268,-9 0-1888,19-8 165,0-2-1,0-1 0,-2-1 1,45-30-1,-13 3 71,-21 14-151,62-33 0,-103 62-392,0-1 1,0 0-1,0 1 0,0-1 0,1 1 1,-1-1-1,0 1 0,0 0 0,1-1 1,-1 1-1,0 0 0,0 0 0,1 0 0,-1 0 1,2 0-1,-2 1-24,-1-1 0,0 0 1,1 0-1,-1 1 0,0-1 0,1 0 0,-1 1 1,0-1-1,1 0 0,-1 1 0,0-1 1,0 0-1,0 1 0,1-1 0,-1 1 0,0-1 1,0 0-1,0 1 0,0-1 0,0 1 1,0-1-1,0 1 0,0-1 0,0 0 0,0 1 1,0-1-1,0 1 0,0-1 0,0 1 1,-1 3-319,0-1 0,0 0 1,0 1-1,0-1 1,-1 0-1,0 0 1,1 0-1,-1 0 1,-4 5-1,-12 11-3479,-1-1 1,0 0-1,-24 15 0,20-14 2884</inkml:trace>
</inkml:ink>
</file>

<file path=ppt/ink/ink1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06.183"/>
    </inkml:context>
    <inkml:brush xml:id="br0">
      <inkml:brushProperty name="width" value="0.05" units="cm"/>
      <inkml:brushProperty name="height" value="0.05" units="cm"/>
      <inkml:brushProperty name="color" value="#FF0066"/>
    </inkml:brush>
  </inkml:definitions>
  <inkml:trace contextRef="#ctx0" brushRef="#br0">193 112 4737,'-128'89'2983,"120"-84"-2159,1 1 0,0-1 0,0 1 0,0 1 0,1-1 0,-16 25 13502,58-58-13458,-11 5-448,-11 9-116,1 0-1,0 2 0,24-16 1,-7 9 3,-1-3 1,35-28-1,-46 37-572,-19 11-55,1 1-1,-1-1 1,0 1 0,0-1-1,0 1 1,0-1-1,0 1 1,0-1 0,0 0-1,0 0 1,0 0-1,0 0 1,0 1-1,0-1 1,-1 0 0,1 0-1,0 0 1,-1-1-1,1 1 1,0 0 0,-1 0-1,0 0 1,1 0-1,-1-1 1,0 1-1,1 0 1,-1 0 0,0-1-1,0 1 1,0 0-1,0 0 1,0-1 0,0 1-1,-1-2 1,-1-15-1251</inkml:trace>
</inkml:ink>
</file>

<file path=ppt/ink/ink1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06.651"/>
    </inkml:context>
    <inkml:brush xml:id="br0">
      <inkml:brushProperty name="width" value="0.05" units="cm"/>
      <inkml:brushProperty name="height" value="0.05" units="cm"/>
      <inkml:brushProperty name="color" value="#FF0066"/>
    </inkml:brush>
  </inkml:definitions>
  <inkml:trace contextRef="#ctx0" brushRef="#br0">229 50 7730,'-24'-17'1426,"15"10"-121,0 1-1,0 0 0,-13-6 1,12 11 6022,6 8-3794,4 19-2221,1-19-1131,28 194 2798,-27-192-3034,0 0 0,-1 0 0,1 1 0,-2-1 0,1 0 0,-1 0-1,-1 1 1,-2 14 0,0-22-1186,0-9 266,-1-11-1115,3 8 1165,-1 1-1,-1-1 1,0 0-1,0 1 1,-9-18 0,5 15 614,0 1 0,0 0 0,-1 1 0,-1-1 0,0 1 1,-19-16-1,21 20 367,2 2 160,0-1 1,0 1 0,0 0 0,0 1 0,-1-1-1,0 1 1,0 0 0,-8-3 0,15 7-164,-1-1 1,0 0 0,0 0-1,0 0 1,0 0-1,0 0 1,0 0-1,0 1 1,0-1 0,0 0-1,0 0 1,0 0-1,0 0 1,0 0 0,0 1-1,0-1 1,0 0-1,0 0 1,0 0-1,0 0 1,0 1 0,0-1-1,0 0 1,0 0-1,0 0 1,0 0-1,0 0 1,0 1 0,0-1-1,0 0 1,0 0-1,0 0 1,-1 0 0,1 0-1,0 0 1,0 0-1,0 1 1,0-1-1,0 0 1,0 0 0,-1 0-1,1 0 1,0 0-1,0 0 1,0 0 0,0 0-1,0 0 1,-1 0-1,1 0 1,0 0-1,0 0 1,0 0 0,0 0-1,0 0 1,-1 0-1,1 0 1,13 13 1690,117 67 3381,-81-51-3970,-40-23-977,1-1 1,-1-1-1,1 1 1,0-2-1,0 1 0,15 2 1,-20-5-362,1-1 0,-1 1 0,0-1 0,0 0 0,1-1 0,6 0 0,-8 0-501,0 0 0,0-1 0,0 1 0,0-1 0,-1 0 0,1 0 0,0 0 0,5-4 0,20-22-2232</inkml:trace>
</inkml:ink>
</file>

<file path=ppt/ink/ink1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17.900"/>
    </inkml:context>
    <inkml:brush xml:id="br0">
      <inkml:brushProperty name="width" value="0.05" units="cm"/>
      <inkml:brushProperty name="height" value="0.05" units="cm"/>
      <inkml:brushProperty name="color" value="#FF0066"/>
    </inkml:brush>
  </inkml:definitions>
  <inkml:trace contextRef="#ctx0" brushRef="#br0">56 1 5025,'-35'32'2229,"28"-29"2791,7-3-4939,0 0 0,0 0 0,0 0 0,0-1 0,0 1 0,0 0 0,0 0 0,0 0 0,0-1-1,0 1 1,0 0 0,0 0 0,0 0 0,0-1 0,-1 1 0,1 0 0,0 0 0,0 0 0,0 0 0,0-1-1,0 1 1,-1 0 0,1 0 0,0 0 0,0 0 0,0 0 0,-1 0 0,1-1 0,-3 1 2947,2 0-2951,1 0 0,0 0 0,-1 0 1,1 0-1,-1-1 0,1 1 0,0 0 0,-1 0 0,1-1 0,0 1 0,0 0 1,-1 0-1,1-1 0,0 1 0,-1 0 0,1-1 0,0 1 0,0 0 1,0-1-1,-1 1 0,1-1 0,0 1 0,0-1 0,2-1-47,0 0 0,1 0 0,-1 0-1,1 1 1,-1-1 0,1 0 0,-1 1 0,1 0-1,0 0 1,0 0 0,0 0 0,0 0 0,0 1 0,-1-1-1,1 1 1,6 0 0,-7 1-28,0 1 0,0 0 0,-1 0 0,1 0 0,-1 0 0,0 1 0,0-1 0,0 0 0,0 1 0,0-1 0,0 1 0,0-1 0,0 4 0,1 3-1,-1-6-2,1 1 0,-1 0 0,1 0 0,-1 0-1,0 0 1,-1 0 0,1 0 0,-1 0 0,0 0-1,0 0 1,0 1 0,0-1 0,-1 0 0,1 0-1,-1 0 1,0 0 0,-1 0 0,-1 5 0,8-12-67,40-25 47,-42 26 34,0 1-1,0-1 1,0 1-1,0 0 1,0 0-1,0 0 1,0 0 0,0 1-1,1-1 1,-1 1-1,0 0 1,0 0 0,1 0-1,-1 0 1,0 1-1,4 0 1,-4 1 37,0 0-1,0 0 1,0 0-1,0 1 1,0-1-1,0 1 1,-1 0 0,1 0-1,-1 0 1,0 0-1,0 0 1,0 0 0,0 1-1,-1-1 1,1 0-1,-1 1 1,0 0 0,0-1-1,0 1 1,-1 0-1,1-1 1,-1 1-1,0 4 1,1-4-6,-1-1-1,0 0 1,0 1-1,0-1 1,-1 1-1,1-1 1,-1 0-1,0 0 1,0 1-1,0-1 1,0 0-1,0 0 1,-1 0-1,0 0 1,1 0 0,-1 0-1,0-1 1,0 1-1,0 0 1,-1-1-1,1 0 1,-1 0-1,1 1 1,-1-1-1,-5 2 1,2-1-190,0-1-1,0-1 1,-1 1 0,1-1-1,0 0 1,-1 0 0,1-1 0,-13-1-1,17 1 66,1 0 0,-1 0 0,0 0 0,0-1 0,1 1 0,-1-1-1,0 1 1,1-1 0,-1 0 0,1 0 0,-1 1 0,1-1 0,-1 0-1,1 0 1,0 0 0,-1-1 0,1 1 0,0 0 0,0 0 0,0-1 0,0 1-1,0-1 1,0 1 0,0-1 0,0 1 0,1-1 0,-1 0 0,1 1-1,-1-1 1,1 0 0,0 1 0,-1-1 0,1 0 0,0 1 0,0-1-1,0 0 1,1-3 0,3-14 952</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30.869"/>
    </inkml:context>
    <inkml:brush xml:id="br0">
      <inkml:brushProperty name="width" value="0.05" units="cm"/>
      <inkml:brushProperty name="height" value="0.05" units="cm"/>
      <inkml:brushProperty name="color" value="#FF0066"/>
    </inkml:brush>
  </inkml:definitions>
  <inkml:trace contextRef="#ctx0" brushRef="#br0">28 237 3993,'50'-44'6041,"-39"51"-4136,2 1-329,0 2-424,3 1-216,-3-6-376,5 0-167,-4-4-161,3 3-128,-3-3-913,-6-1-671,4 0 864</inkml:trace>
  <inkml:trace contextRef="#ctx0" brushRef="#br0" timeOffset="1">164 143 7194,'-144'-128'3328,"132"124"-1543,4 2-889,8-1-1072,5-2-488</inkml:trace>
</inkml:ink>
</file>

<file path=ppt/ink/ink1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18.316"/>
    </inkml:context>
    <inkml:brush xml:id="br0">
      <inkml:brushProperty name="width" value="0.05" units="cm"/>
      <inkml:brushProperty name="height" value="0.05" units="cm"/>
      <inkml:brushProperty name="color" value="#FF0066"/>
    </inkml:brush>
  </inkml:definitions>
  <inkml:trace contextRef="#ctx0" brushRef="#br0">0 0 8178,'11'7'13675,"-4"-4"-13795,-1 2-520,7-1-1505,-10 1 1385</inkml:trace>
</inkml:ink>
</file>

<file path=ppt/ink/ink1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18.815"/>
    </inkml:context>
    <inkml:brush xml:id="br0">
      <inkml:brushProperty name="width" value="0.05" units="cm"/>
      <inkml:brushProperty name="height" value="0.05" units="cm"/>
      <inkml:brushProperty name="color" value="#FF0066"/>
    </inkml:brush>
  </inkml:definitions>
  <inkml:trace contextRef="#ctx0" brushRef="#br0">104 0 8338,'-8'1'7196,"1"2"-3753,-13 18-3227,11-9 833,-29 37-409,35-44-588,0-1-1,1 1 1,-1 0 0,1 0 0,0 0 0,1 0-1,-1 0 1,1 0 0,0 1 0,0-1-1,0 0 1,1 1 0,0-1 0,0 1 0,1-1-1,-1 0 1,1 1 0,0-1 0,0 0 0,1 0-1,4 10 1,-5-12-34,1 1 1,0-1-1,0 0 0,0 1 0,0-1 1,0 0-1,1 0 0,-1-1 0,1 1 1,0 0-1,0-1 0,0 0 0,0 0 1,1 0-1,-1 0 0,0 0 0,1 0 0,0-1 1,-1 0-1,1 0 0,0 0 0,-1 0 1,1 0-1,0-1 0,0 0 0,0 0 1,0 0-1,5 0 0,-3-2 36,-1 1 1,1-1-1,0 0 0,0 0 0,-1-1 0,1 0 1,-1 0-1,0 0 0,0 0 0,0-1 1,-1 0-1,1 0 0,-1 0 0,0-1 0,6-7 1,-7 8-4,0 0 0,-1 0 0,1 0 0,-1-1 1,0 1-1,0 0 0,-1-1 0,1 0 0,-1 1 0,0-1 1,0 0-1,-1 1 0,1-1 0,-1 0 0,0 0 0,0 1 1,-1-1-1,1 0 0,-4-9 0,3 11-44,-1 0 0,1 0 0,-1 0 1,0 1-1,0-1 0,-1 1 0,1-1 0,0 1 0,-1 0 0,0-1 0,1 1 0,-1 1 0,0-1 0,0 0 0,0 1 0,0-1 0,0 1 1,0 0-1,-1 0 0,1 0 0,0 1 0,0-1 0,-1 1 0,1-1 0,-1 1 0,-3 1 0,-41 3-1617,14 8-3539,49-22 5048</inkml:trace>
</inkml:ink>
</file>

<file path=ppt/ink/ink1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19.294"/>
    </inkml:context>
    <inkml:brush xml:id="br0">
      <inkml:brushProperty name="width" value="0.05" units="cm"/>
      <inkml:brushProperty name="height" value="0.05" units="cm"/>
      <inkml:brushProperty name="color" value="#FF0066"/>
    </inkml:brush>
  </inkml:definitions>
  <inkml:trace contextRef="#ctx0" brushRef="#br0">0 94 6561,'47'-41'3716,"-46"41"-3524,-1 0-1,1-1 1,0 1 0,0 0-1,-1-1 1,1 1 0,0 0 0,0 0-1,-1 0 1,1 0 0,0 0-1,0 0 1,-1 0 0,1 0 0,0 0-1,0 0 1,-1 0 0,1 0-1,0 1 1,0-1 0,-1 0 0,1 1-1,0-1 1,0 0 0,-1 1-1,1-1 1,0 1 0,15 15 1810,-13-12-1334,9 7 187,-1 1 0,-1 0 0,0 1 1,-1 0-1,10 18 0,-15-24-869,-1 0-1,0-1 0,0 2 0,0-1 1,-1 0-1,0 0 0,-1 1 0,0-1 0,0 1 1,0-1-1,-1 1 0,0 0 0,-2 10 1,-4-4-1853,5-14 1692,1 1 0,0-1 0,-1 0-1,1 0 1,0 0 0,-1 1 0,1-1 0,0 0 0,-1 0-1,1 0 1,0 0 0,-1 0 0,1 0 0,0 1 0,-1-1 0,1 0-1,0 0 1,-1 0 0,1 0 0,-1 0 0,1 0 0,0-1 0,-1 1-1,1 0 1,0 0 0,-1 0 0,1 0 0,0 0 0,-1 0 0,1-1-1,0 1 1,-1 0 0,1 0 0,0-1 0,-1 1 0,1 0 0,0 0-1,0-1 1,-1 1 0,0-2-1061</inkml:trace>
  <inkml:trace contextRef="#ctx0" brushRef="#br0" timeOffset="1">149 205 6817,'3'-9'699,"1"1"-1,0-1 1,0 0-1,1 1 0,0 0 1,1 0-1,0 1 0,0-1 1,1 1-1,-1 1 1,9-7-1,-9 7-304,0-1 0,-1 1-1,0-1 1,0 0 0,5-10 0,-9 16-260,0-1 0,0 1 0,0-1 0,0 0 0,-1 1 0,1-1 0,0 0 0,-1 0 0,1 1 0,-1-1 1,0 0-1,1 0 0,-1 0 0,0 0 0,0 1 0,0-1 0,-1 0 0,1 0 0,0 0 0,-1 0 0,1 1 0,-1-1 0,1 0 0,-1 1 0,0-1 0,0 0 0,0 1 0,0-1 1,0 1-1,-2-3 0,4 10 3185,12 31-3046,-10-30-340,38 72 324,-38-74-539,0 0 1,0-1-1,0 1 1,1 0-1,0-1 1,0 0-1,0 0 1,0 0-1,1 0 1,-1-1-1,1 0 1,0 0-1,7 3 1,13-3-1041</inkml:trace>
</inkml:ink>
</file>

<file path=ppt/ink/ink1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20.497"/>
    </inkml:context>
    <inkml:brush xml:id="br0">
      <inkml:brushProperty name="width" value="0.05" units="cm"/>
      <inkml:brushProperty name="height" value="0.05" units="cm"/>
      <inkml:brushProperty name="color" value="#FF0066"/>
    </inkml:brush>
  </inkml:definitions>
  <inkml:trace contextRef="#ctx0" brushRef="#br0">19 43 5329,'-19'-6'14986,"20"6"-14795,-1-1 0,1 0-1,-1 0 1,0 0-1,1 0 1,0 0 0,-1 0-1,1 1 1,-1-1 0,1 0-1,0 1 1,0-1-1,-1 0 1,1 1 0,0-1-1,1 0 1,4-3-335,0 0 1,1 0-1,0 1 1,11-4-1,-17 6 150,0 1-1,0 0 0,0 0 1,0 0-1,0 0 0,0 0 1,0 0-1,0 0 0,0 0 1,0 0-1,0 0 0,0 0 1,0 1-1,0-1 0,0 0 1,0 1-1,0-1 0,0 1 1,0-1-1,0 1 0,0-1 1,-1 1-1,1 0 0,0-1 1,0 1-1,-1 0 0,1 0 1,0 1-1,12 30 5,-4-6-47,9-21-7,-9-3 42,-2 1 3,-1 0 1,0 1-1,0-1 1,0 1-1,-1 0 1,8 7-1,1 1 3,-11-9 18,0-1 1,0 0-1,0 1 0,-1-1 0,1 1 0,-1 0 1,0 0-1,0 0 0,0 0 0,0 0 0,0 0 1,-1 0-1,1 1 0,-1-1 0,0 1 0,0-1 1,0 1-1,-1-1 0,1 1 0,-1 0 0,0 5 1,-1 2 86,-1-1 1,0 1-1,-1-1 1,0 0-1,-7 16 1,5-15-101,4-9-13,1 0 0,-1 0-1,0-1 1,0 1 0,0-1-1,0 1 1,0 0 0,0-1 0,0 0-1,-1 1 1,1-1 0,-1 0-1,1 0 1,-1 1 0,1-1 0,-1 0-1,1-1 1,-1 1 0,0 0-1,0 0 1,1-1 0,-1 1 0,-3 0-1,4-1-79,-1 0-1,1 0 0,-1-1 1,0 1-1,1 0 0,-1-1 0,1 1 1,-1-1-1,1 1 0,-1-1 1,1 0-1,-1 0 0,1 0 0,0 1 1,0-1-1,-1 0 0,1-1 1,0 1-1,0 0 0,0 0 1,0 0-1,0-1 0,0 1 0,0-1 1,1 1-1,-1 0 0,0-1 1,0-2-1,-3-8-852,0-1 0,1 1 0,0-1 0,1 0-1,0 0 1,1 0 0,1 0 0,0 0 0,1 0 0,0 0 0,4-13 0,4-16-634</inkml:trace>
</inkml:ink>
</file>

<file path=ppt/ink/ink1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20.883"/>
    </inkml:context>
    <inkml:brush xml:id="br0">
      <inkml:brushProperty name="width" value="0.05" units="cm"/>
      <inkml:brushProperty name="height" value="0.05" units="cm"/>
      <inkml:brushProperty name="color" value="#FF0066"/>
    </inkml:brush>
  </inkml:definitions>
  <inkml:trace contextRef="#ctx0" brushRef="#br0">6 0 7506,'-6'7'12858,"9"1"-12514,4 5-176,-6 0-192,9 5-1032,48 40-568,-32-39 904</inkml:trace>
</inkml:ink>
</file>

<file path=ppt/ink/ink1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21.323"/>
    </inkml:context>
    <inkml:brush xml:id="br0">
      <inkml:brushProperty name="width" value="0.05" units="cm"/>
      <inkml:brushProperty name="height" value="0.05" units="cm"/>
      <inkml:brushProperty name="color" value="#FF0066"/>
    </inkml:brush>
  </inkml:definitions>
  <inkml:trace contextRef="#ctx0" brushRef="#br0">34 1 8634,'-2'2'553,"-1"0"-1,1 1 1,0-1 0,0 1-1,0 0 1,0 0 0,0-1-1,1 1 1,-3 5 0,-6 33 1560,9-32-1915,1 0 1,0-1-1,0 1 0,1-1 1,0 1-1,0 0 1,4 11-1,-2-14-73,-1 1 0,1-1 0,0 0 0,1 0 0,0 0 0,0-1 0,0 1 0,0-1 0,1 0 0,0 0 0,7 5 0,-11-8-86,1-1 0,0 0 0,0 0 0,0 0 0,0 0 1,0 0-1,0 0 0,0-1 0,0 1 0,0-1 1,0 1-1,1-1 0,-1 0 0,0 0 0,0 1 0,0-2 1,1 1-1,-1 0 0,0 0 0,0-1 0,0 1 0,0-1 1,0 0-1,0 0 0,0 0 0,0 0 0,0 0 1,0 0-1,0 0 0,0 0 0,-1-1 0,1 1 0,0-1 1,-1 1-1,1-1 0,-1 0 0,0 0 0,2-3 0,0 0 87,0 0-1,0 0 1,-1 0-1,0-1 1,0 1-1,0-1 1,-1 1-1,1-1 0,-2 1 1,1-1-1,0 0 1,-1 0-1,0 0 1,-1 1-1,1-1 0,-1 0 1,0 1-1,0-1 1,-1 0-1,0 1 1,-2-6-1,2 7-158,1 0 0,-1 1 0,0-1 0,0 1 0,0 0 0,-1-1 0,1 1 0,-1 0 0,0 0 0,0 1 0,0-1 0,0 0 0,0 1 0,0 0 0,-1 0 0,1 0 0,-1 0 0,1 1 0,-1-1 0,0 1 0,0 0 0,0 0 0,1 0 0,-1 0 0,0 1 0,0 0 0,0 0 0,0 0 0,0 0 0,0 0-1,-5 2 1,8-2-297,0 0 0,0 1 0,-1-1 0,1 1 0,0-1 0,0 1 0,0-1 0,0 1 0,0 0 0,0-1 0,0 1 0,0 0 0,0 0 0,0 0-1,0 0 1,0 0 0,0 1 0,5 7-909</inkml:trace>
</inkml:ink>
</file>

<file path=ppt/ink/ink1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21.745"/>
    </inkml:context>
    <inkml:brush xml:id="br0">
      <inkml:brushProperty name="width" value="0.05" units="cm"/>
      <inkml:brushProperty name="height" value="0.05" units="cm"/>
      <inkml:brushProperty name="color" value="#FF0066"/>
    </inkml:brush>
  </inkml:definitions>
  <inkml:trace contextRef="#ctx0" brushRef="#br0">0 164 7298,'35'-33'3486,"-34"32"-3289,-1 1 1,1-1 0,0 1 0,-1-1 0,1 1 0,0-1 0,0 1-1,-1 0 1,1 0 0,0-1 0,0 1 0,-1 0 0,1 0 0,0 0-1,0 0 1,0 0 0,0 0 0,-1 0 0,1 0 0,0 0 0,0 0-1,0 1 1,-1-1 0,1 0 0,0 1 0,0-1 0,-1 0 0,1 1-1,1 0 1,15 15 2106,-14-13-1704,7 7 368,11 10-59,-1 0 0,-2 2 1,26 37-1,-42-55-2175,-13-20-12981,8-7 11047,3 20 4299,0-1 1,0 0-1,0 0 1,0 0 0,0 0-1,1 1 1,0-1 0,0 0-1,0 0 1,0 1-1,0-1 1,3-3 0,14-22-2442,-12 21 1371,19-31 71,-23 37-95,-1-1 0,0 1 0,0-1-1,0 0 1,0 0 0,0 0 0,-1 0 0,1 0 0,-1 0 0,0 0-1,0 1 1,0-1 0,0 0 0,0 0 0,-2-3 0,-3-23 5,4 23 88,1 1 0,-1-1 0,-1 1 0,1-1-1,-4-6 1,13 34 3466,11 24-2763,13 37 322,-16-40-119,36 69 0,-35-91 211,5-7-552</inkml:trace>
</inkml:ink>
</file>

<file path=ppt/ink/ink1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40.334"/>
    </inkml:context>
    <inkml:brush xml:id="br0">
      <inkml:brushProperty name="width" value="0.05" units="cm"/>
      <inkml:brushProperty name="height" value="0.05" units="cm"/>
      <inkml:brushProperty name="color" value="#FF0066"/>
    </inkml:brush>
  </inkml:definitions>
  <inkml:trace contextRef="#ctx0" brushRef="#br0">2564 82 6353,'-12'-5'7236,"-4"2"-3519,-39 4-3337,30 0 358,-157-9 668,117 6-895,38 0-298,1 2-1,-1 0 0,0 2 1,1 1-1,-38 9 0,44-7-194,-1 0 0,1-1-1,-1-2 1,0 0 0,0 0-1,0-2 1,0-1-1,0-1 1,0 0 0,1-2-1,-1 0 1,-39-15 0,34 13-14,0 0-1,0 1 1,-1 2 0,0 1 0,-29 1 0,-5-1 21,27 2 30,1 2 1,-1 1-1,1 2 1,-37 10 0,38-8 60,0 0 0,0-3 0,0 0 0,-50-2 1,21-10 133,45 5-215,-1 1 0,1 0 0,-1 1 0,-19 2 0,-124 6 381,98-6-363,-109 15-1,157-13 25,1-1-1,-1 0 0,0-1 0,1 0 0,-19-3 0,28 2-48,0-1 0,0 0 0,0 0-1,0 0 1,0 0 0,0-1-1,1 0 1,-1 1 0,0-2 0,1 1-1,-1 0 1,1-1 0,0 1 0,0-1-1,0 0 1,0 0 0,0 0-1,1 0 1,0-1 0,-1 1 0,-2-7-1,4 8-6,0-1 0,0 0 0,0 0 0,0 1 0,-1-1 0,0 1 0,1-1 0,-1 1 0,0 0 0,0-1 0,0 1 0,0 0 0,-1 1 0,1-1 0,0 0-1,-1 0 1,0 1 0,1 0 0,-1-1 0,0 1 0,1 0 0,-1 0 0,-5 0 0,-11-2 43,15 2-15,-1 0-1,0 0 0,1 0 1,-1 1-1,0 0 0,0 0 1,1 0-1,-1 1 0,0-1 1,1 1-1,-7 2 0,8-1-26,0 0-1,0 0 0,0 0 1,0 0-1,0 1 0,1-1 1,-1 1-1,1 0 0,-1 0 1,1 0-1,0 0 0,0 0 1,0 1-1,1-1 0,-1 0 1,1 1-1,0-1 0,0 1 1,-1 5-1,1-2-21,-1-1 1,1 1-1,1 0 0,0-1 0,0 1 1,0 0-1,0-1 0,1 1 0,3 12 1,17 27 79,-24-50 25,-1-1 0,1 1 0,-1 0 0,1 0 0,-1 1 0,-6-5 0,-8-7 40,-84-66-138,111 87 26,1 0 1,-1-1 0,1 0-1,0-1 1,1 0 0,-1 0 0,0-1-1,1-1 1,21 3 0,-11-5 100,1-1-1,-1-1 1,0-2-1,0 1 1,-1-2 0,37-14-1,-41 13-1049,0-2 0,23-14-1,-16 6-222</inkml:trace>
</inkml:ink>
</file>

<file path=ppt/ink/ink1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49.336"/>
    </inkml:context>
    <inkml:brush xml:id="br0">
      <inkml:brushProperty name="width" value="0.05" units="cm"/>
      <inkml:brushProperty name="height" value="0.05" units="cm"/>
      <inkml:brushProperty name="color" value="#FF0066"/>
    </inkml:brush>
  </inkml:definitions>
  <inkml:trace contextRef="#ctx0" brushRef="#br0">511 1108 7482,'1'-2'289,"0"0"-1,-1 0 1,1 1 0,0-1 0,0 0 0,1 1 0,-1-1 0,0 0 0,0 1 0,1 0 0,-1-1 0,1 1 0,-1 0 0,1 0 0,0 0 0,-1 0 0,1 0 0,0 0 0,0 0 0,0 0-1,0 1 1,-1-1 0,1 1 0,4-1 0,3 1 44,1 0-1,-1 0 0,0 1 0,13 3 1,16 1 572,9-8-379,0-1 1,0-2 0,78-22-1,34-4-53,-88 24-89,0 4 0,72 5 0,144 20 1124,56 3 234,-50-15-329,130-1-540,-342-13-611,0-4-1,-1-4 1,142-41 0,-182 42 5,74-33 0,-98 38-222,-1-1-1,0-1 0,0-1 1,-1 0-1,0 0 1,-1-2-1,16-16 0,-26 24-34,1-1 0,-1 0 0,-1 0-1,1 0 1,-1-1 0,1 1 0,-2 0-1,1-1 1,-1 0 0,1 1 0,-2-1-1,1 0 1,-1 0 0,1 1 0,-1-1-1,-1 0 1,1 0 0,-1 1 0,0-1-1,-1 0 1,-3-9 0,-4-9-2,-1 0-1,-1 1 1,-21-33 0,24 43-2,-1-2-25,0 1-1,-2 1 0,1-1 0,-2 2 0,0 0 0,0 0 0,-1 1 0,0 0 1,-1 1-1,0 1 0,-28-14 0,-5 4-20,0 1 0,-82-18-1,114 32 47,-265-81-82,58 15 23,30 21-96,-2 7 1,-224-18-1,170 41 120,-302 14 0,90 50-74,436-41 91,0 1 0,0 2 1,1 0-1,0 1 0,1 2 0,0 0 1,0 1-1,-28 20 0,35-20 8,0 1 1,1 0-1,0 1 1,1 1-1,1 0 0,0 0 1,1 2-1,0-1 0,1 1 1,1 1-1,-8 21 1,9-18 38,0 0-1,2 0 1,1 1 0,0 0 0,2 0 0,-2 36 0,5-50-187,0 0 0,0 0 0,1 0 0,0 0 0,0 0 0,0 0 0,1 0 0,0 0 0,1-1 0,-1 1 0,1-1 0,1 1 0,-1-1 0,1 0 0,0 0 0,0-1 0,1 1 0,0-1 0,0 0 0,0 0 0,0-1 0,1 1 0,8 4 0,26 12-1120</inkml:trace>
</inkml:ink>
</file>

<file path=ppt/ink/ink1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27.476"/>
    </inkml:context>
    <inkml:brush xml:id="br0">
      <inkml:brushProperty name="width" value="0.05" units="cm"/>
      <inkml:brushProperty name="height" value="0.05" units="cm"/>
      <inkml:brushProperty name="color" value="#FF0066"/>
    </inkml:brush>
  </inkml:definitions>
  <inkml:trace contextRef="#ctx0" brushRef="#br0">17 12 7754,'0'-1'290,"0"1"1,-1-1-1,1 0 0,0 0 1,-1 1-1,1-1 1,-1 0-1,1 1 1,-1-1-1,1 1 1,-1-1-1,1 0 1,-1 1-1,0-1 0,1 1 1,-1 0-1,0-1 1,0 1-1,0-1 1,-5 2 2280,10 10 886,4 3-3027,1 0 1,17 21 0,-17-24-251,0 1 0,-1-1 0,0 2 0,9 21 0,60 122-730,-77-156 496,0 1 0,0-1 0,0 0 0,0 0 1,0 0-1,1 0 0,-1 0 0,0 0 0,0 0 1,0 0-1,0 1 0,0-1 0,0 0 0,0 0 1,0 0-1,0 0 0,0 0 0,0 0 0,0 0 1,0 1-1,0-1 0,0 0 0,0 0 0,0 0 1,0 0-1,-1 0 0,1 0 0,0 0 0,0 1 1,0-1-1,0 0 0,0 0 0,0 0 1,0 0-1,0 0 0,0 0 0,0 0 0,0 0 1,-1 0-1,1 0 0,0 0 0,0 0 0,0 1 1,0-1-1,0 0 0,0 0 0,0 0 0,0 0 1,-1 0-1,1 0 0,0 0 0,0 0 0,0 0 1,0 0-1,0 0 0,0 0 0,0 0 0,-1 0 1,1 0-1,0-1 0,0 1 0,0 0 0,0 0 1,0 0-1,-3-1-990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31.361"/>
    </inkml:context>
    <inkml:brush xml:id="br0">
      <inkml:brushProperty name="width" value="0.05" units="cm"/>
      <inkml:brushProperty name="height" value="0.05" units="cm"/>
      <inkml:brushProperty name="color" value="#FF0066"/>
    </inkml:brush>
  </inkml:definitions>
  <inkml:trace contextRef="#ctx0" brushRef="#br0">1 234 3481,'2'0'428,"0"0"0,0 0 1,0 0-1,0 0 0,0 1 0,0-1 1,0 0-1,0 1 0,-1 0 1,1-1-1,0 1 0,0 0 0,0 0 1,0 0-1,-1 0 0,1 0 1,-1 1-1,1-1 0,-1 0 0,1 1 1,-1-1-1,0 1 0,1-1 1,-1 1-1,0 0 0,0 0 0,1 1 1,1-7 2952,7-17-3186,-8 16-187,0 0-1,1 0 0,-1 0 0,1 0 0,1 1 1,-1-1-1,0 1 0,1 0 0,0 0 0,7-5 1,1-2-5,-7 6-78,1 1 0,0-1 1,0 1-1,0 1 0,0-1 0,1 1 1,-1 0-1,1 0 0,0 1 0,0 0 0,0 0 1,0 1-1,0 0 0,0 0 0,1 0 0,12 2 1,13-3-902,-24 1 676,-1-1-1,0 1 1,1-1 0,-1 0 0,0-1 0,0 0-1,-1-1 1,1 1 0,-1-1 0,9-7-1,-11 8 297,0-1 0,-1-1-1,0 1 1,1-1 0,6-9 0,-8 8 597,1 0 1,-1-1 0,-1 1 0,1 0 0,2-12 0,-4 18-544,-1-1 0,0 1 1,0 0-1,0-1 0,0 1 0,0 0 1,1 0-1,-1-1 0,0 1 1,0 0-1,0 0 0,1 0 1,-1-1-1,0 1 0,0 0 0,1 0 1,-1 0-1,0-1 0,0 1 1,1 0-1,-1 0 0,0 0 0,1 0 1,-1 0-1,0 0 0,1 0 1,-1 0-1,0 0 0,1 0 1,-1 0-1,0 0 0,1 0 0,-1 0 1,0 0-1,0 0 0,1 0 1,-1 0-1,0 0 0,1 1 1,-1-1-1,21 11 503,22 25-925,-36-31 596,44 33 28,-34-26-54,0 1-1,22 21 1,-35-30-122,0 0-1,-1 0 1,0 0-1,0 1 1,0-1-1,0 1 1,-1 0-1,1-1 1,-1 1-1,-1 0 1,1 0-1,-1 1 1,0-1-1,1 7 1,-2-10-94,0 1 0,0 0 1,0 0-1,-1 0 0,1 0 1,-1-1-1,0 1 0,0 0 0,0 0 1,0-1-1,0 1 0,0-1 1,-1 1-1,1-1 0,-1 1 1,0-1-1,0 0 0,0 0 1,0 0-1,0 0 0,0 0 1,0-1-1,-1 1 0,1 0 1,-1-1-1,1 0 0,-1 0 1,0 1-1,1-2 0,-6 3 0,-4 0-2090,10 0 804</inkml:trace>
</inkml:ink>
</file>

<file path=ppt/ink/ink1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27.895"/>
    </inkml:context>
    <inkml:brush xml:id="br0">
      <inkml:brushProperty name="width" value="0.05" units="cm"/>
      <inkml:brushProperty name="height" value="0.05" units="cm"/>
      <inkml:brushProperty name="color" value="#FF0066"/>
    </inkml:brush>
  </inkml:definitions>
  <inkml:trace contextRef="#ctx0" brushRef="#br0">0 116 7458,'20'-4'5393,"10"-11"-3201,-9 5-1061,38-16 1026,-28 11-1291,0 1 0,62-16 1,-85 29-812,0 0 0,-1 1 1,1 0-1,-1 1 0,1 0 0,-1 0 0,1 0 1,-1 1-1,0 0 0,1 1 0,-1-1 1,0 2-1,-1-1 0,1 1 0,-1-1 1,1 2-1,-1-1 0,0 1 0,0 0 1,-1 0-1,0 1 0,0-1 0,7 10 0,-8-10-22,0 1-1,0-1 0,-1 1 1,0-1-1,0 1 0,0 0 1,0 0-1,-1 0 1,0 1-1,0-1 0,-1 0 1,0 1-1,0-1 0,0 1 1,-1 0-1,0-1 0,0 1 1,-1-1-1,0 1 0,0-1 1,0 1-1,-1-1 0,0 1 1,0-1-1,-1 0 0,1 0 1,-6 7-1,6-11-211,0 0 0,0 1 0,0-1 1,0 0-1,-1 0 0,1-1 0,-1 1 0,0 0 0,-3 1 1,5-2 15,0-1 0,0 0 1,0 1-1,0-1 0,1 0 1,-1 1-1,0-1 1,0 0-1,0 0 0,0 0 1,0 1-1,0-1 0,0 0 1,0 0-1,1-1 1,-1 1-1,0 0 0,0 0 1,0 0-1,0-1 0,0 1 1,0 0-1,1-1 1,-1 1-1,0 0 0,0-1 1,0 1-1,1-1 1,-1 0-1,0 1 0,1-1 1,-1 0-1,0-1 0,-2-5-1133</inkml:trace>
</inkml:ink>
</file>

<file path=ppt/ink/ink1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28.361"/>
    </inkml:context>
    <inkml:brush xml:id="br0">
      <inkml:brushProperty name="width" value="0.05" units="cm"/>
      <inkml:brushProperty name="height" value="0.05" units="cm"/>
      <inkml:brushProperty name="color" value="#FF0066"/>
    </inkml:brush>
  </inkml:definitions>
  <inkml:trace contextRef="#ctx0" brushRef="#br0">0 232 8906,'34'36'6538,"-6"9"-3561,-25-38-2851,1 0-1,-1 1 1,-1-1 0,1 1-1,-1-1 1,-1 1-1,1 0 1,-2 0 0,1 0-1,-1 14 1,0-21-124,0-1 0,0 0 0,0 0 1,0 0-1,0 1 0,0-1 0,0 0 0,0 0 0,0 0 1,0 1-1,0-1 0,0 0 0,0 0 0,0 0 0,0 1 1,0-1-1,-1 0 0,1 0 0,0 0 0,0 0 0,0 1 0,0-1 1,0 0-1,0 0 0,-1 0 0,1 0 0,0 0 0,0 0 1,0 1-1,0-1 0,-1 0 0,1 0 0,0 0 0,0 0 1,0 0-1,0 0 0,-1 0 0,1 0 0,0 0 0,0 0 1,0 0-1,-1 0 0,1 0 0,0 0 0,-10-8 46,-7-16-8,13 14-35,0 0-1,1-1 1,1 0-1,0 0 1,0 1-1,1-1 1,0 0-1,1-12 1,0 18 1,0 1 0,0 0 1,1-1-1,-1 1 0,1-1 0,0 1 1,0 0-1,0 0 0,1 0 0,-1-1 1,1 1-1,0 1 0,0-1 0,1 0 1,-1 0-1,1 1 0,0 0 0,0-1 1,0 1-1,0 0 0,1 0 0,-1 1 1,4-3-1,-2 3 53,-1 1 1,0 0-1,0 0 1,0 0-1,0 1 1,1 0-1,-1 0 0,0 0 1,0 0-1,1 0 1,-1 1-1,5 1 1,56 19 1297,-31-10-382,-34-10-945,0-1 0,1 0 0,-1 0 0,1 0 0,-1 1 0,1-1 1,-1 0-1,1 0 0,-1 0 0,1 0 0,-1 0 0,1 0 0,-1 0 0,1 0 1,-1 0-1,1 0 0,-1 0 0,1 0 0,-1 0 0,1-1 0,-1 1 1,1 0-1,-1 0 0,1-1 0,0 1 0,-4-12 376,-26-25-758,8 16-10,3 3-975,1 0 0,-27-38 0,43 55 1130,0 0 1,0-1-1,0 1 0,0-1 0,0 1 0,1-1 0,-1 1 1,0-1-1,1 1 0,0-1 0,-1 0 0,1 1 0,0-1 1,0 0-1,0 1 0,0-1 0,0 1 0,0-1 0,0 0 1,1 1-1,0-4 0,7-8-1132</inkml:trace>
</inkml:ink>
</file>

<file path=ppt/ink/ink1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28.823"/>
    </inkml:context>
    <inkml:brush xml:id="br0">
      <inkml:brushProperty name="width" value="0.05" units="cm"/>
      <inkml:brushProperty name="height" value="0.05" units="cm"/>
      <inkml:brushProperty name="color" value="#FF0066"/>
    </inkml:brush>
  </inkml:definitions>
  <inkml:trace contextRef="#ctx0" brushRef="#br0">89 272 7650,'8'9'1459,"-1"1"1,0 0-1,-1 0 1,0 1 0,0 0-1,4 13 1,-6-12 14,-52-101-545,-38-126-923,85 211-8,-1-1 0,1 0 0,-1 0 0,1-1 0,1 1 0,-1-9 0,1 13 2,0 0 1,0 0-1,0 0 0,0 1 0,0-1 1,0 0-1,1 0 0,-1 0 0,0 1 1,0-1-1,1 0 0,-1 0 0,1 1 1,-1-1-1,0 0 0,1 1 0,-1-1 1,1 0-1,0 1 0,-1-1 0,1 1 1,0-1-1,-1 1 0,1-1 0,0 1 1,-1 0-1,1-1 0,0 1 0,0 0 1,-1-1-1,1 1 0,0 0 0,0 0 1,0 0-1,-1 0 0,1 0 0,0 0 1,0 0-1,0 0 0,-1 0 0,1 0 1,0 0-1,0 1 0,0-1 0,-1 0 1,1 0-1,0 1 0,0-1 0,-1 0 1,2 2-1,7 3 106,0 0 0,0 1 1,-1 0-1,0 1 0,0 0 0,0 0 1,-1 1-1,0 0 0,9 14 0,22 21 802,2-11-167,-32-26-826,0 0 0,0 0-1,0 1 1,-1 0 0,0 0 0,0 0 0,6 10 0,-13-16-24,1-1 1,-1 0-1,0 1 0,0-1 1,0 0-1,0 1 0,0-1 1,0 0-1,0 1 0,0-1 1,0 0-1,0 1 1,0-1-1,0 1 0,0-1 1,0 0-1,0 1 0,0-1 1,0 0-1,0 1 1,0-1-1,0 0 0,-1 1 1,1-1-1,0 0 0,0 0 1,0 1-1,-1-1 1,1 0-1,0 1 0,0-1 1,-1 0-1,-5 3-1071</inkml:trace>
  <inkml:trace contextRef="#ctx0" brushRef="#br0" timeOffset="1">0 267 7922,'0'19'4529,"12"-3"-745,10-13-2039,2-4-313,10-14-640,-1-7-192,-2-1-287,4 4-105,-12 6-448,-7 3-273,-6 7-1559,-2 4 1328</inkml:trace>
</inkml:ink>
</file>

<file path=ppt/ink/ink1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29.275"/>
    </inkml:context>
    <inkml:brush xml:id="br0">
      <inkml:brushProperty name="width" value="0.05" units="cm"/>
      <inkml:brushProperty name="height" value="0.05" units="cm"/>
      <inkml:brushProperty name="color" value="#FF0066"/>
    </inkml:brush>
  </inkml:definitions>
  <inkml:trace contextRef="#ctx0" brushRef="#br0">0 0 10530,'10'50'4513,"6"-35"-2448,5 1-121,2 7-408,1-1-303,-3 1-417,-3 1-232,-2 2-304,-5-2-112,-1 2-80,1-5-104,-2-6-520,-6-5-304,-3-6-697,-8-2-615,-4-5-337,3 0-2232,-12-10 3121</inkml:trace>
</inkml:ink>
</file>

<file path=ppt/ink/ink1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29.644"/>
    </inkml:context>
    <inkml:brush xml:id="br0">
      <inkml:brushProperty name="width" value="0.05" units="cm"/>
      <inkml:brushProperty name="height" value="0.05" units="cm"/>
      <inkml:brushProperty name="color" value="#FF0066"/>
    </inkml:brush>
  </inkml:definitions>
  <inkml:trace contextRef="#ctx0" brushRef="#br0">1 265 8394,'-1'-14'6064,"3"8"-5680,0 1 0,1 0 1,-1 0-1,1 0 0,4-5 0,-7 9-146,16-20 375,0 0 1,1 2-1,1 0 1,1 1-1,0 0 1,1 2-1,1 1 1,1 0-1,35-18 1,-50 30-456,0 0 1,0 0 0,0 1 0,0 0 0,0 0 0,1 1-1,10-1 1,-16 1-141,-1 2-1,1-1 0,-1 0 0,1 0 0,0 0 0,-1 1 1,1-1-1,-1 1 0,1-1 0,-1 1 0,0 0 0,1 0 1,-1-1-1,1 1 0,-1 0 0,0 0 0,0 0 1,0 1-1,0-1 0,0 0 0,0 0 0,0 0 0,0 1 1,0-1-1,0 1 0,-1-1 0,1 0 0,0 1 1,-1-1-1,1 1 0,-1 0 0,0-1 0,0 1 0,1-1 1,-1 1-1,0-1 0,0 1 0,0 0 0,-1-1 1,0 3-1,0 6-3,0 0 0,-1-1 1,0 1-1,-1-1 0,0 0 0,-1 0 1,1 0-1,-2 0 0,-7 11 0,1-3-179,-1-1 0,0 0-1,-23 22 1,29-32-316,1-1-1,-1-1 1,0 1 0,-1-1-1,1 0 1,-1-1 0,1 1-1,-1-1 1,-9 2 0,16-5 436,0 0 1,0 0-1,0 0 1,-1 0-1,1 0 0,0 0 1,0 0-1,0 0 1,0 0-1,0 0 0,0 0 1,-1 0-1,1-1 1,0 1-1,0 0 1,0 0-1,0 0 0,0 0 1,0 0-1,0 0 1,0-1-1,0 1 0,0 0 1,-1 0-1,1 0 1,0 0-1,0 0 0,0-1 1,0 1-1,0 0 1,0 0-1,0 0 1,0 0-1,0-1 0,0 1 1,0 0-1,1 0 1,-1 0-1,0 0 0,0 0 1,0-1-1,0 1 1,0 0-1,0 0 0,0 0 1,0 0-1,0 0 1,0-1-1,0 1 1,1 0-1,-1 0 0,0 0 1,0 0-1,0 0 1,0 0-1,0 0 0,1 0 1,-1 0-1,0 0 1,0-1-1,2-3-284,5-18-270</inkml:trace>
</inkml:ink>
</file>

<file path=ppt/ink/ink1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30.068"/>
    </inkml:context>
    <inkml:brush xml:id="br0">
      <inkml:brushProperty name="width" value="0.05" units="cm"/>
      <inkml:brushProperty name="height" value="0.05" units="cm"/>
      <inkml:brushProperty name="color" value="#FF0066"/>
    </inkml:brush>
  </inkml:definitions>
  <inkml:trace contextRef="#ctx0" brushRef="#br0">16 57 9362,'3'38'5570,"-4"-29"-4747,2 0 0,-1 0 0,1 1 0,1-1-1,2 11 1,-3-18-742,0 0 1,-1 0-1,1 0 0,0 0 0,0 0 0,1-1 0,-1 1 1,0 0-1,1-1 0,-1 1 0,1-1 0,-1 1 0,1-1 1,-1 0-1,1 1 0,0-1 0,0 0 0,0 0 0,0 0 1,0-1-1,0 1 0,0 0 0,0-1 0,0 1 1,0-1-1,0 0 0,4 0 0,-3 1-37,-1-2 0,1 1 0,-1 0 0,1 0 0,-1-1-1,1 1 1,-1-1 0,1 0 0,-1 0 0,1 0 0,-1 0 0,0 0 0,1-1 0,-1 1 0,0-1-1,0 1 1,0-1 0,0 0 0,2-2 0,-1 0 42,-1 0-1,1 1 0,-1-1 1,0 0-1,0 0 1,-1 0-1,1-1 1,-1 1-1,0 0 1,0-1-1,1-4 1,-1 5-48,-1 1 1,1-1-1,-1 0 1,0 0-1,0 1 1,0-1-1,-1 0 1,1 0-1,-1 1 1,0-1-1,0 0 1,0 1-1,-1-1 1,1 1-1,-1-1 1,0 1-1,0 0 1,0 0 0,0 0-1,0 0 1,-1 0-1,0 0 1,1 1-1,-1-1 1,0 1-1,0 0 1,0-1-1,0 1 1,-6-2-1,-38-4-430,6 2-3982,35 2 1932,5 1 973</inkml:trace>
</inkml:ink>
</file>

<file path=ppt/ink/ink1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30.529"/>
    </inkml:context>
    <inkml:brush xml:id="br0">
      <inkml:brushProperty name="width" value="0.05" units="cm"/>
      <inkml:brushProperty name="height" value="0.05" units="cm"/>
      <inkml:brushProperty name="color" value="#FF0066"/>
    </inkml:brush>
  </inkml:definitions>
  <inkml:trace contextRef="#ctx0" brushRef="#br0">0 114 8034,'17'-114'3745,"-13"121"-1297,5 1-320,0 15-39,4 4-273,0 5-303,5 7-129,1 2-320,1-7-168,-1-2-352,-1 0-183,-5-11-177,0-1-128,-2-10-689,2-10-551,0-10 680</inkml:trace>
</inkml:ink>
</file>

<file path=ppt/ink/ink1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30.982"/>
    </inkml:context>
    <inkml:brush xml:id="br0">
      <inkml:brushProperty name="width" value="0.05" units="cm"/>
      <inkml:brushProperty name="height" value="0.05" units="cm"/>
      <inkml:brushProperty name="color" value="#FF0066"/>
    </inkml:brush>
  </inkml:definitions>
  <inkml:trace contextRef="#ctx0" brushRef="#br0">12 298 9698,'-1'14'6236,"13"7"-4252,-10-17-1411,65 87 3751,-18-24-2543,-45-65-1318,-6-10-273,-8-22-136,-33-80-47,-42-168 0,84 271-7,0 0-1,0 0 0,0-1 1,1 1-1,1-10 0,-1 16 1,0 0 0,0 0 0,0 0 0,0 0 1,0 0-1,1 1 0,-1-1 0,0 0 0,1 0 0,-1 0 0,1 0 0,-1 1 0,1-1 0,-1 0 1,1 1-1,-1-1 0,1 0 0,0 1 0,0-1 0,0 0 0,1 1 1,-1-1-1,0 1 1,0 0-1,0 0 1,1 0-1,-1 0 1,0 0 0,0 0-1,1 1 1,-1-1-1,0 0 1,0 1-1,0-1 1,0 1-1,0-1 1,1 1 0,-1-1-1,0 1 1,0 0-1,1 0 1,16 14 91,-1 0 0,0 0 1,-1 2-1,25 32 0,3 2 124,-4-6-138,-11-11-461,52 45-1,-75-72-1419,-11-5-54,-18-6-1720,14 2 2043,-6 1 289</inkml:trace>
</inkml:ink>
</file>

<file path=ppt/ink/ink1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31.429"/>
    </inkml:context>
    <inkml:brush xml:id="br0">
      <inkml:brushProperty name="width" value="0.05" units="cm"/>
      <inkml:brushProperty name="height" value="0.05" units="cm"/>
      <inkml:brushProperty name="color" value="#FF0066"/>
    </inkml:brush>
  </inkml:definitions>
  <inkml:trace contextRef="#ctx0" brushRef="#br0">101 167 9850,'-100'34'8954,"106"-43"-5697,-6 7-2129,16-1-240,12-17-448,35-41-176,-36 45-456,-4-2-288,-5 7-880,4 1-481,-5-5-1007,7 1 1824,7-7 416</inkml:trace>
</inkml:ink>
</file>

<file path=ppt/ink/ink1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31.812"/>
    </inkml:context>
    <inkml:brush xml:id="br0">
      <inkml:brushProperty name="width" value="0.05" units="cm"/>
      <inkml:brushProperty name="height" value="0.05" units="cm"/>
      <inkml:brushProperty name="color" value="#FF0066"/>
    </inkml:brush>
  </inkml:definitions>
  <inkml:trace contextRef="#ctx0" brushRef="#br0">1 403 8682,'20'-26'2709,"-15"19"-320,-15 25 672,7-13-2816,1 0 0,0 0 1,0 1-1,0-1 0,1 1 0,-1-1 0,1 1 1,1 0-1,-1-1 0,1 1 0,0 0 0,0-1 1,1 1-1,0 0 0,0-1 0,0 1 0,1-1 1,-1 1-1,1-1 0,1 1 0,3 7 0,-4-10-216,0 0 0,0 0 0,0 0 0,0 0 0,0-1 0,1 1 0,-1 0 0,1-1 0,0 0 0,-1 1 0,1-1 0,0-1 0,0 1-1,1 0 1,-1-1 0,0 1 0,1-1 0,-1 0 0,0 0 0,1 0 0,-1-1 0,1 1 0,-1-1 0,1 0 0,0 0 0,-1 0 0,1 0 0,-1-1-1,1 1 1,-1-1 0,1 0 0,-1 0 0,1 0 0,-1-1 0,6-2 0,-3 0-35,1-1 1,0 1-1,-1-1 1,0-1-1,0 1 1,0-1-1,-1 0 1,0 0-1,0-1 1,-1 1-1,1-1 1,-1 0-1,-1 0 1,1-1-1,-2 1 0,1-1 1,-1 0-1,0 1 1,0-1-1,1-14 1,-1-5-34,0-1 0,-2 0 0,-1 1 0,-8-49 0,5 55 38,-1-1 0,-1 0-1,-9-22 1,12 34 10,-2 0-1,0 1 1,0-1-1,0 1 1,-1 0 0,0 1-1,-1 0 1,-12-13-1,17 20 16,1 0-1,0 0 1,0-1-1,-1 1 1,1 0-1,-1 1 1,1-1 0,-1 0-1,1 0 1,-1 1-1,1-1 1,-1 0-1,0 1 1,1 0-1,-4-1 1,5 1 14,-1 0 1,0 1 0,1-1-1,-1 0 1,1 0 0,-1 1-1,0-1 1,1 0 0,-1 1-1,1-1 1,-1 0 0,1 1-1,0-1 1,-1 1 0,1-1-1,-1 1 1,1-1-1,0 1 1,-1-1 0,1 1-1,0 0 1,0-1 0,-1 1-1,1-1 1,0 1 0,0 0-1,0 0 1,-1 3 123,1 0 0,0 1 0,0-1 0,0 0 0,0 0 0,1 0 0,-1 0 0,1 1 0,0-1 0,3 6 0,11 20 251,2 0 0,1-1 0,1-1-1,2 0 1,0-2 0,38 36 0,-45-49-312,0-2-1,27 17 1,-27-18-329,1 0-1,20 19 1,-49-29-4558,-11-7 1848,-36-19 580,27 8 2154</inkml:trace>
  <inkml:trace contextRef="#ctx0" brushRef="#br0" timeOffset="1">68 276 7706,'-23'0'4177,"17"2"-881,7 4-239,20-6-585,12-1-383,15-15-441,2-9-247,2-7-537,-3 3-176,-11 1-576,-2 6-592,-26 15 320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32.327"/>
    </inkml:context>
    <inkml:brush xml:id="br0">
      <inkml:brushProperty name="width" value="0.05" units="cm"/>
      <inkml:brushProperty name="height" value="0.05" units="cm"/>
      <inkml:brushProperty name="color" value="#FF0066"/>
    </inkml:brush>
  </inkml:definitions>
  <inkml:trace contextRef="#ctx0" brushRef="#br0">140 164 5369,'-120'-141'3769,"105"127"184,10 5 72,12 18-3145,1 10-320,8 17-456,13 2-56,4 11 24,2-2 0,4-3-24,-3 2-16,-1-3 8,-1-5-8,-9 0-224,-3-8-352,-7-1-912,-4-1 903</inkml:trace>
</inkml:ink>
</file>

<file path=ppt/ink/ink1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36.743"/>
    </inkml:context>
    <inkml:brush xml:id="br0">
      <inkml:brushProperty name="width" value="0.05" units="cm"/>
      <inkml:brushProperty name="height" value="0.05" units="cm"/>
      <inkml:brushProperty name="color" value="#FF0066"/>
    </inkml:brush>
  </inkml:definitions>
  <inkml:trace contextRef="#ctx0" brushRef="#br0">4 24 5337,'-4'-2'6025,"6"-2"-3720,-2 3-2234,0 1 0,1-1 0,-1 1 0,1-1 1,-1 1-1,1-1 0,-1 1 0,1-1 0,-1 1 0,1 0 0,0 0 1,-1-1-1,1 1 0,-1 0 0,1 0 0,0-1 0,-1 1 1,1 0-1,1 0 0,36 7 1959,5 3-855,70-9 351,-21-1-419,-23 3-113,134 22 0,-192-23-919,1-1 1,-1 0-1,0 0 1,1-1 0,-1-1-1,0 0 1,1 0 0,-1-2-1,16-4 1,19-3 413,-37 9-396,0 0 1,0 1-1,0 0 0,12 2 0,-13-1-56,0 0 1,0-1-1,0 0 0,1-1 0,9-1 1,28-10 76,-35 8-79,0 0 0,0 1-1,1 1 1,-1 0 0,1 0 0,-1 1 0,1 1-1,0 0 1,0 0 0,-1 1 0,13 3 0,-5 1 31,0-1 1,1-1 0,0-1-1,-1-1 1,25-1 0,-1-3 356,58-11 1,-77 11-293,0 1 1,1 1 0,-1 2 0,29 3 0,10 0 38,90-11 73,-7 0 4,-121 9-208,0 1 0,40 11 1,-35-7 1,41 5 1,-26-9-1,13 3 231,87-3-1,-81-19-1,-56 32 559</inkml:trace>
</inkml:ink>
</file>

<file path=ppt/ink/ink1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37.434"/>
    </inkml:context>
    <inkml:brush xml:id="br0">
      <inkml:brushProperty name="width" value="0.05" units="cm"/>
      <inkml:brushProperty name="height" value="0.05" units="cm"/>
      <inkml:brushProperty name="color" value="#FF0066"/>
    </inkml:brush>
  </inkml:definitions>
  <inkml:trace contextRef="#ctx0" brushRef="#br0">14 25 4473,'0'-5'2744,"2"-14"11277,3 37-13888,-2 0 1,0 1-1,-1-1 0,0 1 1,-2-1-1,0 1 0,-4 26 1,1-40 8,1-13-101,-1-19-43,4-8 7,1 12 29,-2 0 0,-2-24 0,-8 90 842,8-31-533,0-1-1,0 1 1,2-1-1,-1 1 1,1-1 0,1 1-1,0 0 1,4 19-1,-7-32-1124,-1-5-2510,-1-9 2003</inkml:trace>
</inkml:ink>
</file>

<file path=ppt/ink/ink1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4:37.882"/>
    </inkml:context>
    <inkml:brush xml:id="br0">
      <inkml:brushProperty name="width" value="0.05" units="cm"/>
      <inkml:brushProperty name="height" value="0.05" units="cm"/>
      <inkml:brushProperty name="color" value="#FF0066"/>
    </inkml:brush>
  </inkml:definitions>
  <inkml:trace contextRef="#ctx0" brushRef="#br0">25 1 7258,'-9'13'1239,"7"-11"-892,1 1-1,-1-1 0,0 1 0,1-1 1,0 1-1,-1-1 0,1 1 0,0 0 0,1 0 1,-1 0-1,0 4 0,1-3 190,0 0 0,0 0 0,1 0 0,0-1 0,0 1 0,0 0 0,0 0 0,0 0 1,1-1-1,0 1 0,-1-1 0,5 6 0,32 41 1613,-26-36-1485,-6-7-462,2 3 166,0 0 0,0 1 1,9 17-1,-15-24-306,-1 1 1,1-1-1,-1 0 1,0 1-1,0-1 0,0 0 1,0 1-1,-1-1 1,0 1-1,0-1 1,0 1-1,0-1 0,-1 1 1,-1 5-1,-1 0-28,0 0 0,-1 0 0,0 0-1,-10 15 1,11-20-179,1-1 0,-1 0 1,0 0-1,-1 0 0,1 0 0,-1 0 0,0-1 0,0 1 0,0-1 0,0 0 1,-7 4-1,-9-6-526</inkml:trace>
</inkml:ink>
</file>

<file path=ppt/ink/ink1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14.238"/>
    </inkml:context>
    <inkml:brush xml:id="br0">
      <inkml:brushProperty name="width" value="0.05" units="cm"/>
      <inkml:brushProperty name="height" value="0.05" units="cm"/>
      <inkml:brushProperty name="color" value="#FF0066"/>
    </inkml:brush>
  </inkml:definitions>
  <inkml:trace contextRef="#ctx0" brushRef="#br0">970 37 2633,'0'-2'217,"0"1"0,0-1 1,0 1-1,0-1 0,0 1 0,-1 0 1,1-1-1,0 1 0,-1 0 1,1-1-1,-1 1 0,1 0 1,-1-1-1,0 1 0,0 0 1,0 0-1,1 0 0,-1 0 1,0 0-1,0 0 0,0 0 0,-1 0 1,1 0-1,0 0 0,0 0 1,0 1-1,-1-1 0,1 0 1,0 1-1,-1-1 0,1 1 1,0 0-1,-1-1 0,1 1 1,-1 0-1,1 0 0,0 0 0,-1 0 1,1 0-1,-1 0 0,1 0 1,-3 1-1,-7 1 251,0 0 0,-1 1 1,2 0-1,-14 6 0,12-4-519,-18 4 917,-16 6 269,-46 22 0,76-29-1074,0 1 0,0 0 0,1 1 0,1 1-1,0 0 1,-13 14 0,-31 36-29,3 2-1,4 2 1,-77 125 0,-64 160-279,179-326 230,1 1-1,1-1 1,2 2 0,0-1-1,2 1 1,-8 51 0,14-74 32,1 0 1,-1 0-1,1 0 1,0 1-1,0-1 1,1 0-1,-1 0 1,0 0-1,1 0 1,0 0 0,0 0-1,0 0 1,0-1-1,0 1 1,1 0-1,-1 0 1,1-1-1,0 1 1,-1-1-1,1 1 1,0-1-1,1 0 1,-1 0-1,5 4 1,-1-3 22,0-1 0,0 1 0,1-1 1,-1 0-1,1 0 0,-1-1 0,1 0 0,0 0 1,0-1-1,10 0 0,7 0-12,0-1 1,0-2 0,0 0-1,0-1 1,-1-2-1,1 0 1,-1-1-1,0-2 1,-1 0-1,24-14 1,-10 1 72,-1-1 0,-1-2 1,-1-1-1,-2-2 0,43-47 0,123-173 1540,-193 243-1602,14-18 28,2-2-26,-2 0 1,0-1-1,-2-1 1,-1 0-1,18-45 1,-19 31 165,-5 19-123,-2-1-1,0 1 1,-1-1-1,-1-1 1,-1 1-1,1-38 1,-6 55-36,0 0 0,-1-1 0,1 1 0,-1 0 0,-1 0 0,1 0 0,-1 0 0,0 0 0,0 1 0,-1-1 0,1 1 0,-1 0 1,-1 0-1,1 0 0,-1 1 0,1-1 0,-1 1 0,0 0 0,-1 0 0,1 1 0,-1 0 0,0 0 0,0 0 0,0 1 0,-11-4 0,0 5 143,1 0 0,0 1 0,0 0-1,0 2 1,0 0 0,0 1 0,-23 6 0,-24 11-1920,50-14 946</inkml:trace>
</inkml:ink>
</file>

<file path=ppt/ink/ink1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20.048"/>
    </inkml:context>
    <inkml:brush xml:id="br0">
      <inkml:brushProperty name="width" value="0.05" units="cm"/>
      <inkml:brushProperty name="height" value="0.05" units="cm"/>
      <inkml:brushProperty name="color" value="#FF0066"/>
    </inkml:brush>
  </inkml:definitions>
  <inkml:trace contextRef="#ctx0" brushRef="#br0">16 0 10010,'-2'3'452,"0"-1"-1,0 1 0,1 0 1,-1 0-1,1-1 0,0 1 1,0 0-1,0 0 1,0 0-1,1 0 0,-1 1 1,1-1-1,0 0 0,-1 0 1,2 0-1,-1 0 1,0 0-1,0 0 0,1 1 1,0-1-1,2 5 0,2 7 82,1-1 0,1 0-1,11 17 1,-4-6 432,48 115 686,-60-135-1650,0 0 1,0-1-1,0 1 1,0 0 0,1-1-1,0 1 1,0-1-1,0 0 1,0 0-1,1 0 1,-1 0 0,1-1-1,0 1 1,0-1-1,6 3 1,-9-6-55,-1 0 1,1 0-1,-1 0 1,0 0-1,1 0 1,-1 0-1,1 0 1,-1-1-1,1 1 0,-1 0 1,0 0-1,1 0 1,-1-1-1,0 1 1,1 0-1,-1-1 1,0 1-1,1 0 1,-1-1-1,0 1 0,1 0 1,-1-1-1,0 1 1,0 0-1,0-1 1,1 1-1,-1-1 1,0 1-1,0-1 1,0 1-1,0 0 0,0-1 1,0 1-1,0-1 1,0 1-1,0-1 1,0 1-1,0-1 1,0 1-1,0 0 1,0-1-1,0 1 1,0-1-1,-1 0 0,-2-26-2385,3 27 2433,-5-60-5060,5 23 3709</inkml:trace>
</inkml:ink>
</file>

<file path=ppt/ink/ink1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20.640"/>
    </inkml:context>
    <inkml:brush xml:id="br0">
      <inkml:brushProperty name="width" value="0.05" units="cm"/>
      <inkml:brushProperty name="height" value="0.05" units="cm"/>
      <inkml:brushProperty name="color" value="#FF0066"/>
    </inkml:brush>
  </inkml:definitions>
  <inkml:trace contextRef="#ctx0" brushRef="#br0">84 226 8034,'-66'-35'3174,"65"35"-3074,0 0 0,0-1-1,0 1 1,0-1 0,0 1 0,0-1 0,0 1 0,1-1 0,-1 1 0,0-1 0,0 0-1,1 0 1,-1 1 0,0-1 0,1 0 0,-1 0 0,1 0 0,-1 0 0,1 1 0,-1-1-1,1 0 1,0 0 0,-1 0 0,1 0 0,0 0 0,0 0 0,0 0 0,0 0 0,0 0 0,0 0-1,0 0 1,0 0 0,0 0 0,0 0 0,1 0 0,-1 0 0,0 0 0,1 0 0,-1 0-1,0 0 1,1 0 0,-1 0 0,1 0 0,1-1 0,1-3 362,2-7 19,0 0-1,2 0 1,-1 0 0,1 1 0,1 0 0,12-14-1,-16 20-321,0 1 0,1-1 0,0 1 0,-1 0-1,1 0 1,1 0 0,-1 1 0,0 0 0,1 0 0,0 0-1,-1 1 1,1 0 0,0 0 0,0 0 0,11-1-1,-16 3-131,1 0-1,-1 1 0,1-1 0,0 0 0,-1 0 0,1 1 0,-1-1 1,1 1-1,-1 0 0,1-1 0,-1 1 0,0 0 0,1 0 0,-1 0 1,0 0-1,0 0 0,1 0 0,-1 0 0,0 0 0,0 1 0,0-1 1,0 0-1,-1 1 0,1-1 0,0 1 0,-1-1 0,1 1 0,0-1 1,-1 1-1,0-1 0,1 1 0,-1-1 0,0 3 0,2 8-8,-1-1 0,0 1 0,-1 18 0,-1-16 18,2-8-48,-1 1 0,0-1 0,0 0 1,-1 1-1,0-1 0,0 0 0,0 1 0,-1-1 1,0 0-1,0 0 0,-1 0 0,0 0 1,0-1-1,0 1 0,0-1 0,-7 8 1,-29 40-505,24-31 577,12-17 415,6-6 439,0-2-846,0 1-1,0 0 1,0 0 0,0 0 0,1 0 0,-1 0-1,1 1 1,0-1 0,-1 1 0,1 0 0,0 0 0,0 0-1,0 1 1,-1 0 0,1-1 0,0 1 0,0 0-1,0 1 1,0-1 0,0 1 0,4 1 0,10 3 208,0 0 0,0 2 0,19 9 0,-14-6-303,-10-2 5,-11-7-140,0 1 0,0-1 0,0 0 0,0 1 0,0-1-1,0 0 1,1 0 0,-1-1 0,0 1 0,1 0 0,-1-1 0,0 1 0,1-1 0,3 0-1,-5-8-4789,0-9 4400</inkml:trace>
</inkml:ink>
</file>

<file path=ppt/ink/ink1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21.030"/>
    </inkml:context>
    <inkml:brush xml:id="br0">
      <inkml:brushProperty name="width" value="0.05" units="cm"/>
      <inkml:brushProperty name="height" value="0.05" units="cm"/>
      <inkml:brushProperty name="color" value="#FF0066"/>
    </inkml:brush>
  </inkml:definitions>
  <inkml:trace contextRef="#ctx0" brushRef="#br0">1 1 8386,'0'12'2543,"1"0"1,1 0-1,0 0 1,5 18-1,4 3-942,23 46 1,-4-12-385,-17-30-952,-8-21-204,1 0 0,13 26 0,-33-68-7473,-2-3 5566,-23-40 544</inkml:trace>
</inkml:ink>
</file>

<file path=ppt/ink/ink1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21.511"/>
    </inkml:context>
    <inkml:brush xml:id="br0">
      <inkml:brushProperty name="width" value="0.05" units="cm"/>
      <inkml:brushProperty name="height" value="0.05" units="cm"/>
      <inkml:brushProperty name="color" value="#FF0066"/>
    </inkml:brush>
  </inkml:definitions>
  <inkml:trace contextRef="#ctx0" brushRef="#br0">28 183 8570,'-8'-21'1086,"1"1"0,-5-23 0,12 41-958,0 0 0,0 0 0,0 0 0,0 0 0,0 0 0,1 0 0,-1 0 0,1 0-1,-1 0 1,1 0 0,0 0 0,0 1 0,0-1 0,0 0 0,0 0 0,0 1 0,0-1 0,1 1 0,2-3 0,30-21 1811,-25 19-1307,-3 2-312,0 1-1,0-1 1,1 1-1,-1 0 0,1 1 1,0 0-1,-1 0 1,1 0-1,0 1 0,1 0 1,-1 0-1,11 1 1,-15 0-206,1 0 1,-1 1 0,0-1-1,1 1 1,-1 0-1,0 0 1,0 0 0,0 0-1,0 1 1,0-1-1,0 1 1,0 0 0,0 0-1,-1 0 1,1 0 0,-1 0-1,1 0 1,-1 1-1,0-1 1,0 1 0,0 0-1,0 0 1,-1 0-1,1-1 1,-1 1 0,1 1-1,-1-1 1,1 6 0,-1-4-10,1 0 0,-2 1 1,1-1-1,-1 1 1,0-1-1,0 1 1,0-1-1,-1 1 1,0-1-1,0 1 0,0-1 1,-1 0-1,1 1 1,-1-1-1,-1 0 1,1 0-1,-5 6 1,-4 4-22,-1 0 1,0 0-1,-25 22 1,22-23-815,1 0 1,-23 30 0,25-28-1487,5-14 953</inkml:trace>
</inkml:ink>
</file>

<file path=ppt/ink/ink1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18.715"/>
    </inkml:context>
    <inkml:brush xml:id="br0">
      <inkml:brushProperty name="width" value="0.05" units="cm"/>
      <inkml:brushProperty name="height" value="0.05" units="cm"/>
      <inkml:brushProperty name="color" value="#FF0066"/>
    </inkml:brush>
  </inkml:definitions>
  <inkml:trace contextRef="#ctx0" brushRef="#br0">2 16 6433,'0'0'2729,"0"-15"10062,3 44-12591,-2 0 1,-3 35-1,0-21-108,0-28-80,2 15-112,0-30 84,0 0 0,0 0 0,0 1 0,0-1 0,0 0 0,0 0 0,0 0 0,0 0 0,0 0 0,0 1 0,1-1-1,-1 0 1,0 0 0,0 0 0,0 0 0,0 0 0,0 0 0,0 1 0,0-1 0,0 0 0,0 0 0,1 0 0,-1 0 0,0 0 0,0 0 0,0 0 0,0 0 0,0 0 0,0 0-1,1 1 1,-1-1 0,0 0 0,0 0 0,0 0 0,0 0 0,0 0 0,1 0 0,-1 0 0,0 0 0,0 0 0,0 0 0,0 0 0,0 0 0,1 0 0,-1 0 0,0-1 0,0 1-1,0 0 1,8-7-663,2-11-794,13-48-4651,-15 39 4920</inkml:trace>
</inkml:ink>
</file>

<file path=ppt/ink/ink1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19.183"/>
    </inkml:context>
    <inkml:brush xml:id="br0">
      <inkml:brushProperty name="width" value="0.05" units="cm"/>
      <inkml:brushProperty name="height" value="0.05" units="cm"/>
      <inkml:brushProperty name="color" value="#FF0066"/>
    </inkml:brush>
  </inkml:definitions>
  <inkml:trace contextRef="#ctx0" brushRef="#br0">1 28 8314,'40'-28'3534,"-39"28"-3379,-1 1 1,0-1-1,1 0 1,-1 1-1,1-1 1,-1 1-1,1-1 1,-1 1-1,0-1 1,1 1-1,-1-1 1,0 1-1,1-1 0,-1 1 1,0-1-1,0 1 1,0-1-1,0 1 1,1 0-1,-1-1 1,0 1-1,0-1 1,0 1-1,0-1 1,0 1-1,0 0 1,3 28 1990,-2-21-1518,0 18 20,0 0-1,-2 0 1,-6 42 0,1-11-641,6-57-24,0 0 0,0 0 0,0 1 1,-1-1-1,1 0 0,0 0 0,0 1 0,0-1 0,0 0 1,0 0-1,0 1 0,0-1 0,0 0 0,0 0 0,0 1 0,0-1 1,0 0-1,0 0 0,0 1 0,1-1 0,-1 0 0,0 0 1,0 0-1,0 1 0,0-1 0,0 0 0,0 0 0,1 0 1,-1 1-1,0-1 0,0 0 0,0 0 0,0 0 0,1 0 0,-1 1 1,0-1-1,0 0 0,1 0 0,-1 0 0,9-6-1035,7-16-1098,5-39 1354,-9 23 934</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32.764"/>
    </inkml:context>
    <inkml:brush xml:id="br0">
      <inkml:brushProperty name="width" value="0.05" units="cm"/>
      <inkml:brushProperty name="height" value="0.05" units="cm"/>
      <inkml:brushProperty name="color" value="#FF0066"/>
    </inkml:brush>
  </inkml:definitions>
  <inkml:trace contextRef="#ctx0" brushRef="#br0">100 266 6809,'-29'-14'1355,"-32"-19"0,60 33-1305,1-1 0,-1 1 0,0-1 0,1 1 0,-1 0 0,1-1 0,-1 1 0,1-1 0,-1 0 0,1 1 0,-1-1 0,1 1 0,-1-1-1,1 0 1,0 1 0,0-1 0,-1 0 0,1 1 0,0-1 0,0 0 0,-1 1 0,1-1 0,0 0 0,0 1 0,0-1 0,0 0 0,0 0 0,0 1-1,0-1 1,1 0 0,-1 0 0,0 1 0,0-1 0,0 0 0,1 1 0,0-2 0,18-17 1006,-13 15-726,-1 0-80,10-10 641,0 1-1,34-21 1,-44 31-854,-1 1 0,0 0 0,1 0 0,-1 0 0,1 0 0,0 1 0,0 0 0,-1 0 0,1 0 0,0 0 0,0 1 0,0 0 0,0 0 0,0 0 0,0 1 0,0-1 0,0 1 0,5 2 0,15 6-16,-7-1-38,0-1 0,0-1 0,1-1 0,0-1 0,24 3 0,-38-7 51,0 0-1,1 0 0,-1 0 1,0-1-1,0 0 1,0 0-1,0 0 0,0-1 1,0 0-1,0 0 0,-1 0 1,1 0-1,0-1 1,-1 1-1,0-1 0,0-1 1,0 1-1,0 0 0,0-1 1,-1 0-1,1 0 1,-1 0-1,0 0 0,4-8 1,-6 11 76,0-1 1,0 1 0,1-1 0,-1 1 0,0-1-1,-1 0 1,1 0 0,0 1 0,0-1 0,-1 0-1,1 0 1,-1 0 0,0 0 0,0 0-1,1-2 1,-3 3-25,1-1 1,-1 1-1,1 0 0,-1 0 1,1 0-1,-1 0 0,0 0 0,1 0 1,-1 1-1,0-1 0,0 1 1,0-1-1,1 1 0,-1-1 0,0 1 1,-3 0-1,-105-22-1241,66 12 599</inkml:trace>
</inkml:ink>
</file>

<file path=ppt/ink/ink1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19.612"/>
    </inkml:context>
    <inkml:brush xml:id="br0">
      <inkml:brushProperty name="width" value="0.05" units="cm"/>
      <inkml:brushProperty name="height" value="0.05" units="cm"/>
      <inkml:brushProperty name="color" value="#FF0066"/>
    </inkml:brush>
  </inkml:definitions>
  <inkml:trace contextRef="#ctx0" brushRef="#br0">0 64 7522,'9'-7'528,"-7"5"-237,0 1 0,1-1 0,-1 0 0,0 0 0,1 1 0,-1 0 0,1-1 0,0 1 0,5-2 0,-7 4-152,0-1 0,0 0 0,0 1 0,0-1 0,0 1 0,0-1 1,0 1-1,0-1 0,0 1 0,0 0 0,0-1 0,0 1 0,0 0 0,-1 0 0,1 0 0,0 0 0,0-1 1,-1 1-1,1 0 0,-1 0 0,1 0 0,-1 1 0,1-1 0,-1 0 0,0 0 0,1 0 0,-1 0 0,0 0 0,0 3 1,5 14 811,-2 0 0,2 30 1,5 21 513,-10-69-1471,0 1 0,-1-1 0,1 0-1,0 0 1,0 0 0,0 0 0,0 0 0,0 0 0,0 0-1,0 1 1,0-1 0,0 0 0,0 0 0,0 0-1,0 0 1,0 0 0,0 0 0,1 0 0,-1 1-1,0-1 1,0 0 0,0 0 0,0 0 0,0 0 0,0 0-1,0 0 1,0 0 0,0 0 0,0 1 0,0-1-1,0 0 1,1 0 0,-1 0 0,0 0 0,0 0 0,0 0-1,0 0 1,0 0 0,0 0 0,0 0 0,0 0-1,1 0 1,-1 0 0,0 0 0,0 0 0,0 0 0,0 0-1,0 0 1,0 0 0,1 0 0,-1 0 0,0 0-1,0 0 1,0 0 0,0 0 0,0 0 0,0 0 0,0 0-1,0 0 1,1 0 0,-1 0 0,0 0 0,0-1-1,0 1 1,0 0 0,0 0 0,0 0 0,0 0 0,7-14-1008,4-21-1180,-10 34 2109,12-55-2187,-8 32 1750,1 1-1,12-31 0,-18 54 572,0-1-1,0 0 1,1 0 0,-1 0-1,0 0 1,1 0 0,-1 1-1,0-1 1,1 0-1,-1 0 1,1 1 0,0-1-1,-1 0 1,1 1 0,0-1-1,-1 0 1,1 1-1,0-1 1,-1 1 0,3-1-1,-3 1 43,1 0 0,-1 1 0,1-1 0,-1 1 0,0-1 0,1 0 0,-1 1-1,1-1 1,-1 1 0,0-1 0,1 1 0,-1-1 0,0 1 0,0 0 0,1-1-1,-1 1 1,0-1 0,0 1 0,0-1 0,0 1 0,0 1 0,4 43 2729,-8 114-438,8-134-3235,8-10 394</inkml:trace>
</inkml:ink>
</file>

<file path=ppt/ink/ink1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24.898"/>
    </inkml:context>
    <inkml:brush xml:id="br0">
      <inkml:brushProperty name="width" value="0.05" units="cm"/>
      <inkml:brushProperty name="height" value="0.05" units="cm"/>
      <inkml:brushProperty name="color" value="#FF0066"/>
    </inkml:brush>
  </inkml:definitions>
  <inkml:trace contextRef="#ctx0" brushRef="#br0">0 1 3057,'8'48'11547,"-8"-43"-10533,2 78-54</inkml:trace>
</inkml:ink>
</file>

<file path=ppt/ink/ink1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33.314"/>
    </inkml:context>
    <inkml:brush xml:id="br0">
      <inkml:brushProperty name="width" value="0.05" units="cm"/>
      <inkml:brushProperty name="height" value="0.05" units="cm"/>
      <inkml:brushProperty name="color" value="#FF0066"/>
    </inkml:brush>
  </inkml:definitions>
  <inkml:trace contextRef="#ctx0" brushRef="#br0">21 1 7754,'-21'60'2152,"26"-36"-2264</inkml:trace>
</inkml:ink>
</file>

<file path=ppt/ink/ink1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34.909"/>
    </inkml:context>
    <inkml:brush xml:id="br0">
      <inkml:brushProperty name="width" value="0.05" units="cm"/>
      <inkml:brushProperty name="height" value="0.05" units="cm"/>
      <inkml:brushProperty name="color" value="#FF0066"/>
    </inkml:brush>
  </inkml:definitions>
  <inkml:trace contextRef="#ctx0" brushRef="#br0">112 1 7498,'-60'40'2962,"57"-38"-2667,1 0 0,-1 0 0,1 0 0,0 0 0,0 1 0,0-1 0,0 1 1,0-1-1,1 1 0,-1-1 0,1 1 0,0 0 0,0 0 0,0 0 0,0 0 0,0 0 1,0 0-1,1 0 0,-1 3 0,-3 14 908,2-12-998,0 0 0,1 0 0,0 0 0,0 0 0,0 0 0,1 0 1,0 0-1,2 8 0,14 68 547,-10-56-528,-2-6-69,22 107 197,6-1 1,50 129-1,-72-234-173,2 1 0,0-1 0,1-1 0,2 0 0,0-1-1,1-1 1,2 0 0,32 28 0,-40-39 15,1 0 0,1-1 0,0-1 0,0 0 0,0-1 0,1 0 0,24 8 0,-28-12-149,0 0 0,1-1-1,-1 0 1,0 0-1,0-1 1,0 0-1,1 0 1,-1-1-1,0-1 1,0 1-1,0-1 1,16-6-1,-14 2-25,0 0 1,0 0-1,0-1 1,-1 0-1,0-1 0,-1 0 1,0-1-1,0 0 0,0 0 1,-1-1-1,-1 0 0,0 0 1,0-1-1,9-20 0,-3 4 69,-2-2-1,-1 1 0,-1-1 0,10-61 0,-13 57 54,-1-1 0,-2 0 1,-1 1-1,-2-1 0,-1 0 1,-2 0-1,-13-59 0,5 50 145,-30-70 0,34 97-271,-2 1-1,1 0 0,-2 0 1,0 1-1,0 0 1,-1 1-1,-19-18 0,10 14-7,-1 1-1,-1 0 0,0 2 1,0 0-1,-34-14 0,40 21 12,0 1 0,0 0 0,-1 1 0,0 1 0,0 1 0,0 0 0,0 1 0,-1 1 0,-20 1 0,25 2 26,1 1 0,-1-1 1,0 2-1,1 0 1,-1 0-1,1 1 1,0 1-1,-17 11 0,-7 7 24,-40 35 0,43-32-217,13-17-1737,19-14-345,8-7-469,14-12 402</inkml:trace>
</inkml:ink>
</file>

<file path=ppt/ink/ink1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39.729"/>
    </inkml:context>
    <inkml:brush xml:id="br0">
      <inkml:brushProperty name="width" value="0.05" units="cm"/>
      <inkml:brushProperty name="height" value="0.05" units="cm"/>
      <inkml:brushProperty name="color" value="#FF0066"/>
    </inkml:brush>
  </inkml:definitions>
  <inkml:trace contextRef="#ctx0" brushRef="#br0">36 61 3233,'-7'-11'5618,"2"-8"-2956,-1-2-988,-2 12 3132,7 9-4748,1 0 0,-1 1 0,1-1 0,-1 0-1,1 0 1,0 1 0,-1-1 0,1 0 0,-1 1 0,1-1-1,0 0 1,-1 1 0,1-1 0,0 0 0,0 1 0,-1-1-1,1 1 1,0-1 0,0 1 0,0-1 0,-1 1 0,1-1 0,0 1-1,0-1 1,0 1 0,0-1 0,0 1 0,0-1 0,0 1-1,0-1 1,0 1 0,0 0 0,-2 27 70,2-12 31,1 0 0,1-1 0,0 1-1,8 24 1,-7 0 449,-3-35-554,0 0 1,0 0-1,0 0 1,1 0-1,0 0 1,0-1-1,0 1 1,2 5-1,1-6-275,-1-19-8541</inkml:trace>
</inkml:ink>
</file>

<file path=ppt/ink/ink1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40.210"/>
    </inkml:context>
    <inkml:brush xml:id="br0">
      <inkml:brushProperty name="width" value="0.05" units="cm"/>
      <inkml:brushProperty name="height" value="0.05" units="cm"/>
      <inkml:brushProperty name="color" value="#FF0066"/>
    </inkml:brush>
  </inkml:definitions>
  <inkml:trace contextRef="#ctx0" brushRef="#br0">0 65 7650,'33'-64'3120,"-26"82"4162,2 36-4835,-8-24-2288,-2-1 0,-1 1 0,-7 37 0</inkml:trace>
</inkml:ink>
</file>

<file path=ppt/ink/ink1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40.600"/>
    </inkml:context>
    <inkml:brush xml:id="br0">
      <inkml:brushProperty name="width" value="0.05" units="cm"/>
      <inkml:brushProperty name="height" value="0.05" units="cm"/>
      <inkml:brushProperty name="color" value="#FF0066"/>
    </inkml:brush>
  </inkml:definitions>
  <inkml:trace contextRef="#ctx0" brushRef="#br0">1 90 8162,'46'-80'3758,"-36"70"-383,-5 18-1529,-3 18-274,-2-25-1356,1 45 932,-1-5-929,1-31-2029,17-55-2744,-15 38 4703,0 0 0,0 0 1,0-1-1,2-10 0,-7 34 3452,3 19-4724,3 9 739</inkml:trace>
</inkml:ink>
</file>

<file path=ppt/ink/ink1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41.082"/>
    </inkml:context>
    <inkml:brush xml:id="br0">
      <inkml:brushProperty name="width" value="0.05" units="cm"/>
      <inkml:brushProperty name="height" value="0.05" units="cm"/>
      <inkml:brushProperty name="color" value="#FF0066"/>
    </inkml:brush>
  </inkml:definitions>
  <inkml:trace contextRef="#ctx0" brushRef="#br0">7 1 6641,'-1'0'432,"1"1"0,-1 0-1,1 0 1,-1-1-1,1 1 1,-1 0-1,1 0 1,-1 0-1,1-1 1,0 1-1,-1 0 1,1 0 0,0 0-1,0 0 1,0 0-1,0 1 1,5 17 3019,20 20-1894,-15-25-540,9 17-154,-1 2 1,16 44-1,5 9-352,-13-24-791,-24-72-4347,-3-9 2688,-5-3 764</inkml:trace>
</inkml:ink>
</file>

<file path=ppt/ink/ink1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41.486"/>
    </inkml:context>
    <inkml:brush xml:id="br0">
      <inkml:brushProperty name="width" value="0.05" units="cm"/>
      <inkml:brushProperty name="height" value="0.05" units="cm"/>
      <inkml:brushProperty name="color" value="#FF0066"/>
    </inkml:brush>
  </inkml:definitions>
  <inkml:trace contextRef="#ctx0" brushRef="#br0">49 284 7378,'-41'-36'2786,"40"34"-2622,0 0 0,0 0 0,0 0 0,0 1 0,1-1 1,-1 0-1,1 0 0,-1 0 0,1 0 0,-1 0 1,1-1-1,0 1 0,0 0 0,0 0 0,0 0 1,1 0-1,-1 0 0,0 0 0,1 0 0,0 0 0,-1 0 1,1 0-1,0 0 0,2-3 0,0-3 267,3-5-16,1-1-1,0 1 1,0 1-1,2-1 1,0 1 0,0 1-1,1 0 1,0 0-1,18-14 1,-2 0 144,-24 23-506,0 0 0,0-1 0,0 1-1,1 0 1,-1 0 0,1 1 0,-1-1 0,1 0 0,0 1-1,0 0 1,0-1 0,0 1 0,0 1 0,0-1 0,0 0-1,0 1 1,4-1 0,-5 1-32,0 1 0,1 0 0,-1-1 0,0 1 1,0 0-1,0 0 0,0 0 0,1 1 0,-1-1 0,-1 0 0,1 1 0,0-1 0,0 1 0,-1 0 1,1 0-1,0 0 0,-1-1 0,0 1 0,0 1 0,1-1 0,-1 0 0,1 4 0,2 3 3,0 0 0,0 1 0,-1-1-1,-1 1 1,0-1 0,0 1 0,-1 0-1,0 0 1,0 0 0,-3 19 0,2-22-35,-2 0 1,1 0 0,-1-1 0,0 1-1,0-1 1,-1 0 0,0 1 0,0-1-1,0 0 1,-1-1 0,0 1-1,0-1 1,0 1 0,-1-1 0,0 0-1,-6 5 1,-9 9-162,-10 8-72,51-39 1180,35-15-1,-50 25-777,-1 1 1,1-1-1,0 1 0,-1 1 1,1-1-1,0 1 0,0 0 0,0 0 1,-1 0-1,8 2 0,11 1 210,-19-3-319,4 0-54,0 1 0,0-2 0,0 1 1,1-1-1,-1 0 0,0-1 0,0 0 0,0-1 0,-1 1 0,13-7 1,-21 9-262,1-1 0,0 1 0,0-1 1,0 1-1,-1-1 0,1 0 0,0 1 1,-1-1-1,1 0 0,-1 0 1,1 0-1,-1 1 0,1-1 0,-1 0 1,1 0-1,-1 0 0,0 0 1,1 0-1,-1-1 0,0 0-70</inkml:trace>
</inkml:ink>
</file>

<file path=ppt/ink/ink1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41.920"/>
    </inkml:context>
    <inkml:brush xml:id="br0">
      <inkml:brushProperty name="width" value="0.05" units="cm"/>
      <inkml:brushProperty name="height" value="0.05" units="cm"/>
      <inkml:brushProperty name="color" value="#FF0066"/>
    </inkml:brush>
  </inkml:definitions>
  <inkml:trace contextRef="#ctx0" brushRef="#br0">0 0 7874,'2'6'13811,"18"33"-12864,-1-7-661,76 149 312</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33.209"/>
    </inkml:context>
    <inkml:brush xml:id="br0">
      <inkml:brushProperty name="width" value="0.05" units="cm"/>
      <inkml:brushProperty name="height" value="0.05" units="cm"/>
      <inkml:brushProperty name="color" value="#FF0066"/>
    </inkml:brush>
  </inkml:definitions>
  <inkml:trace contextRef="#ctx0" brushRef="#br0">8 2 11162,'-8'-2'6002,"18"12"-5074,11 13-616,3 2-152,9 16-8,2-1-8,-4 1-32,1-1 0,-4-4-32,-5-2 0,-1-5-264,-2-2-400,-6-4-1192,-3-2-473,-7-1 1273</inkml:trace>
</inkml:ink>
</file>

<file path=ppt/ink/ink1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42.279"/>
    </inkml:context>
    <inkml:brush xml:id="br0">
      <inkml:brushProperty name="width" value="0.05" units="cm"/>
      <inkml:brushProperty name="height" value="0.05" units="cm"/>
      <inkml:brushProperty name="color" value="#FF0066"/>
    </inkml:brush>
  </inkml:definitions>
  <inkml:trace contextRef="#ctx0" brushRef="#br0">57 267 7426,'-12'-11'1064,"1"1"1,-19-23 0,29 31-943,1 0 1,-1 0-1,0 0 0,1 0 1,0 0-1,0 1 1,-1-1-1,1 0 1,0 0-1,0 0 1,1 0-1,-1 0 1,0 0-1,1 0 0,-1 0 1,1 0-1,0 0 1,-1 1-1,1-1 1,0 0-1,0 0 1,0 1-1,0-1 1,1 1-1,-1-1 1,0 1-1,2-2 0,3-5 465,7-10 521,0 1 1,2 0-1,19-18 0,-24 26-676,0 1 0,0 0 0,1 0 0,-1 1 0,2 0-1,20-8 1,-32 14-401,1 1 0,0-1 1,0 1-1,0 0 0,-1-1 0,1 1 0,0 0 0,0 0 0,0 0 0,0 0 0,0 0 0,0 0 0,-1 0 0,1 0 0,0 0 0,0 0 0,0 0 0,0 0 0,0 0 0,-1 1 0,1-1 0,0 0 0,0 1 0,0-1 0,-1 1 0,1-1 0,0 1 1,0-1-1,-1 1 0,1-1 0,1 2 0,-1 0 3,-1 1 0,1-1-1,0 0 1,-1 0 0,1 0 0,-1 1 0,0-1 0,0 0 0,0 0 0,0 1 0,0-1 0,-1 3 0,-1 8 34,-1 0 0,0-1 0,-7 17 0,-6 5 38,-33 54 0,0-2-1039,47-84 533,1 1 1,0 0-1,-1-1 0,1 1 1,0 0-1,1-1 1,-1 1-1,0 0 0,1 0 1,-1 0-1,1 0 1,0 0-1,0-1 0,0 1 1,1 0-1,-1 3 0,13 7-2168</inkml:trace>
</inkml:ink>
</file>

<file path=ppt/ink/ink1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45.210"/>
    </inkml:context>
    <inkml:brush xml:id="br0">
      <inkml:brushProperty name="width" value="0.05" units="cm"/>
      <inkml:brushProperty name="height" value="0.05" units="cm"/>
      <inkml:brushProperty name="color" value="#FF0066"/>
    </inkml:brush>
  </inkml:definitions>
  <inkml:trace contextRef="#ctx0" brushRef="#br0">9 6 9002,'-8'-6'12111,"10"16"-9586,22 27-2631,-9-18 332,45 60 575,-14-19-497,11 15-116,-52-68-346,-1 0-1,0 1 0,-1-1 1,1 1-1,-1-1 1,-1 1-1,0 0 0,3 14 1,-8 9-2054,3-30 2059,0 0 1,0 0-1,-1 0 0,1 0 1,-1 0-1,1 0 0,0 0 1,-1 0-1,0 0 0,1-1 1,-1 1-1,1 0 0,-1 0 1,0-1-1,0 1 1,1 0-1,-1-1 0,0 1 1,0-1-1,0 1 0,0-1 1,0 1-1,1-1 0,-1 1 1,0-1-1,0 0 0,0 0 1,-2 1-1,-16-6-1229</inkml:trace>
</inkml:ink>
</file>

<file path=ppt/ink/ink1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45.659"/>
    </inkml:context>
    <inkml:brush xml:id="br0">
      <inkml:brushProperty name="width" value="0.05" units="cm"/>
      <inkml:brushProperty name="height" value="0.05" units="cm"/>
      <inkml:brushProperty name="color" value="#FF0066"/>
    </inkml:brush>
  </inkml:definitions>
  <inkml:trace contextRef="#ctx0" brushRef="#br0">6 228 8538,'-5'-4'5975,"5"4"-5776,0 0 0,0-1 0,0 1 0,0 0 1,0-1-1,5-10 2989,22-18-2519,-14 16-204,9-11-50,2 1 0,0 1 1,2 1-1,31-20 0,-48 36-251,1-1-1,0 1 1,1 1 0,-1 0-1,1 0 1,0 1 0,16-2-1,-21 4-102,1 1 0,-1 0-1,1 0 1,-1 0-1,1 1 1,-1 0-1,0 0 1,1 1-1,-1-1 1,0 1 0,0 1-1,0-1 1,0 1-1,6 5 1,-9-7-44,0 1 0,-1 0 0,1 0 0,-1 0 0,0 0 0,1 0 0,-1 0 0,0 1 0,0-1 0,-1 1 0,1 0 0,0-1 0,-1 1 0,0 0 0,1 0 0,-1 0 0,-1 0 0,1 0 0,0 0 0,0 4 0,-1-1-1,0-1 0,-1 1 1,0-1-1,1 0 1,-2 1-1,1-1 1,-1 0-1,0 1 0,0-1 1,-5 8-1,-2 3-2,-1-1-1,-1-1 0,0 0 1,-1-1-1,0 0 0,-18 14 1,20-19-302,0 1 0,0-1-1,1 2 1,0 0 0,1 0 0,0 0 0,-10 18 0,18-28 238,0 0 0,0 0-1,0 0 1,0 0 0,0 0-1,0 0 1,0 0 0,0 1-1,0-1 1,0 0 0,0 0 0,0 0-1,-1 0 1,1 0 0,0 0-1,0 0 1,0 0 0,0 0-1,0 0 1,0 1 0,0-1 0,0 0-1,0 0 1,0 0 0,0 0-1,0 0 1,0 0 0,0 0-1,0 0 1,0 1 0,0-1 0,0 0-1,0 0 1,0 0 0,0 0-1,0 0 1,1 0 0,-1 0-1,0 0 1,0 0 0,0 0 0,0 1-1,0-1 1,0 0 0,0 0-1,0 0 1,0 0 0,0 0-1,0 0 1,0 0 0,1 0 0,-1 0-1,0 0 1,0 0 0,0 0-1,0 0 1,0 0 0,0 0-1,0 0 1,0 0 0,0 0-1,1 0 1,8-4-1719,13-9-416,1-5 1125</inkml:trace>
</inkml:ink>
</file>

<file path=ppt/ink/ink1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46.075"/>
    </inkml:context>
    <inkml:brush xml:id="br0">
      <inkml:brushProperty name="width" value="0.05" units="cm"/>
      <inkml:brushProperty name="height" value="0.05" units="cm"/>
      <inkml:brushProperty name="color" value="#FF0066"/>
    </inkml:brush>
  </inkml:definitions>
  <inkml:trace contextRef="#ctx0" brushRef="#br0">63 1 6201,'-7'16'4395,"2"-7"-3317,1 0 0,0 0 0,0 1 0,1-1 0,0 1 0,1 0 0,-2 18 0,4-27-1020,0 0-1,0 0 0,1 1 1,-1-1-1,0 0 1,1 0-1,-1 1 0,1-1 1,-1 0-1,1 0 1,0 0-1,-1 0 1,1 0-1,0 0 0,0 0 1,0 0-1,0 0 1,-1 0-1,1 0 0,1 0 1,-1-1-1,2 2 1,-1-1-6,0 0 1,1-1-1,0 1 1,-1-1-1,1 1 1,-1-1 0,1 0-1,-1 0 1,1 0-1,4-1 1,2 0 50,0-1-1,-1-1 1,1 1 0,-1-2 0,13-5-1,-17 7-9,1-1 1,-1 0-1,1 0 0,-1 0 0,0 0 0,0 0 0,-1-1 0,1 0 0,-1 0 1,0 0-1,6-9 0,-9 12-74,0 1 1,0-1-1,0 1 1,0-1-1,0 0 0,0 1 1,0-1-1,0 1 1,0-1-1,-1 0 1,1 1-1,0-1 0,0 1 1,0-1-1,-1 1 1,1-1-1,0 1 1,-1-1-1,1 1 0,0-1 1,-1 1-1,1-1 1,-1 1-1,1-1 0,-1 1 1,1 0-1,-1-1 1,1 1-1,-1 0 1,1-1-1,-1 1 0,1 0 1,-1 0-1,-1-1 1,-23-6 182,23 6-176,-57-8-105,42 8-735,0-2-1,-26-7 1,28 1-1590,14 4 4148,5 0-990</inkml:trace>
</inkml:ink>
</file>

<file path=ppt/ink/ink1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46.570"/>
    </inkml:context>
    <inkml:brush xml:id="br0">
      <inkml:brushProperty name="width" value="0.05" units="cm"/>
      <inkml:brushProperty name="height" value="0.05" units="cm"/>
      <inkml:brushProperty name="color" value="#FF0066"/>
    </inkml:brush>
  </inkml:definitions>
  <inkml:trace contextRef="#ctx0" brushRef="#br0">5 1 9786,'-5'5'4209,"8"6"-2121,7 5-15,9 12-233,4 1-127,6 11-265,0 4-80,-1 3-304,1 6-119,-6-7-273,-6-4-120,-4-10-256,-3-5-56,-5-1-320,-3-5-376,-1-3-2089,-1-3 1745</inkml:trace>
</inkml:ink>
</file>

<file path=ppt/ink/ink1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51.704"/>
    </inkml:context>
    <inkml:brush xml:id="br0">
      <inkml:brushProperty name="width" value="0.05" units="cm"/>
      <inkml:brushProperty name="height" value="0.05" units="cm"/>
      <inkml:brushProperty name="color" value="#FF0066"/>
    </inkml:brush>
  </inkml:definitions>
  <inkml:trace contextRef="#ctx0" brushRef="#br0">0 94 4561,'6'1'6838,"8"-1"-3812,38-3-3739,-43 2 1596,14-2-494,0 0-1,0-2 1,43-15 0,17-3-99,-38 14-52,0 3 1,73-3 0,36 15 311,-93-2-299,1-2 1,115-12-1,-125 5 14,-1 2-1,1 3 1,96 12-1,42 0 125,-161-12-298,22-1 185,0 2-1,0 3 0,66 13 0,-90-11-127,99 18 824,-111-22-820,0-1 1,0-1-1,0 0 0,0-1 0,0-1 1,21-5-1,27-4 472,-49 10-521,-1-1-1,0 0 1,0-1 0,0 0 0,0-2-1,15-6 1,-14 2 648,-11 8-1407,-1-1 0,0 1 0,-1-1 0,1 0 0,0 0 1,0 1-1,-1-1 0,1-1 0,-1 1 0,2-3 0,-3 5 723,1-1 0,0 1 0,0-1 0,-1 1 1,1-1-1,0 1 0,0 0 0,0-1 0,0 1 0,0 0 0,-1 0 1,1 0-1,0-1 0,0 1 0,0 0 0,0 0 0,0 0 0,0 0 1,0 1-1,0-1 0,0 0 0,-1 0 0,1 1 0,0-1 0,1 1 1,23 8 1823,-22-7-1765,-1 0 0,0 0 0,0 0 0,0 0 0,0 0 0,0 0 0,0 0 1,0 0-1,-1 1 0,1-1 0,-1 1 0,0-1 0,0 1 0,0 0 0,0 0 0,0-1 1,0 1-1,-1 0 0,1 0 0,-1 0 0,0-1 0,0 1 0,0 4 0,0-5-75,-1 0-1,1 0 0,0 1 0,0-1 0,-1 0 1,1 0-1,-1 0 0,0 0 0,0 0 0,0 0 1,0 0-1,0 0 0,0 0 0,0 0 0,0-1 1,-1 1-1,1 0 0,-1-1 0,1 1 1,-1-1-1,0 1 0,0-1 0,0 0 0,1 0 1,-1 0-1,0 0 0,0 0 0,0 0 0,-3 0 1,-30 1 597</inkml:trace>
</inkml:ink>
</file>

<file path=ppt/ink/ink1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52.977"/>
    </inkml:context>
    <inkml:brush xml:id="br0">
      <inkml:brushProperty name="width" value="0.05" units="cm"/>
      <inkml:brushProperty name="height" value="0.05" units="cm"/>
      <inkml:brushProperty name="color" value="#FF0066"/>
    </inkml:brush>
  </inkml:definitions>
  <inkml:trace contextRef="#ctx0" brushRef="#br0">2165 8 5649,'-13'21'861,"11"-16"-546,-1 0 1,0 0 0,0-1 0,0 1-1,-1-1 1,1 0 0,-1 0 0,-7 6-1,3-11 6335,-17-8-3925,-5-3-2547,-28-3 96,0 3 0,0 3 1,-1 2-1,-62 0 0,-60 22-106,123-7 41,-80-1-1,58-10 49,41 0-171,0 2-1,-1 2 0,1 1 0,-58 11 0,66-5-66,0-3 0,-61 5 0,76-10 6,-1-1-1,1 0 1,0-1-1,0-1 1,1 0 0,-1-2-1,-24-9 1,34 12-12,-11-6 22,-1 1 0,-36-8-1,47 14-33,0 0-1,0 0 0,0 1 1,-1 0-1,1 0 0,0 1 1,0 0-1,0 0 0,0 1 0,0 0 1,-8 4-1,6-3 13,0 0 1,0 0-1,0 0 0,0-1 1,0-1-1,0 1 0,-1-1 1,1-1-1,0 0 0,-1 0 1,1-1-1,-14-3 0,13 3 94,1 0-1,-1 1 0,1-1 0,-1 2 0,1 0 0,0 0 0,-1 0 0,1 1 0,0 1 1,0 0-1,0 0 0,0 1 0,-9 5 0,-13 8 147,0 2 0,-31 26 0,28-21-289,21-14 48,-22 13 11,34-23-48,1 0 0,-1 0 0,1 0 1,-1 0-1,1 0 0,-1 0 1,0 0-1,1 0 0,-1 0 1,1 0-1,-1-1 0,1 1 1,-1 0-1,1 0 0,-1 0 1,1-1-1,-1 1 0,1 0 0,-1-1 1,1 1-1,-1 0 0,1-1 1,0 1-1,-1-1 0,1 1 1,0-1-1,-1 1 0,1-1 1,0 1-1,-1-1 0,1 1 0,0-1 1,0 1-1,0-1 0,0 1 1,-1-1-1,1 1 0,0-1 1,0 1-1,0-1 0,0 0 1,0 1-1,0-1 0,0 1 1,1-1-1,-1 1 0,0-1 0,2-35-823,-2 32 721,6-48-618</inkml:trace>
</inkml:ink>
</file>

<file path=ppt/ink/ink1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5:55.699"/>
    </inkml:context>
    <inkml:brush xml:id="br0">
      <inkml:brushProperty name="width" value="0.05" units="cm"/>
      <inkml:brushProperty name="height" value="0.05" units="cm"/>
      <inkml:brushProperty name="color" value="#FF0066"/>
    </inkml:brush>
  </inkml:definitions>
  <inkml:trace contextRef="#ctx0" brushRef="#br0">13 1 11650,'12'50'4465,"-24"-37"-2872,-1 6-1353</inkml:trace>
</inkml:ink>
</file>

<file path=ppt/ink/ink1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15.614"/>
    </inkml:context>
    <inkml:brush xml:id="br0">
      <inkml:brushProperty name="width" value="0.05" units="cm"/>
      <inkml:brushProperty name="height" value="0.05" units="cm"/>
      <inkml:brushProperty name="color" value="#FF0066"/>
    </inkml:brush>
  </inkml:definitions>
  <inkml:trace contextRef="#ctx0" brushRef="#br0">276 762 4825,'-39'9'7401,"43"-16"-3760,7-6-1589,-7 10-1927,10-7 231,1 0-1,0 1 0,1 1 1,0 0-1,0 1 0,1 1 1,30-8-1,214-55 1902,-244 63-2115,-1-1 1,1 0-1,-1-2 1,-1 1-1,1-2 1,-2 0 0,1-1-1,-1-1 1,14-15-1,10-9-76,-7 7 329,42-49 0,-66 69-274,1-1 0,-1-1 0,-1 1 0,0-1 0,0 0 0,-1 0 0,-1-1 0,0 0 0,5-21 0,-8 26-103,-1-1 1,0 1-1,-1 0 0,1-1 1,-1 1-1,-1 0 1,1 0-1,-1 0 0,0 0 1,-1 0-1,0 0 0,0 0 1,-5-6-1,6 7-19,-2 1 0,1 0 0,0 0 1,-1 1-1,0-1 0,0 1 0,-1 0 0,1 0 0,-1 0 1,0 0-1,0 1 0,0 0 0,0 0 0,-1 0 0,1 1 1,-8-3-1,-71-13-141,-1 4 0,-126-6 0,198 21 90,0 0 0,0 0-1,0 2 1,0-1 0,0 1-1,1 1 1,0 1-1,-1-1 1,1 2 0,1 0-1,-1 0 1,1 1 0,0 0-1,-13 12 1,-3 5-33,1 2 0,1 0 0,-41 57 0,19-21 94,-64 93-24,101-140 24,0 0 0,2 0 0,-1 1 0,-7 24 0,14-35 14,1 1 1,0 0 0,0-1 0,0 1-1,0 0 1,1-1 0,0 1-1,0 0 1,1-1 0,0 1-1,0 0 1,0-1 0,0 1-1,1-1 1,0 1 0,0-1-1,6 10 1,-3-7 70,0 1 0,1-1-1,-1-1 1,2 1-1,-1-1 1,1 0 0,0 0-1,1-1 1,0 0 0,0-1-1,0 1 1,0-1 0,1-1-1,0 0 1,0 0 0,0-1-1,0 0 1,1 0 0,-1-1-1,1 0 1,0-1 0,-1 0-1,1-1 1,0 0 0,10-1-1,9-3 221,1-1-1,-1-2 1,0-1-1,0-1 0,-1-1 1,0-2-1,32-18 1,-40 23-191,-17 6-144,0 0 1,-1 1 0,1-1 0,0 0 0,-1 0 0,1-1 0,-1 1 0,1-1 0,2-1 0,-26 8-7128</inkml:trace>
</inkml:ink>
</file>

<file path=ppt/ink/ink1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17.591"/>
    </inkml:context>
    <inkml:brush xml:id="br0">
      <inkml:brushProperty name="width" value="0.05" units="cm"/>
      <inkml:brushProperty name="height" value="0.05" units="cm"/>
      <inkml:brushProperty name="color" value="#FF0066"/>
    </inkml:brush>
  </inkml:definitions>
  <inkml:trace contextRef="#ctx0" brushRef="#br0">29 365 7330,'-1'0'261,"0"0"1,0 0-1,0 0 1,0 0-1,0 0 1,0 0-1,0 0 1,-1 1-1,1-1 1,0 0 0,0 1-1,0-1 1,0 0-1,0 1 1,0-1-1,0 1 1,1 0-1,-1-1 1,0 1-1,0 0 1,0-1 0,0 1-1,1 0 1,-1 0-1,0 0 1,1 0-1,-1 0 1,1 0-1,-1 1 1,0 1-16,1-1 0,0 1 0,-1 0-1,1-1 1,1 1 0,-1-1 0,0 1 0,1 0 0,-1-1 0,1 1 0,0-1-1,1 3 1,2 6 98,1-1 0,0-1 0,0 1-1,1-1 1,10 12 0,-5-10-23,0-1-1,0-1 1,1 0-1,0 0 1,0-2 0,24 12-1,88 30 931,-60-25-844,53 19 104,-31-12 147,139 72 0,-192-83-514,1-2 0,1-2 0,0-1 0,1-2 0,39 9-1,-65-19-107,0-1 0,1-1 0,0 1 0,-1-2 0,1 0 0,-1 0 0,1-1-1,0 0 1,-1 0 0,1-2 0,-1 1 0,0-1 0,0-1 0,0 1 0,0-2-1,-1 0 1,1 0 0,-1 0 0,0-1 0,-1 0 0,0-1 0,14-14 0,-16 15-25,0-1 0,0-1 0,0 1 0,-1-1 0,0 0 0,0 0 0,-1-1 1,-1 1-1,1-1 0,3-13 0,-6 17-7,-1-1 0,1 1 1,-1 0-1,0-1 0,0 1 0,-1 0 0,0-1 1,1 1-1,-2 0 0,1 0 0,-1 0 1,0-1-1,0 2 0,0-1 0,0 0 0,-1 0 1,0 1-1,0-1 0,-7-6 0,-21-22 9,-2 2 1,-40-29-1,36 30-16,-61-62 0,17 0-6,-117-101 0,185 183-2,-2 0 0,0 0 0,0 2 0,0-1 0,-1 2 0,0 0 0,-32-8 0,6 6-15,1 1 1,-46-3-1,74 10-24,-1 1 1,1 0-1,-1 1 1,1 0-1,-1 1 1,1 1-1,0 0 1,0 1-1,0 0 1,0 1-1,1 1 1,0 0-1,0 0 0,0 1 1,1 1-1,0 0 1,0 0-1,1 1 1,0 1-1,-13 16 1,20-23-235,1-1 0,0 1 1,-1-1-1,1 1 0,0 0 1,0 0-1,1 0 0,-1 1 1,1-1-1,0 0 0,-1 0 1,1 1-1,-1 6 0,3-9 211,-1 0 1,0-1-1,1 1 0,-1 0 0,1-1 1,-1 1-1,1 0 0,-1-1 0,1 1 1,-1-1-1,1 1 0,-1-1 0,1 1 1,0-1-1,-1 0 0,1 1 0,1 0 1</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33.576"/>
    </inkml:context>
    <inkml:brush xml:id="br0">
      <inkml:brushProperty name="width" value="0.05" units="cm"/>
      <inkml:brushProperty name="height" value="0.05" units="cm"/>
      <inkml:brushProperty name="color" value="#FF0066"/>
    </inkml:brush>
  </inkml:definitions>
  <inkml:trace contextRef="#ctx0" brushRef="#br0">1 309 11426,'0'-14'4689,"13"-12"-2896,9-5-385,11-8-576,2 0-256,-1-1-360,-1 6-95,-4 3-97,0 7-249,0 11-1031,-3 0-672,-2 8 1080</inkml:trace>
</inkml:ink>
</file>

<file path=ppt/ink/ink1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20.718"/>
    </inkml:context>
    <inkml:brush xml:id="br0">
      <inkml:brushProperty name="width" value="0.05" units="cm"/>
      <inkml:brushProperty name="height" value="0.05" units="cm"/>
      <inkml:brushProperty name="color" value="#FF0066"/>
    </inkml:brush>
  </inkml:definitions>
  <inkml:trace contextRef="#ctx0" brushRef="#br0">158 889 8682,'9'4'628,"0"1"1,-1-1-1,2-1 1,-1 0-1,0 0 0,0-1 1,1 0-1,-1-1 1,1 0-1,0 0 0,-1-1 1,12-1-1,-5-2-305,0 0-1,0-1 1,-1 0-1,1-2 0,-1 0 1,20-10-1,-4-2 64,0-1-1,-1-1 0,-1-1 1,-1-2-1,-1-1 1,30-33-1,-18 11 270,-1-1-1,60-101 0,-85 125-457,-1 0 1,-1 0-1,-1-1 1,-2-1-1,8-27 1,-14 42-173,0 0 1,-1 0-1,0 0 1,0 0 0,-1 0-1,0 0 1,-1-1 0,0 1-1,0 0 1,-1 0 0,-1 1-1,0-1 1,0 0-1,0 1 1,-2 0 0,-4-10-1,3 12-18,0 0 0,0 0-1,-1 0 1,0 1 0,0 0-1,0 0 1,-1 1 0,0 0 0,0 0-1,0 0 1,0 1 0,-1 1-1,0 0 1,-12-4 0,-7 1-3,0 0 1,-1 2-1,-40-2 1,45 6-13,0 2-1,0 0 0,1 1 1,-1 1-1,1 2 0,-1 0 1,2 1-1,-1 2 1,1 0-1,0 1 0,1 1 1,0 2-1,1 0 1,0 0-1,1 2 0,-32 32 1,32-28 35,1 1 1,1 1-1,1 1 1,0 0-1,2 1 0,1 0 1,0 1-1,2 1 1,1 0-1,1 0 1,1 1-1,1 0 1,2 1-1,-5 48 1,9-63 24,1 0 1,1 0 0,0 1-1,0-1 1,1 0 0,1 0 0,6 19-1,-6-24-31,0-1-1,0-1 0,0 1 1,0 0-1,1-1 1,0 0-1,1 1 0,-1-2 1,1 1-1,0 0 0,0-1 1,0 0-1,0 0 1,1-1-1,0 1 0,5 1 1,1 0-63,1-1 0,-1-1 1,0 0-1,1 0 0,0-1 1,-1-1-1,1 0 0,0-1 0,0-1 1,-1 0-1,1 0 0,20-6 1,-6 0-713,0-1-1,0-1 1,-1-2 0,44-24 0,3-11-503</inkml:trace>
</inkml:ink>
</file>

<file path=ppt/ink/ink1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21.873"/>
    </inkml:context>
    <inkml:brush xml:id="br0">
      <inkml:brushProperty name="width" value="0.05" units="cm"/>
      <inkml:brushProperty name="height" value="0.05" units="cm"/>
      <inkml:brushProperty name="color" value="#FF0066"/>
    </inkml:brush>
  </inkml:definitions>
  <inkml:trace contextRef="#ctx0" brushRef="#br0">24 180 8370,'-1'0'259,"0"1"-1,0-1 1,0 0 0,0 0 0,0 1 0,0-1 0,0 0 0,0 1-1,0-1 1,0 1 0,0-1 0,1 1 0,-1-1 0,0 1-1,0 0 1,1-1 0,-1 1 0,0 0 0,1 0 0,-1 0-1,1-1 1,-1 1 0,1 0 0,-1 0 0,1 0 0,-1 2-1,1 0 3,-1 0 0,1 0 0,0 0 0,0 0-1,0 0 1,0 0 0,0 0 0,1 0 0,0 3-1,3 6 137,0 0-1,0-1 1,10 17-1,-2-8-27,1 0-1,0-2 1,2 1-1,0-2 1,25 23-1,97 72 833,-119-99-1044,12 11 87,124 88 652,-130-97-756,1-1-1,0-1 1,1-1 0,45 15 0,-57-24-99,-1 0 1,1-1-1,0 0 1,0-1-1,0-1 1,0 0-1,0 0 0,0-2 1,23-4-1,-29 4-10,0-1-1,1 1 1,-1-1 0,0-1-1,-1 0 1,1 0-1,-1 0 1,0-1-1,0 0 1,0 0-1,0-1 1,-1 0-1,0 0 1,0 0-1,-1-1 1,9-13 0,-6 4 61,-1 0 1,-1-1 0,-1 1 0,0-1 0,-1 0 0,-1 0 0,0-1 0,-1 1 0,-1-1 0,-3-31 0,0 24-45,-1 1 1,-1-1-1,-1 1 1,-1 1-1,-1-1 0,-2 1 1,-13-29-1,13 38-42,-1 0-1,0 0 1,0 1 0,-1 0-1,-1 0 1,0 1 0,-1 1-1,0 0 1,-28-16-1,15 11 1,0 2 0,-1 1 0,-1 1 0,-53-15 0,53 21 3,0 1 0,0 1 0,-1 2 0,1 1 0,-1 1-1,1 1 1,-1 1 0,-30 8 0,28-4-92,-1 2-1,1 2 0,1 0 0,0 2 1,1 2-1,-54 32 0,76-41-83,4-5 180,1 1 0,0 0 0,0 0-1,0 1 1,0-1 0,1 0 0,-1 1 0,0-1-1,0 1 1,1 0 0,-1-1 0,1 1 0,0 0-1,-1 0 1,1 0 0,0 0 0,0 0 0,0 0-1,0 0 1,1 0 0,-2 4 0,8 10 179</inkml:trace>
</inkml:ink>
</file>

<file path=ppt/ink/ink1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03.538"/>
    </inkml:context>
    <inkml:brush xml:id="br0">
      <inkml:brushProperty name="width" value="0.05" units="cm"/>
      <inkml:brushProperty name="height" value="0.05" units="cm"/>
      <inkml:brushProperty name="color" value="#FF0066"/>
    </inkml:brush>
  </inkml:definitions>
  <inkml:trace contextRef="#ctx0" brushRef="#br0">25 21 6913,'-5'-3'2200,"-14"-15"7612,26 25-8014,61 78-320,-61-75-1369,-1 1 1,0 1 0,-1-1-1,0 1 1,-1 0-1,-1 0 1,1 1-1,-2-1 1,2 24 0,8 29 7,-2-19-1648,-9-47 1180,1 0-1,-1 0 1,0 1-1,0-1 0,1 0 1,-1 0-1,0 0 1,0 0-1,0-1 1,0 1-1,0 0 0,0 0 1,-1-1-1,1 1 1,1-2-1,8-19-783</inkml:trace>
</inkml:ink>
</file>

<file path=ppt/ink/ink1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03.972"/>
    </inkml:context>
    <inkml:brush xml:id="br0">
      <inkml:brushProperty name="width" value="0.05" units="cm"/>
      <inkml:brushProperty name="height" value="0.05" units="cm"/>
      <inkml:brushProperty name="color" value="#FF0066"/>
    </inkml:brush>
  </inkml:definitions>
  <inkml:trace contextRef="#ctx0" brushRef="#br0">64 1 8802,'-4'0'406,"1"1"-1,-1-1 1,1 1 0,-1 0-1,1 0 1,0 1-1,0-1 1,-1 0 0,1 1-1,0 0 1,0 0 0,1 0-1,-6 4 1,7-5-360,0 0 1,0 0-1,0 0 0,0 0 1,0 0-1,0 0 0,0 0 1,1 0-1,-1 1 0,0-1 0,1 0 1,-1 0-1,1 1 0,-1-1 1,1 0-1,-1 1 0,1-1 1,0 1-1,0-1 0,0 0 1,0 1-1,0-1 0,0 1 0,0-1 1,0 0-1,1 1 0,-1-1 1,1 0-1,-1 1 0,1-1 1,-1 0-1,1 1 0,-1-1 1,1 0-1,0 0 0,0 0 1,1 1-1,0 0-13,-1-1 0,1 0 0,0 0 0,0 0 0,0 0-1,1 0 1,-1 0 0,0-1 0,0 1 0,0-1 0,1 1 0,-1-1 0,0 0 0,4 0 0,37-2 217,-34 2-86,8-2 137,-13 1-141,0 0 0,1 0 0,-1 1 0,1-1 0,-1 1 0,1 0 0,-1 1 1,1-1-1,-1 1 0,7 1 0,-11-1-124,1 0-1,0 0 1,-1-1 0,1 1-1,-1 0 1,0 0 0,1 0 0,-1-1-1,0 1 1,1 0 0,-1 0 0,0 0-1,0 0 1,0 0 0,0 0 0,0 0-1,0 0 1,0 0 0,0 0 0,0-1-1,0 1 1,0 0 0,-1 0 0,1 0-1,0 0 1,-1 0 0,1 0 0,0-1-1,-1 1 1,1 0 0,-1 0 0,0 0-1,1-1 1,-1 1 0,1 0 0,-2 0-1,-26 30 389,26-29-370,-6 6-144,-16 17 471,14-19-1036,10-6 617,0 0 0,0 0 0,0 0 0,0 0 0,-1 0 0,1 0-1,0 0 1,0 0 0,0 0 0,0 0 0,0 0 0,0 0 0,-1 0 0,1 0 0,0 0 0,0 0 0,0 0-1,0 0 1,0 0 0,0 0 0,0 0 0,-1 0 0,1 0 0,0-1 0,0 1 0,0 0 0,0 0-1,0 0 1,0 0 0,0 0 0,0 0 0,0 0 0,0-1 0,0 1 0,0 0 0,0 0 0,-1 0-1,1 0 1,0 0 0,0 0 0,0-1 0,0 1 0,0 0 0,0 0 0,0 0 0,0 0 0,1 0-1,-1 0 1,0-1 0,0 1 0,0 0 0,0 0 0,0-7-951,6-20 2478,11 5-725</inkml:trace>
</inkml:ink>
</file>

<file path=ppt/ink/ink1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04.458"/>
    </inkml:context>
    <inkml:brush xml:id="br0">
      <inkml:brushProperty name="width" value="0.05" units="cm"/>
      <inkml:brushProperty name="height" value="0.05" units="cm"/>
      <inkml:brushProperty name="color" value="#FF0066"/>
    </inkml:brush>
  </inkml:definitions>
  <inkml:trace contextRef="#ctx0" brushRef="#br0">114 47 9362,'4'3'4081,"3"7"-2177,1 1-223,2 7-265,1 1-256,2 6-264,0 2-127,0 1-273,-2-7-136,2 0-232,0-2-48,-3-6-64,-2 2-136,-6-9-440,-1-3-385,-6-3-1135</inkml:trace>
  <inkml:trace contextRef="#ctx0" brushRef="#br0" timeOffset="1">114 244 10090,'-114'-40'4457,"127"27"-2344,8-2-17,10-14-448,8 3-263,0-1-473,-5-5-304,-2 11-416,-6-4-232,-5 12-768,-2 10-793,-9 6 1025,-2 7-112</inkml:trace>
</inkml:ink>
</file>

<file path=ppt/ink/ink1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04.909"/>
    </inkml:context>
    <inkml:brush xml:id="br0">
      <inkml:brushProperty name="width" value="0.05" units="cm"/>
      <inkml:brushProperty name="height" value="0.05" units="cm"/>
      <inkml:brushProperty name="color" value="#FF0066"/>
    </inkml:brush>
  </inkml:definitions>
  <inkml:trace contextRef="#ctx0" brushRef="#br0">119 0 6689,'-1'1'7288,"-9"8"-6595,3 0-507,0 0-1,0-1 1,-1 0 0,-10 8 0,12-12-117,1 1 0,0 0 0,0 0 0,0 0 0,0 0 0,1 1 0,0-1-1,0 1 1,1 0 0,-1 1 0,-4 12 0,8-17-45,-1 0 0,0 0 1,1-1-1,0 1 0,-1 0 0,1 0 0,0 0 0,0 0 0,0 0 0,0 0 1,1 0-1,-1 0 0,0 0 0,1 0 0,0 0 0,-1 0 0,1-1 0,0 1 1,0 0-1,0 0 0,0-1 0,0 1 0,0 0 0,0-1 0,1 0 0,-1 1 1,0-1-1,1 0 0,0 1 0,2 1 0,5 1 76,0 0 0,0 0 0,0 0 0,1-1 0,10 2-1,16 5 496,-30-8-383,0 1 0,0 0 1,0 0-1,0 0 0,-1 1 1,10 8-1,-13-11-158,-1 1 0,0-1 0,0 1 1,0-1-1,0 1 0,0-1 0,0 1 0,-1 0 0,1 0 1,0-1-1,-1 1 0,1 0 0,-1 0 0,0 0 1,0 0-1,0-1 0,0 1 0,0 0 0,0 0 0,0 0 1,0 0-1,-1 0 0,1-1 0,-1 1 0,0 0 1,1 0-1,-1-1 0,0 1 0,-1 1 0,-2 5 2,-1-1 0,0 0 0,0 0 0,-1-1 0,1 1 0,-8 5 0,10-10-311,1 1 1,0-1 0,-1 0-1,1 0 1,-1-1 0,0 1-1,0 0 1,1-1 0,-1 0-1,0 1 1,0-1-1,0-1 1,-1 1 0,1 0-1,0-1 1,0 1 0,0-1-1,-1 0 1,-5-1 0,-8-7-831</inkml:trace>
</inkml:ink>
</file>

<file path=ppt/ink/ink1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05.377"/>
    </inkml:context>
    <inkml:brush xml:id="br0">
      <inkml:brushProperty name="width" value="0.05" units="cm"/>
      <inkml:brushProperty name="height" value="0.05" units="cm"/>
      <inkml:brushProperty name="color" value="#FF0066"/>
    </inkml:brush>
  </inkml:definitions>
  <inkml:trace contextRef="#ctx0" brushRef="#br0">0 0 14491,'1'13'5713,"6"12"-5104,1-1 0,2 0 0,14 28-1,2 4-41,33 46-517,-59-102-149,-1-1 0,1 1 1,0 0-1,-1-1 1,1 1-1,0 0 0,-1 0 1,1-1-1,0 1 1,-1 0-1,1 0 0,-1 0 1,1-1-1,-1 1 1,1 0-1,0 0 0,-1 0 1,1 0-1,-1 0 1,1 0-1,-1 0 0,1 0 1,-1 0-1,1 0 0,0 0 1,-1 0-1,1 0 1,-1 0-1,1 1 0,-1-1 1,1 0-1,0 0 1,-1 0-1,1 1 0,-1-1 1,1 0-1,0 0 1,-1 1-1,1-1 0,0 0 1,0 1-1,-1-1 1,1 1-1,0-1 0,0 0 1,-1 1-1,1-1 1,0 1-1,0-1 0,0 0 1,0 1-1,-1-1 0,1 1 1,0-1-1,0 1 1,0-1-1,0 0 0,0 1 1,0-1-1,0 1 1,0-1-1,1 1 0,-1-1 1,0 1-1,-8-17-1136</inkml:trace>
</inkml:ink>
</file>

<file path=ppt/ink/ink1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05.798"/>
    </inkml:context>
    <inkml:brush xml:id="br0">
      <inkml:brushProperty name="width" value="0.05" units="cm"/>
      <inkml:brushProperty name="height" value="0.05" units="cm"/>
      <inkml:brushProperty name="color" value="#FF0066"/>
    </inkml:brush>
  </inkml:definitions>
  <inkml:trace contextRef="#ctx0" brushRef="#br0">86 241 6561,'-71'15'4120,"71"-15"-3979,-1 1 0,1-1 0,-1 0 0,1 0 0,-1 0-1,1 0 1,-1 0 0,1 0 0,-1 1 0,1-1 0,-1-1 0,0 1 0,1 0 0,-1 0 0,1 0 0,-1 0 0,1 0-1,-1 0 1,1-1 0,-1 1 0,1 0 0,-1 0 0,1-1 0,0 1 0,-1 0 0,1 0 0,-1-1 0,1 1 0,-1-1-1,7-13 1498,-6 13-1248,11-17 1822,23-28 0,-9 18-955,32-30 0,-55 57-1236,0-1-1,-1 0 0,1 1 0,0-1 0,0 1 0,0 0 0,0-1 0,0 1 0,0 0 0,0 0 0,1 0 0,-1 1 0,0-1 1,1 1-1,-1-1 0,0 1 0,5-1 0,-4 2-8,-1 0-1,1 0 1,0 0 0,-1 0 0,1 0 0,-1 1 0,1-1-1,-1 1 1,1-1 0,-1 1 0,0 0 0,0 0 0,0 0-1,2 3 1,1 0-9,1-1 0,0 0-1,0 0 1,0 0 0,0-1 0,11 5 0,-12-6-1,0 0 0,-1 0 0,1 0 0,0 1 0,-1-1 0,0 1 0,0 0 0,0 0 0,0 1 0,0-1 0,0 1 0,-1 0 0,4 6 0,-7-10 0,1 0 0,-1 0 1,0 1-1,0-1 0,0 0 0,0 0 0,0 0 0,0 1 0,1-1 1,-1 0-1,0 1 0,0-1 0,0 0 0,0 0 0,0 1 0,0-1 0,0 0 1,0 0-1,0 1 0,0-1 0,0 0 0,0 1 0,0-1 0,0 0 0,0 0 1,-1 1-1,1-1 0,0 0 0,0 0 0,0 1 0,0-1 0,0 0 0,-1 0 1,1 0-1,0 1 0,0-1 0,0 0 0,-1 0 0,1 0 1,-1 0 0,1 0-1,0 0 1,-1 0 0,1 0-1,0 0 1,-1 0 0,1 0 0,0-1-1,-1 1 1,1 0 0,0 0-1,-1 0 1,1-1 0,0 1-1,0 0 1,-1 0 0,1-1-1,0 1 1,0 0 0,-1-1 0,1 1-1,0 0 1,0-1 0,0 1-1,0 0 1,0-1 0,-1 1-1,1 0 1,0-1 0,0 1 0,0-1-1,-2-7-3,0 1 1,0-1-1,1 0 0,0 0 0,1 1 0,-1-1 0,2 0 1,-1 0-1,1 0 0,0 0 0,0 0 0,1 1 0,0-1 1,1 1-1,5-13 0,13-4-1731,-19 22 1015,1 1 0,-1-1-1,1 1 1,0 0 0,-1-1 0,1 1-1,0 0 1,3 0 0,1-1-505</inkml:trace>
</inkml:ink>
</file>

<file path=ppt/ink/ink1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06.221"/>
    </inkml:context>
    <inkml:brush xml:id="br0">
      <inkml:brushProperty name="width" value="0.05" units="cm"/>
      <inkml:brushProperty name="height" value="0.05" units="cm"/>
      <inkml:brushProperty name="color" value="#FF0066"/>
    </inkml:brush>
  </inkml:definitions>
  <inkml:trace contextRef="#ctx0" brushRef="#br0">0 7 5601,'82'-5'2923,"-65"3"4656,-25 6-4822,-53 77-1662,59-78-1042,0 1 1,0 0-1,0-1 1,0 1-1,1 0 0,0 0 1,0 0-1,-1 6 1,2-4 243,5-22 429,-5 14-661,1-1-1,0 1 0,0 0 0,0-1 1,1 1-1,-1 0 0,0 0 0,1 0 1,0 0-1,-1 0 0,1 0 1,0 1-1,0-1 0,0 0 0,0 1 1,0 0-1,0-1 0,0 1 0,1 0 1,3-1-1,41-11 191,-46 13-243,1 0 17,1 0 1,-1 0 0,1 0 0,-1 1-1,1-1 1,-1 1 0,0-1 0,1 1-1,-1 0 1,0 0 0,0 0 0,1 0-1,-1 0 1,0 0 0,2 2 0,4 2 54,6 0 208,-6-4-1591</inkml:trace>
</inkml:ink>
</file>

<file path=ppt/ink/ink1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06.938"/>
    </inkml:context>
    <inkml:brush xml:id="br0">
      <inkml:brushProperty name="width" value="0.05" units="cm"/>
      <inkml:brushProperty name="height" value="0.05" units="cm"/>
      <inkml:brushProperty name="color" value="#FF0066"/>
    </inkml:brush>
  </inkml:definitions>
  <inkml:trace contextRef="#ctx0" brushRef="#br0">1 316 5257,'7'-34'3360,"-6"33"-3124,-1 0 1,0 1-1,1-1 1,-1 0 0,1 1-1,-1-1 1,1 0 0,-1 1-1,1-1 1,0 1 0,-1-1-1,1 1 1,-1 0 0,1-1-1,0 1 1,0-1 0,-1 1-1,1 0 1,0 0 0,-1-1-1,1 1 1,0 0 0,0 0-1,0 0 1,0 0 0,22 0 1659,-16 1-575,-3-1-897,0 0 0,0 0 1,0 0-1,0 1 0,0 0 1,-1 0-1,1 0 1,0 0-1,7 4 0,-10-5-400,-1 1-1,1 0 1,0 0-1,0-1 1,0 1-1,-1 0 1,1 0-1,0 0 1,-1 0-1,1 0 0,-1 0 1,1 0-1,-1 0 1,1 0-1,-1 1 1,0-1-1,1 0 1,-1 0-1,0 0 1,0 0-1,0 0 1,0 1-1,0-1 1,0 0-1,-1 0 0,1 0 1,0 0-1,0 0 1,-1 1-1,1-1 1,-1 0-1,1 0 1,-1 0-1,1 0 1,-1 0-1,0 0 1,1 0-1,-1-1 0,-1 2 1,2-2-45,0 0 0,0 0 0,0 1 0,0-1 1,0 0-1,0 0 0,0 0 0,0 0 0,0 0 0,0 0 0,0 0 1,0 1-1,0-1 0,0 0 0,0 0 0,0 0 0,0 0 0,0 0 1,0 0-1,0 0 0,0 0 0,0 1 0,0-1 0,0 0 0,-1 0 0,1 0 1,0 0-1,0 0 0,0 0 0,0 0 0,0 0 0,0 0 0,0 0 1,0 0-1,0 0 0,-1 0 0,1 0 0,0 0 0,0 0 0,0 0 0,0 0 1,0 0-1,0 0 0,0 0 0,-1 0 0,1 0 0,0 0 0,0 0 1,0 0-1,0 0 0,0 0 0,0 0 0,0 0 0,0 0 0,-1 0 1,1 0-1,0 0 0,0 0 0,0 0 0,0 0 0,0 0 0,0 0 0,0 0 1,0-1-1,0 1 0,0 0 0,-1-12-790,5-22 303,7-32 92,-12 65 413,1 1 1,0-1-1,1 1 0,-1-1 0,0 1 0,0-1 0,0 1 0,0-1 0,0 1 0,0-1 1,1 1-1,-1-1 0,0 1 0,0-1 0,1 1 0,-1 0 0,0-1 0,0 1 1,1-1-1,-1 1 0,1 0 0,-1-1 0,0 1 0,1 0 0,-1 0 0,1-1 0,-1 1 1,1 0-1,-1 0 0,1 0 0,0-1 0,16 7-9,15 22 214,-20-12 13,20 22 261,-31-37-445,0 0-1,0 0 1,0 1 0,1-1 0,-1 0 0,0 0-1,1 0 1,-1-1 0,1 1 0,-1 0-1,0 0 1,1-1 0,0 1 0,-1-1-1,1 1 1,-1-1 0,1 0 0,0 0 0,-1 0-1,1 0 1,0 0 0,1 0 0,-1-1 4,1 0-1,-1-1 1,1 1 0,-1-1 0,0 1 0,0-1 0,0 0 0,0 0 0,0 0 0,-1 0 0,1 0 0,0 0-1,-1 0 1,0-1 0,1 1 0,-1-1 0,0 1 0,1-4 0,12-52 120,-10 39-135,1-34 120,-5 52-72,-1 2-64,0 0 0,0 0-1,-1 0 1,1 0-1,0 0 1,0 0-1,0 1 1,0-1-1,0 0 1,1 0-1,-1 1 1,0-1-1,1 1 1,-1-1-1,1 1 1,-1-1-1,1 1 1,-1-1-1,1 1 1,0-1-1,0 1 1,0 1-1,0-1-5,0 1 0,-1-1 0,1 0 0,-1 0 0,1 1 0,-1-1 0,0 0 0,0 0 0,0 0 0,0 0 0,0 0 0,0 0 0,-3 3-1,-1-1 0,5-3-36,-1 0 0,0-1 0,1 1-1,-1-1 1,1 1 0,-1 0 0,1-1 0,-1 1 0,1 0-1,0 0 1,-1-1 0,1 1 0,0 0 0,0 0 0,-1-1 0,1 1-1,0 0 1,0 0 0,0 0 0,0 0 0,0-1 0,0 1-1,0 0 1,0 0 0,1 1 0,2-1-5,4-8 46,5-12 4,-10 10-6,0 0 1,1 0-1,0 1 1,1-1-1,5-9 1,4-12 3,-12 25 18,0 0 1,0 0 0,-1 0-1,0 0 1,0 0 0,0 0-1,-1 0 1,0 1 0,0-1-1,0 0 1,0 0 0,-1 1-1,0-1 1,0 0 0,0 1-1,0 0 1,-5-7 0,7 10 6,-1 1 0,1-1 0,0 0 0,-1 1 0,1-1 0,-1 0 0,1 1 0,-1-1 0,0 0 0,1 1 0,-1-1 0,1 1 0,-1-1 0,0 1 0,1-1 0,-1 1 0,0 0 0,0-1 0,-1 1 0,2 0-5,-1 0 1,1 0-1,-1 0 0,1 1 1,-1-1-1,1 0 0,0 0 1,-1 0-1,1 1 1,-1-1-1,1 0 0,0 1 1,-1-1-1,1 0 0,0 1 1,0-1-1,-1 1 0,1-1 1,0 0-1,0 1 1,-1-1-1,1 1 0,0 0 1,-6 34 833,6-20-642,1 0 1,1 0-1,0-1 1,1 1-1,0 0 1,1-1-1,1 0 1,0 0-1,1 0 1,10 17-1,-9-20-411,0 0 1,1 0-1,0 0 0,1-1 0,0-1 0,1 1 0,13 9 1,5 2-2080,-5-1 854</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33.984"/>
    </inkml:context>
    <inkml:brush xml:id="br0">
      <inkml:brushProperty name="width" value="0.05" units="cm"/>
      <inkml:brushProperty name="height" value="0.05" units="cm"/>
      <inkml:brushProperty name="color" value="#FF0066"/>
    </inkml:brush>
  </inkml:definitions>
  <inkml:trace contextRef="#ctx0" brushRef="#br0">1 144 5857,'53'84'2681,"-53"-83"-2575,1 0 0,-1 0-1,1 0 1,-1-1 0,0 1 0,1 0 0,-1 0 0,1-1 0,0 1 0,-1 0 0,1-1-1,-1 1 1,1-1 0,0 1 0,-1-1 0,1 1 0,0-1 0,0 1 0,0-1 0,-1 0-1,1 0 1,0 1 0,0-1 0,0 0 0,0 0 0,-1 0 0,1 0 0,0 0-1,0 0 1,0 0 0,0 0 0,0 0 0,0 0 0,-1 0 0,1 0 0,0-1 0,1 0-1,14-18 1597,-14 16-1170,5-9 52,1-1 0,-2 0 1,1 0-1,-2-1 0,0 0 0,0 0 0,-2 0 0,0 0 0,0-1 0,-1 1 1,0-30-1,-2 43-567,0 0 1,0 0 0,0 0 0,0 0-1,-1 0 1,1 0 0,0 0 0,0 0-1,0 0 1,-1 0 0,1 0 0,-1 0-1,1 1 1,-1-1 0,1 0 0,-1 0-1,1 0 1,-1 1 0,0-1 0,1 0-1,-1 1 1,0-1 0,1 0 0,-1 1-1,0-1 1,0 1 0,-1-1 0,1 1-43,1 0 0,-1 0 1,0 0-1,0 0 0,0 0 1,1 0-1,-1 1 0,0-1 0,0 0 1,1 1-1,-1-1 0,0 0 1,1 1-1,-1-1 0,0 1 1,1-1-1,-1 1 0,1-1 1,-1 1-1,1-1 0,-1 1 1,1-1-1,-1 1 0,1 0 1,-1-1-1,1 1 0,0 0 1,-1 0-1,1-1 0,0 1 1,0 0-1,0 1 0,-2 5-25,0 0-1,1 0 0,0 0 0,1 1 0,0-1 1,0 0-1,0 1 0,1-1 0,0 0 1,1 0-1,-1 0 0,1 0 0,1 0 1,-1 0-1,5 9 0,-5-13-10,0 0 0,-1 0 0,1 0 0,0 1 0,0-2 0,1 1 0,-1 0 0,1 0-1,-1-1 1,1 1 0,0-1 0,0 0 0,0 0 0,0 0 0,0 0 0,0-1 0,1 1 0,-1-1 0,0 0 0,1 0 0,-1 0 0,1 0 0,-1-1 0,1 1-1,0-1 1,-1 0 0,1 0 0,0 0 0,-1-1 0,1 1 0,-1-1 0,6-1 0,5-4-2044,0 0 0,27-17 0,-28 16 385,19-12-295</inkml:trace>
</inkml:ink>
</file>

<file path=ppt/ink/ink1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07.402"/>
    </inkml:context>
    <inkml:brush xml:id="br0">
      <inkml:brushProperty name="width" value="0.05" units="cm"/>
      <inkml:brushProperty name="height" value="0.05" units="cm"/>
      <inkml:brushProperty name="color" value="#FF0066"/>
    </inkml:brush>
  </inkml:definitions>
  <inkml:trace contextRef="#ctx0" brushRef="#br0">14 0 8762,'-1'0'226,"0"0"0,1 1 0,-1-1 0,1 0 0,-1 0 0,0 1 0,1-1 0,-1 0 0,1 1 0,-1-1 0,0 1 0,1-1 0,-1 1 0,1-1 0,-1 1 0,1-1 0,0 1 0,-1-1 0,1 1 0,0-1 0,-1 1 0,1 0 0,0-1 0,0 1 0,-1 0 0,1-1 0,0 1 0,0 0 0,0 0 0,0 0 24,1 1 0,-1-1 1,1 0-1,-1 1 0,1-1 1,0 0-1,-1 1 1,1-1-1,0 0 0,0 0 1,0 0-1,0 0 0,2 2 1,7 5 495,1 0 0,18 11 1,-17-12 40,17 13 326,28 26 1,-47-37-1090,-1-1 0,-1 2 0,1 0 0,-2 0 0,1 0 0,8 17 0,-13-17-1633,-20-23-8567</inkml:trace>
</inkml:ink>
</file>

<file path=ppt/ink/ink1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07.806"/>
    </inkml:context>
    <inkml:brush xml:id="br0">
      <inkml:brushProperty name="width" value="0.05" units="cm"/>
      <inkml:brushProperty name="height" value="0.05" units="cm"/>
      <inkml:brushProperty name="color" value="#FF0066"/>
    </inkml:brush>
  </inkml:definitions>
  <inkml:trace contextRef="#ctx0" brushRef="#br0">0 121 8290,'4'-7'4921,"16"-4"-3306,-14 8-778,50-29 2174,-42 22-2397,1 1 1,-1 0-1,2 2 0,-1 0 0,1 0 0,0 1 1,27-5-1,-40 10-567,0 1 1,0 0-1,0 0 1,0 0-1,0 0 1,0 0-1,0 1 1,-1-1-1,1 1 1,0 0-1,0 0 1,4 2-1,-6-2-28,1-1-1,-1 1 1,1 1-1,-1-1 0,0 0 1,0 0-1,0 0 1,0 1-1,0-1 0,0 0 1,0 1-1,0-1 1,0 1-1,-1-1 0,1 1 1,0 2-1,0 1-1,-1-1-1,0 1 0,0-1 0,0 1 1,0 0-1,-1-1 0,0 0 1,0 1-1,0-1 0,0 1 0,-1-1 1,1 0-1,-1 0 0,-4 6 1,3-4-11,-1 0 0,0 0 0,0-1 0,-1 1-1,0-1 1,-9 9 0,12-13-125,0 1-1,0-1 0,0 1 0,0-1 0,0 0 1,-1 0-1,1 0 0,-1 0 0,1 0 0,0-1 1,-1 1-1,1-1 0,-1 1 0,0-1 0,1 0 1,-1 0-1,1 0 0,-1 0 0,1-1 0,-1 1 1,-3-2-1,5 2-33,0 0 0,1-1 0,-1 1 0,0 0 0,1-1 0,-1 1 0,1 0 0,-1-1 0,1 1 0,-1-1 0,1 1 0,-1-1 0,1 1 0,-1-1-1,1 1 1,-1-1 0,1 1 0,0-1 0,0 0 0,-1 1 0,1-1 0,0 0 0,0 1 0,-1-1 0,1 0 0,0 1 0,0-1 0,0 0 0,0 1 0,0-1 0,0 0 0,0 0 0,1 1 0,-1-1 0,0 0 0,0 1 0,0-1 0,1 0 0,-1 1 0,0-1 0,1 0 0,11-13-1042</inkml:trace>
</inkml:ink>
</file>

<file path=ppt/ink/ink1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08.258"/>
    </inkml:context>
    <inkml:brush xml:id="br0">
      <inkml:brushProperty name="width" value="0.05" units="cm"/>
      <inkml:brushProperty name="height" value="0.05" units="cm"/>
      <inkml:brushProperty name="color" value="#FF0066"/>
    </inkml:brush>
  </inkml:definitions>
  <inkml:trace contextRef="#ctx0" brushRef="#br0">0 91 8290,'90'-83'3324,"-76"75"-1254,-12 16-705,-12 18 392,8-23-1301,1 1-203,-3 6 538,0 1 0,1-1 1,0 1-1,-2 17 1,4-25-679,1 0 0,0 0 0,0 0 1,0-1-1,1 1 0,-1 0 1,1 0-1,-1-1 0,1 1 0,0 0 1,0-1-1,0 1 0,0-1 1,1 1-1,-1-1 0,1 1 1,-1-1-1,1 0 0,0 0 0,0 0 1,0 0-1,0 0 0,0 0 1,3 1-1,2 2-32,1-1 0,0 0 0,0-1 1,0 1-1,0-2 0,1 1 0,-1-1 0,1 0 1,-1-1-1,1 0 0,0 0 0,12-1 0,-17-1-278,1 1-1,0-1 0,0 0 0,-1 0 0,1-1 0,0 1 1,-1-1-1,0 0 0,1 0 0,4-4 0,-6 3-275,1 1-1,-1-1 1,-1 0-1,1 0 0,0 0 1,-1 0-1,1-1 1,-1 1-1,0-1 0,0 1 1,-1-1-1,1 0 0,1-6 1,3-16-1085</inkml:trace>
</inkml:ink>
</file>

<file path=ppt/ink/ink1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08.724"/>
    </inkml:context>
    <inkml:brush xml:id="br0">
      <inkml:brushProperty name="width" value="0.05" units="cm"/>
      <inkml:brushProperty name="height" value="0.05" units="cm"/>
      <inkml:brushProperty name="color" value="#FF0066"/>
    </inkml:brush>
  </inkml:definitions>
  <inkml:trace contextRef="#ctx0" brushRef="#br0">0 133 8602,'1'5'1009,"0"1"-1,1-1 1,-1 0 0,1 0 0,0 0-1,1 0 1,-1 0 0,1 0 0,5 6-1,35 40 2445,-19-24-1570,-12-14-1329,-8-9-469,0 0 0,0 1 0,-1-1 0,1 1 0,-1 0 0,0 0 0,0 0 0,0 0 0,-1 0 0,0 1 0,0-1 0,0 1 0,1 6 1,-3-11-86,0-1 0,0 1 1,0-1-1,0 1 1,0-1-1,1 1 1,-1-1-1,0 1 1,0-1-1,0 1 1,0-1-1,0 1 1,0-1-1,-1 1 0,1-1 1,0 1-1,0-1 1,0 1-1,0-1 1,-1 1-1,1-1 1,0 0-1,0 1 1,-1-1-1,1 1 1,0-1-1,-1 0 1,1 1-1,0-1 0,-1 0 1,1 1-1,0-1 1,-1 0-1,1 0 1,-1 1-1,1-1 1,-1 0-1,1 0 1,-1 0-1,1 1 1,-1-1-1,1 0 0,-1 0 1,1 0-1,-1 0 1,1 0-1,-1 0 1,1 0-1,-1 0 1,1 0-1,-1-1 1,1 1-1,-1 0 1,1 0-1,0 0 1,-1 0-1,1-1 0,-1 1 1,1 0-1,-1 0 1,1-1-1,0 1 1,-1 0-1,0-1 1,-1-1-19,-1 0 0,0 0 0,0 0 0,1-1 0,-1 1 0,1-1 1,0 1-1,-4-7 0,-6-13-167,2-2 1,0 1-1,2-1 0,-7-32 1,13 44 144,0 0-1,0 1 1,1-1 0,1 0 0,0 0 0,0 0-1,1 0 1,1 0 0,0 0 0,1 1-1,5-15 1,-8 24 40,1 0 1,0 0-1,-1 0 0,1 0 0,0 0 0,1 0 1,-1 0-1,0 0 0,0 0 0,1 1 0,-1-1 1,1 0-1,0 1 0,-1-1 0,1 1 0,0 0 1,0 0-1,0-1 0,0 1 0,0 0 0,0 1 1,0-1-1,4-1 0,-3 2 22,0 1 0,0-1-1,0 0 1,0 1 0,0 0 0,0 0 0,0 0-1,-1 0 1,1 0 0,0 0 0,-1 1 0,1-1 0,-1 1-1,1 0 1,-1 0 0,0 0 0,3 3 0,1 2 36,-1 0 1,0 0 0,-1 1 0,1 0 0,-1 0-1,-1 0 1,1 0 0,-1 1 0,-1-1-1,0 1 1,0 0 0,-1-1 0,0 1 0,0 0-1,-1 0 1,0 0 0,0 0 0,-1 0 0,-1-1-1,1 1 1,-2 0 0,1-1 0,-1 1-1,-5 10 1,-13 15 816,73-32 823,-35-1-1362,1-1 0,-1-1 0,0 0 0,29-6 0,-33 4-347,0 1 343,0-1 0,0-1-1,0 0 1,13-6 0,-22 8-461,0-1 1,-1 1-1,1-1 0,-1 1 1,1-1-1,4-6 1,-5 6-352,-1 0 1,1 0 0,-1-1-1,0 1 1,-1-1 0,1 1 0,0-1-1,1-6 1,5-19-2698,4-12 1340</inkml:trace>
  <inkml:trace contextRef="#ctx0" brushRef="#br0" timeOffset="1">555 73 17084,'23'79'6873,"-34"-43"-4768,-4-5-681,4-15-1024,9-10-3457</inkml:trace>
</inkml:ink>
</file>

<file path=ppt/ink/ink1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28.523"/>
    </inkml:context>
    <inkml:brush xml:id="br0">
      <inkml:brushProperty name="width" value="0.05" units="cm"/>
      <inkml:brushProperty name="height" value="0.05" units="cm"/>
      <inkml:brushProperty name="color" value="#FF0066"/>
    </inkml:brush>
  </inkml:definitions>
  <inkml:trace contextRef="#ctx0" brushRef="#br0">424 18 9874,'-1'-2'154,"1"1"-1,-1 0 0,0 0 1,0 0-1,1 0 1,-1 0-1,0 0 0,0 0 1,0 0-1,0 1 1,0-1-1,0 0 1,0 0-1,0 1 0,-1-1 1,1 1-1,0-1 1,0 1-1,0 0 1,-1-1-1,1 1 0,0 0 1,0 0-1,-1 0 1,-1 0-1,0 0-57,1 1 0,-1 0-1,1 0 1,-1 0 0,1 0-1,-1 0 1,1 1 0,0-1 0,0 1-1,0 0 1,0-1 0,-2 3 0,-8 9-92,1 0 1,1 1-1,-11 18 1,16-24 268,-139 238 838,86-142-408,46-84-537,-3 4 179,1 0-1,1 1 0,2 1 0,0 0 0,-13 52 0,23-76-311,1-1-1,0 1 0,0-1 1,0 1-1,0-1 0,0 1 1,0-1-1,0 1 1,0-1-1,1 1 0,-1-1 1,0 1-1,1-1 0,0 0 1,-1 1-1,2 1 1,-1-2-13,-1-1 1,1 1-1,0-1 1,0 1-1,-1 0 1,1-1 0,0 0-1,0 1 1,0-1-1,0 1 1,0-1-1,-1 0 1,1 0-1,0 1 1,0-1 0,0 0-1,0 0 1,0 0-1,0 0 1,0 0-1,0 0 1,0 0-1,0-1 1,0 1 0,0 0-1,1-1 1,10-5 107,0 0 1,0-1 0,-1 0 0,1-1-1,-2 0 1,1-1 0,17-18-1,237-248 709,-94 92-481,-154 165-275,-13 13-42,1-1 0,0 1 0,-1 0 0,2 0 0,-1 1 0,0-1 1,1 1-1,0 0 0,0 1 0,0-1 0,1 1 0,10-3 0,-17 6-34,0 0 1,1-1 0,-1 1-1,1 0 1,-1 0-1,1 0 1,-1 0-1,1 0 1,-1 0-1,1 0 1,-1 0-1,1 0 1,-1 0-1,1 0 1,-1 0-1,1 0 1,-1 1-1,1-1 1,-1 0-1,1 0 1,-1 0-1,1 1 1,-1-1-1,0 0 1,1 1-1,-1-1 1,1 0-1,-1 1 1,0-1-1,1 0 1,-1 1-1,0-1 1,0 1-1,1-1 1,-1 1-1,0-1 1,0 1-1,0-1 1,1 0 0,-1 1-1,0-1 1,0 1-1,0-1 1,0 1-1,0 5 6,-1-1 1,1 1-1,-1-1 0,0 0 0,-1 1 1,1-1-1,-1 0 0,-3 7 1,-28 52 22,-85 137 48,-48 90 64,162-283-103,1 1-1,-1-1 1,-3 17 0,6-24-35,1 0-1,0-1 1,0 1 0,0 0-1,-1 0 1,1-1 0,0 1-1,0 0 1,0-1 0,0 1 0,0 0-1,1 0 1,-1-1 0,0 1-1,0 0 1,0-1 0,1 1-1,-1 0 1,0-1 0,1 1 0,-1 0-1,0-1 1,1 1 0,-1-1-1,1 1 1,-1-1 0,1 1-1,-1-1 1,1 1 0,-1-1-1,1 1 1,0-1 0,-1 0 0,1 1-1,0-1 1,1 1 0,0-1 15,0 0 0,1 0 1,-1 0-1,0 0 0,1 0 1,-1-1-1,1 1 0,-1-1 1,0 1-1,3-2 0,10-4 54,-2-1 0,1 0 0,-1-1 0,0 0 0,15-14-1,60-57 149,-67 59-185,32-31 42,74-66-17,-106 99-29,2 1-1,0 1 1,49-25 0,-69 40-27,0-1-1,0 1 0,0 0 1,1 0-1,-1 0 0,0 1 0,1-1 1,3 0-1,-6 1-3,0 0 0,0 1 0,0-1 0,0 0 0,0 0 0,0 0 0,0 1 1,1-1-1,-1 0 0,0 1 0,0-1 0,0 1 0,0 0 0,0-1 0,-1 1 0,1 0 0,0-1 1,1 2-1,0 1 2,-1 0 1,0 0-1,0 0 1,0 0 0,0 0-1,-1 0 1,1 0 0,-1 0-1,0 0 1,0 0 0,0 1-1,0-1 1,0 0-1,-1 0 1,1 0 0,-1 0-1,0 0 1,-2 5 0,-14 38 13,-2-1 1,-2-1 0,-2-1 0,-40 59 0,-31 55 285,93-155-285,0 0 0,0 0 0,0-1 0,0 1 1,1 0-1,-1 0 0,0 0 0,1 0 0,-1 1 1,1-1-1,0 0 0,0 0 0,0 3 1,0-5-15,0 1 0,1-1 0,-1 1 1,0-1-1,1 0 0,-1 1 1,0-1-1,1 0 0,-1 1 1,0-1-1,1 0 0,-1 1 1,1-1-1,-1 0 0,0 0 0,1 0 1,-1 1-1,1-1 0,-1 0 1,1 0-1,-1 0 0,1 0 1,-1 0-1,1 0 0,-1 0 1,1 0-1,-1 0 0,1 0 0,-1 0 1,1 0-1,-1 0 0,1-1 1,0 1-1,7-3 42,-1 0 0,1 0-1,-1-1 1,1 0 0,8-6 0,14-12 20,-1-2 0,0-1 0,39-45 0,68-97 23,-57 67-19,-42 62-46,-24 32-206,-13 7 152,1-1 1,-1 1 0,0 0-1,0 0 1,0-1 0,1 1-1,-1 0 1,0 0 0,0 0-1,0-1 1,0 1 0,0 0 0,0 0-1,-1 0 1,1-1 0,0 1-1,0 0 1,-1 0 0,1-1-1,0 1 1,-1 0 0,0 0-1,-28 96-5572,15-33 3456</inkml:trace>
</inkml:ink>
</file>

<file path=ppt/ink/ink1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30.561"/>
    </inkml:context>
    <inkml:brush xml:id="br0">
      <inkml:brushProperty name="width" value="0.05" units="cm"/>
      <inkml:brushProperty name="height" value="0.05" units="cm"/>
      <inkml:brushProperty name="color" value="#FF0066"/>
    </inkml:brush>
  </inkml:definitions>
  <inkml:trace contextRef="#ctx0" brushRef="#br0">4 63 6033,'-1'12'1027,"-1"0"-1,2 1 0,-1-1 1,2 0-1,2 16 1,0-10-132,1 0 1,12 33 0,4-4-15,42 69 0,-45-84-153,-14-27-673,95 180 1279,-80-145-1183,-1 2-1,18 71 0,-30-99-147,-1-17-3,0-26 2,-4 27-1,4-78 32,-3-1-1,-4 0 1,-16-92 0,-2-60 9,23 185-41,-2 48-1,0-1-1,0 1 1,0 0 0,0-1-1,0 1 1,0 0 0,0-1 0,0 1-1,0 0 1,1-1 0,-1 1-1,0 0 1,0-1 0,0 1-1,0 0 1,1-1 0,-1 1-1,0 0 1,0 0 0,1-1-1,-1 1 1,0 0 0,1 0-1,-1 0 1,0-1 0,1 1 0,-1 0-1,0 0 1,1 0 0,-1 0-1,0 0 1,1-1 0,0 2-1,0 0 0,0-1 0,1 1 0,-1 0 0,0 0 0,0 0 0,0 0 1,-1 0-1,1 0 0,0 0 0,0 0 0,0 0 0,-1 0 0,2 2 0,8 16 5,-1 1 1,-1 0-1,0 0 0,-2 1 0,8 42 0,-4-17 33,17 85 116,-13-57 390,32 99 0,-45-171-525,15 34 412,-16-35-411,1-1 0,-1 1 0,0 0 0,1 0 0,-1 0 0,1 0 0,-1-1 0,1 1 0,0 0 0,-1-1 0,1 1 0,0 0 0,0-1 0,-1 1 0,1-1 0,0 1 0,0-1 0,0 1 0,0-1 0,-1 0 0,1 1 0,0-1 0,0 0 0,0 0 0,0 1 0,0-1 0,0 0 0,0 0 0,0 0 0,0 0 0,0-1 0,0 1 0,0 0 0,0 0 0,0 0 0,1-1 0,2-2 25,-1 0 0,1-1 0,-1 1 0,0 0 0,0-1 0,0 0 0,0 0 0,0 0 0,-1 0 1,0 0-1,2-6 0,19-55 164,-17 46-158,18-67 23,-5-1 1,12-132 0,-3 20-1,-21 176-48,-6 23-25,-1 0 1,0 0 0,0 0-1,1 0 1,-1 0 0,0 0-1,0 0 1,1 0 0,-1 0-1,0 0 1,0 0 0,1 0-1,-1 1 1,0-1-1,0 0 1,0 0 0,1 0-1,-1 0 1,0 0 0,0 0-1,1 0 1,-1 1 0,0-1-1,0 0 1,0 0 0,0 0-1,1 1 1,-1-1 0,0 0-1,0 0 1,0 0 0,0 1-1,0-1 1,0 0 0,0 0-1,0 1 1,1-1 0,-1 0-1,0 0 1,0 1 0,0-1-1,0 0 1,2 8 7,0 0-1,0 0 1,-1 1-1,1 8 1,-5 175 55,-1-122 0,8 95-1,-4-161-53,0-1 0,0 0 1,1 1-1,0-1 0,0 0 0,0 0 1,0 0-1,0 0 0,0 0 0,1 0 1,-1 0-1,4 3 0,-5-5-5,1-1 0,-1 1 1,1-1-1,-1 0 0,1 1 0,-1-1 0,1 0 1,-1 1-1,1-1 0,-1 0 0,1 0 0,0 0 1,-1 0-1,1 1 0,-1-1 0,1 0 0,0 0 1,-1 0-1,1 0 0,0 0 0,-1 0 0,1 0 1,1-1-1,-1 0 4,1 0 0,0 1 0,-1-1 0,1 0 0,-1-1 0,1 1 0,-1 0 0,0 0 0,1-1 0,-1 1 0,2-3 0,5-7 20,-1-1-1,-1 0 1,1 0-1,-2 0 1,0-1-1,0 0 1,-1 0-1,2-14 1,13-113 34,-15 95-46,13-86 18,-16 128-30,-1 0 0,1 0 0,0 0 0,0 0 0,0 1-1,0-1 1,0 0 0,0 0 0,1 1 0,1-3 0,-3 4-2,0 1 0,1 0 0,-1 0 0,0 0-1,0-1 1,1 1 0,-1 0 0,0 0 0,1 0 0,-1 0 0,0 0 0,0-1 0,1 1 0,-1 0 0,0 0 0,1 0 0,-1 0 0,0 0 0,1 0 0,-1 0 0,0 0 0,1 0 0,-1 0 0,0 0 0,1 0 0,-1 0 0,0 1 0,0-1 0,1 0 0,-1 0 0,0 0 0,1 0 0,-1 0 0,1 1 0,12 20 96,-1 18 74,0 0 0,8 64 1,-14-67-732,1-1 1,1 0-1,2-1 1,18 41 0,-9-42-491</inkml:trace>
</inkml:ink>
</file>

<file path=ppt/ink/ink1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34.63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201 127 6129,'-12'42'8679,"31"-41"-7446,2-2-1042,-1-1 0,0-1 0,0-1 0,0-1-1,0-1 1,22-10 0,116-57 1253,-140 64-1301,-1 1 68,-1-1 1,0 0-1,18-16 1,-81 60-115,-2-3 0,-94 47 0,84-49-85,2 2 1,-71 54-1,-18 48 2369,146-134-2363,0-1 1,0 1 0,0 0 0,0 0 0,-1-1 0,1 1 0,0 0-1,0 0 1,0-1 0,0 1 0,0 0 0,0-1 0,0 1 0,0 0-1,1 0 1,-1-1 0,0 1 0,0 0 0,0 0 0,0-1 0,0 1-1,0 0 1,0 0 0,1-1 0,-1 1 0,0 0 0,0 0 0,0 0-1,0-1 1,1 1 0,-1 0 0,0 0 0,0 0 0,1 0 0,-1 0-1,0-1 1,0 1 0,1 0 0,-1 0 0,0 0 0,0 0 0,1 0-1,-1 0 1,0 0 0,0 0 0,1 0 0,-1 0 0,10-4-6,0-1 0,0 0 1,-1 0-1,0-1 1,0-1-1,11-9 1,-8 6-17,0 0 0,1 1 0,25-13 0,24-8-272,-25 13-671,60-38 0,-59 24 499</inkml:trace>
</inkml:ink>
</file>

<file path=ppt/ink/ink1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35.55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15131,'2'4'325,"0"1"1,1-1-1,-1 0 0,1 0 1,0 0-1,0-1 0,1 1 0,-1-1 1,1 1-1,-1-1 0,8 4 0,49 25 1587,-36-21-1307,236 129 2636,-71-37-1557,-143-81-1313,-80-20-232,-16-12-200,1-1 1,-85-31 0,91 26 39,-1 2 0,0 2 0,-71-10 1,103 22 158,16 4-25,20 5-2,55 0-45,-58-8-350,41 8 1,-27 5 74</inkml:trace>
</inkml:ink>
</file>

<file path=ppt/ink/ink1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41"/>
    </inkml:context>
    <inkml:brush xml:id="br0">
      <inkml:brushProperty name="width" value="0.05" units="cm"/>
      <inkml:brushProperty name="height" value="0.05" units="cm"/>
      <inkml:brushProperty name="color" value="#FF0066"/>
    </inkml:brush>
  </inkml:definitions>
  <inkml:trace contextRef="#ctx0" brushRef="#br0">1 23 6129,'7'-22'13623,"2"46"-13335,-2 1-1,0 1 1,-2-1-1,2 31 1,-2-23-128,-3-19-122,0 1-1,-1-1 1,-1 20 0,-4-27-536,0-17-4187,3 1 4247,1 1 1,1 0-1,-1-1 0,1 1 1,1 0-1,2-10 0,-1 8 81,9-27-441</inkml:trace>
</inkml:ink>
</file>

<file path=ppt/ink/ink1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41.426"/>
    </inkml:context>
    <inkml:brush xml:id="br0">
      <inkml:brushProperty name="width" value="0.05" units="cm"/>
      <inkml:brushProperty name="height" value="0.05" units="cm"/>
      <inkml:brushProperty name="color" value="#FF0066"/>
    </inkml:brush>
  </inkml:definitions>
  <inkml:trace contextRef="#ctx0" brushRef="#br0">0 55 7330,'32'-55'6800,"-32"64"-4438,-5 17-3,4-17-1602,1-6-580,0 1-1,0-1 1,0 1-1,0-1 0,1 0 1,0 1-1,1 3 1,2 20 544,-15 113-59,7-119-885,2-12-1772,9-23-3864,5-12 4688</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34.575"/>
    </inkml:context>
    <inkml:brush xml:id="br0">
      <inkml:brushProperty name="width" value="0.05" units="cm"/>
      <inkml:brushProperty name="height" value="0.05" units="cm"/>
      <inkml:brushProperty name="color" value="#FF0066"/>
    </inkml:brush>
  </inkml:definitions>
  <inkml:trace contextRef="#ctx0" brushRef="#br0">0 422 8138,'30'48'6676,"-8"-21"-4712,49 45 1,-71-71-1893,1-1 1,-1 1-1,1 0 1,0 0-1,0-1 1,-1 1 0,1 0-1,0-1 1,0 1-1,0 0 1,0-1-1,0 1 1,0-1 0,0 0-1,0 1 1,0-1-1,1 0 1,-2-16 1221,-3-9-1462,3 15 164,-1 0-19,0 1 0,1-1 1,1 0-1,0 0 0,2-11 1,-3 19 19,1 1 0,-1-1 0,1 0 1,-1 1-1,1-1 0,-1 1 1,1-1-1,0 1 0,0 0 1,0-1-1,0 1 0,0 0 1,0-1-1,0 1 0,0 0 1,1 0-1,-1 0 0,0 0 1,1 0-1,-1 0 0,1 0 0,-1 1 1,1-1-1,-1 1 0,1-1 1,-1 1-1,1-1 0,-1 1 1,1 0-1,0 0 0,-1-1 1,1 1-1,0 1 0,-1-1 1,1 0-1,0 0 0,-1 0 1,1 1-1,-1-1 0,3 2 0,20 12 69,-22-12-57,0 0-1,0-1 1,1 1 0,-1-1 0,0 1 0,1-1-1,-1 0 1,1 0 0,3 1 0,-1-35 200,-1 16-254,0 0 0,9-20-1,-12 35 26,0 0-1,0 1 1,0-1 0,0 0-1,0 1 1,0-1 0,1 1-1,-1-1 1,0 1 0,1 0-1,-1-1 1,1 1 0,0 0-1,-1 0 1,1 0 0,0 0-1,0 1 1,-1-1-1,1 0 1,0 1 0,0-1-1,0 1 1,0 0 0,0-1-1,3 1 1,5 0-11,-1 1 1,0 0-1,1 0 0,9 3 1,0-1 40,-17-2 0,1-1 0,-1 0 0,1 1 0,0-1 0,-1 0 0,1-1 0,-1 1 0,1 0 0,-1-1 0,1 1 0,-1-1-1,0 0 1,1 0 0,-1 0 0,0 0 0,1 0 0,-1-1 0,0 1 0,0 0 0,0-1 0,0 0 0,0 0 0,-1 1 0,1-1 0,0 0 0,-1 0 0,1 0 0,1-5 0,1-3 92,0 0 1,-1-1-1,-1 1 1,0-1 0,1-18-1,-2 18-50,1 0 0,0-1 0,4-10 0,-6 21-52,1-1 1,-1 1-1,1 0 0,-1 0 0,1 0 0,0 0 0,-1 0 1,1 0-1,0 1 0,0-1 0,0 0 0,-1 0 0,1 0 1,0 1-1,0-1 0,0 1 0,0-1 0,0 0 0,1 1 1,-1 0-1,0-1 0,0 1 0,0 0 0,0-1 0,0 1 1,1 0-1,-1 0 0,0 0 0,0 0 0,0 0 0,0 0 1,1 1-1,-1-1 0,0 0 0,0 1 0,0-1 0,0 0 1,0 1-1,0-1 0,0 1 0,0 0 0,0-1 0,0 1 0,1 1 1,6 3 1,0 0 0,-1 1 0,13 12 0,189 183 328,-282-292 557,60 73-822,0 0-103,0-1-1,2 0 1,0 0 0,2-1-1,0 0 1,1-1-1,-7-26 1,14 41 8,-1 0-1,2 1 1,-1-1 0,0 0-1,1 0 1,0 0-1,1 0 1,-1 0 0,1 0-1,0 0 1,0 1 0,1-1-1,3-8 1,-4 13 19,0 0 0,0 1 1,0-1-1,0 0 1,0 0-1,0 1 0,0-1 1,0 1-1,0-1 1,1 1-1,-1-1 0,0 1 1,0 0-1,0 0 0,1 0 1,-1-1-1,0 1 1,0 0-1,1 0 0,-1 1 1,0-1-1,0 0 0,1 0 1,-1 1-1,0-1 1,0 0-1,0 1 0,0-1 1,1 1-1,-1 0 0,0-1 1,0 1-1,0 0 1,0 0-1,1 1 0,2 1 28,0 0-1,0 0 0,0 0 0,0 1 1,-1-1-1,1 1 0,3 7 1,-4-7 15,-1 0 1,-1 1 0,1-1 0,-1 1-1,0-1 1,0 1 0,0-1-1,0 1 1,-1 0 0,0 0-1,0-1 1,0 1 0,0 0 0,-1-1-1,-2 9 1,2-10-152,0 0-1,0-1 1,0 1 0,-1-1-1,1 1 1,-1-1 0,1 0-1,-1 1 1,0-1 0,0 0-1,0 0 1,0 0 0,0 0-1,-1-1 1,1 1 0,0-1-1,-1 1 1,1-1 0,-1 0-1,0 0 1,1 0 0,-1 0-1,0 0 1,0-1 0,1 1-1,-1-1 1,-3 0 0,-6 0 763,9-3-331</inkml:trace>
</inkml:ink>
</file>

<file path=ppt/ink/ink1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41.899"/>
    </inkml:context>
    <inkml:brush xml:id="br0">
      <inkml:brushProperty name="width" value="0.05" units="cm"/>
      <inkml:brushProperty name="height" value="0.05" units="cm"/>
      <inkml:brushProperty name="color" value="#FF0066"/>
    </inkml:brush>
  </inkml:definitions>
  <inkml:trace contextRef="#ctx0" brushRef="#br0">1 1 7234,'0'11'3888,"0"4"-1207,1 6-753,3 3-167,-1 0-537,2 2-232,0 3-400,3-4-176,-2-3-272,-1-4-64,-2-11-112,-1 1-176,0-10-536,-2 0-408,0-2-2873,11-29 3201</inkml:trace>
  <inkml:trace contextRef="#ctx0" brushRef="#br0" timeOffset="1">114 3 9322,'2'21'4265,"-1"6"-1697,-1 5-191,0 6-569,-1 2-327,-2-3-657,-1-1-240,1-9-856,6-10-1136,9-24 976</inkml:trace>
</inkml:ink>
</file>

<file path=ppt/ink/ink1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43.592"/>
    </inkml:context>
    <inkml:brush xml:id="br0">
      <inkml:brushProperty name="width" value="0.05" units="cm"/>
      <inkml:brushProperty name="height" value="0.05" units="cm"/>
      <inkml:brushProperty name="color" value="#FF0066"/>
    </inkml:brush>
  </inkml:definitions>
  <inkml:trace contextRef="#ctx0" brushRef="#br0">101 0 5105,'-71'16'8622,"63"-17"-4347,5 2-1156,1 10-2546,-5 57 339,1-25-567,2 0 1,5 85-1,-1-128-379,0 0 0,0 0 0,0 0 0,0 0 0,0 0 0,0-1 0,0 1 0,0 0 0,1 0 0,-1 0 0,0 0 0,0 0 0,0 0 0,0 0 0,0 0 0,0 0 0,0 0 0,0 0 0,1 0 0,-1 0 0,0 0 0,0 0 0,0 0 0,0 0 0,0 0 0,0 0 0,0 0 0,1 0 0,-1 0-1,0 0 1,0 0 0,0 0 0,0 0 0,0 0 0,0 0 0,0 1 0,0-1 0,0 0 0,1 0 0,-1 0 0,0 0 0,0 0 0,0 0 0,0 0 0,0 0 0,0 0 0,0 0 0,0 1 0,0-1 0,0 0 0,8-18-3226,-2 3 2798,19-42-1677,-7 12 976</inkml:trace>
</inkml:ink>
</file>

<file path=ppt/ink/ink1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43.995"/>
    </inkml:context>
    <inkml:brush xml:id="br0">
      <inkml:brushProperty name="width" value="0.05" units="cm"/>
      <inkml:brushProperty name="height" value="0.05" units="cm"/>
      <inkml:brushProperty name="color" value="#FF0066"/>
    </inkml:brush>
  </inkml:definitions>
  <inkml:trace contextRef="#ctx0" brushRef="#br0">1 63 6937,'39'-62'7810,"-36"80"-5489,-1 22 190,-3 45 57,2-53-2072,-4 41-1,-5-52-1830,13-33-3583,2-3 4045,1 0 0,1 0-1,11-16 1,-2 4 92,6-21-244</inkml:trace>
</inkml:ink>
</file>

<file path=ppt/ink/ink1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44.475"/>
    </inkml:context>
    <inkml:brush xml:id="br0">
      <inkml:brushProperty name="width" value="0.05" units="cm"/>
      <inkml:brushProperty name="height" value="0.05" units="cm"/>
      <inkml:brushProperty name="color" value="#FF0066"/>
    </inkml:brush>
  </inkml:definitions>
  <inkml:trace contextRef="#ctx0" brushRef="#br0">1 90 4137,'42'-89'7129,"-42"100"-4984,-4 4-49,11 12-207,-4 6 7,-3 4-432,7 3-207,-6-4-393,6 0-272,4-4-256,-8-1-304,17-10-1600,4-12 1216</inkml:trace>
</inkml:ink>
</file>

<file path=ppt/ink/ink1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46.175"/>
    </inkml:context>
    <inkml:brush xml:id="br0">
      <inkml:brushProperty name="width" value="0.05" units="cm"/>
      <inkml:brushProperty name="height" value="0.05" units="cm"/>
      <inkml:brushProperty name="color" value="#FF0066"/>
    </inkml:brush>
  </inkml:definitions>
  <inkml:trace contextRef="#ctx0" brushRef="#br0">468 1561 6313,'0'0'157,"0"1"0,1-1 0,-1 0 0,0 0 0,1 0 0,-1 0 0,0 0-1,1 0 1,-1 0 0,0 0 0,1 0 0,-1 0 0,1 0 0,-1 0 0,0 0-1,0 0 1,1-1 0,-1 1 0,0 0 0,1 0 0,-1 0 0,0 0 0,1-1 0,-1 1-1,0 0 1,0 0 0,1-1 0,-1 1 0,0 0 0,0 0 0,0-1 0,1 1-1,-1 0 1,0 0 0,0-1 0,0 1 0,0 0 0,0-1 0,1 1 0,-1 0 0,0-1-1,0 1 1,0 0 0,0-1 0,0 1 0,0-1 0,0 1 0,0 0 0,0-1-1,0 1 1,-1 0 0,1-1 0,0 1 0,0 0 0,0 0 0,0-1 0,0 1 0,-1 0-1,1-1 1,0 1 0,0 0 0,0 0 0,-1-1 0,1 1 0,-1 0 0,9 3 25,-1 0 0,1 1 1,-1 0-1,0 1 0,0 0 1,-1 0-1,0 0 1,11 11-1,-2-1 2,-2-5-46,0-1 0,0 0-1,1 0 1,1-2-1,-1 1 1,1-2 0,1 0-1,-1-1 1,22 4 0,9-1 201,83 5 1,-110-12-278,260 5 545,-145-5 261,206 26 0,-179-3-526,1-6-1,199-5 0,52-30 697,-313 16-636,-62 2-182,63-7 0,-87 4-192,-1 0 0,0-1 0,0-1 0,-1 0 0,1-1 1,-1 0-1,0-1 0,18-12 0,-4-2 188,-1-2 1,-1-1-1,-1-1 1,35-48-1,-18 23 310,-29 36-393,-1-1-1,-1 0 1,0 0 0,-1-1-1,0 1 1,-1-2-1,-1 1 1,0-1 0,-1 0-1,-1 0 1,4-33-1,-5 25-122,-1 0 0,-1 0 0,-2 0 0,0 0 0,-1 0 0,-2 0-1,0 1 1,-2-1 0,0 1 0,-1 0 0,-2 0 0,0 1 0,-2 1 0,0-1 0,-1 2-1,-21-28 1,5 13-11,0 2 0,-3 0 0,-1 2 0,-54-42-1,-157-91 21,154 107-17,-18-12-9,-4 4-1,-2 6 1,-220-83 0,224 107-21,-221-41 0,267 67-11,0 3 1,-1 3-1,0 3 1,1 2-1,-68 12 1,3 7-326,-231 72 1,299-73 212,1 4 1,2 2-1,0 2 1,2 3 0,-96 70-1,111-65 102,2 1 0,1 1 0,-46 64 0,69-83 42,1 1 1,1 0-1,1 0 0,1 1 0,1 1 0,1-1 0,1 2 1,0-1-1,2 1 0,1 0 0,1 0 0,0 0 0,2 0 1,1 0-1,3 36 0,0-33 15,0 0 1,2 0-1,0 0 1,2 0-1,1-1 1,1 0-1,15 29 0,-13-35 9,0 0-1,2-1 1,0 0-1,1-1 1,0 0-1,2-1 1,0-1-1,1 0 0,20 13 1,4-1-196,1-1-1,1-3 1,68 27 0,-58-31-1366,0-2-1,107 19 1,-29-22 180</inkml:trace>
</inkml:ink>
</file>

<file path=ppt/ink/ink1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47.759"/>
    </inkml:context>
    <inkml:brush xml:id="br0">
      <inkml:brushProperty name="width" value="0.05" units="cm"/>
      <inkml:brushProperty name="height" value="0.05" units="cm"/>
      <inkml:brushProperty name="color" value="#FF0066"/>
    </inkml:brush>
  </inkml:definitions>
  <inkml:trace contextRef="#ctx0" brushRef="#br0">498 1519 6889,'0'-1'101,"0"1"-1,-1 0 1,1-1 0,0 1-1,0 0 1,-1-1-1,1 1 1,0 0-1,0-1 1,-1 1-1,1-1 1,0 1-1,0-1 1,0 1-1,0-1 1,0 1-1,0 0 1,0-1-1,0 1 1,0-1-1,0 1 1,0-1-1,0 1 1,0-1-1,0 1 1,0 0-1,0-1 1,0 1-1,1-1 1,-1 1-1,0-1 1,0 1-1,0 0 1,1-1-1,17-13 1145,26-2-290,-25 13-494,1 1 1,0 0 0,0 1-1,-1 2 1,1 0-1,0 1 1,24 5 0,139 44 2059,-115-30-1846,31 5 74,2-4-1,174 15 0,204-19-558,-272-14-128,207 0 403,-311-9-176,-2-4 0,106-23 0,-108 12-126,195-47 5,-244 52-112,0-2-1,-1-2 1,77-42-1,-111 52 30,-2 0 0,1-1 0,-1 0-1,-1-1 1,0-1 0,0 0-1,-1 0 1,-1-2 0,0 1 0,-1-1-1,0 0 1,9-23 0,-8 13 63,-2-1 1,0 1-1,-1-1 0,-2-1 1,-1 1-1,-1-1 1,0-34-1,-3 59-148,2-54 187,-12-93-1,8 131-148,-1-1-1,-1 1 1,-1 0 0,0 1-1,-2-1 1,0 1 0,0 0-1,-1 1 1,-17-24-1,-1 8 16,-2 0-1,0 2 0,-2 1 1,-2 1-1,-34-22 0,-180-103 211,236 146-262,-23-14-5,-2 2 0,0 1-1,0 2 1,-2 1 0,0 2 0,0 2 0,-48-7 0,-161-3-44,18 3-10,-971-80-371,938 105 327,214-3 44,-1 3-1,1 2 0,-64 22 1,61-12-14,2 1 0,0 3 0,2 2 0,0 2 0,-62 50 0,36-18 18,4 3-1,-79 93 1,126-132 19,2 0 0,1 1 0,0 1 0,-22 47 0,33-58 19,2 0 0,-1 0 0,2 1 1,0-1-1,1 1 0,1 0 0,0 0 0,1 0 0,0 0 0,4 31 0,2-20 20,1-1-1,1 0 0,1 0 0,1-1 0,1 0 0,1-1 0,2 0 0,0 0 0,1-2 0,2 0 0,0 0 0,1-1 0,1-2 0,1 1 0,1-2 0,1-1 0,0 0 0,1-2 0,1 0 0,0-2 0,1 0 0,0-2 0,1 0 0,34 9 0,6-3 104,0-3 0,119 10 0,136-19 110,-240-9-65,0-4 1,97-23-1,-88 8 202</inkml:trace>
</inkml:ink>
</file>

<file path=ppt/ink/ink1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55.378"/>
    </inkml:context>
    <inkml:brush xml:id="br0">
      <inkml:brushProperty name="width" value="0.05" units="cm"/>
      <inkml:brushProperty name="height" value="0.05" units="cm"/>
      <inkml:brushProperty name="color" value="#FF0066"/>
    </inkml:brush>
  </inkml:definitions>
  <inkml:trace contextRef="#ctx0" brushRef="#br0">210 524 8002,'-8'-37'4171,"8"-10"-2834,-1-5 359,2 50-1615,-1 1-1,0 0 1,0 0-1,0-1 1,0 1 0,-1 0-1,1 0 1,0-1-1,0 1 1,-1 0 0,1 0-1,-1 0 1,1 0-1,-1 0 1,1-1 0,-1 1-1,0 0 1,1 0 0,-1 0-1,0 1 1,0-1-1,0 0 1,0 0 0,0 0-1,-1-1 1,0 2-18,1 0 1,0 0-1,-1 0 0,1 1 1,-1-1-1,1 0 1,-1 1-1,1-1 1,0 0-1,-1 1 0,1-1 1,0 1-1,0 0 1,-1 0-1,1-1 0,0 1 1,0 0-1,-1 1 1,-7 6 123,1 0 0,0 1 0,0 0 0,-7 11-1,-11 20 184,-22 42 0,42-69-323,-1 1 0,2 0 0,0 0-1,0 0 1,2 0 0,0 1-1,-3 23 1,6-37-43,0 1-1,0-1 0,0 1 1,0-1-1,0 0 1,0 1-1,1-1 1,-1 0-1,0 1 1,1-1-1,-1 1 1,1-1-1,-1 0 0,1 0 1,0 1-1,1 1 1,-1-3-3,0 1 0,-1-1 0,1 1 1,0-1-1,-1 1 0,1-1 0,0 0 0,0 0 0,0 1 1,-1-1-1,1 0 0,0 0 0,0 0 0,0 0 1,0 0-1,-1 0 0,1 0 0,0 0 0,0 0 1,1-1-1,3 0 1,-1-1 1,1 0-1,-1 0 0,0 0 1,0 0-1,0-1 1,0 0-1,5-5 0,6-6 0,-1 0 0,-1-2-1,-1 0 1,0 0-1,0-1 1,-2 0 0,0-1-1,-2 0 1,1-1-1,-2 0 1,-1 0 0,7-33-1,-5 6-16,-3 0 0,-1-1 0,-2 0 0,-6-61 0,4 99 32,0 0 1,-1 0-1,0-1 1,-1 1 0,0 0-1,0 0 1,-1 0-1,0 0 1,0 1-1,-1-1 1,-8-13-1,11 21 6,1 0-1,-1 0 1,1 1-1,-1-1 1,0 0-1,1 0 1,-1 1-1,1-1 1,-1 0-1,0 1 1,0-1-1,1 1 1,-1-1-1,0 1 1,0-1-1,0 1 1,0 0-1,0-1 1,1 1-1,-1 0 1,0 0-1,0 0 0,0 0 1,0 0-1,0 0 1,0 0-1,0 0 1,-1 0-1,0 1 29,1 0 0,-1 0 0,1 0 0,-1 0 0,1 0 0,0 0 0,-1 1 0,1-1 0,0 0 0,0 1 0,0-1 0,0 1 0,-1 2 0,-2 5 122,1-1 0,0 1-1,0-1 1,1 1 0,-2 9-1,3-2-5,1 0 0,0 0 0,1 0 0,0 0 0,2 0 0,0 0 0,10 29 0,-9-32-133,1 0 0,1 0 0,0-1 0,0 0 1,1 0-1,1 0 0,0-1 0,1 0 0,15 14 0,-21-21-32,1-1 0,1 0 1,-1 0-1,0 0 0,1 0 0,-1-1 1,1 0-1,0 0 0,0 0 1,0-1-1,0 1 0,0-1 1,0 0-1,0-1 0,0 1 1,1-1-1,-1 0 0,0 0 0,0-1 1,0 1-1,0-1 0,9-3 1,-7 1 1,0 0 0,0 0 0,0-1 0,0 0 0,-1 0 0,0 0 0,0-1 1,0 0-1,0 0 0,-1-1 0,0 0 0,0 0 0,0 0 0,-1 0 0,4-8 0,2-5 1,-2 0 1,0-1-1,-1 1 0,-1-2 0,5-25 0,-10 45-9,-1 0 1,0 0-1,0 0 1,0 0-1,0 0 1,1 0-1,-1 0 0,0 0 1,-1-1-1,1 1 1,0 0-1,0 0 1,0 0-1,-1 0 0,1 0 1,0 0-1,-1 0 1,1 0-1,-1 1 1,-1-3-1,2 3 0,-1 0 1,1 0-1,-1 0 0,1 0 0,-1 0 1,1 0-1,-1 0 0,1 0 0,-1 0 1,0 1-1,1-1 0,-1 0 0,1 0 0,0 0 1,-1 1-1,1-1 0,-1 0 0,1 1 1,-1-1-1,1 0 0,0 1 0,-1-1 1,1 1-1,0-1 0,-1 0 0,1 1 1,0-1-1,-1 1 0,1-1 0,0 1 1,0-1-1,0 1 0,-1-1 0,1 1 1,0-1-1,0 1 0,0 0 0,0 0 1,-2 6-7,-1 1 1,1-1-1,0 1 1,1 0-1,0-1 0,0 1 1,1 0-1,0 0 1,0-1-1,1 1 1,0 0-1,0-1 1,3 9-1,-3-13 9,0 0 0,1 0 0,-1 0 0,1 0 0,-1 0 0,1 0 0,0-1 0,0 1-1,0 0 1,1-1 0,-1 0 0,1 1 0,-1-1 0,1 0 0,0 0 0,-1 0 0,1-1 0,0 1 0,0-1-1,0 0 1,1 0 0,-1 0 0,0 0 0,0 0 0,1 0 0,-1-1 0,0 0 0,1 0 0,-1 0 0,0 0-1,1 0 1,4-2 0,-2 1 1,-1 0 0,1-1-1,-1 0 1,0 0-1,0 0 1,0-1 0,0 0-1,0 0 1,-1 0 0,1 0-1,-1-1 1,0 0 0,0 0-1,0 0 1,-1 0-1,7-9 1,-9 11 4,1 0 0,-1 0-1,0-1 1,0 1 0,0 0 0,0 0 0,0-1-1,0 1 1,-1 0 0,1-1 0,-1 1 0,0 0-1,1-1 1,-1 1 0,0-1 0,-1 1-1,1 0 1,0-1 0,-1 1 0,1-1 0,-1 1-1,0 0 1,1 0 0,-1-1 0,-1 1 0,1 0-1,0 0 1,0 0 0,-1 0 0,1 0 0,-1 0-1,1 0 1,-1 1 0,0-1 0,0 1-1,0-1 1,0 1 0,0 0 0,-4-2 0,-2-1-37,-1 0 1,1 1 0,-1 1 0,0 0 0,0 0 0,0 0-1,0 1 1,0 0 0,0 1 0,-11 1 0,-4 1-1405,1 0 0,-38 11 0,57-11-725,11-2 507,15-5 621</inkml:trace>
</inkml:ink>
</file>

<file path=ppt/ink/ink1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56.216"/>
    </inkml:context>
    <inkml:brush xml:id="br0">
      <inkml:brushProperty name="width" value="0.05" units="cm"/>
      <inkml:brushProperty name="height" value="0.05" units="cm"/>
      <inkml:brushProperty name="color" value="#FF0066"/>
    </inkml:brush>
  </inkml:definitions>
  <inkml:trace contextRef="#ctx0" brushRef="#br0">1 629 8458,'8'0'11924,"-5"25"-11199,-2-13-543,0-1 0,1 1 0,0-1 0,1 0 0,0 1 0,1-1 0,6 14 0,-9-24-174,0 1 0,0 0 0,0 0 0,0 0 0,0-1 0,1 1 0,-1 0 0,0-1-1,1 1 1,-1-1 0,1 0 0,0 1 0,-1-1 0,1 0 0,0 0 0,0 0-1,0 0 1,-1 0 0,1-1 0,3 2 0,-3-3-20,-1 1 0,1 0 0,0 0 0,0-1 0,0 1 0,-1-1 0,1 1 0,0-1 0,-1 0 1,1 1-1,0-1 0,-1 0 0,1 0 0,-1 0 0,0 0 0,1-1 0,-1 1 0,2-2 0,3-4-85,0-1-1,-1 0 1,0 0-1,0 0 1,-1-1-1,0 1 0,3-11 1,1-6-119,14-36-280,-22 61 494,0 0 1,0 0 0,1-1-1,-1 1 1,0 0-1,0 0 1,0 0 0,0 0-1,0-1 1,1 1 0,-1 0-1,0 0 1,0 0-1,0 0 1,0 0 0,1 0-1,-1 0 1,0 0-1,0 0 1,0 0 0,1 0-1,-1 0 1,0-1-1,0 1 1,0 0 0,1 0-1,-1 1 1,0-1-1,0 0 1,0 0 0,1 0-1,-1 0 1,0 0-1,0 0 1,0 0 0,1 0-1,-1 0 1,13 8-35,5 3 38,30 13-9,-45-23 5,-1-1-1,0 1 0,1 0 0,-1-1 0,0 1 0,1-1 0,-1 0 1,1 0-1,-1 0 0,1 0 0,-1 0 0,0 0 0,1-1 0,-1 1 1,0-1-1,1 0 0,-1 0 0,0 0 0,0 0 0,1 0 0,-1 0 1,0 0-1,0-1 0,0 1 0,-1-1 0,1 0 0,0 1 0,0-1 1,-1 0-1,3-4 0,3-4-7,-1-1 1,0 0-1,-1 0 1,7-19-1,-7 16 12,2-6-2,-1 0 1,-1-1-1,-1 1 0,0-1 1,0-36-1,-9-106 35,5 145-19,-2 1 0,0-1 1,-1 0-1,-1 0 0,0 1 0,-1 0 0,-1 0 0,-1 0 0,-15-26 0,21 42 11,0-1 0,-1 0 0,1 0 0,-1 0 0,0 1 0,0-1 0,1 1-1,-1-1 1,0 1 0,-4-2 0,6 3-10,-1-1-1,0 1 1,0 0 0,1 0 0,-1 0 0,0 0-1,0 0 1,1 0 0,-1 0 0,0 1-1,0-1 1,1 0 0,-1 0 0,0 1-1,1-1 1,-1 0 0,0 1 0,1-1-1,-1 0 1,0 1 0,1-1 0,-1 1-1,1-1 1,-1 1 0,1-1 0,-1 1 0,1 0-1,-1-1 1,1 1 0,0-1 0,-1 1-1,1 0 1,0 0 0,0-1 0,-1 1-1,1 0 1,0-1 0,0 1 0,0 0-1,0 0 1,0-1 0,0 2 0,-2 12 139,0 0-1,1 0 1,0 0 0,1 0 0,1 0 0,0 0 0,6 25 0,32 100 519,-37-131-640,72 212 335,-73-216-368,0-1 1,0 0-1,0 0 1,1 0-1,-1-1 1,1 1-1,-1 0 1,1 0-1,0-1 0,3 4 1,-4-6-2,-1 0 0,0 1-1,1-1 1,-1 0 0,0 0 0,1 0 0,-1 0 0,0 1 0,1-1-1,-1 0 1,0 0 0,1 0 0,-1 0 0,0 0 0,1 0 0,-1 0-1,1 0 1,-1 0 0,0 0 0,1 0 0,-1 0 0,0 0-1,1 0 1,-1 0 0,1 0 0,-1-1 0,0 1 0,1 0 0,-1 0-1,0-1 1,10-17 27,9-80 20,-17 76-57,2 0 1,0 1-1,1-1 0,16-36 0,-20 55 16,0 0 1,0 1-1,0 0 0,1-1 1,-1 1-1,1 0 0,0-1 0,0 1 1,0 0-1,0 0 0,0 0 0,0 1 1,0-1-1,0 0 0,1 1 1,3-2-1,-6 3 0,1 0 1,0 0-1,-1 0 1,1 0-1,-1 0 1,1 0-1,-1 0 1,1 0-1,0 0 1,-1 0-1,1 0 1,-1 0-1,1 0 1,-1 1-1,1-1 1,-1 0-1,1 1 1,-1-1-1,1 0 1,-1 1-1,1-1 1,-1 0-1,1 1 1,-1-1-1,0 1 0,1-1 1,0 1-1,0 1 16,0 1 0,0-1-1,0 0 1,-1 1-1,1-1 1,-1 1-1,1-1 1,-1 1 0,0-1-1,0 4 1,0 4 20,-1 0 1,-1-1-1,0 1 0,0 0 1,-1-1-1,0 0 1,-1 1-1,0-1 1,0-1-1,-1 1 1,0-1-1,-7 9 0,4-6-132,-1 1 0,-1-1 0,1-1 0,-2 1 0,1-2 0,-1 1 0,-21 12 0,31-21 22,0-1 0,1 1 0,-1-1 0,0 1 0,1-1 1,-1 1-1,0-1 0,0 0 0,1 1 0,-1-1 0,0 0 0,0 0 1,0 1-1,0-1 0,0 0 0,1 0 0,-1 0 0,0 0 0,0 0 1,0 0-1,0 0 0,0-1 0,1 1 0,-1 0 0,0 0 1,0-1-1,0 1 0,1 0 0,-2-1 0,1-1-72,1 1-1,-1 0 1,1 0-1,-1-1 1,1 1 0,0 0-1,-1-1 1,1 1-1,0-1 1,0 1-1,0 0 1,0-1 0,0 1-1,0-1 1,1 1-1,-1-2 1,3-7-781,-1 0 0,2-1-1,8-18 1,15-19-295</inkml:trace>
</inkml:ink>
</file>

<file path=ppt/ink/ink1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56.647"/>
    </inkml:context>
    <inkml:brush xml:id="br0">
      <inkml:brushProperty name="width" value="0.05" units="cm"/>
      <inkml:brushProperty name="height" value="0.05" units="cm"/>
      <inkml:brushProperty name="color" value="#FF0066"/>
    </inkml:brush>
  </inkml:definitions>
  <inkml:trace contextRef="#ctx0" brushRef="#br0">14 15 9002,'-1'-14'4718,"-3"18"-1606,-3 28-847,6-9-1796,1-1 0,1 0 0,1 1 0,2-1 0,10 39 0,-10-45-283,1-1 0,1 0 0,1 0 0,0 0-1,0-1 1,2 0 0,0-1 0,20 24 0,-28-35-174,1 0 0,0 0 0,0-1 0,0 1 0,0 0 0,0-1 0,0 1 0,1-1 0,-1 0 1,0 1-1,1-1 0,-1-1 0,1 1 0,-1 0 0,1 0 0,0-1 0,-1 0 0,1 1 0,0-1 0,2 0 0,-3-1 19,0 1 0,0-1 0,0 1 0,0-1 0,0 0 0,0 0 0,0 0-1,0 0 1,0 0 0,0-1 0,-1 1 0,1-1 0,-1 1 0,1-1 0,-1 1 0,1-1-1,-1 0 1,0 1 0,2-4 0,-2 3-6,0-1-1,0 1 1,0-1 0,0 1-1,0-1 1,0 0-1,-1 0 1,1 1 0,-1-1-1,0 0 1,0 0 0,0 1-1,0-1 1,0 0-1,0 0 1,-1 0 0,0 1-1,1-1 1,-1 0-1,0 1 1,0-1 0,-1 1-1,1-1 1,0 1 0,-1 0-1,1-1 1,-1 1-1,0 0 1,0 0 0,0 0-1,0 0 1,0 0 0,0 1-1,-1-1 1,-4-2-1,6 3-36,-1 1-1,1-1 0,-1 0 1,1 1-1,-1-1 0,1 1 1,-1 0-1,0-1 0,1 1 1,-1 0-1,0 0 1,1 0-1,-1 0 0,0 0 1,1 0-1,-1 1 0,0-1 1,1 1-1,-1-1 0,1 1 1,-1-1-1,-1 2 0,0 0-88,1 0 0,-1 0 0,1 0-1,0 1 1,-1-1 0,1 1 0,0-1-1,0 1 1,1 0 0,-3 4 0,-1 4-522,1 0 1,0 0-1,1 0 1,0 1-1,-2 16 1,0 27-640</inkml:trace>
</inkml:ink>
</file>

<file path=ppt/ink/ink1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57.880"/>
    </inkml:context>
    <inkml:brush xml:id="br0">
      <inkml:brushProperty name="width" value="0.05" units="cm"/>
      <inkml:brushProperty name="height" value="0.05" units="cm"/>
      <inkml:brushProperty name="color" value="#FF0066"/>
    </inkml:brush>
  </inkml:definitions>
  <inkml:trace contextRef="#ctx0" brushRef="#br0">6 1120 8346,'-1'1'184,"1"0"1,-1 0-1,1 0 0,-1 0 1,1 0-1,-1 0 1,1 0-1,0 0 0,-1 0 1,1 0-1,0 0 1,0 0-1,0 0 1,0 0-1,0 0 0,0 1 1,0-1-1,0 0 1,1 0-1,-1 0 0,0 0 1,1 0-1,-1 0 1,0 0-1,2 1 1,-1-1-59,0-1 1,0 1-1,0-1 1,0 0-1,0 1 1,0-1-1,1 0 1,-1 0-1,0 0 1,0 0-1,0 0 1,1 0-1,-1 0 1,0 0-1,0 0 1,0 0-1,0-1 1,3 0-1,4-2 221,0 0 1,0-1-1,0 0 0,0 0 0,11-8 1,1-7-4,0 0 0,-1-1 1,-1-1-1,-1-1 0,-1 0 1,-1-1-1,-1-1 0,-1-1 1,15-38-1,-24 54-308,-2 0-1,1-1 0,-1 1 1,-1 0-1,1-1 1,-2 1-1,1-1 0,-1 1 1,-1-1-1,-2-14 1,3 21-31,-1-1 0,0 1 0,0 0 0,0-1 0,0 1 0,0 0 0,-1-1 0,1 1 0,-1 0 0,0 0 1,0 0-1,0 0 0,-1 1 0,1-1 0,-1 1 0,1-1 0,-1 1 0,0 0 0,0 0 0,0 0 0,0 0 0,0 1 0,0-1 0,0 1 1,-1 0-1,1 0 0,-1 0 0,1 0 0,-1 0 0,-4 0 0,5 1 11,0 0 0,0 0 0,1 0 1,-1 1-1,0-1 0,0 1 0,1-1 0,-1 1 0,0 0 0,1 0 1,-1 0-1,1 0 0,-1 0 0,1 1 0,0-1 0,0 1 0,-1 0 1,1-1-1,0 1 0,0 0 0,-3 4 0,2-1 48,1 0-1,-1 0 1,1 0 0,0 0-1,0 0 1,0 0-1,1 1 1,0-1-1,0 1 1,-1 9 0,2-7 25,-1 0 1,1 0 0,1-1-1,-1 1 1,1 0-1,1 0 1,0 0 0,0-1-1,0 1 1,1-1-1,0 1 1,0-1 0,1 0-1,0 0 1,9 12-1,-8-16-49,-1 1-1,1-1 0,0 1 1,0-1-1,0-1 0,0 1 1,0-1-1,1 0 0,-1 0 0,1-1 1,-1 1-1,9 0 0,-5-1-21,1-1 0,0 0-1,0 0 1,0-1 0,0-1-1,16-3 1,-6-2-146,0 0-1,-1-1 1,0 0 0,0-2-1,-1 0 1,23-18-1,-21 12-334,0 0-1,0-2 0,-2-1 0,-1 0 0,27-37 0,-34 39 301,1 0 0,-2 0-1,0-1 1,-1 0 0,-1 0-1,-1-1 1,-1 0 0,4-23 0,-8 40 168,-1 1 1,1-1 0,-1 1 0,0-1 0,0 0 0,0 1 0,0-1 0,0 1 0,0-1 0,-1 1 0,1-1 0,0 0 0,-1 1-1,1-1 1,-1 1 0,-1-3 0,2 3 8,-1 1-1,0 0 0,1-1 0,-1 1 1,1 0-1,-1-1 0,0 1 1,1 0-1,-1 0 0,0 0 1,1 0-1,-1-1 0,0 1 0,1 0 1,-1 0-1,0 0 0,1 0 1,-1 0-1,0 1 0,1-1 1,-1 0-1,0 0 0,1 0 0,-1 1 1,0-1-1,0 1 0,-4 1 111,0 1-1,0 0 0,0 1 0,0-1 0,1 1 1,0 0-1,-6 6 0,1 1 165,1 0 1,0 0-1,0 1 0,1 0 1,1 0-1,0 0 0,0 1 1,-4 17-1,8-23-243,1 0 1,-1 0-1,1 0 0,1 0 1,-1 0-1,1 0 0,0 0 0,1 0 1,0 0-1,0 0 0,0 0 1,1-1-1,0 1 0,0 0 0,1-1 1,0 1-1,0-1 0,4 7 1,-6-12-50,-1-1 0,1 1 0,-1 0 0,1 0 0,0 0 0,-1-1 0,1 1 0,0 0 0,-1-1 0,1 1 0,0-1 0,0 1 0,-1-1 0,1 1 0,0-1 0,0 1 0,0-1 0,0 0 0,0 0 0,0 1 0,0-1 0,0 0 0,0 0 0,0 0 0,-1 0 1,1 0-1,0 0 0,0 0 0,0 0 0,0-1 0,0 1 0,0 0 0,0 0 0,0-1 0,0 1 0,-1-1 0,1 1 0,0-1 0,0 1 0,0-1 0,-1 1 0,1-1 0,0 0 0,-1 1 0,1-1 0,0 0 0,-1 0 0,1 0 0,-1 1 0,1-1 0,-1-1 1,6-6-75,-1 0 1,-1 0-1,7-15 1,-10 21 66,16-42-330,12-26-128,-28 70 469,0-1 0,0 1 0,0-1 0,0 1 0,0 0 0,0 0 0,0-1 0,0 1 0,0 0 0,0 0 0,0 0 0,0 0 0,0 0 0,0 1 0,0-1 0,0 0 0,0 0 0,0 1 0,0-1 0,0 0 0,0 1 0,0-1 0,0 1 0,1 0 0,3 1 11,7 2 2,-1-1 0,1-1 0,0 0 1,0-1-1,-1 0 0,16-1 0,-21-1-6,-1 0 1,1 0-1,-1 0 1,1-1-1,-1 1 1,1-2-1,-1 1 1,0 0-1,0-1 1,0 0-1,0 0 1,-1 0-1,7-7 1,4-3 44,-2-2 1,17-22-1,-18 22 7,-3 4 71,0-1 0,-1 0 0,-1-1 0,0 0-1,-1 0 1,0 0 0,-1-1 0,6-23 0,-12 37-127,1 0-1,0 0 1,0 0 0,0 0 0,0 0 0,0 0 0,0 0 0,0 0 0,0 0 0,0 0-1,0 0 1,0 0 0,0 0 0,0 0 0,0 0 0,-1 0 0,1 0 0,0 0 0,0 0 0,0 0-1,0 0 1,0 0 0,0 0 0,0 0 0,0 0 0,0 0 0,0 0 0,0 0 0,0 0-1,-1 0 1,1 0 0,0 0 0,0 0 0,0 0 0,0 0 0,0 0 0,0 0 0,0 0 0,0 0-1,0 0 1,0 0 0,0-1 0,0 1 0,0 0 0,0 0 0,0 0 0,0 0 0,0 0-1,0 0 1,0 0 0,0 0 0,0 0 0,0 0 0,-9 10 40,-10 16-54,19-26 12,-2 4 0,0 0 0,0 0 0,0 0 1,0 0-1,1 1 0,0-1 0,0 0 0,0 1 0,0-1 1,1 0-1,0 1 0,0-1 0,0 1 0,1 6 0,-1-9 0,1 0-1,-1 0 1,1 0-1,-1 0 0,1 0 1,0 0-1,-1-1 1,1 1-1,0 0 1,0-1-1,1 1 0,-1 0 1,0-1-1,0 1 1,1-1-1,-1 0 1,1 1-1,-1-1 0,1 0 1,0 0-1,0 0 1,-1 0-1,1 0 1,0-1-1,0 1 1,0 0-1,0-1 0,0 1 1,0-1-1,-1 0 1,1 0-1,0 0 1,0 0-1,0 0 0,0 0 1,2-1-1,2 0-2,-1 0 0,-1-1-1,1 0 1,0 0 0,0 0-1,-1 0 1,1-1 0,-1 0-1,0 0 1,0 0 0,0 0-1,0-1 1,0 1 0,-1-1-1,1 0 1,-1 0 0,5-8-1,3-7 0,0 0 1,13-36-1,-16 38 10,-2 0 0,0 0 0,-1-1 0,0 0 0,-2 0 0,0 0 0,-1 0 0,-1 0-1,-1-1 1,0 1 0,-1-1 0,-1 1 0,-1 0 0,-1 0 0,0 0 0,-11-28 0,13 43-3,1 0 0,-1 0-1,1 0 1,-1 0 0,0 0 0,0 1-1,0-1 1,-1 1 0,1-1-1,0 1 1,-5-3 0,7 5 1,-1-1 0,1 1-1,-1 0 1,0-1 0,1 1 0,-1 0 0,0 0 0,1 0 0,-1 0 0,0 0 0,0-1 0,1 1-1,-1 0 1,0 1 0,1-1 0,-1 0 0,0 0 0,0 0 0,1 0 0,-1 0 0,0 1-1,0-1 1,0 1 11,-1 0-1,1 0 0,0 1 1,0-1-1,0 0 1,0 0-1,0 1 0,0-1 1,0 0-1,0 1 0,1-1 1,-1 1-1,-1 2 0,-1 8 96,0 0 0,0 0-1,1 1 1,1-1-1,0 1 1,1-1 0,0 0-1,2 13 1,0-5 112,1-1 0,1 0 0,1 0-1,10 27 1,-12-40-180,-1 0 1,1 0-1,0-1 0,1 0 0,-1 1 0,1-1 1,0 0-1,1-1 0,-1 1 0,1-1 0,6 6 0,-8-9-29,-1 0 1,0 1-1,1-1 0,-1 0 0,1 0 0,-1 0 0,1 0 0,0-1 0,-1 1 0,1-1 0,0 1 0,-1-1 0,1 0 0,0 0 0,0 0 0,-1-1 0,1 1 0,0 0 0,-1-1 0,1 0 0,0 0 0,-1 0 0,1 0 1,-1 0-1,1 0 0,-1-1 0,0 1 0,3-3 0,6-6 52,0 0 0,-1-1-1,16-22 1,-15 18-30,1 0 0,17-15 1,-25 26-38,-1 1 1,1 0-1,0 0 1,1 0-1,-1 1 1,0 0-1,1-1 1,-1 1-1,1 1 1,0-1 0,0 1-1,-1 0 1,7-1-1,-8 2-72,0 0 0,-1 0 0,1 0 1,0 1-1,0-1 0,0 1 0,-1-1 0,1 1 0,0 0 0,0 0 0,-1 0 0,1 1 1,-1-1-1,1 1 0,-1-1 0,0 1 0,0 0 0,1 0 0,-1 0 0,-1 0 0,4 3 1,-2 0-345,1 0 1,-1 0-1,-1 0 1,1 1-1,-1-1 1,0 1 0,0-1-1,0 1 1,1 10-1,-1 33-1284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06.067"/>
    </inkml:context>
    <inkml:brush xml:id="br0">
      <inkml:brushProperty name="width" value="0.05" units="cm"/>
      <inkml:brushProperty name="height" value="0.05" units="cm"/>
      <inkml:brushProperty name="color" value="#FF0066"/>
    </inkml:brush>
  </inkml:definitions>
  <inkml:trace contextRef="#ctx0" brushRef="#br0">48 77 4481,'-37'-66'2414,"27"55"2435,14 25-3652,9 9-834,-6-11-163,0 1-1,-1 0 1,0 0 0,-1 1-1,-1 0 1,5 21 0,-9-31-138,0 0-1,0 1 1,0-1 0,-1 1 0,1-1 0,-1 1-1,0-1 1,0 0 0,-1 0 0,1 1 0,-1-1-1,0 0 1,0 0 0,0 0 0,-1-1 0,-3 6 0,-10 18 196,16-27-260,0 0 0,0 0-1,0 0 1,0 0-1,0 0 1,0 0 0,0 0-1,0 0 1,0-1-1,-1 1 1,1 0-1,0 0 1,0 0 0,0 0-1,0 0 1,0 0-1,0 0 1,0 0 0,0 0-1,0 0 1,0 0-1,0 0 1,0 0-1,0 0 1,0 0 0,0 0-1,0 0 1,0 0-1,0 0 1,-1 0 0,1 0-1,0 0 1,0 0-1,0 0 1,0 0-1,0 0 1,0 0 0,0 0-1,0 0 1,0 0-1,0 0 1,0 0 0,1-14-158,12-27 75,-8 31 99,0-1 23,0 1 0,1 0 0,1 0 0,0 0 0,8-9 0,-14 17 289,-3 2-1772</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34.929"/>
    </inkml:context>
    <inkml:brush xml:id="br0">
      <inkml:brushProperty name="width" value="0.05" units="cm"/>
      <inkml:brushProperty name="height" value="0.05" units="cm"/>
      <inkml:brushProperty name="color" value="#FF0066"/>
    </inkml:brush>
  </inkml:definitions>
  <inkml:trace contextRef="#ctx0" brushRef="#br0">3 4 11170,'-2'-4'4609,"7"5"-2258,10 10-409,70 99 20,-37-44-1892,114 119 0,-161-185-98,0 2-264,0-1 0,0 0 0,1 0 0,-1 0 0,0 0 0,1 0 0,-1 0 0,0 0 0,1 0 0,-1 0 0,1 0 0,0-1 0,-1 1 0,1-1 0,-1 1 0,1-1 0,0 0 0,-1 0 0,3 1 0,3-4-995</inkml:trace>
</inkml:ink>
</file>

<file path=ppt/ink/ink1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58.778"/>
    </inkml:context>
    <inkml:brush xml:id="br0">
      <inkml:brushProperty name="width" value="0.05" units="cm"/>
      <inkml:brushProperty name="height" value="0.05" units="cm"/>
      <inkml:brushProperty name="color" value="#FF0066"/>
    </inkml:brush>
  </inkml:definitions>
  <inkml:trace contextRef="#ctx0" brushRef="#br0">139 109 5521,'0'-2'368,"0"1"0,0-1 0,0 1 0,0-1 0,-1 0 0,1 1 0,0-1-1,-1 1 1,1-1 0,-1 1 0,0-1 0,0 1 0,1-1 0,-1 1 0,0 0 0,0-1 0,0 1 0,0 0-1,0 0 1,-1 0 0,1 0 0,0 0 0,0 0 0,-1 0 0,1 0 0,-1 0 0,1 0 0,-2 0 0,1 1-219,0 0 1,1-1-1,-1 1 1,0 0-1,1 0 1,-1 0 0,0 0-1,1 1 1,-1-1-1,0 0 1,1 1-1,-1-1 1,1 1 0,-1 0-1,0-1 1,1 1-1,0 0 1,-1 0 0,1 0-1,-1 0 1,1 0-1,0 0 1,0 0-1,0 1 1,-1-1 0,1 0-1,1 1 1,-2 1-1,-9 15 335,1 0 0,1 0 0,1 1 0,1 0 0,0 1 0,1 0 0,2 0 0,-3 21 0,6-37-452,1 0 0,0 0 0,0 0 0,0 0 0,0 0 0,1 0 0,0 0 1,-1 0-1,1 0 0,1-1 0,-1 1 0,1 0 0,-1-1 0,1 1 0,0-1 0,0 1 0,1-1 0,-1 0 0,1 0 0,-1 0 0,1 0 0,0-1 1,0 1-1,1-1 0,-1 1 0,4 1 0,-2-1-28,1-1 0,0 1 0,0-1 0,0 0 0,0-1 0,0 0 0,0 1 0,0-2 0,0 1 0,0-1 1,1 0-1,-1 0 0,0-1 0,0 0 0,12-3 0,-2-1-59,-1-1 0,0-1 0,0 0 0,0-1 0,-1 0 0,0-1-1,-1-1 1,0 0 0,22-24 0,-28 27-32,0-1 0,0 0-1,-1 0 1,-1-1-1,1 1 1,-2-1 0,1 0-1,-1-1 1,0 1 0,-1-1-1,0 0 1,-1 1 0,0-1-1,0-1 1,-1 1-1,0 0 1,-1-13 0,0 23 83,0-1 0,0 1-1,0-1 1,0 1 0,0-1 0,0 0 0,0 1 0,0-1 0,0 1 0,-1-1-1,1 0 1,0 1 0,0-1 0,0 1 0,-1-1 0,1 1 0,0-1 0,-1 1 0,1-1-1,0 1 1,-1-1 0,1 1 0,-1 0 0,1-1 0,-1 1 0,1 0 0,-1-1 0,1 1-1,-1 0 1,1 0 0,-1-1 0,1 1 0,-1 0 0,1 0 0,-1 0 0,0 0-1,1-1 1,-1 1 0,1 0 0,-1 0 0,0 1 0,-1-1-2,0 1 1,0 0-1,0-1 1,0 1-1,1 0 1,-1 0-1,0 1 0,1-1 1,-1 0-1,0 0 1,1 1-1,0-1 1,-2 2-1,1-1 13,1 0 1,-1 0-1,1 0 0,0 0 0,0 1 0,0-1 0,0 0 0,0 1 1,0-1-1,0 0 0,0 5 0,1-6 4,0 1 0,0-1 0,0 0 0,0 0 0,0 0 0,0 0 0,1 0 0,-1 0 0,0 0 0,1 0 0,-1 0 0,1 0 0,-1 0 0,1 0 0,-1 0 0,1 0 0,0 0-1,-1 0 1,1-1 0,0 1 0,0 0 0,0 0 0,-1-1 0,1 1 0,0-1 0,0 1 0,0-1 0,2 1 0,2 2 13,0-2-1,0 1 1,0-1 0,1 1-1,-1-1 1,1-1-1,-1 1 1,1-1 0,-1 0-1,1 0 1,-1-1-1,1 0 1,-1 0 0,1 0-1,-1 0 1,0-1-1,7-3 1,-5 2-16,-1 0 1,1-1-1,-1 0 0,0 0 1,0 0-1,-1-1 0,0 0 1,1 0-1,-1-1 0,-1 1 1,1-1-1,5-10 1,-4 6-2,0-1 0,0 0 0,-1 0 0,-1 0 0,0-1 0,3-13 0,-7 22-4,5 6 26,29 35 45,-15-17 12,0 2 1,28 43-1,-23-30 67,-10-16-63,0 1 0,-2 1-1,0 0 1,10 29-1,-19-44-77,-1-1-1,-1 0 0,1 1 1,-1-1-1,-1 1 0,1 0 1,-1-1-1,0 1 0,0-1 1,-1 1-1,0 0 0,0-1 1,-1 0-1,1 1 0,-2-1 1,1 0-1,0 0 0,-1 0 1,0 0-1,-8 11 0,8-13-4,0-1-1,0 1 1,0-1-1,-1 0 1,1 1-1,-1-2 1,0 1 0,0 0-1,0-1 1,0 1-1,0-1 1,-1 0-1,1-1 1,-1 1-1,-8 1 1,6-2-20,0-1 0,0 1 0,0-1 0,-1-1 0,1 1 0,0-1 0,0 0 0,0-1 0,-12-4 0,9 2-139,0 0 0,1-1 0,0 1 0,0-2 0,0 1 1,1-2-1,0 1 0,0-1 0,0 0 0,1 0 0,0-1 1,1 0-1,-1 0 0,-7-14 0,12 15-181,-1 1 0,1-1 0,0 0 0,0 0 0,1 0 0,0 0 0,0-1 0,1 1 1,-1 0-1,2 0 0,-1 0 0,1-1 0,0 1 0,1 0 0,-1 0 0,1 0 0,1 1 0,-1-1 0,6-9 0,12-17-782</inkml:trace>
</inkml:ink>
</file>

<file path=ppt/ink/ink1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56:59.293"/>
    </inkml:context>
    <inkml:brush xml:id="br0">
      <inkml:brushProperty name="width" value="0.05" units="cm"/>
      <inkml:brushProperty name="height" value="0.05" units="cm"/>
      <inkml:brushProperty name="color" value="#FF0066"/>
    </inkml:brush>
  </inkml:definitions>
  <inkml:trace contextRef="#ctx0" brushRef="#br0">86 242 9906,'-5'7'6302,"-26"43"-3014,26-42-2998,-3 7 242,0 0-1,1 0 0,-8 24 0,13-36-475,1 0 1,1 0-1,-1-1 0,0 1 0,1 0 0,-1 0 0,1 0 0,0 0 0,0 0 0,0 0 0,0 0 0,1 0 0,-1 0 0,1 0 0,0 0 0,0 0 0,0-1 0,0 1 0,0 0 1,0-1-1,1 1 0,-1-1 0,1 1 0,0-1 0,0 0 0,0 1 0,3 1 0,-4-3-45,1 1 0,0-1-1,0 0 1,0 0 0,0 0 0,0 0 0,0-1 0,0 1-1,0 0 1,0-1 0,1 1 0,-1-1 0,0 0-1,0 0 1,0 0 0,1 0 0,-1 0 0,0 0-1,0-1 1,3 0 0,-1-1-6,1 1 1,-1-1-1,0-1 1,0 1-1,-1 0 0,1-1 1,0 0-1,-1 0 1,5-5-1,2-3-4,-1 0-1,-1 0 1,0-1-1,0-1 1,7-17-1,-7 10 8,-1-1 0,0 0 1,-2 0-1,6-43 0,-3-88 66,-8 132-60,1 9 17,-1 8 0,0 1-1,0-1 1,0 0 0,0 1-1,0-1 1,0 0 0,-1 1-1,1-1 1,-3-5 0,1 9 379,-1 8-200,0 13 19,3-3-139,0 1 0,2-1-1,0 0 1,1 0 0,1 0 0,0 0-1,2-1 1,0 1 0,1-1-1,1-1 1,0 1 0,2-2 0,0 1-1,13 15 1,-20-28-76,0 0-1,0 0 1,1-1-1,0 0 1,0 0-1,0 0 1,0 0-1,0 0 1,0-1 0,1 1-1,-1-1 1,8 2-1,-9-4 8,-1 1 0,1-1 0,-1 1 0,1-1 0,-1 0 0,1 0-1,-1 0 1,1-1 0,-1 1 0,1-1 0,-1 1 0,1-1 0,-1 0 0,1 0-1,-1 0 1,0 0 0,1 0 0,-1 0 0,0-1 0,0 1 0,0-1 0,0 0 0,0 1-1,-1-1 1,1 0 0,2-3 0,5-9 150,-1 0-1,-1-1 1,0 0-1,0 0 1,-2 0-1,6-26 1,-5 21 34,0 1 1,0 0 0,15-26 0,-21 44-191,0 0 1,1 0-1,-1 0 1,0 1-1,1-1 1,-1 0-1,1 0 1,-1 1-1,1-1 1,0 0-1,-1 1 1,1-1-1,-1 1 1,1-1-1,0 1 1,0-1-1,-1 1 1,1-1-1,0 1 1,0 0-1,0-1 1,-1 1-1,1 0 1,0 0-1,0-1 1,0 1-1,0 0 1,0 0-1,-1 0 1,1 0-1,0 0 1,0 0-1,0 1 1,0-1-1,0 0 1,-1 0-1,2 1 1,3 2 85,-1 0-1,0 0 1,0 1 0,0-1 0,6 8-1,0 0 95,26 31-173,-18-20-107,26 26 0,-39-43-194,1 0-1,-1 0 1,1-1 0,0 0-1,0 0 1,1-1 0,-1 1-1,1-1 1,0-1 0,8 3-1,31 0-1033</inkml:trace>
</inkml:ink>
</file>

<file path=ppt/ink/ink1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00.034"/>
    </inkml:context>
    <inkml:brush xml:id="br0">
      <inkml:brushProperty name="width" value="0.05" units="cm"/>
      <inkml:brushProperty name="height" value="0.05" units="cm"/>
      <inkml:brushProperty name="color" value="#FF0066"/>
    </inkml:brush>
  </inkml:definitions>
  <inkml:trace contextRef="#ctx0" brushRef="#br0">144 0 7066,'2'9'1199,"0"6"1691,-2-15-2827,0 0 1,0 0-1,0 1 0,0-1 0,0 0 1,0 0-1,0 0 0,0 1 0,0-1 1,0 0-1,0 0 0,0 0 0,-1 0 1,1 0-1,0 1 0,0-1 0,0 0 1,0 0-1,0 0 0,0 0 0,-1 0 1,1 0-1,0 1 0,0-1 0,0 0 1,0 0-1,-1 0 0,1 0 0,0 0 1,0 0-1,0 0 0,0 0 0,-1 0 1,1 0-1,0 0 0,0 0 0,0 0 1,0 0-1,-1 0 0,1 0 0,0 0 1,0 0-1,0 0 0,-1 0 0,1 0 1,0 0-1,0 0 0,0 0 0,0-1 1,0 1-1,-1 0 0,1 0 0,0 0 1,0 0-1,0 0 0,0-1 0,-1 2-5,1-1 0,-1 0 0,1 1 0,-1-1 0,1 0 0,-1 1 0,1-1 0,0 0 0,-1 1 0,1-1 0,-1 1 0,1-1 0,0 1 0,0-1 0,-1 1 0,1-1 0,0 1 0,0-1-1,0 1 1,-1-1 0,1 1 0,0-1 0,0 1 0,0 0 0,0-1 0,0 1 0,0 0 0,-4 28 0,3-25 34,-16 252 616,-8 60-605,-3 13-27,9-66 144,12-146-118,-8 175 1143,7-218-690,5-52-290,0 0 1,1 29-1,2-38-137,0-8-61,0-1 1,0 0 0,0 0-1,1 0 1,-1 0 0,1 0-1,0 0 1,0 0 0,0 0-1,4 7 1,-5-11 16,0-1-846</inkml:trace>
</inkml:ink>
</file>

<file path=ppt/ink/ink1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01.716"/>
    </inkml:context>
    <inkml:brush xml:id="br0">
      <inkml:brushProperty name="width" value="0.05" units="cm"/>
      <inkml:brushProperty name="height" value="0.05" units="cm"/>
      <inkml:brushProperty name="color" value="#FF0066"/>
    </inkml:brush>
  </inkml:definitions>
  <inkml:trace contextRef="#ctx0" brushRef="#br0">39 9 6225,'-1'-1'565,"0"0"-1,0 1 1,0-1-1,0 0 0,0 1 1,0-1-1,0 0 0,0 1 1,0 0-1,0-1 1,0 1-1,0-1 0,0 1 1,-1 0-1,0 0 1,1 1-468,0 0 0,0 0 0,0 0 0,1 0 0,-1 0 0,1 1 0,-1-1 0,1 0 0,-1 0 0,1 1 0,0-1 0,-1 0 0,1 1 1,0 1-1,-5 33 515,1 0 0,0 54 1,11 78 249,3-7-365,7 135 365,-16-283-846,0 238 247,0-171 237,0-61-171,0 0 1,-1 0-1,-1 0 0,-1 0 0,-1 0 0,-9 35 0,-1-4 107,12-49-520</inkml:trace>
</inkml:ink>
</file>

<file path=ppt/ink/ink1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08.141"/>
    </inkml:context>
    <inkml:brush xml:id="br0">
      <inkml:brushProperty name="width" value="0.05" units="cm"/>
      <inkml:brushProperty name="height" value="0.05" units="cm"/>
      <inkml:brushProperty name="color" value="#FF0066"/>
    </inkml:brush>
  </inkml:definitions>
  <inkml:trace contextRef="#ctx0" brushRef="#br0">305 762 5985,'-10'7'7261,"22"-1"109,14 5-7455,-24-10 100,40 22 751,89 34 0,147 18-182,-264-72-548,10 2 28,1-1 1,0-1-1,1-2 0,-1 0 1,0-1-1,0-2 0,0-1 1,0 0-1,0-2 0,-1-1 0,1-1 1,-1-1-1,28-14 0,40-13 211,-52 21-164,-2-1 0,43-24 1,-2 1-61,-52 26-34,29-16 0,-19 10-2,-32 16-5,0 0 1,0 0 0,0-1-1,-1 1 1,1-1 0,-1 0-1,1 0 1,-1-1 0,0 1-1,0-1 1,-1 0 0,1 0-1,-1 0 1,1-1 0,2-5-1,-4 5 46,1 0-1,-1 0 1,0 0-1,0-1 0,-1 1 1,0-1-1,0 1 1,0-1-1,-1 0 1,1 1-1,-1-1 1,-1 0-1,1 0 0,-1 1 1,0-1-1,0 1 1,0-1-1,-1 1 1,0-1-1,0 1 1,-1 0-1,1 0 0,-4-5 1,-8-9-4,0 0-1,-1 1 1,-1 1 0,-24-21-1,8 7 119,6 8 27,-1 2 1,-57-35-1,62 42-154,-96-56 248,-172-74 0,269 135-288,-1 2 1,0 0 0,0 2-1,-1 0 1,1 2 0,-1 0-1,0 2 1,0 0 0,0 2-1,0 0 1,0 1 0,-40 11-1,12 0-23,1 3 0,1 2 0,1 2 0,-71 40 1,79-36 3,2 1 1,1 1 0,1 3 0,-45 44 0,69-59 8,-1 0 1,2 0-1,0 1 1,0 1-1,2 0 1,0 0 0,-9 23-1,15-31 4,0-1 0,1 1 1,0-1-1,0 1 0,1 0 0,0 0 0,1 0 0,-1 0 0,1 0 0,1 0 0,0-1 0,0 1 0,0 0 1,1 0-1,0 0 0,1-1 0,-1 0 0,1 1 0,7 10 0,3 2 14,1 0 0,0-1 1,2-1-1,34 32 0,-44-44-105,1-1 0,0 1 0,0-1 0,1-1 0,0 1 0,0-1 0,0-1 0,0 1 0,0-1 0,0-1 0,1 0 0,0 0 0,-1 0 0,1-1 0,0-1 0,17 0 0,47-16-478</inkml:trace>
</inkml:ink>
</file>

<file path=ppt/ink/ink1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10.486"/>
    </inkml:context>
    <inkml:brush xml:id="br0">
      <inkml:brushProperty name="width" value="0.05" units="cm"/>
      <inkml:brushProperty name="height" value="0.05" units="cm"/>
      <inkml:brushProperty name="color" value="#FF0066"/>
    </inkml:brush>
  </inkml:definitions>
  <inkml:trace contextRef="#ctx0" brushRef="#br0">519 765 4801,'-45'5'13009,"197"31"-9607,-114-25-3130,1-1 1,0-2-1,0-1 1,55 1-1,-31-12-45,88-17-1,-91 11-148,-14 0-8,0-2 0,-1-2 1,67-30-1,-78 30 14,-20 7 29,-1-1-1,0 0 0,0-1 0,-1 0 0,0-1 1,-1 0-1,0-1 0,0 0 0,-2-1 0,1 0 1,-1 0-1,-1-1 0,0-1 0,12-27 0,-18 35-97,0 0 0,0 0 0,0 0 0,0 0-1,-1-1 1,0 1 0,-1 0 0,1-1 0,-1 1-1,0 0 1,-1-1 0,0 1 0,0 0 0,0-1-1,-3-7 1,1 7 26,-1-1 0,0 0-1,0 1 1,-1 0 0,0 0 0,0 0-1,-1 1 1,1 0 0,-1 0 0,-9-6 0,-12-8 95,-2 2 0,0 1 0,-1 2 0,-51-19 0,70 29-132,-161-50 7,114 39-4,-69-28 0,54 17-1,-2 3-1,-81-15 0,79 21 7,54 13-21,1 2-1,-1 0 1,0 2-1,0 1 1,0 0-1,0 2 1,0 0-1,0 2 1,-24 6-1,-2 5 1,0 1 0,2 2 1,-47 26-1,85-40 4,0 1 1,1 0 0,-1 0-1,1 1 1,0 0 0,1 1-1,-14 14 1,17-16 1,1 1-1,-1-1 0,1 1 1,0 0-1,0 1 1,0-1-1,1 0 0,0 1 1,1-1-1,-1 1 1,1 0-1,0 11 0,1 19 38,2 0-1,2 1 1,2-1-1,1-1 1,1 1-1,18 46 1,-21-69 49,1 0 0,0 0-1,1-1 1,0 1 0,1-1 0,0-1 0,1 0-1,1 0 1,0 0 0,18 15 0,-19-20-26,1 0-1,0 0 1,0-1 0,0 0-1,1-1 1,0 0 0,0-1-1,0 0 1,1-1 0,-1 0-1,1 0 1,0-2 0,22 2-1,-5-4-36,-1-1 1,1-1-1,-1-1 0,34-10 0,105-41-2692,-89 27-1009,-18 8 2106</inkml:trace>
</inkml:ink>
</file>

<file path=ppt/ink/ink1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14.052"/>
    </inkml:context>
    <inkml:brush xml:id="br0">
      <inkml:brushProperty name="width" value="0.05" units="cm"/>
      <inkml:brushProperty name="height" value="0.05" units="cm"/>
      <inkml:brushProperty name="color" value="#FF0066"/>
    </inkml:brush>
  </inkml:definitions>
  <inkml:trace contextRef="#ctx0" brushRef="#br0">15 0 5305,'-14'2'8449,"34"17"-6487,-15-14-2163,-1-2 263,5 4 133,0 1-1,0-1 0,0 0 1,1-1-1,0 0 0,1-1 1,-1 0-1,23 7 0,3-4 505,0-2-1,0-2 0,0-1 1,70-3-1,144-29 1185,-158 14-1427,108-1 0,-183 15-593,-1 2 0,1 0-1,-1 1 1,0 0 0,0 1 0,0 1-1,0 1 1,0 0 0,28 15 0,-36-17-3379,-4-4 1539</inkml:trace>
</inkml:ink>
</file>

<file path=ppt/ink/ink1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15.341"/>
    </inkml:context>
    <inkml:brush xml:id="br0">
      <inkml:brushProperty name="width" value="0.05" units="cm"/>
      <inkml:brushProperty name="height" value="0.05" units="cm"/>
      <inkml:brushProperty name="color" value="#FF0066"/>
    </inkml:brush>
  </inkml:definitions>
  <inkml:trace contextRef="#ctx0" brushRef="#br0">0 1 9498,'11'6'4577,"20"7"-2192,63 12-145,-20-14-152,15 2-535,8 0-201,14 0-560,-8-5-208,1-8-328,-6-8-72,-9-10-328,-3-3-472,-12-7 416</inkml:trace>
</inkml:ink>
</file>

<file path=ppt/ink/ink1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19.418"/>
    </inkml:context>
    <inkml:brush xml:id="br0">
      <inkml:brushProperty name="width" value="0.05" units="cm"/>
      <inkml:brushProperty name="height" value="0.05" units="cm"/>
      <inkml:brushProperty name="color" value="#FF0066"/>
    </inkml:brush>
  </inkml:definitions>
  <inkml:trace contextRef="#ctx0" brushRef="#br0">118 15 3537,'-10'3'514,"8"-2"-426,1-1 0,0 1 0,-1 0 1,0-1-1,1 1 0,-1-1 0,1 1 1,-1-1-1,1 0 0,-1 0 0,0 0 1,1 0-1,-1 0 0,0 0 0,1 0 0,-1 0 1,1-1-1,-1 1 0,0 0 0,1-1 1,-1 0-1,1 1 0,-1-1 0,1 0 1,0 0-1,-1 0 0,0-1 0,-11-11 5565,13 13-5558,-1 0 0,1 0 0,0 0 0,0 0-1,-1 0 1,1 0 0,0 0 0,0 0 0,0-1 0,-1 1-1,1 0 1,0 0 0,0 0 0,-1 0 0,1 0 0,0 0 0,0 1-1,-1-1 1,1 0 0,0 0 0,0 0 0,-1 0 0,1 0 0,0 0-1,0 0 1,-1 0 0,1 0 0,0 1 0,0-1 0,0 0-1,0 0 1,-1 0 0,1 1 0,-8 30 1745,4-9-1886,-2 6 161,-18 108 207,23-133-241,2 13-939,-1-16 898,0 1-1,1-1 0,-1 0 1,1 1-1,-1-1 1,1 0-1,-1 1 0,0-1 1,1 0-1,-1 0 1,1 1-1,-1-1 0,1 0 1,0 0-1,-1 0 0,1 0 1,-1 1-1,1-1 1,-1 0-1,1 0 0,-1 0 1,1 0-1,0 0 1,-1-1-1,1 1 0,-1 0 1,1 0-1,-1 0 1,1 0-1,-1-1 0,1 1 1,0-1-1,27-8 676</inkml:trace>
</inkml:ink>
</file>

<file path=ppt/ink/ink1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19.855"/>
    </inkml:context>
    <inkml:brush xml:id="br0">
      <inkml:brushProperty name="width" value="0.05" units="cm"/>
      <inkml:brushProperty name="height" value="0.05" units="cm"/>
      <inkml:brushProperty name="color" value="#FF0066"/>
    </inkml:brush>
  </inkml:definitions>
  <inkml:trace contextRef="#ctx0" brushRef="#br0">76 1 8250,'-19'60'3432,"8"-36"-2007,-2 8-177,0 4-360,5 4-160,0 1-320,4 1-183,4-3-233,2-9-401,5-10-583,2-12-448,6-10 776</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35.521"/>
    </inkml:context>
    <inkml:brush xml:id="br0">
      <inkml:brushProperty name="width" value="0.05" units="cm"/>
      <inkml:brushProperty name="height" value="0.05" units="cm"/>
      <inkml:brushProperty name="color" value="#FF0066"/>
    </inkml:brush>
  </inkml:definitions>
  <inkml:trace contextRef="#ctx0" brushRef="#br0">42 489 8106,'-3'-8'11624,"-4"12"-8190,-5 14-3681,9-11 237,0 0 0,0 0-1,1 0 1,0 0 0,-2 14 0,2-12-2,2-8 4,0 1-1,-1 0 1,1-1 0,0 1 0,0 0 0,0-1 0,1 1 0,-1-1 0,0 1 0,0-1 0,1 1 0,-1 0 0,1-1 0,0 1 0,-1-1 0,1 0 0,1 3-1,6-2-240,-1-15-354,-6 9 546,0 0 0,1 0 0,-1 0 0,1 0 0,0 0 0,0 0 0,1 0 0,-1 1 0,1-1 0,0 1 1,5-5-1,-5 4-27,1 0 0,0 0 0,-1 0 0,0-1 0,0 1 0,0-1 0,3-8 0,-6 12 34,0 1 1,0-1-1,1 0 0,-1 1 1,0-1-1,1 1 1,-1-1-1,1 1 0,-1-1 1,1 1-1,-1-1 0,1 1 1,-1-1-1,1 1 0,-1-1 1,1 1-1,-1 0 1,1-1-1,0 1 0,-1 0 1,1 0-1,0-1 0,-1 1 1,1 0-1,0 0 0,-1 0 1,1 0-1,0 0 0,1 0 1,24 7-666,-10-1 901,-10-4-168,0-1 0,0 1 0,0-1-1,0-1 1,0 1 0,11-1 0,-15 0 21,0 0 0,1-1 0,-1 1 0,0-1 0,1 0 0,-1 1 0,0-1 0,0 0 1,0-1-1,0 1 0,0 0 0,0 0 0,0-1 0,0 1 0,-1-1 0,1 0 0,0 1 0,-1-1 0,0 0 0,1 0 1,-1 0-1,0 0 0,0 0 0,2-4 0,-1-2 83,1 0 0,-1 0 0,0 0 0,-1-1 1,0 1-1,0 0 0,-1-1 0,-1-13 0,-3-9 117,-8-31 0,-1-7-36,8 37-53,-1 1 0,-1 0 0,-2 0 0,-23-51 0,26 72 70,3 12-63,6 17-153,75 160-46,-22-54 195,-53-117-188,0 0 1,1 0-1,0 0 1,0-1-1,1 0 1,0 0-1,11 11 1,-8-12-322</inkml:trace>
</inkml:ink>
</file>

<file path=ppt/ink/ink1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20.228"/>
    </inkml:context>
    <inkml:brush xml:id="br0">
      <inkml:brushProperty name="width" value="0.05" units="cm"/>
      <inkml:brushProperty name="height" value="0.05" units="cm"/>
      <inkml:brushProperty name="color" value="#FF0066"/>
    </inkml:brush>
  </inkml:definitions>
  <inkml:trace contextRef="#ctx0" brushRef="#br0">73 1 7722,'-51'79'3136,"41"-61"-2007,-1 3-265,11 8-392,1-3-152,4-2-440,3 2-440,7 0 360</inkml:trace>
</inkml:ink>
</file>

<file path=ppt/ink/ink1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20.728"/>
    </inkml:context>
    <inkml:brush xml:id="br0">
      <inkml:brushProperty name="width" value="0.05" units="cm"/>
      <inkml:brushProperty name="height" value="0.05" units="cm"/>
      <inkml:brushProperty name="color" value="#FF0066"/>
    </inkml:brush>
  </inkml:definitions>
  <inkml:trace contextRef="#ctx0" brushRef="#br0">38 0 7186,'-16'115'3288,"6"-87"-1279,5 3-233,0-1-464,4-10-263,1-11-593,0 3-184,0 22-320,0 0-616,5-8-321,-1-15 537</inkml:trace>
</inkml:ink>
</file>

<file path=ppt/ink/ink1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21.109"/>
    </inkml:context>
    <inkml:brush xml:id="br0">
      <inkml:brushProperty name="width" value="0.05" units="cm"/>
      <inkml:brushProperty name="height" value="0.05" units="cm"/>
      <inkml:brushProperty name="color" value="#FF0066"/>
    </inkml:brush>
  </inkml:definitions>
  <inkml:trace contextRef="#ctx0" brushRef="#br0">75 1 7586,'-21'29'4048,"-2"3"-103,10 1-2696,0 7-481,8 1-256,10-4-496,2 2-872,1-7 624</inkml:trace>
</inkml:ink>
</file>

<file path=ppt/ink/ink1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22.196"/>
    </inkml:context>
    <inkml:brush xml:id="br0">
      <inkml:brushProperty name="width" value="0.05" units="cm"/>
      <inkml:brushProperty name="height" value="0.05" units="cm"/>
      <inkml:brushProperty name="color" value="#FF0066"/>
    </inkml:brush>
  </inkml:definitions>
  <inkml:trace contextRef="#ctx0" brushRef="#br0">106 10 6361,'-102'-9'2969,"99"18"-1145,5 6-295,1 9-417,3 5-192,-3 4-336,7 4-152,-5-3-216,-3-3-88,6-4-232,-8-6-264,5-8-688,1-2-416,15-15 832</inkml:trace>
</inkml:ink>
</file>

<file path=ppt/ink/ink1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22.617"/>
    </inkml:context>
    <inkml:brush xml:id="br0">
      <inkml:brushProperty name="width" value="0.05" units="cm"/>
      <inkml:brushProperty name="height" value="0.05" units="cm"/>
      <inkml:brushProperty name="color" value="#FF0066"/>
    </inkml:brush>
  </inkml:definitions>
  <inkml:trace contextRef="#ctx0" brushRef="#br0">7 0 7538,'-5'12'3128,"5"7"-1783,-2 1-81,2 4-232,0 0-104,0 5-280,2 0-176,1-1-303,-1 1-73,1-10-417,-1-4-327,2-5-640,3-7-488,-1-11 1080</inkml:trace>
</inkml:ink>
</file>

<file path=ppt/ink/ink1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23.008"/>
    </inkml:context>
    <inkml:brush xml:id="br0">
      <inkml:brushProperty name="width" value="0.05" units="cm"/>
      <inkml:brushProperty name="height" value="0.05" units="cm"/>
      <inkml:brushProperty name="color" value="#FF0066"/>
    </inkml:brush>
  </inkml:definitions>
  <inkml:trace contextRef="#ctx0" brushRef="#br0">60 1 6985,'-6'3'3321,"1"18"-1608,-2 2-265,-35 41-264,42-38-440,0 2-192,3 1-368,1-2-8,0-2-720,1-8-352,18-7 528</inkml:trace>
</inkml:ink>
</file>

<file path=ppt/ink/ink1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23.415"/>
    </inkml:context>
    <inkml:brush xml:id="br0">
      <inkml:brushProperty name="width" value="0.05" units="cm"/>
      <inkml:brushProperty name="height" value="0.05" units="cm"/>
      <inkml:brushProperty name="color" value="#FF0066"/>
    </inkml:brush>
  </inkml:definitions>
  <inkml:trace contextRef="#ctx0" brushRef="#br0">40 0 8970,'-2'12'3697,"-3"9"-2353,-11 45-80,9-40-384,1 3-311,4 7-313,1-2-80,1 0-200,0-9-232,1-8-761,3-6-495,4-11 832</inkml:trace>
</inkml:ink>
</file>

<file path=ppt/ink/ink1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23.931"/>
    </inkml:context>
    <inkml:brush xml:id="br0">
      <inkml:brushProperty name="width" value="0.05" units="cm"/>
      <inkml:brushProperty name="height" value="0.05" units="cm"/>
      <inkml:brushProperty name="color" value="#FF0066"/>
    </inkml:brush>
  </inkml:definitions>
  <inkml:trace contextRef="#ctx0" brushRef="#br0">51 0 3489,'-8'0'1880,"1"2"161,4-2-1025,-2 1 176,-6 16-144,4-1-240,-2 49-63,14-38-81,-1 2-80,-4 5-176,0 0-336,7-14-104</inkml:trace>
</inkml:ink>
</file>

<file path=ppt/ink/ink1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25.085"/>
    </inkml:context>
    <inkml:brush xml:id="br0">
      <inkml:brushProperty name="width" value="0.05" units="cm"/>
      <inkml:brushProperty name="height" value="0.05" units="cm"/>
      <inkml:brushProperty name="color" value="#FF0066"/>
    </inkml:brush>
  </inkml:definitions>
  <inkml:trace contextRef="#ctx0" brushRef="#br0">0 33 7066,'8'0'2936,"10"2"-1424,5-4 89,16-3 95,1-3 49,15-1-193,8 1-152,7 6-240,6 5-159,0 2-361,-2 0-216,-4 1-144,-2 4-272,-12-2-1704,16 0-1145,-29-9 1593</inkml:trace>
</inkml:ink>
</file>

<file path=ppt/ink/ink1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30.916"/>
    </inkml:context>
    <inkml:brush xml:id="br0">
      <inkml:brushProperty name="width" value="0.05" units="cm"/>
      <inkml:brushProperty name="height" value="0.05" units="cm"/>
      <inkml:brushProperty name="color" value="#FF0066"/>
    </inkml:brush>
  </inkml:definitions>
  <inkml:trace contextRef="#ctx0" brushRef="#br0">205 126 4577,'-78'-38'2242,"76"37"-1964,-1 0 0,1 0-1,-1-1 1,1 1 0,0 0 0,0-1 0,-1 0 0,1 1 0,0-1 0,1 0-1,-1 0 1,0 0 0,0 0 0,1 0 0,-1 0 0,1-1 0,0 1 0,0 0-1,-2-4 1,-4-4 6996,6 39-6873,2-4-85,2 1 0,8 29 0,-9-44-252,1 0 1,0-1-1,1 0 1,0 1-1,1-1 1,0-1-1,1 1 1,11 15-1,-17-24-64,1 0 0,-1-1 1,1 1-1,-1 0 0,1 0 0,-1-1 0,1 1 0,0 0 0,-1-1 0,1 1 0,0-1 0,-1 1 1,1-1-1,0 1 0,0-1 0,-1 1 0,1-1 0,0 0 0,0 1 0,0-1 0,0 0 0,0 0 1,-1 0-1,1 0 0,0 0 0,0 0 0,0 0 0,0 0 0,0 0 0,0 0 0,-1 0 0,1 0 1,0-1-1,0 1 0,0 0 0,0-1 0,-1 1 0,1 0 0,0-1 0,0 1 0,-1-1 0,1 1 0,0-1 1,-1 0-1,1 1 0,0-1 0,-1 0 0,1-1 0,1-1 8,0 0 0,-1 0 0,1 0 0,-1 0 0,0-1 0,0 1 0,-1-1 0,1 1 0,-1-1 1,1 1-1,-1-7 0,-2 0 34,-1 0 1,0 0-1,0 0 1,-1 1-1,0-1 0,-1 1 1,0 0-1,0 0 1,-1 1-1,0-1 1,0 1-1,-1 0 1,0 1-1,-1 0 1,0 0-1,0 1 1,0-1-1,0 2 1,-18-10-1,25 15-23,-1-1 0,1 1-1,0-1 1,0 1 0,0-1-1,0 1 1,-1 0 0,1-1-1,0 1 1,0 0 0,-1 0 0,1 0-1,0 0 1,0 0 0,-1 0-1,1 0 1,0 1 0,0-1-1,-1 0 1,1 1 0,0-1 0,0 1-1,0-1 1,0 1 0,0 0-1,-2 1 1,2 0-6,-1-1 1,1 1-1,1 0 0,-1 0 1,0 0-1,0 0 0,1 0 1,-1 0-1,1 0 0,-1 0 1,1 0-1,0 0 0,0 0 1,0 4-1,1 3 12,0 0-1,0 0 0,1 1 1,1-1-1,-1 0 1,6 12-1,-5-16 3,0 0 0,0 0 0,1 0 0,-1 0-1,1 0 1,0-1 0,0 0 0,0 0 0,1 0-1,0 0 1,-1 0 0,1-1 0,1 0 0,-1 0 0,7 2-1,-9-4 0,0 0 0,0 0 0,0-1-1,1 1 1,-1-1 0,0 0 0,0 0-1,1 0 1,-1 0 0,0 0 0,0-1 0,1 1-1,-1-1 1,0 0 0,0 0 0,0 0-1,0-1 1,0 1 0,0-1 0,-1 1-1,1-1 1,0 0 0,-1 0 0,1 0 0,-1-1-1,0 1 1,1 0 0,2-6 0,-1 2 65,-1 0 1,1 0 0,-2-1 0,1 0 0,0 0 0,-1 1-1,-1-1 1,1 0 0,-1-1 0,0 1 0,-1 0-1,1 0 1,-1 0 0,-1 0 0,-2-14 0,3 17-41,-1-1 0,0 1 0,0 0 0,0-1 0,-1 1 1,1 0-1,-1 0 0,0 0 0,0 0 0,-1 0 0,1 0 0,-1 1 1,0-1-1,1 1 0,-2 0 0,1 0 0,0 0 0,-1 0 0,1 0 1,-1 1-1,0 0 0,0-1 0,0 2 0,0-1 0,0 0 0,-8-1 1,8 2-36,0 1 0,-1 0 0,1 1 0,-1-1 0,1 1 0,0 0 0,-1 0 0,1 0 0,0 0 0,0 1 1,0 0-1,0-1 0,0 2 0,0-1 0,0 0 0,1 1 0,-1 0 0,1-1 0,0 2 0,0-1 0,0 0 0,0 0 1,-2 5-1,-1-1-48,0 1 1,1 1-1,0-1 1,1 1 0,0 0-1,0 0 1,1 0-1,0 0 1,-2 13 0,5-22-31,0 1 1,-1 0 0,1 0 0,0-1 0,0 1 0,0 0 0,0-1 0,0 1 0,-1 0-1,1 0 1,1-1 0,-1 1 0,0 0 0,0-1 0,0 1 0,0 0 0,0 0-1,1-1 1,-1 1 0,0 0 0,1-1 0,-1 1 0,0-1 0,1 1 0,-1 0 0,1-1-1,-1 1 1,1-1 0,-1 1 0,1-1 0,-1 1 0,1-1 0,-1 0 0,1 1 0,0-1-1,-1 0 1,1 1 0,0-1 0,-1 0 0,1 0 0,0 1 0,0-1 0,-1 0 0,1 0-1,1 0 1,28 0-987</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35.894"/>
    </inkml:context>
    <inkml:brush xml:id="br0">
      <inkml:brushProperty name="width" value="0.05" units="cm"/>
      <inkml:brushProperty name="height" value="0.05" units="cm"/>
      <inkml:brushProperty name="color" value="#FF0066"/>
    </inkml:brush>
  </inkml:definitions>
  <inkml:trace contextRef="#ctx0" brushRef="#br0">0 62 16139,'12'-11'369,"-4"6"183,1-3-128,8-7-168,-1 2-304,0 4-280,112 59-8114,1 0 5569,-207-102 2873</inkml:trace>
</inkml:ink>
</file>

<file path=ppt/ink/ink1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39.999"/>
    </inkml:context>
    <inkml:brush xml:id="br0">
      <inkml:brushProperty name="width" value="0.05" units="cm"/>
      <inkml:brushProperty name="height" value="0.05" units="cm"/>
      <inkml:brushProperty name="color" value="#FF0066"/>
    </inkml:brush>
  </inkml:definitions>
  <inkml:trace contextRef="#ctx0" brushRef="#br0">1 44 6905,'44'-40'2521,"-36"36"-2121,5 4-144,-2 2-784,12 3 400</inkml:trace>
</inkml:ink>
</file>

<file path=ppt/ink/ink1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46.809"/>
    </inkml:context>
    <inkml:brush xml:id="br0">
      <inkml:brushProperty name="width" value="0.05" units="cm"/>
      <inkml:brushProperty name="height" value="0.05" units="cm"/>
      <inkml:brushProperty name="color" value="#FF0066"/>
    </inkml:brush>
  </inkml:definitions>
  <inkml:trace contextRef="#ctx0" brushRef="#br0">75 389 4961,'-16'15'822,"13"-11"-509,0-1-1,0 0 1,-1 0 0,1 0-1,-1-1 1,1 1-1,-1-1 1,-7 4 0,-10-9 11414,41-5-10874,-13 6-726,-1-1-1,1 1 1,-1-1-1,0-1 1,7-4 0,199-147 1832,-98 86-1348,-55 35-459,59-46 1,-80 41 383,-24 21-1911,-11 13-1344,-30 17-3004</inkml:trace>
</inkml:ink>
</file>

<file path=ppt/ink/ink1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47.420"/>
    </inkml:context>
    <inkml:brush xml:id="br0">
      <inkml:brushProperty name="width" value="0.05" units="cm"/>
      <inkml:brushProperty name="height" value="0.05" units="cm"/>
      <inkml:brushProperty name="color" value="#FF0066"/>
    </inkml:brush>
  </inkml:definitions>
  <inkml:trace contextRef="#ctx0" brushRef="#br0">166 4 7330,'0'0'382,"-1"-1"0,0 1 0,0 0 0,1-1 1,-1 1-1,0 0 0,0-1 0,0 1 0,0 0 1,0 0-1,0 0 0,1 0 0,-1 0 0,0 0 1,0 0-1,0 0 0,0 0 0,0 0 0,0 0 1,0 1-1,1-1 0,-3 1 0,-3 18 3093,4-8-4005,-2 12 621,-2 1 0,0-1-1,-2-1 1,0 0 0,-21 38 0,12-26-80,12-23-8,0 0 1,-1-1-1,0 0 0,-1 0 1,0 0-1,-12 12 0,19-22 2,0 0-1,0 0 1,0 0-1,0 0 1,0-1-1,0 1 1,0 0 0,0 0-1,0 0 1,0 0-1,0-1 1,0 1-1,0 0 1,0 0-1,0 0 1,0-1-1,0 1 1,0 0 0,0 0-1,0 0 1,0 0-1,0-1 1,0 1-1,0 0 1,0 0-1,0 0 1,0 0 0,-1 0-1,1-1 1,0 1-1,0 0 1,0 0-1,0 0 1,0 0-1,-1 0 1,1 0-1,0 0 1,0-1 0,0 1-1,0 0 1,-1 0-1,1 0 1,0 0-1,23-10 155,0 2 0,42-10 1,-49 14-52,1 0 0,0-1 0,-1 0 0,0-1 0,0-1 0,-1-1 0,1 0 0,23-18 0,-38 25-94,0 0 0,0 0 0,0 0 0,0 0 0,0 0 0,0 0 0,0 0 0,0 0 0,-1 0 0,1 0 0,0 0 0,-1-1 0,1 1 0,-1 0 0,1-1 0,-1 1 1,0 0-1,0-1 0,1 1 0,-1 0 0,0-1 0,0 1 0,0 0 0,-1-3 0,0 1 39,0 1 1,0 0-1,0-1 0,0 1 1,-1 0-1,1 0 1,-1 0-1,0 0 0,1 0 1,-1 0-1,0 1 0,-3-3 1,-5-3 186,-1 0 1,-1 0-1,1 1 1,-14-4-1,10 5-33,-16-6 135,30 10-340,-1 1 0,1-1 1,0 0-1,-1 1 1,1-1-1,0 0 0,0 0 1,0 0-1,-1 0 1,1 0-1,0 0 0,0 0 1,1 0-1,-1 0 1,0 0-1,-1-2 0,2 1-157,0 1-1,0 0 1,0 0-1,0-1 0,1 1 1,-1 0-1,0 0 0,1 0 1,-1-1-1,1 1 0,-1 0 1,1 0-1,-1 0 0,1 0 1,0 0-1,-1 0 1,1 0-1,0 0 0,0 0 1,0 0-1,0 0 0,0 1 1,2-2-1,21-13-1003</inkml:trace>
</inkml:ink>
</file>

<file path=ppt/ink/ink1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48.472"/>
    </inkml:context>
    <inkml:brush xml:id="br0">
      <inkml:brushProperty name="width" value="0.05" units="cm"/>
      <inkml:brushProperty name="height" value="0.05" units="cm"/>
      <inkml:brushProperty name="color" value="#FF0066"/>
    </inkml:brush>
  </inkml:definitions>
  <inkml:trace contextRef="#ctx0" brushRef="#br0">17 19 6473,'-16'-18'9349,"30"53"-4421,-9-23-5907,33 69 1799,-4-9-419,31 95 1,-64-164-528,4 23-629,-5-26 653,0 1 1,0-1 0,1 1 0,-1-1 0,0 1 0,0 0-1,0-1 1,0 1 0,0-1 0,0 1 0,-1-1 0,1 1-1,0-1 1,0 1 0,0-1 0,0 1 0,-1-1 0,1 1-1,0-1 1,0 0 0,-1 1 0,1-1 0,0 1 0,-1-1-1,1 0 1,-1 1 0,1-1 0,0 0 0,-1 1 0,1-1-1,-1 0 1,1 0 0,-1 1 0,1-1 0,-1 0 0,1 0-1,-1 0 1,1 0 0,-1 1 0,0-1 0,-13-4-1013</inkml:trace>
</inkml:ink>
</file>

<file path=ppt/ink/ink1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48.905"/>
    </inkml:context>
    <inkml:brush xml:id="br0">
      <inkml:brushProperty name="width" value="0.05" units="cm"/>
      <inkml:brushProperty name="height" value="0.05" units="cm"/>
      <inkml:brushProperty name="color" value="#FF0066"/>
    </inkml:brush>
  </inkml:definitions>
  <inkml:trace contextRef="#ctx0" brushRef="#br0">8 467 8962,'-8'0'3897,"13"-5"-1993,11-6-55,18-15 15,8-7-184,10-20-95,8-5-65,5-5-352,2 1-272,0 14-496,-11 7-223,-15 14-386,-9 6-199,-14 11-624,-5 2-320,-10 11-472,-1 7-697,-4 14 1705</inkml:trace>
</inkml:ink>
</file>

<file path=ppt/ink/ink1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49.266"/>
    </inkml:context>
    <inkml:brush xml:id="br0">
      <inkml:brushProperty name="width" value="0.05" units="cm"/>
      <inkml:brushProperty name="height" value="0.05" units="cm"/>
      <inkml:brushProperty name="color" value="#FF0066"/>
    </inkml:brush>
  </inkml:definitions>
  <inkml:trace contextRef="#ctx0" brushRef="#br0">1 273 8450,'15'-30'4043,"27"-41"1,-26 45-2824,25-49 0,-39 68-1179,0 1-1,0-1 0,-1 0 0,0 1 1,0-12-1,-1 17-40,1 0 0,-1 0 0,0 0 0,-1 0 0,1 0 0,0 0 0,0 0-1,0 0 1,-1 0 0,1 0 0,0 0 0,-1 0 0,1 0 0,-1 1 0,1-1 0,-1 0 0,0-1 0,0 1-1,0 1 1,0 0-1,0 0 1,1 0-1,-1 0 1,0 0-1,0 0 0,0 0 1,1 0-1,-1 0 1,0 0-1,0 0 1,1 0-1,-1 1 1,0-1-1,0 0 0,1 1 1,-1-1-1,0 0 1,1 1-1,-1-1 1,0 1-1,1-1 0,-1 1 1,0-1-1,0 2 1,-8 7 26,1 1 0,1 0 0,-1 1 0,2 0 0,-1 0 1,1 0-1,1 0 0,0 1 0,-3 15 0,4-17 114,1 1 1,0 0-1,0 0 0,2 1 0,-1-1 1,1 0-1,1 1 0,0-1 0,3 22 1,-1-28-86,-1 0 0,1 0 0,-1-1 0,1 1 0,0-1 0,1 0 0,-1 1 0,1-1 0,0 0 0,0-1 0,0 1 0,0 0 0,1-1 0,0 0 0,-1 0 0,1 0 0,0 0 0,1 0 0,-1-1 0,0 0 0,1 0 0,-1 0 0,1 0 0,0-1 0,8 2 0,-7-2-79,1 0 0,0 0 0,-1-1 0,1 1 0,0-2 0,0 1 0,-1-1 0,1 0 0,0 0 0,-1 0 0,1-1 0,-1 0 0,1-1 0,-1 1 0,0-1 1,6-4-1,-4 1-498,-1 1 1,0-1-1,0 0 0,-1 0 1,1 0-1,-1-1 1,-1 0-1,1-1 1,-1 1-1,-1-1 1,7-13-1,2-8-642</inkml:trace>
</inkml:ink>
</file>

<file path=ppt/ink/ink1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49.948"/>
    </inkml:context>
    <inkml:brush xml:id="br0">
      <inkml:brushProperty name="width" value="0.05" units="cm"/>
      <inkml:brushProperty name="height" value="0.05" units="cm"/>
      <inkml:brushProperty name="color" value="#FF0066"/>
    </inkml:brush>
  </inkml:definitions>
  <inkml:trace contextRef="#ctx0" brushRef="#br0">1 626 7714,'16'-74'3258,"-16"74"-3196,0 0-1,0-1 1,0 1 0,0 0 0,0 0 0,0 0 0,0-1-1,0 1 1,0 0 0,0 0 0,0 0 0,0-1 0,0 1 0,1 0-1,-1 0 1,0 0 0,0-1 0,0 1 0,0 0 0,0 0 0,1 0-1,-1 0 1,0 0 0,0-1 0,0 1 0,0 0 0,1 0 0,-1 0-1,0 0 1,0 0 0,1 0 0,-1 0 0,0 0 0,0 0 0,0 0-1,1 0 1,-1 0 0,0 0 0,0 0 0,1 0 0,7 8 1779,7 19 454,-13-22-1792,11 16 751,-9-16-1023,0 0-1,-1 0 1,0 0 0,0 1-1,0 0 1,-1-1-1,0 1 1,3 11 0,-8-17-55,-1-10-99,2-5-80,1 0 0,0 0 0,1 0 0,1 0 0,0 0 1,1 0-1,1 0 0,0 0 0,1 1 0,10-25 0,-13 37 2,-1 1 0,1 0 0,0-1 0,-1 1 0,1 0-1,0 0 1,0-1 0,0 1 0,0 0 0,0 0 0,0 0 0,0 0 0,0 0 0,0 0 0,1 0 0,-1 1 0,0-1-1,1 0 1,-1 1 0,3-2 0,-3 3 1,0-1 0,0 0 0,0 0 0,0 1 0,1-1 0,-1 0 0,0 1 0,0-1 0,0 1 0,-1 0 0,1-1 0,0 1 0,0 0 0,0-1 0,0 1-1,0 0 1,-1 0 0,1 0 0,0 0 0,-1 0 0,1-1 0,-1 1 0,1 0 0,-1 0 0,1 1 0,-1-1 0,0 0 0,1 1 0,6 31 116,-7-28-51,1 0 1,0 0-1,0 0 0,0 0 1,1 0-1,2 6 0,-4-11-60,0 0 0,1 1-1,-1-1 1,0 0 0,0 1-1,1-1 1,-1 0 0,0 1-1,0-1 1,1 0-1,-1 0 1,0 1 0,1-1-1,-1 0 1,1 0 0,-1 1-1,0-1 1,1 0 0,-1 0-1,1 0 1,-1 0-1,0 0 1,1 0 0,-1 0-1,1 0 1,-1 0 0,1 0-1,-1 0 1,0 0 0,1 0-1,-1 0 1,1 0-1,-1 0 1,0 0 0,1-1-1,-1 1 1,1 0 0,-1 0-1,0 0 1,1-1 0,-1 1-1,0 0 1,1 0-1,-1-1 1,0 1 0,0 0-1,1-1 1,-1 1 0,0 0-1,0-1 1,1 1 0,-1-1-1,0 1 1,0-1-1,15-24 13,-14 22-3,28-51 7,66-94 0,-94 147-10,1 0-1,0 0 0,0 0 0,-1 0 0,1 0 0,0 1 1,0-1-1,0 1 0,0-1 0,0 1 0,0 0 0,0 0 1,0 0-1,-1 0 0,1 0 0,0 0 0,0 1 0,0-1 0,0 0 1,0 1-1,0 0 0,2 1 0,19 1 129,-18-3-102,0 0 0,0-1 1,0 0-1,0-1 1,-1 1-1,1-1 1,5-2-1,-8 3-25,0 0-1,0 0 1,1 0-1,-1 0 1,0 0 0,-1-1-1,1 1 1,0-1 0,0 0-1,0 1 1,-1-1-1,1 0 1,-1 0 0,0 0-1,3-4 1,-4 6-10,0-1 0,0 1 0,0-1 0,0 1 0,1 0 0,-1-1 0,0 1 0,0-1 0,1 1 0,-1-1 0,0 1 0,1 0 0,-1-1 0,1 1 0,-1 0 0,0-1 0,1 1 0,-1 0 0,1 0 0,-1-1 0,1 1 0,-1 0 0,1 0 0,-1 0 0,1 0 0,-1-1 0,1 1 0,-1 0 0,1 0 0,-1 0 0,1 0 0,-1 0 0,1 0 0,-1 0 0,1 1 0,-1-1 0,1 0 0,-1 0 0,1 0 0,17 12 146,4 21 228,30 53 0,-46-74-308,0 1 0,-1-1 0,-1 1 0,0 0 0,0 0-1,-1 0 1,-1 0 0,1 20 0,-7-38-35,1 1 0,-1-1 0,1 0 0,0 0 1,-5-11-1,-2-16-22,1-1 0,1-1 0,2 0 0,1 0 0,2 0 0,1 0 1,2 0-1,5-50 0,-3 75 20,-1-1 1,1 1 0,0 1-1,1-1 1,0 0-1,1 0 1,-1 1 0,2 0-1,-1 0 1,8-10-1,-10 15-18,0 1 0,1-1-1,-1 1 1,0 0-1,1-1 1,0 1-1,-1 1 1,1-1-1,0 0 1,0 1-1,0-1 1,0 1-1,0 0 1,0 0 0,0 0-1,0 0 1,1 1-1,-1-1 1,0 1-1,0 0 1,1 0-1,-1 0 1,0 0-1,1 1 1,-1-1-1,0 1 1,0 0 0,0 0-1,0 0 1,1 0-1,-1 0 1,2 3-1,-1-3 5,-1 1 0,0 1 0,0-1 0,0 0 0,0 1 1,-1-1-1,1 1 0,-1 0 0,1 0 0,-1 0 0,0 0 0,0 0 0,0 0 0,-1 1 0,1-1 0,-1 1 0,0-1 0,0 1 0,0 0 0,0-1 0,0 1 0,-1 0 0,0-1 0,0 1 0,0 0 0,0 0 0,-1-1 0,1 1 1,-1 0-1,-1 3 0,-2 9 17,-1 0 0,0-1 0,-1 0 0,-1 0 1,-12 21-1,-5 1-721,-2-1 1,-1-1 0,-2-1 0,-56 52-1,34-41-182</inkml:trace>
</inkml:ink>
</file>

<file path=ppt/ink/ink1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57.052"/>
    </inkml:context>
    <inkml:brush xml:id="br0">
      <inkml:brushProperty name="width" value="0.05" units="cm"/>
      <inkml:brushProperty name="height" value="0.05" units="cm"/>
      <inkml:brushProperty name="color" value="#FF0066"/>
    </inkml:brush>
  </inkml:definitions>
  <inkml:trace contextRef="#ctx0" brushRef="#br0">0 37 7666,'2'-2'4081,"3"-6"-937,-2 1-1639,-3 4-337,3 0-680,4-2-248,6 0-1224,-9 2 744</inkml:trace>
</inkml:ink>
</file>

<file path=ppt/ink/ink1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58.701"/>
    </inkml:context>
    <inkml:brush xml:id="br0">
      <inkml:brushProperty name="width" value="0.05" units="cm"/>
      <inkml:brushProperty name="height" value="0.05" units="cm"/>
      <inkml:brushProperty name="color" value="#FF0066"/>
    </inkml:brush>
  </inkml:definitions>
  <inkml:trace contextRef="#ctx0" brushRef="#br0">68 92 5921,'-46'-25'2638,"44"23"-2357,0 0 0,0 0 0,0 0 0,0 0 0,1 0 0,0 0 1,-1-1-1,1 1 0,0-1 0,0 1 0,0-1 0,0 1 0,0-1 0,1 1 0,-1-1 0,1 0 0,0 1 0,0-1 0,0 0 0,0 1 0,1-4 0,-2-4 1220,7 46 2237,11 37-2465,11 61-1442,-18-93 282,-9-40-89,-1-1 0,0 1 0,0 0 0,0 0-1,0 0 1,1-1 0,-1 1 0,0 0 0,1 0-1,-1-1 1,1 1 0,-1 0 0,1-1 0,-1 1-1,1 0 1,0-1 0,-1 1 0,1-1 0,-1 1-1,1-1 1,0 1 0,0-1 0,-1 0 0,1 1-1,0-1 1,0 0 0,-1 1 0,1-1 0,0 0-1,0 0 1,0 0 0,0 0 0,-1 0 0,1 0-1,0 0 1,0 0 0,0 0 0,0 0 0,-1 0-1,1-1 1,1 1 0,11-9 94,0 1 1,-1-2-1,0 1 1,-1-2-1,14-14 0,30-30-735,-42 44 187,-8 8-325,-1-1 0,1 1 0,-1-1 0,0 0 0,0-1 0,0 1 0,-1-1 0,1 0 0,4-8 0,-5 3-473</inkml:trace>
</inkml:ink>
</file>

<file path=ppt/ink/ink1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1:59.223"/>
    </inkml:context>
    <inkml:brush xml:id="br0">
      <inkml:brushProperty name="width" value="0.05" units="cm"/>
      <inkml:brushProperty name="height" value="0.05" units="cm"/>
      <inkml:brushProperty name="color" value="#FF0066"/>
    </inkml:brush>
  </inkml:definitions>
  <inkml:trace contextRef="#ctx0" brushRef="#br0">1 150 7658,'5'-9'5513,"7"5"-3340,22 5-121,-29-1-1890,0 2 0,0-1 0,0 0 0,0 1 0,0 0 0,0 0 0,0 0 0,-1 1 0,1 0 0,-1 0 0,0 0 0,1 0 0,-1 1 0,-1-1 0,1 1 0,-1 0 0,4 5 0,9 14 102,-2 0 0,-1 1 1,18 45-1,-31-69-315,1 0 1,-1 0 0,0 0 0,0 0-1,0 0 1,0 1 0,0-1-1,0 0 1,0 0 0,0 0 0,0 0-1,0 0 1,0 0 0,0 0 0,0 1-1,0-1 1,0 0 0,1 0 0,-1 0-1,0 0 1,0 0 0,0 0 0,0 0-1,0 1 1,0-1 0,-1 0 0,1 0-1,0 0 1,0 0 0,0 0-1,0 0 1,0 0 0,0 1 0,0-1-1,0 0 1,0 0 0,0 0 0,0 0-1,0 0 1,0 0 0,0 0 0,0 0-1,-1 0 1,1 0 0,0 1 0,0-1-1,0 0 1,0 0 0,0 0 0,0 0-1,0 0 1,0 0 0,-1 0 0,1 0-1,0 0 1,0 0 0,0 0-1,0 0 1,0 0 0,0 0 0,-1 0-1,1 0 1,0 0 0,0 0 0,0 0-1,0 0 1,-9-10-5779,4-1 5409,-1 1 0,-1 0 1,0 0-1,0 0 0,-14-13 0,-17-21-622,16 24 1075,19 18 155,0 0-1,0 0 0,0 0 1,0-1-1,1 1 1,-1-1-1,1 1 1,0-1-1,0 0 1,0 0-1,0 0 0,0 0 1,1 0-1,-2-4 1,3 5-47,0 1 0,1-1 0,-1 1 0,1 0 0,-1-1-1,1 1 1,0 0 0,-1-1 0,1 1 0,0 0 0,0 0 0,0-1 0,0 1 0,0 0 0,0 0 0,2-1 0,26-18 958,-13 9-361,5-7 130,-8 7-442,-1 0-1,1 1 1,1 1 0,15-8-1,-26 15-339,0 1-1,0-1 0,0 1 0,0 0 0,0 0 0,0 0 0,0 0 0,1 1 0,-1-1 0,0 1 1,0 0-1,1 0 0,-1 0 0,0 0 0,1 1 0,-1-1 0,0 1 0,0 0 0,0 0 0,0 0 1,0 0-1,0 1 0,0-1 0,0 1 0,0 0 0,3 2 0,-4-2-16,0 0 0,0 0 0,0 0 0,-1 0 0,1 0 0,-1 0 0,1 1 0,-1-1 0,1 0-1,-1 1 1,0-1 0,0 1 0,-1 0 0,1-1 0,0 1 0,-1 0 0,1 4 0,-1-2 8,-1 0 0,1 0 0,-1 0 0,0 0 0,0 0 0,-1 0 0,1 0 0,-1 0 0,-3 4 0,0 1 6,-1 1 1,-1-1-1,0-1 1,0 0-1,-1 0 0,0 0 1,-12 10-1,18-18-60,-31 23-536,31-23 348,1 0 1,-1 0 0,0 0-1,1 0 1,-1-1 0,0 1-1,0 0 1,0-1-1,1 1 1,-1-1 0,0 0-1,0 0 1,0 0 0,0 0-1,0 0 1,-3 0-1,2-4-591</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36.311"/>
    </inkml:context>
    <inkml:brush xml:id="br0">
      <inkml:brushProperty name="width" value="0.05" units="cm"/>
      <inkml:brushProperty name="height" value="0.05" units="cm"/>
      <inkml:brushProperty name="color" value="#FF0066"/>
    </inkml:brush>
  </inkml:definitions>
  <inkml:trace contextRef="#ctx0" brushRef="#br0">1 420 13731,'21'-8'222,"-9"5"228,0-2 0,-1 1 1,0-2-1,0 1 0,0-2 0,0 1 0,13-12 0,-20 14-207,0 0-1,0-1 0,0 1 0,0 0 1,-1-1-1,0 0 0,0 0 0,0 0 1,4-11-1,-6 14-154,0-1 1,-1 1 0,1-1-1,-1 1 1,0-1-1,0 1 1,1-1-1,-2 1 1,1-1-1,0 0 1,0 1 0,-1-1-1,0 1 1,1 0-1,-1-1 1,0 1-1,0-1 1,0 1-1,0 0 1,-1 0-1,1 0 1,-1-1 0,1 1-1,-1 1 1,0-1-1,0 0 1,0 0-1,-2-1 1,-6-4 159,6 8-168,12 13-165,112 144-418,-120-157 503,1 0 0,0 0 0,-1 1 0,1-1 0,0 0 0,0 0 0,0-1 0,-1 1 0,1 0 0,0 0 0,0 0 0,1-1 0,-1 1 0,0 0 0,0-1 0,0 1 0,0-1 0,1 1 0,-1-1 0,0 0 0,0 1 0,1-1 0,-1 0 0,0 0 0,0 0 0,1 0 0,-1 0 0,0 0 0,1 0 0,-1-1 0,0 1 0,0 0 0,0-1 0,1 1 0,-1-1 0,0 1 0,0-1 0,0 0 0,0 1 0,0-1 0,1-1 0,3-1-47,1 0-291,1-1 0,-1 0 0,0 0 0,0-1 1,0 0-1,0 0 0,7-9 0,8-10-489</inkml:trace>
  <inkml:trace contextRef="#ctx0" brushRef="#br0" timeOffset="1">787 1 14347,'-8'6'6065,"5"2"-3440,3-4-1097,0-1-792</inkml:trace>
</inkml:ink>
</file>

<file path=ppt/ink/ink1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01.579"/>
    </inkml:context>
    <inkml:brush xml:id="br0">
      <inkml:brushProperty name="width" value="0.05" units="cm"/>
      <inkml:brushProperty name="height" value="0.05" units="cm"/>
      <inkml:brushProperty name="color" value="#FF0066"/>
    </inkml:brush>
  </inkml:definitions>
  <inkml:trace contextRef="#ctx0" brushRef="#br0">62 266 6305,'-44'9'2340,"26"-1"7374,26-8-4880,6-2-4592,-1-2 0,1 0 0,-1 0 1,0-1-1,0-1 0,-1 0 0,0-1 0,12-8 0,94-75 816,-71 52-850,-13 14-195,-24 18-339,0-1 0,0 0-1,-1-1 1,0 0-1,0 0 1,11-15 0,-20 22 254,1 1 0,-1 0 0,0 0 0,0 0 0,0-1 0,0 1 0,0 0 0,0-1 0,0 1 1,0 0-1,0 0 0,0-1 0,0 1 0,0 0 0,0 0 0,0-1 0,0 1 0,0 0 1,0 0-1,0-1 0,0 1 0,0 0 0,0 0 0,0-1 0,0 1 0,0 0 0,-1 0 1,1-1-1,0 1 0,0 0 0,0 0 0,0 0 0,-1-1 0,1 1 0,0 0 0,0 0 0,-1 0 1,1 0-1,0-1 0,0 1 0,-1 0 0,1 0 0,0 0 0,0 0 0,-1 0 0,1 0 1,0 0-1,0 0 0,-1 0 0,1 0 0,0 0 0,0 0 0,-1 0 0,1 0 0,0 0 0,-1 0 1,1 0-1,0 0 0,-1 1 0,-20 1-3159,19-2 2691,-17 2-1927,1 3 967</inkml:trace>
</inkml:ink>
</file>

<file path=ppt/ink/ink1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01.963"/>
    </inkml:context>
    <inkml:brush xml:id="br0">
      <inkml:brushProperty name="width" value="0.05" units="cm"/>
      <inkml:brushProperty name="height" value="0.05" units="cm"/>
      <inkml:brushProperty name="color" value="#FF0066"/>
    </inkml:brush>
  </inkml:definitions>
  <inkml:trace contextRef="#ctx0" brushRef="#br0">213 1 8050,'-89'19'3604,"86"-19"-3346,0 1 0,1 0-1,-1-1 1,0 1 0,1 0-1,-1 1 1,1-1 0,-1 0-1,1 1 1,0 0-1,0-1 1,0 1 0,-1 0-1,2 0 1,-1 0 0,0 0-1,0 0 1,1 1 0,-1-1-1,1 0 1,-1 1-1,1-1 1,-1 6 0,-3 4 219,4-11-420,-11 20 521,1 0-1,1 0 1,1 1 0,1 0 0,-8 34 0,16-54-521,0-1-1,-1 0 0,1 0 1,0 0-1,0 1 1,0-1-1,0 0 0,0 0 1,1 0-1,-1 1 0,0-1 1,0 0-1,1 0 0,-1 0 1,1 0-1,-1 1 1,1-1-1,0 0 0,-1 0 1,1 0-1,0 0 0,0 0 1,-1-1-1,1 1 0,2 2 1,0-2 51,-1 0 1,1 1-1,0-1 1,0 0-1,-1-1 0,1 1 1,0 0-1,0-1 1,0 0-1,5 1 0,5-2 258,1 0 0,0 0 0,21-6-1,-18 2-193,0 0 0,0-2 0,-1 0-1,0 0 1,19-14 0,11-8-2111,-24 15-311,-14 10 821</inkml:trace>
</inkml:ink>
</file>

<file path=ppt/ink/ink1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03.727"/>
    </inkml:context>
    <inkml:brush xml:id="br0">
      <inkml:brushProperty name="width" value="0.05" units="cm"/>
      <inkml:brushProperty name="height" value="0.05" units="cm"/>
      <inkml:brushProperty name="color" value="#FF0066"/>
    </inkml:brush>
  </inkml:definitions>
  <inkml:trace contextRef="#ctx0" brushRef="#br0">15 1 6825,'-8'4'12111,"3"7"-8767,3 21-4184,2-26 1871,2 28-305,1-1 0,2 1 0,11 41 0,36 108 287,-40-146-1123,-4-16-1211,-7-35-2196,-8-34-1537,0 22 2795,-1-2 927</inkml:trace>
</inkml:ink>
</file>

<file path=ppt/ink/ink1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04.225"/>
    </inkml:context>
    <inkml:brush xml:id="br0">
      <inkml:brushProperty name="width" value="0.05" units="cm"/>
      <inkml:brushProperty name="height" value="0.05" units="cm"/>
      <inkml:brushProperty name="color" value="#FF0066"/>
    </inkml:brush>
  </inkml:definitions>
  <inkml:trace contextRef="#ctx0" brushRef="#br0">50 206 7017,'-15'-40'1177,"-19"-41"3049,33 80-4042,1 0 0,0 0-1,0 1 1,0-1 0,0 0 0,1 1 0,-1-1 0,0 0-1,0 1 1,0-1 0,0 1 0,1-1 0,-1 0-1,0 1 1,1-1 0,-1 1 0,0-1 0,1 0 0,-1 1-1,1-1 1,-1 1 0,1-1 0,-1 1 0,1 0 0,-1-1-1,1 1 1,-1-1 0,1 1 0,0 0 0,-1 0-1,1-1 1,-1 1 0,1 0 0,0 0 0,-1 0 0,1 0-1,0 0 1,-1 0 0,1 0 0,1 0 0,3-2-409,1 0 368,1-1-1,-1-1 0,0 1 1,0-1-1,0 0 0,-1 0 1,8-6-1,9-8 166,-19 16-250,-1 1 0,1-1 0,0 1 0,0 0 0,-1 0 0,1 0 0,0 0 0,0 0 0,0 1 0,0-1 0,0 1 1,0 0-1,0 0 0,0 0 0,0 0 0,5 1 0,-6 0-21,0 0-1,0 0 1,0 0 0,0 0 0,0 0 0,0 0 0,0 1 0,0-1 0,0 1 0,-1-1-1,1 1 1,-1 0 0,1 0 0,-1 0 0,0 0 0,2 3 0,0 2 4,-1-1-1,1 1 1,-2-1 0,1 1 0,-1 0 0,0 0-1,0 0 1,-1 0 0,0 0 0,0 0 0,-2 10-1,2-14-35,-1 0-1,0 0 0,0 0 0,0 0 0,-1 0 1,1 0-1,-1-1 0,1 1 0,-1 0 1,0-1-1,0 1 0,0-1 0,-4 4 1,-38 23 17,36-25-23,-1 1 1,1 1 0,-14 12-1,14-9 114,-3 3 268,11-12-377,0 0 0,0 0 0,-1 0 0,1 0 0,0 0 0,0 0 0,0 0-1,-1 0 1,1 0 0,0 0 0,0 0 0,0 0 0,-1 0 0,1-1 0,0 1-1,0 0 1,-1 0 0,1 0 0,0 0 0,0 0 0,0 0 0,0 0 0,-1-1-1,1 1 1,0 0 0,0 0 0,0 0 0,0 0 0,0-1 0,-1 1 0,1 0-1,0 0 1,0 0 0,0-1 0,0 1 0,0 0 0,0 0 0,0 0 0,0-1-1,0 1 1,0 0 0,0 0 0,0-1 0,0 1 0,0 0 0,0 0 0,0 0-1,0-1 1,0 1 0,0 0 0,0 0 0,0 0 0,0-1 0,1 1 0,-1 0-1,0 0 1,0 0 0,0-1 0,3-1-135,0 0-1,0 1 0,0-1 1,0 1-1,0-1 1,1 1-1,-1 0 1,5-1-1,-1 0-548,7-5-3739,-6 3 3109</inkml:trace>
</inkml:ink>
</file>

<file path=ppt/ink/ink1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04.675"/>
    </inkml:context>
    <inkml:brush xml:id="br0">
      <inkml:brushProperty name="width" value="0.05" units="cm"/>
      <inkml:brushProperty name="height" value="0.05" units="cm"/>
      <inkml:brushProperty name="color" value="#FF0066"/>
    </inkml:brush>
  </inkml:definitions>
  <inkml:trace contextRef="#ctx0" brushRef="#br0">15 1 6617,'-1'0'324,"1"0"-1,-1 0 1,1 0-1,-1 0 1,1 0-1,-1 0 1,0 0-1,1 0 1,-1 0-1,1 0 1,-1 0-1,1 0 1,-1 0-1,1 0 1,-1 1-1,1-1 1,-1 0-1,1 0 1,-1 0-1,1 1 1,0-1-1,-1 0 1,1 1 0,-1-1-1,1 0 1,0 1-1,-1-1 1,0 1-1,7 13 6916,3 5-7089,-9-16-259,4 15 168</inkml:trace>
</inkml:ink>
</file>

<file path=ppt/ink/ink1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05.065"/>
    </inkml:context>
    <inkml:brush xml:id="br0">
      <inkml:brushProperty name="width" value="0.05" units="cm"/>
      <inkml:brushProperty name="height" value="0.05" units="cm"/>
      <inkml:brushProperty name="color" value="#FF0066"/>
    </inkml:brush>
  </inkml:definitions>
  <inkml:trace contextRef="#ctx0" brushRef="#br0">4 3 2112,'-2'0'313,"0"-2"-313</inkml:trace>
</inkml:ink>
</file>

<file path=ppt/ink/ink1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05.474"/>
    </inkml:context>
    <inkml:brush xml:id="br0">
      <inkml:brushProperty name="width" value="0.05" units="cm"/>
      <inkml:brushProperty name="height" value="0.05" units="cm"/>
      <inkml:brushProperty name="color" value="#FF0066"/>
    </inkml:brush>
  </inkml:definitions>
  <inkml:trace contextRef="#ctx0" brushRef="#br0">36 1 5977,'-36'84'15084,"59"-76"-14308,42 18-304,-41-13-168,-3-2-168,-3-4-136,-4 2-528,-2-7-416,-4 4-1273,1-2-391,-9-19 1551</inkml:trace>
</inkml:ink>
</file>

<file path=ppt/ink/ink1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05.879"/>
    </inkml:context>
    <inkml:brush xml:id="br0">
      <inkml:brushProperty name="width" value="0.05" units="cm"/>
      <inkml:brushProperty name="height" value="0.05" units="cm"/>
      <inkml:brushProperty name="color" value="#FF0066"/>
    </inkml:brush>
  </inkml:definitions>
  <inkml:trace contextRef="#ctx0" brushRef="#br0">0 108 9466,'13'4'6941,"-1"7"-3740,6 19-1929,-12-19-326,101 179 4138,-98-174-4991,-3-5-29,-3-7-54,0 0 0,-1 0 0,0 1 0,1-1 0,-1 1 0,-1-1 0,1 1 0,-1-1 0,0 1 0,0 0 0,0 0 0,0 8-1,-1-13-21,0 1-1,-1-1 1,1 1-1,0-1 1,0 1-1,0-1 1,0 1-1,-1-1 1,1 1-1,0-1 1,0 1-1,-1-1 1,1 0-1,0 1 1,-1-1-1,1 0 1,-1 1-1,1-1 1,0 0-1,-1 1 1,1-1-1,-1 0 1,1 0-1,-1 1 1,1-1-1,-1 0 1,1 0-1,-1 0 1,1 0-1,-1 0 1,0 0-1,-18-8-763,14 4 459,1 0 0,-1 0 1,0-1-1,-7-9 0,-4-13-314,0-2 1,2 1-1,1-2 1,2 0-1,-9-33 0,17 52 614,1 0-1,0 0 1,0 0-1,1 0 0,1 0 1,0-1-1,0 1 0,3-12 1,-2 18 82,0 0 0,0 0 0,1 1 0,-1-1 0,1 0 0,0 1 0,1 0 0,-1-1 0,1 1 0,0 0 0,0 0 0,0 0 0,0 1 0,1-1 0,0 1 0,0 0 0,0 0 0,0 0 0,0 0 0,8-3 0,-5 3 172,1 0-1,0 1 0,0 0 1,0 1-1,0 0 0,0 0 1,0 0-1,0 1 0,0 1 1,0-1-1,9 3 1,-14-3-165,-1 0 0,1 1 0,-1-1 1,1 1-1,-1 0 0,1-1 0,-1 1 1,1 0-1,-1 1 0,0-1 1,1 0-1,-1 1 0,0-1 0,0 1 1,0 0-1,0 0 0,0 0 0,-1 0 1,1 0-1,0 0 0,-1 0 1,0 0-1,1 1 0,-1-1 0,0 0 1,0 1-1,-1-1 0,1 1 0,0 0 1,-1-1-1,1 1 0,-1-1 1,0 1-1,0 0 0,0-1 0,0 1 1,-1 3-1,-2 5 63,0 0 0,0 0 0,-1 0 0,-1 0 0,0 0 0,0-1 0,-13 17 0,4-8-84,0 0-1,-31 28 1,38-40-266,-1 0 0,1-1-1,-1 0 1,-17 9 0,23-14 130,0 0 0,1 0 0,-1-1 0,0 1 0,0 0 0,0 0 0,0-1 0,0 1 0,1-1 0,-1 0 0,0 0 0,0 1 0,0-1 0,0 0 0,0-1 0,0 1 0,0 0 0,0-1 0,0 1 0,0-1 0,0 1 0,0-1 0,1 0 0,-1 0 0,0 0 1,0 0-1,1 0 0,-1 0 0,1 0 0,-1-1 0,-2-1 0,-14-29-357</inkml:trace>
</inkml:ink>
</file>

<file path=ppt/ink/ink1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13.533"/>
    </inkml:context>
    <inkml:brush xml:id="br0">
      <inkml:brushProperty name="width" value="0.05" units="cm"/>
      <inkml:brushProperty name="height" value="0.05" units="cm"/>
      <inkml:brushProperty name="color" value="#FF0066"/>
    </inkml:brush>
  </inkml:definitions>
  <inkml:trace contextRef="#ctx0" brushRef="#br0">98 17 5665,'-37'-8'2517,"19"0"6179,17 15-7153,0 2-2119,-30 625 4537,22-353-2465,9-280-1551,0 0 0,0-1 0,0 1 0,-1-1 0,1 1 0,0 0 0,0-1 0,0 1 0,0 0 0,0-1 0,0 1 0,0 0 0,0-1 0,0 1 0,1-1 0,-1 1 0,0 0 0,0-1 0,0 1 0,1-1 0,-1 1 0,0 0 0,1-1 0,-1 1-1,1 0 1,13-19-2741,5-15 1709</inkml:trace>
</inkml:ink>
</file>

<file path=ppt/ink/ink1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14.298"/>
    </inkml:context>
    <inkml:brush xml:id="br0">
      <inkml:brushProperty name="width" value="0.05" units="cm"/>
      <inkml:brushProperty name="height" value="0.05" units="cm"/>
      <inkml:brushProperty name="color" value="#FF0066"/>
    </inkml:brush>
  </inkml:definitions>
  <inkml:trace contextRef="#ctx0" brushRef="#br0">57 9 7514,'0'-8'11378,"0"16"-10050,-7 33-175,-6 48-17,7-33-248,-1 4-224,3 5-264,-6-4-144,5-4-960,0-2-632,7-15 800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56.489"/>
    </inkml:context>
    <inkml:brush xml:id="br0">
      <inkml:brushProperty name="width" value="0.05" units="cm"/>
      <inkml:brushProperty name="height" value="0.05" units="cm"/>
      <inkml:brushProperty name="color" value="#FF0066"/>
    </inkml:brush>
  </inkml:definitions>
  <inkml:trace contextRef="#ctx0" brushRef="#br0">18 58 6321,'-3'-5'463,"-11"-27"2077,14 32-2506,0-1-1,-1 0 1,1 0 0,0 1 0,0-1-1,0 0 1,1 1 0,-1-1 0,0 0-1,0 0 1,0 1 0,0-1 0,1 0 0,-1 1-1,0-1 1,1 0 0,-1 1 0,0-1-1,1 0 1,-1 1 0,1-1 0,-1 1-1,1-1 1,-1 1 0,1-1 0,0 1-1,-1 0 1,1-1 0,-1 1 0,1-1-1,0 1 1,-1 0 0,1 0 0,0-1 0,0 1-1,-1 0 1,1 0 0,0 0 0,-1 0-1,1 0 1,0 0 0,1 0 0,19 1 299,0 0 0,0 2 0,0 0 0,0 2 1,-1 0-1,25 10 0,153 45 992,-56-20-165,221 97 0,-343-127-967,0 0-1,-1 1 1,0 1 0,22 20-1,-32-24-181,-1 0 0,0 0 0,-1 1 0,0 0 0,0 0 0,-1 1-1,0 0 1,0 0 0,-1 0 0,4 14 0,-8-21-93,0 0 0,0 0 0,0 0 0,-1 0 0,1 0 0,-1 1 1,0-1-1,0 0 0,0 5 0,-16 48-403</inkml:trace>
</inkml:ink>
</file>

<file path=ppt/ink/ink1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15.756"/>
    </inkml:context>
    <inkml:brush xml:id="br0">
      <inkml:brushProperty name="width" value="0.05" units="cm"/>
      <inkml:brushProperty name="height" value="0.05" units="cm"/>
      <inkml:brushProperty name="color" value="#FF0066"/>
    </inkml:brush>
  </inkml:definitions>
  <inkml:trace contextRef="#ctx0" brushRef="#br0">10 64 10610,'8'-63'7602,"-8"74"-5050,-2 8-727,2 9-233,-3 14-488,3 7-127,-3 10-369,0 8-144,-2-1-192,3 4-256,4-9-640,-1-3-360,4-7-1001,0-14-1112,3-8 2049</inkml:trace>
</inkml:ink>
</file>

<file path=ppt/ink/ink1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16.411"/>
    </inkml:context>
    <inkml:brush xml:id="br0">
      <inkml:brushProperty name="width" value="0.05" units="cm"/>
      <inkml:brushProperty name="height" value="0.05" units="cm"/>
      <inkml:brushProperty name="color" value="#FF0066"/>
    </inkml:brush>
  </inkml:definitions>
  <inkml:trace contextRef="#ctx0" brushRef="#br0">75 40 7442,'-3'-17'3672,"-5"1"-1431,4 10-25,-2 7-7,-4 30-249,-1 10-215,-2 33-257,0 10-200,6 16-456,7 2-79,17-9-954,2-8-767,31-25 672</inkml:trace>
</inkml:ink>
</file>

<file path=ppt/ink/ink1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31.340"/>
    </inkml:context>
    <inkml:brush xml:id="br0">
      <inkml:brushProperty name="width" value="0.05" units="cm"/>
      <inkml:brushProperty name="height" value="0.05" units="cm"/>
      <inkml:brushProperty name="color" value="#FF0066"/>
    </inkml:brush>
  </inkml:definitions>
  <inkml:trace contextRef="#ctx0" brushRef="#br0">888 7 6241,'-75'26'2251,"75"-26"-2193,-1 1-1,1-1 1,-1 0-1,0 0 1,1 0-1,-1 0 1,0 0-1,1 1 1,-1-1-1,0 0 1,1 0-1,-1-1 1,1 1-1,-1 0 0,0 0 1,1 0-1,-1 0 1,0 0-1,1-1 1,-1 1-1,1 0 1,-1-1-1,1 1 1,-1 0-1,1-1 1,-1 1-1,1-1 0,-1 1 1,1-1-1,-1 1 1,1-1-1,-1 1 1,1-1-1,0 1 1,0-1-1,-1 1 1,1-1-1,0 0 1,0 1-1,-1-1 1,1 1-1,0-1 0,0 0 1,0 1-1,0-1 1,0 0-1,0 1 1,0-1-1,0 0 1,0 1-1,0-1 1,1 1-1,-1-1 1,0 0-1,1 0 2,-1 1 0,0 0 0,0-1-1,0 1 1,0 0 0,0-1 0,1 1 0,-1 0 0,0-1 0,0 1 0,0 0-1,0-1 1,0 1 0,0-1 0,0 1 0,0 0 0,0-1 0,0 1 0,0 0 0,0-1-1,-1 1 1,1 0 0,0-1 0,0 1 0,0 0 0,0-1 0,-1 1 0,1 0-1,0-1 1,0 1 0,-1 0 0,1 0 0,0-1 0,0 1 0,-1 0 0,1 0-1,0 0 1,-1-1 0,1 1 0,0 0 0,-1 0 0,1 0 0,0 0 0,-1 0-1,1-1 1,0 1 0,-1 0 0,1 0 0,0 0 0,-1 0 0,1 0 0,-1 0-1,1 0 1,-1 1 0,-97 41 74,14-3-126,53-25-4,1 1 0,1 1 0,0 1 0,2 2 0,0 1 1,-28 27-1,-28 18 11,62-50-10,1 1 1,0 0 0,1 2 0,1 0-1,-18 23 1,-71 125 38,100-153-41,0 0-1,1 1 1,0 0 0,1 1-1,0-1 1,1 1 0,1 0-1,1 0 1,-2 23-1,3 18 67,8 72-1,-2-49 22,8 639 699,-13-711-787,-3 85 60,13 141 0,31 43 204,23 224 363,-63-491-579,7 51 227,-8-55-205,2-1 1,-1 0-1,0 0 1,1 0-1,-1 0 0,1 0 1,0 0-1,1 0 1,-1 0-1,1-1 0,4 5 1,-6-7 4,1 1 0,0-1-1,-1 0 1,1 0 0,0-1 0,0 1 0,0 0 0,0 0 0,0-1-1,0 1 1,0-1 0,0 0 0,0 0 0,0 0 0,0 0-1,3 0 1,38-7 1006,-28 3-787,60-12 773,-22 3-732,72-6 0,-64 15-2355,-1-7-2865</inkml:trace>
</inkml:ink>
</file>

<file path=ppt/ink/ink1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34.565"/>
    </inkml:context>
    <inkml:brush xml:id="br0">
      <inkml:brushProperty name="width" value="0.05" units="cm"/>
      <inkml:brushProperty name="height" value="0.05" units="cm"/>
      <inkml:brushProperty name="color" value="#FF0066"/>
    </inkml:brush>
  </inkml:definitions>
  <inkml:trace contextRef="#ctx0" brushRef="#br0">0 1 9002,'62'51'3529,"-29"-38"-2673,11 7-16,-2-7-56,12 0-360,-3-8-184,0-5-800,2-12-424,4-4 560</inkml:trace>
</inkml:ink>
</file>

<file path=ppt/ink/ink1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34.971"/>
    </inkml:context>
    <inkml:brush xml:id="br0">
      <inkml:brushProperty name="width" value="0.05" units="cm"/>
      <inkml:brushProperty name="height" value="0.05" units="cm"/>
      <inkml:brushProperty name="color" value="#FF0066"/>
    </inkml:brush>
  </inkml:definitions>
  <inkml:trace contextRef="#ctx0" brushRef="#br0">1 1 12955,'21'14'4641,"5"1"-4089,1-4 8,-1-11-896,7 2-760,-3-28 656</inkml:trace>
</inkml:ink>
</file>

<file path=ppt/ink/ink1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37.335"/>
    </inkml:context>
    <inkml:brush xml:id="br0">
      <inkml:brushProperty name="width" value="0.05" units="cm"/>
      <inkml:brushProperty name="height" value="0.05" units="cm"/>
      <inkml:brushProperty name="color" value="#FF0066"/>
    </inkml:brush>
  </inkml:definitions>
  <inkml:trace contextRef="#ctx0" brushRef="#br0">5 1 9114,'-4'5'8475,"4"8"-6447,7 18-1625,2-1 597,25 56-1,-27-72-894,0 0-1,0 0 0,2 0 0,0-1 0,0-1 1,17 18-1,-25-29-238,0 0 0,1 1 0,-1-1 1,0 0-1,1 0 0,-1 0 0,1 0 0,0 0 0,-1 0 1,1-1-1,0 1 0,-1 0 0,1-1 0,3 1 0,0-8-2666,-7-12-92,-4-1 1766</inkml:trace>
</inkml:ink>
</file>

<file path=ppt/ink/ink1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37.848"/>
    </inkml:context>
    <inkml:brush xml:id="br0">
      <inkml:brushProperty name="width" value="0.05" units="cm"/>
      <inkml:brushProperty name="height" value="0.05" units="cm"/>
      <inkml:brushProperty name="color" value="#FF0066"/>
    </inkml:brush>
  </inkml:definitions>
  <inkml:trace contextRef="#ctx0" brushRef="#br0">14 149 9002,'0'0'155,"0"0"-1,-1 0 1,1 1 0,0-1 0,-1 0 0,1 0-1,0 0 1,-1 0 0,1 1 0,0-1 0,-1 0-1,1 0 1,-1 0 0,1 0 0,0 0-1,-1 0 1,1 0 0,-1 0 0,1 0 0,0 0-1,-1 0 1,1-1 0,0 1 0,-1 0-1,1 0 1,0 0 0,-1 0 0,1 0 0,0-1-1,-1 1 1,1 0 0,0 0 0,-1-1-1,1 1 1,0 0 0,0 0 0,-1-1 0,1 1-1,0 0 1,0-1 0,-1 1 0,1 0 0,0-1-1,9-18 2405,23-20-1155,-20 28-1097,0 1 0,0 0 0,1 1 0,17-10 0,-23 15-242,1 0 0,-1 0 0,1 1 1,0 1-1,-1-1 0,1 1 0,0 0 1,1 1-1,15-1 0,-22 2-58,0 0 0,0 0-1,1 1 1,-1-1 0,0 1 0,0-1 0,0 1-1,0 0 1,0 0 0,0 0 0,0 0 0,0 0-1,0 0 1,0 1 0,-1-1 0,1 1 0,0-1-1,-1 1 1,0-1 0,1 1 0,-1 0 0,0 0-1,0 0 1,0 0 0,0 0 0,0 0 0,0 0-1,0 0 1,-1 0 0,1 0 0,-1 0 0,0 1-1,1-1 1,-1 0 0,0 0 0,-1 5 0,1 2-2,-1 0-1,0 0 1,0 0 0,-1 0 0,0-1 0,-1 1 0,-6 14 0,1-10-34,0-1 0,-1 0 0,-1 0 0,1-1 0,-2 0 0,0 0 0,0-1 0,-1-1 0,0 0 0,-13 7 0,64-21 1241,-32 4-1176,14-3 205,-1 0-1,1 2 0,0 0 1,-1 1-1,1 2 1,30 3-1,-38-2-700,0-1 0,-1 0-1,1 0 1,23-4-1,-35 3 149,1 0 0,-1-1 0,1 1-1,0-1 1,-1 0 0,1 0 0,-1 1-1,1-1 1,-1 0 0,0 0 0,1 0-1,-1-1 1,0 1 0,0 0-1,0 0 1,0-1 0,0 1 0,0-1-1,1-1 1,9-16-923</inkml:trace>
</inkml:ink>
</file>

<file path=ppt/ink/ink1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38.223"/>
    </inkml:context>
    <inkml:brush xml:id="br0">
      <inkml:brushProperty name="width" value="0.05" units="cm"/>
      <inkml:brushProperty name="height" value="0.05" units="cm"/>
      <inkml:brushProperty name="color" value="#FF0066"/>
    </inkml:brush>
  </inkml:definitions>
  <inkml:trace contextRef="#ctx0" brushRef="#br0">14 105 9498,'17'44'7473,"19"19"-4140,-14-27-1756,35 58-324,-56-93-1284,-1-1 0,1 1-1,-1-1 1,0 1-1,1 0 1,-1-1 0,0 1-1,1 0 1,-1-1 0,0 1-1,0-1 1,0 1 0,0 0-1,0 0 1,1-1 0,-1 1-1,0 0 1,-1-1-1,1 1 1,0 0 0,0-1-1,0 1 1,0 0 0,0-1-1,-1 1 1,1 0 0,0-1-1,0 1 1,-1-1-1,1 1 1,-1 0 0,1-1-1,0 1 1,-1-1 0,1 1-1,-1-1 1,0 1 0,1-1-1,-1 0 1,1 1 0,-1-1-1,1 0 1,-1 1-1,0-1 1,1 0 0,-2 1-1,1-1-108,-1 0-1,0 0 1,0 0-1,0 0 1,1 0 0,-1 0-1,0-1 1,0 1-1,1 0 1,-1-1-1,0 0 1,1 1-1,-1-1 1,0 0-1,1 0 1,-1 0 0,-1-1-1,-6-6-396,1-1 1,0 1-1,1-1 0,0-1 0,0 0 1,-9-17-1,9 13 442,0-1 1,1 0-1,1 1 0,0-2 1,1 1-1,1-1 0,-3-30 1,6 40 234,0 0 0,1 1 0,0-1 0,0 1 0,0-1-1,1 1 1,0 0 0,0 0 0,0-1 0,1 1 0,-1 1 0,1-1 0,0 0 0,1 1 0,-1-1 0,1 1 0,0 0 0,0 0 0,0 1 0,1-1 0,-1 1 0,1 0 0,0 0 0,0 0 0,0 1-1,0 0 1,0 0 0,0 0 0,1 0 0,-1 1 0,1 0 0,6 0 0,-10 0-48,0 1-1,0 0 1,-1 1-1,1-1 0,0 0 1,0 0-1,0 1 1,-1-1-1,1 1 1,0 0-1,0-1 1,-1 1-1,1 0 1,-1 0-1,1 0 1,-1 0-1,1 0 1,-1 0-1,1 1 1,-1-1-1,0 0 1,0 1-1,2 1 1,-2 1-19,1-1 1,-1 0 0,0 1 0,0-1-1,0 1 1,-1-1 0,1 1-1,-1-1 1,0 1 0,0 0 0,0 4-1,-2 6-13,-1 1 0,0 0 0,0-1 0,-10 22-1,-12 13-635,19-39-101,0 1 0,1 0 1,-7 17-1,8-3-467</inkml:trace>
</inkml:ink>
</file>

<file path=ppt/ink/ink1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38.956"/>
    </inkml:context>
    <inkml:brush xml:id="br0">
      <inkml:brushProperty name="width" value="0.05" units="cm"/>
      <inkml:brushProperty name="height" value="0.05" units="cm"/>
      <inkml:brushProperty name="color" value="#FF0066"/>
    </inkml:brush>
  </inkml:definitions>
  <inkml:trace contextRef="#ctx0" brushRef="#br0">35 1 6441,'-13'3'3129,"3"5"-768,4-2-769,2 9-248,3 1-152,1 4-407,1 2-201,-1 1-368,0 1-120,0 0-104,-1-1-104,1-3-912,0-4-369,6-8 769</inkml:trace>
</inkml:ink>
</file>

<file path=ppt/ink/ink1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39.390"/>
    </inkml:context>
    <inkml:brush xml:id="br0">
      <inkml:brushProperty name="width" value="0.05" units="cm"/>
      <inkml:brushProperty name="height" value="0.05" units="cm"/>
      <inkml:brushProperty name="color" value="#FF0066"/>
    </inkml:brush>
  </inkml:definitions>
  <inkml:trace contextRef="#ctx0" brushRef="#br0">2 33 7578,'0'17'4032,"0"4"-967,2-3-1577,-6 2-31,4 4-729,0-6-288,0-1-264,0-5-160,2-4-592,-2 0-616,3-8-905,-3-2 1185</inkml:trace>
  <inkml:trace contextRef="#ctx0" brushRef="#br0" timeOffset="1">193 0 8658,'0'26'3881,"-2"3"-1737,2-1-648,5-2-239,-6-2-505,5-10-472,3-1-264,-2-9-1016,5-4-321,7-12 673</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57.149"/>
    </inkml:context>
    <inkml:brush xml:id="br0">
      <inkml:brushProperty name="width" value="0.05" units="cm"/>
      <inkml:brushProperty name="height" value="0.05" units="cm"/>
      <inkml:brushProperty name="color" value="#FF0066"/>
    </inkml:brush>
  </inkml:definitions>
  <inkml:trace contextRef="#ctx0" brushRef="#br0">13 2 7594,'0'-1'177,"-1"1"0,1 0-1,0 0 1,-1 0 0,1 0 0,-1-1 0,1 1 0,-1 0 0,1 0 0,-1 0 0,1 0 0,-1 0 0,1 0 0,-1 0 0,1 0 0,-1 0 0,1 1 0,-1-1 0,1 0-1,-1 0 1,1 0 0,-1 0 0,1 1 0,-1-1 0,4 11 1589,25 20-1549,-19-23 275,67 72 615,-29-33-765,-1 2 1,-3 2-1,47 74 1,-85-116-346,0 0-1,0 1 1,-1 0 0,0 0 0,-1 0-1,0 0 1,-1 1 0,0-1-1,-1 1 1,1 15 0,-2-26-31,0 0 1,0 0-1,0 1 1,0-1-1,0 0 1,0 0-1,0 0 0,0 0 1,0 1-1,0-1 1,0 0-1,0 0 1,0 0-1,0 0 1,0 1-1,0-1 0,-1 0 1,1 0-1,0 0 1,0 0-1,0 0 1,0 0-1,0 1 1,0-1-1,0 0 0,-1 0 1,1 0-1,0 0 1,0 0-1,0 0 1,0 0-1,0 0 1,-1 0-1,1 0 0,0 0 1,0 0-1,0 1 1,0-1-1,-1 0 1,1 0-1,0 0 1,0 0-1,0 0 0,0-1 1,-1 1-1,1 0 1,0 0-1,0 0 1,0 0-1,0 0 1,0 0-1,-1 0 0,1 0 1,-11-7-1735,9 6 1614,-11-10-778</inkml:trace>
</inkml:ink>
</file>

<file path=ppt/ink/ink1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39.807"/>
    </inkml:context>
    <inkml:brush xml:id="br0">
      <inkml:brushProperty name="width" value="0.05" units="cm"/>
      <inkml:brushProperty name="height" value="0.05" units="cm"/>
      <inkml:brushProperty name="color" value="#FF0066"/>
    </inkml:brush>
  </inkml:definitions>
  <inkml:trace contextRef="#ctx0" brushRef="#br0">0 20 7674,'39'11'3568,"-44"12"-1623,0-2-897,2 2-160,2-11-504,-1-2-200,5-10-752,4-6-368,2-6-960,6-5 1039</inkml:trace>
  <inkml:trace contextRef="#ctx0" brushRef="#br0" timeOffset="1">144 0 5513,'81'2'2921,"-78"26"-457,-1-4-1103,-2-5-369,0-3-296,0-7-328,3-1-176,4-7-600,1-2-424,3-9 472</inkml:trace>
</inkml:ink>
</file>

<file path=ppt/ink/ink1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40.287"/>
    </inkml:context>
    <inkml:brush xml:id="br0">
      <inkml:brushProperty name="width" value="0.05" units="cm"/>
      <inkml:brushProperty name="height" value="0.05" units="cm"/>
      <inkml:brushProperty name="color" value="#FF0066"/>
    </inkml:brush>
  </inkml:definitions>
  <inkml:trace contextRef="#ctx0" brushRef="#br0">52 1 7482,'-5'35'3544,"-1"1"-1055,-5-5-809,6 1-263,-2-6-313,1-13-560,7 1-56,-1-9-1384,-3-6-1849,-7-19 1793</inkml:trace>
</inkml:ink>
</file>

<file path=ppt/ink/ink1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41.113"/>
    </inkml:context>
    <inkml:brush xml:id="br0">
      <inkml:brushProperty name="width" value="0.05" units="cm"/>
      <inkml:brushProperty name="height" value="0.05" units="cm"/>
      <inkml:brushProperty name="color" value="#FF0066"/>
    </inkml:brush>
  </inkml:definitions>
  <inkml:trace contextRef="#ctx0" brushRef="#br0">143 7 10106,'-116'-6'4192,"94"8"-1383,17 3-997,16 7 38,-10-11-1605,80 83 3806,-52-51-3971,-2 1-1,25 41 1,-40-57-424,26 44-4392,-36-60 2491</inkml:trace>
</inkml:ink>
</file>

<file path=ppt/ink/ink1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41.578"/>
    </inkml:context>
    <inkml:brush xml:id="br0">
      <inkml:brushProperty name="width" value="0.05" units="cm"/>
      <inkml:brushProperty name="height" value="0.05" units="cm"/>
      <inkml:brushProperty name="color" value="#FF0066"/>
    </inkml:brush>
  </inkml:definitions>
  <inkml:trace contextRef="#ctx0" brushRef="#br0">3 183 8906,'0'-1'288,"0"1"1,-1-1-1,1 1 0,0-1 1,-1 0-1,1 1 0,0-1 0,0 1 1,0-1-1,0 0 0,0 1 1,0-1-1,-1 0 0,1 1 1,1-1-1,-1 0 0,0 1 1,0-1-1,0-1 0,12-18 1745,-8 14-1418,10-15 917,0 1-1,34-36 1,-44 52-1464,0 0 1,1 0-1,0 0 0,-1 0 0,1 1 0,0 0 0,1 0 1,-1 0-1,1 0 0,-1 1 0,1 0 0,0 0 0,-1 1 1,1 0-1,0 0 0,0 0 0,11 0 0,-14 2-64,-1-1 0,0 0 0,0 1 0,0-1 0,0 1-1,0 0 1,0 0 0,0 0 0,0 0 0,0 0 0,-1 0 0,1 1-1,0-1 1,0 0 0,-1 1 0,1-1 0,-1 1 0,0 0 0,1 0 0,-1-1-1,0 1 1,0 0 0,0 0 0,0 0 0,0 0 0,-1 0 0,1 0-1,0 3 1,1 6-1,0 0-1,-1 1 1,-1-1-1,0 14 0,0-5 8,0-13-28,0 0 1,0-1 0,-1 1 0,1 0 0,-2-1-1,1 1 1,-1-1 0,0 1 0,0-1 0,-4 9-1,0-6-89,0 0 0,-1-1-1,1 0 1,-2 0-1,-12 12 1,1 6 462,35-35 131,-8 5-6473,0 1 4694</inkml:trace>
</inkml:ink>
</file>

<file path=ppt/ink/ink1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42.091"/>
    </inkml:context>
    <inkml:brush xml:id="br0">
      <inkml:brushProperty name="width" value="0.05" units="cm"/>
      <inkml:brushProperty name="height" value="0.05" units="cm"/>
      <inkml:brushProperty name="color" value="#FF0066"/>
    </inkml:brush>
  </inkml:definitions>
  <inkml:trace contextRef="#ctx0" brushRef="#br0">92 48 6009,'-67'-6'3017,"66"6"-2738,0 0 1,0 0-1,0 0 1,0 0-1,0-1 1,-1 1-1,1-1 1,0 1-1,0 0 0,0-1 1,0 0-1,0 1 1,0-1-1,1 0 1,-1 1-1,0-1 1,0 0-1,0 0 1,1 0-1,-1 0 0,0 1 1,1-1-1,-1 0 1,1 0-1,-1-1 1,1 1-1,-1 0 1,1 0-1,0 0 0,0 0 1,-1 0-1,1 0 1,0-2-1,0 3-154,0-1 1,0 0-1,0 1 0,0-1 0,0 0 1,0 1-1,1-1 0,-1 1 0,0-1 0,0 0 1,1 1-1,-1-1 0,0 1 0,1-1 0,-1 1 1,0-1-1,1 1 0,-1-1 0,1 1 0,-1-1 1,1 1-1,-1-1 0,1 1 0,-1 0 0,1-1 1,-1 1-1,1 0 0,-1 0 0,1-1 0,0 1 1,-1 0-1,1 0 0,0 0 0,-1 0 0,1 0 1,-1 0-1,1 0 0,0 0 0,-1 0 0,1 0 1,0 0-1,-1 0 0,1 0 0,0 0 0,-1 1 1,2-1-1,2 3-22,-1-1-1,1 0 1,-1 1 0,1 0-1,-1-1 1,0 1 0,0 1-1,0-1 1,0 0 0,-1 1-1,1-1 1,1 5 0,24 53 303,-21-45-301,30 77 58,-22-51-136,2 0 1,38 67-1,-55-108-22,1 0 0,-1 0 0,1 0 1,-1 0-1,1 0 0,-1 0 0,1 0 0,0 0 0,-1 0 1,1-1-1,0 1 0,0 0 0,0 0 0,0-1 0,0 1 0,0 0 1,0-1-1,0 1 0,0-1 0,0 1 0,0-1 0,0 0 1,0 1-1,0-1 0,0 0 0,0 0 0,0 0 0,1 0 1,-1 0-1,0 0 0,0 0 0,0 0 0,0 0 0,0-1 0,0 1 1,0 0-1,1-1 0,-1 1 0,1-2 0,3-2 110,0 0-1,-1 0 0,1-1 1,-1 1-1,-1-1 1,5-7-1,4-4 251,17-17 525,35-32-1,-11 12-527,-50 50-504,0 0 0,0 1 1,1-1-1,-1 1 0,1-1 0,-1 1 1,1 1-1,0-1 0,0 0 1,0 1-1,-1 0 0,1 0 0,6-1 1,2-1-1428,-11 3 1254,0-1 0,0 1 0,0-1 0,0 1 0,0-1 0,0 1 0,0-1-1,-1 0 1,1 1 0,0-1 0,0 0 0,0 0 0,-1 0 0,1 1 0,0-3 0,11-12-1143</inkml:trace>
</inkml:ink>
</file>

<file path=ppt/ink/ink1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42.466"/>
    </inkml:context>
    <inkml:brush xml:id="br0">
      <inkml:brushProperty name="width" value="0.05" units="cm"/>
      <inkml:brushProperty name="height" value="0.05" units="cm"/>
      <inkml:brushProperty name="color" value="#FF0066"/>
    </inkml:brush>
  </inkml:definitions>
  <inkml:trace contextRef="#ctx0" brushRef="#br0">11 0 11506,'-8'4'7722,"6"4"-3906,5 11-2245,2-9-1340,1 0 1,0-1 0,0 0 0,1 0 0,13 14 0,0 0 70,31 47 564,12 14-746,-79-112-14634,4 16 13336</inkml:trace>
</inkml:ink>
</file>

<file path=ppt/ink/ink1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42.917"/>
    </inkml:context>
    <inkml:brush xml:id="br0">
      <inkml:brushProperty name="width" value="0.05" units="cm"/>
      <inkml:brushProperty name="height" value="0.05" units="cm"/>
      <inkml:brushProperty name="color" value="#FF0066"/>
    </inkml:brush>
  </inkml:definitions>
  <inkml:trace contextRef="#ctx0" brushRef="#br0">56 325 6369,'-4'-3'574,"-1"-1"0,1 0 0,-1 0 0,1-1 0,0 1 0,1-1 0,-1 0 0,1 0 0,0 0 0,0 0 0,1 0 0,0-1 0,-1 1 0,2-1 0,-1 0 0,1 1 0,-1-9 0,2 5-195,0 0 0,0 0 0,1 0 0,1 0 0,0 1 0,0-1 0,0 0 0,1 1 0,1 0 0,6-14 0,-4 12 118,0-1 0,1 1 0,0 1 0,0-1 1,1 1-1,15-13 0,-19 18-293,1 0 0,0 0 0,0 1 0,0-1 0,1 1 0,-1 1 0,1-1 0,0 1 0,-1 0 0,1 0 0,0 0 0,0 1 0,1 0 0,6 0 0,-11 1-158,0 0 0,0 0 0,1 1 0,-1-1 0,0 1 0,0-1 0,0 1 0,0 0 0,1 0 0,-1 0 0,0 0 0,-1 0 0,1 1 0,0-1 0,0 0 0,0 1 0,-1 0 1,1-1-1,-1 1 0,1 0 0,-1 0 0,0 0 0,0 0 0,0 0 0,0 0 0,0 0 0,0 0 0,0 0 0,-1 0 0,1 1 0,-1-1 0,1 3 0,0 5 7,0-1 0,-1 1 0,0-1 0,0 1 0,-1-1 0,-3 15 0,0-6-109,-2-1 1,0-1-1,-12 22 1,10-22-524,1-1 0,1 1 0,-6 20 0,12-34 511,0 0 0,0-1 1,0 1-1,0 0 0,0-1 1,0 1-1,0 0 0,0-1 1,1 1-1,-1-1 0,2 3 1</inkml:trace>
</inkml:ink>
</file>

<file path=ppt/ink/ink1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43.337"/>
    </inkml:context>
    <inkml:brush xml:id="br0">
      <inkml:brushProperty name="width" value="0.05" units="cm"/>
      <inkml:brushProperty name="height" value="0.05" units="cm"/>
      <inkml:brushProperty name="color" value="#FF0066"/>
    </inkml:brush>
  </inkml:definitions>
  <inkml:trace contextRef="#ctx0" brushRef="#br0">30 1 8018,'-6'13'3680,"1"8"-1535,3 0-193,-3 8-367,2 2-337,0 0-592,-2 1-232,8-5-248,-1-2-96,-2-4-424,5-8-208,-5-2-1008,4-6-241,1-13-671,13-4 1336</inkml:trace>
</inkml:ink>
</file>

<file path=ppt/ink/ink1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43.850"/>
    </inkml:context>
    <inkml:brush xml:id="br0">
      <inkml:brushProperty name="width" value="0.05" units="cm"/>
      <inkml:brushProperty name="height" value="0.05" units="cm"/>
      <inkml:brushProperty name="color" value="#FF0066"/>
    </inkml:brush>
  </inkml:definitions>
  <inkml:trace contextRef="#ctx0" brushRef="#br0">1 21 7730,'106'-21'3488,"-106"49"-1415,0-3-249,2 0-391,-10-3-201,6-4-608,-1 0-216,3-8-392,6-5-312,3-9-792,5-7-297,-3-8-855,9-6 1272</inkml:trace>
  <inkml:trace contextRef="#ctx0" brushRef="#br0" timeOffset="1">242 41 6929,'92'6'3169,"-87"28"-1520,0 2-65,-4-1-528,1-2-176,4-8-320,1-4-208,4-9-608,2-9-336,2-5-744,2-7-528,8-16 1215</inkml:trace>
  <inkml:trace contextRef="#ctx0" brushRef="#br0" timeOffset="2">751 62 8290,'25'29'4017,"-6"5"-1489,-4 1-327,-7-1-673,0-3-496,-5-13-680,2-5-1112,5-26 560</inkml:trace>
</inkml:ink>
</file>

<file path=ppt/ink/ink1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46.091"/>
    </inkml:context>
    <inkml:brush xml:id="br0">
      <inkml:brushProperty name="width" value="0.05" units="cm"/>
      <inkml:brushProperty name="height" value="0.05" units="cm"/>
      <inkml:brushProperty name="color" value="#FF0066"/>
    </inkml:brush>
  </inkml:definitions>
  <inkml:trace contextRef="#ctx0" brushRef="#br0">0 4 7130,'0'-3'9145,"5"19"-8392</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57.620"/>
    </inkml:context>
    <inkml:brush xml:id="br0">
      <inkml:brushProperty name="width" value="0.05" units="cm"/>
      <inkml:brushProperty name="height" value="0.05" units="cm"/>
      <inkml:brushProperty name="color" value="#FF0066"/>
    </inkml:brush>
  </inkml:definitions>
  <inkml:trace contextRef="#ctx0" brushRef="#br0">39 149 3905,'-6'-3'386,"2"1"158,0 0 0,1 0 1,-1 0-1,1 0 0,0-1 0,-5-3 0,8 5-461,-1 0 0,1 1 1,-1-1-1,1 0 0,0 0 0,-1 1 1,1-1-1,0 0 0,0 0 0,-1 0 1,1 1-1,0-1 0,0 0 0,0 0 1,0 0-1,0 1 0,0-1 0,0 0 1,0 0-1,1 0 0,-1 1 0,0-1 1,0 0-1,1 0 0,-1 0 0,0 1 1,1-1-1,-1 0 0,1 1 0,-1-1 0,1 0 1,-1 1-1,1-1 0,0 1 0,-1-1 1,1 1-1,0-1 0,0 0 0,11-8 433,1 0-1,0 1 0,0 0 1,0 1-1,28-10 0,-10 6 261,54-12 0,-70 21-673,-1 0 0,0 1 1,1 0-1,-1 1 0,1 1 0,-1 0 0,0 1 1,18 5-1,-27-6-69,0 0 0,0 1 0,0-1 0,0 1 0,0 0 0,0 1 0,0-1 1,-1 1-1,1 0 0,-1 0 0,0 1 0,0-1 0,0 1 0,0 0 0,0 0 0,-1 0 0,0 0 0,0 1 1,0-1-1,0 1 0,-1 0 0,0-1 0,0 1 0,0 1 0,1 5 0,-3-8-6,0 1-1,0-1 0,0 0 1,-1 1-1,1-1 0,-1 0 1,0 1-1,0-1 1,0 0-1,0 0 0,-1 0 1,1 0-1,-1 0 1,0 0-1,0 0 0,0 0 1,0-1-1,0 1 1,0-1-1,-1 1 0,-3 1 1,-8 8-696,-1-2 0,-28 17 0,22-15-1126,3 1-709,1-2 1070</inkml:trace>
</inkml:ink>
</file>

<file path=ppt/ink/ink1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49.051"/>
    </inkml:context>
    <inkml:brush xml:id="br0">
      <inkml:brushProperty name="width" value="0.05" units="cm"/>
      <inkml:brushProperty name="height" value="0.05" units="cm"/>
      <inkml:brushProperty name="color" value="#FF0066"/>
    </inkml:brush>
  </inkml:definitions>
  <inkml:trace contextRef="#ctx0" brushRef="#br0">176 253 5745,'-18'19'562,"0"1"-1,2 1 1,1 0-1,0 1 1,2 0-1,0 2 1,2-1-1,0 1 1,2 1-1,1 0 1,-10 50-1,14-55-449,1 1-1,2 0 1,0 0-1,1 0 1,1 0 0,1 0-1,1 0 1,1 0-1,1-1 1,0 0 0,2 0-1,0 0 1,1-1-1,1 0 1,16 24-1,-7-17 67,1 0-1,1-2 0,1 0 1,1-2-1,1 0 1,1-1-1,1-2 0,1 0 1,1-2-1,0-1 0,1-1 1,1-1-1,0-2 1,48 14-1,232 41 627,-117-29-300,-103-19-270,35 7 7,208 73-1,-153-26-57,169 63 246,-245-102 290,157 32 0,155-9 530,5-26-1119,43 5-109,-342-23-9,406 37-9,1-34 177,210-17 239,-530-4-9,-1-8 0,295-58 1,-74 14-75,2 26-170,-59 5-94,-210 16-63,-74 6 1,0-3 1,128-27-1,-183 24 53,0-1 0,-2-2 0,1-1 0,-2-2 0,42-28 0,-64 39-44,0 0-1,0 0 1,-1-1 0,0 1 0,0-1 0,-1-1 0,0 1 0,6-9-1,-9 12-9,-1 0-1,1-1 1,0 1-1,-1-1 1,1 1-1,-1-1 1,0 0-1,-1 1 1,1-1-1,0 0 0,-1 0 1,0 0-1,0 1 1,0-1-1,-1 0 1,1 0-1,-1 0 1,0 1-1,-2-8 0,-14-31 3,-1 0-1,-2 2 1,-3 0-1,0 1 1,-35-42-1,26 46 6,-2 0-1,-1 2 1,-2 2-1,-48-32 0,21 17-5,-124-83-4,72 62-52,-3 6 0,-3 4 0,-2 6 0,-222-60 0,-67-14 33,223 63 16,75 30-13,0 6 0,-136-14 0,-242-1-1,148 15 20,-231-12-18,132-1 2,165 10 7,-258 10-5,2 34-12,115-5 34,-395 28-10,418-2 5,-359 55 40,626-62 32,25-5-1436,-124 12-1,206-34 1700</inkml:trace>
</inkml:ink>
</file>

<file path=ppt/ink/ink1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49.564"/>
    </inkml:context>
    <inkml:brush xml:id="br0">
      <inkml:brushProperty name="width" value="0.05" units="cm"/>
      <inkml:brushProperty name="height" value="0.05" units="cm"/>
      <inkml:brushProperty name="color" value="#FF0066"/>
    </inkml:brush>
  </inkml:definitions>
  <inkml:trace contextRef="#ctx0" brushRef="#br0">5 384 10202,'-5'10'4481,"15"-6"-2320,9-2-33,22-12-288,4-12-135,23-22-465,5-8-280,8-4-648,0-4-792,-9 6-1640,4 3-737,-21 0 1521</inkml:trace>
</inkml:ink>
</file>

<file path=ppt/ink/ink1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50.124"/>
    </inkml:context>
    <inkml:brush xml:id="br0">
      <inkml:brushProperty name="width" value="0.05" units="cm"/>
      <inkml:brushProperty name="height" value="0.05" units="cm"/>
      <inkml:brushProperty name="color" value="#FF0066"/>
    </inkml:brush>
  </inkml:definitions>
  <inkml:trace contextRef="#ctx0" brushRef="#br0">4 0 10994,'0'1'308,"-1"0"0,1 0-1,-1 0 1,1 0-1,-1 0 1,1 0-1,0 0 1,0 0 0,0 0-1,-1 1 1,1-1-1,0 0 1,0 0 0,0 0-1,1 0 1,-1 0-1,0 0 1,0 0-1,1 0 1,-1 0 0,0 0-1,1 0 1,-1 0-1,2 2 1,16 30 819,-10-22-268,9 19-138,1-1 0,1-1 0,2 0 0,32 31 0,-41-47-810,0 0 0,1-1 0,1-1 0,0 0 0,0-1 0,1 0 0,0-1 0,0-1 0,1 0 0,28 7 0,-44-14 42,0 0 0,0 0 0,0 1 0,1-1 1,-1 0-1,0 0 0,0 0 0,1 0 0,-1 0 1,0 1-1,0-1 0,0 0 0,1 0 0,-1 0 1,0 0-1,1 0 0,-1 0 0,0 0 0,0 0 1,1 0-1,-1 0 0,0 0 0,0 0 0,1 0 1,-1 0-1,0 0 0,0 0 0,1-1 0,-1 1 1,0 0-1,0 0 0,0 0 0,1 0 0,-1 0 1,0-1-1,0 1 0,0 0 0,1 0 0,-1 0 1,0-1-1,0 1 0,0 0 0,0 0 0,1 0 0,-1-1 1,0 1-1,0 0 0,0 0 0,0-1 1,-10-11-2367,-46-18-1975,16 11 3188</inkml:trace>
</inkml:ink>
</file>

<file path=ppt/ink/ink1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50.505"/>
    </inkml:context>
    <inkml:brush xml:id="br0">
      <inkml:brushProperty name="width" value="0.05" units="cm"/>
      <inkml:brushProperty name="height" value="0.05" units="cm"/>
      <inkml:brushProperty name="color" value="#FF0066"/>
    </inkml:brush>
  </inkml:definitions>
  <inkml:trace contextRef="#ctx0" brushRef="#br0">16 348 5713,'-3'-5'461,"1"0"0,0 0 0,0-1 0,0 1-1,1 0 1,0-1 0,0 1 0,0-1 0,1 1-1,0-1 1,0 0 0,0 1 0,1-1 0,0 1 0,0-1-1,0 1 1,1 0 0,-1-1 0,5-7 0,2-4 314,0 1 0,2 0 1,0 0-1,20-24 1,-19 27-429,1 1-1,0 1 1,1 0 0,0 0 0,1 1 0,0 1 0,0 0 0,1 1-1,0 1 1,23-8 0,-30 12-278,1 1 1,-1 0-1,1 1 0,-1 0 0,1 0 0,0 0 0,-1 1 1,1 1-1,14 2 0,-17-2-56,0 1-1,0 0 1,0 0-1,0 0 1,-1 1-1,1 0 1,-1 0-1,0 1 1,1-1 0,-2 1-1,1 0 1,0 1-1,-1-1 1,7 9-1,-7-7 0,-1 0-1,1 1 0,-1-1 0,0 1 1,-1 0-1,0 0 0,0 0 0,0 0 1,-1 0-1,0 0 0,0 0 0,-1 1 1,0-1-1,0 0 0,-1 0 0,0 1 1,-2 10-1,-1-4 6,1 0 0,-2-1 0,0 0 0,0 0-1,-2 0 1,1 0 0,-1-1 0,-11 13 0,10-15-36,-1-2-1,1 1 1,-2-1-1,1 0 1,-1-1 0,0 0-1,-15 7 1,20-11-199,-1 0 0,0 0 1,0-1-1,0 1 0,0-2 0,0 1 0,0-1 1,-1 0-1,1 0 0,0 0 0,-1-1 1,1 0-1,0 0 0,-1-1 0,-10-2 1,16 3 64,0-1 1,-1 1 0,1-1 0,0 1 0,0-1-1,-1 0 1,1 1 0,0-1 0,0 0-1,0 0 1,0 0 0,0 0 0,0 0-1,0 0 1,1 0 0,-1 0 0,0 0 0,0 0-1,1-1 1,-1 1 0,1 0 0,-1 0-1,1-1 1,0 1 0,-1 0 0,1-1 0,0 1-1,0 0 1,0-1 0,0-2 0,1-1-277,0 0 1,0 0 0,0-1 0,1 1 0,0 0 0,0 0-1,3-4 1,16-29-667</inkml:trace>
</inkml:ink>
</file>

<file path=ppt/ink/ink1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50.923"/>
    </inkml:context>
    <inkml:brush xml:id="br0">
      <inkml:brushProperty name="width" value="0.05" units="cm"/>
      <inkml:brushProperty name="height" value="0.05" units="cm"/>
      <inkml:brushProperty name="color" value="#FF0066"/>
    </inkml:brush>
  </inkml:definitions>
  <inkml:trace contextRef="#ctx0" brushRef="#br0">1 29 5649,'10'-19'2931,"-4"9"1998,-7 25-1852,-4 14-1787,1 0-1,2 0 1,3 58 0,0-77-1142,1 0 1,0 0 0,0 0 0,1 0 0,0 0 0,1 0 0,0-1 0,0 0-1,1 1 1,0-2 0,1 1 0,0 0 0,0-1 0,1-1 0,7 8-1,-10-11-151,0 0-1,0-1 0,0 0 0,1 0 0,-1 0 1,1 0-1,0-1 0,-1 1 0,1-1 0,0-1 0,0 1 1,1-1-1,-1 1 0,0-2 0,0 1 0,1 0 0,-1-1 1,0 0-1,0 0 0,1-1 0,-1 0 0,0 1 0,0-2 1,1 1-1,-1-1 0,0 1 0,0-1 0,-1-1 0,1 1 1,5-4-1,-1-1-309,-1 1 0,0-1 0,0 0 0,-1-1 0,0 1 0,0-2 0,0 1 0,-1-1 0,-1 0 0,0 0 0,0 0 0,0-1 0,-1 0 0,4-15 0,-3-2-1258,0-1-1,-2 0 0,0-41 1,-7 17 331</inkml:trace>
</inkml:ink>
</file>

<file path=ppt/ink/ink1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51.300"/>
    </inkml:context>
    <inkml:brush xml:id="br0">
      <inkml:brushProperty name="width" value="0.05" units="cm"/>
      <inkml:brushProperty name="height" value="0.05" units="cm"/>
      <inkml:brushProperty name="color" value="#FF0066"/>
    </inkml:brush>
  </inkml:definitions>
  <inkml:trace contextRef="#ctx0" brushRef="#br0">55 377 6609,'-39'-61'3202,"33"55"-1092,5 10-924,4 11 338,2-4-778,0 0 0,1-1 0,0 0 0,0 0 0,1-1 0,14 16 0,55 48 1654,-66-64-2257,19 16 151,-29-25-292,0-1 0,0 1 0,0 0 0,0 0 0,0 0 0,0 0 0,0 0 0,0 0 0,0 0-1,0 0 1,0 0 0,0 0 0,0-1 0,0 1 0,0 0 0,0 0 0,0 0 0,0 0 0,0 0 0,0 0 0,0 0 0,0 0 0,0 0 0,0 0 0,0 0 0,1 0 0,-1 0 0,0 0 0,0-1 0,0 1 0,0 0 0,0 0 0,0 0 0,0 0 0,0 0 0,0 0 0,0 0 0,0 0 0,1 0 0,-1 0 0,0 0 0,0 0 0,0 0-1,0 0 1,0 0 0,0 0 0,0 0 0,0 0 0,0 0 0,1 1 0,-1-1 0,0 0 0,0 0 0,0 0 0,0 0 0,0 0 0,0 0 0,0 0 0,-12-21 90,-37-43-148,36 49 23,2-1 0,-1 0 0,2 0 0,-10-21 0,9 16-11,2 0-1,0-1 1,1 0 0,1-1-1,-5-35 1,11 49 56,0 0 0,1 0-1,0 0 1,0 0 0,1 0 0,0 0-1,4-15 1,-3 19 19,0 0 0,0 0-1,0 0 1,1 0 0,0 1 0,0-1-1,0 1 1,0-1 0,1 1 0,-1 0-1,1 0 1,0 1 0,8-7 0,-10 9 6,0 0 1,0-1-1,0 1 1,0 0-1,0 0 1,0 0-1,0 0 1,0 0-1,1 1 1,-1-1-1,0 1 1,0-1-1,1 1 1,-1 0-1,0 0 1,1 0-1,-1 0 1,0 0 0,0 0-1,1 1 1,-1-1-1,0 1 1,0 0-1,0 0 1,1 0-1,-1 0 1,0 0-1,0 0 1,0 0-1,-1 0 1,1 1-1,3 2 1,-2 0 15,0 0 0,0-1 0,0 2 0,0-1-1,-1 0 1,0 1 0,0-1 0,0 1 0,0 0 0,-1-1 0,1 1 0,-1 0 0,0 9 0,0 7-245,-1-1 0,-1 0 0,-1 0 1,-1 0-1,-1 0 0,-1 0 0,0-1 0,-1 0 1,-13 26-1,10-30-1933,5-11 905</inkml:trace>
</inkml:ink>
</file>

<file path=ppt/ink/ink1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51.686"/>
    </inkml:context>
    <inkml:brush xml:id="br0">
      <inkml:brushProperty name="width" value="0.05" units="cm"/>
      <inkml:brushProperty name="height" value="0.05" units="cm"/>
      <inkml:brushProperty name="color" value="#FF0066"/>
    </inkml:brush>
  </inkml:definitions>
  <inkml:trace contextRef="#ctx0" brushRef="#br0">0 1 11210,'0'29'4769,"18"6"-2544,13 2-409,8 4-527,0 1-249,12-3-520,-5 0-184,-6-9-256,4 3-8,-17-7-208,-1-5-256,-13-7-520,-3-4-457,-17-10-871,-4 0-281,-10-8 1553</inkml:trace>
</inkml:ink>
</file>

<file path=ppt/ink/ink1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52.108"/>
    </inkml:context>
    <inkml:brush xml:id="br0">
      <inkml:brushProperty name="width" value="0.05" units="cm"/>
      <inkml:brushProperty name="height" value="0.05" units="cm"/>
      <inkml:brushProperty name="color" value="#FF0066"/>
    </inkml:brush>
  </inkml:definitions>
  <inkml:trace contextRef="#ctx0" brushRef="#br0">4 90 9434,'-2'-7'4233,"1"1"-1921,1 3-135,1-4-89,8 4-119,24 0-201,47-44-296,-33 45-631,3 1-273,-6-3-360,-1 4-256,-17-3-1104,0 3-361,10-3 785</inkml:trace>
</inkml:ink>
</file>

<file path=ppt/ink/ink1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52.798"/>
    </inkml:context>
    <inkml:brush xml:id="br0">
      <inkml:brushProperty name="width" value="0.05" units="cm"/>
      <inkml:brushProperty name="height" value="0.05" units="cm"/>
      <inkml:brushProperty name="color" value="#FF0066"/>
    </inkml:brush>
  </inkml:definitions>
  <inkml:trace contextRef="#ctx0" brushRef="#br0">138 168 6865,'-9'3'1219,"0"1"-1,1 0 0,-15 8 0,17-8-802,1 0 1,-1-1 0,0 0 0,0 0-1,0-1 1,0 0 0,-1 0-1,1 0 1,-9 1 0,14-3-352,0 0 1,1 0 0,-1 0-1,0-1 1,0 1-1,0 0 1,1 0 0,-1 0-1,0-1 1,0 1 0,1 0-1,-1-1 1,0 1-1,1 0 1,-1-1 0,0 1-1,1-1 1,-1 1 0,1-1-1,-1 1 1,1-1-1,-1 0 1,1 1 0,-1-1-1,1 0 1,-1 1 0,1-1-1,0 0 1,-1 0-1,1 1 1,0-1 0,0 0-1,0 0 1,-1 1 0,1-1-1,0 0 1,0 0-1,0 0 1,0 1 0,1-1-1,-1 0 1,0 0 0,0 0-1,0 1 1,1-1-1,-1-1 1,2-4 117,0 1 0,0 0 0,0 0 0,0-1 0,6-7 0,2 0 3,0 1 0,1 0 0,0 1 1,1 0-1,0 0 0,0 2 0,1-1 0,1 2 1,-1 0-1,2 0 0,-1 1 0,1 1 0,0 1 0,0 0 1,0 1-1,1 0 0,-1 1 0,1 1 0,19 0 0,-32 2-182,0 0-1,0 0 0,0 1 0,0-1 0,0 1 1,0 0-1,0 0 0,0 0 0,0 0 0,-1 0 1,1 1-1,0 0 0,-1-1 0,1 1 0,-1 0 1,1 0-1,-1 0 0,0 0 0,0 1 0,3 3 0,-3-1 14,1-1 0,-2 0 0,1 1 0,0-1 0,-1 1 0,0-1 0,0 1 0,0 0 0,-1-1-1,1 1 1,-1 0 0,-1 8 0,1-7-151,-1 0 0,1 0-1,-2 0 1,1-1 0,0 1 0,-1 0 0,0 0-1,-1-1 1,1 1 0,-1-1 0,0 0-1,0 0 1,-1 0 0,1 0 0,-1-1-1,0 1 1,-1-1 0,1 0 0,-1 0 0,0 0-1,0-1 1,-6 4 0,-28 1-2212,37-7 2056,0-1 0,-1 0 0,1 0 0,0 0 0,0-1 0,0 1 0,-1 0-1,1-1 1,0 0 0,0 1 0,0-1 0,0 0 0,0 0 0,0 0 0,0 0-1,-2-2 1,-4-13-1391</inkml:trace>
</inkml:ink>
</file>

<file path=ppt/ink/ink1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53.390"/>
    </inkml:context>
    <inkml:brush xml:id="br0">
      <inkml:brushProperty name="width" value="0.05" units="cm"/>
      <inkml:brushProperty name="height" value="0.05" units="cm"/>
      <inkml:brushProperty name="color" value="#FF0066"/>
    </inkml:brush>
  </inkml:definitions>
  <inkml:trace contextRef="#ctx0" brushRef="#br0">0 355 8202,'31'46'6347,"-25"-35"-5485,1-1 0,0 0-1,1 0 1,14 15-1,-18-24 135,-6-6-208,-8-18 18,3 9-899,-5-12 120,2-1 1,1 0-1,1 0 1,-7-37-1,15 61-31,-1-3-25,0-1 1,0 1-1,1-1 0,0 1 0,0-1 1,2-7-1,-2 12-129,1 1 1,-1-1 0,1 0-1,0 1 1,0-1-1,-1 1 1,1-1 0,0 1-1,0 0 1,1-1-1,-1 1 1,0 0 0,0 0-1,1-1 1,-1 1-1,1 0 1,-1 0-1,0 1 1,1-1 0,0 0-1,-1 0 1,1 1-1,0-1 1,-1 1 0,1 0-1,0-1 1,2 1-1,3-1-439,1-1 0,-1 0 1,1 0-1,-1-1 0,0 0 0,7-3 0,-5 0 495,-1 1 0,0-1 0,-1 0 0,11-11 1,-18 17 205,0 0 0,0 0 0,0 0 0,0 0 0,0 0 0,1 0 0,-1 0 0,0 0 0,0 0 0,0 0 0,0 0 0,1 0 0,-1 0 0,0 0 0,0 0 0,0 0 0,0 0 0,1 0 0,-1 0 0,0 0 0,0 0 0,0 1 0,0-1 0,0 0 0,1 0 0,-1 0 0,0 0 0,0 0 0,0 0 0,0 0 0,0 1 0,0-1 0,0 0 0,1 0 0,-1 0 0,0 0 0,0 0 0,0 1 0,0-1 0,0 0 0,0 0 0,0 0 0,0 0 0,0 1 0,0-1 0,0 0 0,0 0 0,0 0 0,0 0 0,0 1 0,0-1 0,0 0 0,0 0 0,0 0 0,0 0 0,0 1 1,0-1-1,-1 0 0,1 0 0,1 16 364,-1-12-53,0 3-231,0 0 0,1 0 0,0 1 0,1-1 0,-1 0 0,6 12 1,-5-14-67,-2-3-76,0-1 0,0 0 0,1 1 0,-1-1 0,1 0 1,-1 0-1,1 0 0,-1 1 0,1-1 0,0 0 0,-1 0 0,1 0 0,0 0 1,0 0-1,0 0 0,0 0 0,0 0 0,0-1 0,0 1 0,0 0 1,0-1-1,0 1 0,1 0 0,-1-1 0,0 1 0,0-1 0,1 0 1,-1 1-1,0-1 0,0 0 0,1 0 0,-1 0 0,0 0 0,1 0 0,-1 0 1,0 0-1,1 0 0,-1-1 0,0 1 0,0-1 0,2 0 0,0 0 3,-1 0-1,1-1 1,-1 0-1,1 1 1,-1-1-1,0 0 0,0 0 1,0 0-1,0-1 1,0 1-1,0 0 1,-1-1-1,1 1 0,-1-1 1,2-3-1,-2-1 7,0 1-1,0-1 0,-1 0 0,0 0 1,0 0-1,0 0 0,-1 0 0,0 0 1,-1 0-1,0 1 0,0-1 0,0 0 1,0 1-1,-1 0 0,0-1 0,-6-7 1,7 9-314,-1 1 1,0-1 0,0 1-1,-1-1 1,1 1 0,-1 0-1,0 0 1,0 0 0,0 1 0,0 0-1,-1-1 1,1 2 0,-1-1-1,0 0 1,0 1 0,0 0-1,0 0 1,0 0 0,-1 1-1,-8-2 1,10 5-2237,10 0 1141,9-1 278</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57.997"/>
    </inkml:context>
    <inkml:brush xml:id="br0">
      <inkml:brushProperty name="width" value="0.05" units="cm"/>
      <inkml:brushProperty name="height" value="0.05" units="cm"/>
      <inkml:brushProperty name="color" value="#FF0066"/>
    </inkml:brush>
  </inkml:definitions>
  <inkml:trace contextRef="#ctx0" brushRef="#br0">1 151 4697,'9'1'1516,"-1"0"-1,1 0 1,-1 1 0,13 4-1,-18-5-1322,-1 0-1,1-1 0,-1 1 1,1 0-1,-1 0 0,0 1 0,1-1 1,-1 0-1,0 1 0,0-1 1,0 1-1,0 0 0,0 0 0,0 0 1,0 0-1,0 0 0,2 4 1,-4-6-139,-1 1 0,1-1 0,0 0 0,0 0 0,-1 0 0,1 0 1,0 1-1,-1-1 0,1 0 0,0 0 0,-1 0 0,1 0 0,0 0 1,0 0-1,-1 0 0,1 0 0,0 0 0,-1 0 0,1 0 0,0 0 0,-1 0 1,1 0-1,0 0 0,-1 0 0,1 0 0,0 0 0,0 0 0,-1-1 0,1 1 1,0 0-1,-1 0 0,1 0 0,0 0 0,0-1 0,-1 1 0,1 0 0,0 0 1,0-1-1,0 1 0,-1 0 0,1 0 0,0-1 0,0 1 0,0 0 1,0-1-1,0 1 0,0 0 0,-1 0 0,1-1 0,0 1 0,-7-13-110,1 1 0,0-1 0,1 0 0,-6-22 0,10 32-58,1 0-1,-1 0 1,1 0-1,0 0 1,0 0-1,0 0 1,0 0-1,0 0 1,1 0-1,-1 0 1,1 0-1,0 1 1,0-1-1,0 0 1,0 0-1,3-3 1,-2 2-677,1-1 0,0 1 1,0 0-1,1 0 1,-1 1-1,1-1 1,6-4-1,11-5-841</inkml:trace>
</inkml:ink>
</file>

<file path=ppt/ink/ink1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54.584"/>
    </inkml:context>
    <inkml:brush xml:id="br0">
      <inkml:brushProperty name="width" value="0.05" units="cm"/>
      <inkml:brushProperty name="height" value="0.05" units="cm"/>
      <inkml:brushProperty name="color" value="#FF0066"/>
    </inkml:brush>
  </inkml:definitions>
  <inkml:trace contextRef="#ctx0" brushRef="#br0">45 894 7370,'70'-94'3663,"-60"76"-909,-10 18-2720,0 0 1,0 0-1,0 0 0,0 0 0,0-1 1,0 1-1,0 0 0,0 0 0,0 0 1,0 0-1,0 0 0,0 0 0,0-1 1,0 1-1,0 0 0,0 0 0,0 0 1,0 0-1,0 0 0,0 0 0,0 0 1,0-1-1,0 1 0,0 0 0,0 0 1,0 0-1,-1 0 0,1 0 0,0 0 1,0 0-1,0 0 0,0 0 0,0 0 1,0 0-1,0-1 0,0 1 0,-1 0 1,1 0-1,0 0 0,0 0 0,0 0 1,0 0-1,0 0 0,0 0 0,-1 0 1,1 0-1,0 0 0,0 0 0,0 0 1,0 0-1,0 0 0,-1 1 0,-12 5 2210,10-2-2058,1 0-1,-1 0 1,1 0-1,0 1 1,0-1-1,1 1 0,-1-1 1,1 1-1,0 0 1,0-1-1,1 1 0,-1 0 1,1 0-1,0 0 1,1 7-1,0 1-64,1-1 0,0 0 0,1 0-1,0 0 1,5 11 0,-6-18-114,0-1 0,1 1 0,-1-1 0,1 0 0,0 0 0,0 0 0,0 0 0,1-1 0,0 1 0,-1-1 0,1 0 0,0 0 0,0 0 0,1-1 0,-1 1 0,6 1 0,-8-3-9,0 0 1,0-1-1,0 1 1,0-1 0,0 0-1,0 0 1,0 0-1,0 0 1,0 0 0,0 0-1,0 0 1,0 0-1,0-1 1,0 1 0,0-1-1,0 0 1,0 0-1,0 0 1,0 1 0,-1-2-1,1 1 1,0 0-1,-1 0 1,1 0 0,0-1-1,-1 1 1,0-1-1,1 1 1,-1-1 0,0 0-1,0 0 1,0 1-1,0-1 1,0 0 0,0 0-1,0 0 1,-1 0-1,1 0 1,0-4 0,0-1 9,1 0 1,-1 0 0,-1 0 0,0 0 0,0 0 0,0-1 0,0 1 0,-1 0-1,-1 0 1,1 0 0,-1 0 0,0 0 0,-1 0 0,1 1 0,-5-7-1,-7-13 20,-1 1 0,-23-30 0,31 45-20,-10-14 42,-3-5 74,0 2 0,-2 0 1,-42-40-1,64 69 786,1 1-868,0 0 0,0 0-1,1 0 1,-1 0 0,0 0-1,1 0 1,0-1 0,2 4-1,23 26 279,1-1 0,2-2 0,1-1 0,1-1 0,63 39-1,-88-62-307,-1 0 0,1-1 0,0 1 0,1-2 0,-1 1 0,0-1 0,1 0 0,-1 0 0,1-1 1,0 0-1,10 0 0,-17-2-12,1 1 1,-1-1-1,1 0 1,-1 1-1,0-1 1,1 0 0,-1 0-1,0 0 1,0 0-1,0 0 1,0-1-1,0 1 1,0 0 0,0 0-1,0-1 1,-1 1-1,1 0 1,0-1 0,-1 1-1,1-1 1,-1 1-1,1-1 1,-1-1-1,4-36 87,-5 26-57,-1 1 1,0 0 0,-6-17 0,7 24-23,-1 1 0,0 0 0,0 0 0,0 0 0,0 0 0,-1 0 0,1 0 0,-1 0 0,0 1 0,0-1 1,0 1-1,-6-5 0,86 62-68,-75-52 56,0-1 1,-1 0 0,1 1 0,0-1 0,0 0 0,-1 0 0,1-1 0,0 1-1,0 0 1,0 0 0,0-1 0,0 0 0,0 1 0,0-1 0,1 0-1,-1 0 1,0 0 0,0 0 0,0 0 0,0 0 0,0-1 0,0 1 0,0-1-1,0 1 1,0-1 0,0 0 0,0 0 0,1-1 0,-1 0-1,-1 1 0,1-1 0,-1 0 0,0 0 0,0 0-1,0 0 1,0 0 0,0 0 0,-1 0 0,1 0 0,0 0 0,-1-1 0,0 1 0,1 0 0,-1 0 0,0-1 0,0 1 0,0 0 0,-1 0 0,1 0 0,-1-4 0,-9-26 35,8 27-29,0 0-1,0 0 0,0-1 1,1 1-1,0 0 0,0 0 1,0-1-1,1 1 0,0-1 1,0 1-1,0 0 1,1-7-1,19-17-76,-18 17 95,-1 8-102,11 6 86,68 24-89,-78-25 85,-1-1 0,1 0-1,0 0 1,0 0-1,-1 0 1,1 0-1,-1-1 1,1 1-1,0 0 1,-1-1-1,1 1 1,-1-1-1,1 0 1,0 1-1,-1-1 1,0 0-1,1 0 1,-1 0 0,0 0-1,1 0 1,-1 0-1,0 0 1,0-1-1,0 1 1,0 0-1,2-3 1,1-3 3,-1 0 1,0 0 0,0 0-1,3-9 1,-4 8 4,4-11 39,0-1 0,-2 0 0,-1 0-1,0 0 1,-1-1 0,-2 1 0,0-1 0,-1 1 0,-6-33 0,4 36-10,0 1 0,-2-1-1,0 1 1,-1-1 0,0 2 0,-2-1 0,0 1-1,0 0 1,-1 0 0,-1 1 0,-20-22 0,4 17 11,26 18-46,0 1 0,0 0 0,-1 0 0,1 0 0,0 0 0,0 0 0,-1 0 0,1 0 0,0 0 0,0-1 0,-1 1 0,1 0 0,0 0 0,-1 0 0,1 0 0,0 0 0,0 1 0,-1-1 0,1 0 0,0 0 0,0 0 0,-1 0 0,1 0 0,0 0 0,-1 0 0,1 0 0,0 1 0,0-1 0,0 0 0,-1 0 0,1 0 0,0 1 0,1 16 50,4 1-15,2 0 0,0-1 0,1-1-1,1 1 1,12 16 0,58 73 472,-67-91-410,10 14 38,2-1-1,1-1 1,46 38-1,-69-63-208,1 0-1,0 0 0,0 0 0,0-1 1,0 0-1,0 1 0,1-1 0,-1 0 0,0 0 1,6 0-1,-8-1 0,-1 0 0,1 0 0,0 0 0,-1 0 0,1 0 0,0 0 0,-1 0 0,1 0 0,0-1 0,-1 1 0,1 0 0,0 0 0,-1-1 0,1 1 0,-1 0 0,1-1 0,-1 1 0,1-1 0,-1 1 0,1 0 0,-1-1 0,1 1 0,0-2 0,-1 1-114,1-1 0,-1 1 0,0-1 0,1 1 0,-1-1 0,0 1 0,0-1 0,0 1 0,0-1 0,0 1 0,0-1 0,0 1 0,0-1 0,-2-2 0,-1-6-910,0 0 0,-1 0-1,-1 0 1,-7-13 0,-9-10-324</inkml:trace>
</inkml:ink>
</file>

<file path=ppt/ink/ink1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2:55.016"/>
    </inkml:context>
    <inkml:brush xml:id="br0">
      <inkml:brushProperty name="width" value="0.05" units="cm"/>
      <inkml:brushProperty name="height" value="0.05" units="cm"/>
      <inkml:brushProperty name="color" value="#FF0066"/>
    </inkml:brush>
  </inkml:definitions>
  <inkml:trace contextRef="#ctx0" brushRef="#br0">7 307 8994,'-5'-5'8402,"4"3"-7106,1 0-272,0 1-432,3-2-160,18-23-424,36-52-456,-44 34-1488,4 1-401,-4-6 1265</inkml:trace>
  <inkml:trace contextRef="#ctx0" brushRef="#br0" timeOffset="1">203 1 10226,'128'1'5305,"-123"28"-1656,-7-3-424,1-5-1529,1-6-528,0-9-1544,1-7-488,14-20 528</inkml:trace>
</inkml:ink>
</file>

<file path=ppt/ink/ink1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02.364"/>
    </inkml:context>
    <inkml:brush xml:id="br0">
      <inkml:brushProperty name="width" value="0.05" units="cm"/>
      <inkml:brushProperty name="height" value="0.05" units="cm"/>
      <inkml:brushProperty name="color" value="#FF0066"/>
    </inkml:brush>
  </inkml:definitions>
  <inkml:trace contextRef="#ctx0" brushRef="#br0">297 9 7770,'-2'-9'15974,"-2"33"-16211,2-13 927,-13 99 114,-16 98 159,26-185-896,0 1 1,2-1-1,1 1 0,1 46 0,9-118 22,-5 35-139,0 0 0,-1 0 0,1-23-1,-4 8-203,-2-1 0,-1 0 0,-16-54 0,1 2-321,13 54 414,-1 0 0,-15-42 0,38 131 1542,-5-35-943,2 0 1,1-1 0,27 37 0,61 65 622,-12-16-653,-89-111-409,1 1-1,-1 0 0,1 0 0,-1 0 0,0 1 0,1-1 0,-1 0 0,0 0 0,-1 0 0,1 1 0,0-1 0,-1 1 0,1-1 0,-1 0 0,0 1 0,0 3 0,0-5-11,0 0-1,0-1 1,-1 1-1,1 0 1,0-1-1,-1 1 1,1-1-1,-1 1 1,1-1-1,-1 1 1,1-1 0,-1 1-1,1-1 1,-1 0-1,1 1 1,-1-1-1,1 0 1,-1 1-1,0-1 1,1 0-1,-1 0 1,-1 1 0,-27-2-635,-7-7-280,-1-2 0,-44-19 0,54 17 741,0 2 0,-1 1 0,0 2 1,-1 0-1,-35-2 0,44 8 278,16 2 4,-1-1 1,1 0-1,0 0 0,-1-1 0,1 1 0,0-1 1,-1 0-1,-6-2 0,11 3-82,0-1 1,0 1-1,0 0 0,0 0 1,-1 0-1,1 0 0,0 0 1,0 0-1,0 0 1,0 0-1,0 0 0,0 0 1,0 0-1,0 0 0,0-1 1,0 1-1,0 0 0,0 0 1,0 0-1,0 0 1,0 0-1,0 0 0,0 0 1,0 0-1,0-1 0,0 1 1,0 0-1,0 0 0,0 0 1,0 0-1,0 0 1,0 0-1,0 0 0,0 0 1,0-1-1,0 1 0,0 0 1,0 0-1,0 0 0,0 0 1,0 0-1,0 0 0,0 0 1,0 0-1,0 0 1,0 0-1,1-1 0,-1 1 1,0 0-1,0 0 0,0 0 1,0 0-1,0 0 0,0 0 1,0 0-1,0 0 1,0 0-1,1 0 0,-1 0 1,0 0-1,12-5 383,16-4 23,59-18 447,-1-3 0,-1-4 0,-2-4 0,113-71 0,-152 81-561,-29 19-360,-21 11-754,-26 20-917,-3 15-627</inkml:trace>
</inkml:ink>
</file>

<file path=ppt/ink/ink1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05.478"/>
    </inkml:context>
    <inkml:brush xml:id="br0">
      <inkml:brushProperty name="width" value="0.05" units="cm"/>
      <inkml:brushProperty name="height" value="0.05" units="cm"/>
      <inkml:brushProperty name="color" value="#FF0066"/>
    </inkml:brush>
  </inkml:definitions>
  <inkml:trace contextRef="#ctx0" brushRef="#br0">0 0 7922,'1'5'8511,"0"1"-4243,17 36-3809,-17-40-173,8 18-61,-2-6-89,-1-1-1,-1 1 1,0 0 0,0 0-1,-2 0 1,4 21 0,20 216-283,-28-249-1018,-3-5-2,-8-14-1044,-14-24-843,3 2 1932</inkml:trace>
</inkml:ink>
</file>

<file path=ppt/ink/ink1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05.924"/>
    </inkml:context>
    <inkml:brush xml:id="br0">
      <inkml:brushProperty name="width" value="0.05" units="cm"/>
      <inkml:brushProperty name="height" value="0.05" units="cm"/>
      <inkml:brushProperty name="color" value="#FF0066"/>
    </inkml:brush>
  </inkml:definitions>
  <inkml:trace contextRef="#ctx0" brushRef="#br0">19 357 9418,'-17'22'5416,"15"-12"-2856,2-9-2481,1-1 0,-1 0-1,1 0 1,-1 1 0,1-1-1,-1 0 1,1 0 0,-1 0 0,1 0-1,-1 1 1,1-1 0,-1 0-1,1 0 1,-1 0 0,1 0-1,-1 0 1,1 0 0,-1 0-1,1-1 1,-1 1 0,1 0-1,-1 0 1,0 0 0,1-1-1,18-5 641,-2-2 0,1 0 0,-1-1 0,-1 0 0,0-1 0,16-13 0,6-4 84,28-16 218,287-173 516,-346 212-1761,1 0-1,-1 0 1,1 1-1,0-1 1,1 2 0,-1-1-1,0 1 1,1 1-1,15-2 1,-23 3 95,-1 0 0,1 0-1,0 0 1,0 0 0,0 1 0,0-1 0,0 0 0,0 1 0,0-1 0,0 0-1,-1 1 1,1-1 0,0 1 0,0-1 0,-1 1 0,1 0 0,0-1 0,-1 1 0,1 0-1,0-1 1,-1 1 0,1 0 0,-1 0 0,1 0 0,-1-1 0,0 1 0,1 0 0,-1 2-1,4 28-3244,-4-13 1538,7 17 563</inkml:trace>
</inkml:ink>
</file>

<file path=ppt/ink/ink1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06.315"/>
    </inkml:context>
    <inkml:brush xml:id="br0">
      <inkml:brushProperty name="width" value="0.05" units="cm"/>
      <inkml:brushProperty name="height" value="0.05" units="cm"/>
      <inkml:brushProperty name="color" value="#FF0066"/>
    </inkml:brush>
  </inkml:definitions>
  <inkml:trace contextRef="#ctx0" brushRef="#br0">12 16 8122,'-6'98'3398,"6"-97"-3313,0-1-1,0 1 1,-1-1 0,1 1 0,0 0-1,0-1 1,0 1 0,0-1 0,0 1 0,0 0-1,0-1 1,0 1 0,0-1 0,0 1-1,0 0 1,1-1 0,-1 1 0,0-1-1,0 1 1,1-1 0,-1 1 0,0-1 0,1 1-1,-1-1 1,0 1 0,1-1 0,-1 1-1,1-1 1,-1 0 0,0 1 0,1-1-1,-1 0 1,1 1 0,0-1 0,-1 0 0,1 1-1,-1-1 1,1 0 0,-1 0 0,1 0-1,0 0 1,-1 0 0,1 0 0,-1 0-1,1 0 1,0 0 0,-1 0 0,1 0 0,-1 0-1,2 0 1,18-12 1639,-19 12-1489,7-6 410,0 0-1,-1 0 0,1 0 0,-1-1 0,8-10 0,-12 14-549,-1 0 1,0 0-1,0-1 0,0 1 0,0-1 0,0 1 1,0-1-1,-1 0 0,0 1 0,0-1 0,0 0 1,0 0-1,-1 0 0,1 0 0,-1-6 0,0 9-95,-1 1 0,1-1 0,0 1 0,0 0 0,0-1 0,-1 1 0,1-1 0,0 1 0,0 0 0,-1-1 0,1 1 0,0 0 0,-1-1 0,1 1 0,0 0 0,-1 0 0,1-1 0,0 1 0,-1 0 0,1 0-1,-1-1 1,1 1 0,-1 0 0,1 0 0,0 0 0,-1 0 0,1 0 0,-1 0 0,1 0 0,-1 0 0,1 0 0,-1 0 0,1 0 0,-1 0 0,1 0 0,0 0 0,-1 0 0,1 1 0,-1-1 0,1 0 0,-1 0 0,1 0 0,0 1 0,-1-1 0,1 0-1,0 0 1,-1 1 0,-20 12-43,13-7 69,1 1 0,0-1 0,0 2 1,0-1-1,1 1 0,1 0 0,-1 0 0,1 0 1,0 1-1,1-1 0,-5 16 0,8-20 23,0 0 0,0-1 1,0 1-1,1 0 0,-1 0 0,1 0 0,0 0 0,1-1 0,-1 1 1,0 0-1,1 0 0,0 0 0,0-1 0,0 1 0,1 0 1,-1-1-1,1 1 0,0-1 0,-1 0 0,2 1 0,-1-1 1,0 0-1,1 0 0,-1 0 0,1-1 0,0 1 0,0-1 1,0 1-1,0-1 0,0 0 0,1 0 0,4 2 0,0 0-99,1-1 0,0 0-1,0 0 1,0-1 0,1 0-1,-1 0 1,1-1-1,-1 0 1,0-1 0,1 0-1,-1-1 1,1 0 0,-1 0-1,1-1 1,-1 0-1,0 0 1,0-1 0,0-1-1,0 0 1,-1 0 0,1 0-1,-1-1 1,0 0-1,-1-1 1,9-7 0,-12 8-799,0-1 0,0 0 0,0 0-1,-1-1 1,0 1 0,-1-1 0,1 1 0,1-12 0,0 4-507,4-13-191</inkml:trace>
</inkml:ink>
</file>

<file path=ppt/ink/ink1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07.057"/>
    </inkml:context>
    <inkml:brush xml:id="br0">
      <inkml:brushProperty name="width" value="0.05" units="cm"/>
      <inkml:brushProperty name="height" value="0.05" units="cm"/>
      <inkml:brushProperty name="color" value="#FF0066"/>
    </inkml:brush>
  </inkml:definitions>
  <inkml:trace contextRef="#ctx0" brushRef="#br0">0 451 8514,'2'-12'1264,"9"-21"6216,3 56-4035,-10-18-3195,0 1 0,-1-1 1,1 0-1,-1 1 0,-1 0 0,1 0 1,-1 0-1,0 0 0,0 0 0,-1 0 0,0 0 1,0 0-1,0 1 0,-1-1 0,0 8 1,-1-6-223,0 0 0,-1 1 0,0-1 0,0 0 0,0 0 1,-1 0-1,0-1 0,-8 14 0,14-42 93,1-13-130,1 0 0,2 1-1,21-62 1,-27 92 8,0 0 0,0 0 0,1 1 0,-1-1 0,1 0 1,0 0-1,-1 1 0,1-1 0,0 1 0,1-1 0,-1 1 0,0 0 0,1 0 0,-1 0 0,1 0 1,-1 0-1,4-1 0,-4 3 2,0 0 0,0-1 0,0 1 0,-1 0 0,1 0 0,0 1 0,0-1 0,0 0 0,0 0-1,0 1 1,-1-1 0,1 1 0,0 0 0,-1 0 0,1-1 0,0 1 0,-1 0 0,1 0 0,-1 0 0,1 1 0,-1-1 0,1 0 0,-1 1 0,0-1 0,0 0 0,0 1 0,0 0 0,2 2 0,10 23 38,5 6 39,-18-31-74,1-1 1,0 1-1,0-1 1,0 0-1,0 1 0,0-1 1,1 0-1,-1 0 1,0 0-1,1 0 1,-1 0-1,0 0 1,1 0-1,-1 0 1,3 0-1,-3-1-1,0 0-1,1 0 1,-1 0 0,0 0-1,0-1 1,0 1 0,0 0-1,0-1 1,-1 1-1,1-1 1,0 1 0,0-1-1,0 1 1,0-1 0,0 0-1,-1 1 1,1-1 0,0 0-1,0 0 1,-1 0 0,1 1-1,-1-1 1,1 0-1,-1 0 1,1 0 0,-1 0-1,1-1 1,13-34 66,-10 24-48,11-26 0,-5 13-20,0 1 1,22-36-1,-32 60-1,0 0-1,1 0 0,-1 0 0,0 0 0,0-1 0,0 1 0,0 0 0,0 0 0,0 0 1,1 0-1,-1-1 0,0 1 0,0 0 0,0 0 0,0 0 0,1 0 0,-1 0 1,0 0-1,0 0 0,0 0 0,1-1 0,-1 1 0,0 0 0,0 0 0,0 0 0,1 0 1,-1 0-1,0 0 0,0 0 0,1 0 0,-1 0 0,0 0 0,0 1 0,0-1 1,1 0-1,-1 0 0,0 0 0,0 0 0,1 0 0,7 11-24,8 27 10,-8-16 38,-7-21-21,-1-1-1,0 0 0,0 1 0,0-1 0,0 0 1,0 0-1,1 1 0,-1-1 0,0 0 0,0 1 1,0-1-1,1 0 0,-1 0 0,0 1 0,1-1 0,-1 0 1,0 0-1,0 0 0,1 0 0,-1 1 0,0-1 1,1 0-1,-1 0 0,0 0 0,1 0 0,-1 0 1,0 0-1,1 0 0,-1 0 0,1 0 0,-1 0 0,0 0 1,1 0-1,-1 0 0,0 0 0,1 0 0,-1 0 1,0 0-1,1 0 0,-1-1 0,0 1 0,1 0 1,-1 0-1,0 0 0,1-1 0,12-15 108,-6 7-31,-5 7-65,-1 1 11,0 0-1,0 0 1,1 0-1,-1-1 1,0 1-1,1 0 1,-1 1-1,1-1 1,-1 0-1,1 0 1,0 1 0,-1-1-1,1 1 1,0-1-1,-1 1 1,1 0-1,0-1 1,-1 1-1,1 0 1,0 0-1,0 0 1,-1 0-1,1 1 1,0-1-1,-1 0 1,1 1 0,0-1-1,-1 1 1,1 0-1,-1 0 1,1-1-1,-1 1 1,3 2-1,4 3 42,1 0 0,-2 1 0,1 0 1,-1 1-1,0-1 0,0 1 0,-1 1 0,0-1 0,-1 1 0,0 0 0,0 0 0,-1 1 0,0-1 0,-1 1 0,0 0 0,0 0 0,1 11 0,-3-14-45,7 54 64,-7-57-81,-1 0 1,0 1 0,0-1 0,-1 1 0,1-1-1,-1 0 1,0 0 0,0 1 0,0-1 0,-4 8 0,5-12-3,0 1 1,0-1 0,-1 1-1,1-1 1,0 1 0,0-1 0,-1 0-1,1 1 1,0-1 0,-1 0-1,1 1 1,-1-1 0,1 0-1,0 1 1,-1-1 0,1 0 0,-1 0-1,1 0 1,0 1 0,-1-1-1,1 0 1,-1 0 0,1 0 0,-1 0-1,1 0 1,-1 0 0,1 0-1,-1 0 1,1 0 0,-1 0-1,1 0 1,-1 0 0,1 0 0,-1 0-1,1 0 1,-1-1 0,1 1-1,0 0 1,-1 0 0,1-1 0,-1 1-1,1 0 1,0 0 0,-1-1-1,1 1 1,0 0 0,-1-1-1,1 1 1,0-1 0,-1 1 0,1 0-1,0-1 1,0 1 0,0-1-1,-1 0 1,-14-30 42,14 28-46,-12-35-88,2-1 1,2 0-1,1-1 0,2 1 1,2-2-1,1 1 0,4-51 0,0 81 76,0 1 0,0-1 0,1 1 0,1 0 0,-1 0 0,1-1-1,1 2 1,0-1 0,9-16 0,-10 20 12,0 1 1,0-1 0,1 1-1,0 0 1,0 0-1,0 0 1,0 1-1,0-1 1,1 1-1,-1 0 1,1 0-1,0 1 1,0-1-1,0 1 1,0 0-1,1 1 1,-1-1 0,7 0-1,-10 1 10,0 1 0,0 0 0,1 0 0,-1 0 0,0 0 0,0 0 0,0 0-1,1 1 1,-1-1 0,0 1 0,0-1 0,0 1 0,0 0 0,0 0 0,0 0 0,0 0 0,0 0 0,0 0 0,-1 1-1,1-1 1,0 1 0,-1-1 0,1 1 0,-1-1 0,0 1 0,1 0 0,-1 0 0,0 0 0,0 0 0,0 0 0,0 0-1,0 0 1,-1 0 0,1 0 0,-1 0 0,1 0 0,-1 1 0,0-1 0,0 3 0,1 5 37,-1 0 0,0 0 1,-1 0-1,0 0 0,0 0 0,-1-1 1,-4 15-1,-27 60 102,29-77-173,1 1-1,-1-1 1,-1 0-1,1-1 1,-1 1-1,-1-1 1,1 0-1,-1 0 1,-7 6 0,12-11-49,-1 0 0,1 0 0,0-1 0,0 1 0,-1 0 0,1 0 0,-1-1 0,1 1 0,-1 0 0,1-1 0,-1 0 0,1 1 0,-1-1 0,1 0 0,-1 0 0,1 0 0,-1 0 0,0 0 0,1 0 0,-1 0 0,1 0 0,-1-1 1,1 1-1,-3-2 0,2 1-115,0-1 1,0 1-1,0-1 1,0 0-1,1 1 1,-1-1 0,1 0-1,-1 0 1,1 0-1,0-1 1,0 1 0,0 0-1,0 0 1,-1-4-1,-1-3-535,1-1 0,0 0 0,1 1-1,0-1 1,0 0 0,1 0 0,1-10 0,8-27-576</inkml:trace>
</inkml:ink>
</file>

<file path=ppt/ink/ink1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07.469"/>
    </inkml:context>
    <inkml:brush xml:id="br0">
      <inkml:brushProperty name="width" value="0.05" units="cm"/>
      <inkml:brushProperty name="height" value="0.05" units="cm"/>
      <inkml:brushProperty name="color" value="#FF0066"/>
    </inkml:brush>
  </inkml:definitions>
  <inkml:trace contextRef="#ctx0" brushRef="#br0">1 50 9098,'0'-3'914,"7"-25"4703,-7 27-5356,1 0 0,-1 0 0,1 0-1,-1-1 1,1 1 0,-1 0 0,1 0 0,0 0 0,-1 0-1,1 0 1,0 1 0,0-1 0,0 0 0,0 0 0,0 0-1,0 1 1,0-1 0,0 1 0,2-2 0,-3 2-143,1 0 0,-1 0 1,1 1-1,-1-1 0,1 0 0,-1 0 1,1 0-1,0 1 0,-1-1 0,1 0 1,-1 1-1,0-1 0,1 0 0,-1 1 1,1-1-1,-1 1 0,0-1 0,1 1 1,-1-1-1,0 1 0,1-1 0,-1 1 1,0-1-1,0 1 0,1-1 1,-1 1-1,0 0 0,8 22 901,-7-17-514,36 132 2172,-28-94-2660,2-2 0,2 1 0,35 76 0,-46-115-261,-1-1-6,0-1 1,0 1 0,1-1-1,-1 0 1,1 1 0,-1-1-1,1 0 1,0 0-1,-1 0 1,1 0 0,0-1-1,4 3 1,-6-4 128,0 0-1,1 0 1,-1 0 0,0 0 0,1 0-1,-1-1 1,0 1 0,1 0-1,-1 0 1,0 0 0,1-1-1,-1 1 1,0 0 0,0 0 0,1-1-1,-1 1 1,0 0 0,0-1-1,0 1 1,1 0 0,-1-1-1,0 1 1,0 0 0,0-1 0,0 1-1,0 0 1,0-1 0,0 1-1,0 0 1,1-1 0,-1 1-1,0 0 1,0-1 0,-1 0 0,3-20-1951,-1 14 1227,4-22-425</inkml:trace>
</inkml:ink>
</file>

<file path=ppt/ink/ink1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07.934"/>
    </inkml:context>
    <inkml:brush xml:id="br0">
      <inkml:brushProperty name="width" value="0.05" units="cm"/>
      <inkml:brushProperty name="height" value="0.05" units="cm"/>
      <inkml:brushProperty name="color" value="#FF0066"/>
    </inkml:brush>
  </inkml:definitions>
  <inkml:trace contextRef="#ctx0" brushRef="#br0">0 545 9658,'37'-63'4149,"-37"63"-4071,0-1 1,0 1-1,0 0 0,1 0 1,-1 0-1,0-1 0,0 1 0,0 0 1,0 0-1,0-1 0,0 1 1,1 0-1,-1 0 0,0 0 1,0 0-1,0-1 0,0 1 1,1 0-1,-1 0 0,0 0 0,0 0 1,0 0-1,1 0 0,-1 0 1,0-1-1,0 1 0,1 0 1,-1 0-1,0 0 0,0 0 1,1 0-1,-1 0 0,0 0 0,0 0 1,1 0-1,-1 0 0,0 0 1,0 0-1,0 1 0,1-1 1,-1 0-1,0 0 0,1 0 1,4 13 1736,-3 15 164,-4-13-1036,0 0 1,-2 0-1,-8 25 0,8-26-656,0-1 1,0 0-1,1 1 1,1-1-1,-1 16 0,7-7-185,-4-22-100,0 0-1,0 0 1,1 0-1,-1 0 1,0 0-1,0 0 1,0 0-1,1 0 1,-1 1-1,0-1 1,0 0-1,1 0 1,-1 0-1,0 0 1,0 0-1,1 0 1,-1 0-1,0 0 1,0 0-1,0-1 1,1 1-1,-1 0 1,0 0-1,0 0 1,1 0-1,-1 0 1,0 0-1,0 0 1,0 0-1,1-1 1,-1 1-1,0 0 1,0 0 0,0 0-1,0 0 1,0-1-1,1 1 1,-1 0-1,0 0 1,0-1-1,0 1 1,3-4 9,0-1 1,-1 1-1,0-1 1,1 0-1,1-9 1,2-11-103,3-44-1,-8 51-190,1 0-1,1 0 0,1 0 0,0 1 1,9-24-1,-12 41 255,-1 0 1,0 0-1,1 0 1,-1 0-1,0 0 1,1 0-1,-1 1 1,0-1-1,1 0 0,-1 0 1,0 0-1,0 0 1,1 0-1,-1 1 1,0-1-1,0 0 0,1 0 1,-1 0-1,0 1 1,0-1-1,1 0 1,-1 0-1,0 1 1,0-1-1,0 0 0,0 1 1,0-1-1,1 0 1,-1 0-1,0 1 1,0-1-1,0 0 0,0 1 1,0-1-1,0 0 1,0 1-1,0 0 1,2 3 14,1 1 1,0-1 0,0 1-1,0-1 1,0 0 0,6 5-1,29 22 12,-37-30 2,0-1 1,0 1-1,1-1 0,-1 1 0,0-1 1,0 1-1,0-1 0,0 0 0,0 1 1,0-1-1,1 0 0,-1 0 0,0 0 1,0 0-1,0 0 0,1 0 0,-1 0 1,0-1-1,0 1 0,0 0 0,0-1 0,0 1 1,1-1-1,-1 1 0,0-1 0,0 1 1,0-1-1,0 0 0,-1 1 0,1-1 1,0 0-1,0 0 0,1-1 0,18-31 92,-14 18-16,-1 0 1,0 0-1,-1 0 1,-1-1-1,0 1 1,-2-1-1,1-28 1,-16-113 152,3 57-224,10 82 1,1 12 15,0 1 0,0 0 1,-1 0-1,1 0 0,-1 0 1,0 0-1,0 0 0,-1 0 1,0 0-1,0 0 0,-2-4 1,4 9-16,0 0-1,0 0 1,0-1 0,0 1 0,0 0 0,0 0 0,0 0 0,-1 0 0,1 0-1,0 0 1,0-1 0,0 1 0,0 0 0,0 0 0,0 0 0,0 0 0,0 0-1,0 0 1,0 0 0,-1 0 0,1 0 0,0-1 0,0 1 0,0 0 0,0 0 0,0 0-1,0 0 1,-1 0 0,1 0 0,0 0 0,0 0 0,0 0 0,0 0 0,0 0-1,-1 0 1,1 0 0,0 0 0,0 0 0,0 0 0,0 0 0,0 0 0,0 0-1,-1 0 1,1 0 0,0 1 0,0-1 0,0 0 0,0 0 0,0 0 0,0 0-1,0 0 1,-1 0 0,-1 11 249,1 19 116,3 22 80,2 0 1,3 0-1,2-1 0,2 0 0,24 67 1,-33-111-487,1-1 1,-1 1 0,1-1-1,0 1 1,1-1 0,-1 0-1,1 0 1,0-1 0,1 1-1,6 6 1,-10-12-11,-1 0-1,0 0 1,0 1 0,1-1 0,-1 0-1,0 0 1,1 0 0,-1 0-1,0 0 1,0 0 0,1 0 0,-1 0-1,0 0 1,1 0 0,-1 0-1,0 0 1,1 0 0,-1 0 0,0 0-1,1 0 1,-1 0 0,0 0-1,0 0 1,1 0 0,-1-1 0,0 1-1,0 0 1,1 0 0,-1 0-1,0-1 1,0 1 0,1 0 0,-1 0-1,0 0 1,0-1 0,0 1-1,1 0 1,-1 0 0,0-1 0,0 1-1,0 0 1,0-1 0,0 1-1,0 0 1,0 0 0,1-1 0,-1 1-1,0 0 1,0-1 0,0 1-1,0 0 1,0-1 0,0 1 0,-1 0-1,1 0 1,0-1 0,0 1-1,0 0 1,0-1 0,0 1 0,0 0-1,-1-1 1,-2-23-3038,-9-24-2254,6 23 3937</inkml:trace>
</inkml:ink>
</file>

<file path=ppt/ink/ink1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08.317"/>
    </inkml:context>
    <inkml:brush xml:id="br0">
      <inkml:brushProperty name="width" value="0.05" units="cm"/>
      <inkml:brushProperty name="height" value="0.05" units="cm"/>
      <inkml:brushProperty name="color" value="#FF0066"/>
    </inkml:brush>
  </inkml:definitions>
  <inkml:trace contextRef="#ctx0" brushRef="#br0">132 108 8610,'-131'-29'4393,"131"40"-1361,8-5-599,13-1-921,5-5-440,6-11-455,5 0-169,-4-9-224,2 2-48,-4 4-336,-7 1-336,-6 5-681,-8 3-847,-2 10-729,3 6 1625</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58.465"/>
    </inkml:context>
    <inkml:brush xml:id="br0">
      <inkml:brushProperty name="width" value="0.05" units="cm"/>
      <inkml:brushProperty name="height" value="0.05" units="cm"/>
      <inkml:brushProperty name="color" value="#FF0066"/>
    </inkml:brush>
  </inkml:definitions>
  <inkml:trace contextRef="#ctx0" brushRef="#br0">43 149 4393,'50'-61'5329,"-43"69"-3433,1 3-455,3-1-249,5 3-232,0 1-200,2-2-327,2 4-97,-3-5-184,3 2-64,-4 2-32,0-9-176,-1-1-633,-2-5-463,-7-3-1744,-1 5 1847</inkml:trace>
  <inkml:trace contextRef="#ctx0" brushRef="#br0" timeOffset="1">40 5 7009,'-21'-1'2977,"9"1"-1849,6 3-375,8-3-761,1 0-241,-3-2-303,0 1-456,18-3 736</inkml:trace>
</inkml:ink>
</file>

<file path=ppt/ink/ink1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08.760"/>
    </inkml:context>
    <inkml:brush xml:id="br0">
      <inkml:brushProperty name="width" value="0.05" units="cm"/>
      <inkml:brushProperty name="height" value="0.05" units="cm"/>
      <inkml:brushProperty name="color" value="#FF0066"/>
    </inkml:brush>
  </inkml:definitions>
  <inkml:trace contextRef="#ctx0" brushRef="#br0">1 103 7762,'28'81'3991,"-28"-80"-3880,0 0-1,0 0 1,1-1-1,-1 1 1,0 0-1,1-1 0,-1 1 1,0 0-1,1-1 1,-1 1-1,1 0 1,-1-1-1,1 1 1,0-1-1,-1 1 1,1-1-1,-1 1 1,1-1-1,0 1 1,-1-1-1,1 0 1,0 1-1,0-1 0,-1 0 1,1 0-1,0 0 1,0 1-1,-1-1 1,1 0-1,0 0 1,0 0-1,0 0 1,-1 0-1,1-1 1,0 1-1,0 0 1,-1 0-1,1 0 0,0-1 1,1 1-1,21-19 2006,-21 16-1569,6-4-12,-1-1-1,-1-1 0,1 1 0,-2-1 1,1 0-1,4-10 0,-8 14-334,0 1-1,0-1 1,0 0-1,0 1 1,-1-1-1,0 0 1,0 0-1,0 0 0,-1 0 1,0 0-1,0 0 1,0 0-1,0-1 1,-3-7-1,3 12-182,0 0-1,0 0 0,0 0 1,0 0-1,-1 0 0,1 0 1,0 0-1,-1 0 0,1 0 1,-1 0-1,1 0 0,-1 0 1,1 0-1,-1 0 0,0 1 0,1-1 1,-1 0-1,0 0 0,0 1 1,0-1-1,1 1 0,-1-1 1,0 0-1,0 1 0,0 0 1,0-1-1,0 1 0,0-1 0,0 1 1,0 0-1,0 0 0,0 0 1,0 0-1,0 0 0,0 0 1,0 0-1,0 0 0,0 0 1,0 0-1,0 0 0,0 0 1,0 1-1,0-1 0,0 1 0,-2 0 1,0 1-6,1 0-1,-1 0 1,0 0 0,1 0-1,-1 1 1,1-1 0,0 1-1,0 0 1,0-1 0,0 1 0,1 0-1,-3 5 1,-1 11 130,1-1 1,1 0-1,0 1 0,2 0 0,0-1 1,1 1-1,0 0 0,2 0 0,1-1 1,0 1-1,1-1 0,8 24 0,-10-38-116,-1 0-1,1 0 1,0 0-1,0 0 1,0 0 0,1 0-1,-1-1 1,7 7-1,-8-9-131,0 0-1,0-1 1,0 1-1,0 0 0,0-1 1,0 1-1,0 0 1,0-1-1,0 1 1,1-1-1,-1 0 1,0 1-1,0-1 1,0 0-1,1 0 1,-1 0-1,0 0 1,1 0-1,-1 0 1,0 0-1,0 0 1,1 0-1,-1-1 1,0 1-1,0-1 1,0 1-1,1 0 0,-1-1 1,0 0-1,0 1 1,0-1-1,0 0 1,0 0-1,0 1 1,1-3-1,19-20-4989,-5-5 2157</inkml:trace>
</inkml:ink>
</file>

<file path=ppt/ink/ink1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11.177"/>
    </inkml:context>
    <inkml:brush xml:id="br0">
      <inkml:brushProperty name="width" value="0.05" units="cm"/>
      <inkml:brushProperty name="height" value="0.05" units="cm"/>
      <inkml:brushProperty name="color" value="#FF0066"/>
    </inkml:brush>
  </inkml:definitions>
  <inkml:trace contextRef="#ctx0" brushRef="#br0">118 9 6153,'-16'-9'9264,"16"9"-9173,-5 32 356,-12 46 186,4 0-1,4 1 1,1 149-1,-7 138 1277,6-233-1372,9-87-531,5 51 0,-1-21-6,0 6 147,-2 224 1233,-5-282-675,-1 1-1,-1-1 1,-9 27-1,-1 0-432,18-41-3774,-3-12 2304</inkml:trace>
</inkml:ink>
</file>

<file path=ppt/ink/ink1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12.610"/>
    </inkml:context>
    <inkml:brush xml:id="br0">
      <inkml:brushProperty name="width" value="0.05" units="cm"/>
      <inkml:brushProperty name="height" value="0.05" units="cm"/>
      <inkml:brushProperty name="color" value="#FF0066"/>
    </inkml:brush>
  </inkml:definitions>
  <inkml:trace contextRef="#ctx0" brushRef="#br0">49 1 6113,'-16'18'7792,"8"8"-4969,2 27-3070,5-40 934,0-5-585,-9 92 1052,4 0 0,11 162 0,-1-221-1010,0 13 2,3 0 0,2 0-1,26 83 1,-29-115-140,0 0-1,-1 0 1,-1 0-1,2 43 0,-11 90 8,2-102 4,5 91 0,4-105 4,-3-28 60,-1 0 0,-1-1 0,0 1 0,0 0 0,-1 0 0,-3 18 0,2-27 44,0 0 0,0 0-1,0 0 1,-1 0 0,1-1 0,-1 1 0,0 0 0,1-1 0,-1 1 0,0-1 0,0 1-1,0-1 1,0 0 0,0 0 0,0 0 0,-1 0 0,1 0 0,0-1 0,-3 2 0,5-9-2173,0-4 1330</inkml:trace>
</inkml:ink>
</file>

<file path=ppt/ink/ink1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16.041"/>
    </inkml:context>
    <inkml:brush xml:id="br0">
      <inkml:brushProperty name="width" value="0.05" units="cm"/>
      <inkml:brushProperty name="height" value="0.05" units="cm"/>
      <inkml:brushProperty name="color" value="#FF0066"/>
    </inkml:brush>
  </inkml:definitions>
  <inkml:trace contextRef="#ctx0" brushRef="#br0">213 637 5345,'-10'-16'3560,"10"15"-3347,0 0 0,0 0 1,-1 1-1,1-1 0,0 0 1,-1 0-1,1 0 1,-1 1-1,1-1 0,-1 0 1,1 1-1,-1-1 0,0 0 1,1 1-1,-1-1 1,0 1-1,1-1 0,-1 1 1,0-1-1,0 1 1,0-1-1,1 1 0,-1 0 1,0 0-1,0-1 0,0 1 1,0 0-1,-5 0 4572,31 8-4123,-14-5-553,-1 0 0,0 0 0,1-1 1,-1-1-1,1 0 0,-1-1 0,1 1 1,-1-2-1,1 0 0,-1 0 0,1-1 1,10-3-1,7-2 210,1 1 1,-1 2-1,55-2 0,90 10 357,-34 1-309,-109-3-295,0-3-1,0 0 0,-1-2 0,1-1 0,-1-1 0,44-15 0,-15 1 332,-33 11-203,0 0 0,39-21 0,-59 26-196,-1 0 0,0 0 0,0-1 0,-1 0 1,7-7-1,14-13 9,-18 20-9,-1-1-1,0 1 0,0-1 0,-1 0 0,1-1 0,6-10 0,4-6 5,-13 17-1,0 0 0,0-1 0,0 1 0,-1-1 0,0 1 0,0-1 0,-1 1 0,1-1 0,-1 0 0,-1 1 0,1-1 0,-1 0 0,0 1 0,-3-10 0,-1 3-9,-1 0 0,0 1-1,-1 0 1,0 0 0,-1 1 0,0 0-1,0 0 1,-1 1 0,-1 0-1,1 0 1,-2 1 0,1 0 0,-1 1-1,-20-10 1,-15-4-34,0 1 0,-72-19 0,84 28 34,-21-3-9,-1 2 1,-91-8-1,124 18 5,-1 0 0,0 2 0,1 0 0,-1 2 0,1 1 0,-1 1 0,-29 8 0,-17 4-39,50-12 34,0 1 0,-26 9-1,2 0 3,33-12-2,1 1 1,0 0-1,0 1 0,-11 6 1,-11 3-33,27-11 42,0-1 1,0 1-1,0 0 0,0 1 1,1-1-1,-1 1 0,-6 5 1,-4 5-6,2-3 1,0 0 1,1 1-1,1 1 1,0 0-1,0 0 1,1 1-1,1 0 1,0 1 0,-9 21-1,11-20 3,1 0 0,1 1 0,1-1 0,0 1 0,-3 31-1,7-40 35,0 1-1,1-1 1,0 0-1,0 0 1,0 0-1,1 0 1,0 0-1,1 0 1,-1 0-1,1 0 1,1-1-1,-1 0 0,1 1 1,0-1-1,9 10 1,-5-7 15,1 1-1,0-2 1,1 1 0,-1-1 0,1-1 0,1 1 0,0-2-1,0 0 1,0 0 0,0-1 0,1 0 0,0-1 0,0 0-1,0-1 1,1-1 0,-1 0 0,1 0 0,-1-1 0,1-1-1,0 0 1,-1-1 0,1 0 0,-1-1 0,1 0-1,-1-1 1,19-7 0,16-12 428,3-7-351</inkml:trace>
</inkml:ink>
</file>

<file path=ppt/ink/ink1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18.630"/>
    </inkml:context>
    <inkml:brush xml:id="br0">
      <inkml:brushProperty name="width" value="0.05" units="cm"/>
      <inkml:brushProperty name="height" value="0.05" units="cm"/>
      <inkml:brushProperty name="color" value="#FF0066"/>
    </inkml:brush>
  </inkml:definitions>
  <inkml:trace contextRef="#ctx0" brushRef="#br0">271 620 5689,'-4'-5'3974,"-4"-8"3568,194 16-5332,-42 1-998,193-20-1,-255 2-350,93-29-1,-112 27-314,-59 14-499,0 1 0,0 0 0,0-1 1,-1 0-1,1 0 0,-1 0 0,1-1 0,-1 1 0,0-1 0,1 0 0,-1 0 0,-1 0 1,1 0-1,0 0 0,-1 0 0,0-1 0,0 1 0,0-1 0,0 0 0,0 0 0,-1 0 1,1 0-1,-1 0 0,0 0 0,-1 0 0,1 0 0,-1 0 0,1-8 0,-1 6-34,0-1 0,-1 1 0,1-1 0,-1 1 0,-1 0 0,1 0 0,-1-1 0,0 1 0,0 0 0,-1 0 0,0 1 0,0-1 0,0 1 0,0-1 0,-1 1 0,0 0 0,0 0 0,-6-5-1,-27-19-24,-128-95 16,116 91-48,28 17 0,-1 2 0,0 0 0,-1 2 0,-1 0 0,-45-15 0,40 19-22,-1 2-1,0 1 0,-1 2 0,1 1 1,-1 1-1,1 1 0,0 2 0,-1 1 1,1 2-1,0 1 0,1 1 0,-1 1 1,1 2-1,1 1 0,0 1 0,-33 20 1,37-18-68,2 2 1,0 1 0,1 1 0,0 1 0,-21 25 0,1-1 171,26-29-51,1 1 1,0 0-1,1 1 0,-21 34 0,32-46 47,-1 0 0,1 1-1,1 0 1,-1-1 0,1 1-1,-1 0 1,1 0-1,1 0 1,-1 0 0,1 0-1,0 0 1,0 0 0,0 0-1,0 0 1,1 0 0,0 0-1,0-1 1,1 1 0,-1 0-1,1 0 1,0-1 0,0 1-1,1-1 1,-1 0 0,6 7-1,-3-5 68,2 1-1,-1-1 0,0 0 1,1 0-1,0-1 0,1 0 1,-1 0-1,1-1 0,0 0 1,0 0-1,9 2 0,15 5 235,50 9 0,-77-20-306,28 5 92,0-1 0,62-2 0,-19-1-510,-73-1 70,-1 1 0,1-1 1,0 1-1,0 0 0,0 0 1,-1 0-1,1 0 0,-1 0 1,1 1-1,-1-1 1,1 1-1,-1 0 0,3 2 1,7 5-883</inkml:trace>
</inkml:ink>
</file>

<file path=ppt/ink/ink1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20.129"/>
    </inkml:context>
    <inkml:brush xml:id="br0">
      <inkml:brushProperty name="width" value="0.05" units="cm"/>
      <inkml:brushProperty name="height" value="0.05" units="cm"/>
      <inkml:brushProperty name="color" value="#FF0066"/>
    </inkml:brush>
  </inkml:definitions>
  <inkml:trace contextRef="#ctx0" brushRef="#br0">26 145 7802,'-3'-114'3180,"-2"87"-1142,5 27-1979,0-1 0,0 1 0,0 0 0,0 0 0,0 0 0,0-1 0,0 1 0,0 0 0,-1 0 0,1 0 1,0 0-1,0 0 0,0-1 0,0 1 0,0 0 0,-1 0 0,1 0 0,0 0 0,0 0 0,0 0 0,0 0 0,-1 0 0,1-1 0,0 1 0,0 0 1,0 0-1,-1 0 0,1 0 0,0 0 0,0 0 0,0 0 0,0 0 0,-1 0 0,1 0 0,0 0 0,0 0 0,0 0 0,-1 1 0,1-1 0,0 0 1,0 0-1,0 0 0,0 0 0,-1 0 0,1 0 0,0 0 0,0 1 0,-2 0 275,1 1 0,0-1 0,0 1 0,0 0 0,0-1 0,1 1 0,-1 0 0,0 0 0,1 0 0,-1 0 0,0 3 0,1 61 1001,3 0 0,15 86 1,-5-42-518,2 28-42,43 354 992,-31-353-1964,-36-171-8540,-11-23 6872,6 30 896</inkml:trace>
</inkml:ink>
</file>

<file path=ppt/ink/ink1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20.518"/>
    </inkml:context>
    <inkml:brush xml:id="br0">
      <inkml:brushProperty name="width" value="0.05" units="cm"/>
      <inkml:brushProperty name="height" value="0.05" units="cm"/>
      <inkml:brushProperty name="color" value="#FF0066"/>
    </inkml:brush>
  </inkml:definitions>
  <inkml:trace contextRef="#ctx0" brushRef="#br0">72 18 9642,'-13'-5'969,"-28"-7"1108,41 11-2012,-1 1 1,1 0-1,-1 0 0,0 0 0,1 0 1,-1 0-1,0 0 0,1 0 1,-1 0-1,1 0 0,-1 0 0,0 1 1,1-1-1,-1 0 0,1 0 0,-1 1 1,1-1-1,-1 0 0,1 1 0,-1-1 1,1 0-1,-1 1 0,1-1 1,-1 1-1,1-1 0,-1 1 0,1-1 1,0 1-1,-1-1 0,1 1 0,0-1 1,-1 1-1,1-1 0,0 1 0,0-1 1,0 1-1,0 0 0,-1-1 1,1 1-1,0 0 0,0-1 0,0 1 1,0-1-1,0 1 0,1 0 0,-1-1 1,0 1-1,0-1 0,0 1 0,1 1 1,5 33 2477,20 59 1,-23-84-2256,0-1 0,2 1 0,-1-1 0,1 0-1,0 0 1,1 0 0,0 0 0,0-1 0,1 0 0,13 12 0,-15-17-213,0 0 0,0 0 0,1-1 1,-1 1-1,1-1 0,-1 0 1,1-1-1,0 1 0,0-1 1,0-1-1,0 1 0,0-1 1,0 0-1,0 0 0,0 0 1,0-1-1,-1 0 0,1 0 1,0-1-1,0 0 0,-1 0 1,9-4-1,0 0-156,0-1 0,-1-1 0,0 0 0,0-1 0,-1 0 0,0-1 0,19-19 0,60-84-5136,-54 73 3843</inkml:trace>
</inkml:ink>
</file>

<file path=ppt/ink/ink1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21.234"/>
    </inkml:context>
    <inkml:brush xml:id="br0">
      <inkml:brushProperty name="width" value="0.05" units="cm"/>
      <inkml:brushProperty name="height" value="0.05" units="cm"/>
      <inkml:brushProperty name="color" value="#FF0066"/>
    </inkml:brush>
  </inkml:definitions>
  <inkml:trace contextRef="#ctx0" brushRef="#br0">130 47 5817,'-1'-2'369,"-14"-33"4653,14 35-4899,1-1 0,0 0 0,0 1 0,-1-1 1,1 1-1,0-1 0,-1 1 0,1-1 1,-1 1-1,1-1 0,-1 1 0,1-1 0,-1 1 1,1 0-1,-1-1 0,0 1 0,1 0 0,-1-1 1,1 1-1,-1 0 0,0 0 0,1 0 0,-1 0 1,0-1-1,1 1 0,-1 0 0,1 0 0,-1 0 1,0 0-1,1 0 0,-1 1 0,0-1 0,1 0 1,-1 0-1,0 0 0,1 0 0,-1 1 1,1-1-1,-1 0 0,0 1 0,1-1 0,-1 0 1,1 1-1,-1-1 0,1 1 0,-1-1 0,1 1 1,0-1-1,-1 1 0,1-1 0,-1 2 0,-3 3 216,1 1-1,-1 0 0,1 0 1,1 1-1,-1-1 1,1 0-1,0 1 0,0 0 1,1-1-1,0 1 0,0 0 1,1 0-1,0 8 0,1 15 382,10 52-1,-6-50-343,36 308 1474,33 199-497,-43-420-1266,-18-73-247,-1 0-1,5 54 1,-17-93-58,1 0 0,-2 0-1,1 0 1,-1 0 0,-3 13 0,4-20 136,0 1 0,0 0 1,-1 0-1,1 0 0,0-1 1,-1 1-1,1 0 0,0 0 0,-1-1 1,1 1-1,-1 0 0,0-1 1,1 1-1,-1 0 0,1-1 1,-1 1-1,0-1 0,1 1 1,-1-1-1,0 1 0,-1 0 0,1-1-38,-1-1 0,1 1-1,0 0 1,0 0 0,-1-1-1,1 1 1,0-1-1,0 1 1,0-1 0,0 1-1,0-1 1,0 0 0,0 1-1,0-1 1,0 0-1,0 0 1,0 0 0,0 0-1,1 0 1,-2-1 0,-26-33-4745,-40-67 0,11 4 2153,49 81 2747,7 13 149,0 0 0,-1 0 0,0 0 0,0 0-1,0 1 1,0-1 0,-5-4 0,6 8-92,1-1-1,-1 1 1,0 0 0,1 0 0,-1 0-1,0 0 1,1 1 0,-1-1 0,1 0-1,-1 0 1,0 0 0,1 0 0,-1 1-1,1-1 1,-1 0 0,0 1 0,1-1-1,-1 0 1,1 1 0,-1-1 0,1 1-1,0-1 1,-1 1 0,1-1 0,-1 1-1,1-1 1,0 1 0,-1-1 0,1 1-1,0-1 1,-1 2 0,-11 18 1552,9-10-1236,0-1 0,1 1 0,0-1 0,0 1 0,1 0 1,1-1-1,-1 1 0,2 0 0,-1 0 0,4 16 0,2 3 317,1 0 0,12 33 0,-11-39-302,-3-7-8,0-1 0,1 0 0,0 0 0,12 18 0,-17-30-339,1-1 0,0 1 1,-1-1-1,1 0 0,0 0 1,0 0-1,0 1 1,1-2-1,-1 1 0,0 0 1,1 0-1,-1-1 0,1 1 1,-1-1-1,1 0 1,0 0-1,0 0 0,0 0 1,-1 0-1,1-1 0,0 1 1,0-1-1,0 0 0,0 0 1,0 0-1,0 0 1,0-1-1,0 1 0,5-2 1,4-3 8,1 0 1,-1-1-1,0-1 1,-1 0 0,0-1-1,0 0 1,0 0-1,-1-1 1,0 0-1,-1-1 1,0 0 0,9-13-1,4-9-438,-1-1 0,-2-1 0,16-36 0,-15 24-3093,21-75 1,-29 69 1850</inkml:trace>
</inkml:ink>
</file>

<file path=ppt/ink/ink1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21.887"/>
    </inkml:context>
    <inkml:brush xml:id="br0">
      <inkml:brushProperty name="width" value="0.05" units="cm"/>
      <inkml:brushProperty name="height" value="0.05" units="cm"/>
      <inkml:brushProperty name="color" value="#FF0066"/>
    </inkml:brush>
  </inkml:definitions>
  <inkml:trace contextRef="#ctx0" brushRef="#br0">30 8 9530,'-1'-1'205,"1"1"1,0-1-1,-1 1 1,1-1-1,-1 1 0,0-1 1,1 1-1,-1-1 1,1 1-1,-1 0 0,0-1 1,1 1-1,-1 0 0,0 0 1,1-1-1,-1 1 1,0 0-1,1 0 0,-1 0 1,0 0-1,1 0 1,-1 0-1,0 0 0,0 0 1,1 0-1,-1 0 0,0 0 1,1 1-1,-1-1 1,0 0-1,1 0 0,-1 1 1,0-1-1,1 0 1,-2 1-1,1 2 75,0 0 0,0 0 0,1 0 0,-1 0-1,0 0 1,1 0 0,0 0 0,0 0 0,0 4 0,28 421 4809,-17-321-4405,68 378 1373,-53-352-1920,12 97 26,-32-180-477,-2 2-1,-4 75 1,-1-124 174,1 0 1,0 0-1,0 0 1,-1 0-1,0 0 0,1 0 1,-1-1-1,0 1 1,0 0-1,-1 0 1,1-1-1,-1 1 1,1-1-1,-1 0 1,0 1-1,0-1 1,0 0-1,0 0 0,-3 3 1,4-5 10,0 1 0,-1-1 0,1 1 0,0-1 0,0 1 0,0-1 0,-1 0 0,1 0 0,0 1 0,0-1 0,-1 0 0,1 0-1,0 0 1,0-1 0,-1 1 0,1 0 0,0 0 0,-2-1 0,1 0-80,0 0-1,-1-1 0,1 1 1,0-1-1,-1 1 1,1-1-1,0 0 0,0 1 1,1-1-1,-1 0 1,-2-3-1,-5-8-1054,1 0-1,0-1 0,1 0 1,-9-24-1,3-2 271</inkml:trace>
</inkml:ink>
</file>

<file path=ppt/ink/ink1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22.301"/>
    </inkml:context>
    <inkml:brush xml:id="br0">
      <inkml:brushProperty name="width" value="0.05" units="cm"/>
      <inkml:brushProperty name="height" value="0.05" units="cm"/>
      <inkml:brushProperty name="color" value="#FF0066"/>
    </inkml:brush>
  </inkml:definitions>
  <inkml:trace contextRef="#ctx0" brushRef="#br0">48 7 6809,'-1'0'270,"0"-1"-1,0 0 0,0 0 0,0 1 1,0-1-1,0 1 0,0-1 0,-1 1 1,1-1-1,0 1 0,0 0 0,0 0 1,-1-1-1,1 1 0,0 0 0,-1 0 1,1 0-1,0 0 0,0 1 0,-1-1 1,1 0-1,0 0 0,0 1 0,-3 0 1,3 1-28,0-1 1,-1 0 0,1 1 0,0-1 0,0 0-1,0 1 1,0 0 0,0-1 0,1 1 0,-1-1 0,0 1-1,1 0 1,-1 0 0,1-1 0,-1 4 0,0 7 346,0 0 0,1 0 1,0 0-1,3 12 0,2 7 79,2 0-1,1 0 0,1-1 1,2-1-1,1 1 0,2-2 1,27 46-1,-35-66-521,0 1 1,0-1 0,0 0-1,1-1 1,0 1-1,1-2 1,0 1 0,0-1-1,0 0 1,12 6-1,-15-9-85,0-1 0,0 0 0,1 0 0,-1-1 0,0 1 0,0-1 0,1 0 0,-1-1 0,1 1 0,-1-1 0,0 0 0,1 0 0,-1-1 0,1 0 0,-1 0 0,0 0 0,1 0 0,-1-1 0,0 0 0,9-5-1,-3 0 65,1-1 0,-2 0-1,1-1 1,-1 0 0,0-1-1,-1 0 1,0 0 0,-1-1-1,0 0 1,10-18 0,-10 13-33,0 0-1,-1 0 1,0-1 0,-2 1 0,0-2 0,0 1-1,2-29 1,-6 33-115,0-1 1,-1 0-1,-3-27 0,2 37-125,0 1 1,0-1 0,0 1-1,0 0 1,0-1-1,-1 1 1,0 0 0,1 0-1,-5-5 1,5 7-93,0-1-1,-1 1 1,1 0 0,-1 0 0,1 0 0,-1-1-1,1 2 1,-1-1 0,0 0 0,1 0 0,-1 0-1,0 1 1,0-1 0,0 1 0,1-1 0,-1 1-1,0 0 1,0 0 0,-3 0 0,-30 6-1447</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58.885"/>
    </inkml:context>
    <inkml:brush xml:id="br0">
      <inkml:brushProperty name="width" value="0.05" units="cm"/>
      <inkml:brushProperty name="height" value="0.05" units="cm"/>
      <inkml:brushProperty name="color" value="#FF0066"/>
    </inkml:brush>
  </inkml:definitions>
  <inkml:trace contextRef="#ctx0" brushRef="#br0">1 261 4633,'19'29'5253,"-14"-22"-4565,0-1-1,-1 1 1,0 0 0,0 0 0,4 12-1,-3-10 417,-4-29-320,-1 9-1001,-1-10 233,0 4-31,1 0 1,1 0-1,3-21 0,-4 35 12,0 0 0,1 0 0,0 0-1,-1 0 1,1 0 0,0 0 0,0 0 0,1 0-1,-1 1 1,0-1 0,1 1 0,0-1-1,0 1 1,-1-1 0,2 1 0,-1 0 0,0 0-1,0 0 1,0 0 0,1 0 0,-1 1 0,1-1-1,0 1 1,-1 0 0,6-2 0,-6 2 12,0 1 0,0-1 0,-1 1 0,1 0 0,0 0 0,0 0 0,0 0 0,0 0 0,0 0 0,0 0 0,-1 1 0,1-1 0,0 1 0,0-1 0,0 1 0,-1 0 0,1-1 0,0 1 0,-1 0 0,1 0 0,0 0 0,-1 1 0,3 1 0,0 2 39,-1 0 1,0 0 0,0 0 0,-1 0-1,1 0 1,1 7 0,-2-7-6,-1 0 0,1-1 0,0 1-1,1-1 1,-1 0 0,6 8 0,-7-12-31,-1 0 0,0 0 0,0 0 0,0 0 0,0 0 0,0 1 0,0-1 0,1 0 0,-1 0 0,0 0 0,0 0 0,0 0 0,0 0 0,0 0 0,1 0 0,-1 0 0,0 0 0,0 0 0,0 0 0,0 0 0,1 0 0,-1 0 0,0 0 0,0 0 0,0 0 0,0 0 0,0 0 0,1 0 0,-1-1 0,0 1 0,0 0 0,0 0 0,0 0 0,0 0-1,0 0 1,1 0 0,-1 0 0,0-1 0,0 1 0,0 0 0,0 0 0,0 0 0,0 0 0,0 0 0,0 0 0,0-1 0,0 1 0,0 0 0,0 0 0,0 0 0,1 0 0,-1-1 0,0 1 0,0 0 0,-1 0 0,1 0 0,0 0 0,0-1 0,0 1 0,0 0 0,0 0 0,0 0 0,0 0 0,0 0 0,0-1 0,0 1 0,0-23 247,0 3-235,2-18-12,1 0 0,11-50 0,-14 86-10,0 1 1,1-1-1,-1 1 0,0 0 1,1-1-1,-1 1 1,1 0-1,0 0 0,-1-1 1,1 1-1,0 0 1,0 0-1,0 0 0,0 0 1,0 0-1,0 0 1,0 0-1,0 0 1,0 0-1,0 0 0,0 1 1,1-1-1,-1 0 1,0 1-1,1-1 0,2 0 1,-2 1 7,1 0 0,0 0 1,0 1-1,0-1 0,0 1 0,-1-1 1,1 1-1,0 0 0,0 0 1,-1 0-1,1 1 0,3 2 0,8 5 57,-1 0 0,-1 1 0,18 18 1,-16-12-173,13 12-323,-7-17-5376,-11-9 3996</inkml:trace>
</inkml:ink>
</file>

<file path=ppt/ink/ink1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22.908"/>
    </inkml:context>
    <inkml:brush xml:id="br0">
      <inkml:brushProperty name="width" value="0.05" units="cm"/>
      <inkml:brushProperty name="height" value="0.05" units="cm"/>
      <inkml:brushProperty name="color" value="#FF0066"/>
    </inkml:brush>
  </inkml:definitions>
  <inkml:trace contextRef="#ctx0" brushRef="#br0">36 2 10074,'-11'-2'4457,"8"10"-2440,-1-1 111,4 9-376,5 10-215,-3 13-265,3 8-160,-9 13-416,1 1-192,-2 9-247,-1 2-9,1 4-697,-1-4-543,15-8-968,4-13 1048</inkml:trace>
</inkml:ink>
</file>

<file path=ppt/ink/ink1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23.576"/>
    </inkml:context>
    <inkml:brush xml:id="br0">
      <inkml:brushProperty name="width" value="0.05" units="cm"/>
      <inkml:brushProperty name="height" value="0.05" units="cm"/>
      <inkml:brushProperty name="color" value="#FF0066"/>
    </inkml:brush>
  </inkml:definitions>
  <inkml:trace contextRef="#ctx0" brushRef="#br0">17 112 8026,'-17'-6'9542,"31"-4"-5592,69-35-1757,-20 9-983,-60 34-1156,0 0-1,1 1 1,-1-1 0,0 1-1,1-1 1,0 1-1,-1 0 1,1 1-1,0-1 1,0 0-1,-1 1 1,1 0 0,0 0-1,0 0 1,4 1-1,-6 0-49,0 0 0,0 0-1,0 0 1,0 0 0,-1 1-1,1-1 1,0 0 0,-1 1-1,1-1 1,0 1 0,-1 0-1,0-1 1,1 1 0,-1 0 0,0 0-1,0 0 1,0 0 0,0 0-1,-1 0 1,1 0 0,0 0-1,-1 1 1,0-1 0,1 0-1,-1 0 1,0 0 0,0 4 0,0 7 3,-1 0 1,0 0 0,0-1 0,-1 1-1,-1-1 1,0 1 0,-6 14 0,-42 88 14,19-45-10,24-51 183,0 0 1,1 0 0,1 1 0,1 0 0,1 0 0,-2 21 0,6-39-150,0-1 1,-1 1 0,1-1-1,0 1 1,1-1 0,-1 1-1,0-1 1,0 1 0,1-1 0,-1 1-1,0-1 1,1 1 0,0-1-1,-1 0 1,1 1 0,0-1-1,0 0 1,-1 1 0,1-1 0,0 0-1,0 0 1,1 0 0,-1 0-1,0 0 1,0 0 0,0 0-1,1 0 1,-1-1 0,0 1 0,1 0-1,-1-1 1,1 1 0,-1-1-1,1 1 1,-1-1 0,1 0-1,-1 0 1,1 1 0,-1-1-1,1 0 1,-1-1 0,1 1 0,-1 0-1,3-1 1,8-1 132,0-1 1,-1 0-1,0 0 1,17-9-1,-24 11-153,39-18 416,63-23-1984,-90 37 520,0 1 0,0 0-1,0 1 1,0 1 0,19 0 0,13 2-313</inkml:trace>
</inkml:ink>
</file>

<file path=ppt/ink/ink1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24.663"/>
    </inkml:context>
    <inkml:brush xml:id="br0">
      <inkml:brushProperty name="width" value="0.05" units="cm"/>
      <inkml:brushProperty name="height" value="0.05" units="cm"/>
      <inkml:brushProperty name="color" value="#FF0066"/>
    </inkml:brush>
  </inkml:definitions>
  <inkml:trace contextRef="#ctx0" brushRef="#br0">134 34 7578,'-3'2'1011,"0"-1"0,0 0 0,0 0 0,0 1 0,0 0 0,0 0 0,0 0 0,0 0 0,0 0 0,1 0 1,-1 1-1,-2 3 0,128-48 945,-114 38-1816,1 1-1,0 0 0,0 0 1,0 1-1,1 0 1,-1 1-1,19-1 0,-26 2-129,-1 0 0,1 0 0,-1 0 0,1 1-1,-1-1 1,1 1 0,-1-1 0,1 1 0,-1 0 0,0 0-1,1 0 1,-1 0 0,0 0 0,0 1 0,0-1 0,0 1-1,0-1 1,0 1 0,0 0 0,0 0 0,0 0 0,-1 0-1,1 0 1,-1 0 0,0 0 0,0 1 0,0-1 0,0 0 0,0 1-1,0-1 1,0 0 0,-1 1 0,1-1 0,-1 1 0,0-1-1,1 4 1,-2 0-10,1 0 0,-1-1 0,0 1 0,0 0 0,0 0 0,-1-1 0,0 1 0,0 0 0,-1-1 0,1 0 0,-1 0 0,-6 9 0,-6 6-54,-32 31 0,5-3-98,32-36 120,8-8 22,-2 1 1,1-1 0,0 0 0,-1 0-1,0-1 1,0 1 0,-6 4-1,111-32-16,-90 22 27,0 1 0,0-1 0,0 2 0,-1 0 1,1 0-1,0 1 0,0 0 0,0 1 0,0 0 1,-1 0-1,1 2 0,-1-1 0,0 1 0,15 8 0,-20-9 46,-1-1 0,0 1-1,0 0 1,0 0 0,-1 0-1,1 0 1,-1 1-1,1-1 1,-1 1 0,0 0-1,0 0 1,-1 0 0,1 0-1,-1 1 1,0-1-1,0 1 1,-1-1 0,1 1-1,-1 0 1,0 0 0,0-1-1,-1 1 1,1 0-1,-1 0 1,0 0 0,0 0-1,-1 0 1,1-1 0,-1 1-1,0 0 1,-1 0-1,-3 8 1,0-1 170,-2 0 0,1-1-1,-2 0 1,1 0 0,-2-1-1,1 1 1,-1-2 0,-1 0 0,0 0-1,0 0 1,-13 7 0,-21 13 390,-65 32 0,99-56-561,-14 7 104,-1 0 0,-32 10 0,49-20-180,1 0 0,-1 0 0,1 0 0,-1-1 0,1 0 0,-1-1 0,0 1 0,1-1 0,-1-1 0,0 0 0,1 0 0,-15-4 0,19 4-147,1 0 1,0 0-1,-1-1 1,1 1-1,0-1 1,0 1-1,0-1 0,0 0 1,0 0-1,1 0 1,-1 0-1,0 0 1,1 0-1,0 0 0,-3-5 1,3 5-183,1 0 1,-1 0 0,0 0-1,1 0 1,0 0-1,-1-1 1,1 1 0,0 0-1,0 0 1,0 0-1,0 0 1,2-4 0,4-12-1291</inkml:trace>
</inkml:ink>
</file>

<file path=ppt/ink/ink1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30.267"/>
    </inkml:context>
    <inkml:brush xml:id="br0">
      <inkml:brushProperty name="width" value="0.05" units="cm"/>
      <inkml:brushProperty name="height" value="0.05" units="cm"/>
      <inkml:brushProperty name="color" value="#FF0066"/>
    </inkml:brush>
  </inkml:definitions>
  <inkml:trace contextRef="#ctx0" brushRef="#br0">97 273 5905,'0'1'112,"-1"-1"0,0 0 0,1 0 0,-1 0 0,0 0 0,1 0-1,-1-1 1,0 1 0,1 0 0,-1 0 0,0 0 0,1-1 0,-1 1 0,1 0-1,-1 0 1,0-1 0,1 1 0,-1-1 0,1 1 0,-1 0 0,1-1 0,-1 1-1,1-1 1,-1 1 0,1-1 0,-1-1 0,-5-6-1220,5 8 1115,0-1-1,0 1 1,0-1 0,0 1 0,0-1 0,1 1 0,-1-1 0,0 1 0,0 0-1,0 0 1,0 0 0,0-1 0,0 1 0,0 0 0,0 0 0,0 0 0,0 0-1,0 0 1,0 1 0,0-1 0,0 0 0,-1 1 0,1-1 112,0 0 0,0 1 0,1-1 0,-1 0 0,0 0 0,0 1 0,0-1 0,1 0 0,-1 0 0,0 0 0,0 0 0,0 0 0,0-1 0,1 1 0,-1 0 0,0 0 0,0 0 1,0-1-1,1 1 0,-1 0 0,0-1 0,0 1 0,1-1 0,-1 1 0,0-1 0,1 1 0,-1-1 0,0 1 0,1-1 0,-1 0 0,1 1 0,-1-1 0,1 0 0,-1 1 0,1-1 0,0 0 0,-1 0 0,1 0 0,0 0 0,-3-8 724,3 7-470,0 1 0,0-1 0,-1 0-1,1 0 1,-1 1 0,1-1 0,-1 0 0,0 1-1,0-1 1,0 1 0,0-1 0,0 1 0,0 0-1,-2-3 1,0 20 650,5 27-669,2 1 1,1-1-1,16 56 1,-11-66-142,-6-25-75,-7-22-11,0-1-92,-37-183 94,37 173-134,1 1 1,1 0 0,1 0 0,1-1-1,1 1 1,7-29 0,-9 49 6,1 1 0,0 0 0,0-1 1,0 1-1,1 0 0,-1 0 0,1 0 0,-1 0 0,1 0 1,0 0-1,0 0 0,0 0 0,1 1 0,-1-1 1,1 1-1,-1 0 0,1 0 0,0 0 0,0 0 1,0 0-1,0 0 0,6-1 0,-6 2 21,1 0-1,-1 1 1,1 0-1,-1 0 1,1 0-1,-1 0 1,1 0-1,-1 1 1,1 0-1,-1-1 1,1 1-1,-1 0 1,1 1-1,-1-1 1,0 1-1,0-1 1,0 1-1,0 0 1,0 0-1,0 1 1,3 3-1,6 5 196,0 1 0,-2 1 0,1 0 0,-2 0 0,0 1-1,8 16 1,36 91 900,-43-95-958,23 26 363,-28-43-4598,-12-15 160,-4 1 2451,3 1 611,-11-5-309</inkml:trace>
</inkml:ink>
</file>

<file path=ppt/ink/ink1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30.676"/>
    </inkml:context>
    <inkml:brush xml:id="br0">
      <inkml:brushProperty name="width" value="0.05" units="cm"/>
      <inkml:brushProperty name="height" value="0.05" units="cm"/>
      <inkml:brushProperty name="color" value="#FF0066"/>
    </inkml:brush>
  </inkml:definitions>
  <inkml:trace contextRef="#ctx0" brushRef="#br0">75 179 9226,'-74'3'4201,"79"-9"-1753,6-6-239,12-6-569,-2 4-191,8-6-625,-2 4-248,3 2-392,-3-3-232,2 5-584,-1-1-320,-1 1-1161,1-4-279,1 5 1471</inkml:trace>
</inkml:ink>
</file>

<file path=ppt/ink/ink1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31.135"/>
    </inkml:context>
    <inkml:brush xml:id="br0">
      <inkml:brushProperty name="width" value="0.05" units="cm"/>
      <inkml:brushProperty name="height" value="0.05" units="cm"/>
      <inkml:brushProperty name="color" value="#FF0066"/>
    </inkml:brush>
  </inkml:definitions>
  <inkml:trace contextRef="#ctx0" brushRef="#br0">1 0 7834,'12'41'8125,"21"17"-3863,2 2-2661,-24-29-1291,9 23 308,-19-51-780,1 0 1,0 0-1,0 0 1,0 0 0,0 0-1,0 0 1,1 0-1,-1-1 1,1 1-1,-1-1 1,1 0 0,5 3-1</inkml:trace>
</inkml:ink>
</file>

<file path=ppt/ink/ink1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31.603"/>
    </inkml:context>
    <inkml:brush xml:id="br0">
      <inkml:brushProperty name="width" value="0.05" units="cm"/>
      <inkml:brushProperty name="height" value="0.05" units="cm"/>
      <inkml:brushProperty name="color" value="#FF0066"/>
    </inkml:brush>
  </inkml:definitions>
  <inkml:trace contextRef="#ctx0" brushRef="#br0">6 323 7674,'-5'11'7584,"5"9"-3295,4-10-2259,4-30-1220,-6 9-806,1 0 0,1 0 0,0 0 0,10-18-1,-10 21-5,1 0 0,-2-1 0,1 0-1,-1 0 1,-1 0 0,1 0 0,-2 0-1,2-12 1,0-33-34,-3 36-4,1 0 0,1 0-1,0 0 1,7-26 0,-9 44 44,1-1 0,-1 1 0,0-1 0,0 1 0,0-1 0,0 1 0,0-1-1,1 1 1,-1 0 0,0-1 0,0 1 0,1-1 0,-1 1 0,0 0 0,1-1 0,-1 1 0,0 0 0,1-1 0,-1 1 0,0 0 0,1 0 0,-1-1 0,1 1 0,-1 0 0,1 0 0,-1 0 0,0-1 0,1 1 0,-1 0 0,1 0 0,-1 0 0,1 0 0,14 10 288,11 27 394,-24-34-610,13 20 486,2-2-1,19 22 0,-20-26-94,-1 0-1,-1 2 1,22 36-1,-25-33-170,0 1 12,2 0 0,0 0-1,30 37 1,-37-51-1102,-23-16-9906,0 1 9282</inkml:trace>
  <inkml:trace contextRef="#ctx0" brushRef="#br0" timeOffset="1">56 297 11594,'-5'0'5010,"20"0"-2370,4-3-431,12-4-529,11 2-296,-3-1-664,4-1-328,-7 2-824,-4-1-512,4 4-1840,-12 2 1719</inkml:trace>
</inkml:ink>
</file>

<file path=ppt/ink/ink1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32.005"/>
    </inkml:context>
    <inkml:brush xml:id="br0">
      <inkml:brushProperty name="width" value="0.05" units="cm"/>
      <inkml:brushProperty name="height" value="0.05" units="cm"/>
      <inkml:brushProperty name="color" value="#FF0066"/>
    </inkml:brush>
  </inkml:definitions>
  <inkml:trace contextRef="#ctx0" brushRef="#br0">33 33 7842,'-11'-11'200,"-11"-11"5057,36 46 1738,-2-5-5816,0 0 0,-2 1 0,0 0 0,11 34 0,-15-34-1278,-1 0-1,0 0 1,-1 0 0,-2 1 0,1 23-1,-3-44 2,0 0-1,0 0 0,0 0 0,0-1 0,0 1 0,0 0 0,0 0 0,0 0 1,0 0-1,0 0 0,0-1 0,0 1 0,0 0 0,-1 0 0,1 0 0,0 0 0,0 0 1,-1-1-595,1 1 595,0 0-1,0 0 0,0 0 0,0 0 0,0 0 0,-1 0 0,1 0 0,0 0 0,0 0 1,0 0-1,0 0 0,0 0 0,-1 0 0,1 0 0,0 0 0,0 0 0,0 0 0,0 0 1,0 0-1,-1 0 0,1 0 0,0 0 0,0 0 0,0 0 0,0 0 0,0 0 1,0 0-1,-1 0 0,1 1-593,0-1 593,0 0 0,0 1 0,-1-1 0,1 0 0,0 0 0</inkml:trace>
</inkml:ink>
</file>

<file path=ppt/ink/ink1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32.423"/>
    </inkml:context>
    <inkml:brush xml:id="br0">
      <inkml:brushProperty name="width" value="0.05" units="cm"/>
      <inkml:brushProperty name="height" value="0.05" units="cm"/>
      <inkml:brushProperty name="color" value="#FF0066"/>
    </inkml:brush>
  </inkml:definitions>
  <inkml:trace contextRef="#ctx0" brushRef="#br0">10 115 10026,'-8'2'4817,"6"1"-2256,10-5 2920,21-4-4209,46-12-616,-40 7-256,4 0-280,0 1-120,-5-3-360,-3 3-360,-9 0-840,-2 2-785,-2-1-2272,-7-3 2929</inkml:trace>
  <inkml:trace contextRef="#ctx0" brushRef="#br0" timeOffset="1">623 4 9370,'-1'9'1666,"0"0"-1,0 0 1,1 0 0,1 0 0,1 13-1,3 1-25,1-1-1,12 29 0,6 27-233,-22-70-1392,8 29 246,-10-35-306,1 0 0,-1-1 1,1 1-1,-1-1 0,1 0 1,0 1-1,-1-1 0,1 1 0,0-1 1,0 0-1,0 0 0,0 1 1,0-1-1,1 0 0,-1 0 1,0 0-1,0 0 0,3 1 0,-17-18-12268</inkml:trace>
</inkml:ink>
</file>

<file path=ppt/ink/ink1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32.859"/>
    </inkml:context>
    <inkml:brush xml:id="br0">
      <inkml:brushProperty name="width" value="0.05" units="cm"/>
      <inkml:brushProperty name="height" value="0.05" units="cm"/>
      <inkml:brushProperty name="color" value="#FF0066"/>
    </inkml:brush>
  </inkml:definitions>
  <inkml:trace contextRef="#ctx0" brushRef="#br0">7 83 9946,'-7'-2'4561,"19"2"-1968,2-11 71,14 4-495,6 1-233,1 0-648,7 1-431,-3-2-673,-8-4-208,-4 3-609,-6 0-503,0 3-1616,12-2 1695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07.276"/>
    </inkml:context>
    <inkml:brush xml:id="br0">
      <inkml:brushProperty name="width" value="0.05" units="cm"/>
      <inkml:brushProperty name="height" value="0.05" units="cm"/>
      <inkml:brushProperty name="color" value="#FF0066"/>
    </inkml:brush>
  </inkml:definitions>
  <inkml:trace contextRef="#ctx0" brushRef="#br0">42 31 5297,'-3'-1'651,"-1"0"0,1-1 0,0 0-1,-1 1 1,1-1 0,0 0 0,0 0 0,1-1-1,-1 1 1,0-1 0,1 1 0,-4-5 897,18 27-1061,46 50-25,-36-46-300,20 29-1,9 21-4,-12-17-960,53 60 0,-83-111-3706,-11-8 3134</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5:59.428"/>
    </inkml:context>
    <inkml:brush xml:id="br0">
      <inkml:brushProperty name="width" value="0.05" units="cm"/>
      <inkml:brushProperty name="height" value="0.05" units="cm"/>
      <inkml:brushProperty name="color" value="#FF0066"/>
    </inkml:brush>
  </inkml:definitions>
  <inkml:trace contextRef="#ctx0" brushRef="#br0">1 371 6185,'3'-4'147,"5"-7"922,0 2 1,0-1-1,1 1 1,0 0 0,1 1-1,0 0 1,11-6 0,-16 11-513,26-17 1467,-30 20-2007,-1 0 0,1 0 1,-1-1-1,1 1 0,-1 0 1,1-1-1,-1 1 1,0 0-1,1-1 0,-1 1 1,1 0-1,-1-1 0,0 1 1,0-1-1,1 1 0,-1-1 1,0 1-1,0-1 0,1 1 1,-1-1-1,0 1 0,0-1 1,0 1-1,0-1 0,0 1 1,0-1-1,0 1 1,0-1-1,0 0 0,0 1 1,0-1-1,0 1 0,0-1 1,0 1-1,-1-1 0,1 1 1,0-1-1,0 1 0,-1-1 1,1 1-1,0 0 0,-1-1 1,1 1-1,0-1 0,-1 1 1,1 0-1,0-1 0,-1 1 1,1 0-1,-1-1 1,1 1-1,-1 0 0,1 0 1,-1-1-1,0 1 0,0 0-45,1-1-1,-1 1 0,1 0 0,-1 0 1,0 0-1,1 0 0,-1 0 0,0-1 1,1 1-1,-1 0 0,0 0 1,1 1-1,-1-1 0,0 0 0,1 0 1,-1 0-1,0 0 0,1 0 1,-1 1-1,1-1 0,-1 0 0,0 1 1,1-1-1,-1 0 0,1 1 1,-1-1-1,1 1 0,-1-1 0,1 1 1,-1-1-1,1 1 0,0-1 0,-1 1 1,1-1-1,0 1 0,-1-1 1,1 1-1,0 1 0,-1 0 28,0 0 0,1 0 0,-1 0 0,1 0 0,-1 0 0,1 0 0,0 0 0,0 1 0,0-1 0,0 0 0,0 0 0,1 0 0,-1 0 0,1 3 0,0-2 0,0-1-1,-1 0 1,1 1 0,0-1-1,1 0 1,-1 1-1,0-1 1,0 0-1,1 0 1,-1 0-1,1 0 1,0 0-1,0-1 1,0 1-1,0 0 1,0-1 0,0 1-1,0-1 1,0 0-1,0 0 1,1 0-1,-1 0 1,0 0-1,1 0 1,-1-1-1,1 1 1,-1-1-1,1 0 1,-1 1-1,4-1 1,7 0-186,0 0 1,-1 0-1,1-1 1,-1 0-1,1-1 1,-1-1-1,1 0 0,-1-1 1,0 0-1,15-7 1,-25 9 105,0 0 1,0 0-1,0 0 1,0 0 0,0 0-1,0-1 1,-1 1-1,1 0 1,-1-1 0,0 0-1,0 1 1,1-1-1,-2 1 1,1-1 0,0 0-1,0-5 1,-1 6 101,1 0 0,-1 0 0,1-1 1,-1 1-1,1 0 0,-1 0 0,1 0 0,0 0 0,0 0 1,0 0-1,0 0 0,1 0 0,-1 0 0,1 0 0,-1 0 1,1 1-1,-1-1 0,1 1 0,0-1 0,0 1 0,-1 0 1,1-1-1,0 1 0,4-1 0,-1 0 64,-1 1 0,1 0 0,-1 0-1,1 0 1,-1 1 0,1-1 0,-1 1 0,1 0-1,0 1 1,-1-1 0,1 1 0,-1 0 0,1 0 0,-1 0-1,0 1 1,1-1 0,-1 1 0,0 0 0,0 0-1,0 1 1,0-1 0,0 1 0,-1 0 0,1 0 0,-1 0-1,0 0 1,0 1 0,0-1 0,3 6 0,-12-46 2765,2 10-2729,1 11-40,1 1 1,0-1 0,2-23 0,0 35-76,0 0 1,1-1 0,-1 1 0,1 0 0,0 0 0,1 0 0,-1 0 0,1 0 0,-1 0-1,1 0 1,0 0 0,1 1 0,-1-1 0,1 1 0,-1 0 0,1 0 0,0-1-1,5-3 1,-2 4-15,0-1-1,0 1 1,0 0-1,1 1 0,-1-1 1,1 1-1,-1 0 1,1 1-1,8-1 0,64-2-3503,-70 4 2515,37 0-805</inkml:trace>
</inkml:ink>
</file>

<file path=ppt/ink/ink1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33.404"/>
    </inkml:context>
    <inkml:brush xml:id="br0">
      <inkml:brushProperty name="width" value="0.05" units="cm"/>
      <inkml:brushProperty name="height" value="0.05" units="cm"/>
      <inkml:brushProperty name="color" value="#FF0066"/>
    </inkml:brush>
  </inkml:definitions>
  <inkml:trace contextRef="#ctx0" brushRef="#br0">0 0 8570,'173'10'8168,"84"25"-6107,-28-3-1977,57-6 440,363-12 0,329-13 1036,-623 31 133,254 9-309,-521-40-971,0-4-1,0-3 1,144-31 0,21-18 319,-142 43-4445,-101 13 2664</inkml:trace>
</inkml:ink>
</file>

<file path=ppt/ink/ink1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34.652"/>
    </inkml:context>
    <inkml:brush xml:id="br0">
      <inkml:brushProperty name="width" value="0.05" units="cm"/>
      <inkml:brushProperty name="height" value="0.05" units="cm"/>
      <inkml:brushProperty name="color" value="#FF0066"/>
    </inkml:brush>
  </inkml:definitions>
  <inkml:trace contextRef="#ctx0" brushRef="#br0">143 25 8202,'-1'-2'664,"0"0"-1,0 0 1,0 0 0,0 0 0,0 1-1,-1-1 1,1 0 0,0 1 0,-1-1-1,1 1 1,-1-1 0,-3-1 0,4 3-564,-1 0 0,1 0 0,0 1 1,0-1-1,0 0 0,0 1 1,0-1-1,-1 0 0,1 1 0,0 0 1,0-1-1,0 1 0,0 0 0,1-1 1,-1 1-1,0 0 0,0 0 0,0 0 1,1 0-1,-1 0 0,0 0 0,1 0 1,-1 0-1,1 0 0,-2 2 0,-14 23 112,0 0 0,2 1-1,-14 36 1,23-48-129,0 1 0,1 0 0,1 0 0,0 1 0,1-1 0,1 0 0,1 29 0,0-40-54,1-1 0,-1 0 0,1 0 0,0 0 0,0 0 0,1 0 0,-1 0 0,1 0 0,0 0 0,0 0 0,0-1 0,1 1 0,-1-1 0,1 0 0,0 1 0,0-1 0,0 0 0,0-1 0,0 1 0,1-1 0,-1 1 0,1-1 0,0 0 0,0 0 0,0 0 0,0-1 0,0 0 0,0 0 0,4 1 0,2 0-33,0 0-1,-1-1 1,1-1 0,0 1 0,0-2 0,0 1-1,0-2 1,0 1 0,-1-1 0,1 0 0,12-6-1,-21 8-1,-1 0 0,0 0 0,1-1 0,-1 1-1,0 0 1,1 0 0,-1-1 0,0 1 0,0 0 0,1 0-1,-1-1 1,0 1 0,0 0 0,0-1 0,1 1-1,-1 0 1,0-1 0,0 1 0,0 0 0,0-1 0,0 1-1,0-1 1,0 1 0,0 0 0,0-1 0,0 1-1,0 0 1,0-1 0,0 1 0,0-1 0,0 1 0,0 0-1,0-1 1,0 1 0,0 0 0,-1-1 0,1 1 0,0 0-1,0-1 1,0 1 0,-1 0 0,1-1 0,0 1-1,-1 0 1,-13-18-90,11 15 74,-85-104-40,88 107 80,0 0 1,0 0 0,0 0 0,0 0 0,0 0 0,1-1 0,-1 1-1,0 0 1,0 0 0,0 0 0,0 0 0,0 0 0,1 0 0,-1 0-1,0 0 1,0 0 0,0 0 0,0 0 0,0 0 0,0-1 0,1 1-1,-1 0 1,0 0 0,0 0 0,0 0 0,0 0 0,0 0 0,0-1-1,0 1 1,0 0 0,0 0 0,0 0 0,0 0 0,0 0 0,0-1-1,0 1 1,0 0 0,0 0 0,0 0 0,0 0 0,0-1 0,0 1-1,0 0 1,0 0 0,0 0 0,0 0 0,0 0 0,0-1 0,0 1-1,0 0 1,0 0 0,0 0 0,0 0 0,-1 0 0,1-1 0,24 6-80,-8-1 110,-8-2-210,0 0 0,0-1 1,0 0-1,0-1 1,0 0-1,0 0 0,0 0 1,0-1-1,0-1 0,0 1 1,-1-1-1,12-4 0,37-24-3793,-27 12 2711</inkml:trace>
</inkml:ink>
</file>

<file path=ppt/ink/ink1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35.117"/>
    </inkml:context>
    <inkml:brush xml:id="br0">
      <inkml:brushProperty name="width" value="0.05" units="cm"/>
      <inkml:brushProperty name="height" value="0.05" units="cm"/>
      <inkml:brushProperty name="color" value="#FF0066"/>
    </inkml:brush>
  </inkml:definitions>
  <inkml:trace contextRef="#ctx0" brushRef="#br0">5 43 7474,'77'-34'3543,"-66"26"3373,-22 17-4589,1 11-2126,-4 5 129,1 0 0,1 1 1,-14 49-1,24-67-251,1-1-1,-1 1 0,2 0 1,-1-1-1,1 1 1,0 0-1,1-1 1,1 12-1,-1-15-35,0 0-1,1 0 0,0 1 1,-1-1-1,1 0 1,1 0-1,-1 0 0,0-1 1,1 1-1,0-1 0,0 1 1,0-1-1,0 0 1,1 0-1,5 4 0,-6-5-39,1 0-1,0 0 0,0 0 0,0-1 1,1 1-1,-1-1 0,0 0 0,0 0 1,1-1-1,-1 1 0,1-1 0,-1 0 1,0 0-1,1-1 0,-1 1 0,1-1 1,-1 0-1,7-2 0,-9 2-3,0 1 0,0-1 1,-1 0-1,1 0 0,0 0 0,-1 0 0,1 0 0,0-1 0,-1 1 0,0 0 0,1-1 0,-1 1 0,0-1 1,1 1-1,-1-1 0,0 0 0,0 1 0,-1-1 0,1 0 0,0 0 0,0 0 0,-1 0 0,1 1 0,-1-1 1,0 0-1,0 0 0,1 0 0,-1 0 0,0 0 0,-1 0 0,1 0 0,0 0 0,0 0 0,-1 0 1,1 0-1,-1 0 0,0 0 0,0 1 0,0-1 0,1 0 0,-2 0 0,-1-2 0,-5-8 8,0 0-1,0 0 0,-14-13 1,9 12 11,63 33 484,-45-18-561,10 5 123,1-1-1,27 7 1,-38-12-231,0 0 0,0-1-1,-1 1 1,1-1 0,0 0-1,0 0 1,0 0 0,0 0-1,0-1 1,0 0 0,-1 0-1,1-1 1,0 1 0,-1-1 0,8-3-1,27-19-2014,-14 10 1973</inkml:trace>
</inkml:ink>
</file>

<file path=ppt/ink/ink1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35.613"/>
    </inkml:context>
    <inkml:brush xml:id="br0">
      <inkml:brushProperty name="width" value="0.05" units="cm"/>
      <inkml:brushProperty name="height" value="0.05" units="cm"/>
      <inkml:brushProperty name="color" value="#FF0066"/>
    </inkml:brush>
  </inkml:definitions>
  <inkml:trace contextRef="#ctx0" brushRef="#br0">129 0 8322,'-24'12'5430,"20"-11"-5098,1 0 1,0 1-1,-1-1 1,1 1-1,0-1 1,0 1-1,0 0 1,0 0-1,1 0 1,-1 1-1,0-1 1,-2 4 0,-6 13 1497,9-17-584,7-6-518,-1-1-728,-2-2 737,-7 12 207,-36 83 133,38-83-994,1-1-1,1 0 1,-1 1 0,0 0-1,1-1 1,0 1-1,0 0 1,0-1-1,1 1 1,0 0-1,0 0 1,0 0 0,0 0-1,1-1 1,0 1-1,0 0 1,0 0-1,0-1 1,1 1-1,0-1 1,0 1 0,0-1-1,0 0 1,1 0-1,0 0 1,0 0-1,0 0 1,0-1 0,0 1-1,1-1 1,0 0-1,-1 0 1,1 0-1,6 3 1,-3-3-176,-1 0 0,0 0 1,1-1-1,-1 1 0,1-2 0,0 1 1,-1-1-1,1 0 0,0 0 0,0-1 1,0 0-1,0 0 0,0-1 0,-1 1 0,1-2 1,0 1-1,0-1 0,-1 0 0,1 0 1,-1-1-1,0 1 0,12-9 0,23-29-5963,-27 27 4787</inkml:trace>
</inkml:ink>
</file>

<file path=ppt/ink/ink1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36"/>
    </inkml:context>
    <inkml:brush xml:id="br0">
      <inkml:brushProperty name="width" value="0.05" units="cm"/>
      <inkml:brushProperty name="height" value="0.05" units="cm"/>
      <inkml:brushProperty name="color" value="#FF0066"/>
    </inkml:brush>
  </inkml:definitions>
  <inkml:trace contextRef="#ctx0" brushRef="#br0">173 1 7066,'-55'20'9165,"0"8"-5141,51-25-3814,-1 0 0,1 0 1,-1 0-1,1 1 0,0-1 0,1 1 1,-1 0-1,1 1 0,-1-1 0,1 0 1,0 1-1,1 0 0,-1 0 0,1 0 1,0 0-1,0 0 0,1 0 0,-1 0 1,0 11-1,2-11-121,1 0 0,0 0 1,0-1-1,0 1 0,0 0 0,1 0 1,0-1-1,0 1 0,0-1 0,0 0 0,1 0 1,0 1-1,0-2 0,0 1 0,0 0 1,1-1-1,-1 1 0,1-1 0,0 0 1,6 4-1,1 0-87,-1 0 0,1 0 1,1-2-1,-1 1 0,1-1 0,20 5 1,-24-8-158,1-1 0,-1 0 1,0 0-1,1-1 0,-1 0 1,0-1-1,15-2 0,29-12-3596,-23 5 2450</inkml:trace>
</inkml:ink>
</file>

<file path=ppt/ink/ink1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36.704"/>
    </inkml:context>
    <inkml:brush xml:id="br0">
      <inkml:brushProperty name="width" value="0.05" units="cm"/>
      <inkml:brushProperty name="height" value="0.05" units="cm"/>
      <inkml:brushProperty name="color" value="#FF0066"/>
    </inkml:brush>
  </inkml:definitions>
  <inkml:trace contextRef="#ctx0" brushRef="#br0">59 0 7858,'-59'71'3744,"63"-35"-1479,0 5-769,3 4-95,1 0-481,2-3-240,-1-3-328,1-7-168,-2-9-120,0-7-104,-4-13-312,-3-3-480,-2-6-777,-3 3-1143</inkml:trace>
</inkml:ink>
</file>

<file path=ppt/ink/ink1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37.128"/>
    </inkml:context>
    <inkml:brush xml:id="br0">
      <inkml:brushProperty name="width" value="0.05" units="cm"/>
      <inkml:brushProperty name="height" value="0.05" units="cm"/>
      <inkml:brushProperty name="color" value="#FF0066"/>
    </inkml:brush>
  </inkml:definitions>
  <inkml:trace contextRef="#ctx0" brushRef="#br0">0 158 8666,'0'0'4089,"5"-4"-1937,13-5-303,1-1-81,12-6-312,3 0-183,3-2-513,2-2-240,0 4-376,-2-1-208,-8 4-440,-3 3-192,-5 2-1169,-3 8-263,1 0 1336</inkml:trace>
</inkml:ink>
</file>

<file path=ppt/ink/ink1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37.577"/>
    </inkml:context>
    <inkml:brush xml:id="br0">
      <inkml:brushProperty name="width" value="0.05" units="cm"/>
      <inkml:brushProperty name="height" value="0.05" units="cm"/>
      <inkml:brushProperty name="color" value="#FF0066"/>
    </inkml:brush>
  </inkml:definitions>
  <inkml:trace contextRef="#ctx0" brushRef="#br0">69 1 8994,'115'58'4305,"-110"-40"-1993,3 8-263,6 1-113,-2 1-504,4 2-215,-3 0-481,-2-3-232,-3-1-312,-3-3-80,1-6-104,-1-2-128,-6-9-472,1-1-264,1-6-513</inkml:trace>
  <inkml:trace contextRef="#ctx0" brushRef="#br0" timeOffset="1">6 67 7290,'-5'-5'6561,"11"-3"-4705,6 2-335,9-1-225,3 1-352,8 3-136,12 3-416,1 1-128,-6 1-152,-6-1-55,-12-1-314,-2-1-319,5-1-1064,-3-1-368,7 1 1183</inkml:trace>
</inkml:ink>
</file>

<file path=ppt/ink/ink1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38.001"/>
    </inkml:context>
    <inkml:brush xml:id="br0">
      <inkml:brushProperty name="width" value="0.05" units="cm"/>
      <inkml:brushProperty name="height" value="0.05" units="cm"/>
      <inkml:brushProperty name="color" value="#FF0066"/>
    </inkml:brush>
  </inkml:definitions>
  <inkml:trace contextRef="#ctx0" brushRef="#br0">1 77 5833,'60'39'3129,"-58"-36"-2778,1-1 1,-1 1 0,0-1-1,0 1 1,0 0-1,0 0 1,0 0-1,-1 0 1,1 0-1,-1 0 1,0 0-1,0 1 1,0-1-1,0 0 1,0 6-1,1 4 693,3 2-58,-1 0 0,0 1-1,-1-1 1,1 30 0,-7-39-931,-2-15-181,3-10 65,1-1-1,1 0 0,3-33 0,-1 28-12,9-50-127,-10 70 190,0 0 1,0-1-1,1 1 0,0 0 0,0 0 0,1 0 0,-1 0 1,1 1-1,0-1 0,0 1 0,7-8 0,-10 11 18,1 1-1,0-1 0,0 1 0,0-1 1,0 1-1,0-1 0,0 1 1,-1-1-1,1 1 0,0 0 0,0-1 1,0 1-1,0 0 0,1 0 1,-1 0-1,0 0 0,0 0 0,0 0 1,0 0-1,0 0 0,0 0 1,0 0-1,1 1 0,0 0 32,1 0 0,-1 0 0,0 1 0,0-1 0,0 0 0,0 1 0,0 0 0,0-1 0,2 4 0,4 6 212,-1-1 0,0 1 0,6 12 1,-8-13-30,4 7 73,10 18 21,1-1-1,2 0 1,48 56-1,-64-87-2481,-8-6-615,0 1 1730</inkml:trace>
</inkml:ink>
</file>

<file path=ppt/ink/ink1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38.434"/>
    </inkml:context>
    <inkml:brush xml:id="br0">
      <inkml:brushProperty name="width" value="0.05" units="cm"/>
      <inkml:brushProperty name="height" value="0.05" units="cm"/>
      <inkml:brushProperty name="color" value="#FF0066"/>
    </inkml:brush>
  </inkml:definitions>
  <inkml:trace contextRef="#ctx0" brushRef="#br0">81 137 10802,'-81'-7'4473,"98"-3"-2688,4-1-289,4-7-512,0 0-288,1 1-528,-4-1-424,-2 2-1296,2 3-368,-18 5 1055</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00.536"/>
    </inkml:context>
    <inkml:brush xml:id="br0">
      <inkml:brushProperty name="width" value="0.05" units="cm"/>
      <inkml:brushProperty name="height" value="0.05" units="cm"/>
      <inkml:brushProperty name="color" value="#FF0066"/>
    </inkml:brush>
  </inkml:definitions>
  <inkml:trace contextRef="#ctx0" brushRef="#br0">152 714 6129,'-12'1'956,"-1"0"0,1 1-1,-1 0 1,1 1 0,0 0 0,-1 1-1,2 0 1,-1 1 0,0 0 0,-17 12-1,51-21 852,-7-4-1613,0 0-1,0-1 0,-1-1 0,0 0 1,17-17-1,59-69 448,-36 36-383,31-23-125,27-28 218,-93 90-965,-1-1 0,-1-1 0,20-36 0,-34 53 159,-1 1 1,1-1-1,-1 1 1,-1-1-1,1 0 1,-1 0-1,0 0 0,0 0 1,-1 0-1,0 0 1,0 0-1,0 0 0,-1 0 1,0 0-1,0 0 1,0 0-1,-1 0 1,0 1-1,0-1 0,-1 0 1,1 1-1,-8-10 1,6 8 525,-1 0-1,0 1 1,0 0 0,-1 0 0,-11-10 0,17 16 12,0 0-1,0 0 1,0 0 0,0 0 0,1 0-1,-1 0 1,0 0 0,0 0 0,0 0 0,0 0-1,1 0 1,-1 0 0,0 0 0,0 0 0,0-1-1,0 1 1,0 0 0,1 0 0,-1 0-1,0 0 1,0 0 0,0 0 0,0-1 0,0 1-1,0 0 1,0 0 0,0 0 0,1 0-1,-1-1 1,0 1 0,0 0 0,0 0 0,0 0-1,0-1 1,0 1 0,0 0 0,0 0-1,0 0 1,0 0 0,0-1 0,0 1 0,0 0-1,-1 0 1,1 0 0,0 0 0,0-1-1,0 1 1,0 0 0,0 0 0,0 0 0,0 0-1,0-1 1,-1 1 0,1 0 0,0 0-1,0 0 1,0 0 0,0 0 0,0 0 0,-1 0-1,1-1 1,26 2-13,-11-1 418,226-11 2601,-238 11-3034,0 0 0,1-1 0,-1 1-1,0 1 1,1-1 0,-1 0 0,0 1 0,0 0-1,1 0 1,-1 0 0,0 0 0,0 0 0,0 1 0,0-1-1,0 1 1,2 2 0,-2-1-28,-1 0-1,0 0 1,0 0 0,-1 0-1,1 1 1,0-1 0,-1 0 0,0 1-1,0-1 1,0 1 0,0-1-1,-1 1 1,0 0 0,1 3-1,0 26-223,-1 1 1,-2-1-1,-9 55 0,4-40-220,-3 29-32</inkml:trace>
</inkml:ink>
</file>

<file path=ppt/ink/ink1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38.809"/>
    </inkml:context>
    <inkml:brush xml:id="br0">
      <inkml:brushProperty name="width" value="0.05" units="cm"/>
      <inkml:brushProperty name="height" value="0.05" units="cm"/>
      <inkml:brushProperty name="color" value="#FF0066"/>
    </inkml:brush>
  </inkml:definitions>
  <inkml:trace contextRef="#ctx0" brushRef="#br0">0 133 8826,'27'15'2103,"28"19"0,-52-30-1711,1-1-1,-1 1 1,1-1 0,-1 1-1,0 0 1,0 0 0,-1 0-1,1 1 1,-1-1 0,0 1-1,0-1 1,2 9 0,6 13 1338,24 25 1120,-38-67-2856,1 0 1,1 0 0,0-1 0,1-18 0,-2-24-123,2 48 70,0 1 1,1-1-1,0 1 1,1 0-1,0-1 0,1 1 1,0 0-1,0-1 0,1 1 1,0 1-1,1-1 0,9-16 1,-13 25 68,1 0 0,0 0 1,-1 0-1,1 1 0,0-1 1,0 0-1,0 1 0,0-1 0,-1 0 1,1 1-1,0-1 0,0 1 1,0-1-1,0 1 0,0 0 1,0-1-1,1 1 0,-1 0 1,0 0-1,0 0 0,0 0 0,0 0 1,0 0-1,0 0 0,0 0 1,0 0-1,0 0 0,0 1 1,0-1-1,0 0 0,0 1 1,0-1-1,0 1 0,0-1 1,0 1-1,0 0 0,0-1 0,1 2 1,6 4 144,0 0 0,-1 1 0,10 10 0,-7-7 18,84 89 1278,-84-87-1451,0 1 1,-1 0-1,-1 0 1,0 1-1,0 0 1,7 22 0,-14-34-154,0 0 1,-1 0 0,1 1 0,-1-1 0,0 0-1,1 1 1,-1-1 0,0 0 0,-1 5 0,1-6 5,0 0 1,-1-1 0,1 1 0,0 0 0,-1 0 0,1-1 0,0 1-1,-1 0 1,1-1 0,-1 1 0,1 0 0,-1-1 0,0 1 0,1-1-1,-1 1 1,1-1 0,-1 1 0,0-1 0,0 1 0,1-1 0,-1 0-1,0 0 1,0 1 0,1-1 0,-1 0 0,0 0 0,0 0-1,-1 1 1,-9-2-1048</inkml:trace>
  <inkml:trace contextRef="#ctx0" brushRef="#br0" timeOffset="1">303 256 11218,'-58'-21'4689,"79"13"-2808,8-4-585,7-10-608,-1-3-128,2-1-848,-3 1-1064,2 0 920</inkml:trace>
</inkml:ink>
</file>

<file path=ppt/ink/ink1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39.493"/>
    </inkml:context>
    <inkml:brush xml:id="br0">
      <inkml:brushProperty name="width" value="0.05" units="cm"/>
      <inkml:brushProperty name="height" value="0.05" units="cm"/>
      <inkml:brushProperty name="color" value="#FF0066"/>
    </inkml:brush>
  </inkml:definitions>
  <inkml:trace contextRef="#ctx0" brushRef="#br0">1 164 7330,'26'-11'1370,"0"1"0,0 2 1,45-9-1,86-5-461,-109 16-317,82-8 164,1 6 0,132 8 0,-84 6-534,276-27 1,349-9 2488,-664 33-2617,277-1-16,-327-8-70,53-2 570,160 10 0,-198 4-41,1-4 0,144-18-1,-202 11-544,0 2-1,83 6 1,-107-1-1846,-8 1 1799</inkml:trace>
</inkml:ink>
</file>

<file path=ppt/ink/ink1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40.191"/>
    </inkml:context>
    <inkml:brush xml:id="br0">
      <inkml:brushProperty name="width" value="0.05" units="cm"/>
      <inkml:brushProperty name="height" value="0.05" units="cm"/>
      <inkml:brushProperty name="color" value="#FF0066"/>
    </inkml:brush>
  </inkml:definitions>
  <inkml:trace contextRef="#ctx0" brushRef="#br0">82 1 7538,'-2'0'8070,"-5"6"-7224,-53 74 12,58-77-801,1 0 1,-1 1-1,1-1 0,-1 1 1,1-1-1,0 1 1,0-1-1,1 1 1,-1 0-1,1 0 1,-1-1-1,1 1 0,1 0 1,-1 0-1,0-1 1,1 1-1,0 0 1,0-1-1,0 1 1,0-1-1,3 6 0,-1-3 13,0 0-1,0 0 1,1-1-1,0 1 0,0-1 1,1 0-1,-1 0 1,1 0-1,10 6 0,-10-7-77,1-1 0,-1 0 0,1 0-1,0 0 1,0-1 0,0 0-1,0 0 1,0-1 0,0 1 0,1-1-1,-1-1 1,0 1 0,1-1-1,10-1 1,-3-1-712,-1-1 0,1 0 0,-1-1 0,0-1 0,23-11-1,-14 6-172</inkml:trace>
</inkml:ink>
</file>

<file path=ppt/ink/ink1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40.639"/>
    </inkml:context>
    <inkml:brush xml:id="br0">
      <inkml:brushProperty name="width" value="0.05" units="cm"/>
      <inkml:brushProperty name="height" value="0.05" units="cm"/>
      <inkml:brushProperty name="color" value="#FF0066"/>
    </inkml:brush>
  </inkml:definitions>
  <inkml:trace contextRef="#ctx0" brushRef="#br0">112 1 7170,'-6'2'1052,"0"0"0,1 1 1,-1 0-1,0 0 1,1 0-1,0 0 1,-9 9-1,8-7-520,0 0 0,1 1 0,0 0 0,0 1 0,1-1 0,-5 9 0,6-10-355,1 0-1,-1 1 1,1-1 0,0 1 0,0 0 0,1 0 0,0-1 0,0 1-1,0 0 1,0 0 0,1 0 0,0 0 0,1 0 0,-1 0-1,1 0 1,0 0 0,1 0 0,2 8 0,-2-11-172,-1 0 0,1-1 0,0 1 0,0-1 0,0 1 0,0-1 0,0 0 0,1 0 0,-1 0 0,1 0 0,-1-1 0,1 1 0,0 0 0,0-1 0,-1 0 0,1 0 0,0 0 0,0 0 0,0 0 0,1-1 0,-1 1 0,0-1 1,0 0-1,0 0 0,0 0 0,0 0 0,6-1 0,8-1-602,-1-1 1,0-1 0,27-9-1,-26 7-993,0 1 0,19-3 0,2 4-1</inkml:trace>
</inkml:ink>
</file>

<file path=ppt/ink/ink1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41.307"/>
    </inkml:context>
    <inkml:brush xml:id="br0">
      <inkml:brushProperty name="width" value="0.05" units="cm"/>
      <inkml:brushProperty name="height" value="0.05" units="cm"/>
      <inkml:brushProperty name="color" value="#FF0066"/>
    </inkml:brush>
  </inkml:definitions>
  <inkml:trace contextRef="#ctx0" brushRef="#br0">119 8 7218,'-4'-7'10012,"3"7"-9718,-12 3 1574,9-1-1951,0 1 0,0 0 0,0-1 0,1 1 0,-1 0 0,-5 7 0,-1 2 163,2 0 0,-1 0 0,1 1 1,1 0-1,1 1 0,-7 18 1,11-27-29,1 0 0,-1 0 0,1 0 1,1 1-1,-1-1 0,1 1 0,0-1 0,0 0 1,0 1-1,2 7 0,-1-10-18,0 1-1,1-1 0,-1 0 1,1 1-1,0-1 0,-1 0 1,2 0-1,-1 0 0,0 0 0,0 0 1,1-1-1,-1 1 0,1-1 1,0 0-1,0 1 0,0-1 1,5 2-1,-3-1-13,1-1 1,0 0-1,0 0 0,1 0 0,-1-1 1,0 0-1,0 0 0,1 0 0,-1-1 1,1 0-1,-1 0 0,9-2 0,-11 2-11,0-1 0,0 0 0,0 0 0,-1 0 0,1 0-1,0 0 1,-1-1 0,1 1 0,-1-1 0,0 0-1,1 0 1,-1-1 0,0 1 0,0-1 0,0 1 0,-1-1-1,1 0 1,-1 0 0,1 0 0,-1 0 0,2-5-1,-3 5-16,0-1-1,0 1 0,-1 0 0,0-1 0,1 1 0,-1-1 0,0 1 0,-1 0 1,1-1-1,-1 1 0,0 0 0,1-1 0,-1 1 0,-1 0 0,1 0 0,0 0 1,-1 0-1,0 0 0,1 0 0,-1 0 0,0 0 0,-1 1 0,1-1 0,0 1 1,-1-1-1,1 1 0,-1 0 0,0 0 0,0 0 0,0 1 0,-4-3 0,25 7 646,1 0-1,27 1 0,-39-4-505,-4 0-275,0 0 0,0 0 1,0 0-1,0 0 0,0-1 1,0 1-1,0-1 0,0 0 1,0 0-1,-1 0 0,1 0 1,0-1-1,-1 1 0,1-1 1,-1 0-1,1 1 0,-1-1 1,0 0-1,0 0 0,0 0 1,0-1-1,3-3 0,12-12-2661,3 3 1510</inkml:trace>
</inkml:ink>
</file>

<file path=ppt/ink/ink1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41.793"/>
    </inkml:context>
    <inkml:brush xml:id="br0">
      <inkml:brushProperty name="width" value="0.05" units="cm"/>
      <inkml:brushProperty name="height" value="0.05" units="cm"/>
      <inkml:brushProperty name="color" value="#FF0066"/>
    </inkml:brush>
  </inkml:definitions>
  <inkml:trace contextRef="#ctx0" brushRef="#br0">85 1 6113,'-11'4'5506,"-2"3"1764,1 15-6388,4-7-644,1 0 0,0 0 0,1 1 0,1 0 0,0 0 0,1 0 0,-2 29 0,6-31-109,1 0 0,0 0-1,1 0 1,1 0 0,7 22 0,-9-31-96,1-1 0,0 0 1,0 0-1,1 0 1,-1 0-1,1 0 1,0 0-1,0-1 0,5 5 1,-6-6-18,0 0 0,0-1 0,0 0 0,1 1 0,-1-1 0,0 0 0,1 0 1,-1 0-1,1-1 0,-1 1 0,1 0 0,-1-1 0,1 0 0,0 0 0,-1 0 0,1 0 0,-1 0 0,4 0 1,-5-1-14,1 1 0,0 0 0,0-1 0,0 1 1,0-1-1,-1 1 0,1-1 0,0 0 0,-1 0 1,1 0-1,-1 0 0,1 0 0,-1 0 1,1 0-1,-1-1 0,0 1 0,1 0 0,-1-1 1,0 1-1,0-1 0,0 1 0,0-1 0,0 0 1,0 1-1,-1-1 0,1 0 0,-1 0 0,1 0 1,-1 1-1,1-1 0,-1 0 0,0 0 0,0 0 1,0 0-1,0-2 0,-1 0-6,1-1 0,-1 1 0,0-1 0,0 1 0,-1-1 0,1 1 0,-1 0 0,0 0 0,0-1 0,0 1 0,-1 1 0,1-1 0,-7-7 0,9 11 203,32 1 938,-17-1-986,1 0 1,24-3-1,-35 2-211,-1-1 1,0 0-1,0 0 1,0 0-1,0-1 0,0 1 1,0-1-1,0 0 1,-1 0-1,1 0 0,-1-1 1,0 1-1,0-1 1,0 1-1,3-8 0,-3-9-378</inkml:trace>
</inkml:ink>
</file>

<file path=ppt/ink/ink1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48.900"/>
    </inkml:context>
    <inkml:brush xml:id="br0">
      <inkml:brushProperty name="width" value="0.05" units="cm"/>
      <inkml:brushProperty name="height" value="0.05" units="cm"/>
      <inkml:brushProperty name="color" value="#FF0066"/>
    </inkml:brush>
  </inkml:definitions>
  <inkml:trace contextRef="#ctx0" brushRef="#br0">135 26 10194,'1'-16'4343,"0"16"-4191,-1 0 0,0 0 0,0 0 0,0-1 0,0 1 0,0 0 0,1 0 0,-1-1 0,0 1 1,0 0-1,0 0 0,0 0 0,0-1 0,0 1 0,0 0 0,0 0 0,0-1 0,0 1 0,0 0 0,0 0 0,0-1 1,0 1-1,0 0 0,0 0 0,0-1 0,0 1 0,0 0 0,0 0 0,0-1 0,-1 1 0,1 0 0,0 0 0,0 0 0,0-1 1,0 1-1,0 0 0,-1 0 0,1 0 0,0 0 0,0-1 0,0 1 0,-1 0 0,-17 25 2382,4-4-2220,-50 81 1210,58-91-1405,0 0-1,1 0 1,1 1-1,0-1 1,0 1-1,1 0 1,-3 23-1,6-33-117,0-1 0,0 1 0,0-1 0,0 0-1,0 1 1,0-1 0,0 1 0,0-1 0,0 1 0,1-1-1,-1 0 1,1 1 0,-1-1 0,1 0 0,-1 1 0,1-1-1,0 0 1,-1 0 0,1 1 0,0-1 0,2 2 0,-2-3-12,0 0 0,0 1 1,0-1-1,0 0 1,1 0-1,-1 0 0,0 0 1,0 0-1,0 0 1,0 0-1,0 0 0,1 0 1,-1 0-1,0-1 1,0 1-1,0 0 0,0-1 1,0 1-1,0-1 1,2-1-1,4-2-59,-1-1 1,1 0-1,-1 0 0,1-1 1,-2 0-1,6-6 0,7-12-73,-2-1 1,22-41-1,-38 65 149,0 1 0,0 0-1,0-1 1,0 1 0,0-1 0,0 1 0,0 0-1,0-1 1,0 1 0,0 0 0,1-1 0,-1 1-1,0 0 1,0-1 0,0 1 0,1 0-1,-1-1 1,0 1 0,0 0 0,1 0 0,-1-1-1,0 1 1,1 0 0,-1 0 0,0 0 0,1-1-1,-1 1 1,0 0 0,1 0 0,-1 0 0,1 0-1,-1 0 1,0 0 0,1 0 0,-1 0-1,0 0 1,1 0 0,-1 0 0,1 0 0,-1 0-1,0 0 1,1 0 0,-1 0 0,1 0 0,-1 0-1,0 0 1,1 1 0,-1-1 0,0 0 0,1 0-1,-1 0 1,0 1 0,0-1 0,1 0-1,-1 1 1,1-1 0,12 27 183,-3-8-156,-9-18-103,0 1 0,1 0 0,0-1 0,-1 1-1,1-1 1,0 1 0,0-1 0,-1 0 0,1 0 0,0 0 0,0 0-1,3 1 1,-4-2-122,1 0-1,-1 0 0,1 0 1,-1 1-1,0-1 0,1-1 1,-1 1-1,1 0 0,-1 0 1,0-1-1,1 1 0,-1 0 1,1-1-1,-1 1 0,0-1 1,0 0-1,1 1 1,-1-1-1,0 0 0,0 0 1,0 0-1,0 0 0,0 0 1,0 0-1,0 0 0,0 0 1,0 0-1,0-1 0,-1 1 1,1-2-1,12-23-1403</inkml:trace>
</inkml:ink>
</file>

<file path=ppt/ink/ink1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49.359"/>
    </inkml:context>
    <inkml:brush xml:id="br0">
      <inkml:brushProperty name="width" value="0.05" units="cm"/>
      <inkml:brushProperty name="height" value="0.05" units="cm"/>
      <inkml:brushProperty name="color" value="#FF0066"/>
    </inkml:brush>
  </inkml:definitions>
  <inkml:trace contextRef="#ctx0" brushRef="#br0">0 50 9314,'39'42'11303,"-4"4"-7468,-28-36-3641,-1 1-1,0 0 0,-1 0 1,0 0-1,-1 0 0,0 1 1,4 22-1,-6-12-129,1 9-22,-2-28-78,0-18-65,21-229-443,-22 242 572,0 0-1,1 0 1,-1 0-1,0 0 1,1 0-1,-1 0 1,1 0-1,0 0 1,-1 0-1,1 0 1,0 0-1,0 0 1,0 0-1,0 1 1,1-1-1,-1 0 1,0 1-1,1-1 1,-1 1-1,1 0 1,0-1-1,-1 1 1,1 0 0,0 0-1,2-1 1,-2 2 16,1 0 1,-1 0 0,0 0 0,1 1 0,-1-1 0,0 1 0,0-1 0,1 1 0,-1 0 0,0 0 0,0 0 0,0 0 0,0 0 0,0 0 0,0 1 0,-1-1 0,1 1 0,0-1 0,-1 1 0,1 0 0,1 2-1,2 2-35,-1-1-1,0 1 1,0-1-1,0 1 0,-1 0 1,0 1-1,0-1 0,2 9 1,-1 15-2478</inkml:trace>
</inkml:ink>
</file>

<file path=ppt/ink/ink1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49.809"/>
    </inkml:context>
    <inkml:brush xml:id="br0">
      <inkml:brushProperty name="width" value="0.05" units="cm"/>
      <inkml:brushProperty name="height" value="0.05" units="cm"/>
      <inkml:brushProperty name="color" value="#FF0066"/>
    </inkml:brush>
  </inkml:definitions>
  <inkml:trace contextRef="#ctx0" brushRef="#br0">0 108 11859,'13'6'2806,"-1"1"1,0 1 0,15 12-1,-19-13-1991,1 1 0,-1 0-1,-1 1 1,10 12 0,-12-13-755,-1 0 1,1 0 0,-1 0 0,-1 1 0,1-1-1,-1 1 1,-1 0 0,0 0 0,0 0 0,-1 0 0,0 0-1,0 0 1,-2 18 0,-1-20-295,-2-11-285,-1-17-452,1-25 489,3 0 1,6-67-1,-4 107 496,-1 0-1,1 1 1,1-1-1,-1 1 1,1-1-1,0 1 1,5-11-1,-6 15 19,0 0 0,-1 0 0,1 0 1,0 0-1,0 0 0,0 0 0,0 0 0,0 0 0,1 0 0,-1 1 0,0-1 0,0 0 0,0 1 0,1-1 0,-1 1 0,0-1 0,1 1 0,-1 0 0,0-1 0,1 1 0,-1 0 0,0 0 0,1 0 0,-1 0 0,1 0 0,-1 0 0,0 1 0,1-1 1,-1 0-1,0 1 0,1-1 0,-1 1 0,0-1 0,0 1 0,0 0 0,1-1 0,-1 1 0,1 1 0,46 35 1269,-39-29-1109,0 0-1,1-1 1,21 12-1,-30-19-214,-1 1-1,1-1 1,-1 0 0,1 1-1,-1-1 1,1 0-1,-1 0 1,1 0 0,0 0-1,-1 1 1,1-1 0,-1 0-1,1 0 1,0 0 0,-1 0-1,1-1 1,-1 1 0,1 0-1,0 0 1,-1 0-1,1 0 1,-1 0 0,1-1-1,-1 1 1,1 0 0,-1-1-1,1 1 1,-1 0 0,1-1-1,0 0 1,6-20-1705,-10-32-3278,3 46 3892,-2-18-1598,3-1 1317</inkml:trace>
</inkml:ink>
</file>

<file path=ppt/ink/ink1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50.352"/>
    </inkml:context>
    <inkml:brush xml:id="br0">
      <inkml:brushProperty name="width" value="0.05" units="cm"/>
      <inkml:brushProperty name="height" value="0.05" units="cm"/>
      <inkml:brushProperty name="color" value="#FF0066"/>
    </inkml:brush>
  </inkml:definitions>
  <inkml:trace contextRef="#ctx0" brushRef="#br0">0 880 7954,'33'-31'10717,"-1"4"-7129,-7 6-2086,31-33 1,-48 44-944,0 0 1,0 0-1,12-23 0,-18 29-494,0 1 0,-1-1 0,1 1-1,-1-1 1,0 0 0,0 0 0,0 0 0,0 0-1,-1 0 1,1 0 0,-1 1 0,0-1-1,0 0 1,0 0 0,-1 0 0,0 0 0,-1-5-1,2 9-62,0-1 0,0 1-1,-1-1 1,1 1-1,0-1 1,-1 1 0,1-1-1,0 1 1,-1-1 0,1 1-1,0-1 1,-1 1-1,1 0 1,-1-1 0,1 1-1,-1 0 1,1-1-1,-1 1 1,1 0 0,-1 0-1,0-1 1,1 1-1,-1 0 1,1 0 0,-1 0-1,1 0 1,-1 0-1,0 0 1,-19 7-15,16-3 1,-1-1 0,1 1 0,0-1 1,0 1-1,-6 7 0,6-3 5,0-1 1,1 1-1,0 0 0,0 0 0,1 0 1,0 0-1,0 0 0,1 1 0,0-1 1,0 1-1,1 9 0,0-12 6,0-1-1,1 0 1,0 1-1,0-1 1,0 0-1,1 0 1,0 0-1,3 7 1,-4-9-1,1-1 1,-1 0-1,1 1 1,0-1-1,-1 0 1,1 0-1,0 0 1,0 0-1,0-1 1,0 1-1,1-1 1,-1 1-1,0-1 1,1 0-1,-1 0 1,1 0-1,2 1 1,-2-1-3,0-1 1,0 0 0,0 0-1,0 0 1,0 0 0,0-1-1,0 1 1,0-1-1,0 1 1,0-1 0,0 0-1,0 0 1,-1-1 0,1 1-1,0-1 1,-1 1 0,1-1-1,-1 0 1,0 0-1,1 0 1,-1 0 0,0 0-1,2-3 1,8-9-1,-2 0 0,17-28 1,-17 26 11,-1 0 9,-1-1 1,-1 0-1,9-30 1,-10 27-7,2 0 0,10-22-1,-16 39-7,-1 0 0,0-1-1,0 1 1,0 0 0,0-1-1,-1 1 1,1 0 0,-1-1-1,0-4 1,1 26-54,2 0-1,6 23 1,-5-22 42,-3-13 9,0 0 0,1 0 0,0 0 0,0 0-1,0 0 1,1 0 0,0 0 0,5 7-1,-7-12-6,0 0 0,0 0-1,-1 0 1,1 0 0,0-1-1,0 1 1,0 0 0,0 0-1,0-1 1,1 1 0,-1 0-1,0-1 1,0 0 0,0 1-1,0-1 1,1 1 0,-1-1-1,0 0 1,0 0 0,1 0-1,-1 0 1,0 0 0,0 0-1,1 0 1,-1 0 0,0-1-1,0 1 1,1 0 0,-1-1-1,0 1 1,0-1 0,0 1-1,0-1 1,1 1 0,-1-1-1,0 0 1,0 0 0,0 1-1,-1-1 1,1 0 0,0 0-1,1-2 1,5-5-4,-1 0 0,0 0-1,0-1 1,-1 0 0,0 0 0,0 0 0,-1-1-1,0 1 1,-1-1 0,3-17 0,3-14 83,2-49-1,-11 89-70,4-34 36,-2 0 0,-1-1 0,-2 1-1,-2 0 1,-1 0 0,-2 0 0,-1 0-1,-22-63 1,28 96-32,0-1 0,0 1 0,0 0-1,0 0 1,-1 0 0,1-1 0,-1 1 0,1 1-1,-1-1 1,0 0 0,-3-2 0,4 3-2,1 1-1,0 0 1,-1 0 0,1 0 0,-1-1 0,1 1-1,0 0 1,-1 0 0,1 0 0,-1 0-1,1 0 1,-1 0 0,1 0 0,0 0 0,-1 0-1,1 0 1,-1 0 0,1 1 0,-1-1-1,1 0 1,0 0 0,-1 0 0,1 0 0,-1 1-1,1-1 1,0 0 0,-1 1 0,-10 19 112,3 11 55,2 0 1,0 0-1,3 1 0,-1 34 1,4-12 113,12 90 0,-5-106-241,1 1 1,2-1-1,25 64 0,12 0-2022,8-3-4278,-39-69 4547</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01.059"/>
    </inkml:context>
    <inkml:brush xml:id="br0">
      <inkml:brushProperty name="width" value="0.05" units="cm"/>
      <inkml:brushProperty name="height" value="0.05" units="cm"/>
      <inkml:brushProperty name="color" value="#FF0066"/>
    </inkml:brush>
  </inkml:definitions>
  <inkml:trace contextRef="#ctx0" brushRef="#br0">28 1 6297,'-19'8'3401,"12"19"-136,6 9-1993,10 14-496,4 8 0,4-1-159,0-2-121,3-10-224,2-9-88,3-5-80,-3-7-24,-1-5-8,-3 6-32,-6-11-432,-6 4-360,-6-5-969,-3-5-887,-9 2 1663</inkml:trace>
</inkml:ink>
</file>

<file path=ppt/ink/ink1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44.279"/>
    </inkml:context>
    <inkml:brush xml:id="br0">
      <inkml:brushProperty name="width" value="0.05" units="cm"/>
      <inkml:brushProperty name="height" value="0.05" units="cm"/>
      <inkml:brushProperty name="color" value="#FF0066"/>
    </inkml:brush>
  </inkml:definitions>
  <inkml:trace contextRef="#ctx0" brushRef="#br0">49 1 8634,'-48'18'3889,"48"-15"-2129,2 5-272,2 3-15,9 7-425,-5 5-112,12 1-296,-4 4-136,2 2-256,3-5-88,-7-4-248,-2-7-200,-4-6-472,-3-5-728,-5-7-657,3-6 1233</inkml:trace>
</inkml:ink>
</file>

<file path=ppt/ink/ink1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44.716"/>
    </inkml:context>
    <inkml:brush xml:id="br0">
      <inkml:brushProperty name="width" value="0.05" units="cm"/>
      <inkml:brushProperty name="height" value="0.05" units="cm"/>
      <inkml:brushProperty name="color" value="#FF0066"/>
    </inkml:brush>
  </inkml:definitions>
  <inkml:trace contextRef="#ctx0" brushRef="#br0">52 0 6393,'-9'13'1904,"1"0"-1,-12 28 0,17-32-1651,0 0 0,1 1 1,0-1-1,0 1 0,1-1 0,0 1 0,1-1 0,0 1 0,2 16 0,1-7-76,1 0-1,1-1 0,1 1 0,0-1 0,1 0 0,2 0 1,-1-1-1,2 0 0,0-1 0,1 0 0,1-1 0,23 25 1,-27-31-91,1-1 1,0 0 0,1 0 0,-1-1 0,2 0 0,-1 0 0,1-1 0,0-1-1,0 0 1,0 0 0,1-1 0,-1-1 0,1 0 0,0 0 0,0-1-1,0-1 1,1 0 0,-1 0 0,0-1 0,0-1 0,16-3 0,-16 1-40,-1-1 0,0 0 1,0-1-1,0 0 0,0-1 0,-1 0 1,0-1-1,0 0 0,-1-1 0,0 1 1,0-2-1,0 1 0,-1-2 1,9-13-1,-7 10 49,-2 0-1,0-1 1,-1 0 0,0 0 0,-1-1-1,0 1 1,-1-1 0,-1-1 0,-1 1-1,3-26 1,-5 35 14,-1 1-1,0-1 1,-1 0 0,1 0-1,-1 0 1,-1 0 0,1 0-1,-1 0 1,0 1 0,0-1-1,0 1 1,-1-1 0,0 1-1,-4-6 1,1 4 17,1 0 0,-1 1 0,-1 0 0,1 0-1,-1 1 1,0 0 0,0 0 0,-16-7 0,1 3-134,0 0 1,0 2 0,-1 1-1,0 1 1,0 0 0,-33-1-1,35 5-251,-56-3-1860,51 11 1279</inkml:trace>
</inkml:ink>
</file>

<file path=ppt/ink/ink1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45.613"/>
    </inkml:context>
    <inkml:brush xml:id="br0">
      <inkml:brushProperty name="width" value="0.05" units="cm"/>
      <inkml:brushProperty name="height" value="0.05" units="cm"/>
      <inkml:brushProperty name="color" value="#FF0066"/>
    </inkml:brush>
  </inkml:definitions>
  <inkml:trace contextRef="#ctx0" brushRef="#br0">10 16 9282,'-9'-16'8759,"11"17"-8467,0 0 0,-1 0 0,1 0 0,0 0 0,-1 0 0,1 0 0,0 0 0,-1 1 0,1-1 0,-1 1 0,0-1 0,1 1 0,0 1 0,77 107 3091,-48-64-3061,1-2-1,2-2 1,53 52 0,-66-74-1057,-8-8-2372,-25-26-2249,-2-5 3942</inkml:trace>
</inkml:ink>
</file>

<file path=ppt/ink/ink1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45.958"/>
    </inkml:context>
    <inkml:brush xml:id="br0">
      <inkml:brushProperty name="width" value="0.05" units="cm"/>
      <inkml:brushProperty name="height" value="0.05" units="cm"/>
      <inkml:brushProperty name="color" value="#FF0066"/>
    </inkml:brush>
  </inkml:definitions>
  <inkml:trace contextRef="#ctx0" brushRef="#br0">0 180 9994,'1'-5'424,"0"-1"0,0 1 0,0 0 0,1-1 0,-1 1 0,1 0-1,1 0 1,-1 0 0,1 0 0,-1 0 0,2 0 0,-1 1 0,0 0 0,1-1 0,0 1 0,0 1-1,0-1 1,5-3 0,6-5 113,2 1-1,-1 0 0,33-14 1,-37 20-420,0 0 0,0 1 0,0 0 1,1 1-1,-1 1 0,1 0 1,-1 0-1,1 2 0,0-1 0,0 1 1,17 3-1,-25-2-92,0 0 1,-1 0-1,1 0 0,0 1 0,0-1 0,-1 1 1,1 1-1,-1-1 0,1 0 0,-1 1 1,0 0-1,0 0 0,0 0 0,-1 1 1,1-1-1,-1 1 0,1 0 0,-1 0 1,-1 0-1,1 0 0,0 0 0,-1 1 1,0-1-1,0 1 0,0 0 0,-1 0 1,0-1-1,0 1 0,0 0 0,0 0 1,0 6-1,-1-3 1,-1 0 0,1 0 0,-1 0 0,0 0 1,-1 0-1,0 0 0,0-1 0,-1 1 0,0-1 0,0 1 0,-1-1 1,-6 11-1,6-13-163,1-1 1,-1 1 0,1 0-1,-1-1 1,-1 0 0,1 0 0,-1 0-1,1-1 1,-1 1 0,0-1-1,0 0 1,-1 0 0,1-1-1,0 0 1,-1 0 0,0 0-1,-10 2 1,-1-5-1602,13-7 801</inkml:trace>
</inkml:ink>
</file>

<file path=ppt/ink/ink1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46.379"/>
    </inkml:context>
    <inkml:brush xml:id="br0">
      <inkml:brushProperty name="width" value="0.05" units="cm"/>
      <inkml:brushProperty name="height" value="0.05" units="cm"/>
      <inkml:brushProperty name="color" value="#FF0066"/>
    </inkml:brush>
  </inkml:definitions>
  <inkml:trace contextRef="#ctx0" brushRef="#br0">0 250 8978,'52'35'7334,"-45"-32"-6854,0 1 0,-1 0 0,1 0 0,-1 1 0,0-1 0,0 1 0,-1 1 0,1-1 1,-1 1-1,0 0 0,-1 0 0,6 9 0,-10-15-455,0 0 1,0 0-1,0 0 0,1 1 1,-1-1-1,0 0 1,0 0-1,0 0 0,0 1 1,0-1-1,0 0 1,0 0-1,0 0 0,0 1 1,0-1-1,1 0 1,-1 0-1,0 0 1,0 1-1,0-1 0,0 0 1,0 0-1,-1 0 1,1 1-1,0-1 0,0 0 1,0 0-1,0 0 1,0 1-1,0-1 0,0 0 1,0 0-1,0 0 1,0 1-1,-1-1 0,1 0 1,0 0-1,0 0 1,0 0-1,0 0 0,-1 1 1,-10-5 381,-21-20-369,-7-27-57,37 48-16,-1-1 0,2 1 0,-1-1-1,0 1 1,1-1 0,0 0-1,-1 0 1,1 0 0,1 0-1,-1 0 1,1 0 0,-1 0 0,1 0-1,1 0 1,-1 0 0,0 0-1,1 0 1,0 0 0,0 1-1,0-1 1,0 0 0,1 0 0,-1 1-1,1-1 1,0 0 0,3-3-1,2-2-808,1-1-1,0 1 0,0 0 1,1 1-1,0 0 1,17-11-1,2 0-557</inkml:trace>
  <inkml:trace contextRef="#ctx0" brushRef="#br0" timeOffset="1">248 10 8554,'99'-9'4529,"-93"38"-864,1 2-1425,10-4-920,-4-1-327,0-13-537,7 2-152,-7-14-272,5-1-360,-10-8-1321,-7-10-583,14 0 1208</inkml:trace>
</inkml:ink>
</file>

<file path=ppt/ink/ink1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46.826"/>
    </inkml:context>
    <inkml:brush xml:id="br0">
      <inkml:brushProperty name="width" value="0.05" units="cm"/>
      <inkml:brushProperty name="height" value="0.05" units="cm"/>
      <inkml:brushProperty name="color" value="#FF0066"/>
    </inkml:brush>
  </inkml:definitions>
  <inkml:trace contextRef="#ctx0" brushRef="#br0">17 0 10346,'-16'13'3793,"19"-3"-3065,8-2-584,10-8-1032,12-3 2088,-6-25-1184</inkml:trace>
</inkml:ink>
</file>

<file path=ppt/ink/ink1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47.266"/>
    </inkml:context>
    <inkml:brush xml:id="br0">
      <inkml:brushProperty name="width" value="0.05" units="cm"/>
      <inkml:brushProperty name="height" value="0.05" units="cm"/>
      <inkml:brushProperty name="color" value="#FF0066"/>
    </inkml:brush>
  </inkml:definitions>
  <inkml:trace contextRef="#ctx0" brushRef="#br0">0 235 6777,'16'26'4803,"1"-4"-2631,-11-14-1078,29 25 4625,-32-31-5525,0 0 0,0 0 0,-1 1-1,1-1 1,-1 1 0,1-1 0,-1 1 0,0 0-1,0 0 1,0 0 0,-1 0 0,1 0 0,1 5-1,2 0-99,-1-10-120,3-20-119,-4 9 160,-1 5 10,1-4-46,1 1-1,0 0 1,0-1 0,1 2 0,8-14 0,-11 22 43,-1 0-1,0 0 0,0 0 0,1 0 1,0 1-1,-1-1 0,1 0 0,0 1 1,-1-1-1,1 1 0,0 0 1,0 0-1,0 0 0,0 0 0,0 0 1,1 0-1,-1 0 0,0 1 0,0-1 1,1 1-1,-1-1 0,0 1 0,0 0 1,1 0-1,-1 0 0,0 0 0,1 1 1,-1-1-1,0 1 0,0-1 1,1 1-1,-1 0 0,0-1 0,0 1 1,0 0-1,4 3 0,0 1 43,0 0 0,-1 0-1,1 0 1,-1 1 0,0 0 0,-1 0-1,1 0 1,-1 1 0,0 0 0,-1 0-1,0 0 1,0 0 0,0 0 0,-1 0 0,2 10-1,-4-16-40,-4-10-35,-5-21-13,7 5 14,0 1 0,1-1 0,4-35 0,-2 46 59,1 0 1,1 1-1,0-1 1,0 1-1,1 0 0,1 0 1,0 0-1,11-18 1,-15 29 1,0 0-1,1 0 1,-1 0 0,1 0 0,-1 0-1,1 0 1,0 1 0,-1-1 0,1 0-1,0 1 1,0 0 0,0-1 0,0 1-1,1 0 1,-1 0 0,0 0 0,0 0 0,1 1-1,-1-1 1,0 1 0,1-1 0,3 1-1,-2 0-2,-1 1-1,1 0 0,0 0 0,-1 0 0,1 0 1,-1 1-1,1-1 0,-1 1 0,1 0 0,-1 0 1,0 0-1,6 5 0,0 2-32,1 1-1,-1-1 1,-1 2-1,0-1 1,0 1-1,-1 1 1,6 12-1,-11-17-219,0 0 131</inkml:trace>
</inkml:ink>
</file>

<file path=ppt/ink/ink1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47.668"/>
    </inkml:context>
    <inkml:brush xml:id="br0">
      <inkml:brushProperty name="width" value="0.05" units="cm"/>
      <inkml:brushProperty name="height" value="0.05" units="cm"/>
      <inkml:brushProperty name="color" value="#FF0066"/>
    </inkml:brush>
  </inkml:definitions>
  <inkml:trace contextRef="#ctx0" brushRef="#br0">0 575 10354,'40'-43'4008,"-39"43"-3867,0-1-1,0 1 1,1 0 0,-1 0 0,0-1-1,0 1 1,0 0 0,0 0 0,0 0-1,1 0 1,-1 1 0,0-1 0,0 0 0,0 0-1,0 1 1,0-1 0,0 1 0,0-1-1,0 1 1,0-1 0,0 1 0,0 0-1,0-1 1,0 1 0,0 0 0,0 0 0,0-1-1,0 3 1,14 6 1305,-14-8-1336,1-1 0,0 1 1,0 0-1,0-1 0,-1 0 1,1 1-1,0-1 1,0 0-1,0 0 0,0 0 1,0 0-1,0 0 0,-1-1 1,1 1-1,0 0 1,0-1-1,0 1 0,-1-1 1,1 0-1,0 0 0,0 0 1,-1 0-1,1 0 1,-1 0-1,1 0 0,-1 0 1,1 0-1,-1-1 0,0 1 1,2-3-1,0-2 31,-1 1 1,0-1-1,0 0 0,-1 0 0,1 0 1,-1 0-1,-1 0 0,1-8 1,-1 12-141,-1 1 1,1 0 0,-1-1-1,1 1 1,-1 0 0,1 0-1,-1-1 1,0 1 0,1 0-1,-1 0 1,0 0 0,0 0-1,0 0 1,0 0 0,0 0-1,0 0 1,0 1 0,0-1-1,0 0 1,-1 0 0,1 1-1,0-1 1,0 1 0,-1-1-1,-1 1 1,2-1-7,0 1 1,0-1-1,1 1 0,-1 0 1,0-1-1,0 1 0,0 0 0,0 0 1,0 0-1,0-1 0,0 1 1,0 0-1,0 0 0,0 0 1,0 1-1,1-1 0,-1 0 1,0 0-1,0 0 0,0 1 1,0-1-1,0 0 0,0 1 0,1-1 1,-1 1-1,0-1 0,0 1 1,0 0-1,1-1 0,-1 1 1,0 0-1,1-1 0,-1 1 1,1 0-1,-1 1 0,0 2 1,1 0 0,-1 0 0,1 0 0,0 0 0,1 0 0,-1 0 0,1 0 0,-1 0 0,1 0 0,1 0 0,-1-1 0,0 1-1,1 0 1,0 0 0,0-1 0,0 1 0,4 3 0,-5-5 3,0 0 0,1 0-1,-1 0 1,1-1-1,-1 1 1,1 0 0,0-1-1,0 0 1,0 1 0,0-1-1,0 0 1,0 0 0,0 0-1,0 0 1,1 0 0,-1-1-1,0 1 1,0-1 0,1 1-1,-1-1 1,0 0 0,1 0-1,-1 0 1,0 0 0,1 0-1,-1-1 1,0 1 0,0-1-1,1 1 1,-1-1 0,3-1-1,-2 0 5,-1-1-1,0 1 1,1 0 0,-1-1-1,0 1 1,-1-1 0,1 1-1,0-1 1,-1 0-1,1 0 1,-1 0 0,0 0-1,0 0 1,0 0-1,-1 0 1,1 0 0,0-5-1,8-24 30,6-6 52,-9 22-23,0 0 1,12-21-1,-16 35-31,-1 0-1,0 0 1,1 0 0,0 0 0,-1 0 0,1 1-1,0-1 1,0 1 0,0-1 0,0 1-1,0 0 1,1 0 0,-1-1 0,0 2-1,0-1 1,1 0 0,-1 0 0,0 1-1,3-1 1,5 0 194,0 1 0,0 0 1,16 2-1,-20-1-92,0 0 1,-1 0-1,1-1 1,0 1-1,-1-2 1,1 1-1,0 0 1,-1-1-1,1 0 1,0-1-1,-1 1 0,9-5 1,-8 2-20,0 0 1,-1-1-1,0 0 1,0 0-1,-1-1 1,1 1-1,-1-1 1,0 0-1,-1 0 0,1-1 1,-1 1-1,0-1 1,-1 1-1,0-1 1,0 0-1,0 0 1,-1 0-1,0 0 0,0 0 1,-1 0-1,0 0 1,-1-11-1,0 6-251,0 1 1,-1-1-1,0 1 0,-1 0 0,-8-20 0,7 23-619,1 0 0,-2 1 0,1-1-1,-1 1 1,0 0 0,0 0 0,-10-9-1,7 7-2194,6 2 1226</inkml:trace>
</inkml:ink>
</file>

<file path=ppt/ink/ink1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48.431"/>
    </inkml:context>
    <inkml:brush xml:id="br0">
      <inkml:brushProperty name="width" value="0.05" units="cm"/>
      <inkml:brushProperty name="height" value="0.05" units="cm"/>
      <inkml:brushProperty name="color" value="#FF0066"/>
    </inkml:brush>
  </inkml:definitions>
  <inkml:trace contextRef="#ctx0" brushRef="#br0">72 72 8242,'-1'-3'591,"1"0"0,-1 1 0,1-1 0,0 0 0,0 0 1,0 0-1,0 0 0,0 0 0,1 0 0,0-3 0,0 3-328,0 0 0,-1 1 0,1-1 0,-1 0 0,0 1-1,0-1 1,0 0 0,0 1 0,-1-1 0,0-4 0,1 7-241,-1-1 0,1 1 0,0 0 0,-1 0 0,1-1 0,0 1 0,0 0 0,-1 0 0,1 0 0,0 0 0,-1 0 0,1-1 0,-1 1 0,1 0 0,0 0 0,-1 0 0,1 0 0,0 0 0,-1 0 0,1 0 0,0 0 0,-1 0 0,1 0 0,0 1 0,-1-1 0,1 0 0,0 0 0,-1 0 0,1 0 0,0 0 0,-1 1 0,1-1 0,0 0 0,-1 0 0,1 0 0,0 1 0,0-1 0,-1 0 0,1 0 0,0 1 0,0-1 0,0 0 0,-1 1 0,-11 12 169,5-3-110,0 0 1,1 1-1,-9 17 1,13-23-42,0 0 0,0 0 1,1 1-1,-1-1 0,1 0 1,0 1-1,1-1 0,-1 0 1,1 1-1,1 7 0,-1-11 5,1 0 1,0 0-1,-1 0 0,1 0 0,0 0 0,0-1 1,0 1-1,0 0 0,1-1 0,-1 1 0,0-1 1,1 1-1,-1-1 0,1 1 0,-1-1 0,1 0 1,0 0-1,0 0 0,-1 0 0,1 0 0,0 0 1,3 0-1,46 11 843,-45-12-782,16 3 408,41-3 1,0 1 43,-62-1-553,0 0-1,-1 0 1,1 0 0,0 0-1,-1 0 1,1 0 0,-1 1 0,1-1-1,0 0 1,-1 0 0,1 1-1,-1-1 1,1 0 0,-1 1-1,1-1 1,-1 0 0,1 1 0,-1-1-1,1 1 1,-1-1 0,0 1-1,1-1 1,-1 1 0,1-1-1,-1 1 1,0-1 0,0 1 0,1 1-1,-3 20 164,-18 20 33,12-30-527,0 1-1,-1-1 1,0-1 0,-13 12-1,19-19 171,0-1 1,0 0-1,-1 0 1,1 0-1,-1-1 1,0 1-1,0-1 0,0 0 1,0 0-1,0 0 1,0-1-1,-1 0 0,1 1 1,0-1-1,-1-1 1,1 1-1,-9-1 0,12 0 52,0 0 0,0 0 0,0 0-1,0 0 1,0 0 0,0-1 0,1 1-1,-1 0 1,0-1 0,0 1-1,0-1 1,1 1 0,-1-1 0,0 1-1,0-1 1,1 0 0,-1 1-1,0-1 1,1 0 0,-1-1 0,-5-26-1089</inkml:trace>
</inkml:ink>
</file>

<file path=ppt/ink/ink1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51.104"/>
    </inkml:context>
    <inkml:brush xml:id="br0">
      <inkml:brushProperty name="width" value="0.05" units="cm"/>
      <inkml:brushProperty name="height" value="0.05" units="cm"/>
      <inkml:brushProperty name="color" value="#FF0066"/>
    </inkml:brush>
  </inkml:definitions>
  <inkml:trace contextRef="#ctx0" brushRef="#br0">11 141 8226,'-1'1'292,"0"-1"-1,0 1 1,0 0 0,0 0 0,1 0 0,-1 0-1,0 0 1,1 0 0,-1 0 0,1 1 0,-1-1-1,1 0 1,0 0 0,-1 0 0,1 0-1,0 1 1,0-1 0,0 0 0,0 2 0,0-3-103,1 1 1,-1-1-1,1 0 1,0 1-1,-1-1 1,1 0-1,-1 0 1,1 0-1,0 0 1,-1 1-1,1-1 1,0 0-1,-1 0 1,1 0-1,0 0 1,-1 0-1,1-1 1,0 1-1,-1 0 1,1 0-1,0 0 1,-1 0-1,1-1 0,0 1 1,8-4 739,0 1 0,0-1-1,13-9 1,2-4 213,-17 10-813,1 2-1,0-1 0,0 1 1,0 0-1,1 0 1,-1 1-1,1 0 1,10-2-1,-18 6-319,-1 0 0,1 0-1,-1 0 1,0 0 0,1 0-1,-1 0 1,1 0-1,-1 0 1,0 0 0,1 0-1,-1 0 1,1 0 0,-1 0-1,0 0 1,1 1 0,-1-1-1,0 0 1,1 0-1,-1 0 1,0 1 0,1-1-1,-1 0 1,0 0 0,1 1-1,-1-1 1,0 0 0,0 1-1,1-1 1,-1 0 0,0 1-1,0-1 1,0 0-1,0 1 1,1 0 0,-1 18 45,-9 23-97,9-41 51,-19 53-18,10-28 4,-12 51-1,20-76 8,1 0-1,0 0 1,0 1 0,-1-1 0,1 0-1,0 0 1,0 0 0,0 0-1,0 0 1,0 1 0,1-1-1,-1 0 1,0 0 0,0 0-1,1 0 1,-1 0 0,1 0 0,-1 0-1,1 0 1,-1 0 0,1 0-1,0 0 1,-1 0 0,1 0-1,0 0 1,0-1 0,0 1-1,1 1 1,0-1-1,0-1-1,1 1 1,-1 0 0,0-1-1,1 0 1,-1 1 0,0-1-1,1 0 1,-1 0 0,0-1-1,1 1 1,-1 0 0,3-1-1,7-3 4,1 0 0,-1 0 1,0-1-1,12-7 0,-11 4-9,0 0-1,0-2 1,-1 1 0,0-1 0,-1-1 0,17-20 0,-22 24-251,0-1-1,0-1 1,-1 1 0,0-1 0,0 0-1,-1 0 1,0-1 0,0 1 0,-1-1-1,-1 0 1,3-12 0,-5 16-39,-1 0 0,1 0 0,-1 1 0,0-1 0,0 1 1,0-1-1,-1 1 0,0-1 0,0 1 0,-5-9 0,6 12 433,-10-26-35</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01.567"/>
    </inkml:context>
    <inkml:brush xml:id="br0">
      <inkml:brushProperty name="width" value="0.05" units="cm"/>
      <inkml:brushProperty name="height" value="0.05" units="cm"/>
      <inkml:brushProperty name="color" value="#FF0066"/>
    </inkml:brush>
  </inkml:definitions>
  <inkml:trace contextRef="#ctx0" brushRef="#br0">0 539 7602,'3'-5'9337,"31"-31"-8289,-31 32-488,234-280 2359,-208 245-2762,-15 18-146,1 1 0,1 0-1,0 2 1,2-1 0,0 2-1,29-22 1,-43 37-271,-1 0 0,1 0 1,0 0-1,0 0 0,0 1 1,0 0-1,0-1 0,0 1 0,0 1 1,0-1-1,0 1 0,1-1 0,-1 1 1,0 1-1,0-1 0,7 2 0,18 10-947</inkml:trace>
</inkml:ink>
</file>

<file path=ppt/ink/ink1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51.511"/>
    </inkml:context>
    <inkml:brush xml:id="br0">
      <inkml:brushProperty name="width" value="0.05" units="cm"/>
      <inkml:brushProperty name="height" value="0.05" units="cm"/>
      <inkml:brushProperty name="color" value="#FF0066"/>
    </inkml:brush>
  </inkml:definitions>
  <inkml:trace contextRef="#ctx0" brushRef="#br0">245 1 8850,'-21'15'1012,"0"1"0,1 1 0,0 0 0,2 2 1,0 0-1,1 1 0,1 1 0,-18 30 0,25-35-744,1 1 0,0 0 0,1 1 1,1-1-1,0 1 0,1 1 0,2-1 0,0 0 0,0 1 0,2 0 0,0 0 0,3 26 1,0-29-130,1 0 1,0 0-1,1-1 1,1 1-1,0-1 1,1 0-1,0-1 1,2 1-1,0-1 1,0-1-1,1 1 1,1-2-1,0 1 0,1-1 1,0-1-1,1 0 1,0 0-1,25 16 1,-19-17-64,0 0-1,1-1 1,-1 0 0,2-2 0,-1 0-1,1-2 1,0 0 0,0-1-1,1-1 1,-1-1 0,1 0 0,-1-2-1,1-1 1,28-3 0,-29 0 51,0-1 1,0 0 0,-1-2-1,0 0 1,0-1 0,-1-1-1,1-1 1,-2 0-1,0-1 1,0-1 0,-1-1-1,0 0 1,-2-1 0,1-1-1,-2 0 1,0-1-1,0 0 1,-2-1 0,0-1-1,-1 0 1,-1 0 0,0-1-1,-2 0 1,0 0 0,-1 0-1,5-32 1,-10 39-58,-1 0 1,0 0-1,0 0 1,-1-1-1,-1 1 1,0 0-1,-1 0 1,0 1-1,-1-1 1,0 1-1,-1-1 1,0 1-1,-1 1 1,0-1-1,-1 1 1,0 0-1,0 0 1,-1 1-1,0 0 1,-1 0-1,-17-12 1,9 8-190,0 1 0,0 0 0,-2 2 0,1 0 0,-1 1 0,-1 1 0,1 0 1,-1 2-1,-1 0 0,1 2 0,-36-4 0,39 6-555,0 2 0,0 0 0,0 1 0,0 1 0,0 1 0,0 0 0,-22 7 0,11-5-706</inkml:trace>
</inkml:ink>
</file>

<file path=ppt/ink/ink1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52.774"/>
    </inkml:context>
    <inkml:brush xml:id="br0">
      <inkml:brushProperty name="width" value="0.05" units="cm"/>
      <inkml:brushProperty name="height" value="0.05" units="cm"/>
      <inkml:brushProperty name="color" value="#FF0066"/>
    </inkml:brush>
  </inkml:definitions>
  <inkml:trace contextRef="#ctx0" brushRef="#br0">60 106 5665,'-24'-30'5438,"19"24"-4773,1-1-1,-1 1 0,2-1 0,-1 1 0,1-1 0,0-1 1,0 1-1,-3-15 0,17 35 4868,5 17-4127,42 118 1788,-35-86-2725,56 111 0,-70-158-823,1 0 0,0 0 0,19 20 0,-29-35 303,0 0 0,0 0 0,1 1 1,-1-1-1,0 0 0,0 0 0,0 0 0,0 0 0,0 1 0,1-1 1,-1 0-1,0 0 0,0 0 0,0 0 0,1 0 0,-1 1 0,0-1 0,0 0 1,0 0-1,1 0 0,-1 0 0,0 0 0,0 0 0,1 0 0,-1 0 1,0 0-1,0 0 0,1 0 0,-1 0 0,0 0 0,0 0 0,0 0 0,1 0 1,-1 0-1,0 0 0,0 0 0,1-1 0,-1 1 0,0 0 0,0 0 1,0 0-1,1 0 0,1-12-1523,-5-14-947,-7-6-280,-5-7 1303</inkml:trace>
</inkml:ink>
</file>

<file path=ppt/ink/ink1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53.383"/>
    </inkml:context>
    <inkml:brush xml:id="br0">
      <inkml:brushProperty name="width" value="0.05" units="cm"/>
      <inkml:brushProperty name="height" value="0.05" units="cm"/>
      <inkml:brushProperty name="color" value="#FF0066"/>
    </inkml:brush>
  </inkml:definitions>
  <inkml:trace contextRef="#ctx0" brushRef="#br0">93 297 6497,'-49'-32'2656,"47"31"-2493,1 0 0,0 1-1,-1-1 1,1 1 0,0-1 0,-1 1 0,1-1 0,-1 1 0,1 0 0,-1 0 0,1-1 0,0 1 0,-1 0 0,1 0 0,-1 1 0,1-1 0,-1 0 0,1 0 0,-1 1-1,1-1 1,0 1 0,-3 0 0,-4 2 5780,14-10-4286,5 3-1386,-7 3-198,1-1 1,-1 1-1,0-1 0,0 0 0,-1-1 0,1 1 0,5-5 1,102-101 1235,-21 16-245,-86 88-1012,1 0-1,-1 0 1,1 0-1,0 1 0,0 0 1,1 0-1,-1 1 1,8-4-1,-12 6-34,1 0 0,-1-1 0,0 1 0,1 0 0,-1 0-1,1 0 1,-1 0 0,1 0 0,-1 0 0,1 0 0,-1 0 0,1 1 0,-1-1 0,1 1 0,-1-1 0,0 1 0,1-1 0,-1 1-1,0 0 1,0-1 0,1 1 0,-1 0 0,0 0 0,0 0 0,0 0 0,0 0 0,0 0 0,0 1 0,0-1 0,0 0 0,-1 0-1,1 1 1,0-1 0,-1 0 0,1 1 0,-1-1 0,1 3 0,1 4 45,-1-1 0,0 1-1,0-1 1,-1 1 0,0-1 0,0 1-1,-1-1 1,0 1 0,0-1 0,-1 1 0,0-1-1,0 0 1,-1 0 0,1 0 0,-7 11 0,-7 10 122,0-1 0,-25 31 1,41-58-185,-10 14 19,-4 6-91,-1-1-1,0 0 1,-37 32 0,42-45-1689,9-12-921,14-15-1145,12-4 2385</inkml:trace>
</inkml:ink>
</file>

<file path=ppt/ink/ink1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53.789"/>
    </inkml:context>
    <inkml:brush xml:id="br0">
      <inkml:brushProperty name="width" value="0.05" units="cm"/>
      <inkml:brushProperty name="height" value="0.05" units="cm"/>
      <inkml:brushProperty name="color" value="#FF0066"/>
    </inkml:brush>
  </inkml:definitions>
  <inkml:trace contextRef="#ctx0" brushRef="#br0">19 1 10794,'-5'20'2203,"1"0"0,0 0-1,-1 32 1,4-41-1855,1-1 0,1 1 1,0 0-1,0-1 0,1 1 1,0-1-1,1 0 0,6 16 1,-8-23-284,0 0 0,1-1 1,-1 1-1,1-1 0,0 1 1,0-1-1,0 0 0,0 0 1,0 0-1,0 0 0,0 0 1,1 0-1,-1 0 0,1-1 1,0 1-1,-1-1 0,1 0 0,0 0 1,0 0-1,0 0 0,-1 0 1,1-1-1,0 1 0,0-1 1,0 0-1,0 0 0,0 0 1,0 0-1,0 0 0,0-1 1,0 1-1,5-3 0,-1 1-32,-1 0-1,0 0 0,0-1 0,0 0 0,0 0 0,-1-1 0,1 1 0,-1-1 0,0-1 0,0 1 0,0-1 0,0 0 0,7-10 0,-9 10 20,1-1 0,-1 0 1,0 1-1,-1-1 0,0 0 0,1 0 0,-2-1 1,1 1-1,-1 0 0,1-7 0,-2 11-22,0-1 1,0 1-1,-1 0 0,1 0 0,-1-1 1,1 1-1,-1 0 0,1 0 0,-1 0 0,0 0 1,0 0-1,0 0 0,-1 0 0,1 0 1,0 0-1,-1 1 0,1-1 0,-1 1 1,1-1-1,-1 1 0,0-1 0,0 1 1,0 0-1,1 0 0,-1-1 0,0 2 1,-1-1-1,1 0 0,0 0 0,0 1 1,-4-2-1,-3 1-205,0 0-1,0 0 1,0 1 0,-1 0 0,1 0-1,0 1 1,0 0 0,-10 3 0,-26 3-3017,27-10 845,12-11 1053</inkml:trace>
</inkml:ink>
</file>

<file path=ppt/ink/ink1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54.178"/>
    </inkml:context>
    <inkml:brush xml:id="br0">
      <inkml:brushProperty name="width" value="0.05" units="cm"/>
      <inkml:brushProperty name="height" value="0.05" units="cm"/>
      <inkml:brushProperty name="color" value="#FF0066"/>
    </inkml:brush>
  </inkml:definitions>
  <inkml:trace contextRef="#ctx0" brushRef="#br0">0 15 13187,'5'-11'6209,"3"8"-2640,15 14-1177,1 13-239,9 20-641,1 9-296,-4 11-551,3 4-217,-7 1-240,1 6-80,-4-11-152,-1-6-208,-2-19-736,-6-13-641,-6-18 1897,-12-26-664</inkml:trace>
</inkml:ink>
</file>

<file path=ppt/ink/ink1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56.470"/>
    </inkml:context>
    <inkml:brush xml:id="br0">
      <inkml:brushProperty name="width" value="0.05" units="cm"/>
      <inkml:brushProperty name="height" value="0.05" units="cm"/>
      <inkml:brushProperty name="color" value="#FF0066"/>
    </inkml:brush>
  </inkml:definitions>
  <inkml:trace contextRef="#ctx0" brushRef="#br0">127 601 2753,'4'-4'1032,"0"0"-1,-1 1 1,0-1 0,1-1 0,-2 1 0,6-8 0,-8 11-765,1 0 0,0 0 0,0 0 0,-1-1 0,1 1 0,0 0 0,-1 0 0,1 0 0,-1 0 0,1-1 0,-1 1 0,0 0 0,0 0-1,0-1 1,1 1 0,-1 0 0,0 0 0,0-1 0,-1 1 0,1 0 0,0 0 0,0-1 0,-1 1 0,1 0 0,0 0 0,-1-1 0,1 1 0,-1 0 0,0 0 0,1 0 0,-2-2 0,0 3-127,1 0 0,0 0 1,0-1-1,0 1 0,-1 0 1,1 0-1,0 0 0,0 1 1,-1-1-1,1 0 1,0 0-1,0 1 0,0-1 1,0 0-1,0 1 0,-1 0 1,1-1-1,0 1 0,0-1 1,0 1-1,0 0 0,0 0 1,1 0-1,-1-1 1,0 1-1,-1 2 0,-23 29 687,22-28-610,-11 17 216,0 0 1,1 1-1,2 1 0,-16 42 1,23-53-402,0 1 1,1-1 0,1 1-1,0 0 1,0 0 0,2 0-1,0 0 1,0 0 0,1 0-1,0-1 1,4 15 0,-4-24-27,0 0 0,-1 0 0,1 0 0,0 0 0,1-1 1,-1 1-1,0 0 0,1-1 0,0 1 0,-1-1 0,1 1 0,0-1 0,0 0 0,1 0 1,-1 0-1,0 0 0,1 0 0,4 3 0,-4-5-5,-1 1 1,0 0-1,1-1 0,-1 0 0,1 0 1,-1 1-1,1-1 0,-1-1 1,0 1-1,1 0 0,-1 0 0,1-1 1,-1 0-1,0 1 0,1-1 0,-1 0 1,0 0-1,0 0 0,0-1 0,1 1 1,-1 0-1,-1-1 0,5-3 1,0-1-9,1-1 1,-1 0 0,0 0 0,0 0 0,-1-1 0,0 0 0,-1 0 0,0-1-1,0 1 1,0-1 0,-1 0 0,-1 1 0,4-19 0,-4 17 10,-1 0 0,0 0 0,-1 0 0,0 0 0,0 1 1,-1-1-1,-1 0 0,1 0 0,-2 0 0,1 1 0,-1-1 0,-8-15 1,11 24 3,0 1 1,0 0 0,0-1-1,0 1 1,0-1 0,0 1-1,0 0 1,0-1 0,0 1-1,-1 0 1,1-1 0,0 1-1,0 0 1,0-1 0,-1 1 0,1 0-1,0-1 1,0 1 0,-1 0-1,1-1 1,0 1 0,-1 0-1,1 0 1,0 0 0,-1-1-1,1 1 1,0 0 0,-1 0-1,1 0 1,-1 0 0,1 0-1,0 0 1,-1 0 0,1-1 0,-1 1-1,1 0 1,0 0 0,-1 0-1,1 1 1,-1-1 0,1 0-1,0 0 1,-1 0 0,1 0-1,0 0 1,-1 1 0,-4 15 1246,5-12-1183,0 0 0,0-1 1,0 1-1,1 0 1,-1 0-1,1-1 0,0 1 1,0-1-1,1 1 1,-1-1-1,1 1 1,0-1-1,0 0 0,0 0 1,0 0-1,0 0 1,1 0-1,-1 0 0,4 3 1,50 53 6,-15-19 54,-2 3 0,46 65-1,-78-97-112,-1 1 0,0-1 0,-1 1-1,0 0 1,0 1 0,-2-1 0,1 1 0,2 22-1,-6-28-12,0-1 0,0 0-1,0 1 1,0-1 0,-1 1 0,0-1-1,-1 0 1,1 1 0,-1-1-1,0 0 1,-1 0 0,1 0-1,-1-1 1,-1 1 0,1-1 0,-1 1-1,0-1 1,0 0 0,-8 7-1,9-10-13,0 1-1,0-1 0,0 0 0,0-1 1,0 1-1,-1 0 0,1-1 0,-1 0 0,1 0 1,-1 0-1,1 0 0,-1-1 0,0 1 1,1-1-1,-5 0 0,-7-1-63,0 0-1,-22-6 1,5 2 4,30 4 48,0 1-1,0-1 1,0 1 0,0-1-1,0 0 1,0 0 0,0 0-1,1 0 1,-1 0 0,0-1-1,0 1 1,1 0 0,-1-1-1,1 1 1,-1-1 0,1 0-1,0 1 1,0-1 0,-1 0-1,1 0 1,0 0 0,1 0-1,-2-2 1,0-1 8,1-1 0,-1 1 0,1 0 0,1 0 0,-1-1 0,1 1 0,-1 0 0,2-8 0,-12-33-30,8 6 50,0 38 12,3 2-15,-1 0 0,1-1 0,0 1-1,-1 0 1,1 0 0,0-1-1,-1 1 1,1 0 0,0 0 0,-1-1-1,1 1 1,0 0 0,0-1 0,-1 1-1,1-1 1,0 1 0,0 0-1,-1-1 1,1 1 0,0 0 0,0-1-1,0 1 1,0-1 0,0 1 0,0-1-1,0 1 1,0 0 0,0-1 0,0 1-1,0-1 1,0 1 0,0-1-1,0 1 1,0 0 0,0-1 0,0 1-1,1-1 1,-1 1 0,0 0 0,0-1-1,0 1 1,1 0 0,-1-1-1,0 1 1,1 0 0,-1-1 0,0 1-1,1 0 1,-1-1 0,1 1 0,22-24 28,-1 0-22,0 0 1,34-52 0,-35 43 12,-1-2 0,25-61 1,-35 72 47,-2 0 0,-1 0 0,-1-1 0,-1 0 0,2-33 0,-6 48-51,-2-1 0,1 1 0,-1 0-1,-2-10 1,2 17-19,1-1 0,-1 1-1,0 0 1,0 0 0,0 0-1,-1 0 1,1 1 0,-1-1-1,1 0 1,-1 1 0,0-1 0,0 1-1,0-1 1,0 1 0,-1 0-1,-4-4 1,7 6-4,-1 0 0,1-1 0,-1 1 0,1 0 0,-1 0 0,1 0 0,-1-1 0,1 1 1,-1 0-1,1 0 0,-1 0 0,1 0 0,-1 0 0,1 0 0,-1 0 0,1 0 0,-1 0 0,1 0 0,-1 1 0,1-1 0,-1 0 0,1 0 0,-1 0 0,1 1 0,-1-1 0,1 0 0,-1 0 0,0 1 0,-10 17-30,1 21 0,10-38 32,-3 15 0,1 0-1,1 0 1,0 0 0,2 0 0,2 19 0,-3-29 0,1 0 0,0 0-1,0 0 1,1 0 0,0 0 0,0 0 0,0-1-1,1 1 1,0 0 0,0-1 0,0 0-1,0 0 1,1 0 0,0 0 0,0-1 0,8 7-1,-9-9 2,0 0-1,1-1 0,-1 1 1,1-1-1,-1 1 0,1-1 0,0 0 1,-1-1-1,1 1 0,0-1 0,0 1 1,-1-1-1,1 0 0,0-1 1,0 1-1,0-1 0,-1 1 0,1-1 1,0 0-1,-1 0 0,1-1 1,-1 1-1,1-1 0,-1 0 0,0 0 1,0 0-1,0 0 0,0 0 0,0-1 1,5-5-1,-3 3 2,0 0 0,-1 0 0,1 0 0,-1-1 1,0 0-1,0 0 0,-1 0 0,1-1 0,-2 1 0,1-1 0,-1 1 0,0-1 0,0 0 1,-1 0-1,2-14 0,-4 11 4,0 1 1,0-1-1,-1 0 1,0 1-1,-1-1 1,0 1-1,-1 0 1,0 0-1,-8-14 1,9 17-6,-1 1 1,0 0-1,1 0 1,-2 0-1,1 0 0,-1 1 1,1-1-1,-1 1 0,0 0 1,-1 1-1,1-1 1,0 1-1,-1 0 0,0 1 1,-10-4-1,5 7-12,11-1 8,0 0 0,0 0 0,0 0 0,1 0 0,-1 0 1,0 0-1,0 0 0,0 0 0,0 0 0,1 0 0,-1 0 0,0 0 0,0 0 1,0 0-1,0 0 0,0 0 0,1 0 0,-1 0 0,0 0 0,0 0 1,0 1-1,0-1 0,0 0 0,0 0 0,0 0 0,1 0 0,-1 0 0,0 0 1,0 0-1,0 1 0,0-1 0,0 0 0,0 0 0,0 0 0,0 0 1,0 0-1,0 1 0,0-1 0,0 0 0,0 0 0,0 0 0,0 0 0,0 1 1,0-1-1,0 0 0,0 0 0,0 0 0,0 0 0,0 0 0,0 1 1,0-1-1,0 0 0,0 0 0,0 0 0,0 0 0,0 0 0,-1 0 0,1 1 1,0-1-1,0 0 0,0 0 0,0 0 0,0 0 0,0 0 0,0 0 1,-1 0-1,1 0 0,11 6 3,1-1 0,-1 0 1,1-1-1,0-1 0,13 3 1,-21-5-2,0-1 0,0 0 1,0 0-1,0 0 1,0 0-1,0-1 0,-1 0 1,1 1-1,0-1 0,0-1 1,-1 1-1,1 0 1,-1-1-1,1 0 0,-1 0 1,1 0-1,-1 0 0,0-1 1,0 1-1,0-1 1,4-5-1,1-1 4,0-2 0,-1 1 1,0-1-1,10-21 0,-6 10 48,13-41 0,-21 56-39,-1-1 1,-1 1 0,1-1 0,-1 1-1,0-1 1,-1 0 0,0 0 0,0 1-1,-1-1 1,-1-8 0,2 15-12,0 0-1,-1-1 1,1 1 0,0 0 0,-1 0 0,1 0-1,-1-1 1,1 1 0,-1 0 0,0 0 0,1 0-1,-1 0 1,0 0 0,0 0 0,0 0 0,0 0-1,-2-1 1,3 2-2,-1 0 0,0 0 0,1 0 0,-1-1 0,0 1 0,1 0 0,-1 0-1,0 0 1,1 0 0,-1 1 0,0-1 0,1 0 0,-1 0 0,0 0 0,1 0 0,-1 1 0,1-1-1,-1 0 1,0 1 0,1-1 0,-1 0 0,1 1 0,-1 0 0,-2 2-6,0 0-1,0 0 1,1 0 0,-1 0 0,1 0 0,0 1-1,0-1 1,0 1 0,-1 6 0,-2 3-4,2 0 0,-1 1 1,2 0-1,-2 20 0,4-30 10,0 1 0,0-1-1,0 0 1,1 0 0,-1 0-1,1 1 1,0-1 0,0 0-1,0 0 1,1 0 0,-1 0 0,1-1-1,0 1 1,0 0 0,1-1-1,-1 1 1,1-1 0,0 0-1,3 4 1,-4-6 0,0 1 0,-1-1 0,1 0 1,0 0-1,0 0 0,0 0 0,0 0 0,1 0 0,-1 0 0,0-1 0,0 1 0,0-1 0,1 1 1,-1-1-1,0 0 0,1 0 0,-1 0 0,0 0 0,4-1 0,-3 0-1,1 0-1,0-1 1,-1 1-1,1-1 1,0 0-1,-1 0 1,0 0-1,0 0 1,1-1-1,3-3 1,1-3 4,0 0 1,-1-1-1,0 1 0,0-1 1,-1-1-1,8-16 0,13-45 45,-19 47 64,1 1 0,1 1 0,1 0 0,1 0 0,18-25 1,-29 46-88,1 0 1,-1 0 0,0 0-1,1 0 1,0 1 0,-1-1 0,1 1-1,0-1 1,0 1 0,-1 0-1,1-1 1,0 1 0,1 0 0,-1 0-1,0 0 1,0 1 0,0-1-1,0 1 1,1-1 0,-1 1-1,0-1 1,1 1 0,-1 0 0,0 0-1,0 0 1,1 1 0,1 0-1,-2 0-12,0 0-1,1 0 1,-2 1-1,1-1 0,0 1 1,0 0-1,0-1 0,-1 1 1,1 0-1,-1 0 0,0 0 1,1 0-1,-1 0 0,0 1 1,0-1-1,0 0 1,-1 0-1,1 1 0,0-1 1,-1 0-1,0 1 0,1-1 1,-1 1-1,0-1 0,0 1 1,-1 2-1,0 7 14,0 0-1,-1 0 1,0 0-1,-1 0 0,0 0 1,-1-1-1,0 1 1,-1-1-1,-12 21 1,12-24-82,-1 1 1,1-1-1,-1-1 1,-1 1-1,1-1 1,-1 0-1,-1 0 1,1-1-1,-1 0 1,0-1-1,0 1 1,-16 6-1,23-11-9,0-1 0,0 0 0,0 1 0,1-1 0,-1 0-1,0 0 1,0 1 0,0-1 0,0 0 0,0 0-1,0 0 1,0 0 0,0 0 0,1 0 0,-1 0 0,0-1-1,0 1 1,0 0 0,0 0 0,0-1 0,0 1-1,1 0 1,-1-1 0,0 1 0,0-1 0,1 1 0,-1-1-1,0 0 1,0 1 0,1-1 0,-1 1 0,1-1 0,-1 0-1,1 0 1,-1 1 0,1-1 0,-1 0 0,1 0-1,0 0 1,-1 0 0,1 0 0,0 1 0,0-1 0,0 0-1,-1 0 1,1 0 0,0 0 0,0 0 0,0 0 0,1 0-1,-1 0 1,0-9-819,0 1 0,1 0 0,3-16 0,-3 22 635,4-20-1671,1 1 0,11-25 0,7-13 169</inkml:trace>
</inkml:ink>
</file>

<file path=ppt/ink/ink1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56.890"/>
    </inkml:context>
    <inkml:brush xml:id="br0">
      <inkml:brushProperty name="width" value="0.05" units="cm"/>
      <inkml:brushProperty name="height" value="0.05" units="cm"/>
      <inkml:brushProperty name="color" value="#FF0066"/>
    </inkml:brush>
  </inkml:definitions>
  <inkml:trace contextRef="#ctx0" brushRef="#br0">1 3 10042,'0'-2'6485,"1"10"-2330,5 24-883,12 58-1167,-1-30-1052,2 0 1,3-2 0,36 70-1,-39-90-1010,18 55 0,-22-38-2611,-16-55 2458,1 0 0,0 1 0,0-1 0,0 0 0,0 0-1,0 1 1,-1-1 0,1 0 0,0 0 0,0 0 0,0 0 0,-1 1-1,1-1 1,0 0 0,0 0 0,0 0 0,-1 0 0,1 0 0,0 0-1,0 0 1,-1 0 0,1 1 0,0-1 0,0 0 0,-1 0 0,1 0-1,0 0 1,0 0 0,-1 0 0,1 0 0,0-1 0,0 1-1,-1 0 1,1 0 0,0 0 0,0 0 0,-1 0 0,1 0 0,0 0-1,0 0 1,0-1 0,-1 1 0,1 0 0,0 0 0,0 0 0,0 0-1,0-1 1,-1 1 0,1 0 0,0-1 0,-15-7-2361,-7-7 732</inkml:trace>
</inkml:ink>
</file>

<file path=ppt/ink/ink1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57.295"/>
    </inkml:context>
    <inkml:brush xml:id="br0">
      <inkml:brushProperty name="width" value="0.05" units="cm"/>
      <inkml:brushProperty name="height" value="0.05" units="cm"/>
      <inkml:brushProperty name="color" value="#FF0066"/>
    </inkml:brush>
  </inkml:definitions>
  <inkml:trace contextRef="#ctx0" brushRef="#br0">45 406 9762,'-5'-3'722,"-25"-17"1407,21 11-463,9 9-1608,0 0 0,0 0 0,0 0 0,0 0 0,0 0 0,0 0 0,0 0 0,0 0 0,0 0 0,0 0 0,-1-1-1,1 1 1,0 0 0,0 0 0,0 0 0,0 0 0,0 0 0,0 0 0,0 0 0,0-1 0,0 1 0,0 0 0,0 0 0,0 0 0,0 0 0,0 0 0,0 0-1,0 0 1,0-1 0,1 1 0,-1 0 0,0 0 0,0 0 0,0 0 0,0 0 0,0 0 0,0 0 0,0 0 0,0 0 0,0-1 0,0 1 0,0 0 0,0 0-1,1 0 1,-1 0 0,0 0 0,0 0 0,0 0 0,0 0 0,0 0 0,0 0 0,0 0 0,1 0 0,-1 0 0,0 0 0,14-5 855,1-1 0,-1-1 0,-1 0 0,1-1 1,-1 0-1,-1-1 0,20-17 0,-20 16-370,22-17 947,33-35 0,-55 50-1224,-1-1 0,-1 1-1,0-2 1,-1 1 0,0-1-1,8-19 1,-11 23-232,-5 21-86,-8 40-155,3-24 122,2-7 25,-2 5 5,2 0 0,1 1 0,3 34 0,-2-58 56,0-1-1,0 0 1,0 1-1,0-1 1,0 0-1,0 0 1,0 1-1,1-1 1,-1 0-1,0 0 1,1 1-1,-1-1 1,1 0-1,0 0 1,-1 0-1,1 0 0,0 0 1,0 0-1,-1 0 1,1 0-1,0 0 1,0 0-1,0 0 1,0 0-1,0-1 1,1 1-1,-1 0 1,0-1-1,0 1 1,0-1-1,0 1 1,1-1-1,-1 0 1,0 0-1,1 1 1,-1-1-1,0 0 1,0 0-1,3 0 0,-1-1 17,0 0-1,0 0 1,0-1-1,0 1 1,0 0 0,0-1-1,0 0 1,0 0-1,0 0 1,-1 0-1,1 0 1,-1-1-1,0 1 1,4-6-1,9-12 212,-1-1 0,-1-1 0,16-38 0,-26 52-150,1-1 0,-1 1 0,-1-1 0,0 0 0,0 1 0,-1-1 0,0 0 0,0 0 0,-1 0 0,0 0 0,-1 0 0,0 0 0,-3-15 0,2 20-122,1 1 0,0 0 0,-1-1 1,0 1-1,0 0 0,0 0 0,0 0 0,0 0 0,-1 0 0,1 1 0,-1-1 0,0 1 0,0 0 0,1-1 0,-2 1 0,1 0 0,0 1 0,0-1 0,-1 1 0,1-1 0,0 1 0,-1 0 0,-6-1 0,4 1-287,1 1-1,-1 0 1,1 0 0,-1 0 0,1 0 0,-1 1 0,1 0 0,-1 0 0,1 0 0,0 1 0,0 0-1,-1 0 1,1 0 0,0 1 0,-4 3 0,-23 19-1348</inkml:trace>
</inkml:ink>
</file>

<file path=ppt/ink/ink1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58.436"/>
    </inkml:context>
    <inkml:brush xml:id="br0">
      <inkml:brushProperty name="width" value="0.05" units="cm"/>
      <inkml:brushProperty name="height" value="0.05" units="cm"/>
      <inkml:brushProperty name="color" value="#FF0066"/>
    </inkml:brush>
  </inkml:definitions>
  <inkml:trace contextRef="#ctx0" brushRef="#br0">0 1443 8722,'0'0'36,"0"4"795,0 0 1,0 0 0,1 0-1,-1-1 1,1 1 0,1 7-1,-1-11-743,-1 1-1,1 0 0,-1 0 1,1-1-1,-1 1 0,1-1 1,-1 1-1,1 0 1,0-1-1,-1 1 0,1-1 1,0 1-1,-1-1 0,1 0 1,0 1-1,0-1 0,-1 0 1,1 1-1,0-1 0,0 0 1,0 0-1,-1 0 0,1 1 1,0-1-1,0 0 0,0 0 1,-1-1-1,1 1 0,0 0 1,0 0-1,0 0 0,0 0 1,-1-1-1,1 1 0,0 0 1,0-1-1,-1 1 1,1 0-1,1-2 0,5-2 220,1 0-1,-1-1 0,0 0 1,0-1-1,0 0 0,-1 0 1,0 0-1,0 0 0,0-1 1,5-10-1,5-7 540,22-49 1,-25 45-534,-1-1 1,-2 0-1,-1-1 1,8-48-1,-15 68-284,0 0 0,-1 0 0,-1 0 0,1-1 0,-2 1 0,0 0 0,0 0 0,0 0 0,-1 0 0,-1 0 0,0 0 0,0 1 0,-1-1 0,0 1 0,-1 0 0,0 0 0,-10-14 0,14 21-17,-1 0-1,1 0 1,0 1 0,-1-1-1,0 1 1,1-1-1,-1 1 1,0-1-1,0 1 1,0 0-1,1 0 1,-1 0 0,-1 0-1,1 0 1,0 1-1,0-1 1,0 0-1,0 1 1,0 0-1,-1-1 1,1 1-1,0 0 1,0 0 0,-1 0-1,1 1 1,0-1-1,0 0 1,0 1-1,0-1 1,-1 1-1,1 0 1,0 0 0,0 0-1,0 0 1,0 0-1,1 0 1,-4 3-1,-1 1 15,1 0-1,0 1 0,1-1 0,-1 1 0,1 0 1,0 0-1,1 0 0,-1 1 0,1-1 0,-3 13 1,0-1 71,2 0 1,0 1 0,1-1 0,1 1 0,0 0-1,2 0 1,2 26 0,-1-37-40,0-1 0,1 0 0,-1 0 0,2 0 0,-1 0 0,1-1 0,0 1 0,0-1 0,8 11 0,-8-13-22,0 0 0,0-1 1,1 1-1,-1-1 1,1 0-1,0 0 0,0-1 1,0 1-1,1-1 1,-1 0-1,0 0 0,1 0 1,-1 0-1,1-1 1,9 2-1,-7-3-17,0 0 0,0 0 0,0 0 0,0-1 0,-1 0 0,1 0 0,0-1-1,-1 0 1,1 0 0,-1-1 0,1 1 0,-1-2 0,0 1 0,0 0 0,0-1 0,-1 0 0,1-1 0,8-8 0,1-2-3,-1 0 0,-1-1 1,-1-1-1,0 0 0,11-21 0,12-39 227,-8 12 516,-27 64-747,1 0 0,-1 1-1,0-1 1,1 0 0,-1 0 0,0 0 0,1 1-1,-1-1 1,1 0 0,0 1 0,-1-1 0,1 0-1,-1 1 1,1-1 0,0 1 0,-1-1 0,1 1-1,0-1 1,0 1 0,-1 0 0,1-1 0,0 1-1,0 0 1,0-1 0,0 1 0,-1 0 0,1 0-1,0 0 1,0 0 0,0 0 0,0 0 0,0 0-1,-1 0 1,1 0 0,0 0 0,0 1 0,0-1-1,0 0 1,-1 0 0,1 1 0,0-1 0,0 1-1,-1-1 1,1 1 0,0-1 0,-1 1 0,1-1-1,0 1 1,-1-1 0,1 1 0,-1 0 0,1 0-1,6 7-26,-1 0 0,0 0 0,8 15 0,-7-11 58,-4-9-43,-1 1 0,1 0-1,-1-1 1,1 0 0,0 1 0,0-1-1,6 3 1,-9-5-1,1-1 0,-1 0 0,0 0 0,1 1 0,-1-1-1,1 0 1,-1 0 0,0 0 0,1 0 0,-1 0 0,1 0 0,-1 0 0,0 0 0,1 0-1,-1 0 1,1 0 0,-1 0 0,1 0 0,-1 0 0,0 0 0,1 0 0,-1 0 0,1-1-1,-1 1 1,0 0 0,1 0 0,-1-1 0,0 1 0,1 0 0,0-1 0,0 0-1,0-1-1,0 0 1,-1 0 0,1 1 0,0-1 0,0 0-1,-1 0 1,1 0 0,-1 0 0,0 0 0,1-3-1,0-11-6,4-25-51,11-46-1,-12 75 47,-1-1 0,1 1 0,1 0-1,0 1 1,1-1 0,0 1 0,1 0 0,9-10 0,-14 18-4,0 0 0,1 0 0,-1 1 0,1 0 1,0-1-1,0 1 0,0 0 0,0 0 0,0 1 0,0-1 0,0 1 0,0-1 1,1 1-1,-1 0 0,1 0 0,-1 0 0,1 1 0,-1-1 0,1 1 0,3 0 0,2 1-129,-1 0 0,0 1-1,0 0 1,0 0-1,0 1 1,0 0-1,12 7 1,-16-8 34,0 0 0,0-1 1,0 1-1,0-1 0,0 1 0,0-1 0,0-1 1,1 1-1,-1-1 0,0 1 0,6-2 1,-7 1 25,0-1 0,0 1 0,0-1 0,0 0 1,-1 0-1,1-1 0,0 1 0,-1 0 1,1-1-1,-1 0 0,0 0 0,1 1 1,-1-1-1,0 0 0,0-1 0,0 1 0,2-4 1,17-22 14,-1-1 1,-2 0-1,-1-2 1,-1 0-1,-2-1 1,-1 0-1,14-54 1,-15 12 1591,-12 74-1508,0 0 0,0 0 0,0 0 1,0 0-1,0 0 0,0 0 0,0 0 0,0 1 0,0-1 0,0 0 1,0 0-1,0 0 0,0 0 0,0 0 0,0 0 0,0 0 0,0 0 1,0 0-1,-1 0 0,1 0 0,0 0 0,0 0 0,0 0 0,0 0 1,0 0-1,0 0 0,0 0 0,0 0 0,0 0 0,0 0 1,0 0-1,0 0 0,0 0 0,0 0 0,0-1 0,0 1 0,0 0 1,0 0-1,0 0 0,-5 11 127,-5 18-80,7-19-45,-1 6-4,0 0 1,0 1 0,2-1-1,0 1 1,1 0-1,1-1 1,1 20 0,-1-35-11,0 0 0,0 0 0,0 0 1,1 0-1,-1 0 0,0 0 0,0 0 0,1 0 1,-1 0-1,0 0 0,1 0 0,-1 0 1,1-1-1,-1 1 0,1 0 0,0 0 0,-1 0 1,1-1-1,0 1 0,-1 0 0,1-1 0,0 1 1,0 0-1,0-1 0,0 1 0,-1-1 1,1 1-1,0-1 0,0 0 0,0 1 0,0-1 1,0 0-1,0 0 0,0 0 0,0 0 0,0 0 1,0 0-1,0 0 0,0 0 0,1 0 1,1-1-6,0 0 0,0 0 1,-1-1-1,1 1 0,-1-1 1,1 0-1,-1 1 1,0-1-1,0 0 0,0 0 1,0 0-1,0-1 0,2-2 1,5-10-8,0 0 0,-2-1 0,0 1 0,-1-1 0,0-1 0,-2 1 0,1-1 0,1-21 0,0-18 29,-1-67-1,-4 121-14,-3-112 89,1 98-14,-1 0 0,0 0 0,-1 0 0,-9-26-1,12 41-61,0 0 0,0 1-1,0-1 1,-1 0 0,1 1-1,0-1 1,0 0 0,-1 1-1,1-1 1,-1 1-1,1-1 1,0 0 0,-1 1-1,1-1 1,-1 1 0,1 0-1,-1-1 1,1 1 0,-1-1-1,0 1 1,1 0-1,-1-1 1,0 1 0,-8 8 200,-1 22-1,4 7-112,2 0 0,1 0 0,3 40 0,1-52-131,2-1 0,0 0 0,1 0 0,2 0 0,14 39 0,-17-55-175,1 0 0,0 0 0,1 0 0,-1-1 0,1 1 0,1-1 0,-1-1 0,1 1-1,11 8 1,-15-13-33,1 0-1,0 0 0,-1 0 0,1-1 1,0 1-1,0-1 0,0 0 1,0 0-1,0 0 0,1 0 0,-1 0 1,0-1-1,0 1 0,1-1 1,-1 0-1,0 0 0,0 0 0,1 0 1,-1-1-1,0 0 0,0 1 0,0-1 1,1 0-1,-1 0 0,0-1 1,0 1-1,-1-1 0,1 1 0,4-4 1,31-31-1354</inkml:trace>
</inkml:ink>
</file>

<file path=ppt/ink/ink1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58.970"/>
    </inkml:context>
    <inkml:brush xml:id="br0">
      <inkml:brushProperty name="width" value="0.05" units="cm"/>
      <inkml:brushProperty name="height" value="0.05" units="cm"/>
      <inkml:brushProperty name="color" value="#FF0066"/>
    </inkml:brush>
  </inkml:definitions>
  <inkml:trace contextRef="#ctx0" brushRef="#br0">146 264 11106,'2'-13'1962,"-1"7"-757,-1 0-1,1 0 1,-1 0-1,0 0 1,-2-9-1,2 14-1156,0 1 1,0 0-1,0 0 0,0-1 1,0 1-1,0 0 1,0 0-1,-1-1 0,1 1 1,0 0-1,0 0 0,0-1 1,0 1-1,-1 0 0,1 0 1,0 0-1,0 0 1,0-1-1,-1 1 0,1 0 1,0 0-1,0 0 0,-1 0 1,1 0-1,0 0 0,0-1 1,-1 1-1,1 0 1,0 0-1,0 0 0,-1 0 1,1 0-1,0 0 0,0 0 1,-1 0-1,1 0 0,0 0 1,-1 0-1,1 0 1,0 1-1,0-1 0,-1 0 1,1 0-1,0 0 0,0 0 1,0 0-1,-1 0 0,1 1 1,-12 10 863,2 2-566,2 1-1,0 0 1,0 1-1,-7 20 1,-20 69 513,28-84-704,4-9-95,-24 86 212,26-90-270,-1 1 1,1 0 0,1 0 0,-1 0 0,1 0 0,1 0-1,-1 0 1,2-1 0,3 16 0,-5-22-7,0 1-1,1-1 1,-1 0-1,1 0 1,-1 0-1,1 0 1,-1 0-1,1 0 1,0 0-1,0 0 1,-1 0-1,1 0 1,0 0-1,0-1 1,0 1-1,0 0 1,0-1-1,0 1 1,0 0-1,0-1 1,0 1-1,0-1 1,1 0-1,-1 1 1,0-1-1,0 0 1,0 0-1,0 1 1,1-1-1,-1 0 1,0 0-1,0 0 1,1-1-1,-1 1 1,0 0-1,0 0 1,0-1-1,0 1 1,0-1-1,1 1 1,-1-1-1,1 0 1,3-2-20,-1 1 1,1-1-1,-1-1 1,0 1 0,0 0-1,0-1 1,0 0-1,5-7 1,4-11 12,-1 1 1,-1-2-1,-1 1 1,0-1-1,-2-1 1,-1 0-1,6-36 0,-3-1 112,2-113 0,-12 168-92,1-21 43,-1 0 1,-1 0-1,-6-35 1,5 56 73,0 8-38,0 13 5,0 31-11,15 335 154,-3-265-194,30 145-1,-33-232-26,0 0 0,2 0 0,14 29 0,-22-55 9,0-1-1,0 1 0,0-1 0,1 1 1,-1-1-1,1 1 0,-1-1 1,1 0-1,0 1 0,0-1 1,0 0-1,0 0 0,0-1 1,1 1-1,-1 0 0,1-1 1,-1 1-1,1-1 0,-1 0 1,6 2-1,-6-3 26,0-1 0,1 1 0,-1-1 0,0 1 0,0-1 0,1 0 0,-1 0-1,0 0 1,0 0 0,0 0 0,0 0 0,0-1 0,0 1 0,-1-1 0,1 1 0,0-1 0,-1 0 0,1 1 0,-1-1 0,1 0 0,-1 0 0,0 0 0,2-4 0,5-9 149,-1 0 0,0-1 1,-1 0-1,-1 0 1,-1 0-1,0-1 0,-1 1 1,2-24-1,-4 26-133,-1-1 0,0 0-1,0 0 1,-2 1 0,0-1-1,-1 0 1,0 1 0,-1 0-1,-11-25 1,13 34-125,0 0 0,-1 1 0,0-1 0,0 1 1,-1 0-1,1 0 0,-1 0 0,1 0 0,-1 1 0,-1-1 0,-6-3 0,9 5-134,-1 1 0,0-1 0,0 1 1,0 0-1,0 0 0,0 1 0,0-1 0,0 0 0,0 1 0,0 0 0,-1 0 0,1 0 0,0 0 0,0 0 0,0 1 0,0-1 0,0 1 0,0 0 0,0 0 0,-5 2 0,2 1-464,1-1 0,0 0 0,0 1-1,-9 8 1,-20 23-1338</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01.972"/>
    </inkml:context>
    <inkml:brush xml:id="br0">
      <inkml:brushProperty name="width" value="0.05" units="cm"/>
      <inkml:brushProperty name="height" value="0.05" units="cm"/>
      <inkml:brushProperty name="color" value="#FF0066"/>
    </inkml:brush>
  </inkml:definitions>
  <inkml:trace contextRef="#ctx0" brushRef="#br0">1 258 5777,'4'-12'9475,"9"-29"-7794,-3 23-1434,-3 7-70,-2 1 0,1-2 0,-2 1 0,1 0 0,-2-1 0,1 0 0,2-20 0,-6 32-176,1-43 480,-1 41-461,0 1 0,1 0-1,-1-1 1,0 1-1,-1 0 1,1-1-1,0 1 1,0 0 0,-1-1-1,1 1 1,0 0-1,-1 0 1,1 0-1,-1-1 1,0 1 0,1 0-1,-1 0 1,0 0-1,0 0 1,0 0-1,0 0 1,1 0 0,-1 0-1,-1 0 1,1 1-1,-2-2 1,2 2-38,0 0 1,1 1 0,-1-1-1,0 0 1,0 1-1,0-1 1,0 1-1,1-1 1,-1 1 0,0 0-1,1-1 1,-1 1-1,0 0 1,1-1-1,-1 1 1,1 0 0,-1 0-1,1 0 1,-1-1-1,1 1 1,0 0-1,-1 0 1,1 0 0,0 0-1,0 0 1,0 0-1,-1 0 1,1 1-1,-5 31-208,5-31 211,-1 7 26,0-1-1,1 1 1,0 0 0,0-1-1,1 1 1,0-1 0,1 1-1,-1-1 1,2 1 0,-1-1 0,5 8-1,-5-11 4,1 0 0,0-1 0,0 0-1,0 1 1,1-1 0,-1 0 0,1-1 0,0 1 0,0-1-1,0 1 1,1-1 0,-1-1 0,1 1 0,0-1-1,-1 1 1,1-1 0,0 0 0,11 2 0,-10-3-33,1 0 1,-1 0-1,1-1 1,0 1-1,-1-2 0,1 1 1,0-1-1,-1 0 1,11-2-1,-13 1-429,0 1 0,0 0-1,0-1 1,-1 0 0,1 0-1,0 0 1,-1-1 0,0 1-1,1-1 1,2-3 0,7-8-963</inkml:trace>
</inkml:ink>
</file>

<file path=ppt/ink/ink1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59.409"/>
    </inkml:context>
    <inkml:brush xml:id="br0">
      <inkml:brushProperty name="width" value="0.05" units="cm"/>
      <inkml:brushProperty name="height" value="0.05" units="cm"/>
      <inkml:brushProperty name="color" value="#FF0066"/>
    </inkml:brush>
  </inkml:definitions>
  <inkml:trace contextRef="#ctx0" brushRef="#br0">18 0 13579,'-15'15'5753,"12"6"-3208,3 5-281,11 11-583,2-1-353,3-1-504,6 4-328,-3-8-336,0-4-64,-1-1-200,-7-5-160,-4-9-472,-2-4-488,-10-5-865,-8-5-927,-3-2-2794,-5-3 3722</inkml:trace>
</inkml:ink>
</file>

<file path=ppt/ink/ink1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3:59.843"/>
    </inkml:context>
    <inkml:brush xml:id="br0">
      <inkml:brushProperty name="width" value="0.05" units="cm"/>
      <inkml:brushProperty name="height" value="0.05" units="cm"/>
      <inkml:brushProperty name="color" value="#FF0066"/>
    </inkml:brush>
  </inkml:definitions>
  <inkml:trace contextRef="#ctx0" brushRef="#br0">45 541 8642,'-2'1'202,"-32"16"6924,25-15-3002,22-14-1964,138-116 3294,62-76-3439,-104 96-1728,-91 90-458,-4 3-438,1 1 0,0 1 1,1 0-1,32-20 0,-40 30-1677,-9 9-2211,0-2 3189,-1 4-352</inkml:trace>
</inkml:ink>
</file>

<file path=ppt/ink/ink1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00.679"/>
    </inkml:context>
    <inkml:brush xml:id="br0">
      <inkml:brushProperty name="width" value="0.05" units="cm"/>
      <inkml:brushProperty name="height" value="0.05" units="cm"/>
      <inkml:brushProperty name="color" value="#FF0066"/>
    </inkml:brush>
  </inkml:definitions>
  <inkml:trace contextRef="#ctx0" brushRef="#br0">0 594 9682,'1'1'290,"0"0"0,-1 0 0,1 1 0,0-1 0,0 0 0,0 0 0,0 0 0,0 0 0,1 0 0,-1 0 0,0 0 0,0-1 0,1 1 0,-1 0 0,0-1 0,1 1 0,-1-1 0,1 1 0,-1-1 0,1 0 0,-1 1 0,2-1 0,0 0 5,0-1 0,0 1 0,0-1 0,0 0 0,-1 1 0,1-1 0,0-1 0,0 1 0,-1 0 0,5-3 0,1-2 148,-1 0-1,1 0 0,-2 0 0,1-1 0,-1 0 1,8-10-1,-9 8-203,0 1 1,-1-1 0,0 0-1,0 0 1,-1-1-1,4-13 1,-7 20-220,1 1 0,0-1 0,-1 0 1,1 0-1,-1 0 0,0 0 0,0 0 0,0 0 0,0 0 1,0 0-1,-1 0 0,0 0 0,1 0 0,-1 1 1,0-1-1,0 0 0,-1 0 0,1 1 0,0-1 1,-1 1-1,0-1 0,1 1 0,-1 0 0,0-1 0,-4-2 1,5 5-21,1-1 0,-1 1 0,0-1 0,1 1 0,-1 0 0,0-1 0,0 1 0,1 0 0,-1 0 0,0 0 0,0 0 0,1-1 0,-1 1 0,0 0 0,0 0 0,0 0 0,1 1 0,-1-1 0,0 0 1,0 0-1,1 0 0,-1 1 0,0-1 0,0 0 0,1 0 0,-1 1 0,0 0 0,-16 20-21,13-13 22,0 0 1,1 0-1,0 1 0,-1 9 0,3-12 27,0 0-1,1 0 1,0 0-1,0 0 1,0 0-1,1 0 1,0 0-1,0 0 1,1 0-1,-1 0 1,1 0-1,1-1 1,-1 1-1,1-1 1,0 0-1,6 9 1,-7-11-3,0 0 0,1-1 0,-1 1 0,0-1 0,1 0 0,0 0 0,0 0 0,-1 0 0,1 0 0,0-1 0,1 1 0,-1-1 0,0 0 0,0 0-1,1 0 1,-1 0 0,0-1 0,1 1 0,-1-1 0,0 0 0,1 0 0,-1 0 0,1 0 0,-1-1 0,0 1 0,1-1 0,-1 0 0,0 0 0,0 0 0,1-1 0,2-1 0,3-1-11,-1-1 0,1 0 0,-1 0 0,0-1 0,0 0 0,-1 0 0,0-1 0,0 0-1,0-1 1,-1 1 0,0-1 0,-1 0 0,1-1 0,-2 1 0,1-1 0,-1 0 0,0 0 0,-1-1 0,0 1 0,-1-1-1,0 1 1,1-19 0,-2 24 5,-1 1 0,1-1 0,0 1 1,0 0-1,0-1 0,1 1 0,-1 0 0,1 0 0,-1 0 0,1 0 0,0 0 0,4-4 0,-6 6 2,1 1-1,0-1 1,-1 0-1,1 1 1,0-1 0,0 1-1,-1-1 1,1 1 0,0 0-1,0-1 1,0 1-1,0 0 1,0-1 0,-1 1-1,1 0 1,0 0 0,0 0-1,0 0 1,0 0-1,0 0 1,0 0 0,0 0-1,0 0 1,0 0 0,0 0-1,-1 1 1,1-1-1,0 0 1,0 1 0,0-1-1,0 0 1,-1 1 0,1-1-1,0 1 1,0 0 0,-1-1-1,1 1 1,0-1-1,-1 1 1,1 0 0,-1 0-1,1-1 1,-1 1 0,1 0-1,-1 0 1,1 0-1,-1 0 1,0-1 0,1 3-1,1 2 21,0 0 1,-1 0-1,1 0 0,-1 0 0,0 1 0,-1-1 0,1 0 0,-1 10 1,3 23-5,0-15 1,-1-6-192,3-45-8,-4 17 148,1-16-70,11-49 1,-12 70 75,1 0 0,0 0 1,0 0-1,0 0 1,0 0-1,1 1 0,0-1 1,1 1-1,-1-1 1,1 1-1,0 0 1,0 0-1,0 1 0,10-8 1,-13 11 5,0 1-1,0-1 1,0 1 0,0-1-1,0 1 1,0 0 0,0-1 0,0 1-1,1 0 1,-1 0 0,0 0-1,0 0 1,0 0 0,0 0 0,0 0-1,1 0 1,-1 1 0,0-1-1,0 0 1,0 1 0,0-1 0,0 0-1,0 1 1,0 0 0,0-1-1,0 1 1,0 0 0,0-1 0,0 1-1,-1 0 1,1 0 0,0 0-1,1 1 1,3 6-8,1-1 1,-1 1-1,6 14 0,7 9 47,-17-30-35,-1-1-1,1 1 1,0 0 0,0-1 0,-1 1 0,1 0-1,0-1 1,0 1 0,0-1 0,0 1-1,-1-1 1,1 0 0,0 1 0,0-1-1,0 0 1,0 0 0,0 0 0,0 0 0,0 1-1,0-1 1,0 0 0,0-1 0,0 1-1,0 0 1,2-1 0,-1 1 2,-1-1 0,1-1 0,0 1 0,0 0 0,-1 0 0,1-1-1,-1 1 1,1-1 0,-1 1 0,1-1 0,1-2 0,2-4 8,-1-1 0,1 1 0,-1-1 0,2-9 0,15-54 13,-14 45 27,1-1 1,1 2-1,15-30 1,-24 56-42,0-1 1,1 0-1,-1 1 1,0-1-1,0 1 1,1-1-1,-1 1 1,0 0-1,1-1 1,-1 1-1,1-1 1,-1 1-1,0-1 1,1 1-1,-1 0 1,1 0-1,-1-1 1,1 1-1,-1 0 1,1 0-1,0-1 1,-1 1-1,1 0 1,-1 0-1,1 0 1,-1 0-1,1 0 1,0 0-1,0 0 1,15 11 191,8 29 18,-23-37-190,29 55 140,-3 1 0,-3 2 0,23 84 0,-46-140-164,0 1 0,1-1 0,-2 1-1,1 0 1,-1-1 0,0 1 0,0 0 0,0-1-1,-1 1 1,0 0 0,-2 8 0,3-13-6,0-1 0,0 0 1,0 1-1,0-1 0,0 0 1,-1 0-1,1 1 1,0-1-1,0 0 0,0 0 1,0 0-1,0 1 0,0-1 1,0 0-1,-1 0 1,1 1-1,0-1 0,0 0 1,0 0-1,-1 0 0,1 0 1,0 0-1,0 1 0,0-1 1,-1 0-1,1 0 1,0 0-1,0 0 0,-1 0 1,1 0-1,0 0 0,0 0 1,-1 0-1,1 0 1,-1 0-1,-5-8 32,-4-23-7,9 28-26,-11-50-37,3 0 0,3-1 0,-1-65 0,6 94 20,1 0 0,5-35 1,-5 55 13,1-1 0,0 0 0,0 1 0,1-1 0,0 1 1,0-1-1,0 1 0,0 0 0,1 0 0,0 0 0,0 0 0,0 0 0,0 1 1,1-1-1,0 1 0,7-6 0,-10 9 3,1 0 0,0 0 0,-1 0 0,1 0 0,0 0 0,0 1 0,0-1 0,0 0 0,0 1 1,-1 0-1,1-1 0,0 1 0,0 0 0,0 0 0,0 0 0,0 0 0,0 1 0,0-1 0,0 0 0,3 2 0,-1 0 12,-1-1-1,0 1 1,1 0-1,-1 0 1,0 1 0,-1-1-1,1 1 1,0-1-1,-1 1 1,4 4-1,0 1 43,-1 0 0,0 1 0,-1-1 0,0 1 0,0 0 0,-1 0 0,5 17 0,-7-19-27,0 0 0,-1-1 0,0 1 0,0 0 0,0 0 0,-1-1-1,0 1 1,0 0 0,0-1 0,-1 1 0,0-1 0,-4 8 0,5-11-78,-1-1-1,1 1 1,-1-1-1,0 1 1,1-1-1,-1 0 1,0 0-1,-1 1 1,1-2 0,0 1-1,-1 0 1,1 0-1,-1-1 1,1 1-1,-1-1 1,0 0 0,1 0-1,-1 0 1,0 0-1,0 0 1,0-1-1,0 1 1,0-1 0,0 0-1,0 0 1,0 0-1,0 0 1,-5-1-1,3-1-332,-1 1-1,1-1 0,-1 0 0,1-1 0,0 1 0,0-1 0,0 0 0,0 0 0,1-1 0,-1 0 0,1 1 0,0-1 0,0-1 0,0 1 1,1-1-1,-1 1 0,1-1 0,0 0 0,0 0 0,1 0 0,-3-9 0,-14-30-982</inkml:trace>
</inkml:ink>
</file>

<file path=ppt/ink/ink1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01.102"/>
    </inkml:context>
    <inkml:brush xml:id="br0">
      <inkml:brushProperty name="width" value="0.05" units="cm"/>
      <inkml:brushProperty name="height" value="0.05" units="cm"/>
      <inkml:brushProperty name="color" value="#FF0066"/>
    </inkml:brush>
  </inkml:definitions>
  <inkml:trace contextRef="#ctx0" brushRef="#br0">1 21 8610,'0'-1'472,"0"0"0,0 0-1,0-1 1,0 1 0,0 0 0,0 0 0,0 0 0,0 0 0,1-1-1,-1 1 1,0 0 0,1 0 0,-1 0 0,1 0 0,-1 0 0,2-2-1,-2 3-280,1 0-1,-1 0 1,1 0 0,-1 0-1,1 0 1,-1 0-1,1 1 1,-1-1-1,1 0 1,-1 0-1,0 0 1,1 0-1,-1 1 1,1-1 0,-1 0-1,0 1 1,1-1-1,-1 0 1,0 1-1,1-1 1,-1 0-1,0 1 1,0-1-1,1 0 1,-1 1 0,1 0-1,21 40 3200,-22-41-3397,113 296 4795,-105-273-4651,4 20-113,-2 0 0,5 47-1,-3-15-3576,-12-74 3384,0-1 0,0 0 0,0 1 0,0-1 0,0 0 0,0 1 0,0-1 0,1 1 1,-1-1-1,0 0 0,0 1 0,0-1 0,0 0 0,0 1 0,1-1 0,-1 0 0,0 1 0,0-1 0,1 0 1,-1 1-1,0-1 0,0 0 0,1 0 0,-1 1 0,0-1 0,1 0 0,-1 0 0,0 0 0,1 0 0,-1 1 1,1-1-1,11-6-4230,-11 6 4349,16-12-2215</inkml:trace>
</inkml:ink>
</file>

<file path=ppt/ink/ink1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01.554"/>
    </inkml:context>
    <inkml:brush xml:id="br0">
      <inkml:brushProperty name="width" value="0.05" units="cm"/>
      <inkml:brushProperty name="height" value="0.05" units="cm"/>
      <inkml:brushProperty name="color" value="#FF0066"/>
    </inkml:brush>
  </inkml:definitions>
  <inkml:trace contextRef="#ctx0" brushRef="#br0">35 494 11026,'6'3'8733,"-6"-3"-8525,2 13 3585,-5 22-2909,3-29-556,-39 212 1358,38-197-1746,3-16-135,2-14-70,16-95-1085,-15 72 521,15-54 0,-8 65 461,-12 20 357,1 1 1,-1 0 0,1-1 0,-1 1-1,1 0 1,-1-1 0,1 1-1,-1 0 1,1 0 0,-1-1-1,1 1 1,-1 0 0,1 0 0,-1 0-1,1 0 1,0 0 0,-1 0-1,1 0 1,-1 0 0,1 0-1,0 0 1,0 0 0,2 2-9,0-1 0,0 1 0,0 0 0,-1 0 0,1 0 0,-1 0 0,1 0 0,-1 0 0,3 4 0,-4-4 19,1 0 1,-1-1-1,1 1 0,-1 0 1,1 0-1,0-1 0,0 1 1,0-1-1,0 1 0,0-1 1,0 0-1,0 0 1,0 0-1,1 0 0,-1 0 1,0-1-1,0 1 0,1-1 1,3 1-1,-3-2 21,0-1-1,0 1 1,0-1-1,0 0 1,0 0-1,0 0 1,-1 0 0,1 0-1,-1-1 1,0 1-1,1-1 1,-1 1-1,0-1 1,-1 0-1,1 0 1,0 0-1,-1 0 1,2-4 0,2-8 161,1 0-1,3-21 1,-9 34-171,7-31 253,-2-1 1,-2 0-1,-1 0 0,-3-45 1,-5 8 47,-15-72 0,12 108 83,4 28 136,5 25 371,9 60-191,3-1 0,3 0 0,30 88-1,-44-162-730,1 5-73,0 0-1,1-1 1,-1 1-1,2-1 1,-1 0-1,1 0 1,0 0-1,0 0 1,1-1 0,5 7-1,-10-20-4395,-5-6 2031,-4-4-674,-4-6 1405</inkml:trace>
</inkml:ink>
</file>

<file path=ppt/ink/ink1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01.944"/>
    </inkml:context>
    <inkml:brush xml:id="br0">
      <inkml:brushProperty name="width" value="0.05" units="cm"/>
      <inkml:brushProperty name="height" value="0.05" units="cm"/>
      <inkml:brushProperty name="color" value="#FF0066"/>
    </inkml:brush>
  </inkml:definitions>
  <inkml:trace contextRef="#ctx0" brushRef="#br0">62 215 9874,'-62'-51'8922,"72"51"-7946,-10-2-320,2 0-256,20-4-103,41-17-225,-45 15-233,-3 2-919,1-4-664,-2 4 984</inkml:trace>
  <inkml:trace contextRef="#ctx0" brushRef="#br0" timeOffset="1">240 63 10482,'69'-63'19636,"-70"76"-18931,2 18-193,2 43-360,2-38-80,3-10-136,-3 3-224,8-10-1393,8-4-1487,15-12 1927</inkml:trace>
</inkml:ink>
</file>

<file path=ppt/ink/ink1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08.325"/>
    </inkml:context>
    <inkml:brush xml:id="br0">
      <inkml:brushProperty name="width" value="0.05" units="cm"/>
      <inkml:brushProperty name="height" value="0.05" units="cm"/>
      <inkml:brushProperty name="color" value="#FF0066"/>
    </inkml:brush>
  </inkml:definitions>
  <inkml:trace contextRef="#ctx0" brushRef="#br0">149 359 10194,'-51'-47'4077,"38"31"-1476,5 8 217,-4 21-1737,5-3-754,1 0 1,0 1-1,1-1 0,0 1 1,-7 23-1,4-7 419,-6 44 1,13-66-690,1 0 0,-1 1 1,1-1-1,0 0 0,1 1 0,-1-1 0,1 0 1,0 0-1,1 1 0,1 4 0,-2-9-50,-1 1-1,1 0 1,0-1-1,0 1 0,0-1 1,0 1-1,0-1 1,1 0-1,-1 0 0,0 1 1,1-1-1,-1 0 1,1 0-1,-1 0 0,1 0 1,-1 0-1,1-1 0,0 1 1,-1 0-1,1-1 1,0 1-1,0-1 0,-1 0 1,1 0-1,0 1 1,0-1-1,0 0 0,-1 0 1,1-1-1,0 1 1,0 0-1,-1-1 0,4 0 1,2-1-2,1-1 1,-1 0-1,0-1 1,0 1-1,0-1 1,-1 0 0,1-1-1,-1 0 1,0 0-1,-1 0 1,1-1-1,-1 1 1,0-1-1,0-1 1,-1 1 0,7-13-1,-3 5-2,-1-1 1,-1-1-1,0 1 1,-1-1-1,-1 0 0,0 0 1,1-17-1,-6 23-15,-2 9 27,3 2-9,0-1 0,0 0-1,0 1 1,0-1 0,0 1 0,0-1 0,0 1 0,0-1-1,0 1 1,0-1 0,0 0 0,0 1 0,0-1 0,0 1-1,1-1 1,-1 0 0,0 1 0,0-1 0,1 1 0,-1-1-1,0 0 1,0 1 0,1-1 0,-1 0 0,0 1 0,1-1-1,-1 0 1,0 0 0,1 1 0,-1-1 0,1 0 0,-1 0-1,0 0 1,1 1 0,-1-1 0,1 0 0,73 37 371,-72-36-374,0-1 1,0 1-1,0-1 0,0 1 0,0-1 0,0 0 0,0 0 1,0 0-1,0 0 0,0 0 0,0 0 0,1 0 1,-1-1-1,0 1 0,0-1 0,-1 0 0,1 1 1,0-1-1,0 0 0,0 0 0,0 0 0,-1 0 0,1 0 1,0-1-1,-1 1 0,1-1 0,1-2 0,1-1 0,0-1 1,0 1-1,-1-1 0,0 0 0,0 0 0,2-7 0,5-15 36,19-46-28,-26 67 16,1 1 1,-1 0-1,1-1 1,1 1-1,-1 1 1,1-1-1,0 1 1,8-7-1,-12 11-10,0 0 0,1 0 1,0 0-1,-1 0 0,1 0 0,-1 1 0,1-1 0,0 1 0,0-1 0,-1 1 0,1 0 0,0-1 0,0 1 1,-1 0-1,1 0 0,0 0 0,0 0 0,-1 1 0,1-1 0,0 1 0,0-1 0,1 1 0,5 3 21,-1-1-1,1 1 0,12 10 1,-16-11-37,1 1-1,0-1 1,1 0 0,-1 0 0,1 0 0,-1-1 0,8 3 0,-9-5-99,-1 0 0,1 1 0,-1-1 0,1-1 0,-1 1 0,1 0 0,0-1 0,-1 0 0,0 0 0,1 0 0,-1 0 0,0 0 0,1-1 0,-1 0 0,0 1 0,0-1 0,0 0-1,0 0 1,-1-1 0,1 1 0,-1-1 0,1 1 0,2-5 0,5-7-1154,-1 0-1,0 0 0,11-28 0,-11 22 123,22-40-298</inkml:trace>
</inkml:ink>
</file>

<file path=ppt/ink/ink1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08.809"/>
    </inkml:context>
    <inkml:brush xml:id="br0">
      <inkml:brushProperty name="width" value="0.05" units="cm"/>
      <inkml:brushProperty name="height" value="0.05" units="cm"/>
      <inkml:brushProperty name="color" value="#FF0066"/>
    </inkml:brush>
  </inkml:definitions>
  <inkml:trace contextRef="#ctx0" brushRef="#br0">2 0 10570,'-2'46'5297,"4"1"-1776,4 6-1344,12 4-233,1-4-592,1 2-287,2-6-497,-5-6-184,-1-10-264,0-4-88,-5-10-512,-3-1-401,-6-8-999,-4-4-464,-12-7-745,-4-6-80,2-14 2073</inkml:trace>
</inkml:ink>
</file>

<file path=ppt/ink/ink1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09.193"/>
    </inkml:context>
    <inkml:brush xml:id="br0">
      <inkml:brushProperty name="width" value="0.05" units="cm"/>
      <inkml:brushProperty name="height" value="0.05" units="cm"/>
      <inkml:brushProperty name="color" value="#FF0066"/>
    </inkml:brush>
  </inkml:definitions>
  <inkml:trace contextRef="#ctx0" brushRef="#br0">31 663 7570,'-30'-60'3292,"30"59"-3241,0 1-1,0-1 1,0 1 0,0 0-1,0-1 1,0 1-1,0-1 1,0 1-1,0-1 1,0 1 0,0 0-1,0-1 1,0 1-1,1-1 1,-1 1-1,0-1 1,0 1-1,0 0 1,1-1 0,-1 1-1,0 0 1,0-1-1,1 1 1,-1 0-1,0-1 1,1 1 0,-1 0-1,0 0 1,1-1-1,-1 1 1,1 0-1,-1 0 1,0 0-1,1 0 1,-1 0 0,1-1-1,-1 1 1,1 0-1,0 0 1,22-1 1235,-12 0-678,-1 0-285,1-1-1,-1 0 1,1-1-1,-1 0 1,0-1-1,0 0 1,0-1 0,-1 0-1,1 0 1,-1-1-1,-1 0 1,1-1-1,-1 0 1,0 0-1,0 0 1,-1-1-1,0-1 1,-1 1 0,0-1-1,0 0 1,7-15-1,-3 3-91,-1-1-1,-1 0 1,-1 0-1,-1 0 0,-1-1 1,-1 0-1,-1 0 1,-1 0-1,-1-24 1,-13-110-21,8 123-192,5 27-1,2 10 13,8 24 60,13 43 144,0 17 380,18 124 0,-41-209-613,-1 1 1,1-1-1,-1 1 0,1-1 1,-1 0-1,1 1 1,0-1-1,0 0 0,0 0 1,1 0-1,-1 0 1,0 0-1,1 0 0,2 3 1,-2-4-2,0 0 0,-1 0 0,1 0 0,0 0 0,0-1 0,0 1 0,0-1 0,-1 1 0,1-1 0,0 0 0,0 1 0,0-1 0,0 0 0,0 0 0,0-1 0,0 1 0,0 0 0,0-1 0,3 0 0,8-2 29,-1-1-1,0 0 0,0-1 0,0-1 1,0 1-1,-1-2 0,0 0 0,0 0 1,-1-1-1,0 0 0,0-1 0,-1 0 1,0 0-1,0-1 0,-1 0 1,-1-1-1,0 0 0,0 0 0,-1 0 1,0-1-1,-1 0 0,-1 0 0,0 0 1,5-22-1,-3 3 325,-4 24-265,0 1 0,0-1 0,-1 0 0,0 0 0,-1 0 0,1 0 0,-1 0-1,-1 0 1,-1-11 0,2 18-80,0 0 0,0 1 0,0-1 0,-1 0 0,1 0 0,0 0 0,0 0 0,0 0 0,0 1 0,-1-1 0,1 0 0,0 0-1,0 0 1,0 0 0,0 0 0,-1 0 0,1 0 0,0 0 0,0 0 0,0 0 0,-1 0 0,1 0 0,0 0 0,0 0 0,-1 0 0,1 0 0,0 0-1,0 0 1,0 0 0,-1 0 0,1 0 0,0 0 0,0 0 0,0 0 0,-1 0 0,1 0 0,0 0 0,0-1 0,0 1 0,0 0 0,-1 0 0,1 0-1,0 0 1,0 0 0,0-1 0,0 1 0,0 0 0,0 0 0,-1 0 0,1-1 0,0 1 0,0 0 0,0 0 0,0 0 0,0-1 0,0 1 0,0 0-1,0 0 1,0 0 0,0-1 0,0 1 0,0 0 0,0 0 0,0 0 0,0-1 0,-6 21 406,2 15-364,-1 69 0,5-91-638,1-1 0,0 1 0,1-1-1,0 0 1,1 0 0,1 0-1,0 0 1,0 0 0,10 15-1,11 10-976</inkml:trace>
</inkml:ink>
</file>

<file path=ppt/ink/ink1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04.795"/>
    </inkml:context>
    <inkml:brush xml:id="br0">
      <inkml:brushProperty name="width" value="0.05" units="cm"/>
      <inkml:brushProperty name="height" value="0.05" units="cm"/>
      <inkml:brushProperty name="color" value="#FF0066"/>
    </inkml:brush>
  </inkml:definitions>
  <inkml:trace contextRef="#ctx0" brushRef="#br0">38 5 7738,'-18'8'3288,"-2"3"4466,33-13-4213,37-8-3087,-39 7-379,0 1 0,1-1 1,-1 2-1,0 0 0,1 0 0,-1 1 0,1 0 1,14 3-1,-23-3-68,0 1 1,1 0-1,-1 0 0,0 0 1,0 0-1,0 1 1,0-1-1,0 1 0,0 0 1,0-1-1,-1 1 1,1 1-1,-1-1 0,1 0 1,-1 1-1,0-1 1,0 1-1,3 4 0,-3-3-4,0 1 0,0-1 0,0 1 0,-1 0 0,0 0 0,0 0 0,0 0 0,-1 0 0,1 0 0,-1 0 0,-1 6 0,0 2-45,-1-1 1,-1 0 0,0 0 0,0-1 0,-1 1-1,-1-1 1,0 0 0,0 0 0,-11 15 0,16-25 32,0-1 1,0 0 0,0 0 0,0 1 0,0-1 0,0 0-1,0 1 1,0-1 0,0 0 0,0 0 0,0 1-1,0-1 1,0 0 0,0 0 0,0 1 0,0-1 0,0 0-1,1 0 1,-1 1 0,0-1 0,0 0 0,0 0 0,0 1-1,1-1 1,-1 0 0,0 0 0,0 0 0,0 1-1,1-1 1,-1 0 0,0 0 0,0 0 0,1 0 0,-1 0-1,0 0 1,0 0 0,1 1 0,-1-1 0,0 0 0,1 0-1,-1 0 1,0 0 0,0 0 0,1 0 0,-1 0-1,0 0 1,0 0 0,1-1 0,24 5 68,-16-4-89,84 7-112,-85-5-65,-7 0-323,-16 3-1225,-22 0-2576,11-10 1451,25 5 2762,1 0 0,-1 0 0,0 0 0,0-1 0,0 1 0,0 0 0,1-1 0,-1 1 0,0-1 0,0 1 0,0-1 0,1 1-1,-1-1 1,0 0 0,1 1 0,-1-1 0,1 0 0,-1 1 0,1-1 0,-1 0 0,1 0 0,-1 1 0,1-1 0,-1-1 0,3-3-450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02.629"/>
    </inkml:context>
    <inkml:brush xml:id="br0">
      <inkml:brushProperty name="width" value="0.05" units="cm"/>
      <inkml:brushProperty name="height" value="0.05" units="cm"/>
      <inkml:brushProperty name="color" value="#FF0066"/>
    </inkml:brush>
  </inkml:definitions>
  <inkml:trace contextRef="#ctx0" brushRef="#br0">0 390 8186,'2'2'4447,"8"13"-2806,67 77 2272,-60-62-2796,-24-47-1030,1-1 0,-5-31 0,7 28-81,3 15-19,-1 0 0,2 0 0,-1-1 0,1 1 0,-1 0 0,2-1 0,-1 1 1,1 0-1,0 0 0,0 0 0,1 0 0,3-11 0,-4 15 12,0 1 0,0-1 0,0 1-1,0-1 1,0 1 0,0 0 0,0 0 0,0-1 0,1 1 0,-1 0 0,0 0 0,1 0-1,-1 0 1,1 0 0,-1 0 0,1 1 0,0-1 0,2 0 0,-2 1 10,1-1 0,0 1 0,-1 0 0,1 0 0,0 1 0,-1-1 0,1 1 0,-1-1 0,1 1 0,-1 0 0,1 0 0,-1 0 0,1 0 0,-1 0 0,3 3 0,5 3 43,0 1 0,-1 0 0,0 0 0,0 1 0,-1 1 0,-1-1 0,1 1 0,8 17 0,-4-8 16,-11-30 128,-4-19-177,2 22-38,0 0-1,0 0 1,1 0-1,0 0 1,0 0-1,1 0 1,0 0-1,0 0 1,1 0-1,0 0 0,4-9 1,-4 13-6,0 1 1,0-1-1,0 1 0,1 0 1,-1 0-1,1 0 1,0 0-1,0 0 0,0 0 1,0 1-1,1-1 1,4-2-1,47-17-63,-46 20 92,0-1 0,0 0 0,-1-1 0,1 0 0,-1 0 0,8-6 0,-13 6 12,0 1-1,-1-1 1,0 1 0,1-1 0,-1 0 0,-1 0-1,1 0 1,0 0 0,1-6 0,-2 4 3,1 1-1,0-1 1,0 1 0,1 0 0,4-8 0,-6 12-13,-1 1 0,1-1 0,0 0 0,0 0 0,-1 1 0,1-1 0,0 1 0,0-1 0,0 1 0,-1-1 0,1 1 0,0 0 0,0-1 0,0 1 0,0 0 0,0 0 0,0-1 0,0 1 0,0 0 0,0 0 0,0 0 0,0 0 0,0 0 1,0 1-1,0-1 0,0 0 0,0 0 0,0 1 0,-1-1 0,1 0 0,0 1 0,0-1 0,0 1 0,0-1 0,1 2 0,16 11 61,0 1-1,-1 0 1,0 1-1,-1 1 1,-1 1-1,-1 0 1,0 1 0,-1 0-1,-1 2 1,-1-1-1,14 33 1,-21-35 297,-6-15-139,-5-13-125,-1-2-115,0 0-1,-1 0 0,-16-17 1,11 14-20,1 0-1,-15-25 1,14 20-26,0-1-186,-18-36 1,29 53 173,0-1 1,1 1-1,0-1 1,1 0 0,-1 1-1,1-1 1,0 0-1,0 0 1,1 0-1,0 0 1,0 0-1,2-10 1,-2 15 57,0 0 1,0 0-1,1 0 1,-1 0-1,0-1 1,1 1-1,-1 0 1,1 0-1,0 0 1,-1 1-1,1-1 1,0 0-1,0 0 0,-1 0 1,1 0-1,0 1 1,0-1-1,0 0 1,0 1-1,0-1 1,0 1-1,0-1 1,0 1-1,0-1 1,2 0-1,0 1 19,-1 0 0,1 0 0,0 0 0,0 0 0,0 0 0,0 0 0,0 1 0,0-1 0,-1 1 0,4 1 0,3 1 95,0 1 0,-1 0 0,1 1 0,-1 0 0,11 8 0,-16-10-55,0-1 1,0 1-1,0 0 1,-1 0-1,1 0 1,-1 1-1,0-1 1,0 1-1,0-1 0,-1 1 1,1-1-1,-1 1 1,0 0-1,0 0 1,0 0-1,0-1 1,-1 1-1,1 0 0,-1 5 1,0-7-102,-1 1 1,1-1-1,-1 0 0,1 1 1,-1-1-1,0 1 0,0-1 1,0 0-1,0 0 0,0 0 1,0 0-1,-1 0 0,1 0 1,-1 0-1,0 0 0,1 0 1,-1 0-1,0-1 0,0 1 1,0-1-1,0 0 0,0 1 1,0-1-1,-1 0 0,1 0 1,0 0-1,-1-1 0,1 1 1,0 0-1,-1-1 0,-3 1 1,5-1-168,-1 0 0,1 0 0,0 0 0,-1 0 0,1-1 0,0 1 0,-1 0 0,1-1 0,0 1 1,-1-1-1,1 1 0,0-1 0,0 1 0,-1-1 0,1 0 0,0 0 0,0 0 0,-1-1 0,-1 0-301,-8-8-1123</inkml:trace>
</inkml:ink>
</file>

<file path=ppt/ink/ink1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05.230"/>
    </inkml:context>
    <inkml:brush xml:id="br0">
      <inkml:brushProperty name="width" value="0.05" units="cm"/>
      <inkml:brushProperty name="height" value="0.05" units="cm"/>
      <inkml:brushProperty name="color" value="#FF0066"/>
    </inkml:brush>
  </inkml:definitions>
  <inkml:trace contextRef="#ctx0" brushRef="#br0">24 13 7786,'-3'3'3195,"3"-2"-2840,0-1 0,0 1 0,-1-1 0,1 1 1,0-1-1,0 0 0,0 1 0,0-1 0,0 1 0,0-1 0,0 1 0,0-1 0,0 1 0,0-1 0,0 1 0,0-1 0,0 1 0,0-1 0,0 1 0,0-1 0,0 0 1,1 1-1,-1-1 0,0 1 0,1 0 0,21-5 4887,-8 0-6073,3-2 1062,-7 3-6,1-1 0,-1 2 1,16-3-1,-23 4-184,0 1 0,0 0 1,0 0-1,0 0 0,0 0 0,0 1 0,0-1 0,-1 1 0,1 0 0,0 0 1,0 0-1,0 0 0,-1 0 0,1 0 0,-1 1 0,1-1 0,-1 1 1,4 3-1,-2 0-30,0-1-1,0 1 1,-1 0 0,0 1 0,0-1 0,0 0 0,-1 1-1,0 0 1,0 0 0,0-1 0,-1 1 0,1 0 0,-1 0-1,-1 0 1,1 1 0,-1-1 0,0 0 0,-1 0 0,0 0 0,0 0-1,0 0 1,0 0 0,-1 0 0,-4 10 0,1-5 3,1 0 0,-2-1 0,1 1-1,-1-1 1,-1 0 0,0-1 0,-1 1 0,1-1 0,-2-1 0,1 0 0,-1 0 0,-10 7 0,17-13-77,-1-1-1,1 1 1,0-1 0,-1 0-1,1 1 1,0-1 0,-1 0 0,1-1-1,-1 1 1,0 0 0,1-1 0,-1 1-1,0-1 1,1 0 0,-1 0 0,0 0-1,0 0 1,1 0 0,-1-1 0,0 1-1,-2-2 1,2 1-134,0-1-1,1 0 1,-1 1 0,1-1-1,0 0 1,0-1 0,-1 1-1,2 0 1,-1-1 0,0 1-1,0-1 1,1 0 0,-1 1-1,1-1 1,-2-5 0,-2-7-720,1 0 0,1-1 0,0 1 0,1-1 0,0-29 1,3-3-381</inkml:trace>
</inkml:ink>
</file>

<file path=ppt/ink/ink1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05.668"/>
    </inkml:context>
    <inkml:brush xml:id="br0">
      <inkml:brushProperty name="width" value="0.05" units="cm"/>
      <inkml:brushProperty name="height" value="0.05" units="cm"/>
      <inkml:brushProperty name="color" value="#FF0066"/>
    </inkml:brush>
  </inkml:definitions>
  <inkml:trace contextRef="#ctx0" brushRef="#br0">269 34 7306,'-5'-4'486,"1"1"1,-1-1 0,1 1-1,-1 0 1,0 0 0,0 0 0,-1 1-1,1 0 1,-8-3 0,11 5-340,-1-1 1,0 1-1,0 0 0,0 0 1,0 0-1,0 0 1,0 0-1,0 1 0,0-1 1,0 1-1,0 0 1,1 0-1,-1 0 1,0 0-1,1 0 0,-1 1 1,0-1-1,1 1 1,0-1-1,-3 3 1,-3 4 161,0 0 1,1 0 0,0 1-1,1 0 1,0 0 0,0 0 0,1 1-1,0 0 1,-5 13 0,-3 15 493,-9 45 1,20-76-735,-12 52 385,2 0 1,3 1-1,3 0 1,1 76-1,6-107-297,2-1 0,1 1 0,1-1-1,14 43 1,-13-53-50,1-1-1,1 1 1,1-1-1,0-1 1,1 0-1,0 0 1,24 25-1,-26-32-70,1 0 0,1-1 0,0 0 0,0-1 0,0 0 0,1 0 0,0-1 0,0 0 0,0-1 0,1-1 0,0 0 0,16 4 0,-17-6-29,-1-1 0,1 0-1,-1-1 1,1 0-1,0 0 1,-1-1 0,1 0-1,-1-1 1,1-1-1,-1 1 1,0-1 0,0-1-1,0 0 1,0-1-1,9-6 1,6-6 18,-1-1 0,-1-1 0,-1-1 0,-1-2 0,0 0 0,-2-1 0,0 0 0,-2-2 0,-1 0 0,-1-1 0,-1-1 1,-1 0-1,10-33 0,-19 48 31,-1 0 1,0 0 0,0-1 0,-2 1 0,1-1 0,-2 0 0,0 1-1,0-1 1,-1 0 0,-1 1 0,0-1 0,-4-13 0,1 12-34,0 0-1,-1 1 1,-1 0 0,0 0 0,0 0 0,-2 1 0,1 0 0,-2 0 0,0 1 0,-12-12 0,9 12-171,0 1 1,0 0-1,-1 0 1,0 1 0,-1 1-1,0 0 1,0 1 0,-1 1-1,-21-6 1,15 7-973,0 1 1,-1 0-1,-36 0 1,29 2-215</inkml:trace>
</inkml:ink>
</file>

<file path=ppt/ink/ink1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06.129"/>
    </inkml:context>
    <inkml:brush xml:id="br0">
      <inkml:brushProperty name="width" value="0.05" units="cm"/>
      <inkml:brushProperty name="height" value="0.05" units="cm"/>
      <inkml:brushProperty name="color" value="#FF0066"/>
    </inkml:brush>
  </inkml:definitions>
  <inkml:trace contextRef="#ctx0" brushRef="#br0">151 57 10922,'-10'-10'994,"0"-1"-1,-2 1 0,-17-12 0,28 21-925,0 1-1,0-1 1,0 1-1,0 0 1,0-1 0,0 1-1,0 0 1,0 0-1,0 0 1,0 0-1,-1 0 1,1 0-1,0 0 1,0 0 0,0 0-1,0 0 1,0 1-1,0-1 1,0 0-1,0 1 1,-1-1-1,1 1 1,0-1 0,1 1-1,-1-1 1,0 1-1,0 0 1,0 0-1,0-1 1,-1 3-1,-17 28 1174,18-29-1146,-6 16 210,0-1-1,2 1 1,0 0-1,1 1 1,0-1-1,2 1 1,0-1-1,2 1 0,0 0 1,1 0-1,0-1 1,2 1-1,0-1 1,7 22-1,-1-9-2,2 0 0,1-1 0,1 0 0,1-1 0,2-1 0,1 0 0,29 36 0,20 14 141,30 40-145,-80-96-340,-1 1 0,-1 0 0,16 39 1,-28-57-131,0-1 1,0 1-1,-1 0 1,0 0-1,0 0 1,0 0 0,0 0-1,-1 1 1,0-1-1,0 0 1,-1 0-1,0 6 1,0-9-6,1 0 0,-1 0-1,0 0 1,0 0 0,0 0 0,0 0 0,0 0 0,-1 0 0,1 0-1,-1-1 1,1 1 0,-1 0 0,0-1 0,1 1 0,-1-1 0,0 0-1,0 0 1,0 1 0,0-1 0,0-1 0,0 1 0,0 0 0,0 0-1,-1-1 1,1 1 0,0-1 0,0 0 0,-1 1 0,-2-1 0,-27-2-742</inkml:trace>
</inkml:ink>
</file>

<file path=ppt/ink/ink1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06.566"/>
    </inkml:context>
    <inkml:brush xml:id="br0">
      <inkml:brushProperty name="width" value="0.05" units="cm"/>
      <inkml:brushProperty name="height" value="0.05" units="cm"/>
      <inkml:brushProperty name="color" value="#FF0066"/>
    </inkml:brush>
  </inkml:definitions>
  <inkml:trace contextRef="#ctx0" brushRef="#br0">0 405 11626,'9'-7'7016,"15"-16"-4072,17-16-2164,108-82-390,7 8-6985,-152 111 6378,55-42-3479,-56 42 3699,0-1-1,0 1 1,0-1 0,-1 1 0,1-1-1,-1 0 1,0 0 0,0 0 0,0-1-1,0 1 1,0 0 0,-1-1 0,1 1-1,-1-1 1,1-7 0,-3 52 3047,1 43 321,1-76-3080,0 0 1,0 1-1,1-1 1,0 0-1,0 0 1,1 0-1,5 12 1,-7-18-238,0 0 0,0 0 1,1-1-1,-1 1 0,0 0 1,0-1-1,1 1 1,-1-1-1,1 0 0,-1 1 1,1-1-1,0 0 0,-1 0 1,1 0-1,0 0 1,0 0-1,0-1 0,-1 1 1,1-1-1,0 1 1,0-1-1,0 1 0,0-1 1,0 0-1,0 0 0,0 0 1,0 0-1,0 0 1,0-1-1,0 1 0,0-1 1,0 1-1,0-1 0,0 0 1,0 1-1,0-1 1,-1 0-1,1 0 0,0 0 1,2-3-1,1 1 11,0-1-1,-1 1 1,1-1 0,-1 0-1,0-1 1,0 1-1,0-1 1,-1 0 0,0 0-1,0 0 1,0 0-1,0 0 1,1-7 0,-2 7-18,-1 1 1,0-1 0,-1 1 0,1-1 0,-1 0 0,0 1 0,0-1 0,0 0 0,-1 0 0,1 1 0,-1-1 0,0 1 0,-1-1 0,1 1 0,-1-1 0,0 1 0,0 0 0,0 0 0,-1 0 0,-4-6 0,5 8-103,-1-1 0,0 1 1,1-1-1,-1 1 0,0 0 0,0 0 0,-1 1 1,1-1-1,0 1 0,0-1 0,-1 1 0,1 0 1,-1 0-1,1 1 0,-1-1 0,0 1 0,1-1 1,-1 1-1,1 0 0,-1 1 0,0-1 0,1 1 1,-1-1-1,1 1 0,-1 0 0,-5 3 0,7-4-27,-1 1-265,1 0-1,-1 0 1,0 0 0,0 0 0,0 1 0,1-1-1,-1 1 1,0-1 0,1 1 0,0 0-1,-1 0 1,1 0 0,0 0 0,0 1 0,0-1-1,-2 4 1,2 2-1011</inkml:trace>
</inkml:ink>
</file>

<file path=ppt/ink/ink1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07.282"/>
    </inkml:context>
    <inkml:brush xml:id="br0">
      <inkml:brushProperty name="width" value="0.05" units="cm"/>
      <inkml:brushProperty name="height" value="0.05" units="cm"/>
      <inkml:brushProperty name="color" value="#FF0066"/>
    </inkml:brush>
  </inkml:definitions>
  <inkml:trace contextRef="#ctx0" brushRef="#br0">1 477 9842,'0'-11'11795,"0"20"-9062,0 9-3298,0-15 597,0 19 467,1 0-1,5 34 1,-5-50-451,0-1 1,0 0-1,0 1 0,1-1 1,0 0-1,0 0 1,0 0-1,1 0 0,-1-1 1,1 1-1,0-1 1,1 1-1,-1-1 0,1 0 1,-1 0-1,1 0 1,1-1-1,3 4 0,-6-7-45,-1 1 1,1 0-1,0-1 0,-1 1 0,1-1 0,0 0 0,-1 1 0,1-1 0,0 0 1,-1 0-1,1 0 0,0 0 0,0 0 0,-1 0 0,1-1 0,0 1 0,-1-1 1,1 1-1,2-2 0,-1 0 1,1 0 0,-1 0 1,1 0-1,-1-1 0,0 1 1,0-1-1,6-6 0,-2 0 6,0 0 0,-1-1 0,0 0 0,10-21 0,-8 8 13,0 0 0,-1 0-1,-2-1 1,0 0 0,-2 0 0,0-1 0,-2-34 0,-3 45 135,-2 22-7,0 24-16,4-25-105,0-1-1,1 1 1,-1-1 0,2 1 0,-1-1-1,1 1 1,0-1 0,0 0 0,1 1 0,3 6-1,-4-11-20,-1 0 0,0 0 0,1 0 0,-1-1 0,1 1-1,-1 0 1,1-1 0,0 1 0,0-1 0,-1 0 0,1 0-1,0 0 1,0 0 0,1 0 0,-1 0 0,0 0 0,0 0-1,0-1 1,0 1 0,1-1 0,-1 0 0,0 0 0,0 0-1,1 0 1,-1 0 0,0 0 0,0 0 0,1-1 0,-1 1 0,0-1-1,0 0 1,0 0 0,3-1 0,-1 0 2,1-1 0,-1 0 0,0 0 0,0 0-1,0 0 1,-1-1 0,1 1 0,-1-1 0,0 0 0,0 0 0,0 0 0,-1-1 0,1 1 0,-1-1 0,0 1-1,0-1 1,-1 0 0,3-9 0,1-9 80,-1 0-1,2-37 0,-6 59-87,1-10 38,0 5-23,0 0-1,-1 1 0,1-1 1,-1 0-1,-1 1 0,1-1 1,-1 1-1,0-1 1,0 0-1,0 1 0,-4-9 1,5 14-19,0 0 0,0 0 0,0 0 0,0-1 0,0 1 1,0 0-1,0 0 0,0 0 0,0 0 0,0 0 0,-1-1 0,1 1 1,0 0-1,0 0 0,0 0 0,0 0 0,0 0 0,0-1 0,0 1 1,0 0-1,-1 0 0,1 0 0,0 0 0,0 0 0,0 0 0,0 0 1,0 0-1,-1 0 0,1 0 0,0 0 0,0-1 0,0 1 1,0 0-1,0 0 0,-1 0 0,1 0 0,0 0 0,0 0 0,0 0 1,0 0-1,-1 0 0,1 1 0,0-1 0,0 0 0,0 0 0,0 0 1,0 0-1,-1 0 0,1 0 0,0 0 0,-2 11-73,5 13 36,10-5 31,24 13 0,-35-31 7,-1 0 0,1 0 0,-1-1-1,1 1 1,0 0 0,-1-1 0,1 0 0,0 1-1,-1-1 1,1 0 0,0 0 0,-1 0-1,1 0 1,0 0 0,0 0 0,-1 0-1,1-1 1,0 1 0,-1-1 0,1 1 0,-1-1-1,1 0 1,0 1 0,-1-1 0,0 0-1,1 0 1,-1 0 0,1 0 0,-1 0-1,0-1 1,0 1 0,0 0 0,2-2 0,2-3 5,0-1 0,-1 0 0,1 0 0,-1 0 0,3-8 0,-4 5 9,1 0 0,-2 0 0,1-1-1,-1 0 1,0-14 0,-1 13 19,1 0 0,0 0 0,0 0 0,7-18 0,-6 24 38,0 0 0,0 0 0,0 1-1,1-1 1,0 1 0,0 0 0,0 0 0,0 0-1,1 0 1,0 1 0,0 0 0,9-5 0,-11 7-18,0 0 1,0 1 0,0 0-1,0-1 1,0 1-1,0 0 1,0 1 0,1-1-1,-1 0 1,0 1 0,1 0-1,-1 0 1,0 0-1,1 0 1,-1 1 0,0-1-1,0 1 1,1 0 0,-1 0-1,0 0 1,0 0-1,0 0 1,0 1 0,0-1-1,0 1 1,4 4 0,-4-5-23,-1 1-1,0 0 1,0 0 0,0 0 0,-1 0 0,1 1 0,0-1 0,-1 0 0,0 1 0,1-1 0,-1 1 0,0-1 0,0 1 0,0 0 0,-1-1 0,1 1 0,0 4 0,-1-1-2,0-1 0,0 0 0,-1 1 0,0-1-1,0 0 1,0 0 0,-1 1 0,-3 7 0,-2 2-5,-1 0 1,-1 0-1,0-1 0,-20 24 0,21-30-148,0 0 0,0 0-1,-18 12 1,23-17-151,-1-1 1,1 0-1,-1 1 0,0-2 0,0 1 1,0 0-1,0-1 0,0 0 0,0 0 1,0 0-1,-1 0 0,-6 0 1,11-1 121,-1 0 0,0 0 0,0 0 0,1-1 0,-1 1 0,0 0-1,0 0 1,1 0 0,-1-1 0,0 1 0,1 0 0,-1-1 0,1 1 0,-1-1 0,0 1 0,1-1 0,-1 1 0,0-2 0,-6-12-1587</inkml:trace>
</inkml:ink>
</file>

<file path=ppt/ink/ink1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09.598"/>
    </inkml:context>
    <inkml:brush xml:id="br0">
      <inkml:brushProperty name="width" value="0.05" units="cm"/>
      <inkml:brushProperty name="height" value="0.05" units="cm"/>
      <inkml:brushProperty name="color" value="#FF0066"/>
    </inkml:brush>
  </inkml:definitions>
  <inkml:trace contextRef="#ctx0" brushRef="#br0">39 1 8186,'-22'0'4753,"6"1"-392,19 17-2425,8 5-160,12 11-319,8 6-97,6 6-368,0-4-320,-8-5-432,-11-8-135,-5-10-346,0-2-447,-13-13-1280,-23-10-1905</inkml:trace>
</inkml:ink>
</file>

<file path=ppt/ink/ink1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09.956"/>
    </inkml:context>
    <inkml:brush xml:id="br0">
      <inkml:brushProperty name="width" value="0.05" units="cm"/>
      <inkml:brushProperty name="height" value="0.05" units="cm"/>
      <inkml:brushProperty name="color" value="#FF0066"/>
    </inkml:brush>
  </inkml:definitions>
  <inkml:trace contextRef="#ctx0" brushRef="#br0">0 128 9066,'10'0'6514,"43"-10"-3525,12-12-1429,155-44 1528,-182 57-2765,0 1-1,1 2 1,70-1 0,-101 7-312,1 0 0,0 1 1,0 0-1,0 0 0,0 1 0,-1 0 1,1 1-1,8 3 0,-15-4-7,1-1 0,0 1 0,0 0-1,-1 0 1,1 0 0,-1 0 0,0 0 0,0 0-1,0 1 1,0-1 0,0 1 0,0-1-1,0 1 1,-1 0 0,1 0 0,-1 0 0,0 0-1,0 0 1,0 0 0,-1 0 0,1 0 0,0 0-1,-1 0 1,0 6 0,-1 1 15,0-1 0,0 1 0,-1-1 0,0 0 0,-1 1 0,0-1 0,0-1 0,-1 1 0,0 0 0,-9 13 0,2-5-43,-1-1 0,0 0-1,-1-1 1,-17 16 0,27-28-85,0 0 0,-1 0 0,1-1 0,-1 1 1,0-1-1,1 0 0,-1 0 0,0 0 0,0 0 0,0-1 0,0 1 0,-1-1 1,1 0-1,0 0 0,-5 0 0,6-1-74,1-1 1,0 1-1,-1-1 1,1 0-1,0 1 1,-1-1-1,1 0 1,0 0-1,0 0 1,0-1-1,0 1 1,0-1-1,0 1 1,0-1-1,1 1 1,-1-1-1,0 0 1,1 0-1,0 0 1,-1 0-1,1 0 1,0 0-1,0 0 1,0 0-1,0 0 1,0-1-1,1 1 1,-2-4-1,-4-29-1090</inkml:trace>
</inkml:ink>
</file>

<file path=ppt/ink/ink1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10.362"/>
    </inkml:context>
    <inkml:brush xml:id="br0">
      <inkml:brushProperty name="width" value="0.05" units="cm"/>
      <inkml:brushProperty name="height" value="0.05" units="cm"/>
      <inkml:brushProperty name="color" value="#FF0066"/>
    </inkml:brush>
  </inkml:definitions>
  <inkml:trace contextRef="#ctx0" brushRef="#br0">6 387 11979,'28'19'5375,"7"14"-2271,-26-24-2093,-16-16-870,0-1 1,1-1 0,0 1-1,0-1 1,1 0 0,-8-19-1,6 14-50,4 8-93,0 0 0,0 0 0,1 0-1,0 0 1,0 0 0,0-1-1,1 1 1,0-1 0,0 0-1,1 1 1,0-1 0,0 1-1,0-1 1,2-9 0,-1 15 0,-1-1 1,1 0-1,0 1 1,0-1 0,-1 1-1,1-1 1,0 1-1,0 0 1,1-1-1,-1 1 1,0 0-1,0 0 1,0 0-1,1 0 1,-1 0-1,1 0 1,-1 0 0,1 0-1,-1 0 1,1 1-1,-1-1 1,1 1-1,0-1 1,-1 1-1,1-1 1,0 1-1,-1 0 1,1 0 0,2 0-1,7 0-10,1 1 0,-1 0 0,17 3-1,-6 0 4,-1-1 39,47 3-83,-63-6 98,1 0 0,-1 0 0,0-1 0,1 0 0,-1 0 0,0 0 0,1 0 0,-1-1 0,8-4 0,-11 6 24,-1-1 0,1 0 0,-1 0-1,0 1 1,1-1 0,-1 0 0,0 0 0,0 0 0,0-1-1,0 1 1,0 0 0,0 0 0,0-1 0,0 1-1,0 0 1,-1-1 0,1 1 0,0-1 0,-1 1-1,1-1 1,-1 1 0,0-1 0,1 1 0,-1-1-1,0 1 1,0-1 0,0 1 0,0-1 0,0 0 0,-1 1-1,1-1 1,0 1 0,-1-1 0,1 1 0,-1-1-1,1 1 1,-1-1 0,0 1 0,0 0 0,1-1-1,-1 1 1,0 0 0,-2-2 0,-4-6 147,-1 0 0,0 1 0,-1 0-1,-14-10 1,20 16-270,-13-10-120,8 7-217,1-1 0,-1 0 0,1 0 0,0 0 1,1-1-1,-1 0 0,1 0 0,-5-9 1,11 15 249,-1 1 1,1-1 0,0 0-1,0 0 1,-1 0 0,1 1-1,0-1 1,0 0 0,0 0-1,0 0 1,0 0 0,0 0-1,0 1 1,0-1-1,0 0 1,1 0 0,-1 0-1,0 0 1,1 1 0,-1-1-1,0 0 1,1 0 0,-1 1-1,1-1 1,-1 0 0,1 1-1,-1-1 1,1 0 0,-1 1-1,1-1 1,0 1 0,-1-1-1,3 0 1,20-10-1136</inkml:trace>
</inkml:ink>
</file>

<file path=ppt/ink/ink1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10.754"/>
    </inkml:context>
    <inkml:brush xml:id="br0">
      <inkml:brushProperty name="width" value="0.05" units="cm"/>
      <inkml:brushProperty name="height" value="0.05" units="cm"/>
      <inkml:brushProperty name="color" value="#FF0066"/>
    </inkml:brush>
  </inkml:definitions>
  <inkml:trace contextRef="#ctx0" brushRef="#br0">32 483 8898,'1'0'295,"-1"0"0,1-1 0,0 1 0,-1 0 0,1 0 0,-1 0 0,1 0 0,-1-1 0,1 1 0,0 0 0,-1 0 0,1-1 0,-1 1 0,1-1 0,-1 1 1,1 0-1,-1-1 0,0 1 0,1-1 0,-1 1 0,1-1 0,-1 0 0,7-18 2681,-5-25-1720,-2 35-605,-1-26-30,-2 0 0,-1 0 0,-14-52 0,10 51-484,1 0-1,-4-71 1,11 106-127,0-1-1,0 0 1,0 1 0,0-1 0,0 0-1,0 1 1,0-1 0,1 0 0,-1 1-1,1-1 1,-1 1 0,1-1 0,0 0-1,-1 1 1,1 0 0,0-1 0,1-1-1,0 3 7,-1-1 0,0 1 0,0 0 0,1 0 0,-1-1 0,0 1 1,1 0-1,-1 0 0,0 0 0,1 1 0,-1-1 0,0 0 0,1 0 0,-1 1 0,0-1 0,0 1 0,1-1 0,-1 1 0,0 0 0,0-1 0,0 1 0,0 0 0,0 0 0,1 1 0,19 14 233,-1 1 0,-1 1-1,0 0 1,-1 2 0,26 37 0,-9-11 116,-34-44-379,16 17 172,19 33 0,-32-45-725,0 1-1,0 0 1,-1 0-1,4 13 1,-4-14-244</inkml:trace>
  <inkml:trace contextRef="#ctx0" brushRef="#br0" timeOffset="1">69 258 13907,'2'-2'5201,"14"-12"-4049,20-1-624,6-14-800,-8-7-616,11-4-3049,-1-12 2585</inkml:trace>
</inkml:ink>
</file>

<file path=ppt/ink/ink1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12.046"/>
    </inkml:context>
    <inkml:brush xml:id="br0">
      <inkml:brushProperty name="width" value="0.05" units="cm"/>
      <inkml:brushProperty name="height" value="0.05" units="cm"/>
      <inkml:brushProperty name="color" value="#FF0066"/>
    </inkml:brush>
  </inkml:definitions>
  <inkml:trace contextRef="#ctx0" brushRef="#br0">11 1159 10146,'-1'1'394,"0"1"-1,0-1 1,0 0-1,0 1 1,0-1-1,0 0 1,1 1-1,-1-1 1,1 1-1,-1-1 0,1 1 1,-1-1-1,1 1 1,0 0-1,0-1 1,0 1-1,0-1 1,0 1-1,0 0 1,0-1-1,1 1 1,-1-1-1,0 1 1,1-1-1,0 3 1,21 46 1913,-8-22-1051,14 72 55,-28-99-1310,0-1 0,0 0 0,0 0 0,0 0 0,0 0 0,0 0 0,0 1 1,0-1-1,0 0 0,0 0 0,0 0 0,0 0 0,0 0 0,0 1 0,0-1 0,0 0 0,0 0 1,0 0-1,1 0 0,-1 0 0,0 0 0,0 1 0,0-1 0,0 0 0,0 0 0,0 0 1,0 0-1,1 0 0,-1 0 0,0 0 0,0 0 0,0 0 0,0 0 0,0 0 0,1 0 0,-1 0 1,0 0-1,0 0 0,0 0 0,0 0 0,1 0 0,-1 0 0,0 0 0,0 0 0,0 0 0,0 0 1,0 0-1,1 0 0,-1 0 0,0 0 0,0 0 0,0 0 0,7-11 28,3-14-7,4-35-11,-7 28-87,12-35 1,-16 58 42,1 0 1,0 1-1,0-1 1,1 1 0,0 0-1,1 0 1,0 0-1,9-9 1,-14 16 28,0 0 1,0 0-1,0 0 1,0 0-1,0 0 1,0 0-1,0 0 1,0 0-1,0 0 1,1 1-1,-1-1 0,0 1 1,0-1-1,1 1 1,-1-1-1,0 1 1,1 0-1,-1-1 1,0 1-1,1 0 1,-1 0-1,1 0 0,-1 0 1,0 0-1,1 1 1,-1-1-1,3 1 1,-2 0-1,0 1 0,0 0 1,-1-1-1,1 1 0,0 0 0,-1 0 1,1 0-1,-1 0 0,0 0 1,1 0-1,-1 0 0,0 0 1,0 1-1,0 2 0,3 8 2,0 1-1,-1 0 0,-1 0 1,0 18-1,-2-17 12,-1-12 10,1 0 0,0 0 0,0 0 0,0 0 0,0 1 0,1-1 0,-1 0 0,3 5 0,-3-7-13,0-1 0,1 0-1,-1 0 1,0 0 0,1 0 0,-1 0 0,0 0 0,1 0-1,-1 0 1,0 1 0,1-1 0,-1 0 0,0 0 0,1-1 0,-1 1-1,0 0 1,1 0 0,-1 0 0,0 0 0,1 0 0,-1 0-1,0 0 1,1 0 0,-1-1 0,0 1 0,0 0 0,1 0-1,-1 0 1,0-1 0,0 1 0,1 0 0,-1 0 0,0-1-1,0 1 1,1 0 0,-1-1 0,0 1 0,0 0 0,0-1-1,0 1 1,0 0 0,1-1 0,10-16 82,1-14-70,-2 1 1,0-2 0,6-40 0,-8 29-54,16-42 0,-23 82 33,0 0-1,0 0 1,0 0-1,1 0 1,-1 1 0,1-1-1,0 0 1,0 1-1,0-1 1,2-2 0,-3 5 0,0-1 1,0 1-1,0-1 1,-1 1-1,1 0 0,0 0 1,0-1-1,0 1 1,0 0-1,0 0 1,0 0-1,0 0 1,0 0-1,0 0 1,0 0-1,-1 0 1,1 0-1,0 0 1,0 1-1,0-1 1,0 0-1,0 1 1,0-1-1,-1 1 1,1-1-1,0 1 1,0-1-1,-1 1 1,1-1-1,0 1 1,0 0-1,-1-1 1,1 1-1,-1 0 1,1-1-1,-1 1 1,1 1-1,27 36-41,17 19 54,-42-54-7,0 0 0,0 0 0,1 0-1,-1 0 1,1-1 0,-1 1-1,1-1 1,0 0 0,0 0-1,0 0 1,0-1 0,1 0-1,3 1 1,-4-2-2,0 0 1,0 0-1,0 0 0,-1-1 1,1 0-1,0 1 0,-1-2 1,1 1-1,-1 0 0,1-1 1,-1 1-1,0-1 0,1 0 1,-1 0-1,0 0 0,0-1 1,0 1-1,-1-1 0,5-5 1,1 0 3,-2-1-1,1 1 1,-1-1 0,0-1 0,7-17-1,0-8 2,-3 0 1,11-54-1,-13 47 1,19-54 1,-24 94-36,-1 9 27,-1 14 40,-3 21 144,0-20-110,1 0 0,0 0 0,2-1-1,1 1 1,6 28 0,4-27-17,-3-19-82,-4-18-60,-4 0-24,-1-1 0,-1 0 1,-1 0-1,-6-28 0,5 30 29,1 1-1,0-1 0,0 1 1,1-1-1,1 0 0,0 1 1,1-1-1,2-13 0,-3 25 78,0 0-1,0 0 0,0 0 0,1 0 1,-1 0-1,0 0 0,0 1 1,1-1-1,-1 0 0,1 0 1,-1 0-1,1 1 0,-1-1 1,1 0-1,-1 0 0,1 1 0,0-1 1,-1 1-1,1-1 0,0 1 1,-1-1-1,1 1 0,0-1 1,0 1-1,0-1 0,0 1 0,-1 0 1,1-1-1,0 1 0,0 0 1,0 0-1,0 0 0,0 0 1,0 0-1,0 0 0,-1 0 0,1 0 1,0 0-1,0 0 0,0 0 1,0 1-1,0-1 0,0 0 1,1 1-1,5 3-1,0 0 0,0 0 1,-1 1-1,10 7 0,5 4 9,-18-14-4,0 0 0,0-1 1,0 1-1,1-1 0,-1 0 1,0 0-1,0 0 1,1 0-1,-1 0 0,1-1 1,-1 1-1,1-1 0,-1 0 1,1 0-1,-1 0 0,0-1 1,1 1-1,3-2 1,-3 0-1,1 0 0,-1 0 0,0-1 0,-1 0 0,1 1 0,0-1 0,-1 0 0,0-1 0,0 1 0,0 0 0,0-1 0,0 0 1,3-5-1,3-8 8,-1 1 0,-1-1 0,0-1 0,-2 1 0,8-37 0,7-87 72,-14 95-50,-12 80 81,2 0-1,1-1 1,2 1-1,6 68 0,-4-99-98,-1 1 0,1-1 0,1 1-1,-1-1 1,0 1 0,1-1 0,0 0-1,-1 0 1,1 1 0,1-1 0,3 4-1,-5-6-7,-1 0 0,1-1-1,0 1 1,0-1-1,-1 1 1,1-1-1,0 1 1,0-1-1,0 0 1,0 1-1,-1-1 1,1 0 0,0 0-1,0 0 1,0 1-1,0-1 1,0 0-1,0 0 1,0 0-1,1-1 1,-1 1 1,1-1 0,0 0 0,-1 1 0,0-1 1,1 0-1,-1 0 0,1 0 0,-1 0 0,0 0 0,0 0 0,1-1 0,-1 1 0,0 0 1,0-1-1,1-1 0,7-13 26,0-1 0,-1 0 1,-1-1-1,0 1 1,-1-1-1,-1-1 0,-1 1 1,3-27-1,3-155 10,-10 186-37,1-4-3,0-9 6,-2 0 1,0-1 0,-8-42 0,0 50 14,9 20-19,-1 0-1,1 0 0,0 0 0,-1 0 0,1 0 0,0 0 1,0 0-1,-1 1 0,1-1 0,0 0 0,-1 0 0,1 0 1,0 0-1,0 1 0,0-1 0,-1 0 0,1 0 0,0 1 1,0-1-1,-1 0 0,1 0 0,0 1 0,0-1 0,0 0 1,0 0-1,0 1 0,0-1 0,-1 0 0,1 1 0,0-1 1,0 0-1,0 1 0,0-1 0,0 1 0,-7 41 173,4 8 329,7 83 1,-2-107-284,2 0 0,0-1 1,2 0-1,1 0 0,11 28 0,-15-46-186,0-1-1,0 0 0,1 1 1,0-1-1,0-1 1,0 1-1,1-1 0,0 1 1,9 7-1,-13-12-42,1 0 1,0 0 0,0 0-1,0 0 1,0 0-1,0 0 1,0 0-1,0-1 1,0 1-1,0-1 1,0 1-1,0-1 1,1 0-1,-1 0 1,0 0-1,0 0 1,0 0-1,0 0 1,1-1-1,-1 1 1,0-1-1,0 0 1,0 1-1,0-1 1,0 0-1,0 0 1,0 0-1,-1 0 1,1-1-1,0 1 1,0 0-1,-1-1 1,1 0-1,1-1 1,1-2-293,1 0-1,-1 0 1,0-1 0,-1 1 0,1-1-1,4-11 1,-6 12-298,-1 1 1,1 0-1,-1-1 0,0 1 0,0-1 0,-1-7 0,-1-12-800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03.050"/>
    </inkml:context>
    <inkml:brush xml:id="br0">
      <inkml:brushProperty name="width" value="0.05" units="cm"/>
      <inkml:brushProperty name="height" value="0.05" units="cm"/>
      <inkml:brushProperty name="color" value="#FF0066"/>
    </inkml:brush>
  </inkml:definitions>
  <inkml:trace contextRef="#ctx0" brushRef="#br0">0 5 9066,'8'-4'5246,"3"9"-3441,8 10-905,-19-14-803,13 13 376,-1 1-1,0 1 0,-1 0 0,-1 1 1,11 23-1,24 38 206,99 125-139,-138-196-866,0 0 1,0 0 0,1-1-1,13 11 1,-16-14-481,-1-1 1,1 0-1,-1 0 1,1 0-1,0-1 0,0 1 1,7 1-1,-4-2-711</inkml:trace>
</inkml:ink>
</file>

<file path=ppt/ink/ink1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12.748"/>
    </inkml:context>
    <inkml:brush xml:id="br0">
      <inkml:brushProperty name="width" value="0.05" units="cm"/>
      <inkml:brushProperty name="height" value="0.05" units="cm"/>
      <inkml:brushProperty name="color" value="#FF0066"/>
    </inkml:brush>
  </inkml:definitions>
  <inkml:trace contextRef="#ctx0" brushRef="#br0">10 232 8218,'-2'3'484,"1"0"0,0 0 0,0 0 0,0 0 0,0 0 0,0 0 0,1 1 0,-1-1 0,1 0 0,0 0 0,0 0 0,0 1 0,0-1 0,1 0 0,-1 0 0,2 5 0,-1-6-338,1 0 1,-1 0 0,0 0-1,1 0 1,-1 0-1,1-1 1,-1 1 0,1 0-1,0-1 1,0 0-1,0 1 1,0-1 0,0 0-1,0 0 1,0 0-1,0 0 1,0 0 0,0 0-1,1-1 1,-1 1-1,0-1 1,1 1 0,3-1-1,0 0-10,-1 0-1,1 0 0,0-1 1,0 0-1,-1 0 0,1-1 1,0 1-1,-1-1 0,1 0 1,-1-1-1,0 1 0,0-1 1,0 0-1,0 0 1,0-1-1,-1 0 0,0 1 1,1-1-1,-1-1 0,-1 1 1,1-1-1,5-8 0,1-2 38,0-1 1,-2 0-1,1-1 0,-2 1 0,10-36 0,-14 42-117,0-1 1,-1 0-1,0-21 0,-1 30-41,-1-1-1,0 0 1,0 1-1,0-1 0,-1 1 1,1-1-1,-1 1 1,1-1-1,-1 1 1,0-1-1,0 1 0,0 0 1,0-1-1,0 1 1,-1 0-1,1 0 0,-1 0 1,1 0-1,-1 0 1,0 0-1,-2-2 1,3 4-12,1-1 0,-1 1 0,1-1 0,-1 1 0,1 0 0,-1-1 0,0 1 0,1 0 0,-1 0 0,1-1 0,-1 1 0,1 0 0,-1 0 0,0 0 0,1 0 0,-1 0 1,0 0-1,1 0 0,-1 0 0,0 0 0,1 0 0,-1 0 0,1 0 0,-1 0 0,0 0 0,1 1 0,-1-1 0,1 0 0,-1 1 0,0-1 0,1 0 0,-1 1 0,1-1 0,-1 0 1,1 1-1,0-1 0,-1 1 0,1-1 0,-1 1 0,1-1 0,0 1 0,-1-1 0,1 1 0,0-1 0,-1 1 0,1 0 0,0-1 0,0 1 0,0-1 0,0 1 0,0 0 0,0-1 0,0 1 1,0 0-1,0-1 0,0 1 0,0 0 0,0-1 0,0 2 0,0 2 4,0 1 0,1 0 0,-1-1 0,1 1 0,0-1 0,0 1 1,2 4-1,1 0-4,1 0 0,1-1-1,0 1 1,0-1 0,0-1 0,1 1 0,10 8 0,-15-14-176,1 1 0,0-1 0,0 1 0,0-1 0,1 0 0,-1 0 1,0-1-1,1 1 0,-1-1 0,1 1 0,0-1 0,-1 0 0,1 0 0,0-1 0,0 1 0,0-1 0,-1 0 0,1 0 0,0 0 0,0-1 0,0 1 0,6-2 0,25-18-1039</inkml:trace>
</inkml:ink>
</file>

<file path=ppt/ink/ink1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13.327"/>
    </inkml:context>
    <inkml:brush xml:id="br0">
      <inkml:brushProperty name="width" value="0.05" units="cm"/>
      <inkml:brushProperty name="height" value="0.05" units="cm"/>
      <inkml:brushProperty name="color" value="#FF0066"/>
    </inkml:brush>
  </inkml:definitions>
  <inkml:trace contextRef="#ctx0" brushRef="#br0">6 374 7626,'-2'4'791,"1"0"1,0 0 0,1-1 0,-1 1 0,1 0-1,-1 0 1,1 0 0,0 0 0,1 0 0,0 7 0,1-3 131,0 1 1,1-1 0,0 0 0,6 12 0,-1-5-352,1 0 0,1 0 0,0-1 0,16 16-1,-25-29-555,0 0-1,0 0 0,0 1 0,0-1 0,1 0 0,-1-1 0,1 1 0,-1 0 0,0 0 0,1 0 0,0-1 0,-1 1 0,1-1 1,-1 1-1,1-1 0,-1 0 0,1 0 0,0 0 0,-1 1 0,1-2 0,0 1 0,-1 0 0,1 0 0,0 0 0,-1-1 1,1 1-1,-1-1 0,1 1 0,-1-1 0,1 0 0,-1 1 0,1-1 0,-1 0 0,0 0 0,1 0 0,-1 0 0,0 0 1,0-1-1,0 1 0,2-3 0,4-4 38,-1 0 1,0 0 0,0-1-1,-1 0 1,5-11 0,62-144 212,-65 148-167,-6 14-30,0-1 1,0 0-1,0 1 0,1-1 0,-1 1 1,1-1-1,0 1 0,3-4 1,-4 6-47,0-1 0,0 0 0,0 1 1,0-1-1,1 1 0,-1-1 1,0 1-1,0 0 0,1 0 0,-1-1 1,0 1-1,0 0 0,1 0 1,-1 0-1,0 0 0,1 1 0,-1-1 1,0 0-1,0 0 0,1 1 0,-1-1 1,0 1-1,0-1 0,2 2 1,68 37 987,-69-39-985,0 0 1,-1 0 0,1 0-1,0 0 1,-1 0 0,1 0-1,0 0 1,-1-1 0,1 1-1,0-1 1,-1 1 0,1-1-1,-1 0 1,1 1 0,-1-1-1,1 0 1,-1 0 0,1 0-1,-1 0 1,0 0 0,1 0-1,-1-1 1,0 1 0,0 0 0,0-1-1,1-1 1,25-37 338,-1-9-555,3 2 0,58-75-1,-54 73-5010,-31 44 3796</inkml:trace>
</inkml:ink>
</file>

<file path=ppt/ink/ink1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13.712"/>
    </inkml:context>
    <inkml:brush xml:id="br0">
      <inkml:brushProperty name="width" value="0.05" units="cm"/>
      <inkml:brushProperty name="height" value="0.05" units="cm"/>
      <inkml:brushProperty name="color" value="#FF0066"/>
    </inkml:brush>
  </inkml:definitions>
  <inkml:trace contextRef="#ctx0" brushRef="#br0">7 1 15051,'-7'9'5441,"20"-7"-4632,3 0-601,4-4-2177,7 0 1409</inkml:trace>
</inkml:ink>
</file>

<file path=ppt/ink/ink1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14.137"/>
    </inkml:context>
    <inkml:brush xml:id="br0">
      <inkml:brushProperty name="width" value="0.05" units="cm"/>
      <inkml:brushProperty name="height" value="0.05" units="cm"/>
      <inkml:brushProperty name="color" value="#FF0066"/>
    </inkml:brush>
  </inkml:definitions>
  <inkml:trace contextRef="#ctx0" brushRef="#br0">10 0 11002,'-10'18'4953,"10"18"-2288,5 10-136,7 13-465,9 2-168,5 1-431,-4-4-361,4-8-608,-3-3-224,-7-13-216,2-7-16,-7-17-344,-3-3-328,-5-7-1104,-4-10-417,-11 2-1280,0-12 2025</inkml:trace>
</inkml:ink>
</file>

<file path=ppt/ink/ink1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14.525"/>
    </inkml:context>
    <inkml:brush xml:id="br0">
      <inkml:brushProperty name="width" value="0.05" units="cm"/>
      <inkml:brushProperty name="height" value="0.05" units="cm"/>
      <inkml:brushProperty name="color" value="#FF0066"/>
    </inkml:brush>
  </inkml:definitions>
  <inkml:trace contextRef="#ctx0" brushRef="#br0">0 466 8786,'5'-8'1048,"-1"0"0,1 0 0,1 0 1,0 1-1,0 0 0,0 0 0,0 0 0,14-9 1,5-2 199,34-19 1,-41 27-471,-1 0-299,1 0-1,0 2 1,1 0-1,28-8 1,-42 15-416,1-1 1,-1 1-1,1 0 1,-1 0-1,1 0 1,0 1-1,0 0 1,-1 0 0,1 0-1,0 1 1,-1 0-1,1 0 1,-1 0-1,1 1 1,-1 0-1,1 0 1,-1 0 0,0 1-1,9 6 1,-11-6-27,-1-1 1,1 1-1,-1 1 0,0-1 1,0 0-1,-1 0 1,1 1-1,-1-1 0,0 1 1,1-1-1,-1 1 1,-1 0-1,1-1 0,-1 1 1,1 0-1,-1-1 1,0 1-1,0 0 0,-1 0 1,1-1-1,-1 1 1,0 0-1,0-1 0,0 1 1,-2 4-1,-4 10 74,0-1 0,-1 0 0,-15 24 0,14-26-269,0 0 1,-2 0-1,1-1 1,-2 0-1,0-1 1,0 0-1,-2-1 1,-18 14-1,31-25 69,0 0 0,0-1 0,1 1 0,-1 0 0,0-1 0,0 1-1,0-1 1,0 1 0,0-1 0,0 1 0,1-1 0,-1 0 0,0 1-1,0-1 1,0 0 0,0 0 0,0 0 0,-1 0 0,1 0 0,0 0 0,0 0-1,0 0 1,0 0 0,0 0 0,0-1 0,0 1 0,0 0 0,1-1-1,-1 1 1,0-1 0,0 1 0,0-1 0,0 1 0,0-1 0,1 0 0,-1 1-1,0-1 1,0 0 0,1 0 0,-1 1 0,1-1 0,-1 0 0,0-1-1,0-2-264,-1 0 0,1 0 0,1 0 0,-1 0 0,0 0 0,1 0-1,0 0 1,0-1 0,0 1 0,1-4 0,8-37-967</inkml:trace>
  <inkml:trace contextRef="#ctx0" brushRef="#br0" timeOffset="1">453 259 9978,'64'43'6341,"-29"-21"-3242,37 32 0,-64-37-808,-11-28-623,-9-50-1346,5 31-286,2-1 0,-3-47 0,9 66-203,-1-1 0,2 1 0,0-1 1,0 1-1,7-20 0,-6 25-404,-1 1 0,0 0-1,1 0 1,0 0 0,1 0 0,-1 0 0,1 0-1,0 1 1,1 0 0,-1 0 0,11-9 0,6 2-860</inkml:trace>
</inkml:ink>
</file>

<file path=ppt/ink/ink1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15.210"/>
    </inkml:context>
    <inkml:brush xml:id="br0">
      <inkml:brushProperty name="width" value="0.05" units="cm"/>
      <inkml:brushProperty name="height" value="0.05" units="cm"/>
      <inkml:brushProperty name="color" value="#FF0066"/>
    </inkml:brush>
  </inkml:definitions>
  <inkml:trace contextRef="#ctx0" brushRef="#br0">1 413 8578,'43'42'3718,"-42"-42"-3607,-1 1 0,1-1-1,0 1 1,-1-1 0,1 1 0,0-1-1,-1 0 1,1 0 0,0 1 0,0-1 0,0 0-1,-1 0 1,1 0 0,0 0 0,0 0 0,0 0-1,-1 0 1,1 0 0,0 0 0,0 0 0,-1 0-1,1-1 1,0 1 0,0 0 0,-1-1 0,1 1-1,0 0 1,0-1 0,-1 1 0,1-1-1,-1 1 1,1-1 0,0 1 0,-1-1 0,1 1-1,-1-1 1,1 0 0,13-24 1670,-13 23-1491,21-58 2848,-20 56-3016,-2 1-1,1-1 0,0 0 0,-1 1 0,0-1 0,0 0 1,0 0-1,0 1 0,0-1 0,-1 0 0,0 1 0,1-1 1,-1 0-1,-3-6 0,3 9-118,1 1 0,0-1 0,0 0 0,-1 0-1,1 0 1,-1 1 0,1-1 0,-1 0 0,1 0 0,-1 1 0,1-1 0,-1 0 0,0 1-1,1-1 1,-1 1 0,0-1 0,0 1 0,1-1 0,-1 1 0,0-1 0,0 1-1,0 0 1,1-1 0,-1 1 0,0 0 0,0 0 0,0 0 0,0 0 0,0-1 0,0 1-1,0 1 1,1-1 0,-1 0 0,0 0 0,0 0 0,0 0 0,0 1 0,0-1-1,0 0 1,1 1 0,-1-1 0,0 0 0,0 1 0,1-1 0,-1 1 0,0-1 0,0 1-1,1 0 1,-1-1 0,1 1 0,-1 0 0,1-1 0,-2 3 0,0 0-6,-1 1 1,1 0 0,-1 0 0,1-1-1,1 2 1,-1-1 0,0 0 0,1 0-1,0 0 1,-1 6 0,2 1 45,0 0 0,0 0 0,1 1 0,0-1 0,1 0 0,1 0 0,6 20 0,-8-28-46,0 0 0,0 0 0,0 0 0,1 0 0,-1 0 0,1 0 0,0 0 1,0-1-1,0 1 0,0 0 0,0-1 0,0 0 0,1 0 0,-1 0 0,1 0 0,0 0 0,-1 0 0,1 0 0,0-1 0,0 0 0,0 1 0,0-1 0,0 0 0,0 0 0,1-1 0,-1 1 0,0-1 0,0 0 0,1 0 0,-1 0 0,0 0 0,5-1 0,-4 0-131,0 0-1,0-1 1,0 1-1,-1-1 1,1 0-1,0 0 1,-1-1-1,1 1 1,-1-1-1,0 1 1,0-1-1,0 0 1,0 0-1,0-1 0,-1 1 1,0-1-1,1 1 1,-1-1-1,0 0 1,-1 1-1,1-1 1,-1 0-1,0 0 1,2-8-1,1-8-314,-1 0 0,-1-1 0,0-34 0,-4 24 409,2-31 57,0 58 72,0 0 0,1 0-1,-1 0 1,1 0 0,0 0 0,0 1 0,1-1 0,-1 0 0,1 0 0,0 1 0,4-7 0,-5 8-1,1 1 0,-1-1 0,1 1 1,-1 0-1,1 0 0,-1-1 0,1 1 0,0 0 0,0 0 1,0 0-1,-1 1 0,1-1 0,0 0 0,0 1 0,0-1 1,0 1-1,0 0 0,0-1 0,0 1 0,0 0 0,0 0 0,0 1 1,0-1-1,0 0 0,0 1 0,0-1 0,0 1 0,0-1 1,0 1-1,0 0 0,0 0 0,0 0 0,-1 0 0,1 0 1,0 0-1,-1 1 0,2 1 0,7 5 212,0 1 0,-1 0 0,0 1 0,9 14 0,-14-19-244,-2-3-34,-1 1-1,1-1 0,0 0 1,0 1-1,1-1 1,-1 0-1,0 0 1,1 0-1,-1-1 0,1 1 1,0 0-1,0-1 1,-1 0-1,1 0 0,0 0 1,0 0-1,5 1 1,-6-2-19,0 0 1,1-1 0,-1 1 0,0-1 0,0 1 0,0-1-1,1 0 1,-1 0 0,0 0 0,0 0 0,0 0 0,0 0 0,-1-1-1,1 1 1,0-1 0,0 1 0,-1-1 0,1 1 0,-1-1-1,0 0 1,1 0 0,-1 0 0,0 0 0,1-3 0,1-1 8,0 1 0,-1-1 0,1 0 0,-1 0 0,-1 0 0,1 0 0,-1 0 0,0 0 0,0 0 0,-1-8 0,-1-1 41,0 0 0,-7-26 0,4 25 97,1 0 0,-1-33 0,4 49-141,0 0-1,0-1 1,0 1-1,0 0 1,0-1-1,0 1 1,0 0-1,1-1 1,-1 1 0,0 0-1,0-1 1,0 1-1,1 0 1,-1 0-1,0-1 1,0 1-1,1 0 1,-1 0-1,0 0 1,0-1-1,1 1 1,-1 0-1,0 0 1,1 0-1,-1 0 1,0 0 0,1-1-1,-1 1 1,0 0-1,1 0 1,-1 0-1,0 0 1,1 0-1,-1 0 1,1 0-1,14 2 233,-12-2-243,5 1 58,0 0 0,-1 1 0,1-1 0,0 2 0,-1-1 0,10 5 0,-10-4-2,-3-1 2,-1 0 0,0 0 0,0 0 0,0 0 0,0 0 0,0 1 0,0-1 0,-1 1 0,1 0-1,-1 0 1,1 0 0,-1 0 0,2 5 0,17 46 392,-11-25-382,-8-24-151,1-17-7695</inkml:trace>
</inkml:ink>
</file>

<file path=ppt/ink/ink1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15.712"/>
    </inkml:context>
    <inkml:brush xml:id="br0">
      <inkml:brushProperty name="width" value="0.05" units="cm"/>
      <inkml:brushProperty name="height" value="0.05" units="cm"/>
      <inkml:brushProperty name="color" value="#FF0066"/>
    </inkml:brush>
  </inkml:definitions>
  <inkml:trace contextRef="#ctx0" brushRef="#br0">14 39 11034,'-12'3'4905,"11"2"-2744,4-3-1185,8-6-368,7-2-952,-2-4-304,7-1-944,-4 5-537,7-6 1313</inkml:trace>
</inkml:ink>
</file>

<file path=ppt/ink/ink1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16.094"/>
    </inkml:context>
    <inkml:brush xml:id="br0">
      <inkml:brushProperty name="width" value="0.05" units="cm"/>
      <inkml:brushProperty name="height" value="0.05" units="cm"/>
      <inkml:brushProperty name="color" value="#FF0066"/>
    </inkml:brush>
  </inkml:definitions>
  <inkml:trace contextRef="#ctx0" brushRef="#br0">1 4 8962,'6'-1'500,"19"-1"2924,-24 2-3303,-1 1 0,1-1-1,-1 1 1,1-1 0,0 1-1,-1-1 1,0 1 0,1 0-1,-1-1 1,1 1 0,-1 0-1,0-1 1,0 1 0,1 0 0,-1 0-1,0-1 1,0 1 0,0 0-1,0 0 1,0-1 0,0 1-1,0 0 1,0 0 0,0 0-1,0-1 1,0 1 0,0 0-1,0 0 1,-1-1 0,1 1 0,0 0-1,-1 1 1,-3 12 907,0 1-1,2 0 1,0 0 0,-1 27 0,3-39-967,0 0 1,1 0-1,-1 0 1,0 0-1,1 0 1,-1 0-1,1 0 1,0 0-1,0 0 1,0 0-1,1-1 1,-1 1-1,1 0 1,-1-1-1,1 1 1,0-1-1,0 1 1,0-1-1,0 0 1,1 0-1,-1 0 1,0 0-1,1 0 1,0-1-1,-1 1 1,1-1-1,0 0 1,0 1-1,0-1 1,-1 0-1,5 0 1,-6-1-37,1 0 0,-1 0 0,0 0 0,1 0 0,-1-1-1,0 1 1,1 0 0,-1-1 0,0 1 0,0-1 0,1 1 0,-1-1 0,0 0 0,0 1 0,0-1 0,0 0 0,0 0 0,0 0 0,0 0 0,0 0 0,0 0 0,0 0 0,0 0-1,-1 0 1,1 0 0,-1 0 0,1-1 0,0 1 0,-1 0 0,0-1 0,1 1 0,-1-3 0,2 1 114,-1-1 0,-1 0-1,1 0 1,0 0 0,-1 0 0,0 0-1,0 0 1,0 0 0,0 0 0,-2-6 0,0 5-25,0-1 0,0 1 1,-1 0-1,0 0 0,0 0 1,0 0-1,-1 0 0,1 1 1,-6-5-1,8 7-297,-1 0 1,0 1 0,0-1-1,0 1 1,0-1-1,0 1 1,0 0-1,0 0 1,0 0 0,-1 0-1,1 0 1,0 0-1,-1 1 1,1-1-1,-1 1 1,1-1 0,-1 1-1,1 0 1,-1 0-1,1 0 1,-1 1-1,-3 0 1,5-1-7,-3 2-2114,10 0 782,12 1 705</inkml:trace>
</inkml:ink>
</file>

<file path=ppt/ink/ink1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16.485"/>
    </inkml:context>
    <inkml:brush xml:id="br0">
      <inkml:brushProperty name="width" value="0.05" units="cm"/>
      <inkml:brushProperty name="height" value="0.05" units="cm"/>
      <inkml:brushProperty name="color" value="#FF0066"/>
    </inkml:brush>
  </inkml:definitions>
  <inkml:trace contextRef="#ctx0" brushRef="#br0">1 365 8058,'35'-37'4233,"-34"35"-3851,0 1 1,0 0 0,0 0-1,1 0 1,-1 0 0,0 0-1,1 0 1,-1 1 0,1-1 0,-1 0-1,1 1 1,-1-1 0,1 1-1,-1 0 1,1-1 0,0 1-1,2 0 1,-2 0-158,0 0 0,0 1 0,0-1-1,0 1 1,0 0 0,0-1 0,0 1 0,0 0 0,0 0-1,-1 0 1,4 3 0,0 0 11,0 1 0,-1 0 0,1-1 0,-1 2 0,0-1 0,4 8 0,-5-7-103,1 0 0,0 0 0,0 0 0,0-1 0,9 9 0,-12-13-127,-1-1 1,1 1-1,0 0 1,0-1-1,0 1 1,-1-1-1,1 1 0,0-1 1,0 0-1,0 1 1,0-1-1,0 0 0,0 0 1,0 1-1,0-1 1,0 0-1,0 0 1,0 0-1,0 0 0,1-1 1,0 1-4,-1-1 0,0 0 0,0 0 0,1 0 0,-1 0 0,0 0 0,0 0 0,0 0 0,0 0 0,0 0 0,0 0 0,0-1 1,-1 1-1,1 0 0,0-1 0,-1 1 0,1 0 0,0-3 0,2-5 16,-1-1 0,0 0 0,0 0 0,0-16 0,-2 18-14,0 0 0,1 0 0,0 0 1,1 1-1,-1-1 0,1 1 0,1-1 0,0 1 0,4-10 1,28 27 39,-28-10 1,0-1 0,0 0-1,0 0 1,0-1 0,0 0 0,0 0 0,-1-1 0,1 1-1,0-2 1,7-4 0,-8 4 55,0 0-1,-1 0 0,1-1 1,-1 0-1,0 0 1,0-1-1,-1 1 1,0-1-1,7-11 1,8-10 382,-8 12-97,2 1 1,-1 0-1,2 1 0,0 1 0,0 0 0,1 1 0,1 1 0,0 0 0,27-12 0,-41 21-341,0 0 0,0 0 0,0 1-1,0-1 1,0 1 0,0-1 0,1 1-1,-1 0 1,0 0 0,0 0 0,0 0-1,0 0 1,1 1 0,-1-1 0,4 2 0,-5-1-24,0-1 0,0 1 0,0 0 0,0 0 0,0 0 0,0-1 0,0 1 0,-1 0 0,1 0 0,0 0 0,0 1 0,-1-1 0,1 0 0,-1 0 0,1 0 0,-1 0 0,1 1 1,-1-1-1,1 2 0,-1 4 4,0-1 1,0 1 0,0-1-1,-1 0 1,0 1-1,0-1 1,-1 0 0,0 0-1,-2 7 1,-4 9-328,0-1 0,-1-1 0,-2 1 0,0-2 0,-1 1 0,-27 32 0,37-49-32,-1-1 1,1 0-1,-1 0 0,0 0 1,0 0-1,0 0 1,0 0-1,0-1 0,0 0 1,-1 1-1,1-1 0,0 0 1,-1-1-1,1 1 0,-1-1 1,-4 1-1,-21-8-1506</inkml:trace>
</inkml:ink>
</file>

<file path=ppt/ink/ink1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17.096"/>
    </inkml:context>
    <inkml:brush xml:id="br0">
      <inkml:brushProperty name="width" value="0.05" units="cm"/>
      <inkml:brushProperty name="height" value="0.05" units="cm"/>
      <inkml:brushProperty name="color" value="#FF0066"/>
    </inkml:brush>
  </inkml:definitions>
  <inkml:trace contextRef="#ctx0" brushRef="#br0">201 109 8338,'-16'0'1311,"14"1"-1024,-1-1 0,0 0 0,0 0 1,1-1-1,-1 1 0,0 0 0,0-1 0,1 0 0,-1 1 0,0-1 0,1 0 1,-1 0-1,1-1 0,-1 1 0,-2-3 0,3 3-68,0 0-1,0 0 1,0 0-1,0 0 1,0 1 0,0-1-1,0 0 1,0 1-1,0 0 1,0-1 0,0 1-1,-1 0 1,1 0-1,0 0 1,0 0 0,0 1-1,0-1 1,0 0-1,0 1 1,0 0 0,0-1-1,0 1 1,0 0-1,0 0 1,0 0 0,0 0-1,0 1 1,1-1-1,-1 0 1,-2 3 0,-2 2 162,0 0 0,0 0 1,0 1-1,1-1 0,0 1 1,-5 10-1,5-7-204,0 0-1,1 0 1,0 1-1,1-1 1,0 1 0,0 0-1,1 0 1,1 0-1,0 0 1,0 0-1,1 1 1,1-1 0,0 0-1,0 0 1,1 0-1,1 0 1,0 0 0,0 0-1,1-1 1,0 0-1,1 1 1,0-2-1,1 1 1,0 0 0,0-1-1,11 12 1,-15-19-180,1 1 0,-1-1 0,0 0-1,1 1 1,-1-1 0,1-1 0,0 1 0,0 0 0,-1 0 0,1-1 0,0 0 0,1 1 0,-1-1 0,0-1 0,0 1 0,0 0 0,1-1-1,-1 1 1,0-1 0,4 0 0,-3-1-58,0 0 1,1 0-1,-1-1 0,0 1 0,0-1 0,0 0 0,-1 0 1,1 0-1,0 0 0,-1-1 0,0 0 0,1 0 1,3-4-1,4-6-237,-1 0 0,0-1 0,-1 0 1,0 0-1,-1-1 0,10-27 0,-12 23 144,-1-1-1,-1 0 0,-1 0 1,-1 0-1,-1 0 1,0 0-1,-2 0 1,0 0-1,-6-32 0,9 56 309,0 0-1,0 0 1,1-1-1,-1 1 0,1-1 1,0 0-1,0 0 0,0 0 1,1 0-1,6 5 0,36 24-73,-44-31-77,0 1 0,0-1-1,0 0 1,1 0-1,-1 0 1,0-1 0,0 1-1,1-1 1,-1 1-1,0-1 1,1 0 0,-1 1-1,0-1 1,1-1-1,-1 1 1,0 0 0,1 0-1,-1-1 1,0 1-1,1-1 1,-1 0 0,0 0-1,0 0 1,0 0-1,0 0 1,0 0-1,0-1 1,0 1 0,0-1-1,2-1 1,-1 0 0,-1 0 1,1-1-1,-1 1 1,1 0 0,-1-1-1,0 0 1,0 1-1,-1-1 1,1 0-1,-1 0 1,0 0-1,0 0 1,0 0-1,0-5 1,-2-20 43,0 23-43,0 0 0,1 1 0,0-1 0,0 0 0,0 0 0,0 0 1,1 1-1,0-1 0,0 0 0,3-6 0,-3 11-5,-1 1 0,1 0 0,-1-1-1,1 1 1,-1-1 0,1 1 0,0 0 0,-1 0 0,1-1 0,-1 1 0,1 0 0,0 0-1,-1 0 1,1 0 0,0 0 0,-1 0 0,1 0 0,-1 0 0,1 0 0,0 0 0,-1 0-1,1 0 1,0 0 0,-1 0 0,1 1 0,-1-1 0,1 0 0,0 0 0,-1 1 0,1-1-1,-1 1 1,1-1 0,-1 0 0,1 1 0,-1-1 0,1 1 0,-1-1 0,1 1 0,20 20 7,-9-5 124,-1 1 1,-1 0 0,0 1 0,-1 0 0,-1 0 0,-1 1 0,0-1 0,-1 2-1,-2-1 1,0 1 0,0 0 0,-2 0 0,-1 0 0,-2 38 0,0-51-99,0-1 1,-1 0 0,1 0 0,-2 1-1,1-1 1,-1-1 0,0 1 0,0 0 0,0-1-1,-1 1 1,0-1 0,0 0 0,0-1-1,-8 8 1,9-9-150,-1-1-1,0 1 1,1-1-1,-1 0 1,0 0-1,0 0 1,0 0-1,0-1 1,-1 0-1,1 0 1,0 0-1,-1 0 1,1-1-1,0 1 1,-1-1-1,1 0 1,-1 0-1,1-1 0,0 0 1,-1 1-1,1-1 1,-5-2-1,7 2-171,-1 0-1,1 0 0,0-1 1,0 1-1,0 0 0,0-1 1,0 0-1,0 1 0,0-1 1,1 0-1,-1 0 0,0 0 1,1 0-1,0 0 0,-1 0 1,1 0-1,0 0 0,0-1 1,0 1-1,1 0 0,-1-1 1,0 1-1,1-3 0,1-29-1147</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03.504"/>
    </inkml:context>
    <inkml:brush xml:id="br0">
      <inkml:brushProperty name="width" value="0.05" units="cm"/>
      <inkml:brushProperty name="height" value="0.05" units="cm"/>
      <inkml:brushProperty name="color" value="#FF0066"/>
    </inkml:brush>
  </inkml:definitions>
  <inkml:trace contextRef="#ctx0" brushRef="#br0">1 389 5849,'28'-83'3050,"-23"99"3517,0 23-5572,-2-21-79,7 28-172,-10-43-748,1-1 0,0 1 0,0-1-1,0 0 1,0 1 0,1-1 0,-1 0 0,0 0 0,1 0-1,0 0 1,0 0 0,-1 0 0,1 0 0,0 0 0,4 2 0,-6-24-734,1 11 597,-1 1 0,1-1 0,1 1 0,-1 0 0,1-1 0,5-10 0,-6 17 124,0 1 0,0 0 0,0-1 0,0 1 0,0 0 0,1-1 1,-1 1-1,0 0 0,1 0 0,-1 0 0,1 0 0,-1 0 0,1 1 0,-1-1 0,1 0 0,0 1 0,-1-1 0,1 1 0,0-1 0,-1 1 0,1 0 0,0 0 0,0 0 0,3 0 1,-4 0 20,0 0 1,1 1 0,-1-1 0,0 0 0,1 0 0,-1 0 0,0-1 0,0 1 0,1 0 0,-1-1 0,0 1 0,1 0 0,-1-1 0,0 1-1,0-1 1,0 0 0,0 1 0,0-1 0,0 0 0,0 0 0,0 0 0,0 0 0,0 0 0,0 0 0,0 0 0,0 0 0,-1 0 0,1 0-1,0 0 1,-1 0 0,1 0 0,-1-1 0,1 0 0,0-10 60,0 1 0,0-1 0,-1 1-1,-1 0 1,0-1 0,-1 1 0,0 0 0,-5-18-1,-38-87 307,34 92-277,-22-42 789,30 62-241,3 7-282,4 11-136,0-3-168,-1-1-23,1-1-1,1 1 1,-1-1 0,1 0-1,1 0 1,0 0 0,0-1 0,13 14-1,-3-5 27,-9-8-19,138 160 760,-96-130-809,-49-39-48,0 1-1,0-1 1,0 0-1,0 0 1,0 0 0,1 1-1,-1-1 1,0 0 0,0 0-1,0 0 1,0 0-1,1 1 1,-1-1 0,0 0-1,0 0 1,0 0-1,1 0 1,-1 0 0,0 0-1,0 0 1,1 0-1,-1 0 1,0 1 0,0-1-1,0 0 1,1 0-1,-1 0 1,0 0 0,0 0-1,1-1 1,-1 1 0,0 0-1,0 0 1,1 0-1,-1 0 1,0 0 0,0 0-1,0 0 1,1 0-1,-1 0 1,0-1 0,0 1-1,0 0 1,1 0-1,-1 0 1,0 0 0,0-1-1,0 1 1,0 0 0,0 0-1,1 0 1,-1-1-1,0 1 1,0 0 0,0 0-1,0 0 1,0-1-1,0 1 1,0 0 0,0-3-1032</inkml:trace>
</inkml:ink>
</file>

<file path=ppt/ink/ink1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18.112"/>
    </inkml:context>
    <inkml:brush xml:id="br0">
      <inkml:brushProperty name="width" value="0.05" units="cm"/>
      <inkml:brushProperty name="height" value="0.05" units="cm"/>
      <inkml:brushProperty name="color" value="#FF0066"/>
    </inkml:brush>
  </inkml:definitions>
  <inkml:trace contextRef="#ctx0" brushRef="#br0">21 481 7642,'-11'32'13218,"3"17"-9734,7-45-3458,1 0-1,-1 1 1,1-1 0,0 0 0,1 0 0,-1 1 0,1-1-1,0 0 1,0 0 0,0 0 0,0 0 0,1 0 0,0 0-1,0 0 1,0 0 0,0 0 0,0-1 0,1 1 0,-1-1-1,1 0 1,4 3 0,-6-5-23,1 1 0,0-1 0,0-1 0,0 1 0,0 0 0,0 0 0,1-1 0,-1 1-1,0-1 1,0 0 0,0 1 0,0-1 0,1 0 0,-1-1 0,0 1 0,0 0 0,0 0 0,0-1 0,0 1 0,1-1 0,-1 0 0,0 0 0,0 0 0,-1 0-1,1 0 1,0 0 0,0 0 0,0-1 0,-1 1 0,1-1 0,2-2 0,2-2-5,-1 1-1,0-1 1,-1-1 0,1 1 0,-1-1 0,0 1-1,4-13 1,4-13-23,-2 0-1,6-34 1,-13 50 27,0 0 1,-2 0-1,0 0 0,-1 0 0,-1-1 1,-3-19-1,3 24 7,0 0 0,0 0 0,1-1 0,3-14 0,-1-13-9,-6 28 68,3 12-53,1-1-1,0 1 1,0-1-1,-1 1 1,1-1-1,0 1 1,0-1-1,-1 1 1,1-1-1,0 0 1,0 1-1,0-1 1,0 1-1,0-1 1,0 1-1,0-1 1,0 0-1,0 1 1,0-1-1,0 1 1,0-1-1,1 1 1,-1-1-1,0 0 1,0 1-1,1-1 0,-1 1 1,1-1-1,5-18-5,-1 1 0,4-29 0,-9 41-1,0 0 0,0 0 0,0 0-1,-1 0 1,1 1 0,-1-1 0,-1 0-1,1 0 1,-1 1 0,0-1 0,-1 1 0,-5-10-1,8 14-2,0 1 0,0 0-1,0 0 1,-1-1-1,1 1 1,0 0 0,0 0-1,0 0 1,-1-1-1,1 1 1,0 0-1,0 0 1,-1 0 0,1 0-1,0 0 1,-1-1-1,1 1 1,0 0 0,0 0-1,-1 0 1,1 0-1,0 0 1,-1 0-1,1 0 1,0 0 0,0 0-1,-1 0 1,1 0-1,0 0 1,-1 0 0,1 1-1,0-1 1,0 0-1,-1 0 1,1 0-1,0 0 1,0 0 0,-1 0-1,1 1 1,0-1-1,0 0 1,-1 1 0,-9 10 168,8-8-134,-2 5 21,-1-1 0,1 1 0,1 0 0,-1 0 0,1 1 0,1-1 0,-1 1 0,2-1 0,-1 1 0,1-1 0,0 1-1,1 18 1,2 0 127,1 0-1,11 52 1,-10-64-62,0-1 0,1 1-1,1-1 1,0 0 0,11 17 0,-14-25-94,0-1 1,1 0-1,0 0 0,0-1 1,0 1-1,0-1 0,1 1 1,0-1-1,0-1 0,0 1 1,0-1-1,0 0 0,1 0 0,0 0 1,-1-1-1,8 2 0,-11-3-22,1-1 0,-1 0-1,1 0 1,-1 0 0,1 0-1,-1 0 1,0 0 0,1-1 0,-1 1-1,1-1 1,-1 0 0,0 1-1,1-1 1,-1 0 0,0 0-1,0-1 1,0 1 0,0 0-1,0-1 1,0 1 0,0-1-1,0 0 1,-1 0 0,1 1-1,-1-1 1,1 0 0,-1 0-1,0-1 1,2-2 0,3-8 47,0 0 0,-1 0 0,7-27 0,-8 25-27,4-11 0,10-40 36,-16 61-61,-1-1-1,-1 0 0,1 1 0,-1-1 1,0 0-1,0 1 0,-1-1 0,1 0 0,-2-5 1,2 11-5,0-1 0,-1 0 0,1 1 0,0-1 0,0 0 0,0 1 0,0-1 0,0 1 0,-1-1 0,1 1 0,0-1 0,-1 1 0,1-1 0,0 0 0,-1 1 0,1 0 0,0-1 0,-1 1 0,1-1 0,-1 1 0,1-1 0,-1 1 0,1 0 0,-1-1 0,1 1 0,-1 0 0,0 0 0,1-1 0,-2 1 0,1 0-2,1 1-1,-1-1 0,0 1 0,0 0 1,0-1-1,1 1 0,-1 0 0,0-1 0,1 1 1,-1 0-1,0 0 0,1-1 0,-1 1 1,1 0-1,0 0 0,-1 1 0,-13 42-89,13-35 96,1 0-1,0 1 1,0-1 0,1 0-1,1 1 1,-1-1 0,2 0 0,-1 0-1,7 14 1,-8-19 1,0 0 1,1 0-1,0 0 1,0-1-1,0 1 1,1-1-1,-1 1 1,1-1-1,0 0 1,-1 0-1,2 0 1,-1 0-1,0-1 0,0 1 1,1-1-1,-1 0 1,1 0-1,0 0 1,0-1-1,0 1 1,0-1-1,0 0 1,0 0-1,5 1 1,-7-2 26,1-1 0,-1 1 0,1 0 1,-1-1-1,0 0 0,1 1 0,-1-1 0,0 0 1,0 0-1,0 0 0,1-1 0,-1 1 1,0 0-1,-1-1 0,1 1 0,0-1 1,0 0-1,-1 0 0,1 0 0,2-3 1,3-7 183,0 1 0,9-22 1,-5 10-21,14-34 129,-18 39-212,1-1 1,1 1 0,1 1-1,14-21 1,-24 38-110,1-1-1,-1 0 0,0 1 1,1-1-1,-1 0 1,1 1-1,-1-1 1,1 1-1,-1-1 1,1 1-1,-1-1 1,1 1-1,-1-1 0,1 1 1,0 0-1,-1-1 1,1 1-1,0 0 1,-1-1-1,1 1 1,0 0-1,-1 0 1,1 0-1,0 0 0,0 0 1,-1 0-1,1 0 1,0 0-1,-1 0 1,1 0-1,0 0 1,0 0-1,-1 0 0,1 0 1,0 1-1,-1-1 1,1 0-1,0 1 1,-1-1-1,1 0 1,0 1-1,-1-1 1,1 1-1,-1-1 0,1 1 1,-1-1-1,1 1 1,-1-1-1,1 1 1,-1 0-1,0-1 1,1 1-1,-1-1 1,0 1-1,1 0 0,-1-1 1,0 1-1,0 0 1,0 0-1,0 0 1,3 5-4,-2 0 0,1 0 1,-1 1-1,0-1 0,1 11 0,-2-10-74,-1-1-1,1 0 0,-1 0 0,-1 0 0,1 0 0,-1 0 1,0 0-1,0-1 0,-1 1 0,1 0 0,-1-1 0,-5 7 1,-4 3-1023,0-1 0,-24 22 0,15-15-464,14-15 598,0 0-1,0-1 1,0 1-1,-16 8 1,6-5-406</inkml:trace>
</inkml:ink>
</file>

<file path=ppt/ink/ink1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19.193"/>
    </inkml:context>
    <inkml:brush xml:id="br0">
      <inkml:brushProperty name="width" value="0.05" units="cm"/>
      <inkml:brushProperty name="height" value="0.05" units="cm"/>
      <inkml:brushProperty name="color" value="#FF0066"/>
    </inkml:brush>
  </inkml:definitions>
  <inkml:trace contextRef="#ctx0" brushRef="#br0">102 239 4169,'7'-11'4523,"-6"9"-3991,0 1 0,1-1 0,-1 0 0,0 0 0,0 0 0,0 0 0,-1 0 0,1 0 0,0 0 0,-1 0 0,1 0 0,-1-1 0,0 1 0,0 0 0,1 0 0,-2 0 0,1-4 0,-5 5 3235,-12 12-3182,7-2-451,0 1 0,1 0 0,0 0 1,1 1-1,-9 13 0,9-11-21,5-9-64,-1 1 0,1 0-1,1 0 1,-1 1-1,1-1 1,0 0-1,0 1 1,0 0 0,1-1-1,0 1 1,0 0-1,1 0 1,-1-1-1,1 1 1,1 0-1,-1 0 1,1 0 0,1 6-1,-2-11-48,1 0 1,-1 0-1,0 0 0,0 0 0,1 0 1,-1 0-1,0-1 0,1 1 0,-1 0 0,1 0 1,-1-1-1,1 1 0,0 0 0,-1-1 1,1 1-1,0 0 0,-1-1 0,1 1 0,0-1 1,0 1-1,-1-1 0,1 1 0,0-1 0,0 0 1,0 1-1,0-1 0,0 0 0,-1 0 1,2 0-1,1 0 0,-1 0 0,0-1 1,0 1-1,0-1 0,0 0 1,0 1-1,0-1 0,0 0 0,0 0 1,0 0-1,3-3 0,2-2-4,0-1 1,0 1-1,-1-1 0,10-13 0,1-15-65,-15 30 22,0-1-1,1 1 1,-1 0-1,1 0 1,0 1-1,0-1 1,0 1-1,6-7 1,7 7-116,0-16 238,35-42-46,-40 47-24,1-2 7,-1 0-1,15-32 0,-20 35 102,1 1 0,1 0 0,14-20 0,-22 32-79,1 0 0,-1 1-1,1-1 1,-1 0 0,1 0 0,0 0 0,-1 0 0,1 0-1,0 1 1,0-1 0,0 0 0,-1 1 0,1-1 0,0 1-1,0-1 1,0 1 0,0-1 0,0 1 0,0 0 0,0-1-1,0 1 1,0 0 0,0 0 0,0 0 0,1-1-1,-1 1 1,0 0 0,0 1 0,0-1 0,0 0 0,0 0-1,0 0 1,0 1 0,0-1 0,0 0 0,0 1 0,0-1-1,0 1 1,0-1 0,0 1 0,0 0 0,-1-1 0,1 1-1,0 0 1,0 0 0,-1-1 0,1 1 0,1 2 0,0 1 68,1 0 1,-1 0 0,0 0 0,-1 0 0,1 0 0,-1 1 0,1-1 0,-1 1 0,-1-1 0,2 7 0,-3-3-4,1 0 1,-1 0-1,0 0 1,-1 0 0,0 0-1,0-1 1,-1 1-1,0-1 1,0 0-1,0 0 1,-1 0-1,-8 11 1,8-13-92,0 1 1,0-1-1,-1 0 1,0 0-1,0-1 1,0 1-1,0-1 1,-1 0-1,0 0 1,0-1-1,0 0 1,0 0-1,0 0 1,-13 3-1,18-6-74,-1 0 0,1 0 0,0 1-1,0-1 1,0 0 0,0 0 0,0 0-1,-1 0 1,1 0 0,0 0 0,0 0-1,0-1 1,0 1 0,0 0 0,0 0-1,-1-1 1,1 1 0,0-1 0,0 1-1,0-1 1,0 0 0,0 1 0,1-1-1,-1 0 1,0 0 0,0 1 0,0-1-1,1 0 1,-1 0 0,0 0 0,1 0-1,-1 0 1,1 0 0,-1 0 0,1 0-1,-1 0 1,1-1 0,0 1 0,0 0-1,-1 0 1,1 0 0,0-3 0,0-1-382,0 0 0,0 0 1,1 0-1,0 0 0,-1 0 1,2 0-1,-1 0 0,1 1 1,2-7-1,19-29-926</inkml:trace>
</inkml:ink>
</file>

<file path=ppt/ink/ink1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19.849"/>
    </inkml:context>
    <inkml:brush xml:id="br0">
      <inkml:brushProperty name="width" value="0.05" units="cm"/>
      <inkml:brushProperty name="height" value="0.05" units="cm"/>
      <inkml:brushProperty name="color" value="#FF0066"/>
    </inkml:brush>
  </inkml:definitions>
  <inkml:trace contextRef="#ctx0" brushRef="#br0">11 1 8802,'0'0'185,"-1"0"0,1 0 0,-1 0 0,1 1 1,-1-1-1,1 0 0,-1 0 0,1 0 0,-1 1 0,1-1 0,0 0 1,-1 1-1,1-1 0,-1 0 0,1 1 0,0-1 0,-1 0 1,1 1-1,0-1 0,-1 1 0,1-1 0,0 1 0,0-1 0,0 1 1,-1-1-1,1 0 0,0 1 0,0-1 0,0 1 0,0 0 0,0-1 1,0 1-1,0-1 0,0 1 0,0-1 0,0 1 0,0-1 0,0 1 1,0-1-1,0 1 0,1-1 0,-1 1 0,0-1 0,1 1 0,10 31 2163,-8-25-1741,19 45 1619,33 57 0,41 40-1193,-85-132-1295,-12-12-1781,-23-17-2643,16 7 4243,-16-6-252</inkml:trace>
</inkml:ink>
</file>

<file path=ppt/ink/ink1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20.259"/>
    </inkml:context>
    <inkml:brush xml:id="br0">
      <inkml:brushProperty name="width" value="0.05" units="cm"/>
      <inkml:brushProperty name="height" value="0.05" units="cm"/>
      <inkml:brushProperty name="color" value="#FF0066"/>
    </inkml:brush>
  </inkml:definitions>
  <inkml:trace contextRef="#ctx0" brushRef="#br0">2 321 8674,'-1'8'4673,"2"-1"-1336,19-9-1137,7-3-216,12-16-239,5-8 31,9-11-335,-1-4-249,0 7-648,-9-1-440,-9 9-592,-5 3-272,-12 4-873,-1 6-295,-5 6-1161,5-6 1825</inkml:trace>
</inkml:ink>
</file>

<file path=ppt/ink/ink1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20.693"/>
    </inkml:context>
    <inkml:brush xml:id="br0">
      <inkml:brushProperty name="width" value="0.05" units="cm"/>
      <inkml:brushProperty name="height" value="0.05" units="cm"/>
      <inkml:brushProperty name="color" value="#FF0066"/>
    </inkml:brush>
  </inkml:definitions>
  <inkml:trace contextRef="#ctx0" brushRef="#br0">5 133 8826,'-4'15'5693,"4"-15"-5577,0 0 1,0 1-1,1-1 1,-1 0 0,0 0-1,0 1 1,1-1-1,-1 0 1,0 1 0,0-1-1,1 0 1,-1 0-1,0 1 1,1-1-1,-1 0 1,0 0 0,1 0-1,-1 0 1,1 0-1,-1 1 1,0-1 0,1 0-1,-1 0 1,0 0-1,1 0 1,-1 0 0,1 0-1,-1 0 1,0 0-1,1 0 1,-1-1 0,1 1-1,-1 0 1,0 0-1,1 0 1,8-5 3312,18-23-2166,9-21-703,-34 48-539,-1-1 0,0 0 0,1-1 0,-1 1 0,-1 0 0,1 0 0,0 0 1,0-1-1,-1 1 0,1 0 0,-1-1 0,0 1 0,0 0 0,0-1 0,0 1 0,0 0 0,0-1 0,0 1 1,-1 0-1,1-1 0,-1 1 0,0 0 0,0 0 0,0-1 0,0 1 0,-1-2 0,1 3-19,0 1-1,1-1 1,-1 1-1,0-1 1,1 0-1,-1 1 0,0-1 1,1 1-1,-1 0 1,0-1-1,0 1 1,0 0-1,0-1 1,1 1-1,-1 0 1,0 0-1,0 0 1,0 0-1,0 0 0,0 0 1,0 0-1,1 0 1,-2 0-1,0 1-2,0-1 0,1 1-1,-1 0 1,1 0-1,-1-1 1,1 1 0,0 0-1,-1 1 1,1-1 0,0 0-1,0 0 1,-1 0 0,1 1-1,0-1 1,0 1 0,0 1-1,-3 3 21,1 1 0,0-1 0,0 1-1,1 0 1,0 0 0,0 0 0,0 0-1,1 0 1,0 0 0,1 0 0,0 1-1,0-1 1,0 0 0,1 0 0,0 0 0,0 1-1,1-1 1,4 12 0,-4-15 11,-1 0 0,2 0 0,-1-1 0,0 1 0,1 0 0,-1-1 1,1 0-1,0 1 0,0-1 0,0 0 0,1-1 0,-1 1 0,1 0 0,-1-1 1,1 0-1,0 0 0,0 0 0,0 0 0,0-1 0,0 0 0,0 1 0,1-1 0,-1-1 1,0 1-1,0-1 0,1 1 0,-1-1 0,1-1 0,-1 1 0,0-1 0,8-1 1,-6 0-87,0 1 0,0-1 1,-1 0-1,1 0 1,-1-1-1,0 0 1,1 0-1,-1 0 1,-1-1-1,1 1 1,0-1-1,-1 0 1,0-1-1,0 1 1,0-1-1,0 0 1,-1 0-1,5-8 1,-4 4-741,1-1 1,-2 0 0,1 1 0,-1-2 0,-1 1 0,0 0 0,0 0 0,-1-1 0,0-18 0,-3-2-506</inkml:trace>
</inkml:ink>
</file>

<file path=ppt/ink/ink1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21.375"/>
    </inkml:context>
    <inkml:brush xml:id="br0">
      <inkml:brushProperty name="width" value="0.05" units="cm"/>
      <inkml:brushProperty name="height" value="0.05" units="cm"/>
      <inkml:brushProperty name="color" value="#FF0066"/>
    </inkml:brush>
  </inkml:definitions>
  <inkml:trace contextRef="#ctx0" brushRef="#br0">19 495 9930,'0'-1'223,"-1"0"-1,0 1 1,1-1-1,-1 0 1,0 0-1,1 1 1,-1-1-1,0 0 1,0 1-1,0-1 1,0 1-1,0-1 1,1 1-1,-1-1 1,0 1-1,-2-1 1,3 2-117,0-1 0,-1 0 0,1 1 0,0-1 0,0 0 0,-1 1 0,1-1 0,0 0 0,0 1 0,0-1 0,-1 1-1,1-1 1,0 1 0,0-1 0,0 0 0,0 1 0,0-1 0,0 1 0,0-1 0,0 1 0,0-1 0,0 0 0,0 1 0,0-1 0,0 1 0,1 0 0,13 52 3716,-6-27-2280,-3-5-500,0 0 0,-2 1 0,2 36 0,-4-116-1196,13-97 1,-13 150 125,6-26-91,-7 30 113,0 0 0,1-1 1,-1 1-1,0 0 0,1-1 0,0 1 0,-1 0 0,1 0 0,0 0 1,0-1-1,0 1 0,-1 0 0,1 0 0,0 0 0,0 0 0,1 1 1,0-2-1,0 2 4,-1 0 1,0 0 0,0 0 0,0 0-1,0 1 1,0-1 0,0 0-1,0 1 1,0-1 0,0 1-1,0-1 1,0 1 0,0 0-1,0-1 1,0 1 0,0 0-1,-1-1 1,1 1 0,0 0-1,-1 0 1,1 0 0,0 0 0,-1 0-1,1 0 1,-1 0 0,1 2-1,13 29 2,-7 47 420,-7-87-427,0-20-147,0 1 1,2 0-1,0 0 1,13-50-1,-14 72 66,1-1-1,0 1 1,0 0-1,0 0 1,6-9-1,-8 13 80,1 1 0,-1-1 0,1 0 0,-1 1 0,1-1 0,-1 1 0,1-1 0,-1 1 0,1 0 0,0-1 0,-1 1 0,1-1 0,-1 1 0,1 0 0,0 0 0,-1-1 0,1 1 0,0 0 0,0 0 0,-1 0 0,2 0 0,-1 0 7,0 0 0,0 1 0,0-1-1,0 1 1,0-1 0,0 1 0,0-1 0,0 1-1,0 0 1,0-1 0,-1 1 0,1 0-1,0 0 1,0 0 0,-1 0 0,1 0 0,0-1-1,0 3 1,4 5 37,10 17-21,-8-23 209,-1-15 311,-1-12-414,-1 6-36,-1 0-1,-1-1 0,-1 1 1,0-20-1,0 32-11,2 10 5,10 22 97,12 36 283,-12-24-95,-2-9-4,15 57 0,-25-78-339,1 0 1,-1 0 0,-1 0-1,1 0 1,-1 0-1,0 1 1,-1-1 0,0 0-1,0 0 1,0 0 0,-1 0-1,0 0 1,-5 10 0,7-16-18,0 0 0,-1 0 1,1-1-1,0 1 1,-1 0-1,1 0 1,-1 0-1,1 0 1,-1-1-1,1 1 0,-1 0 1,0 0-1,1-1 1,-1 1-1,0-1 1,0 1-1,1 0 0,-1-1 1,0 1-1,0-1 1,0 0-1,0 1 1,0-1-1,0 0 0,0 0 1,1 1-1,-1-1 1,0 0-1,0 0 1,0 0-1,0 0 0,-2 0 1,1-1-2,0-1 1,0 1-1,0 0 0,1-1 1,-1 1-1,0-1 1,1 1-1,-1-1 0,1 0 1,-1 0-1,1 0 1,-2-4-1,-5-9-33,1 0 1,-9-26 0,-3-24-204,2 0 0,3-2 0,-9-122 1,23 184 229,-1-1 1,1 1 0,0 0 0,1 0-1,-1 0 1,1 0 0,0 0-1,1 0 1,-1 0 0,1 0 0,3-8-1,-4 12 7,0 0-1,0 0 1,0 0-1,0 0 0,0 0 1,0 0-1,0 0 1,0 0-1,1 0 1,-1 0-1,0 0 0,0 1 1,1-1-1,-1 0 1,1 1-1,-1-1 1,2 1-1,0 0 6,-1-1 0,1 1-1,0 1 1,-1-1 0,1 0 0,-1 1 0,1-1-1,-1 1 1,1 0 0,-1 0 0,1 0 0,3 2-1,-2 0 33,0 0-1,0 0 0,-1 0 0,0 0 1,1 1-1,-1-1 0,0 1 0,-1 0 0,1 0 1,-1 0-1,1 0 0,-1 0 0,-1 1 0,1-1 1,0 1-1,-1-1 0,0 1 0,0-1 1,-1 1-1,1 9 0,0-10-78,-1 0 0,0 0 1,0-1-1,-1 1 0,1 0 0,-1 0 0,1 0 1,-1 0-1,0-1 0,-1 1 0,1 0 0,-1-1 1,1 1-1,-1-1 0,0 1 0,0-1 1,-1 0-1,1 0 0,-1 0 0,1 0 0,-1-1 1,0 1-1,0-1 0,0 1 0,-7 2 0,7-4-594,0 0 0,0 0 0,-1-1 0,1 1 0,0-1 0,-1 0 0,1 0 0,-4-1 0,-2 0-812</inkml:trace>
</inkml:ink>
</file>

<file path=ppt/ink/ink1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21.816"/>
    </inkml:context>
    <inkml:brush xml:id="br0">
      <inkml:brushProperty name="width" value="0.05" units="cm"/>
      <inkml:brushProperty name="height" value="0.05" units="cm"/>
      <inkml:brushProperty name="color" value="#FF0066"/>
    </inkml:brush>
  </inkml:definitions>
  <inkml:trace contextRef="#ctx0" brushRef="#br0">1 0 15771,'133'52'6922,"-129"-47"-3809,-4 4-713,-4-9-1432,-3-1-560,6-6-1344</inkml:trace>
</inkml:ink>
</file>

<file path=ppt/ink/ink1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52.550"/>
    </inkml:context>
    <inkml:brush xml:id="br0">
      <inkml:brushProperty name="width" value="0.05" units="cm"/>
      <inkml:brushProperty name="height" value="0.05" units="cm"/>
      <inkml:brushProperty name="color" value="#FF0066"/>
    </inkml:brush>
  </inkml:definitions>
  <inkml:trace contextRef="#ctx0" brushRef="#br0">0 1 7698,'7'47'3440,"1"-54"-1391,-2-6 15,4 5-7,1 2-49,-1 1-488,3 6-279,2 9-529,-7 0-264,-7 11-176,-1 1-560,-17-9 208</inkml:trace>
</inkml:ink>
</file>

<file path=ppt/ink/ink1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47.112"/>
    </inkml:context>
    <inkml:brush xml:id="br0">
      <inkml:brushProperty name="width" value="0.05" units="cm"/>
      <inkml:brushProperty name="height" value="0.05" units="cm"/>
      <inkml:brushProperty name="color" value="#FF0066"/>
    </inkml:brush>
  </inkml:definitions>
  <inkml:trace contextRef="#ctx0" brushRef="#br0">160 131 10082,'4'-39'4017,"-10"-6"-2409,6 43-1509,-1 0-1,1 0 1,0 0 0,-1 0-1,0 0 1,1 0-1,-1 0 1,0 1-1,0-1 1,0 0-1,0 0 1,0 1-1,0-1 1,0 1 0,-1-1-1,1 1 1,-1-1-1,1 1 1,-1 0-1,1 0 1,-1 0-1,0 0 1,0 0-1,1 0 1,-1 0 0,0 0-1,0 1 1,0-1-1,0 1 1,0-1-1,0 1 1,0 0-1,0 0 1,0 0 0,0 0-1,0 0 1,-3 1-1,1 0 12,0 1-1,0-1 0,0 1 1,0 0-1,1 0 0,-1 0 1,1 0-1,-1 1 0,1 0 1,0-1-1,0 1 0,0 0 1,0 0-1,1 1 1,-5 6-1,0 4-13,0 1 0,1 0 0,1 0 0,0 1-1,1 0 1,1-1 0,0 1 0,1 1 0,1-1 0,0 0 0,1 0 0,4 21 0,-4-34-91,0 0 1,1 0 0,-1 0 0,1 0-1,0 1 1,0-1 0,0 0-1,1-1 1,-1 1 0,1 0-1,-1 0 1,1 0 0,0-1 0,0 1-1,0-1 1,0 0 0,1 0-1,-1 1 1,1-1 0,-1-1-1,1 1 1,0 0 0,-1-1 0,1 1-1,0-1 1,0 0 0,0 0-1,0 0 1,0 0 0,1-1-1,-1 1 1,0-1 0,0 0 0,0 0-1,1 0 1,-1 0 0,0 0-1,0-1 1,0 1 0,0-1-1,0 0 1,0 0 0,5-3 0,7-2-16,0-2 0,-1 0 0,24-16 0,-32 19 2,0 0 1,-1 0 0,1 0-1,-1 0 1,0-1-1,0 0 1,-1 0-1,1 0 1,-1-1-1,-1 1 1,5-11-1,-3 0 99,-1 0 0,-1-1 0,-1 1 0,0-1 0,-1 0 0,-1 0 0,-1 1 0,0-1 0,-1 0-1,-3-16 2573,21 61-2158,17 42 136,66 150 568,-90-194-1211,68 202-280,-80-250-2136,0 0 0,2 0 0,4-43 0,-3 62 2240,3-51-1157</inkml:trace>
</inkml:ink>
</file>

<file path=ppt/ink/ink1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47.533"/>
    </inkml:context>
    <inkml:brush xml:id="br0">
      <inkml:brushProperty name="width" value="0.05" units="cm"/>
      <inkml:brushProperty name="height" value="0.05" units="cm"/>
      <inkml:brushProperty name="color" value="#FF0066"/>
    </inkml:brush>
  </inkml:definitions>
  <inkml:trace contextRef="#ctx0" brushRef="#br0">1 1 11482,'0'2'5426,"5"-1"-2434,-4 4 905,19-2-4177,-1 1 208</inkml:trace>
  <inkml:trace contextRef="#ctx0" brushRef="#br0" timeOffset="1">185 365 9450,'-14'15'11074,"17"-24"-9617,5-3-729,2-10-280,1-3-784,2-5-328,5 1-1297,-4 0-543,3-14 1520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03.891"/>
    </inkml:context>
    <inkml:brush xml:id="br0">
      <inkml:brushProperty name="width" value="0.05" units="cm"/>
      <inkml:brushProperty name="height" value="0.05" units="cm"/>
      <inkml:brushProperty name="color" value="#FF0066"/>
    </inkml:brush>
  </inkml:definitions>
  <inkml:trace contextRef="#ctx0" brushRef="#br0">1 65 7858,'3'13'3152,"2"-3"-1999,13-4-393,-1-3 72,9-11-128,-1-3-72,-4-5-304,3 3-104,-6-2-496,-1 4-384,1 3-888,-6-2-593,2 5 1321</inkml:trace>
</inkml:ink>
</file>

<file path=ppt/ink/ink1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47.950"/>
    </inkml:context>
    <inkml:brush xml:id="br0">
      <inkml:brushProperty name="width" value="0.05" units="cm"/>
      <inkml:brushProperty name="height" value="0.05" units="cm"/>
      <inkml:brushProperty name="color" value="#FF0066"/>
    </inkml:brush>
  </inkml:definitions>
  <inkml:trace contextRef="#ctx0" brushRef="#br0">38 0 8506,'-7'29'10294,"9"3"-7303,13 29-2069,-13-53-838,0-1 0,1 0 0,0 0 0,1 0 1,0 0-1,0 0 0,0-1 0,1 0 0,0 0 0,0 0 1,11 9-1,-11-11-55,1-1 0,-1 1 0,1-1 0,0-1 0,0 1 0,0-1 0,0 0 0,0-1 0,0 1 0,0-1 0,1 0 0,-1-1 0,1 0 0,-1 0 0,7-1 0,-7 1-4,-1-1 0,1 0 1,-1 0-1,1 0 1,-1-1-1,1 0 1,-1 0-1,0 0 1,0-1-1,9-5 1,-12 6 22,0 0 0,1 1 0,-1-2-1,0 1 1,0 0 0,0 0 0,-1-1 0,1 1 0,0-1 0,-1 1 0,0-1-1,0 0 1,1 0 0,-1 1 0,-1-1 0,1 0 0,0 0 0,-1 0 0,0 0-1,1 0 1,-1 0 0,-1-4 0,1 2 22,0 1-1,0 0 1,-1-1 0,0 1-1,0-1 1,0 1-1,0 0 1,-1 0 0,1 0-1,-1 0 1,0 0-1,0 0 1,-1 0 0,1 0-1,-1 1 1,0-1-1,0 1 1,0 0-1,0 0 1,-1 0 0,1 0-1,-1 1 1,0-1-1,1 1 1,-1 0 0,0 0-1,0 1 1,-1-1-1,1 1 1,0 0 0,-9-2-1,-4 1-88,0 0 0,-1 0 0,1 2 0,-1 0 0,-20 4 0,-45 11-2957,78-15 1882,16-4-3473</inkml:trace>
</inkml:ink>
</file>

<file path=ppt/ink/ink1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48.341"/>
    </inkml:context>
    <inkml:brush xml:id="br0">
      <inkml:brushProperty name="width" value="0.05" units="cm"/>
      <inkml:brushProperty name="height" value="0.05" units="cm"/>
      <inkml:brushProperty name="color" value="#FF0066"/>
    </inkml:brush>
  </inkml:definitions>
  <inkml:trace contextRef="#ctx0" brushRef="#br0">1 9 13491,'0'0'291,"1"-1"1,-1 0 0,0 1-1,1-1 1,-1 1 0,1-1-1,-1 1 1,0-1-1,1 1 1,0-1 0,-1 1-1,1 0 1,-1-1-1,1 1 1,-1 0 0,1-1-1,0 1 1,-1 0 0,1 0-1,0 0 1,-1-1-1,1 1 1,0 0 0,-1 0-1,1 0 1,0 0-1,0 0 1,1 1 13,-1-1 0,0 1-1,1 0 1,-1-1 0,0 1 0,0 0-1,1 0 1,-1 0 0,0 0-1,0 0 1,0 0 0,1 2 0,23 38 2079,-24-39-2168,87 216 2834,-57-132-2915,-9-6 126,-7-23-3583,-22-76-3351,-5-11 3815,-9-35 1171</inkml:trace>
</inkml:ink>
</file>

<file path=ppt/ink/ink1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48.747"/>
    </inkml:context>
    <inkml:brush xml:id="br0">
      <inkml:brushProperty name="width" value="0.05" units="cm"/>
      <inkml:brushProperty name="height" value="0.05" units="cm"/>
      <inkml:brushProperty name="color" value="#FF0066"/>
    </inkml:brush>
  </inkml:definitions>
  <inkml:trace contextRef="#ctx0" brushRef="#br0">6 55 8834,'-5'-26'6068,"5"25"-5750,0-1-1,0 1 1,0 0 0,-1-1 0,1 1-1,0 0 1,1-1 0,-1 1 0,0 0 0,0 0-1,1-1 1,-1 1 0,0 0 0,1 0-1,-1-1 1,1 1 0,1-1 0,-2 2-226,1 0-1,-1 0 1,0 0 0,1 0 0,-1 0 0,1 0 0,-1 0-1,1 0 1,-1 0 0,1 0 0,-1 1 0,0-1 0,1 0-1,-1 0 1,1 1 0,-1-1 0,0 0 0,1 1 0,-1-1-1,0 0 1,1 1 0,-1-1 0,0 0 0,0 1 0,1-1-1,-1 1 1,0-1 0,0 0 0,0 1 0,1-1 0,-1 1-1,0-1 1,0 2 0,7 16 749,-5-6-608,-1 0 0,0 0-1,-1 0 1,0 0 0,-2 14-1,-1 8 49,-6 192 912,9-222-1158,0 0 0,0 0 0,1 0-1,0 0 1,-1 0 0,1 0 0,0 0-1,1 0 1,-1-1 0,1 1 0,-1 0 0,1-1-1,4 6 1,-5-8-8,0 0-1,1 0 0,-1 0 1,0 0-1,1 0 0,-1 0 1,1 0-1,-1 0 1,1 0-1,0-1 0,-1 1 1,1-1-1,0 1 1,-1-1-1,1 0 0,0 1 1,-1-1-1,1 0 0,0 0 1,0 0-1,-1 0 1,1-1-1,0 1 0,0 0 1,-1-1-1,1 1 0,0-1 1,-1 0-1,1 1 1,-1-1-1,1 0 0,1-1 1,11-7 156,-1 0 1,1 0 0,-2-2-1,0 1 1,18-21-1,46-66 119,-54 67-859,26-54 0,-9 4-4851,-22 46 1115,-4 3 2344</inkml:trace>
  <inkml:trace contextRef="#ctx0" brushRef="#br0" timeOffset="1">443 0 12043,'40'39'6377,"-41"-13"-1904,-4-3-1480,-2-1-633,3-12-1232,0 1-440,4-20-1688,0-24-6073,-6-10 4976</inkml:trace>
</inkml:ink>
</file>

<file path=ppt/ink/ink1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55.937"/>
    </inkml:context>
    <inkml:brush xml:id="br0">
      <inkml:brushProperty name="width" value="0.05" units="cm"/>
      <inkml:brushProperty name="height" value="0.05" units="cm"/>
      <inkml:brushProperty name="color" value="#FF0066"/>
    </inkml:brush>
  </inkml:definitions>
  <inkml:trace contextRef="#ctx0" brushRef="#br0">170 93 11811,'4'-9'2408,"-1"1"-1292,0 0-1,-1 0 1,0 0 0,1-11 0,-3 17-1051,1 1 0,-1 0 1,0 0-1,0 0 1,0 0-1,0 0 0,0 0 1,0-1-1,0 1 0,-1 0 1,1 0-1,0 0 1,-1 0-1,1 0 0,-1 0 1,1 0-1,-1 0 0,1 0 1,-1 0-1,0 0 1,1 0-1,-1 0 0,0 1 1,0-1-1,0 0 0,1 0 1,-1 1-1,0-1 1,0 1-1,0-1 0,0 1 1,0-1-1,0 1 0,-1-1 1,1 1-1,0 0 1,0 0-1,0 0 0,0-1 1,-2 1-1,0 1-10,-1-1 0,1 1 0,0 0 0,-1 0 1,1 0-1,0 1 0,0-1 0,0 1 0,0-1 0,0 1 0,0 0 0,1 0 0,-1 1 0,0-1 0,1 0 1,0 1-1,-4 5 0,-6 6 148,-17 32 1,16-24-77,2 1 0,-14 35 1,22-49-104,0 0 1,1 0-1,0 0 1,0 1 0,1-1-1,0 0 1,1 1-1,0-1 1,0 0 0,2 12-1,-2-19-21,1 0 0,-1 0 1,1 0-1,-1 0 0,1 0 0,0 0 0,0 0 0,0 0 0,0-1 0,0 1 0,0 0 0,0 0 0,1-1 0,-1 1 1,0-1-1,1 1 0,0-1 0,-1 0 0,1 1 0,0-1 0,0 0 0,2 1 0,-2-1-1,1-1 1,0 1-1,0-1 0,0 0 0,0 0 0,0 0 0,0 0 0,0 0 0,0-1 0,0 1 1,0-1-1,0 0 0,5-2 0,3-2-4,0 0 0,0-1 0,0-1 0,-1 0 0,0 0 0,11-11 0,-14 11 0,0 0 1,0 0-1,-1-1 0,0 1 1,-1-1-1,1-1 1,-2 1-1,1-1 0,-1 0 1,0 0-1,-1 0 0,0 0 1,-1 0-1,0-1 1,0 0-1,-1 1 0,0-1 1,-1 0-1,0 1 0,0-1 1,-1 0-1,-3-12 1,-8 6 4010,19 28-3087,46 45-230,-42-47-580,0 1-1,-1 1 0,0 0 1,-1 0-1,-1 1 1,1 0-1,6 16 0,59 153 320,-68-154-447,-1-4-283,-3-24-553,-2-14-780,0-103-6077,4 59 5801</inkml:trace>
</inkml:ink>
</file>

<file path=ppt/ink/ink1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56.325"/>
    </inkml:context>
    <inkml:brush xml:id="br0">
      <inkml:brushProperty name="width" value="0.05" units="cm"/>
      <inkml:brushProperty name="height" value="0.05" units="cm"/>
      <inkml:brushProperty name="color" value="#FF0066"/>
    </inkml:brush>
  </inkml:definitions>
  <inkml:trace contextRef="#ctx0" brushRef="#br0">5 0 12723,'-4'12'5673,"5"-6"-2696,6 4-721,-1-7-1048,1-3-392,2-2-583,1-4-321,-3 1-1001,2 3-991,6 7 1224</inkml:trace>
  <inkml:trace contextRef="#ctx0" brushRef="#br0" timeOffset="1">201 269 11474,'0'18'5434,"0"-7"-2098,-1 0-991,1-6-969,1-2-472,-1-9-544,0 4-384,0 1-1008,4-22-1176,13-59 1312</inkml:trace>
</inkml:ink>
</file>

<file path=ppt/ink/ink1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56.741"/>
    </inkml:context>
    <inkml:brush xml:id="br0">
      <inkml:brushProperty name="width" value="0.05" units="cm"/>
      <inkml:brushProperty name="height" value="0.05" units="cm"/>
      <inkml:brushProperty name="color" value="#FF0066"/>
    </inkml:brush>
  </inkml:definitions>
  <inkml:trace contextRef="#ctx0" brushRef="#br0">1 0 12859,'9'3'8029,"0"4"-4183,13 22-2658,-19-24-218,12 21-316,-1 1-1,0 1 0,14 44 0,15 91-2184,-39-151-575,-4-20-1441,-5-23-1405,-7 7 3522</inkml:trace>
</inkml:ink>
</file>

<file path=ppt/ink/ink1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57.181"/>
    </inkml:context>
    <inkml:brush xml:id="br0">
      <inkml:brushProperty name="width" value="0.05" units="cm"/>
      <inkml:brushProperty name="height" value="0.05" units="cm"/>
      <inkml:brushProperty name="color" value="#FF0066"/>
    </inkml:brush>
  </inkml:definitions>
  <inkml:trace contextRef="#ctx0" brushRef="#br0">10 41 6945,'0'0'154,"0"0"-1,-1 0 0,1-1 0,-1 1 0,1 0 0,-1 0 1,1 0-1,-1 0 0,1 0 0,0-1 0,-1 1 0,1 0 1,-1 0-1,1-1 0,0 1 0,-1 0 0,1-1 0,0 1 0,-1 0 1,1-1-1,0 1 0,0-1 0,-1 1 0,1 0 0,0-1 1,0 1-1,0-1 0,-1 1 0,1-1 0,0 1 0,0-1 0,0 1 1,0-1-1,1-29 13861,0 33-13234,4 11-366,0 0 0,1-1 0,1 1 0,14 20 0,-12-21-204,-1 1 0,-1 0 0,0 0 1,7 21-1,9 36 728,-12-33-307,22 52 0,-24-77-1237,-9-28-2763,-1 4 1282,1-7 262</inkml:trace>
</inkml:ink>
</file>

<file path=ppt/ink/ink1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04:58.036"/>
    </inkml:context>
    <inkml:brush xml:id="br0">
      <inkml:brushProperty name="width" value="0.05" units="cm"/>
      <inkml:brushProperty name="height" value="0.05" units="cm"/>
      <inkml:brushProperty name="color" value="#FF0066"/>
    </inkml:brush>
  </inkml:definitions>
  <inkml:trace contextRef="#ctx0" brushRef="#br0">655 1844 8970,'0'1'164,"-1"0"0,1 0 0,0 0-1,-1 0 1,1 0 0,0 0 0,0 0 0,0 0 0,0 1 0,0-1-1,0 0 1,0 0 0,0 0 0,1 0 0,-1 0 0,0 0 0,1 0-1,-1 0 1,1 0 0,-1 0 0,1 0 0,-1 0 0,1 0 0,0 0 0,0 0-1,-1 0 1,1 0 0,0-1 0,0 1 0,0 0 0,0-1 0,0 1-1,0 0 1,0-1 0,0 1 0,0-1 0,0 0 0,0 1 0,0-1 0,0 0-1,2 1 1,3 0 85,1-1-1,0 1 1,-1-1 0,1 0-1,12-3 1,13-2 105,-1-2 0,0-2 1,-1 0-1,30-15 0,111-64 350,-116 53-288,-2-2 0,-1-2 0,-2-2 0,-2-3 0,-2-2 1,53-68-1,-48 47 361,-4-1 1,-2-2 0,-4-3 0,49-116-1,-79 161-540,-1-1 0,-1 0 0,-2 0 0,-1 0 0,3-34 0,-7 43-171,-2 1-1,0-1 1,-2 1 0,0-1 0,-1 1-1,-1 0 1,0 0 0,-2 0 0,-7-19-1,-11-15-38,-2 1-1,-2 1 1,-2 1-1,-72-89 0,90 126-64,0 0 0,-1 1 0,-1 0 0,0 1 0,0 1 0,-1 0 0,0 1 0,-1 0 0,0 2 0,0 0 0,-1 0 0,0 2 0,0 0 0,0 1 0,-35-4 0,-11 3-5,-1 2 0,1 3 0,0 3-1,0 3 1,0 2 0,1 4 0,0 1-1,1 4 1,-83 34 0,103-33 46,1 2 1,2 2 0,0 1-1,1 2 1,-66 59-1,76-58-5,2 1-1,1 1 0,1 1 0,2 1 0,1 1 1,1 0-1,-26 63 0,27-46 27,2 0 0,3 1 0,1 0 0,3 1 0,-4 64-1,10-35 139,3 0 0,17 130-1,-11-166-53,1-1 1,3 0-1,1 0 1,2-1-1,2-1 0,33 65 1,-38-87-69,1 0 1,1-1 0,0 0 0,1-1-1,1-1 1,0 0 0,1 0 0,1-2 0,0 0-1,1-1 1,0 0 0,1-1 0,0-2-1,1 1 1,38 11 0,-27-13 15,0-2 1,1-2-1,0 0 1,-1-2-1,1-2 0,0 0 1,0-2-1,0-2 0,-1-1 1,1-1-1,-1-1 1,43-17-1,-20 3 5,-2-2 0,0-2-1,-2-3 1,0-1 0,83-68 0,-99 69-219,-1-2 1,54-63-1,-71 73-955,-1 0 0,-1 0 0,17-37 0,-16 14-444</inkml:trace>
</inkml:ink>
</file>

<file path=ppt/ink/ink1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1:07:15.799"/>
    </inkml:context>
    <inkml:brush xml:id="br0">
      <inkml:brushProperty name="width" value="0.05" units="cm"/>
      <inkml:brushProperty name="height" value="0.05" units="cm"/>
      <inkml:brushProperty name="color" value="#004F8B"/>
    </inkml:brush>
  </inkml:definitions>
  <inkml:trace contextRef="#ctx0" brushRef="#br0">1 31 264,'48'-30'173,"-20"35"1872,-36-1 8493,8-4-9262,0 0 17,0 0-36,0 0-98,0 0-199,4 8 895,-1-5-1647</inkml:trace>
</inkml:ink>
</file>

<file path=ppt/ink/ink1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1:07:53.210"/>
    </inkml:context>
    <inkml:brush xml:id="br0">
      <inkml:brushProperty name="width" value="0.05" units="cm"/>
      <inkml:brushProperty name="height" value="0.05" units="cm"/>
      <inkml:brushProperty name="color" value="#004F8B"/>
    </inkml:brush>
  </inkml:definitions>
  <inkml:trace contextRef="#ctx0" brushRef="#br0">106 26 2905,'-19'-14'11737,"-10"10"-8199,16 4-2897,13 0-627,-7-8 1492,-4 14-12589,21 0 9421,-8-2 2180,-2-4-574</inkml:trace>
  <inkml:trace contextRef="#ctx0" brushRef="#br0" timeOffset="365.29">41 108 6033,'-40'83'2840,"58"-87"4891,-29 4-3902,7 0-5029,2 0 763</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04.344"/>
    </inkml:context>
    <inkml:brush xml:id="br0">
      <inkml:brushProperty name="width" value="0.05" units="cm"/>
      <inkml:brushProperty name="height" value="0.05" units="cm"/>
      <inkml:brushProperty name="color" value="#FF0066"/>
    </inkml:brush>
  </inkml:definitions>
  <inkml:trace contextRef="#ctx0" brushRef="#br0">1 138 2601,'45'-8'2124,"-44"8"-1820,-1 0-1,1 0 1,0 0-1,0-1 1,-1 1-1,1 0 1,0-1-1,-1 1 1,1 0-1,0-1 1,-1 1-1,1-1 1,-1 1-1,1-1 1,0 1-1,-1-1 1,1 0-1,-1 1 1,0-1-1,1 1 1,-1-1 0,1 0-1,-1 0 1,0 1-1,0-1 1,1 0-1,-1 1 1,0-1-1,0 0 1,0 0-1,0 1 1,0-1-1,0 0 1,0 0-1,0 0 1,0 1-1,0-1 1,0 0-1,0 0 1,-1 1-1,1-1 1,-1-1 0,-7-13 4180,-2 6-5199,10 9 685,-4 5-69,2 3 103,0 0 1,1 1-1,0-1 1,1 1-1,0 0 1,0-1-1,1 1 1,0-1-1,0 1 1,1-1-1,0 1 1,1-1-1,6 14 1,-8-18 6,1 0 0,-1 0 0,1-1-1,0 1 1,1-1 0,-1 1 0,0-1 0,1 0 0,0 0 0,0 0 0,0 0 0,0 0 0,0-1 0,1 0 0,-1 1 0,1-1 0,0 0 0,-1-1 0,1 1 0,0-1 0,0 1 0,0-1-1,0 0 1,0-1 0,0 1 0,0-1 0,1 0 0,-1 0 0,0 0 0,0 0 0,7-2 0,-4 0-35,-1-1 0,0 1-1,0-1 1,0 0 0,-1-1-1,1 1 1,-1-1 0,0 0 0,0 0-1,6-7 1,41-51-2529,-48 56 2215,17-24-522</inkml:trace>
  <inkml:trace contextRef="#ctx0" brushRef="#br0" timeOffset="1">607 0 11867,'-1'7'5521,"1"4"-2153,0-1-1423,-4 3-209,3 0-568,-4-3-327,5 1-769,-3-8-488,11 18 248</inkml:trace>
</inkml:ink>
</file>

<file path=ppt/ink/ink1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2:51.934"/>
    </inkml:context>
    <inkml:brush xml:id="br0">
      <inkml:brushProperty name="width" value="0.05" units="cm"/>
      <inkml:brushProperty name="height" value="0.05" units="cm"/>
      <inkml:brushProperty name="color" value="#FF0066"/>
    </inkml:brush>
  </inkml:definitions>
  <inkml:trace contextRef="#ctx0" brushRef="#br0">1 10 14339,'28'-4'510,"0"1"0,1 1 0,-1 1 1,1 2-1,35 5 0,342 24 975,214-8-476,-361-19-100,71 3 781,-292-3-1175,0 3 0,-1 0 1,1 3-1,68 25 0,-92-32-109</inkml:trace>
</inkml:ink>
</file>

<file path=ppt/ink/ink1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2:56.402"/>
    </inkml:context>
    <inkml:brush xml:id="br0">
      <inkml:brushProperty name="width" value="0.05" units="cm"/>
      <inkml:brushProperty name="height" value="0.05" units="cm"/>
      <inkml:brushProperty name="color" value="#FF0066"/>
    </inkml:brush>
  </inkml:definitions>
  <inkml:trace contextRef="#ctx0" brushRef="#br0">219 21 3705,'-14'-6'2499,"8"4"-1583,-1-1 0,1 1 1,-1 0-1,1 0 0,-1 1 0,-9-1 1,14 2-769,-1 0 0,0 1 0,0-1 0,0 1 0,1 0 0,-1 0 0,0 0 0,1 0 0,-1 0 0,0 1 0,1-1 0,0 1 0,-1-1 0,1 1 0,0 0 0,0 0 0,0 0 0,-3 4 0,-8 11 118,1 2 0,1-1 0,0 1 0,1 1 0,1 0 0,1 1 0,-7 30 0,11-36-145,2 0-1,0-1 1,0 1-1,2 0 1,0 0-1,0 1 1,1-2-1,1 1 0,1 0 1,7 25-1,-9-35-96,1 0 1,0 1-1,0-1 0,1 0 0,0 0 0,-1 0 0,1 0 0,1 0 0,-1-1 0,1 1 1,0-1-1,0 0 0,0 0 0,1-1 0,-1 1 0,1-1 0,0 0 0,0 0 0,0-1 1,0 1-1,0-1 0,0 0 0,1 0 0,-1-1 0,1 0 0,0 0 0,-1 0 1,1-1-1,0 1 0,8-2 0,-3 0 61,0-1-1,0-1 1,0 0 0,0 0-1,-1-1 1,0-1 0,1 1-1,-1-2 1,11-7 0,3-3 163,-2-2 0,31-29 0,-43 37-154,-1-1 0,0 0-1,-1 0 1,0 0 0,-1-1 0,-1-1 0,1 1 0,-2-1-1,0 0 1,0 0 0,3-19 0,-7 26-45,0 0 0,0 1 0,0-1 0,-1 0 0,0 0 0,0 0 0,0 0 0,-1 1 1,0-1-1,0 0 0,0 0 0,-1 1 0,0-1 0,0 1 0,0 0 0,-1-1 0,0 1 0,0 0 0,0 0 0,0 1 0,-1-1 0,0 1 0,0 0 0,0 0 0,-1 0 1,1 0-1,-1 1 0,0-1 0,-8-3 0,-3 0-21,1 2 1,-1 0 0,0 0 0,0 2-1,-1 0 1,1 1 0,-1 0-1,1 1 1,-1 1 0,1 1 0,-1 1-1,1 0 1,-1 1 0,1 0-1,0 1 1,-25 11 0,38-14-166,0 0 0,1 1 0,-1-1 1,1 1-1,-1 0 0,1-1 0,0 1 0,-3 3 0,4-3-121,0-1-1,0 0 0,1 0 0,-1 1 1,1-1-1,-1 0 0,1 1 0,-1-1 1,1 0-1,0 1 0,-1-1 0,1 1 0,0-1 1,0 1-1,0-1 0,0 1 0,1 0 1,2 18-1822</inkml:trace>
</inkml:ink>
</file>

<file path=ppt/ink/ink1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2:58.476"/>
    </inkml:context>
    <inkml:brush xml:id="br0">
      <inkml:brushProperty name="width" value="0.05" units="cm"/>
      <inkml:brushProperty name="height" value="0.05" units="cm"/>
      <inkml:brushProperty name="color" value="#FF0066"/>
    </inkml:brush>
  </inkml:definitions>
  <inkml:trace contextRef="#ctx0" brushRef="#br0">212 500 7418,'4'-10'8743,"15"0"-8402,-5 4 566,85-46 828,-86 45-1558,-1-1-1,0-1 1,0 0 0,-1-1-1,0 0 1,14-16-1,-23 20-161,0 1 0,1-1 0,-2 0 0,1 0 0,-1 1 0,0-1 0,0 0 0,0 0 0,-1 0 0,0 0 0,0 0 0,-1 0 0,1 0 0,-4-11 0,1-5-5,2 14-5,-1-1-1,0 1 1,0-1-1,-1 1 1,0 0-1,-1 0 1,0 0-1,0 0 1,-9-11-1,-2-2 2,-2 2 0,-18-19 0,30 33 0,0 1-1,0-1 1,-1 1 0,0 0 0,0 0-1,0 0 1,0 1 0,0 0 0,-1 0-1,1 1 1,-1 0 0,0 0 0,0 0-1,1 1 1,-1 0 0,0 0 0,0 1-1,0 0 1,0 0 0,0 0 0,0 1-1,0 0 1,0 1 0,0 0 0,0 0-1,1 0 1,-1 1 0,1 0 0,-1 0-1,1 0 1,0 1 0,1 0 0,-1 0-1,1 1 1,-1-1 0,1 1 0,-6 9-1,-2 1 76,2 2 1,0 0-1,1 0 0,0 1 0,2 0 0,0 0 0,-6 25 0,9-29 113,2 0 0,0 1 0,1-1 0,0 1 0,1-1-1,1 1 1,0-1 0,1 1 0,1-1 0,5 24 0,-5-33-136,-1 0 0,1 0-1,1 0 1,-1-1 0,0 1-1,1-1 1,0 0 0,0 1-1,1-1 1,-1-1 0,1 1-1,-1 0 1,1-1-1,0 0 1,1 0 0,-1 0-1,1 0 1,-1-1 0,1 0-1,0 0 1,-1 0 0,1 0-1,0-1 1,0 0 0,0 0-1,1 0 1,-1 0 0,0-1-1,7 0 1,6-1-329,1 0 0,0-2 0,-1 0 0,0 0 0,1-2 1,31-13-1,-1-4-484</inkml:trace>
</inkml:ink>
</file>

<file path=ppt/ink/ink1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00.566"/>
    </inkml:context>
    <inkml:brush xml:id="br0">
      <inkml:brushProperty name="width" value="0.05" units="cm"/>
      <inkml:brushProperty name="height" value="0.05" units="cm"/>
      <inkml:brushProperty name="color" value="#FF0066"/>
    </inkml:brush>
  </inkml:definitions>
  <inkml:trace contextRef="#ctx0" brushRef="#br0">250 8 4745,'-47'28'1998,"46"-28"-1883,0 0 1,0 0-1,0 0 1,0 0-1,0 0 1,0-1-1,0 1 1,0 0-1,0-1 1,0 1-1,0-1 1,0 1-1,0-1 1,0 1-1,0-1 1,1 1-1,-1-1 0,0 0 1,0 0-1,1 1 1,-1-1-1,0 0 1,1 0-1,-1 0 1,1 0-1,-1 0 1,1 0-1,-1 0 1,1 0-1,0 0 1,-1-1-1,-3-5 837,4 7-789,-1-1 0,1 0 0,-1 1 0,1-1-1,-1 1 1,1-1 0,-1 1 0,0-1-1,1 1 1,-1-1 0,0 1 0,1-1-1,-1 1 1,0 0 0,0-1 0,1 1 0,-1 0-1,0 0 1,0 0 0,0 0 0,1 0-1,-1-1 1,0 1 0,0 1 0,1-1-1,-1 0 1,0 0 0,0 0 0,0 0 0,1 0-1,-1 1 1,0-1 0,0 0 0,1 1-1,-1-1 1,-1 1 0,-1 3-70,0-1 0,0 1 0,1-1 0,-1 1 0,1 0 1,-2 5-1,-7 10 457,6-11-484,-1 0 22,1 0 1,1 0-1,-1 1 0,1-1 0,1 1 0,0 0 0,0-1 1,-2 12-1,4-5 7,-1 0 0,2-1 1,0 1-1,1 0 0,0 0 1,1 0-1,1 0 0,1-1 0,0 1 1,6 13-1,-9-25-65,0 0 1,1-1-1,-1 1 1,1-1-1,0 1 1,-1-1-1,1 0 1,0 1-1,0-1 0,1 0 1,-1-1-1,0 1 1,1 0-1,-1-1 1,1 1-1,-1-1 1,1 0-1,0 0 0,0 0 1,0 0-1,-1 0 1,1 0-1,0-1 1,0 0-1,0 1 1,0-1-1,0 0 0,0-1 1,0 1-1,4-1 1,0 0 23,1-1 0,-1 0 0,0 0 0,0-1 0,0 1 0,-1-1 0,1-1 0,-1 0 0,1 1 0,-1-2 0,6-4 0,-2-1 39,-1 0 0,0-1 0,0 0 0,-1 0 0,0-1-1,9-20 1,-13 24 30,0-1-1,-1 1 1,0 0-1,-1-1 0,0 1 1,0-1-1,-1 0 1,0 0-1,0 0 1,-1 0-1,-2-14 1,2 19-59,-1 0 1,0 0 0,-1 0 0,1 0 0,0 0 0,-1 1 0,0-1 0,0 0 0,0 1 0,-1 0 0,1-1 0,-1 1 0,1 0 0,-1 0 0,-6-5 0,3 5-10,1-1 1,-1 1-1,0 0 1,0 0-1,-1 1 0,1 0 1,0 0-1,-1 0 0,-6 0 1,-4 0-19,1 1 0,0 0 1,-1 2-1,1 0 0,0 0 0,-1 2 0,-17 5 1,33-8-46,-5 1-208,-1 0 1,1 1 0,0 0 0,0 0-1,0 0 1,0 1 0,0 0-1,0 0 1,1 0 0,-1 1 0,1 0-1,0 0 1,-8 8 0,6 1-908</inkml:trace>
</inkml:ink>
</file>

<file path=ppt/ink/ink1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01.747"/>
    </inkml:context>
    <inkml:brush xml:id="br0">
      <inkml:brushProperty name="width" value="0.05" units="cm"/>
      <inkml:brushProperty name="height" value="0.05" units="cm"/>
      <inkml:brushProperty name="color" value="#FF0066"/>
    </inkml:brush>
  </inkml:definitions>
  <inkml:trace contextRef="#ctx0" brushRef="#br0">9 4 9130,'-9'-3'12642,"30"9"-12101,4 1-17,22 4 636,1-3 1,64 5-1,105-6 1912,-118-7-1630,150 21 0,-210-12-1332,-28-6-456,0-1 1,-1 1 0,1-2-1,0 0 1,0 0 0,13-1-1,-8-5-5253,1-10 2429</inkml:trace>
</inkml:ink>
</file>

<file path=ppt/ink/ink1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03.801"/>
    </inkml:context>
    <inkml:brush xml:id="br0">
      <inkml:brushProperty name="width" value="0.05" units="cm"/>
      <inkml:brushProperty name="height" value="0.05" units="cm"/>
      <inkml:brushProperty name="color" value="#FF0066"/>
    </inkml:brush>
  </inkml:definitions>
  <inkml:trace contextRef="#ctx0" brushRef="#br0">3 62 6225,'0'0'116,"-1"-1"1,1 0-1,0 0 0,-1 1 0,1-1 0,0 0 0,0 0 0,-1 0 0,1 0 1,0 1-1,0-1 0,0 0 0,0 0 0,0 0 0,0 0 0,1 1 1,-1-1-1,0 0 0,0 0 0,0 0 0,1 1 0,-1-1 0,0 0 0,1 0 1,-1 1-1,1-1 0,-1 0 0,1 1 0,-1-1 0,1 0 0,0 1 0,-1-1 1,1 1-1,0-1 0,-1 1 0,1-1 0,0 1 0,0-1 0,-1 1 0,1 0 1,0 0-1,0-1 0,0 1 0,1 0 0,42-12 1518,19 3 610,119-3 0,68 19-609,-144-3-1111,277 17 664,103 2 159,203-40 2444,-661 15-3701,-10 0-148,0 1 0,1 1 0,32 3 0,-50-3-31,1 0-1,-1 1 0,0-1 1,1 0-1,-1 1 0,1-1 1,-1 1-1,0-1 1,1 1-1,-1 0 0,0-1 1,0 1-1,1 0 0,-1 0 1,0 0-1,0 0 1,0 0-1,0 0 0,0 0 1,0 0-1,-1 0 0,1 1 1,0-1-1,0 0 1,-1 0-1,1 1 0,-1-1 1,1 1-1,-1-1 0,0 0 1,0 1-1,1-1 1,-1 2-1,-10 37-1038</inkml:trace>
</inkml:ink>
</file>

<file path=ppt/ink/ink1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08.086"/>
    </inkml:context>
    <inkml:brush xml:id="br0">
      <inkml:brushProperty name="width" value="0.05" units="cm"/>
      <inkml:brushProperty name="height" value="0.05" units="cm"/>
      <inkml:brushProperty name="color" value="#FF0066"/>
    </inkml:brush>
  </inkml:definitions>
  <inkml:trace contextRef="#ctx0" brushRef="#br0">1 781 7426,'11'-4'5190,"12"-16"-4091,-19 17-483,474-390 8710,-345 296-7977,253-141 0,-381 236-1356,3-3-120,0 1 0,1 0 0,0 1 0,13-5 0,-22 8 97,0 1 0,0-1 0,0 0 0,0 0 0,0 0 0,0 0 0,0 0 0,-1 0 0,1 0 0,0 1 0,0-1 0,0 0 0,0 0 0,0 0 0,0 0 0,0 0 0,0 1 0,0-1-1,0 0 1,0 0 0,0 0 0,0 0 0,0 0 0,0 1 0,0-1 0,0 0 0,0 0 0,0 0 0,0 0 0,0 0 0,0 1 0,0-1 0,0 0 0,0 0 0,0 0 0,0 0 0,0 0-1,0 1 1,0-1 0,1 0 0,-1 0 0,0 0 0,0 0 0,0 0 0,0 0 0,0 0 0,0 0 0,1 1 0,-1-1 0,0 0 0,0 0 0,0 0 0,0 0 0,0 0 0,1 0-1,-1 0 1,0 0 0,0 0 0,0 0 0,0 0 0,0 0 0,1 0 0,-10 10-1292,-83 60-6881,64-46 6999</inkml:trace>
</inkml:ink>
</file>

<file path=ppt/ink/ink1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08.578"/>
    </inkml:context>
    <inkml:brush xml:id="br0">
      <inkml:brushProperty name="width" value="0.05" units="cm"/>
      <inkml:brushProperty name="height" value="0.05" units="cm"/>
      <inkml:brushProperty name="color" value="#FF0066"/>
    </inkml:brush>
  </inkml:definitions>
  <inkml:trace contextRef="#ctx0" brushRef="#br0">145 0 5897,'-17'5'9216,"-1"20"-7513,8-10-1222,-47 86 714,49-86-920,1 1 1,0 0 0,2 1 0,0-1 0,-4 25 0,8-39-240,1 0 0,0-1 0,0 1 0,0 0 0,0 0 0,0 0 0,0 0 0,0 0 1,0 0-1,1-1 0,-1 1 0,1 0 0,0 0 0,-1-1 0,1 1 0,0 0 0,1 1 0,-1-2-2,0 0-1,0 0 1,0 0-1,0 0 1,1-1-1,-1 1 1,0 0-1,0-1 1,1 1 0,-1-1-1,0 0 1,0 1-1,1-1 1,-1 0-1,0 0 1,1 0-1,-1 0 1,2 0-1,6-1 111,-1 0 0,0-1 0,0 0-1,1-1 1,-1 0 0,7-4-1,13-6 162,-2-1-1,0-2 1,0-1-1,-2 0 1,0-2-1,-1-1 1,-1-1-1,0-1 1,18-26-1,-38 46-294,0 0 0,0-1 0,0 1 0,0-1 1,-1 0-1,1 0 0,-1 1 0,0-1 0,0 0 0,0 0 0,0-3 0,-1 5-34,0 1 0,0 0 0,0-1 0,0 1 0,0-1 0,0 1 0,0 0 0,0-1 0,0 1 1,0 0-1,-1-1 0,1 1 0,0 0 0,0-1 0,0 1 0,-1 0 0,1-1 0,0 1 0,0 0 0,-1 0 0,1-1 0,0 1 0,0 0 0,-1 0 0,1 0 0,0-1 0,-1 1 0,1 0 0,-1 0 0,1 0 0,-23 2-1757,3 6 825</inkml:trace>
</inkml:ink>
</file>

<file path=ppt/ink/ink1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09.316"/>
    </inkml:context>
    <inkml:brush xml:id="br0">
      <inkml:brushProperty name="width" value="0.05" units="cm"/>
      <inkml:brushProperty name="height" value="0.05" units="cm"/>
      <inkml:brushProperty name="color" value="#FF0066"/>
    </inkml:brush>
  </inkml:definitions>
  <inkml:trace contextRef="#ctx0" brushRef="#br0">127 98 9522,'-5'8'1029,"-1"1"0,2-1-1,-1 1 1,1 0 0,1 0 0,0 1 0,-4 17 0,-7 74 1154,5-25-1111,5-51-850,3-14-150,-1 0-1,0-1 1,0 1 0,-5 10 0,6-21-72,1 1 0,0-1 1,0 0-1,0 0 0,0 1 0,0-1 1,0 0-1,-1 0 0,1 0 1,0 1-1,0-1 0,0 0 1,0 0-1,-1 0 0,1 0 0,0 0 1,0 1-1,0-1 0,-1 0 1,1 0-1,0 0 0,0 0 0,-1 0 1,1 0-1,0 0 0,0 0 1,-1 0-1,1 0 0,0 0 1,0 0-1,-1 0 0,1 0 0,0 0 1,0 0-1,-1 0 0,1 0 1,0 0-1,0 0 0,0 0 1,-1-1-1,1 1 0,0 0 0,0 0 1,0 0-1,-1 0 0,1 0 1,0-1-1,0 1 0,0 0 1,0 0-1,-1 0 0,1-1 0,0 1 1,0 0-1,0 0 0,0-1 1,0 1-1,0 0 0,0-1 1,-8-13 10,1-11-19,2 1-1,1-1 1,1 0 0,0-44 0,0 9-59,2 40 47,-1-3-10,0 0 0,3-24 0,0 42 40,-1-1 0,1 1-1,0-1 1,0 1 0,1-1 0,-1 1-1,1 0 1,1 0 0,-1 0 0,1 0-1,-1 0 1,1 0 0,7-8 0,-8 12 13,1-1 1,-1 0 0,0 1 0,0 0 0,1-1-1,-1 1 1,1 0 0,-1 0 0,1 0-1,-1 1 1,1-1 0,0 1 0,-1-1 0,1 1-1,0 0 1,-1 0 0,1 0 0,0 0-1,-1 0 1,1 1 0,0-1 0,-1 1 0,1 0-1,-1 0 1,1 0 0,-1 0 0,5 3-1,6 3 173,1 1-1,-2 0 0,20 17 0,-25-19-113,28 26-107,-1 2 0,-1 2 1,-2 0-1,32 51 0,-64-87-80,1-1 1,0 1-1,0 0 1,-1 0-1,1 0 1,0-1-1,0 1 1,-1 0-1,1 0 1,0 0-1,-1 0 1,1 0-1,0 0 1,-1-1-1,1 1 1,0 0-1,0 0 1,-1 0-1,1 0 0,0 0 1,-1 0-1,1 0 1,0 0-1,-1 1 1,1-1-1,0 0 1,-1 0-1,1 0 1,0 0-1,-1 0 1,1 0-1,0 1 1,0-1-1,-1 0 1,1 0-1,0 0 1,0 1-1,-1-1 1,1 0-1,0 0 1,0 1-1,0-1 1,-1 0-1,1 0 0,0 1 1,0-1-1,0 0 1,0 1-1,0-1 1,0 0-1,0 1 1,0-1-1,0 0 1,0 1-1,0-1 1,0 0-1,0 1 1,0-1-1,0 0 1,0 0-1,0 1 1,0-1-1,0 0 1,0 1-1,0-1 1,1 1-1,-3-3-1086</inkml:trace>
</inkml:ink>
</file>

<file path=ppt/ink/ink1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09.697"/>
    </inkml:context>
    <inkml:brush xml:id="br0">
      <inkml:brushProperty name="width" value="0.05" units="cm"/>
      <inkml:brushProperty name="height" value="0.05" units="cm"/>
      <inkml:brushProperty name="color" value="#FF0066"/>
    </inkml:brush>
  </inkml:definitions>
  <inkml:trace contextRef="#ctx0" brushRef="#br0">5 161 10626,'-5'0'6474,"10"1"-4738,-5-2-568,0-1-296,11-1-223,12-7-177,45-25-264,-42 15-72,1 4-472,1 0-288,-4 1-1129,-3 1-391,0-1-257,0 1 1209</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07.696"/>
    </inkml:context>
    <inkml:brush xml:id="br0">
      <inkml:brushProperty name="width" value="0.05" units="cm"/>
      <inkml:brushProperty name="height" value="0.05" units="cm"/>
      <inkml:brushProperty name="color" value="#FF0066"/>
    </inkml:brush>
  </inkml:definitions>
  <inkml:trace contextRef="#ctx0" brushRef="#br0">2 165 4665,'-1'-2'248,"1"-1"0,0 1 0,-1-1 0,1 0 0,0 1 0,0-1 0,0 1 0,1-1 0,-1 1 0,1-1 0,-1 1 0,1-1 0,0 1 0,0-1 0,0 1 0,0 0 0,0 0 0,1-1 0,-1 1 0,1 0 0,-1 0 0,1 0 0,2-2 0,6-6 125,1 1-1,0 0 1,13-8 0,-6 4 350,-10 7-614,0 1 1,1 0 0,-1 0-1,1 0 1,0 1 0,0 1-1,1-1 1,-1 1 0,1 1 0,-1 0-1,13-1 1,-15 3-71,0 0 1,0 0-1,0 1 1,0 0 0,0 0-1,0 0 1,0 1-1,-1 0 1,1 0-1,-1 1 1,1 0-1,-1 0 1,0 1 0,0 0-1,0 0 1,8 8-1,-12-11-11,0 1-1,0 0 1,0 0 0,0 0-1,0 0 1,-1 0 0,1 0-1,-1 1 1,0-1-1,1 0 1,-1 1 0,0-1-1,0 1 1,-1-1 0,1 1-1,0 2 1,-1-3 10,0 0 1,0 0-1,-1 0 1,1-1-1,0 1 1,-1 0-1,1 0 1,-1 0-1,0-1 1,0 1-1,1 0 1,-1-1-1,0 1 1,-1-1-1,1 1 1,0-1 0,-2 3-1,-3 0-114,1 0 0,-1 0 0,0 0-1,0-1 1,0 0 0,0 0 0,-1-1 0,1 1 0,-1-1 0,-11 2 0,11-3-755,-1 0 1,1 0 0,0 0-1,0-1 1,0 0 0,-13-2 0,9-1-621</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07.754"/>
    </inkml:context>
    <inkml:brush xml:id="br0">
      <inkml:brushProperty name="width" value="0.05" units="cm"/>
      <inkml:brushProperty name="height" value="0.05" units="cm"/>
      <inkml:brushProperty name="color" value="#FF0066"/>
    </inkml:brush>
  </inkml:definitions>
  <inkml:trace contextRef="#ctx0" brushRef="#br0">211 21 3793,'-12'0'6617,"-3"-4"-4515,8 1 1413,6 3-3435,0 0 0,0 0 0,0 0-1,0 0 1,0 0 0,0 0 0,0 0-1,0 1 1,0-1 0,1 0-1,-1 1 1,0-1 0,0 1 0,0-1-1,0 1 1,1-1 0,-1 1-1,0 0 1,1-1 0,-1 1 0,0 0-1,1 0 1,-1-1 0,1 1 0,-1 0-1,1 0 1,-1 0 0,1 0-1,0 0 1,-1 0 0,1 1 0,-13 30-90,10-18 26,0 0-1,2 1 0,-1-1 1,2 0-1,0 1 0,1-1 1,2 17-1,-1 9 29,-2-1 1,-9 64-1,1 15-9,9-45-20,0-48-3,0 0 0,-2 0 0,0 0 0,-2 0 0,-7 31 0,-5 1 16,2 1 0,-5 62 0,1 117-34,9-113 18,5-55-3,2-32 13,-9 64 1,-13 77 50,23-107-472,0-85 416,1 1 0,1-1 1,7-24-1,-2 5-2,31-195-76,27-239-130,-17-136-401,-42 521 585,3 1-1,25-102 1,-32 138 567,-3 48-592,1-1 1,-1 0 0,1 1 0,-1-1 0,1 0 0,0 1 0,0-1-1,0 1 1,0-1 0,1 0 0,0 3 0,0 9-11,10 152 4,-18 320 1,-72 274 872,43-529-26,35-224-780,-6 50 96,6-53-93,0 0 0,0 0 0,0 0 0,0 0 0,-1 0 0,0 0 0,0-1 0,0 1 0,0-1 0,-4 6 0,4-10-1301,2-1 756</inkml:trace>
</inkml:ink>
</file>

<file path=ppt/ink/ink1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10.483"/>
    </inkml:context>
    <inkml:brush xml:id="br0">
      <inkml:brushProperty name="width" value="0.05" units="cm"/>
      <inkml:brushProperty name="height" value="0.05" units="cm"/>
      <inkml:brushProperty name="color" value="#FF0066"/>
    </inkml:brush>
  </inkml:definitions>
  <inkml:trace contextRef="#ctx0" brushRef="#br0">1 485 7746,'56'-24'3484,"-56"24"-3347,1 0-1,0 0 0,0 0 0,0 0 0,-1 0 1,1 0-1,0 0 0,0 1 0,-1-1 1,1 0-1,0 0 0,0 1 0,-1-1 0,1 0 1,0 1-1,-1-1 0,1 1 0,0-1 1,-1 1-1,1-1 0,-1 1 0,1-1 0,-1 1 1,1 1-1,11 16 1672,-11-15-1276,2 2-198,-1 1 0,0 0 1,0 0-1,0-1 0,-1 1 0,0 0 1,0 0-1,-1 0 0,0 0 1,0 0-1,0 0 0,0 0 0,-1 0 1,-2 8-1,3-14-332,0 0 0,0 0 0,0 0 0,0 0 0,0 0 0,0 0 0,0 0 1,0-1-1,0 1 0,0 0 0,0 0 0,0 0 0,0 0 0,0 0 0,0 0 0,0 0 0,0 0 0,0 0 0,0-1 0,0 1 0,0 0 0,0 0 1,0 0-1,-1 0 0,1 0 0,0 0 0,0 0 0,0 0 0,0 0 0,0 0 0,0 0 0,0 0 0,0 0 0,0-1 0,0 1 0,0 0 0,-1 0 1,1 0-1,0 0 0,0 0 0,0 0 0,0 0 0,0 0 0,0 0 0,0 0 0,0 0 0,0 0 0,-1 0 0,1 0 0,0 0 0,0 0 0,0 0 1,0 0-1,0 0 0,0 1 0,0-1 0,0 0 0,0 0 0,0 0 0,-1 0 0,1 0 0,0 0 0,0 0 0,0 0 0,-4-13 27,4-7-27,0-1 1,1 0-1,1 0 1,1 1-1,8-31 0,-11 49-1,1 0 0,-1 0 1,0 0-1,1 0 0,0 0 0,0 0 0,-1 0 0,1 0 0,0 0 0,0 1 0,1-1 0,-1 0 0,0 1 0,1-1 0,-1 1 0,2-2 0,-2 2 0,0 1 0,0 0 1,0 0-1,0-1 0,0 1 0,0 0 0,0 0 0,0 0 1,0 0-1,0 0 0,0 0 0,-1 0 0,1 0 1,0 0-1,0 1 0,0-1 0,0 0 0,0 1 1,0-1-1,0 0 0,-1 1 0,1-1 0,0 1 1,1 0-1,2 3 43,0 0 1,1 0 0,-1 0 0,-1 1-1,1 0 1,-1-1 0,0 1 0,0 1-1,4 7 1,27 54 1007,-32-66-924,1-8-186,2-18-246,-3 13 241,4-17-74,-3 5-362,2 0 1,1 0-1,1 1 0,0 0 1,17-33-1,-24 56 495,0 0 0,1-1 0,-1 1 0,0-1-1,1 1 1,-1-1 0,1 1 0,-1 0 0,0-1-1,1 1 1,-1 0 0,1-1 0,-1 1 0,1 0-1,-1 0 1,1 0 0,-1-1 0,1 1 0,-1 0 0,1 0-1,-1 0 1,1 0 0,-1 0 0,1 0 0,-1 0-1,1 0 1,-1 0 0,1 0 0,-1 0 0,1 0-1,-1 0 1,1 1 0,-1-1 0,1 0 0,-1 0-1,1 0 1,-1 1 0,1-1 0,-1 0 0,1 1-1,-1-1 1,25 23-182,-22-19 171,0-1 0,0 0-1,0 0 1,0-1 0,0 1 0,6 3 0,-7-5 17,0-1 0,-1 1-1,1-1 1,0 1 0,0-1-1,0 0 1,0 1 0,0-1 0,0 0-1,0 0 1,0 0 0,0-1-1,0 1 1,0-1 0,0 1 0,0-1-1,0 1 1,0-1 0,0 0-1,-1 0 1,1 0 0,0 0-1,-1 0 1,1 0 0,-1 0 0,1-1-1,1-1 1,3-4 18,-1-1 1,0 1-1,0-1 1,7-16 0,-9 17-6,0 1 0,0 0 1,1 0-1,0 0 1,7-9-1,-10 14 9,0 0 1,0 1-1,0-1 1,0 1 0,0-1-1,0 1 1,0-1-1,0 1 1,0-1-1,0 1 1,0 0-1,1 0 1,-1-1-1,0 1 1,0 0-1,0 0 1,0 0-1,0 0 1,1 1-1,-1-1 1,0 0-1,0 0 1,0 1-1,0-1 1,0 0-1,0 1 1,0-1-1,0 1 1,0 0-1,0-1 1,0 1-1,0 0 1,0-1-1,0 1 1,-1 0-1,1 0 1,0 0 0,1 2-1,4 4 181,0 1 1,-1 1-1,7 13 1,-7-14-65,11 25 517,16 42 0,-21-46-418,1-1 0,23 38 0,-32-63-211,-3-5-1,-7-15 109,-69-144-142,65 132-17,2-1 0,0 0 1,-8-58-1,16 80 18,1 0 0,0 1-1,0-1 1,1 0 0,-1 0 0,2 1 0,-1-1 0,1 0-1,0 1 1,6-13 0,-7 17 6,1 1 0,-1 0 0,1-1 0,-1 1 0,1 0 0,0 0 1,0 0-1,0 0 0,0 0 0,0 0 0,0 1 0,0-1 0,1 1 0,-1 0 0,0-1 0,1 1 0,0 0 0,-1 0 0,1 1 1,-1-1-1,1 0 0,0 1 0,0 0 0,-1-1 0,1 1 0,0 0 0,0 1 0,-1-1 0,1 0 0,0 1 0,-1-1 0,5 3 1,-2-1 29,0 0 1,0 0-1,0 0 1,0 1 0,-1 0-1,1 0 1,-1 0 0,0 0-1,0 1 1,0 0 0,-1 0-1,1 0 1,-1 0-1,0 0 1,0 1 0,0-1-1,-1 1 1,0 0 0,0 0-1,0 0 1,0 0 0,-1 0-1,1 0 1,0 9-1,-2-9-32,1 0-1,-1 0 0,0 0 0,0 0 1,0 0-1,-1 0 0,1 0 0,-1 0 0,0 0 1,-1 0-1,1 0 0,-1-1 0,0 1 1,-1-1-1,1 1 0,-1-1 0,1 0 0,-1 0 1,0 0-1,-1 0 0,1 0 0,-1-1 0,0 0 1,1 1-1,-1-1 0,-6 3 0,8-5-108,-1 0-1,1 0 1,0 0-1,-1-1 1,1 1-1,-1-1 1,1 1-1,-1-1 0,1 0 1,-1 0-1,1 0 1,-1 0-1,1 0 1,-1-1-1,1 1 1,-1-1-1,1 1 1,-1-1-1,1 0 0,0 0 1,-1 0-1,1-1 1,0 1-1,0 0 1,0-1-1,0 1 1,-2-3-1,-1-1-349,0 0 1,0 0-1,1-1 1,0 1-1,0-1 0,0 0 1,1 0-1,-4-9 0,-6-27-847</inkml:trace>
</inkml:ink>
</file>

<file path=ppt/ink/ink1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10.913"/>
    </inkml:context>
    <inkml:brush xml:id="br0">
      <inkml:brushProperty name="width" value="0.05" units="cm"/>
      <inkml:brushProperty name="height" value="0.05" units="cm"/>
      <inkml:brushProperty name="color" value="#FF0066"/>
    </inkml:brush>
  </inkml:definitions>
  <inkml:trace contextRef="#ctx0" brushRef="#br0">0 14 9074,'0'0'181,"1"-1"1,-1 1-1,0-1 1,0 0 0,0 1-1,0-1 1,0 1-1,1-1 1,-1 1-1,0-1 1,0 1-1,1-1 1,-1 1-1,0-1 1,1 1-1,-1-1 1,0 1-1,1-1 1,-1 1-1,1 0 1,-1-1-1,1 1 1,-1 0-1,1-1 1,-1 1-1,1 0 1,-1 0-1,1-1 1,0 1-1,-1 0 1,1 0-1,-1 0 1,1 0-1,0 0 1,-1 0-1,1 0 1,0 0-1,1 1 121,0 0 0,0 0 0,0 0 0,-1 1 0,1-1 0,0 1-1,-1-1 1,1 1 0,-1-1 0,3 4 0,26 49 2464,13 64 169,-33-86-2557,1 0 0,2-1-1,28 50 1,-39-77-368,1 0 1,0 0-1,0 0 0,0 0 0,0-1 0,1 0 0,-1 0 0,1 0 1,0 0-1,0 0 0,0-1 0,0 1 0,0-1 0,1 0 0,6 2 1,-8-4-26,0 1 0,0-1 1,0 0-1,0 0 1,1 0-1,-1 0 0,0-1 1,0 1-1,0-1 1,0 0-1,0 0 0,-1 0 1,1 0-1,0 0 1,0-1-1,-1 1 0,1-1 1,-1 0-1,1 0 1,-1 1-1,1-2 0,-1 1 1,0 0-1,3-4 1,6-8-67,-1 0 1,0-1-1,-1-1 1,0 1-1,11-31 1,-19 43-13,-1 2 85,0 1 1,0 0-1,0 0 0,0 0 1,0 0-1,0 0 0,0-1 0,0 1 1,0 0-1,0 0 0,0 0 0,0 0 1,0-1-1,0 1 0,0 0 1,0 0-1,0 0 0,0 0 0,0-1 1,0 1-1,0 0 0,0 0 0,0 0 1,0 0-1,0 0 0,1 0 1,-1-1-1,0 1 0,0 0 0,0 0 1,0 0-1,0 0 0,0 0 0,0 0 1,1 0-1,-1 0 0,0-1 0,0 1 1,0 0-1,0 0 0,1 0 1,-1 0-1,0 0 0,0 0 0,0 0 1,0 0-1,1 0 0,-1 0 0,0 0 1,0 0-1,0 0 0,0 0 1,1 0-1,8 2-4258,-1-9-1638</inkml:trace>
</inkml:ink>
</file>

<file path=ppt/ink/ink1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11.748"/>
    </inkml:context>
    <inkml:brush xml:id="br0">
      <inkml:brushProperty name="width" value="0.05" units="cm"/>
      <inkml:brushProperty name="height" value="0.05" units="cm"/>
      <inkml:brushProperty name="color" value="#FF0066"/>
    </inkml:brush>
  </inkml:definitions>
  <inkml:trace contextRef="#ctx0" brushRef="#br0">22 400 7770,'-18'-79'2947,"17"78"-2831,0-1 0,1 0-1,-1-1 1,1 1 0,0 0 0,0 0 0,0 0-1,0 0 1,0 0 0,0 0 0,0 0-1,1 0 1,-1 0 0,1 0 0,-1 0 0,1 0-1,0 0 1,0 0 0,0 0 0,0 1 0,0-1-1,0 0 1,1 1 0,-1-1 0,3-2 0,2-3 168,2-4-263,0 0 0,-1 0 1,-1-1-1,0 0 0,0-1 0,-2 1 0,8-27 0,-11 31-175,0-1 0,0 1 0,0-1 0,-1 1-1,-1-1 1,1 0 0,-1 1 0,-1-1 0,0 1 0,0 0 0,0-1 0,-1 1 0,-5-11 0,-2 8 151,6 16 287,3-2-214,1 0 1,0 0 0,0-1 0,0 1-1,0 0 1,1 0 0,-1 0 0,2 3-1,13 31 755,2-1 0,39 61-1,-30-54-300,56 83 920,9 18-105,-75-117-1135,-2 0 1,-1 2 0,12 38-1,-23-62-179,-1 1-1,0-1 1,0 1-1,0 0 1,0 10-1,-1-15-22,0-1-1,0 1 1,-1 0-1,1-1 1,0 1-1,0-1 0,0 1 1,0-1-1,-1 1 1,1 0-1,0-1 1,0 1-1,-1-1 0,1 1 1,0-1-1,-1 1 1,1-1-1,-1 0 1,1 1-1,0-1 1,-1 1-1,1-1 0,-1 0 1,0 1-1,0-1-3,0 0-1,-1 0 0,1 0 1,0 0-1,0 0 1,0 0-1,-1 0 0,1-1 1,0 1-1,0 0 1,0-1-1,0 1 0,0-1 1,0 1-1,0-1 0,0 0 1,-2-1-1,-7-4-76,1-2-1,0 1 0,0-1 1,1-1-1,0 0 1,-12-16-1,-36-68-556,1 3 429,55 89 216,-1 1 0,1 0 0,0-1 0,-1 1 0,1-1 1,-1 1-1,1-1 0,0 1 0,-1-1 0,1 1 0,0-1 0,0 1 0,-1-1 0,1 1 0,0-1 1,0 0-1,0 1 0,0-1 0,0 1 0,0-1 0,0 0 0,0 1 0,0-1 0,0 1 0,0-1 1,0 0-1,0 1 0,0-1 0,1 1 0,-1-1 0,0 1 0,0-1 0,1 1 0,-1-1 1,0 1-1,1-1 0,-1 1 0,0-1 0,1 1 0,-1-1 0,1 1 0,-1 0 0,1-1 0,-1 1 1,1 0-1,-1-1 0,1 1 0,-1 0 0,1 0 0,-1-1 0,1 1 0,0 0 0,-1 0 0,1 0 1,0 0-1,44-3 510,-29 3-326,-8 0-120,0-1 0,0 0 1,0-1-1,0 0 1,0 0-1,0-1 1,0 1-1,-1-2 1,0 1-1,1-1 1,-1 0-1,-1-1 1,1 0-1,-1 0 1,1 0-1,-2 0 1,1-1-1,0 0 1,-1-1-1,0 1 1,-1-1-1,0 0 1,0 0-1,0 0 1,-1-1-1,0 1 1,0-1-1,0 0 0,0-8 1,2-5 490,-1 0-1,3-41 350,15 68-863,-5 0-36,-6-2-5,7 2 16,1 0 0,23 3 0,-38-8-22,0 0-1,0 0 1,0-1 0,-1 0-1,1 0 1,0 0 0,0 0 0,0 0-1,0-1 1,0 0 0,0 0-1,0 0 1,-1 0 0,1-1-1,0 1 1,-1-1 0,1 0-1,5-4 1,29-43 63,-13 15-29,-25 34-37,1 0-1,-1-1 1,0 1 0,1 0-1,-1 0 1,0-1 0,1 1 0,-1 0-1,0 0 1,1 0 0,-1 0 0,0 0-1,1-1 1,-1 1 0,1 0 0,-1 0-1,0 0 1,1 0 0,-1 0-1,0 0 1,1 0 0,-1 0 0,1 1-1,-1-1 1,0 0 0,1 0 0,-1 0-1,0 0 1,1 0 0,-1 1 0,0-1-1,1 0 1,-1 0 0,0 0-1,1 1 1,-1 0 0,13 12 37,-10-10-12,14 15 408,-2 1-1,0 1 1,-1 0 0,16 30-1,-27-42-366,1-1 0,-2 1-1,1 0 1,-1-1 0,0 1-1,-1 0 1,0 0-1,0 0 1,-1 1 0,0-1-1,0 0 1,-1 0-1,0 0 1,0 0 0,-1 0-1,0 0 1,-4 10 0,-7 10-638,9-21 436,1 0 0,0 0 0,0 1 0,0-1-1,1 1 1,0 0 0,0 8 0,5 10 194</inkml:trace>
</inkml:ink>
</file>

<file path=ppt/ink/ink1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12.588"/>
    </inkml:context>
    <inkml:brush xml:id="br0">
      <inkml:brushProperty name="width" value="0.05" units="cm"/>
      <inkml:brushProperty name="height" value="0.05" units="cm"/>
      <inkml:brushProperty name="color" value="#FF0066"/>
    </inkml:brush>
  </inkml:definitions>
  <inkml:trace contextRef="#ctx0" brushRef="#br0">27 174 5841,'-13'41'2976,"13"-41"-2937,0 0 0,-1 0 0,1 1-1,0-1 1,0 0 0,0 0 0,0 0 0,0 0 0,0 0 0,0 1-1,0-1 1,0 0 0,-1 0 0,1 0 0,0 0 0,0 0 0,0 0 0,0 0-1,0 0 1,0 0 0,-1 0 0,1 1 0,0-1 0,0 0 0,0 0-1,0 0 1,-1 0 0,1 0 0,0 0 0,0 0 0,0 0 0,0 0-1,-1 0 1,1 0 0,0 0 0,0 0 0,0 0 0,0-1 0,0 1-1,-1 0 1,1 0 0,0 0 0,0 0 0,0 0 0,0 0 0,0 0-1,0 0 1,-1 0 0,1-1 0,0 1 0,0 0 0,0 0 0,0 0 0,0 0-1,0 0 1,0-1 0,-6-23 2387,6 23-2375,0 1 0,0 0 0,-1 0 0,1-1 0,0 1 0,0 0 0,0-1 0,0 1 0,0 0-1,0 0 1,0-1 0,1 1 0,-1 0 0,0 0 0,0-1 0,0 1 0,0 0 0,0-1 0,0 1 0,0 0 0,1 0 0,-1 0 0,0-1 0,0 1 0,0 0 0,0 0 0,1 0 0,-1-1 0,0 1 0,0 0 0,1 0 0,-1 0 0,0 0 0,0 0 0,1-1 0,-1 1 0,0 0 0,0 0 0,1 0 0,-1 0 0,0 0 0,1 0 0,-1 0 0,0 0 0,0 0 0,1 0 0,-1 0 0,0 0 0,0 0 0,1 0 0,-1 0 0,0 1 0,0-1 0,1 0 0,-1 0 0,0 0 0,0 0 0,1 0 0,-1 1 0,0-1 0,0 0 0,1 0 0,-1 0 0,0 1 0,0-1 0,0 0 0,18 13 1332,15 19-110,-2 1-1,-1 1 1,-2 2-1,-2 0 1,39 70-1,-52-79-997,0-1-1,-2 2 0,15 50 1,-26-77-272,1 1 1,-1-1-1,0 0 0,1 1 1,-1-1-1,0 1 1,0-1-1,0 0 1,0 1-1,0-1 0,0 1 1,0-1-1,0 1 1,-1-1-1,1 0 0,-1 1 1,0 0-1,1-1-1,-1-1 0,1 1-1,-1-1 1,1 1 0,-1-1 0,1 0-1,-1 1 1,1-1 0,-1 0-1,0 0 1,1 1 0,-1-1-1,1 0 1,-1 0 0,0 0-1,1 0 1,-1 0 0,0 0 0,1 0-1,-1 0 1,0 0 0,1 0-1,-1 0 1,0 0 0,0-1-1,-3 0-8,-1 0 1,1-1-1,0 0 0,0 0 0,1 0 0,-1-1 0,0 1 0,1-1 0,-7-6 0,-10-14-202,0-1 1,1-1 0,2-1-1,0 0 1,2-2 0,1 1-1,1-2 1,-16-52 0,26 66 167,0-1-1,0 1 1,2-1 0,0 1 0,1-1 0,0 1 0,1-1 0,1 0 0,0 1-1,2 0 1,-1 0 0,2 0 0,0 0 0,1 0 0,0 1 0,1 0-1,1 0 1,13-18 0,-18 29-29,-1-1-1,1 1 1,1 0-1,-1-1 1,0 2-1,1-1 1,0 0-1,-1 1 1,1-1-1,0 1 0,0 0 1,1 1-1,-1-1 1,8-1-1,-4 1-486,-1 1 0,1 1 0,0 0 0,0 0 0,-1 0 0,1 1 0,0 0-1,9 2 1,10 5-400</inkml:trace>
</inkml:ink>
</file>

<file path=ppt/ink/ink1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13.606"/>
    </inkml:context>
    <inkml:brush xml:id="br0">
      <inkml:brushProperty name="width" value="0.05" units="cm"/>
      <inkml:brushProperty name="height" value="0.05" units="cm"/>
      <inkml:brushProperty name="color" value="#FF0066"/>
    </inkml:brush>
  </inkml:definitions>
  <inkml:trace contextRef="#ctx0" brushRef="#br0">7 505 9994,'5'-11'6202,"4"-5"-3663,16-36-734,-15 26-1250,-1-1 1,6-32-1,-13 48-505,0 0 0,-1 1 0,0-1 1,-1 0-1,0 0 0,-1 0 1,0 0-1,-4-18 0,5 28-46,-1-1-1,1 0 1,0 1 0,-1-1-1,0 0 1,1 1-1,-1-1 1,0 1 0,0-1-1,0 1 1,0 0 0,0-1-1,0 1 1,0 0-1,0 0 1,-1 0 0,1-1-1,0 1 1,-3-1-1,3 2-4,0 0 0,0 0 0,0 0-1,0 0 1,0 0 0,0 0-1,0 0 1,0 0 0,0 1 0,0-1-1,0 0 1,0 1 0,0-1 0,0 0-1,0 1 1,0-1 0,0 1-1,0 0 1,0-1 0,0 1 0,1 0-1,-2 0 1,-2 3-5,1 0 1,-1 0 0,1 1-1,0-1 1,1 1-1,-1-1 1,1 1-1,-1 0 1,1 0-1,-1 7 1,2-4-5,0-1-1,0 1 1,1 0 0,0-1 0,1 1 0,-1 0 0,1-1-1,1 1 1,0-1 0,0 1 0,0-1 0,1 0-1,0 0 1,0 0 0,1 0 0,0-1 0,0 1-1,1-1 1,7 9 0,-7-10-154,-1-1 1,1 1-1,0-1 0,0 0 0,1 0 0,-1-1 1,1 1-1,0-1 0,0 0 0,0-1 1,0 0-1,0 0 0,0 0 0,1-1 1,-1 1-1,1-1 0,-1-1 0,1 0 0,-1 0 1,1 0-1,-1 0 0,1-1 0,6-2 1,3-2-335,0 0 1,-1-1-1,0-1 1,0 0 0,-1-1-1,1-1 1,-2 0-1,15-12 1,-21 15 458,0 0 1,-1 0-1,0-1 1,0 1-1,0-1 1,-1-1-1,0 1 1,0-1-1,-1 0 1,0 0-1,-1 0 1,1 0-1,-2-1 0,1 0 1,-1 1-1,1-14 1,-2 19 120,-1 0 0,1 1 0,-1-1 1,0 0-1,0 1 0,-1-1 0,1 0 0,-1 1 0,1-1 1,-1 0-1,0 1 0,0-1 0,0 1 0,0-1 0,0 1 1,0 0-1,-1-1 0,1 1 0,-1 0 0,0 0 0,1 0 1,-1 0-1,0 0 0,0 1 0,-1-1 0,1 0 0,0 1 1,0 0-1,-1-1 0,1 1 0,-1 0 0,1 0 1,-1 0-1,1 1 0,-1-1 0,0 1 0,1-1 0,-1 1 1,0 0-1,1 0 0,-1 0 0,0 0 0,1 1 0,-1-1 1,0 1-1,1-1 0,-1 1 0,1 0 0,-1 0 0,1 0 1,-5 3-1,1-1 79,1 1 0,-1-1 0,1 1 1,0 0-1,0 0 0,0 1 0,1-1 0,0 1 1,-1 0-1,2 0 0,-7 11 0,9-14-129,-1 0 0,1 0 0,0 0-1,0 1 1,1-1 0,-1 0-1,0 0 1,1 1 0,-1-1 0,1 0-1,0 1 1,0-1 0,0 1-1,0-1 1,0 0 0,1 1 0,-1-1-1,1 0 1,-1 1 0,1-1 0,0 0-1,0 0 1,0 0 0,0 0-1,0 1 1,0-2 0,1 1 0,-1 0-1,1 0 1,-1 0 0,1 0 0,0-1-1,-1 1 1,1-1 0,4 3-1,-2-2-29,1 0 0,-1 0-1,1-1 1,0 1 0,-1-1 0,1 0-1,0 0 1,0 0 0,0-1-1,0 0 1,0 0 0,0 0-1,0 0 1,0-1 0,-1 0-1,1 0 1,0 0 0,0-1-1,-1 1 1,6-4 0,0 1 6,0-1 0,0-1 1,-1 1-1,1-2 0,-1 1 0,-1-1 1,16-16-1,-22 20-7,1 0 0,0 0 0,0 0 0,1 0 1,-1 1-1,1-1 0,-1 1 0,1 0 0,0 0 0,0 0 0,0 0 1,0 1-1,0 0 0,0 0 0,0 0 0,0 0 0,6 0 1,-4 1 39,0 1 1,0 0 0,1 0 0,-1 0 0,0 0 0,0 1 0,0 0 0,0 1 0,-1-1 0,10 6 0,0 1 97,-2 1 0,1 1 0,-1 0 0,-1 1 0,0 0 0,-1 1-1,0 0 1,9 15 0,-10-12-61,-1 0 0,-1 1-1,-1 0 1,0 0 0,-1 1-1,-1 0 1,6 37 0,-9-43-70,-1 0 1,0 0-1,-1 0 1,-1 0 0,1 0-1,-2 0 1,0 0-1,0 0 1,-1-1-1,-1 1 1,0-1 0,0 1-1,-8 12 1,11-21-12,-1-1 1,1 0-1,-1 1 1,1-1 0,-1 0-1,0 0 1,0 0 0,0 0-1,0 0 1,0-1-1,0 1 1,0 0 0,-1-1-1,1 0 1,0 0 0,-1 1-1,0-1 1,1-1-1,-1 1 1,1 0 0,-1-1-1,0 1 1,0-1-1,1 0 1,-1 0 0,0 0-1,0 0 1,1 0 0,-1-1-1,0 1 1,1-1-1,-1 0 1,0 1 0,1-1-1,-3-2 1,-1 0-26,0 0 0,0-1 0,0 0 0,1 0 0,-1-1 0,1 0 0,0 0 0,0 0 0,1 0 0,0-1 0,0 1 0,-5-10 0,1-1 4,1 0 0,1 0-1,0 0 1,1-1 0,1 0-1,1 0 1,0-1 0,1 1-1,1-1 1,1-22 0,3 12 21,1-1 0,1 1 0,2 0 0,1 1 0,16-40 0,-5 10 156,-2 0 0,9-60 0,-8 144 580,-10-14-720,7 11 111,24 32-1,-36-51-137,1-1 0,0 1-1,-1-1 1,2 0-1,-1-1 1,0 1-1,1 0 1,-1-1 0,1 0-1,0 0 1,0-1-1,0 1 1,1-1 0,7 2-1,-12-4-65,0 0 1,0 0-1,0 0 0,0 0 1,-1 0-1,1 0 0,0 0 1,0 0-1,0 0 0,0 0 1,0-1-1,0 1 0,0 0 1,-1-1-1,1 1 0,0-1 1,0 1-1,-1-1 0,1 1 1,0-1-1,0 1 0,-1-1 1,1 0-1,-1 1 0,1-1 1,0 0-1,-1 0 0,1 1 1,-1-1-1,0 0 0,1 0 1,-1 0-1,0 1 0,1-1 1,-1 0-1,0 0 0,0 0 1,0 0-1,0 0 0,0-1 1,0-3-621,0 0 0,0 1 0,-1-1 1,1 1-1,-1-1 0,-2-5 1,-3-7-503</inkml:trace>
</inkml:ink>
</file>

<file path=ppt/ink/ink1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13.962"/>
    </inkml:context>
    <inkml:brush xml:id="br0">
      <inkml:brushProperty name="width" value="0.05" units="cm"/>
      <inkml:brushProperty name="height" value="0.05" units="cm"/>
      <inkml:brushProperty name="color" value="#FF0066"/>
    </inkml:brush>
  </inkml:definitions>
  <inkml:trace contextRef="#ctx0" brushRef="#br0">17 1 7850,'-16'8'6961,"16"0"-5537,0-3-327,6-4-1833,14 4-257,4 0-1847,44 8 1743</inkml:trace>
</inkml:ink>
</file>

<file path=ppt/ink/ink1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14.581"/>
    </inkml:context>
    <inkml:brush xml:id="br0">
      <inkml:brushProperty name="width" value="0.05" units="cm"/>
      <inkml:brushProperty name="height" value="0.05" units="cm"/>
      <inkml:brushProperty name="color" value="#FF0066"/>
    </inkml:brush>
  </inkml:definitions>
  <inkml:trace contextRef="#ctx0" brushRef="#br0">121 471 6137,'-1'-1'418,"0"0"-1,0-1 0,0 1 0,0 0 0,0 0 1,0 0-1,0 1 0,0-1 0,0 0 1,0 0-1,-1 1 0,1-1 0,0 0 1,-1 1-1,1 0 0,0-1 0,-1 1 0,1 0 1,-1-1-1,1 1 0,0 0 0,-3 0 1,1 1-40,1-1 1,-1 1 0,0 0 0,0 0 0,1 0-1,-1 0 1,0 0 0,1 1 0,-1-1-1,-3 4 1,1-1-109,0 0-1,0 1 0,1-1 1,-1 1-1,1 1 1,0-1-1,0 0 0,1 1 1,-4 7-1,5-8-246,0-1 0,0 1-1,1 0 1,0 0 0,-1 0-1,2 0 1,-1 0 0,0 0-1,1 0 1,0 0 0,0 0 0,1 0-1,0-1 1,-1 1 0,2 0-1,-1 0 1,0 0 0,1 0 0,0-1-1,0 1 1,0-1 0,1 1-1,0-1 1,-1 0 0,1 0-1,1 0 1,-1-1 0,1 1 0,-1-1-1,1 0 1,0 1 0,0-2-1,0 1 1,1 0 0,-1-1-1,1 0 1,-1 0 0,1 0 0,0-1-1,0 0 1,-1 1 0,6-1-1,-8 0-23,-1-1-1,1 0 1,0 1-1,-1-1 1,1 0-1,-1 0 1,1 0-1,0 0 1,-1 0-1,1 0 0,-1 0 1,1-1-1,-1 1 1,1-1-1,-1 1 1,1-1-1,-1 1 1,1-1-1,-1 0 1,1 0-1,-1 0 0,0 0 1,0 0-1,1 0 1,-1 0-1,0 0 1,0 0-1,0 0 1,0-1-1,0 1 1,-1-1-1,1 1 1,0 0-1,0-1 0,-1 1 1,1-1-1,-1 1 1,1-4-1,1-5 9,-1-1 0,0 0 0,-1 0 0,-2-20 0,1 1 6,2 19 11,0 1 0,1 0 0,-1 0-1,2 0 1,0 0 0,0 0-1,1 1 1,9-19 0,-11 25 44,0-1 1,1 1 0,-1 0-1,1 0 1,0 0-1,0 0 1,0 0-1,0 0 1,0 1-1,0-1 1,1 1-1,-1 0 1,1 0-1,0 1 1,0-1-1,0 1 1,-1-1-1,1 1 1,0 1-1,0-1 1,1 0-1,-1 1 1,0 0-1,0 0 1,4 0-1,-6 1-20,1-1-1,-1 0 0,0 1 1,0-1-1,1 1 0,-1-1 0,0 1 1,0 0-1,0 0 0,0 0 0,0 0 1,0 1-1,0-1 0,-1 0 0,1 1 1,0 0-1,-1-1 0,1 1 0,1 2 1,0 2 16,0 0 0,0-1 0,-1 1 0,0 0 0,2 9 1,-2-8-34,0-1 1,0 1 0,0-1 0,1 0 0,4 8 0,-7-14-31,0 1-1,1 0 1,-1-1 0,0 1-1,1-1 1,-1 1 0,0-1-1,1 1 1,-1-1 0,1 1-1,-1-1 1,1 1-1,-1-1 1,1 1 0,-1-1-1,1 0 1,0 1 0,-1-1-1,1 0 1,-1 1 0,1-1-1,0 0 1,-1 0 0,1 0-1,0 0 1,-1 0 0,1 0-1,0 0 1,-1 0-1,1 0 1,0 0 0,-1 0-1,1 0 1,0 0 0,-1 0-1,1 0 1,0-1 0,-1 1-1,1 0 1,-1-1 0,1 1-1,0 0 1,-1-1-1,1 1 1,-1-1 0,1 1-1,-1-1 1,1 1 0,-1-1-1,1 0 1,1-2 6,0-1 0,0 1 1,0 0-1,0-1 0,-1 1 0,1-1 1,1-6-1,2-14 14,14-40 0,-16 56-19,0 1 0,1 0 0,-1 0 1,1 0-1,1 0 0,-1 1 0,1-1 0,0 1 1,9-7-1,-11 11 27,0 1-1,0-1 1,0 1 0,1 0-1,-1 0 1,0 0 0,1 1-1,-1-1 1,1 1 0,-1 0 0,1 0-1,-1 0 1,0 0 0,1 0-1,-1 1 1,1 0 0,-1-1-1,0 1 1,0 1 0,4 0 0,-3 0 28,0-1 0,1 0 1,-1 0-1,1 0 0,-1 0 1,1-1-1,0 1 0,-1-1 1,1-1-1,-1 1 0,1-1 1,6-1-1,-4-2 180,0 0 0,0 0 0,-1 0 0,1-1-1,-1 0 1,0-1 0,0 1 0,-1-1 0,7-9 0,-4 4 67,0-1-1,-1 0 1,0 0 0,8-20 0,-14 29-287,0 0 1,0 0-1,0-1 1,0 1-1,0 0 1,-1 0-1,1-1 0,-1 1 1,0 0-1,0 0 1,0-1-1,-1 1 1,1 0-1,-1-1 1,0 1-1,1 0 1,-1 0-1,-1 0 1,-1-5-1,-2 1-37,0 1 0,-1-1 0,1 1 0,-1 1 0,-1-1 0,-6-5 0,-24-22-1262,36 33 1112,1-1 0,-1 0 0,0 1 0,1-1 0,-1 0-1,1 0 1,-1 1 0,1-1 0,0 0 0,-1 0 0,1 0-1,0 0 1,-1 0 0,1 0 0,0 0 0,0 1-1,0-1 1,0 0 0,0 0 0,0 0 0,0 0 0,0 0-1,0 0 1,1-1 0,3-12-1332</inkml:trace>
</inkml:ink>
</file>

<file path=ppt/ink/ink1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20.390"/>
    </inkml:context>
    <inkml:brush xml:id="br0">
      <inkml:brushProperty name="width" value="0.05" units="cm"/>
      <inkml:brushProperty name="height" value="0.05" units="cm"/>
      <inkml:brushProperty name="color" value="#FF0066"/>
    </inkml:brush>
  </inkml:definitions>
  <inkml:trace contextRef="#ctx0" brushRef="#br0">0 1 8090,'0'0'11114,"15"6"-10522,-4 2-448</inkml:trace>
</inkml:ink>
</file>

<file path=ppt/ink/ink1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22.695"/>
    </inkml:context>
    <inkml:brush xml:id="br0">
      <inkml:brushProperty name="width" value="0.05" units="cm"/>
      <inkml:brushProperty name="height" value="0.05" units="cm"/>
      <inkml:brushProperty name="color" value="#FF0066"/>
    </inkml:brush>
  </inkml:definitions>
  <inkml:trace contextRef="#ctx0" brushRef="#br0">665 20 7514,'35'-2'2910,"-35"2"-2850,0 0 0,0 0 1,1-1-1,-1 1 1,0 0-1,0 0 0,0 0 1,0 0-1,1-1 0,-1 1 1,0 0-1,0 0 1,0-1-1,0 1 0,0 0 1,0 0-1,0 0 1,0-1-1,0 1 0,0 0 1,0 0-1,0-1 1,0 1-1,0 0 0,0 0 1,0-1-1,0 1 1,0 0-1,0 0 0,0-1 1,0 1-1,0 0 0,0 0 1,0 0-1,-1-1 1,1 1-1,0 0 0,0 0 1,0 0-1,0-1 1,-1 1-1,1 0 0,0 0 1,0 0-1,-1-1 48,1 1-1,0-1 0,-1 0 1,1 1-1,-1-1 1,1 1-1,-1 0 0,1-1 1,-1 1-1,1-1 1,-1 1-1,1 0 0,-1-1 1,0 1-1,1 0 1,-1 0-1,1-1 0,-1 1 1,0 0-1,0 0 1,-12 2 86,1 1 0,-1 0 0,1 1 0,-20 10 0,7-4-21,2-2 44,-205 84 826,199-78-1008,0 2 0,0 1 0,2 1 0,0 1 0,-29 28 1,43-33-3,0-1 0,1 2 0,1 0 0,0 0 0,1 1 1,1 0-1,0 1 0,1 0 0,1 0 0,1 1 1,0-1-1,2 2 0,0-1 0,-2 23 0,4-12 58,1 1-1,1 0 0,2-1 1,1 1-1,1-1 0,2 1 1,1-2-1,13 37 0,0-10-47,95 317 12,-96-282-41,8 108 0,-24-159 69,-2 0-1,-1 0 1,-2-1 0,-2 1-1,-13 56 1,-14-5 1097,31-89-1149,0-1 0,-1 0-1,1 0 1,0 1 0,0-1 0,0 0-1,0 1 1,0-1 0,0 1 0,-1-1-1,1 0 1,0 1 0,0-1 0,0 0-1,0 1 1,0-1 0,0 0-1,0 1 1,1-1 0,-1 1 0,0-1-1,0 0 1,0 1 0,0-1 0,0 0-1,0 1 1,1-1 0,-1 0 0,0 0-1,0 1 1,1-1 0,-1 0 0,0 1-1,0-1 1,1 0 0,-1 0-1,0 0 1,1 1 0,16-3 789,21-16 176,300-155 1754,-286 147-3187,-48 24 354,6-2-857,-1-1-1,1 0 1,-1-1 0,0 0-1,-1 0 1,1-1 0,9-10-1,10-27-1737,-26 39 2474</inkml:trace>
</inkml:ink>
</file>

<file path=ppt/ink/ink1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23.944"/>
    </inkml:context>
    <inkml:brush xml:id="br0">
      <inkml:brushProperty name="width" value="0.05" units="cm"/>
      <inkml:brushProperty name="height" value="0.05" units="cm"/>
      <inkml:brushProperty name="color" value="#FF0066"/>
    </inkml:brush>
  </inkml:definitions>
  <inkml:trace contextRef="#ctx0" brushRef="#br0">219 504 8642,'-50'-39'3227,"48"39"-3122,1-1 0,-1 0 0,1 1 0,0-1 0,-1 1-1,1-1 1,-1 1 0,1 0 0,-1 0 0,1 0 0,-1 0 0,1 0 0,-1 0 0,1 0-1,-1 0 1,1 0 0,-1 1 0,1-1 0,-1 0 0,1 1 0,0 0 0,-1-1-1,1 1 1,0 0 0,-1 0 0,1-1 0,0 1 0,-2 2 0,-1 1 156,0 0-1,0 1 1,1 0 0,0-1 0,-4 8 0,5-9-71,-5 11 165,0 0-1,1 1 0,1 0 0,0 0 1,1 0-1,-4 31 0,7-35-283,0 1 0,0 0 0,1 0 0,1 0 0,0 0 0,1 0 0,0 0 0,1 0 0,6 18 0,-8-27-59,0 0 0,1-1-1,-1 1 1,1 0 0,-1-1 0,1 1-1,0-1 1,0 0 0,0 1 0,0-1-1,1 0 1,-1 0 0,0 0 0,1-1-1,2 3 1,-3-4-9,0 1 0,0-1 0,-1 0 0,1 1 0,0-1 0,0 0 0,-1 0-1,1 0 1,0 0 0,0 0 0,0-1 0,-1 1 0,1 0 0,0-1 0,0 1 0,-1-1 0,1 0 0,-1 0 0,1 1-1,0-1 1,-1 0 0,1 0 0,-1-1 0,0 1 0,1 0 0,1-2 0,6-8 0,-1 1 0,0-1 0,0 0 1,-1-1-1,0 0 0,-1 0 0,0-1 0,-1 0 0,-1 1 0,0-2 1,-1 1-1,0 0 0,-1-1 0,0 1 0,-1-25 0,-1 8 4,-2-1-1,0 1 0,-3-1 1,0 1-1,-2 1 0,-11-31 1,9 32 13,-50-128-17,50 137 86,0 0 0,-1 1 0,-1 0 0,-1 1 0,-24-28 0,34 43-4,0-1 0,0 1 0,0 0 0,-1 0 0,1 0-1,-1 1 1,1-1 0,-1 1 0,0-1 0,-3 0 0,6 1-58,-1 1 0,1 0-1,0 0 1,-1 0 0,1 0 0,0 0 0,-1 0 0,1 0 0,0 0 0,-1 1-1,1-1 1,-1 0 0,1 0 0,0 0 0,0 0 0,-1 0 0,1 0 0,0 1-1,-1-1 1,1 0 0,0 0 0,-1 1 0,1-1 0,0 0 0,0 0 0,0 1 0,-1-1-1,1 0 1,0 0 0,0 1 0,-2 20 552,5-7-329,0 0 0,1 0 0,1 0 0,0-1 1,0 1-1,15 22 0,51 70 756,-48-75-821,1-1 1,2-2 0,1 0-1,1-2 1,1-1 0,1-1-1,39 24 1,-61-44-213,0 0-1,0-1 0,0 1 1,0-1-1,1-1 1,0 0-1,15 2 1,-22-3-74,0-1 0,0 0 0,0 0-1,0 0 1,0 0 0,0 0 0,0 0 0,0-1 0,0 1 0,0-1 0,0 1 0,0-1 0,0 0 0,-1 0 0,1 0 0,0 0 0,0 0 0,-1 0 0,1 0 0,0-1 0,-1 1 0,0-1 0,1 1 0,-1-1 0,0 1 0,0-1 0,1 0 0,-1 1 0,0-1 0,-1 0 0,1 0 0,0 0 0,-1 0-1,1 0 1,-1 0 0,1 0 0,-1 0 0,0-4 0,0-14-2700,-4-40 1,0 11-1338,2-5 1669</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18.454"/>
    </inkml:context>
    <inkml:brush xml:id="br0">
      <inkml:brushProperty name="width" value="0.05" units="cm"/>
      <inkml:brushProperty name="height" value="0.05" units="cm"/>
      <inkml:brushProperty name="color" value="#FF0066"/>
    </inkml:brush>
  </inkml:definitions>
  <inkml:trace contextRef="#ctx0" brushRef="#br0">56 53 2449,'-34'-23'1733,"33"23"-1416,-1-1-1,1 0 0,0 0 1,0 0-1,0 0 0,0 0 1,0 0-1,1 0 1,-1 0-1,0 0 0,0 0 1,1 0-1,-1 0 0,0-1 1,1 1-1,-1-2 1,-5-7 4896,8 23-4940,12 41-136,-10-39-125,0 1-1,0-1 1,-2 1-1,2 27 1,0-37-1071</inkml:trace>
</inkml:ink>
</file>

<file path=ppt/ink/ink1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24.350"/>
    </inkml:context>
    <inkml:brush xml:id="br0">
      <inkml:brushProperty name="width" value="0.05" units="cm"/>
      <inkml:brushProperty name="height" value="0.05" units="cm"/>
      <inkml:brushProperty name="color" value="#FF0066"/>
    </inkml:brush>
  </inkml:definitions>
  <inkml:trace contextRef="#ctx0" brushRef="#br0">37 2 9146,'-1'0'256,"1"0"0,-1 0 1,1-1-1,-1 1 0,1 0 0,-1 0 0,1 0 0,-1 0 1,1 0-1,-1 0 0,1 0 0,0 0 0,-1 0 1,1 0-1,-1 0 0,1 0 0,-1 0 0,1 1 1,-1-1-1,1 0 0,-1 0 0,1 0 0,0 1 1,-1-1-1,1 0 0,-1 0 0,1 1 0,0-1 0,-1 0 1,0 1-1,-8 18 2491,-1 24-1528,9-39-1176,1 0 0,-1-1 0,1 1 1,-1 0-1,1 0 0,0 0 0,1-1 0,-1 1 1,1 0-1,-1 0 0,1-1 0,0 1 0,0 0 0,1-1 1,-1 1-1,1-1 0,0 0 0,0 1 0,0-1 1,0 0-1,1 0 0,-1 0 0,1 0 0,0-1 0,-1 1 1,1-1-1,0 0 0,1 0 0,-1 0 0,0 0 1,1 0-1,-1 0 0,5 0 0,10 5 36,0-1 0,1-1 1,24 4-1,-28-7 81,0 1 0,-1 1 1,1 0-1,-1 1 0,0 0 1,23 13-1,-36-18-107,1 1 1,0 0-1,-1 0 0,1 0 0,-1 0 0,1 0 1,-1 0-1,0 0 0,1 0 0,-1 1 0,0-1 1,0 0-1,0 1 0,0-1 0,0 1 1,0 0-1,0-1 0,0 1 0,-1-1 0,1 1 1,-1 0-1,1 0 0,-1-1 0,0 1 1,0 0-1,1 0 0,-1 0 0,0-1 0,-1 1 1,1 0-1,0 0 0,0 0 0,-1-1 0,1 1 1,-1 0-1,0 0 0,1-1 0,-1 1 1,0-1-1,0 1 0,0-1 0,0 1 0,-2 1 1,-2 3 60,-1-1 1,1 0 0,-1 0 0,0 0 0,-1-1 0,1 0 0,-1 0-1,0-1 1,-9 4 0,6-3-336,-1 0-1,0 0 1,0-1-1,0-1 0,0 0 1,0 0-1,-22-1 1,33-1 101,-1 0 1,0 0 0,0 0-1,0-1 1,1 1 0,-1 0-1,0-1 1,0 1 0,1 0-1,-1-1 1,0 1 0,1-1-1,-1 1 1,0-1 0,1 1-1,-1-1 1,1 0 0,-1 1-1,1-1 1,-1 1 0,1-1-1,-1 0 1,1 0 0,0 1-1,-1-1 1,1 0 0,0 0-1,0 1 1,0-1 0,-1 0-1,1 0 1,0 0 0,0 0-1,0-1 1,6-24-1139</inkml:trace>
</inkml:ink>
</file>

<file path=ppt/ink/ink1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25.569"/>
    </inkml:context>
    <inkml:brush xml:id="br0">
      <inkml:brushProperty name="width" value="0.05" units="cm"/>
      <inkml:brushProperty name="height" value="0.05" units="cm"/>
      <inkml:brushProperty name="color" value="#FF0066"/>
    </inkml:brush>
  </inkml:definitions>
  <inkml:trace contextRef="#ctx0" brushRef="#br0">150 67 8754,'-2'-3'406,"1"1"0,-1-1 1,0 1-1,0 0 0,1 0 0,-2 0 1,1 0-1,0 0 0,0 0 0,-1 1 1,1-1-1,-1 1 0,1-1 0,-4 0 1,4 1-279,0 1 1,1 0-1,-1 0 1,0 0-1,1 0 1,-1 1-1,0-1 1,1 0 0,-1 1-1,1-1 1,-1 1-1,1-1 1,-1 1-1,1 0 1,-1 0-1,1 0 1,0 0 0,-1 0-1,1 0 1,0 0-1,0 0 1,0 0-1,0 0 1,0 1-1,0-1 1,-2 3 0,-5 9 271,0 1 0,1 0 0,0 1 0,2 0 0,-1 0 1,2 0-1,-5 22 0,-9 112 1046,16-134-1335,1 1-1,1 0 1,1 0-1,0-1 1,1 1-1,5 19 1,-6-30-88,1 0 1,-1 0-1,2 0 1,-1-1-1,0 0 0,1 1 1,0-1-1,0 0 0,0 0 1,0 0-1,1 0 1,-1-1-1,1 0 0,0 1 1,0-1-1,0-1 1,1 1-1,-1-1 0,1 1 1,-1-1-1,1 0 0,0-1 1,7 2-1,19 3 87,0-2 0,58-1 0,-55-2 181,68 9 0,-99-10-254,0 1-1,0-1 0,1 1 0,-1 0 0,0 0 1,0 0-1,0 1 0,0-1 0,-1 1 1,1 0-1,0 0 0,-1-1 0,1 2 0,-1-1 1,1 0-1,-1 0 0,0 1 0,0-1 0,3 6 1,-4-5 0,0 1 1,1 0 0,-1 0 0,-1 0-1,1 0 1,0 0 0,-1 0 0,0 0 0,0 0-1,0-1 1,-1 1 0,1 0 0,-3 8-1,0 0 16,-2 0 0,1 0-1,-2 0 1,0-1 0,0 0-1,-1 0 1,0 0 0,-15 17-1,12-19-29,-1 1-1,1-1 1,-2-1-1,1 0 1,-15 7-1,19-11-47,0-1 0,0 1 0,0-1 0,-1-1 0,1 0 0,-1 0 0,0 0 0,1-1 0,-1 0 0,-10 0 0,17-1 3,1 0 0,0-1-1,-1 1 1,1 0-1,-1 0 1,1-1 0,0 1-1,-1 0 1,1-1-1,0 1 1,-1 0-1,1-1 1,0 1 0,-1-1-1,1 1 1,0-1-1,0 1 1,0 0 0,-1-1-1,1 1 1,0-1-1,0 1 1,0-1 0,0 1-1,0-1 1,0 1-1,0-1 1,0 1-1,0-1 1,0 1 0,0-1-1,0 1 1,1-1-1,-1 1 1,0-1 0,0 1-1,0-1 1,1 1-1,-1 0 1,0-1 0,0 1-1,1-1 1,10-22-398,13-8-58,1 0-1,1 1 1,54-46-1,-45 45 334,-2-2 0,33-43 0,-56 64 284,-1-2 1,-1 1 0,0-1-1,0 0 1,-2-1 0,0 0-1,0 0 1,-2 0 0,0-1-1,3-20 1,-5 20 88,-1 0 0,-1 0 0,0 0 0,-3-19 0,2 30-170,1 0 0,-1 0-1,-1 0 1,1 0-1,-1 0 1,0 0-1,0 0 1,0 1 0,0-1-1,-1 1 1,0 0-1,0-1 1,0 1-1,-1 0 1,1 1-1,-9-7 1,11 9-49,0 0 1,0 0-1,0 1 1,0-1-1,0 1 1,0-1-1,0 1 1,0-1-1,0 1 0,-1 0 1,1-1-1,0 1 1,0 0-1,0 0 1,-1 0-1,1 0 1,0 0-1,0 0 0,0 0 1,-1 0-1,1 1 1,0-1-1,0 0 1,0 1-1,-2 0 1,1 0-6,1 1 1,-1-1 0,0 1 0,0 0-1,1-1 1,-1 1 0,1 0 0,0 0-1,-1 0 1,1 0 0,0 0 0,-1 3-1,-2 5-5,1 1 1,0-1-1,1 1 0,-2 17 0,3-21 7,1-1 0,0 1 1,0-1-1,1 1 1,0-1-1,0 1 0,0-1 1,1 1-1,0-1 0,0 0 1,1 0-1,6 11 0,-7-14-4,0 0 0,0 0-1,0 0 1,1-1-1,-1 1 1,1-1-1,0 0 1,0 0 0,0 0-1,0 0 1,0 0-1,0 0 1,0-1 0,0 0-1,1 0 1,-1 0-1,1 0 1,-1 0 0,1 0-1,-1-1 1,1 0-1,-1 0 1,1 0 0,-1 0-1,6-1 1,-2-1-3,-1 0 0,0 0 0,1 0 0,-1-1 0,0 0 0,0 0 0,-1-1-1,1 1 1,-1-1 0,1-1 0,-1 1 0,-1-1 0,1 0 0,-1 0 0,8-10 0,1-4-2,-2 0 0,0-1 0,12-28-1,-16 29 97,0 0-1,-1 0 0,0-1 0,-2 0 1,0 0-1,1-36 0,-5 54-61,0 0 0,0 0 0,-1 0 0,1 0 0,0 0 0,-1 1 0,1-1 0,-1 0 0,0 0 0,1 0 0,-1 0 0,0 0 0,-1-1 0,1 3-24,1 0 0,0-1-1,0 1 1,0 0 0,0 0 0,-1 0 0,1 0 0,0 0 0,0-1 0,-1 1-1,1 0 1,0 0 0,0 0 0,0 0 0,-1 0 0,1 0 0,0 0 0,0 0-1,-1 0 1,1 0 0,0 0 0,0 0 0,-1 0 0,1 0 0,0 0 0,0 0-1,-1 0 1,1 0 0,0 0 0,0 0 0,0 0 0,-1 0 0,1 1 0,0-1-1,0 0 1,-9 16 84,2 6-69,2 0 1,-4 28-1,8-44-23,0 1 0,0 0-1,1-1 1,0 1 0,0 0 0,1 0 0,0-1 0,0 1 0,1 0 0,-1-1-1,1 1 1,3 5 0,-4-10-5,-1-1 1,1 0-1,-1 0 0,1 0 1,0 0-1,0 1 0,-1-1 1,1 0-1,0 0 0,0 0 1,0-1-1,0 1 0,0 0 1,0 0-1,0 0 0,0-1 1,0 1-1,1 0 0,-1-1 1,0 1-1,0-1 0,1 0 1,-1 1-1,0-1 0,1 0 1,-1 0-1,0 0 0,1 0 1,-1 0-1,0 0 0,1 0 1,-1 0-1,0-1 0,0 1 1,1 0-1,-1-1 0,0 1 1,0-1-1,1 1 0,-1-1 1,0 0-1,0 1 0,0-1 1,0 0-1,0 0 0,0 0 1,0 0-1,0 0 0,0 0 1,0-1-1,5-5-9,-2 1-1,1-1 1,-1 1-1,0-1 1,0 0-1,5-14 1,-4 1 20,0 0 0,3-37 0,0-5 69,-8 62-73,0 0 0,0-1 0,1 1 0,-1-1 0,0 1 0,0-1 1,0 1-1,0-1 0,0 1 0,0-1 0,1 1 0,-1 0 0,0-1 0,0 1 0,1-1 0,-1 1 0,0 0 0,1-1 0,-1 1 1,0 0-1,1-1 0,-1 1 0,0 0 0,1 0 0,-1-1 0,1 1 0,-1 0 0,0 0 0,1 0 0,-1 0 0,1 0 0,0-1 0,15 9-5,15 27-20,-29-32 28,87 118 3,-59-77 9,1-1 0,3-2 1,51 50-1,-34-51-4,-48-38 2,0 0 0,0 0 0,1 0 0,-1-1 0,0 1 0,1-1 0,-1 0 0,1 0-1,-1 0 1,1 0 0,0 0 0,-1-1 0,1 0 0,5 0 0,-8 0 7,0-1 0,0 1 0,0 0 0,0-1 0,0 1 0,0-1 0,0 0 0,-1 1 0,1-1 0,0 0 1,0 0-1,-1 1 0,1-1 0,0 0 0,-1 0 0,1 0 0,-1 0 0,1 0 0,-1 0 0,1 0 0,-1 0 0,0 0 0,1 0 0,-1 0 0,0 0 0,0 0 0,0 0 0,0-2 0,-2-30 457,2 31-451,-4-16 140,0 1 1,-1 0-1,-1 0 0,0 0 0,-2 0 1,-17-29-1,18 34-137,-2 0 0,1 0 0,-1 1 0,-1 0 0,0 0 0,-1 1-1,0 1 1,-23-16 0,30 23-130,1 0-1,-1 0 1,1 0 0,-1 1-1,0 0 1,1-1-1,-1 1 1,0 1-1,0-1 1,0 1 0,0-1-1,0 1 1,0 0-1,0 0 1,0 1-1,1-1 1,-1 1 0,0 0-1,0 0 1,0 0-1,1 1 1,-6 2-1,-6 12-676</inkml:trace>
</inkml:ink>
</file>

<file path=ppt/ink/ink1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30.747"/>
    </inkml:context>
    <inkml:brush xml:id="br0">
      <inkml:brushProperty name="width" value="0.05" units="cm"/>
      <inkml:brushProperty name="height" value="0.05" units="cm"/>
      <inkml:brushProperty name="color" value="#FF0066"/>
    </inkml:brush>
  </inkml:definitions>
  <inkml:trace contextRef="#ctx0" brushRef="#br0">15 112 8186,'-2'-1'257,"1"0"1,0 0-1,0-1 1,0 1-1,0-1 1,0 1-1,0-1 1,0 1-1,0-1 1,0 1 0,1-1-1,-1 0 1,1 1-1,-1-1 1,1 0-1,-1 1 1,1-1-1,0 0 1,0 0-1,0 1 1,0-1-1,0 0 1,1 0-1,-1 1 1,0-1-1,1-2 1,0 3-144,0-1 1,0 1-1,1-1 1,-1 1-1,0-1 1,0 1-1,1-1 1,-1 1-1,1 0 1,-1 0-1,1 0 1,-1 0-1,1 0 1,0 0-1,0 1 1,-1-1-1,1 0 1,0 1-1,0-1 1,0 1-1,0 0 1,-1 0-1,1 0 1,4 0-1,87 2 1296,79-3 844,210-37 2571,-372 37-4708,0-1 1,0 2-1,0 0 1,0 0-1,0 1 1,0 0-1,18 4 1,-28-5-146,1 0 1,-1 1-1,0-1 1,0 0-1,0 0 0,1 0 1,-1 0-1,0 0 1,0 0-1,0 0 0,1 0 1,-1 0-1,0-1 1,0 1-1,1 0 1,-1 0-1,0 0 0,0 0 1,0 0-1,1 0 1,-1 0-1,0 0 0,0 0 1,0-1-1,0 1 1,1 0-1,-1 0 1,0 0-1,0 0 0,0-1 1,0 1-1,0 0 1,0 0-1,0 0 0,1-1 1,-1 1-1,0 0 1,0 0-1,0 0 1,0-1-1,0 1 0,0 0 1,0 0-1,0-1 1,0 1-1,0 0 0,0 0 1,0 0-1,0-1 1,0 1-1,0 0 1,0 0-1,-1 0 0,1-1 1,0 1-1,0 0 1,0 0-1,0 0 0,0-1 1,0 1-1,-1 0 1,1 0-1,0 0 1,0-1-73,-2-2-500</inkml:trace>
</inkml:ink>
</file>

<file path=ppt/ink/ink1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45.308"/>
    </inkml:context>
    <inkml:brush xml:id="br0">
      <inkml:brushProperty name="width" value="0.05" units="cm"/>
      <inkml:brushProperty name="height" value="0.05" units="cm"/>
      <inkml:brushProperty name="color" value="#FF0066"/>
    </inkml:brush>
  </inkml:definitions>
  <inkml:trace contextRef="#ctx0" brushRef="#br0">127 657 3449,'-8'-26'4929,"9"-13"-2067,1 4-1738,-2 34-981,0 0 1,0 0-1,-1 0 0,1 0 1,0 1-1,-1-1 1,1 0-1,0 0 0,-1 0 1,-5-6 5964,7 7-5674,12 3-282,14 2 148,-1-2-1,42 2 1,110 8 983,-82-4-729,-45-7-106,58-6 0,-55 1-316,54 4 0,272 38 981,-338-34-869,54 14 0,-59-11 144,78 8 1,289-2 832,-318-15-949,33 2 255,-62 0-137,1-4 0,-1-1 0,71-16 0,78-6 111,-30 14-185,200-4 727,-325 19-779,55 12 0,-39-5-231,0-3-33,128-3 0,69-25 0,-226 18 0,1 2 0,-1 2 0,1 1 0,-1 2 0,52 13 0,-80-16 0,1-1 0,-1 0 0,1 0 0,-1-1 0,0 0 0,1 0 0,-1-1 0,0-1 0,0 0 0,0 0 0,0-1 0,-1 0 0,0-1 0,12-7 0,13-5 0,-16 8 0,1 0 0,25-20 0,-39 26 0,0-1 0,0-1 0,-1 1 0,1-1 0,-1 0 0,0 0 0,0 0 0,-1 0 0,0-1 0,0 1 0,0-1 0,3-10 0,-5 13 0,0 1 0,-1-1 0,0 0 0,1 1 0,-1-1 0,0 0 0,0 1 0,-1-1 0,1 0 0,0 1 0,-1-1 0,0 0 0,0 1 0,1-1 0,-1 1 0,-1-1 0,1 1 0,0-1 0,-1 1 0,1 0 0,-1 0 0,-2-3 0,-5-4 0,0 1 0,0 0 0,-20-12 0,-10-10 0,32 22 0,0 1 0,-1 0 0,0 1 0,0 0 0,0 0 0,-1 0 0,0 1 0,0 1 0,0 0 0,-1 0 0,0 0 0,1 1 0,-1 1 0,0 0 0,-20-2 0,-27-4-129,0-3-1,-65-21 1,77 21-130,29 8 183,0-1 1,0-1-1,-21-9 0,1-10 73,29 18 3,0 1 0,-1 0 1,-14-7-1,-17-2 2,0 2 0,-1 2 0,-81-9 0,19 3 0,15 3-9,0 4-1,-1 4 0,1 3 1,-102 12-1,-250-14 8,156-6-200,-380 21-1045,458-14 1040,-232 9-1369,233 20 908,-111 8 570,295-33 98,1 1 1,0 1 0,0 1 0,0 0 0,0 2-1,1 0 1,-1 1 0,2 1 0,-1 0-1,1 2 1,1 0 0,-1 0 0,2 2 0,-1 0-1,2 1 1,0 0 0,0 1 0,1 1-1,1 0 1,1 0 0,0 2 0,1-1 0,-13 29-1,21-41-88,0 1-1,0 0 1,1 0-1,-1 0 1,1 1-1,1-1 1,-1 0-1,1 0 1,-1 0-1,2 7 1,-1-9-62,1 0 1,0 0 0,-1 0 0,1-1 0,0 1-1,1 0 1,-1 0 0,0-1 0,1 1 0,0-1-1,-1 1 1,1-1 0,0 0 0,0 1 0,0-1 0,1 0-1,-1 0 1,0-1 0,4 3 0,2 0-143,0 0 1,1-1 0,0 0-1,9 3 1</inkml:trace>
</inkml:ink>
</file>

<file path=ppt/ink/ink1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47.543"/>
    </inkml:context>
    <inkml:brush xml:id="br0">
      <inkml:brushProperty name="width" value="0.05" units="cm"/>
      <inkml:brushProperty name="height" value="0.05" units="cm"/>
      <inkml:brushProperty name="color" value="#FF0066"/>
    </inkml:brush>
  </inkml:definitions>
  <inkml:trace contextRef="#ctx0" brushRef="#br0">3 103 5073,'0'0'184,"-1"0"0,1-1 1,0 1-1,0 0 0,0-1 0,-1 1 0,1 0 0,0 0 1,0-1-1,0 1 0,0-1 0,-1 1 0,1 0 0,0-1 1,0 1-1,0 0 0,0-1 0,0 1 0,0 0 0,0-1 1,0 1-1,0-1 0,0 1 0,0 0 0,0-1 0,1 1 1,-1 0-1,0-1 0,0 1 0,0 0 0,0-1 0,1 1 1,-1 0-1,0-1 0,0 1 0,0 0 0,1 0 0,-1-1 1,19-11 2036,24-3-637,-24 12-1281,-1 2 1,1 0-1,0 1 1,-1 1-1,1 0 1,0 2-1,27 6 1,-18-3 67,0-1 0,47 0 1,100-2 1165,-86 0-772,113-11-1,-164 4-524,-1 2 0,1 2 1,-1 1-1,45 8 0,-43-4 96,1-3 0,0 0 0,0-3-1,64-9 1,154-43 543,-165 32-825,-55 15-34,1 2 0,0 1 0,0 3 0,0 1 0,61 9 0,-33-4 50,212-3 907,-25-2-48,-18 4 213,-99-12-627,83 1 329,120 32 456,-165-10-944,-96-11-424,84 16 0,-116-14-1829,24-1-6087,-25-6 4950</inkml:trace>
</inkml:ink>
</file>

<file path=ppt/ink/ink1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50.074"/>
    </inkml:context>
    <inkml:brush xml:id="br0">
      <inkml:brushProperty name="width" value="0.05" units="cm"/>
      <inkml:brushProperty name="height" value="0.05" units="cm"/>
      <inkml:brushProperty name="color" value="#FF0066"/>
    </inkml:brush>
  </inkml:definitions>
  <inkml:trace contextRef="#ctx0" brushRef="#br0">4197 720 5033,'-1'-1'488,"0"0"0,1 0 0,-1 0 0,0 0 0,1 0 0,-1-1 0,1 1 0,-1 0 0,1 0 0,0 0 0,-1-1 0,1 1 0,0 0 0,0 0 0,0-1 0,0 1 0,0 0 0,0 0-1,0-1 1,1 1 0,-1-2 0,9-5 3670,7 5-3724,224 8 2528,-78-3-527,-54 1-1348,-61-6-685,1-2-1,-1-2 1,72-20-1,-33 7 117,-70 15-429,0-1 1,0 0 0,0-1 0,-1 0-1,0-2 1,0 1 0,14-13 0,-13 10-42,7-1-23,-21 11-25,0 1 1,0-1-1,0 0 1,0 0-1,0 0 1,0 0 0,0-1-1,-1 1 1,1 0-1,0-1 1,-1 1-1,1-1 1,-1 0-1,0 1 1,1-1-1,-1 0 1,0 0-1,0 0 1,0 0-1,0 0 1,0-2-1,5-13 15,-1 0 0,-1 0 0,0 0 1,-1-1-1,1-34 0,-4 43-52,-1 1 1,1-1-1,-1 1 1,-1-1 0,0 1-1,0 0 1,0 0-1,-1 0 1,0 0-1,-1 0 1,0 0 0,0 1-1,-1 0 1,-6-9-1,2 6-20,1 0 0,-1 1 0,-1 0 0,0 0 0,0 1 0,-1 1 0,0 0 0,0 0-1,0 1 1,-1 0 0,0 1 0,0 0 0,-1 1 0,1 1 0,-17-3 0,-175-24-369,174 24 359,0-1-91,0 2 0,-1 0 0,-52 1 0,-54 8 17,93-1 313,-75-5-1,100 0 21,0 0 0,-1-2 0,1 0 0,0-2 0,1 0 0,-23-10 0,26 9-165,0 2 1,-1 0-1,1 0 0,-1 2 0,0 0 1,0 0-1,0 2 0,0 0 0,-24 2 1,-15 4 3,-78 18 1,61-9 0,-56 5-2,-254 3 0,165-33 60,142 4-92,0 4 1,-128 10 0,-31 5 39,86-8-40,-231 11-803,125 11-52,-156 7-61,320-34 827,-1-4 0,2-5-1,-92-21 1,138 21 92,12 2 9,-35-4 1,56 11-12,-1 0-1,1 1 1,-1 0 0,1 1 0,0 0-1,-1 1 1,-13 3 0,-82 26-7,-169 58-7,262-82 16,1 0-1,0 0 1,1 1-1,0 1 1,0 0-1,1 1 1,-18 20-1,-27 24 2,52-52 6,0 0 1,1 0-1,-1 0 1,1 0-1,0 1 1,-1-1-1,1 1 1,0-1-1,1 1 1,-1 0-1,0 0 1,1 0-1,0 0 1,-1 0-1,1 0 1,1 0-1,-1 0 1,0 1-1,1-1 1,-1 0-1,1 0 1,0 1-1,1 3 1,0 0 60,2 1 0,-1-1 1,1 1-1,0-1 0,1 0 1,-1 0-1,2 0 0,6 9 1,-10-14-53,21 30 399,1-2 1,33 36-1,-48-59-359,0 1-1,0-1 1,1 0-1,0 0 1,0-1 0,1 0-1,0-1 1,0 0-1,0-1 1,0 0-1,1 0 1,19 3 0,-7-5-194,-1-1 1,0-1 0,0-1 0,0-1 0,0 0 0,30-9-1,-15 1-598,0-2 0,-1-1 0,36-19-1,74-54-608</inkml:trace>
</inkml:ink>
</file>

<file path=ppt/ink/ink1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53.566"/>
    </inkml:context>
    <inkml:brush xml:id="br0">
      <inkml:brushProperty name="width" value="0.05" units="cm"/>
      <inkml:brushProperty name="height" value="0.05" units="cm"/>
      <inkml:brushProperty name="color" value="#FF0066"/>
    </inkml:brush>
  </inkml:definitions>
  <inkml:trace contextRef="#ctx0" brushRef="#br0">454 699 5433,'-23'-1'1997,"-42"-4"454,61 5-2253,1-1 1,-1 0 0,0 0-1,1 0 1,-1 0-1,1 0 1,-1-1 0,1 0-1,0 0 1,-1 0 0,1 0-1,0 0 1,-3-4-1,5 6-104,1 0-1,0-1 1,-1 1-1,1 0 1,0-1-1,-1 1 1,1 0-1,0-1 1,0 1-1,0-1 1,-1 1-1,1 0 1,0-1-1,0 1 1,0-1-1,0 1 1,0-1-1,0 1 1,0 0-1,0-1 0,0 1 1,0-1-1,0 1 1,0-1-1,0 1 1,0-1-1,0 1 1,0 0-1,0-1 1,1 1-1,-1-1 1,0 1-1,0 0 1,0-1-1,1 1 1,-1-1-1,0 1 1,1 0-1,-1-1 1,0 1-1,1 0 1,-1 0-1,0-1 1,1 1-1,-1 0 1,1 0-1,-1 0 0,0-1 1,1 1-1,-1 0 1,1 0-1,-1 0 1,1 0-1,0 0 1,26-4 1834,-14 5-1762,0 0 0,0 1 1,20 6-1,-17-4 50,0-1-1,25 3 1,37-6 794,84-10 0,75 1 335,-144 14-975,213 1 416,-203-7-641,-65 2 110,0-1 0,0-3 1,54-9-1,-14-2 354,117-8-1,176-9-441,-344 31-163,0 1 0,0 2 1,0 1-1,39 10 0,-2 0 10,405 57 500,-349-58-171,246 41 959,-286-34-1003,-42-9-90,0-1-1,1-2 0,0-2 1,0-2-1,61 0 0,50-17 194,208-44-1,-72 9-355,-217 38-34,31-1-5,-65 9-2,0-2 0,-1-2 0,1-1 0,42-14 0,-64 16-7,1-1 0,-1 0 1,0-1-1,21-15 1,-27 17 3,-1 1 1,0-1 0,0-1-1,-1 1 1,1-1-1,-1 0 1,4-8 0,-6 10-9,-1 0 0,-1-1 1,1 1-1,0-1 0,-1 1 0,0-1 1,0 0-1,-1 0 0,1 1 1,-1-1-1,0 0 0,-1-9 0,-3-9-67,-1 0-1,-2 1 0,0-1 0,-1 2 0,-13-26 1,-15-42-115,35 85 178,0 1 1,0 0-1,0 0 1,-1 0 0,1 0-1,-1 0 1,0 0 0,0 0-1,0 0 1,0 1 0,-1-1-1,1 1 1,-1 0-1,1-1 1,-1 1 0,-6-3-1,3 3-56,0-1 0,0 1 1,0 1-1,-1-1 0,1 1 0,-1 0 0,-12 0 0,-71 1-352,47 1 217,-67-7 1,80 3 34,1 2 0,-1 1 0,1 1 0,-44 7 0,-377 13 59,216-18-62,-160-10 124,-76 4-323,414 7 301,0-1 0,0-3 0,0-3 0,0-2 0,-76-16 0,38-5 76,59 15-18,0 1 0,0 2 0,-1 1 0,-1 2 0,-50-1 0,33 8-2,0-3 0,0-2 0,0-3 0,0-2 0,-72-20-1,97 19 7,-2 1 0,1 1 0,-1 2 0,-1 1 0,1 1 0,0 1 0,-1 3 0,1 0 0,-55 10 0,-23 6-59,-1-4-1,-169-3 1,266-10 65,-83 6-11,53-3 14,-76-4 0,83-1-8,-1 0 0,0 3-1,0 1 1,0 1 0,1 2-1,-39 11 1,45-8-7,2 2 1,-1 1-1,2 1 0,0 1 1,0 2-1,1 0 0,-43 36 0,47-33 6,1 1 0,1 1-1,1 1 1,-32 44-1,44-54 3,1 0 0,-1 0 0,1 1 0,1-1 0,0 1 0,1 0 0,1 1 0,-1-1 0,2 1 0,0-1 0,0 1 0,1 0 0,1 13 0,0-23-40,1 1-1,-1-1 1,1 1-1,0-1 1,-1 0-1,2 0 1,-1 1-1,0-1 1,1 0-1,-1 0 1,1 0-1,0 0 1,0 0-1,0-1 1,0 1-1,0-1 1,1 1-1,-1-1 1,1 0-1,0 0 1,0 0-1,0 0 1,0 0-1,0 0 1,0-1-1,0 0 1,0 0-1,0 0 1,1 0-1,-1 0 1,1 0-1,-1-1 1,0 0-1,5 0 1,12 0-713,-1 0 0,0-2 0,0 0 0,33-10 0,60-20-803</inkml:trace>
</inkml:ink>
</file>

<file path=ppt/ink/ink1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3:57.952"/>
    </inkml:context>
    <inkml:brush xml:id="br0">
      <inkml:brushProperty name="width" value="0.05" units="cm"/>
      <inkml:brushProperty name="height" value="0.05" units="cm"/>
      <inkml:brushProperty name="color" value="#FF0066"/>
    </inkml:brush>
  </inkml:definitions>
  <inkml:trace contextRef="#ctx0" brushRef="#br0">559 1024 6217,'-16'-3'2127,"13"3"-1762,0-1 1,0 1-1,0-1 0,0 0 1,0 0-1,0 0 0,0 0 0,-4-3 1,6 3-268,1 0 0,-1 0 1,0 0-1,0 0 0,0-1 1,0 1-1,1 0 0,-1 0 1,1-1-1,-1 1 1,1 0-1,-1-1 0,1 1 1,0 0-1,0-1 0,-1 1 1,1-1-1,0 1 0,0-1 1,1 1-1,-1 0 0,0-3 1,-4-9 768,4 13-835,0-1 0,-1 1 0,1 0 0,0-1 0,0 1 0,0 0 0,-1-1 0,1 1 0,0 0 0,0-1 0,0 1 0,0 0 0,0-1 0,0 1 0,-1-1 0,1 1 0,0 0 0,0-1 0,0 1 0,0 0 0,0-1 0,1 1 0,-1-1 0,0 1 0,0 0 0,0-1 0,0 1 0,0 0 0,0-1 0,1 1 0,-1 0 0,0-1 0,0 1 0,0 0 0,1-1 0,-1 1 0,0 0 0,1-1 0,0 1 82,1-1 1,-1 0-1,0 1 0,1-1 1,-1 1-1,0 0 1,1 0-1,-1-1 0,1 1 1,-1 0-1,1 0 1,-1 0-1,1 0 1,-1 1-1,0-1 0,1 0 1,-1 1-1,3 0 1,12 2 126,27-2 201,-1-1 1,0-3-1,49-8 1,8 2-3,180 5 1,-148 6-23,398-27 414,-311 11-420,164-19 11,122-5 259,-337 31-150,-41 0-84,225 18 1,447 55 1106,-625-68-1378,-107-1 89,117 10-1,-81 2 190,0-3-1,1-6 1,190-22 0,-241 17-331,79 5-1,-75 1 12,63-6-1,106-28 250,-39 14-240,-50 8-36,-96 7-68,32-4 59,-66 7-88,-1 0-1,1-1 1,-1 0-1,0 0 1,1 0-1,-1 0 1,0-1-1,0 0 1,8-7-1,-10 7 0,-1 0-1,0-1 0,0 1 1,-1-1-1,1 0 1,-1 1-1,0-1 0,0 0 1,0 0-1,0 0 1,0 0-1,-1 0 1,0 0-1,0-5 0,4-24 34,0 15-42,0 0 0,-2 1 0,0-1 0,-1 0 0,0 0 0,-2 0 0,0 0 0,-1 0 0,-1 0 0,-5-17 0,5 22 1,1 0 0,0 0 1,0-17-1,-1-13-11,0 19 7,3 19 0,0 0 1,-1 1-1,1-1 0,-1 0 1,0 1-1,0-1 0,-1 1 1,1 0-1,-1-1 0,0 1 1,0 0-1,-1 0 0,1 0 1,-1 0-1,0 1 0,0-1 1,-4-3-1,-12-10-56,-2 1 0,0 1 0,-1 1 0,0 1 0,-1 1 0,0 1 0,-1 2 0,-29-9 0,31 12-63,-1 1-1,0 1 1,-45-2-1,-73 9 49,11 0-32,26-7-34,24-1-138,0 4 0,-84 10-1,123-5 253,-1-2-1,0-2 0,1-1 1,-1-3-1,1-1 0,-49-13 0,-48-8-34,-1 6 0,-223-2-1,204 17-65,43-1-343,-230 21 0,322-12 441,-44 6-186,-1-2 0,-73-2 0,99-7 223,-44-3-309,-1 4 0,-106 13 0,40 8-98,-172 2 0,106-25 382,-141 3-9,221 1 29,-116 7-19,181 1 36,15-1-11,-1-2 0,1-3-1,-84-6 1,95 0-15,-57 4-1,-17-1 1,-139-15 21,242 15-23,0 1 0,-1 1 0,1 0 0,0 1 0,0 1 0,0 1 0,1 1-1,0 1 1,0 0 0,0 1 0,-32 21 0,-28 17-15,-37 25 13,98-59 3,0 1-1,1 1 0,1 1 1,-21 25-1,17-17 5,2 0 0,0 2 0,1 0 0,-15 36 0,27-53 2,0 1 1,1 1 0,1-1-1,-1 0 1,2 1 0,-1-1-1,1 1 1,1-1 0,-1 1 0,2 0-1,-1-1 1,1 1 0,1-1-1,0 1 1,0-1 0,7 19-1,0-10 44,-1-1 0,2 1-1,0-2 1,2 1-1,-1-1 1,2-1 0,0 0-1,1-1 1,30 24 0,-31-28-11,1-1 0,1 0 1,0-1-1,0-1 1,0 0-1,1-1 1,0-1-1,0-1 0,0 0 1,1-1-1,-1 0 1,19-1-1,4-3-493,0-2 0,1-1 1,-1-3-1,41-11 0,-2-5-492</inkml:trace>
</inkml:ink>
</file>

<file path=ppt/ink/ink1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4:06.158"/>
    </inkml:context>
    <inkml:brush xml:id="br0">
      <inkml:brushProperty name="width" value="0.05" units="cm"/>
      <inkml:brushProperty name="height" value="0.05" units="cm"/>
      <inkml:brushProperty name="color" value="#FF0066"/>
    </inkml:brush>
  </inkml:definitions>
  <inkml:trace contextRef="#ctx0" brushRef="#br0">49 21 7362,'0'-1'487,"0"0"1,0 1 0,0-1 0,0 0 0,0 0 0,0 0 0,0 0-1,0 0 1,0 0 0,0 1 0,0-1 0,-1 0 0,1 0-1,0 0 1,-1 0 0,1 1 0,0-1 0,-1 0 0,1 0 0,-1 1-1,1-1 1,-1 0 0,-1-1 0,1 3-373,1-1-1,-1 1 1,0 0-1,0-1 1,1 1-1,-1 0 1,0-1-1,1 1 1,-1 0 0,0 0-1,1-1 1,-1 1-1,1 0 1,0 0-1,-1 0 1,1 0-1,-1 0 1,1 0-1,0 0 1,0-1 0,0 1-1,0 2 1,-8 35 436,1 0 1,-1 48-1,3 87 697,4-100-922,0-33-158,1 323 1519,0-353-1615,0 0 8,0 0 0,1 0-1,0-1 1,1 1 0,-1 0 0,2-1-1,0 1 1,6 13 0,-13-37-6744,3-1 3872,-2-16 4184,-5-23-670</inkml:trace>
</inkml:ink>
</file>

<file path=ppt/ink/ink1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4:06.546"/>
    </inkml:context>
    <inkml:brush xml:id="br0">
      <inkml:brushProperty name="width" value="0.05" units="cm"/>
      <inkml:brushProperty name="height" value="0.05" units="cm"/>
      <inkml:brushProperty name="color" value="#FF0066"/>
    </inkml:brush>
  </inkml:definitions>
  <inkml:trace contextRef="#ctx0" brushRef="#br0">69 12 6657,'-11'2'852,"9"-2"-674,1 0 1,-1 0 0,0 0-1,0 0 1,0 0-1,0 1 1,0-1 0,0 1-1,0 0 1,0-1 0,1 1-1,-1 0 1,0 0 0,1 0-1,-1 0 1,0 0 0,1 0-1,-1 1 1,1-1 0,0 1-1,-1-1 1,1 1-1,0-1 1,0 1 0,0-1-1,0 1 1,-1 2 0,-2 13 1206,1 1 0,0-1 0,1 21 0,1-31-1119,1-1 1,1 0 0,-1 0 0,1 0-1,0 0 1,0 0 0,1 0-1,-1 0 1,1-1 0,1 1 0,-1-1-1,7 11 1,-8-15-187,0 0 0,0 0 0,0 1 0,1-1 0,-1 0 1,0 0-1,1-1 0,-1 1 0,1 0 0,-1 0 0,1-1 0,-1 1 0,1 0 0,-1-1 0,1 0 0,0 1 1,-1-1-1,1 0 0,0 0 0,-1 0 0,1 0 0,0 0 0,-1 0 0,1-1 0,0 1 0,-1 0 1,1-1-1,-1 1 0,1-1 0,0 0 0,-1 0 0,0 1 0,1-1 0,-1 0 0,1 0 0,0-2 1,8-4 297,0-1 1,-1 0-1,14-17 1,-17 18-331,61-65-578,2 5-4069,-42 40 3208</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18.834"/>
    </inkml:context>
    <inkml:brush xml:id="br0">
      <inkml:brushProperty name="width" value="0.05" units="cm"/>
      <inkml:brushProperty name="height" value="0.05" units="cm"/>
      <inkml:brushProperty name="color" value="#FF0066"/>
    </inkml:brush>
  </inkml:definitions>
  <inkml:trace contextRef="#ctx0" brushRef="#br0">8 73 3905,'-8'-73'9634,"11"86"-9226,6 20-112,7 28-64,-10-41-88,-1-4-24,-3-8-64,3 0-256,3-8 472,8-7-272</inkml:trace>
</inkml:ink>
</file>

<file path=ppt/ink/ink1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4:06.934"/>
    </inkml:context>
    <inkml:brush xml:id="br0">
      <inkml:brushProperty name="width" value="0.05" units="cm"/>
      <inkml:brushProperty name="height" value="0.05" units="cm"/>
      <inkml:brushProperty name="color" value="#FF0066"/>
    </inkml:brush>
  </inkml:definitions>
  <inkml:trace contextRef="#ctx0" brushRef="#br0">1 0 10450,'8'20'5975,"13"8"-2953,-4-4-1406,24 37 803,-28-43-2188,-1 0 0,0 0 1,-1 1-1,-2 0 0,0 1 0,0 0 1,6 28-1,-12-34 355,-2-10-1027,1 0 0,-1 1-1,-1-1 1,1 1 0,-1 0 0,0 5 0,0-9 357,0-1 0,0 0 1,0 0-1,0 1 0,0-1 0,0 0 1,0 1-1,0-1 0,-1 0 1,1 0-1,0 1 0,0-1 0,0 0 1,0 0-1,-1 1 0,1-1 0,0 0 1,0 0-1,-1 0 0,1 0 1,0 1-1,0-1 0,-1 0 0,1 0 1,0 0-1,0 0 0,-1 0 1,1 0-1,0 0 0,-1 1 0,1-1 1,0 0-1,0 0 0,-1 0 0,0-1 1,-20-10-3153,-1-7 2019</inkml:trace>
</inkml:ink>
</file>

<file path=ppt/ink/ink1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4:07.331"/>
    </inkml:context>
    <inkml:brush xml:id="br0">
      <inkml:brushProperty name="width" value="0.05" units="cm"/>
      <inkml:brushProperty name="height" value="0.05" units="cm"/>
      <inkml:brushProperty name="color" value="#FF0066"/>
    </inkml:brush>
  </inkml:definitions>
  <inkml:trace contextRef="#ctx0" brushRef="#br0">6 177 7490,'-1'-1'235,"1"0"1,-1 0-1,1 1 1,-1-1 0,1 0-1,-1 0 1,1 0-1,0 0 1,-1 0-1,1 0 1,0 0 0,0 0-1,0 0 1,0 0-1,0 0 1,0 0 0,0 0-1,0 0 1,0 0-1,0 0 1,0 0 0,1 0-1,-1 1 1,0-1-1,1 0 1,-1 0 0,1 0-1,-1 0 1,1 0-1,-1 1 1,1-1-1,0 0 1,-1 0 0,1 1-1,0-1 1,1 0-1,35-25 2286,-30 22-2124,41-26 1337,45-24 570,-83 49-2112,1 0 1,-1 1 0,1 0 0,0 1 0,0 0-1,0 1 1,13-1 0,-22 3-175,1 0 1,-1-1-1,0 2 1,0-1-1,0 0 1,1 0-1,-1 1 1,0-1-1,0 1 1,0 0-1,0-1 1,0 1-1,0 0 1,0 0-1,0 1 0,0-1 1,0 0-1,-1 1 1,1-1-1,0 1 1,-1-1-1,1 1 1,-1 0-1,0-1 1,1 1-1,-1 0 1,0 0-1,0 0 1,0 0-1,-1 0 0,1 0 1,0 0-1,-1 0 1,1 1-1,-1-1 1,0 0-1,0 0 1,0 5-1,0 0 31,0-1-1,-1 1 1,1 0-1,-1-1 0,-1 1 1,0-1-1,1 1 1,-2-1-1,1 0 1,-1 0-1,-6 11 1,1-8-25,0 0 1,0-1-1,0 0 1,-1 0-1,0-1 1,-1 0-1,0 0 1,-17 7-1,-6 6-778,33-20 675,0 0 1,-1 0-1,1 0 0,0 0 0,-1 1 1,1-1-1,0 0 0,-1 0 0,1 0 1,-1 0-1,1 0 0,0 0 0,-1 0 1,1 0-1,-1 0 0,1 0 0,0 0 1,-1-1-1,1 1 0,0 0 1,-1 0-1,1 0 0,0 0 0,-1-1 1,1 1-1,0 0 0,-1 0 0,1 0 1,0-1-1,0 1 0,-1-1 0</inkml:trace>
</inkml:ink>
</file>

<file path=ppt/ink/ink1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4:07.764"/>
    </inkml:context>
    <inkml:brush xml:id="br0">
      <inkml:brushProperty name="width" value="0.05" units="cm"/>
      <inkml:brushProperty name="height" value="0.05" units="cm"/>
      <inkml:brushProperty name="color" value="#FF0066"/>
    </inkml:brush>
  </inkml:definitions>
  <inkml:trace contextRef="#ctx0" brushRef="#br0">70 9 7490,'-1'-1'4844,"-14"-6"4689,6 22-9118,1 1-1,0 0 0,1 1 0,-5 21 0,9-30-342,1 0 0,1 0-1,-1 0 1,1 0 0,1 0-1,-1 0 1,1 1-1,1-1 1,0 0 0,0 0-1,0 0 1,1 0-1,0 0 1,1 0 0,0 0-1,0-1 1,1 1 0,-1-1-1,2 0 1,8 12-1,-9-14-64,0-1 0,1 1 0,-1-1 0,1 0 0,0 0 0,0-1 0,1 1 0,-1-1 0,1 0 0,-1-1 0,1 1 0,0-1 0,0-1 0,0 1 0,0-1 0,1 0 0,-1 0 0,0 0 0,0-1 0,1 0 0,-1 0 0,0-1 0,0 0 0,1 0 0,-1 0 0,8-4 0,-8 3-271,0-1 0,0 0-1,-1 0 1,1 0 0,-1-1 0,0 0 0,0 0 0,0 0 0,0-1 0,-1 1-1,1-1 1,-1 0 0,0-1 0,-1 1 0,1-1 0,-1 1 0,-1-1 0,1 0-1,3-11 1,0-5 696</inkml:trace>
</inkml:ink>
</file>

<file path=ppt/ink/ink1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4:08.319"/>
    </inkml:context>
    <inkml:brush xml:id="br0">
      <inkml:brushProperty name="width" value="0.05" units="cm"/>
      <inkml:brushProperty name="height" value="0.05" units="cm"/>
      <inkml:brushProperty name="color" value="#FF0066"/>
    </inkml:brush>
  </inkml:definitions>
  <inkml:trace contextRef="#ctx0" brushRef="#br0">35 224 6257,'-1'2'495,"0"0"-1,1 0 1,-1 0 0,1 0-1,0 0 1,0 1-1,0-1 1,0 0 0,0 0-1,0 0 1,0 0-1,1 0 1,-1 1-1,1-1 1,0 0 0,0 0-1,-1 0 1,1 0-1,0 0 1,3 3-1,2 3 457,0 0 1,1 0-1,10 8 0,4 5 536,-10-7-806,4 3 586,22 35 1,-34-47-1154,0 1 0,0 0 0,0 0 0,0 1 0,-1-1 0,0 1 0,-1-1 0,1 1 1,-1-1-1,0 11 0,-24-51-676,6 5 452,-61-111-1108,62 109 811,2-2 1,-18-56-1,31 84 401,0 0 0,0 0 1,0 0-1,0 0 0,1 0 1,0-1-1,0 1 0,0 0 1,1 0-1,0 0 0,0-1 1,0 1-1,0 0 0,1 0 1,0 0-1,0 1 0,3-6 1,-2 6 55,-1 1 1,1 0 0,0 0 0,0 0 0,0 0 0,1 0 0,-1 1 0,1 0 0,-1-1 0,1 1 0,0 0 0,0 1 0,0-1 0,0 1 0,0 0 0,0 0 0,0 0 0,0 0 0,0 1 0,1-1 0,5 1 0,-4 0 38,0 1 0,0-1 1,0 1-1,-1 0 0,1 1 1,0-1-1,-1 1 1,1 0-1,-1 0 0,1 1 1,-1 0-1,0 0 0,0 0 1,0 0-1,-1 1 0,1 0 1,-1 0-1,0 0 1,0 0-1,0 1 0,0 0 1,2 5-1,-2-4-28,0 1 0,-1 0 0,0 1 0,-1-1 0,1 0 0,-1 1 0,-1 0-1,0-1 1,0 1 0,0 0 0,-1 0 0,0-1 0,0 1 0,-1 0 0,0 0 0,-3 10 0,3-16-58,1-1 1,-1 1-1,0 0 0,0-1 1,0 1-1,0-1 0,0 1 1,0-1-1,0 0 0,0 1 1,-1-1-1,1 0 0,-1 0 1,1 0-1,-1 0 0,1 0 1,-1 0-1,1 0 0,-1-1 1,0 1-1,1-1 0,-1 1 1,0-1-1,-2 1 0,1-1-2,0 1 0,1 0-1,-1 0 1,1 0-1,-1 0 1,0 1-1,1-1 1,0 1 0,-4 2-1,10-1 85,0-1 0,1 1 0,-1-1 0,1 0-1,0 0 1,-1 0 0,10 1 0,8 4 335,1-1 0,0-1 0,1-1 0,24 2 0,-6-4 98,52 9-1,-86-12-531</inkml:trace>
</inkml:ink>
</file>

<file path=ppt/ink/ink1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4:30.787"/>
    </inkml:context>
    <inkml:brush xml:id="br0">
      <inkml:brushProperty name="width" value="0.05" units="cm"/>
      <inkml:brushProperty name="height" value="0.05" units="cm"/>
      <inkml:brushProperty name="color" value="#FF0066"/>
    </inkml:brush>
  </inkml:definitions>
  <inkml:trace contextRef="#ctx0" brushRef="#br0">232 202 5665,'-7'-10'4997,"7"10"-4897,0 0 0,0 0 1,0 0-1,0 0 0,-1 0 1,1-1-1,0 1 0,0 0 1,0 0-1,0 0 0,0 0 1,-1 0-1,1 0 0,0 0 1,0 0-1,0 0 0,-1 0 1,1-1-1,0 1 0,0 0 1,0 0-1,-1 0 0,1 0 0,0 0 1,0 0-1,0 1 0,0-1 1,-1 0-1,1 0 0,0 0 1,0 0-1,0 0 0,-1 0 1,1 0-1,0 0 0,0 0 1,0 0-1,0 1 0,0-1 1,-1 0-1,1 0 0,0 0 1,0 0-1,0 0 0,0 1 1,0-1-1,0 0 0,0 0 1,-1 0-1,1 0 0,0 1 0,0-1 1,0 0-1,0 1 0,-14 99 695,4 0-1,5 116 0,4-151-715,0-11-44,-9 330-20,-26-1 231,17-85 155,12-113-310,-52 1069 807,43-565-155,13 345-338,9-883-401,-2-75 95,-7 97 0,-13 135 157,-10-15 1037,28-262-1136,-1-26-46,-1 0-1,1 1 0,-1-1 1,0 0-1,-2 11 0,1-14 565,0-6-524,1-10-186,13-64 61,4-134 0,-16-84-180,-2 241 64,-15-443-70,16-13 57,4 113 78,0 87 17,11-226-2,-1-3 5,8 166 11,0 1 4,5-257-10,-15 486-1,10-103 2,-5 100-3,-3-191-1,-16 288 21,0 26-10,1 0 1,2 0-1,3-27 1,-2 39-3,4-25 37,2-56 0,-16 82-36,5 56-3,-2-1 1,-12 51 0,-2 17-31,1 97 1008,11 277 1,8-465-938,1 0 0,0-1 0,2 1 0,7 24-1,-16-75-64,1-1-1,1 1 1,3-55-1,0 56-3,2-27-331,19-101 0,-4 46-178,-9 63 334,-4 34 160,-2 0-1,0 0 1,0 0 0,-1 0-1,-3-28 1,-1 39 71,-1 9-12,-3 9 5,-41 148-1129,46-147 696</inkml:trace>
</inkml:ink>
</file>

<file path=ppt/ink/ink1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4:44.365"/>
    </inkml:context>
    <inkml:brush xml:id="br0">
      <inkml:brushProperty name="width" value="0.05" units="cm"/>
      <inkml:brushProperty name="height" value="0.05" units="cm"/>
      <inkml:brushProperty name="color" value="#FF0066"/>
    </inkml:brush>
  </inkml:definitions>
  <inkml:trace contextRef="#ctx0" brushRef="#br0">773 6026 5513,'-2'-2'5406,"4"-8"-4196,33-125 865,-11 35-189,18-95 963,27-203-453,-52 255-2168,-1-273 0,-8 215-33,0 66-184,-6 68 2,10-577-305,18 98 229,-24 477 61,4-91 9,11-113 10,3-4-21,-14 145 1,0 1-13,21-385-47,-34 280-50,0-44-8,2 24 140,-3 198-12,-2-1 1,-19-76-1,13 100 5,0 1 1,-3 1-1,-1 0 1,-1 2-1,-36-51 1,22 35-1,30 44-14,-11-16 22,0 0 0,-1 1-1,-1 1 1,-23-24 0,32 37-14,0 0 1,0 0 0,0 0 0,-1 1 0,1 0-1,-1 0 1,0 0 0,0 1 0,1 0 0,-2 0 0,1 1-1,0-1 1,0 1 0,0 1 0,-1-1 0,1 1-1,0 0 1,-1 0 0,1 1 0,-9 2 0,-2 1-6,0 0 1,0 1 0,1 1 0,0 1-1,0 0 1,1 1 0,-1 1 0,2 1 0,-20 15-1,18-11-8,0 2 0,0 0 1,2 1-1,0 1 0,1 0 0,-20 37 0,-8 28-1,4 0 0,-41 137 0,-20 185-8,78-282 15,-4 130 1,11-85 1,-20 359 9,11-127-8,-41 857-9,81-399 6,-16-787 1,4 88 0,21 340 3,-14-359 2,36 244 22,-32-290-28,-6-32 2,22 73 0,-27-116-3,1-1 1,1 0-1,0 0 1,1-1-1,1 0 1,1-1 0,0 0-1,16 18 1,-22-30 14,0 1 0,0-1 1,0 1-1,0-1 0,1-1 1,-1 1-1,1-1 0,0 0 0,0 0 1,1-1-1,-1 0 0,0 0 1,1 0-1,-1-1 0,1 0 1,-1 0-1,1-1 0,0 0 1,-1 0-1,1 0 0,-1-1 1,1 0-1,0 0 0,11-4 0,-7 1 109,-1 0-1,1-1 1,-1-1-1,0 1 0,0-2 1,-1 1-1,0-1 1,0 0-1,0-1 0,-1 0 1,0-1-1,-1 0 1,11-16-1,4-13 542,-2-1 1,23-61-1,20-90-485,-48 142-775,-5 25-490,4 9 367</inkml:trace>
</inkml:ink>
</file>

<file path=ppt/ink/ink1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4:50.062"/>
    </inkml:context>
    <inkml:brush xml:id="br0">
      <inkml:brushProperty name="width" value="0.05" units="cm"/>
      <inkml:brushProperty name="height" value="0.05" units="cm"/>
      <inkml:brushProperty name="color" value="#FF0066"/>
    </inkml:brush>
  </inkml:definitions>
  <inkml:trace contextRef="#ctx0" brushRef="#br0">1086 1298 5505,'-37'20'2109,"50"-20"3857,38-4-4224,-32 2-1478,19-2 714,-1 1 0,66 4 0,102 40 526,-147-26-1118,1-2 1,88 6-1,122-19 339,23 1 192,-192 3-468,1-5 1,0-4-1,117-21 1,169-29 754,-4 1-91,-225 24-715,-70 11-173,1 5 0,101-5 0,319 27 870,-401-3-946,-44 0-53,-1-3 0,1-3 0,68-10 0,-118 8-88,1-1 1,-1-1-1,0-1 0,25-12 1,-28 11-6,0 2 0,1-1 1,0 2-1,-1-1 0,2 2 0,-1-1 1,21-1-1,6 1-63,65-15-1,-68 11-3,74-7 0,-88 16 61,0 0 1,37 8 0,-37-6 2,-1 0 0,37 1 0,-47-5-9,0-1 0,0 0 0,0-1 0,0 0 0,0 0 0,-1-1 0,1-1 0,-1 1 0,0-2 0,-1 1 0,1-2 0,16-13 0,-6 4 30,-5 6-22,-2-1-1,19-18 0,-28 24-4,0 0 0,0-1-1,0 1 1,0-1 0,-1 0 0,0 0 0,-1 0 0,1 0-1,3-13 1,3-19-5,-2 8-240,9-60 0,-16 78 199,1 1 1,-2-1-1,0 0 1,0 1-1,-1-1 0,0 0 1,-1 1-1,-7-19 1,3 17 49,0 0 0,-1 0 1,-1 0-1,0 1 0,-1 1 1,-12-13-1,-2-2-8,2 4-21,0 1-1,-39-26 1,-8-10 25,56 47 8,1 1-1,-2 0 0,1 1 0,-1 0 0,0 1 1,-1 1-1,1 0 0,-1 1 0,-1 1 1,-15-3-1,-25-3 6,-80-2 1,105 10 5,-242 0 54,95 5-44,117-3-28,-1-3 0,0-2 0,-79-18 0,71 9-2,-88-6-1,-45-8-1,22-2-112,14 3-158,33 6 86,-167-5 0,25 5-368,219 15 362,-1 3-1,1 3 0,0 2 0,-76 12 1,42 1 73,-104 14 75,165-27 52,0-2 1,0 0-1,0-2 1,-49-9-1,17 0-72,-1 2-1,-70 0 1,-128 13-539,-177 41-840,80 39 1220,181-36 224,153-44 11,0-1 0,-1-1-1,1-1 1,-1-1 0,-34-4-1,24 1-2,-55 3 0,49 3 2,10-1-13,-61 11-1,81-10 3,0 0-1,0 1 1,1 0 0,-1 0 0,1 1-1,0 1 1,1 0 0,-1 0 0,-9 9-1,-6 6 3,1 1-1,1 2 0,2 0 1,0 1-1,1 1 1,2 1-1,1 1 0,-24 50 1,37-63 5,0 0 1,0 0-1,2 1 1,-1-1 0,2 1-1,1 0 1,0 0 0,0-1-1,2 1 1,0 0 0,1-1-1,0 0 1,1 1-1,6 13 1,5 8 6,1 0 0,1-2 0,2 0 0,33 45 0,-31-52 62,2-1 1,0-1 0,2-1-1,1-1 1,0-2 0,2 0-1,1-2 1,0-1 0,60 28-1,-36-24 102,1-2 0,1-3-1,0-2 1,1-2-1,72 7 1,-81-17-56,0-2 0,1-1 1,-1-3-1,1-2 0,75-17 0,225-79-1874,-279 77 1168</inkml:trace>
</inkml:ink>
</file>

<file path=ppt/ink/ink1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01.130"/>
    </inkml:context>
    <inkml:brush xml:id="br0">
      <inkml:brushProperty name="width" value="0.05" units="cm"/>
      <inkml:brushProperty name="height" value="0.05" units="cm"/>
      <inkml:brushProperty name="color" value="#FF0066"/>
    </inkml:brush>
  </inkml:definitions>
  <inkml:trace contextRef="#ctx0" brushRef="#br0">21 616 6209,'-1'0'378,"0"0"0,1 0-1,-1 1 1,0-1 0,0 0-1,1 0 1,-1 0 0,0 0-1,0 0 1,0 0 0,1 0-1,-1 0 1,0 0 0,0 0-1,0 0 1,1-1 0,-1 1-1,0 0 1,-1-1 0,2 1-218,0-1 1,-1 1 0,1 0 0,0 0-1,0-1 1,-1 1 0,1 0-1,0-1 1,0 1 0,0 0 0,-1-1-1,1 1 1,0 0 0,0-1 0,0 1-1,0-1 1,0 1 0,0 0 0,0-1-1,0 1 1,0-1 0,0 1 0,0 0-1,0-1 1,0 1 0,0 0-1,0-1 1,0 1 0,0-1 0,1 1-1,-1 0 1,0-1 0,0 1 0,0 0-1,1-1 1,-1 1 0,0 0 0,0 0-1,1-1 1,-1 1 0,0 0 0,1 0-1,-1-1 1,0 1 0,1 0 0,39-41 951,38-50 1,-54 61-639,81-108 1317,-64 79-1263,2 3 1,3 2-1,55-51 1,-70 85-498,-30 19-34,0 1 1,0-1-1,0 0 1,1 1-1,-1-1 0,0 1 1,0 0-1,1-1 1,-1 1-1,0 0 1,1 0-1,-1 0 0,0 0 1,1 0-1,-1 0 1,0 0-1,1 0 1,-1 1-1,0-1 0,1 0 1,-1 1-1,2 0 1,-3-1-64,0 0 0,0 0 1,0 0-1,1 0 0,-1 0 1,0 1-1,0-1 0,0 0 1,0 0-1,0 0 1,0 0-1,0 0 0,0 0 1,1 0-1,-1 1 0,0-1 1,0 0-1,0 0 0,0 0 1,0 0-1,0 0 1,0 0-1,0 1 0,0-1 1,0 0-1,0 0 0,0 0 1,0 0-1,0 0 0,0 1 1,0-1-1,0 0 1,0 0-1,0 0 0,0 0 1,0 0-1,0 1 0,-1-1 1,1 0-1,0 0 0,0 0 1,0 0-1,0 0 1,0 0-1,0 0 0,0 1 1,0-1-1,0 0 0,-1 0 1,1 0-1,0 0 0,0 0 1,0 0-1,0 0 0,0 0 1,0 0-1,-1 0 1,1 0-1,-12 4-6705,5-2 6612,-14 5-1232</inkml:trace>
</inkml:ink>
</file>

<file path=ppt/ink/ink1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01.787"/>
    </inkml:context>
    <inkml:brush xml:id="br0">
      <inkml:brushProperty name="width" value="0.05" units="cm"/>
      <inkml:brushProperty name="height" value="0.05" units="cm"/>
      <inkml:brushProperty name="color" value="#FF0066"/>
    </inkml:brush>
  </inkml:definitions>
  <inkml:trace contextRef="#ctx0" brushRef="#br0">89 26 5449,'-6'6'9576,"5"-6"-9324,1 0-100,0 0 1,-1 0-1,1 0 1,0 0 0,-1 0-1,1 0 1,0 0 0,-1 0-1,1 1 1,0-1-1,-1 0 1,1 0 0,0 0-1,-1 0 1,1 1 0,0-1-1,-1 0 1,1 0-1,0 1 1,0-1 0,-1 0-1,1 0 1,0 1 0,0-1-1,0 0 1,-1 1-1,1-1 1,0 0 0,0 1-1,0-1 1,0 0-1,0 1 1,0 0 0,-5 27 274,3-6-288,-2 0 0,0-1 0,-2 1 0,-12 30 1,16-48-123,-2 8 36,-1-1 1,-1 0 0,-12 19 0,74-47 898,-46 13-878,12-4 5,0-2 0,-1 0 0,21-13 0,-37 21-27,0-1 0,-1-1 0,1 1 0,-1 0 0,1-1 1,-1 0-1,0 0 0,-1-1 0,1 1 0,-1-1 0,0 1 0,0-1 0,0 0 0,-1 0 0,1-1 0,-1 1 0,-1 0 0,1-1 0,1-9 0,-3 12-3,0 0 0,0 1 0,0-1 0,0 0 0,-1 1 0,1-1 0,-1 1 0,0-1 1,1 1-1,-1-1 0,0 1 0,-1-1 0,1 1 0,0 0 0,-1 0 0,1 0 0,-1-1 0,0 1 0,0 1 0,1-1 1,-1 0-1,-1 0 0,1 1 0,0-1 0,0 1 0,0 0 0,-1 0 0,1 0 0,-1 0 0,-4-2 0,-7 0 55,0 0 1,0 1-1,0 1 0,-23 0 0,9 0-348,27 1 214,1 0 0,0 0 0,0 0 0,0 0 0,0 0 0,0 1 0,0-1 0,-1 0 0,1 0 0,0 0 0,0 0 0,0 0 1,0 0-1,0 0 0,-1 0 0,1 0 0,0 0 0,0 0 0,0 0 0,0 0 0,-1 0 0,1 0 0,0 0 0,0 0 0,0 0 1,0 0-1,-1 0 0,1 0 0,0 0 0,0 0 0,0-1 0,0 1 0,0 0 0,0 0 0,-1 0 0,1 0 0,0 0 0,0 0 0,0 0 1,0 0-1,0-1 0,0 1 0,0 0 0,0 0 0,0 0 0,-1 0 0,1 0 0,0-1 0,0 1 0,0 0 0,0 0 0,0 0 1,0 0-1,0-1 0,0 1 0,0 0 0,0 0 0,0 0 0,0 0 0,0-1 0,0 1 0,0 0 0,1 0 0,-1 0 0,0 0 1,0 0-1,0-1 0,11-6-1967,-7 5 1621,21-14-982</inkml:trace>
</inkml:ink>
</file>

<file path=ppt/ink/ink1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16.286"/>
    </inkml:context>
    <inkml:brush xml:id="br0">
      <inkml:brushProperty name="width" value="0.05" units="cm"/>
      <inkml:brushProperty name="height" value="0.05" units="cm"/>
      <inkml:brushProperty name="color" value="#FF0066"/>
    </inkml:brush>
  </inkml:definitions>
  <inkml:trace contextRef="#ctx0" brushRef="#br0">14 741 6401,'-3'2'2347,"-5"1"3805,8-3-5908,-1-1 1,1 1-1,0-1 0,-1 0 0,1 1 0,0-1 0,0 1 0,0-1 0,0 0 0,-1 1 1,1-1-1,0 0 0,0 1 0,0-1 0,0 1 0,0-1 0,1 0 0,-1 1 1,0-1-1,0 0 0,0 1 0,0-1 0,1 0 0,0-3-136,0 0 0,1 0 0,-1 1 0,1-1 0,0 1 0,0-1 0,3-3 0,17-25 314,38-60 874,78-125 942,-7 13-1701,-39 56-738,-87 144-2112,-8 13-2322,-11 26-1764,-10 22 4145</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19.497"/>
    </inkml:context>
    <inkml:brush xml:id="br0">
      <inkml:brushProperty name="width" value="0.05" units="cm"/>
      <inkml:brushProperty name="height" value="0.05" units="cm"/>
      <inkml:brushProperty name="color" value="#FF0066"/>
    </inkml:brush>
  </inkml:definitions>
  <inkml:trace contextRef="#ctx0" brushRef="#br0">16 1 3065,'0'0'354,"-1"0"0,1 0 1,-1 0-1,0 0 1,1 0-1,-1 0 1,1 0-1,-1 0 0,0 0 1,1 0-1,-1 0 1,1 0-1,-1 1 0,1-1 1,-1 0-1,1 0 1,-1 1-1,1-1 1,-1 0-1,1 1 0,-1-1 1,1 0-1,-1 1 1,1-1-1,0 1 0,-1-1 1,1 1-1,-1 0 1,2 17 1684,1-11-2258,0 10 377,-1-12-134,0 1 0,0-1 0,0 0-1,0 0 1,1 0 0,0-1 0,0 1 0,0 0 0,6 7-1,-6-4-445</inkml:trace>
</inkml:ink>
</file>

<file path=ppt/ink/ink1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16.953"/>
    </inkml:context>
    <inkml:brush xml:id="br0">
      <inkml:brushProperty name="width" value="0.05" units="cm"/>
      <inkml:brushProperty name="height" value="0.05" units="cm"/>
      <inkml:brushProperty name="color" value="#FF0066"/>
    </inkml:brush>
  </inkml:definitions>
  <inkml:trace contextRef="#ctx0" brushRef="#br0">41 1 6697,'-3'22'8204,"0"17"-5152,4-25-2799,-1 1-1,-1-1 1,0 0 0,-1 0-1,0 0 1,-9 27 0,-4 14 239,11-33-196,4-19 39,2-7 191,-1 3-510,-1-1 0,1 1 0,0 0 0,0-1 0,-1 1 0,1 0 0,0 0 0,0-1 0,0 1 0,0 0 0,1 0 0,-1 0 0,0 0-1,0 1 1,1-1 0,-1 0 0,0 0 0,1 1 0,-1-1 0,0 1 0,4-1 0,23-13 83,73-47 211,-82 50-252,-15 8-39,0 0-1,0 0 1,0 1-1,0 0 0,1 0 1,-1 0-1,1 0 1,-1 1-1,1-1 0,0 1 1,5 0-1,-34-9 2173,12 8-2065,1-1-1,0 0 1,1-1-1,-1 0 1,1-1-1,-1 0 1,1-1-1,-15-11 1,23 15-339,-1 0 0,1 0 0,-1-1 0,1 1 0,0-1 0,0 0 0,0 0 0,0 1 0,1-1 0,-1 0 0,1-1 0,-2-5 0,-5-19-824</inkml:trace>
</inkml:ink>
</file>

<file path=ppt/ink/ink1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18.200"/>
    </inkml:context>
    <inkml:brush xml:id="br0">
      <inkml:brushProperty name="width" value="0.05" units="cm"/>
      <inkml:brushProperty name="height" value="0.05" units="cm"/>
      <inkml:brushProperty name="color" value="#FF0066"/>
    </inkml:brush>
  </inkml:definitions>
  <inkml:trace contextRef="#ctx0" brushRef="#br0">12 68 6801,'-2'-5'1211,"0"-1"-1,0 1 0,0-1 0,1 0 0,0 0 0,0 1 0,1-9 0,0 14-1067,0-1 0,0 0 0,0 1 0,0-1 0,0 0 0,0 1-1,0-1 1,0 1 0,0-1 0,1 1 0,-1-1 0,0 0 0,0 1 0,1-1 0,-1 1-1,0-1 1,1 1 0,-1 0 0,1-1 0,-1 1 0,0-1 0,1 1 0,-1 0-1,1-1 1,-1 1 0,1 0 0,-1-1 0,2 1 0,-1 0 1,1 0 0,0 0 0,0 0 0,-1 1 0,1-1 0,0 0-1,-1 1 1,1 0 0,-1-1 0,1 1 0,-1 0 0,1 0 0,-1 0 0,1 0 0,1 1 0,13 12 284,-1 0-1,-1 1 1,-1 0 0,0 2-1,-1-1 1,0 1 0,14 30 0,9 10-49,-8-18-733,60 67 0,-76-99-3249,-13-19-2515,0 2 4628,-2-16-926</inkml:trace>
</inkml:ink>
</file>

<file path=ppt/ink/ink1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18.597"/>
    </inkml:context>
    <inkml:brush xml:id="br0">
      <inkml:brushProperty name="width" value="0.05" units="cm"/>
      <inkml:brushProperty name="height" value="0.05" units="cm"/>
      <inkml:brushProperty name="color" value="#FF0066"/>
    </inkml:brush>
  </inkml:definitions>
  <inkml:trace contextRef="#ctx0" brushRef="#br0">0 251 10194,'2'-9'723,"0"1"-1,1-1 1,0 1 0,0 0-1,1 0 1,0 0 0,0 0-1,1 1 1,0-1-1,6-6 1,9-10 465,33-31 0,-41 44-1011,1-1 0,0 2 0,1 0-1,21-13 1,-32 22-152,0-1 0,1 1 0,-1-1 0,1 1 0,-1 0 0,1 0 0,-1 1 0,1-1 0,0 1 0,-1 0 0,1 0 0,4 0 0,-6 1-20,1-1 1,-1 1 0,0 0 0,0 0 0,0 0-1,0 0 1,1 0 0,-2 1 0,1-1 0,0 0-1,0 1 1,0 0 0,-1-1 0,1 1 0,-1 0 0,1 0-1,-1 0 1,0 0 0,0 0 0,0 0 0,1 3-1,1 2 1,-1 0-1,-1 0 0,1 0 0,-1 0 0,-1 1 1,1-1-1,-1 0 0,0 0 0,-1 1 1,0-1-1,0 0 0,-3 9 0,1-3 0,-1 0 1,0-1-1,-1 1 0,0-1 0,-1-1 0,-8 13 0,12-21-72,-1 0 0,1-1 0,-1 1-1,0-1 1,1 0 0,-1 0 0,0 0-1,0 0 1,-1 0 0,1 0 0,0-1-1,-1 0 1,1 0 0,0 0 0,-1 0-1,-5 1 1,8-2-59,-1 0 0,1 0-1,-1 0 1,1 0 0,-1 0 0,1 0-1,-1-1 1,1 1 0,-1 0-1,1-1 1,-1 1 0,1-1 0,0 1-1,-1-1 1,1 0 0,0 0 0,-1 1-1,1-1 1,0 0 0,0 0-1,0 0 1,0-1 0,0 1 0,0 0-1,0 0 1,0 0 0,0-1-1,1 1 1,-1 0 0,0-1 0,1 1-1,-1-1 1,1 1 0,0-1 0,-1 1-1,1-1 1,0 1 0,0-1-1,0 1 1,0-1 0,0-2 0,4-19-1096</inkml:trace>
</inkml:ink>
</file>

<file path=ppt/ink/ink1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18.987"/>
    </inkml:context>
    <inkml:brush xml:id="br0">
      <inkml:brushProperty name="width" value="0.05" units="cm"/>
      <inkml:brushProperty name="height" value="0.05" units="cm"/>
      <inkml:brushProperty name="color" value="#FF0066"/>
    </inkml:brush>
  </inkml:definitions>
  <inkml:trace contextRef="#ctx0" brushRef="#br0">0 109 7922,'1'2'313,"-1"1"1,0 0 0,1-1-1,-1 1 1,1 0-1,0-1 1,0 1 0,0-1-1,0 1 1,0-1 0,0 0-1,1 1 1,-1-1-1,1 0 1,0 0 0,0 0-1,0 0 1,0 0 0,0-1-1,0 1 1,0 0 0,0-1-1,1 0 1,-1 1-1,4 0 1,-1 0-84,1-1 0,-1 0-1,1 0 1,-1 0 0,1-1 0,-1 0-1,1 0 1,0 0 0,-1-1 0,1 0 0,9-2-1,-10 0-146,1 1 0,-1-1 1,0 0-1,1 0 0,-1-1 0,-1 0 0,1 1 0,0-2 0,-1 1 0,0 0 0,0-1 0,0 0 0,-1 0 0,0 0 0,3-6 0,-4 7-28,0 1 0,0-1-1,-1 0 1,0 0-1,0 1 1,0-1 0,0 0-1,0 0 1,-1 0-1,0-7 1,0 8-19,0 1-1,-1 0 1,1 0 0,-1 0-1,0 0 1,1 0-1,-1 0 1,0 0 0,0 0-1,0 0 1,-1 0 0,1 0-1,0 0 1,-1 1-1,1-1 1,-1 1 0,0-1-1,1 1 1,-1-1 0,-2 0-1,0 0-11,0 1 1,1 0-1,-1 0 0,0 0 0,0 0 0,0 1 1,0 0-1,0-1 0,0 1 0,0 1 0,0-1 0,0 1 1,0-1-1,-6 3 0,-55 19-761,36-8-1872,27-13 1741</inkml:trace>
</inkml:ink>
</file>

<file path=ppt/ink/ink1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19.435"/>
    </inkml:context>
    <inkml:brush xml:id="br0">
      <inkml:brushProperty name="width" value="0.05" units="cm"/>
      <inkml:brushProperty name="height" value="0.05" units="cm"/>
      <inkml:brushProperty name="color" value="#FF0066"/>
    </inkml:brush>
  </inkml:definitions>
  <inkml:trace contextRef="#ctx0" brushRef="#br0">90 0 8826,'-1'1'295,"-1"-1"0,1 0 0,0 1 0,0-1-1,-1 1 1,1-1 0,0 1 0,0 0 0,0-1 0,0 1 0,0 0 0,0 0 0,0 0 0,0 0 0,0-1 0,1 1 0,-1 1-1,-1 0 1,-13 25 564,12-21-253,-8 13 183,-18 38 516,27-54-1203,0 1-1,1 0 0,0 0 1,0 0-1,0 0 0,0 0 1,0 0-1,1 1 0,0-1 1,0 0-1,1 8 0,0-10-86,0 0 0,0-1 1,0 1-1,0 0 0,0 0 0,0-1 0,1 1 0,-1-1 1,1 1-1,-1-1 0,1 0 0,0 1 0,-1-1 0,1 0 1,0 0-1,0 0 0,0 0 0,0-1 0,0 1 0,-1 0 1,2-1-1,-1 0 0,0 1 0,0-1 0,2 0 0,8 1 45,0 0 0,23-2 0,-18-1 113,0-1 0,24-7 0,9-2 755,-49 11-897,0 1 0,-1 0 1,1 0-1,0-1 1,0 1-1,-1 0 1,1 0-1,0 0 1,0 0-1,0 0 1,-1 0-1,1 0 1,0 0-1,0 0 1,0 1-1,-1-1 1,1 0-1,0 0 1,0 1-1,-1-1 1,1 1-1,0-1 0,-1 0 1,1 1-1,0-1 1,-1 1-1,1 0 1,-1-1-1,1 1 1,-1-1-1,1 1 1,-1 0-1,1-1 1,-1 1-1,0 0 1,1 0-1,-1-1 1,0 1-1,0 0 1,1 0-1,-1-1 1,0 1-1,0 0 0,0 0 1,0 0-1,0-1 1,0 1-1,0 0 1,0 0-1,-1 0 1,1-1-1,0 1 1,0 0-1,-1 1 1,-1 5 49,0-1 0,-1 1 0,1 0 0,-7 9 0,4-7-254,0-1 0,-1 1-1,0-1 1,-1-1 0,1 1 0,-1-1-1,-1-1 1,-11 9 0,-8-1-448</inkml:trace>
</inkml:ink>
</file>

<file path=ppt/ink/ink1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19.900"/>
    </inkml:context>
    <inkml:brush xml:id="br0">
      <inkml:brushProperty name="width" value="0.05" units="cm"/>
      <inkml:brushProperty name="height" value="0.05" units="cm"/>
      <inkml:brushProperty name="color" value="#FF0066"/>
    </inkml:brush>
  </inkml:definitions>
  <inkml:trace contextRef="#ctx0" brushRef="#br0">106 49 7498,'-14'-40'3111,"14"40"-3017,0-1 0,0 1 0,0 0 0,0-1 0,0 1 0,0-1 0,-1 1 0,1 0 0,0-1 0,0 1-1,0-1 1,-1 1 0,1 0 0,0-1 0,0 1 0,-1 0 0,1 0 0,0-1 0,-1 1 0,1 0 0,0 0 0,-1-1 0,1 1 0,-1 0 0,1 0 0,0 0 0,-1 0 0,1 0 0,-1-1 0,1 1 0,-1 0 0,1 0 0,0 0-1,-1 0 1,1 0 0,-1 0 0,1 0 0,0 1 0,-1-1 0,1 0 0,-1 0 0,-12 11 1165,11-9-763,-5 5-91,1 0 0,-1 1 1,1-1-1,0 1 0,1 1 0,0-1 0,1 1 0,-1 0 0,-3 13 1,7-18-339,0 0 0,0 1 0,0-1 0,1 1 0,-1-1 0,1 1 0,0-1 1,1 1-1,-1-1 0,1 1 0,0-1 0,0 1 0,0-1 0,1 0 1,-1 0-1,1 1 0,0-1 0,0 0 0,1-1 0,-1 1 0,1 0 0,0-1 1,3 4-1,-2-3-52,0 0 0,-1-1 1,1 1-1,1-1 0,-1 0 1,0 0-1,1-1 0,-1 1 0,1-1 1,0 0-1,0 0 0,0-1 1,0 1-1,0-1 0,0 0 1,0 0-1,0-1 0,1 0 0,-1 0 1,0 0-1,0 0 0,0-1 1,1 0-1,6-2 0,0-1-551,0-1-1,0-1 0,-1 1 0,0-2 0,0 1 1,-1-2-1,0 1 0,0-2 0,9-9 1,8-6-537</inkml:trace>
</inkml:ink>
</file>

<file path=ppt/ink/ink1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20.744"/>
    </inkml:context>
    <inkml:brush xml:id="br0">
      <inkml:brushProperty name="width" value="0.05" units="cm"/>
      <inkml:brushProperty name="height" value="0.05" units="cm"/>
      <inkml:brushProperty name="color" value="#FF0066"/>
    </inkml:brush>
  </inkml:definitions>
  <inkml:trace contextRef="#ctx0" brushRef="#br0">37 672 6953,'-1'-14'800,"-4"-13"1354,-2 25-727,-5 14 404,10-10-1677,1 0-1,0 0 1,-1 0-1,1 1 1,0-1-1,0 1 1,1-1-1,-1 0 1,0 1-1,1-1 1,0 1-1,-1-1 1,1 1-1,0 0 1,0-1-1,1 1 1,-1-1-1,0 1 1,1-1-1,-1 1 1,1-1-1,0 0 1,0 1-1,0-1 1,0 0-1,0 1 1,1-1-1,-1 0 1,1 0-1,-1 0 0,4 2 1,0 2-92,0-1 0,1 1 0,0-1 1,0-1-1,0 1 0,0-1 0,1 0 0,0-1 0,7 4 1,-13-6-64,0-1 1,1 1 0,-1 0-1,0-1 1,1 1-1,-1-1 1,1 1 0,-1-1-1,0 0 1,1 0 0,-1 0-1,1 0 1,-1 0-1,1 0 1,-1 0 0,1 0-1,-1 0 1,0-1 0,1 1-1,-1 0 1,1-1 0,-1 1-1,0-1 1,0 0-1,1 1 1,0-2 0,-1 0 2,0 0 0,0 0 0,0 0 0,-1 0 0,1-1 0,-1 1 0,0 0 0,1 0 0,-1 0 0,0 0 0,0-1 0,0 1 0,-1 0 0,1 0 0,-1 0 0,1 0 0,-2-4 0,0-4 27,-2-3 31,1 0 1,1-1-1,0 1 1,0-24-1,2 35-16,0 1 0,0 0-1,0 0 1,0 0 0,0 0 0,1 0-1,-1 0 1,0 0 0,1 0 0,-1 0-1,1 0 1,-1 0 0,1 0 0,0 0-1,-1 0 1,1 1 0,0-1 0,-1 0 0,1 0-1,0 1 1,0-1 0,0 0 0,0 1-1,1-1 1,0 0 34,0 0-1,0 1 1,0-1-1,1 1 1,-1-1 0,0 1-1,0 0 1,1 0-1,-1 0 1,0 1 0,3-1-1,1 1 18,-1 1 1,0-1-1,0 1 0,-1-1 0,1 2 0,0-1 0,-1 0 0,1 1 1,7 6-1,27 37 73,-40-84-396,0 18 185,0-52-392,1 65 346,1 1 1,-1 0-1,1 0 1,0 0-1,1 0 0,-1 0 1,1 0-1,5-11 1,-5 15 34,0 1 0,0-1 0,-1 0 0,1 0 0,0 1 0,1-1 0,-1 1 1,0 0-1,0 0 0,1 0 0,-1 0 0,0 0 0,1 0 0,-1 0 0,1 1 0,3-1 0,44-2-558,-47 3 594,2 0 10,0 0 1,-1 0-1,1 0 1,0-1 0,-1 0-1,1 0 1,-1 0-1,1-1 1,-1 1-1,0-1 1,1 0 0,-1 0-1,0-1 1,0 1-1,-1-1 1,1 0-1,4-4 1,-4 2 6,0 0 1,-1 0-1,0 0 0,0-1 1,0 1-1,0-1 0,-1 0 1,0 0-1,0 0 0,0 0 0,-1 0 1,1-10-1,0-2 53,-1 0-1,0 0 0,-1-1 1,-1 1-1,-5-24 1,4 30-9,-1 0 0,-1 0 0,0 1 0,0 0 0,-2 0 1,1 0-1,-1 0 0,-1 1 0,-7-10 0,5 7 21,4 6-6,0 1 0,0-1 0,0 1 0,-1 0 0,0 0 0,0 0 0,0 1 0,-1 0 0,0 0 0,-8-4 0,15 9-44,-1 0 0,1 0 0,0-1 0,0 1 0,-1 0 0,1 0 0,0 0 0,-1 0 0,1 0 0,0 0 0,0 0 0,-1 0 0,1 0 0,0 0 0,-1 0 0,1 1 0,0-1 0,0 0 0,-1 0 0,1 0 0,0 0 0,0 0 0,-1 0 0,1 1 0,0-1 0,0 0 0,0 0 0,-1 0 0,1 0 0,0 1 0,0-1 0,0 0 0,0 0 0,-1 1 0,1-1 0,0 0 0,0 0 1,0 1-1,0-1 0,0 0 0,0 1 0,0 17 381,11 21 85,-5-28-363,0 0 0,0 0 0,1-1 0,0 1 0,1-2 0,14 16 0,59 44 280,-2-1-874,-62-50-4364,-19-18 3537</inkml:trace>
</inkml:ink>
</file>

<file path=ppt/ink/ink1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21.183"/>
    </inkml:context>
    <inkml:brush xml:id="br0">
      <inkml:brushProperty name="width" value="0.05" units="cm"/>
      <inkml:brushProperty name="height" value="0.05" units="cm"/>
      <inkml:brushProperty name="color" value="#FF0066"/>
    </inkml:brush>
  </inkml:definitions>
  <inkml:trace contextRef="#ctx0" brushRef="#br0">102 259 7442,'-89'1'3702,"77"-4"464,16-5-2119,21-8-754,-22 14-891,17-12 585,2-1-169,0 1 0,1 0 0,0 2 0,29-12 0,-49 24-790,0-1 0,0 1 0,-1-1-1,1 1 1,0 0 0,-1 0 0,1 0 0,0 1-1,0-1 1,-1 1 0,1-1 0,0 1 0,-1 0-1,1 0 1,-1 0 0,1 0 0,-1 0 0,0 1-1,4 2 1,4 4-4,-1 0 1,0 0-1,9 11 0,-11-11 11,-2 9-22,-7-14 24,-4-9 97,-8-21-122,6 15-24,0-1-1,1 0 0,1-1 1,0 0-1,1 0 0,0 0 1,1 0-1,1-1 0,-2-17 1,5 31-18,0 0 0,-1 0 0,1 0 0,0 0 1,0-1-1,0 1 0,0 0 0,1 0 0,-1 0 1,0 0-1,0 0 0,1-1 0,-1 1 0,1 0 1,-1 0-1,1 0 0,-1 0 0,1 0 0,-1 0 1,1 1-1,0-1 0,0 0 0,-1 0 0,1 0 1,0 0-1,0 1 0,0-1 0,0 1 0,1-2 0,2 1-424,0 1 0,-1-1-1,1 1 1,0-1 0,0 1-1,-1 0 1,7 1 0,15 0-4427,-15-3 3775</inkml:trace>
</inkml:ink>
</file>

<file path=ppt/ink/ink1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21.640"/>
    </inkml:context>
    <inkml:brush xml:id="br0">
      <inkml:brushProperty name="width" value="0.05" units="cm"/>
      <inkml:brushProperty name="height" value="0.05" units="cm"/>
      <inkml:brushProperty name="color" value="#FF0066"/>
    </inkml:brush>
  </inkml:definitions>
  <inkml:trace contextRef="#ctx0" brushRef="#br0">10 30 6889,'36'-30'2968,"-31"30"-539,-5 9-1024,-4 10 286,4-18-1452,-2 4 229,-10 52 2771,12-54-3045,-1 1 0,1-1-1,0 1 1,0 0-1,0-1 1,1 1 0,-1-1-1,1 1 1,0-1 0,0 1-1,0-1 1,0 1 0,3 4-1,-4-7-155,1-1-1,-1 1 1,1 0-1,0 0 0,-1-1 1,1 1-1,0 0 0,-1-1 1,1 1-1,0-1 1,0 1-1,-1-1 0,1 1 1,0-1-1,0 0 1,0 1-1,0-1 0,0 0 1,0 0-1,-1 0 0,1 0 1,0 1-1,0-1 1,0 0-1,0 0 0,2-1 1,-1 0 10,1 1 0,-1-1 0,1 0 1,-1 0-1,0-1 0,1 1 0,-1 0 1,0-1-1,3-3 0,0 2 13,-1-1-1,-1 0 1,1 0-1,-1-1 0,1 1 1,-1-1-1,0 0 1,-1 0-1,3-6 1,-4 10-47,-1 0-1,1 0 1,-1-1 0,1 1 0,-1 0-1,0-1 1,1 1 0,-1-1 0,0 1-1,0 0 1,0-1 0,0 1 0,0 0-1,0-1 1,-1 1 0,1-1 0,0 1-1,-1 0 1,1-1 0,-1 1 0,1 0-1,-1 0 1,0-1 0,1 1 0,-1 0-1,0 0 1,0 0 0,0 0 0,0 0-1,0 0 1,0 0 0,0 0 0,0 0 0,0 1-1,-1-1 1,1 0 0,0 1 0,-1-1-1,1 1 1,0-1 0,-1 1 0,1 0-1,0 0 1,-2-1 0,-6 1-239,0 0 1,0 0-1,1 1 0,-1 0 1,-13 4-1,13-3-528,-16-1-5192,30-1 4695</inkml:trace>
</inkml:ink>
</file>

<file path=ppt/ink/ink1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22.076"/>
    </inkml:context>
    <inkml:brush xml:id="br0">
      <inkml:brushProperty name="width" value="0.05" units="cm"/>
      <inkml:brushProperty name="height" value="0.05" units="cm"/>
      <inkml:brushProperty name="color" value="#FF0066"/>
    </inkml:brush>
  </inkml:definitions>
  <inkml:trace contextRef="#ctx0" brushRef="#br0">1 3 7778,'0'-1'201,"1"1"0,-1 0 0,1 0 0,-1-1 0,1 1 0,-1 0 0,1 0 0,-1 0 0,1 0 0,-1-1 0,1 1 0,-1 0 0,1 0 1,-1 0-1,1 0 0,0 0 0,-1 0 0,1 0 0,-1 1 0,1-1 0,-1 0 0,1 0 0,-1 0 0,1 0 0,-1 1 0,1-1 0,-1 0 0,1 1 1,-1-1-1,0 0 0,1 1 0,-1-1 0,1 0 0,-1 1 0,0-1 0,1 1 0,-1-1 0,0 1 0,22 18 1834,-20-17-1649,13 15 704,0 1 1,-1 0-1,-1 1 1,-1 1-1,15 31 1,-16-28-1045,2-1 1,0 0 0,30 37-1,-43-59-137,0 1-1,0-1 0,0 0 1,0 0-1,0 1 1,0-1-1,1 0 0,-1 1 1,0-1-1,0 0 0,0 0 1,0 0-1,1 1 1,-1-1-1,0 0 0,0 0 1,0 1-1,1-1 1,-1 0-1,0 0 0,0 0 1,1 0-1,-1 0 0,0 0 1,1 1-1,-1-1 1,0 0-1,0 0 0,1 0 1,-1 0-1,0 0 0,1 0 1,-1 0-1,0 0 1,1 0-1,-1 0 0,0 0 1,0 0-1,1 0 0,-1-1 1,0 1-1,1 0 1,-1 0-1,0 0 0,0 0 1,1 0-1,-1-1 1,0 1-1,0 0 0,0 0 1,1 0-1,-1-1 0,0 1 1,0 0-1,0 0 1,0-1-1,1 1 0,-1 0 1,0-1-1,0-1-1376</inkml:trace>
  <inkml:trace contextRef="#ctx0" brushRef="#br0" timeOffset="1">304 207 13475,'119'9'6081,"-120"21"-2496,-12 0-1169,-5-1-903,-5-3-401,-1-8-1152,0 6 1216</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19.932"/>
    </inkml:context>
    <inkml:brush xml:id="br0">
      <inkml:brushProperty name="width" value="0.05" units="cm"/>
      <inkml:brushProperty name="height" value="0.05" units="cm"/>
      <inkml:brushProperty name="color" value="#FF0066"/>
    </inkml:brush>
  </inkml:definitions>
  <inkml:trace contextRef="#ctx0" brushRef="#br0">0 67 3681,'10'-49'4753,"-3"54"-160,-6 0-4401,2 11-40,-1 0-72,0 4-112,2 36-504,-4-41-464,0-4 591</inkml:trace>
  <inkml:trace contextRef="#ctx0" brushRef="#br0" timeOffset="1">86 62 5289,'21'-61'2577,"-19"77"-841,3 0-216,-4 3-375,4 1-337,2-4-480,-3 2-128,13-4-96,-9 1-264,-2-4 128</inkml:trace>
</inkml:ink>
</file>

<file path=ppt/ink/ink1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32.162"/>
    </inkml:context>
    <inkml:brush xml:id="br0">
      <inkml:brushProperty name="width" value="0.05" units="cm"/>
      <inkml:brushProperty name="height" value="0.05" units="cm"/>
      <inkml:brushProperty name="color" value="#FF0066"/>
    </inkml:brush>
  </inkml:definitions>
  <inkml:trace contextRef="#ctx0" brushRef="#br0">0 0 7794,'33'14'5835,"19"2"-3673,-12-5-993,9 5-552,-1 3 0,-1 1 0,-1 2 0,58 38 1,-81-44-489,0 0 0,-1 2 0,-1 0-1,-1 2 1,-1 0 0,0 1 0,-1 1 0,-2 1 0,22 38 0,42 124 644,-21-43-123,-22-49-521,-4 1-1,34 160 1,-19-61-85,62 295 254,-27 5-72,-81-477-230,51 420 215,-41-324-24,-7-85-136,13 49-1,-1-11-1,-6-13-14,27 106 1097,-12-102-486,-21-48-528,0 1 0,-1 0 0,0 1 0,-1-1 0,0 1 0,0-1 0,1 11-1,-4-19-108,0 0 0,1 0 0,-1 0 0,0 0 0,1 0 0,-1 0 0,1 0 0,-1 0 0,1 0 0,-1 0 0,1 0 0,0-1 0,0 1 0,-1 0 0,1 0 0,1 0 0,7 12 735,4 30-707,-13-42-252,2-20-6425,1-4 7170</inkml:trace>
</inkml:ink>
</file>

<file path=ppt/ink/ink1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32.929"/>
    </inkml:context>
    <inkml:brush xml:id="br0">
      <inkml:brushProperty name="width" value="0.05" units="cm"/>
      <inkml:brushProperty name="height" value="0.05" units="cm"/>
      <inkml:brushProperty name="color" value="#FF0066"/>
    </inkml:brush>
  </inkml:definitions>
  <inkml:trace contextRef="#ctx0" brushRef="#br0">14 68 6129,'-13'-11'16218,"13"11"-16139,0 0 0,0 0-1,0-1 1,0 1 0,0 0-1,0 0 1,0 0 0,0 0-1,0 0 1,0 0 0,0 0-1,0 0 1,0-1 0,0 1-1,0 0 1,4 2 27,0-1 0,0 1 0,0 0 0,0 0 0,-1 0 0,1 1 0,-1-1 0,0 1 1,4 4-1,17 16-21,-7-8 94,0 1 1,-2 0-1,0 2 0,-1-1 0,0 2 1,13 25-1,-18-21-4,-7-16-131,0-1-1,0 1 1,1-1 0,0 0-1,0 0 1,1-1-1,4 8 1,-8-14-41,1 1-1,-1 0 1,1 0 0,-1-1 0,0 1-1,1 0 1,-1-1 0,0 1 0,0 0-1,1-1 1,-1 1 0,0-1 0,0 1-1,0 0 1,1-1 0,-1 1 0,0-1-1,0 1 1,0 0 0,0-1 0,0 1-1,0-1 1,0 1 0,0-1-1,0 1 1,0-1 0,0 1 0,0 0-1,0-1 1,0 1 0,0-1 0,0 1-1,-1-1 1,1-33 78,0 16-55,0-22-15,-1 31-8,1-1-1,0 0 0,0 1 0,1-1 0,1 0 0,0 1 0,0-1 0,0 1 0,1 0 1,7-15-1,0 7-2,-5 6 1,0 0 0,2 1 0,-1 0 0,15-18 0,-20 28 1,-1 0 1,1-1-1,0 1 1,-1-1-1,1 1 1,-1-1-1,0 1 1,1-1-1,-1 1 0,1-1 1,-1 1-1,0-1 1,0 0-1,1 1 1,-1-1-1,0 0 0,0 1 1,0-1-1,1 0 1,-1 0-1,-11-2 428,-27 12 284,-69 19 384,83-16-2636</inkml:trace>
</inkml:ink>
</file>

<file path=ppt/ink/ink1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46.172"/>
    </inkml:context>
    <inkml:brush xml:id="br0">
      <inkml:brushProperty name="width" value="0.05" units="cm"/>
      <inkml:brushProperty name="height" value="0.05" units="cm"/>
      <inkml:brushProperty name="color" value="#FF0066"/>
    </inkml:brush>
  </inkml:definitions>
  <inkml:trace contextRef="#ctx0" brushRef="#br0">47 1 14379,'-47'91'5041,"47"-72"-4233,3-3-752,15-8-56</inkml:trace>
</inkml:ink>
</file>

<file path=ppt/ink/ink1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55.326"/>
    </inkml:context>
    <inkml:brush xml:id="br0">
      <inkml:brushProperty name="width" value="0.05" units="cm"/>
      <inkml:brushProperty name="height" value="0.05" units="cm"/>
      <inkml:brushProperty name="color" value="#FF0066"/>
    </inkml:brush>
  </inkml:definitions>
  <inkml:trace contextRef="#ctx0" brushRef="#br0">124 0 4841,'-43'12'2116,"42"-12"-1962,1 0 0,-1 0 0,0 0 0,0 0 0,0 0-1,0 0 1,0 0 0,0 0 0,1 0 0,-1-1 0,0 1-1,0 0 1,0-1 0,1 1 0,-1 0 0,0-1 0,0 1-1,1-1 1,-1 1 0,-1-2 0,-9-4 3706,10 7-3673,0-1-1,0 0 0,0 0 0,0 0 1,0 1-1,0-1 0,0 0 0,0 1 1,0-1-1,0 1 0,1-1 0,-1 1 1,0-1-1,0 1 0,1 0 0,-1-1 1,0 1-1,1 0 0,-1-1 0,0 1 1,0 2-1,1-2-58,-1 0-1,0 0 1,1-1-1,-1 1 1,0 0 0,0 0-1,1 0 1,-1-1 0,0 1-1,0 0 1,0-1 0,0 1-1,0-1 1,0 1 0,0-1-1,0 1 1,0-1 0,0 0-1,0 1 1,0-1 0,0 0-1,-2 0 1,3 0-64,-1 1-1,1-1 1,0 0 0,-1 0 0,1 0 0,0 0 0,-1 0-1,1 0 1,0 0 0,-1 0 0,1 0 0,0 0 0,0 0-1,-1 0 1,1-1 0,0 1 0,-1 0 0,1 0 0,0 0-1,-1 0 1,1 0 0,0-1 0,0 1 0,-1 0 0,1 0-1,0 0 1,0-1 0,-1 1 0,1 0 0,0-1 0,0 1-1,0 0 1,-1 0 0,1-1 0,0 1 0,0 0-1,0-1 1,0 1 0,0 0 0,0-1 0,0 1 0,0 0-1,0-1 1,0 1 0,0 0 0,0-1 0,0 1 0,0 0-1,0-1 1,0 1 0,0 0 0,0-1 0,0-3 1114,37 12-183,29-7-361,-65-1-325,5 2-225,-5-2-74,1 1 1,-1-1 0,1 0-1,-1 1 1,1-1 0,-1 1-1,1-1 1,-1 1 0,0 0-1,1 0 1,1 1 0,6 15 14,-1 0 0,0 0 1,-2 1-1,0 0 1,-1 0-1,5 33 0,-8-40-13,5 22 5,-1-1 1,-2 1-1,-1-1 0,-3 59 1,-1-61-8,2 1 1,7 57-1,-3-50 11,-1 51 0,7 155 81,1-5-19,-5 36 57,-2 59 198,-2-145-157,0-66-98,0-12-39,-17 65 35,24-41 27,-9-73-54,12 83 0,1 39 42,-13-181-93,-1-2-2,0 1 0,0-1 0,1 0 1,-1 1-1,0-1 0,0 0 0,0 1 0,0-1 0,-1 0 0,1 1 0,0-1 1,0 0-1,-1 1 0,1-1 0,-1 0 0,1 0 0,-1 0 0,0 1 0,0 0 1,1-2 8,-9 31 16,7-23 29,1-5 2,1-1-1,-1 0 0,0 0 0,0 1 1,0-1-1,0 0 0,0 0 0,0 0 1,0 0-1,-1 0 0,1-1 0,-1 1 0,1 0 1,-1 0-1,-3 2 0,-6 4 52,-14 9 316,13-12-497,-11 6 408,12-10-5254,9-2 3984,2-1 237</inkml:trace>
</inkml:ink>
</file>

<file path=ppt/ink/ink1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6:23.352"/>
    </inkml:context>
    <inkml:brush xml:id="br0">
      <inkml:brushProperty name="width" value="0.05" units="cm"/>
      <inkml:brushProperty name="height" value="0.05" units="cm"/>
      <inkml:brushProperty name="color" value="#FF0066"/>
    </inkml:brush>
  </inkml:definitions>
  <inkml:trace contextRef="#ctx0" brushRef="#br0">0 619 4025,'0'0'129,"1"0"-1,-1 0 1,0 0 0,1 0 0,-1 0 0,1 0-1,-1 0 1,0 0 0,1 0 0,-1 0 0,0 0-1,1-1 1,-1 1 0,0 0 0,1 0-1,-1 0 1,0 0 0,1-1 0,-1 1 0,0 0-1,0 0 1,1-1 0,-1 1 0,0 0 0,0-1-1,1 1 1,-1 0 0,0-1 0,0 1-1,0 0 1,0-1 0,0 1 0,1 0 0,-1-1-1,0 0 68,0 1 1,0-1-1,0 1 0,1-1 0,-1 1 0,0-1 0,0 1 0,1-1 0,-1 1 0,0-1 1,1 1-1,-1-1 0,1 1 0,-1-1 0,0 1 0,1 0 0,-1-1 0,1 1 0,-1 0 1,1 0-1,0-1 0,132-44 1577,-88 31-1126,5 1-1,1 1 0,1 3-1,-1 2 1,2 2 0,-1 3-1,66 4 1,-32-2-243,99-13-1,-110 5-66,0 3 0,89 6-1,-51 9-223,382 25 1583,-253-41-1071,-54-1-67,227-14 1351,-339 12-1440,0 3-1,96 5 1,-65 6-135,123-8 1,11 6 523,-175 2-501,1-4 1,97-9 0,32-6 480,-144 12-722,-12 2-76,46 7 1,-45-3 9,52-1 0,-71-3-32,0-2 0,0 0-1,0-1 1,-1-1 0,1-1-1,-1-1 1,0-1 0,0-1-1,-1 0 1,0-2 0,27-17-1,-24 11 24,-1-1 0,39-39-1,-57 51-34,0 0 0,0 0 0,-1-1 0,0 0-1,0 1 1,0-1 0,-1 0 0,0 0 0,0-1 0,0 1 0,-1 0-1,0-1 1,0 1 0,-1-1 0,1 1 0,-2-1 0,1 1-1,-1-1 1,0 1 0,0 0 0,-3-11 0,2 15-8,0-1 0,0 0 1,0 1-1,0 0 0,-1-1 1,1 1-1,-1 0 0,1 0 0,-1 0 1,0 1-1,1-1 0,-1 1 1,-5-2-1,-39-14-27,37 14 31,-10-4-76,0 1 0,-36-6 0,53 11 68,-34-3-170,0 2 0,0 2-1,-72 7 1,18 0-207,-385 23 6,-27 9-73,408-36 105,-95-11 0,111 4 342,-242 4-2,-57-3 39,268-6-37,-296-12-7,357 21 23,1-3 0,-76-13 1,-90-33-32,50 14 11,138 31-6,-1 1 1,0 1 0,1 2-1,-33 3 1,-147 20-58,123-15-428,-96 24 1,83-11-26,41-11 333,-68 24-1,119-32 191,-15 5-17,0 0-1,1 1 1,-19 11-1,32-16 18,-1 1 0,1 0 0,0 1 0,0-1 1,0 1-1,1 0 0,-1 0 0,1 1 0,0-1 0,1 1 0,-1 0 0,-4 11 0,0 5 63,0 1 1,2 0-1,0 0 0,2 1 1,0 0-1,0 27 1,4-37 17,0 0 0,1-1 0,1 1 0,0-1 1,0 1-1,1-1 0,1 0 0,0 0 0,1 0 1,1-1-1,0 1 0,8 12 0,-9-19-61,0-1 0,0 1 0,0-1 0,1 0 0,0 0 0,0 0 0,0-1 0,0 0 0,1 0 0,0-1 0,0 1 0,0-2 0,0 1 0,0-1 0,1 0 0,-1 0 0,0-1 0,1 0 0,11 0 0,-3-1-375,0 0 0,0-1 0,0-1 0,0-1 0,-1 0 0,1-1 0,-1-1 0,20-8-1,41-28-947</inkml:trace>
</inkml:ink>
</file>

<file path=ppt/ink/ink1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03.236"/>
    </inkml:context>
    <inkml:brush xml:id="br0">
      <inkml:brushProperty name="width" value="0.05" units="cm"/>
      <inkml:brushProperty name="height" value="0.05" units="cm"/>
      <inkml:brushProperty name="color" value="#FF0066"/>
    </inkml:brush>
  </inkml:definitions>
  <inkml:trace contextRef="#ctx0" brushRef="#br0">21 541 5353,'-2'-2'296,"0"1"-1,1-1 0,-1 0 1,1 0-1,-1 1 0,1-1 1,0 0-1,-1 0 0,1 0 1,0 0-1,0-1 0,1 1 1,-1 0-1,0 0 1,1 0-1,-1-1 0,1 1 1,0 0-1,0-1 0,0 1 1,0 0-1,0-1 0,0 1 1,1 0-1,0-3 1,2-7 667,0 1-1,1 0 1,10-19 0,-6 11 1304,-8 19-2151,0-1 0,0 0 0,1 0-1,-1 1 1,0-1 0,1 0 0,-1 0 0,0 1 0,1-1 0,-1 0 0,1 1 0,-1-1 0,1 0 0,-1 1 0,1-1 0,-1 1 0,1-1 0,0 1 0,-1-1-1,1 1 1,0-1 0,0 1 0,-1 0 0,1-1 0,0 1 0,0 0 0,-1 0 0,1 0 0,1-1 0,0 2-22,-1-1 0,0 1 0,0 0 0,0 0 0,0-1 0,0 1 0,0 0 0,0 0 0,0 0 0,0 0 0,0 0 0,0 0 0,0 0 0,-1 1 0,2 1 0,3 6 92,-1 0 0,-1 0 0,6 19 0,-7-17-126,1-4-41,-1 0 0,-1 1 0,1-1 0,-1 1 0,-1 0 0,1 0 0,-1-1 0,-2 16 0,2-23-19,0 0 1,-1 1-1,1-1 0,0 0 1,0 1-1,0-1 1,0 0-1,0 0 0,0 0 1,-1 1-1,1-1 0,0 0 1,0 0-1,0 1 0,-1-1 1,1 0-1,0 0 1,0 0-1,0 0 0,-1 1 1,1-1-1,0 0 0,0 0 1,-1 0-1,1 0 0,0 0 1,-1 0-1,1 0 1,0 0-1,0 0 0,-1 0 1,1 0-1,0 0 0,-1 0 1,1 0-1,0 0 0,0 0 1,-1 0-1,1 0 0,0 0 1,0 0-1,-1 0 1,1-1-1,0 1 0,0 0 1,-1 0-1,1 0 0,0 0 1,0-1-1,-1 1 0,1 0 1,0 0-1,0 0 1,0-1-1,0 1 0,-1 0 1,1 0-1,0-1 0,0 1 1,0 0-1,0 0 0,0-1 1,0 1-1,0 0 1,0-1-1,0 1 0,0 0 1,0 0-1,0-1 0,-10-24-27,9 22 20,-7-19-19,-1 1-175,1-1 0,2-1 0,0 1 0,-4-38 1,9 56 182,1-1-1,0 1 1,0-1 0,0 0 0,0 1 0,1-1 0,0 1 0,-1 0 0,2-1 0,-1 1 0,1 0 0,-1-1 0,1 1 0,0 0 0,0 0 0,1 1 0,-1-1 0,1 0 0,0 1 0,0-1 0,0 1-1,1 0 1,-1 0 0,1 0 0,-1 1 0,1-1 0,0 1 0,0 0 0,0 0 0,6-2 0,-7 3 24,0 0 0,0 1 0,0-1 0,1 0 0,-1 1 0,0 0 0,1 0 0,-1 0 0,0 0 0,0 0 0,1 1 0,-1 0 0,6 1 0,37 22 175,-39-20-159,0 0-1,0 0 1,1 0 0,14 4-1,-20-8-18,-1 0-1,1 0 1,0 0-1,-1 0 0,1 0 1,0-1-1,-1 1 1,1-1-1,-1 1 0,1-1 1,-1 0-1,1 0 1,-1 0-1,1 0 0,-1 1 1,0-2-1,1 1 1,-1 0-1,0 0 0,0 0 1,0-1-1,0 1 1,0 0-1,0-1 0,0 1 1,0-1-1,-1 1 1,1-1-1,0-2 0,17-49 46,-13 23-34,3-35-1,-3 19 8,1 33-31,2 17-21,10 29-26,-13-21 61,-2-7-5,1 0 1,-1-1 0,1 1-1,0-1 1,0 0 0,0 0 0,1 0-1,-1-1 1,1 1 0,0-1-1,0 0 1,0 0 0,0-1-1,0 0 1,9 3 0,-11-4 1,0-1 1,0 1 0,0-1 0,-1 0 0,1 0-1,0 0 1,0 0 0,0 0 0,0-1-1,0 0 1,0 1 0,0-1 0,0 0 0,-1 0-1,1 0 1,0-1 0,-1 1 0,1-1 0,-1 1-1,1-1 1,-1 0 0,0 0 0,0 0-1,0 0 1,0 0 0,0 0 0,0-1 0,-1 1-1,1-1 1,-1 1 0,3-6 0,-3 6 25,0 0 0,0-1-1,0 1 1,-1 0 0,1-1 0,-1 1 0,1 0 0,-1-1 0,0 1 0,0 0 0,0-1 0,0 1-1,0-1 1,0 1 0,-1 0 0,1-1 0,-1 1 0,0 0 0,-1-4 0,0 2 16,0 1 1,-1 0 0,1 0-1,-1 0 1,1 0 0,-1 0 0,0 0-1,0 1 1,0-1 0,-1 1-1,-3-2 1,-2-1-112,0 1 1,0 0-1,-1 1 1,1-1-1,-1 2 1,0 0 0,0 0-1,-18-1 1,9 3-1024,-43 0-4747,75 0 4587</inkml:trace>
</inkml:ink>
</file>

<file path=ppt/ink/ink1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03.621"/>
    </inkml:context>
    <inkml:brush xml:id="br0">
      <inkml:brushProperty name="width" value="0.05" units="cm"/>
      <inkml:brushProperty name="height" value="0.05" units="cm"/>
      <inkml:brushProperty name="color" value="#FF0066"/>
    </inkml:brush>
  </inkml:definitions>
  <inkml:trace contextRef="#ctx0" brushRef="#br0">33 12 7202,'-3'-2'1170,"-16"-7"3300,18 9-4367,1 0 1,0 0 0,0 0-1,-1 0 1,1 0-1,0 0 1,0 0 0,-1 0-1,1-1 1,0 1-1,-1 0 1,1 0 0,0 1-1,0-1 1,-1 0-1,1 0 1,0 0 0,-1 0-1,1 0 1,0 0 0,0 0-1,-1 0 1,1 0-1,0 1 1,0-1 0,-1 0-1,1 0 1,0 0-1,0 1 1,0-1 0,-1 0-1,1 0 1,0 0-1,0 1 1,0-1 0,0 0-1,-1 0 1,1 1 0,0-1-1,0 0 1,0 1-1,0-1 1,0 0 0,0 0-1,0 1 1,0-1-1,0 0 1,0 1 0,0-1-1,0 0 1,0 0-1,0 1 1,0-1 0,0 0-1,0 1 1,0-1-1,1 0 1,-1 1 0,9 27 796,1 0 1,2 0 0,1-1 0,1-1 0,1 0-1,21 28 1,-20-31-1038,1-1 0,22 23 0,-36-36-2327,-10-11-2749,5 1 3932</inkml:trace>
</inkml:ink>
</file>

<file path=ppt/ink/ink1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04.021"/>
    </inkml:context>
    <inkml:brush xml:id="br0">
      <inkml:brushProperty name="width" value="0.05" units="cm"/>
      <inkml:brushProperty name="height" value="0.05" units="cm"/>
      <inkml:brushProperty name="color" value="#FF0066"/>
    </inkml:brush>
  </inkml:definitions>
  <inkml:trace contextRef="#ctx0" brushRef="#br0">5 452 7330,'-5'12'7126,"8"-23"-3920,8-29-857,17-25-318,4 0 0,74-112 0,-92 156-1978,20-28 68,-32 45-228,1 0 0,0 1 0,1 0 0,-1 0-1,0 0 1,1 0 0,0 0 0,0 1 0,5-4 0,-7 6-315,0-1-1,0 1 1,0 0 0,0 0 0,1-1 0,-1 1-1,0 0 1,0 1 0,0-1 0,0 0 0,0 1-1,0-1 1,0 1 0,0 0 0,0-1 0,0 1-1,0 0 1,3 2 0,6 8-1832</inkml:trace>
</inkml:ink>
</file>

<file path=ppt/ink/ink1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04.424"/>
    </inkml:context>
    <inkml:brush xml:id="br0">
      <inkml:brushProperty name="width" value="0.05" units="cm"/>
      <inkml:brushProperty name="height" value="0.05" units="cm"/>
      <inkml:brushProperty name="color" value="#FF0066"/>
    </inkml:brush>
  </inkml:definitions>
  <inkml:trace contextRef="#ctx0" brushRef="#br0">1 72 8818,'14'102'3957,"-14"-101"-3889,0-1 0,0 1 0,0-1 1,0 1-1,0-1 0,0 0 0,1 1 1,-1-1-1,0 1 0,0-1 0,0 0 0,0 1 1,0-1-1,1 1 0,-1-1 0,0 0 1,0 1-1,1-1 0,-1 0 0,0 1 0,1-1 1,-1 0-1,0 1 0,1-1 0,-1 0 1,0 0-1,1 0 0,-1 1 0,0-1 0,1 0 1,-1 0-1,1 0 0,-1 0 0,1 0 1,-1 0-1,0 1 0,1-1 0,-1 0 0,1 0 1,-1 0-1,1-1 0,-1 1 0,0 0 1,1 0-1,-1 0 0,1 0 0,-1 0 1,0 0-1,1-1 0,-1 1 0,1 0 0,-1 0 1,0 0-1,1-1 0,-1 1 0,0 0 1,1-1-1,-1 1 0,0 0 0,1-1 0,18-22 1353,-17 20-1009,4-5-167,-1 0-1,0 0 0,0-1 0,-1 0 0,0 0 0,-1 0 0,0 0 1,0-1-1,-1 1 0,0-1 0,-1 1 0,0-19 0,-1 27-237,1 1 0,-1-1-1,0 0 1,0 0 0,0 1 0,0-1-1,0 0 1,0 0 0,0 0-1,0 1 1,-1-1 0,1 0-1,0 0 1,0 1 0,-1-1 0,1 0-1,0 1 1,-1-1 0,1 0-1,-1 1 1,1-1 0,-1 0-1,1 1 1,-1-1 0,1 1-1,-2-1 1,1 1-3,0 0-1,0 0 1,1 0-1,-1 0 1,0 0-1,0 0 1,0 1-1,0-1 1,0 0-1,1 1 1,-1-1-1,0 1 1,0-1 0,0 1-1,1-1 1,-1 1-1,0 0 1,0 0-1,-27 34-9,26-31 34,1 1-1,-1-1 1,1 1 0,-1-1 0,1 1 0,1 0 0,-1-1 0,1 1 0,-1 0-1,2-1 1,-1 1 0,0 0 0,1 0 0,0-1 0,0 1 0,0-1 0,0 1-1,1-1 1,0 1 0,0-1 0,0 0 0,6 8 0,-6-9-3,1 1 1,-1 0-1,1-1 1,0 0-1,1 1 1,-1-1-1,0-1 1,1 1 0,0 0-1,-1-1 1,1 0-1,0 1 1,0-2-1,1 1 1,-1 0-1,0-1 1,1 0-1,-1 0 1,0 0-1,1 0 1,-1-1-1,1 0 1,8 0-1,-7-1-106,0-1 0,0 1 0,-1-1 0,1 0-1,0 0 1,-1 0 0,1-1 0,-1 0 0,0 0 0,0 0-1,0-1 1,0 1 0,7-9 0,-7 6-617,0 0 1,-1 0-1,1-1 1,-1 0 0,-1 0-1,1 0 1,-1-1-1,-1 1 1,4-15-1,1-1-634</inkml:trace>
</inkml:ink>
</file>

<file path=ppt/ink/ink1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05.192"/>
    </inkml:context>
    <inkml:brush xml:id="br0">
      <inkml:brushProperty name="width" value="0.05" units="cm"/>
      <inkml:brushProperty name="height" value="0.05" units="cm"/>
      <inkml:brushProperty name="color" value="#FF0066"/>
    </inkml:brush>
  </inkml:definitions>
  <inkml:trace contextRef="#ctx0" brushRef="#br0">2 546 7530,'-1'-19'1574,"1"3"2980,1 19-4001,1 0 1,-1 0 0,1 0 0,0 0 0,0 0 0,0 0-1,0-1 1,1 1 0,-1-1 0,5 4 0,14 17 1339,-8 13-589,-4-6-702,-12-122-330,2 83-267,1-55 7,1 60-12,-1 1 0,1-1 0,0 0 0,0 1 0,0-1 0,0 1 0,1-1 0,-1 1 0,1 0 0,0 0 0,0 0 0,4-6 0,-5 9 1,-1 0-1,0-1 0,1 1 0,-1-1 0,1 1 0,-1-1 0,1 1 0,-1 0 1,1-1-1,-1 1 0,1 0 0,-1 0 0,1-1 0,-1 1 0,1 0 0,-1 0 1,1 0-1,-1 0 0,1 0 0,0 0 0,-1-1 0,1 1 0,-1 1 0,1-1 1,0 0-1,-1 0 0,1 0 0,-1 0 0,1 0 0,-1 0 0,2 1 0,13 17 9,4 33 41,-17-46-35,-2-5-15,8 22 25,-8-22-24,0 1-1,1 0 0,-1-1 0,0 1 0,0-1 0,0 1 1,1 0-1,-1-1 0,0 1 0,1-1 0,-1 1 0,1-1 1,-1 1-1,0-1 0,1 1 0,-1-1 0,1 0 0,-1 1 1,1-1-1,-1 0 0,1 1 0,0-1 0,-1 0 0,1 0 1,-1 1-1,1-1 0,0 0 0,-1 0 0,2 0 0,0-11-134,38-148-594,-37 146 578,-2 8 109,0 0-1,0 0 1,0 0 0,1 1-1,0-1 1,0 0 0,0 1-1,0-1 1,1 1 0,-1 0-1,6-5 1,-7 8 52,-1 1 49,1 1-44,-1 0 0,1 0 0,-1 0 1,1 0-1,0 0 0,-1 0 0,1-1 0,0 1 0,-1 0 1,1 0-1,0-1 0,0 1 0,0 0 0,0-1 0,0 1 1,0-1-1,0 1 0,0-1 0,0 0 0,0 1 0,0-1 1,0 0-1,1 0 0,18 9 92,23 18 24,-42-27-123,0 0 1,1 1-1,-1-1 0,1 0 0,-1 0 1,1 0-1,-1 0 0,0 0 0,1 0 1,-1 0-1,1-1 0,-1 1 1,1 0-1,-1-1 0,0 1 0,1-1 1,-1 0-1,0 1 0,1-1 1,-1 0-1,0 0 0,0 0 0,0 0 1,0 0-1,0 0 0,0 0 0,0 0 1,0 0-1,0 0 0,-1-1 1,1 1-1,0-2 0,5-4 22,6-8-10,-12 14-20,1 0-1,-1 0 1,0 0 0,1 1-1,-1-1 1,1 0 0,0 0-1,-1 0 1,1 0 0,0 1-1,-1-1 1,1 0 0,0 1 0,0-1-1,0 0 1,0 1 0,-1-1-1,1 1 1,0 0 0,0-1-1,0 1 1,0 0 0,0-1-1,0 1 1,0 0 0,0 0-1,0 0 1,0 0 0,0 0-1,0 0 1,0 0 0,0 0 0,0 0-1,0 1 1,0-1 0,0 0-1,0 1 1,0-1 0,0 1-1,0-1 1,0 1 0,0-1-1,1 2 1,12 5 4,1 1 0,-2 0 0,1 1 0,-1 1 0,-1 0 0,0 0 0,0 2 0,-1-1 0,-1 1 0,18 26 0,-23-30 59,-11-23 6,6 13-70,-5-9-3,0 0 0,0 1-1,-1 0 1,0 0 0,-12-14-1,10 13-7,-1 0-1,2 0 0,0-1 0,-11-25 1,4 3-79,1 0 0,2-1 0,2 0 0,-6-41 0,14 75 89,1 0 0,0 0-1,-1 0 1,1-1 0,0 1-1,0 0 1,0-1 0,0 1-1,0 0 1,0 0 0,0-1-1,1 1 1,-1 0-1,0 0 1,1 0 0,-1-1-1,1 1 1,-1 0 0,1 0-1,0 0 1,0 0 0,-1 0-1,1 0 1,1-1 0,0 1 0,-1 1 0,0 0 0,0 0 0,0 0 0,1 0 0,-1 0 0,0 0 1,0 0-1,1 0 0,-1 1 0,0-1 0,0 0 0,0 1 0,0-1 0,1 1 0,-1-1 0,0 1 1,0 0-1,1 1 0,5 2 35,-2 0 0,1 1 1,0 0-1,-1 1 0,0-1 0,0 1 1,4 7-1,-4-3 22,-1 0 1,0 0-1,-1 0 1,0 0-1,-1 1 0,0-1 1,0 1-1,-1-1 1,-1 20-1,0-28-70,0-1-1,0 1 0,-1 0 1,1-1-1,-1 1 1,1-1-1,-1 1 1,0 0-1,0-1 0,0 1 1,0-1-1,0 0 1,0 1-1,0-1 1,0 0-1,0 0 0,0 1 1,-1-1-1,1 0 1,-1 0-1,1 0 1,0-1-1,-1 1 0,0 0 1,1-1-1,-1 1 1,1-1-1,-4 1 1,2 0-152,1 0 0,-1-1 0,0 0 1,0 1-1,0-1 0,0 0 1,0-1-1,0 1 0,0 0 1,0-1-1,0 0 0,1 1 1,-1-1-1,0 0 0,0-1 0,-3-1 1,-34-33-4127,20 13 3141</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20.440"/>
    </inkml:context>
    <inkml:brush xml:id="br0">
      <inkml:brushProperty name="width" value="0.05" units="cm"/>
      <inkml:brushProperty name="height" value="0.05" units="cm"/>
      <inkml:brushProperty name="color" value="#FF0066"/>
    </inkml:brush>
  </inkml:definitions>
  <inkml:trace contextRef="#ctx0" brushRef="#br0">49 52 6081,'-49'-47'7786,"49"45"-6922,0 1-160,0-1 136,2 44-744,3 33-7,-5-62-186,1-4-239,1-5-832,3-1-560</inkml:trace>
</inkml:ink>
</file>

<file path=ppt/ink/ink1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05.563"/>
    </inkml:context>
    <inkml:brush xml:id="br0">
      <inkml:brushProperty name="width" value="0.05" units="cm"/>
      <inkml:brushProperty name="height" value="0.05" units="cm"/>
      <inkml:brushProperty name="color" value="#FF0066"/>
    </inkml:brush>
  </inkml:definitions>
  <inkml:trace contextRef="#ctx0" brushRef="#br0">5 0 8274,'-4'3'7343,"4"-3"-7190,1 12 5053,8 10-2864,4-4-1663,28 32-1,-28-37-466,-2 0-1,0 1 0,-1 0 1,11 20-1,-16-25-218,26 44 391,-29-49-530,1 0-1,0 0 1,0 0-1,1 0 1,-1-1-1,1 0 1,-1 0-1,1 0 0,8 5 1,-11-8-46,0 0 1,0 0-1,-1 0 1,1 0-1,0 0 0,0 0 1,0 0-1,-1 0 1,1 0-1,0-1 1,0 1-1,-1 0 0,1 0 1,0-1-1,0 1 1,-1-1-1,1 1 0,0 0 1,-1-1-1,1 1 1,-1-1-1,1 0 1,0 1-1,-1-1 0,1 1 1,-1-1-1,0 0 1,1 1-1,-1-1 0,1 0 1,-1-1-1,3-2-472,10-9-934</inkml:trace>
</inkml:ink>
</file>

<file path=ppt/ink/ink1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06.066"/>
    </inkml:context>
    <inkml:brush xml:id="br0">
      <inkml:brushProperty name="width" value="0.05" units="cm"/>
      <inkml:brushProperty name="height" value="0.05" units="cm"/>
      <inkml:brushProperty name="color" value="#FF0066"/>
    </inkml:brush>
  </inkml:definitions>
  <inkml:trace contextRef="#ctx0" brushRef="#br0">0 519 8002,'36'-59'4071,"-37"59"-4014,1 0 0,0 0 1,0 0-1,1 0 0,-1 0 0,0 0 0,0 1 0,0-1 0,0 0 0,0 0 1,0 0-1,0 0 0,0 0 0,0 0 0,0 0 0,0 0 0,0 0 0,0 0 0,0 1 1,0-1-1,0 0 0,0 0 0,0 0 0,0 0 0,0 0 0,1 0 0,-1 0 0,0 0 1,0 0-1,0 0 0,0 0 0,0 0 0,0 0 0,0 0 0,0 0 0,0 0 0,1 0 1,-1 0-1,0 0 0,0 0 0,0 0 0,0 0 0,0 0 0,0 0 0,0 0 1,0 0-1,0 0 0,1 0 0,-1 0 0,0 0 0,0 0 0,0 0 0,0 0 0,0 0 1,0 0-1,0 0 0,0-1 0,0 1 0,0 0 0,0 0 0,0 0 0,0 0 0,1 0 1,-1 0-1,0 0 0,0 0 0,0 0 0,1 14 2024,-4 20 986,-8 25-308,8-35-2895,3-19-905,1-7-876,0-1 1864,1 0 0,-1 1 0,1-1 0,0 1 0,0-1 0,0 1 0,0 0 1,0-1-1,0 1 0,1 0 0,-1 1 0,1-1 0,-1 0 0,5-1 0,42-21 160,-41 20-160,-3 2 54,-1-1 0,1 0 0,0 0 1,-1 0-1,0-1 0,0 1 0,0-1 1,0 0-1,-1 0 0,0 0 0,1-1 1,-1 1-1,-1-1 0,1 0 0,-1 0 1,0 0-1,0 0 0,0 0 0,-1 0 1,0 0-1,0 0 0,0-1 0,0 1 1,-1-1-1,0-9 0,-3-7 20,0 0 1,-1 0-1,-1 0 0,-13-35 0,15 48-9,-20-73 74,16 54 57,0 1-1,-2 0 1,-16-33-1,7 36 462,10 17 56,8 17 502,44 119 1274,-25-79-1652,-11-28-635,1-1 1,1 0-1,1-1 1,0 0-1,2 0 1,0-1-1,1-1 1,1-1-1,26 26 1,-30-38-1530,-11-5 1219,0 0 1,1-2-962,-1 2 961,0 0 1,0 0 0,0 0-1,1-1 1,-1 1 0,0 0-1,0 0 1,0-1 0,0 1-1,0 0 1,0 0 0,0-1-1,0 1 1,0 0 0,0 0-1,0-1 1,0 1 0,0 0-1,0 0 1,-1-1 0,1 1-1,0 0 1,0 0 0,0 0-1,0-1 1,0 1 0,0 0-1,-1 0 1,0-1-962,0 0 961,-4-10-712</inkml:trace>
</inkml:ink>
</file>

<file path=ppt/ink/ink1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06.473"/>
    </inkml:context>
    <inkml:brush xml:id="br0">
      <inkml:brushProperty name="width" value="0.05" units="cm"/>
      <inkml:brushProperty name="height" value="0.05" units="cm"/>
      <inkml:brushProperty name="color" value="#FF0066"/>
    </inkml:brush>
  </inkml:definitions>
  <inkml:trace contextRef="#ctx0" brushRef="#br0">64 143 10074,'-63'-9'4145,"69"2"-2537,6-4-311,-4-5-409,3-7-248,1 4-264,-3 2-376,3 3-1216,2 1-1617,-6 0 1753</inkml:trace>
</inkml:ink>
</file>

<file path=ppt/ink/ink1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5:06.919"/>
    </inkml:context>
    <inkml:brush xml:id="br0">
      <inkml:brushProperty name="width" value="0.05" units="cm"/>
      <inkml:brushProperty name="height" value="0.05" units="cm"/>
      <inkml:brushProperty name="color" value="#FF0066"/>
    </inkml:brush>
  </inkml:definitions>
  <inkml:trace contextRef="#ctx0" brushRef="#br0">28 36 7058,'72'22'3950,"-72"-22"-3878,0 1 1,0-1 0,0 0-1,0 0 1,0 0 0,1 0 0,-1 0-1,0 0 1,0 0 0,0 0-1,0 0 1,1 0 0,-1 0-1,0 0 1,0 0 0,0 0 0,1 0-1,-1 0 1,0 0 0,0 0-1,0 0 1,0 0 0,1 0-1,-1 0 1,0 0 0,0 0-1,0 0 1,0 0 0,1 0 0,-1 0-1,0 0 1,0-1 0,0 1-1,0 0 1,0 0 0,1 0-1,-1 0 1,0 0 0,0-1-1,0 1 1,0 0 0,0 0 0,0 0-1,0 0 1,0 0 0,0-1-1,0 1 1,0 0 0,0 0-1,0 0 1,0-1 0,0 1 0,0 0-1,0 0 1,-7-14 2500,-14-10-6,20 22-2505,-1 1 0,0-1 0,1 1 0,-1 0-1,0-1 1,0 1 0,0 0 0,0 0 0,0 0 0,0 0 0,0 1 0,-1-1 0,1 1 0,0-1 0,0 1 0,0 0 0,-1-1 0,1 1 0,0 0 0,0 1 0,-1-1 0,1 0 0,-4 2 0,4-1-49,1 0 0,-1 0 0,0 0 1,1 0-1,-1 1 0,1-1 0,0 1 0,-1-1 1,1 1-1,0 0 0,0-1 0,0 1 0,0 0 0,0 0 1,0 0-1,0-1 0,1 1 0,-1 0 0,1 0 0,-1 0 1,1 0-1,0 0 0,0 0 0,0 0 0,0 0 1,0 3-1,1 3 58,0 0 0,1 0-1,0 0 1,0 0 0,0 0 0,1-1 0,0 1 0,1-1 0,-1 0 0,1 0 0,1 0 0,0 0 0,-1-1-1,2 0 1,-1 0 0,1 0 0,0-1 0,0 1 0,1-2 0,-1 1 0,1-1 0,8 4 0,-9-4 51,1-1 1,0 0-1,-1 0 1,2-1 0,-1 0-1,0 0 1,0 0-1,1-1 1,-1 0-1,0-1 1,1 0 0,-1 0-1,1 0 1,-1-1-1,0 0 1,1-1 0,-1 1-1,0-1 1,0-1-1,0 1 1,0-1-1,0-1 1,11-7 0,-10 5-51,0-1 1,-1 0 0,1-1-1,-2 1 1,1-1-1,-1-1 1,0 1 0,-1-1-1,6-12 1,16-51-2894,-19 46 1759</inkml:trace>
</inkml:ink>
</file>

<file path=ppt/ink/ink1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6:24.633"/>
    </inkml:context>
    <inkml:brush xml:id="br0">
      <inkml:brushProperty name="width" value="0.05" units="cm"/>
      <inkml:brushProperty name="height" value="0.05" units="cm"/>
      <inkml:brushProperty name="color" value="#FF0066"/>
    </inkml:brush>
  </inkml:definitions>
  <inkml:trace contextRef="#ctx0" brushRef="#br0">1 104 6577,'13'-22'5214,"11"-6"-2861,-8 8-416,-8 1-275,-3 5 4595,-6 16-6117,1 1 0,-1 0 0,1 0 0,0 0 0,0 0 0,0 0 0,0 0 0,0 0 0,1 5-1,1 8 69,2 15 53,1 1 0,1-1-1,2-1 1,0 1 0,3-2 0,0 1 0,26 45 0,-23-49-56,1-1-1,1-1 1,2-1-1,0-1 1,1 0 0,1-1-1,1-1 1,43 31 0,-47-41-79,1 0-1,0-2 1,0 0 0,1-1 0,0 0 0,0-2 0,1 0 0,0-2 0,-1 0 0,1-1 0,0-1-1,21-1 1,-13-1-34,0-2-1,0-1 0,0-1 0,-1-1 1,0-2-1,0 0 0,-1-2 0,28-15 1,-52 24-74,1 0 1,-1-1 0,0 1-1,1-1 1,-1 1 0,0-1-1,0 0 1,3-3 0,-2-6-2566,-10-1-7593</inkml:trace>
</inkml:ink>
</file>

<file path=ppt/ink/ink1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6:25.342"/>
    </inkml:context>
    <inkml:brush xml:id="br0">
      <inkml:brushProperty name="width" value="0.05" units="cm"/>
      <inkml:brushProperty name="height" value="0.05" units="cm"/>
      <inkml:brushProperty name="color" value="#FF0066"/>
    </inkml:brush>
  </inkml:definitions>
  <inkml:trace contextRef="#ctx0" brushRef="#br0">70 52 8050,'-3'-2'1031,"0"-1"0,0 2 0,0-1 0,-1 0 1,1 1-1,-1-1 0,1 1 0,-5-1 0,7 2-922,0 0 0,0 0 0,0 0 1,0 0-1,0 0 0,0 0 0,0 0 0,0 0 0,0 0 0,0 0 0,1 1 0,-1-1 0,0 0 0,0 1 0,0-1 1,0 0-1,1 1 0,-1-1 0,0 1 0,0 0 0,1-1 0,-1 1 0,0-1 0,1 1 0,-1 0 0,1 0 1,-1-1-1,1 1 0,-1 0 0,1 0 0,-1 0 0,1 0 0,0-1 0,-1 1 0,1 0 0,0 0 0,0 0 1,0 1-1,-4 27 1186,1 0 0,1 39 1,2-67-1271,0 0 1,0 0 0,0 0-1,1 0 1,-1-1-1,0 1 1,0 0-1,1 0 1,-1 0 0,1 0-1,-1-1 1,1 1-1,-1 0 1,1 0-1,-1-1 1,1 1 0,1 1-1,3-3 281,-2-11 113,-4-28-337,1 8-51,4-50 0,-4 81-31,0-1 0,0 1 0,0 0 0,1-1-1,-1 1 1,0 0 0,1-1 0,-1 1 0,1 0 0,0 0-1,-1-1 1,1 1 0,0 0 0,0 0 0,-1 0-1,1 0 1,0 0 0,0 0 0,0 0 0,0 0 0,1 1-1,-1-1 1,0 0 0,0 1 0,0-1 0,0 1-1,1-1 1,-1 1 0,0-1 0,1 1 0,-1 0 0,0 0-1,1-1 1,-1 1 0,0 0 0,1 0 0,-1 0-1,0 1 1,1-1 0,-1 0 0,0 1 0,2-1 0,8 3 11,0 1 1,0 0 0,0 1 0,11 6 0,-4-2 55,1-1 31,-1 0 380,32 19 0,-49-27-448,-1 1 0,1-1 0,-1 1 0,1 0 0,-1-1 0,0 1 0,1-1 0,-1 1 0,1 0 1,-1-1-1,0 1 0,0 0 0,1 0 0,-1-1 0,0 1 0,0 0 0,0 0 0,0-1 0,0 1 0,0 0 0,0 0 1,0-1-1,0 1 0,0 0 0,0-1 0,-1 1 0,1 0 0,0 0 0,0-1 0,-1 1 0,1 0 0,0-1 1,-1 1-1,1 0 0,-1-1 0,1 1 0,-1-1 0,1 1 0,-1-1 0,0 1 0,1-1 0,-1 1 0,1-1 0,-2 1 1,-32 22 592,-108 49-121,139-71-600,0 0 1,0 0-1,0 0 0,0 0 1,0 0-1,0 0 0,0-1 1,0 1-1,-6-1 0,8 0 37,1 0 0,0 0-1,-1 0 1,1 0 0,-1-1 0,1 1-1,0 0 1,-1 0 0,1 0-1,-1 0 1,1-1 0,0 1-1,-1 0 1,1 0 0,0-1-1,-1 1 1,1 0 0,0-1 0,-1 1-1,1 0 1,0-1 0,0 1-1,-1 0 1,1-1 0,0 1-1,0-1 1,0 0 0,0 0-115,0 0 0,0-1 0,0 1-1,0 0 1,0-1 0,0 1 0,1 0 0,-1-1 0,1 1 0,-1 0 0,1 0 0,-1-1 0,2-1-1,12-17-1087</inkml:trace>
</inkml:ink>
</file>

<file path=ppt/ink/ink1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6:26.461"/>
    </inkml:context>
    <inkml:brush xml:id="br0">
      <inkml:brushProperty name="width" value="0.05" units="cm"/>
      <inkml:brushProperty name="height" value="0.05" units="cm"/>
      <inkml:brushProperty name="color" value="#FF0066"/>
    </inkml:brush>
  </inkml:definitions>
  <inkml:trace contextRef="#ctx0" brushRef="#br0">10 61 8178,'-1'-2'572,"-1"0"0,1-1 1,0 1-1,0-1 1,0 1-1,0-1 0,1 0 1,-1 1-1,1-1 0,-1 0 1,1-4-1,0 6-391,0 0-1,0 0 0,0 0 1,0 0-1,1 0 0,-1-1 1,0 1-1,1 0 0,-1 0 1,1 0-1,-1 0 1,1 0-1,-1 0 0,1 1 1,-1-1-1,1 0 0,0 0 1,0 0-1,-1 1 0,1-1 1,0 0-1,0 0 1,0 1-1,0-1 0,0 1 1,0-1-1,0 1 0,0 0 1,0-1-1,0 1 0,2-1 1,-2 1-58,0 0 0,0 1 0,0-1 0,1 0-1,-1 0 1,0 1 0,0-1 0,0 1 0,0-1 0,1 1 0,-1-1 0,0 1 0,0 0 0,0-1 0,0 1 0,0 0 0,-1 0 0,1 0 0,0 0 0,0-1 0,-1 1-1,1 0 1,0 1 0,0 0 0,16 33 1367,-15-30-1192,89 233 2174,-90-235-2584,0-1-67,-1 0 1,0-1-1,1 1 1,-1 0-1,1-1 1,0 1-1,0-1 1,-1 1-1,1-1 1,0 0-1,0 1 1,0-1-1,0 0 1,1 1-1,-1-1 1,0 0-1,0 0 1,1 0-1,-1 0 1,3 1 0,10-7-844</inkml:trace>
</inkml:ink>
</file>

<file path=ppt/ink/ink1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6:27.115"/>
    </inkml:context>
    <inkml:brush xml:id="br0">
      <inkml:brushProperty name="width" value="0.05" units="cm"/>
      <inkml:brushProperty name="height" value="0.05" units="cm"/>
      <inkml:brushProperty name="color" value="#FF0066"/>
    </inkml:brush>
  </inkml:definitions>
  <inkml:trace contextRef="#ctx0" brushRef="#br0">55 166 6641,'-55'72'11194,"65"-75"-9200,22-18-1351,64-63 1340,-48 30-2535,-28 21-1813,-11 2-3355,-9 20 4633</inkml:trace>
</inkml:ink>
</file>

<file path=ppt/ink/ink1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6:27.831"/>
    </inkml:context>
    <inkml:brush xml:id="br0">
      <inkml:brushProperty name="width" value="0.05" units="cm"/>
      <inkml:brushProperty name="height" value="0.05" units="cm"/>
      <inkml:brushProperty name="color" value="#FF0066"/>
    </inkml:brush>
  </inkml:definitions>
  <inkml:trace contextRef="#ctx0" brushRef="#br0">58 117 7090,'-19'5'1406,"0"-1"502,-1-1 10001,26 10-10021,63 155 567,-41-99-1978,-19-48-407,0-1 0,8 35 0,-14-46-86,2 7 102,-5-13-211,-5-9-244,-1-11 28,3 2 257,-44-141-709,-21-85-216,67 239 1009,0-3-3,0 0 1,0 0-1,1 0 0,-1 0 1,1-1-1,1-7 0,-1 12 5,1 0-1,-1 0 1,1 0 0,-1-1-1,1 1 1,-1 0-1,1 0 1,-1 0 0,1 0-1,0 0 1,0 1-1,0-1 1,-1 0 0,1 0-1,0 0 1,0 1-1,0-1 1,0 0 0,0 1-1,0-1 1,0 1-1,1-1 1,-1 1 0,0 0-1,0-1 1,0 1-1,0 0 1,0 0 0,1 0-1,-1 0 1,0 0-1,0 0 1,0 0 0,2 1-1,5 0 90,0 1 0,0 0-1,-1 0 1,1 0 0,-1 1 0,0 1-1,0-1 1,0 1 0,0 0-1,0 1 1,-1 0 0,0 0-1,7 7 1,-9-9-23,-1 1 0,0-1 1,-1 1-1,1 0 0,0 0 0,-1 0 0,0 0 0,0 0 0,0 0 0,2 9 1,-4-11-48,1 1 1,-1 0 0,0-1 0,0 1 0,0-1 0,0 1-1,0 0 1,-1-1 0,1 1 0,-1-1 0,0 1 0,0-1-1,0 1 1,0-1 0,0 0 0,0 0 0,-1 1 0,1-1-1,-1 0 1,-2 2 0,-9 14 78,12-16-190,0-1-1,0 1 0,0 0 0,0-1 0,0 1 1,0-1-1,-1 1 0,1-1 0,0 0 1,-1 1-1,1-1 0,-1 0 0,0 0 0,1 0 1,-1 0-1,0 0 0,0-1 0,1 1 1,-1-1-1,0 1 0,0-1 0,0 1 1,0-1-1,0 0 0,0 0 0,0 0 0,1 0 1,-1 0-1,0 0 0,0-1 0,-3 0 1,3 1 13,0 0-83,1 0-1,-1 0 1,0 0-1,1-1 0,-1 1 1,1 0-1,-1-1 1,0 1-1,1-1 0,-1 0 1,1 0-1,-1 1 1,1-1-1,0 0 0,-1 0 1,1 0-1,0 0 1,-1 0-1,1-1 0,0 1 1,0 0-1,0-1 1,0 1-1,0 0 0,1-1 1,-1 1-1,-1-4 1,3-9-170</inkml:trace>
</inkml:ink>
</file>

<file path=ppt/ink/ink1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6:28.250"/>
    </inkml:context>
    <inkml:brush xml:id="br0">
      <inkml:brushProperty name="width" value="0.05" units="cm"/>
      <inkml:brushProperty name="height" value="0.05" units="cm"/>
      <inkml:brushProperty name="color" value="#FF0066"/>
    </inkml:brush>
  </inkml:definitions>
  <inkml:trace contextRef="#ctx0" brushRef="#br0">0 94 8842,'61'-43'3646,"-61"43"-3582,0 0 0,1 0 0,-1 0 0,1 0 0,-1-1 0,0 1 0,1 0 0,-1 0 0,0 0 0,1 0 0,-1 0 0,1 0 0,-1 0 0,0 0 0,1 0 0,-1 0 0,1 0 0,-1 1 0,0-1 0,1 0 0,-1 0 0,0 0 0,1 0 0,-1 1 0,0-1 0,1 0 0,-1 0 0,0 1 0,1-1 0,-1 0 0,0 0 0,0 1 0,1-1 0,-1 0 0,0 1 0,0-1 0,0 0 0,1 1 0,-1-1 0,0 1 0,0-1 0,0 0 0,0 1 0,0-1 0,0 1 0,5 24 1124,-4-16-395,1-1-414,1-1 0,0 1 1,0 0-1,1-1 0,0 0 0,0 0 1,0 0-1,9 9 0,-12-14-316,0 0 0,1 0 0,-1-1 1,1 1-1,-1-1 0,1 0 0,-1 1 0,1-1 0,0 0 0,0 0 1,0 0-1,-1 0 0,1 0 0,0 0 0,0-1 0,0 1 1,0-1-1,0 1 0,1-1 0,-1 0 0,0 0 0,0 0 1,0 0-1,0 0 0,0 0 0,0 0 0,0-1 0,0 1 0,0-1 1,0 0-1,0 0 0,0 1 0,0-1 0,0 0 0,0 0 1,-1-1-1,1 1 0,2-2 0,-2 1-4,1-1-1,-1 1 1,1 0 0,-1-1-1,0 0 1,0 1 0,-1-1-1,1 0 1,0 0 0,-1 0-1,0 0 1,0 0 0,0 0-1,0-1 1,0 1-1,-1 0 1,1 0 0,-1-1-1,0 1 1,0 0 0,0-1-1,0 1 1,-1 0 0,1-1-1,-1 1 1,0 0 0,0 0-1,0 0 1,0 0 0,-1 0-1,1 0 1,-1 0 0,0 0-1,0 0 1,0 1 0,-2-4-1,-1 1-36,0-1 0,0 1 0,0 0 0,-1 0 0,1 0 0,-1 1 0,0 0 0,-1 0 0,1 1 0,-1-1 0,1 1 0,-1 1 0,0-1 0,0 1 0,-11-1 0,2 3-216,-3-1-1204</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20.935"/>
    </inkml:context>
    <inkml:brush xml:id="br0">
      <inkml:brushProperty name="width" value="0.05" units="cm"/>
      <inkml:brushProperty name="height" value="0.05" units="cm"/>
      <inkml:brushProperty name="color" value="#FF0066"/>
    </inkml:brush>
  </inkml:definitions>
  <inkml:trace contextRef="#ctx0" brushRef="#br0">1 52 6033,'16'-51'3265,"-13"60"-1369,0 3-295,2 2-361,2-1-720,-1 0-96,6 5-208,-4 1 4209,0 4-3313</inkml:trace>
</inkml:ink>
</file>

<file path=ppt/ink/ink1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6:28.640"/>
    </inkml:context>
    <inkml:brush xml:id="br0">
      <inkml:brushProperty name="width" value="0.05" units="cm"/>
      <inkml:brushProperty name="height" value="0.05" units="cm"/>
      <inkml:brushProperty name="color" value="#FF0066"/>
    </inkml:brush>
  </inkml:definitions>
  <inkml:trace contextRef="#ctx0" brushRef="#br0">92 6 8586,'0'0'156,"0"0"0,0 0 0,0-1 0,-1 1 0,1 0 0,0 0 0,0-1 0,0 1 0,0 0 0,0 0 0,0-1 0,0 1 0,0 0 0,-1 0 0,1 0 0,0-1 156,0 1-156,0 0 0,-1 0 0,1 0 0,0 0 0,0-1 0,0 1 0,-1 0 0,1 0 0,0 0 0,0 0 0,-1 0 0,1 0 0,0 0 0,0 0 0,-1 0 0,1 0 0,0 0 0,0 0 0,-1 0 0,1 0 0,-13 6 2402,-13 18-1219,23-21-763,-1 1-373,0 0 0,1 0 0,-1 1 0,1-1 1,0 1-1,0-1 0,0 1 0,1 0 0,0 0 1,0 1-1,-2 5 0,4-8-156,-1-1 0,1 0 0,0 0 0,0 0 0,0 0 0,1 0 0,-1 0 0,0 0-1,1 0 1,0 0 0,-1 0 0,1 0 0,0 0 0,0 0 0,0 0 0,0 0 0,0 0 0,0-1 0,1 1 0,-1 0 0,1-1 0,-1 1 0,1-1 0,-1 0 0,1 1 0,0-1 0,0 0 0,-1 0-1,1 0 1,0 0 0,0-1 0,3 2 0,3 0 146,0 0 0,0 0-1,0 0 1,0-1 0,1-1-1,8 1 1,-11-2 6,1 1 1,-1 1-1,1-1 1,-1 1-1,0 0 1,1 1-1,-1-1 1,0 1-1,12 5 1,-18-6-176,0-1 0,1 1 0,-1-1 0,0 0 0,1 1 0,-1-1 0,0 1 0,1-1 0,-1 1 0,0-1 0,0 1 0,0-1 0,0 1 0,1-1 0,-1 1 0,0-1 0,0 1 0,0-1 0,0 1 0,0-1 0,0 1 0,0-1 0,0 1 0,0-1 0,0 1 0,-1-1 0,1 1 0,0-1 0,0 1 0,0-1 0,-1 1 0,1-1 0,0 1 0,-1-1 0,1 1 0,-1 0 0,-17 20 237,12-13-138,-11 13-33,-27 27 0,39-43-375,-1 1-1,-1-1 0,1 0 0,-1-1 0,0 1 0,0-2 0,0 1 0,-1-1 0,-9 4 0,16-7 151,1 0 1,-1 1 0,0-1 0,1 0 0,-1 0-1,1 0 1,-1 0 0,0 1 0,1-1-1,-1 0 1,0 0 0,1 0 0,-1-1-1,0 1 1,1 0 0,-1 0 0,1 0-1,-1 0 1,0 0 0,1-1 0,-1 1-1,1 0 1,-1-1 0,1 1 0,-1 0 0,1-1-1,-1 1 1,1-1 0,-1 1 0,1 0-1,-1-1 1,1 1 0,0-1 0,-1 0-1,8-11-1317</inkml:trace>
</inkml:ink>
</file>

<file path=ppt/ink/ink1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6:29.732"/>
    </inkml:context>
    <inkml:brush xml:id="br0">
      <inkml:brushProperty name="width" value="0.05" units="cm"/>
      <inkml:brushProperty name="height" value="0.05" units="cm"/>
      <inkml:brushProperty name="color" value="#FF0066"/>
    </inkml:brush>
  </inkml:definitions>
  <inkml:trace contextRef="#ctx0" brushRef="#br0">0 212 8514,'0'-10'4345,"8"4"-1497,4-10-759,6-4 87,1-1-335,0-3-329,1 3-600,-2 3-296,-2 2-528,0 0-40,-1 3-128,1 1-184,-8 6-768,-2-1-392,-6 4-1041,-3 0-167</inkml:trace>
</inkml:ink>
</file>

<file path=ppt/ink/ink1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6:30.183"/>
    </inkml:context>
    <inkml:brush xml:id="br0">
      <inkml:brushProperty name="width" value="0.05" units="cm"/>
      <inkml:brushProperty name="height" value="0.05" units="cm"/>
      <inkml:brushProperty name="color" value="#FF0066"/>
    </inkml:brush>
  </inkml:definitions>
  <inkml:trace contextRef="#ctx0" brushRef="#br0">61 36 7009,'-57'-36'3321,"54"48"-720,6 2-337,0 6-271,10-1-25,-3 4-456,-2 1-175,2-5-265,-5 4-200,6-2-408,2-3-176,-2-4-232,4-2-112,-4-11-416,2-1-392,0-9-848,-3-4-817,6-8 1585</inkml:trace>
</inkml:ink>
</file>

<file path=ppt/ink/ink1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6:30.591"/>
    </inkml:context>
    <inkml:brush xml:id="br0">
      <inkml:brushProperty name="width" value="0.05" units="cm"/>
      <inkml:brushProperty name="height" value="0.05" units="cm"/>
      <inkml:brushProperty name="color" value="#FF0066"/>
    </inkml:brush>
  </inkml:definitions>
  <inkml:trace contextRef="#ctx0" brushRef="#br0">17 0 9258,'-1'3'839,"-1"-1"0,0 1 0,1 0 1,-1 0-1,1 0 0,0 0 0,0 0 0,-1 5 0,-1 31 2138,3-24-2196,2 0 0,6 29 0,-7-39-694,0 0 0,0 1-1,1-1 1,0 0 0,0 0 0,1 0-1,-1 0 1,1-1 0,0 1 0,0-1 0,1 1-1,-1-1 1,1 0 0,0 0 0,0-1-1,0 1 1,0-1 0,1 0 0,0 0 0,-1 0-1,1-1 1,0 0 0,0 1 0,0-2-1,1 1 1,-1-1 0,0 0 0,1 0 0,7 0-1,-6 0-80,0-1 0,0-1-1,0 1 1,0-1-1,-1-1 1,1 1 0,0-1-1,-1 0 1,1-1 0,-1 1-1,1-1 1,-1 0-1,0-1 1,0 0 0,-1 0-1,1 0 1,-1-1 0,0 1-1,0-1 1,0 0 0,-1-1-1,0 1 1,0-1-1,0 0 1,-1 0 0,3-7-1,-5 12-1,0 0 0,0-1-1,0 1 1,-1-1 0,1 1-1,-1-1 1,1 1 0,-1-1-1,1 1 1,-1-1 0,0 1-1,0-1 1,0 0 0,0 1-1,0-1 1,0 1 0,0-1-1,-1 1 1,1-1 0,0 0-1,-1 1 1,0-1 0,1 1-1,-1 0 1,0-1 0,1 1 0,-1 0-1,0-1 1,0 1 0,0 0-1,0 0 1,-1 0 0,1 0-1,0 0 1,0 0 0,-1 0-1,0-1 1,-1 1 0,0 0 1,0 0-1,0 0 0,0 0 0,1 1 1,-1-1-1,0 1 0,0 0 1,0-1-1,0 2 0,0-1 0,0 0 1,0 0-1,0 1 0,0 0 1,0 0-1,0-1 0,0 2 0,-5 1 1,-136 77-2407,126-66-1214,29-13 2535</inkml:trace>
</inkml:ink>
</file>

<file path=ppt/ink/ink1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6:31.039"/>
    </inkml:context>
    <inkml:brush xml:id="br0">
      <inkml:brushProperty name="width" value="0.05" units="cm"/>
      <inkml:brushProperty name="height" value="0.05" units="cm"/>
      <inkml:brushProperty name="color" value="#FF0066"/>
    </inkml:brush>
  </inkml:definitions>
  <inkml:trace contextRef="#ctx0" brushRef="#br0">48 77 8226,'-48'-42'10850,"49"37"-7594,14 2-3591,7-2 1012,-7 0-496,-6 2-20,0 0 0,0 0 0,1 1 0,-1 0 0,1 0 0,-1 1 0,1 0 0,11 1 0,-20 1-146,1-1 0,0 1 0,-1 0-1,1-1 1,-1 1 0,1 0 0,-1 0 0,1 0 0,-1 0 0,0 0 0,0 0 0,1 0-1,-1 1 1,0-1 0,0 0 0,0 1 0,0-1 0,0 1 0,-1-1 0,1 1 0,0-1-1,-1 1 1,1-1 0,-1 1 0,1 0 0,-1-1 0,0 1 0,0 0 0,0 0 0,0-1-1,0 4 1,0 6-9,-1-1 0,0 1-1,-4 16 1,5-27-5,-4 14 6,-1 0 0,0 0 0,0-1 0,-12 19 1,4-7-72,13-25 56,0 0 1,0 1-1,0-1 0,0 0 0,-1 0 1,1 0-1,0 1 0,0-1 1,0 0-1,0 0 0,0 1 1,0-1-1,0 0 0,0 0 1,0 1-1,0-1 0,0 0 0,0 0 1,1 0-1,-1 1 0,0-1 1,0 0-1,0 0 0,0 1 1,0-1-1,0 0 0,0 0 0,1 0 1,-1 1-1,0-1 0,0 0 1,0 0-1,0 0 0,1 0 1,-1 0-1,0 1 0,0-1 0,0 0 1,1 0-1,-1 0 0,0 0 1,0 0-1,1 0 0,-1 0 1,0 0-1,0 0 0,0 0 1,1 0-1,-1 0 0,0 0 0,0 0 1,1 0-1,-1 0 0,0 0 1,0 0-1,1 0 0,23-3-52,-2 1 198,15 5 38,-36-3-169,0 1 1,0-1 0,0 0 0,-1 1 0,1-1 0,0 0 0,0 1 0,-1-1 0,1 1 0,0-1-1,-1 1 1,1-1 0,0 1 0,-1 0 0,1-1 0,-1 1 0,1 0 0,-1 0 0,0-1-1,1 1 1,-1 0 0,0 0 0,1-1 0,-1 1 0,0 0 0,0 0 0,0 0 0,0 0 0,0-1-1,0 1 1,0 0 0,0 0 0,0 0 0,0 0 0,0 0 0,0-1 0,-1 3 0,-12 28 90,12-29-96,-7 10-305,1 0 0,-20 21 0,-10 16-2847,26-21 2030</inkml:trace>
</inkml:ink>
</file>

<file path=ppt/ink/ink1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6:31.615"/>
    </inkml:context>
    <inkml:brush xml:id="br0">
      <inkml:brushProperty name="width" value="0.05" units="cm"/>
      <inkml:brushProperty name="height" value="0.05" units="cm"/>
      <inkml:brushProperty name="color" value="#FF0066"/>
    </inkml:brush>
  </inkml:definitions>
  <inkml:trace contextRef="#ctx0" brushRef="#br0">3 198 8354,'-2'-1'15827,"17"7"-15501,7 33 279,10 8-484,-30-45-113,0 1-1,-1 0 1,1 0-1,-1 0 1,0 0-1,0 1 1,0-1 0,1 4-1,-2-6-6,0 0 1,0 0-1,0 0 0,1 0 0,-1 0 1,0-1-1,0 1 0,1 0 1,-1 0-1,1 0 0,-1 0 0,1 0 1,-1-1-1,1 1 0,0 0 1,-1 0-1,2 0 0,0-1-21,-2-6-46,0 2 51,0-34-18,-1 5-2,4-36 0,-1 57 32,0 0 0,0 1-1,1-1 1,1 1 0,0 0 0,10-21-1,-13 30-24,5-9 165,0 0 1,1 0-1,1 1 0,12-14 0,-20 22-105,1 1 0,0 0 0,0 0 0,1 0 0,-1 0 0,0 0 0,0 0 0,0 0-1,1 0 1,-1 0 0,0 1 0,1-1 0,-1 0 0,1 1 0,-1-1 0,1 1 0,-1 0 0,1-1 0,-1 1 0,1 0 0,-1 0 0,1 0 0,-1 0 0,1 0 0,0 0 0,-1 1 0,1-1 0,-1 1-1,1-1 1,-1 1 0,0-1 0,1 1 0,-1 0 0,0-1 0,1 1 0,-1 0 0,0 0 0,0 0 0,1 0 0,-1 0 0,0 0 0,0 0 0,0 1 0,0-1 0,-1 0 0,1 1 0,0-1 0,0 2 0,3 4 15,-1 1 0,1-1 0,-1 1 1,-1-1-1,2 10 0,13 31 4,-14-40-103,6 8-193,-9-16 173,0 1 0,1-1 0,-1 0 0,0 1 0,0-1 0,1 0 0,-1 0 0,0 1 0,1-1 0,-1 0 0,0 0 0,1 1 0,-1-1 0,1 0 0,-1 0 0,0 0 0,1 0 0,-1 0 0,1 0 0,-1 1 0,0-1 0,1 0 0,-1 0 0,1 0 0,-1 0 0,1-1 0,-1 1 0,0 0 1,1 0-1,-1 0 0,1 0 0,0-1 0,1-6-5256,4-11 6492,-4-5-554</inkml:trace>
</inkml:ink>
</file>

<file path=ppt/ink/ink1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6:32.350"/>
    </inkml:context>
    <inkml:brush xml:id="br0">
      <inkml:brushProperty name="width" value="0.05" units="cm"/>
      <inkml:brushProperty name="height" value="0.05" units="cm"/>
      <inkml:brushProperty name="color" value="#FF0066"/>
    </inkml:brush>
  </inkml:definitions>
  <inkml:trace contextRef="#ctx0" brushRef="#br0">6 177 8074,'19'-22'5989,"6"-16"-2383,-11 16-1668,9-19 656,-21 39-2489,-1-1-1,0 1 1,0-1 0,-1 1-1,1-1 1,0 0-1,-1 0 1,0 1 0,0-1-1,1 0 1,-2 0 0,1 1-1,0-1 1,-1-5-1,0 8-97,1-1 0,0 1 0,0-1 0,-1 1 0,1-1-1,0 1 1,-1-1 0,1 1 0,0 0 0,-1-1 0,1 1 0,-1-1-1,1 1 1,-1 0 0,1-1 0,-1 1 0,1 0 0,-1 0-1,1-1 1,-1 1 0,1 0 0,-1 0 0,0 0 0,1 0-1,-1 0 1,1 0 0,-1 0 0,1 0 0,-1 0 0,0 0 0,1 0-1,-1 0 1,1 0 0,-1 0 0,1 0 0,-1 1 0,0-1-1,1 0 1,-1 0 0,1 1 0,-1-1 0,1 0 0,-1 1 0,-21 19 19,15-9-10,1 1 0,0-1-1,0 1 1,2 0 0,-1 1-1,2-1 1,0 1 0,0 0-1,1-1 1,-1 20 0,3-30-13,0-1 0,0 1 1,0-1-1,0 0 1,0 1-1,0-1 0,0 1 1,0-1-1,0 1 1,1-1-1,-1 0 0,0 1 1,1-1-1,0 0 1,-1 1-1,1-1 0,0 0 1,-1 0-1,1 0 1,0 1-1,0-1 0,0 0 1,0 0-1,0 0 1,0 0-1,0-1 0,0 1 1,1 0-1,-1 0 1,0-1-1,0 1 0,1-1 1,-1 1-1,1-1 1,-1 1-1,0-1 0,1 0 1,-1 0-1,1 1 1,-1-1-1,0 0 0,3-1 1,1 0-2,-1 0 0,1 0 1,0 0-1,-1-1 0,1 0 0,-1 0 1,0 0-1,0 0 0,0-1 0,0 0 1,7-5-1,6-8 0,-1-1 0,16-21 1,-27 30 1,1 1 1,-2-1 0,1 1 0,-1-1-1,0 0 1,-1-1 0,0 1 0,4-15-1,-7 21-1,1 1 0,-1-1 0,0 1 1,0-1-1,0 1 0,0-1 0,0 1 0,0 0 0,-1-1 0,1 1 0,0-1 0,-1 1 0,0-3 0,1 4-4,-1-1 0,1 1 0,0 0 0,-1-1 0,1 1 0,0 0 0,-1-1-1,1 1 1,0 0 0,-1 0 0,1-1 0,-1 1 0,1 0 0,-1 0 0,1 0 0,0-1-1,-1 1 1,1 0 0,-1 0 0,1 0 0,-1 0 0,1 0 0,-1 0 0,1 0-1,-1 0 1,0 1 0,-1-1-2,0 1 0,0 0 0,0 0 0,0 0 0,1 0 0,-1 0-1,0 0 1,1 0 0,-1 1 0,1-1 0,-1 1 0,1-1 0,-1 1 0,1 0-1,0-1 1,-2 5 0,-8 14 16,9-17-8,0 0 1,0 1 0,0 0 0,1-1 0,-1 1-1,1 0 1,0 0 0,0-1 0,0 1 0,1 0 0,-1 0-1,1 6 1,5-26 2135,-4 4-10166,4 9 4779</inkml:trace>
</inkml:ink>
</file>

<file path=ppt/ink/ink1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6:33.326"/>
    </inkml:context>
    <inkml:brush xml:id="br0">
      <inkml:brushProperty name="width" value="0.05" units="cm"/>
      <inkml:brushProperty name="height" value="0.05" units="cm"/>
      <inkml:brushProperty name="color" value="#FF0066"/>
    </inkml:brush>
  </inkml:definitions>
  <inkml:trace contextRef="#ctx0" brushRef="#br0">107 412 8090,'-79'87'3567,"78"-85"-3230,-1 0 0,1 0 0,-1 0-1,0-1 1,0 1 0,0 0 0,0-1 0,0 1-1,0-1 1,0 0 0,-5 2 0,7-3-180,0 0 0,0-1 1,0 1-1,0-1 0,0 1 1,0-1-1,0 1 0,0-1 1,0 1-1,0 0 1,0-1-1,0 1 0,0-1 1,1 1-1,-1-1 0,0 1 1,0 0-1,0-1 0,1 1 1,-1 0-1,0-1 0,0 1 1,1 0-1,-1-1 0,0 1 1,1-1-1,29-32 2193,-14 16-1103,28-38 0,-33 39-902,17-26 301,-2-1-1,26-55 0,-44 71-572,-8 27-72,0 0-1,0-1 1,0 1-1,0 0 1,0-1-1,0 1 1,0 0-1,0-1 1,0 1-1,0 0 1,0-1-1,0 1 1,0 0-1,0-1 1,0 1 0,0 0-1,0-1 1,0 1-1,0 0 1,-1-1-1,1 1 1,0 0-1,0-1 1,0 1-1,-1 0 1,1 0-1,0-1 1,0 1-1,-1 0 1,1 0-1,0-1 1,0 1-1,-1 0 1,1 0-1,0 0 1,-1 0 0,1-1-1,0 1 1,-1 0-1,1 0 1,0 0-1,-1 0 1,1 0-1,0 0 1,-1 0-1,1 0 1,0 0-1,-1 0 1,1 0-1,-1 0 1,1 0-1,0 0 1,-1 1-1,1-1 1,0 0-1,0 0 1,-1 0-1,1 0 1,0 1 0,-1-1-1,1 0 1,0 0-1,0 0 1,-1 1-1,1-1 1,0 0-1,0 1 1,-1-1-1,1 1 1,-6 3-2,1 0 1,-1 0 0,1 1 0,0 0-1,0 0 1,1 1 0,0-1-1,0 1 1,0 0 0,0 0-1,1 1 1,0-1 0,-3 12-1,2-7 2,1 1 0,0-1 0,1 1-1,0 0 1,1-1 0,0 1-1,1 16 1,0-26 0,1-1 0,-1 1 0,0-1-1,0 1 1,1-1 0,-1 1 0,0-1 0,1 1 0,0-1-1,-1 0 1,1 1 0,0-1 0,0 0 0,-1 0-1,1 1 1,0-1 0,0 0 0,0 0 0,1 0 0,-1 0-1,0 0 1,0 0 0,3 1 0,-1-1-1,0 0 1,0-1-1,0 1 1,0-1-1,0 1 0,0-1 1,0 0-1,0 0 1,0 0-1,0-1 0,4 0 1,2-1-36,1-1 0,-1 0 0,0 0 0,0-1 0,0 0 0,12-8 0,-8 2-214,0-1 0,0-1-1,-1 0 1,0-1 0,-1 0 0,-1 0 0,12-19-1,51-108-1420,-68 128 1652,9-24-103,-14 35 137,1 0 1,-1 0-1,0-1 1,1 1-1,-1 0 0,0 0 1,0-1-1,0 1 1,0 0-1,0-1 1,0 1-1,0 0 1,0-1-1,-1 1 1,1 0-1,0-1 1,-1 1-1,1 0 1,-1 0-1,1 0 1,-1-1-1,0 1 1,1 0-1,-2-1 1,1 2 1,1 0 0,0 0 0,0 0 1,-1 0-1,1 0 0,0 0 0,0 0 0,-1 0 1,1 0-1,0 0 0,0 0 0,-1 0 0,1 0 1,0 0-1,0 0 0,-1 0 0,1 0 0,0 1 1,0-1-1,-1 0 0,1 0 0,0 0 0,0 0 1,0 1-1,0-1 0,-1 0 0,1 0 0,0 0 1,0 1-1,0-1 0,0 0 0,0 0 1,0 1-1,-1-1 0,1 0 0,0 0 0,0 1 1,0-1-1,0 0 0,0 0 0,0 1 0,0-1 1,0 0-1,0 0 0,0 1 0,-2 15 342,1-14-302,0 4 64,0 0 1,-1-1 0,0 1 0,-5 10 0,4-12-51,1 0 1,1 0 0,-1 0-1,0 0 1,1 0-1,0 0 1,0 0 0,0 0-1,1 1 1,-1-1 0,1 9-1,0-12-66,1 0-1,-1 0 1,0 0-1,0-1 0,1 1 1,-1 0-1,0 0 1,1 0-1,-1 0 0,1 0 1,-1 0-1,1-1 1,0 1-1,-1 0 0,1-1 1,0 1-1,-1 0 1,1-1-1,0 1 0,0-1 1,-1 1-1,1-1 1,0 1-1,0-1 0,1 1 1,0-1-5,0 1 0,1-1 1,-1 0-1,0 0 0,1 0 0,-1 0 1,0 0-1,0-1 0,1 1 1,2-1-1,2-2-4,0 1 0,0-1 0,0-1-1,0 1 1,10-8 0,-12 8 45,0-1 0,1 1-1,-1 0 1,1 0-1,0 1 1,0 0 0,0 0-1,0 0 1,0 0 0,0 1-1,1 0 1,-1 1 0,0 0-1,1-1 1,-1 2-1,0-1 1,1 1 0,-1 0-1,0 0 1,11 5 0,-12-5-7,0 1 0,-1 1 0,1-1 1,-1 1-1,1-1 0,-1 1 0,0 0 1,0 1-1,0-1 0,-1 1 0,1 0 0,-1 0 1,0 0-1,0 0 0,0 0 0,-1 1 1,1-1-1,-1 1 0,0 0 0,0 0 1,-1-1-1,0 1 0,0 0 0,0 0 1,0 1-1,0 5 0,-1-3-12,-1 1-1,0 0 1,0-1-1,-1 1 1,0-1 0,0 0-1,-1 0 1,-6 15-1,7-18-7,0-1 0,-1 0 0,1 0 1,-1-1-1,0 1 0,1 0 0,-2-1 0,1 0 0,0 0 0,-1 0 0,1 0 0,-1 0 0,0-1 0,0 1 0,0-1 0,0 0 0,0-1 0,-5 2 0,7-2 4,1-1-1,-1 1 0,1-1 0,-1 0 1,0 0-1,1 0 0,-1 0 0,1 0 1,-1 0-1,0-1 0,1 1 0,-1-1 1,1 1-1,-1-1 0,1 1 0,-1-1 1,1 0-1,-1 1 0,1-1 0,0 0 1,-2-1-1,1-1-1,0 1-1,0 0 1,0-1 0,0 1 0,1-1 0,-1 0 0,1 1 0,0-1-1,0 0 1,-2-5 0,1 0-8,1-1 0,-1 0 0,1 0-1,1 0 1,0 1 0,0-1 0,2-9 0,5-17 9,2 0 0,18-44 0,-1 6 15,-22 47 240,-4 12-1431,-4 8-4188,4 6 5469</inkml:trace>
</inkml:ink>
</file>

<file path=ppt/ink/ink1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7:16.769"/>
    </inkml:context>
    <inkml:brush xml:id="br0">
      <inkml:brushProperty name="width" value="0.05" units="cm"/>
      <inkml:brushProperty name="height" value="0.05" units="cm"/>
      <inkml:brushProperty name="color" value="#FF0066"/>
    </inkml:brush>
  </inkml:definitions>
  <inkml:trace contextRef="#ctx0" brushRef="#br0">227 713 6417,'38'2'9517,"0"3"-6500,-17-2-3017,-1-1 0,0-1 1,34-2-1,240-40 2259,-227 27-1801,-2-2 1,90-35-1,-145 46-361,1 0 0,-1 0 0,-1-1-1,1 0 1,-1-1 0,0 0 0,-1 0 0,0-1 0,0 0-1,0-1 1,-1 0 0,-1 0 0,1 0 0,5-13-1,-9 13 4,-1-1 0,0 1 0,-1-1 0,0 0 0,0 0 0,-1 1 0,0-1 0,-1 0-1,-2-13 1,0 10-82,0 0-1,-1 0 0,-1 1 0,0 0 0,0-1 0,-1 2 0,-1-1 1,0 1-1,0 0 0,-1 0 0,-1 1 0,0 0 0,-15-13 1,1 4-28,1 1 1,-2 2 0,-1 0 0,0 1 0,-31-12 0,15 8 4,-1 3 1,-79-21-1,101 33 2,1 1 0,-1 0-1,1 2 1,-1 0 0,0 1 0,1 1 0,-1 1-1,-36 8 1,31-3-2,1 2-1,1 0 1,0 2 0,0 0 0,1 1-1,1 2 1,0 0 0,1 1-1,0 1 1,-17 19 0,17-14 3,0 1-1,2 1 1,1 0 0,1 2-1,1 0 1,1 0 0,1 1 0,-14 43-1,22-53 16,0 1-1,1-1 0,1 1 1,0 0-1,0 31 1,3-43 0,0 1 1,0-1 0,1 0 0,0 0 0,0 0 0,0 1 0,0-1-1,1 0 1,0-1 0,0 1 0,0 0 0,1 0 0,-1-1 0,1 1-1,0-1 1,1 0 0,-1 0 0,1 0 0,-1-1 0,1 1 0,0-1-1,1 0 1,4 3 0,4 0 43,0 0 0,1-2 0,-1 1 0,1-2 0,0 0 0,0 0-1,19 0 1,-1-2 95,-1-1 0,41-5 0,-23-1 105,-1-3 1,-1-1-1,0-3 1,71-28-1,-91 28-434,-35 19 398</inkml:trace>
</inkml:ink>
</file>

<file path=ppt/ink/ink1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7:25.357"/>
    </inkml:context>
    <inkml:brush xml:id="br0">
      <inkml:brushProperty name="width" value="0.05" units="cm"/>
      <inkml:brushProperty name="height" value="0.05" units="cm"/>
      <inkml:brushProperty name="color" value="#FF0066"/>
    </inkml:brush>
  </inkml:definitions>
  <inkml:trace contextRef="#ctx0" brushRef="#br0">37 48 3297,'0'-2'675,"0"0"0,-1 0 0,0 0-1,1 0 1,-1 0 0,0 1 0,0-1 0,0 0 0,0 1 0,0-1 0,0 1 0,-1-1 0,1 1 0,0-1 0,-1 1 0,1 0 0,-1 0-1,0 0 1,1-1 0,-1 2 0,-2-2 1194,-6-3-270,10 4-1607,1 1 0,-1-1 0,0 1 0,1-1 0,-1 1 0,1-1 0,-1 1 0,1-1 0,-1 1 0,1-1 0,-1 1 0,1 0 1,-1-1-1,1 1 0,-1 0 0,1-1 0,-1 1 0,1 0 0,0 0 0,-1 0 0,1-1 0,0 1 0,-1 0 0,1 0 0,-1 0 0,1 0 0,0 0 0,-1 0 0,1 0 1,0 1-1,0-1 0,3 0 475,16 0 323</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16.770"/>
    </inkml:context>
    <inkml:brush xml:id="br0">
      <inkml:brushProperty name="width" value="0.05" units="cm"/>
      <inkml:brushProperty name="height" value="0.05" units="cm"/>
      <inkml:brushProperty name="color" value="#FF0066"/>
    </inkml:brush>
  </inkml:definitions>
  <inkml:trace contextRef="#ctx0" brushRef="#br0">0 21 2785,'2'-14'8348,"3"7"-4578,15 10-2829,-13-1-755,-4-1-158,0 0-1,1 0 1,-1 0 0,0 0-1,0 1 1,-1-1-1,1 1 1,0 0 0,0 0-1,-1 0 1,1 0-1,-1 0 1,0 0 0,1 1-1,1 3 1,0 1 52,0 0 0,-1 0 0,0 0 1,-1 0-1,3 14 0,-2-9 7,-3-10-66,0 1 1,0-1-1,1 1 0,-1 0 0,1-1 0,0 1 0,-1-1 0,1 0 0,0 1 0,1-1 0,-1 1 1,0-1-1,1 0 0,-1 0 0,1 0 0,-1 0 0,1 0 0,0 0 0,2 1 0,-5-8-3449,0 3 2677</inkml:trace>
</inkml:ink>
</file>

<file path=ppt/ink/ink1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00.414"/>
    </inkml:context>
    <inkml:brush xml:id="br0">
      <inkml:brushProperty name="width" value="0.05" units="cm"/>
      <inkml:brushProperty name="height" value="0.05" units="cm"/>
      <inkml:brushProperty name="color" value="#FF0066"/>
    </inkml:brush>
  </inkml:definitions>
  <inkml:trace contextRef="#ctx0" brushRef="#br0">71 36 5489,'-39'-29'2281,"39"28"-2093,-1 1 1,1-1-1,-1 1 1,1-1-1,-1 1 1,0-1-1,1 1 1,-1 0-1,0-1 1,0 1-1,1 0 1,-1 0-1,0-1 1,0 1-1,1 0 1,-1 0-1,0 0 1,0 0-1,0 0 1,1 0 0,-1 0-1,0 0 1,0 0-1,0 1 1,1-1-1,-1 0 1,0 0-1,0 1 1,1-1-1,-1 0 1,0 1-1,1-1 1,-1 1-1,1-1 1,-1 1-1,0-1 1,1 1-1,-1-1 1,1 1-1,-1 0 1,0 1-1,-2 138 1934,7-92-1470,11 55 0,2 14-254,23 450 1676,-35-473-1812,-9 147 0,-19-65-214,-1 28 435,21 120 589,11-240-628,-3-44 204,-2 0-1,-1 0 1,-3 0-1,-9 73 1,9-110-636</inkml:trace>
</inkml:ink>
</file>

<file path=ppt/ink/ink1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02.212"/>
    </inkml:context>
    <inkml:brush xml:id="br0">
      <inkml:brushProperty name="width" value="0.05" units="cm"/>
      <inkml:brushProperty name="height" value="0.05" units="cm"/>
      <inkml:brushProperty name="color" value="#FF0066"/>
    </inkml:brush>
  </inkml:definitions>
  <inkml:trace contextRef="#ctx0" brushRef="#br0">1 50 3449,'2'-5'359,"0"0"1,0 1 0,1-1 0,0 0-1,0 1 1,0-1 0,5-5-1,12 4 12037,-17 27-10511,0 29-1680,-3 37 689,0-14-391,17 141 0,-5-138 26,-4 0 1,-2 89 0,-1-75-323,-2 30-15,-3 104 311,-3 28 65,-4 25-479,7-224 145,-9 73 1,-1 19 1203,8-132-2521,-4-1-3798,4-11 3514</inkml:trace>
</inkml:ink>
</file>

<file path=ppt/ink/ink1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7:29.654"/>
    </inkml:context>
    <inkml:brush xml:id="br0">
      <inkml:brushProperty name="width" value="0.05" units="cm"/>
      <inkml:brushProperty name="height" value="0.05" units="cm"/>
      <inkml:brushProperty name="color" value="#FF0066"/>
    </inkml:brush>
  </inkml:definitions>
  <inkml:trace contextRef="#ctx0" brushRef="#br0">119 234 7690,'-2'0'359,"0"1"1,0-1 0,0 0-1,0 1 1,0-1 0,0 1-1,0-1 1,0 1 0,0 0-1,0 0 1,0 0 0,1 0-1,-1 0 1,0 0 0,1 1-1,-1-1 1,1 0 0,-1 1-1,-1 2 1,0 0 52,0 1 1,0 0-1,1 0 1,-1 0-1,1 0 1,0 0-1,-1 6 1,-2 8 124,2 0-1,0 0 1,0 25 0,3-38-436,-3 42 352,3-47-442,0 1 1,-1 0-1,1 0 0,0 0 0,-1-1 1,1 1-1,-1 0 0,0 0 1,1-1-1,-1 1 0,0-1 1,0 1-1,0 0 0,0-1 0,0 0 1,-1 1-1,1-1 0,0 0 1,-3 3-1,3-4-10,1 0 0,-1-1 0,1 1 0,-1 0 0,1 0 0,-1 0 0,1 0 0,-1 0 0,1 0 0,-1-1 0,1 1 0,-1 0 0,1 0 0,0-1 0,-1 1 0,1 0 0,-1-1 0,1 1 0,0 0 0,-1-1 0,1 1 0,0-1 0,-1 1 0,1 0 0,0-1 0,0 1 0,0-1 0,-1 0 0,-5-14-11,3-5-85,1 0 0,1 0 0,0-1 1,2 1-1,0 0 0,7-33 1,-2 9-128,-4 25 124,1-14-4,1 0 0,2 1 0,1 0 0,11-33 0,-17 64 105,-1-1 1,1 0-1,-1 1 0,1-1 0,-1 1 0,1-1 1,0 1-1,0-1 0,0 1 0,0 0 0,0-1 1,0 1-1,0 0 0,0 0 0,1 0 0,-1-1 1,0 1-1,1 1 0,-1-1 0,1 0 0,-1 0 1,1 0-1,-1 1 0,1-1 0,-1 1 0,1-1 1,2 1-1,-1 0 21,-1 1 0,0 0 0,1 0 0,-1 0 1,0 0-1,1 0 0,-1 0 0,0 1 0,0-1 0,0 1 0,0 0 0,0-1 1,0 1-1,-1 0 0,1 0 0,-1 0 0,3 3 0,56 84 1283,28 37 123,-72-107-1379,0 0 0,1-2 0,0 0 0,27 19 0,-32-27-309,-4-2-1379</inkml:trace>
</inkml:ink>
</file>

<file path=ppt/ink/ink1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7:30.033"/>
    </inkml:context>
    <inkml:brush xml:id="br0">
      <inkml:brushProperty name="width" value="0.05" units="cm"/>
      <inkml:brushProperty name="height" value="0.05" units="cm"/>
      <inkml:brushProperty name="color" value="#FF0066"/>
    </inkml:brush>
  </inkml:definitions>
  <inkml:trace contextRef="#ctx0" brushRef="#br0">36 122 8042,'-21'13'3576,"10"-4"-1471,8-2-281,9-7-215,7-3-265,8-10-528,0-2-208,7 1-320,-3-4-112,8 5-400,-2 2-328,-1-6-896,4 4-312,-6-6-529,6 4 1297</inkml:trace>
</inkml:ink>
</file>

<file path=ppt/ink/ink1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7:30.452"/>
    </inkml:context>
    <inkml:brush xml:id="br0">
      <inkml:brushProperty name="width" value="0.05" units="cm"/>
      <inkml:brushProperty name="height" value="0.05" units="cm"/>
      <inkml:brushProperty name="color" value="#FF0066"/>
    </inkml:brush>
  </inkml:definitions>
  <inkml:trace contextRef="#ctx0" brushRef="#br0">73 1 7066,'-1'0'282,"0"0"0,0 0 0,0 0 0,0 0 0,0 0 0,-1 0 0,1 0 0,0 1 1,1-1-1,-1 0 0,0 1 0,0-1 0,0 0 0,0 1 0,0-1 0,0 1 1,0-1-1,0 1 0,1 0 0,-1-1 0,0 1 0,1 0 0,-1 0 0,0 0 1,1-1-1,-1 1 0,1 0 0,-1 1 0,-16 31 1097,13-24-620,-1 2-502,1 0 0,0 0 0,1 0 0,0 1 0,0 0 0,1-1 0,1 1 0,0 0 0,1 0 0,1 15 0,-1-22-215,1 0-1,0 0 1,0 1 0,0-1-1,1 0 1,-1 0 0,1 0-1,0 0 1,1-1 0,-1 1-1,1-1 1,0 1 0,1-1-1,-1 0 1,0 0 0,1 0-1,0 0 1,0-1 0,0 0-1,1 0 1,-1 0 0,1 0-1,-1-1 1,1 1 0,5 1-1,1-1-35,-1 0 0,1 0-1,0-1 1,0 0 0,-1-1 0,1 0-1,0-1 1,0-1 0,21-2 0,-31 3-12,0-1 1,-1 1-1,1 0 1,0-1-1,0 1 1,-1-1-1,1 1 1,0-1 0,-1 1-1,1-1 1,0 1-1,-1-1 1,1 0-1,-1 1 1,1-1-1,-1 0 1,1 1 0,-1-1-1,0 0 1,1 0-1,-1 0 1,0 1-1,0-1 1,1 0-1,-1 0 1,0 0 0,0 0-1,0 1 1,0-1-1,0 0 1,0 0-1,0 0 1,0 0-1,-1 1 1,1-1 0,0 0-1,0 0 1,-1 0-1,1 1 1,-1-1-1,1 0 1,0 0-1,-2 0 1,-21-39-118,19 34 100,-3-3 26,5 7 31,1 1 0,0 0 0,-1 0 0,1-1 0,0 1 0,0 0 0,0-1 0,0 1 0,1-1 0,-1 1 0,0-1 0,1 0 0,-1 1 0,1-1 0,-1 0 0,1 0 0,0 1 0,-1-1 0,1 0 0,0 0 0,0 1-1,0-1 1,1 0 0,-1-1 0,2 2-31,0 0 0,-1 1 0,1-1-1,0 1 1,0 0 0,-1-1-1,1 1 1,0 0 0,0 0 0,0 0-1,-1 0 1,1 0 0,3 2 0,7-2-112,50-2-886,-53 0 267,1 1 0,-1-2 1,0 1-1,1-1 0,12-7 1,6-4-1331,0-6 859</inkml:trace>
</inkml:ink>
</file>

<file path=ppt/ink/ink1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7:30.867"/>
    </inkml:context>
    <inkml:brush xml:id="br0">
      <inkml:brushProperty name="width" value="0.05" units="cm"/>
      <inkml:brushProperty name="height" value="0.05" units="cm"/>
      <inkml:brushProperty name="color" value="#FF0066"/>
    </inkml:brush>
  </inkml:definitions>
  <inkml:trace contextRef="#ctx0" brushRef="#br0">5 105 8314,'25'-91'3148,"-23"78"-1777,-7 14-502,-3 12 287,3 4-344,1 1 0,0-1 0,2 1 1,-2 31-1,4-42-723,0 0 0,1-1 0,-1 1 0,2 0 0,-1-1 0,1 1 0,-1-1 0,2 1 0,-1-1 0,1 0 0,0 0 0,0 0 0,1 0 1,-1-1-1,1 1 0,1-1 0,-1 0 0,9 7 0,-9-9-47,0 1 1,0-1 0,0 0-1,1-1 1,0 1-1,-1-1 1,1 0-1,0 0 1,0 0 0,0-1-1,1 1 1,-1-1-1,0-1 1,0 1-1,1-1 1,-1 0 0,0 0-1,1 0 1,-1-1-1,0 0 1,0 0-1,0 0 1,10-4 0,-13 5-41,-1-1 1,0 1 0,1-1 0,-1 0 0,0 1 0,0-1-1,1 0 1,-1 0 0,0 0 0,0 0 0,0 0 0,0 0-1,0 0 1,0 0 0,0 0 0,0-1 0,-1 1 0,1 0-1,0-1 1,-1 1 0,1 0 0,-1-1 0,1 1 0,-1-1-1,0 1 1,0 0 0,1-1 0,-1 1 0,0-1 0,0 1-1,0-1 1,-1 1 0,1-1 0,0 1 0,-1-1 0,1 1-1,0 0 1,-1-1 0,0 1 0,1 0 0,-1-1 0,-1-1-1,-1-2 112,0 1-1,-1-1 1,1 0-1,-1 1 1,0-1-1,0 1 1,0 0-1,-1 1 0,-8-7 1,10 11 427,5 5-303,7 7-88,-5-11-247,1-1 0,-1 1-1,0 0 1,1-1-1,-1 0 1,1 0-1,0 0 1,-1-1 0,1 1-1,0-1 1,-1 0-1,1-1 1,0 1-1,-1-1 1,9-2 0,-1 0-424,0 0 0,0-1 0,-1-1 0,1 0 1,11-7-1,-6 0-197,29-25 1</inkml:trace>
</inkml:ink>
</file>

<file path=ppt/ink/ink1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7:31.514"/>
    </inkml:context>
    <inkml:brush xml:id="br0">
      <inkml:brushProperty name="width" value="0.05" units="cm"/>
      <inkml:brushProperty name="height" value="0.05" units="cm"/>
      <inkml:brushProperty name="color" value="#FF0066"/>
    </inkml:brush>
  </inkml:definitions>
  <inkml:trace contextRef="#ctx0" brushRef="#br0">116 84 5081,'21'-23'5258,"10"-19"-2950,-30 41-2260,-1 1 1,0 0 0,1-1-1,-1 1 1,0-1-1,0 1 1,1 0 0,-1-1-1,0 1 1,0 0 0,0-1-1,0 1 1,0-1 0,0 1-1,1-1 1,-1 1-1,0-1 1,0 1 0,0 0-1,0-1 1,0 1 0,-1-1-1,1 1 1,0-1-1,0 1 1,0 0 0,0-1-1,0 1 1,-1-1 0,1 1-1,0 0 1,0-1-1,0 1 1,-1 0 0,1-1-1,0 1 1,-1 0 0,1-1-1,0 1 1,-1 0 0,1 0-1,0-1 1,-1 1-1,1 0 1,-1 0 0,1 0-1,0-1 1,-1 1 0,1 0-1,-1 0 1,1 0-1,-1 0 1,1 0 0,0 0-1,-1 0 1,1 0 0,-1 0-1,0 0 1,-21 2 939,22-2-978,-6 2 122,-1 0 0,0 1-1,1 0 1,-1 0 0,1 0-1,0 1 1,0 0 0,0 0 0,0 0-1,1 1 1,0 0 0,0 0-1,0 0 1,1 1 0,-1-1-1,-3 8 1,3-5-8,0 1 0,1 0 0,0 0 0,0 0 0,1 1 0,0-1 0,0 1 1,1 0-1,1 0 0,-2 16 0,3-20-78,0 0 0,1-1 0,-1 1 0,1-1 0,0 1 0,0-1 0,1 0 1,0 1-1,0-1 0,0 0 0,0 0 0,1 0 0,0 0 0,0-1 0,0 1 0,1-1 1,0 1-1,-1-1 0,1-1 0,6 5 0,-3-3-44,0-1 0,0 0-1,0-1 1,1 1 0,0-2-1,0 1 1,0-1 0,0 0 0,0 0-1,0-1 1,0 0 0,17-1 0,-10-1-301,0-1 1,0 0-1,-1-2 1,1 1-1,0-2 1,-1 0-1,0 0 1,0-1-1,-1-1 1,0-1-1,13-9 1,-3 1-662,-2 0 0,0-2 0,-2-1 0,0-1 0,21-26 0,-12 7 547</inkml:trace>
</inkml:ink>
</file>

<file path=ppt/ink/ink1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7:31.933"/>
    </inkml:context>
    <inkml:brush xml:id="br0">
      <inkml:brushProperty name="width" value="0.05" units="cm"/>
      <inkml:brushProperty name="height" value="0.05" units="cm"/>
      <inkml:brushProperty name="color" value="#FF0066"/>
    </inkml:brush>
  </inkml:definitions>
  <inkml:trace contextRef="#ctx0" brushRef="#br0">119 83 7210,'27'-83'3344,"-52"99"-1087,-5 5-97,0 7-215,1 6-25,9 1-328,9 1-143,11-2-305,11-7-216,17-4-448,4-7-192,17-11-160,6-5-224,13-8-720,12-5-1344,19-26 1375</inkml:trace>
</inkml:ink>
</file>

<file path=ppt/ink/ink1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06.980"/>
    </inkml:context>
    <inkml:brush xml:id="br0">
      <inkml:brushProperty name="width" value="0.05" units="cm"/>
      <inkml:brushProperty name="height" value="0.05" units="cm"/>
      <inkml:brushProperty name="color" value="#FF0066"/>
    </inkml:brush>
  </inkml:definitions>
  <inkml:trace contextRef="#ctx0" brushRef="#br0">249 1743 6425,'0'2'215,"0"-1"0,0 0 1,1 1-1,-1-1 0,1 0 0,-1 1 0,1-1 0,0 0 0,-1 0 0,1 0 0,0 0 0,0 1 0,0-1 0,0 0 0,0-1 0,0 1 0,0 0 0,0 0 1,0 0-1,1 0 0,-1-1 0,0 1 0,0-1 0,1 1 0,1 0 0,43 11 1218,-28-8-459,28 7 139,0-1-1,1-3 1,75 3-1,145-15 654,-126 0-1059,322-40-334,-265 20-259,-121 15 42,-2-3 1,0-3-1,-1-4 0,0-3 0,86-40 1,-120 44 164,-1-1 0,-1-2 0,67-52 0,-93 64-242,-1-1 1,0-1-1,-1 0 0,0 0 1,-1-1-1,0 0 0,-1-1 1,0 0-1,-1 0 0,-1-1 1,-1 0-1,0 0 0,0 0 1,-2 0-1,4-31 1,-5 18-54,-1 1 1,-2 0-1,-1 0 1,-1 0-1,-1 0 1,-1 1-1,-1-1 1,-16-39-1,-20-57-31,-25-61-2,54 154 10,-2-1 1,-1 2-1,-36-50 0,40 64 1,-2 0 0,0 1 0,-1 1 0,0 0 0,-1 1 0,0 1 0,-26-14 0,-134-54 169,77 38-107,-178-72-59,209 91-20,-2 2 0,-82-12 0,137 29 11,-211-25-24,188 25 25,0 3 0,0 1 1,1 2-1,-41 8 0,46-4 0,1 1 0,0 2 0,1 1 0,0 2 0,0 0 0,-37 25 0,31-14-3,1 2-1,2 1 1,1 1-1,-39 44 1,24-18 3,1 3-1,3 1 1,3 2 0,2 2 0,-45 101 0,65-120 12,1 1 1,3 1 0,1 0-1,3 0 1,1 1 0,3 1-1,1-1 1,3 1 0,5 76-1,0-100 9,0-1-1,2 1 1,0-1 0,1 0-1,2-1 1,13 30 0,-13-36-19,0-1 1,1-1-1,0 1 1,1-2-1,0 1 0,1-1 1,1-1-1,0 0 1,23 16-1,-12-13-165,1 0 0,0-1 0,1-1 0,46 14 0,48 5-4054,-72-20 1472,1 7 1210</inkml:trace>
</inkml:ink>
</file>

<file path=ppt/ink/ink1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08.292"/>
    </inkml:context>
    <inkml:brush xml:id="br0">
      <inkml:brushProperty name="width" value="0.05" units="cm"/>
      <inkml:brushProperty name="height" value="0.05" units="cm"/>
      <inkml:brushProperty name="color" value="#FF0066"/>
    </inkml:brush>
  </inkml:definitions>
  <inkml:trace contextRef="#ctx0" brushRef="#br0">2749 0 5017,'6'3'12322,"1"7"-8192,0 16-4899,-6-19 835,0 0-1,0 1 0,-1-1 0,0 0 0,-1 1 1,1-1-1,-1 0 0,-1 0 0,1 0 0,-1 0 1,-1 0-1,1 0 0,-1 0 0,0 0 0,-1-1 0,-8 12 1,-12 19 3,-2-2 1,-1 0 0,-2-2-1,-2-2 1,0 0-1,-66 47 1,24-28-29,-2-4 0,-117 53 0,-557 202 972,261-155-164,-9-41 101,445-97-825,-1-3 1,1-1 0,-1-4-1,-57-5 1,103 4-158,1 0-1,-1 0 1,1-1 0,-1 0-1,1 0 1,0 0-1,-9-6 1,14 8-15,-1-1 0,1 0 0,0 0 0,0 0 0,-1 0 0,1 0 0,0 0 0,0 0 0,0-1 0,0 1 0,1 0 0,-1 0 0,0-1 0,0 1 0,1-1 0,-1 1 0,1-1 0,-1 1 0,1-1 0,0 1 0,-1-1 0,1 1 0,0-1 0,0 1 0,0-1 0,0 1 0,0-1 0,1 1 0,-1-1 0,0 1 0,1-1 0,-1 1 0,1-1 0,0 1 0,0-2 0,22-26-520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17.221"/>
    </inkml:context>
    <inkml:brush xml:id="br0">
      <inkml:brushProperty name="width" value="0.05" units="cm"/>
      <inkml:brushProperty name="height" value="0.05" units="cm"/>
      <inkml:brushProperty name="color" value="#FF0066"/>
    </inkml:brush>
  </inkml:definitions>
  <inkml:trace contextRef="#ctx0" brushRef="#br0">0 44 2665,'3'-44'12536,"-2"51"-12220,9 23 242,-7-20-482,0-1 0,0 1 0,-1 0 0,0 0 0,-1 0-1,1 19 1,-3-29-165,1 1-1,0-1 0,0 1 1,0-1-1,0 1 0,0 0 0,0-1 1,0 1-1,0-1 0,0 1 1,0-1-1,1 1 0,-1-1 1,0 1-1,0-1 0,0 1 1,1-1-1,-1 1 0,0-1 1,1 1-1,-1-1 0,0 1 1,1-1-1,-1 1 0,1-1 1,-1 0-1,0 1 0,1-1 1,-1 0-1,1 0 0,-1 1 1,1-1-1,-1 0 0,1 0 0,0 0 1,-1 1-1,1-1 0,-1 0 1,1 0-1,0 0 0,22 3-1461</inkml:trace>
</inkml:ink>
</file>

<file path=ppt/ink/ink1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09.283"/>
    </inkml:context>
    <inkml:brush xml:id="br0">
      <inkml:brushProperty name="width" value="0.05" units="cm"/>
      <inkml:brushProperty name="height" value="0.05" units="cm"/>
      <inkml:brushProperty name="color" value="#FF0066"/>
    </inkml:brush>
  </inkml:definitions>
  <inkml:trace contextRef="#ctx0" brushRef="#br0">142 15 6385,'0'-1'271,"-1"0"-1,1 0 0,-1 0 1,1 1-1,-1-1 0,0 0 1,1 0-1,-1 0 0,0 1 1,1-1-1,-1 0 0,0 1 1,0-1-1,0 1 0,0-1 1,0 1-1,1-1 0,-1 1 0,0 0 1,0-1-1,0 1 0,0 0 1,0 0-1,0 0 0,0 0 1,-2 0-1,1 0-42,0 1 1,0 0-1,0-1 1,0 1-1,1 0 1,-1 0-1,0 0 0,0 1 1,1-1-1,-1 0 1,1 1-1,-3 1 0,-5 8 200,1 0 0,0 0 0,-7 15 0,13-22-40,-13 26 985,-16 44-1,26-61-883,55-64 1634,-32 25-1920,-12 18-135,-1-1 0,2 1-1,-1 0 1,1 0-1,11-10 1,-16 17-52,0 0-1,0-1 0,0 1 1,0 0-1,0 0 1,0 0-1,1 0 1,-1 0-1,0 0 1,1 1-1,-1-1 1,1 1-1,-1 0 1,1 0-1,-1 0 0,0 0 1,1 0-1,-1 0 1,1 1-1,-1-1 1,1 1-1,-1-1 1,0 1-1,0 0 1,1 0-1,-1 0 1,3 3-1,6 2-177,-2 2 0,1-1 0,-1 1 0,0 1 0,10 13 0,-12-14-33,14 14-225</inkml:trace>
</inkml:ink>
</file>

<file path=ppt/ink/ink1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10.733"/>
    </inkml:context>
    <inkml:brush xml:id="br0">
      <inkml:brushProperty name="width" value="0.05" units="cm"/>
      <inkml:brushProperty name="height" value="0.05" units="cm"/>
      <inkml:brushProperty name="color" value="#FF0066"/>
    </inkml:brush>
  </inkml:definitions>
  <inkml:trace contextRef="#ctx0" brushRef="#br0">1 1366 5809,'0'2'622,"1"21"3562,-1-23-4116,0 1 0,0-1 0,0 0 0,0 0 0,0 1 1,0-1-1,0 0 0,0 1 0,0-1 0,0 0 0,0 0 0,0 1 0,0-1 1,0 0-1,1 0 0,-1 1 0,0-1 0,0 0 0,0 0 0,0 1 1,0-1-1,1 0 0,-1 0 0,0 0 0,0 1 0,0-1 0,1 0 0,-1 0 1,0 0-1,0 0 0,1 1 0,-1-1 0,0 0 0,0 0 0,1 0 0,-1 0 1,0 0-1,1 0 0,-1 0 0,0 0 0,0 0 0,1 0 0,-1 0 0,0 0 1,1 0-1,-1 0 0,0 0 0,0 0 0,1 0 0,-1 0 0,0-1 1,0 1-1,1 0 0,-1 0 0,0 0 0,0 0 0,1 0 0,-1-1 0,0 1 1,0 0-1,0 0 0,1 0 0,-1-1 0,0 1 0,7-19 3058,-3 1-2759,76-263 2637,-68 230-2643,-3-1 1,-2 0-1,1-92 0,-8 142-357,-6-66 89,6 64-87,-1-1 0,0 1 1,0 0-1,0-1 0,0 1 0,-1 0 0,0 0 0,0 0 0,0 0 0,0 0 0,-1 0 0,-3-4 0,5 7-2,1 1 0,-1 0 0,1-1 0,-1 1 0,1 0 0,-1-1 1,1 1-1,-1 0 0,1 0 0,-1-1 0,0 1 0,1 0 0,-1 0 0,1 0 0,-1 0 0,0 0 0,1 0 0,-1 0 1,0 0-1,1 0 0,-1 0 0,1 0 0,-1 0 0,0 0 0,1 1 0,-1-1 0,1 0 0,-1 0 0,1 1 0,-1-1 0,0 0 1,1 1-1,-1-1 0,1 1 0,0-1 0,-1 1 0,1-1 0,-1 1 0,1-1 0,0 1 0,-1-1 0,1 1 0,0-1 1,0 1-1,-1 0 0,-12 29 145,13-28-137,-4 15 55,0-1 0,2 1 0,0 0 0,1 0 0,1 0 0,0 0 0,1 0 0,1 0 0,1 0 1,0-1-1,11 31 0,-13-43-61,1 1 0,0-1 0,0 1 0,1-1 0,-1 0 0,1 0 0,0 0 0,0 0 0,0-1 0,1 1 0,-1-1 0,1 1 0,0-1 0,0-1 0,0 1 0,0 0 0,7 2 0,-7-4-6,0 0 1,0 1-1,0-2 0,0 1 1,1 0-1,-1-1 0,0 0 1,0 0-1,1 0 1,-1-1-1,0 1 0,0-1 1,0 0-1,0 0 0,0-1 1,0 1-1,0-1 0,0 0 1,0 0-1,5-4 1,3-2 1,0-2 1,-1 0 0,0 0 0,0-1 0,-1 0-1,-1 0 1,0-1 0,-1-1 0,0 0 0,0 0-1,10-27 1,-11 21 7,-1 0-1,-1 0 1,0-1-1,-2 0 0,0 0 1,-1 0-1,-1 0 1,-2-27-1,-7 11 41,8 35-49,-1 1 0,1-1 1,0 1-1,0-1 0,0 1 1,-1 0-1,1-1 0,0 1 1,-1-1-1,1 1 0,0 0 1,-1-1-1,1 1 0,0 0 1,-1 0-1,1-1 0,-1 1 1,1 0-1,0 0 0,-1-1 1,1 1-1,-1 0 0,1 0 1,-1 0-1,0 0 0,0 0 1,0 1-1,1-1 0,-1 0 1,0 1-1,0-1 0,1 1 1,-1-1-1,0 1 0,0-1 1,1 1-1,-1 0 0,1-1 1,-1 1-1,1 0 0,-1 0 1,1-1-1,-1 3 0,-1 0 14,0 0 0,0 1-1,1-1 1,-1 1 0,1 0-1,0-1 1,0 1 0,1 0-1,-1 0 1,1 0 0,0 0-1,0 0 1,0-1-1,0 1 1,1 0 0,0 4-1,1-1 13,0-1 0,0 0-1,1 0 1,0 0 0,0 0-1,0 0 1,1 0 0,0-1-1,6 7 1,-7-7-19,1-1 1,0 0-1,0 0 1,0 0-1,1-1 1,-1 1-1,1-1 1,0 0-1,0 0 1,0-1-1,0 1 1,0-1-1,1 0 0,-1-1 1,1 1-1,-1-1 1,1 0-1,0-1 1,-1 1-1,1-1 1,0 0-1,0-1 1,10-1-1,-9-1-7,0 0 0,-1 0 0,1-1 0,-1 0 1,0 0-1,0-1 0,-1 1 0,1-1 0,-1-1 0,0 1 0,0-1 0,-1 0 0,1 0 0,-1 0 1,4-9-1,6-13 92,-2-1 0,12-43 1,0 3 702,-14 54-319,-10 14-461,0 1-1,0 0 0,1 0 1,-1-1-1,0 1 1,0 0-1,1 0 0,-1-1 1,0 1-1,1 0 1,-1 0-1,0 0 0,1-1 1,-1 1-1,0 0 1,1 0-1,-1 0 0,1 0 1,-1 0-1,0 0 1,1 0-1,-1 0 0,0 0 1,1 0-1,-1 0 1,1 0-1,-1 0 0,0 0 1,1 0-1,-1 1 1,0-1-1,1 0 0,-1 0 1,0 0-1,1 1 1,-1-1-1,0 0 0,1 0 1,-1 1-1,1 0 288,-1 2-274,1-1 0,-1 1 0,1 0 0,0 0 0,0 0 0,0 0 0,0 0 0,0-1 0,1 1 0,1 2 0,-1-1-4,-2-3-30,19-3-23,-17 1 29,-1 0 0,0 0 0,0 0 0,0 0 0,0 0 0,0 0 1,0 0-1,0 0 0,0-1 0,0 1 0,-1 0 0,1-1 0,0 1 1,0-3-1,9-17 4,7-4 1,21-38 10,-36 59-14,-1 1 1,1 0-1,0 0 1,0 0-1,0 1 1,0-1 0,0 0-1,1 1 1,-1 0-1,1-1 1,0 1-1,-1 0 1,1 0-1,0 0 1,0 1-1,0-1 1,6-1 0,0 1 1,0 1 1,0 0-1,0 1 1,0-1 0,14 3-1,-22-2-4,6 0-1,-1 0 0,0 0 1,1-1-1,-1 0 0,0 0 0,0-1 0,0 0 1,0 0-1,0 0 0,0-1 0,0 1 0,-1-1 0,1-1 1,-1 1-1,0-1 0,0 0 0,8-9 0,-7 7 1,0-1 0,-1 1 0,0-1 0,-1-1 0,1 1 0,-1-1 0,-1 0 0,1 0 0,-1 0 0,-1 0 0,0 0 0,3-17 0,-3-2 21,7-46-25,-8 69 18,-1 1 0,1-1 0,1 0 0,-1 1 0,0-1 0,1 1 0,0-1 0,0 1 0,0 0 0,0 0 0,0 0 1,1 0-1,-1 0 0,1 0 0,4-3 0,-6 6-2,1-1 0,0 1 0,-1-1 0,1 1 1,0-1-1,0 1 0,-1 0 0,1 0 0,0 0 0,0 0 0,-1 0 1,1 0-1,0 0 0,0 1 0,0-1 0,-1 0 0,1 1 1,0 0-1,-1-1 0,1 1 0,-1 0 0,3 1 0,35 26 58,-30-21-47,8 7-44,-10-7-14,1 0 1,0-1-1,0 0 1,1-1-1,11 6 1,-18-10-58,-1-1 1,0 1-1,1-1 0,-1 1 1,0-1-1,1 0 0,-1 0 0,1 0 1,-1 0-1,0 0 0,1 0 1,-1 0-1,1 0 0,-1 0 1,0-1-1,1 1 0,-1 0 0,2-2 1,-1 1-129,-1 0 1,0 0-1,1-1 1,-1 1 0,0-1-1,0 1 1,1-1-1,-1 1 1,0-1-1,-1 0 1,1 1 0,0-1-1,0 0 1,-1 0-1,1 1 1,-1-1-1,1-3 1,3-24-2820,5-1 1189</inkml:trace>
</inkml:ink>
</file>

<file path=ppt/ink/ink1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11.113"/>
    </inkml:context>
    <inkml:brush xml:id="br0">
      <inkml:brushProperty name="width" value="0.05" units="cm"/>
      <inkml:brushProperty name="height" value="0.05" units="cm"/>
      <inkml:brushProperty name="color" value="#FF0066"/>
    </inkml:brush>
  </inkml:definitions>
  <inkml:trace contextRef="#ctx0" brushRef="#br0">62 20 8202,'-36'11'4057,"20"2"-1313,6-3-1319,10-4-777,10-4-328,8-7-432,8-5-480,9-4-721,2-4-407,7 3 936</inkml:trace>
</inkml:ink>
</file>

<file path=ppt/ink/ink1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11.516"/>
    </inkml:context>
    <inkml:brush xml:id="br0">
      <inkml:brushProperty name="width" value="0.05" units="cm"/>
      <inkml:brushProperty name="height" value="0.05" units="cm"/>
      <inkml:brushProperty name="color" value="#FF0066"/>
    </inkml:brush>
  </inkml:definitions>
  <inkml:trace contextRef="#ctx0" brushRef="#br0">136 31 9642,'0'-1'393,"9"-22"5598,-10 16-3347,-12 11-952,6 1-1355,0 0-1,1 0 1,-1 1 0,1 0 0,0 1 0,1-1-1,0 1 1,-6 8 0,-32 63 483,41-75-796,-2 6-8,0 0 1,0 0-1,1 0 0,0 0 0,1 0 1,0 1-1,-1 10 0,3-18-19,0 0 0,-1 0-1,1 0 1,0 0 0,1 0-1,-1 0 1,0 1 0,1-1-1,-1 0 1,1 0 0,-1 0-1,1 0 1,0 0 0,0-1-1,0 1 1,0 0 0,0 0-1,0-1 1,1 1 0,-1 0-1,1-1 1,-1 1 0,1-1-1,-1 0 1,1 1 0,0-1-1,0 0 1,-1 0 0,1 0-1,0 0 1,0-1 0,0 1-1,0 0 1,0-1 0,0 1-1,0-1 1,1 0 0,2 0-1,-1 0 0,-1 0-1,1-1 1,0 0-1,0 1 1,-1-1 0,1-1-1,0 1 1,-1 0-1,1-1 1,-1 0-1,0 0 1,0 0-1,1 0 1,-1-1 0,0 1-1,-1-1 1,1 1-1,0-1 1,-1 0-1,3-3 1,6-10 10,0-1 0,14-26 0,-21 34 1,1-1 2,10-13 151,-6 23 108,2 14 206,11 29 377,17 33 415,2-3 1,64 86-1,-73-126-1159,-32-32-203,1 0 0,0-1 0,-1 1 0,1 0 0,0-1 0,0 1 0,-1-1 0,1 1 0,0-1 0,0 0 0,0 1 0,0-1 0,-1 0 0,1 1 0,0-1 0,0 0 0,0 0 0,0 0 0,0 0 0,0 0 0,0 0 0,0 0 0,-1 0 0,1 0 0,0 0 0,0-1 0,0 1 0,0 0 0,0-1 0,0 1 0,-1 0 0,1-1 0,0 1 0,0-1 0,-1 0 0,1 1 0,0-1 0,-1 1 0,1-1 0,0 0 0,-1 0 0,1 1 0,-1-1 0,1-1 0,6-15-1416</inkml:trace>
</inkml:ink>
</file>

<file path=ppt/ink/ink1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12.318"/>
    </inkml:context>
    <inkml:brush xml:id="br0">
      <inkml:brushProperty name="width" value="0.05" units="cm"/>
      <inkml:brushProperty name="height" value="0.05" units="cm"/>
      <inkml:brushProperty name="color" value="#FF0066"/>
    </inkml:brush>
  </inkml:definitions>
  <inkml:trace contextRef="#ctx0" brushRef="#br0">37 383 5921,'-37'54'18068,"38"-44"-14992,8 24-4553,-8-31 2048,3 12-469,2 6 101,1-1 1,0 0-1,14 24 0,-19-39-183,0-1 1,1 0-1,-1 0 0,1 0 0,0 0 1,0 0-1,1 0 0,-1-1 1,1 0-1,0 1 0,0-2 1,0 1-1,0 0 0,0-1 0,1 1 1,-1-1-1,1-1 0,-1 1 1,1-1-1,0 1 0,5 0 1,-6-3-21,0 1 1,0-1 0,-1 1 0,1-1 0,0 0 0,-1-1 0,1 1 0,0-1 0,-1 1 0,0-1 0,1 0 0,-1 0 0,0-1 0,0 1 0,0-1 0,0 1 0,0-1 0,-1 0-1,1 0 1,-1 0 0,0 0 0,0-1 0,3-6 0,3-6-16,0 0 0,-1 0 0,8-32 0,9-80-623,-12 53-3,-8 64 573,2 11-17,6 18-81,-1-1 95,-7-14 70,0 0 1,0-1 0,0 1 0,0-1 0,1 0 0,-1 0 0,1-1 0,-1 1 0,1-1 0,-1 0-1,1 0 1,0 0 0,0-1 0,-1 0 0,1 0 0,0 0 0,0 0 0,-1-1 0,1 0-1,0 0 1,-1 0 0,7-3 0,-4 1 2,0 0-1,0-1 1,0 0-1,-1 0 1,1-1-1,-1 1 1,0-2-1,-1 1 1,1 0-1,-1-1 1,0 0-1,8-13 1,-5 6 44,-2 0 1,1-1-1,-1 1 1,-1-1 0,-1 0-1,0 0 1,3-21-1,-6 27-26,0 1 0,-1-1 1,0 0-1,0 1 0,0-1 0,-1 1 0,-1-1 0,1 1 0,-1 0 1,0 0-1,-1-1 0,1 1 0,-2 1 0,1-1 0,-1 0 1,-5-7-1,8 13-19,0-1-1,0 1 1,0-1 0,0 1 0,-1-1 0,1 1 0,0 0 0,-1 0 0,1 0 0,-1 0 0,1 0-1,-1 0 1,1 0 0,-1 1 0,0-1 0,1 0 0,-1 1 0,0-1 0,0 1 0,1 0-1,-3-1 1,2 2 0,0-1 1,1 1-1,-1-1 0,0 1 0,1 0 0,-1-1 0,1 1 0,-1 0 0,1 0 0,-1 0 0,1 0 1,0 0-1,-1 1 0,1-1 0,0 0 0,0 1 0,-1 1 0,-2 3 8,0 0-1,1 1 0,0-1 1,0 1-1,0 0 0,1-1 1,0 1-1,-1 14 0,2-11-8,1 1-1,0-1 0,1 0 0,0 0 0,1 0 0,0 0 0,0 0 1,1 0-1,1-1 0,-1 1 0,1-1 0,1 0 0,0 0 1,0 0-1,1-1 0,11 13 0,7 3-897,0 0 0,2-2 0,45 31 1,-38-29-893,11 11 473</inkml:trace>
</inkml:ink>
</file>

<file path=ppt/ink/ink1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13.553"/>
    </inkml:context>
    <inkml:brush xml:id="br0">
      <inkml:brushProperty name="width" value="0.05" units="cm"/>
      <inkml:brushProperty name="height" value="0.05" units="cm"/>
      <inkml:brushProperty name="color" value="#FF0066"/>
    </inkml:brush>
  </inkml:definitions>
  <inkml:trace contextRef="#ctx0" brushRef="#br0">185 274 8250,'-2'-2'383,"-1"0"-1,0 0 1,0 0 0,0 0 0,-1 1-1,1-1 1,0 1 0,-1-1 0,1 1-1,-1 1 1,1-1 0,-1 0 0,1 1-1,-1-1 1,0 1 0,1 0 0,-1 1 0,0-1-1,-6 2 1,5 0-83,0 0 1,0 0-1,1 0 0,-1 1 1,1 0-1,-1 0 0,1 0 1,0 0-1,0 1 0,1 0 1,-1 0-1,-4 6 0,1-1-68,1 0 0,1 0 1,0 1-1,0 0 0,1 0 0,0 0 0,0 1 1,1-1-1,1 1 0,0-1 0,0 1 0,0 22 1,3-29-181,0 1 0,0 0 1,0-1-1,0 1 1,1 0-1,0-1 1,0 0-1,0 1 1,1-1-1,-1 0 1,1 0-1,0 0 0,0-1 1,0 1-1,1-1 1,-1 1-1,1-1 1,0 0-1,7 4 1,8 4 132,1-1 1,0-1 0,25 8-1,5 2 177,-43-16-331,-1 0 0,1 1 0,0 0 0,-1 0 1,0 0-1,0 1 0,0 0 0,-1 0 0,10 11 0,-13-13-26,0 1 0,0-1 0,-1 0-1,1 1 1,-1-1 0,0 1 0,1 0 0,-2-1 0,1 1 0,0 0 0,-1 0 0,1 0 0,-1 0 0,0-1 0,-1 1 0,1 0-1,-1 0 1,1 0 0,-1-1 0,0 1 0,-3 5 0,1-2 2,0-1 0,-1 1 1,0-1-1,0 0 0,0 0 0,-1 0 1,0-1-1,0 0 0,-1 0 0,1 0 0,-1 0 1,0-1-1,-8 5 0,9-6-5,-1 0 0,0 0 0,0-1-1,0 1 1,0-1 0,0 0 0,0-1 0,0 0 0,-1 0 0,1 0-1,-1 0 1,1-1 0,0 0 0,-1-1 0,-9-1 0,15 2-4,0 0 0,-1-1 0,1 1 0,0 0 0,0-1 0,0 1 0,0 0 0,0-1 1,0 1-1,0-1 0,0 0 0,0 1 0,0-1 0,0 0 0,0 0 0,0 1 0,0-1 0,0 0 0,1 0 0,-1 0 1,0 0-1,1 0 0,-1 0 0,1 0 0,-1 0 0,1 0 0,-1-1 0,1 1 0,0 0 0,0 0 0,-1 0 0,1 0 1,0-1-1,0 1 0,0 0 0,0 0 0,0 0 0,1 0 0,-1-1 0,0 1 0,1 0 0,-1 0 0,0 0 0,2-2 1,2-5-9,0 0 0,1 1 0,0-1 1,10-12-1,-8 12 7,54-67-38,68-96 480,-117 152-342,0-1 1,-2 0 0,0-1 0,-1 0-1,-1-1 1,-1 0 0,4-25-1,-6 1 76,-5 44-164,0-1 1,0 1 0,0 0 0,0-1-1,0 1 1,-1 0 0,1 0 0,-1-1-1,0 1 1,0 0 0,1 0 0,-1 0 0,-1-1-1,-1-2 1,-14 42 31,14-30-38,0 0 0,1 0-1,1 1 1,-1-1 0,1 0 0,0 1-1,1-1 1,0 1 0,1 8-1,-1-13-1,0 0 1,1 0-1,0 0 0,0 0 0,0 0 0,0-1 0,0 1 1,0 0-1,1-1 0,-1 1 0,1-1 0,0 1 1,0-1-1,0 0 0,0 1 0,0-1 0,0 0 0,0 0 1,1-1-1,-1 1 0,1 0 0,0-1 0,-1 0 0,1 0 1,5 2-1,-3-2 1,1 0 0,-1 0 0,1 0 0,0-1 1,-1 0-1,1 0 0,0-1 0,-1 1 0,1-1 0,0-1 1,-1 1-1,1-1 0,6-2 0,5-4 0,-1 0-1,26-17 0,-18 9 6,-1-1 0,0-2 0,-2 0-1,0-1 1,25-31 0,-36 39 112,-1 0-1,0-1 1,-1 0 0,-1-1 0,0 0 0,-1 0 0,0 0 0,-1-1 0,0 0 0,-2 0 0,4-24-1,-7 37-89,1 1 0,-1-1 0,0 1-1,0 0 1,0-1 0,0 1-1,0-1 1,-1 1 0,1 0-1,0-1 1,-1 1 0,1-1-1,-1 1 1,0-2 0,1 3-20,0 0 0,-1 0 1,1 0-1,0 0 0,-1 0 1,1 0-1,0 0 0,-1 0 1,1 0-1,0 0 0,-1 0 1,1 0-1,0 0 0,-1 0 1,1 0-1,0 0 0,-1 0 1,1 0-1,0 0 0,-1 0 1,1 0-1,0 1 0,-1-1 1,1 0-1,0 0 0,0 0 1,-1 1-1,1-1 0,0 0 0,0 0 1,-1 0-1,1 1 0,0 0 1,-4 3 33,0 1 0,0 0 1,1 0-1,0 0 0,-3 6 0,-2 5-11,1 1 0,1-1 0,0 1-1,-4 26 1,9-39-28,1 0-1,-1-1 1,1 1-1,0 0 1,0 0-1,1 0 1,-1-1-1,1 1 1,0 0-1,0-1 1,0 1-1,2 4 1,-1-6-3,-1 0 1,1 0-1,-1 0 1,1 0-1,0 0 1,-1-1-1,1 1 1,0-1-1,0 1 1,0-1-1,0 0 1,1 1-1,-1-1 1,0 0-1,0-1 1,1 1-1,-1 0 1,1-1-1,-1 1 1,0-1-1,4 0 1,-2 0-2,-1 0 1,1 0-1,0 0 1,0-1-1,0 0 1,-1 1-1,1-2 1,0 1-1,-1 0 1,1-1-1,-1 1 1,1-1-1,-1 0 1,0 0-1,0-1 1,0 1-1,0 0 1,0-1-1,0 0 1,-1 0-1,1 0 1,-1 0-1,0 0 1,0 0-1,0-1 1,0 1-1,-1-1 1,2-3-1,1-2 11,-1-1-1,1 1 1,-2-1 0,0 0 0,0 0-1,-1 0 1,0 0 0,0 0-1,-2-18 1,1 26-8,0 1-1,-1-1 0,1 1 1,0 0-1,0-1 0,-1 1 0,1-1 1,-1 1-1,1-1 0,-1 1 0,0 0 0,0-1 1,1 1-1,-1 0 0,0 0 0,-1-2 1,1 3-18,12 18-2,37 41 19,-37-47-2,-1-1 1,-1 1 0,0 1 0,-1 0 0,11 21-1,19 51 4,-23-48-8,2-1-1,34 53 1,-49-85 3,1 0-1,0-1 1,0 1 0,0-1 0,0 0-1,1 0 1,-1 0 0,1 0-1,-1-1 1,1 1 0,0-1 0,0 0-1,0 0 1,5 1 0,-6-2 3,-1-1 1,1 0 0,-1 0-1,1 0 1,0 0-1,-1 0 1,1 0 0,-1-1-1,1 1 1,-1-1 0,1 0-1,-1 0 1,1 0 0,-1 0-1,0 0 1,1 0 0,-1 0-1,0-1 1,0 1 0,0-1-1,0 0 1,0 0-1,0 0 1,0 0 0,2-3-1,-2 2 38,1 0-1,-1 0 1,0-1-1,0 1 0,0 0 1,0-1-1,0 1 1,-1-1-1,1 0 0,-1 0 1,0 1-1,-1-1 0,1 0 1,0 0-1,-1 0 1,0 0-1,0 0 0,0 0 1,-1 0-1,1 1 1,-1-1-1,0 0 0,0 0 1,0 0-1,0 1 1,-1-1-1,0 0 0,1 1 1,-5-5-1,3 3-2,-1 0 0,-1 1 0,1 0 0,-1 0 0,1 0 0,-1 0 0,0 1-1,0 0 1,-1 0 0,1 0 0,-1 1 0,1-1 0,-1 1 0,0 1 0,0-1 0,0 1 0,0 0 0,-9 0-1,1 1-135,-1 1 0,1 0-1,1 1 1,-1 0 0,-15 6-1,-31 14-4102,50-17 2540</inkml:trace>
</inkml:ink>
</file>

<file path=ppt/ink/ink1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7:34.133"/>
    </inkml:context>
    <inkml:brush xml:id="br0">
      <inkml:brushProperty name="width" value="0.05" units="cm"/>
      <inkml:brushProperty name="height" value="0.05" units="cm"/>
      <inkml:brushProperty name="color" value="#FF0066"/>
    </inkml:brush>
  </inkml:definitions>
  <inkml:trace contextRef="#ctx0" brushRef="#br0">76 129 4129,'-48'-47'2452,"44"43"-1866,1-1-1,0 1 0,1-1 1,-1 0-1,1 0 0,0 0 0,0 0 1,0 0-1,1 0 0,0 0 0,0-1 1,0 1-1,1 0 0,0-8 1,2 51 5405,7 1-5714,-3-15 393,13 43 717,27 63-1,-12-37-703,-30-78-645,2-1 0,-1 1 0,2-1 0,0 0 0,1-1 0,0 0 0,1 0 0,0 0 0,14 12 0,-5-13-278,-17-12 151,-1 0 0,1 0 0,-1 0 0,0 0 0,1 0 0,-1 0 0,1 0 0,-1 0-1,1 0 1,-1 0 0,1 0 0,-1 0 0,1 0 0,-1 0 0,0-1 0,1 1 0,-1 0 0,1 0 0,-1 0 0,0-1 0,1 1 0,-1 0 0,1 0 0,-1-1 0,1-1-221,0 1 0,-1-1 1,1 1-1,-1 0 1,1-1-1,-1 1 1,0-1-1,0 1 0,0-1 1,0 1-1,0-1 1,0 1-1,0-1 1,0 1-1,0-1 0,-1 1 1,1-1-1,0 1 1,-2-3-1,-4-13-1898,4-3 1014</inkml:trace>
</inkml:ink>
</file>

<file path=ppt/ink/ink1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7:34.552"/>
    </inkml:context>
    <inkml:brush xml:id="br0">
      <inkml:brushProperty name="width" value="0.05" units="cm"/>
      <inkml:brushProperty name="height" value="0.05" units="cm"/>
      <inkml:brushProperty name="color" value="#FF0066"/>
    </inkml:brush>
  </inkml:definitions>
  <inkml:trace contextRef="#ctx0" brushRef="#br0">299 0 8026,'-2'0'386,"0"1"-1,0 0 1,-1-1 0,1 1 0,0 0 0,0 0-1,0 0 1,0 0 0,0 0 0,0 1 0,0-1-1,0 1 1,0-1 0,1 1 0,-1-1 0,1 1 0,-1 0-1,1 0 1,-2 2 0,-24 46 1996,21-38-1518,-24 53 903,25-49-1512,-2-1-1,0 0 0,0 0 1,-1 0-1,-1-1 1,-1-1-1,0 1 1,-18 17-1,-2 1 137,25-25-346,0-1 0,-1 1 1,0-1-1,0-1 0,-1 1 0,1-1 0,-13 7 0,4-7 246,25-12 184,33-19-146,-42 26-333,23-13 14,0 1 1,1 1-1,49-14 0,30-3-1800,50-27-5698,-104 33 6376</inkml:trace>
</inkml:ink>
</file>

<file path=ppt/ink/ink1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7:34.941"/>
    </inkml:context>
    <inkml:brush xml:id="br0">
      <inkml:brushProperty name="width" value="0.05" units="cm"/>
      <inkml:brushProperty name="height" value="0.05" units="cm"/>
      <inkml:brushProperty name="color" value="#FF0066"/>
    </inkml:brush>
  </inkml:definitions>
  <inkml:trace contextRef="#ctx0" brushRef="#br0">99 1 7122,'-3'9'13544,"-70"366"-8979,72-369-3876,0 0-4876,-1-14-1507,1 1 5032,-5-24-1480,-6-28 1054</inkml:trace>
</inkml:ink>
</file>

<file path=ppt/ink/ink1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7:35.359"/>
    </inkml:context>
    <inkml:brush xml:id="br0">
      <inkml:brushProperty name="width" value="0.05" units="cm"/>
      <inkml:brushProperty name="height" value="0.05" units="cm"/>
      <inkml:brushProperty name="color" value="#FF0066"/>
    </inkml:brush>
  </inkml:definitions>
  <inkml:trace contextRef="#ctx0" brushRef="#br0">44 49 8402,'-44'-49'3729,"52"57"-1537,5 5-144,13 2-111,12 1-81,8 0-151,8 2-81,-1 3-376,-1 1-304,-5-1-511,0 1-177,-5-5-840,-2 6-1601,-15-7 1457</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31.948"/>
    </inkml:context>
    <inkml:brush xml:id="br0">
      <inkml:brushProperty name="width" value="0.05" units="cm"/>
      <inkml:brushProperty name="height" value="0.05" units="cm"/>
      <inkml:brushProperty name="color" value="#FF0066"/>
    </inkml:brush>
  </inkml:definitions>
  <inkml:trace contextRef="#ctx0" brushRef="#br0">179 16 2513,'-3'-1'432,"1"0"0,0 0 0,-1 0 0,1 0 0,-1 1 0,1-1 0,-1 1 0,0 0 0,1 0 0,-5 0 0,5 1-337,0-1 0,0 1-1,1 0 1,-1 0 0,0 0 0,1 0 0,-1 0 0,1 0 0,-1 0 0,1 1 0,0-1-1,-1 0 1,1 1 0,0-1 0,0 1 0,0-1 0,0 1 0,0 0 0,1-1 0,-1 1 0,0 0-1,0 3 1,-2 2-26,0 0-1,0-1 0,-1 1 1,0-1-1,0 1 0,-7 7 1,7-9-23,0 1 0,0-1 1,0 1-1,1 0 0,0 0 0,0 0 1,0 0-1,-3 12 0,-6 33 110,3 1-1,1 0 0,3 0 1,2 0-1,5 79 0,0-47-59,-3-47-21,2 0 0,2 0 0,1 0 0,2 0 0,13 44 0,-7-38 15,-9-30-50,0-1-1,1 1 1,1-1 0,0 1-1,0-2 1,1 1-1,1 0 1,13 17 0,-3-11 40,1 0 0,1-2 0,25 18 0,-33-27-33,0 0 0,1-1 0,-1 0 0,1-1 0,1 0 1,-1-1-1,0 0 0,14 1 0,-1-1-36,0 1 408,46 1-1,-62-6-308,-1 0 0,1-1-1,-1 0 1,1-1 0,-1 1 0,0-2 0,1 1 0,-1-1 0,9-5 0,-8 3-32,0 0-1,0-1 1,0 1 0,-1-2-1,0 1 1,-1-1 0,1-1-1,-1 1 1,-1-1 0,1 0-1,-1-1 1,-1 0-1,0 1 1,0-2 0,0 1-1,4-16 1,-2 4 125,-1 0 0,-1 0 0,0-1 1,-2 0-1,-1 0 0,0 0 0,-2 0 0,0 0 0,-6-36 0,-2-17 91,5 37-38,-9-43 0,9 68-178,-1 0-1,0 0 1,-1 0-1,0 1 1,-1 0-1,0 0 0,-9-11 1,-14-23 159,-47-93 1,38 43-202,26 62 43,-33-65 0,41 94-63,1-1 0,-1 1 0,0 1 0,-1-1 0,1 1 0,-1-1 0,0 1 0,0 0 0,0 1 0,-1-1 0,1 1 0,-1 0 0,0 1 0,0-1 0,0 1 1,-6-1-1,-13-3 189,1 2 1,-45-3 0,33 4 249,28 3-410,1 0 1,-1 0 0,1 1-1,-1-1 1,1 2 0,0-1-1,-1 1 1,-12 5 0,-53 31-744,58-30 174,4 1 186,9-1-10</inkml:trace>
</inkml:ink>
</file>

<file path=ppt/ink/ink1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15.940"/>
    </inkml:context>
    <inkml:brush xml:id="br0">
      <inkml:brushProperty name="width" value="0.05" units="cm"/>
      <inkml:brushProperty name="height" value="0.05" units="cm"/>
      <inkml:brushProperty name="color" value="#FF0066"/>
    </inkml:brush>
  </inkml:definitions>
  <inkml:trace contextRef="#ctx0" brushRef="#br0">2610 540 6065,'1'-5'760,"-1"0"0,0 0-1,0 0 1,0 0-1,-2-10 1,-17-38 836,0 2 729,17 45-2119,0 0 0,0 0 0,-1 0-1,0 1 1,0-1 0,-1 1-1,1-1 1,-1 1 0,0 0-1,-1 1 1,1-1 0,-1 1-1,0 0 1,0 0 0,0 0 0,-1 1-1,1-1 1,-1 1 0,0 1-1,0-1 1,0 1 0,0 0-1,-11-2 1,-10-1 75,-1 1-1,1 1 1,-1 1 0,-29 2-1,-23 4 313,0 3-1,-82 19 1,-155 47-187,306-70-405,-597 202 101,503-165-77,25-9 92,1 3 0,3 4 0,0 3-1,3 3 1,2 4 0,2 2 0,2 4 0,2 2 0,-67 78 0,117-118-79,1 2-1,1 0 1,0 0 0,2 1-1,0 1 1,1 0-1,1 0 1,1 1-1,0 0 1,2 1 0,1-1-1,0 1 1,2 0-1,0 1 1,2-1-1,2 37 1,1-12 48,3 0 0,2-1 0,1 1 0,3-2 0,31 84 1,-29-98-43,1-1 0,1-1 0,2-1 0,0 0 0,2-1 0,1-1 0,2 0 0,0-2 0,33 28 1,-11-19 122,1-1 1,1-3 0,2-1 0,88 36-1,217 54 406,-210-80-335,3-7 1,0-6-1,2-7 1,0-6-1,0-7 1,0-6 0,1-6-1,-1-7 1,145-34-1,-131 5 49,218-90 1,-358 125-267,70-28 65,-3-3-1,93-56 0,-146 73-54,0-1-1,-2-3 0,-1 0 1,0-2-1,-3-2 1,0 0-1,35-48 0,-29 24-24,-3-1-1,-1-2 1,-4-1-1,-1-1 1,32-113 0,-52 146-2,-2-2 1,0 1 0,-2 0 0,-1-1 0,-1 0 0,-2 1-1,0-1 1,-2 1 0,-1-1 0,-10-36 0,3 28-1,-2-1 1,-1 2 0,-2 0 0,-1 1 0,-2 0-1,-43-58 1,-299-317 11,312 359-18,-75-59 0,100 91 2,-1 1-1,-1 1 1,0 1-1,-1 1 1,-43-15 0,-217-53-18,-87 21-375,-31 26-4639,372 31 4105</inkml:trace>
</inkml:ink>
</file>

<file path=ppt/ink/ink1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17.809"/>
    </inkml:context>
    <inkml:brush xml:id="br0">
      <inkml:brushProperty name="width" value="0.05" units="cm"/>
      <inkml:brushProperty name="height" value="0.05" units="cm"/>
      <inkml:brushProperty name="color" value="#FF0066"/>
    </inkml:brush>
  </inkml:definitions>
  <inkml:trace contextRef="#ctx0" brushRef="#br0">0 824 6817,'6'-1'5284,"-6"1"-5149,0-1 1,0 1-1,0 0 1,0 0-1,0 0 1,0 0-1,1-1 0,5-15 2254,5-10-1721,110-160 2104,-109 164-2469,57-105 1101,-62 111-1227,0 0 0,-1-1-1,-1 0 1,0 0-1,-2 0 1,3-18 0,-9 12 297,3 23-455,0 0-1,0-1 1,-1 1-1,1 0 1,0 0-1,0-1 1,0 1-1,-1 0 1,1 0-1,0 0 0,0-1 1,-1 1-1,1 0 1,0 0-1,-1 0 1,1 0-1,0 0 1,-1-1-1,1 1 0,0 0 1,0 0-1,-1 0 1,1 0-1,0 0 1,-1 0-1,1 0 1,0 0-1,-1 0 0,1 0 1,0 0-1,-1 0 1,0 1-1,-1 0 22,0 0 0,0 1-1,0-1 1,1 0 0,-1 1-1,0 0 1,1-1-1,-1 1 1,1 0 0,-1 0-1,1 0 1,-2 3 0,-2 5 4,1 0 1,0 0 0,1 0 0,0 0 0,0 0-1,1 1 1,1-1 0,-1 22 0,2-25-13,0 0-1,0 0 1,1 0 0,0 0 0,0 0 0,1 0-1,0-1 1,0 1 0,1 0 0,0-1 0,0 0-1,0 1 1,1-1 0,5 7 0,-5-10-6,0 1 0,0-1 0,0 1 0,1-1 0,-1-1 0,1 1 1,0-1-1,0 1 0,0-1 0,0-1 0,0 1 0,6 0 0,0 1-8,1-1 0,0-1 0,0 0 0,12-2 0,-18 1-10,0-1 0,-1 0-1,1 0 1,0 0 0,0-1-1,0 0 1,-1 0 0,1-1-1,-1 1 1,0-1 0,0 0-1,7-6 1,-4 3 10,-1-1 0,0-1-1,0 1 1,0-1 0,-1 0 0,9-16-1,-4 3 21,-2-1-1,0 0 1,-1 0 0,-1 0-1,6-36 1,-11 26 150,-2 32-182,0-1 0,0 1-1,0-1 1,0 1 0,0 0 0,0-1-1,0 1 1,0-1 0,0 1 0,-1-1 0,1 1-1,0 0 1,0-1 0,0 1 0,-1 0 0,1-1-1,0 1 1,0 0 0,-1-1 0,1 1-1,0 0 1,-1-1 0,1 1 0,0 0 0,-1 0-1,1 0 1,-1-1 0,1 1 0,0 0-1,-1 0 1,1 0 0,-1 0 0,1 0 0,-1 0-1,1 0 1,0-1 0,-1 1 0,1 1 0,-1-1-1,1 0 1,-1 0 0,1 0 0,0 0-1,-1 0 1,1 0 0,-1 0 0,1 1 0,0-1-1,-1 0 1,1 0 0,-1 0 0,1 1-1,0-1 1,-1 0 0,1 1 0,0-1 0,0 0-1,-1 1 1,1-1 0,0 0 0,-1 1 0,-3 4 20,-1-1 1,1 1 0,0 0 0,0 0-1,1 0 1,0 1 0,-1-1 0,2 1-1,-1 0 1,1-1 0,0 1 0,0 0-1,-2 12 1,3-10 14,0-1-1,0 1 1,0-1-1,1 1 0,0-1 1,1 1-1,-1 0 1,2-1-1,-1 1 1,1-1-1,3 8 1,-4-12-33,0 0 1,0-1-1,1 1 0,-1-1 1,1 1-1,0-1 1,-1 0-1,1 0 1,0 0-1,1 0 0,-1 0 1,0 0-1,0 0 1,1-1-1,-1 1 0,1-1 1,0 0-1,-1 0 1,5 2-1,-2-2-1,0-1-1,0 1 0,-1-1 1,1 0-1,0 0 1,0-1-1,0 1 1,-1-1-1,1 0 1,0 0-1,4-2 0,2-2 1,0 1-1,0-2 0,-1 1 0,1-1 0,-1-1 1,-1 0-1,1-1 0,14-15 0,79-116 144,-81 108 27,-19 27-102,0 0-1,0 0 1,0 0 0,1 1-1,-1 0 1,6-4 0,-9 7-66,0 0 0,1-1 0,-1 1 0,1 0 0,-1-1 0,1 1 0,-1 0 1,1-1-1,-1 1 0,1 0 0,-1 0 0,1 0 0,-1 0 0,1 0 0,-1-1 0,1 1 0,0 0 1,-1 0-1,1 0 0,-1 0 0,1 1 0,-1-1 0,1 0 0,-1 0 0,1 0 0,-1 0 0,1 0 0,-1 1 1,1-1-1,-1 0 0,1 1 0,-1-1 0,1 0 0,-1 1 0,1-1 0,-1 0 0,0 1 0,1-1 1,-1 1-1,0-1 0,1 0 0,-1 1 0,0-1 0,0 1 0,1-1 0,-1 1 0,0 0 0,0-1 1,0 1-1,0-1 0,0 1 0,0-1 0,0 1 0,0-1 0,0 1 0,0-1 0,0 1 0,0 0 0,0-1 1,0 1-1,0 0 0,-1 31 107,0-25-107,1 0 0,0 0 0,0 0 0,0 0 0,1 0 0,0-1 0,0 1 0,1 0 0,0 0 0,3 8-1,-4-16-10,0 0-1,1 0 0,-2 0 0,1 0 0,0 0 1,0 0-1,0 0 0,0 0 0,-1 0 0,1 0 1,0-1-1,-1 1 0,1 0 0,-1 0 0,1-3 0,10-16-6,4-7-3,0-2-69,1 1-1,1 1 0,23-27 0,-39 53 70,0 0-1,0 1 0,0-1 1,0 0-1,0 0 1,0 1-1,0-1 1,0 1-1,0-1 1,1 1-1,-1-1 1,0 1-1,0 0 1,0 0-1,1-1 1,-1 1-1,0 0 1,0 0-1,1 0 0,-1 0 1,0 0-1,0 1 1,1-1-1,-1 0 1,0 1-1,0-1 1,0 1-1,0-1 1,0 1-1,1-1 1,-1 1-1,0 0 1,0-1-1,0 1 1,0 0-1,-1 0 1,1 0-1,1 1 0,6 6-33,-1 1 0,0 0 0,9 14-1,-4-5 38,-9-15 12,0 1-1,0-1 0,0 0 1,1 0-1,-1 0 0,1 0 1,0-1-1,0 1 0,-1-1 1,2 0-1,-1 0 0,0-1 1,0 1-1,1-1 1,-1 0-1,0 0 0,6 0 1,-7-1 1,0 0 1,0 0 0,0 0 0,0-1-1,0 0 1,0 1 0,0-1 0,0 0 0,0-1-1,0 1 1,0 0 0,-1-1 0,1 0 0,-1 1-1,1-1 1,-1 0 0,1 0 0,-1-1-1,0 1 1,0 0 0,0-1 0,0 1 0,-1-1-1,1 0 1,1-4 0,92-196 627,-95 203-627,0 0 1,0 0-1,0 0 0,0-1 1,0 1-1,0 0 0,0 0 1,0 0-1,0 0 0,1-1 1,-1 1-1,0 0 0,0 0 0,0 0 1,0 0-1,0 0 0,1 0 1,-1-1-1,0 1 0,0 0 1,0 0-1,1 0 0,-1 0 1,0 0-1,0 0 0,0 0 1,0 0-1,1 0 0,-1 0 1,0 0-1,0 0 0,0 0 1,1 0-1,-1 0 0,0 0 0,0 0 1,0 0-1,1 0 0,-1 0 1,0 0-1,0 0 0,0 0 1,1 1-1,-1-1 0,0 0 1,0 0-1,0 0 0,0 0 1,0 0-1,1 0 0,-1 1 1,9 14 109,2 19-59,-4-8-91,-3-10 90,1 1 0,7 17-1,-11-30-126,1-1 0,0 1-1,0 0 1,0-1 0,0 1 0,1-1-1,0 0 1,-1 0 0,1 0-1,0 0 1,1 0 0,-1-1 0,7 5-1,-9-7-58,0 1-1,0-1 0,0 0 1,0 0-1,0 1 1,1-1-1,-1 0 0,0 0 1,0 0-1,0 0 1,0-1-1,0 1 0,0 0 1,0 0-1,0-1 0,0 1 1,0 0-1,0-1 1,0 1-1,0-1 0,0 1 1,0-1-1,0 0 1,0 1-1,0-1 0,-1 0 1,1 0-1,0 0 0,0 1 1,-1-1-1,1 0 1,-1 0-1,1 0 0,-1 0 1,1-1-1,19-46-2660,-14 33 3760,9-21-548</inkml:trace>
</inkml:ink>
</file>

<file path=ppt/ink/ink1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18.286"/>
    </inkml:context>
    <inkml:brush xml:id="br0">
      <inkml:brushProperty name="width" value="0.05" units="cm"/>
      <inkml:brushProperty name="height" value="0.05" units="cm"/>
      <inkml:brushProperty name="color" value="#FF0066"/>
    </inkml:brush>
  </inkml:definitions>
  <inkml:trace contextRef="#ctx0" brushRef="#br0">46 1 10394,'-24'0'4569,"7"4"-2736,13 0-353,8 1-984,9-2-416,13-5-768,2-1-528,4-4-849,4 3 1137</inkml:trace>
</inkml:ink>
</file>

<file path=ppt/ink/ink1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18.667"/>
    </inkml:context>
    <inkml:brush xml:id="br0">
      <inkml:brushProperty name="width" value="0.05" units="cm"/>
      <inkml:brushProperty name="height" value="0.05" units="cm"/>
      <inkml:brushProperty name="color" value="#FF0066"/>
    </inkml:brush>
  </inkml:definitions>
  <inkml:trace contextRef="#ctx0" brushRef="#br0">153 0 9954,'-3'0'715,"1"1"1,-1-1-1,1 1 0,-1-1 1,1 1-1,0 0 0,-1 0 1,1 0-1,0 0 0,-3 3 1,-36 29 947,33-26-909,-4 4-24,0 1 0,-20 25 0,29-33-637,1-1 0,0 1 1,0 0-1,0 0 1,0 0-1,0 0 0,-1 7 1,3-10-75,0 1 1,-1 0 0,1-1-1,0 1 1,0 0 0,0-1-1,1 1 1,-1 0 0,0-1 0,1 1-1,-1 0 1,0-1 0,1 1-1,0-1 1,-1 1 0,1-1-1,0 1 1,0-1 0,2 3-1,-2-3-18,1 1 0,0-1-1,0 0 1,-1 0 0,1 1-1,0-2 1,0 1 0,0 0 0,0 0-1,0 0 1,0-1 0,0 1-1,0-1 1,0 0 0,1 0-1,-1 1 1,0-1 0,0-1-1,0 1 1,0 0 0,0 0-1,0-1 1,0 1 0,1-1-1,-1 0 1,0 0 0,-1 0-1,1 0 1,2-1 0,8-4 10,0-1 0,-1-1 1,14-11-1,-20 15-2,62-43 102,-66 48-105,-1-1 1,0 0 0,1 0 0,-1 0-1,0 0 1,1 0 0,-1 0-1,0 1 1,1-1 0,-1 0 0,0 0-1,1 0 1,-1 1 0,0-1-1,0 0 1,1 0 0,-1 1 0,0-1-1,0 0 1,0 1 0,1-1-1,-1 0 1,0 1 0,0-1-1,0 0 1,0 1 0,0-1 0,0 0-1,1 1 1,-1-1 0,0 1-1,0-1 1,0 0 0,0 1 0,0-1-1,-1 0 1,1 1 0,0-1-1,0 0 1,0 1 0,0-1 0,0 1-1,0 31 324,-1-14-79,13 101 1051,-10-104-1236,1 1-1,1-1 1,0 0 0,1 0 0,11 21 0,-15-34-103,0 0 0,0 0 0,0 0 0,0 0 0,0 0-1,1-1 1,-1 1 0,1 0 0,-1-1 0,1 1 0,0-1 0,-1 1 0,1-1 0,0 0 0,0 0 0,0 0 0,0 0 0,0 0 0,0 0 0,0-1 0,1 1 0,1 0 0,-2-2-157,0 1 0,0 0 0,-1-1 0,1 1 0,-1-1 0,1 1 0,0-1 1,-1 0-1,1 0 0,-1 0 0,1 0 0,-1 0 0,0 0 0,0 0 0,1 0 0,-1-1 0,0 1 0,0 0 0,0-1 0,0 1 0,0-1 0,0 1 0,-1-1 0,1 1 0,0-1 0,-1 0 0,1 1 1,-1-3-1,13-30-4283,-3 14 3367</inkml:trace>
</inkml:ink>
</file>

<file path=ppt/ink/ink1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19.074"/>
    </inkml:context>
    <inkml:brush xml:id="br0">
      <inkml:brushProperty name="width" value="0.05" units="cm"/>
      <inkml:brushProperty name="height" value="0.05" units="cm"/>
      <inkml:brushProperty name="color" value="#FF0066"/>
    </inkml:brush>
  </inkml:definitions>
  <inkml:trace contextRef="#ctx0" brushRef="#br0">0 225 8594,'2'-22'17865,"4"29"-17809,-3 4 0,-3-7-47,1-1 0,0 0 0,-1 0 0,1 0 0,1 0 0,-1 0 0,0 0 1,1-1-1,2 5 0,2 1 5,3 6 18,0-1-1,17 16 1,-25-28-27,0 0-1,0 0 1,0-1-1,0 1 1,0 0 0,0-1-1,0 1 1,0-1-1,0 1 1,0-1-1,1 1 1,-1-1 0,0 0-1,0 0 1,1 0-1,-1 0 1,0 0 0,0 0-1,1 0 1,-1 0-1,0 0 1,0 0-1,1-1 1,-1 1 0,0 0-1,0-1 1,0 1-1,1-1 1,-1 1-1,0-1 1,0 0 0,0 0-1,0 1 1,0-1-1,0 0 1,-1 0 0,2-1-1,6-6 28,0 0 1,-1-1-1,9-12 0,-8 10-16,49-73 44,-57 83-61,1 1 0,-1-1 1,0 1-1,1 0 0,-1-1 0,0 1 1,1 0-1,-1-1 0,0 1 0,1 0 1,-1 0-1,1-1 0,-1 1 0,1 0 1,-1 0-1,1 0 0,-1-1 0,0 1 1,1 0-1,-1 0 0,1 0 0,-1 0 1,1 0-1,-1 0 0,1 0 0,-1 0 1,1 0-1,-1 0 0,2 1 0,16 7 10,-5-2-10,-7-3 3,0 0 0,1 0 1,0 0-1,-1-1 0,1 0 0,0-1 0,0 1 0,0-1 0,0 0 0,0-1 1,0 0-1,1 0 0,-1-1 0,0 0 0,0 0 0,0 0 0,0-1 1,-1 0-1,13-5 0,-3-2 44,-1 0-1,-1-1 1,0 0 0,0-1 0,16-17 0,-25 22-36,1 0-1,-1 0 1,-1 0 0,1 0-1,-1-1 1,0 0 0,-1 0-1,1 0 1,-1-1 0,-1 1-1,1-1 1,-1 1 0,-1-1-1,2-8 1,-26 94 1,22-70-63,0 1 0,0-1 1,1 1-1,0-1 0,1 1 1,-1-1-1,2 0 0,-1 1 1,1-1-1,1 0 0,-1 0 0,1 0 1,6 10-1,-4-10-463,1 0-1,0 0 1,0-1 0,0 0-1,1 0 1,1 0-1,-1-1 1,1 0 0,0-1-1,0 1 1,13 5-1,31 13-1492</inkml:trace>
</inkml:ink>
</file>

<file path=ppt/ink/ink1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20.115"/>
    </inkml:context>
    <inkml:brush xml:id="br0">
      <inkml:brushProperty name="width" value="0.05" units="cm"/>
      <inkml:brushProperty name="height" value="0.05" units="cm"/>
      <inkml:brushProperty name="color" value="#FF0066"/>
    </inkml:brush>
  </inkml:definitions>
  <inkml:trace contextRef="#ctx0" brushRef="#br0">234 47 7466,'-5'-1'574,"1"1"1,-1-1-1,0 1 1,1 0 0,-1 0-1,0 1 1,1-1-1,-1 1 1,1 0 0,-1 0-1,1 0 1,-1 1-1,1 0 1,-8 4 0,-8 5 625,-32 24 0,31-20-122,17-12-938,-3 1 171,0 1-1,0 0 0,1 0 0,0 0 0,0 1 0,-9 11 1,14-16-263,0 0 1,1 1-1,-1-1 1,0 1 0,1-1-1,-1 0 1,1 1-1,0-1 1,-1 1 0,1-1-1,0 1 1,0 0-1,0-1 1,0 1 0,0-1-1,0 1 1,1 1-1,0-1-19,0 1 0,0-1 0,0 0 0,0 0 0,1 1 0,-1-1 0,1 0 0,-1 0 0,1 0 0,0 0 0,0-1-1,0 1 1,3 2 0,53 36 468,26 21 137,-74-53-573,0 1-1,-1 0 1,0 1 0,-1 0 0,13 18-1,-19-23-53,0 0 0,0 0 0,0 0 0,-1 1 0,0-1 0,0 1 0,0-1 0,-1 1 0,1-1 0,-1 1 0,-1-1 0,1 1 0,-1 0 0,0-1 0,0 0 0,0 1 0,-1-1 0,-4 10 0,4-10 2,0 0-1,0-1 1,-1 1-1,0 0 1,1-1-1,-2 0 1,1 1-1,0-1 1,-1 0-1,0-1 1,0 1-1,0-1 1,0 0-1,-1 0 1,1 0-1,-1 0 1,1-1-1,-1 1 0,-9 1 1,13-3-5,0-1 0,-1 1 0,1-1-1,0 0 1,0 0 0,-1 1 0,1-1 0,0 0 0,0 0 0,-1 0-1,1-1 1,0 1 0,0 0 0,-1 0 0,1-1 0,0 1 0,0 0-1,0-1 1,-1 0 0,1 1 0,0-1 0,0 1 0,0-1 0,0 0-1,0 0 1,0 0 0,0 0 0,1 0 0,-1 0 0,0 0 0,0 0-1,1 0 1,-1 0 0,0 0 0,1 0 0,-1 0 0,1-1 0,0 1 0,-1-2-1,1 0 7,-1-1 0,1 1 0,0 0 0,1-1 0,-1 1 0,1 0 0,-1-1-1,1 1 1,0 0 0,0 0 0,0 0 0,1 0 0,-1 0 0,3-3 0,9-11 30,1 2 1,0 0-1,1 0 1,1 2-1,25-18 1,20-17 148,-45 33-108,1 0 78,0 0-1,-1-1 1,-1-1-1,20-26 0,-28 24-21,-7 19-134,0 0 1,0-1 0,0 1 0,0 0-1,0 0 1,0-1 0,0 1-1,0 0 1,-1-1 0,1 1-1,0 0 1,0-1 0,0 1 0,0 0-1,0 0 1,-1-1 0,1 1-1,0 0 1,0 0 0,0-1-1,-1 1 1,1 0 0,0 0-1,0 0 1,-1 0 0,1-1 0,0 1-1,0 0 1,-1 0 0,1 0-1,-2 0 2,0 0-1,1 0 1,-1 0-1,1 0 1,-1 0-1,1 1 1,-1-1-1,1 1 1,-1-1-1,1 1 1,0-1-1,-1 1 1,1 0-1,0 0 1,-1 0-1,1 0 1,-1 1-1,-1 0-1,1-1-1,-1 1 1,1 0-1,0 1 1,0-1-1,0 0 0,0 0 1,0 1-1,0 0 1,1-1-1,-1 1 1,1 0-1,0-1 1,-1 1-1,2 0 0,-1 0 1,0 0-1,0 0 1,1 0-1,0 0 1,-1 0-1,1 0 0,1 1 1,-1-1-1,0 0 1,1 0-1,-1 0 1,1 0-1,0 0 1,0 0-1,0-1 0,0 1 1,1 0-1,-1 0 1,1-1-1,0 1 1,-1-1-1,1 1 0,0-1 1,0 0-1,1 0 1,-1 0-1,0 0 1,1 0-1,0 0 1,-1-1-1,1 1 0,0-1 1,-1 0-1,1 0 1,0 0-1,0 0 1,0 0-1,0-1 0,0 1 1,0-1-1,4 0 1,6 1 42,-1-2 1,1 1-1,-1-2 0,1 1 1,-1-2-1,0 0 0,1 0 1,-2-1-1,1-1 1,0 0-1,-1 0 0,20-14 1,-1 0 456,-2-2 1,-1-1 0,33-34-1,-47 45-182,-14 14-69,-20 20-130,12-14-107,0 0 0,1 1 0,0 0 0,-13 20 0,20-27-14,-1 0-1,1 0 1,0-1 0,0 1-1,0 0 1,0 0 0,0 0 0,1 0-1,-1 1 1,1-1 0,0 5-1,0-7 0,0 1-1,1-1 1,-1 1-1,1-1 0,-1 0 1,1 1-1,0-1 0,-1 0 1,1 1-1,0-1 1,0 0-1,0 0 0,0 1 1,0-1-1,0 0 0,0 0 1,1 0-1,-1 0 1,0-1-1,0 1 0,1 0 1,-1-1-1,1 1 0,2 0 1,4 1-6,0 0 1,0-1 0,0-1-1,1 1 1,-1-1-1,0-1 1,1 1-1,-1-2 1,0 1 0,0-1-1,14-5 1,-10 4 9,1 0 1,-1 0 0,1 2-1,16-2 1,-22 4 22,0 0-1,0 0 1,-1 0-1,1 0 1,-1 1-1,1 0 0,-1 1 1,0 0-1,0-1 1,0 2-1,0-1 1,0 1-1,-1 0 1,0 0-1,1 1 1,-2-1-1,1 1 1,0 0-1,-1 0 1,0 1-1,0-1 1,-1 1-1,0 0 1,1 0-1,-2 0 1,1 1-1,-1-1 0,0 1 1,-1-1-1,1 1 1,-1-1-1,0 1 1,-1 0-1,0 0 1,0-1-1,0 1 1,-1 0-1,-1 7 1,-3 1-17,-1 0 1,0 0 0,0 0 0,-16 23-1,19-33-3,0 0-1,0 0 0,-1-1 0,1 0 0,-1 1 0,0-1 0,0 0 1,-1-1-1,1 1 0,-1-1 0,0 0 0,1 0 0,-1 0 0,-1-1 0,1 0 1,-10 3-1,14-5-3,-1 1 0,0-1 1,1 0-1,-1-1 0,1 1 1,-1 0-1,1 0 0,-1-1 1,1 1-1,-1-1 1,1 1-1,-1-1 0,1 1 1,-1-1-1,1 0 0,0 0 1,-1 0-1,1 0 0,0 0 1,0 0-1,0 0 0,0 0 1,0 0-1,0-1 0,0 1 1,0 0-1,0-1 0,0 1 1,1-1-1,-1 1 1,1-1-1,-1 1 0,1-1 1,-1 1-1,1-1 0,0 1 1,0-3-1,-1-4 2,0-1 0,1 1 0,0 0 0,0-1 0,3-13 0,3-5 13,1 1 0,1 0 0,2 0 0,0 1 0,1 0 1,2 1-1,29-42 0,10-3-490,69-70 0,-92 107-88,-11 13-1862,34-28 0,-26 25 628</inkml:trace>
</inkml:ink>
</file>

<file path=ppt/ink/ink1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27.442"/>
    </inkml:context>
    <inkml:brush xml:id="br0">
      <inkml:brushProperty name="width" value="0.05" units="cm"/>
      <inkml:brushProperty name="height" value="0.05" units="cm"/>
      <inkml:brushProperty name="color" value="#FF0066"/>
    </inkml:brush>
  </inkml:definitions>
  <inkml:trace contextRef="#ctx0" brushRef="#br0">56 683 4833,'-22'-1'4275,"20"1"-3883,0 0 0,1 0 0,-1 0 0,0 0 0,0 0 0,1 0-1,-1 0 1,0-1 0,1 1 0,-1-1 0,0 1 0,1-1 0,-1 1 0,-4-4 4153,15 7-3327,12 5-840,0-1 0,0-1 0,1-1-1,42 4 1,332 29 1101,-78-11-62,-304-26-1366,228 9 714,-168-13-619,161-10 987,-187 7-812,0-1 0,87-26 0,17-10 212,33-11-98,-159 44-360,1-1 0,26-15 1,-45 21-63,0 1 0,-1-1 1,0 0-1,0-1 1,0 1-1,-1-1 1,1-1-1,-1 1 0,-1-1 1,10-15-1,-13 18-9,-1 0-1,1-1 0,-1 1 0,0-1 0,0 1 1,-1-1-1,1 1 0,-1-1 0,0 1 0,0-1 1,0 1-1,-1-1 0,0 1 0,0 0 1,0-1-1,0 1 0,-1 0 0,1-1 0,-1 1 1,0 0-1,-1 0 0,1 0 0,-4-4 0,-8-10 4,-1 1 0,0 0-1,-26-22 1,16 16-16,9 7-14,-1 2 0,0 0-1,-1 1 1,0 0 0,-1 2 0,0 0 0,-1 1-1,0 1 1,-24-7 0,-338-92-739,310 92 667,42 7 30,-1 2 0,0 1 0,-1 2 0,0 1 0,-31 1 0,-13 10-382,-94 22 0,96-15 247,-14 7 146,2 3-1,0 5 0,-89 44 1,-47 21 46,198-84 7,0 0 0,1 2-1,0 1 1,1 1 0,-37 31 0,56-43 2,-1 1-1,1-1 1,0 0 0,0 1-1,0 0 1,0 0 0,0 0-1,1 0 1,0 0 0,0 0-1,0 1 1,0-1 0,1 1-1,-1-1 1,1 1 0,1 0-1,-1-1 1,0 1 0,1 0-1,0-1 1,0 1 0,1 0-1,-1 0 1,2 5 0,1-4 0,-1 0 1,1-1-1,0 1 1,0-1 0,0 1-1,1-1 1,0 0-1,0-1 1,0 1-1,0-1 1,1 1 0,0-1-1,0-1 1,0 1-1,0-1 1,1 0 0,-1 0-1,8 3 1,8 1-435,0 0 1,0-2-1,1 0 1,0-1 0,0-2-1,0 0 1,43-2-1,26-5-788</inkml:trace>
</inkml:ink>
</file>

<file path=ppt/ink/ink1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30.588"/>
    </inkml:context>
    <inkml:brush xml:id="br0">
      <inkml:brushProperty name="width" value="0.05" units="cm"/>
      <inkml:brushProperty name="height" value="0.05" units="cm"/>
      <inkml:brushProperty name="color" value="#FF0066"/>
    </inkml:brush>
  </inkml:definitions>
  <inkml:trace contextRef="#ctx0" brushRef="#br0">273 833 7610,'-3'-12'12918,"24"12"-12393,-7 1 132,70 6 540,-1 4-1,102 27 1,-101-18-771,0-4 1,126 7-1,-141-25 106,-1-3-1,91-18 1,-83 10 65,110-4 1,4 9-383,-154 4-178,0-2-1,0 0 1,39-14-1,12-9 441,111-52 0,-189 76-464,0 0 0,-1-1 0,1 0 0,-1 0 0,0 0 0,-1-1 0,7-9 0,-9 12-11,-2-1 1,1 0-1,0-1 0,-1 1 0,0-1 0,0 1 0,-1-1 0,0 0 0,0 0 1,0 0-1,-1 0 0,2-10 0,-1-1 4,-1 0 0,-1-1 1,0 0-1,-2 1 0,0-1 1,-1 1-1,0 0 0,-1 0 0,-10-23 1,6 19-23,-2 2 0,0-1 0,-2 1 1,0 1-1,-1 0 0,0 1 0,-2 0 1,0 1-1,-1 1 0,-31-24 0,20 21-17,-1 1 0,-1 1 0,0 2 0,-1 0 1,-1 2-1,-52-13 0,20 11 9,-1 3 0,-86-5 0,-133 9-86,101 4-14,87 2 31,1 3 0,-111 18-1,138-8 28,0 2 0,1 4 0,-112 45 0,154-53 55,1 1 1,1 1-1,0 1 0,1 0 1,0 2-1,1 1 0,1 1 1,0 0-1,2 1 0,0 1 1,0 1-1,-24 40 0,23-31 11,2 1 0,1 0 1,1 1-1,1 1 0,-14 57 0,25-76 8,0-1-1,0 1 1,2 0 0,-1-1 0,2 1-1,0 0 1,0 0 0,4 13 0,-3-17 12,1-1 0,0 0 1,0 0-1,1 0 0,0 0 1,1 0-1,0-1 0,0 1 1,0-1-1,1-1 0,0 1 1,13 10-1,-4-6 14,1-1-1,0 0 1,1-1 0,0-1-1,0 0 1,1-1 0,0-1-1,0-1 1,21 3 0,3-1-169,1-2 1,-1-2-1,45-2 1,-48-3-1264,0-2 1,48-10 0,-16-3-290</inkml:trace>
</inkml:ink>
</file>

<file path=ppt/ink/ink1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34.068"/>
    </inkml:context>
    <inkml:brush xml:id="br0">
      <inkml:brushProperty name="width" value="0.05" units="cm"/>
      <inkml:brushProperty name="height" value="0.05" units="cm"/>
      <inkml:brushProperty name="color" value="#FF0066"/>
    </inkml:brush>
  </inkml:definitions>
  <inkml:trace contextRef="#ctx0" brushRef="#br0">61 6 6481,'-48'-2'3004,"47"2"-2863,-11-3 10263,18 70-8407,0 60-227,-8-53-1142,2 120 731,0-194-1345,0 1 0,0-1 0,0 1 0,0-1 0,0 1 0,0 0 0,0-1 0,0 1 0,0-1 0,0 1 0,0-1 0,1 1 0,-1-1 0,0 1 0,0-1-1,1 1 1,-1-1 0,0 1 0,1-1 0,-1 0 0,0 1 0,1-1 0,-1 0 0,1 1 0,-1-1 0,1 0 0,-1 1 0,1-1 0,-1 0 0,1 0 0,-1 1 0,1-1 0,-1 0 0,1 0 0,-1 0 0,1 0 0,0 0 0,2 0 32,-1-1 0,1 1 0,-1-1 0,1 1 0,-1-1 0,1 0 1,-1 0-1,5-3 0,39-30 500,-2-7-284,-35 30-318,1 1 0,1 0 0,-1 0 1,2 2-1,-1-1 0,1 1 0,0 1 0,15-7 0,-24 14-347,0-1 0,0 1-1,0 0 1,0-1 0,0 1 0,0 1-1,0-1 1,0 0 0,0 1 0,4 0-1,5 2-2084,1-3 1149</inkml:trace>
</inkml:ink>
</file>

<file path=ppt/ink/ink1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35.252"/>
    </inkml:context>
    <inkml:brush xml:id="br0">
      <inkml:brushProperty name="width" value="0.05" units="cm"/>
      <inkml:brushProperty name="height" value="0.05" units="cm"/>
      <inkml:brushProperty name="color" value="#FF0066"/>
    </inkml:brush>
  </inkml:definitions>
  <inkml:trace contextRef="#ctx0" brushRef="#br0">57 34 9426,'-11'-11'877,"9"8"-414,-1 0 0,0 0 0,-1 0 0,1 1 0,0-1 0,-6-2 0,8 5-412,1-1-1,0 1 1,0 0 0,-1 0-1,1 0 1,0 0 0,0 0-1,0 0 1,-1 0 0,1 0-1,0 0 1,0 0 0,-1 0-1,1 0 1,0 1 0,0-1-1,-1 0 1,1 0 0,0 0-1,0 0 1,0 0 0,-1 0-1,1 0 1,0 1 0,0-1-1,0 0 1,0 0 0,-1 0-1,1 0 1,0 1 0,0-1-1,0 0 1,0 0 0,0 0-1,0 1 1,0-1 0,-1 0-1,1 0 1,0 1 0,0-1-1,1 24 2317,4-3-1196,1 0 1,1-1-1,1 1 0,17 30 1,4 12 144,-17-38-988,-9-19-296,0 0-1,0 0 0,0 0 1,0 1-1,-1-1 0,0 1 1,-1-1-1,1 1 0,-1 0 1,-1 0-1,1 9 1,-1-16-75,0 1 0,0 0 0,-1-1 0,1 1 0,0-1 0,0 1 0,0 0 0,-1-1 0,1 1 0,0-1 0,-1 1 1,1-1-1,-1 1 0,1-1 0,0 1 0,-1-1 0,1 0 0,-1 1 0,1-1 0,-1 1 0,1-1 0,-1 0 1,0 0-1,1 1 0,-1-1 0,1 0 0,-1 0 0,0 0 0,1 1 0,-1-1 0,1 0 0,-1 0 0,0 0 1,1 0-1,-1 0 0,1 0 0,-1-1 0,0 1 0,1 0 0,-1 0 0,0 0 0,1 0 0,-1-1 0,1 1 0,-1 0 1,0-1-1,-28-18-3432,-18-23-1689,19 19 3845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08.134"/>
    </inkml:context>
    <inkml:brush xml:id="br0">
      <inkml:brushProperty name="width" value="0.05" units="cm"/>
      <inkml:brushProperty name="height" value="0.05" units="cm"/>
      <inkml:brushProperty name="color" value="#FF0066"/>
    </inkml:brush>
  </inkml:definitions>
  <inkml:trace contextRef="#ctx0" brushRef="#br0">0 134 6129,'122'10'7546,"-106"-3"-6850,-13-4-171,-10-4 770,-17-6-1208,-30-13-35,51 18-85,0 0 0,0 0 0,0 0 0,0 0 1,0 0-1,1-1 0,-1 1 0,1-1 0,-1 0 0,1 0 1,0 0-1,0 0 0,-2-5 0,3 6-98,1 0 0,-1 0 1,0 0-1,1 0 0,0 0 0,-1 0 0,1 0 0,0 0 1,0 0-1,0 0 0,0 0 0,0 0 0,1-1 0,-1 1 1,1 0-1,-1 0 0,1 0 0,0 0 0,0 0 0,1-2 1,0 1-375,0 0 1,1 0 0,-1 0 0,0 1 0,1-1-1,0 1 1,-1 0 0,1-1 0,0 1 0,0 1-1,5-4 1,16-4-1063</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34.485"/>
    </inkml:context>
    <inkml:brush xml:id="br0">
      <inkml:brushProperty name="width" value="0.05" units="cm"/>
      <inkml:brushProperty name="height" value="0.05" units="cm"/>
      <inkml:brushProperty name="color" value="#FF0066"/>
    </inkml:brush>
  </inkml:definitions>
  <inkml:trace contextRef="#ctx0" brushRef="#br0">60 73 1400,'-21'-18'2341,"18"17"-2062,0-1-1,1 0 1,-1 0-1,1 0 0,-1 0 1,1-1-1,0 1 0,0-1 1,0 1-1,0-1 1,1 1-1,-1-1 0,1 0 1,-1 0-1,1 0 0,-1-4 1,-2-2 5836,15 13-5495,-5-2-621,0 0 0,1 1 0,-1 0 0,0 0 0,0 0 0,0 1 0,7 5 0,-8-5-82,0 0-1,1 0 0,-1-1 1,1 0-1,0 0 1,0 0-1,0-1 0,0 0 1,0 0-1,7 0 1,29 5-1280,1 0 527</inkml:trace>
</inkml:ink>
</file>

<file path=ppt/ink/ink1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35.735"/>
    </inkml:context>
    <inkml:brush xml:id="br0">
      <inkml:brushProperty name="width" value="0.05" units="cm"/>
      <inkml:brushProperty name="height" value="0.05" units="cm"/>
      <inkml:brushProperty name="color" value="#FF0066"/>
    </inkml:brush>
  </inkml:definitions>
  <inkml:trace contextRef="#ctx0" brushRef="#br0">54 175 8290,'8'-22'1098,"1"1"0,24-41 0,-30 58-915,1 1 0,-1 0 1,1 0-1,0 0 0,0 0 0,0 1 0,0-1 1,1 1-1,-1 0 0,1 1 0,-1-1 1,1 1-1,-1 0 0,1 0 0,0 0 1,0 0-1,7 1 0,10-3 692,26-9 1134,-35 7-1298,1 2-1,-1-1 0,1 2 0,0 0 0,0 0 0,19 1 0,-33 1-683,1 0 0,-1 0 1,1 0-1,-1 0 0,1 0 0,-1 0 1,1 0-1,-1 0 0,1 0 0,-1 0 1,1 0-1,-1 0 0,1 1 0,-1-1 1,1 0-1,-1 0 0,1 0 0,-1 1 0,1-1 1,-1 0-1,0 0 0,1 1 0,-1-1 1,1 1-1,-1-1 0,0 0 0,1 1 1,-1-1-1,0 1 0,0-1 0,1 0 1,-1 1-1,0-1 0,0 1 0,0-1 1,1 1-1,-1-1 0,0 1 0,0-1 1,0 1-1,0-1 0,0 1 0,0-1 1,0 1-1,0-1 0,0 1 0,0-1 1,-1 1-1,1-1 0,0 1 0,0-1 1,0 1-1,0-1 0,-1 1 0,1-1 0,0 0 1,-1 1-1,0 0 0,-20 21 667,20-22-667,-73 61 789,-130 82-1,131-89-2911,63-51 1749</inkml:trace>
</inkml:ink>
</file>

<file path=ppt/ink/ink1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36.944"/>
    </inkml:context>
    <inkml:brush xml:id="br0">
      <inkml:brushProperty name="width" value="0.05" units="cm"/>
      <inkml:brushProperty name="height" value="0.05" units="cm"/>
      <inkml:brushProperty name="color" value="#FF0066"/>
    </inkml:brush>
  </inkml:definitions>
  <inkml:trace contextRef="#ctx0" brushRef="#br0">22 5 6433,'-19'-4'11125,"19"4"-10989,0 0 1,0 0 0,-1 1 820,1-1-821,0 0 1,-1 0 0,1 0-1,0 1 1,0-1 0,0 0-1,0 0 1,0 0 0,0 1 0,0-1-1,0 0 1,0 0 0,0 0-1,0 1 1,0-1 0,0 0-1,0 0 1,0 0 0,0 1 0,0-1-1,0 0 1,0 0 0,0 0-1,0 1 1,0-1 0,0 0-1,0 0 1,0 0 0,0 1 0,1-1-1,5 18 1448,15 34 0,-13-36-1297,-2 1 0,0 0 0,5 17 0,11 86 649,5 18-2576,-26-134-294,-3-8-275,-1-1-1746,1 3 2659</inkml:trace>
</inkml:ink>
</file>

<file path=ppt/ink/ink1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37.854"/>
    </inkml:context>
    <inkml:brush xml:id="br0">
      <inkml:brushProperty name="width" value="0.05" units="cm"/>
      <inkml:brushProperty name="height" value="0.05" units="cm"/>
      <inkml:brushProperty name="color" value="#FF0066"/>
    </inkml:brush>
  </inkml:definitions>
  <inkml:trace contextRef="#ctx0" brushRef="#br0">68 336 7378,'-45'-57'3708,"31"42"-631,13 14-2970,1 1-1,-1 0 1,1-1 0,-1 1-1,0-1 1,1 1-1,0-1 1,-1 1-1,1-1 1,-1 1 0,1-1-1,0 1 1,-1-1-1,1 0 1,0 1-1,-1-1 1,1 0 0,0 1-1,0-1 1,0 0-1,0 1 1,0-1-1,0 0 1,0 1 0,0-1-1,0 0 1,0 1-1,0-1 1,0 0-1,0 1 1,0-1 0,1 0-1,-1 1 1,0-1-1,0 1 1,1-1-1,-1 0 1,1 1 0,-1-1-1,0 1 1,1-1-1,0 0-85,3-8 427,1 1 1,0 0-1,0 0 1,1 0-1,0 1 1,0 0-1,15-12 1,59-43 1353,-41 34-975,-26 18-562,45-32 694,-53 39-899,0 0 0,0 0 0,1 1 0,0 0 0,-1 0 0,1 0 0,0 0 1,0 1-1,7-1 0,-12 2-58,0 0-1,0 0 1,0 0 0,0 0 0,0 1 0,1-1 0,-1 0-1,0 0 1,0 1 0,0-1 0,0 1 0,0-1 0,0 1-1,0 0 1,0-1 0,0 1 0,0 0 0,0-1 0,-1 1-1,1 0 1,0 0 0,0 0 0,-1 0 0,1 0 0,-1 0-1,1 0 1,-1 0 0,1 0 0,-1 0 0,1 0-1,-1 0 1,0 0 0,0 0 0,0 1 0,1-1 0,-1 0-1,0 0 1,-1 2 0,1 7 10,0 0 0,-1-1 0,-4 18 0,2-15 13,0 0-53,0-1 1,-1 0-1,-1-1 0,1 1 1,-2-1-1,1 1 1,-2-2-1,1 1 0,-1-1 1,-1 0-1,0 0 1,0-1-1,0 0 0,-1 0 1,0-1-1,-1-1 1,0 1-1,0-1 0,0-1 1,-1 0-1,1 0 1,-16 3-1,26-7 70,-1-1 1,1 0-1,0 0 0,-1 0 1,1 1-1,0-1 0,-1 0 0,1 0 1,0 0-1,-1 0 0,1 0 1,-1 0-1,1 0 0,0 1 1,-1-1-1,1 0 0,-1 0 1,1 0-1,0-1 0,-1 1 1,1 0-1,-1 0 0,1 0 1,0 0-1,-1 0 0,1 0 1,0-1-1,-1 1 0,1 0 1,0 0-1,-1 0 0,1-1 0,0 1 1,-1 0-1,1-1 0,0 1 1,0 0-1,-1-1 0,1 1 1,0 0-1,0-1 0,0 1 1,-1 0-1,1-1 0,0 1 1,0 0-1,0-1 0,0 1 1,0-1-1,0 1 0,0 0 1,0-1-1,0 1 0,0-1 0,0 0 886,3 1-908,1 1 0,-1-1-1,1 1 1,-1 0 0,0 0 0,1 0-1,-1 1 1,6 2 0,9 5 54,1-1 30,0-1 0,0-1-1,1-1 1,-1 0-1,28 2 1,-39-6-141,27 2 285,-33-2-285,-1-1 0,0 0 0,1 1 0,-1-1 0,0 0 0,1 1 0,-1 0 0,0-1 0,0 1 0,0 0 0,0-1 0,1 1 0,-1 0 0,0 0 0,-1 0 0,1 0 0,0 0 0,0 0 0,0 0 0,0 0 0,0 2 0</inkml:trace>
</inkml:ink>
</file>

<file path=ppt/ink/ink1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38.232"/>
    </inkml:context>
    <inkml:brush xml:id="br0">
      <inkml:brushProperty name="width" value="0.05" units="cm"/>
      <inkml:brushProperty name="height" value="0.05" units="cm"/>
      <inkml:brushProperty name="color" value="#FF0066"/>
    </inkml:brush>
  </inkml:definitions>
  <inkml:trace contextRef="#ctx0" brushRef="#br0">16 1 7602,'-1'0'249,"0"0"-1,0 1 1,0-1 0,1 0 0,-1 1 0,0-1 0,0 1 0,1-1 0,-1 1 0,0-1-1,0 1 1,1 0 0,-1-1 0,1 1 0,-1 0 0,1-1 0,-1 1 0,1 0 0,-1 0 0,1 0-1,0-1 1,-1 1 0,1 0 0,0 0 0,0 0 0,-1 0 0,1 0 0,0-1 0,0 1 0,0 0-1,0 0 1,0 0 0,0 0 0,1 1 0,3 35 3098,2-20-2602,0-1-1,0 0 1,2 0-1,0 0 0,1-1 1,13 17-1,22 41 1143,-41-66-5407,-10-13-2554,5 4 4673</inkml:trace>
</inkml:ink>
</file>

<file path=ppt/ink/ink1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38.587"/>
    </inkml:context>
    <inkml:brush xml:id="br0">
      <inkml:brushProperty name="width" value="0.05" units="cm"/>
      <inkml:brushProperty name="height" value="0.05" units="cm"/>
      <inkml:brushProperty name="color" value="#FF0066"/>
    </inkml:brush>
  </inkml:definitions>
  <inkml:trace contextRef="#ctx0" brushRef="#br0">14 81 9162,'30'-10'6148,"18"-2"-2732,15-4-993,51-24 2598,-112 40-4951,-1-1 1,0 1 0,1 0 0,-1-1 0,0 1 0,1 0-1,-1 0 1,0 0 0,1 0 0,-1 0 0,1 0 0,-1 1-1,0-1 1,2 1 0,-2-1-49,-1 0 0,1 1 0,-1-1 0,0 0 0,0 1 0,1-1 0,-1 0 0,0 1 0,1-1 0,-1 0 0,0 1 0,0-1 0,0 1 0,0-1 0,1 0 0,-1 1 0,0-1 0,0 1 0,0-1 0,0 1 0,0-1 0,0 1 0,0-1 0,0 0 0,0 1 0,0-1 0,0 1 0,-1 0 0,0 3 20,-1 0 1,0 0-1,0 0 1,0 0 0,0 0-1,-1-1 1,1 1-1,-4 3 1,-27 26 21,-1-2 0,-42 31 0,-13 11-1128,86-70 1040,-1 0 1,1 0 0,0 0 0,0 0 0,0 0 0,1 0 0,-1 1 0,1-1-1,0 1 1,0 0 0,0 0 0,0 0 0,1 0 0,-1 0 0,1 0 0,0 0 0,0 5-1,1 23 130</inkml:trace>
</inkml:ink>
</file>

<file path=ppt/ink/ink1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42.248"/>
    </inkml:context>
    <inkml:brush xml:id="br0">
      <inkml:brushProperty name="width" value="0.05" units="cm"/>
      <inkml:brushProperty name="height" value="0.05" units="cm"/>
      <inkml:brushProperty name="color" value="#FF0066"/>
    </inkml:brush>
  </inkml:definitions>
  <inkml:trace contextRef="#ctx0" brushRef="#br0">88 89 2657,'-26'-40'902,"1"2"4432,22 32-2110,3 6-3101,0 0 0,0 0 0,0-1 1,0 1-1,0 0 0,0 0 0,-1-1 0,1 1 0,0 0 0,0 0 0,0 0 0,0-1 1,-1 1-1,1 0 0,0 0 0,0 0 0,0 0 0,-1-1 0,1 1 0,0 0 0,0 0 0,-1 0 1,1 0-1,0 0 0,-1 0 0,1 0 0,0 0 0,0 0 0,-1 0 0,1 0 0,0 0 1,0 0-1,-1 0 0,1 0 0,0 0 0,-1 0 0,1 0 0,-1 0 524,1 3-173,-22 297 2244,20-235-2536,2 1 0,4-1 1,15 87-1,-5-13 62,-2-12 198,-3-46-21,-4 486 1600,-5-552-1914,-1-7-75,0-1-1,1 1 1,0-1 0,0 0 0,1 1 0,0-1 0,1 0-1,-1 0 1,4 10 0,-4-17-115,-1 1 0,1-1 0,0 0 0,-1 1-1,1-1 1,0 1 0,-1-1 0,1 0 0,0 1 0,0-1 0,-1 0 0,1 0-1,0 0 1,0 0 0,0 1 0,-1-1 0,1 0 0,0-1 0,0 1 0,-1 0 0,1 0-1,0 0 1,0 0 0,0 0 0,-1-1 0,1 1 0,0 0 0,-1-1 0,1 1-1,0-1 1,-1 1 0,1 0 0,0-1 0,-1 0 0,1 1 0,-1-1 0,1 1-1,-1-1 1,1 0 0,21-20-1024</inkml:trace>
</inkml:ink>
</file>

<file path=ppt/ink/ink1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43.488"/>
    </inkml:context>
    <inkml:brush xml:id="br0">
      <inkml:brushProperty name="width" value="0.05" units="cm"/>
      <inkml:brushProperty name="height" value="0.05" units="cm"/>
      <inkml:brushProperty name="color" value="#FF0066"/>
    </inkml:brush>
  </inkml:definitions>
  <inkml:trace contextRef="#ctx0" brushRef="#br0">0 6 4689,'0'0'188,"0"0"0,0 0 0,0-1 0,0 1 0,3-4 3382,-3 4-3382,0 0 0,0 0 0,1 0 0,-1-1 0,0 1 0,0 0 0,0 0 0,1 0-1,-1 0 1,12 1 2159,8 7-375,-19-7-1879,0 0 1,0 0 0,1 1-1,-1-1 1,-1 0 0,1 0 0,0 0-1,0 1 1,0-1 0,-1 0-1,1 1 1,0-1 0,-1 1 0,1-1-1,-1 0 1,0 1 0,1 1-1,8 25 521,3-9-357,-9-14-168,1 1-1,-1-1 1,0 1-1,0-1 1,-1 1-1,1 0 1,-1 0-1,-1 0 1,1 1 0,0 9-1,5 39 737,1 0-1,21 69 1,-21-88-711,-1 0 0,-3 0 0,0 0-1,-3 46 1,-17 148 1014,11-185-871,-6 61 790,4 1 0,12 168 1,-4-261-899,2 2 6,-2 0-1,0 1 0,-1 0 0,-1-1 0,-2 18 1,-2-29-687,5-5 505,0 0 0,0 0 1,-1 0-1,1-1 0,0 1 1,0 0-1,-1 0 0,1 0 1,0-1-1,0 1 0,0 0 1,-1 0-1,1-1 0,0 1 1,0 0-1,0 0 0,0-1 1,0 1-1,-1 0 0,1 0 0,0-1 1,0 1-1,0 0 0,0-1 1,0 1-1,0 0 0,0 0 1,0-1-1,0 1 0,0 0 1,0-1-1,0 1 0,0 0 1,1 0-1,-1-1 0,0 1 1,0 0-1,0 0 0,0-1 1,3-26 122</inkml:trace>
</inkml:ink>
</file>

<file path=ppt/ink/ink1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44.197"/>
    </inkml:context>
    <inkml:brush xml:id="br0">
      <inkml:brushProperty name="width" value="0.05" units="cm"/>
      <inkml:brushProperty name="height" value="0.05" units="cm"/>
      <inkml:brushProperty name="color" value="#FF0066"/>
    </inkml:brush>
  </inkml:definitions>
  <inkml:trace contextRef="#ctx0" brushRef="#br0">13 0 8370,'-1'1'202,"1"-1"0,-1 0 0,1 0 0,-1 0 0,0 0 0,1 1 0,-1-1 1,1 0-1,-1 0 0,1 1 0,-1-1 0,1 1 0,-1-1 0,1 0 0,-1 1 0,1-1 0,0 1 1,-1-1-1,1 1 0,-1-1 0,1 1 0,0-1 0,0 1 0,-1-1 0,1 1 0,0 0 0,0 0 1,1 21 2523,18 27-715,-15-41-1273,66 126 3417,-47-93-3428,-1 0 0,-2 2 0,15 47 0,-26-68-627,3 10-181,-19-38-1509,0-1 0,1 0 1,0 0-1,-9-15 0,0-7 229</inkml:trace>
</inkml:ink>
</file>

<file path=ppt/ink/ink1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44.621"/>
    </inkml:context>
    <inkml:brush xml:id="br0">
      <inkml:brushProperty name="width" value="0.05" units="cm"/>
      <inkml:brushProperty name="height" value="0.05" units="cm"/>
      <inkml:brushProperty name="color" value="#FF0066"/>
    </inkml:brush>
  </inkml:definitions>
  <inkml:trace contextRef="#ctx0" brushRef="#br0">3 89 6105,'0'-1'220,"0"0"0,-1 0 0,1 0 0,0 0 0,-1 0 1,1 0-1,0 0 0,0 0 0,0 0 0,0 0 0,0 0 0,0 0 0,0-1 0,0 1 0,1 0 0,-1 0 0,0 0 0,1 0 0,-1 0 0,1 0 0,-1 1 0,1-1 0,-1 0 0,1 0 0,-1 0 0,1 0 0,0 0 0,0 1 0,-1-1 0,1 0 0,0 1 0,0-1 0,1 0 0,35-20 1427,-15 13-986,1 1 0,0 1 0,1 1 0,-1 1 0,1 1 0,0 1 0,0 2 0,41 3 0,-61-3-590,0 0 0,0 1 0,1-1 0,-1 1 0,0 0 0,0 0 0,0 1 0,0-1 0,0 1 0,5 3 0,-8-4-37,1 0 0,-1 0-1,0 1 1,0-1 0,0 0 0,0 1 0,0-1 0,0 1-1,-1-1 1,1 1 0,0 0 0,-1-1 0,1 1 0,-1 0-1,0-1 1,1 1 0,-1 0 0,0-1 0,0 1 0,0 0-1,0 0 1,0-1 0,-1 1 0,1 0 0,0 0 0,-1-1-1,0 3 1,-3 8 11,0 1 0,0-1 1,-1 0-1,-1 0 0,0-1 0,-1 0 0,0 0 0,-1 0 0,0-1 0,0 0 1,-1 0-1,0-1 0,-1 0 0,0-1 0,-1 0 0,1-1 0,-18 9 0,28-16-115,0 1 0,0-1-1,0 0 1,-1 0 0,1 0-1,0 1 1,0-1-1,-1 0 1,1 0 0,0 0-1,0 0 1,-1 0 0,1 1-1,0-1 1,0 0-1,-1 0 1,1 0 0,0 0-1,0 0 1,-1 0 0,1 0-1,0 0 1,-1 0 0,1 0-1,0 0 1,0 0-1,-1 0 1,1 0 0,0 0-1,0 0 1,-1 0 0,1 0-1,0-1 1,0 1-1,-1 0 1,1 0 0,0 0-1,0 0 1,-1-1 0,6-11-2388,16-16-109,6 8 1519</inkml:trace>
</inkml:ink>
</file>

<file path=ppt/ink/ink1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45.058"/>
    </inkml:context>
    <inkml:brush xml:id="br0">
      <inkml:brushProperty name="width" value="0.05" units="cm"/>
      <inkml:brushProperty name="height" value="0.05" units="cm"/>
      <inkml:brushProperty name="color" value="#FF0066"/>
    </inkml:brush>
  </inkml:definitions>
  <inkml:trace contextRef="#ctx0" brushRef="#br0">80 7 9386,'0'0'139,"0"0"0,0-1-1,0 1 1,0 0 0,0 0 0,0-1 0,0 1 0,0 0-1,0 0 1,0-1 0,0 1 0,0 0 0,0 0-1,0-1 1,-1 1 0,1 0 0,0 0 0,0 0 0,0-1-1,0 1 1,-1 0 0,1 0 0,0 0 0,0-1 0,0 1-1,-1 0 1,1 0 0,0 0 0,0 0 0,-1 0-1,1 0 1,0 0 0,0 0 0,-1-1 0,1 1 0,0 0-1,0 0 1,-1 0 0,-9 8 1940,-6 15-750,8-8-858,1 0 0,1 0 1,0 1-1,1 0 0,0 1 0,2-1 0,0 1 1,0-1-1,2 1 0,0 24 0,1-31-315,1-1-1,1 0 1,-1 0-1,1 0 1,1 0-1,0 0 1,0 0-1,0-1 0,6 10 1,-5-13-86,-1 0 0,1 0 0,0 0 0,0 0 0,0-1-1,1 1 1,0-1 0,0-1 0,0 1 0,0-1 0,0 1 0,1-2 0,-1 1 0,11 3 0,-10-4-110,1 0 0,0-1 0,-1 0 0,1 0 0,0-1 0,-1 0 0,1 0 0,0 0 0,0-1 0,-1 0 0,1 0 0,-1-1 0,1 0 0,-1 0 0,0 0 0,1-1 0,-1 0 0,0 0 0,-1-1 0,1 1 0,-1-1 0,10-9 0,-5 4-444,0-1 0,-1-1 0,0 0 0,-1 0 0,0-1 0,-1 0 0,0 0 0,-1-1 0,0 1 0,4-16 0,-5-1 593</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34.921"/>
    </inkml:context>
    <inkml:brush xml:id="br0">
      <inkml:brushProperty name="width" value="0.05" units="cm"/>
      <inkml:brushProperty name="height" value="0.05" units="cm"/>
      <inkml:brushProperty name="color" value="#FF0066"/>
    </inkml:brush>
  </inkml:definitions>
  <inkml:trace contextRef="#ctx0" brushRef="#br0">10 46 5657,'-10'-7'5465,"20"7"-4024,3 2-393,0-2-256,5-4-512,1 1-104,5-5-200,4 0-320,6 2-1112,5-3-1729,11 8 2001</inkml:trace>
  <inkml:trace contextRef="#ctx0" brushRef="#br0" timeOffset="1">1049 20 8290,'0'-2'3681,"5"-4"-2033,6 6-424,4 0-160,6-4-479,0 3-137,1-4-832,3 3 656,-6 10-320</inkml:trace>
</inkml:ink>
</file>

<file path=ppt/ink/ink1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45.530"/>
    </inkml:context>
    <inkml:brush xml:id="br0">
      <inkml:brushProperty name="width" value="0.05" units="cm"/>
      <inkml:brushProperty name="height" value="0.05" units="cm"/>
      <inkml:brushProperty name="color" value="#FF0066"/>
    </inkml:brush>
  </inkml:definitions>
  <inkml:trace contextRef="#ctx0" brushRef="#br0">0 317 9546,'6'-14'2281,"-1"12"-394,4 21 895,1 6-1317,66 105 4172,-57-101-4734,0-4-362,-14-19-425,-7-7-15,1-1-115,-1 1 1,1-1 0,0 0 0,0 0-1,0 0 1,0 0 0,0 0-1,0 0 1,0 0 0,1 0 0,-2-3-1,-4-14-61,1 5 41,-17-39-393,-20-79 0,37 114 364,2 1 1,0-2-1,1 1 0,0 0 0,2 0 0,0-1 0,1 1 0,1 0 1,4-19-1,-4 31 61,0 0 1,0 0 0,0 1 0,1-1-1,0 0 1,0 1 0,0 0 0,1 0-1,-1 0 1,1 0 0,8-7 0,-10 10 13,0 1 0,1-1 1,-1 0-1,0 1 1,1 0-1,-1-1 0,0 1 1,1 0-1,0 0 1,-1 0-1,1 1 0,-1-1 1,1 1-1,0-1 1,0 1-1,-1 0 0,1 0 1,0 0-1,0 0 1,-1 1-1,1-1 0,0 1 1,-1 0-1,1-1 1,-1 1-1,1 0 0,4 3 1,-4-2 52,1 1 1,-1 0 0,0 0-1,0 0 1,0 1 0,0-1-1,-1 0 1,1 1 0,-1 0-1,0 0 1,0 0 0,0 0-1,0 0 1,-1 0 0,1 5-1,0-3-22,0 1 0,-1 0 0,0-1 0,0 1 0,-1 0 0,0 0 0,0 0 0,-2 11 0,1-14-36,-1-1 0,0 1 0,0 0 0,0-1-1,0 1 1,0-1 0,-1 0 0,0 0 0,1 0-1,-1 0 1,0 0 0,-1-1 0,1 1 0,-5 2-1,4-2-2,-1 0-1,1 1 0,0-1 0,0 1 1,0 0-1,1 0 0,-5 7 0,-3 14 1,10-21 0,0 0 0,-1 0 0,0 0 1,0 0-1,0 0 0,0-1 0,-5 6 1,7-9 7,0 1 1,-1-1 0,1 0-1,0 0 1,-1 0 0,1 1-1,0-1 1,0 0-1,-1 0 1,1 1 0,0-1-1,0 0 1,-1 0 0,1 1-1,0-1 1,0 0 0,0 1-1,-1-1 1,1 0-1,0 1 1,0-1 0,0 0-1,0 1 1,0-1 0,0 0-1,0 1 1,0-1 0,0 1-1,0-1 1,0 0-1,0 1 1,0-1 0,0 0-1,0 1 1,0-1 0,0 0-1,1 1 1,-1-1 0,0 0-1,0 1 1,0-1-1,1 0 1,-1 1 0,0-1-1,1 1 1,21 5 1081,-11-3-1070,36 7 523,-4-1 441,0 2 0,42 17 0,-85-28-1038,1 1-1,0-1 0,0 0 1,-1 0-1,1 0 1,0 1-1,0-1 0,0 0 1,-1 0-1,1 0 1,0 0-1,0 0 0,0-1 1,-1 1-1,1 0 0,0 0 1,0 0-1,-1-1 1,1 1-1,0 0 0,-1-1 1,1 1-1,0-1 1,-1 1-1,1-1 0,0 1 1,-1-1-1,1 1 1,-1-1-1,1 1 0,-1-1 1,1-1-1,14-29-4191,-5 7 1031,6 1 1213</inkml:trace>
</inkml:ink>
</file>

<file path=ppt/ink/ink1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45.916"/>
    </inkml:context>
    <inkml:brush xml:id="br0">
      <inkml:brushProperty name="width" value="0.05" units="cm"/>
      <inkml:brushProperty name="height" value="0.05" units="cm"/>
      <inkml:brushProperty name="color" value="#FF0066"/>
    </inkml:brush>
  </inkml:definitions>
  <inkml:trace contextRef="#ctx0" brushRef="#br0">0 31 12811,'41'-30'5729,"-45"41"-3136,4-5-1345,-1-4-528,2 3-1712</inkml:trace>
</inkml:ink>
</file>

<file path=ppt/ink/ink1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46.425"/>
    </inkml:context>
    <inkml:brush xml:id="br0">
      <inkml:brushProperty name="width" value="0.05" units="cm"/>
      <inkml:brushProperty name="height" value="0.05" units="cm"/>
      <inkml:brushProperty name="color" value="#FF0066"/>
    </inkml:brush>
  </inkml:definitions>
  <inkml:trace contextRef="#ctx0" brushRef="#br0">10 213 7466,'-9'-11'7782,"19"24"-2016,-1 1-5689,100 177 5825,-84-140-5070,36 100 0,-57-139-934,0 0 0,-1 1 1,0-1-1,-1 1 0,0 0 0,0 19 1,-26-77-6207,-45-90-1153,-5-8 5033,65 122 2703,1 0 0,1 0 0,1 0 0,1-1 1,-3-23-1,8 34-16,0-1 0,0 1 0,1-1 0,0 1 0,1 0 0,1 0 0,0 0 0,0 0 1,1 0-1,0 1 0,1-1 0,10-15 0,-11 19-20,1 0 0,-1 0 0,2 1 1,-1-1-1,1 1 0,-1 0 0,2 1 0,-1 0 0,1 0 1,-1 0-1,1 1 0,1 0 0,-1 0 0,1 1 1,-1 0-1,1 0 0,0 0 0,9-1 0,-14 4-163,0-1 0,0 1 0,0-1 0,0 1 0,0 0 0,-1 0 0,1 0 0,0 1 0,0-1-1,0 1 1,0-1 0,0 1 0,-1 0 0,1 0 0,0 0 0,-1 0 0,1 1 0,-1-1 0,1 1 0,-1 0 0,0-1-1,1 1 1,-1 0 0,0 0 0,0 0 0,-1 1 0,1-1 0,0 0 0,-1 1 0,1-1 0,-1 1 0,0 0 0,0-1-1,0 1 1,0 0 0,0 0 0,-1 0 0,1 5 0,0 3 61,0 0 1,-1 0-1,-1 0 0,0 0 1,-1 0-1,0 0 0,0-1 1,-1 1-1,-4 10 0,-1 0-46,-1-1-1,-1 1 1,-13 18-1,19-32-119,0-1 1,-1 0-1,0-1 1,1 1 0,-2-1-1,1 0 1,-1 0-1,0-1 1,0 1-1,0-1 1,0-1-1,-1 1 1,-7 2-1,13-5-46,0-1 0,0 0 1,0 1-1,0-1 0,0 0 0,-1 1 0,1-1 0,0 0 0,0 0 1,0 0-1,0 0 0,0 0 0,0 0 0,-1 0 0,1-1 0,0 1 1,0 0-1,0-1 0,0 1 0,0-1 0,0 1 0,0-1 0,0 1 1,0-1-1,-1-1 0,1 1-132,0-1 1,0 1 0,0-1-1,0 0 1,0 0-1,0 1 1,1-1-1,-1 0 1,1 0-1,-1 0 1,1 0-1,0 0 1,0-3-1,0-2-476,0-1-1,1 1 0,0-1 0,0 1 0,1 0 1,3-12-1,11-11-674</inkml:trace>
</inkml:ink>
</file>

<file path=ppt/ink/ink1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46.889"/>
    </inkml:context>
    <inkml:brush xml:id="br0">
      <inkml:brushProperty name="width" value="0.05" units="cm"/>
      <inkml:brushProperty name="height" value="0.05" units="cm"/>
      <inkml:brushProperty name="color" value="#FF0066"/>
    </inkml:brush>
  </inkml:definitions>
  <inkml:trace contextRef="#ctx0" brushRef="#br0">0 180 9506,'46'32'6577,"21"19"-1934,-16-12-2247,-51-38-2368,1 0 0,0-1-1,0 1 1,-1 0 0,1-1-1,0 1 1,0-1 0,0 1-1,0-1 1,0 1 0,0-1 0,-1 1-1,1-1 1,0 0 0,0 0-1,0 1 1,1-1 0,-1 0-1,0 0 1,0 0 0,0 0-1,0 0 1,0 0 0,0 0-1,0-1 1,0 1 0,1-1 0,-1 0-15,0 0 1,0 0 0,-1 0 0,1-1 0,0 1-1,-1 0 1,1-1 0,-1 1 0,1 0 0,-1-1-1,0 1 1,1-1 0,-1 1 0,0-1-1,0 1 1,0-3 0,-1-11-25,-1 0-1,-5-26 1,6 35 61,-4-14-77,-6-47 93,11 62-105,-1 1 0,1 0 0,0 0 0,1-1 0,-1 1 0,1 0 0,0 0-1,0 0 1,0 0 0,0 0 0,1 0 0,0 0 0,2-4 0,1 3-931,0 0 0,1 1 0,-1 0 0,1 0 1,0 0-1,0 1 0,1 0 0,-1 0 0,1 0 1,7-1-1,1-2-738,12-4 454</inkml:trace>
</inkml:ink>
</file>

<file path=ppt/ink/ink1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47.341"/>
    </inkml:context>
    <inkml:brush xml:id="br0">
      <inkml:brushProperty name="width" value="0.05" units="cm"/>
      <inkml:brushProperty name="height" value="0.05" units="cm"/>
      <inkml:brushProperty name="color" value="#FF0066"/>
    </inkml:brush>
  </inkml:definitions>
  <inkml:trace contextRef="#ctx0" brushRef="#br0">32 20 6841,'75'1'3793,"-74"-1"-3688,0 0-1,0 0 1,-1 0-1,1 1 1,0-1-1,0 0 1,-1 1-1,1-1 1,0 0-1,0 1 1,-1-1-1,1 1 1,0-1-1,-1 1 1,1-1-1,-1 1 1,1-1-1,-1 1 1,1 0-1,-1-1 1,1 1-1,-1 0 1,0-1-1,1 1 1,-1 0-1,0 0 1,1-1-1,-1 1 1,0 0-1,0 0 1,0 0-1,0-1 1,0 1-1,0 0 1,0 0-1,0 0 1,0-1-1,0 1 1,0 0-1,-1 0 1,1 0-1,0-1 1,0 1-1,-1 0 1,0 1-1,0 2 429,-16 51 3211,14-49-3434,0 0 0,0 0-1,1 0 1,0 1 0,0-1 0,1 1-1,-1-1 1,2 1 0,-1 0 0,1 0 0,0-1-1,1 11 1,-1-16-286,1 0 0,-1 0 0,1 0 0,-1 0 0,1-1-1,-1 1 1,1 0 0,0 0 0,-1-1 0,1 1 0,0-1 0,0 1 0,-1 0-1,1-1 1,0 0 0,0 1 0,0-1 0,0 1 0,-1-1 0,1 0 0,0 0 0,0 1-1,0-1 1,0 0 0,0 0 0,0 0 0,0 0 0,0 0 0,0 0 0,0 0 0,0 0-1,0-1 1,0 1 0,-1 0 0,1-1 0,0 1 0,0 0 0,0-1 0,1 0 0,2-1 4,-1 1 0,1-1 0,-1 0 1,1 0-1,-1 0 0,0-1 0,6-5 1,-5 3 10,-1 1 1,1-1 0,-1 0 0,-1-1-1,1 1 1,-1-1 0,0 1-1,0-1 1,0 1 0,-1-1 0,0 0-1,0 0 1,0 0 0,-1 0-1,0 0 1,0 0 0,0 0 0,-1 1-1,-2-12 1,1 13-76,1 0-1,-1 0 1,1 1 0,-1-1 0,0 0-1,0 1 1,-1-1 0,1 1-1,-1 0 1,0 0 0,0 0-1,0 0 1,0 1 0,0-1-1,0 1 1,-1 0 0,1-1 0,-1 2-1,0-1 1,0 0 0,1 1-1,-1 0 1,0-1 0,0 2-1,0-1 1,0 0 0,-1 1 0,1 0-1,-4 0 1,-42 2-2332,20 4-2767</inkml:trace>
</inkml:ink>
</file>

<file path=ppt/ink/ink1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48.280"/>
    </inkml:context>
    <inkml:brush xml:id="br0">
      <inkml:brushProperty name="width" value="0.05" units="cm"/>
      <inkml:brushProperty name="height" value="0.05" units="cm"/>
      <inkml:brushProperty name="color" value="#FF0066"/>
    </inkml:brush>
  </inkml:definitions>
  <inkml:trace contextRef="#ctx0" brushRef="#br0">77 630 8586,'-7'-18'7141,"1"16"-4634,0 13-1590,2-1-777,0 1-1,0-1 1,-11 18 0,11-22-90,0 0-1,1 0 1,-1 0 0,2 0 0,-1 1 0,1-1 0,0 1 0,0 0 0,0 0-1,1-1 1,0 1 0,1 0 0,0 0 0,0 9 0,1-10-3,0 0 0,0 0 1,1 0-1,0 0 0,0 0 0,0 0 1,1-1-1,0 1 0,0-1 0,5 6 1,-7-9-43,0-1 0,0 1 0,1-1 0,-1 0 0,1 0 0,-1 0 0,1 0 0,-1 0 0,1 0 0,0 0 0,-1 0 0,1-1 0,0 1 0,0 0-1,0-1 1,-1 0 0,1 1 0,0-1 0,0 0 0,0 0 0,0 0 0,0 0 0,0 0 0,-1-1 0,1 1 0,0-1 0,0 1 0,0-1 0,-1 1 0,1-1 0,0 0 0,-1 0 0,1 0 0,0 0 0,-1 0 0,0 0 0,3-2 0,3-4 12,0 0-1,0 0 1,0-1-1,-1 0 1,-1 0-1,1 0 1,-1-1-1,0 1 1,-1-1-1,0-1 1,-1 1-1,0 0 1,3-16-1,-1 2 83,-1 0 0,-1-1 0,-1 1 0,-2-39 0,-1 44-1,-1 0 1,-1 1-1,-1-1 1,0 1-1,-1 0 1,0 0-1,-16-30 1,21 47-79,0 0 1,0-1 0,0 1-1,0 0 1,0-1-1,0 1 1,0 0 0,-1 0-1,1-1 1,0 1-1,0 0 1,-1-1-1,1 1 1,0 0 0,0 0-1,-1 0 1,1-1-1,0 1 1,0 0 0,-1 0-1,1 0 1,0 0-1,-1-1 1,1 1 0,0 0-1,-1 0 1,1 0-1,0 0 1,-1 0-1,1 0 1,0 0 0,-1 0-1,-5 10 331,3 19-28,3-7-169,1 0-1,2 0 1,0 0-1,1-1 0,1 1 1,1-1-1,1-1 0,1 1 1,0-1-1,2 0 1,16 25-1,-24-42-142,0 0 0,1 0 0,-1 0 1,1-1-1,0 1 0,0-1 0,0 1 0,0-1 0,0 0 1,0 0-1,1 0 0,-1-1 0,1 1 0,-1-1 0,1 0 1,-1 0-1,8 1 0,-8-2 5,0 0-1,-1 0 1,1 0 0,-1-1-1,1 1 1,-1-1 0,1 0-1,-1 0 1,0 0 0,1 0-1,-1 0 1,0 0 0,0-1-1,1 1 1,-1-1 0,0 0-1,-1 1 1,1-1 0,0 0-1,0 0 1,-1 0 0,1 0-1,-1-1 1,0 1 0,0 0-1,2-5 1,13-29 296,-1-2 0,10-41 0,-25 82-287,1 0 0,-1 0 0,1 0 0,-1 0 0,1 0-1,0 0 1,0 0 0,0 0 0,1-1 0,1 5 0,18 30-53,-17-30 48,-3-5-21,0 1 0,0 0 0,1 0 0,-1-1 0,1 1 0,0-1 0,0 1 0,0-1 0,0 0 0,0 0 0,0 0 0,1 0 0,2 2 0,-5-4 1,1 0-1,-1 0 0,1 0 1,-1 0-1,1 0 0,-1 0 1,1 0-1,-1 0 0,1 0 1,-1 0-1,1 0 0,-1 0 1,1 0-1,-1 0 0,0 0 1,1 0-1,-1-1 1,1 1-1,-1 0 0,1 0 1,-1 0-1,0-1 0,1 1 1,0-1-1,8-17 0,-8 14 0,6-18-118,-1 0 0,5-39 1,-7 41-97,-4 20 186,0-1 1,0 1-1,0 0 1,0-1-1,0 1 1,0-1-1,0 1 1,0 0-1,0-1 0,0 1 1,0-1-1,1 1 1,-1 0-1,0-1 1,0 1-1,0 0 1,1-1-1,-1 1 0,0 0 1,1-1-1,-1 1 1,0 0-1,1 0 1,-1-1-1,0 1 1,1 0-1,-1 0 1,0-1-1,1 1 0,-1 0 1,1 0-1,-1 0 1,0 0-1,1 0 1,-1 0-1,1 0 1,1 1 31,0 0 0,0 0 0,0 1 0,0-1 0,0 0 1,0-1-1,0 1 0,1 0 0,-1-1 0,0 1 0,0-1 1,0 0-1,1 1 0,-1-1 0,0 0 0,0-1 1,1 1-1,-1 0 0,0-1 0,0 1 0,3-2 0,1-1 28,0-1-1,0 0 0,-1 0 0,0 0 1,0-1-1,0 0 0,6-9 1,29-32 29,-37 40-47,0 0 0,0 0 0,0 0 1,-1-1-1,0 1 0,0-1 0,1-6 1,-2 9-13,-1 12-32,-5 28-30,2-23 50,1 0 0,0 25 0,2-35 11,0-1 1,0 1-1,1-1 1,-1 1-1,1-1 1,-1 1-1,1-1 1,0 0-1,0 1 1,0-1-1,0 0 0,0 1 1,0-1-1,0 0 1,1 0-1,0 0 1,-1 0-1,1-1 1,0 1-1,3 3 1,-4-5 0,0 1 0,1 0 0,-1 0 0,1-1 0,-1 1 0,0-1 0,1 1 0,-1-1 0,1 0 0,-1 0 0,1 1 0,-1-1 0,1 0 0,-1 0 0,1 0 1,-1-1-1,1 1 0,-1 0 0,1-1 0,-1 1 0,2-1 0,0-1 1,0 1 0,-1-1 0,1 0 0,0 0 0,-1 0 0,1 0 0,-1 0 0,0 0 0,3-5 0,2-2 6,-1-1 0,0 0 0,-1 0 1,6-15-1,-3 0 25,-1 0 1,-1 0-1,-1-1 1,-1 1-1,-2-1 1,0-33-1,-3 12 4,-2 1 0,-15-75 0,11 102-62,4 30-43,4 38-4,32 182 319,-24-190-108,2-1 0,1-1 0,30 64 0,-41-100-174,1 0 1,-1-1 0,1 1-1,0-1 1,-1 1 0,1-1-1,0 0 1,0 0 0,1 0-1,-1 0 1,0 0 0,5 2-1,-7-4-10,0 0 0,1 1 0,-1-1 0,0 0 0,1 0 0,-1 0 0,1 0 0,-1 0-1,0 0 1,1 0 0,-1 0 0,1 0 0,-1 0 0,0 0 0,1 0 0,-1 0 0,1 0 0,-1 0 0,0-1 0,1 1-1,-1 0 1,0 0 0,1 0 0,-1-1 0,0 1 0,1 0 0,-1 0 0,0-1 0,1 1 0,-1 0 0,1-1 0,-1-1-147,1 0 0,0 1 0,-1-1 0,1 0 0,-1 0 0,1 0 0,-1 0 0,0 0 0,0 0 0,0 0 0,0-2 0,-11-57-5243,5 21 3986</inkml:trace>
</inkml:ink>
</file>

<file path=ppt/ink/ink1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48.697"/>
    </inkml:context>
    <inkml:brush xml:id="br0">
      <inkml:brushProperty name="width" value="0.05" units="cm"/>
      <inkml:brushProperty name="height" value="0.05" units="cm"/>
      <inkml:brushProperty name="color" value="#FF0066"/>
    </inkml:brush>
  </inkml:definitions>
  <inkml:trace contextRef="#ctx0" brushRef="#br0">1 230 8210,'2'23'4729,"2"-4"-80,11 2-2089,9-9-1127,-3-11-273,12-9-320,-3-13-24,1-11-88,1-2-71,-6-8-633,-5 1-409,-4 1-1087,-6-2-1216,-1 9 1687</inkml:trace>
  <inkml:trace contextRef="#ctx0" brushRef="#br0" timeOffset="1">350 0 10434,'39'70'6090,"-45"-44"-217,4-13-3993,1-5 169,1-16-1897,-2 6-945,0 1-87,-1-12 416</inkml:trace>
</inkml:ink>
</file>

<file path=ppt/ink/ink1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8:58.004"/>
    </inkml:context>
    <inkml:brush xml:id="br0">
      <inkml:brushProperty name="width" value="0.05" units="cm"/>
      <inkml:brushProperty name="height" value="0.05" units="cm"/>
      <inkml:brushProperty name="color" value="#FF0066"/>
    </inkml:brush>
  </inkml:definitions>
  <inkml:trace contextRef="#ctx0" brushRef="#br0">33 45 5081,'-2'-4'1219,"-11"-23"2969,13 26-4053,0 0-1,-1 1 1,1-1-1,0 0 1,-1 1-1,1-1 1,-1 0 0,1 1-1,-1-1 1,1 0-1,-1 1 1,1-1-1,-1 1 1,0-1-1,1 1 1,-1-1-1,0 1 1,1 0-1,-1-1 1,0 1-1,0 0 1,1 0-1,-1-1 1,0 1-1,0 0 1,-1 0-1,1 0 394,4 20 170,5 58-295,-3 129-1,-1 68-205,1-105-135,16 471 107,-7-320-127,0 41-21,11 357-11,-19 393 414,-6-289 3052,-5-508-1893,6-306-1587,-2-6-1,1 1 0,0-1-1,0 1 1,0-1-1,0 1 1,0-1-1,1 0 1,0 1-1,0-1 1,0 0-1,0 1 1,0-1-1,0 0 1,1 0-1,0 0 1,-1 0-1,5 4 1,-6-6-8,1-1 1,-1 0 0,0 0-1,1 0 1,-1 1 0,1-1-1,-1 0 1,0 0 0,1 0-1,-1 0 1,1 0 0,-1 0-1,0 0 1,1 0-1,-1 0 1,1 0 0,-1 0-1,0 0 1,1 0 0,-1 0-1,1 0 1,-1-1 0,0 1-1,1 0 1,-1 0 0,0 0-1,1-1 1,-1 1 0,0 0-1,1-1 1,25-18-217</inkml:trace>
</inkml:ink>
</file>

<file path=ppt/ink/ink1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04.686"/>
    </inkml:context>
    <inkml:brush xml:id="br0">
      <inkml:brushProperty name="width" value="0.05" units="cm"/>
      <inkml:brushProperty name="height" value="0.05" units="cm"/>
      <inkml:brushProperty name="color" value="#FF0066"/>
    </inkml:brush>
  </inkml:definitions>
  <inkml:trace contextRef="#ctx0" brushRef="#br0">2 85 10698,'-2'-3'7682,"18"-8"-6546,12-4-424,43-19-360,-40 23-240,1 1-64</inkml:trace>
</inkml:ink>
</file>

<file path=ppt/ink/ink1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03.161"/>
    </inkml:context>
    <inkml:brush xml:id="br0">
      <inkml:brushProperty name="width" value="0.05" units="cm"/>
      <inkml:brushProperty name="height" value="0.05" units="cm"/>
      <inkml:brushProperty name="color" value="#FF0066"/>
    </inkml:brush>
  </inkml:definitions>
  <inkml:trace contextRef="#ctx0" brushRef="#br0">1 52 8898,'25'-13'9382,"42"-18"-5895,-62 30-3170,1 0-1,0 0 1,-1 0-1,1 1 1,0 0-1,0 0 1,-1 0-1,1 1 1,0 0-1,-1 0 1,1 0-1,-1 1 0,1 0 1,7 4-1,23 5 715,-25-10-842,0 1 1,0-2-1,0 0 1,1 0-1,-1-1 1,21-4 0,-20 2-705,0 0 1,-1-1-1,15-7 1,-9 7-1923,-7 7 969</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56.185"/>
    </inkml:context>
    <inkml:brush xml:id="br0">
      <inkml:brushProperty name="width" value="0.05" units="cm"/>
      <inkml:brushProperty name="height" value="0.05" units="cm"/>
      <inkml:brushProperty name="color" value="#FF0066"/>
    </inkml:brush>
  </inkml:definitions>
  <inkml:trace contextRef="#ctx0" brushRef="#br0">0 151 1496,'0'-4'2002,"3"-4"4639,19 4-5355,-20 3-1455,429-40 3011,-314 42-2172,-76 0-362,57-4-1,3-10 556,-53 6-631,0 1 0,0 3 1,0 1-1,57 6 1,103 16 665,-174-20-626,1-1 0,-1-2 0,68-14-1,-62 10-149,1 2-1,0 1 0,66 3 0,-73 1-84,-12-2 69,-1 0 0,1-1-1,-1-1 1,0-2 0,23-8 0,-28 10-8,0 0 1,0 1-1,0 1 0,0 0 1,0 1-1,27 2 1,97 20 135,-133-20-233,24 3 175,0-2 0,0-1 0,51-5 0,-42 1 74,62 4 0,30 6 593,-136-10-1526</inkml:trace>
</inkml:ink>
</file>

<file path=ppt/ink/ink1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03.878"/>
    </inkml:context>
    <inkml:brush xml:id="br0">
      <inkml:brushProperty name="width" value="0.05" units="cm"/>
      <inkml:brushProperty name="height" value="0.05" units="cm"/>
      <inkml:brushProperty name="color" value="#FF0066"/>
    </inkml:brush>
  </inkml:definitions>
  <inkml:trace contextRef="#ctx0" brushRef="#br0">0 17 6953,'2'-5'9699,"-2"3"-8323,6 1 40,14-1 56,2 0-103,51 1-257,-39 1-296,0 0-416,-5-3-104,-8 3-576,-1 0-448,-6 6 1160,-2 0-616</inkml:trace>
</inkml:ink>
</file>

<file path=ppt/ink/ink1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07.837"/>
    </inkml:context>
    <inkml:brush xml:id="br0">
      <inkml:brushProperty name="width" value="0.05" units="cm"/>
      <inkml:brushProperty name="height" value="0.05" units="cm"/>
      <inkml:brushProperty name="color" value="#FF0066"/>
    </inkml:brush>
  </inkml:definitions>
  <inkml:trace contextRef="#ctx0" brushRef="#br0">334 657 5273,'0'-2'372,"1"0"0,-1 1-1,1-1 1,0 0 0,0 0 0,0 1 0,0-1-1,0 0 1,0 1 0,0-1 0,0 1 0,1 0-1,-1-1 1,0 1 0,1 0 0,2-2 0,1 0 100,0 1 0,0 0 0,-1 0 1,1 0-1,11-2 0,2 1 325,1 0-1,26 1 1,-45 2-789,96 3 649,-1 4 1,142 29-1,-66-8-90,-98-17-291,2 1-18,0-3 1,117-2 0,-170-8-218,-1-2 0,0-1 0,1 0-1,36-14 1,77-43 920,-127 56-852,1-1 0,-1 1 0,-1-1-1,1-1 1,-1 1 0,0-1 0,-1-1 0,0 1 0,0-1 0,9-15 0,-8 9-55,0 1 0,-1-1 0,0 0 0,-1-1 0,-1 0 0,3-17 0,-6 26-46,-1 0 0,0 0-1,-1 0 1,1 0 0,-1 0 0,0 0 0,-1 0-1,0 1 1,0-1 0,0 0 0,0 1 0,-1-1-1,0 1 1,0 0 0,0 0 0,-1 0 0,0 1-1,0-1 1,0 1 0,-6-5 0,-6-6-4,-1 2-1,0 0 1,-1 0 0,-24-11 0,-202-94-22,204 102 0,-1 3 1,0 1-1,-1 2 1,-58-7-1,-167 1-123,9 1-43,191 9 94,-1 2-1,-119 10 1,162-4 81,1 2 0,-1 1-1,1 0 1,0 2 0,0 1 0,1 1 0,0 1-1,0 1 1,1 1 0,-34 24 0,48-29 11,0 0 1,1 0-1,0 1 1,0-1-1,1 1 1,0 1-1,0-1 1,1 1-1,0 0 1,1 1-1,0-1 1,0 1-1,1-1 1,0 1-1,1 0 1,0 0-1,1 1 1,0-1 0,0 0-1,2 11 1,0-8 5,0-1 1,1 1 0,0-1-1,1 0 1,1 1 0,0-2-1,0 1 1,1 0 0,1-1-1,0 0 1,1 0 0,0-1-1,0 0 1,1 0 0,0 0-1,11 8 1,-2-4-153,1 0 1,1-2-1,0 0 1,1-1-1,0-1 1,40 13-1,-12-8-1318,97 18-1,-30-20 316</inkml:trace>
</inkml:ink>
</file>

<file path=ppt/ink/ink1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09.509"/>
    </inkml:context>
    <inkml:brush xml:id="br0">
      <inkml:brushProperty name="width" value="0.05" units="cm"/>
      <inkml:brushProperty name="height" value="0.05" units="cm"/>
      <inkml:brushProperty name="color" value="#FF0066"/>
    </inkml:brush>
  </inkml:definitions>
  <inkml:trace contextRef="#ctx0" brushRef="#br0">287 748 5145,'1'-1'489,"0"1"-1,0-1 0,0 0 1,0 1-1,1-1 1,-1 1-1,0-1 0,0 1 1,0-1-1,0 1 1,1 0-1,-1-1 0,0 1 1,2 0-1,34 3 697,-22 0-321,354 6 3837,-253-10-4517,346-10 986,-429 10-1162,-1-1-1,0-1 1,0-2-1,-1-2 1,53-17 0,-75 21 2,0 0 0,-1-1 1,1-1-1,-1 1 0,0-1 1,-1 0-1,1-1 0,-1 0 1,0 0-1,0-1 0,-1 1 1,0-1-1,0-1 0,-1 1 1,0-1-1,0 0 0,0 0 1,-1-1-1,-1 1 0,1-1 1,-2 0-1,1 0 0,-1 0 1,1-13-1,-2 7 18,-1-1 0,-1 1 0,0-1 0,-1 1 0,-1-1 0,0 1 0,-1 0 0,-1 0-1,0 0 1,-1 1 0,0 0 0,-2 0 0,1 0 0,-2 1 0,-10-13 0,-1 1 27,-1 1-1,-1 1 1,-1 1 0,0 1-1,-2 1 1,-40-25 0,45 33-53,0 2 0,-1 0 0,0 2 0,0 0 0,-1 1 0,0 2 0,-36-6 0,-13 4 12,-78 2 0,0 1-1,76-2-238,-143 8 1,191 1 152,-1 1-1,1 1 1,0 1 0,0 1 0,0 1 0,1 1 0,1 2-1,0 0 1,-26 17 0,-1 7 62,1 3 0,-54 53-1,95-83 24,0 1 0,0 0 0,1 0-1,1 0 1,0 1 0,0 0 0,0 0 0,2 0-1,-1 1 1,1 0 0,1-1 0,0 2-1,0-1 1,1 0 0,1 0 0,-1 20-1,2-17 88,2 0 0,-1-1 0,2 1 0,-1-1 0,2 0 0,0 0-1,1 0 1,0 0 0,1-1 0,0 0 0,1 0 0,0 0 0,14 16-1,-8-13-2,1 0-1,1 0 0,0-2 0,0 0 1,2 0-1,-1-2 0,2 0 0,-1-1 0,25 10 1,-25-13-459,0-2 0,1 1 0,0-2 0,-1 0 0,1-2 0,26 2 0,19-7-626</inkml:trace>
</inkml:ink>
</file>

<file path=ppt/ink/ink1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11.151"/>
    </inkml:context>
    <inkml:brush xml:id="br0">
      <inkml:brushProperty name="width" value="0.05" units="cm"/>
      <inkml:brushProperty name="height" value="0.05" units="cm"/>
      <inkml:brushProperty name="color" value="#FF0066"/>
    </inkml:brush>
  </inkml:definitions>
  <inkml:trace contextRef="#ctx0" brushRef="#br0">535 514 4865,'-11'-4'1625,"8"2"-1131,0 1 1,0 0 0,0 0 0,0 0 0,0 0 0,0 1-1,-1-1 1,1 1 0,0 0 0,0 0 0,0 0 0,0 0 0,-1 1-1,1-1 1,-7 3 1295,12 3-1644,-1 1 0,1 0 0,0-1 0,1 1 0,0-1 0,0 0 0,0 0 0,0 0 0,1 0 0,0-1 0,0 1 0,1-1 0,7 7 0,-6-6-17,1-1 0,0 0 0,0 1-1,0-2 1,1 1 0,-1-1-1,1-1 1,14 6 0,5-1 169,36 5 1,-36-7-189,54 9 39,0-3 0,1-4 0,91-3 0,-117-6-7,0-3 1,-1-3 0,1-2 0,-2-3 0,80-26 0,-115 31-50,1-1 1,-1 0 0,-1-2 0,1 0 0,25-19 0,-40 25-57,1 0 0,0 0 1,-1 0-1,0 0 0,0-1 0,0 0 0,0 0 1,-1 0-1,0 0 0,0 0 0,0-1 0,-1 1 1,0-1-1,0 0 0,0 0 0,-1 0 0,0 0 1,0 0-1,0 0 0,-1 0 0,0 0 0,0 0 1,-1-7-1,-2 2-12,0-1 1,0 1-1,-1 0 1,-1 0-1,0 1 1,0-1-1,-1 1 1,-1 0-1,1 1 0,-1-1 1,-1 1-1,-8-8 1,-8-5 38,0 0 0,-2 2 1,-31-20-1,33 26-62,0 1 0,-2 1-1,1 1 1,-1 1 0,-1 1 0,-34-6 0,-171-20 18,154 27-16,-25-6 3,-363-31-118,435 43 88,-1 2-1,1 1 0,0 2 1,-1 1-1,-53 14 0,74-15 23,0 1-1,1 0 1,0 1-1,0 0 1,0 0 0,1 1-1,-1 1 1,2-1-1,-1 2 1,1-1-1,0 1 1,0 0 0,1 1-1,0-1 1,1 2-1,-1-1 1,2 1-1,0-1 1,-7 17 0,7-11 19,0 0 1,2 0 0,-1 0 0,2 1 0,0-1 0,0 1 0,2-1-1,0 1 1,1-1 0,0 1 0,1-1 0,1 0 0,1 1 0,0-1-1,0-1 1,2 1 0,0-1 0,1 0 0,0 0 0,18 25 0,-13-23 1,1-1 0,0 1 0,2-2 0,-1 0 0,2-1 0,0 0 0,0-1 0,1-1 0,1-1 0,0-1 0,0 0 0,1-1 0,0-1 0,0 0 0,33 5 0,-9-7-262,1-2 1,-1-2 0,50-5-1,-44 2-586,25 0 111</inkml:trace>
</inkml:ink>
</file>

<file path=ppt/ink/ink1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15.353"/>
    </inkml:context>
    <inkml:brush xml:id="br0">
      <inkml:brushProperty name="width" value="0.05" units="cm"/>
      <inkml:brushProperty name="height" value="0.05" units="cm"/>
      <inkml:brushProperty name="color" value="#FF0066"/>
    </inkml:brush>
  </inkml:definitions>
  <inkml:trace contextRef="#ctx0" brushRef="#br0">720 402 4257,'-27'-6'2271,"-34"-13"0,39 12-1579,-1 0 0,-34-5 0,49 11-492,1 0-1,-1 1 1,0 0 0,0 0-1,0 1 1,0 0 0,0 0-1,0 1 1,1 0 0,-1 1-1,-9 4 1,-7 5 30,0 2-1,1 1 1,1 0 0,1 2 0,0 0 0,1 2-1,1 0 1,-27 36 0,7-1-39,3 1 0,-41 84 1,68-121-15,1 0 0,1 0 0,1 0 0,0 1 0,2 0 0,0 0 0,1 1 0,-1 21 0,2-17-27,1 0 0,1 0 1,1 1-1,1-1 0,6 31 0,-4-40-81,0 0 0,0 0 0,2 0 0,0-1 0,0 0 0,1 0 0,1 0-1,1-1 1,-1 0 0,16 16 0,-5-10 71,2 0-1,0-1 0,1-1 0,0-1 1,2-1-1,-1-1 0,50 20 0,-31-19 13,1-1-1,0-2 0,1-3 0,52 6 0,40-3 511,1-6-1,-1-6 1,0-6-1,218-37 1,-315 35-530,-1-2 0,0-1 0,0-2 0,-1-2 1,-1-2-1,0-1 0,-2-1 0,0-2 0,-1-1 1,-1-2-1,-2-1 0,0-2 0,-1-1 0,32-41 1,-49 53-92,0 0-1,-1-1 1,-1 0 0,-1 0 0,0-1 0,-1-1 0,-1 1 0,-1-1 0,-1 0 0,0-1 0,-1 1 0,-2-1 0,0 0 0,-1 0 0,0 0 0,-2 0 0,-1 0-1,0 1 1,-1-1 0,-1 0 0,-1 1 0,-13-34 0,-3 4-87,-1 1 0,-3 1 1,-2 0-1,-2 2 0,-1 2 0,-3 0 0,-1 3 0,-2 0 1,-2 3-1,-1 1 0,-2 1 0,-2 3 0,0 2 0,-2 1 1,-72-33-1,92 50-45,-1 2 1,-1 1 0,0 0 0,0 2 0,-1 2 0,0 0-1,0 2 1,0 1 0,0 1 0,-1 1 0,1 2-1,0 1 1,0 1 0,0 1 0,-45 15 0,31-4-728,0 1 0,-45 27 0,79-40 254,0 1 0,0 1 1,0-1-1,1 1 0,-1 1 0,1-1 1,1 1-1,0 0 0,0 1 0,-10 15 1,-3 15-1430</inkml:trace>
</inkml:ink>
</file>

<file path=ppt/ink/ink1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16.592"/>
    </inkml:context>
    <inkml:brush xml:id="br0">
      <inkml:brushProperty name="width" value="0.05" units="cm"/>
      <inkml:brushProperty name="height" value="0.05" units="cm"/>
      <inkml:brushProperty name="color" value="#FF0066"/>
    </inkml:brush>
  </inkml:definitions>
  <inkml:trace contextRef="#ctx0" brushRef="#br0">1963 310 6025,'-2'-6'608,"-1"-1"-1,0 1 1,0 0-1,0 1 1,-1-1-1,0 1 1,0-1-1,-1 1 1,1 0-1,-11-8 1,-4-3 321,-34-21 0,27 22-454,-1 1 0,0 1 0,-1 1 0,-33-9 0,-121-24 88,136 35-503,-32-6-6,0 2 0,0 5 0,-155 0 1,185 11-7,1 3-1,-1 1 1,1 3 0,0 1 0,1 3 0,0 2 0,-81 38 0,80-29 21,0 3 0,1 1 0,2 3-1,1 1 1,2 2 0,-54 58 0,76-71-23,1 2 1,1 0-1,1 1 0,1 1 1,-20 46-1,27-51-1,1 1 1,1 0-1,1 1 1,1 0-1,0-1 1,2 1-1,0 0 1,3 29-1,1-23 59,1 1-1,2 0 0,1-1 0,1 0 1,2 0-1,0-1 0,22 42 0,-21-49-21,2 0-1,0-1 1,2 0-1,0-1 1,0-1-1,2 0 0,0-1 1,1-1-1,1-1 1,23 16-1,-2-8 5,1-2 0,0-1 0,1-2-1,1-3 1,53 13 0,-3-8 144,135 12 0,-134-25-83,-1-3 0,1-4 1,148-22-1,-163 9-77,-1-3 0,-1-3 1,-2-4-1,117-53 0,-114 40 163,113-73-1,-165 93-125,-1-1-1,-1 0 1,-1-2-1,0-1 0,-1 0 1,-2-2-1,0 0 1,16-29-1,-27 40-51,-2-1 0,0-1 0,0 1 0,-1-1 0,-1 0 0,-1 0 0,0 0 0,0-1-1,-1 1 1,-1-16 0,-1 11-17,-2 0 0,0 1-1,-1-1 1,-1 1 0,0-1 0,-2 1-1,-7-17 1,-5-3-17,-2 0 0,-1 1-1,-3 1 1,0 1 0,-2 1-1,-35-34 1,31 36-21,-2 2-1,-1 1 0,-1 1 1,-1 2-1,-75-41 1,82 53-6,0 1 1,-1 2-1,0 1 1,-1 1-1,0 2 1,0 1-1,0 1 0,-1 1 1,-43 2-1,17 5-409,0 3 0,0 3 0,1 2 0,1 2 0,0 3 0,1 2 0,-54 26 0,99-40 109,0 0 1,0 0-1,1 1 1,-1 0-1,1 0 1,0 1-1,1 0 1,-1 0-1,1 1 1,0 0-1,1 0 1,-10 14-1,14-18 214,1 0 0,0 0 0,0 0 0,1 0 0,-1 0 0,0 1 0,1-1 0,0 0 0,0 5 0,0-7 75</inkml:trace>
</inkml:ink>
</file>

<file path=ppt/ink/ink1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17.794"/>
    </inkml:context>
    <inkml:brush xml:id="br0">
      <inkml:brushProperty name="width" value="0.05" units="cm"/>
      <inkml:brushProperty name="height" value="0.05" units="cm"/>
      <inkml:brushProperty name="color" value="#FF0066"/>
    </inkml:brush>
  </inkml:definitions>
  <inkml:trace contextRef="#ctx0" brushRef="#br0">285 87 3953,'-3'-8'722,"-1"1"0,1-1 0,-2 1 0,1 0 0,-1 0 0,0 1 0,-11-12 0,14 16-558,-1 0 1,0 0 0,0 0 0,0 0-1,0 1 1,0 0 0,0-1-1,0 1 1,0 0 0,0 0 0,-1 1-1,1-1 1,0 1 0,-1-1 0,1 1-1,0 0 1,-1 1 0,1-1 0,0 0-1,-1 1 1,1 0 0,-6 1 0,4 0-19,-1 0 1,1 1 0,0-1 0,0 1 0,0 0-1,0 1 1,0-1 0,0 1 0,1 0 0,0 0-1,0 0 1,0 1 0,0-1 0,0 1 0,1 0-1,0 0 1,0 0 0,1 0 0,-1 1 0,1-1-1,-2 9 1,-2 10 87,1 1 0,2 0 0,-2 46 0,2-13 226,-14 104 251,-1-11 85,4 239 0,46 80 277,4 350 29,-63-503-209,4-96 634,23-220-1520,0 6 51,-1-1-1,1 0 1,0 1-1,2 11 1,-2-18-64,0 1 0,0-1 0,0 1 0,1-1 1,-1 0-1,0 1 0,0-1 0,0 1 0,1-1 0,-1 1 1,0-1-1,0 0 0,1 1 0,-1-1 0,0 0 0,1 1 0,-1-1 1,0 0-1,1 0 0,-1 1 0,1-1 0,-1 0 0,0 0 0,1 1 1,-1-1-1,1 0 0,0 0 0,0 0-35,1 0 1,-1-1-1,0 1 1,0-1-1,1 1 0,-1-1 1,0 1-1,0-1 0,1 1 1,-1-1-1,0 0 0,0 0 1,0 0-1,1-1 1,28-30-822,12-29 278</inkml:trace>
</inkml:ink>
</file>

<file path=ppt/ink/ink1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18.669"/>
    </inkml:context>
    <inkml:brush xml:id="br0">
      <inkml:brushProperty name="width" value="0.05" units="cm"/>
      <inkml:brushProperty name="height" value="0.05" units="cm"/>
      <inkml:brushProperty name="color" value="#FF0066"/>
    </inkml:brush>
  </inkml:definitions>
  <inkml:trace contextRef="#ctx0" brushRef="#br0">1 1 6873,'16'41'8737,"6"42"-8641,-11-42 1162,29 137 1400,32 315 0,-33 186-139,8 84-2118,-37-683-3372,-10-80 2946,0 1-1,0-1 1,0 0 0,0 0 0,0 0-1,0 0 1,0 1 0,0-1 0,0 0 0,0 0-1,0 0 1,0 1 0,0-1 0,0 0-1,0 0 1,0 0 0,0 0 0,-1 1 0,1-1-1,0 0 1,0 0 0,0 0 0,0 0-1,0 0 1,0 1 0,0-1 0,-1 0 0,1 0-1,0 0 1,0 0 0,0 0 0,0 0-1,-1 0 1,1 0 0,0 0 0,0 0 0,0 1-1,0-1 1,-1 0 0,1 0 0,0 0-1,0 0 1,0 0 0,0 0 0,-1 0 0</inkml:trace>
</inkml:ink>
</file>

<file path=ppt/ink/ink1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19.354"/>
    </inkml:context>
    <inkml:brush xml:id="br0">
      <inkml:brushProperty name="width" value="0.05" units="cm"/>
      <inkml:brushProperty name="height" value="0.05" units="cm"/>
      <inkml:brushProperty name="color" value="#FF0066"/>
    </inkml:brush>
  </inkml:definitions>
  <inkml:trace contextRef="#ctx0" brushRef="#br0">27 25 9498,'-23'-25'6335,"22"26"-6184,1-1 0,0 1 0,-1-1 0,1 0 0,0 1 0,0-1 0,0 1 1,-1-1-1,1 1 0,0-1 0,0 1 0,0-1 0,0 1 0,0-1 0,0 1 0,0-1 1,0 1-1,0-1 0,0 1 0,0-1 0,0 1 0,0-1 0,0 1 0,0-1 0,1 1 1,3 24 758,1 0 1,2-1-1,0 0 1,16 33 0,51 92 398,-52-107-989,-9-18-287,-7-10-85,1 0 1,0 0-1,1-1 0,1 0 0,0 0 0,0-1 1,16 14-1,-21-23-1600,-13-11-599,-21-12-1308,-4 5 2022</inkml:trace>
</inkml:ink>
</file>

<file path=ppt/ink/ink1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19.789"/>
    </inkml:context>
    <inkml:brush xml:id="br0">
      <inkml:brushProperty name="width" value="0.05" units="cm"/>
      <inkml:brushProperty name="height" value="0.05" units="cm"/>
      <inkml:brushProperty name="color" value="#FF0066"/>
    </inkml:brush>
  </inkml:definitions>
  <inkml:trace contextRef="#ctx0" brushRef="#br0">19 573 10362,'-19'15'6959,"181"-121"-1946,77-66-1930,11-2-1125,-210 150-1818,1 2 0,1 1 0,0 3 0,73-22 0,-105 37-212,0 1 0,1 0 0,-1 0 0,0 1 0,1 1 0,15 0 0,-23 0-85,-1 1 0,1-1 1,-1 1-1,1 0 1,-1-1-1,0 1 1,0 0-1,1 0 1,-1 0-1,0 1 1,0-1-1,0 1 1,0-1-1,0 1 0,0-1 1,-1 1-1,1 0 1,0 0-1,-1 0 1,1 0-1,-1 0 1,0 0-1,0 1 1,0-1-1,0 0 1,0 1-1,0-1 0,-1 0 1,1 1-1,-1-1 1,0 1-1,1 3 1,-6 63-5552,5-22 4246</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57.140"/>
    </inkml:context>
    <inkml:brush xml:id="br0">
      <inkml:brushProperty name="width" value="0.05" units="cm"/>
      <inkml:brushProperty name="height" value="0.05" units="cm"/>
      <inkml:brushProperty name="color" value="#FF0066"/>
    </inkml:brush>
  </inkml:definitions>
  <inkml:trace contextRef="#ctx0" brushRef="#br0">334 589 5977,'8'1'7872,"35"3"-7013,-26-4-661,-1-2-1,0 0 0,1-1 0,-1 0 0,0-1 0,0-1 1,-1-1-1,1 0 0,-1-1 0,-1 0 0,26-18 0,-28 15-125,-1 0 1,0-1-1,0 0 0,-1-1 0,-1 0 0,10-16 0,-14 20-25,-1 0 0,0 0 0,0-1-1,-1 1 1,0-1 0,-1 0-1,0 0 1,0 0 0,-1 0-1,0-1 1,-1-12 0,0 9-9,0 1 0,-1 0 1,-1-1-1,0 1 0,-1 0 0,0 0 1,-1 0-1,-1 1 0,1-1 0,-2 1 1,0 0-1,0 1 0,-1-1 0,0 1 1,0 1-1,-1-1 0,-1 1 0,-14-12 1,2 4 7,-29-19 1,42 32-24,0-1 0,0 1 1,-1 1-1,1 0 0,-1 0 0,1 0 0,-17-1 0,0 0-32,-1 2 0,1 1 0,-1 1 0,0 2 0,1 0 0,-40 9 0,55-9 10,0 1 1,0 1 0,1-1 0,-1 2 0,1-1 0,0 1 0,0 1 0,0-1 0,1 2-1,0-1 1,0 1 0,0 0 0,1 1 0,0 0 0,1 0 0,0 0 0,0 1 0,-8 17-1,1 2 8,1 0-1,1 1 1,2 0-1,1 0 1,-7 47-1,12-52 43,1 0 0,1 0 1,1 0-1,5 43 0,-4-61-21,0 1-1,1-1 1,0 0-1,0 0 1,0 0-1,1 0 1,0 0-1,0-1 1,0 1-1,1-1 1,0 0-1,0 0 1,0 0-1,0 0 1,1-1-1,0 0 1,0 0-1,0 0 1,1 0-1,-1-1 1,1 0-1,0 0 1,6 2-1,2-1 78,0 0-1,0-1 0,0-1 0,1-1 0,-1 0 1,0 0-1,25-3 0,-1-3 157,60-14-1,-62 7-196,-29 9-408,0 0-1,0 0 1,0 1-1,0 0 1,1 1-1,-1-1 1,1 2-1,9-1 1,1 6-497</inkml:trace>
</inkml:ink>
</file>

<file path=ppt/ink/ink1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20.445"/>
    </inkml:context>
    <inkml:brush xml:id="br0">
      <inkml:brushProperty name="width" value="0.05" units="cm"/>
      <inkml:brushProperty name="height" value="0.05" units="cm"/>
      <inkml:brushProperty name="color" value="#FF0066"/>
    </inkml:brush>
  </inkml:definitions>
  <inkml:trace contextRef="#ctx0" brushRef="#br0">125 263 4441,'9'-12'1044,"0"-1"0,-1 0 0,0-1-1,-1 1 1,-1-2 0,0 1 0,-1-1 0,-1 0 0,0 0 0,2-17-1,-6 31-963,1 0-1,-1 0 0,0 0 0,0 0 0,0 0 0,0 0 0,0 0 1,0 0-1,0-1 0,0 1 0,0 0 0,0 0 0,-1 0 0,1 0 1,0 0-1,-1 0 0,1 0 0,-1 0 0,1 0 0,-1 0 1,1 0-1,-1 1 0,0-1 0,-1-1 0,1 1-21,0 1-1,0 0 1,0 0-1,0 0 1,0 0 0,0 0-1,0 0 1,0 0-1,0 1 1,-1-1-1,1 0 1,0 0 0,0 1-1,0-1 1,0 1-1,0-1 1,0 1-1,1-1 1,-2 2 0,-7 4 206,0 1 1,1 0 0,-13 14-1,6-3 112,1 0-1,0 1 0,1 0 0,-16 36 0,22-42-195,1 1-1,1 0 0,1 1 0,0-1 0,0 1 1,2 0-1,0 0 0,0 20 0,1-32-166,1 1 0,0-1 0,1 0 0,-1 1 0,1-1 1,-1 0-1,1 1 0,0-1 0,0 0 0,0 0 0,1 0 0,-1 0 0,1 0 0,-1 0 0,1 0 0,0 0 0,0-1 0,1 1 1,-1-1-1,0 1 0,1-1 0,-1 0 0,1 0 0,0 0 0,0 0 0,0-1 0,4 3 0,-3-3-12,0 0 0,0-1 0,1 1 0,-1-1 0,0 0 0,1 0 0,-1 0 0,0-1 0,1 1 0,-1-1 0,0 0 0,0 0 0,0-1 0,0 1 0,0-1 0,0 0 0,0 0 0,-1 0 0,1 0 0,5-6 0,1 0-5,-1-1 1,0 0-1,0 0 0,-1-1 1,0 0-1,-1 0 1,0-1-1,-1 0 1,0-1-1,0 1 0,-2-1 1,1 0-1,-1 0 1,-1-1-1,0 1 1,-1-1-1,-1 1 0,1-22 1,-2 33 2,0 0 0,0 0 0,0 0 0,0 0 0,0 0 1,0 0-1,0 0 0,0 0 0,0 0 0,0 0 0,-1 0 0,1 0 1,0 0-1,-1 0 0,1 1 0,-1-1 0,1 0 0,-1 0 0,1 0 0,-1 1 1,0-1-1,1 0 0,-1 1 0,0-1 0,0 0 0,0 1 0,1-1 1,-1 1-1,0-1 0,-1 1 0,1 0 2,0 0-1,0 1 1,0-1 0,1 1-1,-1-1 1,0 1-1,0 0 1,0-1 0,1 1-1,-1 0 1,0-1 0,1 1-1,-1 0 1,0 0 0,1 0-1,-1 0 1,1 0 0,-1-1-1,1 1 1,0 0 0,-1 0-1,1 0 1,0 0 0,0 0-1,0 0 1,0 0-1,0 0 1,0 2 0,-1 1 16,1-1 0,0 1 0,0-1 0,0 1 0,1-1 0,-1 1 0,1-1 0,0 1 0,0-1 1,0 1-1,0-1 0,1 0 0,-1 0 0,1 0 0,0 0 0,0 0 0,0 0 0,0 0 0,1 0 0,-1-1 0,1 1 0,-1-1 1,1 0-1,0 0 0,0 0 0,0 0 0,0 0 0,5 1 0,-4-1-36,0 0 0,0-1 1,1 0-1,-1 0 0,0 0 0,0 0 0,1-1 1,-1 0-1,0 0 0,1 0 0,-1 0 0,0-1 1,0 1-1,1-1 0,-1 0 0,0 0 0,0-1 1,0 1-1,0-1 0,0 0 0,0 0 0,-1 0 1,6-5-1,35-36-1466,-41 39 1356,1 1 1,-1-1-1,-1 0 1,1 0-1,0 0 1,-1-1 0,0 1-1,0 0 1,0-1-1,1-5 1,-3 7 100,0-1 0,0 1 0,-1 0 0,0 0 0,1 0 0,-1 0 0,0 0 0,0 0 0,0 0 0,-4-4 0,-4-16 16,9 23 25,0 0-1,0-1 1,0 1 0,0 0 0,0 0 0,0 0-1,0 0 1,0 0 0,-1 0 0,1-1 0,0 1-1,0 0 1,0 0 0,0 0 0,0 0 0,0 0-1,0-1 1,0 1 0,0 0 0,0 0 0,0 0-1,0 0 1,0 0 0,0 0 0,1-1 0,-1 1-1,0 0 1,0 0 0,0 0 0,0 0 0,0 0-1,0 0 1,0-1 0,0 1 0,0 0 0,0 0-1,1 0 1,-1 0 0,0 0 0,0 0 0,0 0-1,0 0 1,0 0 0,0 0 0,1 0 0,-1 0-1,0-1 1,0 1 0,0 0 0,0 0 0,0 0-1,0 0 1,1 0 0,-1 0 0,0 0 0,0 0-1,0 0 1,0 1 0,0-1 0,1 0 0,-1 0-1,0 0 1,0 0 0,0 0 0,12 7 861,-11-6-933,11 6 198,-1 1 0,-1 0 0,1 1 1,-2 0-1,1 1 0,14 19 0,5 5 247,-1 6 32,-21-29-276,0 0-1,17 19 1,-24-30-140,0 0 0,0 0-1,1 1 1,-1-1 0,0 0 0,0 0 0,0 1-1,0-1 1,0 0 0,0 0 0,1 0 0,-1 0-1,0 1 1,0-1 0,0 0 0,1 0 0,-1 0-1,0 0 1,0 0 0,0 0 0,1 1 0,-1-1-1,0 0 1,0 0 0,1 0 0,-1 0 0,0 0-1,0 0 1,0 0 0,1 0 0,-1 0 0,0 0-1,0 0 1,1 0 0,-1 0 0,0 0 0,0 0-1,1 0 1,-1-1 0,0 1 0,-1-12 44,-12-28-3,10 29-33,-5-15-1,1 0-1,-6-50 0,12 66-109,0 0 0,1 0-1,0 0 1,0 0 0,1 1-1,1-1 1,-1 0 0,1 0-1,1 1 1,0 0 0,6-14-1,-8 22-114,0-1 0,0 0 1,0 1-1,0-1 0,0 1 0,1-1 0,-1 1 0,0-1 0,1 1 0,-1 0 0,1 0 0,0 0 0,-1 0 0,1 0 0,0 0 0,0 0 0,-1 0 0,1 1 0,0-1 0,0 1 1,0-1-1,0 1 0,0 0 0,0 0 0,0 0 0,0 0 0,0 0 0,-1 0 0,1 0 0,0 1 0,0-1 0,0 1 0,0-1 0,0 1 0,-1 0 0,1 0 0,0 0 0,0 0 0,2 2 1,21 12-971</inkml:trace>
</inkml:ink>
</file>

<file path=ppt/ink/ink1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21.443"/>
    </inkml:context>
    <inkml:brush xml:id="br0">
      <inkml:brushProperty name="width" value="0.05" units="cm"/>
      <inkml:brushProperty name="height" value="0.05" units="cm"/>
      <inkml:brushProperty name="color" value="#FF0066"/>
    </inkml:brush>
  </inkml:definitions>
  <inkml:trace contextRef="#ctx0" brushRef="#br0">116 360 7898,'1'-1'385,"-1"0"0,0 0 0,0 0 0,1-1 0,-1 1 0,0 0 0,0 0 0,0 0 0,0 0 0,0-1 0,-1 1 0,1 0 0,0 0 0,0 0 0,-1 0 0,1 0 0,-1-2 0,0 3-260,1 0 0,-1-1 0,1 1 0,0 0 1,-1-1-1,1 1 0,-1 0 0,1 0 0,-1 0 0,1-1 0,-1 1 1,1 0-1,-1 0 0,1 0 0,-1 0 0,1 0 0,-1 0 1,0 0-1,1 0 0,-1 0 0,1 0 0,-1 0 0,1 1 0,-1-1 1,0 0-1,-2 2 48,-1-1 0,1 1 1,0 0-1,0 0 0,0 0 1,0 0-1,0 1 0,0-1 1,-2 4-1,-3 4-18,0 1 0,1 0 0,0 1 0,1-1 0,1 1 0,0 0 0,0 0 0,1 1 0,1 0 0,0-1 0,0 1 0,2 0 0,-1 25 0,1-35-155,1 1 0,1-1 0,-1 0 0,0 0 0,1 0 0,-1 0 0,1 0 0,0 0 0,0 0 0,3 5 0,-3-7-1,-1-1 1,1 1 0,-1 0 0,1-1-1,0 1 1,0-1 0,-1 1-1,1-1 1,0 1 0,0-1 0,0 1-1,0-1 1,-1 0 0,1 0-1,0 1 1,0-1 0,0 0 0,0 0-1,0 0 1,0 0 0,0 0-1,0 0 1,0 0 0,0 0 0,-1 0-1,1-1 1,0 1 0,0 0-1,0-1 1,0 1 0,0 0 0,-1-1-1,1 1 1,0-1 0,0 1-1,-1-1 1,1 0 0,0 1 0,-1-1-1,1 0 1,0 0 0,3-3 1,0 0 1,-1 0 0,0 0-1,1-1 1,-1 1 0,-1-1-1,1 0 1,-1 0-1,0 0 1,0 0 0,0 0-1,1-8 1,-2 7 5,1 0-1,0-1 1,1 1 0,-1 0-1,1 0 1,1 0 0,5-9-1,-8 15-4,0-1-1,-1 1 1,1-1-1,0 1 0,-1 0 1,1-1-1,0 1 1,0 0-1,-1-1 0,1 1 1,0 0-1,0 0 1,0 0-1,-1 0 0,1 0 1,0 0-1,0 0 1,0 0-1,-1 0 0,1 0 1,0 0-1,0 0 1,0 1-1,-1-1 0,1 0 1,0 1-1,0-1 1,-1 0-1,1 1 0,0-1 1,-1 1-1,1-1 1,0 1-1,-1-1 0,1 1 1,-1 0-1,1-1 1,-1 1-1,1 0 0,-1-1 1,0 1-1,1 1 1,22 34 58,-22-34-53,34 73 568,27 82 1,-40-100-274,-15-39-228,-1 1 0,-1 0 0,-1 0 1,0 1-1,-1-1 0,0 31 0,-3-43-68,0-1-1,-1 1 0,1-1 0,-1 1 1,0-1-1,-1 1 0,0-1 0,0 0 1,0 0-1,-1 0 0,1 0 0,-1 0 1,-1 0-1,1-1 0,-1 1 0,0-1 1,0 0-1,-1 0 0,0-1 0,0 1 0,0-1 1,0 0-1,-8 4 0,9-6-36,-1 0 0,0 0 0,1 0 1,-1-1-1,0 0 0,0 0 0,-1 0 0,1 0 0,0-1 0,0 0 0,0 0 0,0 0 1,0-1-1,0 0 0,0 0 0,0 0 0,0 0 0,0-1 0,0 0 0,0 0 0,1 0 0,-1-1 1,1 1-1,0-1 0,-1 0 0,1 0 0,-6-7 0,4 4-27,1 1 0,0-1 1,0-1-1,0 1 0,1-1 0,0 0 0,0 0 1,0 0-1,1 0 0,0-1 0,1 1 0,0-1 1,0 0-1,0 1 0,1-1 0,0 0 0,1-12 0,1 8 53,1-1-1,1 1 0,0 0 1,0 0-1,1 0 1,11-21-1,45-68-12,-7 13 34,5-38 145,-52 110-110,-1 0 0,0-1 1,-1 0-1,-1 1 0,-1-1 1,1-18-1,-5 57 302,1-11-306,1-1 0,-1 1 0,2-1-1,-1 0 1,4 18 0,-3-26-45,0 1 0,-1-1 0,1 0 0,0 1 0,0-1 0,0 0 0,1 0 0,-1 0 0,1 0-1,-1 0 1,1 0 0,-1 0 0,1 0 0,0-1 0,0 1 0,0-1 0,0 1 0,0-1 0,0 0 0,0 0 0,1 0 0,-1 0 0,0 0 0,1 0 0,-1-1 0,0 1 0,1-1 0,-1 1-1,1-1 1,-1 0 0,4 0 0,1-1 5,0 0-1,0 0 1,1 0-1,-1-1 1,0 0-1,-1-1 1,1 1-1,0-1 0,-1-1 1,1 1-1,-1-1 1,0 0-1,0-1 1,-1 1-1,1-1 1,-1 0-1,0 0 1,0-1-1,-1 0 1,1 1-1,2-8 0,2-1 35,-1 0 0,-1-1 0,0 0 0,-1 0 0,-1-1 0,0 0 0,-1 0 0,3-22 0,-5 3 26,-2 0-1,-1 1 1,-1-1-1,-2 0 0,-16-63 1,14 82-65,2 23-6,3 33 82,8 3 216,1 0 1,3-1-1,1-1 1,22 50 0,2 9 84,-29-78-370,-3-8-174,0-1 0,1 1 0,0-1 0,1 1 0,1-1-1,9 12 1,-16-24 105,0-1-1,0 0 0,0 0 1,0 1-1,0-1 0,0 0 0,0 0 1,1 1-1,-1-1 0,0 0 1,0 0-1,0 0 0,0 1 1,1-1-1,-1 0 0,0 0 0,0 0 1,0 1-1,1-1 0,-1 0 1,0 0-1,0 0 0,1 0 1,-1 0-1,0 0 0,0 0 0,1 0 1,-1 0-1,0 0 0,1 1 1,-1-1-1,0 0 0,0-1 0,1 1 1,-1 0-1,0 0 0,0 0 1,1 0-1,-1 0 0,0 0 1,0 0-1,1 0 0,-1 0 0,0 0 1,0-1-1,1 1 0,-1 0 1,0 0-1,0 0 0,0-1 1,1 1-1,-1 0 0,0 0 0,0 0 1,0-1-1,0 1 0,0 0 1,1 0-1,-1-1 0,0 1 0,0 0 1,0-1-1,2-15-2859,-2-2 1283</inkml:trace>
</inkml:ink>
</file>

<file path=ppt/ink/ink1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21.819"/>
    </inkml:context>
    <inkml:brush xml:id="br0">
      <inkml:brushProperty name="width" value="0.05" units="cm"/>
      <inkml:brushProperty name="height" value="0.05" units="cm"/>
      <inkml:brushProperty name="color" value="#FF0066"/>
    </inkml:brush>
  </inkml:definitions>
  <inkml:trace contextRef="#ctx0" brushRef="#br0">1 127 9442,'2'2'4489,"9"-1"-1640,5-1-1369,15-8-960,1-11-192,12-6-208,-4-4-16,1 7-360,-6 2-816,1 14 736</inkml:trace>
</inkml:ink>
</file>

<file path=ppt/ink/ink1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22.207"/>
    </inkml:context>
    <inkml:brush xml:id="br0">
      <inkml:brushProperty name="width" value="0.05" units="cm"/>
      <inkml:brushProperty name="height" value="0.05" units="cm"/>
      <inkml:brushProperty name="color" value="#FF0066"/>
    </inkml:brush>
  </inkml:definitions>
  <inkml:trace contextRef="#ctx0" brushRef="#br0">19 165 6769,'-1'1'233,"0"0"0,-1 0-1,1-1 1,0 1-1,0 0 1,0 0 0,0 0-1,0 0 1,0 0-1,0 1 1,0-1 0,0 0-1,1 0 1,-1 1-1,0-1 1,1 0 0,-1 1-1,1-1 1,0 0-1,-1 1 1,1-1 0,0 1-1,0-1 1,0 0-1,0 1 1,0 2 0,5 45 1888,-2-34-1199,-2-3-316,2-1 1,0 0 0,7 18-1,2 6 741,-10-30-1117,0 0 1,0 1-1,1-2 0,-1 1 1,1 0-1,0 0 1,1-1-1,-1 0 1,1 0-1,6 6 1,-10-10-215,1 0-1,0-1 1,-1 1 0,1 0 0,-1 0 0,1 0 0,-1 0-1,1-1 1,-1 1 0,0 0 0,1 0 0,-1-1-1,1 1 1,-1 0 0,0-1 0,1 1 0,-1-1 0,1 1-1,-1 0 1,0-1 0,0 1 0,1-1 0,-1 1-1,0-1 1,0 1 0,1-1 0,-1 1 0,0-1 0,0 1-1,0-1 1,0 1 0,0-1 0,0 1 0,0-1-1,0 1 1,0-1 0,0 0 0,4-25 102,-3 7-59,-1-1 0,-4-30 0,-1-29-75,7 48-39,7-42 1,-8 65-25,1 0 1,-1 1-1,2 0 1,-1-1-1,1 1 1,0 0-1,0 0 1,1 0-1,0 1 1,0-1 0,9-9-1,-12 15-25,0 0 0,0 0 0,1 0 0,-1 0 0,0 1 0,1-1 0,-1 0 0,0 1 1,1-1-1,-1 0 0,1 1 0,-1 0 0,1-1 0,-1 1 0,1 0 0,-1 0 0,1 0 0,-1 0 0,1 0 0,-1 0 0,4 1 0,29 15-3047,-22-10 2017,10 4 175</inkml:trace>
</inkml:ink>
</file>

<file path=ppt/ink/ink1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23.502"/>
    </inkml:context>
    <inkml:brush xml:id="br0">
      <inkml:brushProperty name="width" value="0.05" units="cm"/>
      <inkml:brushProperty name="height" value="0.05" units="cm"/>
      <inkml:brushProperty name="color" value="#FF0066"/>
    </inkml:brush>
  </inkml:definitions>
  <inkml:trace contextRef="#ctx0" brushRef="#br0">1 93 7690,'95'7'3315,"-93"-7"-3179,-1 0 1,1 0-1,-1 0 1,0 0-1,1 0 0,-1 0 1,1 0-1,-1-1 1,1 1-1,-1-1 0,0 1 1,1-1-1,-1 1 0,0-1 1,0 0-1,1 0 1,-1 1-1,0-1 0,0 0 1,0 0-1,0 0 1,0 0-1,0 0 0,0-1 1,0 1-1,-1 0 1,1 0-1,0-1 0,-1 1 1,1 0-1,-1-1 1,1 1-1,-1 0 0,0-1 1,1 1-1,-1-1 0,0 1 1,0-3-1,1-2 464,-1 4-454,1 0 1,-1 0 0,1 0 0,-1 0 0,0 0 0,0 0-1,0-1 1,0 1 0,0 0 0,0 0 0,-1 0 0,1 0-1,-1 0 1,1 0 0,-1 0 0,-1-2 0,2 3-102,-1 1-1,0-1 1,1 0 0,-1 1 0,0-1-1,1 1 1,-1-1 0,0 1-1,0-1 1,0 1 0,0-1 0,1 1-1,-1 0 1,0 0 0,0-1 0,0 1-1,0 0 1,0 0 0,0 0 0,0 0-1,0 0 1,0 0 0,0 0 0,-1 1-1,-2 0-6,0 0-1,0 0 1,0 1-1,0 0 0,0 0 1,1 0-1,-1 0 1,0 0-1,1 1 0,0 0 1,0 0-1,-1 0 0,-3 5 1,4-5-17,1 0 0,0 0-1,-1 0 1,1 1 0,1-1 0,-1 0 0,0 1 0,1-1 0,0 1 0,0-1 0,0 1-1,0 0 1,0-1 0,1 1 0,0 0 0,0 0 0,0-1 0,0 1 0,0 0 0,1 0-1,0-1 1,-1 1 0,1 0 0,1-1 0,-1 1 0,0-1 0,1 0 0,0 1-1,0-1 1,0 0 0,0 0 0,0 0 0,1 0 0,-1 0 0,1-1 0,0 1 0,0-1-1,0 0 1,0 1 0,0-1 0,0-1 0,1 1 0,-1 0 0,1-1 0,-1 0 0,1 0-1,0 0 1,-1 0 0,1 0 0,0-1 0,-1 0 0,8 0 0,3 0-3,-1-1 0,1-1 0,0 0 0,-1-1 0,1-1 0,-1 0 1,0 0-1,20-11 0,-11 3 59,-1 0 0,0-1 0,37-32 0,-56 40 93,-10 5-109,-11 4-71,15-2 3,0 1 1,0 1-1,0-1 0,0 1 1,1-1-1,-1 1 0,1 0 1,0 0-1,-4 7 0,-16 33-11,22-42 16,0 1-6,0 0 0,0-1 0,0 1 0,1 0 0,0 0 0,-1 0 0,1 0 0,0 0 0,0 0 0,1-1 0,-1 1 1,0 0-1,1 0 0,0 0 0,0 0 0,0-1 0,0 1 0,0 0 0,0-1 0,1 1 0,-1-1 0,1 1 0,0-1 0,0 0 0,0 0 0,0 0 0,0 0 0,3 3 0,-3-3-13,0 0 0,1-1 0,-1 1 0,0 0 1,0-1-1,1 1 0,-1-1 0,1 0 0,0 0 0,-1 0 0,1 0 0,0 0 1,-1 0-1,1-1 0,0 0 0,0 1 0,0-1 0,0 0 0,-1 0 0,1 0 1,0-1-1,0 1 0,0-1 0,-1 0 0,1 1 0,4-3 0,-3 0 9,0 0-1,0-1 0,0 1 1,0-1-1,0 0 0,-1 0 1,0 0-1,0 0 0,0-1 1,0 1-1,2-7 0,-4 8 16,0 1 0,0-1 0,-1 1-1,1 0 1,-1-1 0,1 1-1,-1-1 1,0 1 0,0-1 0,0 1-1,-1-1 1,1 1 0,0-1-1,-1 1 1,0 0 0,0-1 0,1 1-1,-1 0 1,0-1 0,-1 1-1,1 0 1,0 0 0,-1 0 0,1 0-1,-1 0 1,-2-2 0,4 3 10,1-1 0,-1 1 1,0 0-1,1-1 1,-1 1-1,1-1 0,-1 1 1,1 0-1,-1-1 0,1 1 1,0 0-1,0 0 1,0 0-1,1-2 0,7-13 125,10-47 116,-18 61-241,-1 1-1,1-1 1,-1 1 0,1-1-1,-1 1 1,1-1 0,-1 1 0,0-1-1,0 0 1,0 1 0,0-1 0,0 1-1,0-1 1,0 0 0,-1 1-1,1-1 1,-1-1 0,-1-4 81,1 7-91,0-1 1,1 1 0,-1 0 0,1-1 0,-1 1 0,0 0-1,1 0 1,-1 0 0,0 0 0,1-1 0,-1 1 0,1 0 0,-1 0-1,0 0 1,1 0 0,-1 0 0,0 1 0,1-1 0,-1 0-1,0 0 1,1 0 0,-1 1 0,0-1 0,1 0 0,-1 0 0,1 1-1,-1-1 1,1 1 0,-1-1 0,1 0 0,-1 1 0,1-1 0,-1 1-1,0 0 1,-16 19 10,-24 36 0,33-45-8,4-4 4,1 0 1,-1 0 0,1 0 0,0 0-1,1 1 1,-1-1 0,1 1 0,1 0-1,-1 11 1,1-15-6,1-1 0,-1 0 0,1 1 0,0-1 1,1 0-1,-1 1 0,1-1 0,-1 0 0,1 1 0,0-1 0,0 0 0,0 0 0,1 0 1,-1 0-1,1 0 0,-1 0 0,1 0 0,0 0 0,0-1 0,5 6 0,-4-7-4,-1 0 0,0 0-1,1 0 1,-1-1 0,1 1 0,-1-1-1,1 1 1,-1-1 0,1 0-1,0 0 1,-1 0 0,1 0 0,-1-1-1,1 1 1,-1-1 0,1 1-1,-1-1 1,1 0 0,3-2 0,2 0 0,0-1 1,-1 0 0,1 0-1,8-7 1,-14 8 0,1 1 0,-1-1 0,0 0-1,0 0 1,0 1 0,0-2 0,0 1 0,-1 0 0,1 0 0,-1 0 0,0-1 0,0 1-1,0 0 1,-1-1 0,1 1 0,-1-6 0,1-2 4,-1 1 1,0-1-1,-1 1 1,-3-13-1,19 58-19,-13-30 15,128 323 708,-87-165 58,-38-137-660,-1 0-1,-2 0 0,0 0 1,-4 35-1,1-54-96,0-1-1,0 1 0,-1-1 0,0 0 0,0 0 1,0 0-1,-1 0 0,-5 8 0,8-13-10,-1 0 1,0 0-1,1 0 1,-1 0-1,0 0 0,0 0 1,0 0-1,0 0 1,0-1-1,0 1 0,0 0 1,0-1-1,0 1 1,0-1-1,0 1 0,0-1 1,-1 1-1,1-1 0,0 0 1,-2 0-1,2 0-2,-1 0 0,0-1 0,1 1-1,-1-1 1,1 0 0,-1 1 0,1-1 0,-1 0 0,1 0-1,0 0 1,-1 0 0,1 0 0,0 0 0,0-1-1,0 1 1,0 0 0,0-1 0,0 1 0,-2-3-1,-3-7-45,1 0-1,0 0 1,0 0-1,1-1 0,0 1 1,1-1-1,0 0 0,1-1 1,0-14-1,1-119-395,3 103 338,-1-21 47,4 1-1,2 0 0,18-75 0,-21 122 107,1 0-1,11-22 1,-15 34-35,1 0 1,0 0-1,0 1 0,1-1 1,-1 1-1,1-1 1,0 1-1,0 0 0,0 0 1,0 0-1,1 0 1,-1 1-1,1-1 0,6-2 1,-9 4-13,0 1 1,0 0-1,1-1 1,-1 1-1,0 0 1,0 0-1,0 0 1,1 0-1,-1 0 1,0 0-1,0 1 0,0-1 1,1 0-1,-1 0 1,0 1-1,0-1 1,0 1-1,0-1 1,0 1-1,0 0 1,0-1-1,0 1 1,0 0-1,0 0 0,0-1 1,0 1-1,0 0 1,-1 0-1,1 0 1,0 0-1,-1 0 1,1 0-1,-1 0 1,1 0-1,-1 1 1,1-1-1,-1 0 0,1 2 1,2 7 2,-1 1-1,0-1 1,2 16-1,-3-17 5,0 2 1,0-1-2,0-1 0,0 0 0,1 0 0,0 0 0,1 0 0,0 0 0,0 0 0,7 11 0,-10-20-42,0-1 0,0 1-1,0 0 1,0-1 0,0 1-1,0 0 1,0 0-1,0-1 1,0 1 0,0 0-1,1-1 1,-1 1 0,0 0-1,0 0 1,0-1 0,0 1-1,0 0 1,1 0 0,-1 0-1,0-1 1,0 1 0,1 0-1,-1 0 1,0 0 0,0-1-1,0 1 1,1 0 0,-1 0-1,0 0 1,1 0 0,-1 0-1,0 0 1,0 0 0,1 0-1,-1-1 1,0 1 0,1 0-1,-1 0 1,0 0 0,0 0-1,1 1 1,-1-1-1,0 0 1,1 0 0,-1 0-1,0 0 1,0 0 0,1 0-1,-1 0 1,0 0 0,0 1-1,1-1 1,-1 0 0,0 0-1,0 0 1,1 0 0,-1 1-1,0-1 1,0 0 0,0 0-1,0 1 1,1-1 0,-1 0-1,0 0 1,0 1 0,0-1-1,0 0 1,0 1 0,4-32-4698,-3 25 4688,4-45-1213</inkml:trace>
</inkml:ink>
</file>

<file path=ppt/ink/ink1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23.888"/>
    </inkml:context>
    <inkml:brush xml:id="br0">
      <inkml:brushProperty name="width" value="0.05" units="cm"/>
      <inkml:brushProperty name="height" value="0.05" units="cm"/>
      <inkml:brushProperty name="color" value="#FF0066"/>
    </inkml:brush>
  </inkml:definitions>
  <inkml:trace contextRef="#ctx0" brushRef="#br0">11 0 10234,'-8'8'4097,"6"-1"-2649,5 1-1064,5-5-352,2-6-632,1-2-192,6 4-672,0 5 856</inkml:trace>
</inkml:ink>
</file>

<file path=ppt/ink/ink1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24.451"/>
    </inkml:context>
    <inkml:brush xml:id="br0">
      <inkml:brushProperty name="width" value="0.05" units="cm"/>
      <inkml:brushProperty name="height" value="0.05" units="cm"/>
      <inkml:brushProperty name="color" value="#FF0066"/>
    </inkml:brush>
  </inkml:definitions>
  <inkml:trace contextRef="#ctx0" brushRef="#br0">1 65 8442,'52'71'3453,"-38"-50"556,-10-16-1463,-4-8-938,-2-12-1783,-1 5 106,-5 14 189,-7 18 240,14-20-328,-2 1-5,1 1 0,0 0 0,0-1-1,0 1 1,0 0 0,1 0 0,-1 0 0,1 0 0,0 0 0,0 0 0,0 7 0,1-10-20,0 0-1,1 0 0,-1 0 0,0 0-1,0 0 1,1-1 0,-1 1-1,0 0 1,1 0 0,-1 0 0,1-1-1,-1 1 1,1 0 0,0-1-1,-1 1 1,1 0 0,0-1-1,-1 1 1,1-1 0,0 1 0,0-1-1,-1 0 1,1 1 0,0-1-1,0 0 1,0 1 0,-1-1 0,1 0-1,0 0 1,0 0 0,0 1-1,0-1 1,0 0 0,0 0 0,0-1-1,1 1 1,30-2 135,-27 1-129,-1 0-1,0-1 1,0 1 0,0-1-1,0 0 1,-1 0 0,1 0-1,0-1 1,-1 1-1,1-1 1,-1 0 0,0 0-1,0 0 1,0 0 0,0-1-1,-1 1 1,1-1-1,-1 0 1,0 1 0,0-1-1,-1 0 1,1 0 0,-1 0-1,2-6 1,-3 10 30,0-1-1,0 1 1,1-1 0,-1 1-1,0-1 1,0 1 0,1-1 0,-1 1-1,1-1 1,-1 1 0,0-1-1,1 1 1,-1-1 0,1 1 0,-1 0-1,1-1 1,-1 1 0,1 0-1,-1 0 1,1-1 0,-1 1 0,1 0-1,-1 0 1,1 0 0,0 0-1,-1-1 1,1 1 0,-1 0 0,1 0-1,-1 0 1,1 0 0,0 0-1,-1 1 1,1-1 0,-1 0 0,1 0-1,-1 0 1,1 0 0,0 1-1,-1-1 1,1 0 0,-1 0 0,1 1-1,-1-1 1,1 1 0,-1-1-1,1 1 1,4 3 58,-1-1-1,1 1 1,-1 0-1,0 0 1,5 6-1,0 3 51,1 1-1,-1-1 1,-1 2 0,7 16-1,-15-31-140,0 1-1,0 0 1,0 0 0,1 0-1,-1 0 1,0 0-1,1 0 1,-1-1-1,0 1 1,1 0-1,-1 0 1,1 0 0,-1-1-1,1 1 1,0 0-1,-1-1 1,1 1-1,0-1 1,-1 1-1,1 0 1,0-1 0,0 1-1,-1-1 1,1 0-1,0 1 1,0-1-1,0 0 1,0 0-1,0 1 1,0-1 0,0 0-1,1 0 1,0-2-2,1 1 0,-1-1 0,1 0 0,-1 0 0,0 0 0,0 0 0,0 0 0,0-1 1,2-2-1,29-41 33,-21 29-28,0 0 0,24-24 0,-31 35 14,1 1 0,0 1 0,1-1 0,-1 1 0,1 0 0,-1 0 0,1 1 0,1 0 0,-1 0 0,15-3 0,49-3 336,-52 7-352,0 0 0,21-5 0,-34 5-698,1 0 0,-1 0 1,0-1-1,1 0 0,-1 0 0,-1 0 0,1-1 0,0 0 1,8-8-1,4-5-3977,-2 0 1981</inkml:trace>
</inkml:ink>
</file>

<file path=ppt/ink/ink1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24.919"/>
    </inkml:context>
    <inkml:brush xml:id="br0">
      <inkml:brushProperty name="width" value="0.05" units="cm"/>
      <inkml:brushProperty name="height" value="0.05" units="cm"/>
      <inkml:brushProperty name="color" value="#FF0066"/>
    </inkml:brush>
  </inkml:definitions>
  <inkml:trace contextRef="#ctx0" brushRef="#br0">175 0 11242,'5'21'6426,"-21"3"-729,-3 7-2312,-6 8-1593,-5-10-664,-1-1-1184,5-7-568,7-7-2448,6 12 2007</inkml:trace>
</inkml:ink>
</file>

<file path=ppt/ink/ink1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32.850"/>
    </inkml:context>
    <inkml:brush xml:id="br0">
      <inkml:brushProperty name="width" value="0.05" units="cm"/>
      <inkml:brushProperty name="height" value="0.05" units="cm"/>
      <inkml:brushProperty name="color" value="#FF0066"/>
    </inkml:brush>
  </inkml:definitions>
  <inkml:trace contextRef="#ctx0" brushRef="#br0">79 92 5361,'-5'0'488,"0"-1"0,0 1 0,0-1 0,0 0 0,0-1 0,0 1 0,0-1 0,0 0-1,1 0 1,-1-1 0,1 1 0,-1-1 0,1 0 0,-6-6 0,10 9-412,0 0-1,0 0 1,0 0-1,0 0 1,0-1-1,-1 1 1,1 0-1,0 0 1,0-1 0,0 1-1,0 0 1,0 0-1,0 0 1,0-1-1,0 1 1,0 0-1,0 0 1,0-1-1,0 1 1,0 0 0,0 0-1,0-1 1,0 1-1,0 0 1,0 0-1,0-1 1,0 1-1,0 0 1,0 0 0,1 0-1,-1-1 1,0 1-1,0 0 1,0 0-1,0 0 1,0-1-1,1 1 1,-1 0-1,0 0 1,0 0 0,0 0-1,1 0 1,-1-1-1,0 1 1,0 0-1,0 0 1,1 0-1,-1 0 1,0 0 0,0 0-1,1 0 1,-1 0-1,0 0 1,0 0-1,1 0 1,-1 0-1,0 0 1,1 0-1,15-1 1147,160 6 1140,233-23 1,-229 5-1856,214 12-1,-125 28 96,103 5 917,-313-31-1087,1-2 1,-1-3-1,0-3 0,72-17 0,-91 14-173,3-2 343,86-11-1,-115 22-513,1 1 1,-1 0-1,1 0 0,0 2 0,-1 0 0,0 0 0,1 1 0,-1 1 0,27 11 1,-28-9-148,-2 0 102,1-1-1,25 8 0,-35-12-280,1-1-1,0 1 1,0-1-1,0 1 1,0-1-1,0 0 1,0 0-1,0 0 0,0-1 1,0 1-1,-1-1 1,1 0-1,0 1 1,0-1-1,0 0 1,-1-1-1,1 1 1,4-3-1,8-12-1303</inkml:trace>
</inkml:ink>
</file>

<file path=ppt/ink/ink1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48.111"/>
    </inkml:context>
    <inkml:brush xml:id="br0">
      <inkml:brushProperty name="width" value="0.05" units="cm"/>
      <inkml:brushProperty name="height" value="0.05" units="cm"/>
      <inkml:brushProperty name="color" value="#FF0066"/>
    </inkml:brush>
  </inkml:definitions>
  <inkml:trace contextRef="#ctx0" brushRef="#br0">87 0 8810,'-70'73'3469,"54"-61"697,19-20-2234,-2 6 11,11-7-1562,1 1-1,0 1 1,0-1-1,21-6 0,-22 8-191,-3 2-21,0 1 0,1-1 0,-1 1 0,1 1 0,0 0 0,0 0 0,19 0 0,-27 2-157,0 0-1,1 0 1,-1 0 0,0 0-1,0 1 1,1-1-1,-1 1 1,0 0-1,0-1 1,0 1 0,0 0-1,0 0 1,0 0-1,0 1 1,0-1-1,0 0 1,0 1 0,-1-1-1,1 1 1,-1 0-1,1-1 1,-1 1-1,0 0 1,1 0 0,-1 0-1,0 0 1,0 0-1,0 0 1,-1 0 0,1 1-1,0-1 1,-1 0-1,1 0 1,-1 0-1,0 1 1,0 2-1,1 13 3,0 1-1,-4 28 0,2-41-8,0 1 0,0-1-1,-1 0 1,0 1 0,0-1 0,-1 0 0,1 0 0,-1-1 0,0 1-1,-1-1 1,-4 7 0,8-12-3,0 0 0,0-1-1,0 1 1,1 0 0,-1 0-1,0 0 1,0 0 0,0 0-1,0 0 1,0 0 0,0 0-1,0 0 1,0 0 0,0 1-1,0-1 1,1 0 0,-1 0-1,0 0 1,0 0 0,0 0-1,0 0 1,0 0 0,0 0-1,0 0 1,0 0 0,0 0-1,0 0 1,0 0 0,0 0-1,0 0 1,0 0 0,0 0-1,0 0 1,1 0 0,-1 1-1,0-1 1,0 0 0,0 0-1,0 0 1,0 0 0,0 0-1,0 0 1,0 0 0,0 0 0,0 0-1,0 0 1,0 0 0,0 1-1,0-1 1,0 0 0,0 0-1,0 0 1,0 0 0,0 0-1,-1 0 1,1 0 0,0 0-1,0 0 1,0 0 0,0 0-1,0 0 1,0 1 0,0-1-1,0 0 1,0 0 0,0 0-1,0 0 1,13-1 64,21-2 102,-25 4-107,0-1 0,-1 1 0,1 1 1,-1 0-1,1 0 0,-1 0 1,0 1-1,9 4 0,-13-5-18,0 0-1,-1 1 1,1 0-1,0-1 0,-1 1 1,1 0-1,-1 1 1,0-1-1,0 0 0,0 1 1,-1 0-1,1 0 1,-1 0-1,0 0 0,0 0 1,0 0-1,-1 0 1,1 1-1,0 5 1,-1-1-5,0-1 1,-1 0-1,0 1 1,-1-1-1,0 1 1,0-1-1,0 0 1,-1 1-1,-1-1 1,1 0-1,-1 0 1,-1-1-1,1 1 1,-1-1-1,-9 13 1,1-3 4,-1-1 0,0 0 0,-1-1 1,-1 0-1,-21 15 0,31-26-77,0 0 0,-1 0 0,0-1 1,0 1-1,0-1 0,0-1 0,-1 1 0,1-1 0,-1-1 0,1 1 0,-1-1 1,0 0-1,1 0 0,-13-1 0,15 0-168,1-1 1,-1 0 0,1 1-1,-1-1 1,1-1-1,0 1 1,-1 0-1,1-1 1,0 1-1,0-1 1,0 0-1,0 0 1,0-1-1,0 1 1,1 0-1,-1-1 1,1 0-1,0 1 1,-1-1-1,1 0 1,1 0-1,-1 0 1,0-1 0,1 1-1,-1 0 1,1-1-1,0 1 1,0 0-1,0-5 1,-1-23-1120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24.819"/>
    </inkml:context>
    <inkml:brush xml:id="br0">
      <inkml:brushProperty name="width" value="0.05" units="cm"/>
      <inkml:brushProperty name="height" value="0.05" units="cm"/>
      <inkml:brushProperty name="color" value="#FF0066"/>
    </inkml:brush>
  </inkml:definitions>
  <inkml:trace contextRef="#ctx0" brushRef="#br0">42 96 7490,'-3'0'5704,"3"0"-5598,1 12 1844,5 20-1029,15 27 719,32 67-1,-4-11-834,-40-92-589,1-1 0,20 35 0,-89-139-1823,-21-34 1339,66 91 191,0 0 0,2-1 0,-14-40 0,23 58 65,1 0 0,0 0 0,0 0 0,1-1 0,-1 1 0,2 0 1,-1-1-1,1 1 0,1-1 0,0 1 0,0 0 0,0-1 0,1 1 0,0 0 0,1 0 0,4-11 0,-4 15 17,-1 0 0,1 1-1,0-1 1,0 1-1,0 0 1,0 0 0,0 0-1,1 0 1,-1 1-1,1-1 1,0 1 0,-1 0-1,1 0 1,0 0 0,1 1-1,-1-1 1,0 1-1,0 0 1,1 0 0,-1 0-1,0 1 1,1 0-1,-1 0 1,1 0 0,-1 0-1,8 2 1,-7-1 29,0 0 0,0 0 1,-1 0-1,1 1 0,0 0 0,-1 0 1,1 0-1,-1 1 0,0 0 1,0-1-1,0 1 0,0 1 0,0-1 1,-1 0-1,1 1 0,-1 0 0,0 0 1,0 0-1,-1 0 0,1 0 0,-1 1 1,0-1-1,3 10 0,1 6 171,-2 1-1,0 1 1,1 25-1,-5-41-228,0 0 0,0 1-1,0-1 1,0 0-1,-1 1 1,0-1 0,-1 0-1,1 0 1,-1 0 0,0 0-1,-1 0 1,1-1-1,-1 1 1,0-1 0,-6 8-1,8-12-160,0 0 1,0-1-1,0 1 0,0 0 0,0 0 0,0-1 0,0 1 0,-1 0 1,1-1-1,0 0 0,0 1 0,-1-1 0,1 0 0,0 1 1,-1-1-1,1 0 0,-1 0 0,1 0 0,0 0 0,-1 0 0,1 0 1,0-1-1,-1 1 0,1 0 0,0-1 0,0 1 0,-3-2 0,-17-10-1136</inkml:trace>
</inkml:ink>
</file>

<file path=ppt/ink/ink1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48.614"/>
    </inkml:context>
    <inkml:brush xml:id="br0">
      <inkml:brushProperty name="width" value="0.05" units="cm"/>
      <inkml:brushProperty name="height" value="0.05" units="cm"/>
      <inkml:brushProperty name="color" value="#FF0066"/>
    </inkml:brush>
  </inkml:definitions>
  <inkml:trace contextRef="#ctx0" brushRef="#br0">528 44 8754,'-9'-2'586,"1"0"1,-1 0-1,0 1 1,0 0-1,-1 1 0,1 0 1,0 0-1,0 1 1,0 0-1,0 1 0,0 0 1,1 0-1,-11 4 1,4 2-348,0-1-1,1 2 1,0 0 0,1 1 0,0 0 0,-19 19 0,-7 9 100,1 2 0,-32 45-1,53-63-152,2 2 0,0 0-1,2 1 1,0 1-1,-16 49 1,22-50-2,1 1 1,0 0-1,2 0 1,1 0-1,2 0 1,0 1-1,2-1 1,4 36-1,-2-44-137,1 0-1,1-1 0,0 1 1,2-1-1,-1-1 1,2 1-1,0-1 0,1-1 1,1 1-1,0-1 0,1-1 1,1 0-1,14 13 1,-4-8-24,0-1 1,1-1-1,0-1 1,2-1-1,0-1 1,0-1-1,1-2 1,1 0 0,0-2-1,0-1 1,1-1-1,0-1 1,0-1-1,1-2 1,-1-1-1,56-3 1,-52-2 105,0-1 0,0-1 0,0-2 0,-1-1 0,0-2 0,-1-1 0,0-1 0,0-1 0,-1-2 0,-1-1 0,-1-1 0,0-2 0,-1 0 0,40-41 0,-37 29 297,-2-1-1,-1-1 1,-1-2 0,30-57 0,-42 67-193,-2 0 0,0 0 0,-2-1-1,-1 0 1,-1-1 0,-1 0 0,-1 0 0,1-29 0,-6 42-195,0 0 1,-1 0 0,-1-1-1,0 1 1,-1 0 0,-1 0-1,0 1 1,0-1 0,-2 1 0,0 0-1,0 0 1,-1 1 0,-1 0-1,-12-16 1,6 11-39,0 2-1,-2 0 1,0 1 0,0 0 0,-1 1-1,-1 1 1,0 1 0,-1 1-1,-22-10 1,4 5-78,0 3 0,-1 0 0,0 3-1,-62-8 1,-159 0-2138,195 15 1064,-8-5-1162,18-10 1075</inkml:trace>
</inkml:ink>
</file>

<file path=ppt/ink/ink1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54.398"/>
    </inkml:context>
    <inkml:brush xml:id="br0">
      <inkml:brushProperty name="width" value="0.05" units="cm"/>
      <inkml:brushProperty name="height" value="0.05" units="cm"/>
      <inkml:brushProperty name="color" value="#FF0066"/>
    </inkml:brush>
  </inkml:definitions>
  <inkml:trace contextRef="#ctx0" brushRef="#br0">40 43 5769,'-35'29'3026,"31"-29"258,5-8 466,9-8 165,10 5-3175,35-13-1,-50 22-656,-1 0 13,1 0 0,0 1 0,0-1 0,-1 1 1,1 0-1,0 0 0,0 1 0,0 0 0,0-1 0,0 2 0,0-1 1,0 0-1,0 1 0,5 1 0,-6 0-62,-1-1 0,0 1 0,0-1 0,0 1 0,0 0 0,0 0 0,0 0 0,-1 0 0,1 1 0,-1-1 0,1 1-1,-1 0 1,0 0 0,0-1 0,3 7 0,-2-2-31,0 1-1,-1-1 1,1 1-1,-2-1 1,1 1-1,-1 0 0,0 0 1,-1 0-1,0 0 1,0 0-1,0-1 1,-1 1-1,-1 0 0,1 0 1,-5 11-1,-5 7-3,-1-1-1,-1-1 1,-1 0-1,-1 0 1,-2-2-1,-19 23 0,-5 7 100,43-54-10,1 0 1,-1 0-1,1 0 0,0 1 1,0-1-1,-1 1 0,7-2 1,11-6 259,55-31 414,1 4 0,106-34 0,-152 55-1591,-29 14 414,1-1 0,-1 1-1,1-1 1,-1 1 0,0-1 0,0 0-1,1 0 1,-1 1 0,0-1-1,-1 0 1,1 0 0,0 0-1,0 0 1,-1 0 0,1 0-1,-1 0 1,0 0 0,0-5 0,2-7-1044</inkml:trace>
</inkml:ink>
</file>

<file path=ppt/ink/ink1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19:54.927"/>
    </inkml:context>
    <inkml:brush xml:id="br0">
      <inkml:brushProperty name="width" value="0.05" units="cm"/>
      <inkml:brushProperty name="height" value="0.05" units="cm"/>
      <inkml:brushProperty name="color" value="#FF0066"/>
    </inkml:brush>
  </inkml:definitions>
  <inkml:trace contextRef="#ctx0" brushRef="#br0">501 80 7498,'-30'2'3535,"-57"8"0,76-7-3230,0 0 0,0 0 0,0 1 0,0 0 0,1 1 0,0 1 0,0 0 0,-13 9 0,1 3-64,1 2 1,0 1-1,1 0 1,2 2-1,0 0 1,1 1-1,2 0 1,-18 38-1,16-27-11,2 0-1,2 2 1,1 0-1,2 0 1,-10 73-1,18-89-197,1 1 0,0-1 0,2 1 0,1-1 0,0 1 0,2-1 0,0 0 0,1 0 0,11 26 0,-9-31 26,0-1-1,1 0 1,0-1 0,2 0 0,-1 0 0,2-1 0,0-1 0,0 0 0,1 0 0,0-1 0,1 0-1,23 14 1,-12-12 22,1 0 0,0-2-1,0-1 1,1-1-1,0 0 1,1-3 0,0 0-1,0-1 1,0-2-1,1-1 1,-1-1 0,1-1-1,-1-2 1,1 0-1,44-11 1,-46 7-12,-1-1-1,0-1 1,0-2 0,-1 0 0,0-1-1,-1-2 1,-1 0 0,0-1-1,0-1 1,-2-2 0,0 0-1,0 0 1,-2-2 0,-1-1-1,0 0 1,22-35 0,-27 33 179,0-1 1,-1 0-1,-1-1 0,-2 0 1,0 0-1,-2-1 0,0 0 1,-2 0-1,-1-1 0,1-37 0,-5 34-111,-2 1-1,0-1 0,-2 1 0,-1 0 1,-1 0-1,-2 0 0,0 1 0,-2 0 1,-15-27-1,14 33-122,0 1 0,-1 0 0,-1 1 0,-1 0 0,-1 1-1,0 0 1,-1 2 0,-1 0 0,-24-16 0,25 21-18,-1 1 0,0 0 0,0 1-1,-1 1 1,0 1 0,-1 1 0,1 0-1,-1 2 1,0 0 0,0 1 0,-22 0-1,20 3-50,0 1 0,0 1 0,1 1 0,-1 1 0,-26 7 0,40-9-194,0 1-1,1-1 1,-1 1 0,0 1 0,1-1 0,0 1 0,0 1 0,0-1 0,0 1-1,1 0 1,0 1 0,0-1 0,0 1 0,1 0 0,0 1 0,-8 12-1,1 19-1070</inkml:trace>
</inkml:ink>
</file>

<file path=ppt/ink/ink1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0:28.725"/>
    </inkml:context>
    <inkml:brush xml:id="br0">
      <inkml:brushProperty name="width" value="0.05" units="cm"/>
      <inkml:brushProperty name="height" value="0.05" units="cm"/>
      <inkml:brushProperty name="color" value="#FF0066"/>
    </inkml:brush>
  </inkml:definitions>
  <inkml:trace contextRef="#ctx0" brushRef="#br0">6 106 5185,'0'0'146,"0"0"-1,-1 0 1,1 0-1,0 0 1,0 0-1,0 0 1,-1 0-1,1 0 1,0 0-1,0 0 1,0 0 0,-1 0-1,1 0 1,0-1-1,0 1 1,-2-1 1018,2 1-1019,0 0 1,0 0 0,0 0-1,0-1 1,0 1-1,0 0 1,0 0-1,-1 0 1,1-1-1,0 1 1,0 0-1,0 0 1,0-1-1,0 1 1,0 0-1,0 0 1,0 0 0,0-1-1,0 1 1,0 0-1,0 0 1,0-1-1,1 1 1,-1 0-1,0 0 1,0 0-1,0-1 1,0 1-1,0 0 1,0 0-1,15-4 1615,-4 6-1513,0 0 0,1 1 1,-1 1-1,0 0 1,-1 0-1,21 12 1,-20-10-36,0 0 1,1 0 0,-1-2-1,1 1 1,1-2 0,18 4-1,23-3 455,80-5 0,21 0-67,647 3 94,-600-8-174,44 5 205,199-11-31,138-17-58,-351 17-600,-106 3-7,134 16 28,-101 2-42,44-6 60,165 7 805,43-12 420,-50-3-700,-57 10 446,67 5 269,-68-10-1176,-168-4-129,683-29 47,-621 23-51,289-13-15,-40-18 29,-288 25 1,226 6 0,-257 24 18,-122-12-1854,-20-5-5699</inkml:trace>
</inkml:ink>
</file>

<file path=ppt/ink/ink1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0:33.495"/>
    </inkml:context>
    <inkml:brush xml:id="br0">
      <inkml:brushProperty name="width" value="0.05" units="cm"/>
      <inkml:brushProperty name="height" value="0.05" units="cm"/>
      <inkml:brushProperty name="color" value="#FF0066"/>
    </inkml:brush>
  </inkml:definitions>
  <inkml:trace contextRef="#ctx0" brushRef="#br0">2 86 7042,'-1'-8'11538,"22"-2"-10226,42-14-55,-39 21-233,0-2-216,1 3-416,2-1-144,-6 0-256,0 1-360,-8-6-600,-1 1-1193,-8-4 1337</inkml:trace>
</inkml:ink>
</file>

<file path=ppt/ink/ink1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0:33.991"/>
    </inkml:context>
    <inkml:brush xml:id="br0">
      <inkml:brushProperty name="width" value="0.05" units="cm"/>
      <inkml:brushProperty name="height" value="0.05" units="cm"/>
      <inkml:brushProperty name="color" value="#FF0066"/>
    </inkml:brush>
  </inkml:definitions>
  <inkml:trace contextRef="#ctx0" brushRef="#br0">0 26 9770,'2'7'4769,"4"-2"-1632,9 0-1361,0-5-200,4-2-767,4 0-305,-1-4-528,3-1-296,-6 1-1537,-1-14 1257</inkml:trace>
</inkml:ink>
</file>

<file path=ppt/ink/ink1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0:34.502"/>
    </inkml:context>
    <inkml:brush xml:id="br0">
      <inkml:brushProperty name="width" value="0.05" units="cm"/>
      <inkml:brushProperty name="height" value="0.05" units="cm"/>
      <inkml:brushProperty name="color" value="#FF0066"/>
    </inkml:brush>
  </inkml:definitions>
  <inkml:trace contextRef="#ctx0" brushRef="#br0">1 3 10266,'21'4'4705,"5"0"-2168,8 0-1545,1-1-24,-4-6-1776,10-12 616</inkml:trace>
</inkml:ink>
</file>

<file path=ppt/ink/ink1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0:35.298"/>
    </inkml:context>
    <inkml:brush xml:id="br0">
      <inkml:brushProperty name="width" value="0.05" units="cm"/>
      <inkml:brushProperty name="height" value="0.05" units="cm"/>
      <inkml:brushProperty name="color" value="#FF0066"/>
    </inkml:brush>
  </inkml:definitions>
  <inkml:trace contextRef="#ctx0" brushRef="#br0">0 0 9818,'0'0'4177,"15"4"-2265,-1-1-183,7-3-433,0 0-336,1-3-544,0 1-168,-2 2-272,-1 2-200,-3 4-1040,-3-3-416,2 7 920</inkml:trace>
</inkml:ink>
</file>

<file path=ppt/ink/ink1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0:35.716"/>
    </inkml:context>
    <inkml:brush xml:id="br0">
      <inkml:brushProperty name="width" value="0.05" units="cm"/>
      <inkml:brushProperty name="height" value="0.05" units="cm"/>
      <inkml:brushProperty name="color" value="#FF0066"/>
    </inkml:brush>
  </inkml:definitions>
  <inkml:trace contextRef="#ctx0" brushRef="#br0">1 1 9754,'1'16'4185,"19"0"-2313,1-5-119,3-6-521,5-5-368,5-5-528,0-3-120,5 5-328,-10-5-312,-6 3-1168,-2 0-593,-5 4 1265</inkml:trace>
</inkml:ink>
</file>

<file path=ppt/ink/ink1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0:36.161"/>
    </inkml:context>
    <inkml:brush xml:id="br0">
      <inkml:brushProperty name="width" value="0.05" units="cm"/>
      <inkml:brushProperty name="height" value="0.05" units="cm"/>
      <inkml:brushProperty name="color" value="#FF0066"/>
    </inkml:brush>
  </inkml:definitions>
  <inkml:trace contextRef="#ctx0" brushRef="#br0">1 1 8618,'11'10'3953,"12"-5"-1377,4-2-911,2-2-505,4-1-416,0-3-1736,6 0 4152,-8-5-2647</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25.393"/>
    </inkml:context>
    <inkml:brush xml:id="br0">
      <inkml:brushProperty name="width" value="0.05" units="cm"/>
      <inkml:brushProperty name="height" value="0.05" units="cm"/>
      <inkml:brushProperty name="color" value="#FF0066"/>
    </inkml:brush>
  </inkml:definitions>
  <inkml:trace contextRef="#ctx0" brushRef="#br0">67 19 7666,'18'-15'12722,"-18"15"-12598,-1 1-85,1-1 0,-1 1 0,0-1 0,1 1-1,-1 0 1,0-1 0,1 1 0,-1 0 0,1 0-1,-1-1 1,1 1 0,0 0 0,-1 0-1,1 0 1,0-1 0,-1 1 0,1 0 0,0 2-1,-10 19 40,-2-4-37,5-9-24,0 0-1,1 1 1,0 0-1,1 0 1,0 0-1,0 1 1,-4 16 0,8-21-51,0 0 1,0 0 0,1-1 0,0 1-1,0 9 1,0-14 25,0 0 0,0 0 0,0-1 1,0 1-1,0 0 0,1-1 0,-1 1 0,0 0 0,0 0 0,1-1 0,-1 1 0,0 0 0,1-1 0,-1 1 0,0-1 0,1 1 1,-1 0-1,1-1 0,-1 1 0,1-1 0,-1 1 0,1-1 0,0 1 0,-1-1 0,1 0 0,0 1 0,-1-1 0,1 0 1,0 0-1,-1 1 0,1-1 0,0 0 0,-1 0 0,1 0 0,0 0 0,0 0 0,-1 0 0,1 0 0,0 0 0,0 0 0,-1 0 1,1 0-1,0 0 0,-1-1 0,1 1 0,0 0 0,0 0 0,-1-1 0,1 1 0,-1 0 0,1-1 0,0 1 0,-1-1 1,1 1-1,-1-1 0,1 0 0,4-3 0,-1 1 0,0-1 0,1 0 0,-2-1 0,1 1 0,-1-1 0,1 0 0,-1 0 0,0 0 0,-1 0 0,1 0 0,2-9 0,-2 7-48,0-1 0,0 1 1,1 0-1,1 0 0,4-7 0,-6 13 25,-1 0-1,0 1 1,1-1 0,-1 0-1,1 1 1,-1 0 0,1-1 0,-1 1-1,1 0 1,-1 1 0,1-1-1,0 0 1,-1 1 0,0-1-1,1 1 1,-1 0 0,1 0 0,2 1-1,16 3 119,-17-5-54,0 0 0,1-1 0,-1 0 0,0 1 0,0-1 0,0-1 0,0 1 0,0 0 0,-1-1 0,1 0 1,0 0-1,-1 0 0,1 0 0,3-4 0,32-32 140,-38 37-174,1-1 42,-1 1-1,1-1 1,-1 1 0,0-1 0,1 0-1,-1 1 1,0-1 0,0 0-1,-1 0 1,1 0 0,0 0 0,0 0-1,-1 0 1,1 0 0,-1 0-1,0 0 1,0 0 0,0-3 262,10 8-208,57 27 51,-43-18-611,0-1 0,34 10-1,-48-18-783,0-1 490</inkml:trace>
</inkml:ink>
</file>

<file path=ppt/ink/ink1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0:36.612"/>
    </inkml:context>
    <inkml:brush xml:id="br0">
      <inkml:brushProperty name="width" value="0.05" units="cm"/>
      <inkml:brushProperty name="height" value="0.05" units="cm"/>
      <inkml:brushProperty name="color" value="#FF0066"/>
    </inkml:brush>
  </inkml:definitions>
  <inkml:trace contextRef="#ctx0" brushRef="#br0">0 17 7754,'11'15'4289,"6"-11"104,4-2-2145,13-5-744,-4-4-231,3-1-785,2-1-208,-6 2-360,-8 5-304,-3 1-705,-5 1-879,-3 3 3376,6 2-1544</inkml:trace>
  <inkml:trace contextRef="#ctx0" brushRef="#br0" timeOffset="1">11 517 9578,'17'0'4457,"0"-2"-2385,12-6-471,-4-3-233,-1 1-872,0-3-272,-4 8-264,4 4-328,-9 2-1120,-7 6-521,3-1 1105</inkml:trace>
</inkml:ink>
</file>

<file path=ppt/ink/ink1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0:37.016"/>
    </inkml:context>
    <inkml:brush xml:id="br0">
      <inkml:brushProperty name="width" value="0.05" units="cm"/>
      <inkml:brushProperty name="height" value="0.05" units="cm"/>
      <inkml:brushProperty name="color" value="#FF0066"/>
    </inkml:brush>
  </inkml:definitions>
  <inkml:trace contextRef="#ctx0" brushRef="#br0">0 4 5401,'21'5'2865,"0"-7"-361,8 1-943,-4-1-393,-4 0-312,-4 1-480,-2 1-368,-5 6-912,11 10 640</inkml:trace>
</inkml:ink>
</file>

<file path=ppt/ink/ink1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0:37.435"/>
    </inkml:context>
    <inkml:brush xml:id="br0">
      <inkml:brushProperty name="width" value="0.05" units="cm"/>
      <inkml:brushProperty name="height" value="0.05" units="cm"/>
      <inkml:brushProperty name="color" value="#FF0066"/>
    </inkml:brush>
  </inkml:definitions>
  <inkml:trace contextRef="#ctx0" brushRef="#br0">1 1 12299,'8'26'5313,"3"1"-2617,5-6-1647,-1-5-1,0-8-520,7-8-648,15-11 1632,1-12-1192</inkml:trace>
</inkml:ink>
</file>

<file path=ppt/ink/ink1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03.493"/>
    </inkml:context>
    <inkml:brush xml:id="br0">
      <inkml:brushProperty name="width" value="0.05" units="cm"/>
      <inkml:brushProperty name="height" value="0.05" units="cm"/>
      <inkml:brushProperty name="color" value="#FF0066"/>
    </inkml:brush>
  </inkml:definitions>
  <inkml:trace contextRef="#ctx0" brushRef="#br0">258 690 5593,'0'-1'293,"1"0"0,-1 1-1,0-1 1,0 0 0,1 1 0,-1-1 0,0 0-1,1 1 1,-1-1 0,1 1 0,-1-1-1,0 0 1,1 1 0,-1-1 0,1 1-1,0 0 1,-1-1 0,1 1 0,-1-1-1,1 1 1,0 0 0,-1-1 0,1 1-1,0 0 1,-1 0 0,1 0 0,1-1 0,23 6 5317,-5 0-6396,-8-2 907,0-1 1,0 0 0,1-1 0,-1-1 0,0 0-1,1-1 1,-1 0 0,13-3 0,11-4 94,17-3 264,0-2-1,73-29 1,-106 34-415,-1-1 0,0-1 0,-1-1 0,0 0 0,27-23 0,-39 28-28,0 0 1,0 0-1,-1-1 0,1 0 0,-1 0 1,-1 0-1,1-1 0,-1 1 0,-1-1 0,1 0 1,-1 0-1,-1-1 0,0 1 0,0 0 0,0-1 1,0-14-1,-2-1-1,-1 0 0,-1 0 0,-1 1 0,-1-1 0,-1 0 0,-1 1 0,-1 0 0,-1 1 0,-1 0 0,-21-38 0,25 53-52,-1 0 0,0 0 0,-1 0 0,0 1 1,0 0-1,0 1 0,0-1 0,-1 1 0,0 1 0,0-1 0,-1 1 1,1 1-1,-1 0 0,1 0 0,-1 1 0,-14-3 0,-11 0 16,1 2 0,-1 0 0,-36 4 0,39-1 7,0 3-1,-54 9 1,69-8-14,1 1 1,0 0-1,0 1 1,0 0 0,1 2-1,0-1 1,-16 13-1,12-8 1,-20 16-14,-64 57 0,93-77 26,0 1 0,1 0 0,1 0 0,0 1 0,0 0 0,1 0 0,0 1 0,0-1-1,1 1 1,1 0 0,0 1 0,-4 18 0,7-20 39,1-1 1,0 0-1,1 0 0,-1 0 0,2 0 0,0 0 1,0 0-1,0 0 0,1 0 0,0-1 1,1 1-1,0-1 0,0 0 0,1 0 0,0 0 1,0-1-1,1 0 0,0 0 0,8 7 0,-6-6 76,1 0-1,0 0 0,0-1 0,1 0 0,0-1 1,0 0-1,1-1 0,-1 0 0,1 0 0,0-1 1,1-1-1,-1 0 0,1 0 0,17 1 0,-6-4 79,0 0-1,-1-2 1,1-1-1,-1-1 1,44-13-1,103-49-1231,-99 41-3766,-32 6 2967</inkml:trace>
</inkml:ink>
</file>

<file path=ppt/ink/ink1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09.399"/>
    </inkml:context>
    <inkml:brush xml:id="br0">
      <inkml:brushProperty name="width" value="0.05" units="cm"/>
      <inkml:brushProperty name="height" value="0.05" units="cm"/>
      <inkml:brushProperty name="color" value="#FF0066"/>
    </inkml:brush>
  </inkml:definitions>
  <inkml:trace contextRef="#ctx0" brushRef="#br0">1 149 4577,'2'1'10017,"14"5"-9236,-7-1-650,-1 0 0,1-1 0,-1 0-1,1-1 1,0 0 0,1 0 0,-1-1 0,0-1-1,1 1 1,-1-1 0,1-1 0,-1 0-1,1 0 1,10-2 0,125-19 1153,255-3 65,18-7-927,-64 1 425,678-23 1390,-397 65-742,-496-3-923,146 3 698,235 18 310,-444-23-1321,-1-3 0,1-3 0,-1-4 0,132-21 0,-175 17-260,1 2 1,51-2-1,-82 7-217,0 0-1,0-1 0,0 1 1,0-1-1,0 1 0,0-1 1,0 0-1,-1 0 0,1 1 1,0-1-1,0-1 0,-1 1 1,1 0-1,0 0 1,-1-1-1,1 1 0,-1 0 1,0-1-1,1 0 0,-1 1 1,0-1-1,1-2 0,22-27-1185</inkml:trace>
</inkml:ink>
</file>

<file path=ppt/ink/ink1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10.273"/>
    </inkml:context>
    <inkml:brush xml:id="br0">
      <inkml:brushProperty name="width" value="0.05" units="cm"/>
      <inkml:brushProperty name="height" value="0.05" units="cm"/>
      <inkml:brushProperty name="color" value="#FF0066"/>
    </inkml:brush>
  </inkml:definitions>
  <inkml:trace contextRef="#ctx0" brushRef="#br0">14 4 7682,'-14'-3'11327,"21"25"-9062,1 2-2073,40 237 3129,-44-216-2681,-3 66 1,-2-69-455,6 69-1,-3-104-225,-1 0-1,1-1 1,0 1 0,4 10 0,-6-16-20,1 0 0,-1 0 1,0 0-1,0-1 0,1 1 0,-1 0 1,1 0-1,-1 0 0,1-1 1,-1 1-1,1 0 0,-1 0 0,1-1 1,0 1-1,-1 0 0,1-1 1,0 1-1,0-1 0,-1 1 0,1-1 1,0 1-1,0-1 0,0 0 1,-1 1-1,1-1 0,0 0 0,0 0 1,0 1-1,0-1 0,0 0 1,0 0-1,0 0 0,0 0 0,0 0 1,0 0-1,-1-1 0,1 1 1,0 0-1,0 0 0,0-1 0,0 1 1,0 0-1,1-2 0,15-17-777</inkml:trace>
</inkml:ink>
</file>

<file path=ppt/ink/ink1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11.107"/>
    </inkml:context>
    <inkml:brush xml:id="br0">
      <inkml:brushProperty name="width" value="0.05" units="cm"/>
      <inkml:brushProperty name="height" value="0.05" units="cm"/>
      <inkml:brushProperty name="color" value="#FF0066"/>
    </inkml:brush>
  </inkml:definitions>
  <inkml:trace contextRef="#ctx0" brushRef="#br0">10 45 5025,'-1'-1'207,"1"1"1,-1-1-1,0 0 0,0 1 0,1-1 1,-1 0-1,1 0 0,-1 1 0,1-1 1,-1 0-1,1 0 0,-1 0 0,1 0 1,0 1-1,-1-1 0,1 0 0,0 0 1,0 0-1,0 0 0,0 0 0,0 0 1,0 0-1,0 0 0,0 0 0,0 0 1,0 0-1,0 0 0,0 0 0,1 1 1,-1-1-1,0 0 0,1 0 0,-1 0 1,1 0-1,-1 0 0,1 1 0,-1-1 1,2-1-1,-1 1-98,0 0 1,0 0 0,-1 1-1,1-1 1,0 0 0,0 0-1,0 1 1,0-1 0,0 1-1,0-1 1,0 1 0,1-1-1,-1 1 1,0 0 0,0-1-1,0 1 1,0 0 0,1 0-1,-1 0 1,0 0 0,0 0-1,0 0 1,0 0 0,1 0-1,-1 0 1,0 1 0,0-1-1,0 1 1,0-1 0,0 0-1,2 2 1,2 2 94,-1-1 0,0 1 0,0 0 0,0 0 0,-1 1 0,0-1 0,1 1 0,-2-1 0,1 1 1,4 9-1,15 57 733,-18-54-720,11 45 335,-3 0 0,-2 1 0,-3 1 0,-2 78 0,-6-109-481,2 39 167,-1-66-306,1 0 0,0 1 0,1-1-1,0 0 1,0 0 0,0 0 0,0-1 0,7 12-1,-7-15-22,-1 0 0,1 0 0,-1 0 0,1-1 0,-1 1 0,1 0 0,0-1 0,0 1 0,0-1 0,0 0 0,0 1 0,0-1 0,4 1 0,49 10-646</inkml:trace>
</inkml:ink>
</file>

<file path=ppt/ink/ink1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12.183"/>
    </inkml:context>
    <inkml:brush xml:id="br0">
      <inkml:brushProperty name="width" value="0.05" units="cm"/>
      <inkml:brushProperty name="height" value="0.05" units="cm"/>
      <inkml:brushProperty name="color" value="#FF0066"/>
    </inkml:brush>
  </inkml:definitions>
  <inkml:trace contextRef="#ctx0" brushRef="#br0">0 378 2072,'1'-2'9033,"10"-2"-6743,28-7-1571,6-1-39,2-1 389,56-8 1,357 3 1203,-160 13-1708,671-82-252,302-68-147,-1031 141 756,262 21 0,-393-1-312,0-5 1,181-21-1,-214 10 61,81-1-1,-123 12-341,0 0 1,0 3-1,0 1 0,55 14 0,-71-12-200,21 3 362,-38-10-613,-1 0 0,1 0 0,-1-1 0,1 1 0,-1-1 1,1 1-1,-1-1 0,1 0 0,-1 0 0,0 0 0,1 0 0,-1 0 0,0-1 0,0 1 0,3-3 0,14-12-2098,-1-8 928</inkml:trace>
</inkml:ink>
</file>

<file path=ppt/ink/ink1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13.349"/>
    </inkml:context>
    <inkml:brush xml:id="br0">
      <inkml:brushProperty name="width" value="0.05" units="cm"/>
      <inkml:brushProperty name="height" value="0.05" units="cm"/>
      <inkml:brushProperty name="color" value="#FF0066"/>
    </inkml:brush>
  </inkml:definitions>
  <inkml:trace contextRef="#ctx0" brushRef="#br0">40 1803 3481,'-1'-2'304,"0"0"0,0 0 0,0 0 0,0 0 0,0 1 0,0-1 0,-1 1 0,1-1 1,0 1-1,-1-1 0,1 1 0,-1 0 0,0-1 0,-1 0 0,-15-16 3414,18 18-3684,0 0 1,0-1 0,1 1-1,-1-1 1,0 1 0,0-1-1,1 1 1,-1 0-1,0-1 1,0 1 0,1 0-1,-1-1 1,0 1-1,1 0 1,-1-1 0,1 1-1,-1 0 1,0 0-1,1-1 1,-1 1 0,1 0-1,-1 0 1,1 0 0,-1 0-1,1 0 1,-1-1-1,1 1 1,4-2 116,419-197 3826,-3 19-2043,-165 76-1680,103-36-238,14-6-9,840-327 632,-1090 427 9,217-115 0,132-70 1410,-416 206-1829,-25 7-67,-26 14-522,0 1 0,1-1 0,-1 1 0,1 1 0,0-1 0,9-2 0,4 2-584</inkml:trace>
</inkml:ink>
</file>

<file path=ppt/ink/ink1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14.709"/>
    </inkml:context>
    <inkml:brush xml:id="br0">
      <inkml:brushProperty name="width" value="0.05" units="cm"/>
      <inkml:brushProperty name="height" value="0.05" units="cm"/>
      <inkml:brushProperty name="color" value="#FF0066"/>
    </inkml:brush>
  </inkml:definitions>
  <inkml:trace contextRef="#ctx0" brushRef="#br0">0 208 4737,'0'0'183,"0"-1"0,0 1 0,0 0 0,0-1 0,0 1 0,0-1 0,0 1 0,0 0 0,0-1 0,0 1 0,0-1 0,1 1 0,-1 0 0,0-1 0,0 1 0,0 0 0,0-1 0,1 1 0,-1 0 0,0-1 0,0 1 0,1 0 0,-1 0 0,0-1 0,0 1 0,1 0 0,-1 0 0,0-1 0,1 1 0,-1 0 0,0 0 0,1 0 0,-1 0 0,1 0 0,-1-1 0,0 1 0,1 0 0,-1 0 0,0 0 0,1 0 0,-1 0 0,1 0 0,26-4 447,435-5 3401,-34 2-3325,639-63 389,-628 48-1021,-255 14 147,215-27 1909,-206 14-539,-104 12-1110,-55 4-321,-22 3-37,1 0 1,-1 1-1,1 0 0,0 1 0,21 2 0,-41 7 426,5-7-548,0 1 0,1 0 0,-1 0 1,0-1-1,-1 0 0,1 1 1,0-1-1,-1 0 0,0 0 0,-2 2 1,0-3-2,0 1 0,1 0 0,-1 1 1,1-1-1,-1 1 0,1 0 1,0 0-1,0 0 0,0 1 0,1-1 1,-4 5-1,-19 18 15,-34 29 55,-46 39-74,-4-4 1,-4-5 0,-165 94-1,-258 159 44,304-184-38,162-109-6,-2-2 0,-2-4 1,-86 32-1,-112 40-2,216-83 12,1 2 0,-83 61 0,118-76-2,0 0 1,-1-1-1,-1-1 1,0-1-1,-42 16 1,51-23 9,-11 1-175,25-6 122,0 0 0,0 0 0,0-1 0,0 1 0,-1 0 0,1-1 0,0 1 0,0 0 0,0 0 0,0-1 0,0 1 0,0 0 0,0-1 0,0 1 0,0 0 0,0 0 0,0-1 0,0 1 0,0 0 0,0-1 0,0 1 0,0 0 0,1 0 0,-1-1 0,0 1 0,0 0 0,0 0 0,0-1 1,0 1-1,1 0 0,-1 0 0,0 0 0,0-1 0,0 1 0,1 0 0,-1 0 0,0 0 0,0 0 0,1-1 0,-1 1 0,0 0 0,1 0 0,17-17-1370,27-11 494</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25.798"/>
    </inkml:context>
    <inkml:brush xml:id="br0">
      <inkml:brushProperty name="width" value="0.05" units="cm"/>
      <inkml:brushProperty name="height" value="0.05" units="cm"/>
      <inkml:brushProperty name="color" value="#FF0066"/>
    </inkml:brush>
  </inkml:definitions>
  <inkml:trace contextRef="#ctx0" brushRef="#br0">1 0 8890,'22'1'2627,"32"3"-3790,-22-1 391,0-2-1476,36 6-2376,-62-5 4984,0-1 0,-1 1 0,1 0 0,-1 1 0,0-1 1,0 1-1,0 0 0,0 0 0,6 5 0,30 26 4131,37 33 3434,-81-73-5008,-2-6-3199,6 5-241,0 1-1,0-1 1,1 0 0,0 0-1,0 1 1,1-1 0,-1 1-1,1 0 1,1 0 0,-1 0-1,8-10 1,-9 15 189,-1-1 1,0 1-1,0-1 0,1 1 1,-1 0-1,1-1 1,-1 1-1,1 0 0,0 0 1,-1 0-1,4-1 0,17-5-1838</inkml:trace>
</inkml:ink>
</file>

<file path=ppt/ink/ink1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15.362"/>
    </inkml:context>
    <inkml:brush xml:id="br0">
      <inkml:brushProperty name="width" value="0.05" units="cm"/>
      <inkml:brushProperty name="height" value="0.05" units="cm"/>
      <inkml:brushProperty name="color" value="#FF0066"/>
    </inkml:brush>
  </inkml:definitions>
  <inkml:trace contextRef="#ctx0" brushRef="#br0">206 30 4873,'-54'-27'2027,"51"26"-1840,0 0-1,1 1 0,-1-1 1,0 1-1,0 0 1,0 0-1,1 0 1,-1 0-1,0 1 1,0-1-1,0 1 0,1 0 1,-1-1-1,0 1 1,-3 2-1,-32 20 2595,33-20-2333,-2 2 186,0 0 0,1 0-1,0 0 1,-1 1 0,-7 10-1,12-13-520,0-1 0,1 1 0,0 0 0,-1 0 0,1 0-1,0-1 1,0 1 0,0 0 0,1 0 0,-1 0 0,1 1-1,0-1 1,-1 0 0,2 0 0,-1 0 0,0 0 0,1 3-1,1 72 1274,-1 7-269,-2-59-525,4 47-1,7-16 419,25 78 0,7 40 526,-27-68-537,3 151 0,-20-246-1371,-1-10-1869</inkml:trace>
</inkml:ink>
</file>

<file path=ppt/ink/ink1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16.176"/>
    </inkml:context>
    <inkml:brush xml:id="br0">
      <inkml:brushProperty name="width" value="0.05" units="cm"/>
      <inkml:brushProperty name="height" value="0.05" units="cm"/>
      <inkml:brushProperty name="color" value="#FF0066"/>
    </inkml:brush>
  </inkml:definitions>
  <inkml:trace contextRef="#ctx0" brushRef="#br0">5 1427 5201,'0'0'90,"0"0"1,-1 0-1,1 0 0,0 0 1,0 0-1,0 0 0,0 0 1,-1 0-1,1 0 0,0 0 1,0 0-1,0 0 0,0-1 1,-1 1-1,1 0 0,0 0 1,0 0-1,0 0 0,0 0 1,0 0-1,-1 0 0,1 0 1,0 0-1,0-1 0,0 1 1,0 0-1,0 0 0,0 0 1,0 0-1,0 0 0,0 0 1,-1-1-1,1 1 0,0 0 0,0 0 1,0 0-1,0 0 0,0-1 1,0 1-1,0 0 0,0 0 1,0 0-1,0 0 0,0-1 1,0 1-1,0 0 0,0 0 1,0 0-1,0 0 0,0 0 1,0-1-1,1 1 0,-1 0 1,0 0-1,0 0 0,10-11 3054,361-190 2110,-92 54-3549,134-58-419,-57 31-620,288-162 833,-500 262-787,28-18 483,69-34 556,-170 89-1287,-71 37-455,0 0 1,1 0-1,-1 0 0,0-1 0,1 1 0,-1 0 0,0 0 0,1 0 0,-1 0 0,0 0 1,0 0-1,1 0 0,-1 0 0,0-1 0,0 1 0,1 0 0,-1 0 0,0 0 0,0-1 0,1 1 1,-1 0-1,0 0 0,0-1 0,0 1 0,0 0 0,1 0 0,-1-1 0,0 1 0,0 0 1,0 0-1,0-1 0,0 1 0,0 0 0,0-1 0,0 1 0,0 0 0,0-1 0,0 1 1,0 0-1,0 0 0,0-1 0,0 1 0,0 0 0,0-1 0,0 1 0,0 0 0,0 0 1,-1-1-1,1 1 0,0 0 0,0 0 0,0-1 0,0 1 0,-1 0 0,1 0 0,0-1 1,0 1-1,-1 0 0,1 0 0,0 0 0,-1-1 0,-18-3-432,6 5-394,1 1 0,0 0 0,0 1 0,-1 0-1,-18 9 1,9-4-594,-18 6-12</inkml:trace>
</inkml:ink>
</file>

<file path=ppt/ink/ink1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21.539"/>
    </inkml:context>
    <inkml:brush xml:id="br0">
      <inkml:brushProperty name="width" value="0.05" units="cm"/>
      <inkml:brushProperty name="height" value="0.05" units="cm"/>
      <inkml:brushProperty name="color" value="#FF0066"/>
    </inkml:brush>
  </inkml:definitions>
  <inkml:trace contextRef="#ctx0" brushRef="#br0">39 199 2737,'-5'8'1971,"-17"16"4198,11-20-488,26-5-5109,-6 0-490,-1 0 0,1 0 0,0-1-1,-1 0 1,0-1 0,1 0 0,-1 0-1,0 0 1,12-8 0,-3 2 54,120-71 1099,-100 56-765,2 2 0,76-33 1,-106 51-453,-4 2-29,-1 1-1,1-1 0,0 1 0,-1 0 0,1 0 1,7-1-1,-11 2-283,-9 1-6288,1 3 5430</inkml:trace>
</inkml:ink>
</file>

<file path=ppt/ink/ink1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22.243"/>
    </inkml:context>
    <inkml:brush xml:id="br0">
      <inkml:brushProperty name="width" value="0.05" units="cm"/>
      <inkml:brushProperty name="height" value="0.05" units="cm"/>
      <inkml:brushProperty name="color" value="#FF0066"/>
    </inkml:brush>
  </inkml:definitions>
  <inkml:trace contextRef="#ctx0" brushRef="#br0">1 189 3257,'4'10'9954,"11"5"-6788,23 16-4050,-30-25 1841,-5-3-846,1 0 0,0 0-1,0 0 1,0-1 0,1 1-1,-1-1 1,0 0 0,1-1-1,-1 1 1,1-1 0,0 0-1,0 0 1,-1 0 0,1 0 0,0-1-1,0 0 1,0 0 0,0-1-1,-1 1 1,1-1 0,0 0-1,0 0 1,-1 0 0,1-1-1,6-3 1,39-14 556,0-2 0,-2-2 0,0-3 0,59-41 1,-52 31-50,73-34 1,-127 70-602,-5-5-3647</inkml:trace>
</inkml:ink>
</file>

<file path=ppt/ink/ink1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22.701"/>
    </inkml:context>
    <inkml:brush xml:id="br0">
      <inkml:brushProperty name="width" value="0.05" units="cm"/>
      <inkml:brushProperty name="height" value="0.05" units="cm"/>
      <inkml:brushProperty name="color" value="#FF0066"/>
    </inkml:brush>
  </inkml:definitions>
  <inkml:trace contextRef="#ctx0" brushRef="#br0">54 48 5065,'-47'-28'2441,"44"24"-841,0-1-160,5 0-288,-2 3-87,0 1-73,0-1-16,11 2-32,8 0 1,-4 0-185,35 16-144,-37-3-192,-3-2-128,3-1-152,-2-3 64,5-6-1096,7 2 0,1-7 488</inkml:trace>
</inkml:ink>
</file>

<file path=ppt/ink/ink1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23.162"/>
    </inkml:context>
    <inkml:brush xml:id="br0">
      <inkml:brushProperty name="width" value="0.05" units="cm"/>
      <inkml:brushProperty name="height" value="0.05" units="cm"/>
      <inkml:brushProperty name="color" value="#FF0066"/>
    </inkml:brush>
  </inkml:definitions>
  <inkml:trace contextRef="#ctx0" brushRef="#br0">23 303 5457,'-23'2'9917,"38"-7"-8928,17-3-506,-2-1-1,1-2 0,-1-1 0,-1-1 0,52-33 0,128-104 1747,-171 121-1881,-7 7-484,-31 22 114,0 0 0,0 0 0,0 0 0,0 0 0,0 1 0,0-1 0,0 0 0,0 0 0,-1 0 0,1 0 0,0 0 0,0 0 1,0 0-1,0 0 0,0 0 0,0 0 0,0 0 0,0 0 0,0 0 0,0 0 0,0 1 0,0-1 0,0 0 0,0 0 0,0 0 0,0 0 0,1 0 0,-1 0 0,0 0 0,0 0 0,0 0 0,0 0 0,0 0 0,0 0 0,0 0 0,0 0 0,0 0 0,0 0 0,0 1 0,-15 13-1313,-25 20-2215,16-15 2604</inkml:trace>
</inkml:ink>
</file>

<file path=ppt/ink/ink1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23.655"/>
    </inkml:context>
    <inkml:brush xml:id="br0">
      <inkml:brushProperty name="width" value="0.05" units="cm"/>
      <inkml:brushProperty name="height" value="0.05" units="cm"/>
      <inkml:brushProperty name="color" value="#FF0066"/>
    </inkml:brush>
  </inkml:definitions>
  <inkml:trace contextRef="#ctx0" brushRef="#br0">1 127 4953,'-1'6'8774,"10"28"-8287,0-7 177,2-1 0,14 26 0,-24-51-624,-1 0 0,1 0-1,-1 0 1,1 0 0,0 0 0,-1 0 0,1-1-1,0 1 1,0 0 0,0 0 0,0-1 0,0 1-1,-1 0 1,1-1 0,0 1 0,0-1-1,0 1 1,1-1 0,-1 0 0,0 1 0,0-1-1,0 0 1,0 0 0,0 0 0,0 0 0,0 0-1,1 0 1,-1 0 0,0 0 0,0 0-1,0 0 1,0-1 0,0 1 0,0 0 0,0-1-1,1 0 1,4-2 134,0-1 0,0 0 0,0 0 0,-1 0 0,6-6 0,6-5 23,171-114 2317,-178 122-2323,52-35 906,-56 38-1042,-1 1 0,1 1 0,-1-1 0,1 1 0,0 0 0,0 0 0,0 1 1,0-1-1,10 0 0,-4-19-10208,-3 4 9157</inkml:trace>
</inkml:ink>
</file>

<file path=ppt/ink/ink1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24.146"/>
    </inkml:context>
    <inkml:brush xml:id="br0">
      <inkml:brushProperty name="width" value="0.05" units="cm"/>
      <inkml:brushProperty name="height" value="0.05" units="cm"/>
      <inkml:brushProperty name="color" value="#FF0066"/>
    </inkml:brush>
  </inkml:definitions>
  <inkml:trace contextRef="#ctx0" brushRef="#br0">2 57 5833,'-2'-56'11203,"5"72"-10147,9 15-48,22 45-224,-13-44-144,8 1-256,-5-9-119,2-14-161,6 4-248,1-14-1569,4-3 1233</inkml:trace>
</inkml:ink>
</file>

<file path=ppt/ink/ink1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24.609"/>
    </inkml:context>
    <inkml:brush xml:id="br0">
      <inkml:brushProperty name="width" value="0.05" units="cm"/>
      <inkml:brushProperty name="height" value="0.05" units="cm"/>
      <inkml:brushProperty name="color" value="#FF0066"/>
    </inkml:brush>
  </inkml:definitions>
  <inkml:trace contextRef="#ctx0" brushRef="#br0">2 317 4081,'-2'-2'7887,"10"-3"-6141,18-5-1674,68-25 1710,132-54 1417,-194 74-2719,0-2 1,-1-1 0,-1-1 0,50-43 0,-70 54-382,-7 6-79,0 0 0,0 0 0,0-1 0,0 1-1,0-1 1,-1 0 0,1 0 0,-1 0 0,3-6 0,-5 9-30,0 0 0,0 0 1,0-1-1,0 1 0,0 0 1,0 0-1,-1-1 0,1 1 0,0 0 1,0 0-1,0 0 0,-1-1 1,1 1-1,0 0 0,0 0 1,-1 0-1,1 0 0,0-1 1,0 1-1,-1 0 0,1 0 1,0 0-1,0 0 0,-1 0 1,1 0-1,0 0 0,0 0 1,-1 0-1,1 0 0,0 0 1,-1 0-1,1 0 0,0 0 1,0 0-1,-1 0 0,1 0 1,0 0-1,-1 0 0,1 1 0,0-1 1,0 0-1,-1 0 0,1 0 1,0 0-1,0 1 0,-15 4-746,-3 4-904,1 1 0,-21 15 0,37-24 1572,-29 20-940</inkml:trace>
</inkml:ink>
</file>

<file path=ppt/ink/ink1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25.055"/>
    </inkml:context>
    <inkml:brush xml:id="br0">
      <inkml:brushProperty name="width" value="0.05" units="cm"/>
      <inkml:brushProperty name="height" value="0.05" units="cm"/>
      <inkml:brushProperty name="color" value="#FF0066"/>
    </inkml:brush>
  </inkml:definitions>
  <inkml:trace contextRef="#ctx0" brushRef="#br0">15 1 5521,'-1'1'401,"-1"1"1,1-1-1,0 1 0,-1 0 1,1-1-1,0 1 0,0 0 0,0 0 1,1 0-1,-1 0 0,0 0 0,1 0 1,-1 0-1,1 0 0,0 0 0,-1 0 1,1 0-1,0 0 0,0 0 1,1 1-1,-1-1 0,0 0 0,2 3 1,1 4-66,0 0 1,1 0-1,0-1 1,7 10-1,12 29 639,-18-25-726,-4-17-134,0 0-1,0 0 1,0 0 0,1 1 0,0-1 0,3 5 0,-5-8-81,1-1 0,0 0-1,0-1 1,0 1 0,0 0-1,0 0 1,0 0-1,0 0 1,0-1 0,0 1-1,0 0 1,0-1 0,0 1-1,0-1 1,1 0 0,-1 1-1,0-1 1,0 0 0,1 1-1,-1-1 1,0 0-1,0 0 1,1 0 0,-1 0-1,0 0 1,0-1 0,1 1-1,-1 0 1,0-1 0,0 1-1,2-1 1,18-7 342,0-1 1,-1-1-1,0-1 1,21-15-1,28-15 289,83-35-226,-149 74-577,35-17 99,-22 4-3796</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26.232"/>
    </inkml:context>
    <inkml:brush xml:id="br0">
      <inkml:brushProperty name="width" value="0.05" units="cm"/>
      <inkml:brushProperty name="height" value="0.05" units="cm"/>
      <inkml:brushProperty name="color" value="#FF0066"/>
    </inkml:brush>
  </inkml:definitions>
  <inkml:trace contextRef="#ctx0" brushRef="#br0">1 190 8370,'40'-34'3873,"-35"48"-1673,1-1-103,6-1-609,1 1-328,0-4-552,0-2-176,-1-1-176,3 1-176,-4-4-696,2 3-472,0-4-1248,-1-2 1351</inkml:trace>
  <inkml:trace contextRef="#ctx0" brushRef="#br0" timeOffset="1">117 125 9674,'-100'-123'3729,"95"121"-3033,5 4-400,3 3-600,0-3-1440,20 10 1464</inkml:trace>
</inkml:ink>
</file>

<file path=ppt/ink/ink1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25.547"/>
    </inkml:context>
    <inkml:brush xml:id="br0">
      <inkml:brushProperty name="width" value="0.05" units="cm"/>
      <inkml:brushProperty name="height" value="0.05" units="cm"/>
      <inkml:brushProperty name="color" value="#FF0066"/>
    </inkml:brush>
  </inkml:definitions>
  <inkml:trace contextRef="#ctx0" brushRef="#br0">0 124 5649,'7'-96'2830,"-7"69"8569,2 34-10567,3 9-459,41 115 1596,-46-129-1974,1 1-1,0 0 1,1-1 0,-1 1 0,0 0 0,1-1 0,0 1 0,-1-1 0,1 0 0,0 0 0,0 0 0,0 0-1,0 0 1,1 0 0,3 3 0,-2-4-1142,0 0 0,0 1-1,0-1 1,0-1 0,1 1-1,7 0 1,3 0-1029</inkml:trace>
</inkml:ink>
</file>

<file path=ppt/ink/ink1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26.625"/>
    </inkml:context>
    <inkml:brush xml:id="br0">
      <inkml:brushProperty name="width" value="0.05" units="cm"/>
      <inkml:brushProperty name="height" value="0.05" units="cm"/>
      <inkml:brushProperty name="color" value="#FF0066"/>
    </inkml:brush>
  </inkml:definitions>
  <inkml:trace contextRef="#ctx0" brushRef="#br0">8 7 3473,'-8'-7'9836,"20"11"-6671,-2 5-3608,17 38 803,-20-36-284,-1-1 1,0 1 0,0 0 0,-1 1-1,-1-1 1,5 19 0,-3 0 204,12 41 378,-17-66-627,1 1 0,1-1 0,-1 0 0,1 0 0,-1-1 0,1 1 0,1-1 0,-1 1 0,1-1 0,6 6 0,-10-10-48,0 0-1,0 1 1,0-1 0,0 0-1,0 0 1,1 0 0,-1 0-1,0 0 1,0 0-1,0 0 1,0 0 0,0 0-1,0 1 1,1-1 0,-1 0-1,0 0 1,0 0 0,0 0-1,0 0 1,0 0 0,1 0-1,-1 0 1,0 0 0,0 0-1,0 0 1,0 0 0,0 0-1,0 0 1,1 0 0,-1 0-1,0 0 1,0 0 0,0 0-1,0 0 1,0-1 0,1 1-1,-1 0 1,0 0 0,0 0-1,0 0 1,0 0-1,0 0 1,0 0 0,0 0-1,0-1 1,1 1 0,-1 0-1,0 0 1,0 0 0,0 0-1,0 0 1,0 0 0,0-1-1,0 1 1,0 0 0,0 0-1,1-10-5344,-1 6 3228</inkml:trace>
</inkml:ink>
</file>

<file path=ppt/ink/ink1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27.010"/>
    </inkml:context>
    <inkml:brush xml:id="br0">
      <inkml:brushProperty name="width" value="0.05" units="cm"/>
      <inkml:brushProperty name="height" value="0.05" units="cm"/>
      <inkml:brushProperty name="color" value="#FF0066"/>
    </inkml:brush>
  </inkml:definitions>
  <inkml:trace contextRef="#ctx0" brushRef="#br0">8 1 4337,'-5'11'2761,"4"-1"343,-1 3-1519,2 4-209,3 0-176,6 2-168,2 5-128,3-3-271,-4 0-137,3 5-248,-3-8-88,-1-2-120,1 0 24,0-8-224,-4 2-288,-4-7-713,1 1-455,-6-1 944</inkml:trace>
</inkml:ink>
</file>

<file path=ppt/ink/ink1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27.471"/>
    </inkml:context>
    <inkml:brush xml:id="br0">
      <inkml:brushProperty name="width" value="0.05" units="cm"/>
      <inkml:brushProperty name="height" value="0.05" units="cm"/>
      <inkml:brushProperty name="color" value="#FF0066"/>
    </inkml:brush>
  </inkml:definitions>
  <inkml:trace contextRef="#ctx0" brushRef="#br0">13 102 5985,'-13'-8'9606,"28"9"-7538,18 1-1907,-21-4-242,0 0 0,-1 0 0,1-1 1,-1 0-1,0-1 0,0-1 0,0 1 0,-1-2 1,0 0-1,0 0 0,17-14 0,-23 16-383,0 1 0,1-1 0,0 1 0,-1 0 0,10-5 0,13-1-391</inkml:trace>
</inkml:ink>
</file>

<file path=ppt/ink/ink1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27.940"/>
    </inkml:context>
    <inkml:brush xml:id="br0">
      <inkml:brushProperty name="width" value="0.05" units="cm"/>
      <inkml:brushProperty name="height" value="0.05" units="cm"/>
      <inkml:brushProperty name="color" value="#FF0066"/>
    </inkml:brush>
  </inkml:definitions>
  <inkml:trace contextRef="#ctx0" brushRef="#br0">4 27 6345,'-3'-26'2431,"6"44"498,-2-8-2500,9 54 1134,-3 0-1,-1 76 1,-6-136-1763,1 34 663,-2-37-695,1 1 0,0-1 0,0 0 0,0 0 0,0 0 0,1 0 1,-1 0-1,0 0 0,0 0 0,1 0 0,-1 0 0,0 0 0,1 0 0,-1 0 0,1 0 0,0 0 0,-1 0 0,1 0 0,0 0 0,-1 0 0,1 0 0,0-1 0,0 1 0,0 0 0,1 0 0,6-1-1612</inkml:trace>
</inkml:ink>
</file>

<file path=ppt/ink/ink1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28.313"/>
    </inkml:context>
    <inkml:brush xml:id="br0">
      <inkml:brushProperty name="width" value="0.05" units="cm"/>
      <inkml:brushProperty name="height" value="0.05" units="cm"/>
      <inkml:brushProperty name="color" value="#FF0066"/>
    </inkml:brush>
  </inkml:definitions>
  <inkml:trace contextRef="#ctx0" brushRef="#br0">0 1 7314,'2'65'7787,"14"86"-5423,-12-124-2175,-2-10-150,0 0-1,1 0 1,1-1-1,1 1 1,11 28-1,-16-45-163,0 1 0,1 0 0,-1-1 0,0 1 0,0-1 0,1 1 0,-1-1 0,0 1 1,1-1-1,-1 1 0,1-1 0,-1 0 0,1 1 0,-1-1 0,0 0 0,1 1 0,-1-1 0,1 0 0,0 1 0,-1-1 0,1 0 0,-1 0 0,1 0 0,-1 1 0,1-1 0,0 0 0,-1 0 0,1 0 0,0 0 0,-1-2-192</inkml:trace>
</inkml:ink>
</file>

<file path=ppt/ink/ink1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28.852"/>
    </inkml:context>
    <inkml:brush xml:id="br0">
      <inkml:brushProperty name="width" value="0.05" units="cm"/>
      <inkml:brushProperty name="height" value="0.05" units="cm"/>
      <inkml:brushProperty name="color" value="#FF0066"/>
    </inkml:brush>
  </inkml:definitions>
  <inkml:trace contextRef="#ctx0" brushRef="#br0">164 453 5361,'-1'2'9234,"7"-2"-8026,14 2-167,-1-4-249,44-18-384,-43 9-128,-11-5-208,3 6-192,-6 7-896,1-10-305,-1 0-791,-1-5 1112</inkml:trace>
  <inkml:trace contextRef="#ctx0" brushRef="#br0" timeOffset="1">40 0 4433,'-3'3'667,"-1"-1"0,1 1 1,0-1-1,1 1 0,-1 0 1,0 0-1,1 1 0,0-1 0,-1 0 1,-2 8-1,3-6-411,1-1 0,0 1 0,0 0 0,0 0 0,1 0 0,-1 0 0,1 0 1,0 0-1,1 0 0,-1 0 0,1 0 0,0 0 0,3 8 0,22 53 1367,-18-49-1313,-1 0 0,9 35 1,0 12-326,2 16-3571,-13-65 2016,5-4 784</inkml:trace>
</inkml:ink>
</file>

<file path=ppt/ink/ink1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29.290"/>
    </inkml:context>
    <inkml:brush xml:id="br0">
      <inkml:brushProperty name="width" value="0.05" units="cm"/>
      <inkml:brushProperty name="height" value="0.05" units="cm"/>
      <inkml:brushProperty name="color" value="#FF0066"/>
    </inkml:brush>
  </inkml:definitions>
  <inkml:trace contextRef="#ctx0" brushRef="#br0">26 1 6009,'0'2'532,"-1"1"-1,1-1 1,-1 1-1,0-1 0,1 1 1,-1-1-1,0 1 1,-1-1-1,1 0 0,0 0 1,-3 3-1,3-3-430,-1 0-1,1 0 1,0 0-1,-1 0 1,1 0-1,0 0 1,1 1 0,-1-1-1,0 0 1,0 1-1,1-1 1,0 0-1,-1 1 1,1-1-1,0 3 1,3 11 433,1-1-1,1 1 1,0-1-1,12 24 1,-8-21-174,-1 0 1,6 27 0,-7 5 27,-7-41-364,1 1 0,0-1 1,1 1-1,0-1 0,1 0 0,3 11 1,-3-15-215,0 1 1,-1 0-1,1 0 1,-2 0 0,3 9-1,-4-13-176,0 1 0,0 0 0,0 0 0,0 0 0,0-1 0,-1 1 0,1 0 0,-1-1 0,-1 4 0,0 2-705</inkml:trace>
</inkml:ink>
</file>

<file path=ppt/ink/ink1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29.728"/>
    </inkml:context>
    <inkml:brush xml:id="br0">
      <inkml:brushProperty name="width" value="0.05" units="cm"/>
      <inkml:brushProperty name="height" value="0.05" units="cm"/>
      <inkml:brushProperty name="color" value="#FF0066"/>
    </inkml:brush>
  </inkml:definitions>
  <inkml:trace contextRef="#ctx0" brushRef="#br0">142 1 5769,'-76'42'2721,"53"-41"-1065,4-1-55,4 0-289,7 0-184,8-1-424,5-3-224,-5 3-304,0-1-336,0 1-816,14-9 120,-9-13 320</inkml:trace>
</inkml:ink>
</file>

<file path=ppt/ink/ink1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30.179"/>
    </inkml:context>
    <inkml:brush xml:id="br0">
      <inkml:brushProperty name="width" value="0.05" units="cm"/>
      <inkml:brushProperty name="height" value="0.05" units="cm"/>
      <inkml:brushProperty name="color" value="#FF0066"/>
    </inkml:brush>
  </inkml:definitions>
  <inkml:trace contextRef="#ctx0" brushRef="#br0">0 1 6081,'28'98'6661,"28"43"-4335,-49-126-2035,-5-9-347,0 0 0,-1 1 0,1-1-1,-1 0 1,0 1 0,-1-1 0,1 1-1,-1-1 1,-1 1 0,1-1-1,-1 1 1,0-1 0,-3 9 0,1 0-376,3-15 433,0 1-1,0-1 1,0 0 0,-1 0-1,1 1 1,0-1-1,0 0 1,0 0-1,0 1 1,0-1 0,0 0-1,0 0 1,0 1-1,-1-1 1,1 0-1,0 1 1,0-1-1,0 0 1,0 0 0,0 1-1,1-1 1,-1 0-1,0 1 1,0-1-1,0 0 1,0 0-1,0 1 1,0-1 0,0 0-1,0 0 1,1 1-1,-1-1 1,0 0-1,0 0 1,0 1-1,1-1 1,-1 0 0,0 0-1,0 0 1,1 1-1,-1-1 1,0 0-1,0 0 1,1 0 0,-1 0-1,0 0 1,0 0-1,1 0 1,-1 0-1,0 1 1,1-1-1,-1 0 1,0 0 0,0 0-1,1 0 1,-1 0-1,1-1 1,21-11 761,-8 3-606,177-125 1349,-163 110-1249</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26.685"/>
    </inkml:context>
    <inkml:brush xml:id="br0">
      <inkml:brushProperty name="width" value="0.05" units="cm"/>
      <inkml:brushProperty name="height" value="0.05" units="cm"/>
      <inkml:brushProperty name="color" value="#FF0066"/>
    </inkml:brush>
  </inkml:definitions>
  <inkml:trace contextRef="#ctx0" brushRef="#br0">0 1 5769,'7'3'1469,"-1"1"0,0-1 0,1 0 0,0-1 0,-1 0 0,12 3-1,-16-4-1253,1 0-1,-1 0 1,1 1-1,-1 0 0,1-1 1,-1 1-1,0 0 1,0 0-1,0 0 0,0 0 1,0 1-1,0-1 1,-1 0-1,1 1 0,-1 0 1,0-1-1,1 1 1,0 2-1,5 5 2418,-4-13-2628,1 0 0,0 1 0,0-1 0,0 1 0,0-1 0,0 1 0,9-3 0,-2 1-24,29-12-32,-38 15-4,0 1 1,-1-1 0,1 1-1,0 0 1,0-1-1,0 1 1,0 0-1,0 1 1,0-1 0,0 0-1,0 0 1,0 1-1,0-1 1,0 1-1,0 0 1,0-1 0,-1 1-1,1 0 1,0 0-1,2 3 1,-2-3-232,0 0 0,0 0-1,0 0 1,0 0 0,0 0 0,0 0 0,0-1 0,0 1-1,4 0 1,34-7-4531,-8 0 3478</inkml:trace>
</inkml:ink>
</file>

<file path=ppt/ink/ink1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30.608"/>
    </inkml:context>
    <inkml:brush xml:id="br0">
      <inkml:brushProperty name="width" value="0.05" units="cm"/>
      <inkml:brushProperty name="height" value="0.05" units="cm"/>
      <inkml:brushProperty name="color" value="#FF0066"/>
    </inkml:brush>
  </inkml:definitions>
  <inkml:trace contextRef="#ctx0" brushRef="#br0">84 48 4905,'-18'-6'1976,"13"5"-1562,1-1 0,0 1 0,-1-1 0,1 0 0,0 0 0,0 0 0,0-1 1,0 1-1,1-1 0,-1 0 0,1 0 0,-5-5 0,1 1 1302,5 10 213,6 23 859,0-7-3061,12 107 1363,-3-17-476,31 120 1,-44-228-638,0-1 0,0 1 0,0-1 0,0 1 1,0-1-1,0 1 0,0-1 0,0 0 0,1 1 0,-1-1 0,0 1 0,0-1 0,0 0 0,1 1 0,-1-1 0,0 1 1,0-1-1,1 0 0,-1 1 0,0-1 0,1 0 0,-1 1 0,0-1 0,1 0 0,-1 0 0,1 0 0,-1 1 0,1-1 1,-1 0-1,0 0 0,1 0 0,-1 0 0,1 0 0,0 1 0,12-13-1709,7-24-1748,-20 36 3447,10-23-1894,0 1 929</inkml:trace>
</inkml:ink>
</file>

<file path=ppt/ink/ink1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31.067"/>
    </inkml:context>
    <inkml:brush xml:id="br0">
      <inkml:brushProperty name="width" value="0.05" units="cm"/>
      <inkml:brushProperty name="height" value="0.05" units="cm"/>
      <inkml:brushProperty name="color" value="#FF0066"/>
    </inkml:brush>
  </inkml:definitions>
  <inkml:trace contextRef="#ctx0" brushRef="#br0">18 7 6313,'-11'-7'5491,"5"13"-1999,5 24-1436,1-24-2260,1 53 838,-2-20-64,8 63 0,-6-91-615,1 1 0,1-1 0,0 0 0,1 1 0,0-1 0,0-1 1,1 1-1,1-1 0,0 1 0,7 8 0,11 13-2086,-19-23 1989</inkml:trace>
  <inkml:trace contextRef="#ctx0" brushRef="#br0" timeOffset="1">74 412 5889,'-9'0'13299,"17"0"-13107,14-2-224,51-6-224,-45 0-872,6-2-384,11-1-697,-1 0 1185</inkml:trace>
</inkml:ink>
</file>

<file path=ppt/ink/ink1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31.633"/>
    </inkml:context>
    <inkml:brush xml:id="br0">
      <inkml:brushProperty name="width" value="0.05" units="cm"/>
      <inkml:brushProperty name="height" value="0.05" units="cm"/>
      <inkml:brushProperty name="color" value="#FF0066"/>
    </inkml:brush>
  </inkml:definitions>
  <inkml:trace contextRef="#ctx0" brushRef="#br0">126 387 5153,'-9'3'1507,"-3"2"379,0 0 0,-23 4 0,33-8-1647,-1-1 0,1 0 0,-1 1 0,1-1 0,-1 0 0,1 0 0,0 0 0,-1 0 0,1-1 0,-1 1 0,1-1 0,0 1 0,-1-1 0,1 0 0,0 0 0,-1 0 0,1 0 0,0 0 0,0 0 0,0-1 0,-3-2 0,5 3-156,-1 0 0,1-1 0,-1 1 0,1 0 0,0-1 0,-1 1 0,1 0 0,0-1 0,0 1 0,0 0 0,0-1 0,0 1 0,0-1 0,0 1 0,1 0 0,-1-1 0,0 1 0,1 0 0,-1-1 0,1 1 0,-1 0 0,1 0 0,0-1 0,0 1 0,-1 0 0,1 0 0,0 0 0,0 0 0,0 0 0,2-1 0,37-35 299,-37 34-273,68-54 434,107-96-428,-174 149-357,0 0 0,-1 0 1,0 0-1,0 0 0,0 0 0,0-1 1,2-5-1,-3 5-636,-1-1 0,1 1 0,-1-1 0,0 0 1,0 0-1,0-7 0,0-7-202</inkml:trace>
</inkml:ink>
</file>

<file path=ppt/ink/ink1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32.170"/>
    </inkml:context>
    <inkml:brush xml:id="br0">
      <inkml:brushProperty name="width" value="0.05" units="cm"/>
      <inkml:brushProperty name="height" value="0.05" units="cm"/>
      <inkml:brushProperty name="color" value="#FF0066"/>
    </inkml:brush>
  </inkml:definitions>
  <inkml:trace contextRef="#ctx0" brushRef="#br0">64 58 7082,'-14'-49'3087,"13"48"-2987,1 0 1,0 1-1,-1-1 1,1 1-1,-1-1 1,1 1 0,-1-1-1,1 1 1,-1-1-1,1 1 1,-1 0-1,0-1 1,1 1-1,-1 0 1,1-1-1,-1 1 1,0 0-1,1 0 1,-1 0-1,0 0 1,1-1-1,-1 1 1,0 0 0,0 0-1,1 0 1,-1 0-1,0 1 1,1-1-1,-1 0 1,0 0-1,1 0 1,-1 0-1,0 1 1,1-1-1,-1 0 1,1 1-1,-1-1 1,0 0-1,1 1 1,-1-1 0,1 1-1,-1-1 1,0 2-1,-1-1 151,0 1 0,0-1 0,1 1 0,-1-1 1,1 1-1,-1 0 0,1 0 0,-1 0 0,1 0 0,0 0 0,-2 4 0,2 21 236,0-1 0,1 1 0,2 0 0,9 52 0,-8-62-388,0-6-73,-1-1 0,2 1 0,0-1 0,0 0 1,6 10-1,-5-10-152,0 0 1,-1 0-1,0 1 1,3 14-1,-7-16-1170,2-18-1983,4-8 2197</inkml:trace>
  <inkml:trace contextRef="#ctx0" brushRef="#br0" timeOffset="1">64 77 8034,'-2'17'3825,"4"5"-1409,1 7-119,-4 5-481,2-1-552,1-1-752,-2-1-136,2-8-1416,-1-6 824</inkml:trace>
</inkml:ink>
</file>

<file path=ppt/ink/ink1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43.193"/>
    </inkml:context>
    <inkml:brush xml:id="br0">
      <inkml:brushProperty name="width" value="0.05" units="cm"/>
      <inkml:brushProperty name="height" value="0.05" units="cm"/>
    </inkml:brush>
  </inkml:definitions>
  <inkml:trace contextRef="#ctx0" brushRef="#br0">58 141 5537,'-24'7'1144,"-10"2"3559,58-12 4460,20 0-7869,-8 1-956,5-5 258,0-1 0,0-3-1,-1-2 1,0-1-1,39-20 1,-19 9-285,17-11-1047,-76 36 652,-1 0-1,0 0 1,1 0-1,-1 0 1,0 0-1,1 0 1,-1 0-1,0 0 1,1 0-1,-1 0 1,0 0-1,1 0 1,-1 0-1,0 0 1,1 0-1,-1 0 1,0 1-1,1-1 1,-1 0-1,0 0 1,1 0-1,-1 0 1,0 1 0,0-1-1,1 0 1,-1 0-1,0 1 1,0-1-1,1 0 1,-1 0-1,0 1 1,0-1-1</inkml:trace>
</inkml:ink>
</file>

<file path=ppt/ink/ink1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43.607"/>
    </inkml:context>
    <inkml:brush xml:id="br0">
      <inkml:brushProperty name="width" value="0.05" units="cm"/>
      <inkml:brushProperty name="height" value="0.05" units="cm"/>
    </inkml:brush>
  </inkml:definitions>
  <inkml:trace contextRef="#ctx0" brushRef="#br0">146 25 6097,'-99'-23'2733,"96"23"-2476,1-1 1,0 1-1,0 0 0,0 0 1,0-1-1,-1 2 0,1-1 1,0 0-1,0 0 0,0 1 1,0-1-1,-4 2 0,5-1-102,0-1-1,0 1 0,0-1 1,0 1-1,0 0 1,1 0-1,-1-1 0,0 1 1,1 0-1,-1 0 0,0 0 1,1 0-1,-1-1 1,1 1-1,-1 0 0,1 0 1,0 0-1,-1 2 0,1 1 265,-1 1-1,1-1 0,0 1 0,1-1 0,-1 0 0,1 1 0,0-1 0,1 5 1,0-2-90,20 77 2590,-15-65-2456,-2 0-1,0 0 0,-1 1 0,-1 0 0,1 38 0,-4-35-417,-2 0 0,-1 0 0,-1 0 0,-1 0 0,-14 41 0,10-51-1599,-7-11 638</inkml:trace>
</inkml:ink>
</file>

<file path=ppt/ink/ink1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44.986"/>
    </inkml:context>
    <inkml:brush xml:id="br0">
      <inkml:brushProperty name="width" value="0.05" units="cm"/>
      <inkml:brushProperty name="height" value="0.05" units="cm"/>
    </inkml:brush>
  </inkml:definitions>
  <inkml:trace contextRef="#ctx0" brushRef="#br0">20 106 6129,'-19'0'15500,"34"-2"-13972,22-2-64,47-17-424,-37 8-255,3-2-369,-2-3-200,1 0-736,-7 4 1960</inkml:trace>
</inkml:ink>
</file>

<file path=ppt/ink/ink1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36.388"/>
    </inkml:context>
    <inkml:brush xml:id="br0">
      <inkml:brushProperty name="width" value="0.05" units="cm"/>
      <inkml:brushProperty name="height" value="0.05" units="cm"/>
      <inkml:brushProperty name="color" value="#33CCFF"/>
    </inkml:brush>
  </inkml:definitions>
  <inkml:trace contextRef="#ctx0" brushRef="#br0">186 294 4769,'-87'3'2115,"85"-2"-1872,1-1-1,-1 0 0,1 0 1,-1 0-1,1-1 1,-1 1-1,0 0 0,1 0 1,-1-1-1,1 1 1,-1-1-1,1 1 0,0-1 1,-1 0-1,1 0 1,0 0-1,-1 1 1,1-1-1,0 0 0,0 0 1,0-1-1,0 1 1,0 0-1,0 0 0,0-1 1,-1 0-1,-2-4 1838,4 6-2027,0-1 1,0 1-1,0-1 1,0 1 0,0-1-1,1 1 1,-1-1-1,0 1 1,0 0-1,0-1 1,1 1 0,-1-1-1,0 1 1,0 0-1,1-1 1,-1 1-1,0 0 1,1-1 0,-1 1-1,0 0 1,1-1-1,-1 1 1,1 0 0,-1 0-1,0 0 1,1-1-1,-1 1 1,2 0-1,22-14-15,-8 5 107,268-179 839,-253 171-638,-31 17-344,0 0 0,1-1 0,-1 1 1,1 0-1,-1 0 0,0-1 1,1 1-1,-1 0 0,1 0 0,-1 0 1,1 0-1,-1-1 0,1 1 1,-1 0-1,1 0 0,-1 0 0,1 0 1,-1 0-1,1 0 0,-1 0 0,1 1 1,-1-1-1,1 0 0,-1 0 1,1 0-1,-1 0 0,0 0 0,1 1 1,-1-1-1,1 0 0,-1 1 1,1-1-1,-1 0 0,0 1 0,1-1 1,-1 0-1,0 1 0,1-1 1,-1 0-1,0 1 0,0-1 0,1 1 1,-1-1-1,0 1 0,0-1 1,0 1-1,0-1 0,0 1 0,1-1 1,-1 1-1,0-1 0,0 1 0,0-1 1,0 1-1,0-1 0,0 0 1,-1 1-1,1-1 0,0 1 0,0-1 1,0 1-1,-14 16 15,-5 6-25,-23 13 27,-2-2 0,-64 37-1,88-58-7,10-7 0,1 0-1,-1-1 0,0 0 1,0 0-1,-18 4 1,90-41 581,-23 13-546,149-79 413,-185 96-448,7-5 24,0 1 1,1 0-1,0 1 0,0 0 0,0 1 0,14-4 1,-25 8-37,0 0 1,0 0 0,0 0 0,0 0 0,0 1-1,0-1 1,0 0 0,0 0 0,0 0-1,0 0 1,0 0 0,0 0 0,0 0-1,0 1 1,0-1 0,0 0 0,0 0 0,0 0-1,0 0 1,0 0 0,1 0 0,-1 0-1,0 0 1,0 0 0,0 1 0,0-1-1,0 0 1,0 0 0,0 0 0,0 0 0,0 0-1,0 0 1,0 0 0,1 0 0,-1 0-1,0 0 1,0 0 0,0 0 0,0 0-1,0 0 1,0 0 0,0 0 0,1 0 0,-1 0-1,0 0 1,0 0 0,0 0 0,0 0-1,0 0 1,0 0 0,0 0 0,0 0-1,1 0 1,-16 12-6,-29 18 8,39-27 0,-90 63-1,-30 19 13,63-51-2,57-32-8,-1 0-1,1 0 1,-1 0 0,0 0-1,1-1 1,-1 0-1,0 0 1,0-1-1,-10 0 1,16 0-4,0 0 0,0 0 0,0 0 0,0 0 0,-1 0 0,1 0 0,0 0 1,0 0-1,0 0 0,0 0 0,-1 0 0,1 0 0,0 0 0,0 0 0,0-1 0,0 1 0,0 0 1,-1 0-1,1 0 0,0 0 0,0 0 0,0 0 0,0-1 0,0 1 0,0 0 0,0 0 1,0 0-1,-1 0 0,1-1 0,0 1 0,0 0 0,0 0 0,0 0 0,0 0 0,0-1 0,0 1 1,0 0-1,0 0 0,0 0 0,0 0 0,0-1 0,0 1 0,0 0 0,0 0 0,0 0 1,0 0-1,1-1 0,-1 1 0,0 0 0,0 0 0,0 0 0,0 0 0,0 0 0,0-1 0,0 1 1,0 0-1,1 0 0,-1 0 0,0 0 0,0 0 0,10-11 4,-8 9-4,11-10 9,0 0-1,1 1 0,0 1 0,27-16 0,70-29 81,4-2-3,-98 46 35,-30 18-93,-28 17-33,-45 37-40,-61 37-54,131-88 102,12-7-2,0 0 0,0 0 0,0-1 1,0 1-1,-1-1 0,1 0 0,-1 0 1,0-1-1,1 1 0,-1-1 0,-6 1 1,11-3-2,0 1 0,0 0 1,-1 0-1,1-1 1,0 1-1,0 0 0,0-1 1,0 1-1,0 0 1,0-1-1,0 1 0,0-1 1,-1 1-1,1 0 1,0-1-1,1 1 0,-1 0 1,0-1-1,0 1 0,0 0 1,0-1-1,0 1 1,0 0-1,0-1 0,0 1 1,1 0-1,-1-1 1,0 1-1,0 0 0,0-1 1,1 1-1,-1 0 1,0 0-1,0-1 0,1 1 1,-1 0-1,0 0 0,1 0 1,0-1-1,11-12 7,3-1 5,35-30 21,-2-2 0,69-86 0,-116 131-32,-1 1 0,1-1 1,-1 1-1,1 0 0,-1-1 0,1 1 0,-1-1 0,0 1 1,1-1-1,-1 0 0,0 1 0,1-1 0,-1 1 1,0-1-1,0 0 0,0 1 0,1-1 0,-1 1 0,0-1 1,0 0-1,0 1 0,0-1 0,0 0 0,0 1 0,0-1 1,0 0-1,-1 1 0,1-1 0,0 1 0,0-1 0,-1-1 1,0 2-2,0-1 1,0 1 0,-1 0 0,1 0 0,0-1 0,0 1-1,-1 0 1,1 0 0,0 0 0,0 0 0,0 0 0,-1 1-1,1-1 1,-2 1 0,-50 17-19,-141 89-205,187-104 226,1 0 0,0 1 0,0-1 0,1 1 0,-6 5 0,67-57 55,3 2 0,115-67 0,-159 107-40,-14 6-18,-1 1 1,0-1-1,0 0 0,0 0 1,1 0-1,-1 0 1,0 0-1,0 0 0,0 0 1,0 0-1,0 0 0,1 0 1,-1 1-1,0-1 1,0 0-1,0 0 0,0 0 1,0 0-1,0 0 1,0 1-1,1-1 0,-1 0 1,0 0-1,0 0 1,0 0-1,0 1 0,0-1 1,0 0-1,0 0 1,0 0-1,0 0 0,0 1 1,0-1-1,0 0 1,0 0-1,0 0 0,0 1 1,0-1-1,0 0 0,0 0 1,0 0-1,-2 3 2,1 0-1,0 0 1,-1 0-1,1 0 0,-1-1 1,0 1-1,0 0 1,-2 1-1,-89 86 1,-1 1-3,84-79 2,-2 2 2,-1 0 0,-1-1 1,0 0-1,0-1 0,-26 16 0,40-28-2,0 0 0,1 0 0,-1 0-1,0-1 1,0 1 0,0 0-1,0 0 1,0 0 0,0 0-1,0 0 1,0-1 0,0 1-1,0 0 1,0 0 0,0 0 0,0 0-1,0 0 1,0-1 0,0 1-1,0 0 1,0 0 0,-1 0-1,1 0 1,0 0 0,0 0 0,0-1-1,0 1 1,0 0 0,0 0-1,0 0 1,0 0 0,0 0-1,-1 0 1,1 0 0,0 0-1,0-1 1,0 1 0,0 0 0,0 0-1,0 0 1,-1 0 0,1 0-1,0 0 1,0 0 0,0 0-1,0 0 1,0 0 0,-1 0-1,1 0 1,0 0 0,0 0 0,0 0-1,0 0 1,-1 0 0,8-11 12,20-18-7,1 2-1,1 1 0,1 1 1,1 1-1,58-32 0,-71 49-1,-17 7-5,-1 0 1,0 0-1,0 0 1,0 0 0,1 0-1,-1 0 1,0 0-1,0 0 1,0 0-1,0 0 1,1 0 0,-1 1-1,0-1 1,0 0-1,0 0 1,0 0 0,1 0-1,-1 0 1,0 1-1,0-1 1,0 0-1,0 0 1,0 0 0,0 1-1,0-1 1,0 0-1,0 0 1,0 0-1,0 1 1,1-1 0,-1 0-1,0 0 1,0 0-1,0 1 1,0-1 0,-1 0-1,1 0 1,0 0-1,0 1 1,0-1-1,0 0 1,0 0 0,-1 3-4,0 0 0,-1 0 0,1 0 1,-1-1-1,1 1 0,-1-1 1,0 1-1,0-1 0,-4 5 0,-6 4-5,-80 69-104,79-70 143,0-1-1,-1 0 1,0-1-1,0-1 1,-24 9-1,38-16-18,0 0 0,0 0 0,0 0 0,0 0-1,0 1 1,0-1 0,-1 0 0,1 0 0,0 0 0,0 0 0,0 0 0,0 0-1,-1 0 1,1 1 0,0-1 0,0 0 0,0 0 0,-1 0 0,1 0 0,0 0 0,0 0-1,-1 0 1,1 0 0,0 0 0,0 0 0,0 0 0,-1 0 0,1 0 0,0 0-1,0 0 1,0 0 0,-1-1 0,1 1 0,0 0 0,0 0 0,0 0 0,0 0-1,-1 0 1,1 0 0,0 0 0,0-1 0,0 1 0,0 0 0,0 0 0,-1 0-1,1 0 1,0-1 0,0 1 0,0 0 0,0 0 0,0 0 0,0-1 0,0 1-1,0 0 1,0 0 0,0 0 0,0-1 0,0 1 0,0 0 0,0 0 0,0 0-1,0-1 1,0 1 0,0 0 0,0 0 0,0 0 0,0-1 0,9-12 327,23-9-42,0 2-1,38-19 1,-3 3-152,-14 7-1328,91-34 0,-110 48-827,-5-8 742</inkml:trace>
</inkml:ink>
</file>

<file path=ppt/ink/ink1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37.613"/>
    </inkml:context>
    <inkml:brush xml:id="br0">
      <inkml:brushProperty name="width" value="0.05" units="cm"/>
      <inkml:brushProperty name="height" value="0.05" units="cm"/>
      <inkml:brushProperty name="color" value="#33CCFF"/>
    </inkml:brush>
  </inkml:definitions>
  <inkml:trace contextRef="#ctx0" brushRef="#br0">49 215 4321,'-5'-3'7389,"22"-7"-5032,-13 8-2464,7-5 413,1-1-1,-1 0 0,0 0 1,16-17-1,3-3 178,-7 11 74,1 2-1,0 0 1,1 1 0,1 1-1,0 2 1,1 0-1,39-9 1,-82 36-547,-35 25 0,-21 13-182,-94 76-91,146-112 362,0 0 0,-43 26-1,112-97 736,-25 31-639,0 1 0,1 1 0,2 2 0,0 0 0,0 2 0,2 1 0,59-23 0,-88 38-176,1-1 0,-1 1 0,1 0 1,-1 0-1,1-1 0,-1 1 0,1 0 0,-1 0 0,1 0 0,-1-1 0,1 1 0,-1 0 0,1 0 0,-1 0 0,1 0 1,-1 0-1,1 0 0,-1 0 0,1 0 0,-1 1 0,1-1 0,-1 0 0,1 0 0,-1 0 0,1 0 0,-1 1 0,1-1 1,-8 12 199,-23 15-79,-26 17-38,13-11-75,-71 70 0,95-85-21,15-15-6,1 0 0,0 0 0,-1 0 0,1 0 0,0 1 0,1-1 0,-1 1 0,-2 4 0,5-7 0,1-1-1,-1 0 0,1 1 1,-1-1-1,1 0 1,-1 1-1,1-1 0,-1 0 1,1 0-1,-1 0 0,1 0 1,-1 1-1,1-1 0,-1 0 1,1 0-1,-1 0 0,1 0 1,-1 0-1,1 0 0,-1 0 1,1-1-1,-1 1 0,1 0 1,-1 0-1,1 0 0,-1 0 1,1-1-1,-1 1 1,1 0-1,-1 0 0,1-1 1,24-7-1,6-6 10,42-27-1,15-7 8,-54 32 6,-18 7 39,1 2-1,0-1 1,1 2 0,-1 0-1,19-3 1,-101 60 334,51-41-391,-26 18 1,2 1-1,-51 50 0,40-33-11,154-97-55,71-64 83,-64 40 163,-107 72 149,-7 3-108,-15 9-11,-26 17-95,-204 139 113,315-237-4660,-15 25 3237</inkml:trace>
</inkml:ink>
</file>

<file path=ppt/ink/ink1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39.416"/>
    </inkml:context>
    <inkml:brush xml:id="br0">
      <inkml:brushProperty name="width" value="0.05" units="cm"/>
      <inkml:brushProperty name="height" value="0.05" units="cm"/>
      <inkml:brushProperty name="color" value="#33CCFF"/>
    </inkml:brush>
  </inkml:definitions>
  <inkml:trace contextRef="#ctx0" brushRef="#br0">416 111 6433,'-33'20'2409,"26"-19"-135,17-16 1421,-10 14-3598,1 1 0,-1 0 0,0-1 0,0 1 1,0 0-1,0-1 0,0 1 0,0 0 0,1-1 0,-1 1 0,0-1 0,0 1 0,0 0 0,0-1 0,0 1 0,0-1 0,-1 1 0,1 0 1,0-1-1,0 1 0,0 0 0,0-1 0,0 1 0,0 0 0,-1-1 0,1 1 0,0 0 0,0-1 0,-1 1 0,1 0 0,0-1 0,0 1 1,-1 0-1,1 0 0,0 0 0,-1-1 0,1 1 0,0 0 0,-1 0 0,1 0 0,0 0 0,-1-1 0,1 1 0,0 0 0,-1 0 0,1 0 1,-1 0-1,1 0 0,0 0 0,-1 0 0,1 0 0,0 0 0,-1 0 0,1 0 0,-1 0 0,1 0 0,0 1 0,-1-1 0,1 0 0,0 0 1,-1 0-1,1 1 0,0-1 0,-1 0 0,1 1 0,-19 6-24,2 1 0,-1 0 0,1 2 1,0 0-1,1 1 0,1 0 0,-24 22 0,14-12-56,16-14-17,0 0 0,0 1 0,1 0 1,-13 15-1,21-22-1,0-1 1,0 0-1,0 0 1,0 0-1,0 0 1,0 0-1,0 0 1,0 0 0,0 0-1,0 1 1,0-1-1,0 0 1,0 0-1,0 0 1,0 0-1,0 0 1,0 0-1,0 0 1,0 0 0,0 0-1,0 1 1,0-1-1,0 0 1,0 0-1,0 0 1,0 0-1,0 0 1,0 0-1,0 0 1,0 0-1,0 0 1,0 0 0,1 1-1,-1-1 1,0 0-1,0 0 1,0 0-1,0 0 1,0 0-1,0 0 1,0 0-1,0 0 1,0 0 0,1 0-1,-1 0 1,0 0-1,0 0 1,0 0-1,0 0 1,0 0-1,0 0 1,0 0-1,0 0 1,1 0 0,-1 0-1,0 0 1,0 0-1,13-1-15,13-5-3,7-8 18,-1-2 0,0-1 0,56-41-1,-47 30 31,49-25-1,-275 164 94,124-71-109,-90 44 0,130-75 13,16-6 17,8-5 6,31-20 20,54-38-19,-26 18-22,92-79-1,-112 86 133,-35 32 4,-10 8 4,-15 14 59,-108 91-59,-170 113 0,461-336-148,-126 82 0,-1-2 0,59-66 0,-62 61 126,-29 28 3,-12 9-8,-19 13 3,-77 55-111,-63 36-176,147-93 119,11-8 10,1 1 0,0 1 0,0-1 1,0 1-1,0 0 0,-10 10 1,39-19-70,4-8 80,0-2-1,0-1 1,-2-1 0,26-22-1,88-88 33,-131 119-6,20-22 50,-26 29-54,-1-1 0,0 1 1,0-1-1,0 1 0,-1-1 1,1 0-1,0 1 0,-1-1 1,1 0-1,-1 0 1,1 1-1,-1-1 0,0 0 1,0 0-1,0 0 0,0 1 1,0-4-1,-1 5-2,1-1 1,-1 0-1,1 1 0,-1 0 0,0-1 0,1 1 1,-1-1-1,0 1 0,0 0 0,1 0 1,-1-1-1,0 1 0,0 0 0,0 0 0,1 0 1,-1 0-1,0 0 0,0 0 0,0 0 1,1 0-1,-1 0 0,0 0 0,0 0 0,0 1 1,1-1-1,-1 0 0,0 0 0,0 1 1,1-1-1,-1 1 0,-1 0 0,-28 12 124,-54 37-77,-125 95-1,203-141-61,0 1-1,0 0 1,0 0-1,1 0 1,-9 11-1,14-16-1,0 0-1,0 0 1,0 0-1,0 1 0,0-1 1,0 0-1,0 0 0,0 1 1,0-1-1,0 0 1,0 0-1,0 0 0,0 1 1,0-1-1,0 0 1,0 0-1,0 1 0,0-1 1,0 0-1,0 0 1,0 0-1,0 1 0,0-1 1,0 0-1,1 0 0,-1 0 1,0 1-1,0-1 1,0 0-1,0 0 0,0 0 1,1 0-1,-1 1 1,0-1-1,0 0 0,0 0 1,1 0-1,-1 0 1,0 0-1,0 0 0,1 0 1,-1 0-1,0 0 1,0 1-1,0-1 0,1 0 1,-1 0-1,0 0 0,0 0 1,1 0-1,-1-1 1,0 1-1,15 0-17,2-5 9,-1 0-1,0-1 1,0 0 0,-1-2 0,23-13 0,73-56 23,-94 64-13,122-98 52,-186 149 104,15-14-148,1 2 0,1 2 0,1 0 0,-25 33-1,45-48-9,4-8 2,1 0-1,0 1 1,1 0-1,-1-1 1,1 1-1,0 1 1,-2 7-1,5-13-1,0-1 0,0 0-1,1 1 1,-1-1 0,0 1 0,0-1 0,1 1 0,-1-1-1,0 0 1,1 1 0,-1-1 0,0 0 0,1 1-1,-1-1 1,0 0 0,1 1 0,-1-1 0,1 0 0,-1 0-1,1 1 1,-1-1 0,1 0 0,-1 0 0,1 0-1,-1 0 1,0 0 0,1 0 0,-1 0 0,1 0 0,-1 0-1,1 0 1,-1 0 0,1 0 0,-1 0 0,1 0-1,-1 0 1,1 0 0,-1-1 0,1 1 0,-1 0 0,1 0-1,-1 0 1,0-1 0,1 1 0,0-1-1,17-3-9,-1-2 0,1 0-1,-1-1 1,31-18 0,61-47 38,17-31 28,-120 100-46,-11 10-3,-16 15 1,-29 16-11,-6 5 12,-79 78 0,99-86-9,21-21-9,-23 28-1,37-42 10,1 0 1,0 0-1,-1 1 1,1-1 0,-1 0-1,1 1 1,0-1-1,-1 0 1,1 1-1,0-1 1,0 0 0,-1 1-1,1-1 1,0 1-1,0-1 1,-1 1-1,1-1 1,0 1 0,0-1-1,0 0 1,0 1-1,0-1 1,0 1-1,0-1 1,0 1 0,0-1-1,0 1 1,0-1-1,0 1 1,0-1-1,0 1 1,0-1 0,1 1-1,-1-1 1,0 1-1,0-1 1,0 0 0,1 1-1,-1-1 1,0 1-1,1-1 1,-1 0-1,0 1 1,1-1 0,-1 0-1,0 1 1,1-1-1,-1 0 1,1 0-1,-1 1 1,0-1 0,1 0-1,-1 0 1,1 0-1,26 1-7,-13-3 15,-1-1 0,0 0 1,0-2-1,0 1 0,-1-1 1,19-11-1,69-48 81,-65 40-78,10-10 50,-42 32-20,0 0 1,-1-1-1,1 0 0,-1 1 0,0-1 1,0 0-1,0 0 0,0 0 1,0 0-1,-1 0 0,0-1 1,1 1-1,0-6 0,-2 9-26,0-1 0,0 1 0,0-1-1,0 0 1,0 1 0,0-1 0,0 0 0,0 1-1,0-1 1,0 1 0,-1-1 0,1 0 0,0 1-1,0-1 1,-1 1 0,1-1 0,0 1-1,-1-1 1,1 1 0,-1-1 0,1 1 0,-1-1-1,1 1 1,0 0 0,-1-1 0,0 1 0,1 0-1,-1-1 1,1 1 0,-1 0 0,0-1 0,-27-1 169,18 3-153,0 1-1,0 0 1,-14 5-1,-16 4 120,31-9-61,1 1 1,-1 0-1,-14 6 1,16 1 296,6-6-234,0-10-873,5-1-975,12-17 663</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27.124"/>
    </inkml:context>
    <inkml:brush xml:id="br0">
      <inkml:brushProperty name="width" value="0.05" units="cm"/>
      <inkml:brushProperty name="height" value="0.05" units="cm"/>
      <inkml:brushProperty name="color" value="#FF0066"/>
    </inkml:brush>
  </inkml:definitions>
  <inkml:trace contextRef="#ctx0" brushRef="#br0">13 50 8042,'45'-43'3679,"-43"37"-343,-11 8-1242,-12 7 138,20-9-2117,-2 1 25,1 0 0,-1 0 0,1 1 0,0-1 0,0 0 0,-1 1 0,1 0 0,0-1 0,0 1 0,-2 3 0,3-4-136,1 1 0,0-1-1,0 0 1,0 1 0,0-1-1,0 0 1,0 0 0,0 1-1,1-1 1,-1 0 0,0 0-1,1 1 1,-1-1 0,1 0-1,-1 0 1,1 0 0,0 0-1,-1 0 1,1 0 0,0 0-1,0 0 1,0 0 0,0 0 0,0 0-1,1 1 1,7 7 166,1 0 0,0-1 0,1 0 0,0-1 0,18 10 0,-18-11 61,0 0 0,0 1 0,-1 0 0,0 1 0,18 18 0,-26-24-215,-1 0 0,1 0 0,-1 0 1,0 1-1,0-1 0,0 1 0,0-1 0,0 1 1,0-1-1,-1 1 0,1-1 0,-1 1 0,0-1 1,0 1-1,0 0 0,0-1 0,0 1 1,-1 2-1,-1 4-124,0 0 1,-1 0 0,-6 15-1,-8 17-105</inkml:trace>
</inkml:ink>
</file>

<file path=ppt/ink/ink1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48.278"/>
    </inkml:context>
    <inkml:brush xml:id="br0">
      <inkml:brushProperty name="width" value="0.05" units="cm"/>
      <inkml:brushProperty name="height" value="0.05" units="cm"/>
      <inkml:brushProperty name="color" value="#33CCFF"/>
    </inkml:brush>
  </inkml:definitions>
  <inkml:trace contextRef="#ctx0" brushRef="#br0">40 184 5193,'-40'-20'10749,"51"18"-9009,26 3-1813,3 3 566,0-2-1,-1-2 0,54-6 1,150-15 303,-108 13-563,143-2 236,-50 2 607,-140 5-431,152 12-1,58-3 882,-229-8-1330,305 4 1474,-312-15-1410,-84-39-8797,20 47 8517,-1-1-445,0 1-1,0-1 1,0 1-1,0 0 1,-8-9 0,9 12 303,0 1 1,1-1-1,-1 1 1,0 0 0,0-1-1,0 1 1,0 0 0,0 0-1,0 0 1,0 0 0,0 1-1,0-1 1,0 1-1,-1-1 1,1 1 0,0 0-1,0-1 1,0 1 0,-1 0-1,1 1 1,0-1 0,0 0-1,-5 2 1,-5 4 590,12-6-409,0 0-1,0 0 1,0 0 0,0 0-1,1 0 1,-1 0-1,0 0 1,0 0-1,0 0 1,0 0-1,0 0 1,1 0 0,-1 0-1,0 0 1,0 0-1,0 0 1,0 0-1,0 0 1,1 0 0,-1 0-1,0 0 1,0 1-1,0-1 1,0 0-1,0 0 1,0 0 0,0 0-1,1 0 1,-1 0-1,0 0 1,0 1-1,0-1 1,0 0 0,0 0-1,0 0 1,0 0-1,0 0 1,0 0-1,0 1 1,0-1 0,0 0-1,0 0 1,0 0-1,0 0 1,0 0-1,0 1 1,0-1 0,0 0-1,0 0 1,0 0-1,0 0 1,0 0-1,0 1 1,0-1-1,0 0 1,0 0 0,0 0-1,52-6 2688,-46 4-2562,-1 1 0,0-1 0,1 2 1,-1-1-1,1 1 0,-1-1 0,1 1 1,-1 1-1,1-1 0,-1 1 0,1 0 1,-1 0-1,0 1 0,10 3 0,-13-4-73,-1 0 1,1 0-1,-1-1 0,0 1 0,1 0 0,-1 0 1,0 0-1,0 1 0,1-1 0,-1 0 0,0 0 0,0 0 1,-1 1-1,1-1 0,0 1 0,0-1 0,-1 1 1,1-1-1,0 1 0,-1-1 0,1 4 0,-1-3-10,0 1-1,-1-1 1,1 1 0,0-1-1,-1 1 1,0-1-1,0 1 1,1-1-1,-1 0 1,-1 1-1,1-1 1,-2 4 0,-4 2 8,0 0 1,0 0-1,0 0 1,-1-1-1,-12 10 1,14-13-380,-1 0 1,1 0-1,-1 0 1,1 0 0,-1-1-1,0-1 1,-1 1-1,1-1 1,0 0 0,0-1-1,-16 2 1,12-6-793</inkml:trace>
</inkml:ink>
</file>

<file path=ppt/ink/ink1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49.129"/>
    </inkml:context>
    <inkml:brush xml:id="br0">
      <inkml:brushProperty name="width" value="0.05" units="cm"/>
      <inkml:brushProperty name="height" value="0.05" units="cm"/>
      <inkml:brushProperty name="color" value="#33CCFF"/>
    </inkml:brush>
  </inkml:definitions>
  <inkml:trace contextRef="#ctx0" brushRef="#br0">17 241 4625,'0'0'74,"-16"-8"8475,43 9-6518,41-2-879,1-3-1,92-17 1,36-4 170,-15 20-433,-98 4-195,121-16 0,-88 1 371,198-2 0,-267 14-554,-45 4-578,-1-1 1,0 1-1,0 0 1,0-1-1,0 0 1,0 1 0,0-1-1,0 0 1,0 0-1,0 0 1,0-1-1,0 1 1,-1 0 0,1-1-1,-1 1 1,1-1-1,-1 1 1,1-1-1,1-3 1,-3 4-89,0 0-1,0 0 1,0 0-1,0 0 1,0 0-1,0 0 1,-1 0-1,1 0 1,0 0-1,-1 0 1,1 0-1,-1 0 1,1 0 0,-1 0-1,1 0 1,-1 0-1,0 0 1,1 1-1,-1-1 1,0 0-1,0 0 1,0 0-1,-26-21-2575,18 15 1540,7 6 1119,1 0 0,0 0 0,0 0 0,0 0-1,-1 0 1,1 0 0,0 0 0,1-1 0,-1 1 0,0 0-1,0 0 1,0-1 0,1 1 0,-1-1 0,1 1-1,-1-1 1,1 1 0,-1-1 0,1 1 0,0-4-1,0 4 99,1 0 0,-1 0-1,1 0 1,0 0-1,-1 0 1,1 0-1,0 0 1,0 0-1,0 1 1,0-1 0,0 0-1,0 0 1,0 1-1,0-1 1,0 1-1,0-1 1,0 1 0,0-1-1,0 1 1,0-1-1,1 1 1,-1 0-1,0 0 1,0 0 0,0 0-1,1 0 1,0 0-1,4-1 198,-1 1 0,1 0 0,-1 0 0,0 1 0,1 0 0,-1 0 0,0 0 0,1 0 0,-1 1 0,0 0 0,0 0 0,0 0 0,0 1 0,-1-1 0,1 1 0,7 6 0,-10-7-124,0 0-1,0 0 1,-1 0-1,1 0 1,0 0-1,-1 1 1,0-1-1,1 0 1,-1 1 0,0-1-1,0 1 1,0 0-1,-1-1 1,1 1-1,-1 0 1,1-1-1,-1 1 1,0 0 0,0-1-1,0 1 1,0 0-1,-1 0 1,1-1-1,-1 1 1,1-1-1,-1 1 1,0 0 0,0-1-1,0 1 1,-1-1-1,1 0 1,-1 1-1,1-1 1,-4 3-1,1 0-88,0-1-1,0 1 0,-1-1 0,0 0 0,0-1 0,0 1 0,0-1 0,0 0 1,-1-1-1,-7 4 0,6-4-577,0 1 1,-1-1 0,1-1-1,-11 2 1,11-3-408</inkml:trace>
</inkml:ink>
</file>

<file path=ppt/ink/ink1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49.764"/>
    </inkml:context>
    <inkml:brush xml:id="br0">
      <inkml:brushProperty name="width" value="0.05" units="cm"/>
      <inkml:brushProperty name="height" value="0.05" units="cm"/>
      <inkml:brushProperty name="color" value="#33CCFF"/>
    </inkml:brush>
  </inkml:definitions>
  <inkml:trace contextRef="#ctx0" brushRef="#br0">1 236 6177,'0'-1'172,"0"0"-1,0 1 0,0-1 0,0 0 0,0 0 0,0 0 1,0 0-1,0 0 0,1 0 0,-1 0 0,0 0 0,0 0 1,1 1-1,-1-1 0,1 0 0,-1 0 0,1 0 1,-1 1-1,1-1 0,-1 0 0,1 0 0,0 1 0,-1-1 1,1 1-1,0-1 0,0 1 0,-1-1 0,1 1 1,0-1-1,0 1 0,0-1 0,0 1 0,0 0 0,-1 0 1,1-1-1,0 1 0,0 0 0,2 0 0,43-6 1395,-40 5-1186,245-1 4338,-26 1-2340,-28-22-199,-133 13-1124,1 3 0,118 2 0,-166 7-908,2-1-15,0 0-1,22-2 1,-36 1-146,-1-1 0,1 1 1,0-1-1,-1-1 0,1 1 1,-1 0-1,1-1 0,-1 0 0,0 0 1,0-1-1,1 1 0,-2-1 0,8-5 1,-18-12-8666,4 12 7555,-17-66-3372,13 45 3465</inkml:trace>
</inkml:ink>
</file>

<file path=ppt/ink/ink1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1:50.181"/>
    </inkml:context>
    <inkml:brush xml:id="br0">
      <inkml:brushProperty name="width" value="0.05" units="cm"/>
      <inkml:brushProperty name="height" value="0.05" units="cm"/>
      <inkml:brushProperty name="color" value="#33CCFF"/>
    </inkml:brush>
  </inkml:definitions>
  <inkml:trace contextRef="#ctx0" brushRef="#br0">100 52 6281,'-50'-40'2717,"28"29"-430,18 10-1183,8 2 1285,14 1-1583,1 1 0,0 1 1,-1 1-1,19 7 0,-28-9-599,0 0 0,0 2 0,0-1 0,0 1 0,-1 0 0,0 1 0,0 0 0,0 0 0,9 10 0,-14-12-141,0 0 1,-1 0-1,0 0 0,0 1 0,0-1 0,0 0 1,-1 1-1,0-1 0,0 1 0,0-1 1,0 1-1,-1 0 0,1-1 0,-1 1 1,0 0-1,-1 0 0,1-1 0,-1 1 0,0-1 1,0 1-1,-1 0 0,-3 7 0,-2 5 22,-1-1-1,-1-1 0,0 0 0,-19 25 0,23-34-239,5-5 49,-1 0-1,0 1 1,0-1-1,0 0 0,0 0 1,0 0-1,0 0 1,-1 1-1,1-2 1,0 1-1,0 0 1,-1 0-1,1 0 0,-1 0 1,1-1-1,-4 2 1,-22 11-932,-70 57-2195,66-41 2276</inkml:trace>
</inkml:ink>
</file>

<file path=ppt/ink/ink1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00.348"/>
    </inkml:context>
    <inkml:brush xml:id="br0">
      <inkml:brushProperty name="width" value="0.05" units="cm"/>
      <inkml:brushProperty name="height" value="0.05" units="cm"/>
      <inkml:brushProperty name="color" value="#33CCFF"/>
    </inkml:brush>
  </inkml:definitions>
  <inkml:trace contextRef="#ctx0" brushRef="#br0">247 549 5041,'4'-2'12946,"2"5"-12220,81 50 923,-82-51-1577,0 0 0,0-1 1,0 1-1,1-1 0,-1-1 1,1 1-1,-1-1 0,1 0 1,-1 0-1,1 0 0,-1-1 1,0 0-1,7-1 0,13-2 204,20 0 67,-1-2-1,0-2 1,69-22 0,-83 19-262,-1 0 0,-1-2 0,0-1 1,-1-1-1,0-2 0,25-20 0,-50 35-76,0 0 1,0 0-1,-1 0 0,1 0 0,-1 0 1,0-1-1,1 1 0,-1 0 1,0-1-1,0 1 0,0-1 0,-1 1 1,1-1-1,-1 1 0,1-1 1,-1 0-1,0 1 0,0-1 0,0 0 1,0 1-1,0-1 0,-1 0 1,1 1-1,-1-1 0,0 1 0,0-1 1,-2-3-1,-3-10 45,-2 1 1,0 0-1,-12-18 1,10 17-5,-3-4-13,-1 0 0,-2 0 0,0 1 0,0 1-1,-2 1 1,0 0 0,-1 2 0,-1 0 0,0 1 0,-1 1 0,0 1-1,-1 0 1,-42-14 0,36 18-23,0 1-1,0 2 0,-1 1 1,0 1-1,-48 1 0,44 1 5,23 0-6,-1 0-1,1 1 1,0 0-1,0 1 1,0 0-1,0 0 1,0 1-1,0 0 1,0 1-1,1 0 1,-18 9-1,20-8-6,-17 10 59,1 2 0,0 0 0,-29 28 0,46-38-41,0 0-1,1 0 1,0 1 0,0 0-1,0 0 1,1 0-1,0 1 1,0 0-1,1-1 1,0 1-1,1 0 1,-1 1-1,2-1 1,-1 0-1,0 16 1,1-6 152,2 1 0,0-1 0,1 0 1,0 0-1,8 26 0,-7-35-58,0-1 0,0 0 1,0 0-1,1-1 0,0 1 0,1-1 0,0 0 0,0 0 0,0 0 1,1-1-1,0 0 0,0 0 0,1 0 0,7 4 0,-3-2-57,0-2-1,1 1 0,0-1 0,0-1 1,0 0-1,1-1 0,-1 0 0,1-1 1,0 0-1,0-1 0,1-1 0,-1 0 1,0-1-1,0 0 0,1-1 1,-1 0-1,0-1 0,0-1 0,0 0 1,0-1-1,-1 0 0,1-1 0,-1 0 1,20-12-1,7-7-991,-10 4 333</inkml:trace>
</inkml:ink>
</file>

<file path=ppt/ink/ink1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03.085"/>
    </inkml:context>
    <inkml:brush xml:id="br0">
      <inkml:brushProperty name="width" value="0.05" units="cm"/>
      <inkml:brushProperty name="height" value="0.05" units="cm"/>
      <inkml:brushProperty name="color" value="#33CCFF"/>
    </inkml:brush>
  </inkml:definitions>
  <inkml:trace contextRef="#ctx0" brushRef="#br0">40 1572 7802,'-40'40'7935,"50"-59"-3977,-8 14-3907,1-1 1,0 0-1,1 1 0,-1 0 1,7-8-1,180-194 1424,-134 142-1291,133-149 826,-146 171-800,1 2-1,87-61 1,-118 93-221,1 0 0,25-10 1,-35 17 7,-1 1 1,0-1-1,1 1 1,-1 0-1,0 0 1,1 0 0,-1 1-1,1-1 1,0 1-1,-1 0 1,1 0-1,-1 0 1,1 0 0,-1 1-1,1-1 1,-1 1-1,1 0 1,6 3-1,-9-3 2,0-1 0,0 1 0,1 0 0,-1 1 0,0-1 0,0 0 0,0 0 0,-1 0-1,1 1 1,0-1 0,0 0 0,-1 1 0,1-1 0,0 0 0,-1 1 0,0-1 0,1 1 0,-1-1 0,0 1-1,0-1 1,0 1 0,0-1 0,0 1 0,0 0 0,0 1 0,-14 42-22,8-30 20,-21 52 2,20-55 0,1 2 0,0-1 0,1 0-1,1 1 1,0 0 0,1 0-1,0 1 1,0 14 0,3-28-2,0 0 1,0 0 0,0 0 0,0 1 0,0-1 0,0 0 0,0 0-1,0 0 1,1 0 0,-1 0 0,0 0 0,1 0 0,-1 0-1,1 0 1,-1 0 0,1 0 0,-1 0 0,1 0 0,0 0-1,0 0 1,-1 0 0,1 0 0,0-1 0,0 1 0,0 0 0,0-1-1,0 1 1,0 0 0,0-1 0,0 1 0,0-1 0,0 0-1,0 1 1,0-1 0,0 0 0,0 0 0,0 0 0,1 1-1,-1-1 1,0 0 0,0-1 0,0 1 0,0 0 0,0 0-1,0 0 1,1-1 0,-1 1 0,1-1 0,8-2-7,0-1 0,-1 0 0,0 0 1,11-7-1,-17 10 9,63-40 6,0-2 0,-3-4 0,59-55-1,155-180 871,88-64 360,-310 295-1603,76-90 0,-130 140 239,0-1 1,0 1 0,0 0 0,0-1-1,0 1 1,0-1 0,0 1 0,-1-1-1,1 1 1,-1-1 0,1 1-1,-1-1 1,0 0 0,1 1 0,-1-1-1,0 0 1,0 1 0,0-1 0,0 0-1,-1 1 1,1-1 0,0 0 0,-1 1-1,1-1 1,-1 0 0,1 1 0,-1-1-1,0 1 1,0-1 0,-1-1 0,-21-19-2281,4 12 3707,4 3-688</inkml:trace>
</inkml:ink>
</file>

<file path=ppt/ink/ink1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03.503"/>
    </inkml:context>
    <inkml:brush xml:id="br0">
      <inkml:brushProperty name="width" value="0.05" units="cm"/>
      <inkml:brushProperty name="height" value="0.05" units="cm"/>
      <inkml:brushProperty name="color" value="#33CCFF"/>
    </inkml:brush>
  </inkml:definitions>
  <inkml:trace contextRef="#ctx0" brushRef="#br0">73 43 7850,'-72'40'3408,"76"-44"-1655,16-3-185,9-6-296,8 2-15,15-4 87,0-4 96,-2 9 289,-3 7-57,-16 5-496,-10 7-296,-15 14-576,-9 6-151,-12 13-73,-6 5-233,-6-8-919,11 0 2769,7-18-1601</inkml:trace>
</inkml:ink>
</file>

<file path=ppt/ink/ink1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04.688"/>
    </inkml:context>
    <inkml:brush xml:id="br0">
      <inkml:brushProperty name="width" value="0.05" units="cm"/>
      <inkml:brushProperty name="height" value="0.05" units="cm"/>
      <inkml:brushProperty name="color" value="#33CCFF"/>
    </inkml:brush>
  </inkml:definitions>
  <inkml:trace contextRef="#ctx0" brushRef="#br0">41 498 8522,'-13'22'1414,"10"-16"-617,0 0 0,-1 0 0,0 0 0,0-1 0,-6 8 1543,11-13-2214,-1 0 1,0 0 0,1 0 0,-1 0-1,1 0 1,-1 0 0,0 0 0,1 0-1,-1 1 1,1-1 0,-1 0 0,0 0-1,1 0 1,-1 1 0,0-1 0,1 0-1,-1 1 1,0-1 0,1 0 0,-1 0-1,0 1 1,0-1 0,1 1 0,-1-1-1,0 0 1,0 1 0,76 171 2201,-75-169-2269,1 1-31,-1-1 1,1 0-1,-1 1 1,0-1-1,0 1 0,0-1 1,0 1-1,-1-1 0,1 1 1,-1 6-1,0-10-27,-3 0 88,-1-8-54,-17-54-295,3 0-1,-16-96 1,33 153 257,0 0 0,1 1 0,0-1 0,0 1 0,0-1 0,0 0 0,1 1 1,0-1-1,0 1 0,0-1 0,0 1 0,1 0 0,0-1 0,0 1 0,3-6 0,-3 8 18,0 1 0,0-1 0,0 1 0,0-1-1,0 1 1,1-1 0,-1 1 0,0 0 0,1 0 0,-1 0 0,0 1-1,1-1 1,-1 1 0,1-1 0,0 1 0,-1 0 0,1-1 0,-1 1-1,1 1 1,-1-1 0,1 0 0,-1 1 0,1-1 0,-1 1 0,1 0-1,-1 0 1,1 0 0,2 1 0,15 7 62,32 18 1,11 5 8,-64-35-90,0-1-1,0 1 1,0 0-1,0 0 1,1 0-1,-1-1 1,1 1-1,0 0 0,0-1 1,0 1-1,1-4 1,-1 1-12,0-5 3,5-79-148,-4 82 150,0 0-1,1 0 1,0 0 0,0 1-1,1-1 1,0 0 0,0 1 0,1 0-1,5-9 1,-8 14 8,1 0 0,-1 1 0,1-1 0,-1 1 0,1-1 1,0 1-1,0 0 0,0 0 0,0 0 0,0 0 0,0 0 0,0 0 0,0 0 0,0 1 0,0-1 1,0 1-1,0-1 0,0 1 0,1 0 0,-1 0 0,0 0 0,3 0 0,5 2-4,-1 0-1,1 0 1,17 7-1,-19-6 21,-1-1 0,1 0-1,-1 0 1,11 1 0,-11-3-7,-1 0 1,0 0 0,0-1 0,0 0 0,1 0 0,-1 0-1,0-1 1,-1 0 0,1 0 0,0-1 0,0 0-1,-1 1 1,0-2 0,0 1 0,0-1 0,0 0-1,0 0 1,0 0 0,-1-1 0,0 1 0,0-1-1,0 0 1,-1 0 0,0 0 0,0-1 0,0 1-1,0-1 1,1-8 0,2-13 52,2-38 0,-5 31 134,-3 33-179,0 1 1,1 0-1,-1 0 1,0 0-1,0-1 0,1 1 1,-1 0-1,0 0 1,1 0-1,-1 0 1,0 0-1,1-1 1,-1 1-1,0 0 0,1 0 1,-1 0-1,0 0 1,1 0-1,-1 0 1,0 0-1,1 0 1,-1 0-1,0 0 0,1 1 1,-1-1-1,0 0 1,1 0-1,-1 0 1,0 0-1,1 0 0,-1 1 1,0-1-1,1 0 1,-1 0-1,0 0 1,0 1-1,1-1 1,-1 0-1,0 0 0,0 1 1,23 14 226,-8-5-98,30 7 112,-44-17-297,1 1 0,0 0 0,0-1 0,0 0 0,-1 1 0,1-1 0,0 0 0,0 0 0,0 0-1,0 0 1,-1 0 0,1 0 0,0-1 0,0 1 0,0-1 0,-1 1 0,1-1 0,0 0 0,-1 0 0,1 1 0,0-1 0,-1 0 0,1 0 0,1-2 0,19-33-3224,-18 15 2087</inkml:trace>
</inkml:ink>
</file>

<file path=ppt/ink/ink1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05.075"/>
    </inkml:context>
    <inkml:brush xml:id="br0">
      <inkml:brushProperty name="width" value="0.05" units="cm"/>
      <inkml:brushProperty name="height" value="0.05" units="cm"/>
      <inkml:brushProperty name="color" value="#33CCFF"/>
    </inkml:brush>
  </inkml:definitions>
  <inkml:trace contextRef="#ctx0" brushRef="#br0">14 99 11066,'-13'10'6354,"22"-15"-5330,8-5-416,0-7-376,8-6-1144,1 0-488,8-7 775</inkml:trace>
</inkml:ink>
</file>

<file path=ppt/ink/ink1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05.524"/>
    </inkml:context>
    <inkml:brush xml:id="br0">
      <inkml:brushProperty name="width" value="0.05" units="cm"/>
      <inkml:brushProperty name="height" value="0.05" units="cm"/>
      <inkml:brushProperty name="color" value="#33CCFF"/>
    </inkml:brush>
  </inkml:definitions>
  <inkml:trace contextRef="#ctx0" brushRef="#br0">155 1 9954,'3'16'4193,"-2"7"-2561,1 3-191,1 4-457,1 3-264,0-1-264,1 2-104,-8-7-192,3-1-64,-2-3-72,2-8-160,0-7-504,0 0-440,-4-3-648,-9-9-305,-2 1-239,-1-10 1383</inkml:trace>
  <inkml:trace contextRef="#ctx0" brushRef="#br0" timeOffset="1">53 227 6873,'-52'-40'3273,"60"43"-1000,7 0-185,9 2-352,3-2-127,9 4-369,1-4-96,5 0-303,-3 1-89,-2-4-312,2 4-144,-13 0-168,-2-3-112,-4-2-504,-6-9-384,-4-8-1361,1-4-447,4-12 1623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08.585"/>
    </inkml:context>
    <inkml:brush xml:id="br0">
      <inkml:brushProperty name="width" value="0.05" units="cm"/>
      <inkml:brushProperty name="height" value="0.05" units="cm"/>
      <inkml:brushProperty name="color" value="#FF0066"/>
    </inkml:brush>
  </inkml:definitions>
  <inkml:trace contextRef="#ctx0" brushRef="#br0">0 95 4017,'63'-28'2608,"-55"41"-183,-1 5-753,6 2-239,2-2-417,0-3-168,3-2-304,-2-1-128,-1-1-168,-3-1-48,-3-4-56,0 0 8,-3-6-296,-1 0-256,-2-3-680,-3 0-1192</inkml:trace>
  <inkml:trace contextRef="#ctx0" brushRef="#br0" timeOffset="1">142 76 6641,'-110'-74'2873,"110"77"-1201,0-5-1936,0 1-384,0-1 496</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29.833"/>
    </inkml:context>
    <inkml:brush xml:id="br0">
      <inkml:brushProperty name="width" value="0.05" units="cm"/>
      <inkml:brushProperty name="height" value="0.05" units="cm"/>
      <inkml:brushProperty name="color" value="#FF0066"/>
    </inkml:brush>
  </inkml:definitions>
  <inkml:trace contextRef="#ctx0" brushRef="#br0">31 13 9450,'-13'-13'4265,"9"16"-2105,-3 15-671,5 18-369,-2 12-152,7 19-40,2-4-71,6-3-321,7-4-160,-2-15-200,8-4-64,-4-11-80,2-4-8,-1-9-432,-1 0-408,-4-3-961,-6-3-599,-4-1 1455</inkml:trace>
</inkml:ink>
</file>

<file path=ppt/ink/ink1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05.987"/>
    </inkml:context>
    <inkml:brush xml:id="br0">
      <inkml:brushProperty name="width" value="0.05" units="cm"/>
      <inkml:brushProperty name="height" value="0.05" units="cm"/>
      <inkml:brushProperty name="color" value="#33CCFF"/>
    </inkml:brush>
  </inkml:definitions>
  <inkml:trace contextRef="#ctx0" brushRef="#br0">26 1 8402,'0'0'321,"-1"0"1,1 1 0,0-1-1,-1 0 1,1 1-1,-1-1 1,1 0 0,0 1-1,-1-1 1,1 1-1,0-1 1,-1 0 0,1 1-1,0-1 1,0 1-1,-1-1 1,1 1 0,0-1-1,0 1 1,0-1-1,0 1 1,0-1 0,0 1-1,0-1 1,0 1-1,0-1 1,0 2 0,10 13 3460,30 12-2908,-27-19 468,17 15-609,-2 0 0,-1 2 1,29 33-1,-20-14-1340,43 66 0,-79-110 558,7 12-1268</inkml:trace>
  <inkml:trace contextRef="#ctx0" brushRef="#br0" timeOffset="1">0 299 10226,'10'0'4361,"8"-8"-2376,1-9-121,6-4-48,2-6-231,2 4-361,-1-1-288,-1 6-520,-2 5-144,-9-3-608,2 6-576,-10-6-1625,-5 2-503,13 12 1704</inkml:trace>
</inkml:ink>
</file>

<file path=ppt/ink/ink1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06.425"/>
    </inkml:context>
    <inkml:brush xml:id="br0">
      <inkml:brushProperty name="width" value="0.05" units="cm"/>
      <inkml:brushProperty name="height" value="0.05" units="cm"/>
      <inkml:brushProperty name="color" value="#33CCFF"/>
    </inkml:brush>
  </inkml:definitions>
  <inkml:trace contextRef="#ctx0" brushRef="#br0">1 203 8882,'5'-5'9494,"7"3"-6503,15 4-3059,-25-2 902,7 1-710,0 1 0,0 0 0,-1 0 0,1 0 0,-1 1 0,1 1 0,8 4 0,4 2 63,-19-10-183,0 1 0,0-1 0,0 1 0,0-1 0,0 0 1,0 1-1,0-1 0,0 0 0,0-1 0,0 1 0,0 0 1,0 0-1,0-1 0,0 1 0,0-1 0,0 0 0,0 0 0,-1 1 1,1-1-1,0 0 0,0-1 0,-1 1 0,1 0 0,-1 0 1,1-1-1,1-1 0,0 0 17,-1 1 0,0-1 0,0 0-1,0 0 1,0 0 0,0 0 0,0 0 0,-1 0 0,0 0 0,0-1 0,0 1-1,0-1 1,0 1 0,0-7 0,-3-40 362,0 6 102,4 29 1030,1 19-1495,0 0-1,0-1 1,1 0-1,-1 1 1,1-1 0,-1-1-1,1 1 1,0 0-1,0-1 1,0 0-1,1 0 1,-1 0 0,1 0-1,-1-1 1,1 0-1,-1 0 1,1 0-1,5 0 1,-3 0-64,-1 0 1,1 0-1,0-1 0,-1 0 1,1-1-1,-1 1 0,1-1 1,-1 0-1,1-1 0,-1 0 1,0 0-1,11-5 0,-15 5-300,1 0-1,-1 0 1,0 0-1,0 0 1,-1 0-1,1-1 1,0 1-1,-1-1 1,0 0-1,1 1 1,-1-1-1,0 0 1,0 1-1,0-1 1,-1 0-1,1 0 1,-1 0-1,0 0 1,0 0-1,0 0 1,0-3-1,-3-20-1132</inkml:trace>
</inkml:ink>
</file>

<file path=ppt/ink/ink1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06.859"/>
    </inkml:context>
    <inkml:brush xml:id="br0">
      <inkml:brushProperty name="width" value="0.05" units="cm"/>
      <inkml:brushProperty name="height" value="0.05" units="cm"/>
      <inkml:brushProperty name="color" value="#33CCFF"/>
    </inkml:brush>
  </inkml:definitions>
  <inkml:trace contextRef="#ctx0" brushRef="#br0">0 383 9706,'10'-4'822,"-8"2"-587,1 0 0,-1 1 1,0 0-1,1-1 0,-1 1 0,1 0 0,-1 0 1,1 1-1,0-1 0,-1 0 0,1 1 1,0 0-1,-1-1 0,1 1 0,0 0 1,0 0-1,-1 1 0,1-1 0,0 1 1,-1-1-1,1 1 0,0 0 0,-1 0 1,5 2-1,-2 0 253,0 0 1,0 0-1,0-1 1,1 1-1,-1-1 1,1-1 0,-1 1-1,1-1 1,0 0-1,-1 0 1,1 0-1,0-1 1,0 0-1,0 0 1,-1-1-1,1 0 1,0 0-1,10-3 1,-16 4-479,0 0-1,0 0 1,1 0 0,-1-1 0,0 1-1,0 0 1,0 0 0,0-1 0,0 1-1,0 0 1,0 0 0,0-1 0,1 1-1,-1 0 1,0 0 0,0-1 0,0 1-1,0 0 1,0 0 0,0-1 0,0 1-1,-1 0 1,1 0 0,0-1 0,0 1-1,0 0 1,0 0 0,0-1 0,0 1-1,0 0 1,0 0 0,-1-1 0,1 1 0,0 0-1,0 0 1,0 0 0,-1-1 0,1 1-1,0 0 1,0 0 0,0 0 0,-1 0-1,1 0 1,0-1 0,-7-9-282,-3-13-287,1 0 0,-9-36 0,16 48-295,0 0 0,1 0 0,0 0 0,2-23 0,-1 29 334,0 4 280,0-1 0,0 1 0,0 0-1,0-1 1,1 1 0,-1-1-1,0 1 1,1 0 0,-1-1 0,1 1-1,-1 0 1,1-1 0,0 1 0,1-2-1,6-4-975</inkml:trace>
  <inkml:trace contextRef="#ctx0" brushRef="#br0" timeOffset="1">249 165 7706,'87'32'3084,"-84"-32"-2894,0 1 1,0-1-1,0 0 0,1 0 0,-1-1 0,0 1 0,0 0 0,0-1 0,0 0 1,0 0-1,0 0 0,0 0 0,0 0 0,-1-1 0,1 1 0,0-1 0,-1 1 1,1-1-1,-1 0 0,0 0 0,1 0 0,-1-1 0,0 1 0,0 0 0,2-5 0,1 2 283,-1 0-177,-1 0 0,1 0 1,-1 0-1,1-1 0,-1 0 0,-1 1 0,1-1 0,-1 0 1,0 0-1,-1 0 0,1 0 0,-1-1 0,0 1 0,-1-7 1,0 11-251,0-1 0,0 0 0,0 1 0,0-1 0,-1 0 0,1 1 0,-1-1 0,0 1 0,0-1 0,0 1 0,0 0 0,0-1 0,0 1 0,-1 0 0,1-1 0,-1 1 0,1 0 0,-1 0 0,0 0 0,0 1 0,0-1 0,0 0 0,0 1 0,-1-1 0,1 1 0,0 0 0,-1 0 0,1 0 0,0 0 0,-1 0 0,0 0 0,1 1 0,-6-1 0,7 1-41,1-1 0,-1 1-1,0 0 1,0 0 0,0 0 0,0 0 0,0 0 0,0 1 0,1-1 0,-1 0-1,0 0 1,0 0 0,0 1 0,0-1 0,1 1 0,-1-1 0,0 0 0,0 1-1,1-1 1,-1 1 0,0 0 0,1-1 0,-1 1 0,1-1 0,-1 1 0,1 0-1,-1 0 1,1-1 0,-1 1 0,1 0 0,-1 0 0,1-1 0,0 1 0,0 0 0,-1 0-1,1 0 1,0 0 0,0 0 0,0-1 0,0 1 0,0 0 0,0 0 0,0 0-1,0 0 1,0 0 0,1 0 0,-1-1 0,1 3 0,0 2 77,0 0 1,0 0-1,1 0 1,0 0-1,0 0 0,4 8 1,-1-5 116,0-1 1,1 0-1,0 0 0,0-1 1,0 1-1,1-1 0,0-1 1,0 1-1,1-1 0,-1-1 1,1 1-1,0-1 0,0 0 1,0-1-1,1 0 0,0 0 1,13 1-1,-10-2-210,-1-2-1,1 0 1,-1 0 0,1-1-1,-1 0 1,0-1-1,1 0 1,-1-1 0,0-1-1,0 1 1,-1-2-1,1 1 1,11-9 0,33-21-1856,2-12 777</inkml:trace>
</inkml:ink>
</file>

<file path=ppt/ink/ink1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11.939"/>
    </inkml:context>
    <inkml:brush xml:id="br0">
      <inkml:brushProperty name="width" value="0.05" units="cm"/>
      <inkml:brushProperty name="height" value="0.05" units="cm"/>
      <inkml:brushProperty name="color" value="#33CCFF"/>
    </inkml:brush>
  </inkml:definitions>
  <inkml:trace contextRef="#ctx0" brushRef="#br0">2 30 7258,'-2'40'5425,"6"-40"-3409,2-3 1545,-6 1-2289,5 1-272,18-7-520,41-12-183,-36 14-297,-2 1-192,0-1-577,-2-1-975,0-4 1072</inkml:trace>
</inkml:ink>
</file>

<file path=ppt/ink/ink1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12.434"/>
    </inkml:context>
    <inkml:brush xml:id="br0">
      <inkml:brushProperty name="width" value="0.05" units="cm"/>
      <inkml:brushProperty name="height" value="0.05" units="cm"/>
      <inkml:brushProperty name="color" value="#33CCFF"/>
    </inkml:brush>
  </inkml:definitions>
  <inkml:trace contextRef="#ctx0" brushRef="#br0">61 62 9018,'26'-53'3478,"-26"53"-3428,0 0 0,0 0 0,1 0 1,-1-1-1,0 1 0,0 0 0,0 0 0,0-1 0,0 1 1,0 0-1,0 0 0,0 0 0,1-1 0,-1 1 0,0 0 1,0 0-1,0-1 0,0 1 0,0 0 0,0 0 0,-1-1 1,1 1-1,0 0 0,0 0 0,0-1 0,0 1 0,0 0 0,0 0 1,0-1-1,0 1 0,-1 0 0,1 0 0,0 0 0,0 0 1,0-1-1,0 1 0,-1 0 0,1 0 0,0-1 0,-12 4 1130,-8 10-161,13-8-808,1 0 0,0 1 0,0 0-1,0 0 1,1 1 0,-5 8 0,9-14-193,0 0-1,0 0 1,1 0-1,-1 0 1,0 1 0,1-1-1,-1 0 1,1 1-1,-1-1 1,1 0 0,0 1-1,-1-1 1,1 1-1,0-1 1,0 1-1,0-1 1,0 0 0,0 1-1,0-1 1,1 1-1,-1-1 1,0 0-1,1 1 1,-1-1 0,1 0-1,0 1 1,-1-1-1,1 0 1,0 0 0,0 1-1,-1-1 1,1 0-1,0 0 1,0 0-1,0 0 1,1 0 0,-1 0-1,0-1 1,0 1-1,0 0 1,1-1 0,-1 1-1,2 0 1,12 6-91,-1-2 225,-1 1 0,0 0 0,0 1 0,0 1-1,17 13 1,-28-19-85,1 1 0,-1-1-1,0 0 1,0 1-1,0-1 1,-1 1 0,1 0-1,0-1 1,-1 1 0,0 0-1,1 0 1,-1 0 0,0 0-1,-1 0 1,1 0 0,-1 0-1,1 0 1,-1 1 0,0-1-1,0 0 1,0 0 0,0 0-1,-1 0 1,1 0-1,-1 1 1,0-1 0,0 0-1,0 0 1,0-1 0,-1 1-1,-2 4 1,-5 10 158,-1-1 1,-16 22-1,22-34-217,1 1-1,-1-1 0,0 0 1,0 0-1,0-1 0,-1 1 1,1-1-1,-1 0 0,0 0 1,0 0-1,0-1 0,0 0 0,-5 2 1,9-4-65,0 1 1,0-1-1,0 0 0,1 0 1,-1 0-1,0 0 1,0 0-1,1 0 0,-1 0 1,0 0-1,0 0 0,0-1 1,1 1-1,-1 0 1,0 0-1,0-1 0,1 1 1,-1 0-1,0-1 0,1 1 1,-1-1-1,0 1 1,1-1-1,-1 1 0,1-1 1,-1 1-1,1-1 0,-1 0 1,1 1-1,-1-1 1,1 0-1,0 1 0,-1-1 1,1 0-1,0 0 1,-1-1-1,1 0-272,-1-1 1,1 0-1,0 0 0,-1 0 1,1 1-1,1-1 1,-1 0-1,0 0 0,2-3 1,8-21-869</inkml:trace>
</inkml:ink>
</file>

<file path=ppt/ink/ink1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13.025"/>
    </inkml:context>
    <inkml:brush xml:id="br0">
      <inkml:brushProperty name="width" value="0.05" units="cm"/>
      <inkml:brushProperty name="height" value="0.05" units="cm"/>
      <inkml:brushProperty name="color" value="#33CCFF"/>
    </inkml:brush>
  </inkml:definitions>
  <inkml:trace contextRef="#ctx0" brushRef="#br0">0 156 8826,'74'-27'3861,"-72"27"-3711,-1 0-1,1 0 1,-1 0 0,1 0 0,-1 0 0,0 0 0,1 0 0,-1 1-1,1-1 1,-1 1 0,0-1 0,1 1 0,-1-1 0,0 1 0,1 0-1,-1 0 1,0-1 0,0 1 0,0 0 0,0 0 0,0 0 0,0 0-1,0 1 1,0-1 0,0 0 0,0 0 0,-1 0 0,1 1 0,0-1-1,-1 0 1,1 1 0,0 1 0,2 3 577,15 29 1504,-17-34-2173,-1 1 1,1 0-1,0-1 0,-1 1 1,1 0-1,-1 0 1,0 0-1,1 0 0,-1-1 1,0 1-1,0 0 1,0 0-1,0 0 0,-1 0 1,1-1-1,-1 1 1,1 0-1,-2 2 0,2-4-56,0 0-1,0 1 0,0-1 0,0 0 0,0 0 1,0 0-1,-1 0 0,1 0 0,0 0 0,0 0 1,0 0-1,0 0 0,-1 0 0,1 0 0,0 0 1,0 0-1,0 0 0,0 0 0,0 0 0,-1 0 1,1 0-1,0 0 0,0 0 0,0 0 0,0 0 1,0 0-1,-1-1 0,1 1 0,0 0 0,0 0 1,0 0-1,0 0 0,0 0 0,0 0 0,0 0 1,-1 0-1,1-1 0,0 1 0,0 0 0,0 0 1,0 0-1,0 0 0,0 0 0,0-1 0,0 1 1,0 0-1,0 0 0,0 0 0,0 0 0,0 0 1,0-1-1,0 1 0,0 0 0,0 0 0,0 0 1,0 0-1,0-1 0,0 1 0,-2-13 44,1-2-41,1 0-1,0 1 0,1-1 0,1 0 1,0 0-1,7-20 0,-8 30 0,0 1 1,1-1-1,0 1 1,0 0-1,0 0 0,0 0 1,1 0-1,-1 0 0,4-4 1,-5 7-1,0 1 1,-1-1-1,1 0 1,0 1-1,0-1 1,-1 1-1,1-1 1,0 1-1,0-1 1,0 1-1,0 0 1,0-1-1,-1 1 1,1 0-1,0 0 1,0-1-1,0 1 1,0 0-1,2 0 1,-2 1 5,0-1 0,1 1 1,-1-1-1,0 1 0,0 0 1,0-1-1,0 1 0,0 0 0,1 0 1,-2 0-1,1 0 0,0 0 0,0 0 1,0 0-1,0 0 0,-1 0 1,1 0-1,1 3 0,12 26 538,14 39 1,-13-30-297,-4-80-163,-10 34-86,15-62 22,-14 63-22,0 1-1,0-1 0,1 1 0,-1 0 1,1 0-1,0 0 0,1 0 0,-1 1 0,1-1 1,0 1-1,5-4 0,-8 6 6,0 1-1,1 0 1,-1 0-1,1 0 1,0 0 0,-1 0-1,1 0 1,0 0-1,-1 0 1,1 1 0,0-1-1,0 1 1,0-1 0,2 1-1,-2 0 1,-1 1 0,0-1 0,0 1 0,1-1 0,-1 1 0,0-1 0,0 1 0,0 0 0,0 0 0,0 0 0,0 0 0,0 0 0,0 0 0,0 0 0,0 0 0,-1 0 0,1 0 0,0 0 0,-1 0-1,2 3 1,16 38 97,-15-32-106,0-1 0,1 0 0,1 0 0,7 12 0,-5-10-221,-7-11 102,4-12-4406,0-7 4846</inkml:trace>
</inkml:ink>
</file>

<file path=ppt/ink/ink1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13.461"/>
    </inkml:context>
    <inkml:brush xml:id="br0">
      <inkml:brushProperty name="width" value="0.05" units="cm"/>
      <inkml:brushProperty name="height" value="0.05" units="cm"/>
      <inkml:brushProperty name="color" value="#33CCFF"/>
    </inkml:brush>
  </inkml:definitions>
  <inkml:trace contextRef="#ctx0" brushRef="#br0">111 0 8226,'-4'1'11624,"-17"8"-10770,-1 13-752,10-11-66,7-8-30,1 1 1,0 0-1,-1 0 0,1 1 1,1-1-1,-1 1 0,1 0 1,0 0-1,0 0 0,0 0 1,0 1-1,-2 9 0,4-14-7,1-1 0,0 0 0,0 1 0,0-1 0,-1 0 0,1 1-1,0-1 1,0 0 0,0 1 0,0-1 0,0 0 0,0 1-1,0-1 1,0 1 0,0-1 0,0 0 0,0 1 0,0-1 0,0 1-1,0-1 1,0 0 0,0 1 0,0-1 0,0 0 0,0 1-1,1-1 1,-1 0 0,0 1 0,0-1 0,0 0 0,1 1 0,-1-1-1,0 0 1,0 1 0,1-1 0,-1 0 0,0 0 0,1 1-1,-1-1 1,0 0 0,1 0 0,-1 0 0,0 0 0,1 1 0,-1-1-1,1 0 1,-1 0 0,0 0 0,1 0 0,-1 0 0,0 0-1,1 0 1,0 0 0,0-1-6,0 1-1,1-1 1,-1 1-1,1-1 1,-1 0-1,0 0 1,0 0-1,1 1 1,-1-1-1,0 0 1,0-1-1,0 1 1,0 0-1,1-2 1,4-7-97,0-1 0,8-22 0,7-14-4,-20 47 124,-1 0 1,1-1 0,0 1 0,-1 0-1,1 0 1,0 0 0,0 0 0,-1 0-1,1 0 1,0 0 0,0 0 0,-1 0 0,1 0-1,0 1 1,0-1 0,-1 0 0,1 0-1,0 1 1,-1-1 0,1 0 0,0 1-1,-1-1 1,1 1 0,-1-1 0,1 1-1,-1-1 1,1 1 0,-1-1 0,1 1-1,-1-1 1,1 2 0,2 1-85,63 46-187,-65-48 116,0 0 0,1-1-1,-1 1 1,1 0 0,0-1 0,-1 1 0,1-1 0,-1 1-1,1-1 1,0 0 0,-1 1 0,1-1 0,0 0-1,-1 0 1,1 0 0,0-1 0,0 1 0,-1 0-1,1-1 1,-1 1 0,1-1 0,0 1 0,-1-1-1,1 0 1,-1 1 0,1-1 0,-1 0 0,0 0 0,1 0-1,-1 0 1,0-1 0,0 1 0,0 0 0,2-2-1,5-9-840</inkml:trace>
</inkml:ink>
</file>

<file path=ppt/ink/ink1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13.899"/>
    </inkml:context>
    <inkml:brush xml:id="br0">
      <inkml:brushProperty name="width" value="0.05" units="cm"/>
      <inkml:brushProperty name="height" value="0.05" units="cm"/>
      <inkml:brushProperty name="color" value="#33CCFF"/>
    </inkml:brush>
  </inkml:definitions>
  <inkml:trace contextRef="#ctx0" brushRef="#br0">5 127 6529,'-5'10'5050,"5"14"-2960,0-18-1309,4 34 635,2 0 0,2-1 1,1 1-1,17 43 0,-25-81-1465,-1 0 0,1 0-1,0-1 1,-1 1 0,1 0 0,0-1-1,0 1 1,0 0 0,0-1-1,0 1 1,0-1 0,1 1 0,-1-1-1,0 0 1,1 0 0,-1 0-1,3 2 1,-4-3-29,1 0-1,-1 0 1,1 0-1,-1 0 0,1 0 1,-1 0-1,1 0 1,-1 0-1,1 0 1,-1 0-1,1 0 1,-1 0-1,1 0 1,-1 0-1,1 0 0,-1-1 1,1 1-1,-1 0 1,1 0-1,-1-1 1,1 1-1,-1 0 1,1-1-1,10-18-2160,-3-7 155,0-6 843</inkml:trace>
  <inkml:trace contextRef="#ctx0" brushRef="#br0" timeOffset="1">180 2 6073,'5'-1'6874,"1"13"-4202,-3 14-287,4 12-225,6 8-447,0 6-185,3 3-440,5-5-264,-3-9-456,-1-7-103,-2-13-826,-2-11-1255,-20-23 1192</inkml:trace>
</inkml:ink>
</file>

<file path=ppt/ink/ink1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14.976"/>
    </inkml:context>
    <inkml:brush xml:id="br0">
      <inkml:brushProperty name="width" value="0.05" units="cm"/>
      <inkml:brushProperty name="height" value="0.05" units="cm"/>
      <inkml:brushProperty name="color" value="#33CCFF"/>
    </inkml:brush>
  </inkml:definitions>
  <inkml:trace contextRef="#ctx0" brushRef="#br0">45 100 10650,'-45'13'6778,"53"-19"-4810,8-2-448,5-4-279,7-4-409,-1 7-304,3-8-368,-1 6-192,-2 1-808,-1-6-985,-2 8 1121</inkml:trace>
</inkml:ink>
</file>

<file path=ppt/ink/ink1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15.425"/>
    </inkml:context>
    <inkml:brush xml:id="br0">
      <inkml:brushProperty name="width" value="0.05" units="cm"/>
      <inkml:brushProperty name="height" value="0.05" units="cm"/>
      <inkml:brushProperty name="color" value="#33CCFF"/>
    </inkml:brush>
  </inkml:definitions>
  <inkml:trace contextRef="#ctx0" brushRef="#br0">1 510 6865,'10'3'491,"-5"-2"-138,-1 0-1,1 0 1,0 0 0,-1 0-1,1-1 1,0 0 0,7 0-1,-10-1-193,-1 1-1,1-1 0,0 0 1,-1 0-1,1 1 1,-1-1-1,1 0 0,-1-1 1,1 1-1,-1 0 1,0 0-1,1-1 1,-1 1-1,0 0 0,0-1 1,0 1-1,0-1 1,0 0-1,0 1 0,-1-1 1,1 0-1,-1 1 1,1-3-1,17-51 3105,22-112 0,-36 142-3086,-1 0 1,-1-1-1,-1 1 1,-2 0-1,0 0 1,-9-45-1,9 66-176,0 1-1,0-1 0,0 0 0,-1 1 1,1-1-1,-1 1 0,0-1 0,-4-4 1,6 7-2,-1 1 1,1-1 0,-1 1-1,1 0 1,-1-1-1,1 1 1,-1 0 0,1-1-1,-1 1 1,1 0-1,-1-1 1,1 1 0,-1 0-1,0 0 1,1 0-1,-1 0 1,1 0 0,-1-1-1,0 1 1,1 0-1,-1 0 1,0 1 0,-1-1-1,1 1 0,0-1 1,0 1-1,0 0 0,0-1 1,0 1-1,0 0 0,0 0 1,0 0-1,0 0 0,1 0 1,-1 0-1,0 0 0,0 0 1,0 2-1,-4 6 4,1 1 0,0 0-1,0 1 1,1-1 0,1 0 0,0 1 0,0 0 0,1-1-1,0 1 1,1 0 0,0 0 0,2 15 0,2-2 57,0 0-1,2 0 1,0-1 0,13 30 0,-16-47-61,-1 0-1,2 0 1,-1 0-1,1-1 1,0 1 0,0-1-1,0 0 1,1 0-1,0 0 1,0-1 0,0 0-1,0 0 1,1 0-1,0-1 1,0 1 0,0-1-1,0-1 1,0 1-1,0-1 1,1 0 0,-1-1-1,1 1 1,9 0-1,-10-2-227,1 0 0,-1 0-1,0-1 1,1 1 0,-1-1-1,0-1 1,1 1-1,-1-1 1,0 0 0,0 0-1,-1-1 1,1 0 0,0 0-1,-1-1 1,1 1 0,4-5-1,15-18-907</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30.252"/>
    </inkml:context>
    <inkml:brush xml:id="br0">
      <inkml:brushProperty name="width" value="0.05" units="cm"/>
      <inkml:brushProperty name="height" value="0.05" units="cm"/>
      <inkml:brushProperty name="color" value="#FF0066"/>
    </inkml:brush>
  </inkml:definitions>
  <inkml:trace contextRef="#ctx0" brushRef="#br0">12 240 9450,'-11'-5'6513,"14"3"-4880,7-8-9,11 4-168,9-17-343,7-3-169,12-1-488,-5-7-152,3 8-464,-4-3-344,-2 9-904,-1 6-505,-11 1-3736,0 8 3753</inkml:trace>
</inkml:ink>
</file>

<file path=ppt/ink/ink1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15.993"/>
    </inkml:context>
    <inkml:brush xml:id="br0">
      <inkml:brushProperty name="width" value="0.05" units="cm"/>
      <inkml:brushProperty name="height" value="0.05" units="cm"/>
      <inkml:brushProperty name="color" value="#33CCFF"/>
    </inkml:brush>
  </inkml:definitions>
  <inkml:trace contextRef="#ctx0" brushRef="#br0">70 112 8602,'-16'2'2454,"13"-1"-1746,0-1-1,0 1 1,0-1-1,-1 1 1,1 0 0,0 0-1,0 0 1,0 1-1,0-1 1,-2 3 0,3-2-550,0 0 1,1 0 0,-1 0-1,1 1 1,-1-1 0,1 0-1,0 1 1,0-1-1,0 1 1,1 0 0,-1-1-1,0 1 1,1-1 0,0 1-1,0 5 1,-1-5-150,1 3 8,-1 0 1,1 1-1,0-1 0,2 12 0,-2-16-16,0-1-1,1 0 0,-1 0 0,0 0 0,1 0 1,-1 0-1,0 1 0,1-1 0,-1 0 0,1 0 0,0 0 1,-1 0-1,1-1 0,0 1 0,-1 0 0,1 0 1,0 0-1,0 0 0,0-1 0,0 1 0,0 0 0,0-1 1,0 1-1,0-1 0,0 1 0,0-1 0,0 1 1,0-1-1,1 0 0,-1 0 0,0 0 0,0 1 0,0-1 1,0 0-1,1 0 0,-1 0 0,0-1 0,2 1 1,-1-1-8,0 0 0,0-1 1,0 1-1,0 0 0,0-1 0,0 1 1,0-1-1,-1 0 0,1 1 1,0-1-1,-1 0 0,0 0 1,1 0-1,-1 0 0,0 0 1,0 0-1,1-5 0,1 2-11,-1-1-1,-1 1 1,1-1 0,-1 0-1,2-10 1,-5-4 100,2 14 56,9 8-43,-6-1-90,3 1-1,1-1 0,-1 0 1,1 0-1,0-1 0,-1 0 1,1 0-1,0 0 0,-1-1 0,11-2 1,-15 2-5,0 0 1,0 0 0,0 0-1,0 0 1,0-1 0,0 1-1,0 0 1,-1-1 0,1 0-1,-1 1 1,1-1-1,-1 0 1,1 0 0,-1 1-1,2-5 1,11-27 15,-1-45 448,-13 77-394,1 1 0,0 0-1,-1-1 1,1 1-1,0 0 1,-1 0 0,1 0-1,0-1 1,-1 1 0,1 0-1,0 0 1,-1 0-1,1 0 1,0 0 0,0 0-1,-1 0 1,1 0-1,0 1 1,-1-1 0,1 0-1,0 0 1,-1 0 0,1 1-1,0-1 1,-1 0-1,1 1 1,-1-1 0,1 1-1,0 0 1,31 17 646,-23-13-841,-2-1-255,1 1 442,-1-1 0,1 1 0,0-2 0,14 5 0,-19-7-825,1 0 0,0 0 0,0-1 0,0 1 0,-1-1 0,1 0 0,0 0 0,0-1-1,7 0 1,-1-1-516</inkml:trace>
</inkml:ink>
</file>

<file path=ppt/ink/ink1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16.651"/>
    </inkml:context>
    <inkml:brush xml:id="br0">
      <inkml:brushProperty name="width" value="0.05" units="cm"/>
      <inkml:brushProperty name="height" value="0.05" units="cm"/>
      <inkml:brushProperty name="color" value="#33CCFF"/>
    </inkml:brush>
  </inkml:definitions>
  <inkml:trace contextRef="#ctx0" brushRef="#br0">34 436 6857,'35'-89'3408,"-29"65"546,-6 24-3898,0 0 0,0 0 0,0-1 0,0 1 0,0 0 1,0 0-1,0-1 0,0 1 0,0 0 0,0 0 0,-1 0 1,1-1-1,0 1 0,0 0 0,0 0 0,0 0 0,0 0 0,0-1 1,-1 1-1,1 0 0,0 0 0,0 0 0,0 0 0,0 0 1,-1-1-1,1 1 0,0 0 0,0 0 0,0 0 0,-1 0 1,1 0-1,0 0 0,0 0 0,0 0 0,-1 0 0,1 0 1,0 0-1,0 0 0,0 0 0,-1 0 0,-16 9 2038,11-3-1777,1-1-1,0 1 1,0 0 0,0 0 0,0 1 0,-4 8 0,8-12-268,-1-1-1,1 1 1,-1 0-1,1 0 1,0 0 0,0 0-1,0 0 1,1 0 0,-1 0-1,1 1 1,-1-1-1,1 0 1,0 0 0,0 0-1,1 0 1,-1 1-1,1-1 1,0 4 0,0-6-44,0 0 1,-1 0-1,1 0 1,0 0-1,0-1 1,0 1 0,0 0-1,-1 0 1,1 0-1,0-1 1,0 1-1,0-1 1,1 1 0,-1-1-1,0 1 1,0-1-1,0 1 1,0-1-1,0 0 1,1 0-1,-1 0 1,0 1 0,0-1-1,0 0 1,1-1-1,-1 1 1,2 0-1,39-10 44,-19 3 59,-16 6-37,0 1 0,-1 0 0,1 0 1,-1 0-1,1 1 0,0-1 0,-1 2 0,1-1 1,-1 1-1,0 0 0,1 0 0,-1 1 1,0-1-1,0 2 0,-1-1 0,1 0 0,-1 1 1,1 0-1,-1 1 0,0-1 0,-1 1 0,1 0 1,-1 0-1,0 0 0,0 1 0,-1-1 1,1 1-1,-1 0 0,0 0 0,-1 0 0,0 0 1,0 1-1,0-1 0,1 13 0,-3-16-73,0 0 0,0 0 0,0-1 0,-1 1 0,0 0-1,1 0 1,-1 0 0,0 0 0,0-1 0,-1 1 0,1 0 0,0-1 0,-1 1-1,0-1 1,0 0 0,1 1 0,-1-1 0,0 0 0,-1 0 0,1 0 0,0-1-1,-1 1 1,1 0 0,-1-1 0,1 0 0,-1 1 0,-4 1 0,3-2-32,0 0 1,1 1-1,-1-1 0,0 0 1,1-1-1,-1 1 1,0 0-1,0-1 1,1 0-1,-1 0 1,0 0-1,0-1 0,0 1 1,1-1-1,-1 0 1,0 0-1,1 0 1,-1-1-1,0 1 1,-6-5-1,7 4-4,0-1 1,0 0-1,0 0 1,0 0-1,1-1 0,-1 1 1,1-1-1,0 1 1,0-1-1,0 0 1,0 0-1,1 0 0,0 0 1,0 0-1,0 0 1,0 0-1,0 0 0,1-1 1,0 1-1,0 0 1,0 0-1,0 0 0,1-1 1,1-7-1,2 0 9,-1-1 0,2 1 0,0 0 0,0 0 0,1 0 0,13-18 0,6-7 110,-2-2 0,31-71 0,-53 105-51,1 1 0,-1-1 1,1 0-1,-1 0 0,-1 0 1,1-9-1,0 19 43,0 0-1,1-1 1,-1 1 0,1 0 0,0-1 0,0 1-1,1-1 1,4 7 0,22 30 160,-27-38-169,1-1 1,-1 1-1,1-1 0,0 1 0,0-1 0,0 0 1,0 0-1,0 0 0,0-1 0,0 1 0,1-1 1,-1 0-1,0 0 0,1 0 0,0 0 0,-1 0 0,1-1 1,-1 1-1,1-1 0,0 0 0,-1-1 0,1 1 1,-1 0-1,1-1 0,-1 0 0,1 0 0,-1 0 1,5-2-1,4-2 258,-1-1 1,0 0-1,0 0 0,-1-1 1,0-1-1,14-12 0,-9 6-282,-1 0-1,0-1 1,-1 0-1,-1-1 1,-1 0-1,0-1 1,-1 0 0,0-1-1,-2 0 1,10-30-1,-3 6-551</inkml:trace>
</inkml:ink>
</file>

<file path=ppt/ink/ink1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20.525"/>
    </inkml:context>
    <inkml:brush xml:id="br0">
      <inkml:brushProperty name="width" value="0.05" units="cm"/>
      <inkml:brushProperty name="height" value="0.05" units="cm"/>
      <inkml:brushProperty name="color" value="#33CCFF"/>
    </inkml:brush>
  </inkml:definitions>
  <inkml:trace contextRef="#ctx0" brushRef="#br0">1 571 7730,'27'-5'6950,"20"-18"-5454,-23 10-283,358-172 4415,-69 21-2269,12-4-1570,-300 157-1831,-20 10-254,-16 7-319,-176 115-9699,140-89 9051</inkml:trace>
</inkml:ink>
</file>

<file path=ppt/ink/ink1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20.961"/>
    </inkml:context>
    <inkml:brush xml:id="br0">
      <inkml:brushProperty name="width" value="0.05" units="cm"/>
      <inkml:brushProperty name="height" value="0.05" units="cm"/>
      <inkml:brushProperty name="color" value="#33CCFF"/>
    </inkml:brush>
  </inkml:definitions>
  <inkml:trace contextRef="#ctx0" brushRef="#br0">165 19 6009,'-21'-19'11930,"13"37"-9269,-7 28-2137,-2-1-1,-2 0 0,-38 65 1,34-67 28,22-43-536,1 1-1,-1-1 0,1 1 0,0-1 0,0 1 1,-1-1-1,1 1 0,0-1 0,0 1 1,-1-1-1,1 1 0,0-1 0,0 1 1,0-1-1,0 1 0,0-1 0,0 1 1,0-1-1,0 1 0,0 0 0,0-1 1,0 1-1,0-1 0,0 1 0,0-1 0,0 1 1,1-1-1,-1 1 0,0-1 0,0 1 1,1-1-1,0 1 0,0 0 1,0-1 0,0 1 1,0-1-1,0 0 0,1 0 0,-1 0 0,0 0 0,0 0 1,0 0-1,1 0 0,-1 0 0,0 0 0,0 0 0,1-1 1,42-15 238,26-21 331,-2-2 1,124-94 0,-177 116-438,-15 17-162,0 0 0,0 0 0,1-1 1,-1 1-1,0 0 0,0 0 0,0-1 1,0 1-1,0 0 0,0-1 0,0 1 1,0 0-1,0 0 0,0-1 0,0 1 1,-1 0-1,1 0 0,0-1 1,0 1-1,0 0 0,0 0 0,0-1 1,0 1-1,-1 0 0,1 0 0,0-1 1,0 1-1,0 0 0,0 0 0,-1 0 1,1 0-1,0-1 0,0 1 1,-1 0-1,1 0 0,-4-1-327,0 0-1,0 0 1,0 0 0,1 1-1,-1 0 1,-7 0 0,2 0-500,-19 0-1531,-2 1 911</inkml:trace>
</inkml:ink>
</file>

<file path=ppt/ink/ink1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21.709"/>
    </inkml:context>
    <inkml:brush xml:id="br0">
      <inkml:brushProperty name="width" value="0.05" units="cm"/>
      <inkml:brushProperty name="height" value="0.05" units="cm"/>
      <inkml:brushProperty name="color" value="#33CCFF"/>
    </inkml:brush>
  </inkml:definitions>
  <inkml:trace contextRef="#ctx0" brushRef="#br0">2 39 8570,'0'-8'1518,"-1"6"-839,1-1-1,-1 1 1,1-1 0,0 1 0,0-1 0,0 1 0,1-1 0,-1 1-1,1-4 1,7 4 1918,10 13-1106,-7-1-957,0 0-1,-1 1 0,0 1 0,0-1 1,-1 2-1,-1-1 0,10 21 0,41 105 1243,-39-86-1167,115 273-327,-181-378-10747,23 31 9004</inkml:trace>
</inkml:ink>
</file>

<file path=ppt/ink/ink1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22.158"/>
    </inkml:context>
    <inkml:brush xml:id="br0">
      <inkml:brushProperty name="width" value="0.05" units="cm"/>
      <inkml:brushProperty name="height" value="0.05" units="cm"/>
      <inkml:brushProperty name="color" value="#33CCFF"/>
    </inkml:brush>
  </inkml:definitions>
  <inkml:trace contextRef="#ctx0" brushRef="#br0">23 127 6697,'-22'-54'3852,"22"53"-3720,0 0 0,0 0 1,0 0-1,0 0 0,0 0 1,0 1-1,0-1 0,0 0 0,1 0 1,-1 0-1,0 0 0,1 1 1,-1-1-1,0 0 0,1 0 0,-1 1 1,1-1-1,-1 0 0,1 1 1,-1-1-1,1 0 0,0 1 0,-1-1 1,1 1-1,0-1 0,0 0 1,23-9 1360,-16 7-924,10-4 282,1 0-1,0 1 0,0 1 0,0 0 1,1 2-1,35-2 0,-45 4-704,0 1-1,1 0 1,-1 1-1,0 0 1,1 1-1,-1 0 0,0 1 1,0 0-1,0 0 1,-1 1-1,1 0 1,-1 1-1,0 0 1,14 10-1,-20-13-132,-1 1-1,0-1 1,0 0-1,0 1 0,0 0 1,0-1-1,-1 1 1,1 0-1,-1 0 1,0 0-1,1 0 0,-2 0 1,1 0-1,0 0 1,0 0-1,-1 0 1,0 0-1,0 0 0,0 1 1,0-1-1,0 0 1,0 0-1,-1 0 1,0 0-1,1 0 1,-1 0-1,0 0 0,-1 0 1,1 0-1,0 0 1,-1 0-1,0 0 1,-2 3-1,-2 2 19,0 0-1,0 0 1,-1-1-1,0 1 1,0-2-1,-1 1 1,0-1-1,0 0 1,-15 8-1,22-13-42,-53 23 46,49-23-212,1 1-1,0-1 1,-1 0-1,1 0 0,-1-1 1,1 1-1,-1-1 0,1 0 1,-1 0-1,-8-2 0,12 2 32,1 0-1,-1 0 0,0-1 0,1 1 1,-1 0-1,1-1 0,-1 1 0,0 0 1,1-1-1,-1 1 0,1-1 1,-1 1-1,1-1 0,-1 1 0,1-1 1,-1 1-1,1-1 0,0 0 1,-1 1-1,1-1 0,0 1 0,0-1 1,-1 0-1,1 1 0,0-1 0,0 0 1,0 0-1,0 1 0,0-1 1,0-1-1,5-20-5403,1 7 3573</inkml:trace>
</inkml:ink>
</file>

<file path=ppt/ink/ink1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22.537"/>
    </inkml:context>
    <inkml:brush xml:id="br0">
      <inkml:brushProperty name="width" value="0.05" units="cm"/>
      <inkml:brushProperty name="height" value="0.05" units="cm"/>
      <inkml:brushProperty name="color" value="#33CCFF"/>
    </inkml:brush>
  </inkml:definitions>
  <inkml:trace contextRef="#ctx0" brushRef="#br0">175 8 9274,'-4'-7'7921,"-7"7"-3737,-16 13-2753,16-5-1174,-1 0 0,1 1 0,0 1 0,0-1 0,2 1 0,-1 1 0,1 0 0,0 1 0,-13 23 0,19-29-213,1-1 0,-1 1-1,1 0 1,0 0 0,1 0 0,-1 0 0,1 1 0,1-1-1,-1 9 1,1-14-41,0 1 0,0-1 0,1 1 0,-1-1 0,0 1 0,1-1 0,-1 1 0,1-1 0,0 0 0,-1 1 0,1-1 0,0 0 0,0 1 0,0-1 0,0 0 0,0 0 0,2 1 0,-1 0-4,0-1 1,0 0 0,0 0 0,0 0 0,0 0-1,1-1 1,-1 1 0,0-1 0,0 1-1,1-1 1,-1 0 0,1 0 0,-1 0-1,4 0 1,1-2-6,0 1-1,0-1 0,0 0 1,0-1-1,0 1 1,-1-2-1,1 1 1,-1 0-1,8-7 0,-5 3-12,0 1-1,-1-1 0,0 0 1,-1-1-1,12-14 0,-17 19 19,0-1 1,0 1-1,-1 0 0,0-1 0,0 1 1,0-1-1,0 1 0,0-1 0,0 0 1,-1 1-1,0-1 0,0 0 0,0 1 1,0-1-1,-1-4 0,1 16 563,0-6-547,0 0 1,0 0 0,0 1 0,0-1-1,0 0 1,0 0 0,1 1 0,-1-1-1,1 0 1,0 0 0,-1 0 0,1 0-1,0 0 1,0 0 0,2 2 0,3 3-42,1-1 1,0-1 0,0 1 0,0-1-1,9 4 1,-4-2-62,-11-6-16,0 0-1,1 0 1,-1-1-1,1 1 1,-1-1 0,0 1-1,1-1 1,-1 1 0,1-1-1,-1 0 1,1 1 0,-1-1-1,1 0 1,0 0-1,-1 0 1,1-1 0,-1 1-1,1 0 1,-1 0 0,1-1-1,-1 1 1,1-1 0,-1 1-1,0-1 1,1 0-1,-1 0 1,0 1 0,1-1-1,-1 0 1,0 0 0,0 0-1,1-2 1,3-2-972,-1 0 0,-1 0 0,1 0 0,-1-1 0,4-8 0,4-10-228</inkml:trace>
</inkml:ink>
</file>

<file path=ppt/ink/ink1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22.998"/>
    </inkml:context>
    <inkml:brush xml:id="br0">
      <inkml:brushProperty name="width" value="0.05" units="cm"/>
      <inkml:brushProperty name="height" value="0.05" units="cm"/>
      <inkml:brushProperty name="color" value="#33CCFF"/>
    </inkml:brush>
  </inkml:definitions>
  <inkml:trace contextRef="#ctx0" brushRef="#br0">0 140 6913,'8'-104'8253,"-3"108"-4906,12 22-401,15 36-723,-23-37-1385,-7-17-657,1 0 0,0-1 0,0 0 0,0 1 0,1-1 0,0-1 1,0 1-1,1 0 0,6 6 0,-11-61 106,-2 21-274,-2-48-22,4 68 19,0 1 0,1-1-1,-1 1 1,1 0 0,1-1-1,-1 1 1,1 0 0,5-12 0,-7 18 3,1-1 0,-1 1 1,1-1-1,-1 1 0,0-1 1,1 1-1,-1 0 0,1-1 1,-1 1-1,1-1 0,0 1 1,-1 0-1,1 0 0,-1-1 1,1 1-1,0 0 0,-1 0 1,1 0-1,-1-1 0,1 1 1,0 0-1,-1 0 1,1 0-1,0 0 0,-1 0 1,1 1-1,0-1 0,-1 0 1,1 0-1,-1 0 0,1 0 1,0 1-1,-1-1 0,1 0 1,-1 1-1,1-1 0,-1 0 1,1 1-1,0 0 0,25 22 351,-19-16-273,19 18 154,-12-9-3,29 22 0,-40-35-287,0-1 1,0 0-1,0 0 1,0 0-1,1 0 1,-1 0-1,1-1 0,-1 1 1,1-1-1,0 0 1,-1 0-1,1 0 1,0-1-1,0 1 0,6-1 1,-8-1-165,0 1 0,0-1 1,0 0-1,0 1 0,-1-1 1,1 0-1,0 0 0,-1 0 0,1 0 1,-1-1-1,1 1 0,-1 0 0,0-1 1,1 1-1,-1-1 0,2-2 1,15-32-3190,-10 21 1795,7-18-932,6-4 1220</inkml:trace>
</inkml:ink>
</file>

<file path=ppt/ink/ink1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23.445"/>
    </inkml:context>
    <inkml:brush xml:id="br0">
      <inkml:brushProperty name="width" value="0.05" units="cm"/>
      <inkml:brushProperty name="height" value="0.05" units="cm"/>
      <inkml:brushProperty name="color" value="#33CCFF"/>
    </inkml:brush>
  </inkml:definitions>
  <inkml:trace contextRef="#ctx0" brushRef="#br0">38 399 5801,'47'-124'3390,"-38"91"-398,-9 33-2926,0 0-1,0 0 1,0 0 0,0-1-1,0 1 1,0 0-1,0 0 1,0-1 0,0 1-1,0 0 1,0 0-1,0 0 1,0-1 0,0 1-1,0 0 1,0 0-1,0 0 1,0-1 0,0 1-1,-1 0 1,1 0-1,0 0 1,0-1 0,0 1-1,0 0 1,0 0-1,0 0 1,-1 0 0,1 0-1,0-1 1,0 1-1,0 0 1,0 0-1,-1 0 1,1 0 0,0 0-1,0 0 1,0 0-1,-1 0 1,1 0 0,0 0-1,0 0 1,0 0-1,-1 0 1,1 0 0,0 0-1,0 0 1,-1 0-1,-17 14 3367,10-4-2996,0 0-1,1 0 1,1 0-1,0 1 1,0 0-1,1 1 1,0-1-1,1 1 1,0 0-1,-2 18 1,4-23-385,1 0 0,0 0 0,1 0 1,0 0-1,0-1 0,0 1 1,1 0-1,0 0 0,0 0 1,1 0-1,0 0 0,0-1 1,0 1-1,1-1 0,0 1 1,1-1-1,-1 0 0,1 0 1,0-1-1,5 6 0,-7-9-52,-1-1 0,0 1-1,1-1 1,-1 1 0,1-1-1,0 0 1,-1 1 0,1-1-1,0 0 1,0 0 0,0 0-1,0-1 1,0 1 0,0 0-1,0-1 1,0 1 0,0-1-1,0 0 1,0 0 0,0 0-1,0 0 1,0 0 0,0 0-1,1 0 1,-1-1 0,0 1-1,0-1 1,0 1-1,0-1 1,0 0 0,-1 0-1,1 0 1,0 0 0,0 0-1,0 0 1,-1 0 0,1-1-1,-1 1 1,1-1 0,-1 1-1,2-3 1,2-2 8,0 0 1,-1-1-1,0 0 0,0 0 0,0 0 0,-1 0 1,0 0-1,-1-1 0,3-11 0,0-12 21,-2 0-1,-1 0 1,-5-58 0,-20-91 14,22 170-40,0 4 5,-8-37-10,9 41 9,0 0-1,-1 1 1,1-1-1,-1 1 1,1-1-1,-1 0 1,0 1-1,1-1 1,-1 1-1,0-1 0,0 1 1,0 0-1,-1-1 1,1 1-1,0 0 1,0 0-1,-1 0 1,-2-2-1,4 4 8,-1-1-1,1 1 1,-1-1 0,1 1-1,-1 0 1,1-1 0,0 1-1,-1 0 1,1-1 0,0 1 0,-1 0-1,1 0 1,0-1 0,0 1-1,0 0 1,-1 0 0,1-1-1,0 1 1,0 0 0,0 0-1,1 0 1,-1-1 0,0 2-1,1 22 153,2 10 154,2 0 0,1 0 0,17 49 0,-17-65-114,1 0 1,1 0-1,0-1 1,2 0-1,0 0 1,0-1-1,22 24 1,-28-36-146,-1 0 0,1-1 1,0 0-1,0 0 1,0 0-1,0 0 0,0-1 1,1 1-1,-1-1 0,1 0 1,0 0-1,0-1 0,9 2 1,-12-3-46,1 1 1,0-1 0,-1-1 0,1 1-1,-1 0 1,1-1 0,0 1-1,-1-1 1,1 0 0,-1 1-1,0-1 1,1-1 0,-1 1-1,0 0 1,1-1 0,-1 1-1,0-1 1,0 1 0,0-1 0,0 0-1,-1 0 1,1 0 0,0 0-1,-1 0 1,1 0 0,-1-1-1,2-3 1,5-13-640,-1-1 0,0 0 0,5-31-1,3-10-3599,-5 31 2717</inkml:trace>
</inkml:ink>
</file>

<file path=ppt/ink/ink1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23.864"/>
    </inkml:context>
    <inkml:brush xml:id="br0">
      <inkml:brushProperty name="width" value="0.05" units="cm"/>
      <inkml:brushProperty name="height" value="0.05" units="cm"/>
      <inkml:brushProperty name="color" value="#33CCFF"/>
    </inkml:brush>
  </inkml:definitions>
  <inkml:trace contextRef="#ctx0" brushRef="#br0">0 0 13435,'96'28'5545,"-99"-17"-3408,-1-6-529,-9-2-1304</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30.675"/>
    </inkml:context>
    <inkml:brush xml:id="br0">
      <inkml:brushProperty name="width" value="0.05" units="cm"/>
      <inkml:brushProperty name="height" value="0.05" units="cm"/>
      <inkml:brushProperty name="color" value="#FF0066"/>
    </inkml:brush>
  </inkml:definitions>
  <inkml:trace contextRef="#ctx0" brushRef="#br0">1 112 7594,'34'49'3262,"-34"-49"-3165,0 1 0,0-1-1,0 0 1,0 0 0,0 1 0,1-1 0,-1 0 0,0 0 0,0 1 0,0-1 0,0 0 0,1 0 0,-1 0 0,0 1 0,0-1 0,1 0-1,-1 0 1,0 0 0,0 0 0,1 0 0,-1 1 0,0-1 0,0 0 0,1 0 0,-1 0 0,0 0 0,1 0 0,-1 0 0,0 0 0,0 0 0,1 0-1,-1 0 1,0 0 0,1 0 0,-1 0 0,0 0 0,0 0 0,1-1 0,-1 1 0,0 0 0,1 0 0,-1 0 0,0 0 0,0 0 0,1-1-1,5-10 838,-5 9-496,-1 1-417,30-64 2790,-28 61-2709,-1-1 0,1 0 0,-1 1 0,0-1 0,0 0 0,-1 0 0,1 1 0,-1-1 0,0 0-1,0 0 1,-1 0 0,-1-8 0,2 12-96,0 1 0,-1-1 0,1 0 0,0 1 0,0-1 0,0 0-1,-1 1 1,1-1 0,0 0 0,-1 1 0,1-1 0,0 1 0,-1-1 0,1 1 0,-1-1 0,1 1-1,-1-1 1,1 1 0,-1-1 0,1 1 0,-1 0 0,1-1 0,-1 1 0,0 0 0,1-1 0,-1 1-1,0 0 1,1 0 0,-2-1 0,1 2-12,0-1 0,0 1 0,0-1 0,0 1 0,0-1 0,0 1 0,0 0-1,0 0 1,1-1 0,-1 1 0,0 0 0,1 0 0,-1 0 0,0 0 0,0 2 0,-17 40-93,17-37 110,0 1 0,1-1-1,-1 1 1,1-1 0,0 1-1,1 0 1,0-1-1,0 1 1,0-1 0,1 1-1,0-1 1,0 0-1,0 0 1,1 0 0,0 0-1,0 0 1,1 0-1,-1-1 1,1 1 0,1-1-1,-1 0 1,1-1-1,-1 1 1,1-1 0,1 0-1,-1 0 1,1 0 0,-1-1-1,9 4 1,-8-4-252,1-1 1,-1 0 0,0 0-1,0-1 1,1 0-1,-1 0 1,1-1-1,-1 1 1,1-1 0,-1-1-1,1 1 1,-1-1-1,1 0 1,-1-1 0,0 1-1,0-1 1,0-1-1,0 1 1,0-1 0,6-3-1,21-18-2641,-6-3 1192</inkml:trace>
</inkml:ink>
</file>

<file path=ppt/ink/ink1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27.033"/>
    </inkml:context>
    <inkml:brush xml:id="br0">
      <inkml:brushProperty name="width" value="0.05" units="cm"/>
      <inkml:brushProperty name="height" value="0.05" units="cm"/>
      <inkml:brushProperty name="color" value="#33CCFF"/>
    </inkml:brush>
  </inkml:definitions>
  <inkml:trace contextRef="#ctx0" brushRef="#br0">60 0 7170,'-16'0'4176,"6"2"41,7-2-1768,-8 16-401,-2 23-143,6 53-369,14-37-232,6 4-496,0-1-239,11-3-241,7-7-256,11-15-680,3-7-529,12-18 2370,-1-12-1305</inkml:trace>
</inkml:ink>
</file>

<file path=ppt/ink/ink1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28.241"/>
    </inkml:context>
    <inkml:brush xml:id="br0">
      <inkml:brushProperty name="width" value="0.05" units="cm"/>
      <inkml:brushProperty name="height" value="0.05" units="cm"/>
      <inkml:brushProperty name="color" value="#33CCFF"/>
    </inkml:brush>
  </inkml:definitions>
  <inkml:trace contextRef="#ctx0" brushRef="#br0">147 105 4937,'7'-15'849,"8"-28"2217,-14 40-2625,0 1 0,0-1 0,-1 0 1,1 0-1,-1 0 0,0 0 0,0 0 0,0 0 0,0 0 1,-1 0-1,1 0 0,-2-3 0,2 6-360,0-1 0,0 1-1,-1 0 1,1-1 0,0 1 0,0 0 0,-1-1-1,1 1 1,0 0 0,-1 0 0,1-1-1,0 1 1,-1 0 0,1 0 0,-1 0-1,1-1 1,0 1 0,-1 0 0,1 0 0,-1 0-1,1 0 1,-1 0 0,1 0 0,0 0-1,-1 0 1,1 0 0,-1 0 0,1 0 0,0 0-1,-1 0 1,1 0 0,-1 1 0,1-1-1,0 0 1,-1 0 0,1 0 0,-1 1-1,1-1 1,0 0 0,-1 0 0,1 1 0,0-1-1,0 0 1,-1 1 0,1-1 0,0 0-1,-1 1 1,-19 20 556,18-19-315,-30 33 367,10-12-378,1 0 1,-21 33-1,40-54-306,1 0 1,-1 0 0,1 0-1,0 1 1,-1-1-1,1 1 1,1-1 0,-1 0-1,0 1 1,0 0 0,1-1-1,0 1 1,-1-1-1,1 1 1,0 0 0,1 4-1,0-5 0,0 0 1,0-1-1,0 1 0,0-1 0,0 0 1,0 1-1,1-1 0,-1 0 1,1 0-1,-1 0 0,1 0 0,-1 0 1,1 0-1,-1 0 0,1 0 0,0-1 1,-1 1-1,1-1 0,0 1 0,0-1 1,0 0-1,-1 1 0,1-1 0,0 0 1,0 0-1,2-1 0,21 1 86,35-4-1,-45 1-26,0 1 0,0 1 0,1 1 0,-1 0 0,0 1 0,0 1 1,25 5-1,-38-6-17,0-1 1,0 1-1,0 0 1,0 0-1,1 0 0,-1 0 1,0 0-1,0 0 1,-1 1-1,1-1 1,0 1-1,0-1 1,-1 1-1,1 0 0,-1-1 1,1 1-1,-1 0 1,0 0-1,0 0 1,0 0-1,0 0 1,0 0-1,1 3 1,-2-1 0,0-1 0,0 0 0,0 1 0,-1-1 0,1 0 0,-1 1 0,0-1 0,0 0 0,0 0 0,0 0 0,0 0 0,-1 0 0,1 0 0,-3 4 0,-4 4 10,0 0-1,-1-1 1,-1 1 0,1-2-1,-1 1 1,-18 12 0,26-21-99,1 0 1,-1 0-1,1 0 1,-1 0-1,0 0 0,0 0 1,1 0-1,-1 0 1,0-1-1,0 1 1,0-1-1,0 1 0,0-1 1,0 0-1,0 0 1,0 0-1,0 0 0,0 0 1,0 0-1,0-1 1,0 1-1,1 0 1,-1-1-1,0 0 0,-4-1 1,5 0-131,-1 1 0,0-1 0,1 1-1,-1-1 1,1 0 0,0 0 0,-1 0 0,1 0 0,0 0 0,0 0 0,0 0-1,0 0 1,1-1 0,-1 1 0,1 0 0,-1 0 0,1-1 0,0 1 0,0 0-1,0-1 1,0-1 0,2-28-1085</inkml:trace>
</inkml:ink>
</file>

<file path=ppt/ink/ink1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28.690"/>
    </inkml:context>
    <inkml:brush xml:id="br0">
      <inkml:brushProperty name="width" value="0.05" units="cm"/>
      <inkml:brushProperty name="height" value="0.05" units="cm"/>
      <inkml:brushProperty name="color" value="#33CCFF"/>
    </inkml:brush>
  </inkml:definitions>
  <inkml:trace contextRef="#ctx0" brushRef="#br0">33 1 11386,'0'21'5386,"5"10"-1954,4 12-1527,6 6-17,9 9-408,-1-6-239,6-5-553,-2-5-256,1-8-272,3-4-80,-5-7-168,-2-5-296,-8-5-864,-5-7-561,-28-14-5840</inkml:trace>
  <inkml:trace contextRef="#ctx0" brushRef="#br0" timeOffset="1">13 307 12075,'-13'1'5281,"13"-7"-2721,12-4-583,9-3-673,8-5-472,8-6-496,4-4-200,1-1-832,-2 2-392,-1 4-1561,-4 4-2576,-10 4 3537</inkml:trace>
</inkml:ink>
</file>

<file path=ppt/ink/ink1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29.171"/>
    </inkml:context>
    <inkml:brush xml:id="br0">
      <inkml:brushProperty name="width" value="0.05" units="cm"/>
      <inkml:brushProperty name="height" value="0.05" units="cm"/>
      <inkml:brushProperty name="color" value="#33CCFF"/>
    </inkml:brush>
  </inkml:definitions>
  <inkml:trace contextRef="#ctx0" brushRef="#br0">171 55 9346,'-23'16'7103,"-5"16"-4688,11-13-1285,4-6-488,-4 5 506,-27 35 0,40-49-1030,1 1 0,0 0-1,0 0 1,1 0-1,-1 1 1,1-1-1,0 0 1,0 1 0,1-1-1,0 1 1,0 0-1,0 0 1,0 8 0,1-13-109,0 0 1,0 1-1,0-1 1,1 0 0,-1 1-1,0-1 1,0 0 0,1 1-1,-1-1 1,1 0-1,-1 0 1,1 1 0,-1-1-1,1 0 1,0 0 0,0 0-1,0 0 1,-1 0 0,1 0-1,0 0 1,0 0-1,0 0 1,1-1 0,-1 1-1,2 1 1,-1-2-8,0 1 1,0-1-1,0 0 0,0 0 1,0 0-1,1 0 0,-1 0 1,0 0-1,0-1 0,0 1 1,0-1-1,0 1 0,0-1 1,3-1-1,2-1-9,0-1 0,1 0 0,-1-1 0,-1 1 0,1-1 0,-1-1 0,7-6 0,-6 3-28,-1 0-1,0 0 1,-1-1 0,0 0-1,0 0 1,4-14-1,15-66-619,-22 81 552,-4 14 104,1 1 0,1 0 0,-1 0 0,1 0 0,0 0 0,0 0 0,0 0 0,1 0 0,2 9 0,-2-12 15,0-1 0,0 0 0,0 1-1,0-1 1,0 0 0,1 1 0,-1-1-1,1 0 1,-1 0 0,1 0 0,0 0-1,0-1 1,0 1 0,0 0 0,0-1-1,0 1 1,0-1 0,1 0 0,-1 0-1,1 0 1,-1 0 0,0 0 0,1 0-1,-1-1 1,1 1 0,0-1 0,-1 0-1,6 0 1,-3 0-7,0-1 0,0 0 0,-1 0-1,1-1 1,0 1 0,0-1 0,-1 0 0,1 0-1,-1-1 1,0 1 0,0-1 0,1 0 0,-2 0-1,1-1 1,0 1 0,5-8 0,0 2 0,-2-1 0,1 0 0,-1 0 0,-1-1 0,10-20 0,-9 3 10,-6 24-15,0-1 0,0 1 0,0-1 0,0 1 0,1 0 0,0 0 0,0-1 0,0 1 0,5-6 0,-7 10 7,1 0 1,-1 0-1,1 0 1,-1 0-1,1 1 0,-1-1 1,1 0-1,-1 0 1,1 1-1,-1-1 1,1 0-1,-1 1 0,0-1 1,1 0-1,-1 1 1,0-1-1,1 0 1,-1 1-1,0-1 0,1 1 1,-1-1-1,0 1 1,0-1-1,1 1 1,-1-1-1,0 1 0,0-1 1,0 1-1,0-1 1,0 1-1,0-1 1,0 1-1,0-1 0,0 2 1,2 3 4,19 18 104,23 17-39,-42-39-118,-1 1-1,1 0 0,0-1 0,0 0 0,0 1 0,0-1 0,1 0 1,-1 0-1,0 0 0,0 0 0,1 0 0,-1-1 0,1 1 0,-1-1 1,0 0-1,1 1 0,-1-1 0,1 0 0,-1 0 0,1-1 1,-1 1-1,0 0 0,1-1 0,-1 0 0,1 1 0,-1-1 0,0 0 1,0 0-1,1 0 0,1-2 0,-1 0-329,0 1 1,-1-1-1,1 0 0,-1 0 0,1 0 0,-1 0 1,0 0-1,0 0 0,0-1 0,0 1 1,-1-1-1,0 1 0,1-1 0,-1 0 1,0-5-1,1-16-809</inkml:trace>
</inkml:ink>
</file>

<file path=ppt/ink/ink1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29.649"/>
    </inkml:context>
    <inkml:brush xml:id="br0">
      <inkml:brushProperty name="width" value="0.05" units="cm"/>
      <inkml:brushProperty name="height" value="0.05" units="cm"/>
      <inkml:brushProperty name="color" value="#33CCFF"/>
    </inkml:brush>
  </inkml:definitions>
  <inkml:trace contextRef="#ctx0" brushRef="#br0">28 1 9178,'-18'9'4097,"10"1"-2289,6 3-560,13-3-783,2-5-425,8-4-897,2-6-511,9 5 752</inkml:trace>
</inkml:ink>
</file>

<file path=ppt/ink/ink1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30.428"/>
    </inkml:context>
    <inkml:brush xml:id="br0">
      <inkml:brushProperty name="width" value="0.05" units="cm"/>
      <inkml:brushProperty name="height" value="0.05" units="cm"/>
      <inkml:brushProperty name="color" value="#33CCFF"/>
    </inkml:brush>
  </inkml:definitions>
  <inkml:trace contextRef="#ctx0" brushRef="#br0">1 630 8370,'70'52'4046,"-65"-47"-3336,0 0 1,0 0-1,0 0 1,-1 1-1,0 0 0,0 0 1,6 11-1,9 13 1163,-18-28-1809,0-1 0,-1 0 0,1 0 0,1 0 0,-1 0 0,0 0 0,0 0 0,0 0 0,0 0 0,1 0 0,-1-1 0,0 1 0,1-1 0,-1 1 0,1-1 0,1 1 0,-2-1-44,0 0 1,0 0-1,0 0 0,0 0 1,-1-1-1,1 1 0,0 0 1,0-1-1,0 1 0,-1 0 1,1-1-1,0 1 0,0-1 1,-1 1-1,1-1 0,0 1 1,-1-1-1,1 0 0,-1 1 0,2-2 1,2-5-14,-1 1 1,0-1-1,0 0 1,0 0 0,1-10-1,0 4 62,7-26-19,-9 27 4,1 1 1,1-1-1,0 1 0,0 0 0,1 1 0,11-19 0,-15 28-5,-1 0-1,1 0 1,0 0 0,0 0-1,0 0 1,0 1 0,0-1-1,1 0 1,-1 1 0,0-1-1,0 1 1,0-1 0,0 1 0,1 0-1,-1-1 1,0 1 0,0 0-1,1 0 1,-1 0 0,0 0-1,1 0 1,-1 0 0,0 0-1,0 1 1,1-1 0,-1 0-1,0 1 1,0-1 0,0 1-1,0-1 1,1 1 0,-1-1-1,0 1 1,0 0 0,0 0-1,0 0 1,0-1 0,1 3-1,7 4 239,-1 2-1,0-1 1,10 14-1,-5-8-5,0 1-15,-7-8-148,0 0-1,1 0 1,0 0 0,0-1-1,0 0 1,1 0 0,0-1 0,15 8-1,-21-13-111,1 0 0,-1 0 0,1 0 0,-1 0 0,1 0 0,0-1 0,-1 1-1,0-1 1,1 1 0,-1-1 0,1 0 0,-1 0 0,0 0 0,0-1 0,1 1-1,-1 0 1,0-1 0,0 0 0,0 1 0,-1-1 0,1 0 0,0 0 0,-1 0-1,1 0 1,-1 0 0,1 0 0,0-4 0,6-6 8,-2-1 0,0 1 0,7-22-1,-6 16-1,-2-1 0,0 0 0,-1 0 0,-1 0-1,-1 0 1,-1-38 0,-1 56-10,0 0 0,0 0 0,0-1 0,0 1 0,0 0 0,-1 0-1,1 0 1,0 0 0,-1 0 0,1 0 0,0 0 0,-1 0 0,0 0 0,1 0 0,-2-2 0,2 3-2,0 0 1,-1 0 0,1 0 0,0 0 0,-1 0-1,1 0 1,0 0 0,-1 0 0,1 0 0,0 0-1,-1 0 1,1 0 0,0 0 0,-1 0 0,1 0-1,0 0 1,-1 0 0,1 0 0,0 1-1,-1-1 1,1 0 0,0 0 0,0 0 0,-1 0-1,1 1 1,0-1 0,0 0 0,-1 0 0,1 1-1,0-1 1,0 0 0,-1 1 0,-1 1 0,1 1 1,-1 0 0,0 0-1,1 0 1,-1 0 0,1 0-1,0 0 1,0 0 0,-1 6-1,1 1 11,-1 0-1,2 0 0,-1 0 0,2 0 0,-1 0 1,1 0-1,4 16 0,-4-24-8,0 1-1,0 0 0,0 0 1,1-1-1,-1 1 1,1-1-1,-1 1 0,1-1 1,0 0-1,0 1 0,0-1 1,0 0-1,0 0 1,0 0-1,1-1 0,-1 1 1,1-1-1,-1 1 1,1-1-1,-1 0 0,1 0 1,0 0-1,0 0 1,0 0-1,-1-1 0,1 1 1,0-1-1,0 0 1,0 0-1,6 0 0,-2-1-1,0 0-1,0-1 1,-1 0-1,1 0 0,0-1 1,-1 1-1,1-2 0,-1 1 1,0 0-1,0-1 0,0-1 1,0 1-1,-1-1 0,10-10 1,3-4 18,-1-2 1,23-35 0,-6 0 49,18-26 775,-44 75-828,-4 11-28,-4 22-37,0-9 39,1 36-18,8-99-18,-5 6 52,-4 39-9,0 0 1,0-1-1,0 1 0,0 0 0,0 0 0,0 0 0,0 0 1,0 0-1,-1 0 0,1 0 0,0 0 0,0 0 0,-1 0 0,1 0 1,-1 0-1,1 0 0,-1 0 0,0 0 0,1 0 0,-1 0 0,-1-1 1,2 2-5,-1 0 1,0 0 0,0 0 0,1 0-1,-1 0 1,0 0 0,0 0 0,1 0-1,-1 0 1,0 0 0,0 0 0,1 0 0,-1 1-1,0-1 1,1 0 0,-1 1 0,0-1-1,1 0 1,-1 1 0,0-1 0,1 1 0,-1 0-1,-4 3-44,1 0-1,-1 0 0,1 0 1,-7 10-1,7-7 26,0 0 0,1 1 0,0-1 0,0 1 0,1-1-1,-3 11 1,5-16 20,-1-1 0,1 1-1,-1 0 1,1 0 0,0 0-1,0 0 1,0 0 0,0-1-1,0 1 1,0 0 0,0 0-1,0 0 1,1 0 0,-1 0-1,1-1 1,0 1 0,-1 0-1,1 0 1,0-1 0,0 1-1,0 0 1,0-1-1,0 1 1,1-1 0,-1 0-1,0 1 1,1-1 0,-1 0-1,1 0 1,-1 0 0,1 0-1,1 1 1,-1-1-4,0-1 0,1 0-1,-1 0 1,0 0 0,0 0-1,0-1 1,0 1 0,0 0-1,0-1 1,0 0 0,0 1 0,-1-1-1,1 0 1,0 0 0,0 0-1,0 0 1,-1 0 0,1 0-1,0-1 1,-1 1 0,2-2-1,30-33-37,-25 25 55,0-1-1,-1 0 1,-1 0-1,0-1 1,0 1-1,-1-1 1,-1 0-1,0-1 1,-1 1-1,0-1 1,-1 0-1,-1 0 1,0-17-1,-1 20 17,-1 1-1,0-1 0,0 1 0,-1 0 1,0 0-1,-1 0 0,0 0 0,-1 0 0,0 0 1,-1 1-1,1-1 0,-2 1 0,1 1 1,-1-1-1,-1 1 0,0 0 0,0 0 1,-9-7-1,15 14-4,0 0 0,0 0 1,0 0-1,0 1 0,0-1 1,0 0-1,0 1 0,0-1 1,0 0-1,0 1 0,0 0 1,-1-1-1,1 1 0,0 0 1,0-1-1,0 1 0,-1 0 1,1 0-1,0 0 0,0 0 1,-1 0-1,1 0 0,0 0 0,0 1 1,-1-1-1,1 0 0,0 1 1,-2 0-1,1 1 25,1 0-1,-1-1 1,0 1-1,1 0 1,0 0-1,-1 0 1,1 0 0,0 0-1,0 0 1,0 0-1,1 0 1,-1 1-1,0-1 1,1 0 0,-1 1-1,1 1 1,-1 9 81,0 1 1,1-1 0,1 0-1,0 0 1,1 0 0,0 0-1,1 0 1,1 0 0,0-1-1,0 0 1,8 15 0,0-3-108,1 0 0,1-1 0,1-1 0,27 31 0,46 41-4932,-63-66 3349</inkml:trace>
</inkml:ink>
</file>

<file path=ppt/ink/ink1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30.851"/>
    </inkml:context>
    <inkml:brush xml:id="br0">
      <inkml:brushProperty name="width" value="0.05" units="cm"/>
      <inkml:brushProperty name="height" value="0.05" units="cm"/>
      <inkml:brushProperty name="color" value="#33CCFF"/>
    </inkml:brush>
  </inkml:definitions>
  <inkml:trace contextRef="#ctx0" brushRef="#br0">5 0 10578,'-4'15'4769,"10"16"-1712,7 12-617,6 12-543,1 5-97,4-3-768,-1-9-327,-1-4-481,-1-10-120,-6-11-216,0-1-232,-9-12-809,-3-4-383,-8-6-1305,-4-8-303,-14-3 2031</inkml:trace>
</inkml:ink>
</file>

<file path=ppt/ink/ink1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31.299"/>
    </inkml:context>
    <inkml:brush xml:id="br0">
      <inkml:brushProperty name="width" value="0.05" units="cm"/>
      <inkml:brushProperty name="height" value="0.05" units="cm"/>
      <inkml:brushProperty name="color" value="#33CCFF"/>
    </inkml:brush>
  </inkml:definitions>
  <inkml:trace contextRef="#ctx0" brushRef="#br0">1 102 9546,'11'-8'948,"1"0"1,0 1-1,0 1 1,0 0-1,1 1 0,0 0 1,15-4-1,99-17 2081,-97 21-1994,-25 4-906,32-5 1192,49-3 0,-76 9-1126,-1-1 1,1 2-1,0 0 0,-1 0 1,1 0-1,-1 1 0,1 1 0,-1 0 1,0 0-1,13 6 0,-18-6-140,-1 0 0,1 0-1,-1 0 1,1 0 0,-1 0-1,0 1 1,0-1 0,0 1-1,-1 0 1,1 0 0,-1 0-1,0 0 1,0 0 0,0 0-1,-1 1 1,1-1 0,-1 1-1,0-1 1,-1 1 0,1-1-1,-1 1 1,1-1 0,-2 1 0,1 0-1,0-1 1,-1 1 0,0-1-1,-1 6 1,-1 2-29,-1 0-1,1 0 1,-2 0 0,0-1 0,0 1-1,-1-1 1,-1 0 0,0-1 0,-9 12-1,-33 26-254,45-44-4,-1-1 0,0 1 0,0-1 0,0 0 0,0-1 1,0 1-1,0-1 0,-1 0 0,-6 2 0,11-4 117,1-1 0,-1 1 0,1-1 0,-1 1 0,0-1 0,1 1 0,-1-1 0,1 1-1,-1-1 1,1 1 0,0-1 0,-1 1 0,1-1 0,0 0 0,-1 1 0,1-1 0,0 0 0,0 1-1,-1-1 1,1 0 0,0 0 0,0 1 0,0-1 0,0 0 0,0 1 0,0-1 0,0 0-1,0 0 1,0 1 0,0-1 0,1 0 0,-1-1 0,7-30-454,2-12 70</inkml:trace>
</inkml:ink>
</file>

<file path=ppt/ink/ink1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31.768"/>
    </inkml:context>
    <inkml:brush xml:id="br0">
      <inkml:brushProperty name="width" value="0.05" units="cm"/>
      <inkml:brushProperty name="height" value="0.05" units="cm"/>
      <inkml:brushProperty name="color" value="#33CCFF"/>
    </inkml:brush>
  </inkml:definitions>
  <inkml:trace contextRef="#ctx0" brushRef="#br0">0 319 8586,'30'19'7852,"-9"5"-3770,-15-14-3208,-1 1 0,1 0 0,5 18 0,-10-26-791,2 5 478,-5-22-250,-2-4-308,2 0 0,0-24 0,1 27-4,1 9-2,0-1 1,0 1-1,1-1 0,0 1 1,0-1-1,1 1 1,-1 0-1,1 0 1,1 0-1,-1 0 1,1 0-1,0 0 1,0 0-1,8-8 1,-9 11 0,0 1 1,0 0 0,0 0 0,1 0 0,-1 0 0,0 0 0,1 1 0,0-1 0,-1 1 0,1 0 0,0-1 0,0 1 0,-1 1 0,1-1 0,0 0 0,0 1 0,0-1 0,0 1 0,0 0 0,0 0 0,0 0 0,0 0 0,0 0 0,0 1 0,0 0 0,0-1 0,0 1 0,0 0 0,-1 0 0,1 1 0,4 2 0,25 18-24,-21-13 127,0-1 0,1 0-1,21 10 1,-31-17-44,0 0 0,0 0 0,-1 0 0,1 0 0,0-1 0,0 1 0,0-1-1,0 1 1,0-1 0,0 0 0,0 0 0,0 0 0,0 0 0,0 0 0,0 0 0,0-1 0,0 1-1,0-1 1,0 1 0,0-1 0,0 0 0,0 0 0,0 0 0,-1 0 0,1 0 0,0 0 0,-1 0 0,1-1-1,-1 1 1,1 0 0,1-3 0,-2 2 17,1-1 0,-1 0-1,1 0 1,-1 0 0,0 0-1,0 0 1,0 0 0,-1 0 0,1 0-1,-1 0 1,0 0 0,1 0-1,-1 0 1,-1 0 0,1 0 0,0-1-1,-1 1 1,0 0 0,1 0-1,-1 0 1,0 0 0,-1 0 0,-2-4-1,-4-8 3,0 1 0,-1 0-1,-15-17 1,8 11-80,6 7-149,6 8-114,0 0-1,0 1 1,1-1 0,0-1-1,-1 1 1,2 0 0,-1-1-1,1 1 1,0-1 0,0 0 0,-1-6-1,3 11 121,0 0 0,0 1 0,1-1 0,-1 0 0,0 1-1,0-1 1,1 1 0,-1-1 0,1 1 0,-1-1 0,1 1 0,-1-1 0,1 1-1,-1-1 1,1 1 0,-1 0 0,1-1 0,-1 1 0,1 0 0,-1-1-1,1 1 1,0 0 0,-1 0 0,1 0 0,0 0 0,-1-1 0,1 1 0,0 0-1,-1 0 1,1 0 0,0 0 0,0 1 0,24 0-2840,4 6 1418</inkml:trace>
</inkml:ink>
</file>

<file path=ppt/ink/ink1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32.183"/>
    </inkml:context>
    <inkml:brush xml:id="br0">
      <inkml:brushProperty name="width" value="0.05" units="cm"/>
      <inkml:brushProperty name="height" value="0.05" units="cm"/>
      <inkml:brushProperty name="color" value="#33CCFF"/>
    </inkml:brush>
  </inkml:definitions>
  <inkml:trace contextRef="#ctx0" brushRef="#br0">1 306 7426,'52'23'1405,"-31"-14"-113,0 1 1,0 1 0,22 16 0,-43-27-1161,1 0 0,-1 1 0,0-1 0,1 0 0,-1 0 0,0 1 1,1-1-1,-1 0 0,1 0 0,-1 0 0,0 0 0,1 1 0,-1-1 0,1 0 1,-1 0-1,0 0 0,1 0 0,-1 0 0,1 0 0,-1 0 0,1 0 0,-1 0 1,0 0-1,1 0 0,-1 0 0,1-1 0,-1 1 0,1 0 0,-1 0 0,0 0 1,1-1-1,-1 1 0,0 0 0,1 0 0,-1-1 0,0 1 0,1-1 0,4-18 2014,-7-24-506,-22-55 174,15 64-1696,1 1 0,2-1-1,-3-44 1,9 75-110,-1 0 0,2 0 0,-1-1 0,0 1 0,0 0 0,1 0 0,0 0 0,0 0 0,0 0 0,2-5 0,-3 8-2,1-1 0,-1 1 0,0-1 0,1 1 0,-1-1 0,1 1 0,-1 0 0,1-1 0,-1 1 0,1 0 0,-1-1 0,1 1 0,-1 0 0,1 0 0,-1-1 0,1 1 0,-1 0 0,1 0 0,-1 0 0,1 0 0,0 0 0,-1 0 0,2 0 0,0 0 12,-1 1-1,1-1 0,0 1 0,-1 0 0,1-1 1,-1 1-1,1 0 0,-1 0 0,1 0 1,-1 0-1,3 3 0,19 21 262,-1 1-1,-1 1 1,-2 0-1,0 2 1,15 32-1,-1-3-123,-17-32-149,0 0-1147</inkml:trace>
  <inkml:trace contextRef="#ctx0" brushRef="#br0" timeOffset="1">88 285 12691,'-3'8'5265,"14"-3"-3241,9-5-471,10-8-777,6-9-224,8-7-304,-2 0 0,-3 0-584,-7 1-936,-3 10 904</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31.250"/>
    </inkml:context>
    <inkml:brush xml:id="br0">
      <inkml:brushProperty name="width" value="0.05" units="cm"/>
      <inkml:brushProperty name="height" value="0.05" units="cm"/>
      <inkml:brushProperty name="color" value="#FF0066"/>
    </inkml:brush>
  </inkml:definitions>
  <inkml:trace contextRef="#ctx0" brushRef="#br0">5 240 8338,'-4'-2'9983,"4"12"-7980,6 25-2213,-4-22 300,-2-5-11,1-1 0,1 1-1,0 0 1,0-1 0,0 0-1,1 0 1,6 13 0,-10-23 59,0 0 0,1 0-1,-1 0 1,1-1 0,-1 1 0,1 0 0,0-1 0,1 1 0,-1 0-1,1 0 1,0-5 0,12-46-455,-11 43 417,0 4-180,-1 0-1,1 1 0,0-1 0,0 1 0,6-12 0,-7 17 62,-1 1 0,0-1-1,1 1 1,-1-1-1,0 1 1,1 0 0,-1-1-1,1 1 1,-1-1 0,1 1-1,-1 0 1,1 0-1,-1-1 1,1 1 0,-1 0-1,1 0 1,-1-1-1,1 1 1,-1 0 0,1 0-1,-1 0 1,1 0 0,0 0-1,-1 0 1,1 0-1,0 0 1,0 0 1,1 1-1,-1 0 1,0 0-1,1-1 1,-1 1 0,0 0-1,0 0 1,0 0 0,1 0-1,-1 1 1,0-1-1,0 0 1,-1 0 0,2 2-1,2 3 26,-1-1 1,-1 1-1,1 0 0,-1 0 0,0 0 1,3 13-1,-4-13 20,0 0 0,1 0-1,-1-1 1,1 1 0,1-1 0,-1 1 0,5 6 0,-7-12-21,0 0 1,0 0 0,0 1-1,0-1 1,1 0 0,-1 0-1,0 1 1,0-1 0,0 0-1,0 0 1,1 1 0,-1-1-1,0 0 1,0 0 0,0 1-1,1-1 1,-1 0-1,0 0 1,0 0 0,1 0-1,-1 1 1,0-1 0,0 0-1,1 0 1,-1 0 0,0 0-1,0 0 1,1 0 0,-1 0-1,0 0 1,1 0 0,-1 0-1,0 0 1,1 0 0,-1 0-1,0 0 1,0 0 0,1 0-1,-1 0 1,0 0 0,1 0-1,-1-1 1,0 1 0,0 0-1,1 0 1,-1 0 0,0 0-1,0-1 1,1 1 0,7-19 507,-1 1-561,49-104 69,-54 118-49,1-1 0,-1 1 0,1 0 0,0 0 0,0 0 0,0 0 0,1 1 0,0-1-1,4-3 1,-6 6 11,0 0-1,-1 0 0,1 0 1,0 0-1,0 1 1,-1-1-1,1 0 0,0 1 1,0 0-1,0-1 1,0 1-1,0 0 0,0 0 1,0 0-1,0 0 1,0 0-1,-1 0 0,1 1 1,0-1-1,0 1 1,0-1-1,0 1 0,-1 0 1,1 0-1,0 0 0,0 0 1,1 1-1,7 3 59,0 1-1,0-2 0,1 1 1,-1-1-1,1-1 0,0 0 1,0-1-1,1 0 0,-1 0 1,0-2-1,19 1 0,-25-1-48,0 1 0,0 1 0,-1-1 0,1 1 0,-1-1 0,1 1 0,-1 1-1,0-1 1,1 1 0,-1-1 0,-1 1 0,1 0 0,0 1 0,-1-1 0,1 1 0,-1-1 0,0 1-1,3 5 1,7 10-3,0 1 0,13 27 0,-8-5 49,-2 0-1,-2 1 1,-2 1 0,13 87-1,-19-115 173,-5-15 89,-4-9 310,-16-34-668,1 0 0,-19-76 0,15 38-50,-31-147-188,52 221 272,0 0 0,0 0 0,1 0 0,0-1-1,0 1 1,0 0 0,1-1 0,0 1 0,0 0 0,3-8 0,-3 12 17,0 1 1,0-1 0,1 0-1,-1 0 1,0 1 0,1-1-1,-1 1 1,1-1 0,-1 1-1,1 0 1,0-1 0,0 1-1,0 0 1,-1 0 0,1 0-1,0 0 1,0 1 0,0-1-1,0 0 1,0 1-1,1 0 1,-1-1 0,0 1-1,0 0 1,0 0 0,0 0-1,0 0 1,0 1 0,1-1-1,-1 0 1,0 1 0,2 1-1,1-2 31,0 1 0,0 1 0,0-1 0,-1 1 0,1-1 0,-1 1-1,1 0 1,-1 1 0,0-1 0,0 1 0,0 0 0,0 0 0,-1 0-1,6 7 1,-6-7 11,-1 1 0,0 0-1,0 1 1,0-1-1,0 0 1,-1 0 0,0 1-1,0-1 1,0 1 0,0-1-1,-1 1 1,0 0 0,0-1-1,0 1 1,-1 7 0,0-8-39,1 1 0,-1-1 0,0 0 0,0 1 0,0-1 0,-1 0 0,1 0 0,-5 7 0,5-9-88,0-1 0,-1 1 0,1-1 0,-1 1 0,1-1 0,-1 1 0,0-1 0,1 0 0,-1 0 0,0 0 0,0 0 0,0 0 0,0 0 0,0-1 0,0 1 0,0-1 0,0 1 0,0-1 0,0 0 0,-4 0 0,3 0-211,-1 0 0,1 0 0,0 0 0,0-1 0,0 0 0,-1 0-1,1 0 1,0 0 0,0 0 0,0 0 0,0-1 0,-3-2 0,-18-13-846</inkml:trace>
</inkml:ink>
</file>

<file path=ppt/ink/ink1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32.948"/>
    </inkml:context>
    <inkml:brush xml:id="br0">
      <inkml:brushProperty name="width" value="0.05" units="cm"/>
      <inkml:brushProperty name="height" value="0.05" units="cm"/>
      <inkml:brushProperty name="color" value="#33CCFF"/>
    </inkml:brush>
  </inkml:definitions>
  <inkml:trace contextRef="#ctx0" brushRef="#br0">1 448 10258,'0'2'4178,"22"59"1966,-15-43-5473,0 1 0,-1 0-1,-1 0 1,-1 0-1,3 26 1,2 36 41,-11-121-691,1 0 1,2 0-1,2 1 0,14-68 1,-14 94-30,0-1 0,2 1 1,9-23-1,-12 33 7,0-1 0,0 0 0,0 1 0,0-1 0,0 1 0,1-1 0,-1 1 0,1 0 0,0 0 0,0 0 0,0 1 0,1-1 0,-1 1 0,0 0 0,1 0 0,6-3 0,-9 4 3,1 1 1,-1 0-1,1 0 0,-1-1 1,1 1-1,-1 0 1,1 0-1,0 1 1,-1-1-1,1 0 0,-1 0 1,1 1-1,-1-1 1,1 1-1,-1-1 1,0 1-1,1 0 0,-1-1 1,1 1-1,-1 0 1,0 0-1,2 1 1,-1 1 5,1 0 0,-1 0 1,0 0-1,0 0 1,0 0-1,0 1 1,0-1-1,2 8 0,0 2 27,-1 0 0,0 1 0,-1-1 0,1 16 1,-4-12-20,1 8 145,2-24-79,1-15-33,4-23-40,21-62 0,-25 89-14,1-1 1,1 1 0,0 0-1,0 1 1,1-1-1,0 1 1,0 0-1,1 0 1,1 1-1,13-13 1,-19 19 2,1 0 0,-1 1 1,0-1-1,1 1 0,-1-1 0,1 1 1,-1 0-1,1 0 0,0 0 0,0 0 1,-1 0-1,1 1 0,0-1 0,0 1 0,0 0 1,0 0-1,-1 0 0,1 0 0,5 1 1,-3 1-1,1 1 0,0-1 0,-1 1 0,1 0 0,-1 0 0,9 8 0,22 13 107,-33-23-70,1 0 0,-1 1 0,1-1 0,0 0 0,0-1 0,-1 1 0,1-1 1,0 1-1,0-1 0,0-1 0,0 1 0,-1 0 0,1-1 0,0 0 0,0 0 0,-1 0 0,1 0 0,0 0 0,-1-1 0,1 0 0,-1 0 1,0 0-1,6-4 0,5-5 98,0-1 0,0-1 0,18-22 1,-27 30-110,6-7 108,0-1 0,-1 0 0,-1 0 0,0-1 0,13-26 0,-19 32-69,-1 3-12,-2 8-38,3 25-29,0-20 18,1 0 1,-1 0-1,1 0 1,0 0-1,1-1 1,0 1-1,0-1 1,1-1-1,9 11 1,-12-15-2,0 0 1,-1 0-1,1 0 1,0-1-1,0 1 0,0-1 1,0 1-1,0-1 1,0 0-1,0 0 1,1-1-1,-1 1 1,0 0-1,0-1 1,1 0-1,-1 0 1,0 0-1,1 0 1,-1-1-1,0 1 1,0-1-1,1 0 1,-1 0-1,0 0 1,0 0-1,0-1 1,0 1-1,5-4 1,-6 4 7,-1 0 1,1 0-1,0 0 1,-1 0-1,1-1 0,-1 1 1,0 0-1,1-1 1,-1 1-1,0-1 1,0 1-1,0-1 1,0 0-1,0 0 0,0 1 1,0-1-1,-1 0 1,1 0-1,-1 0 1,1 0-1,-1-2 1,0 1 13,0 0 0,0 0 1,-1 0-1,1 0 1,-1-1-1,0 1 0,0 0 1,0 0-1,0 0 1,-1 1-1,-2-6 0,-2-1 7,0 1 0,0 1 0,-1 0-1,0-1 1,0 2 0,0-1 0,-15-8 0,9 7-72,-1 0 0,0 2 0,-19-7 0,29 11-166,0 0-1,-1 1 1,1 0 0,0 0 0,-1 0-1,1 1 1,0 0 0,-1-1 0,1 1 0,-1 1-1,1-1 1,-1 1 0,1 0 0,0 0 0,-1 0-1,-3 2 1,7-3 129,1 0 0,0 0 0,0 0 1,0 0-1,0 0 0,-1 0 0,1 0 0,0 0 0,0 0 0,0 0 0,-1 0 1,1 0-1,0 0 0,0 0 0,0 0 0,0 0 0,0 1 0,-1-1 0,1 0 1,0 0-1,0 0 0,0 0 0,0 0 0,0 0 0,0 1 0,-1-1 0,1 0 1,0 0-1,0 0 0,0 0 0,0 0 0,0 1 0,0-1 0,0 0 0,0 0 1,0 0-1,0 0 0,0 1 0,0-1 0,0 0 0,0 0 0,0 0 0,0 1 1,0-1-1,0 0 0,0 0 0,0 0 0,0 0 0,0 1 0,0-1 0,0 0 1,0 0-1,0 0 0,1 0 0,-1 0 0,0 1 0,10 2-2429,-8-3 2272,15 4-1324</inkml:trace>
</inkml:ink>
</file>

<file path=ppt/ink/ink1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33.349"/>
    </inkml:context>
    <inkml:brush xml:id="br0">
      <inkml:brushProperty name="width" value="0.05" units="cm"/>
      <inkml:brushProperty name="height" value="0.05" units="cm"/>
      <inkml:brushProperty name="color" value="#33CCFF"/>
    </inkml:brush>
  </inkml:definitions>
  <inkml:trace contextRef="#ctx0" brushRef="#br0">12 91 6585,'-2'-4'798,"0"-1"-1,0 0 0,1 0 0,0 0 0,0 0 1,0 0-1,0 0 0,1 0 0,0-1 1,0 1-1,0 0 0,1 0 0,1-8 0,-2 12-698,0 1 0,0-1 0,0 1-1,0 0 1,0-1 0,0 1 0,0-1-1,0 1 1,0-1 0,0 1 0,1-1-1,-1 1 1,0 0 0,0-1 0,0 1-1,1-1 1,-1 1 0,0 0 0,0-1-1,1 1 1,-1 0 0,0-1 0,1 1-1,-1 0 1,1 0 0,-1-1 0,0 1-1,1 0 1,-1 0 0,1 0-1,-1-1 1,0 1 0,1 0 0,-1 0-1,1 0 1,-1 0 0,1 0 0,-1 0-1,1 0 1,-1 0 0,0 0 0,1 0-1,-1 0 1,1 0 0,-1 0 0,1 0-1,-1 1 1,1-1 0,-1 0 0,0 0-1,1 0 1,-1 1 0,1-1 0,-1 0-1,0 0 1,1 1 0,-1-1 0,0 0-1,1 1 1,-1-1 0,0 0 0,0 1-1,1-1 1,-1 1 0,0-1 0,0 0-1,0 1 1,1 0 0,14 30 2389,-4 11-1323,-1-1-1,7 84 1,4 21-903,-16-124-528,-1-1 154,12 38 0,-15-55-348,0 0-1,1 0 1,0 0-1,0 0 1,0 0-1,0 0 1,1-1-1,-1 1 1,1-1-1,0 0 1,0 0-1,0 0 1,0 0-1,1 0 1,5 3-1,3-3-2682,4-2 1384</inkml:trace>
</inkml:ink>
</file>

<file path=ppt/ink/ink1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33.827"/>
    </inkml:context>
    <inkml:brush xml:id="br0">
      <inkml:brushProperty name="width" value="0.05" units="cm"/>
      <inkml:brushProperty name="height" value="0.05" units="cm"/>
      <inkml:brushProperty name="color" value="#33CCFF"/>
    </inkml:brush>
  </inkml:definitions>
  <inkml:trace contextRef="#ctx0" brushRef="#br0">0 214 9410,'47'-50'4028,"-45"48"-3789,0 1 1,-1 0-1,1-1 1,0 1-1,0 0 1,0 0 0,-1 0-1,1 1 1,0-1-1,0 0 1,1 1-1,-1-1 1,0 1 0,4-1-1,9-2 1178,-7-2-749,0-1 1,0 1-1,-1-1 1,1-1-1,-1 1 1,7-10-1,-11 13-545,-1 1 0,0-1-1,0 1 1,0-1 0,0 0 0,0 0 0,-1 0-1,1 0 1,-1 0 0,0 0 0,0 0-1,0-1 1,0 1 0,0 0 0,-1-1 0,1 1-1,-1 0 1,0-1 0,0 1 0,-1-7-1,0 9-120,1-1-1,-1 1 0,1 0 0,-1-1 0,1 1 0,-1 0 0,0 0 0,1 0 0,-1-1 0,0 1 0,0 0 0,0 0 0,0 0 0,0 1 0,0-1 0,0 0 0,0 0 0,-1 0 0,1 1 0,0-1 1,0 1-1,-1-1 0,1 1 0,0-1 0,-1 1 0,1 0 0,0-1 0,-1 1 0,1 0 0,-1 0 0,1 0 0,0 0 0,-1 0 0,1 1 0,0-1 0,-1 0 0,1 1 0,0-1 0,-1 1 0,1-1 0,0 1 1,0-1-1,-1 1 0,1 0 0,-1 1 0,-2 0-6,0 1 1,1 0 0,-1 0 0,1 0-1,0 0 1,0 0 0,0 1-1,0-1 1,0 1 0,1 0-1,0 0 1,0 0 0,-2 4-1,3-4 1,-1 0-1,1 1 0,0-1 0,1 0 0,-1 1 0,1-1 0,0 0 0,0 1 0,0-1 0,1 0 0,0 1 0,0-1 0,0 0 0,0 0 0,0 0 0,1 0 0,0 0 0,0 0 0,0 0 0,0 0 0,5 5 0,-3-5-104,0 0 1,0-1-1,0 1 0,1-1 0,0 0 0,-1 0 1,1-1-1,0 0 0,0 1 0,1-2 0,-1 1 0,0-1 1,1 1-1,-1-1 0,1-1 0,10 1 0,-7-1-482,1 0-1,-1 0 0,0-1 1,1-1-1,-1 0 0,0 0 0,0 0 1,0-1-1,0-1 0,-1 0 1,1 0-1,-1 0 0,0-1 1,0 0-1,0-1 0,-1 0 0,0 0 1,10-11-1,-2-6-306</inkml:trace>
</inkml:ink>
</file>

<file path=ppt/ink/ink1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34.517"/>
    </inkml:context>
    <inkml:brush xml:id="br0">
      <inkml:brushProperty name="width" value="0.05" units="cm"/>
      <inkml:brushProperty name="height" value="0.05" units="cm"/>
      <inkml:brushProperty name="color" value="#33CCFF"/>
    </inkml:brush>
  </inkml:definitions>
  <inkml:trace contextRef="#ctx0" brushRef="#br0">0 724 4945,'30'-96'3565,"-34"114"6760,-2 15-6471,6-26-3612,-1-1-1,1 0 0,0 1 1,0-1-1,1 1 0,-1-1 1,2 0-1,-1 1 0,1-1 1,2 7-1,-3-10-184,1 0 1,-1 0-1,1 0 0,-1-1 0,1 1 1,0 0-1,0-1 0,0 0 0,0 1 1,0-1-1,1 0 0,-1 0 0,1 0 1,0 0-1,-1-1 0,1 1 0,0-1 1,0 0-1,0 1 0,5 0 0,-5-2-40,0 0-1,0 0 0,0 0 0,0-1 1,0 1-1,0-1 0,0 0 1,0 0-1,0 0 0,0 0 0,-1-1 1,1 1-1,0-1 0,-1 1 1,1-1-1,-1 0 0,1 0 0,-1 0 1,0 0-1,0-1 0,2-2 0,3-3-2,-1-1 0,0 0-1,-1 0 1,0 0-1,0 0 1,-1-1-1,4-12 1,14-71-9,-15 58-15,-7 35 8,0-1 0,0 1 0,0-1 0,0 1-1,0-1 1,0 0 0,0 1 0,0-1-1,0 1 1,0-1 0,1 1 0,-1-1 0,0 1-1,0-1 1,0 1 0,1-1 0,-1 1 0,0-1-1,1 1 1,-1 0 0,0-1 0,1 1-1,-1-1 1,1 1 0,-1 0 0,1 0 0,0-1-1,7 11-103,-7-8 108,0 0 1,0-1-1,0 1 0,0 0 0,0-1 0,0 1 0,0-1 1,1 0-1,-1 1 0,1-1 0,-1 0 0,3 1 0,-4-1 0,1-1 0,0 1-1,0-1 1,0 0 0,0 0-1,0 1 1,0-1 0,0 0-1,0 0 1,-1 0 0,1 0-1,0 0 1,0 0 0,0 0-1,0 0 1,0 0 0,0-1 0,0 1-1,0 0 1,0-1 0,0 1-1,-1 0 1,1-1 0,0 1-1,1-2 1,10-21 9,-1-2-22,2 7 9,-10 14 1,0 0 0,0 0-1,0 0 1,0 0 0,-1 0 0,0-1-1,0 1 1,0-1 0,-1 0 0,1 1-1,0-7 1,-2 9 0,1 1 0,-1-1 0,0 1 1,1-1-1,-1 1 0,1-1 0,-1 1 0,1-1 0,-1 1 0,1 0 0,0 0 1,0-1-1,0 1 0,0 0 0,0 0 0,2-2 0,-2 2 0,0 1-1,0 0 1,0-1-1,0 1 1,0 0-1,0 0 1,0-1-1,0 1 1,0 0-1,0 0 1,0 0-1,0 0 1,0 0-1,0 1 1,0-1 0,0 0-1,-1 0 1,1 1-1,2 0 1,4 3-10,1 0 0,-1 1 0,0 0 0,0 0 1,7 7-1,11 8-7,-21-18 22,-1 0-1,1 0 0,-1 0 0,1-1 0,-1 0 0,1 0 0,0 0 1,-1 0-1,1 0 0,0 0 0,0-1 0,0 0 0,0 0 1,6-1-1,-5 0 2,-1-1-1,0 1 1,0-1 0,0 0 0,0 0 0,0-1-1,-1 1 1,1-1 0,-1 1 0,1-1 0,-1-1-1,0 1 1,2-4 0,5-5 14,-1 0-1,-1-1 1,0-1-1,-1 1 1,0-1-1,-1 0 1,-1-1-1,0 1 1,-1-1-1,-1 0 1,0-1-1,1-25 1,-2 1 11,-2 0 0,-2 0 0,-12-66 0,14 104-30,-1 1 0,1-1-1,0 1 1,0-1-1,-1 1 1,1-1-1,-1 1 1,1-1-1,-1 1 1,1-1-1,-1 1 1,0 0-1,-1-2 1,2 3 0,-1 0 0,1 0 0,-1 0 0,1 0 0,0 1 0,-1-1 0,1 0 0,0 0 0,-1 0 0,1 1 0,0-1 0,-1 0 0,1 0 0,0 1 0,0-1 0,-1 0 0,1 1 0,0-1 0,0 0 0,-1 1 0,1-1 0,0 1 0,0-1 0,0 0 0,0 1 0,0-1 0,0 1 0,0-1 0,0 1 0,-10 45 20,8-21 72,1 0 0,1 1 0,5 46 0,-3-60-35,0 0 0,1-1 0,0 1 0,1 0-1,0-1 1,1 0 0,0 0 0,1-1 0,0 1 0,10 11-1,-15-20-46,1 1-1,0-1 0,-1 0 0,1 0 1,0 0-1,1 0 0,-1-1 1,0 1-1,0-1 0,1 1 0,-1-1 1,1 0-1,-1 0 0,1 0 0,0 0 1,-1 0-1,1 0 0,0-1 1,0 1-1,-1-1 0,1 0 0,0 0 1,0 0-1,5-1 0,-5 0 1,-1 0-1,1-1 0,-1 1 1,1-1-1,-1 0 0,0 1 1,1-1-1,-1 0 0,0 0 1,0 0-1,0-1 0,0 1 1,-1 0-1,1-1 0,-1 1 1,1-1-1,-1 0 0,0 1 1,0-1-1,0 0 0,-1 0 1,1 0-1,0-5 0,0 2-3,-1 0-1,0-1 1,0 1-1,-1 0 1,-1-9-1,-1-19 0,3 33-5,0 0-1,0 0 1,0 0 0,1 0 0,-1 0-1,0-1 1,1 1 0,-1 0 0,1 0-1,0 0 1,-1 0 0,1 1-1,-1-1 1,1 0 0,0 0 0,0 0-1,0 0 1,0 1 0,-1-1 0,1 0-1,0 1 1,0-1 0,0 1 0,0-1-1,0 1 1,1-1 0,-1 1 0,0 0-1,0-1 1,0 1 0,0 0 0,0 0-1,0 0 1,1 0 0,-1 0 0,1 0-1,4 0 2,-1 0 0,0 1-1,1 0 1,-1-1-1,0 2 1,7 1-1,-3 1 126,0 0-1,0 1 0,0 0 0,0 0 0,-1 1 0,0 0 0,0 0 0,11 13 1,-17-18-92,0 1 1,-1 0-1,1 0 1,-1 0-1,1 0 1,-1 0 0,0 1-1,0-1 1,0 0-1,0 0 1,0 1-1,0-1 1,-1 1-1,1-1 1,-1 1 0,1-1-1,-1 1 1,0-1-1,0 1 1,0-1-1,-1 1 1,1-1 0,0 1-1,-1-1 1,0 0-1,0 1 1,1-1-1,-1 0 1,-1 1-1,1-1 1,0 0 0,0 0-1,-1 0 1,0 0-1,1 0 1,-1 0-1,0 0 1,0-1-1,-2 3 1,2-3-95,0 1 0,1-1-1,-1 0 1,0 0 0,0 0 0,1 0-1,-1 0 1,0-1 0,0 1-1,0 0 1,0-1 0,0 1 0,0-1-1,0 0 1,-1 0 0,1 0 0,0 0-1,0 0 1,0 0 0,0-1 0,0 1-1,0 0 1,0-1 0,0 0 0,0 1-1,0-1 1,0 0 0,1 0 0,-1 0-1,0-1 1,0 1 0,-2-2 0,0-1-499,0 0 1,0-1 0,0 1 0,0-1 0,1 0 0,-1 0-1,1 0 1,0 0 0,1 0 0,-4-10 0,-3-27-1125</inkml:trace>
</inkml:ink>
</file>

<file path=ppt/ink/ink1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34.998"/>
    </inkml:context>
    <inkml:brush xml:id="br0">
      <inkml:brushProperty name="width" value="0.05" units="cm"/>
      <inkml:brushProperty name="height" value="0.05" units="cm"/>
      <inkml:brushProperty name="color" value="#33CCFF"/>
    </inkml:brush>
  </inkml:definitions>
  <inkml:trace contextRef="#ctx0" brushRef="#br0">1 0 13259,'40'37'5993,"5"9"-2464,-4 10-120,-9 7-673,-8 4-543,-20 5-1113,-11 4-512,-15 4-568,-8 1 0,-10 0-96,-5-2-896,11-21 720</inkml:trace>
</inkml:ink>
</file>

<file path=ppt/ink/ink1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39.444"/>
    </inkml:context>
    <inkml:brush xml:id="br0">
      <inkml:brushProperty name="width" value="0.05" units="cm"/>
      <inkml:brushProperty name="height" value="0.05" units="cm"/>
      <inkml:brushProperty name="color" value="#33CCFF"/>
    </inkml:brush>
  </inkml:definitions>
  <inkml:trace contextRef="#ctx0" brushRef="#br0">78 468 5657,'-58'55'3270,"52"-47"-2267,-8 1 7899,20-10-7882,26-5-502,-1-2 0,0-1 0,-1-1 1,0-1-1,33-19 0,145-86 1128,-198 110-1562,289-198 1396,-102 65-2603,-291 190-8354,84-46 8686,-38 19-1386</inkml:trace>
</inkml:ink>
</file>

<file path=ppt/ink/ink1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39.816"/>
    </inkml:context>
    <inkml:brush xml:id="br0">
      <inkml:brushProperty name="width" value="0.05" units="cm"/>
      <inkml:brushProperty name="height" value="0.05" units="cm"/>
      <inkml:brushProperty name="color" value="#33CCFF"/>
    </inkml:brush>
  </inkml:definitions>
  <inkml:trace contextRef="#ctx0" brushRef="#br0">75 0 9354,'-2'9'7148,"-8"11"-4117,-5 11-2754,6-9-81,-22 56 778,29-72-806,1 0 0,-1 0 0,1 0 0,0 0 0,1 0 0,-1 0 1,1 0-1,0 1 0,1-1 0,0 0 0,1 7 0,-1-10-85,0-1 1,0 0 0,1 0-1,-1 0 1,0 0-1,1 0 1,0 0-1,-1 0 1,1-1 0,0 1-1,0-1 1,0 1-1,0-1 1,0 0-1,0 1 1,0-1 0,0 0-1,1 0 1,-1-1-1,0 1 1,1 0-1,4 0 1,6 0 126,0 1-1,-1-2 1,16 0 0,-10-1-28,23-2-465,1-1 0,-1-3 1,1-1-1,57-20 0,-38 10-898,2 2 377</inkml:trace>
</inkml:ink>
</file>

<file path=ppt/ink/ink1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41.254"/>
    </inkml:context>
    <inkml:brush xml:id="br0">
      <inkml:brushProperty name="width" value="0.05" units="cm"/>
      <inkml:brushProperty name="height" value="0.05" units="cm"/>
      <inkml:brushProperty name="color" value="#33CCFF"/>
    </inkml:brush>
  </inkml:definitions>
  <inkml:trace contextRef="#ctx0" brushRef="#br0">176 503 4705,'0'-5'848,"0"0"0,0 0 0,0 0 0,1 1 0,0-1 0,0 0 0,0 0 0,0 0 0,4-7 0,5-21 3837,-10 32-4621,0 1 0,0 0-1,0-1 1,0 1-1,0 0 1,0 0 0,-1-1-1,1 1 1,0 0-1,0-1 1,0 1 0,0 0-1,0-1 1,0 1-1,-1 0 1,1 0-1,0-1 1,0 1 0,0 0-1,-1 0 1,1-1-1,0 1 1,0 0 0,0 0-1,-1 0 1,1-1-1,0 1 1,-1 0 0,1 0-1,0 0 1,0 0-1,-1 0 1,1 0-1,0 0 1,-1 0 0,1 0-1,0 0 1,-1 0-1,1 0 1,0 0 0,-1 0-1,1 0 1,0 0-1,-1 0 1,1 0 0,-1 0-1,-4 0 9,-1 1 0,0 0 0,1 0 0,-1 0-1,0 0 1,1 1 0,0 0 0,-1 0 0,1 1 0,0-1 0,0 1-1,-7 6 1,6-6 1,-3 3-4,1 0 1,0 1-1,0 0 0,0 0 0,1 1 1,0 0-1,0 0 0,1 0 0,0 1 1,0 0-1,1 0 0,1 1 0,-7 17 1,10-26-70,1 1 1,0-1-1,0 0 1,-1 0-1,1 0 1,0 0-1,0 1 1,0-1-1,0 0 1,1 0-1,-1 0 1,0 0-1,0 0 1,1 0-1,-1 1 1,1-1-1,-1 0 1,1 0-1,-1 0 1,1 0-1,-1 0 1,1 0-1,0-1 1,0 1-1,0 0 1,-1 0-1,1 0 1,0-1-1,0 1 1,0 0-1,0-1 1,0 1-1,0-1 1,0 1-1,0-1 1,1 0-1,-1 1 1,0-1-1,0 0 1,0 0-1,0 0 1,0 0-1,1 0 1,-1 0-1,0 0 1,2 0-1,7 0 4,-1-1-1,1 0 0,0-1 0,9-2 1,2-2 16,0 0 1,31-15 0,-43 17-8,-1 0-1,0-1 1,0 0-1,0 0 1,0-1-1,-1 0 0,0 0 1,9-11-1,-12 14 1045,5 8 339,-2 1-1506,-3-4 195,0 1 1,0 0-1,0 0 0,0 0 0,-1 0 0,0 1 0,0 0 0,6 7 0,-9-10 123,-3-19-175,2 13-29,-3-21-22,4 25 22,0 0 0,0 1-1,0-1 1,0 0 0,0 0-1,-1 1 1,1-1 0,0 0-1,0 0 1,-1 1 0,1-1 0,0 0-1,-1 1 1,1-1 0,-1 0-1,1 1 1,-1-1 0,1 1-1,-1-1 1,0 1 0,1-1 0,-1 1-1,0-1 1,0 1 37,4 10 62,-1-5-87,0 0 0,-1-1-1,2 1 1,-1-1 0,0 0 0,1 0 0,0 0-1,0 0 1,0 0 0,0 0 0,1-1 0,4 4-1,-3-1-10,13 12 75,0 1-1,-2 0 1,0 2-1,-2 0 1,0 0-1,18 39 1,-25-40-31,-1 1 0,0-1 0,-2 1 0,-1 0 0,2 31 0,-5-43-30,0 0 1,-1 0-1,0 0 1,-1-1-1,0 1 0,-5 15 1,5-19-14,0-1 1,0 1 0,-1-1 0,1 0-1,-1 0 1,0 0 0,0 0 0,0-1-1,-1 1 1,1-1 0,-1 0 0,0 0-1,-5 4 1,6-6-3,1 0 0,-1 1-1,1-1 1,-1 0 0,1 0 0,-1-1 0,1 1 0,-1-1-1,0 1 1,1-1 0,-1 0 0,0 0 0,0 0 0,1 0-1,-1 0 1,0-1 0,1 1 0,-6-2 0,4 0-3,0 0 1,-1 0 0,1-1-1,0 0 1,0 1 0,0-1-1,1 0 1,-1-1 0,-5-6-1,1 0-13,1-1-1,0 0 1,0 0-1,1 0 1,1 0-1,0-1 1,-4-15-1,6 17-5,1 1-1,1 0 0,0-1 0,0 0 0,1 1 1,0-1-1,0 0 0,1 1 0,0-1 1,1 1-1,0-1 0,4-8 0,-1 4-23,1 1-1,1 0 1,0 1-1,1 0 1,0 0-1,0 1 1,17-17-1,43-43-97,95-109 97,-143 155 94,-1-1 1,-2-1-1,0-1 1,-2 0-1,17-46 1,-29 64-32,0 0 0,-1 0 0,0 0 0,-1-1 0,0 1 0,-1 0 0,-1-18 0,1 24-18,0-1 0,-1 1 0,1 0-1,-1 0 1,0 0 0,-1-1 0,1 1 0,-1 1 0,1-1 0,-1 0-1,0 0 1,-1 1 0,1-1 0,-1 1 0,0-1 0,1 1 0,-1 0-1,-1 0 1,1 0 0,0 1 0,-5-3 0,6 4-4,0 1 0,0-1 0,0 1 1,0-1-1,0 1 0,0 0 0,0 0 0,-1 0 0,1 0 1,0 1-1,0-1 0,0 0 0,0 1 0,0 0 1,0-1-1,0 1 0,0 0 0,0 0 0,0 0 0,0 0 1,1 1-1,-1-1 0,0 0 0,1 1 0,-1-1 0,1 1 1,-1-1-1,1 1 0,0 0 0,-2 3 0,-5 5 0,1 1 1,1 0-1,-10 21 0,9-12 42,0 0 1,1 0-1,1 1 0,1-1 1,0 1-1,2 0 1,0 30-1,2-37-12,1 0 0,0 0 0,1-1 0,0 1-1,1-1 1,1 0 0,0 1 0,1-2 0,0 1 0,1 0 0,0-1 0,12 16-1,-14-22-77,1-1-1,-1-1 0,1 1 1,0 0-1,0-1 0,1 0 0,-1 0 1,1-1-1,0 0 0,0 0 1,0 0-1,0 0 0,8 1 0,0-1-374,0-1-1,-1 0 1,1-1-1,0 0 1,17-2-1,23-3-481</inkml:trace>
</inkml:ink>
</file>

<file path=ppt/ink/ink1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42.118"/>
    </inkml:context>
    <inkml:brush xml:id="br0">
      <inkml:brushProperty name="width" value="0.05" units="cm"/>
      <inkml:brushProperty name="height" value="0.05" units="cm"/>
      <inkml:brushProperty name="color" value="#33CCFF"/>
    </inkml:brush>
  </inkml:definitions>
  <inkml:trace contextRef="#ctx0" brushRef="#br0">35 391 6241,'-28'15'5949,"21"-9"-3229,21-10 3081,12-8-5049,-1-1-1,0 0 0,-1-2 1,39-32-1,92-91 1532,-68 58-1968,-56 55-513,-21 18-1028,0-1 0,0 0 0,16-19-1,-16 13-244</inkml:trace>
</inkml:ink>
</file>

<file path=ppt/ink/ink1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42.695"/>
    </inkml:context>
    <inkml:brush xml:id="br0">
      <inkml:brushProperty name="width" value="0.05" units="cm"/>
      <inkml:brushProperty name="height" value="0.05" units="cm"/>
      <inkml:brushProperty name="color" value="#33CCFF"/>
    </inkml:brush>
  </inkml:definitions>
  <inkml:trace contextRef="#ctx0" brushRef="#br0">0 319 7682,'12'-40'1328,"1"0"309,1 12 11246,-12 48-11504,-1 7-1375,-1-10 109,-1 1-15,1 0 1,0 0 0,6 31 0,-5-45-88,0 0 0,0 0 0,1 0 0,0 1 0,-1-1 0,1-1 0,0 1 0,1 0 0,2 4 0,-3-6-11,0-1 0,-1 1 0,1-1 0,0 1 0,0-1 0,0 0 1,0 1-1,0-1 0,0 0 0,0 0 0,0-1 0,1 1 0,-1 0 0,0-1 0,0 1 0,1-1 0,-1 0 0,4 0 0,0 0-3,1-1 0,0 0 0,-1-1 0,1 0 0,-1 0-1,0 0 1,1 0 0,-1-1 0,0 0 0,0-1 0,-1 1 0,1-1 0,-1 0 0,0-1-1,0 1 1,0-1 0,4-5 0,9-12-559,-1 0-1,24-41 1,-41 62 541,0 0-16,0 1 1,1-1 0,-1 1-1,0 0 1,0-1 0,1 1-1,-1-1 1,0 1-1,1 0 1,-1-1 0,1 1-1,-1 0 1,0-1 0,1 1-1,-1 0 1,1 0-1,-1-1 1,1 1 0,-1 0-1,1 0 1,-1 0 0,1 0-1,-1 0 1,1-1-1,-1 1 1,1 0 0,0 0-1,14 8-220,2 1 320,-11-6-47,-1-1-1,1 0 1,-1-1-1,1 1 1,0-1-1,0 0 1,-1-1-1,10 1 1,-11-2 12,0 1 0,0-1 1,-1 0-1,1 0 1,-1 0-1,1-1 1,-1 1-1,1-1 1,-1 0-1,0 0 1,0 0-1,0 0 0,0-1 1,0 1-1,0-1 1,4-5-1,-3 4-1,-1-1-1,1 1 1,-1-1-1,1 0 1,-2 0-1,1 0 1,0 0-1,-1 0 1,0-1-1,0 1 1,-1-1-1,1 1 0,-1-1 1,0 0-1,-1 0 1,0 1-1,1-1 1,-2 0-1,1 0 1,-1 1-1,0-1 1,0 0-1,0 1 1,-1-1-1,0 1 1,0 0-1,0-1 1,-1 1-1,0 0 1,0 0-1,0 0 1,-1 1-1,-4-6 0,-41-36-1644,15 20-3033,34 26 4623,0 0 1,-1 0-1,1 0 0,0 0 1,0 0-1,0 0 0,0 0 1,0 0-1,0 0 0,0 0 1,0 0-1,-1 0 0,1-1 1,0 1-1,0 0 0,0 0 1,0 0-1,0 0 0,0 0 1,0 0-1,0 0 0,0 0 1,0 0-1,-1 0 0,1 0 1,0-1-1,0 1 0,0 0 1,0 0-1,0 0 0,0 0 1,0 0-1,0 0 0,0 0 1,0 0-1,0-1 0,0 1 1,0 0-1,0 0 0,0 0 1,0 0-1,0 0 0,0 0 1,0 0-1,0-1 0,0 1 1,0 0-1,0 0 0,1 0 0,-1 0 1,0 0-1,0 0 0,0 0 1,0 0-1,0 0 0,0 0 1,0-1-1,0 1 0,0 0 1,15-2-887</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31.721"/>
    </inkml:context>
    <inkml:brush xml:id="br0">
      <inkml:brushProperty name="width" value="0.05" units="cm"/>
      <inkml:brushProperty name="height" value="0.05" units="cm"/>
      <inkml:brushProperty name="color" value="#FF0066"/>
    </inkml:brush>
  </inkml:definitions>
  <inkml:trace contextRef="#ctx0" brushRef="#br0">2 21 4993,'-1'-1'321,"1"0"0,0 1 0,0-1 0,0 0 1,0 0-1,0 0 0,0 0 0,0 0 0,0 0 0,0 0 0,1 0 0,-1 0 0,0 0 1,1 0-1,-1 1 0,0-1 0,1 0 0,-1 0 0,1 0 0,-1 0 0,2 0 0,-1 1-91,0 0 0,1 1 0,-1-1 1,0 1-1,0-1 0,0 1 0,0 0 0,1-1 0,-1 1 0,0 0 0,0 0 0,0-1 0,-1 1 0,1 0 0,0 0 0,0 0 0,1 2 0,49 60 2193,-2 3 0,73 131-1,-112-177-2345,-4-8-297,1 0 1,15 21 0,-20-31-141,-1 0 1,1 0-1,0 0 1,0 0 0,0 0-1,0-1 1,0 1-1,0-1 1,0 1-1,0-1 1,1 0-1,-1 0 1,0 0-1,1 0 1,-1 0-1,1 0 1,-1-1-1,1 1 1,-1-1-1,1 0 1,3 0 0,7-4-935</inkml:trace>
</inkml:ink>
</file>

<file path=ppt/ink/ink1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43.778"/>
    </inkml:context>
    <inkml:brush xml:id="br0">
      <inkml:brushProperty name="width" value="0.05" units="cm"/>
      <inkml:brushProperty name="height" value="0.05" units="cm"/>
      <inkml:brushProperty name="color" value="#33CCFF"/>
    </inkml:brush>
  </inkml:definitions>
  <inkml:trace contextRef="#ctx0" brushRef="#br0">18 729 8954,'4'-13'5133,"11"-10"-2950,-3 6-799,-6 6-651,-1 3-293,-1-1 0,1 1 1,-1-1-1,-1 0 1,0-1-1,0 1 0,-1-1 1,2-15-1,-4 24-428,1 0-1,-1 1 1,0-1-1,0 0 0,0 0 1,0 1-1,0-1 1,-1 0-1,1 0 1,0 1-1,0-1 1,0 0-1,-1 1 1,1-1-1,0 0 1,-1 1-1,1-1 1,0 0-1,-1 1 1,1-1-1,-1 1 0,1-1 1,-1 1-1,1-1 1,-1 1-1,0-1 1,1 1-1,-1-1 1,0 1-1,1 0 1,-1 0-1,0-1 1,1 1-1,-1 0 1,0 0-1,1-1 1,-1 1-1,0 0 1,0 0-1,1 0 0,-1 0 1,0 0-1,0 0 1,0 1-1,-2-1-9,1 1 0,-1 0 0,1-1 0,-1 1 0,1 0 0,-1 1 0,1-1 0,0 0 0,-1 1 0,1-1 0,-2 3 0,0 0-3,1-1 1,-1 1-1,1 0 0,0 1 1,1-1-1,-1 0 0,1 1 0,0-1 1,0 1-1,0 0 0,0 0 0,1 0 1,0 0-1,0 0 0,0 0 0,1 0 1,0 0-1,0 0 0,0 0 1,1 7-1,0-9 5,0 0 0,0 0-1,0 0 1,0 0 0,0 0 0,1 0 0,-1-1 0,1 1 0,0 0-1,-1-1 1,1 1 0,1-1 0,-1 0 0,0 1 0,0-1 0,1 0 0,-1-1-1,1 1 1,0 0 0,0-1 0,0 1 0,-1-1 0,1 0 0,0 0-1,0 0 1,1 0 0,-1-1 0,0 1 0,0-1 0,0 0 0,0 0 0,0 0-1,6-1 1,1 0 7,0-1 1,1 0-1,-1-1 0,-1 0 0,1-1 0,0 0 0,-1 0 0,0-1 0,0 0 1,0-1-1,0 0 0,-1 0 0,0-1 0,13-15 0,-11 12 14,0-1 0,-1-1 0,-1 0 0,0 0 0,-1 0 0,0-1 0,-1 0 0,0-1 0,-1 1 0,4-17 0,-6 14 31,0 0 0,-2 0 0,1 0 0,-2 0 0,0 1 0,-1-1 0,-1 0 0,-4-20 0,6 35-55,0 0 1,0 0 0,-1 0-1,1-1 1,0 1 0,-1 0-1,1 0 1,-1 0-1,1 0 1,-1-1 0,0 1-1,1 0 1,-1 0 0,0 0-1,0 0 1,1 1-1,-1-1 1,0 0 0,0 0-1,0 0 1,0 1 0,0-1-1,0 0 1,-1 1-1,1-1 1,0 1 0,0 0-1,0-1 1,-3 0 0,3 2-1,-1-1 0,1 1 0,-1-1 0,1 1 0,0-1 0,-1 1 0,1 0 0,0 0 0,0 0 0,-1-1 0,1 1 0,0 0 0,0 1 0,0-1 0,0 0 0,0 0 0,0 0 0,1 0 0,-1 1 1,0-1-1,1 0 0,-1 1 0,1-1 0,-1 1 0,0 1 0,-1 5 10,1 1 0,-1-1-1,1 1 1,1-1 0,-1 1 0,2 0 0,-1-1 0,1 1-1,0 0 1,1-1 0,0 1 0,0-1 0,1 0 0,0 0 0,1 0-1,-1 0 1,2-1 0,-1 1 0,1-1 0,9 11 0,-11-13-6,1-1 0,0 0 0,0 0 0,1 0 0,-1 0 0,1-1 1,0 1-1,0-1 0,0 0 0,0-1 0,0 1 0,1-1 0,-1 0 0,1-1 1,-1 1-1,1-1 0,0 0 0,0 0 0,-1-1 0,1 0 0,0 0 1,0 0-1,0-1 0,-1 1 0,1-2 0,0 1 0,0 0 0,-1-1 0,0 0 1,1-1-1,8-4 0,-3-1 18,0 0 1,0 0-1,-1-1 0,0-1 1,0 1-1,-2-2 1,1 1-1,-1-1 1,0 0-1,-1-1 0,-1 0 1,0 0-1,0 0 1,6-25-1,-4 11 15,-2-1 1,0 0-1,-2 0 1,-1-1-1,-1 1 1,-3-39-1,1 56-32,-2 0-1,1 1 1,-1-1 0,0 1-1,-1-1 1,-7-16 0,8 22-3,0 0 0,0 1 0,0-1 0,0 1 0,-1 0 0,1 0 0,-1 0 0,0 0 0,0 0 0,0 0 0,0 1 0,0 0 0,-1-1 0,1 1 0,-1 0 0,1 1 0,-1-1 0,0 1 0,-6-2 0,9 2 5,-1 1 0,0 0 0,0 0 0,1 0 0,-1 0 1,0 0-1,0 0 0,0 1 0,1-1 0,-1 0 0,0 1 0,1-1 0,-1 1 0,0 0 0,1 0 0,-1-1 1,1 1-1,-1 0 0,1 0 0,-1 1 0,1-1 0,0 0 0,-1 0 0,1 1 0,0-1 0,0 1 0,0-1 1,0 1-1,0-1 0,1 1 0,-1-1 0,0 1 0,1 0 0,-1 0 0,1-1 0,-1 5 0,0 0 15,0 0 0,0 0-1,0 1 1,1-1-1,0 0 1,1 1 0,-1-1-1,1 0 1,3 11-1,2 0-8,2 1 0,0-1 0,0-1 0,2 1 0,0-1 0,12 14 0,-16-22-9,0-1 0,0 0 1,1 0-1,0 0 0,0-1 0,1 0 0,0-1 0,0 1 0,0-2 0,1 1 0,-1-1 1,1 0-1,17 4 0,-22-7-3,0-1 1,0 1-1,0-1 1,0 0-1,0 0 1,1-1-1,-1 1 1,0-1-1,0 0 1,0 0-1,-1 0 1,1-1-1,0 1 1,0-1-1,3-2 1,0-1 8,-1 1 0,0-1 0,-1 0 0,1 0 0,-1-1 0,0 0 0,7-10 0,-3 2 6,-1 0 0,-1 0 0,-1 0 0,0-1 0,0 0 0,-2 0 0,5-22 0,-9 37-19,0-5 16,1 0 1,0 0-1,0 0 1,1 0-1,-1 0 1,4-6-1,-4 10-2,-1 1 1,1-1-1,-1 0 0,1 1 0,0-1 0,-1 0 1,1 1-1,0-1 0,0 1 0,0-1 0,-1 1 0,1-1 1,0 1-1,0 0 0,0-1 0,0 1 0,0 0 1,0 0-1,0 0 0,0 0 0,0 0 0,-1 0 0,1 0 1,0 0-1,0 0 0,0 0 0,0 0 0,0 0 1,0 1-1,0-1 0,0 0 0,0 1 0,-1-1 1,1 1-1,0-1 0,0 1 0,0-1 0,-1 1 0,2 1 1,99 73 1510,-52-36-618,-36-24-582,-13-15-311,0 0 0,0 1 0,1-1 0,-1 1 0,0-1 0,0 1 0,0-1 0,0 0 0,0 1 0,0-1 0,0 1 0,0-1 0,0 1 0,0-1 0,0 1 0,-1-1 0,1 0 0,0 1 0,0-1 1,0 1-1,0-1 0,-1 1 0,1-1 0,0 1 0,-3 0 8,1 1 0,0-1 0,0 1 0,0-1-1,-1 0 1,1 0 0,-1 0 0,1 0 0,-1 0 0,1 0 0,-5 0 0,-11 3-57,0-2 0,0 1 0,-26-2 0,2-6-3596,32 2 2474</inkml:trace>
</inkml:ink>
</file>

<file path=ppt/ink/ink1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46.274"/>
    </inkml:context>
    <inkml:brush xml:id="br0">
      <inkml:brushProperty name="width" value="0.05" units="cm"/>
      <inkml:brushProperty name="height" value="0.05" units="cm"/>
      <inkml:brushProperty name="color" value="#33CCFF"/>
    </inkml:brush>
  </inkml:definitions>
  <inkml:trace contextRef="#ctx0" brushRef="#br0">69 38 7762,'-32'-38'11182,"30"43"-8845,5 18-3631,-2-16 2182,8 93-37,-4 0 0,-10 120 0,0-24-482,10 429 421,-25-321 69,12-222-325,2-10 7,3 104 0,4-165-581,-1-7-41,1-1-1,-1 0 1,1 0 0,-1 1 0,0-1 0,-1 0 0,1 0 0,-1 1 0,1-1-1,-1 0 1,-2 5 0,3-8-2,0 0 0,0 0-1,0 0 1,0 0 0,0 0-1,-1 0 1,1 0 0,0 0-1,0 0 1,0 0 0,-1 0-1,1 0 1,0 0 0,0 0-1,0 0 1,0 0 0,-1 0-1,1 0 1,0 0 0,0 0-1,0 0 1,0 0 0,-1 0 0,1 0-1,0 0 1,0 0 0,0-1-1,0 1 1,0 0 0,-1 0-1,1 0 1,0 0 0,0 0-1,0 0 1,0-1 0,0 1-1,0 0 1,0 0 0,0 0-1,0 0 1,-1-1 0,1 1-1,0 0 1,0 0 0,0 0-1,0 0 1,0-1 0,0 1-1,0 0 1,0 0 0,0 0 0,0 0-1,0-1 1,0 1 0,1 0-1,-1 0 1,0 0 0,0 0-1,0-1 1,-2-11-2243,3-28-1769,4-16 2982</inkml:trace>
</inkml:ink>
</file>

<file path=ppt/ink/ink1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46.800"/>
    </inkml:context>
    <inkml:brush xml:id="br0">
      <inkml:brushProperty name="width" value="0.05" units="cm"/>
      <inkml:brushProperty name="height" value="0.05" units="cm"/>
      <inkml:brushProperty name="color" value="#33CCFF"/>
    </inkml:brush>
  </inkml:definitions>
  <inkml:trace contextRef="#ctx0" brushRef="#br0">65 96 3161,'-6'-14'493,"-15"-38"1617,20 50-1712,0 0 0,0 0 0,0 0 0,0 1 0,-1-1 0,1 0 0,0 1 0,-1-1 0,1 1 0,-1 0-1,1-1 1,-1 1 0,0 0 0,1 0 0,-1 0 0,0 0 0,0 0 0,0 0 0,0 1 0,0-1 0,-4 0 4770,7 2-5016,0 1-1,0 0 1,-1-1-1,1 1 0,0-1 1,-1 1-1,1 0 0,-1 0 1,0-1-1,1 1 0,-1 0 1,0 2-1,3 19 242,31 186 2131,-23-124-2139,-11-84-382,1 1 19,-1 0 1,0 0-1,0 0 0,1 0 1,-1 0-1,1 1 0,0-1 1,-1 0-1,1 0 0,0 0 1,0-1-1,1 1 0,1 3 1,-2-4 194,13-2-154,-2 0-58,1-1-1,0-1 1,0 0 0,16-7 0,-25 8 3,0 0 0,0 0 0,0 0 0,0-1 1,0 0-1,-1 0 0,1 0 0,-1 0 0,0 0 1,0-1-1,0 1 0,-1-1 0,1 0 0,-1 0 0,0 0 1,0 0-1,0 0 0,0 0 0,-1-1 0,2-5 0,0-5 189,0-1 0,-1 1 0,-1-1 0,0-17 0,-1 29-108,1 1 0,-2-1 1,1 0-1,0 1 0,-1-1 0,1 1 1,-1-1-1,0 1 0,0-1 0,-1 1 1,1 0-1,-1 0 0,1-1 0,-1 1 1,0 0-1,0 0 0,-1 1 0,1-1 1,0 0-1,-5-2 0,5 3-42,-1 1 0,0 0-1,0-1 1,0 1-1,0 1 1,0-1 0,0 0-1,0 1 1,0-1 0,0 1-1,0 0 1,0 0 0,-1 0-1,1 1 1,0-1 0,0 1-1,0-1 1,0 1 0,0 0-1,0 0 1,0 1 0,1-1-1,-4 2 1,0 1 93,-18 6-2240,17-13-555,8-11-1181,12-17 1450</inkml:trace>
</inkml:ink>
</file>

<file path=ppt/ink/ink1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50.203"/>
    </inkml:context>
    <inkml:brush xml:id="br0">
      <inkml:brushProperty name="width" value="0.05" units="cm"/>
      <inkml:brushProperty name="height" value="0.05" units="cm"/>
      <inkml:brushProperty name="color" value="#33CCFF"/>
    </inkml:brush>
  </inkml:definitions>
  <inkml:trace contextRef="#ctx0" brushRef="#br0">1252 210 2785,'-28'-103'1623,"27"101"-1482,0 0 0,1-1 0,-1 1 1,1 0-1,0-1 0,0 1 1,0-1-1,0 1 0,0-1 1,0 1-1,1 0 0,-1-1 0,1 1 1,0-1-1,-1 1 0,1 0 1,0 0-1,1 0 0,-1-1 0,0 1 1,0 0-1,1 0 0,1-1 1,-2 1 51,0 1 0,0 0 0,0 0 0,0 0 0,0-1 0,0 1 0,0-1 0,-1 1 0,1-1 0,0 1 0,-1-1 0,0 1 0,1-1 1,-1 1-1,0-3 0,0 3 425,0 0 1,-1-1-1,1 1 1,-1 0-1,0 0 1,1 0 0,-1 0-1,0 0 1,0 0-1,1 0 1,-1 0-1,0 0 1,0 1 0,0-1-1,0 0 1,0 0-1,0 1 1,-2-2-1,-13-4 902,9 6-1483,0-1 1,0 1-1,-1 1 0,1-1 1,0 1-1,0 0 0,0 1 1,0 0-1,0 0 1,0 0-1,1 1 0,-13 7 1,-6 5 87,-44 36 0,14-10-48,27-20-27,1 1-1,-28 31 0,-19 16-15,36-35-16,1 3 1,1 1-1,-34 47 1,-82 135 135,132-188-129,-17 28 285,3 2 0,-35 89 0,-63 222 204,121-338-450,2 1 0,2 1 0,1 0 0,-2 73 0,5-65-46,-3 0 0,-11 45 0,0 5 40,-3 20 14,-12 102 345,25-133-48,-4 180 573,18-216-687,-5-40-135,0 1-1,-1-1 1,0 1-1,-1 0 1,0-1 0,0 1-1,-2 11 1,0-15-1563,2-11-3657,3-10 116,1 4 5741,3-4-1710,-4 11 600,-1 1-1,0-1 0,0 0 0,0-1 0,-1 1 1,0 0-1,0 0 0,0 0 0,-1-1 1,1-9-1,-3-7-909</inkml:trace>
</inkml:ink>
</file>

<file path=ppt/ink/ink1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50.697"/>
    </inkml:context>
    <inkml:brush xml:id="br0">
      <inkml:brushProperty name="width" value="0.05" units="cm"/>
      <inkml:brushProperty name="height" value="0.05" units="cm"/>
      <inkml:brushProperty name="color" value="#33CCFF"/>
    </inkml:brush>
  </inkml:definitions>
  <inkml:trace contextRef="#ctx0" brushRef="#br0">80 63 5609,'-43'-50'2738,"43"49"-2505,-1 0 0,1 0 0,-1 1 0,1-1 0,-1 0 0,1 0 0,-1 1 0,0-1 0,1 1 0,-1-1 0,0 0 0,0 1 0,1-1 0,-1 1 0,0 0 0,0-1 0,0 1 0,0 0 0,0-1 0,1 1 0,-1 0 0,0 0 0,0 0-1,0 0 1,0 0 0,0 0 0,0 0 0,0 0 0,0 0 0,0 0 0,1 0 0,-1 1 0,0-1 0,-1 1 0,1-1 89,0 1 0,1 0-1,-1 0 1,0-1 0,1 1-1,-1 0 1,1 0 0,-1 0-1,1 0 1,-1-1 0,1 1 0,0 0-1,-1 0 1,1 0 0,0 0-1,0 2 1,0 5-44,1 1 0,1 0 1,0-1-1,0 0 0,0 1 0,1-1 1,1 0-1,5 12 0,-3-9 169,71 154 2011,-76-164-2454,-1 0 0,1 0 1,0 0-1,-1 0 0,1-1 0,0 1 0,-1 0 0,1 0 1,0-1-1,0 1 0,0 0 0,-1-1 0,1 1 0,0-1 0,0 1 1,0-1-1,0 0 0,0 1 0,0-1 0,0 0 0,0 1 1,0-1-1,0 0 0,0 0 0,2 0 0,-1 0 43,11-2-24,-5 1-23,0-1 0,0 0 0,0-1 0,-1 0 0,1 0 0,-1-1 1,0 1-1,12-10 0,-14 9 6,-1 0 0,0-1-1,0 1 1,-1-1 0,1 0 0,-1 0 0,0-1 0,0 1-1,-1 0 1,1-1 0,-1 0 0,-1 0 0,1 1-1,-1-1 1,0 0 0,0 0 0,-1-7 0,1 8 5,0 2 32,-1-1 0,0 0 0,0 0 0,0 1 0,0-1-1,0 0 1,-1 1 0,1-1 0,-1 0 0,0 1 0,-1-1 0,1 1 0,0-1 0,-1 1 0,0 0 0,0-1 0,0 1-1,0 0 1,0 0 0,-1 0 0,1 1 0,-1-1 0,0 1 0,0-1 0,0 1 0,0 0 0,0 0 0,0 0 0,0 1 0,-1-1-1,1 1 1,-1-1 0,1 1 0,-1 0 0,0 1 0,1-1 0,-1 1 0,0-1 0,0 1 0,1 0 0,-1 0 0,0 1 0,1-1-1,-1 1 1,0 0 0,1 0 0,-1 0 0,-5 3 0,7-3-183,2-1 100,0 0-1,0 0 1,0 1 0,-1-1-1,1 0 1,0 0-1,0 0 1,0 0 0,0 0-1,0 0 1,0 0 0,0 0-1,0 0 1,0 0-1,0 0 1,0 0 0,-1 1-1,1-1 1,0 0 0,0 0-1,0 0 1,0 0-1,0 0 1,0 0 0,0 0-1,0 0 1,-1 0 0,1 0-1,0 0 1,0 0-1,0 0 1,0 0 0,0 0-1,0 0 1,0 0-1,0 0 1,-1 0 0,1-1-1,0 1 1,0 0 0,0 0-1,0 0 1,0 0-1,0 0 1,0 0 0,0 0-1,0 0 1,0 0 0,-1 0-1,1 0 1,0 0-1,0-1 1,0 1 0,0 0-1,0 0 1,0 0-1,0 0 1,0 0 0,0 0-1,0 0 1,0 0 0,0-1-1,0 1 1,0 0-1,0-2-845</inkml:trace>
</inkml:ink>
</file>

<file path=ppt/ink/ink1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52.389"/>
    </inkml:context>
    <inkml:brush xml:id="br0">
      <inkml:brushProperty name="width" value="0.05" units="cm"/>
      <inkml:brushProperty name="height" value="0.05" units="cm"/>
      <inkml:brushProperty name="color" value="#33CCFF"/>
    </inkml:brush>
  </inkml:definitions>
  <inkml:trace contextRef="#ctx0" brushRef="#br0">142 80 6937,'9'-33'5942,"1"-4"-3439,-10 36-2451,0 1 0,0 0 1,1-1-1,-1 1 0,0 0 1,0 0-1,0-1 0,0 1 0,0 0 1,0-1-1,-1 1 0,1 0 0,0 0 1,0-1-1,0 1 0,0 0 0,0-1 1,0 1-1,0 0 0,-1 0 0,1-1 1,0 1-1,0 0 0,0 0 0,0 0 1,-1-1-1,1 1 0,0 0 0,0 0 1,-1 0-1,1 0 0,0-1 1,0 1-1,-1 0 0,1 0 0,0 0 1,-1 0-1,1 0 0,0 0 0,0 0 1,-1 0-1,1 0 0,0 0 0,-1 0 1,1 0-1,0 0 0,-1 0 0,1 0 1,0 0-1,0 0 0,-1 0 0,1 0 1,0 0-1,0 1 0,-1-1 0,1 0 1,-1 0-1,-17 7 584,18-6-486,-10 4-28,1-1 0,0 2 0,0 0 0,0 0 0,1 0 0,0 1 0,1 0 1,-1 1-1,1 0 0,1 0 0,-1 0 0,1 1 0,1 0 0,0 0 0,0 1 0,1-1 0,-4 13 1,7-20-123,1-1 1,0 0-1,0 1 1,0-1 0,0 1-1,0-1 1,0 0-1,0 1 1,0-1-1,1 1 1,-1-1 0,1 0-1,-1 1 1,1-1-1,-1 0 1,1 0 0,0 1-1,-1-1 1,1 0-1,0 0 1,0 0 0,0 0-1,0 0 1,0 0-1,0 0 1,0 0-1,1 0 1,-1-1 0,0 1-1,0 0 1,1-1-1,-1 1 1,0-1 0,1 1-1,-1-1 1,3 1-1,6 1 10,1 0 0,0 0-1,20-1 1,-15 0 0,-2 0 6,70 10 17,-77-10-20,-1 1 1,1 0-1,-1 0 1,1 0 0,-1 1-1,0 0 1,0 0-1,0 0 1,9 8-1,-12-9 27,-1 1-1,0-1 1,0 1 0,0-1-1,-1 1 1,1-1-1,0 1 1,-1 0 0,0 0-1,0 0 1,0 0-1,0 0 1,0 0 0,-1 0-1,1 0 1,-1 1-1,0-1 1,0 0 0,0 0-1,0 0 1,0 0-1,-1 0 1,1 1 0,-1-1-1,0 0 1,0 0-1,0 0 1,-1-1 0,1 1-1,-1 0 1,1 0-1,-4 3 1,0 2 48,-1 0 0,0-1 0,0 0 1,0 0-1,-1 0 0,0-1 0,-1 0 0,0 0 1,-11 6-1,14-10-104,0 0 0,1 0 0,-1 0 0,0 0 0,0-1 1,0 0-1,-1 0 0,1-1 0,0 1 0,0-1 0,0 0 1,0 0-1,-1-1 0,1 0 0,-9-2 0,12 2-163,0 0-1,-1 0 1,1 0 0,0-1-1,0 1 1,0-1 0,0 1-1,0-1 1,0 0 0,0 1-1,1-1 1,-1 0 0,0 0-1,1 0 1,0-1 0,-1 1-1,1 0 1,0-1 0,0 1-1,1 0 1,-1-1 0,0 1-1,1-1 1,-1 1-1,1-1 1,0 1 0,0-1-1,0 1 1,0-1 0,0 0-1,1 1 1,-1-1 0,1 1-1,1-4 1,9-28-1047</inkml:trace>
</inkml:ink>
</file>

<file path=ppt/ink/ink1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52.749"/>
    </inkml:context>
    <inkml:brush xml:id="br0">
      <inkml:brushProperty name="width" value="0.05" units="cm"/>
      <inkml:brushProperty name="height" value="0.05" units="cm"/>
      <inkml:brushProperty name="color" value="#33CCFF"/>
    </inkml:brush>
  </inkml:definitions>
  <inkml:trace contextRef="#ctx0" brushRef="#br0">0 32 9106,'0'-2'291,"0"1"0,0 0 1,0-1-1,1 1 0,-1-1 0,0 1 1,1 0-1,-1-1 0,0 1 0,1 0 1,0-1-1,-1 1 0,1 0 0,0 0 1,-1 0-1,1 0 0,0-1 0,0 1 1,0 0-1,0 0 0,0 1 0,0-1 1,0 0-1,1 0 0,1 0 0,-2 0-120,0 1 0,1 0-1,-1 1 1,0-1 0,1 0 0,-1 0-1,0 0 1,0 1 0,1-1-1,-1 1 1,0-1 0,0 1-1,1 0 1,-1-1 0,0 1 0,0 0-1,0 0 1,0-1 0,0 1-1,0 0 1,0 0 0,0 0-1,-1 0 1,1 1 0,0-1 0,-1 0-1,1 0 1,0 2 0,57 114 3181,4 8-1687,-42-92-1478,53 96-1757</inkml:trace>
</inkml:ink>
</file>

<file path=ppt/ink/ink1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53.201"/>
    </inkml:context>
    <inkml:brush xml:id="br0">
      <inkml:brushProperty name="width" value="0.05" units="cm"/>
      <inkml:brushProperty name="height" value="0.05" units="cm"/>
      <inkml:brushProperty name="color" value="#33CCFF"/>
    </inkml:brush>
  </inkml:definitions>
  <inkml:trace contextRef="#ctx0" brushRef="#br0">8 245 10026,'-8'-2'4241,"12"-4"-2321,8-6-47,14-4-289,5-8-143,13-7-289,-1-3-160,-2 2-472,-1 4-176,-7 6-216,-6 5-152,-6 8-592,-5 1-312,-4 6-1393,-2 0-375,1 7 1640</inkml:trace>
</inkml:ink>
</file>

<file path=ppt/ink/ink1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53.604"/>
    </inkml:context>
    <inkml:brush xml:id="br0">
      <inkml:brushProperty name="width" value="0.05" units="cm"/>
      <inkml:brushProperty name="height" value="0.05" units="cm"/>
      <inkml:brushProperty name="color" value="#33CCFF"/>
    </inkml:brush>
  </inkml:definitions>
  <inkml:trace contextRef="#ctx0" brushRef="#br0">48 0 5585,'73'15'14675,"-82"-10"-14510,0 1 0,0 1 1,0-1-1,1 1 0,0 1 0,0 0 0,1 0 0,0 0 0,-7 11 0,14-19-153,-4 6 59,0 0-1,0-1 1,1 1-1,0 0 1,0 0-1,1 1 1,0-1-1,0 1 1,0-1 0,-1 14-1,3-18-65,0-1 0,0 1-1,0 0 1,0-1 0,0 1 0,0 0 0,0 0-1,1-1 1,-1 1 0,1 0 0,-1-1 0,1 1-1,0-1 1,-1 1 0,1-1 0,0 1 0,0-1-1,0 1 1,0-1 0,0 0 0,1 1-1,-1-1 1,0 0 0,1 0 0,-1 0 0,0 0-1,1 0 1,-1 0 0,1-1 0,0 1 0,-1 0-1,1-1 1,-1 1 0,1-1 0,0 0 0,0 1-1,-1-1 1,1 0 0,0 0 0,2 0 0,-1 0-2,0 0 0,0 0-1,0-1 1,-1 1 0,1-1 0,0 1 0,0-1 0,0 0 0,-1 0 0,1 0 0,0-1 0,-1 1 0,1-1 0,-1 1 0,0-1 0,1 0 0,-1 0 0,0 0 0,0 0 0,0 0 0,0 0 0,-1 0 0,1-1 0,-1 1 0,1-1 0,-1 1 0,0-1 0,2-4 0,0-6 59,0 0 1,0 0 0,-1 0-1,0-26 1,0 12 254,-2 26-285,0 1 1,0-1-1,0 0 1,0 1-1,0-1 1,0 0 0,0 1-1,1-1 1,-1 0-1,0 1 1,0-1-1,1 1 1,-1-1-1,0 1 1,1-1-1,-1 1 1,0-1 0,1 1-1,-1-1 1,1 1-1,-1-1 1,1 0-1,0 1-2,0 0-1,1 0 1,-1 0-1,0 0 1,0 0 0,0 0-1,0 0 1,0 0-1,0 1 1,0-1-1,0 0 1,0 0-1,0 1 1,0-1 0,0 1-1,1 0 1,47 24 96,-31-15-281,2 0 0,27 9 0,-46-19-229,1 0 1,0-1-1,-1 1 1,1-1-1,0 1 0,-1-1 1,1 0-1,-1 1 1,1-1-1,-1 0 1,0 0-1,1 0 0,-1 0 1,0 0-1,1-1 1,-1 1-1,0 0 0,0-1 1,0 1-1,0 0 1,1-4-1,4-2-891,5-3 20</inkml:trace>
</inkml:ink>
</file>

<file path=ppt/ink/ink1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54.036"/>
    </inkml:context>
    <inkml:brush xml:id="br0">
      <inkml:brushProperty name="width" value="0.05" units="cm"/>
      <inkml:brushProperty name="height" value="0.05" units="cm"/>
      <inkml:brushProperty name="color" value="#33CCFF"/>
    </inkml:brush>
  </inkml:definitions>
  <inkml:trace contextRef="#ctx0" brushRef="#br0">4 91 8954,'-2'-17'1528,"1"7"1768,11 24-126,-4-4-2156,1-1 0,1 0 1,-1-1-1,18 15 0,1 0 693,-26-22-1696,0-1 0,0 0 0,0 0 0,0 0 0,0 0-1,0 0 1,0 0 0,0 0 0,0 0 0,1 0 0,-1 0 0,0 0-1,0 0 1,0 0 0,0 0 0,0 1 0,0-1 0,0 0 0,1 0-1,-1 0 1,0 0 0,0 0 0,0 0 0,0 0 0,0 0-1,0 0 1,0-1 0,1 1 0,-1 0 0,0 0 0,0 0 0,0 0-1,0 0 1,0 0 0,0 0 0,0 0 0,0 0 0,1 0-1,-1 0 1,0 0 0,0 0 0,0 0 0,0-1 0,0 1 0,0 0-1,0 0 1,0 0 0,0 0 0,0 0 0,0 0 0,0 0-1,0-1 1,0 1 0,0 0 0,0 0 0,0 0 0,0 0 0,0 0-1,0 0 1,0 0 0,0-1 0,0 1 0,0 0 0,0 0-1,0 0 1,0 0 0,0 0 0,0 0 0,0-1 0,0-16-114,0 0 120,0 3-24,-1 4-1,1 0-1,0 0 1,1-1 0,0 1 0,0 0 0,2 0 0,2-11 0,-4 20 9,-1 0 1,0 0-1,0 1 1,0-1-1,1 0 1,-1 0-1,0 0 1,1 1-1,-1-1 1,1 0-1,-1 1 1,1-1-1,-1 0 1,1 1-1,-1-1 1,1 1-1,0-1 1,-1 1-1,1-1 1,0 1-1,-1-1 0,1 1 1,0 0-1,0-1 1,-1 1-1,1 0 1,0 0-1,0-1 1,-1 1-1,1 0 1,0 0-1,0 0 1,0 0-1,0 0 1,-1 0-1,1 0 1,0 0-1,0 1 1,0-1-1,-1 0 1,1 0-1,0 1 1,0-1-1,-1 0 1,1 1-1,0-1 1,0 1-1,-1-1 0,1 1 1,-1-1-1,1 1 1,0 0-1,-1-1 1,1 1-1,-1 0 1,1 0-1,5 7 63,-1-1-1,0 1 0,8 17 0,-8-15 9,-1-2 23,1-1-1,0 1 1,0-1-1,1 0 1,10 10-1,-14-15-190,0 0-1,-1-1 1,2 0 0,-1 0 0,0 1-1,0-1 1,0 0 0,0-1-1,1 1 1,3 1 0,-4-2-294,1 0 0,-1 0-1,0 0 1,1 0 0,-1 0 0,0-1 0,1 1 0,-1-1 0,0 1 0,0-1 0,0 0 0,4-2-1,10-6-994</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32.192"/>
    </inkml:context>
    <inkml:brush xml:id="br0">
      <inkml:brushProperty name="width" value="0.05" units="cm"/>
      <inkml:brushProperty name="height" value="0.05" units="cm"/>
      <inkml:brushProperty name="color" value="#FF0066"/>
    </inkml:brush>
  </inkml:definitions>
  <inkml:trace contextRef="#ctx0" brushRef="#br0">0 592 6873,'37'-97'13140,"-54"135"-12722,16-38-581,9 1-1772,52 10 1440,25 1 341,-79-12 203,0 0 0,0-1-1,0 0 1,0 0 0,0 0 0,0-1 0,0 1 0,-1-2 0,1 1 0,-1-1 0,1 1 0,-1-1-1,0-1 1,0 1 0,0-1 0,-1 0 0,1 0 0,-1 0 0,0-1 0,0 1 0,-1-1 0,5-7-1,1-2 118,-1-1-1,0 1 1,-1-1-1,0-1 1,-2 1-1,8-32 1,-7 15-68,-1-1 0,-2 0 0,-1 0 0,-1 0 0,-2 0 0,-1 0 0,-2 0 0,-12-48-1,15 74 61,4 9-62,9 22-27,16 40 14,11 56 487,-30-85-481,1-1 0,2-1 0,1 0 0,2 0 0,23 37 0,-21-50-828,-10-14 1229</inkml:trace>
</inkml:ink>
</file>

<file path=ppt/ink/ink1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54.488"/>
    </inkml:context>
    <inkml:brush xml:id="br0">
      <inkml:brushProperty name="width" value="0.05" units="cm"/>
      <inkml:brushProperty name="height" value="0.05" units="cm"/>
      <inkml:brushProperty name="color" value="#33CCFF"/>
    </inkml:brush>
  </inkml:definitions>
  <inkml:trace contextRef="#ctx0" brushRef="#br0">76 157 9858,'-2'0'444,"1"1"-1,-1 0 0,1 0 1,-1 1-1,1-1 1,-1 0-1,1 0 1,0 1-1,0-1 1,0 1-1,0-1 0,0 1 1,0-1-1,0 1 1,0 0-1,0 1 1,-10 33 507,8-20 36,-7 16 110,-15 58 460,23-82-1500,0 1 1,1-1-1,0 1 1,1 0-1,0 0 1,0-1-1,4 17 1,-4-24-59,0 0 1,0 0-1,0 0 0,0 0 1,1 0-1,-1 0 1,0 0-1,1 0 1,-1-1-1,0 1 0,1 0 1,-1 0-1,1 0 1,-1-1-1,1 1 0,0 0 1,-1-1-1,1 1 1,0 0-1,0-1 1,-1 1-1,1-1 0,0 1 1,0-1-1,0 1 1,-1-1-1,1 0 0,2 1 1,-1-1-2,-1-1 0,1 1 0,0 0 0,-1-1 0,1 1 0,-1-1 0,1 0 0,0 0 0,-1 1 0,1-1 0,-1 0 0,0 0 0,1 0 0,1-2 0,4-4-2,0-1-1,-1 1 0,0-1 0,8-12 0,-8 6 0,1-1 0,-2 1 1,0-1-1,-1 0 0,0 0 0,-1 0 0,-1 0 0,0-1 0,-1-17 0,-1 7-19,-1 0-1,-2 0 0,0 0 1,-12-42-1,14 63 26,-1-1 1,0 1-1,1-1 0,-2 1 1,1 0-1,-1 0 0,0 0 1,0 0-1,-6-6 0,9 10 1,0 1 0,0 0 0,0 0-1,0 0 1,0 0 0,0 0 0,0 0-1,0 0 1,0 0 0,-1 0 0,1 0-1,0 0 1,0-1 0,0 1 0,0 0-1,0 0 1,0 0 0,0 0 0,-1 0-1,1 0 1,0 0 0,0 0 0,0 0-1,0 0 1,0 0 0,0 0 0,0 0-1,-1 0 1,1 0 0,0 0 0,0 0-1,0 0 1,0 1 0,0-1 0,0 0-1,0 0 1,-1 0 0,1 0 0,0 0-1,0 0 1,0 0 0,0 0 0,0 0-1,0 0 1,0 0 0,0 1 0,0-1 0,0 0-1,0 0 1,0 0 0,-1 0 0,1 0-1,0 0 1,0 1 0,-1 10 87,3 12 116,2-3 109,0 0 0,2 0-1,0-1 1,18 37 0,-19-44-242,2-1 1,-1 0-1,2 0 0,-1 0 1,2-1-1,-1 0 0,1-1 1,1 1-1,10 7 1,-17-15-161,0 0 1,0 0 0,1-1 0,-1 1-1,1-1 1,-1 0 0,1 1 0,-1-2 0,1 1-1,0 0 1,0-1 0,-1 1 0,1-1-1,0 0 1,0-1 0,-1 1 0,1-1-1,0 1 1,0-1 0,-1 0 0,5-2-1,-2 1-390,-1-1 0,1 0-1,-1 0 1,0-1-1,0 1 1,0-1-1,-1 0 1,1-1-1,-1 1 1,0-1-1,0 0 1,5-8 0,8-23-427</inkml:trace>
</inkml:ink>
</file>

<file path=ppt/ink/ink1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54.937"/>
    </inkml:context>
    <inkml:brush xml:id="br0">
      <inkml:brushProperty name="width" value="0.05" units="cm"/>
      <inkml:brushProperty name="height" value="0.05" units="cm"/>
      <inkml:brushProperty name="color" value="#33CCFF"/>
    </inkml:brush>
  </inkml:definitions>
  <inkml:trace contextRef="#ctx0" brushRef="#br0">65 200 9730,'23'-38'5975,"-28"40"-5597,0 1 1,0 0-1,0 0 1,0 0-1,1 0 1,-1 1-1,1 0 1,0 0-1,0 0 1,0 0-1,1 1 1,0 0-1,0-1 1,0 1-1,0 0 1,-2 8-1,1-4-318,1-1-1,1 1 0,-1 1 0,0 9 0,2-14-47,0-1 0,1 0 1,0 1-1,0-1 0,0 0 0,0 0 0,1 1 0,0-1 0,0 0 1,0 0-1,3 7 0,-4-11-11,0 1 0,1-1-1,-1 1 1,1 0 0,-1-1 0,1 1 0,-1-1 0,1 1-1,-1-1 1,1 1 0,-1-1 0,1 0 0,0 1 0,-1-1 0,1 0-1,0 1 1,-1-1 0,1 0 0,0 0 0,-1 1 0,1-1-1,0 0 1,0 0 0,-1 0 0,1 0 0,0 0 0,0 0 0,-1 0-1,1 0 1,0-1 0,-1 1 0,1 0 0,0 0 0,-1-1-1,1 1 1,0 0 0,-1-1 0,1 1 0,0 0 0,-1-1 0,1 1-1,-1-1 1,1 1 0,-1-1 0,1 0 0,-1 1 0,1-1 0,-1 1-1,1-2 1,2-2 8,0 1-1,0-1 1,0 0 0,0-1-1,-1 1 1,3-6 0,-3 3-1,-1 0 1,0 0 0,0 0 0,0 0 0,-1 0 0,-2-14 0,2 15-7,-1 0-1,1 0 0,0 0 0,0 0 0,1 0 0,0 0 1,0 0-1,0 0 0,4-9 0,-1 16-12,2 11 136,-3-6-54,0 0 0,1 0 0,-1 0 1,8 8-1,26 20-25,-36-33-45,0 0-1,0 0 1,-1-1-1,1 1 1,0 0-1,0-1 1,0 1-1,0 0 1,0-1-1,0 1 1,0-1-1,0 0 1,0 1-1,0-1 1,0 0-1,1 1 1,-1-1-1,0 0 1,0 0-1,0 0 1,0 0-1,0 0 1,1 0-1,-1-1 1,0 1-1,0 0 1,0-1-1,0 1 1,0 0-1,0-1 1,0 1-1,0-1 1,0 0-1,0 1 1,0-1-1,0 0 1,0 1-1,-1-1 1,1 0-1,0 0 1,0 0-1,-1 0 1,1 0-1,-1 0 1,1 0-1,-1 0 1,1 0-1,0-1 1,2-6-218,-1-1 1,1 1-1,-2 0 1,3-17-1,-3 17-265,7-93-1472,-5 93 2172,1 9 819,4 13 1304,-3-6-2351,-1-2 123,0-1 0,1 0-1,0 0 1,0-1-1,1 1 1,9 5 0,-1 0 63,-13-9-131,0 0 0,0 0 1,0 0-1,0 0 0,1 0 0,-1 0 1,0 0-1,0 0 0,0 0 1,1-1-1,-1 1 0,1 0 1,-1-1-1,0 1 0,1-1 1,-1 0-1,1 1 0,-1-1 1,1 0-1,-1 0 0,3 0 1,-3-1-55,0-1 1,-1 1-1,1 0 1,0-1-1,-1 1 1,1 0-1,-1-1 1,1 1 0,-1-1-1,0 1 1,1-1-1,-1 1 1,0 0-1,0-1 1,0-1-1,3-21-698,-1 15 476,-1 0-310,1 0 1,0 1 0,0 0-1,1-1 1,0 1-1,0 0 1,1 0-1,0 1 1,9-12-1,3 6-1635,1 7 890</inkml:trace>
</inkml:ink>
</file>

<file path=ppt/ink/ink1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55.392"/>
    </inkml:context>
    <inkml:brush xml:id="br0">
      <inkml:brushProperty name="width" value="0.05" units="cm"/>
      <inkml:brushProperty name="height" value="0.05" units="cm"/>
      <inkml:brushProperty name="color" value="#33CCFF"/>
    </inkml:brush>
  </inkml:definitions>
  <inkml:trace contextRef="#ctx0" brushRef="#br0">34 197 8530,'28'-12'3637,"-47"21"1814,15-7-5248,1 1-1,0-1 1,0 1-1,-1 0 1,2 0-1,-1 0 0,0 0 1,1 1-1,-1-1 1,1 1-1,-2 4 0,3-6-180,0 0-1,0 0 1,0 0-1,0-1 1,1 1-1,-1 0 1,1 0-1,0 0 1,-1 0-1,1 1 1,0-1-1,0 0 1,0 0-1,0 0 1,1 0-1,-1 0 0,1 0 1,-1 0-1,1 0 1,-1 0-1,1 0 1,0-1-1,0 1 1,0 0-1,2 2 1,-2-3-20,-1-1 0,1 1 1,0-1-1,-1 1 0,1 0 1,0-1-1,0 0 0,-1 1 1,1-1-1,0 1 0,0-1 1,0 0-1,0 0 0,0 0 1,-1 1-1,1-1 0,0 0 1,0 0-1,0 0 0,0 0 1,0 0-1,0-1 1,0 1-1,-1 0 0,1 0 1,0 0-1,0-1 0,0 1 1,0 0-1,-1-1 0,1 1 1,0-1-1,0 1 0,-1-1 1,1 0-1,0 1 0,-1-1 1,1 1-1,-1-1 0,1 0 1,0 0-1,-1 1 0,0-1 1,1 0-1,0-1 0,20-38 111,-14 22-70,-1 1 0,-1-1 0,-1-1 0,3-22 1,-6 31 90,0-1 0,-1 1 1,0-1-1,-1 1 1,0 0-1,-1-1 1,0 1-1,-7-20 0,1 16 557,5 21-230,9 24-172,-3-22-147,1-1 0,1 1 0,0-1 1,0 0-1,0 0 0,1 0 0,0-1 0,1 0 1,-1 0-1,2-1 0,-1 1 0,1-2 1,-1 1-1,1-1 0,1 0 0,-1-1 0,1 0 1,0 0-1,0-1 0,0 0 0,0 0 0,1-1 1,-1-1-1,19 2 0,57-5 2128,-85 3-2256,0-1 0,0 0-1,1 0 1,-1 0 0,0 0 0,0 0-1,1 0 1,-1 0 0,0 0 0,0 0 0,0 0-1,0 1 1,1-1 0,-1 0 0,0 0-1,0 0 1,0 0 0,0 0 0,1 1 0,-1-1-1,0 0 1,0 0 0,0 0 0,0 1-1,0-1 1,0 0 0,0 0 0,0 0 0,0 1-1,0-1 1,0 0 0,0 0 0,0 1 0,0-1-1,0 0 1,0 0 0,0 0 0,0 1-1,0-1 1,0 0 0,0 0 0,0 1 0,0-1-1,0 0 1,0 0 0,0 0 0,-1 0-1,1 1 1,0-1 0,0 0 0,0 0 0,0 0-1,-1 1 1,-8 8 68,-1 0 0,-1-1 0,0 0 0,-22 13 0,21-14-68,-113 66-964,37-33-2763,48-26 2192</inkml:trace>
</inkml:ink>
</file>

<file path=ppt/ink/ink1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59.389"/>
    </inkml:context>
    <inkml:brush xml:id="br0">
      <inkml:brushProperty name="width" value="0.05" units="cm"/>
      <inkml:brushProperty name="height" value="0.05" units="cm"/>
      <inkml:brushProperty name="color" value="#33CCFF"/>
    </inkml:brush>
  </inkml:definitions>
  <inkml:trace contextRef="#ctx0" brushRef="#br0">7 659 7610,'0'0'186,"-1"0"0,1 0 0,0 0 1,-1-1-1,1 1 0,0 0 0,-1 0 1,1 0-1,0 0 0,-1-1 0,1 1 0,0 0 1,0 0-1,-1-1 0,1 1 0,0 0 1,0-1-1,0 1 0,-1 0 0,1 0 1,0-1-1,0 1 0,0 0 0,0-1 1,0 1-1,0 0 0,0-1 0,0 1 0,-1-1 1,1 1-1,0 0 0,0-1 0,1 1 1,-1 0-1,0-1 0,0 1 0,0 0 1,0-1-1,0 1 0,0 0 0,0-1 1,1 1-1,16-12 4263,5-1-3596,185-153 3818,-82 63-2744,84-64-46,-156 129-1777,2 2 0,68-33-1,-108 63-229,-10 4-127,-1 0 0,1 0 0,-1 0 0,1-1 1,-1 1-1,0-1 0,0 0 0,5-5 0,-9 8 174,0 0 0,0 0 0,0 0-1,0 0 1,0 0 0,1 0 0,-1-1-1,0 1 1,0 0 0,0 0 0,0 0-1,0 0 1,0-1 0,0 1 0,1 0-1,-1 0 1,0 0 0,0-1 0,0 1-1,0 0 1,0 0 0,0 0 0,0-1-1,0 1 1,0 0 0,0 0 0,0 0-1,0-1 1,0 1 0,-1 0 0,1 0-1,0 0 1,0 0 0,0-1 0,0 1-1,0 0 1,0 0 0,0 0 0,0 0-1,-1-1 1,1 1 0,0 0 0,0 0-1,0 0 1,0 0 0,-1 0-1,1 0 1,0-1 0,0 1 0,0 0-1,0 0 1,-1 0 0,1 0 0,0 0-1,-1 0 1,-11-1-2157,-5 1 966</inkml:trace>
</inkml:ink>
</file>

<file path=ppt/ink/ink1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2:59.837"/>
    </inkml:context>
    <inkml:brush xml:id="br0">
      <inkml:brushProperty name="width" value="0.05" units="cm"/>
      <inkml:brushProperty name="height" value="0.05" units="cm"/>
      <inkml:brushProperty name="color" value="#33CCFF"/>
    </inkml:brush>
  </inkml:definitions>
  <inkml:trace contextRef="#ctx0" brushRef="#br0">1 7 9786,'6'-6'8053,"2"24"-5105,4 28-1132,36 179 2973,16-5-4367,-62-215-3165,-6-13-2570</inkml:trace>
</inkml:ink>
</file>

<file path=ppt/ink/ink1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3:00.199"/>
    </inkml:context>
    <inkml:brush xml:id="br0">
      <inkml:brushProperty name="width" value="0.05" units="cm"/>
      <inkml:brushProperty name="height" value="0.05" units="cm"/>
      <inkml:brushProperty name="color" value="#33CCFF"/>
    </inkml:brush>
  </inkml:definitions>
  <inkml:trace contextRef="#ctx0" brushRef="#br0">4 258 9258,'-1'-2'297,"0"1"1,1-1-1,-1 0 0,1 0 0,0 1 1,-1-1-1,1 0 0,0 1 1,0-1-1,0 0 0,1 0 0,-1 1 1,0-1-1,0 0 0,1 0 1,-1 1-1,1-1 0,0 1 0,-1-1 1,1 0-1,0 1 0,0 0 1,0-1-1,0 1 0,0-1 0,0 1 1,1 0-1,-1 0 0,0 0 0,3-2 1,8-6 251,0 0 0,24-13 0,-16 10 424,1-1-441,125-75 2230,-127 79-2412,1 0-1,0 0 1,0 2 0,0 1-1,38-7 1,-55 12-319,0 1 1,0-1 0,0 1-1,1 0 1,-1 0 0,0 0-1,0 1 1,0-1 0,0 1-1,0 0 1,0-1 0,0 1-1,0 0 1,0 1 0,-1-1-1,5 3 1,-5-3-14,-1 1 0,1 0 1,-1 0-1,1-1 0,-1 1 0,0 0 0,0 0 1,0 0-1,0 0 0,0 0 0,0 1 0,0-1 0,-1 0 1,1 0-1,-1 1 0,1-1 0,-1 3 0,0 3 12,-1 1-1,1-1 1,-2 1 0,1-1-1,-1 1 1,-1-1-1,1 0 1,-1 0-1,-1 0 1,-4 8 0,-2 2-110,-1 0 0,-1-1 0,0-1 1,-1 0-1,-1-1 0,0 0 1,-1-1-1,-31 22 0,45-35-66,0-1-1,0 1 1,0-1 0,0 1-1,0-1 1,0 1-1,0-1 1,-1 1 0,1-1-1,0 0 1,0 0-1,0 0 1,0 0 0,-1 0-1,1 0 1,0 0-1,0 0 1,-2 0 0,2-1 4,1 1 0,-1-1 1,0 1-1,1 0 0,-1-1 1,1 1-1,-1-1 0,1 0 1,-1 1-1,1-1 0,-1 1 1,1-1-1,0 0 0,-1 1 1,1-1-1,0 0 0,0 1 1,-1-1-1,1 0 0,0 0 1,0 1-1,0-1 0,0 0 1,0 1-1,0-1 0,0 0 1,0 0-1,0 1 0,0-1 1,1 0-1,-1-1 0,8-19-1266</inkml:trace>
</inkml:ink>
</file>

<file path=ppt/ink/ink1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3:00.568"/>
    </inkml:context>
    <inkml:brush xml:id="br0">
      <inkml:brushProperty name="width" value="0.05" units="cm"/>
      <inkml:brushProperty name="height" value="0.05" units="cm"/>
      <inkml:brushProperty name="color" value="#33CCFF"/>
    </inkml:brush>
  </inkml:definitions>
  <inkml:trace contextRef="#ctx0" brushRef="#br0">85 0 9306,'-6'7'2083,"-1"0"1,2 1-1,-11 16 0,8-8-1330,0 0 0,1 1 0,1 0 0,1 0 0,-5 26 0,7-31-445,1 0-1,1 0 1,0 0 0,1 1 0,0-1 0,1 0-1,1 1 1,-1-1 0,5 13 0,-4-20-259,0 0 0,0 0 0,0 0-1,0 0 1,1 0 0,0 0 0,0-1 0,0 1 0,1-1 0,0 0 0,0 0-1,0-1 1,0 1 0,0-1 0,1 1 0,-1-1 0,1-1 0,0 1-1,0-1 1,0 0 0,0 0 0,8 2 0,-7-2-61,1 0 0,0-1 0,0 0 0,0 0 0,11-1 0,-15 0-101,-1 0 0,1-1-1,-1 1 1,1-1 0,-1 0 0,1 0 0,-1 0 0,0 0 0,0 0-1,1-1 1,-1 1 0,0 0 0,0-1 0,0 0 0,0 0-1,-1 1 1,1-1 0,0 0 0,1-3 0,26-50-5298,-13 17 3778</inkml:trace>
</inkml:ink>
</file>

<file path=ppt/ink/ink1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3:01.037"/>
    </inkml:context>
    <inkml:brush xml:id="br0">
      <inkml:brushProperty name="width" value="0.05" units="cm"/>
      <inkml:brushProperty name="height" value="0.05" units="cm"/>
      <inkml:brushProperty name="color" value="#33CCFF"/>
    </inkml:brush>
  </inkml:definitions>
  <inkml:trace contextRef="#ctx0" brushRef="#br0">0 218 10466,'17'111'10716,"-12"-86"-9786,2 0-1,1 0 1,1-1-1,18 34 1,-18-33-550,-10-18-246,-8-14-87,4-6-97,4 4 17,-7-29-71,-4-21-143,-5-64 0,15 105 202,2-1 1,0 0-1,1 0 0,1 1 1,0-1-1,2 1 1,10-34-1,-11 45 72,1 1 0,-1 0 0,1 0 0,1 0 0,-1 1 0,1-1 0,0 1-1,0 0 1,0 0 0,1 1 0,0 0 0,10-7 0,-13 10 33,0-1 0,0 1 1,1-1-1,-1 1 0,0 0 0,1 0 1,-1 0-1,1 1 0,-1-1 1,1 1-1,-1 0 0,5 0 0,-6 1-8,0-1 0,0 1 0,0-1 0,0 1 1,0 0-1,0 0 0,0 0 0,0 0 0,0 0 0,0 0 0,0 1 0,-1-1 0,1 1 0,-1-1 0,1 1 0,-1 0 0,1-1 0,-1 1 0,0 0 0,2 3 0,-1 0 4,0 1 1,-1-1-1,1 0 0,-1 1 0,-1 0 1,1-1-1,-1 1 0,0-1 0,0 1 1,0 0-1,-1-1 0,0 1 0,0-1 1,0 1-1,-1-1 0,-4 10 0,3-7-34,-1 1 0,0-1 0,0 0 0,-1 0 0,0-1 0,0 1 0,-1-1 0,0 0 0,-11 10 0,15-16-15,1 0 0,-1 0 0,1 0 0,-1 0 0,0-1 0,1 1 0,-1-1-1,0 1 1,0-1 0,1 1 0,-1-1 0,0 0 0,-3 0 0,5 0-6,-1 0-1,0 0 1,1 0 0,-1 0 0,1-1 0,-1 1 0,0 0 0,1 0 0,-1 0-1,1-1 1,-1 1 0,1 0 0,-1-1 0,1 1 0,-1 0 0,1-1 0,-1 1-1,1-1 1,-1 1 0,1 0 0,0-1 0,-1 1 0,1-1 0,0 1 0,-1-1-1,1 0 1,0 1 0,-1-1 0,1 1 0,0-1 0,0 0 0,0 1 0,0-1-1,0 1 1,0-1 0,0 0 0,0 1 0,0-1 0,0 0 0,0 0 0,0 0 4,1 1 1,-1 0-1,0-1 1,0 1 0,1-1-1,-1 1 1,0 0 0,1-1-1,-1 1 1,0 0-1,1-1 1,-1 1 0,0 0-1,1 0 1,-1-1 0,1 1-1,-1 0 1,0 0 0,1 0-1,-1-1 1,1 1-1,-1 0 1,1 0 0,-1 0-1,1 0 1,-1 0 0,1 0-1,-1 0 1,1 0 0,-1 0-1,0 0 1,1 0-1,-1 1 1,1-1 0,-1 0-1,1 0 1,-1 0 0,1 0-1,-1 1 1,0-1 0,1 0-1,0 1 1,28 14 407,-23-12-388,12 7 241,0-1 1,1 0-1,0-1 1,0-1-1,1-1 1,0-1 0,33 4-1,7-7-825,-59-2 483,-1 0 1,0 0-1,1 0 0,-1 0 0,0 0 0,1 0 1,-1 0-1,0 0 0,0 0 0,1 0 0,-1 0 0,0 0 1,1-1-1,-1 1 0,0 0 0,1 0 0,-1 0 1,0 0-1,0 0 0,1-1 0,-1 1 0,0 0 0,0 0 1,1-1-1,-1 1 0,0 0 0,0 0 0,0-1 0,0 1 1,1 0-1,-1-1 0,0 1 0,0 0 0,0 0 1,0-1-1,0 1 0,0 0 0,0-1 0,0 0 0,0 1-25,1-8-980</inkml:trace>
</inkml:ink>
</file>

<file path=ppt/ink/ink1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3:01.489"/>
    </inkml:context>
    <inkml:brush xml:id="br0">
      <inkml:brushProperty name="width" value="0.05" units="cm"/>
      <inkml:brushProperty name="height" value="0.05" units="cm"/>
      <inkml:brushProperty name="color" value="#33CCFF"/>
    </inkml:brush>
  </inkml:definitions>
  <inkml:trace contextRef="#ctx0" brushRef="#br0">1 0 9554,'1'19'2504,"0"1"-1,2-1 1,5 24-1,4 1 250,25 58 1,-25-76-1809,1-2 0,26 39 1,12 22 45,-50-84-978,0 1 1,0 0-1,0 0 0,0 0 0,-1 0 0,1 0 1,-1 0-1,0 0 0,1 0 0,-1 3 0,0-4-78,0 0 0,0-1 0,0 1 0,-1-1 0,1 1 0,0 0 0,0-1-1,0 1 1,-1-1 0,1 1 0,0-1 0,-1 1 0,1-1 0,0 1 0,-1-1 0,1 1 0,0-1 0,-1 1-1,1-1 1,-1 0 0,1 1 0,-1-1 0,0 1 0,-1-1-191,0 0 0,0 0-1,1 0 1,-1 0 0,0 0 0,0 0 0,1 0 0,-1-1-1,0 1 1,1 0 0,-1-1 0,0 0 0,1 1-1,-1-1 1,1 0 0,-1 0 0,1 0 0,-1 0-1,1 0 1,0 0 0,0 0 0,-1-1 0,0 0 0,-17-19-2766,1-4 1367</inkml:trace>
</inkml:ink>
</file>

<file path=ppt/ink/ink1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3:01.880"/>
    </inkml:context>
    <inkml:brush xml:id="br0">
      <inkml:brushProperty name="width" value="0.05" units="cm"/>
      <inkml:brushProperty name="height" value="0.05" units="cm"/>
      <inkml:brushProperty name="color" value="#33CCFF"/>
    </inkml:brush>
  </inkml:definitions>
  <inkml:trace contextRef="#ctx0" brushRef="#br0">1 72 7642,'1'-4'467,"1"1"0,0-1 0,0 1 0,0-1 0,0 1 0,0 0 0,1 0 0,-1 0 0,1 0 0,0 0 0,0 0 0,0 1 0,0 0 0,0-1 0,1 1 0,-1 0 0,1 1 0,-1-1 0,1 1 0,0-1 0,-1 1 0,1 0 0,6 0 0,12-4 874,0 2-1,40-1 0,-56 4-1026,2 0-20,7-1 187,0 1 0,0 1 0,0 0 1,18 4-1,-31-5-447,0 0 0,0 1 1,1-1-1,-1 1 0,0-1 1,0 1-1,0 0 0,0 0 1,0 0-1,0 0 0,0 1 1,0-1-1,0 0 0,0 1 1,-1-1-1,1 1 0,0 0 1,-1 0-1,1-1 0,-1 1 1,0 0-1,0 0 0,0 0 1,0 0-1,0 0 0,0 1 1,0-1-1,-1 0 0,1 0 1,-1 1-1,0-1 0,0 0 0,1 0 1,-1 1-1,-1 3 0,-1 3-16,-1 1-1,1-2 0,-2 1 1,1 0-1,-1-1 0,-1 1 1,1-1-1,-2 0 0,1-1 1,-9 10-1,-1 0-110,-1 0 0,-1-1 0,-21 14 0,35-27-66,0-1-1,0 0 1,0 0-1,0 0 1,-1 0 0,1-1-1,0 1 1,-1-1-1,1 0 1,-1 0-1,0 0 1,-6 0 0,9-1 6,0 0 0,0 0 1,0 0-1,0 0 0,-1-1 1,1 1-1,0 0 1,0-1-1,0 1 0,0-1 1,0 0-1,0 1 1,0-1-1,0 1 0,1-1 1,-1 0-1,0 0 0,-1-1 1,1 0-152,0 0-1,-1 0 1,1 0 0,0-1 0,0 1-1,1-1 1,-1 1 0,0 0 0,1-1-1,-1 1 1,1-4 0,1-33-3825,4-6 1769</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32.620"/>
    </inkml:context>
    <inkml:brush xml:id="br0">
      <inkml:brushProperty name="width" value="0.05" units="cm"/>
      <inkml:brushProperty name="height" value="0.05" units="cm"/>
      <inkml:brushProperty name="color" value="#FF0066"/>
    </inkml:brush>
  </inkml:definitions>
  <inkml:trace contextRef="#ctx0" brushRef="#br0">2 245 7706,'-2'-4'7153,"9"1"-6657,-7 2 96,0-1 73,23-6-25,48-23-344,-47 15-440,0 5-1121,-4-1-1143,7 12 1432</inkml:trace>
  <inkml:trace contextRef="#ctx0" brushRef="#br0" timeOffset="1">290 164 5385,'42'31'3192,"-41"-31"-3022,0 1 1,0-1 0,0 0-1,0 1 1,0-1 0,0 0 0,0 0-1,-1 0 1,1 0 0,0 0 0,0 0-1,0 0 1,0 0 0,0 0 0,0-1-1,0 1 1,0 0 0,0-1 0,0 1-1,0 0 1,-1-1 0,1 1 0,0-1-1,0 1 1,-1-1 0,1 0 0,1 0-1,16-21 1664,-15 18-1236,3-4-120,0 1 0,-1-1 0,0 1 0,0-2 0,-1 1 0,0 0 0,0-1 1,-1 0-1,-1 1 0,1-1 0,-1-1 0,0 1 0,0-12 0,-2 20-461,-1-1 1,1 0-1,0 1 0,-1-1 0,1 1 0,-1-1 1,1 1-1,-1-1 0,0 1 0,0 0 1,0-1-1,1 1 0,-1 0 0,0 0 0,-1 0 1,1-1-1,0 1 0,0 0 0,0 0 1,-1 1-1,1-1 0,0 0 0,-1 0 0,1 1 1,-1-1-1,1 0 0,-1 1 0,1 0 1,-1-1-1,1 1 0,-1 0 0,1 0 0,-1 0 1,0 0-1,1 0 0,-1 0 0,1 0 1,-1 0-1,1 1 0,-1-1 0,1 1 0,-1-1 1,1 1-1,-1-1 0,1 1 0,-1 0 1,1 0-1,0 0 0,0 0 0,-1 0 0,1 0 1,0 0-1,0 0 0,0 0 0,0 1 1,0-1-1,-1 3 0,-3 5-42,-1 1 1,2 0-1,-1 1 0,1-1 0,1 1 1,0 0-1,1-1 0,-3 19 1,3-3 82,1 1 0,2 38 0,-1-62-53,1 1 0,-1 0-1,0-1 1,1 1 0,0 0 0,0-1-1,0 1 1,0-1 0,1 1 0,-1-1 0,1 0-1,0 1 1,0-1 0,0 0 0,0 0-1,0-1 1,4 4 0,-4-4-26,1-1 0,0 0-1,0 1 1,0-1 0,-1 0 0,1 0 0,0-1 0,0 1-1,0 0 1,0-1 0,0 0 0,1 0 0,-1 0-1,0 0 1,0 0 0,0-1 0,0 1 0,0-1-1,0 0 1,0 0 0,3-2 0,7-2-474,-1-1 0,0 0 0,20-15 0,6-5-206</inkml:trace>
</inkml:ink>
</file>

<file path=ppt/ink/ink1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3:02.268"/>
    </inkml:context>
    <inkml:brush xml:id="br0">
      <inkml:brushProperty name="width" value="0.05" units="cm"/>
      <inkml:brushProperty name="height" value="0.05" units="cm"/>
      <inkml:brushProperty name="color" value="#33CCFF"/>
    </inkml:brush>
  </inkml:definitions>
  <inkml:trace contextRef="#ctx0" brushRef="#br0">1 227 9074,'13'3'2035,"0"1"1,0 1 0,0 0-1,19 10 1,-15-5-850,0 0 0,-1 2 0,0 0-1,27 26 1,-39-34-1043,0 0-1,-1 1 1,1-1-1,-1 1 1,0 0-1,0 0 1,-1 0-1,1 0 1,-1 1-1,0-1 1,1 8-1,-3-13-139,0 0 0,0 1 0,0-1 0,1 0 0,-1 0 0,0 0 0,0 0 0,0 0 0,0 1 0,0-1 0,0 0 0,0 0 0,0 0 0,0 0 0,0 1 0,0-1 0,0 0 0,0 0 0,0 0 0,0 0 0,0 0 0,0 1 0,-1-1 0,1 0 0,0 0 0,0 0 1,0 0-1,0 0 0,0 0 0,0 1 0,0-1 0,0 0 0,0 0 0,-1 0 0,1 0 0,0 0 0,0 0 0,0 0 0,0 0 0,0 0 0,-1 1 0,1-1 0,0 0 0,0 0 0,0 0 0,0 0 0,0 0 0,-1 0 0,1 0 0,0 0 0,0 0 0,0 0 0,0 0 0,0 0 0,-1 0 0,1 0 0,0-1 0,-9-10 174,4-1-181,2 0 0,-1-1 0,2 1 0,-1-1 0,2 0 0,0 0 0,0 0 0,2 0-1,-1 0 1,1 0 0,1 1 0,1-1 0,-1 0 0,2 1 0,0-1 0,7-13 0,-6 13-155,1-1 25,0 1 0,1-1 0,12-18 0,-17 29-189,1 0-1,-1 1 1,0-1-1,1 0 1,-1 1 0,1 0-1,0-1 1,0 1 0,0 0-1,0 1 1,0-1 0,0 0-1,1 1 1,-1 0-1,0 0 1,1 0 0,-1 0-1,1 0 1,-1 1 0,5-1-1,9 1-1739,42-1-2284,-50 0 4419,0 0 0,0-1 1,0 0-1,11-5 0,-16 5 1760,-6 2 258,-10 9 2187,-28 75-2182,39-81-2000,-1 0-1,1 1 0,0-1 1,1 1-1,-1-1 1,1 1-1,-1-1 1,1 1-1,0-1 0,0 1 1,1 3-1,-1-5-56,1-1-1,-1 1 1,1-1-1,-1 1 1,1-1-1,0 0 1,-1 1-1,1-1 1,0 0-1,0 1 1,0-1-1,0 0 1,0 0-1,0 0 1,1 0-1,-1 0 1,3 1-1,-1 0-2,0-1 0,0 0 0,0 0-1,0 0 1,1-1 0,-1 1 0,0-1-1,1 0 1,-1 0 0,0 0 0,0 0-1,1-1 1,-1 1 0,0-1 0,0 0-1,1 0 1,-1 0 0,4-3 0,-2 2 31,0 0 1,0-1 0,0 0 0,0 0 0,-1 0-1,0 0 1,0-1 0,6-5 0,-9 8-54,-1 0 1,1-1 0,0 1-1,-1 0 1,1 0 0,0-1-1,-1 1 1,0 0-1,1-1 1,-1 1 0,0 0-1,0-1 1,0 1 0,1 0-1,-1-1 1,-1 1-1,1-1 1,0 1 0,0 0-1,-1-1 1,1 1 0,0 0-1,-1-1 1,1 1-1,-1 0 1,0 0 0,1-1-1,-1 1 1,0 0 0,0 0-1,0 0 1,0 0-1,0 0 1,0 0 0,0 0-1,0 0 1,-2 0 0,-56-47-373,-14-11-4696,67 53 2722,12 7 1067</inkml:trace>
</inkml:ink>
</file>

<file path=ppt/ink/ink1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3:03.485"/>
    </inkml:context>
    <inkml:brush xml:id="br0">
      <inkml:brushProperty name="width" value="0.05" units="cm"/>
      <inkml:brushProperty name="height" value="0.05" units="cm"/>
      <inkml:brushProperty name="color" value="#33CCFF"/>
    </inkml:brush>
  </inkml:definitions>
  <inkml:trace contextRef="#ctx0" brushRef="#br0">86 784 7778,'2'-2'685,"0"0"0,-1 1 1,1-1-1,0 0 1,-1 0-1,0 0 0,1 0 1,-1 0-1,0 0 1,0 0-1,0-1 0,-1 1 1,1 0-1,0-1 1,-1 1-1,1-3 0,-27 32 3416,17-17-3900,0 1-1,0 0 1,1 1-1,1 0 1,0 0-1,-10 24 1,14-29-144,1 0 1,0 0-1,0 0 1,0 0-1,1 1 1,0-1-1,0 0 1,1 1-1,0-1 1,0 0-1,1 0 1,0 1-1,0-1 1,1 0-1,2 8 1,-3-14-60,-1 1 0,0-1 0,1 1 1,-1-1-1,1 1 0,0-1 1,0 0-1,-1 1 0,1-1 1,0 0-1,0 0 0,0 1 1,0-1-1,0 0 0,0 0 0,1 0 1,-1 0-1,0-1 0,1 1 1,-1 0-1,0 0 0,1-1 1,-1 1-1,1-1 0,-1 1 1,1-1-1,-1 0 0,1 1 1,-1-1-1,1 0 0,-1 0 0,1 0 1,-1 0-1,1 0 0,-1 0 1,1-1-1,0 1 0,-1-1 1,0 1-1,1-1 0,-1 1 1,1-1-1,-1 0 0,0 0 0,3-1 1,3-3-11,-1 0 1,1 0-1,-1-1 1,0 0 0,-1 0-1,1-1 1,3-6-1,-2 0 12,0 1 0,-1-1 1,-1 0-1,0 0 0,-1 0 0,0 0 0,-1-1 0,-1 0 0,0 0 1,0 0-1,-2 0 0,0-14 0,-3-9 33,0 1 0,-3-1 1,-13-48-1,1 30 78,16 50-22,0 0 1,0 0 0,0 0 0,-1 1 0,0-1-1,0 1 1,0-1 0,-8-6 0,11 11-72,0 0 0,0-1 1,-1 1-1,1-1 0,0 1 1,-1 0-1,1 0 0,0-1 1,-1 1-1,1 0 0,-1-1 1,1 1-1,0 0 0,-1 0 0,1 0 1,-1 0-1,1-1 0,-1 1 1,1 0-1,-1 0 0,1 0 1,-1 0-1,1 0 0,0 0 1,-1 0-1,1 0 0,-1 0 1,1 0-1,-1 1 0,1-1 1,-1 0-1,1 0 0,-1 0 0,1 0 1,0 1-1,-1-1 0,1 0 1,-1 1-1,1-1 0,0 0 1,-1 0-1,1 1 0,0-1 1,0 1-1,-1-1 0,1 0 1,0 1-1,0-1 0,-1 1 1,1-1-1,0 0 0,0 1 0,0-1 1,0 1-1,0-1 0,0 1 1,-1-1-1,1 1 0,0-1 1,0 1-1,1-1 0,-1 1 1,0 35 282,7 0-157,1 0 1,1-1-1,2 0 1,2 0-1,1-1 1,2-1-1,23 38 1,-35-64-133,1 0-1,0 0 1,0-1 0,1 1 0,0-1-1,0-1 1,0 1 0,11 7 0,-15-12-8,0 0 0,0 0 0,0 1 0,0-2 0,0 1 0,0 0 0,1 0 0,-1-1 0,0 1 0,0-1 0,1 0 0,-1 1 1,0-1-1,1 0 0,-1 0 0,0-1 0,0 1 0,1 0 0,-1-1 0,0 0 0,0 1 0,0-1 0,1 0 0,-1 0 0,0 0 0,0 0 0,0 0 1,0-1-1,-1 1 0,1-1 0,0 1 0,-1-1 0,1 0 0,2-3 0,4-8 6,1-1 0,-2 0 0,0 0 0,-1 0 0,0-1 0,-1 0 0,-1-1 0,0 1 0,-1-1 0,0 0 0,-2 1-1,0-1 1,-1 0 0,-2-19 0,2 31 0,-1 1 0,0-1-1,-1 0 1,1 0-1,-1 0 1,-3-5 0,5 8-9,-1 1 1,1-1 0,0 1-1,0-1 1,0 1 0,-1-1 0,1 1-1,0 0 1,-1-1 0,1 1-1,0-1 1,-1 1 0,1 0-1,0-1 1,-1 1 0,1 0 0,-1 0-1,1-1 1,-1 1 0,1 0-1,-1 0 1,1 0 0,-1-1 0,1 1-1,-1 0 1,1 0 0,-1 0-1,1 0 1,-1 0 0,1 0 0,-1 0-1,1 0 1,-1 0 0,1 0-1,-1 0 1,1 0 0,-1 1-1,1-1 1,-1 0 0,1 0 0,0 1-1,-1-1 1,1 0 0,-1 0-1,1 1 1,-1-1 0,1 0 0,0 1-1,-1-1 1,1 1 0,0-1-1,-1 0 1,1 1 0,0-1 0,0 1-1,0-1 1,-1 1 0,1-1-1,0 1 1,0-1 0,0 1 0,0-1-1,0 1 1,0-1 0,0 1-1,-2 4 2,1 1-1,0-1 1,0 0-1,1 0 1,-1 1-1,1-1 1,1 0-1,-1 1 1,1-1 0,0 0-1,0 0 1,0 0-1,0 0 1,1 0-1,0 0 1,0 0-1,1 0 1,-1 0-1,1-1 1,4 6-1,-3-5-5,-1 0 1,1-1-1,0 1 0,0-1 1,0 1-1,0-1 0,1-1 1,0 1-1,0-1 0,0 1 0,0-1 1,0-1-1,1 1 0,-1-1 1,1 0-1,0 0 0,-1-1 0,7 2 1,-10-3 5,0-1 0,0 1 0,0 0 0,0 0 1,0-1-1,0 1 0,-1-1 0,1 0 0,0 1 0,0-1 1,-1 0-1,1 0 0,0 0 0,-1 0 0,1-1 0,-1 1 1,1 0-1,-1-1 0,0 1 0,0 0 0,0-1 0,1 0 1,-1 1-1,-1-1 0,1 0 0,0 1 0,0-1 0,0-2 1,3-7 23,-1-1 0,0 1 0,2-19 0,-3 12-18,0 8 1,1 0 0,-1-1 0,-1 1 0,0-1 1,0 0-1,-1 0 0,-1-11 0,38 29 26,-32-7-35,-1 1 0,1-1 0,-1 0-1,1-1 1,-1 1 0,1-1 0,-1 1-1,1-1 1,-1-1 0,0 1-1,1-1 1,-1 1 0,0-1 0,0-1-1,0 1 1,-1 0 0,1-1 0,0 0-1,-1 0 1,0 0 0,5-6-1,1-1 5,43-57-6,-47 61 26,-1-1-1,-1 1 1,1-1-1,-1 0 1,0 0-1,0 0 1,-1 0-1,2-12 1,-10 38 54,2-9-75,0 1 0,0-1 0,-3 23 1,7-31-6,0 0 1,-1 1-1,1-1 1,0 1-1,0-1 1,0 0-1,1 1 1,-1-1-1,0 1 0,1-1 1,0 0-1,-1 1 1,1-1-1,0 0 1,0 0-1,1 0 1,-1 0-1,0 0 1,1 0-1,-1 0 1,1 0-1,-1 0 1,1-1-1,0 1 1,0 0-1,0-1 1,0 0-1,0 1 1,0-1-1,0 0 1,1 0-1,-1 0 1,0-1-1,5 2 1,-2-1-4,0-1-1,0 0 1,1 0 0,-1-1 0,0 1-1,0-1 1,0 0 0,0 0 0,0-1 0,0 0-1,0 0 1,0 0 0,-1 0 0,1-1-1,6-4 1,1-3 8,0-1-1,-1 1 0,0-2 1,0 0-1,-2 0 0,1-1 1,-2 0-1,0 0 0,0-1 1,-1 0-1,-1 0 0,0-1 1,-1 0-1,-1 0 0,0 0 1,2-18-1,-1-13 9,-2-1 0,-1 0 0,-3 0 0,-7-51 1,13 237 419,-6-97-217,2 1 0,2 0 0,1-1 1,16 61-1,-20-102-222,1 3-101,0 0 0,0 0 0,0 0 0,1 0 0,-1 0 0,1-1 0,0 1 0,1 0 0,-1-1 0,0 0 0,1 1 0,3 2 0,-6-5 45,1-1 1,-1 0-1,0 0 0,0 0 1,0 0-1,0 0 0,1 0 1,-1 0-1,0 0 0,0 0 1,0 0-1,1 0 0,-1 0 1,0 0-1,0 0 0,0 0 1,0 0-1,1 0 1,-1 0-1,0 0 0,0 0 1,0 0-1,0-1 0,1 1 1,-1 0-1,0 0 0,0 0 1,0 0-1,0 0 0,0 0 1,0 0-1,1-1 0,-1 1 1,0 0-1,0 0 0,0 0 1,0 0-1,0-1 1,0 1-1,0 0 0,0 0 1,0 0-1,0 0 0,0-1 1,0 1-1,3-15-2470,-3-15-1366,-3-1 793,-1 0 1498</inkml:trace>
</inkml:ink>
</file>

<file path=ppt/ink/ink1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3:03.937"/>
    </inkml:context>
    <inkml:brush xml:id="br0">
      <inkml:brushProperty name="width" value="0.05" units="cm"/>
      <inkml:brushProperty name="height" value="0.05" units="cm"/>
      <inkml:brushProperty name="color" value="#33CCFF"/>
    </inkml:brush>
  </inkml:definitions>
  <inkml:trace contextRef="#ctx0" brushRef="#br0">17 73 6937,'-1'0'158,"-1"5"1144,-1 0 0,1-1 0,0 1 0,0 0 0,1 0 0,0 0 0,-2 7 0,3-10-1151,1-1 0,-1 1 0,0 0 1,0-1-1,1 1 0,-1-1 0,1 1 0,-1-1 0,1 1 0,0-1 0,-1 1 0,1-1 0,0 0 0,0 1 0,0-1 0,0 0 0,0 0 1,0 1-1,1-1 0,-1 0 0,0 0 0,1 0 0,-1-1 0,0 1 0,1 0 0,-1 0 0,1-1 0,-1 1 0,3 0 0,3 0 52,-1 1-1,1-1 0,0 0 0,0 0 1,-1-1-1,1 0 0,0 0 0,0-1 1,-1 0-1,1 0 0,0 0 0,-1-1 0,1 0 1,-1-1-1,0 1 0,0-1 0,0 0 1,0-1-1,9-6 0,-6 4-160,-1 0 0,0-1 1,0 0-1,-1 0 0,0 0 0,0-1 0,0 0 1,-1-1-1,-1 1 0,1-1 0,-1-1 0,4-10 0,-9 19-151,1 1 0,-1 0-1,0-1 1,0 1-1,1-1 1,-1 1-1,0-1 1,0 1 0,0-1-1,1 1 1,-1-1-1,0 1 1,0-1 0,0 1-1,0-1 1,0 0-1,0 1 1,0-1 0,0 1-1,0-1 1,0 1-1,-1-1 1,1 1 0,0-1-1,0 1 1,0-1-1,-1 1 1,1-1-1,0 1 1,-1 0 0,1-1-1,-1 0 1,-15 7-3334,10-1 2569,1-1 1,0 0-1,0 1 1,-8 9-1,-1 16-162</inkml:trace>
</inkml:ink>
</file>

<file path=ppt/ink/ink1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3:06.008"/>
    </inkml:context>
    <inkml:brush xml:id="br0">
      <inkml:brushProperty name="width" value="0.05" units="cm"/>
      <inkml:brushProperty name="height" value="0.05" units="cm"/>
      <inkml:brushProperty name="color" value="#33CCFF"/>
    </inkml:brush>
  </inkml:definitions>
  <inkml:trace contextRef="#ctx0" brushRef="#br0">201 510 6353,'-39'32'1584,"30"-21"5858,25-15-1933,14 10-5137,-20-3 199,30 6-137,0-2 0,0-2-1,0-1 1,1-2 0,-1-2 0,1-2-1,-1-1 1,55-12 0,-80 12-338,-1-1-1,0 0 1,0 0 0,0-2 0,-1 0-1,1 0 1,-1-1 0,-1-1 0,19-14-1,-25 17-76,0 0-1,0-1 1,-1 0-1,0 0 1,0 0-1,0 0 1,-1-1-1,0 0 1,0 0-1,-1 0 1,0 0-1,0 0 1,0-1-1,-1 1 0,0-1 1,-1 0-1,0 0 1,0 0-1,0-10 1,-2-3-4,-1 0 0,0 0 0,-1 0 0,-9-29 0,9 40-51,-1 1 1,0-1-1,-1 1 0,0-1 0,0 1 0,-1 1 0,0-1 1,-1 1-1,0 0 0,-15-13 0,6 9-5,0 0 0,-1 2 0,-1 0 0,1 0 1,-2 2-1,1 0 0,-1 1 0,0 1 0,0 1 0,-1 1 0,-37-4 0,34 6 41,-1 1 1,1 1-1,0 1 0,-1 2 1,1 0-1,0 1 0,0 1 0,0 1 1,-39 17-1,45-14 11,0 0 0,1 2-1,0 0 1,0 0 0,1 2 0,1 0-1,-21 24 1,26-26 39,-1 0 1,2 1-1,0 1 0,0-1 0,1 1 1,1 1-1,0-1 0,1 1 0,0 0 1,-4 23-1,8-29-20,0-1 1,0 1-1,1-1 1,1 1-1,-1-1 1,1 1-1,0-1 1,1 0-1,0 1 1,0-1-1,0 0 1,1 0-1,0 0 0,6 10 1,-3-9-56,0-1 0,0 1 0,0-1 0,1 0 0,1 0 0,-1-1 0,1 0 0,0 0 0,0-1 0,11 5 0,-5-3-377,1-1 0,0 0-1,-1-2 1,1 1 0,1-2 0,-1 0 0,1-1 0,-1-1 0,1 0-1,0-1 1,-1 0 0,1-2 0,28-5 0,5-11-376</inkml:trace>
</inkml:ink>
</file>

<file path=ppt/ink/ink1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3:06.929"/>
    </inkml:context>
    <inkml:brush xml:id="br0">
      <inkml:brushProperty name="width" value="0.05" units="cm"/>
      <inkml:brushProperty name="height" value="0.05" units="cm"/>
      <inkml:brushProperty name="color" value="#33CCFF"/>
    </inkml:brush>
  </inkml:definitions>
  <inkml:trace contextRef="#ctx0" brushRef="#br0">414 614 6305,'-31'9'1081,"-48"8"3037,66-12-481,13 3 238,24 15-1488,-22-22-2601,6 6 355,0-1 1,0 0 0,0 0 0,1-1 0,0 0 0,0-1 0,1 0 0,-1 0 0,1-1 0,0 0 0,19 2 0,-14-3 52,-1 0 0,1-2 0,0 1 0,-1-2 0,1 0 0,0-1 0,-1 0 0,1-1 1,-1-1-1,0 0 0,0-1 0,0 0 0,-1-1 0,0-1 0,0 0 0,0-1 0,-1 0 0,0-1 1,17-17-1,-7 4-54,-1 0 0,-1-1 0,22-34 0,-35 45-44,-1 1 0,0-1 0,-1 0 0,0 0 0,-1-1 0,0 1 0,-1-1 0,-1 0 0,0 0 0,0-17 0,-1 12-56,-1-1-1,-1 1 1,0-1 0,-2 1-1,0 0 1,-9-29 0,8 37-51,0 1-1,-1 0 1,1 0 0,-2 0 0,1 0 0,-1 1 0,-1 0-1,0 0 1,0 0 0,0 1 0,-1 0 0,0 1 0,-12-8-1,2 2-5,0 1-1,-1 1 0,-1 1 0,0 0 0,0 1 1,0 2-1,-1 0 0,0 1 0,0 1 0,-1 1 0,1 1 1,-1 0-1,1 2 0,-1 1 0,1 0 0,-1 2 0,1 0 1,0 2-1,0 0 0,0 1 0,-23 11 0,15-6 10,-1 0 64,1 1 1,0 2-1,1 1 0,-48 32 1,70-42-14,0 0-1,0 0 1,1 0 0,0 1 0,0-1 0,0 1-1,1 0 1,0 1 0,0-1 0,0 1-1,1 0 1,0 0 0,0 0 0,1 0-1,0 0 1,0 0 0,1 1 0,0-1 0,0 1-1,0-1 1,1 1 0,1 0 0,-1-1-1,1 1 1,4 13 0,3 9 80,3-1 0,0-1 0,2 0 0,0 0 0,2-1 0,1-1 0,2-1-1,0 0 1,2-1 0,43 41 0,-50-55-256,1 0-1,0-1 1,0-1-1,1 0 1,0-1 0,0-1-1,0 0 1,1-1-1,0-1 1,0 0-1,0-2 1,1 1-1,31-1 1,29-6-554</inkml:trace>
</inkml:ink>
</file>

<file path=ppt/ink/ink1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3:08.967"/>
    </inkml:context>
    <inkml:brush xml:id="br0">
      <inkml:brushProperty name="width" value="0.05" units="cm"/>
      <inkml:brushProperty name="height" value="0.05" units="cm"/>
      <inkml:brushProperty name="color" value="#33CCFF"/>
    </inkml:brush>
  </inkml:definitions>
  <inkml:trace contextRef="#ctx0" brushRef="#br0">2037 62 7154,'35'-27'6407,"-20"20"-5180,0 0-1,0 1 1,1 1 0,19-4 0,-49 15 4376,-35 18-4419,-570 357-260,506-311-900,-3-5 0,-3-5 0,-235 83 0,174-92 1547,-198 29-1,373-79-1536,-43 6 261,-1-3 0,-63-2 1,100-2-264,47-7-2379,-12 3 1151,0 0 1,26-9 0,-21 4-3206,46-22 0,-51 20 2119,-14 7 1737,0 0-1,0 0 1,0-1 0,-1 0 0,0-1-1,11-9 1,-18 15 595,-1-1 0,1 1 0,-1 0-1,0-1 1,1 1 0,-1-1 0,0 1 0,1-1 0,-1 1 0,0-1 0,0 1-1,1-1 1,-1 1 0,0-1 0,0 1 0,0-1 0,0 1 0,1-1 0,-1 0-1,0 1 1,0-1 0,0 1 0,0-1 0,-1 1 0,1-1 0,0 1 0,0-1-1,0 1 1,0-1 0,0 0 0,-1 1 0,1-1 0,0 1 0,-1-1 0,1 1-1,0 0 1,-1-1 0,1 1 0,0-1 0,-1 1 0,1 0 0,-1-1 0,1 1-1,-1 0 1,1-1 0,-1 1 0,1 0 0,-1 0 0,1-1 0,-1 1 0,1 0-1,-1 0 1,1 0 0,-1 0 0,1 0 0,-1 0 0,0 0 0,-2-1 353,-1 0 1,1 1 0,0-1 0,0 1 0,0 0 0,0 0-1,0 0 1,-1 1 0,-3 0 0,-3 4 323,-1 1 0,1 1-1,0 0 1,1 0 0,-1 1 0,1 0 0,1 0 0,0 1 0,0 0 0,1 1 0,-7 10 0,2-3-24,-1-1 1,-22 21 0,27-30-463,-41 40 902,46-43-1043,1-1-1,-1 0 1,0 1 0,1 0 0,0 0-1,0 0 1,0 0 0,0 0 0,0 0-1,1 0 1,0 0 0,-1 6 0,2-9-89,0 0 1,0-1-1,1 1 0,-1 0 1,0-1-1,0 1 1,1-1-1,-1 1 0,0 0 1,1-1-1,-1 1 1,0-1-1,1 1 1,-1-1-1,1 1 0,-1-1 1,1 1-1,-1-1 1,1 0-1,0 1 1,-1-1-1,1 0 0,-1 1 1,1-1-1,0 0 1,-1 0-1,1 1 0,0-1 1,-1 0-1,1 0 1,0 0-1,-1 0 1,1 0-1,0 0 0,0 0 1,-1 0-1,2-1 1,32-3 60,-29 4-49,58-14-319,-1-3-1,91-36 1,19-6-1862,-32 24 1211</inkml:trace>
</inkml:ink>
</file>

<file path=ppt/ink/ink1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3:10.352"/>
    </inkml:context>
    <inkml:brush xml:id="br0">
      <inkml:brushProperty name="width" value="0.05" units="cm"/>
      <inkml:brushProperty name="height" value="0.05" units="cm"/>
      <inkml:brushProperty name="color" value="#33CCFF"/>
    </inkml:brush>
  </inkml:definitions>
  <inkml:trace contextRef="#ctx0" brushRef="#br0">167 483 6713,'2'14'6866,"5"-5"-3724,17 4-2306,-2-4 211,-6 2-748,-11-8-198,0 0 0,0 0 0,0 0-1,0 0 1,0-1 0,1 0 0,-1 0 0,1 0 0,-1-1 0,1 0 0,0 0 0,8 1 0,5-3 111,-1 0 0,1-1 0,-1-1 0,0 0 0,0-2 0,0 0 0,-1-1 0,1 0 1,-1-2-1,-1 0 0,17-11 0,-21 12-148,-1-1 1,-1-1 0,1 1 0,-1-2-1,-1 0 1,1 0 0,-2-1 0,0 0-1,0 0 1,-1-1 0,0 1 0,-1-2 0,0 1-1,-1-1 1,5-20 0,-8 24-62,-2 1-1,1 0 1,-1 0 0,0-1 0,-1 1 0,1 0 0,-2 0-1,1-1 1,-1 1 0,-1 0 0,1 1 0,-1-1 0,-1 0 0,1 1-1,-1 0 1,-1 0 0,1 0 0,-6-7 0,-2-1-7,-1 0 0,-1 1-1,1 0 1,-2 1 0,0 1 0,-25-16 0,29 22 0,0 0 1,0 0-1,0 2 0,-1-1 0,1 1 1,-1 1-1,0 0 0,0 1 0,-1 0 1,1 0-1,0 2 0,-1-1 0,1 2 1,-1 0-1,1 0 0,0 1 0,0 0 1,-13 5-1,10-1 2,-1 0 1,0 1-1,1 1 1,1 0-1,-1 1 0,1 1 1,1 0-1,0 1 0,0 0 1,1 1-1,1 0 1,-16 22-1,16-18 56,0 0-1,1 0 0,1 2 1,1-1-1,1 1 1,0 0-1,1 0 1,1 1-1,0-1 1,-2 29-1,7-37-57,-1-1-1,1 1 1,1-1-1,-1 1 1,2-1-1,-1 1 1,1-1-1,1 0 1,0 0-1,0 0 1,1 0 0,0 0-1,0-1 1,1 0-1,0 0 1,0 0-1,1 0 1,0-1-1,1 0 1,0 0-1,0-1 1,14 11 0,-13-12-334,0-1 1,0 1 0,0-1 0,1-1 0,-1 0 0,1 0 0,0 0 0,0-1 0,0-1 0,0 0 0,0 0 0,1 0 0,-1-1 0,0-1-1,17-2 1,35-10-1304</inkml:trace>
</inkml:ink>
</file>

<file path=ppt/ink/ink1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3:10.974"/>
    </inkml:context>
    <inkml:brush xml:id="br0">
      <inkml:brushProperty name="width" value="0.05" units="cm"/>
      <inkml:brushProperty name="height" value="0.05" units="cm"/>
      <inkml:brushProperty name="color" value="#33CCFF"/>
    </inkml:brush>
  </inkml:definitions>
  <inkml:trace contextRef="#ctx0" brushRef="#br0">1 555 9410,'2'0'3459,"18"8"-2348,1-2 0,0 0 0,0-2-1,1 0 1,39 1 0,115-8 1520,-152 0-2284,1-1 0,-1-1 0,0-1 0,0-2 0,-1 0 0,0-1 1,0-1-1,-1-1 0,24-16 0,-28 15-180,0-1 0,-1-1-1,0 0 1,-1-1 0,0-1 0,-2 0 0,0-1 0,-1 0 0,0-2-1,16-32 1,-26 45-170,0-1 1,-1 0-1,0 0 0,0 0 0,-1 0 0,1 0 0,-2 0 0,1 0 1,-1 0-1,0 0 0,0-1 0,-1 1 0,0 0 0,0 0 0,-4-9 1,2 6-81,-1 1 0,0 0 0,-1 0 1,0 0-1,0 1 0,-1 0 0,0 0 1,0 0-1,-1 1 0,-11-10 1,9 9-34,0 1 1,-1 0-1,0 1 1,0 0 0,-1 0-1,1 1 1,-1 1-1,-20-6 1,23 7 82,0 2 0,0-1-1,-1 1 1,1 1 0,0-1 0,-1 2 0,1-1-1,-1 1 1,1 0 0,0 1 0,0 0 0,-12 4-1,-46 25 38,2 3 0,-106 75 0,150-95 59,0 1-1,1 1 0,1 0 0,1 2 0,0 0 0,-26 37 1,39-48-48,0 0 0,0 0 0,0 1 0,1-1 0,0 1 0,1 0 0,0 0 0,0 0 0,1 0 1,-2 12-1,4-14-19,-1 0 0,1-1 0,0 1 0,0 0 0,0-1 1,1 1-1,0-1 0,0 0 0,0 0 0,1 1 0,-1-2 1,1 1-1,1 0 0,-1 0 0,1-1 0,7 7 0,-2-3-363,1-1-1,0 0 0,0 0 0,1-2 0,0 1 1,0-1-1,0-1 0,0 0 0,1 0 0,0-1 1,0-1-1,0 0 0,0 0 0,16-1 0,30-1-928</inkml:trace>
</inkml:ink>
</file>

<file path=ppt/ink/ink1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3:11.486"/>
    </inkml:context>
    <inkml:brush xml:id="br0">
      <inkml:brushProperty name="width" value="0.05" units="cm"/>
      <inkml:brushProperty name="height" value="0.05" units="cm"/>
      <inkml:brushProperty name="color" value="#33CCFF"/>
    </inkml:brush>
  </inkml:definitions>
  <inkml:trace contextRef="#ctx0" brushRef="#br0">68 368 10130,'59'-15'6625,"-42"12"-5908,0-2 0,0 0 0,0 0 1,-1-1-1,25-14 0,-23 9-237,0 0-1,-1-2 1,0 0 0,-1-1-1,25-27 1,-37 36-392,-1 1 1,1-1-1,-1 0 1,0 0-1,-1-1 0,1 1 1,-1 0-1,0-1 0,0 0 1,-1 1-1,2-8 1,-3 9-57,0-1 0,0 1 0,-1 0 1,1-1-1,-1 1 0,0 0 1,0 0-1,0 0 0,-1 0 0,1 0 1,-1 0-1,0 0 0,0 0 0,-1 0 1,1 1-1,-1 0 0,-3-5 0,0 2-22,-1 0-1,1 1 0,-1 0 0,0 0 0,0 0 0,0 1 0,-1 0 0,1 1 0,-1-1 1,0 1-1,0 1 0,-1 0 0,1 0 0,0 0 0,-1 1 0,1 1 0,-1-1 0,1 1 1,-1 1-1,1-1 0,0 1 0,-1 1 0,1 0 0,0 0 0,0 0 0,0 1 0,0 1 0,0-1 1,1 1-1,-1 0 0,1 1 0,0 0 0,0 0 0,-8 8 0,4 0 121,1 0-1,0 1 0,1 0 1,0 0-1,1 1 0,0 0 1,2 1-1,0 0 0,-5 21 1,6-17-25,1 0 0,0 0 0,2 1 0,1-1 0,0 1 0,2-1 0,3 26 0,-3-39-116,0-1 1,0 1-1,1-1 0,0 0 1,0 1-1,0-1 0,1 0 0,0 0 1,0-1-1,1 1 0,-1-1 1,1 1-1,1-1 0,-1-1 1,9 9-1,-8-10-174,1 1 0,-1-1-1,1-1 1,-1 1 0,1-1 0,0 0 0,0 0-1,0-1 1,0 1 0,0-1 0,0-1 0,0 1-1,0-1 1,0 0 0,1-1 0,10-1 0,5-2-606,0-1 1,-1-1 0,23-9 0,22-15 148</inkml:trace>
</inkml:ink>
</file>

<file path=ppt/ink/ink1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3:12.076"/>
    </inkml:context>
    <inkml:brush xml:id="br0">
      <inkml:brushProperty name="width" value="0.05" units="cm"/>
      <inkml:brushProperty name="height" value="0.05" units="cm"/>
      <inkml:brushProperty name="color" value="#33CCFF"/>
    </inkml:brush>
  </inkml:definitions>
  <inkml:trace contextRef="#ctx0" brushRef="#br0">224 290 8274,'-1'0'199,"0"0"-1,1 0 1,-1 0 0,0 1 0,1-1 0,-1 0 0,0 0 0,1 1-1,-1-1 1,1 0 0,-1 0 0,0 1 0,1-1 0,-1 1 0,1-1-1,-1 1 1,1-1 0,-1 1 0,1-1 0,-1 1 0,1-1 0,0 1-1,-1-1 1,1 2 0,13 3 2291,29-3-455,-29-3-1691,0-2 0,0 1 0,-1-2 0,1 0 0,-1 0 0,0-1 0,0-1 0,0 0 0,-1 0 0,0-1 0,0-1 0,0 0 0,-1 0 0,-1-1 0,1 0 0,-2-1 0,1 0 0,-1 0-1,-1-1 1,8-12 0,-14 21-311,-1 0 0,1 0 0,0 0 0,-1 0 0,1 0 0,-1 0 0,1 0 0,-1 0-1,0 0 1,0 0 0,0 0 0,0 0 0,0 0 0,-1 0 0,1 0 0,-1 0 0,1 0 0,-2-3-1,0 1-1,0 0-1,-1 0 0,1 1 1,-1-1-1,0 1 0,0-1 0,0 1 1,-4-3-1,-6-4 5,0 0 0,-1 2 0,-22-12 0,27 15-12,1 1 1,-1 0-1,0 1 1,0 0-1,0 0 1,-1 1-1,1 0 1,0 1-1,-1 0 1,0 0-1,1 1 1,-1 1-1,1-1 1,-1 1-1,1 1 1,0 0-1,-1 0 1,1 1-1,0 0 1,0 1-1,1-1 1,-1 2-1,1-1 1,-1 1-1,2 1 1,-1 0-1,1 0 1,-13 12-1,7-4 154,0 0-1,2 1 0,-1 1 1,2-1-1,0 2 0,1-1 0,0 2 1,1-1-1,2 1 0,-6 18 1,9-27-121,1 0 1,0-1 0,1 1 0,0 0 0,0 0 0,1 0-1,0 0 1,1-1 0,-1 1 0,2 0 0,-1 0 0,1-1-1,1 1 1,-1-1 0,2 1 0,-1-1 0,1 0 0,0 0 0,1 0-1,0-1 1,0 0 0,0 0 0,11 10 0,-9-11-96,0-1 0,0 0 0,1 0 0,0-1 0,0 0 0,0 0 0,0-1 0,0 0 0,1 0 1,0-1-1,-1 0 0,1-1 0,0 0 0,0 0 0,10-1 0,2-1-1274,0 0 0,1-2-1,-1-1 1,0 0 0,23-9 0,34-14-1781</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33.114"/>
    </inkml:context>
    <inkml:brush xml:id="br0">
      <inkml:brushProperty name="width" value="0.05" units="cm"/>
      <inkml:brushProperty name="height" value="0.05" units="cm"/>
      <inkml:brushProperty name="color" value="#FF0066"/>
    </inkml:brush>
  </inkml:definitions>
  <inkml:trace contextRef="#ctx0" brushRef="#br0">41 1 14915,'0'10'6089,"2"3"-3776,11 4-305,-17-10-735,1 1-401,-8-5-1216,-10-8 296,5 10-152</inkml:trace>
</inkml:ink>
</file>

<file path=ppt/ink/ink1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3:38.054"/>
    </inkml:context>
    <inkml:brush xml:id="br0">
      <inkml:brushProperty name="width" value="0.05" units="cm"/>
      <inkml:brushProperty name="height" value="0.05" units="cm"/>
      <inkml:brushProperty name="color" value="#33CCFF"/>
    </inkml:brush>
  </inkml:definitions>
  <inkml:trace contextRef="#ctx0" brushRef="#br0">0 125 6609,'72'7'5490,"0"6"-3428,-38-6-1340,65 6 0,-23-15-141,0-4 1,0-2-1,79-21 1,-55 10-362,71-7-157,2 7 0,0 8 0,227 13 0,-143 10 7,194 13 1416,-297-20-235,250-24 0,-230 6-506,-98 9 660,149-30-1,-248 19-2768,16 12 622</inkml:trace>
</inkml:ink>
</file>

<file path=ppt/ink/ink1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3:57.837"/>
    </inkml:context>
    <inkml:brush xml:id="br0">
      <inkml:brushProperty name="width" value="0.05" units="cm"/>
      <inkml:brushProperty name="height" value="0.05" units="cm"/>
      <inkml:brushProperty name="color" value="#33CCFF"/>
    </inkml:brush>
  </inkml:definitions>
  <inkml:trace contextRef="#ctx0" brushRef="#br0">342 876 5809,'-54'37'2446,"53"-37"-2388,1 0-1,0 0 1,-1 0-1,1 0 1,0 0-1,-1 0 1,1 0-1,0 0 1,-1 1 0,1-1-1,0 0 1,0 0-1,-1 0 1,1 1-1,0-1 1,-1 0-1,1 0 1,0 1-1,0-1 1,0 0 0,-1 1-1,1-1 1,0 0-1,0 0 1,0 1-1,0-1 1,0 0-1,0 1 1,-1-1 0,1 1-1,0-1 1,0 0-1,0 1 1,0-1-1,0 0 1,0 1-1,0-1 1,1 0-1,-1 1 1,0-1 0,0 0-1,0 1 1,0-1-1,0 0 1,0 1-1,1-1 1,-1 0-1,0 1 1,0-1-1,0 0 1,1 0 0,-1 1-1,0-1 1,0 0-1,1 0 1,-1 0-1,0 1 1,1-1-1,-1 0 1,0 0-1,1 0 1,2 3 2734,6-4-951,5-1-1483,0-1 0,0-1 0,0 0 0,0-1 0,17-8 0,-15 4-132,1-1 0,-2-1 0,0 0 0,0-1 0,-1 0-1,0-2 1,23-28 0,-25 28-87,10-12 2,-1 0 0,-2-1 0,-1-1 0,-1 0 0,18-42 0,-26 50-88,-2-1 0,0 0 0,-1 0 0,-2-1 0,0 1-1,-1-1 1,-1 0 0,-1 0 0,-2-25 0,-1 32-44,-1 0 0,0 1 0,-1 0 0,-1 0 0,0 0 0,-1 1 0,0-1 0,-1 1 0,-1 1 0,0-1 0,0 2 0,-2-1 0,1 1 0,-1 0 0,-19-15 1,16 15 35,0 1 1,-1 0 0,0 1 0,-1 0 0,0 1 0,0 1 0,-1 0-1,0 1 1,0 1 0,-1 1 0,1 0 0,-1 1 0,-21-1 0,30 4 17,0 0 0,0 1 0,0 0 0,0 1 0,0 0 0,0 0 0,0 1 0,1 0 0,-15 8 0,-2 3 0,-34 27 0,44-30-42,-1 1 14,0 1 1,2 0-1,-1 1 0,2 1 0,0 0 1,0 0-1,2 2 0,0-1 0,1 1 1,0 0-1,2 1 0,0 0 1,-5 21-1,5-11 75,1 1 1,2 1-1,0-1 1,2 1-1,1-1 1,2 1-1,8 55 1,-6-64-45,2 0 0,0-1 0,1 1 1,1-1-1,1-1 0,1 0 0,14 23 1,-18-34-24,0 0 0,1-1-1,0 1 1,0-1 0,0-1 0,1 1 0,0-1 0,1 0 0,-1-1 0,1 0 0,0 0 0,0 0 0,1-1 0,0-1 0,-1 1-1,1-1 1,0-1 0,16 3 0,-10-3 43,0-2 0,0 1-1,0-2 1,0 0 0,0 0 0,0-2-1,-1 0 1,1 0 0,-1-2-1,1 1 1,-1-2 0,-1 0 0,14-8-1,-9 3-181,-1-2 0,0 1 0,-1-2 0,0 0 0,-1-1 0,0-1 0,-2 0 0,20-30 0,-15 15-1392,-11 6 577</inkml:trace>
</inkml:ink>
</file>

<file path=ppt/ink/ink1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02.743"/>
    </inkml:context>
    <inkml:brush xml:id="br0">
      <inkml:brushProperty name="width" value="0.05" units="cm"/>
      <inkml:brushProperty name="height" value="0.05" units="cm"/>
      <inkml:brushProperty name="color" value="#33CCFF"/>
    </inkml:brush>
  </inkml:definitions>
  <inkml:trace contextRef="#ctx0" brushRef="#br0">77 311 7130,'-5'3'395,"0"-1"1,0 1 0,0 0 0,1 0-1,0 0 1,-1 1 0,1-1 0,1 1 0,-1 0-1,0 1 1,1-1 0,0 0 0,0 1-1,0 0 1,1 0 0,-1-1 0,1 2 0,0-1-1,1 0 1,-1 0 0,1 0 0,0 1-1,0-1 1,1 1 0,0 9 0,0 5 196,-1-15-424,1 0 1,0 0-1,0 0 1,0 0-1,1 0 0,-1-1 1,3 8-1,-3-11-138,1-1 1,-1 1-1,0 0 0,1-1 1,-1 1-1,1-1 0,-1 1 1,1 0-1,-1-1 0,1 1 0,-1-1 1,1 0-1,0 1 0,-1-1 1,1 1-1,0-1 0,-1 0 0,1 1 1,0-1-1,-1 0 0,2 0 1,0 1 23,0-1 0,0 0 0,0-1 0,0 1 0,0 0 0,0-1 0,0 1 1,0-1-1,0 1 0,-1-1 0,4-1 0,6-5 181,-1 1 0,0-1-1,0-1 1,-1 0 0,0 0 0,0-1 0,10-14-1,4-3 177,48-50 200,106-151 0,-149 179-2119,-9-2 603</inkml:trace>
</inkml:ink>
</file>

<file path=ppt/ink/ink1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03.848"/>
    </inkml:context>
    <inkml:brush xml:id="br0">
      <inkml:brushProperty name="width" value="0.05" units="cm"/>
      <inkml:brushProperty name="height" value="0.05" units="cm"/>
      <inkml:brushProperty name="color" value="#33CCFF"/>
    </inkml:brush>
  </inkml:definitions>
  <inkml:trace contextRef="#ctx0" brushRef="#br0">60 49 8258,'-40'49'2998,"37"-46"-2707,1 1 0,0-1 0,0 1 0,0-1 0,1 1 0,-1-1 0,1 1 0,0 0 0,0 0 0,0 0 0,1 0 0,-1-1 0,1 1 0,0 0 0,0 0 0,0 0 0,1 6 0,2 1 322,0 0-1,1 0 0,0 0 1,7 13-1,5 15 887,-15-36-1361,0 0 0,0 1 0,0-1 0,1 0 0,-1 0 0,1 0 0,-1 0 0,1 0 0,0 0 0,4 3 0,-5-5-99,1 0-1,-1 0 1,0-1-1,1 1 1,-1-1-1,0 1 1,1-1-1,-1 1 1,1-1-1,-1 0 1,1 0-1,-1 0 1,1 0-1,-1 0 1,1 0-1,-1 0 1,1 0-1,-1-1 1,1 1-1,-1 0 1,1-1-1,-1 1 1,1-1-1,-1 0 1,2-1-1,13-6 98,-1-1-1,-1 0 0,1-1 0,-2-1 0,15-14 0,60-69-77,-48 49-496,10-8-1185,-6 2 742</inkml:trace>
</inkml:ink>
</file>

<file path=ppt/ink/ink1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05.003"/>
    </inkml:context>
    <inkml:brush xml:id="br0">
      <inkml:brushProperty name="width" value="0.05" units="cm"/>
      <inkml:brushProperty name="height" value="0.05" units="cm"/>
      <inkml:brushProperty name="color" value="#33CCFF"/>
    </inkml:brush>
  </inkml:definitions>
  <inkml:trace contextRef="#ctx0" brushRef="#br0">82 330 6889,'-9'-24'8392,"9"27"-5771,-4 24-759,1-14-1682,-18 91 1324,18-91-1098,-1-1 0,0 0 0,-1 0 0,0 0 0,-1-1 0,-11 17 1,77-76 1874,233-204-1121,-115 102-1419,-62 63-3265,-92 71 2140</inkml:trace>
</inkml:ink>
</file>

<file path=ppt/ink/ink1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09.531"/>
    </inkml:context>
    <inkml:brush xml:id="br0">
      <inkml:brushProperty name="width" value="0.05" units="cm"/>
      <inkml:brushProperty name="height" value="0.05" units="cm"/>
      <inkml:brushProperty name="color" value="#33CCFF"/>
    </inkml:brush>
  </inkml:definitions>
  <inkml:trace contextRef="#ctx0" brushRef="#br0">75 264 7450,'-33'37'3015,"32"-37"-2951,1 1 1,0-1 0,0 0-1,0 0 1,0 0-1,0 0 1,0 1-1,-1-1 1,1 0-1,0 0 1,0 0 0,0 0-1,-1 0 1,1 0-1,0 1 1,0-1-1,0 0 1,-1 0-1,1 0 1,0 0 0,0 0-1,0 0 1,-1 0-1,1 0 1,0 0-1,0 0 1,0 0 0,-1 0-1,1 0 1,0 0-1,0 0 1,-1 0-1,1 0 1,0-1-1,0 1 1,0 0 0,-1 0-1,1 0 1,0 0-1,0 0 1,0 0-1,0-1 1,-1 1-1,1 0 1,0 0 0,0 0-1,0 0 1,0-1-1,0 1 1,0 0-1,0 0 1,-2-3 2573,1 8 632,-25 169-2106,24-165-1049,1 1 1,1 0-1,-1 0 1,3 12 0,-2-21-89,0 0 1,0 0 0,0 0-1,0 0 1,0 0 0,0 0-1,1 0 1,-1 1 0,0-1-1,1 0 1,-1 0 0,1 0-1,-1 0 1,1 0 0,-1-1-1,1 1 1,0 0 0,0 0-1,-1 0 1,1 0 0,0-1-1,0 1 1,0 0 0,0-1-1,0 1 1,0-1 0,0 1-1,0-1 1,0 1 0,0-1-1,0 0 1,0 1 0,0-1-1,0 0 1,0 0 0,0 0-1,1 0 1,-1 0 0,0 0 0,0 0-1,0 0 1,0 0 0,0-1-1,0 1 1,0 0 0,0-1-1,0 1 1,2-2 0,11-5 241,0 0 1,0-2-1,0 0 1,-1 0 0,15-15-1,8-5 121,199-164 675,18-14-882,-236 193-1082,1 2 1,38-21 0,-31 26-149</inkml:trace>
</inkml:ink>
</file>

<file path=ppt/ink/ink1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32.186"/>
    </inkml:context>
    <inkml:brush xml:id="br0">
      <inkml:brushProperty name="width" value="0.05" units="cm"/>
      <inkml:brushProperty name="height" value="0.05" units="cm"/>
      <inkml:brushProperty name="color" value="#33CCFF"/>
    </inkml:brush>
  </inkml:definitions>
  <inkml:trace contextRef="#ctx0" brushRef="#br0">98 284 2369,'-77'5'1824,"76"-4"-1666,1-1 0,-1 0 0,0 0 1,1 0-1,-1 0 0,0 0 0,1 1 0,-1-1 0,1 0 1,-1 0-1,0-1 0,1 1 0,-1 0 0,0 0 0,1 0 0,-1 0 1,1-1-1,-1 1 0,0 0 0,1 0 0,-1-1 0,1 1 1,-1 0-1,1-1 0,-1 1 0,1-1 0,-1 1 0,1-1 1,0 1-1,-1-1 0,1 1 0,0-1 0,-1 1 0,1-1 1,0 1-1,-1-1 0,1 1 0,0-1 0,0 0 0,0 1 1,0-1-1,0 0 0,0 1 0,0-1 0,0 0 0,0-1 338,0 1 0,1 0 0,-1-1 0,1 1 0,-1 0 0,1 0 0,0-1 0,0 1 0,-1 0 0,1 0 0,0 0 0,0 0 0,2-2 0,247-199 6049,-196 155-6566,-45 41-718,-3 9 315</inkml:trace>
</inkml:ink>
</file>

<file path=ppt/ink/ink1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33.459"/>
    </inkml:context>
    <inkml:brush xml:id="br0">
      <inkml:brushProperty name="width" value="0.05" units="cm"/>
      <inkml:brushProperty name="height" value="0.05" units="cm"/>
      <inkml:brushProperty name="color" value="#33CCFF"/>
    </inkml:brush>
  </inkml:definitions>
  <inkml:trace contextRef="#ctx0" brushRef="#br0">108 10 7042,'9'-10'10946,"-15"15"-10034,-32 34-811,30-32-98,0 1 0,0 0 0,1 0-1,0 1 1,0 0 0,1 0 0,-7 14 0,12-21-6,0 0 1,0 0-1,0 0 0,0 0 0,0 1 1,1-1-1,-1 0 0,1 0 0,-1 0 1,1 1-1,0 3 0,0-5 2,1 0 0,-1 0 0,1-1 0,-1 1 0,1 0 0,0-1 0,-1 1 0,1-1 0,-1 1-1,1-1 1,0 1 0,0-1 0,-1 1 0,1-1 0,0 0 0,0 1 0,0-1 0,-1 0 0,1 0 0,0 1 0,0-1 0,0 0 0,0 0 0,0 0 0,-1 0-1,1 0 1,0 0 0,0 0 0,0-1 0,0 1 0,-1 0 0,2-1 0,14-1 52,0 0 303,0 0 0,0 2 1,30 1-1,-42-1-295,-1 1-1,1-1 1,-1 1 0,1 0 0,-1 0-1,1 0 1,-1 1 0,0-1-1,0 1 1,0-1 0,0 1-1,0 0 1,0 0 0,0 1-1,-1-1 1,1 1 0,-1-1 0,1 1-1,-1 0 1,0 0 0,0 0-1,0 0 1,2 4 0,-3-4 15,0 0 0,0 0 0,0-1 1,0 1-1,0 0 0,0 0 1,-1 0-1,1 0 0,-1 0 0,0 0 1,0 0-1,0 0 0,0 0 0,-1 0 1,1 0-1,-1 0 0,0 0 1,0 0-1,0 0 0,0 0 0,0-1 1,0 1-1,-1 0 0,0-1 0,1 1 1,-1-1-1,0 0 0,-4 5 0,-2 1-35,-1 1 0,0-1 0,0-1 0,-1 0-1,0 0 1,0 0 0,-1-2 0,1 1 0,-1-1-1,-12 3 1,22-7-74,1-1 0,-1 0 0,0 0 0,0 0 0,0 1 0,0-1 0,0 0 0,0 0 0,0 0 0,0-1 0,0 1 0,0 0 0,1 0 0,-1 0 0,0-1 1,0 1-1,0 0 0,0-1 0,0 1 0,1-1 0,-1 1 0,0-1 0,0 1 0,1-1 0,-1 1 0,0-1 0,1 0 0,-1 1 0,0-2 0,0 0-133,0 0 0,1 0 1,-1 0-1,1-1 1,-1 1-1,1 0 0,0 0 1,0 0-1,0-1 0,0 1 1,1-4-1,1-5-1006,0 0-1,1 1 1,8-20-1,3-4-935,2 0 825</inkml:trace>
</inkml:ink>
</file>

<file path=ppt/ink/ink1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33.911"/>
    </inkml:context>
    <inkml:brush xml:id="br0">
      <inkml:brushProperty name="width" value="0.05" units="cm"/>
      <inkml:brushProperty name="height" value="0.05" units="cm"/>
      <inkml:brushProperty name="color" value="#33CCFF"/>
    </inkml:brush>
  </inkml:definitions>
  <inkml:trace contextRef="#ctx0" brushRef="#br0">0 9 8658,'1'-1'352,"0"0"0,0 0 0,1 1 0,-1-1 1,0 0-1,0 1 0,0-1 0,0 1 0,1-1 0,-1 1 1,0 0-1,0-1 0,1 1 0,-1 0 0,0 0 0,1 0 1,-1 0-1,0 0 0,1 0 0,-1 0 0,0 1 0,0-1 0,1 0 1,1 2-1,0-1-25,-1 1 0,0 0 0,1-1 0,-1 1 0,0 0 1,0 0-1,0 1 0,0-1 0,-1 0 0,4 5 0,0 4-48,0-1-1,0 1 0,-1 0 0,4 19 0,-3 6-117</inkml:trace>
</inkml:ink>
</file>

<file path=ppt/ink/ink1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34.342"/>
    </inkml:context>
    <inkml:brush xml:id="br0">
      <inkml:brushProperty name="width" value="0.05" units="cm"/>
      <inkml:brushProperty name="height" value="0.05" units="cm"/>
      <inkml:brushProperty name="color" value="#33CCFF"/>
    </inkml:brush>
  </inkml:definitions>
  <inkml:trace contextRef="#ctx0" brushRef="#br0">1 148 6961,'6'-2'7614,"6"-2"-3825,18-6-2471,-27 9-1375,114-41 2609,-56 8-2724,-54 29-815,1-1 0,-1 0 0,0-1 0,12-13 0,-14 14-1106,4 2 943</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37.098"/>
    </inkml:context>
    <inkml:brush xml:id="br0">
      <inkml:brushProperty name="width" value="0.05" units="cm"/>
      <inkml:brushProperty name="height" value="0.05" units="cm"/>
      <inkml:brushProperty name="color" value="#FF0066"/>
    </inkml:brush>
  </inkml:definitions>
  <inkml:trace contextRef="#ctx0" brushRef="#br0">21 99 7554,'-12'85'4120,"6"-31"3343,5 1-7160,1-23 165,0-26-393,-1 2 88,1 0 1,0-1-1,0 1 0,1-1 1,2 12-1,-3-18-143,0 0-1,1 0 1,-1 1 0,1-1 0,-1 0 0,1-1-1,0 1 1,-1 0 0,1 0 0,0 0 0,-1 0-1,1 0 1,0-1 0,0 1 0,0 0-1,0-1 1,0 1 0,0 0 0,0-1 0,0 0-1,0 1 1,0-1 0,0 1 0,0-1-1,0 0 1,0 0 0,1 0 0,-1 0 0,0 0-1,0 0 1,0 0 0,0 0 0,0 0 0,1 0-1,-1-1 1,0 1 0,0 0 0,0-1-1,0 1 1,2-2 0,14-5 81,0-1-1,-1-1 1,0-1 0,0 0-1,27-24 1,-22 18-38,183-171 1363,-167 151-462,51-49-21</inkml:trace>
</inkml:ink>
</file>

<file path=ppt/ink/ink1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35.279"/>
    </inkml:context>
    <inkml:brush xml:id="br0">
      <inkml:brushProperty name="width" value="0.05" units="cm"/>
      <inkml:brushProperty name="height" value="0.05" units="cm"/>
      <inkml:brushProperty name="color" value="#33CCFF"/>
    </inkml:brush>
  </inkml:definitions>
  <inkml:trace contextRef="#ctx0" brushRef="#br0">33 9 3489,'-12'-8'10010,"4"10"-5256,7 1-4567,0 0 0,-1 0-1,1-1 1,0 1-1,0 0 1,1 0-1,-1 0 1,0 6-1,0-4-69,0 0 0,0 1 0,1-1 0,-1 1 0,1-1-1,1 0 1,-1 1 0,1-1 0,0 0 0,0 1 0,0-1-1,1 0 1,0 0 0,0 0 0,0 0 0,1 0 0,0 0 0,-1-1-1,2 1 1,6 7 0,-7-9-43,0 1 1,0 0-1,0 0 0,-1 0 0,0 0 0,3 5 1,-5-8-140,1 0 1,-1 0 0,0 0-1,1 0 1,-1 0 0,0 0-1,0 0 1,0 0 0,0 0-1,0 0 1,0 0 0,0 0-1,0 0 1,0 0 0,-1 2-1,1-2-122,-1-1 0,1 1 0,-1-1 0,1 1 0,-1-1-1,0 1 1,1-1 0,-1 1 0,1-1 0,-1 1-1,0-1 1,1 0 0,-1 1 0,0-1 0,0 0 0,1 0-1,-1 1 1,0-1 0,0 0 0,1 0 0,-1 0 0,0 0-1,0 0 1,-1 0 0</inkml:trace>
</inkml:ink>
</file>

<file path=ppt/ink/ink1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36.008"/>
    </inkml:context>
    <inkml:brush xml:id="br0">
      <inkml:brushProperty name="width" value="0.05" units="cm"/>
      <inkml:brushProperty name="height" value="0.05" units="cm"/>
      <inkml:brushProperty name="color" value="#33CCFF"/>
    </inkml:brush>
  </inkml:definitions>
  <inkml:trace contextRef="#ctx0" brushRef="#br0">47 150 5369,'-36'-32'2067,"35"31"-1633,0 1 0,0-1 0,0 0-1,0 1 1,1-1 0,-1 0 0,0 0 0,1 0-1,-1 0 1,1 0 0,-1 0 0,1 0 0,-1 0-1,1 0 1,0 0 0,0 0 0,-1 0 0,1 0-1,0-2 1,0 1-165,0 1 0,1-1 0,-1 0 0,1 1 1,-1-1-1,1 1 0,0-1 0,-1 1 0,1-1 0,0 1 0,2-3 0,4-3-418,-1-1 0,2 2 0,14-12 0,-4 4 1163,-16 11-978,0 1 0,1 0 0,-1 0 0,1 0 1,-1 0-1,1 0 0,-1 0 0,1 1 0,0-1 0,0 1 1,3-2-1,-4 4-27,-1-1 1,0 0 0,0 0-1,1 0 1,-1 1 0,0-1 0,0 0-1,0 1 1,1-1 0,-1 1-1,0 0 1,0-1 0,0 1-1,0 0 1,0-1 0,0 1 0,0 0-1,0 0 1,-1 0 0,1 0-1,0 0 1,0 0 0,-1 0-1,1 0 1,0 1 0,-1-1 0,0 0-1,1 0 1,-1 0 0,0 1-1,1 1 1,0 1-4,-1-1 1,0 1-1,1 0 1,-1 0-1,-1 0 1,1 0-1,-1 0 0,1 0 1,-1 0-1,0 0 1,0-1-1,-1 1 1,1 0-1,-1-1 0,0 1 1,0-1-1,0 0 1,0 1-1,-1-1 1,1 0-1,-6 4 0,-4-4 508,5-2 77,8 2-191,4 0-320,14 8 225,1-2 1,0 0 0,1 0-1,24 5 1,2 2 351,-33-11-518,1 0 0,31 6 0,-34-14-638</inkml:trace>
</inkml:ink>
</file>

<file path=ppt/ink/ink1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40.429"/>
    </inkml:context>
    <inkml:brush xml:id="br0">
      <inkml:brushProperty name="width" value="0.05" units="cm"/>
      <inkml:brushProperty name="height" value="0.05" units="cm"/>
      <inkml:brushProperty name="color" value="#33CCFF"/>
    </inkml:brush>
  </inkml:definitions>
  <inkml:trace contextRef="#ctx0" brushRef="#br0">0 387 8802,'5'-6'8582,"-4"6"-8387,20-13 2846,7-4-2383,39-35 1027,62-63 1,70-56-353,-185 159-1797,-19 11-2211,-30 17-2549,33-15 5126,-24 12-2393,4 0 1152</inkml:trace>
</inkml:ink>
</file>

<file path=ppt/ink/ink1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40.846"/>
    </inkml:context>
    <inkml:brush xml:id="br0">
      <inkml:brushProperty name="width" value="0.05" units="cm"/>
      <inkml:brushProperty name="height" value="0.05" units="cm"/>
      <inkml:brushProperty name="color" value="#33CCFF"/>
    </inkml:brush>
  </inkml:definitions>
  <inkml:trace contextRef="#ctx0" brushRef="#br0">44 0 8914,'-8'3'9975,"3"4"-6488,-1 16-4498,4-12 2047,-4 11-754,1-4 215,1 1 0,-3 30 1,7-45-468,0 0 1,0-1-1,0 1 1,1-1-1,0 1 1,0-1-1,0 1 1,0-1-1,0 1 1,1-1-1,-1 0 1,1 0-1,0 0 1,0 0-1,0 0 1,0 0-1,1 0 1,-1-1-1,1 1 1,0-1-1,-1 1 1,1-1-1,0 0 1,0 0 0,1-1-1,3 3 1,-1-2-37,0 0 0,-1 0 1,1 0-1,0-1 0,0 0 1,0 0-1,0-1 0,0 1 1,0-1-1,1-1 0,-1 1 1,0-1-1,0 0 0,0 0 1,6-3-1,1-1-360,-1-1 0,1-1 1,-1 0-1,-1-1 0,1 0 0,16-16 1,59-66-2862,-58 57 4242,12-11-323</inkml:trace>
</inkml:ink>
</file>

<file path=ppt/ink/ink1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41.220"/>
    </inkml:context>
    <inkml:brush xml:id="br0">
      <inkml:brushProperty name="width" value="0.05" units="cm"/>
      <inkml:brushProperty name="height" value="0.05" units="cm"/>
      <inkml:brushProperty name="color" value="#33CCFF"/>
    </inkml:brush>
  </inkml:definitions>
  <inkml:trace contextRef="#ctx0" brushRef="#br0">179 2 7922,'-4'-1'642,"0"1"0,0 0 0,0 0 0,1 0 0,-1 1 0,0-1-1,0 1 1,0 0 0,1 0 0,-1 0 0,1 0 0,-6 4 0,1-1-125,1 0-1,0 1 0,1-1 0,-1 2 1,-8 8-1,5-3-177,1 1-1,-1 0 1,2 0 0,0 0 0,0 1 0,-5 14 0,12-24-304,0-1 0,0 0 0,0 1 0,0-1-1,0 1 1,0-1 0,1 1 0,0-1 0,-1 1 0,1-1 0,0 1 0,0-1 0,0 1 0,0-1 0,1 1 0,-1-1 0,1 1 0,0-1 0,-1 1 0,1-1 0,0 0 0,0 1 0,1-1 0,-1 0 0,0 0 0,1 0 0,-1 0 0,1 0 0,0 0 0,0 0 0,0 0 0,0-1 0,0 1-1,0-1 1,0 1 0,0-1 0,0 0 0,1 0 0,-1 0 0,1 0 0,4 1 0,2 0-15,1 0-1,0 0 1,0 0-1,0-2 0,-1 1 1,1-1-1,0 0 1,0-1-1,15-3 1,-14 1-134,0 0 1,0-1-1,0 0 0,-1-1 1,0 0-1,0 0 1,0-1-1,0 0 1,-1-1-1,0 0 0,15-16 1,-16 14-553,-1 0 1,0-1 0,-1 1 0,0-1-1,-1 0 1,0-1 0,4-12-1,3-14-477</inkml:trace>
</inkml:ink>
</file>

<file path=ppt/ink/ink1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41.674"/>
    </inkml:context>
    <inkml:brush xml:id="br0">
      <inkml:brushProperty name="width" value="0.05" units="cm"/>
      <inkml:brushProperty name="height" value="0.05" units="cm"/>
      <inkml:brushProperty name="color" value="#33CCFF"/>
    </inkml:brush>
  </inkml:definitions>
  <inkml:trace contextRef="#ctx0" brushRef="#br0">16 1 8410,'-1'0'201,"1"0"0,-1 0-1,0 0 1,1 1 0,-1-1 0,0 0 0,1 0 0,-1 1 0,0-1 0,1 0 0,-1 1-1,1-1 1,-1 0 0,1 1 0,-1-1 0,0 1 0,1-1 0,0 1 0,-1-1-1,1 1 1,-1-1 0,1 1 0,0 0 0,-1-1 0,1 1 0,0 0 0,0-1 0,-1 1-1,1 0 1,0-1 0,0 1 0,0 0 0,0-1 0,0 1 0,0 0 0,0-1-1,0 1 1,0 0 0,0 0 0,1-1 0,-1 1 0,0 0 0,1 0 0,10 37 2078,-9-33-1729,37 110 3378,3 65-2433,-35-161-1405,-7-19-88,0 0-1,0 0 0,1 0 0,-1 0 0,0 0 1,0 0-1,1 0 0,-1 0 0,0 0 1,0 0-1,1 0 0,-1 0 0,0 0 1,0 0-1,0 0 0,1-1 0,-1 1 1,0 0-1,0 0 0,0 0 0,1 0 1,-1 0-1,0 0 0,0-1 0,0 1 1,1 0-1,-1 0 0,0 0 0,0-1 1,0 1-1,0 0 0,0 0 0,0 0 1,0-1-1,1 1 0,-1 0 0,0 0 1,0 0-1,0-1 0,0 1 0,11-39 36,-8 29-31,0-4 3,22-69 8,-22 75-21,1-1 0,-1 1 0,2 0 0,-1 0 0,1 0 0,0 1 0,7-8 0,-11 14 3,0 0 0,0 0 0,0 1 0,0-1-1,0 0 1,0 0 0,0 1 0,0-1 0,0 0 0,1 1 0,-1-1 0,0 1 0,0 0 0,1-1 0,-1 1 0,0 0 0,1 0 0,-1 0-1,0 0 1,1 0 0,-1 0 0,0 0 0,0 0 0,1 1 0,-1-1 0,0 0 0,1 1 0,-1-1 0,0 1 0,0-1 0,0 1 0,0 0-1,0-1 1,1 1 0,-1 0 0,0 0 0,-1 0 0,1 0 0,1 1 0,5 6 5,0 0-1,0 0 1,-1 1 0,5 10 0,-1-3 33,-1-5-81,-6-5-42,0 0-1,1 0 1,0-1-1,1 0 1,-1 1-1,1-2 1,0 1 0,0 0-1,0-1 1,7 4-1,-12-8-30,1 0-1,0 0 1,-1-1-1,1 1 1,0 0-1,-1 0 1,1 0-1,0 0 1,0 0-1,-1-1 1,1 1-1,-1 0 1,1-1-1,0 1 1,-1 0-1,1-1 0,-1 1 1,1-1-1,-1 1 1,1-1-1,-1 1 1,1-1-1,-1 1 1,1-1-1,-1 0 1,0 1-1,1-1 1,-1 0-1,0 1 1,0-1-1,1 0 1,-1 1-1,0-1 1,0-1-1,7-29-3046,-7 25 2429,7-23-1683,0-4 1058</inkml:trace>
</inkml:ink>
</file>

<file path=ppt/ink/ink1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42.067"/>
    </inkml:context>
    <inkml:brush xml:id="br0">
      <inkml:brushProperty name="width" value="0.05" units="cm"/>
      <inkml:brushProperty name="height" value="0.05" units="cm"/>
      <inkml:brushProperty name="color" value="#33CCFF"/>
    </inkml:brush>
  </inkml:definitions>
  <inkml:trace contextRef="#ctx0" brushRef="#br0">1 147 5121,'7'5'6821,"2"10"-5180,-7-10-713,39 63 4476,-26-44-3534,22 45 1,-31-39-1185,-5-24-478,-3-20 15,0 1-269,0-1-1,1 1 1,1 0-1,0-1 0,1 1 1,1-1-1,0 1 1,0 0-1,1 0 0,1 0 1,0 0-1,1 1 1,1 0-1,7-13 0,-2 2-911,-10 20 476,0 0 0,0 0 0,0 1 0,0-1 1,1 1-1,-1-1 0,1 1 0,0-1 0,-1 1 0,1 0 0,0 0 0,1 0 0,-1 0 0,3-2 0,5-2-1377,-1-1-1,1 0 1,-1 0-1,-1-1 1,10-11-1,0 1 3127,-2 5 6747,-24 24-2366,2 16-5267,5-18 205,-2 40 65,3-47-605,0 1 0,0-1 1,1 0-1,-1 1 0,1-1 0,0 1 1,-1-1-1,1 0 0,0 0 1,1 0-1,-1 1 0,0-1 1,1 0-1,-1 0 0,1-1 1,-1 1-1,1 0 0,0 0 1,0-1-1,0 1 0,0-1 1,0 0-1,0 1 0,0-1 1,0 0-1,1 0 0,-1-1 1,0 1-1,1 0 0,-1-1 0,1 1 1,2-1-1,0 1 33,0 0 0,1-1 0,-1 0 0,0 0 0,0 0 0,0-1 0,0 0 0,0 0 0,0 0 0,0 0 0,0-1 0,0 0-1,7-4 1,-9 4-47,-1 1 0,1-1 0,-1-1 0,1 1 0,-1 0 0,0-1 0,0 1 0,0-1 0,0 1 0,0-1 0,-1 0 0,1 0 0,-1 0 0,0 0 0,0 0 0,0 0 0,0 0 0,0-1 0,-1 1 0,1-6 0,-1 6-68,0 0 0,-1 1-1,1-1 1,-1 0-1,0 1 1,0-1 0,0 1-1,0-1 1,0 1-1,0-1 1,-1 1 0,1 0-1,-1 0 1,0-1-1,1 1 1,-1 0-1,0 1 1,0-1 0,-1 0-1,1 0 1,0 1-1,0 0 1,-1-1 0,1 1-1,-4-1 1,-1-1-691,0 0 0,0 1 1,0 0-1,-1 0 0,1 1 1,-1 0-1,-13 0 0,2 6-507</inkml:trace>
</inkml:ink>
</file>

<file path=ppt/ink/ink1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42.894"/>
    </inkml:context>
    <inkml:brush xml:id="br0">
      <inkml:brushProperty name="width" value="0.05" units="cm"/>
      <inkml:brushProperty name="height" value="0.05" units="cm"/>
      <inkml:brushProperty name="color" value="#33CCFF"/>
    </inkml:brush>
  </inkml:definitions>
  <inkml:trace contextRef="#ctx0" brushRef="#br0">0 524 8506,'85'-84'3735,"-84"83"-3571,0 0 0,0-1 0,0 1 0,0 0 0,1 0-1,-1 0 1,0 0 0,0 0 0,1 1 0,-1-1 0,1 0 0,-1 1 0,1-1-1,-1 1 1,1-1 0,0 1 0,-1-1 0,1 1 0,-1 0 0,1 0-1,0 0 1,-1 0 0,1 0 0,-1 0 0,3 1 0,-2 0 28,-1 0 0,1 1 1,-1-1-1,1 0 0,-1 1 1,1-1-1,-1 0 0,0 1 0,0 0 1,0-1-1,0 1 0,1 2 1,2 2 291,0 0-218,0 1 0,-1-1 0,0 1 0,0 0 0,0 0 0,-1 0 0,0 1 0,1 12 0,-2-15-224,0 0-1,-1 1 1,0-1 0,0 0 0,0 1 0,-1-1 0,1 0 0,-1 1 0,-1-1 0,1 0 0,-1 0 0,-4 9 0,6-53 198,1 28-237,3-20 0,9-39-1,-11 63 1,-1 0-1,2-1 0,-1 1 0,1 0 1,0 0-1,1 1 0,-1-1 1,1 1-1,1-1 0,-1 1 1,11-10-1,-15 16 0,1-1 0,-1 1 0,1-1 0,-1 1 0,1 0 1,-1-1-1,1 1 0,-1 0 0,1-1 0,0 1 0,-1 0 0,1 0 0,0 0 0,-1-1 1,1 1-1,-1 0 0,1 0 0,0 0 0,-1 0 0,1 0 0,0 0 0,-1 0 0,1 1 1,0-1-1,-1 0 0,1 0 0,-1 0 0,1 1 0,0-1 0,0 1 0,1 0 13,-1 1 0,0-1 0,1 1 1,-1-1-1,0 1 0,0-1 0,0 1 0,0 0 0,0 0 0,0 3 0,2 4 123,0 0 0,-1 0 1,1 16-1,-2-10 64,-1-9-98,0-1 1,0 1-1,1-1 1,-1 1 0,2-1-1,2 11 1,-4-17-97,0-1 1,0 1 0,0-1 0,1 1-1,-1 0 1,0 0 0,1-1 0,-1 1 0,0 0-1,1-1 1,0 1 0,-1 0 0,1 0 0,0 0-1,0 0 1,1-2 0,6-11-5,58-123-209,-63 129 172,1 1 1,1-1 0,-1 1 0,10-11-1,-13 17 31,-1 0-1,1 1 0,-1-1 0,1 0 0,0 0 1,0 0-1,-1 0 0,1 1 0,0-1 1,0 0-1,0 1 0,0-1 0,0 1 0,0-1 1,0 1-1,0-1 0,0 1 0,0 0 0,0-1 1,0 1-1,0 0 0,0 0 0,0 0 0,0 0 1,0 0-1,0 0 0,1 0 0,-1 0 1,0 0-1,0 0 0,0 1 0,0-1 0,0 0 1,0 1-1,0-1 0,0 1 0,0-1 0,0 1 1,0 0-1,-1-1 0,1 1 0,0 0 0,0 0 1,0-1-1,0 2 0,5 7-34,-2-3 71,1-1 0,-1 1 0,1 0 0,0-1-1,0 0 1,8 6 0,-11-10-7,0 0-1,0 0 1,0-1-1,0 1 1,0 0 0,0-1-1,0 1 1,0-1 0,0 1-1,0-1 1,0 0 0,0 0-1,0 0 1,0 0-1,0-1 1,0 1 0,0 0-1,0-1 1,0 1 0,0-1-1,0 0 1,0 0 0,0 0-1,0 0 1,0 0-1,-1 0 1,3-2 0,4-5 74,0 1 1,-1-2 0,0 1 0,-1-1-1,1 0 1,-2 0 0,1-1 0,-2 1-1,8-22 1,18-29 84,-27 55-190,21-26 36,-23 30-41,0 1 0,-1-1-1,1 1 1,0-1 0,-1 1 0,1-1 0,0 1-1,0-1 1,-1 1 0,1 0 0,0 0 0,0-1 0,-1 1-1,1 0 1,0 0 0,0 0 0,0 0 0,0 0-1,-1 0 1,1 0 0,0 0 0,0 0 0,0 0 0,-1 1-1,1-1 1,0 0 0,0 1 0,-1-1 0,1 0-1,0 1 1,0-1 0,-1 1 0,1-1 0,0 1-1,-1-1 1,1 1 0,-1-1 0,1 1 0,-1 0 0,1-1-1,0 2 1,4 5-41,0-1-1,1 0 1,-1 0 0,2 0-1,-1-1 1,7 5 0,-10-8 56,-1-1 0,1 1 0,0-1 0,-1 0 1,1 0-1,0 0 0,0 0 0,0 0 0,0-1 0,0 1 1,0-1-1,0 0 0,-1 0 0,1 0 0,0 0 1,0 0-1,0-1 0,0 1 0,0-1 0,3-1 0,-5 2 13,0-1-1,-1 1 1,1-1-1,0 1 0,-1-1 1,1 1-1,0-1 1,-1 0-1,1 1 0,-1-1 1,1 0-1,-1 1 0,1-1 1,-1 0-1,1 1 1,-1-1-1,0 0 0,1 0 1,-1 0-1,0 0 1,0 1-1,0-1 0,0 0 1,0 0-1,0 0 0,0 0 1,0 0-1,0 1 1,0-1-1,0 0 0,0 0 1,0 0-1,-1 0 1,1 1-1,0-1 0,-1 0 1,1 0-1,-1 1 0,1-1 1,-1-1-1,-22-32 288,21 31-285,-10-12 2,-1 1 0,-21-19 0,28 28-428,0-1 1,-1 1-1,0 1 1,0-1-1,-1 1 0,1 0 1,-16-5-1,22 9 137,0-1 0,0 1 0,0 0 0,0 0 0,1-1-1,-1 1 1,0 0 0,0 0 0,0 0 0,0 0 0,0 0-1,0 1 1,0-1 0,0 0 0,1 0 0,-1 0 0,-2 1-1,3 0 100,0-1-1,0 1 0,0-1 0,0 0 0,0 1 0,0-1 0,0 1 0,0-1 0,0 1 0,0-1 0,0 0 0,1 1 0,-1-1 0,0 1 0,0-1 0,0 0 0,0 1 0,1-1 0,-1 1 1,0-1-1,0 0 0,1 1 0,-1-1 0,0 0 0,1 0 0,-1 1 0,0-1 0,1 0 0,-1 0 0,0 1 0,1-1 0,-1 0 0,1 0 0,-1 0 0,1 1 0,14 9-1873</inkml:trace>
</inkml:ink>
</file>

<file path=ppt/ink/ink1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43.313"/>
    </inkml:context>
    <inkml:brush xml:id="br0">
      <inkml:brushProperty name="width" value="0.05" units="cm"/>
      <inkml:brushProperty name="height" value="0.05" units="cm"/>
      <inkml:brushProperty name="color" value="#33CCFF"/>
    </inkml:brush>
  </inkml:definitions>
  <inkml:trace contextRef="#ctx0" brushRef="#br0">137 25 7698,'1'0'202,"-1"-1"-1,1 1 1,-1-1 0,1 0 0,-1 1 0,1-1 0,-1 0 0,1 0 0,-1 1 0,0-1-1,1 0 1,-1 0 0,0 0 0,0 1 0,0-1 0,0 0 0,1 0 0,-1 0 0,0 0 0,0 1-1,-1-1 1,1 0 0,0 0 0,0 0 0,0 0 0,0 1 0,-1-2 0,0 1-39,0 1 0,0-1 1,-1 1-1,1 0 1,0 0-1,0 0 0,0 0 1,0-1-1,0 1 1,0 1-1,0-1 0,-1 0 1,1 0-1,0 0 1,0 1-1,0-1 0,-1 1 1,-50 22 1996,52-23-2150,-9 5 150,0 0 0,1 0 0,0 1 0,-14 13 0,21-19-154,0 1-1,0 0 1,0 0-1,0 0 1,0 1 0,0-1-1,1 0 1,-1 0-1,0 0 1,1 1-1,-1-1 1,1 0 0,-1 1-1,1-1 1,-1 0-1,1 1 1,0-1 0,0 1-1,0-1 1,0 0-1,0 1 1,0-1 0,0 1-1,0-1 1,1 0-1,-1 1 1,0-1-1,1 0 1,-1 1 0,1-1-1,-1 0 1,1 1-1,0-1 1,0 0 0,0 0-1,-1 0 1,1 0-1,0 0 1,0 0 0,0 0-1,1 0 1,-1 0-1,0 0 1,2 0 0,10 8 171,1-2 0,25 11 1,-29-14 79,0 0 1,0 1-1,-1 0 1,1 0-1,-1 1 1,-1 0 0,16 14-1,-23-19-213,0 0 1,0 0-1,0 0 0,-1 0 0,1 0 0,0 0 1,-1 0-1,1 0 0,-1 0 0,1 0 1,-1 0-1,0 0 0,1 1 0,-1-1 1,0 0-1,0 0 0,0 0 0,0 1 0,0-1 1,0 0-1,0 0 0,0 0 0,0 1 1,-1 1-1,0-1 0,-1 0 0,1 0 0,0 0 0,-1 0 0,1 0 0,-1 0 0,0 0-1,0-1 1,1 1 0,-1-1 0,-4 3 0,-5 2 20,1 0-1,-2-1 1,-20 6-1,29-10-149,0 0-1,0 0 1,0 0 0,-1-1-1,1 0 1,0 0 0,0 0-1,0 0 1,-1 0 0,1 0-1,0-1 1,0 0-1,0 1 1,0-1 0,0-1-1,0 1 1,0 0 0,0-1-1,-3-1 1,4 1-83,1 1 1,-1 0-1,1-1 1,0 1-1,-1-1 1,1 1-1,0-1 1,0 0-1,0 1 1,0-1-1,1 0 1,-1 0-1,0 0 1,1 1-1,-1-1 1,1 0-1,0 0 1,-1 0-1,1 0 1,0 0-1,0 0 1,0 0-1,1 0 1,-1 0-1,0 0 1,1 0-1,-1 0 0,1 0 1,0 1-1,-1-1 1,1 0-1,2-2 1,9-18-582</inkml:trace>
</inkml:ink>
</file>

<file path=ppt/ink/ink1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43.705"/>
    </inkml:context>
    <inkml:brush xml:id="br0">
      <inkml:brushProperty name="width" value="0.05" units="cm"/>
      <inkml:brushProperty name="height" value="0.05" units="cm"/>
      <inkml:brushProperty name="color" value="#33CCFF"/>
    </inkml:brush>
  </inkml:definitions>
  <inkml:trace contextRef="#ctx0" brushRef="#br0">1 66 5985,'92'-52'3325,"-72"46"815,-12 11-2300,-9 16-744,0-18-330,1 2-595,0-1 1,1 0-1,0 0 1,0 0 0,0 0-1,0 0 1,0 0-1,1-1 1,0 1 0,0 0-1,0-1 1,0 1-1,0-1 1,1 0-1,0 1 1,-1-1 0,1 0-1,0-1 1,1 1-1,-1-1 1,0 1 0,1-1-1,-1 0 1,1 0-1,7 2 1,-8-3-86,0 1 0,0-1 1,1-1-1,-1 1 0,1 0 0,-1-1 0,1 0 1,-1 0-1,1 0 0,-1 0 0,1 0 1,-1-1-1,0 0 0,1 1 0,-1-1 0,0-1 1,1 1-1,-1 0 0,0-1 0,0 1 0,0-1 1,0 0-1,0 0 0,0 0 0,-1-1 1,1 1-1,-1-1 0,0 1 0,1-1 0,-1 0 1,2-3-1,-3 4-34,0 1-1,0-1 1,0 0 0,0 0 0,0 1-1,0-1 1,-1 0 0,1 0 0,-1 0 0,1 0-1,-1 0 1,0 0 0,1 0 0,-1 0-1,0 0 1,0 0 0,-1 0 0,1 0-1,0 0 1,-1 0 0,1 0 0,-1 0-1,-1-3 1,0 3-30,0-1-1,0 1 0,0 0 1,0-1-1,0 1 1,-1 0-1,1 1 1,-1-1-1,1 0 0,-1 1 1,0-1-1,0 1 1,-5-2-1,-3 0-298,-1 0-1,1 0 1,-1 1-1,1 1 1,-1 0-1,-22 1 1,21 1-300,8 0-6,0-1 0,0 0 0,0 1 1,1 0-1,-1 0 0,0 0 0,0 1 0,1-1 0,-7 4 0,-1 7-764</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8:17.402"/>
    </inkml:context>
    <inkml:brush xml:id="br0">
      <inkml:brushProperty name="width" value="0.05" units="cm"/>
      <inkml:brushProperty name="height" value="0.05" units="cm"/>
      <inkml:brushProperty name="color" value="#FF0066"/>
    </inkml:brush>
  </inkml:definitions>
  <inkml:trace contextRef="#ctx0" brushRef="#br0">99 0 3681,'-63'35'2184,"63"-34"-2021,-1 0-1,0-1 0,0 1 1,0-1-1,0 1 0,0-1 1,0 1-1,0-1 1,0 0-1,0 1 0,0-1 1,0 0-1,0 0 0,0 0 1,0 1-1,0-1 0,0 0 1,-1-1-1,1 1 1,0 0-1,0 0 0,0 0 1,0-1-1,0 1 0,0 0 1,-1-1-1,-6-2 6298,22 5-5884,3-1-447,1 0 1,0-1-1,33-4 0,-15 1 192,-28 3-238,-8 0-67,1 1 0,-1-1 0,0 0 1,0 0-1,1 0 0,-1 0 1,0 0-1,1 0 0,-1 0 0,0 0 1,1 0-1,-1 0 0,1 0 0,-1 0 1,0 0-1,1 0 0,-1 0 1,0 0-1,0 0 0,1 0 0,-1 0 1,0-1-1,1 1 0,-1 0 1,0 0-1,1 0 0,-1-1 0,0 1 1,0 0-1,1 0 0,-1-1 1,0 1-1,0 0 0,0 0 0,0-1 1,1 1-1,-1 0 0,0-1 0,0 1 1,0 0-1,0-1 0,0 1 1,0 0-1,0-1 0,0 1 0,0 0 1,0-1-1,0 1 0,0 0 1,0-1-1,0 1 0,0-1-14,0 0 1,-1 1-1,1-1 0,-1 1 1,1-1-1,0 1 0,-1-1 1,1 1-1,-1-1 0,1 1 1,-1-1-1,0 1 0,1 0 1,-1-1-1,1 1 0,-1 0 1,0 0-1,1-1 0,-1 1 1,0 0-1,1 0 1,-1 0-1,0 0 0,-1 0 1,-18-2-287,10 1 239,0 0 1,-1 1-1,1 0 1,0 1-1,-1 1 1,1-1 0,0 2-1,0-1 1,0 1-1,0 1 1,-13 6-1,23-10 53,0 0 1,0 0-1,0 0 0,0 0 0,1 0 0,-1 0 1,0 1-1,0-1 0,0 0 0,0 0 0,0 0 1,0 0-1,1 0 0,-1 0 0,0 0 0,0 0 1,0 1-1,0-1 0,0 0 0,0 0 0,0 0 0,0 0 1,0 0-1,0 0 0,0 1 0,0-1 0,0 0 1,0 0-1,0 0 0,0 0 0,0 0 0,0 1 1,0-1-1,0 0 0,0 0 0,0 0 0,0 0 1,0 0-1,0 1 0,0-1 0,0 0 0,0 0 1,0 0-1,0 0 0,0 0 0,0 0 0,0 1 1,0-1-1,-1 0 0,1 0 0,0 0 0,0 0 0,0 0 1,0 0-1,0 0 0,0 0 0,-1 0 0,1 1 1,21 0-19,-10-1 64,-9 1-57,97 0 327,-90-2-253,0 1-1,0-1 1,0-1-1,0 0 1,-1 0-1,1-1 1,0 0-1,-1 0 1,0-1-1,8-4 1,-8 1 488,-17 9 405,-1 1-1039,-2 0-2,0 0 0,0 1 0,1 1 0,-1 0 0,-12 8 0,17-10-100,-4 5-628,9 4 311</inkml:trace>
</inkml:ink>
</file>

<file path=ppt/ink/ink1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44.514"/>
    </inkml:context>
    <inkml:brush xml:id="br0">
      <inkml:brushProperty name="width" value="0.05" units="cm"/>
      <inkml:brushProperty name="height" value="0.05" units="cm"/>
      <inkml:brushProperty name="color" value="#33CCFF"/>
    </inkml:brush>
  </inkml:definitions>
  <inkml:trace contextRef="#ctx0" brushRef="#br0">0 313 10546,'1'-1'397,"0"1"1,0-1-1,0 0 0,0 1 0,-1-1 0,1 0 0,0 1 0,0-1 1,0 1-1,0 0 0,1-1 0,-1 1 0,0 0 0,0-1 0,0 1 0,0 0 1,1 0-1,18 7 2658,-18-6-2916,0 1 1,0 0 0,0 0 0,0 0-1,0 0 1,-1 0 0,1 0 0,0 0-1,-1 0 1,0 0 0,1 1 0,-1-1-1,1 5 1,0 3-3,-1 0 0,0 1 0,-1-1-1,0 0 1,-1 1 0,0-1 0,0 0 0,-1 0 0,-5 16-1,-3-12-116,7-13 32,5-11 123,3-1-162,13-32 31,26-48 1,-41 87 20,0-1 0,0 1 0,0-1 0,1 1 1,-1 0-1,1 0 0,0 0 0,9-6 0,-12 10-26,0-1-1,1 0 1,-1 0-1,0 1 0,1-1 1,-1 1-1,1-1 1,-1 1-1,1 0 0,-1-1 1,1 1-1,0 0 1,-1 0-1,1 0 1,-1 0-1,1 0 0,-1 1 1,1-1-1,-1 0 1,1 1-1,-1-1 0,1 1 1,-1-1-1,0 1 1,1 0-1,-1 0 1,0-1-1,1 1 0,-1 0 1,0 0-1,0 0 1,0 1-1,0-1 0,0 0 1,2 3-1,1 2 60,1 1 0,-1 1 0,-1-1-1,1 1 1,-1-1 0,-1 1 0,1 0-1,-1 0 1,-1 0 0,1 0 0,-1 1-1,-1-1 1,0 0 0,0 0 0,0 1-1,-2 7 1,-1-11 11,3-15-6,2-21-63,1 17-22,1-14-99,1 1-1,11-33 1,-14 54 48,-1 1-1,1-1 1,1 1 0,-1-1 0,1 1 0,0 0-1,0 0 1,0 0 0,1 1 0,-1-1-1,1 1 1,1-1 0,-1 1 0,0 1-1,1-1 1,0 1 0,0-1 0,5-1 0,-8 4 29,0 0 0,0 1 0,0 0 0,0-1 1,0 1-1,0 0 0,1 0 0,-1 0 0,0 0 1,0 0-1,0 1 0,0-1 0,0 1 0,0-1 1,0 1-1,0 0 0,0 0 0,0 0 0,0 0 1,-1 0-1,1 0 0,0 0 0,-1 1 0,1-1 1,0 0-1,-1 1 0,0 0 0,3 3 0,-2-3 17,-1 0 0,1 0 0,0 0 0,0 0 0,1-1-1,-1 1 1,0 0 0,0-1 0,1 0 0,-1 1-1,1-1 1,-1 0 0,4 0 0,-4-1 25,0 0 0,1 0 0,-1-1 1,1 0-1,-1 1 0,0-1 0,0 0 0,1 0 0,-1 0 1,0 0-1,0-1 0,0 1 0,0 0 0,0-1 0,0 1 1,-1-1-1,1 0 0,0 0 0,-1 0 0,0 0 0,2-2 1,3-4 33,-1 1 1,-1-1 0,1 0 0,4-13 0,-7 16-65,0-1 0,0 1 0,0-1 0,-1 0 0,0 0 0,0 0 0,0 0 0,-1 0 0,0 1 0,0-1 0,-2-11 0,2 16-10,0 1 1,0-1-1,0 1 0,0 0 0,0-1 0,0 1 1,0-1-1,0 1 0,0 0 0,0-1 1,-1 1-1,1-1 0,0 1 0,0 0 0,-1-1 1,1 1-1,0 0 0,0-1 0,-1 1 0,1 0 1,0-1-1,-1 1 0,1 0 0,0 0 1,-1 0-1,1-1 0,-1 1 0,1 0 0,0 0 1,-1 0-1,1 0 0,-1-1 0,1 1 1,0 0-1,-1 0 0,1 0 0,-1 0 0,1 0 1,-1 0-1,1 0 0,0 0 0,-1 1 0,1-1 1,-1 0-1,1 0 0,0 0 0,-1 0 1,1 1-1,-1-1 0,1 0 0,0 0 0,-1 0 1,1 1-1,0-1 0,-1 0 0,1 1 1,0-1-1,0 0 0,-1 1 0,1-1 0,0 1 1,-2 1-13,0 0 0,1 1 0,-1-1 0,1 1 1,-1-1-1,1 1 0,0 0 0,-1 3 0,1-4 10,1-1-1,-1 1 0,1-1 0,0 1 1,0-1-1,-1 1 0,1-1 1,0 1-1,0-1 0,0 1 0,1-1 1,-1 1-1,0-1 0,0 1 0,1-1 1,-1 1-1,1-1 0,0 1 1,-1-1-1,1 0 0,0 1 0,0-1 1,0 0-1,0 0 0,0 1 0,0-1 1,0 0-1,0 0 0,0 0 0,0 0 1,1-1-1,0 2 0,2-1 3,-1 0 0,0-1 0,0 1 0,0-1 0,1 0 0,-1 0 0,0 0 0,0 0 0,1-1 0,-1 1-1,0-1 1,0 0 0,0 0 0,0 0 0,4-2 0,16-9 77,41-26-1,-39 22 305,45-22-1,-63 35-243,0 0 1,1 1-1,-1-1 0,1 2 1,-1-1-1,1 1 0,0 0 1,0 0-1,0 1 0,-1 0 1,10 2-1,-15-2-96,0 0-1,0 0 1,0 0 0,0 1-1,0-1 1,-1 1 0,1-1-1,0 1 1,0 0 0,0 0-1,-1-1 1,1 1 0,0 1-1,-1-1 1,1 0 0,-1 0 0,1 1-1,-1-1 1,0 0 0,1 1-1,1 3 1,-3-4-18,0 1 0,0 0 1,0 0-1,0-1 0,0 1 0,0 0 0,0 0 1,-1 0-1,1-1 0,-1 1 0,1 0 1,-1-1-1,0 1 0,1-1 0,-1 1 0,0 0 1,0-1-1,0 0 0,0 1 0,0-1 1,-1 0-1,1 1 0,-2 0 0,-6 6-38,0 0 0,0 0-1,-1-1 1,0-1 0,0 0 0,0 0 0,-1-1-1,0 0 1,0 0 0,-1-2 0,1 1-1,-1-1 1,0-1 0,-16 1 0,24-2-278,1-1 1,-1 0 0,1-1 0,-1 1 0,1-1 0,-1 1 0,1-1 0,-1 0 0,1 0 0,0 0 0,0-1 0,-1 1 0,1-1 0,0 0 0,0 0-1,0 0 1,-3-3 0,-19-20-1121</inkml:trace>
</inkml:ink>
</file>

<file path=ppt/ink/ink1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49.362"/>
    </inkml:context>
    <inkml:brush xml:id="br0">
      <inkml:brushProperty name="width" value="0.05" units="cm"/>
      <inkml:brushProperty name="height" value="0.05" units="cm"/>
      <inkml:brushProperty name="color" value="#33CCFF"/>
    </inkml:brush>
  </inkml:definitions>
  <inkml:trace contextRef="#ctx0" brushRef="#br0">4 1 8290,'-3'3'3532,"3"-3"-3279,0 0-1,0 1 0,-1-1 1,1 0-1,0 1 0,0-1 1,0 0-1,0 1 0,0-1 1,0 0-1,0 1 0,0-1 1,0 0-1,0 1 0,0-1 1,0 0-1,0 0 0,0 1 1,1-1-1,-1 0 0,0 1 1,0-1-1,0 1 0,10 19 4040,-2-5-4620,0 4 674,-1 1 1,-1 0-1,-1 0 0,-1 0 0,3 27 1,-5-21 8,-1-3 109,1-1 1,7 31-1,-9-53-441,1 1 0,-1-1 0,0 0 0,0 0 0,0 1 0,0-1 0,1 0 0,-1 0-1,0 1 1,0-1 0,1 0 0,-1 0 0,0 1 0,0-1 0,1 0 0,-1 0 0,0 0 0,0 0 0,1 0 0,-1 1-1,0-1 1,1 0 0,-1 0 0,0 0 0,1 0 0,-1 0 0,0 0 0,1 0 0,-1 0 0,0 0 0,1 0 0,-1 0 0,0 0-1,1 0 1,-1 0 0,0-1 0,1 1 0,-1 0 0,0 0 0,0 0 0,1 0 0,-1-1 0,0 1 0,1 0 0,-1-1 0,23-14 813,-4 1-860,-4 5 19,-4 1-43,0 0-1,1 2 1,0-1 0,0 1 0,14-4-1,-22 9-259,-1 0-1,1-1 0,-1 1 0,0-1 0,0 0 0,0 0 0,1 0 0,-2-1 0,1 1 0,4-5 0,23-32-6440,-29 38 6566,7-11-1148</inkml:trace>
</inkml:ink>
</file>

<file path=ppt/ink/ink1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49.875"/>
    </inkml:context>
    <inkml:brush xml:id="br0">
      <inkml:brushProperty name="width" value="0.05" units="cm"/>
      <inkml:brushProperty name="height" value="0.05" units="cm"/>
      <inkml:brushProperty name="color" value="#33CCFF"/>
    </inkml:brush>
  </inkml:definitions>
  <inkml:trace contextRef="#ctx0" brushRef="#br0">1 245 8050,'14'-70'3769,"-14"70"-3705,0-1 1,0 1 0,0 0 0,0-1 0,0 1 0,1 0 0,-1 0 0,0-1 0,0 1 0,0 0 0,0-1 0,0 1 0,0 0 0,0 0 0,1-1 0,-1 1 0,0 0 0,0 0 0,0 0 0,1-1 0,-1 1 0,0 0 0,0 0 0,1 0 0,-1-1 0,0 1 0,0 0 0,1 0 0,-1 0 0,0 0 0,1 0-1,-1 0 1,0 0 0,0 0 0,1 0 0,-1 0 0,0 0 0,1 0 0,-1 0 0,0 0 0,0 0 0,1 0 0,-1 0 0,0 0 0,1 0 0,-1 0 0,0 0 0,0 0 0,1 1 0,-1-1 0,0 0 0,0 0 0,1 0 0,-1 0 0,0 1 0,0-1 0,1 0 0,-1 0 0,0 1 0,0-1 0,14 19 1965,-12-16-1289,14 19 1209,2-1-1,31 30 1,-13-14-876,-21-16-781,-14-18-298,0 0 0,1-1 0,0 1 0,-1-1-1,1 0 1,0 1 0,0-1 0,5 4 0,-14-17-8259,-17-22 5520,-16-6 946,21 22 500,1-1-1,-31-38 1,47 52 1416,0 0 1,0 1 0,0-1-1,0 0 1,1 0-1,-1 0 1,1 0 0,0 0-1,0 0 1,1 0-1,-1 0 1,1 0-1,0-1 1,0 1 0,0 0-1,1 0 1,-1 0-1,1 0 1,0 0-1,0 0 1,1 0 0,-1 0-1,1 0 1,0 0-1,0 1 1,0-1-1,0 1 1,1-1 0,0 1-1,-1 0 1,1 0-1,6-5 1,-1 1 272,0 0 1,0 1-1,0 0 0,1 0 1,0 1-1,1 0 1,-1 1-1,1 0 1,0 0-1,0 1 0,20-4 1,-27 7-208,1-1 0,0 1 0,0 0-1,0 0 1,0 0 0,0 0 0,-1 1 0,1-1 0,0 1 0,0 0 0,0 0 0,-1 1 0,1-1 0,-1 1 0,1-1 0,4 5 0,-5-4-38,-1 1 0,1 0 0,-1 0 0,0 0 1,0 0-1,0 0 0,-1 0 0,1 1 0,-1-1 1,1 0-1,-1 1 0,0-1 0,-1 1 0,1 0 1,-1-1-1,1 1 0,-1 6 0,-1-3-39,0 0 0,0 0 0,0-1-1,-1 1 1,0-1 0,-1 1 0,1-1-1,-1 0 1,0 1 0,-1-1 0,1-1-1,-1 1 1,0-1 0,-1 1 0,1-1-1,-10 7 1,2-1-127,-1 0 0,0-1 0,-1 0 0,0-1 0,-27 12 0,38-19 86,1-1 0,-1 0 0,1 0 0,-1 0 0,0-1 0,0 1-1,0-1 1,1 1 0,-1-1 0,0 0 0,0 0 0,-3 0 0,-8-3 350</inkml:trace>
</inkml:ink>
</file>

<file path=ppt/ink/ink1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50.787"/>
    </inkml:context>
    <inkml:brush xml:id="br0">
      <inkml:brushProperty name="width" value="0.05" units="cm"/>
      <inkml:brushProperty name="height" value="0.05" units="cm"/>
      <inkml:brushProperty name="color" value="#33CCFF"/>
    </inkml:brush>
  </inkml:definitions>
  <inkml:trace contextRef="#ctx0" brushRef="#br0">6 1 9066,'-1'1'392,"1"0"-1,-1 0 1,0 0 0,1 1 0,-1-1-1,1 0 1,-1 1 0,1-1 0,0 0-1,0 1 1,-1-1 0,1 1 0,0-1-1,0 0 1,0 1 0,0-1 0,1 1-1,-1-1 1,0 0 0,0 1 0,1-1-1,-1 0 1,1 1 0,1 1 0,23 33 1833,-4-8-781,35 74 590,-53-98-2073,-1 0 1,1 0-1,-1 0 1,0 0 0,-1 0-1,1 0 1,-1 0 0,1 1-1,-1-1 1,-1 0-1,1 1 1,-1-1 0,1 1-1,-1-1 1,0 1 0,-1-1-1,0 6 1,0-9-154,1-1 0,0 0 0,-1 0 1,1 1-1,-1-1 0,1 0 0,0 0 1,-1 0-1,1 0 0,-1 0 0,1 0 0,-1 1 1,1-1-1,0 0 0,-1 0 0,1 0 1,-1 0-1,1-1 0,-1 1 0,1 0 1,-1 0-1,1 0 0,0 0 0,-1 0 0,1 0 1,-1-1-1,1 1 0,0 0 0,-1 0 1,1-1-1,-1 1 0,1 0 0,0-1 0,0 1 1,-1 0-1,1-1 0,0 1 0,-1 0 1,1-1-1</inkml:trace>
</inkml:ink>
</file>

<file path=ppt/ink/ink1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51.286"/>
    </inkml:context>
    <inkml:brush xml:id="br0">
      <inkml:brushProperty name="width" value="0.05" units="cm"/>
      <inkml:brushProperty name="height" value="0.05" units="cm"/>
      <inkml:brushProperty name="color" value="#33CCFF"/>
    </inkml:brush>
  </inkml:definitions>
  <inkml:trace contextRef="#ctx0" brushRef="#br0">82 152 8226,'-73'-50'3134,"72"50"-3054,1-1 0,-1 1 1,0-1-1,1 1 1,-1-1-1,1 1 0,-1-1 1,1 0-1,-1 1 0,1-1 1,-1 1-1,1-1 0,0 0 1,-1 0-1,1 1 1,0-1-1,0 0 0,0 1 1,-1-1-1,1 0 0,0 0 1,0 1-1,0-1 0,0 0 1,0 0-1,0 0 0,0 1 1,1-1-1,-1 0 1,0 0-1,0 1 0,0-1 1,1 0-1,-1 1 0,0-1 1,2-1-1,17-15 1463,-16 15-1065,5-5-21,0 1-1,0 0 1,1 1 0,0-1-1,0 2 1,0-1 0,0 2-1,1-1 1,-1 1 0,19-3-1,-24 5-374,0 0 0,0 1 1,-1 0-1,1 0 0,0 0 0,0 1 0,0-1 0,0 1 1,0 0-1,0 0 0,-1 0 0,1 0 0,4 3 0,-6-2-58,0-1 0,1 1-1,-1 0 1,0 0 0,0 0-1,0 0 1,0 1 0,-1-1-1,1 0 1,0 1 0,-1 0-1,0-1 1,1 1 0,-1 0 0,0-1-1,-1 1 1,1 0 0,0 0-1,0 5 1,-1-3-35,0 0 1,0 1-1,0-1 1,-1 0-1,0 1 1,0-1-1,0 0 1,-1 0-1,1 0 1,-1 0-1,0 0 1,-6 9-1,2-4-212,-1 0-1,0 0 0,-1-1 1,-14 14-1,18-19 138,0-1 0,0 0 0,0-1 1,-1 1-1,1-1 0,0 0 0,-1 0 0,0 0 0,1-1 0,-1 1 1,0-1-1,0-1 0,0 1 0,0 0 0,-7-1 272,29-1 672,61-8 341,-62 6-882,0 0 0,0 1 1,0 1-1,0 0 1,1 1-1,-1 1 1,26 5-1,-32-2-434,5 3 422</inkml:trace>
</inkml:ink>
</file>

<file path=ppt/ink/ink1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51.690"/>
    </inkml:context>
    <inkml:brush xml:id="br0">
      <inkml:brushProperty name="width" value="0.05" units="cm"/>
      <inkml:brushProperty name="height" value="0.05" units="cm"/>
      <inkml:brushProperty name="color" value="#33CCFF"/>
    </inkml:brush>
  </inkml:definitions>
  <inkml:trace contextRef="#ctx0" brushRef="#br0">1 105 8586,'37'-93'3789,"-27"81"-962,-1 16-972,2 15 302,-10-18-1820,27 57 4032,-20-39-3690,1-1 1,1 1 0,0-2-1,23 28 1,-25-34-999,5 6 1186,-10-16-3188,-5-8-3824,-6-12 3498,-4-4 1249</inkml:trace>
</inkml:ink>
</file>

<file path=ppt/ink/ink1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52.149"/>
    </inkml:context>
    <inkml:brush xml:id="br0">
      <inkml:brushProperty name="width" value="0.05" units="cm"/>
      <inkml:brushProperty name="height" value="0.05" units="cm"/>
      <inkml:brushProperty name="color" value="#33CCFF"/>
    </inkml:brush>
  </inkml:definitions>
  <inkml:trace contextRef="#ctx0" brushRef="#br0">1 63 7850,'0'-1'205,"0"1"0,0-1 1,0 0-1,0 1 1,0-1-1,1 0 0,-1 1 1,0-1-1,0 0 0,1 1 1,-1-1-1,0 0 1,1 1-1,-1-1 0,0 0 1,1 1-1,-1-1 1,1 1-1,-1-1 0,1 1 1,-1-1-1,1 1 0,0 0 1,-1-1-1,1 1 1,0 0-1,-1-1 0,1 1 1,0 0-1,-1 0 0,2-1 1,25-9 1011,-25 10-877,107-29 3700,-98 26-3707,1 2-1,-1-1 0,1 2 0,0-1 0,-1 2 0,1-1 1,18 5-1,-28-5-289,0 0 0,1 1 0,-1-1 0,0 1 0,1 0 0,-1 0 0,0 0 0,0 0 0,0 0 0,0 1 0,0-1 0,0 1 0,0-1 0,-1 1 0,1-1 0,0 1 0,1 2 0,-3-3-20,1 1-1,-1-1 0,0 0 1,1 1-1,-1-1 1,0 1-1,0-1 1,0 0-1,0 1 1,0-1-1,0 1 0,0-1 1,-1 0-1,1 1 1,0-1-1,-1 0 1,1 1-1,-1-1 0,1 0 1,-1 0-1,-1 2 1,-4 5 26,0 0 0,0-1 0,-1 0 0,0 0 0,0 0 0,-14 8 0,-8 6-134,-39 21 0,54-35-1022,-1 0 0,-26 8 1,20-10-128</inkml:trace>
</inkml:ink>
</file>

<file path=ppt/ink/ink1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55.513"/>
    </inkml:context>
    <inkml:brush xml:id="br0">
      <inkml:brushProperty name="width" value="0.05" units="cm"/>
      <inkml:brushProperty name="height" value="0.05" units="cm"/>
      <inkml:brushProperty name="color" value="#33CCFF"/>
    </inkml:brush>
  </inkml:definitions>
  <inkml:trace contextRef="#ctx0" brushRef="#br0">53 640 4305,'-39'30'2172,"39"-29"-1976,-1-1 0,1 0 0,0 0 0,-1 0 0,1 1 0,0-1 0,0 0 0,-1 0 0,1 0 0,0 0 0,-1 0 0,1 0-1,0 0 1,-1 0 0,1 0 0,0 1 0,-1-1 0,1 0 0,0-1 0,-1 1 0,1 0 0,0 0 0,-1 0 0,1 0 0,0 0 0,0 0 0,-1 0-1,1 0 1,0-1 0,-1 1 0,1 0 0,0 0 0,0 0 0,-1-1 0,1 1 0,0 0 0,0 0 0,0 0 0,-1-1 0,1 1 0,0 0 0,0-1-1,0 1 1,0 0 0,-1 0 0,1-1 0,0 1 0,0-1 0,0 0 43,0 1 0,0-1 0,0 1 0,0-1 0,0 0 0,0 1 0,0-1 0,0 0 0,0 1 0,1-1 0,-1 0 0,0 1 0,0-1 0,1 1 0,-1-1 0,0 0 0,1 1 0,-1-1 0,1 1 0,-1-1 0,0 1 0,1-1 0,-1 1-1,1 0 1,-1-1 0,1 1 0,0 0 0,-1-1 0,1 1 0,0-1 0,40-23 751,207-178 1576,-78 61-1484,134-101-9,-298 237-1079,1 0-31,1 0-1,-1 0 1,1 1 0,-1 0 0,18-6 0,-25 10 12,0-1 0,0 1 1,0 0-1,0 0 1,0 0-1,0 0 1,0 0-1,0 0 0,0 0 1,1 0-1,-1 0 1,0 0-1,0 0 1,0 0-1,0 0 1,0 0-1,0 0 0,0 0 1,0 0-1,1 0 1,-1 0-1,0 0 1,0 0-1,0 0 0,0 0 1,0 0-1,0 0 1,0 0-1,0 0 1,1 0-1,-1 0 1,0 0-1,0 0 0,0 0 1,0 0-1,0 0 1,0 0-1,0 0 1,0 1-1,0-1 0,0 0 1,0 0-1,0 0 1,1 0-1,-1 0 1,0 0-1,0 0 1,0 0-1,0 0 0,0 1 1,0-1-1,0 0 1,0 0-1,0 0 1,0 0-1,0 0 0,0 0 1,0 0-1,0 0 1,0 1-1,0-1 1,0 0-1,0 0 1,0 0-1,-7 10-1117,-14 10-1226,-37 23-2945,31-19 3905</inkml:trace>
</inkml:ink>
</file>

<file path=ppt/ink/ink1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56.027"/>
    </inkml:context>
    <inkml:brush xml:id="br0">
      <inkml:brushProperty name="width" value="0.05" units="cm"/>
      <inkml:brushProperty name="height" value="0.05" units="cm"/>
      <inkml:brushProperty name="color" value="#33CCFF"/>
    </inkml:brush>
  </inkml:definitions>
  <inkml:trace contextRef="#ctx0" brushRef="#br0">150 17 8322,'-11'2'8388,"4"4"-5093,-2 16-4182,0 2 1504,-15 29 98,-51 79 0,72-128-670,-8 19 1091,11-23-1104,0 1-1,0 0 0,0-1 0,0 1 0,1-1 0,-1 1 0,0 0 0,1-1 1,-1 1-1,0-1 0,1 1 0,-1-1 0,1 1 0,-1-1 0,1 0 1,-1 1-1,1-1 0,-1 1 0,1-1 0,-1 0 0,1 1 0,0-1 0,-1 0 1,1 0-1,-1 0 0,1 1 0,0-1 0,-1 0 0,1 0 0,0 0 1,-1 0-1,1 0 0,-1 0 0,1 0 0,0 0 0,0-1 0,16 2 152,0-1-1,-1-1 0,1-1 1,-1 0-1,1-1 0,-1-1 0,0 0 1,0-2-1,16-6 0,-9 1 122,-1-1-1,1 0 1,-2-1-1,0-2 0,23-20 1,-38 30-192,-1 0 0,0 0 0,0 0-1,0-1 1,-1 0 0,0 0 0,4-7 0,-7 12-100,-1-1-1,1 1 1,-1 0 0,1 0-1,-1-1 1,0 1 0,0 0-1,1-1 1,-1 1 0,0-1-1,0 1 1,0 0-1,-1-1 1,1 1 0,0 0-1,0-1 1,-1 1 0,1 0-1,-1-1 1,1 1 0,-1 0-1,1 0 1,-1-1 0,0 1-1,0 0 1,0 0-1,0 0 1,1 0 0,-1 0-1,-1 0 1,1 0 0,0 1-1,0-1 1,0 0 0,0 0-1,0 1 1,-1-1 0,1 1-1,0-1 1,-1 1-1,-1-1 1,-18-6-251,15 5-224,1 1 1,-1-1-1,0 0 1,1-1-1,0 0 1,0 1-1,0-2 1,0 1-1,0 0 1,0-1-1,-4-5 1,-8-12-1311</inkml:trace>
</inkml:ink>
</file>

<file path=ppt/ink/ink1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4:57.782"/>
    </inkml:context>
    <inkml:brush xml:id="br0">
      <inkml:brushProperty name="width" value="0.05" units="cm"/>
      <inkml:brushProperty name="height" value="0.05" units="cm"/>
      <inkml:brushProperty name="color" value="#33CCFF"/>
    </inkml:brush>
  </inkml:definitions>
  <inkml:trace contextRef="#ctx0" brushRef="#br0">151 555 5401,'0'-5'2780,"0"-12"4813,-5 7-3647,5 10-3886,-1 0 0,1 0-1,-1 0 1,1-1 0,-1 1-1,0 0 1,1 0 0,-1 0 0,1 0-1,-1 0 1,1 0 0,-1 1-1,1-1 1,-1 0 0,1 0 0,-1 0-1,1 0 1,-1 1 0,1-1-1,-1 0 1,0 1 0,-24 18-366,12-6 405,0 1 0,1 0-1,-17 27 1,23-32-34,1 0 1,0 1-1,0-1 0,1 1 1,1 0-1,-1 0 1,1 0-1,1 0 0,-2 15 1,4-23-48,0-1 0,0 1 1,0 0-1,0-1 1,0 1-1,0-1 0,0 1 1,0-1-1,1 1 0,-1-1 1,1 1-1,-1-1 1,1 1-1,0-1 0,-1 1 1,1-1-1,0 0 0,1 2 1,-1-2-12,0 0 1,0-1-1,0 1 1,0-1-1,0 0 1,0 1-1,0-1 1,0 0-1,0 1 1,1-1-1,-1 0 1,0 0-1,0 0 1,0 0-1,0 0 1,0 0-1,0 0 1,0 0-1,0-1 1,1 1-1,3-2 2,0 0 0,-1 0 0,1 0-1,-1 0 1,0-1 0,0 1 0,0-1-1,0 0 1,0-1 0,3-3-1,-3 2 103,0 0-1,0 0 1,0 0-1,-1-1 0,0 0 1,0 1-1,-1-1 0,1 0 1,-1 0-1,-1 0 0,3-13 1,-4 18-89,1 1 0,-1-1 0,0 0 0,1 1 0,-1-1 0,1 0 0,0 1 0,-1-1 0,1 0 1,-1 1-1,1-1 0,0 1 0,-1 0 0,1-1 0,0 1 0,0-1 0,-1 1 0,1 0 0,0-1 0,0 1 1,-1 0-1,1 0 0,0 0 0,0 0 0,0 0 0,0 0 0,1 0 0,23 0 289,-23 1-290,-1 0 0,1 0-1,-1-1 1,1 1-1,-1 0 1,0 0 0,1 0-1,-1 1 1,0-1 0,0 0-1,0 0 1,0 1-1,0-1 1,0 1 0,0-1-1,0 1 1,0-1 0,-1 1-1,2 1 1,8 19 61,1-6-40,3 6 112,-1 2 0,19 41 0,-28-52-86,2-1-20,-1 0-1,-1 1 0,0 0 0,-1 0 0,0 0 1,-1 0-1,-1 0 0,0 1 0,-1 16 0,0-29-41,0 0 0,-1 0 1,1 1-1,0-1 0,-1 0 0,1 0 0,-1 0 0,1 0 0,-1 1 0,0-1 0,1 0 0,-1 0 0,0 0 0,0 0 1,0-1-1,1 1 0,-1 0 0,0 0 0,0 0 0,0-1 0,-1 1 0,1 0 0,0-1 0,0 1 0,0-1 0,0 0 1,0 1-1,-1-1 0,1 0 0,0 0 0,0 1 0,-1-1 0,1 0 0,0 0 0,0 0 0,-1-1 0,1 1 1,0 0-1,0 0 0,-1-1 0,1 1 0,0-1 0,-2 0 0,-2-1 5,0 0 0,1 0 0,-1 0-1,1 0 1,-1-1 0,1 0 0,0 0 0,0 0 0,-6-7-1,6 4-10,-1-1 0,2 0-1,-1-1 1,1 1 0,0-1-1,0 0 1,1 1 0,0-1-1,0 0 1,1 0 0,0 0-1,1-1 1,-1 1 0,2 0-1,-1 0 1,1 0-1,0 0 1,1 0 0,5-15-1,4-11-13,2 0 0,1 2 0,21-36 0,-31 61 16,16-29 8,24-50 14,-39 75-8,-1 0 0,0 0 0,-1 0 0,0 0-1,3-24 1,-6 34-2,0 0-1,1 0 0,-1-1 1,0 1-1,0 0 1,0 0-1,0 0 0,0-1 1,0 1-1,-1 0 0,1 0 1,0 0-1,0-1 1,-1 1-1,1 0 0,-1 0 1,1 0-1,-1 0 0,1 0 1,-1 0-1,0 0 1,0 0-1,1 0 0,-1 0 1,0 0-1,0 0 0,0 1 1,0-1-1,0 0 0,0 1 1,0-1-1,0 1 1,0-1-1,0 1 0,-1-1 1,1 1-1,-2-1 0,3 2-12,-1-1-1,0 1 1,1 0-1,-1-1 1,1 1-1,-1 0 1,1-1-1,-1 1 1,1 0-1,0-1 1,-1 1-1,1 0 1,0 0-1,0 0 1,-1-1-1,1 1 1,0 0-1,0 0 1,0 0-1,0 1 1,-2 25-1,2-21 0,0 0-1,1 0 1,-1 0-1,1 0 1,0 0-1,1 0 1,-1 0-1,5 9 1,-5-12-1,1 1 1,0-2-1,0 1 0,0 0 0,0 0 1,1-1-1,-1 1 0,1-1 0,0 1 1,-1-1-1,1 0 0,0 0 1,0-1-1,0 1 0,0-1 0,1 1 1,-1-1-1,0 0 0,7 1 0,0-1 5,0 0 0,0 0 0,0-2 0,-1 1-1,1-1 1,0 0 0,0-1 0,-1 0-1,1-1 1,-1 0 0,0 0 0,0-1-1,0-1 1,0 1 0,-1-1 0,1-1-1,13-10 1,-10 6 12,-1-1 1,1 1-1,-2-2 0,1 1 1,-2-2-1,0 1 0,0-1 0,-1 0 1,0-1-1,9-25 0,-11 19 17,0-1-1,-2 1 1,0-1 0,1-29-1,-5 38-24,0 1-1,0 0 1,-1-1-1,0 1 0,-1 0 1,-1-1-1,1 1 1,-2 0-1,-7-16 1,11 25-6,-1 1 0,1 0 0,0 0 0,-1 0 0,1 0 1,-1 0-1,1 0 0,-1 0 0,0 0 0,1 0 0,-1 1 1,0-1-1,0 0 0,0 0 0,0 1 0,1-1 0,-1 0 1,0 1-1,0-1 0,0 1 0,0-1 0,0 1 0,-1-1 1,1 1-1,0 0 0,0 0 0,0-1 0,0 1 0,0 0 0,0 0 1,-1 0-1,1 0 0,0 0 0,0 1 0,0-1 0,0 0 1,0 0-1,0 1 0,0-1 0,0 1 0,0-1 0,0 1 1,0-1-1,0 1 0,0 0 0,0-1 0,0 1 0,0 0 1,-1 1-1,-2 3 24,-1 0-1,1 1 1,0-1 0,0 1 0,1-1 0,0 1-1,-4 9 1,2 0 44,0 0 0,1 0 1,0 1-1,2-1 0,0 1 0,0 0 0,2 0 0,0 0 0,0-1 0,2 1 0,5 29 0,-5-38-25,0 0 0,1 1 0,-1-1 0,1 0 0,1 0 0,-1 0 0,1-1 0,1 1 0,-1-1 0,1 0 0,0 0 0,0-1 0,1 1 0,-1-1 0,1 0 0,0-1 0,1 1 0,-1-1 0,1-1 0,0 1 0,0-1 0,0 0-1,0-1 1,1 0 0,-1 0 0,12 2 0,-7-4 66,-1 1-1,0-2 0,1 1 0,-1-2 1,0 1-1,0-2 0,0 1 0,0-2 1,0 1-1,0-1 0,-1-1 0,0 0 0,16-10 1,-5 1 66,-1-1 0,-1 0 1,0-1-1,-1-1 0,19-24 1,-32 35-163,1-1 1,-1 0 0,0-1 0,-1 1-1,0-1 1,0 0 0,-1 0 0,0-1 0,0 1-1,0 0 1,-1-1 0,1-14 0,-3 15-20,0 1 0,0-1 1,-1 1-1,0 0 1,-1-1-1,1 1 1,-2 0-1,1 0 1,-1 0-1,1 0 0,-2 1 1,1-1-1,-1 1 1,0 0-1,-7-9 1,5 9-155,1 0 0,-1 0 1,0 1-1,0-1 0,-8-4 1,10 8-727,0-1 0,0 1 0,-1 0 0,1 0 0,-9-2 0,-1 1-1067</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08.937"/>
    </inkml:context>
    <inkml:brush xml:id="br0">
      <inkml:brushProperty name="width" value="0.05" units="cm"/>
      <inkml:brushProperty name="height" value="0.05" units="cm"/>
      <inkml:brushProperty name="color" value="#FF0066"/>
    </inkml:brush>
  </inkml:definitions>
  <inkml:trace contextRef="#ctx0" brushRef="#br0">1 177 5233,'19'31'8119,"14"29"-7899,-22-41 327,-17-37-4,-3-7-690,6 17 136,-12-45-77,14 48 74,0 1 0,1-1 0,-1 0 0,1 1 0,0-1 0,0 0 0,1 1 0,-1-1 0,1 0 0,2-7 0,-2 10 17,0 1 0,0 0 0,0-1 0,0 1 0,1 0 0,-1-1 0,0 1 0,1 0 0,-1 0 0,0 0 0,1 0 0,0 1 0,-1-1 0,1 0 0,-1 0 0,1 1 0,0-1 0,-1 1 0,1 0 0,0-1 0,0 1 0,-1 0 0,1 0 0,0 0 0,0 0 0,-1 1 0,1-1 0,0 0 0,0 1 0,1 0 0,7 1 87,-1 0-1,1 1 1,15 7 0,58 42 627,-84-54-647,0 0-1,0 0 0,0 0 0,0 0 1,1 0-1,-1 0 0,1-1 1,-1 1-1,1 0 0,0-4 0,-2-3-20,2 6-50,-2-10-49,0 0 0,1 0 0,1-1 0,2-21 0,-2 32 35,0 0 1,1 1-1,0-1 1,-1 0-1,1 1 0,0-1 1,0 1-1,1-1 0,-1 1 1,0-1-1,1 1 1,0 0-1,3-4 0,-4 5 7,1 0 0,0 0 0,0 0-1,-1 0 1,1 0 0,0 0 0,0 1 0,0-1 0,0 1-1,0-1 1,0 1 0,0 0 0,0 0 0,0 0-1,0 0 1,0 0 0,0 0 0,1 1 0,-1-1-1,0 0 1,2 2 0,9 3 107,-1 1-1,0 1 1,-1 0-1,1 0 1,-2 1-1,1 0 1,-1 1-1,13 14 1,-21-21-162,13 13-310,-10-13-3156,-5-3 2547</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6:59.905"/>
    </inkml:context>
    <inkml:brush xml:id="br0">
      <inkml:brushProperty name="width" value="0.05" units="cm"/>
      <inkml:brushProperty name="height" value="0.05" units="cm"/>
      <inkml:brushProperty name="color" value="#FF0066"/>
    </inkml:brush>
  </inkml:definitions>
  <inkml:trace contextRef="#ctx0" brushRef="#br0">119 280 3953,'-86'-1'2212,"76"0"-1232,3 2 1986,8-1-2891,0 1 1,0-1-1,-1 0 0,1 0 0,0 1 1,-1-1-1,1 0 0,-1 1 1,1-1-1,0 1 0,-1-1 1,1 1-1,-1-1 0,1 1 0,-1 0 1,0-1-1,1 1 0,-1-1 1,1 1-1,-1 0 0,0-1 0,0 1 1,1 0-1,-1-1 0,0 1 1,0 1-1,0 1 54,0-1 0,0 1 0,0 0-1,0-1 1,0 1 0,0 0 0,1-1 0,-1 1 0,1-1 0,0 1-1,0 0 1,0-1 0,0 0 0,0 1 0,3 2 0,-2 0-8,0 0 1,0 0 0,0 0-1,0 1 1,-1-1 0,0 0-1,0 1 1,0-1 0,-1 0 0,0 11-1,-11 52 552,10-63-611,1-4-59,0-1-1,0 0 1,0 0-1,0 0 0,0 0 1,0 0-1,0 0 0,0 0 1,0 0-1,0 0 0,0 0 1,0 1-1,0-1 0,0 0 1,0 0-1,0 0 0,0 0 1,0 0-1,0 0 1,-1 0-1,1 0 0,0 0 1,0 0-1,0 0 0,0 0 1,0 0-1,0 0 0,0 0 1,0 1-1,0-1 0,0 0 1,0 0-1,0 0 0,-1 0 1,1 0-1,0 0 1,0 0-1,0 0 0,0 0 1,0 0-1,0 0 0,0 0 1,0 0-1,0 0 0,0 0 1,-1 0-1,1 0 0,0 0 1,0 0-1,0 0 0,0-1 1,0 1-1,0 0 1,0 0-1,0 0 0,0 0 1,0 0-1,0 0 0,0 0 1,0 0-1,-1 0 0,1 0 1,0 0-1,0 0 0,0 0 1,0 0-1,0-1 0,-6-9-277,-5-18-63,4-5 122,2 0 0,0 0 1,2 0-1,2-36 0,2 46 212,0 0-1,2 0 1,0 0 0,2 0-1,0 1 1,2 0 0,10-24-1,-16 44 57,0-1-1,0 1 0,0 0 0,0 0 0,1 0 0,-1 0 0,0 0 0,1 1 0,0-1 0,-1 0 1,1 1-1,0-1 0,0 1 0,0-1 0,0 1 0,0 0 0,0 0 0,0 0 0,1 0 0,3-1 1,-3 2 16,1 0 1,0-1 0,-1 2-1,1-1 1,-1 0 0,1 1-1,-1 0 1,0-1 0,1 1-1,-1 1 1,0-1 0,6 3 0,2 2 104,-1 1 1,1 0 0,-1 1 0,-1 0 0,1 0 0,14 18 0,-7-4 106,-2-5 32,-1 0-1,13 24 1,-23-34-215,-1-1 1,0 1-1,0 0 1,0 0-1,-1 0 1,0 0-1,-1 0 1,0 0-1,0 0 1,0 15-1,-2-7 82,1 39 253,0-51-410,1 1-1,-1-1 0,1 0 1,0 0-1,-1 0 1,1 0-1,1 0 0,-1 0 1,0 0-1,1 0 1,-1-1-1,1 1 0,3 3 1,10 23 147,-15-28-178,-10-6-8348,9 3 7191</inkml:trace>
</inkml:ink>
</file>

<file path=ppt/ink/ink1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5:02.488"/>
    </inkml:context>
    <inkml:brush xml:id="br0">
      <inkml:brushProperty name="width" value="0.05" units="cm"/>
      <inkml:brushProperty name="height" value="0.05" units="cm"/>
      <inkml:brushProperty name="color" value="#33CCFF"/>
    </inkml:brush>
  </inkml:definitions>
  <inkml:trace contextRef="#ctx0" brushRef="#br0">3 1 6521,'-2'2'16642,"27"4"-13564,15 1-5274,-19-4 3988,84 11-1163,-63-3-169,-38-13 317,-2-9-4439,1 2-92,4-4 2071</inkml:trace>
</inkml:ink>
</file>

<file path=ppt/ink/ink1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5:03.288"/>
    </inkml:context>
    <inkml:brush xml:id="br0">
      <inkml:brushProperty name="width" value="0.05" units="cm"/>
      <inkml:brushProperty name="height" value="0.05" units="cm"/>
      <inkml:brushProperty name="color" value="#33CCFF"/>
    </inkml:brush>
  </inkml:definitions>
  <inkml:trace contextRef="#ctx0" brushRef="#br0">46 5 4449,'-15'4'798,"11"-3"-398,1 0 0,-1 0 1,-16 2 14364,30-3-14552,18 3 637,-1-1-1,1-2 1,0-1 0,43-6 0,-60 6-900,13-2 481,-17-3-4757,-7 4 2928</inkml:trace>
</inkml:ink>
</file>

<file path=ppt/ink/ink1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5:03.970"/>
    </inkml:context>
    <inkml:brush xml:id="br0">
      <inkml:brushProperty name="width" value="0.05" units="cm"/>
      <inkml:brushProperty name="height" value="0.05" units="cm"/>
      <inkml:brushProperty name="color" value="#33CCFF"/>
    </inkml:brush>
  </inkml:definitions>
  <inkml:trace contextRef="#ctx0" brushRef="#br0">96 0 4825,'-72'34'2503,"71"-33"-2275,0 0-1,-1-1 1,1 1 0,-1 0-1,1-1 1,-14-2 12381,80 17-10018,-54-12-2421,0 0-1,0 0 1,0-1 0,0 0-1,0-1 1,22-1-1,-5 1-5443,-12-5 3727</inkml:trace>
</inkml:ink>
</file>

<file path=ppt/ink/ink1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5:04.593"/>
    </inkml:context>
    <inkml:brush xml:id="br0">
      <inkml:brushProperty name="width" value="0.05" units="cm"/>
      <inkml:brushProperty name="height" value="0.05" units="cm"/>
      <inkml:brushProperty name="color" value="#33CCFF"/>
    </inkml:brush>
  </inkml:definitions>
  <inkml:trace contextRef="#ctx0" brushRef="#br0">17 0 7562,'-6'2'3296,"1"3"449,2 1-1872,1 2-113,2-1-256,3-1-159,2 2-417,-3-4-160,9-3-400,-1 6-152,-6-6-752,9 3-1192,15-1 1135</inkml:trace>
</inkml:ink>
</file>

<file path=ppt/ink/ink1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5:05.259"/>
    </inkml:context>
    <inkml:brush xml:id="br0">
      <inkml:brushProperty name="width" value="0.05" units="cm"/>
      <inkml:brushProperty name="height" value="0.05" units="cm"/>
      <inkml:brushProperty name="color" value="#33CCFF"/>
    </inkml:brush>
  </inkml:definitions>
  <inkml:trace contextRef="#ctx0" brushRef="#br0">4 18 6945,'-3'5'3889,"9"-2"-304,9-3-952,12-3-129,4-2-439,10 0-785,1 2-384,-3 1-728,1 4-144,-21-12-24</inkml:trace>
</inkml:ink>
</file>

<file path=ppt/ink/ink1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5:08.884"/>
    </inkml:context>
    <inkml:brush xml:id="br0">
      <inkml:brushProperty name="width" value="0.05" units="cm"/>
      <inkml:brushProperty name="height" value="0.05" units="cm"/>
      <inkml:brushProperty name="color" value="#33CCFF"/>
    </inkml:brush>
  </inkml:definitions>
  <inkml:trace contextRef="#ctx0" brushRef="#br0">1 132 7282,'8'-7'6906,"14"3"-5859,-9 2-51,202-43 3998,-115 21-3196,1 4 1,163-10-1,-243 30-1664,-1 1-1,1 0 1,30 7-1,-43-6-198,1 0 0,-1 1-1,0-1 1,0 1 0,0 1 0,-1 0-1,1 0 1,-1 0 0,0 1 0,11 9-1,-10-1-268</inkml:trace>
</inkml:ink>
</file>

<file path=ppt/ink/ink1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5:12.511"/>
    </inkml:context>
    <inkml:brush xml:id="br0">
      <inkml:brushProperty name="width" value="0.05" units="cm"/>
      <inkml:brushProperty name="height" value="0.05" units="cm"/>
      <inkml:brushProperty name="color" value="#33CCFF"/>
    </inkml:brush>
  </inkml:definitions>
  <inkml:trace contextRef="#ctx0" brushRef="#br0">2 0 7042,'-2'41'3480,"19"-38"-695,5 0-593,11 2-159,9 3 15,17 2-151,9 0 71,18-1-64,5 0-143,9-1-377,2-2-392,0-3-480,-7-3-128,-15-4-576,1 4-1560,-7 0 1256</inkml:trace>
</inkml:ink>
</file>

<file path=ppt/ink/ink1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5:16.226"/>
    </inkml:context>
    <inkml:brush xml:id="br0">
      <inkml:brushProperty name="width" value="0.05" units="cm"/>
      <inkml:brushProperty name="height" value="0.05" units="cm"/>
      <inkml:brushProperty name="color" value="#33CCFF"/>
    </inkml:brush>
  </inkml:definitions>
  <inkml:trace contextRef="#ctx0" brushRef="#br0">7 91 2737,'-1'0'318,"1"0"0,-1-1 0,1 1 0,0 0 1,-1-1-1,1 1 0,-1-1 0,1 1 0,0-1 1,-1 1-1,1-1 0,0 1 0,0-1 0,-1 0 1,1 1-1,0-1 0,0 1 0,0-1 0,0 1 1,0-1-1,0 0 0,0 1 0,0-1 0,0 1 1,0-1-1,0 0 0,0 1 0,0-2 1,1 1-162,0 0 1,0 1 0,-1-1 0,1 0 0,0 0 0,0 1 0,0-1 0,0 0-1,0 1 1,0-1 0,0 1 0,0-1 0,0 1 0,2-1 0,3-1 108,1 0-1,0 1 1,0 0 0,13 0 0,175 10 4012,604-67 3186,-789 57-7350,24-3 423,56 1 0,-79 3-437,1 1-1,-1 1 0,1 0 1,-1 1-1,0 0 0,0 0 1,0 1-1,15 8 0,-21-9-255,0-1 0,0 0 0,0 0-1,0 0 1,0-1 0,8 1 0,-7-1-802,-1-1 1,1 1 0,0-2 0,0 1-1,9-2 1,11-4-1128</inkml:trace>
</inkml:ink>
</file>

<file path=ppt/ink/ink1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5:26.396"/>
    </inkml:context>
    <inkml:brush xml:id="br0">
      <inkml:brushProperty name="width" value="0.05" units="cm"/>
      <inkml:brushProperty name="height" value="0.05" units="cm"/>
      <inkml:brushProperty name="color" value="#33CCFF"/>
    </inkml:brush>
  </inkml:definitions>
  <inkml:trace contextRef="#ctx0" brushRef="#br0">255 485 4569,'-2'-1'666,"0"0"0,-1 0-1,1 1 1,-1-1 0,1 1 0,-1-1 0,1 1 0,-1 0-1,1 0 1,-1 0 0,1 0 0,-1 1 0,1-1-1,0 1 1,-1-1 0,1 1 0,-4 1 0,5-1-530,0-1 0,-1 1 0,1 0 0,0 0 0,0 0 0,0-1 0,0 1 0,-1 0 0,1 0 1,1 0-1,-1 1 0,0-1 0,0 0 0,0 0 0,0 0 0,1 1 0,-1-1 0,1 0 0,-1 1 0,1-1 0,-1 0 1,1 1-1,0-1 0,0 1 0,0-1 0,0 1 0,0-1 0,0 0 0,0 1 0,0-1 0,0 1 0,1-1 0,0 2 1,-1-2-81,1 1 1,-1-1 0,1 0 0,0 0 0,-1 0 0,1 0 0,0 0 0,0 0-1,0 0 1,0 0 0,0 0 0,0-1 0,0 1 0,0 0 0,0-1-1,0 1 1,1 0 0,-1-1 0,0 1 0,0-1 0,1 0 0,-1 1 0,3-1-1,22 10 193,-9 2-138,-13-9-85,-1 0 0,1 0 0,1 0 0,-1-1 0,0 0 0,1 0 0,-1 0 0,1 0-1,-1 0 1,1-1 0,0 0 0,0 0 0,-1-1 0,1 1 0,6-1 0,29-1 217,1-1 0,76-16 0,-99 14-162,-1-2 0,0 1 0,0-2 0,0-1 0,-1 0 1,0 0-1,-1-2 0,0 0 0,14-13 0,-20 16-38,-1-1 0,0 0 0,-1 0-1,1-1 1,-2 1 0,1-2 0,-1 1 0,5-13 0,-8 16-24,-1 0 0,0 0-1,0-1 1,0 0 0,-1 1 0,0-1 0,-1 0-1,1 1 1,-1-1 0,0 0 0,-1 0 0,0 1-1,0-1 1,-4-12 0,2 8-2,-1 0-1,0 0 1,-1 1-1,0 0 1,-1-1-1,0 2 0,0-1 1,-1 1-1,-1 0 1,1 0-1,-2 1 1,1 0-1,-10-7 1,-3-2-21,-9-7-20,-55-36 1,73 54 17,1 0 0,-1 1 0,0 0-1,0 0 1,-1 2 0,1-1 0,-1 1 0,0 1 0,-13 0 0,-16 0-10,-43 3 0,73 0 15,0 0 0,1 1 0,-1 1 0,1-1 0,-1 2 0,1 0 0,0 0 0,-18 10-1,-8 7-7,29-17 6,-1 0 0,1 1 0,0 0-1,0 0 1,1 0 0,-1 1 0,1 1-1,0-1 1,1 1 0,0 0 0,-6 10-1,6-7 18,0 1 0,1 0 0,1 0 0,-1 0 0,2 0 0,0 1 0,0 0 1,1 0-1,1 0 0,0-1 0,0 1 0,1 1 0,1-1 0,0-1 0,0 1 0,2 0 0,5 21 0,-4-23 59,0 0-1,0-1 1,1 1 0,0-1 0,1 0 0,0-1 0,1 1 0,-1-1 0,2 0 0,-1-1 0,1 1 0,0-2 0,0 1 0,1-1 0,0 0 0,0-1 0,0 0 0,1 0 0,0-1 0,14 4 0,-8-5-55,-1 1 1,1-2-1,-1 0 1,1-1-1,0-1 1,0 0-1,30-5 1,-1-4-1329,62-20 1,-60 13 475</inkml:trace>
</inkml:ink>
</file>

<file path=ppt/ink/ink1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5:28.454"/>
    </inkml:context>
    <inkml:brush xml:id="br0">
      <inkml:brushProperty name="width" value="0.05" units="cm"/>
      <inkml:brushProperty name="height" value="0.05" units="cm"/>
      <inkml:brushProperty name="color" value="#33CCFF"/>
    </inkml:brush>
  </inkml:definitions>
  <inkml:trace contextRef="#ctx0" brushRef="#br0">198 661 7730,'8'1'7486,"36"4"-6588,85-11 1472,-110 4-1939,-1 0 0,0-2 0,0 0 0,0-1 0,28-13 0,-31 12-205,1-2 0,-1 0 0,-1 0 0,0-2 0,0 0 0,-1 0 0,0-1 0,21-24 0,-20 18 13,-10 14-178,0-1 0,-1 0 0,0 0 1,0 0-1,0-1 0,0 1 0,-1-1 1,1 1-1,-1-1 0,0 0 0,-1 0 1,1 0-1,-1 0 0,0 0 0,0 0 1,0-9-1,3-25 243,-3 33-276,0 0 0,0 1 0,-1-1-1,0 0 1,0 0 0,0 0 0,0 0-1,-1 0 1,0 0 0,0 0 0,-3-6-1,-9-21-19,-2-3 5,-1 0 0,-27-44 0,38 71-11,-1 0 0,0 1-1,-1-1 1,0 2-1,0-1 1,-1 1 0,1 0-1,-2 0 1,1 1-1,-1 0 1,0 1 0,0 0-1,-17-6 1,17 8-3,-1 0 1,1 1 0,-1 0-1,1 1 1,-1 0 0,1 1 0,-1 0-1,0 0 1,1 1 0,-1 1-1,-9 2 1,-5 2-1,1 2-1,0 1 1,-23 13-1,-63 40 66,65-36-36,38-21-22,0 0-1,0 0 0,0 0 0,1 1 0,0-1 0,0 1 0,0 1 1,1-1-1,-5 9 0,-28 64 45,32-67-35,2 0 0,-1 0 1,2 0-1,0 0 0,0 0 1,1 1-1,0-1 0,1 1 1,1-1-1,0 0 0,1 1 1,0-1-1,1 0 0,0 0 1,1 0-1,0 0 0,1-1 1,0 0-1,1 0 0,13 19 1,-13-20 107,1-1 1,0 0-1,1-1 1,0 1-1,0-2 1,1 1-1,0-1 1,0 0-1,1-1 1,0 0 0,0-1-1,0 0 1,1 0-1,-1-1 1,1-1-1,0 0 1,0 0-1,0-1 1,1 0-1,-1-1 1,1 0 0,20-2-1,-2-3 127,-1-2 1,0 0-1,-1-2 0,0-1 1,0-1-1,41-22 0,-68 31-360,-1 1-1,1 0 1,0-1-1,0 1 1,-1-1-1,1 1 1,0-1-1,-1 1 1,1-1-1,0 0 0,-1 1 1,1-1-1,-1 0 1,1 1-1,-1-1 1,1 0-1,-1 0 1,0 0-1,1 1 1,-1-1-1,0 0 0,0 0 1,0 0-1,1 0 1,-1 1-1,0-1 1,0 0-1,0 0 1,0 0-1,-1 0 1,1 0-1,0 0 0,0 1 1,0-1-1,-1 0 1,1 0-1,0 0 1,-1 1-1,1-1 1,-1 0-1,1 0 1,-1 1-1,1-1 0,-1 0 1,0 0-1,-18-12-1357</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00.350"/>
    </inkml:context>
    <inkml:brush xml:id="br0">
      <inkml:brushProperty name="width" value="0.05" units="cm"/>
      <inkml:brushProperty name="height" value="0.05" units="cm"/>
      <inkml:brushProperty name="color" value="#FF0066"/>
    </inkml:brush>
  </inkml:definitions>
  <inkml:trace contextRef="#ctx0" brushRef="#br0">164 49 6369,'-163'-22'10899,"168"22"-9859,16 3-168,3 0-320,42 0-160,-38-12-224,1 0-120,3 1-856,-6-1-464,8 9 712</inkml:trace>
</inkml:ink>
</file>

<file path=ppt/ink/ink1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6:03.397"/>
    </inkml:context>
    <inkml:brush xml:id="br0">
      <inkml:brushProperty name="width" value="0.05" units="cm"/>
      <inkml:brushProperty name="height" value="0.05" units="cm"/>
      <inkml:brushProperty name="color" value="#FF0066"/>
    </inkml:brush>
  </inkml:definitions>
  <inkml:trace contextRef="#ctx0" brushRef="#br0">614 1019 5065,'0'5'15785,"14"-4"-16220,25 4 1369,-28-3-749,1 0-1,0-1 1,-1 0-1,1-1 1,0-1-1,18-2 1,352-39 1737,-298 42-1806,-58 1-85,-1-1 0,1-1 0,28-5 0,-13-1 30,17-3 329,0-3-1,105-37 0,-120 33-49,-1-2-1,56-35 1,-41 6-147,-51 43-153,0 0-1,0 0 0,0 0 1,0-1-1,-1 0 0,0-1 1,0 1-1,-1-1 0,0 0 1,0 0-1,0 0 0,-1 0 0,0-1 1,-1 1-1,1-1 0,1-10 1,-4-16 72,1 27-102,0-1 0,-1 1 0,0 0 0,0-1-1,-1 1 1,0-1 0,0 1 0,0 0 0,-1-1 0,-1 1 0,1 0 0,-1 0 0,0 1 0,-7-12 0,-13-15-5,11 13-5,-1 2-1,-28-31 1,5 17-88,-1 2 0,-55-36 0,-3-1-87,80 55 174,-4-3-2,0 0-1,-1 1 1,-1 2-1,-43-20 1,34 22-18,0 1 1,0 2 0,-1 1 0,0 2-1,-61-2 1,-35-10 11,20 1 1,88 13-1,-1 1 0,1 0 0,0 2 0,-1 0 0,1 1 1,0 1-1,0 1 0,-21 7 0,-185 60-7,32-11 8,174-52 11,1 0 1,-1 2-1,-17 12 1,-24 13 11,50-29-17,1 1 0,-1 0 0,2 0 0,-1 1 0,-10 12-1,-20 18-5,27-27 9,1 1 1,1 0 0,0 1-1,0 0 1,1 0-1,1 1 1,0 0-1,1 1 1,1 0-1,0 0 1,-5 21 0,7-20 38,1-1 1,0 1-1,2-1 1,-1 1 0,2 0-1,0 0 1,1-1-1,0 1 1,1 0 0,1-1-1,1 1 1,0-1-1,1 0 1,0 0 0,1-1-1,1 0 1,0 0-1,1 0 1,1-1 0,0 0-1,1-1 1,0 0-1,1 0 1,0-1 0,1 0-1,13 9 1,136 85 665,-141-95-634,1 0 0,0-1 0,0 0 0,1-2 0,0-1 1,32 5-1,142 7 841,-165-18-569,-1-1 0,0-2 1,0-1-1,44-11 1,-36 4-112,-21 5-220,-1 1-1,1 1 0,17-1 1,-33 5-87,-1 0-1,1 0 1,0 0 0,0 0 0,-1 0 0,1 0 0,0 0 0,0 1 0,-1-1-1,1 0 1,0 1 0,-1-1 0,1 1 0,0-1 0,-1 0 0,1 1 0,-1-1-1,1 1 1,0 0 0,-1-1 0,0 1 0,1-1 0,-1 1 0,1 0 0,-1-1-1,0 1 1,1 0 0,-1 0 0,0-1 0,0 1 0,1 0 0,-1 0-1,0-1 1,0 1 0,0 0 0,0 0 0,0 1 0,-3 30-3336,-10 7 1576</inkml:trace>
</inkml:ink>
</file>

<file path=ppt/ink/ink1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6:16.990"/>
    </inkml:context>
    <inkml:brush xml:id="br0">
      <inkml:brushProperty name="width" value="0.05" units="cm"/>
      <inkml:brushProperty name="height" value="0.05" units="cm"/>
      <inkml:brushProperty name="color" value="#FF0066"/>
    </inkml:brush>
  </inkml:definitions>
  <inkml:trace contextRef="#ctx0" brushRef="#br0">238 7 2905,'-6'-2'696,"0"1"1,-1-1 0,1 1 0,0 1 0,-1-1-1,1 1 1,-1 0 0,1 1 0,-1-1-1,1 1 1,-1 1 0,-7 2 0,7-2-161,-1-1 0,0 1 0,0-1 0,0 0 0,0-1 0,0 0 0,-15-2 0,20 2-223,1 0 0,0 0 1,0 0-1,-1 0 0,1 1 0,0-1 0,0 0 0,0 1 0,0 0 0,0 0 0,0-1 0,0 1 0,0 0 0,0 1 0,0-1 0,0 0 0,0 0 0,1 1 0,-1-1 0,1 1 0,-1 0 0,1-1 0,-1 1 0,1 0 0,-2 3 0,-15 13 4340,22-17-4620,7 2 22,1 0 0,-1-1 1,1 0-1,0-1 1,0 0-1,0 0 0,0-2 1,0 1-1,-1-2 1,23-4-1,33-4 134,0 3 0,0 2 0,130 10 0,-25-4 358,-79-3 165,-77 2-302,-6 1-278,0-1-1,1-1 0,-1 1 1,15-4-1,-25 4-131,0 0 0,0 0 0,1-1 0,-1 1 0,0 0 0,1 0 0,-1 0 0,0-1 0,1 1 0,-1 0 0,0 0 0,0-1 0,1 1 0,-1 0 0,0 0 0,0-1 0,1 1 0,-1 0 0,0-1 0,0 1 0,0 0 0,0-1 0,0 1 0,1 0 0,-1-1 0,0 1 0,0 0 0,0-1 0,0 1 0,0-1 0,0 1 0,0 0 0,0-1 0,0 1 0,0 0 0,-1-1 0,1 1 0,0 0 0,0-1 0,-1 1-15,0 0-75</inkml:trace>
</inkml:ink>
</file>

<file path=ppt/ink/ink1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6:17.562"/>
    </inkml:context>
    <inkml:brush xml:id="br0">
      <inkml:brushProperty name="width" value="0.05" units="cm"/>
      <inkml:brushProperty name="height" value="0.05" units="cm"/>
      <inkml:brushProperty name="color" value="#FF0066"/>
    </inkml:brush>
  </inkml:definitions>
  <inkml:trace contextRef="#ctx0" brushRef="#br0">143 42 8682,'-43'-33'3514,"42"32"-3236,0 0 1,0 0-1,0 0 1,-1 0-1,1 1 0,0-1 1,0 1-1,-1-1 1,1 1-1,0-1 1,-1 1-1,1 0 0,0-1 1,-1 1-1,1 0 1,0 0-1,-1 0 0,1 0 1,0 0-1,-1 1 1,1-1-1,0 0 1,-1 0-1,1 1 0,0-1 1,-1 1-1,1-1 1,0 1-1,0 0 1,0 0-1,-1-1 0,1 1 1,0 0-1,0 0 1,0 0-1,0 0 0,1 0 1,-3 3 1924,15 20-751,-4-16-1342,-1-1 1,1-1-1,0 0 1,15 9-1,-4-3 23,22 10 382,-36-20-442,0 1 0,0 0 0,1 0 1,-1 0-1,-1 0 0,9 8 0,-12-10-43,0 1 0,0 0 0,0 0 0,0 0 0,0 0 0,0-1 1,0 1-1,0 0 0,-1 0 0,1 1 0,-1-1 0,0 0 0,0 0 0,0 0 0,0 0 0,0 0 0,0 0 0,0 0 0,0 0 0,-1 0 0,1 0 0,-2 4 0,0-2 26,0-1-1,0 1 1,0-1-1,0 0 1,0 1-1,-1-1 1,1 0-1,-1-1 1,0 1-1,0 0 1,0-1-1,-6 4 1,-48 27 440,38-23-260,16-8-201,-2 1 13,0 0 0,1-1 0,-1 1 0,0-1 1,0 0-1,0 0 0,0-1 0,0 1 0,-1-1 1,1 0-1,0-1 0,-1 1 0,-9-1 0,12-1-45,2 1 1,0 0 0,0-1 0,0 1 0,1 0 0,-1 0 0,0 0 0,0 0 0,0 0 0,0 0 0,0 0 0,0 0 0,0 1 1,0-1-1,0 0 0,0 0 0,0 1 0,0-1 0,0 1 0,0-1 0,1 1 0,-1-1 0,0 1 0,0-1 0,1 1 0,-1 0 0,-1 0 0,2 0-42,26-26-14439,-15 9 13286</inkml:trace>
</inkml:ink>
</file>

<file path=ppt/ink/ink1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6:17.949"/>
    </inkml:context>
    <inkml:brush xml:id="br0">
      <inkml:brushProperty name="width" value="0.05" units="cm"/>
      <inkml:brushProperty name="height" value="0.05" units="cm"/>
      <inkml:brushProperty name="color" value="#FF0066"/>
    </inkml:brush>
  </inkml:definitions>
  <inkml:trace contextRef="#ctx0" brushRef="#br0">19 84 7962,'-3'-69'3499,"-6"54"6185,4 26-4610,4-5-5989,1 13 1451,0-1 0,1 1 0,1-1 0,0 1 0,2-1 0,0 0 0,8 21 1,-5-17-156,-6-20-316,0 0 0,-1 1 0,1-1 0,0 0 0,-1 0-1,0 0 1,1 0 0,-1 1 0,0-1 0,0 0 0,0 0-1,0 0 1,-1 1 0,1-1 0,-1 0 0,1 0 0,-1 0 0,0 0-1,0 0 1,-1 3 0,2-5-50,0 1-1,0-1 1,0 0-1,0 1 1,0-1-1,0 0 1,0 0-1,0 1 1,0-1-1,0 0 1,0 1-1,0-1 1,1 0-1,-1 0 1,0 1-1,0-1 1,0 0-1,0 0 1,0 1-1,1-1 1,-1 0-1,0 0 1,0 0-1,0 1 1,1-1-1,-1 0 1,0 0-1,0 0 1,1 0-1,-1 0 1,0 1 0,1-1-1,-1 0 1</inkml:trace>
</inkml:ink>
</file>

<file path=ppt/ink/ink1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6:29.603"/>
    </inkml:context>
    <inkml:brush xml:id="br0">
      <inkml:brushProperty name="width" value="0.05" units="cm"/>
      <inkml:brushProperty name="height" value="0.05" units="cm"/>
      <inkml:brushProperty name="color" value="#FF0066"/>
    </inkml:brush>
  </inkml:definitions>
  <inkml:trace contextRef="#ctx0" brushRef="#br0">9 0 7850,'-8'58'2624,"32"-64"-2424</inkml:trace>
</inkml:ink>
</file>

<file path=ppt/ink/ink1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6:48.242"/>
    </inkml:context>
    <inkml:brush xml:id="br0">
      <inkml:brushProperty name="width" value="0.05" units="cm"/>
      <inkml:brushProperty name="height" value="0.05" units="cm"/>
      <inkml:brushProperty name="color" value="#FF0066"/>
    </inkml:brush>
  </inkml:definitions>
  <inkml:trace contextRef="#ctx0" brushRef="#br0">73 167 4681,'-8'-12'701,"0"-1"0,1 0 1,1 0-1,0 0 0,0-1 0,1 0 1,1 0-1,1 0 0,-4-24 0,4 29 3060,-1 22-2614,-1 30-768,7 36 382,15 101 0,-6-86-250,14 96 455,8 106-126,-29-49-269,-5-118-525,6-1-1,21 129 1,-13-157-3,1 149 1,-13-199-33,23 322 296,-11-205 51,-11-8-324,-3-40-24,0 49 12,-1-99 44,2 1 1,15 105-1,-2-67 330,0 166 0,-12-221-379,0 15-15,6 110 29,-3-131-21,4 19-2,-4 129 1,-5 0 3,2-145-11,3 57 0,-1 93 13,-7-134-14,-2 148 16,6-181-13,-1 0 0,-10 59-1,6-59 10,1 0 0,1 46 0,6 126 62,-3-171-70,-1-1 0,-7 43-1,4-42-1,0 0 1,3 40-1,8 108 15,-5-139-16,-3 49-1,-1-22-1,-1 2 1,1-47 0,1 0 0,1-1-1,2 1 1,5 32 0,-5-46 2,0 0 1,-1 0 0,0 1-1,-1-1 1,0 0 0,0 0-1,-1 1 1,-5 19 0,4-20-6,1 1 0,0-1 0,1 1 0,0-1 0,1 1 0,3 16 0,1 31-7,-5-16 11,2-14 0,-3 0 1,0 0-1,-8 44 1,7-60 2,0 1 0,1-1 1,1 1-1,2 25 0,0-26-4,-1-1 0,-1 1 0,0 0 0,-1-1 0,-4 21 0,4-28 33,0 0-1,1 0 1,-1 1 0,1-1-1,0 0 1,0 1 0,1 4-1,1 16 421,-2-26-444,0 1 0,0-1 0,0 1 0,0-1 0,0 1 0,-1-1 0,1 1 0,0-1 0,0 0 1,0 1-1,0-1 0,-1 1 0,1-1 0,0 0 0,-1 1 0,1-1 0,0 1 0,0-1 0,-1 0 1,1 0-1,-1 1 0,1-1 0,-1 1 0,1-1 1,-1 0 0,1 1 0,-1-1 0,1 0 1,-1 1-1,1-1 0,0 1 0,-1-1 0,1 0 0,0 1 0,-1-1 0,1 1 1,0-1-1,-1 1 0,1-1 0,0 1 0,0 0 0,0-1 0,0 1 0,0-1 1,-1 1-1,1-1 0,0 2 0,0-2-163</inkml:trace>
</inkml:ink>
</file>

<file path=ppt/ink/ink1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6:55.304"/>
    </inkml:context>
    <inkml:brush xml:id="br0">
      <inkml:brushProperty name="width" value="0.05" units="cm"/>
      <inkml:brushProperty name="height" value="0.05" units="cm"/>
      <inkml:brushProperty name="color" value="#FF0066"/>
    </inkml:brush>
  </inkml:definitions>
  <inkml:trace contextRef="#ctx0" brushRef="#br0">187 570 4897,'1'-8'8636,"2"2"-4400,20-7-4037,-6 6 1305,21-11-942,-36 17-471,1 1 1,0-1-1,0 0 1,-1 1-1,1-1 1,0 1-1,0 0 1,0 0-1,-1 0 1,1 0-1,0 1 0,0-1 1,-1 1-1,1 0 1,3 1-1,16 2 493,-15-5-498,1 0 0,-1 0 0,0-1-1,0 0 1,1 0 0,-2-1 0,1 0 0,0 0 0,0-1 0,-1 0 0,0 0 0,0 0 0,0-1 0,0 1 0,-1-1 0,0-1 0,0 1 0,4-7-1,-1 2 44,-1 1 0,0-1 0,-1 0-1,-1-1 1,1 0 0,-2 0 0,1 0-1,-1 0 1,-1-1 0,3-19-1,-6 21-82,0-1 1,0 0-1,-1 0 0,-1 1 0,0-1 0,0 1 0,-7-18 0,0 5 17,-1 0 0,-16-26 0,20 39-56,0 1 0,0 1 0,-1-1 0,0 1 0,0 0 0,-1 1 0,0 0 0,0 0 0,-1 1 0,0 0 0,-12-6 0,14 8-7,0 1 1,-1 0-1,0 1 1,1-1-1,-1 1 1,0 1-1,0 0 1,-1 0-1,1 0 1,0 1-1,0 1 1,0-1-1,0 1 1,0 0-1,-13 4 1,10 0-5,1 0-1,-1 0 1,1 0 0,0 1 0,1 1 0,-1 0-1,1 0 1,0 1 0,1 0 0,0 1-1,0-1 1,-11 19 0,5-6 32,1 0 1,2 1-1,0 0 0,1 1 0,-7 25 1,14-38 34,0 0 0,0 0 1,2 0-1,-1 1 0,1-1 1,0 1-1,1-1 0,1 1 1,-1 0-1,2-1 1,-1 0-1,5 15 0,-3-18 23,0 1 0,1-1 1,0 0-1,0-1 0,0 1 0,1-1 0,0 1 0,0-1 0,1-1 0,-1 1 0,1-1 0,1 0 0,-1 0 0,1-1 1,-1 0-1,16 7 0,-9-6 3,0 0-1,1-1 1,0-1 0,0 0 0,0 0 0,0-2 0,1 0-1,-1 0 1,0-2 0,0 1 0,1-2 0,18-4 0,-26 5-583,-1 0 0,1 1 0,0-1 0,-1 1 0,1 1 0,7 0 0,10 6-5140</inkml:trace>
</inkml:ink>
</file>

<file path=ppt/ink/ink1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03.083"/>
    </inkml:context>
    <inkml:brush xml:id="br0">
      <inkml:brushProperty name="width" value="0.05" units="cm"/>
      <inkml:brushProperty name="height" value="0.05" units="cm"/>
      <inkml:brushProperty name="color" value="#FF0066"/>
    </inkml:brush>
  </inkml:definitions>
  <inkml:trace contextRef="#ctx0" brushRef="#br0">1 145 5849,'1'-13'849,"2"-1"-1,0 1 1,0 0-1,1 0 1,1 0-1,0 1 1,1-1-1,10-15 1,-5 17 2034,-10 11-2769,-1 0 0,0 0-1,0 0 1,1 0 0,-1-1 0,0 1-1,1 0 1,-1 0 0,0 0-1,0 0 1,1 0 0,-1 0 0,0 0-1,1 0 1,-1 0 0,0 0 0,1 0-1,-1 0 1,0 0 0,1 0 0,-1 0-1,0 0 1,1 1 0,-1-1-1,0 0 1,0 0 0,1 0 0,-1 0-1,0 1 1,0-1 0,1 0 0,-1 0-1,0 1 1,0-1 0,0 0 0,1 0-1,-1 1 1,0-1 0,0 0-1,0 0 1,0 1 0,0-1 0,1 0-1,-1 1 1,0-1 0,0 0 0,0 1-1,0-1 1,0 0 0,0 0 0,0 1-1,0-1 1,0 0 0,0 1 0,0-1-1,-1 0 1,1 1 0,0-1-1,0 0 1,0 1 0,0-1 0,-1 0-1,-4 91 1460,-25 130 0,6-61-3013,22-152-322,2-15-1122,2-16-293,4-3 1771</inkml:trace>
</inkml:ink>
</file>

<file path=ppt/ink/ink1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03.486"/>
    </inkml:context>
    <inkml:brush xml:id="br0">
      <inkml:brushProperty name="width" value="0.05" units="cm"/>
      <inkml:brushProperty name="height" value="0.05" units="cm"/>
      <inkml:brushProperty name="color" value="#FF0066"/>
    </inkml:brush>
  </inkml:definitions>
  <inkml:trace contextRef="#ctx0" brushRef="#br0">1 0 11130,'1'1'404,"-1"0"0,1 0 0,0 0 0,0 0-1,-1 0 1,1 0 0,0 0 0,-1 0-1,1 0 1,-1 1 0,0-1 0,1 0 0,-1 0-1,0 2 1,1 33 2067,-1-24-1329,-2 67 2301,0-41-2565,1 1 0,9 64-1,-1-64-877,-2-14-418,-1 1 0,-1-1 1,-1 36-1,-1-61 341,-1 1 0,0-1 1,0 0-1,0 1 0,0-1 0,0 0 0,0 1 0,0-1 0,0 1 0,0-1 0,0 0 0,-1 1 0,1-1 0,0 0 0,0 1 0,0-1 0,0 0 0,0 1 0,-1-1 1,1 0-1,0 1 0,0-1 0,-1 0 0,1 1 0,0-1 0,0 0 0,-1 0 0,1 1 0,0-1 0,-1 0 0,1 0 0,0 0 0,-1 0 0,1 1 0,-1-1 0,-12-7 348,-1-1-12</inkml:trace>
</inkml:ink>
</file>

<file path=ppt/ink/ink1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03.919"/>
    </inkml:context>
    <inkml:brush xml:id="br0">
      <inkml:brushProperty name="width" value="0.05" units="cm"/>
      <inkml:brushProperty name="height" value="0.05" units="cm"/>
      <inkml:brushProperty name="color" value="#FF0066"/>
    </inkml:brush>
  </inkml:definitions>
  <inkml:trace contextRef="#ctx0" brushRef="#br0">17 159 10706,'-17'7'7946,"24"-14"-5257,8-6-569,15 0-240,7-6-599,9 1-305,7-6-512,-4 1-168,-4 7-256,-1-2-200,-15 10-760,-2 2-648,-7 7-1081,-14 6-640,6 6 2057</inkml:trace>
  <inkml:trace contextRef="#ctx0" brushRef="#br0" timeOffset="1">153 253 12315,'-4'0'5193,"16"-5"-2689,9-5-159,9-7-497,4-3-416,5 2-823,-3-1-337,3 4-344,1-1-264,-6 3-881,-2 0-495,1 4-1505,2 2 1913</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01.114"/>
    </inkml:context>
    <inkml:brush xml:id="br0">
      <inkml:brushProperty name="width" value="0.05" units="cm"/>
      <inkml:brushProperty name="height" value="0.05" units="cm"/>
      <inkml:brushProperty name="color" value="#FF0066"/>
    </inkml:brush>
  </inkml:definitions>
  <inkml:trace contextRef="#ctx0" brushRef="#br0">15 31 4193,'-15'-9'7074,"18"18"-3054,0-1-2513,26-13-1889,-21 4 223,3-1-396,1 0 0,-1 0 1,0-1-1,18-8 0,4-2-609</inkml:trace>
</inkml:ink>
</file>

<file path=ppt/ink/ink1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04.326"/>
    </inkml:context>
    <inkml:brush xml:id="br0">
      <inkml:brushProperty name="width" value="0.05" units="cm"/>
      <inkml:brushProperty name="height" value="0.05" units="cm"/>
      <inkml:brushProperty name="color" value="#FF0066"/>
    </inkml:brush>
  </inkml:definitions>
  <inkml:trace contextRef="#ctx0" brushRef="#br0">0 94 8218,'26'-38'3934,"-25"37"-3607,-1 0 0,1 0 0,-1 0 0,1 0 0,-1 0 0,0 0 0,1 0 0,-1-1 0,0 1 0,0 0 0,0 0 0,0 0 0,0 0 0,0 0 0,0 0 0,0 0 0,-1-2 0,1 3-241,0-1 1,0 1 0,-1-1 0,1 1 0,0 0 0,0-1 0,0 1 0,0-1 0,0 1 0,0-1 0,0 1-1,1-1 1,-1 1 0,0-1 0,0 1 0,0 0 0,0-1 0,0 1 0,1-1 0,-1 1 0,0 0 0,0-1-1,1 1 1,-1-1 0,0 1 0,1 0 0,-1-1 0,0 1 0,1 0 0,-1 0 0,0-1 0,1 1 0,-1 0-1,1 0 1,-1 0 0,1-1 0,-1 1 0,0 0 0,1 0 0,-1 0 0,1 0 0,-1 0 0,1 0 0,-1 0-1,1 0 1,12-5 485,0 1 0,0 1 1,1 0-1,-1 1 0,1 0 0,18 0 0,-29 2-556,0 0 0,0 0 1,0 0-1,0 1 0,0-1 1,0 1-1,0 0 0,0-1 1,0 1-1,0 1 0,-1-1 0,1 0 1,0 1-1,-1-1 0,1 1 1,-1 0-1,1 0 0,-1 0 1,0 0-1,0 0 0,0 0 0,0 1 1,0-1-1,0 1 0,-1-1 1,1 1-1,-1 0 0,0-1 1,0 1-1,0 0 0,0 0 1,0 0-1,-1 0 0,1 0 0,-1 0 1,0 3-1,-1 7-18,-1-1 0,0 0 0,-1 1-1,0-1 1,-1 0 0,0-1 0,-1 1 0,-1-1 0,-9 15-1,-8 23-87,3-13-22,15-28 9,1 1-1,-1 0 0,-4 13 0,9-22 97,0 0-1,0 1 1,0-1-1,-1 1 1,1-1-1,0 0 1,0 1-1,0-1 1,0 0 0,0 1-1,0-1 1,0 0-1,1 1 1,-1-1-1,0 1 1,0-1-1,0 0 1,0 1-1,0-1 1,1 0-1,-1 1 1,0-1-1,0 0 1,0 0 0,1 1-1,-1-1 1,0 0-1,0 0 1,1 1-1,-1-1 1,0 0-1,1 0 1,-1 0-1,0 1 1,1-1-1,-1 0 1,0 0-1,1 0 1,-1 0 0,0 0-1,1 0 1,-1 0-1,1 0 1,-1 0-1,0 0 1,1 0-1,-1 0 1,0 0-1,1 0 1,-1 0-1,0 0 1,1 0-1,-1 0 1,1-1 0,24-5-93,-23 5 106,17-5 16,0 1 1,1 1-1,0 1 0,31-1 0,-39 4 90,-1 0 0,1 0 0,-1 1 0,1 1 0,-1 0-1,0 1 1,0 0 0,0 0 0,14 7 0,-21-8-55,-1 0 0,0 0-1,0 0 1,0 0 0,0 0 0,0 1 0,0-1 0,0 1 0,-1 0 0,1 0 0,-1 0 0,0 0-1,0 0 1,0 0 0,-1 1 0,1-1 0,-1 1 0,1-1 0,-1 1 0,0-1 0,-1 1 0,1 0 0,-1 0-1,1-1 1,-1 1 0,0 0 0,0 0 0,-1 0 0,1-1 0,-1 1 0,-2 6 0,0-1 42,0-1-1,0 0 1,-1 1 0,-1-1 0,1-1 0,-1 1 0,0-1-1,-1 0 1,0 0 0,0 0 0,0-1 0,-10 7 0,-6 4-40,-2-1 0,0-1 0,0-1 0,-2-1 0,1-1 0,-2-1 0,1-2 0,-35 8-1,56-16-221,0 0-1,1-1 0,-1 0 0,0 0 0,0 0 0,0-1 0,0 0 0,0 1 0,0-2 0,1 1 0,-7-3 0,-9-6-525</inkml:trace>
</inkml:ink>
</file>

<file path=ppt/ink/ink1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16.514"/>
    </inkml:context>
    <inkml:brush xml:id="br0">
      <inkml:brushProperty name="width" value="0.05" units="cm"/>
      <inkml:brushProperty name="height" value="0.05" units="cm"/>
      <inkml:brushProperty name="color" value="#FF0066"/>
    </inkml:brush>
  </inkml:definitions>
  <inkml:trace contextRef="#ctx0" brushRef="#br0">0 1 9970,'2'108'3713,"-4"-95"-2913,9 10-640</inkml:trace>
</inkml:ink>
</file>

<file path=ppt/ink/ink1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20.180"/>
    </inkml:context>
    <inkml:brush xml:id="br0">
      <inkml:brushProperty name="width" value="0.05" units="cm"/>
      <inkml:brushProperty name="height" value="0.05" units="cm"/>
      <inkml:brushProperty name="color" value="#FF0066"/>
    </inkml:brush>
  </inkml:definitions>
  <inkml:trace contextRef="#ctx0" brushRef="#br0">85 0 5337,'-4'7'6541,"0"18"-6086,2-8 64,-10 59 531,-4 126 1,-5 58-700,-1-19 194,22-223-519,-3 496 30,6-456-51,4 0-1,1-1 1,4 0 0,32 100-1,-43-153 23,1 0 1,-1 1-1,1-1 0,0 0 0,0 0 1,0 0-1,0 0 0,1-1 0,0 1 1,0 0-1,0-1 0,0 0 1,0 0-1,1 0 0,-1 0 0,1 0 1,0-1-1,-1 0 0,1 0 0,1 0 1,-1 0-1,0 0 0,0-1 1,1 0-1,-1 0 0,1 0 0,-1 0 1,0-1-1,1 0 0,0 0 0,-1 0 1,1 0-1,-1-1 0,0 1 0,1-1 1,-1-1-1,7-1 0,1 0 48,0 0-1,0 1 1,0 0-1,23 1 1,-14 0 11,-15 0-28,-1-1 1,1 0-1,0-1 0,-1 1 1,1-1-1,-1 0 0,0 0 0,0-1 1,0 1-1,-1-1 0,1 0 1,6-8-1,6-4-46,-8 8-10,1-1 1,-2-1 0,1 1 0,-1-1-1,-1-1 1,0 0 0,0 0 0,-1 0-1,-1-1 1,8-20 0,-6 8 0,-2 0 1,0-1-1,-2 1 1,1-41 0,-2 17-18,2 0 1,19-85 0,-20 114 14,-1 0 1,-1 0 0,-1-1 0,0 1-1,-2 0 1,0-1 0,-1 1 0,-6-20-1,-8-64-14,-1-274-5,13 336 24,-2 0 0,-2 1 1,-1 0-1,-29-70 0,-5-18 4,43 124 11,0-1 0,-1 1 0,0 0 0,0 0 1,0 0-1,0 0 0,-1 1 0,0-1 0,1 0 0,-1 1 0,-1 0 1,1 0-1,0 0 0,-1 0 0,1 0 0,-1 1 0,0-1 0,0 1 1,0 0-1,0 1 0,0-1 0,-1 0 0,-6 0 0,4 0 11,1 2-1,0-1 1,0 1-1,-1 0 1,1 0-1,0 1 1,-1 0-1,1 0 1,0 0-1,0 1 1,0 0-1,0 0 1,0 1-1,0-1 1,1 1-1,-9 6 1,-1 3-26,12-9-163,0 0 0,-1 0 0,1-1 0,-1 1-1,1-1 1,-1 0 0,-4 1 0,-3 0-307</inkml:trace>
</inkml:ink>
</file>

<file path=ppt/ink/ink1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23.813"/>
    </inkml:context>
    <inkml:brush xml:id="br0">
      <inkml:brushProperty name="width" value="0.05" units="cm"/>
      <inkml:brushProperty name="height" value="0.05" units="cm"/>
      <inkml:brushProperty name="color" value="#FF0066"/>
    </inkml:brush>
  </inkml:definitions>
  <inkml:trace contextRef="#ctx0" brushRef="#br0">221 18 4017,'-1'-1'187,"0"-1"-1,-1 1 1,1 0 0,-1-1-1,1 1 1,-1 0 0,0 0-1,1 0 1,-1 0 0,0 0-1,0 0 1,0 0 0,0 1-1,0-1 1,0 1 0,0-1 0,0 1-1,0 0 1,0 0 0,0 0-1,0 0 1,-3 1 0,2 0-20,0 0 1,0 0-1,0 1 1,0-1-1,1 1 1,-1 0-1,0 0 1,1 0-1,0 0 1,-1 0-1,1 1 1,0-1-1,-2 4 1,-5 8 302,0 1 0,1 1-1,0 0 1,-6 20 0,-6 25 43,2 2 0,3 0-1,-12 124 1,19 196 382,7-210-712,0-89 96,12 124 0,17 115 74,-4-26-212,-7-130-79,-8 251-1,-13-248-53,-11 225 23,12-114-33,7-229 5,1-1 0,3 0-1,21 72 1,-22-96 2,4 35 1,-9-46 70,1 0 0,0 0 0,1 0 0,0 0 0,1-1 0,14 28 0,-18-41-49,0 0 0,0 0-1,1 0 1,-1 0 0,1-1 0,-1 1 0,1 0 0,0-1 0,-1 1-1,1-1 1,0 1 0,0-1 0,0 0 0,0 0 0,0 0-1,1 0 1,-1 0 0,0 0 0,0-1 0,1 1 0,-1-1 0,4 1-1,-2-1-1,0-1-1,1 0 1,-1 0-1,0 0 1,0 0-1,-1 0 1,1-1-1,0 0 1,0 0-1,-1 0 1,7-5-1,2-2-2,-1-1 0,0 0-1,-1-1 1,0 0-1,-1-1 1,11-16 0,36-61 20,61-111-55,-115 196 13,106-235 52,-94 201-43,-1-1 1,-2 0 0,-2-1-1,5-58 1,30-265 9,11-24 333,-46 276-168,-8-168 0,-29-87-90,16 266-90,-42-161-1,35 176 16,-12-134-1,22 138-17,-4 0 0,-22-80 0,25 124-8,-2 1 0,-2 0 1,-31-59-1,40 86 9,-1 0 0,1 1 0,-1 0 0,-1 0 1,1 0-1,-1 1 0,-1 0 0,1 1 0,-1-1 0,0 1 1,-1 1-1,0 0 0,1 0 0,-2 0 0,1 1 1,0 1-1,-1-1 0,0 2 0,-13-3 0,13 3-57,1 1-1,-1 0 0,0 0 1,1 1-1,-1 1 0,0-1 1,1 2-1,-1-1 0,1 1 1,-13 5-1,16 0-984,8 2 436</inkml:trace>
</inkml:ink>
</file>

<file path=ppt/ink/ink1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24.896"/>
    </inkml:context>
    <inkml:brush xml:id="br0">
      <inkml:brushProperty name="width" value="0.05" units="cm"/>
      <inkml:brushProperty name="height" value="0.05" units="cm"/>
      <inkml:brushProperty name="color" value="#FF0066"/>
    </inkml:brush>
  </inkml:definitions>
  <inkml:trace contextRef="#ctx0" brushRef="#br0">0 0 10042,'36'5'4385,"-43"8"-1328,14 11-3377,4 4 248</inkml:trace>
</inkml:ink>
</file>

<file path=ppt/ink/ink1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39.211"/>
    </inkml:context>
    <inkml:brush xml:id="br0">
      <inkml:brushProperty name="width" value="0.05" units="cm"/>
      <inkml:brushProperty name="height" value="0.05" units="cm"/>
      <inkml:brushProperty name="color" value="#FF0066"/>
    </inkml:brush>
  </inkml:definitions>
  <inkml:trace contextRef="#ctx0" brushRef="#br0">200 564 6233,'-5'-10'8385,"13"4"-5734,29 4-3557,-24 2 1889,-7 0-948,20 1 278,1-2-1,-1-1 1,1-1-1,-1-2 1,50-14-1,-66 15-286,-1-1-1,0 0 0,0 0 1,0-1-1,-1 0 1,0 0-1,0-1 0,0 0 1,7-10-1,-11 12 9,0 0-1,0 0 1,-1-1 0,0 1-1,0-1 1,0 1-1,-1-1 1,0 0 0,0 0-1,-1 0 1,1 0 0,-1 0-1,-1 0 1,1 0-1,-1-1 1,-1-9 0,-8-35 108,-2 1 1,-33-85 0,36 104-135,6 25-10,1 0-1,-1 0 1,0 0-1,0 0 1,-6-8-1,7 12 0,-1 0 0,1 0 1,-1 0-1,0 0 0,1 1 1,-1-1-1,0 1 0,0-1 0,-1 1 1,1 0-1,0-1 0,0 1 0,-1 0 1,1 1-1,0-1 0,-1 0 0,-4 0 1,-22-2 0,1 2-1,-1 1 1,0 1 0,-38 7 0,-9-1 34,71-7 1,-1 0 1,0 0-1,0 1 0,0 0 1,1 0-1,-1 1 0,0-1 1,1 1-1,-1 0 0,1 0 1,0 1-1,0 0 0,0 0 1,0 0-1,0 1 0,0-1 1,1 1-1,-8 9 1,1-1 127,1 1 0,0 0 0,1 0 0,0 1 1,1 0-1,1 1 0,0 0 0,1 0 0,1 1 1,-5 20-1,8-25-96,0 1 0,1 0 0,1 0 0,-1-1 0,2 1 0,0 0-1,0 0 1,1-1 0,0 1 0,1-1 0,1 1 0,0-1 0,0 0 0,1-1 0,6 12 0,-6-15-98,0 1 0,0-1 1,1-1-1,-1 1 0,1-1 0,1 0 0,-1-1 0,1 1 0,0-1 0,0 0 1,1-1-1,-1 0 0,1 0 0,0-1 0,0 0 0,0 0 0,16 3 1,5-2-1538,0-1 1,1-2 0,54-4 0,-82 3 1406,45-2-1124</inkml:trace>
</inkml:ink>
</file>

<file path=ppt/ink/ink1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39.836"/>
    </inkml:context>
    <inkml:brush xml:id="br0">
      <inkml:brushProperty name="width" value="0.05" units="cm"/>
      <inkml:brushProperty name="height" value="0.05" units="cm"/>
      <inkml:brushProperty name="color" value="#FF0066"/>
    </inkml:brush>
  </inkml:definitions>
  <inkml:trace contextRef="#ctx0" brushRef="#br0">101 527 8098,'0'0'4469,"3"0"-3252,167 24 3927,-157-23-4885,-1 0-1,1-1 1,0-1-1,0 0 1,-1-1 0,1 0-1,-1-1 1,0 0-1,1-1 1,-1-1-1,-1 1 1,1-2 0,-1 0-1,0 0 1,0-1-1,-1-1 1,0 1 0,16-17-1,-12 9-27,0-1 0,-1 0 0,13-23 0,-21 30-183,-1 1-1,0-1 1,0 0-1,-1-1 1,0 1-1,-1 0 1,0-1-1,0 0 1,0-10-1,-1 9-29,-1 0 1,-1 0-1,0 0 0,0 0 1,-1 1-1,0-1 0,-5-12 1,5 17-17,-1-1 0,0 1 0,-1-1 0,1 1 0,-1 1 0,-1-1 0,1 0 0,-1 1 0,0 0 0,0 0 0,0 0 0,-7-4 0,-10-5 1,0 1 0,0 0-1,-1 2 1,-37-13 0,44 19 0,1 0 0,-1 1 0,0 1 0,0 0 0,0 2 0,-1 0 0,1 0-1,-21 3 1,26 0 7,1 0 0,0 1 0,0 1 0,1-1 0,-1 2 0,1-1 0,-1 1 0,2 1-1,-1-1 1,0 1 0,1 1 0,0 0 0,1 0 0,-1 0 0,2 1 0,-1 0 0,-9 15-1,8-10 14,0 1-1,1 0 1,1 0-1,0 1 0,0 0 1,2 0-1,0 0 0,0 0 1,2 1-1,-2 31 1,4-37 53,0 1 0,0-1 1,2 1-1,-1-1 1,1 1-1,1-1 1,0 0-1,0 0 0,1 0 1,0 0-1,1-1 1,0 1-1,0-1 1,1 0-1,0-1 0,1 0 1,0 0-1,0 0 1,1-1-1,0 0 1,0 0-1,0-1 1,1 0-1,0 0 0,0-1 1,1-1-1,-1 1 1,1-1-1,0-1 1,0 0-1,11 2 0,-1-2-143,0-1-1,0-1 0,0 0 0,0-2 1,-1 0-1,1-1 0,0-1 0,0-1 0,-1-1 1,36-13-1,-54 15-432</inkml:trace>
</inkml:ink>
</file>

<file path=ppt/ink/ink1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50.550"/>
    </inkml:context>
    <inkml:brush xml:id="br0">
      <inkml:brushProperty name="width" value="0.05" units="cm"/>
      <inkml:brushProperty name="height" value="0.05" units="cm"/>
      <inkml:brushProperty name="color" value="#FF0066"/>
    </inkml:brush>
  </inkml:definitions>
  <inkml:trace contextRef="#ctx0" brushRef="#br0">1 0 7378,'42'71'3000,"-41"-70"-2877,0 0 0,0 0 0,0 0 0,0 0-1,0 0 1,0 0 0,0 0 0,0-1 0,0 1 0,1 0 0,-1-1-1,0 1 1,0-1 0,1 1 0,-1-1 0,0 0 0,1 1 0,-1-1-1,0 0 1,1 0 0,-1 0 0,0 0 0,1 0 0,-1 0 0,0 0-1,1-1 1,-1 1 0,0 0 0,1-1 0,-1 1 0,0-1 0,0 1-1,2-2 1,5 0 560,29-2 424,0 2 1,1 2-1,-1 1 0,51 9 1,33 0-313,0-9-53,58 4 452,-157-2-1013,-1 0-1,29 9 1,-41-9-132,0 0 0,0 0 0,0 1 0,0 0 1,-1 1-1,1 0 0,12 10 0,-21-15-48,0 0 0,0 0 0,1 0 0,-1 0-1,0 0 1,0 1 0,0-1 0,1 0 0,-1 0 0,0 0-1,0 0 1,0 0 0,1 0 0,-1 1 0,0-1 0,0 0 0,0 0-1,0 0 1,0 0 0,0 1 0,1-1 0,-1 0 0,0 0-1,0 0 1,0 1 0,0-1 0,0 0 0,0 0 0,0 1-1,0-1 1,0 0 0,0 0 0,0 0 0,0 1 0,0-1 0,0 0-1,0 0 1,0 0 0,0 1 0,0-1 0,0 0 0,-1 0-1,1 0 1,0 1 0,0-1 0,0 0 0,0 1 0,-14-1 41,-18-6 19,-9-9-193,-1 1-1,0 3 0,-1 1 0,0 2 1,-66-3-1,-178-9 208,278 20 65,1 0 1,0 1-1,-1 0 0,-11 2 1,12-1 181,9-2-274,-1 0-1,0 0 1,0-1-1,1 1 1,-1 0-1,0 0 1,0 0 0,0-1-1,1 1 1,-1 0-1,0 0 1,0-1-1,0 1 1,0 0 0,0 0-1,0-1 1,0 1-1,1 0 1,-1 0-1,0-1 1,0 1 0,0 0-1,0 0 1,0-1-1,0 1 1,0 0 0,0-1-1,0 1 1,0 0-1,-1 0 1,1-1-1,0 1 1,0 0 0,0 0-1,0-1 1,0 1-1,0 0 1,0 0-1,-1-1 1,1 1 0,0 0-1,0 0 1,0 0-1,-1-1 1,1 1-1,21 1 128,1 0 0,32 7 0,29 4 43,292 1 206,-317-18-395,-39 3-17,-1 0 0,28 2-1,-144-6-357,-99 7-1,104 3 76,34-2 161,0 2 0,-89 18-1,57-3 197,83-19 80,11-3 154,18-2 83,34 4 22,92 10-1,11 1 318,-121-9-504,0-2 0,0-2-1,0-1 1,0-2-1,61-18 1,-96 23-265,0 1 0,0-1 0,0 0 0,0 0-1,0 0 1,0 0 0,0 0 0,0 0 0,-1-1 0,1 1 0,0-1 0,-1 1 0,3-4 0,-3 5-25,-1-1 0,0 1 0,0-1 1,0 1-1,0-1 0,0 1 0,0-1 1,0 1-1,0 0 0,0-1 0,0 1 1,0-1-1,0 1 0,0-1 0,0 1 1,0-1-1,0 1 0,0 0 0,-1-1 1,1 1-1,0-1 0,0 1 0,0 0 1,-1-1-1,-16-10-1934,-38-15-8141,36 14 7608</inkml:trace>
</inkml:ink>
</file>

<file path=ppt/ink/ink1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51.282"/>
    </inkml:context>
    <inkml:brush xml:id="br0">
      <inkml:brushProperty name="width" value="0.05" units="cm"/>
      <inkml:brushProperty name="height" value="0.05" units="cm"/>
      <inkml:brushProperty name="color" value="#FF0066"/>
    </inkml:brush>
  </inkml:definitions>
  <inkml:trace contextRef="#ctx0" brushRef="#br0">1001 858 10634,'-19'15'2478,"19"-15"-2409,0 0 0,-1 1 0,1-1 0,0 0 0,0 0 0,0 0 0,0 0 0,-1 1 0,1-1 0,0 0 0,0 0 0,0 1 0,0-1 0,0 0 0,0 0 0,0 0 0,0 1 0,0-1 0,0 0 0,0 0 0,-1 1 0,1-1 1,0 0-1,1 0 0,-1 1 0,0-1 0,0 0 0,0 0 0,0 1 0,0-1 0,0 0 0,0 0 0,0 1 0,0-1 0,0 0 0,1 1 0,2 0 380,0 0 0,0 0 0,0 0 0,0-1 1,0 1-1,1-1 0,-1 0 0,5 0 0,14 2 335,65 12 2190,-53-7-1986,41 2 0,-64-8-811,1-1 1,0 0-1,-1-1 1,1-1-1,-1 0 1,1 0-1,15-6 1,-8 1 64,-1-1 1,0 0-1,-1-2 0,1 0 1,-2-1-1,0 0 0,18-17 1,-24 18-199,0 1-1,-1-2 1,-1 1 0,0-1-1,0 0 1,-1-1 0,-1 0-1,0 0 1,-1-1 0,0 1-1,5-20 1,-5 11-18,0-1-1,-2-1 1,0 1 0,-1 0-1,-2-1 1,-2-26-1,0 36-19,0 0 0,-1 0 0,0 1 0,-1-1 0,-1 1 0,0 0 0,0 0 0,-2 0-1,1 1 1,-1 0 0,-1 1 0,-10-13 0,-2 0-25,-2 1 1,0 1-1,-1 1 0,-2 1 1,0 1-1,0 2 0,-2 0 1,0 1-1,0 2 0,-1 1 1,-35-10-1,-215-36-89,158 37 129,98 17-26,0 0-1,0 2 1,0 1-1,0 0 1,-1 2 0,1 0-1,0 1 1,0 2-1,1 0 1,-41 14-1,9 2 15,1 2-1,1 2 0,-74 47 1,103-56 29,0 1 0,1 1 0,1 1 1,1 1-1,0 1 0,1 0 1,2 1-1,0 1 0,-22 39 0,34-51 11,0 1-1,0-1 1,1 0-1,1 1 1,0 0-1,0-1 1,1 1-1,0 0 0,1 0 1,0 0-1,1 0 1,0 0-1,1-1 1,0 1-1,1 0 1,0-1-1,0 0 1,1 0-1,1 0 0,10 18 1,-4-9 20,1-1 0,1 0-1,1-1 1,1 0 0,0-1 0,1 0 0,0-2-1,1 0 1,27 17 0,-11-13 37,0-1 1,1-2-1,1-2 0,0-1 0,0-1 1,1-2-1,1-2 0,49 4 1,-13-6 12,0-4 1,0-3-1,93-14 1,-140 11 29,-26 5-245,1 0 0,0 0 0,-1 0 0,1 0 0,-1 0 0,1 0 0,0 0-1,-1 0 1,1-1 0,0 1 0,-1 0 0,1 0 0,0-1 0,-1 1 0,1 0-1,-1-1 1,1 1 0,-1 0 0,1-1 0,-1 1 0,1-1 0,-1 1 0,1-1 0,-1 1-1,0-1 1,1 0 0,-1 0 0,-6-9-2949,-7-14 1294</inkml:trace>
</inkml:ink>
</file>

<file path=ppt/ink/ink1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6:36.573"/>
    </inkml:context>
    <inkml:brush xml:id="br0">
      <inkml:brushProperty name="width" value="0.05" units="cm"/>
      <inkml:brushProperty name="height" value="0.05" units="cm"/>
      <inkml:brushProperty name="color" value="#FF0066"/>
    </inkml:brush>
  </inkml:definitions>
  <inkml:trace contextRef="#ctx0" brushRef="#br0">291 286 4377,'-1'0'780,"-1"0"0,0-1 1,1 1-1,-1-1 0,1 1 0,-1-1 0,1 0 1,-1 0-1,1 1 0,-1-1 0,1 0 0,0 0 1,-2-2-1,-13-5 1476,15 9-2250,0-1 0,0 1 0,1-1 1,-1 1-1,0-1 0,0 1 0,0 0 0,1-1 0,-1 1 0,0 0 1,0 0-1,1-1 0,-1 1 0,1 0 0,-1 0 0,1 0 0,-1 0 0,1 0 1,0 0-1,-1 0 0,1 0 0,0 2 0,-2 3 8,-1-1-1,1 1 0,-1 0 1,0-1-1,0 0 0,-1 1 1,-6 6-1,6-7-9,0 0 1,0 1-1,1-1 0,0 1 0,0-1 1,0 1-1,1 0 0,-3 7 0,-29 85 223,-25 79 335,49-138-486,1-1 1,-6 68-1,-9 127-11,10-132-26,5 0 1,5 120 0,8-169 190,1 0 0,20 78 0,-20-110-148,1 0 1,1 0-1,0-1 1,2 0-1,0 0 1,1-1-1,1 0 1,1-1 0,17 21-1,-24-35-33,-1 1 0,0-1 0,1 0 0,0 0 0,0 0 1,0 0-1,0-1 0,0 0 0,0 0 0,1 0 0,-1-1 0,1 0 0,-1 0 0,1 0 0,-1-1 0,1 0 0,0 0 0,-1 0 1,1-1-1,-1 0 0,1 0 0,-1 0 0,7-2 0,2-2 45,-1 1 0,0-1 0,0-1 0,-1-1 0,1 1-1,-1-2 1,-1 0 0,14-11 0,-7 0-69,-1-1 0,-1-1 0,-1 0 1,0-1-1,-2 0 0,21-48 0,-16 33-1,34-90 203,-38 94-221,-1-1 0,-2 0 0,-1-1 0,-2 0 1,6-55-1,10-42 1,13-65 128,-30 154-111,3-58 0,-8 69-30,-1-12 29,-3 0 1,-1-1-1,-3 1 0,-21-85 0,22 104-28,-7-33 7,-19-70 15,25 110-27,0 0 0,-2 1 0,0 0 1,-1 0-1,-12-17 0,11 20 0,-1-3-3,-1 1-1,0 0 1,-1 1 0,-30-27-1,39 39 9,0 0 0,0 0 0,0 0 0,0 1-1,-1 0 1,1 0 0,-1 0 0,1 1 0,-1-1 0,0 1 0,1 0-1,-1 0 1,0 1 0,0-1 0,0 1 0,1 0 0,-1 1-1,0-1 1,0 1 0,0 0 0,1 0 0,-1 0 0,0 1-1,1 0 1,-1-1 0,-4 4 0,-14 8 15,1 1 0,1 1 1,1 1-1,0 0 0,1 2 0,1 0 1,0 1-1,-26 38 0,41-51-175,0 0 0,0 1-1,0-1 1,1 1 0,0 0 0,0-1-1,-1 13 1,-2 7-1304,-4 0 431</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01.536"/>
    </inkml:context>
    <inkml:brush xml:id="br0">
      <inkml:brushProperty name="width" value="0.05" units="cm"/>
      <inkml:brushProperty name="height" value="0.05" units="cm"/>
      <inkml:brushProperty name="color" value="#FF0066"/>
    </inkml:brush>
  </inkml:definitions>
  <inkml:trace contextRef="#ctx0" brushRef="#br0">0 36 6257,'50'-36'2772,"-50"36"-2689,1 0 1,-1 0 0,1 0 0,-1 0 0,1 0-1,-1 1 1,1-1 0,-1 0 0,1 0-1,-1 0 1,0 0 0,1 0 0,-1 1 0,1-1-1,-1 0 1,1 0 0,-1 1 0,0-1-1,1 0 1,-1 1 0,0-1 0,1 0 0,-1 1-1,0-1 1,0 0 0,1 1 0,-1-1 0,0 1-1,0-1 1,0 1 0,1-1 0,-1 1-1,0-1 1,0 0 0,0 1 0,0-1 0,0 1-1,0-1 1,0 1 0,0-1 0,0 1-1,0-1 1,0 1 0,3 32 1986,-3-24-1146,4 13 759,12 38 1,1-2-930,-11-28-627,-4-17-347,0 0 0,1 0 0,1 0 0,8 17 0</inkml:trace>
</inkml:ink>
</file>

<file path=ppt/ink/ink1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6:39.383"/>
    </inkml:context>
    <inkml:brush xml:id="br0">
      <inkml:brushProperty name="width" value="0.05" units="cm"/>
      <inkml:brushProperty name="height" value="0.05" units="cm"/>
      <inkml:brushProperty name="color" value="#FF0066"/>
    </inkml:brush>
  </inkml:definitions>
  <inkml:trace contextRef="#ctx0" brushRef="#br0">878 119 5793,'48'-66'4364,"-42"60"-3697,-1 0 1,1 0 0,0 1-1,1 0 1,-1 0 0,1 0 0,0 1-1,9-4 1,-15 8-584,-1-1 0,1 1 0,-1 0-1,1 0 1,0-1 0,-1 1 0,1 0 0,-1 0 0,1 0-1,0 0 1,-1 0 0,1 0 0,-1 0 0,1 0-1,0 0 1,-1 0 0,1 0 0,-1 0 0,1 1 0,0-1-1,-1 0 1,1 0 0,-1 1 0,1-1 0,-1 0-1,1 1 1,-1-1 0,1 0 0,-1 1 0,1-1 0,-1 1-1,0-1 1,1 1 0,-1-1 0,0 1 0,1-1-1,-1 1 1,0-1 0,1 1 0,-1-1 0,0 1 0,0 0-1,0-1 1,0 1 0,0-1 0,0 1 0,0 0-1,0-1 1,0 1 0,0-1 0,0 1 0,0 0 0,0 0-1,-6 44 1718,6-44-1911,-5 17 347,-1-1-1,0 0 1,-1 0-1,-15 27 0,-50 71 809,37-62-747,-500 823 2504,444-725-2437,79-130-357,-27 45-236,-92 117-1,131-183 228,-2 2-309,1 1 1,-1-1-1,0 0 0,0 0 0,0 0 0,0-1 0,0 1 0,-1 0 0,1-1 0,0 1 0,-1-1 0,-4 2 0,-6-6-1105</inkml:trace>
</inkml:ink>
</file>

<file path=ppt/ink/ink1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6:41.773"/>
    </inkml:context>
    <inkml:brush xml:id="br0">
      <inkml:brushProperty name="width" value="0.05" units="cm"/>
      <inkml:brushProperty name="height" value="0.05" units="cm"/>
      <inkml:brushProperty name="color" value="#FF0066"/>
    </inkml:brush>
  </inkml:definitions>
  <inkml:trace contextRef="#ctx0" brushRef="#br0">112 448 7706,'-17'-9'7664,"14"6"-7434,0 1-1,0 1 1,0-1 0,0 0 0,-1 1-1,1-1 1,-1 1 0,1 0 0,-1 1-1,-5-2 1,8 2-212,1 0 0,-1 1 0,1-1 0,0 0 0,-1 0-1,1 1 1,-1-1 0,1 0 0,-1 1 0,1-1 0,0 0 0,-1 1-1,1-1 1,0 1 0,-1-1 0,1 1 0,0-1 0,0 0 0,-1 1 0,1-1-1,0 1 1,0-1 0,0 1 0,0-1 0,-1 2 0,-1 4 75,-9 15 29,2 1 1,-8 24 0,15-42-103,1 1 1,1-1-1,-1 0 0,1 1 1,-1-1-1,1 0 1,1 1-1,-1-1 1,0 0-1,1 1 1,0-1-1,0 0 1,1 1-1,-1-1 0,1 0 1,0 0-1,2 4 1,-3-6-14,1 1-1,-1-1 1,1 0 0,0 0-1,0 0 1,-1 0 0,1 0 0,1-1-1,-1 1 1,0-1 0,0 1-1,0-1 1,1 0 0,-1 0 0,1 0-1,-1 0 1,1 0 0,-1 0-1,1-1 1,0 1 0,-1-1 0,1 0-1,0 0 1,-1 0 0,6 0-1,-4-1-9,-1-1 0,0 1 0,1-1 0,-1 1 0,0-1 0,0 0 0,0 0 0,0 0 0,0-1 0,-1 1 0,1-1 0,-1 0 0,1 1 0,-1-1 0,0 0 0,0 0 0,2-6 0,-1 4-4,-1 1-1,0 0 1,0-1-1,-1 0 1,1 1 0,-1-1-1,0 0 1,0 0-1,-1 0 1,1 0 0,-1 0-1,-1-8 1,-4-9-69,2 10 219,0-1-1,1 1 1,1 0 0,-1-26-1,2 35-65,0 1 0,0-1-1,1 1 1,-1 0-1,1-1 1,0 1-1,-1-1 1,1 1 0,0 0-1,1 0 1,-1-1-1,0 1 1,0 0 0,1 0-1,0 0 1,-1 0-1,1 1 1,0-1 0,0 0-1,0 1 1,0-1-1,0 1 1,0 0 0,0-1-1,0 1 1,1 0-1,-1 0 1,0 1 0,1-1-1,-1 0 1,3 0-1,-3 1-33,1 0-1,-1 0 0,1-1 0,-1 2 0,0-1 0,1 0 0,-1 0 0,1 1 0,-1-1 0,0 1 0,0 0 1,1-1-1,-1 1 0,0 0 0,0 0 0,0 1 0,0-1 0,0 0 0,0 1 0,2 1 0,3 4-15,-1 0-1,0 0 0,9 16 0,3 3 24,-2-73 28,-9 22-76,22-67-7,-26 86 5,-1-1-1,1 1 1,0 0-1,1 0 1,0 0-1,0 0 1,0 1 0,0-1-1,1 1 1,0 0-1,7-5 1,-8 8-1,1 0 1,-1 0-1,0 0 1,1 1 0,-1 0-1,1 0 1,-1 0-1,1 1 1,-1-1 0,8 1-1,-8 1 9,0-1 0,0 0 0,0-1 0,0 1 0,0-1 0,0 0 0,0 0 0,0 0 0,0 0 1,0-1-1,-1 1 0,1-1 0,-1 0 0,7-4 0,-6 2 39,-1 0 1,0 1 0,0-1 0,0-1 0,0 1-1,0 0 1,-1-1 0,0 1 0,0-1-1,0 0 1,0 0 0,-1 0 0,0 1 0,0-2-1,0 1 1,-1 0 0,1 0 0,-1 0-1,0 0 1,-1 0 0,1 0 0,-1 0 0,0 0-1,-1 0 1,1 0 0,-1 0 0,0 1-1,0-1 1,0 0 0,-1 1 0,1 0 0,-1-1-1,-4-3 1,7 7-38,-1 0-1,0 0 1,0 1 0,0-1 0,1 0-1,-1 0 1,0 0 0,0 1 0,0-1-1,0 1 1,0-1 0,0 1-1,0-1 1,0 1 0,-1-1 0,1 1-1,-2-1 1,3 2-1,-1-1 1,0 0-1,1 0 0,-1 0 1,0 0-1,1 1 0,-1-1 1,0 0-1,1 1 0,-1-1 1,1 0-1,-1 1 0,1-1 1,-1 1-1,1-1 0,-1 1 1,1-1-1,-1 1 0,1-1 1,0 1-1,-1 1 1,-1 2 17,0 0 1,1 0 0,-1 0 0,1 1-1,0-1 1,1 0 0,-1 8 0,0-3-76,1-1-1,0 0 1,1 0 0,-1 0-1,2 1 1,-1-1 0,1 0-1,0 0 1,1-1 0,0 1-1,0 0 1,1-1 0,0 0-1,0 0 1,1 0 0,-1 0-1,2-1 1,-1 1 0,1-1-1,0-1 1,0 1 0,0-1 0,1 0-1,0 0 1,0-1 0,0 0-1,0 0 1,1-1 0,-1 0-1,1 0 1,0-1 0,0 0-1,0 0 1,0-1 0,1 0-1,-1-1 1,0 1 0,11-2-1,64-9-592</inkml:trace>
</inkml:ink>
</file>

<file path=ppt/ink/ink1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6:42.344"/>
    </inkml:context>
    <inkml:brush xml:id="br0">
      <inkml:brushProperty name="width" value="0.05" units="cm"/>
      <inkml:brushProperty name="height" value="0.05" units="cm"/>
      <inkml:brushProperty name="color" value="#FF0066"/>
    </inkml:brush>
  </inkml:definitions>
  <inkml:trace contextRef="#ctx0" brushRef="#br0">117 1 6161,'-4'0'1107,"-1"0"0,1 1 0,0-1 0,0 1 0,0 0 0,-6 2 0,-20 15 2505,25-14-3480,1 0 0,-1 0 0,1 1 0,0-1 0,1 1 0,-1 0 0,1 0 0,0 0 0,0 1 0,1-1 0,0 1 0,-1-1 0,2 1 0,-1 0 0,1 0 0,-1 7 0,2-11-91,-1 1 1,1-1-1,0 1 0,1-1 1,-1 1-1,0-1 1,1 0-1,-1 1 1,1-1-1,0 1 1,0-1-1,0 0 1,0 0-1,0 0 1,0 1-1,1-1 1,-1 0-1,1 0 1,-1-1-1,1 1 1,0 0-1,0-1 1,0 1-1,0-1 1,0 1-1,0-1 1,0 0-1,0 0 1,1 0-1,-1 0 1,5 1-1,6 2 112,1-2 1,0 1-1,0-2 1,22 0-1,-10 1 182,-16-2-125,-1 1-1,0 1 0,1-1 0,-1 2 1,0-1-1,17 8 0,-24-9-173,0 0-1,-1 0 1,1 0 0,0 0 0,0 0-1,-1 0 1,1 1 0,-1-1 0,0 0-1,1 1 1,-1-1 0,0 1 0,0 0-1,0-1 1,0 1 0,0 0-1,0 0 1,0 0 0,0-1 0,-1 1-1,1 0 1,-1 0 0,0 0 0,1 0-1,-1 0 1,0 0 0,0 0 0,0 0-1,-1 0 1,1 0 0,0 0-1,-1 0 1,1 0 0,-1 0 0,0 0-1,1 0 1,-1-1 0,0 1 0,-2 3-1,-2 4 19,-1-1 1,0 1-1,-1-1 0,1 0 0,-2 0 0,1-1 0,-10 7 0,13-10-93,-2 0 1,1 0-1,0-1 0,-1 1 0,1-1 1,-1-1-1,0 1 0,0-1 1,0 0-1,0 0 0,-1-1 0,-9 2 1,14-3-81,1 0-1,0 0 1,0-1 0,0 1 0,0 0 0,0 0 0,0-1 0,-1 1 0,1-1-1,0 1 1,0-1 0,0 1 0,0-1 0,0 1 0,0-1 0,1 0 0,-1 0-1,0 1 1,0-1 0,0 0 0,1 0 0,-1 0 0,0 0 0,1 0 0,-1 0-1,1 0 1,-1 0 0,1 0 0,0 0 0,-1 0 0,1-1 0,0 1 0,0 0-1,0 0 1,0 0 0,0-2 0,-1-2-425,1 0-1,1 0 1,-1 0-1,1-1 1,0 1-1,0 0 1,3-6-1,12-23-675</inkml:trace>
</inkml:ink>
</file>

<file path=ppt/ink/ink1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6:42.748"/>
    </inkml:context>
    <inkml:brush xml:id="br0">
      <inkml:brushProperty name="width" value="0.05" units="cm"/>
      <inkml:brushProperty name="height" value="0.05" units="cm"/>
      <inkml:brushProperty name="color" value="#FF0066"/>
    </inkml:brush>
  </inkml:definitions>
  <inkml:trace contextRef="#ctx0" brushRef="#br0">1 1 8170,'8'27'4337,"6"-1"-777,3-1-1199,0 0-713,3-4-247,-4-6-585,7-2-240,-4-8-392,-1 1-64,-4-6-408,-5-1-344,-9-4-1137,-4-3-551,3 6 1408</inkml:trace>
</inkml:ink>
</file>

<file path=ppt/ink/ink1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6:43.195"/>
    </inkml:context>
    <inkml:brush xml:id="br0">
      <inkml:brushProperty name="width" value="0.05" units="cm"/>
      <inkml:brushProperty name="height" value="0.05" units="cm"/>
      <inkml:brushProperty name="color" value="#FF0066"/>
    </inkml:brush>
  </inkml:definitions>
  <inkml:trace contextRef="#ctx0" brushRef="#br0">0 266 9490,'0'7'4529,"15"-15"-1624,7-7-329,17-14-447,0-2-225,3-3-640,0-1-384,-8 5-575,-5 3-161,-3 4-376,-11 9-305,-1 4-991,-2 5-928,-3 2 3832,6-5-1688</inkml:trace>
</inkml:ink>
</file>

<file path=ppt/ink/ink1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6:43.600"/>
    </inkml:context>
    <inkml:brush xml:id="br0">
      <inkml:brushProperty name="width" value="0.05" units="cm"/>
      <inkml:brushProperty name="height" value="0.05" units="cm"/>
      <inkml:brushProperty name="color" value="#FF0066"/>
    </inkml:brush>
  </inkml:definitions>
  <inkml:trace contextRef="#ctx0" brushRef="#br0">0 240 11234,'27'37'3031,"-19"-24"-1836,1-1 0,0 0-1,1 0 1,0-1 0,1 0-1,0-1 1,17 12-1,-14-10-705,-4-4-250,-11-12-402,-27-49-144,14 32 277,1 2-27,1-1-1,0 1 0,1-2 0,-9-25 1,18 41 60,0-1 0,0 0-1,1 1 1,0-1 0,0 0 0,0 0 0,1 0 0,-1 0 0,2 0 0,-1 1 0,0-1 0,1 0 0,0 0 0,1 0 0,-1 1 0,1-1 0,0 1-1,1-1 1,-1 1 0,1 0 0,0 0 0,8-10 0,-8 11 74,1 0-1,0 0 1,1 0-1,-1 1 1,1 0-1,-1 0 1,1 0-1,0 0 1,0 1-1,1-1 1,-1 1 0,8-1-1,-11 2-28,0 1 0,0-1-1,0 1 1,0 0 0,1 0 0,-1 0 0,0 1-1,0-1 1,0 0 0,0 1 0,0-1 0,0 1-1,0 0 1,0-1 0,0 1 0,0 0 0,-1 0-1,1 0 1,0 1 0,-1-1 0,1 0-1,0 1 1,-1-1 0,0 1 0,1-1 0,-1 1-1,0 0 1,0 0 0,0-1 0,0 1 0,0 0-1,0 0 1,0 0 0,-1 0 0,1 0 0,0 3-1,2 8 2,-1 0-1,0 0 1,-1 0-1,-1 0 0,0 0 1,0 0-1,-2 0 1,1 0-1,-2-1 0,1 1 1,-2 0-1,0-1 1,0 0-1,-1 0 0,-1 0 1,-12 20-1,18-27 131,8-6 238,19-8 395,-13 5-778,11-5 124,3-1 82,1 1 0,0 1 0,51-7-1,-53 18-1153,-25-2 611,0-1 0,-1 1-1,1-1 1,0 1 0,0-1-1,0 0 1,0 0-1,0 0 1,-1 0 0,1 0-1,0 0 1,0 0 0,0-1-1,0 1 1,0 0 0,-1-1-1,1 0 1,0 1 0,0-1-1,-1 0 1,1 0-1,-1 0 1,1 0 0,-1 0-1,1-1 1,-1 1 0,0 0-1,3-3 1,15-26-1492</inkml:trace>
  <inkml:trace contextRef="#ctx0" brushRef="#br0" timeOffset="1">717 0 11330,'14'4'14876,"-15"-4"-13852</inkml:trace>
</inkml:ink>
</file>

<file path=ppt/ink/ink1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34.929"/>
    </inkml:context>
    <inkml:brush xml:id="br0">
      <inkml:brushProperty name="width" value="0.05" units="cm"/>
      <inkml:brushProperty name="height" value="0.05" units="cm"/>
      <inkml:brushProperty name="color" value="#FF0066"/>
    </inkml:brush>
  </inkml:definitions>
  <inkml:trace contextRef="#ctx0" brushRef="#br0">8 109 9642,'-3'-3'4449,"3"13"-1880,0 8-105,0 12-632,0 8-287,-2 8-521,1 3-272,-1 0-376,2-3-152,5-5-128,-3-5-56,4-9-320,0-6-280,1-11-704,4-9-376,2-15-825,2-9-248,1-12 1713</inkml:trace>
  <inkml:trace contextRef="#ctx0" brushRef="#br0" timeOffset="1">227 6 7898,'11'-5'4081,"0"19"-977,-3 9-375,-1 21-465,-1 6-359,-1 2-553,-2 1-240,2-6-504,-3-3-184,-1-7-272,4-5-72,-5-7-120,5-6-200,-6-9-592,-3-2-400,1-10-1193,-7-4-247,1-7 1624</inkml:trace>
</inkml:ink>
</file>

<file path=ppt/ink/ink1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35.376"/>
    </inkml:context>
    <inkml:brush xml:id="br0">
      <inkml:brushProperty name="width" value="0.05" units="cm"/>
      <inkml:brushProperty name="height" value="0.05" units="cm"/>
      <inkml:brushProperty name="color" value="#FF0066"/>
    </inkml:brush>
  </inkml:definitions>
  <inkml:trace contextRef="#ctx0" brushRef="#br0">7 110 9250,'-7'8'4537,"12"-8"-1256,11-5-745,13-8-535,4-1-177,7-1-664,6 2-328,-8-4-592,-2 2-151,-5 2-162,-7 3-263,-6 7-864,1 3-464,-11 8-1361,-9 4 1817</inkml:trace>
  <inkml:trace contextRef="#ctx0" brushRef="#br0" timeOffset="1">181 278 24229,'23'-8'592,"0"-3"-144,27-10 401,-11 2-513,-4-2-216,4 3-488,-10 2-401,0 1-991,1 0-1049,-1 2 1753</inkml:trace>
</inkml:ink>
</file>

<file path=ppt/ink/ink1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35.762"/>
    </inkml:context>
    <inkml:brush xml:id="br0">
      <inkml:brushProperty name="width" value="0.05" units="cm"/>
      <inkml:brushProperty name="height" value="0.05" units="cm"/>
      <inkml:brushProperty name="color" value="#FF0066"/>
    </inkml:brush>
  </inkml:definitions>
  <inkml:trace contextRef="#ctx0" brushRef="#br0">1 178 13723,'-1'-1'11306,"8"-2"-9907,31-11-343,43-15 253,-1-3 0,118-67 0,-259 114-9447,36-5 5133,-4 2 1245</inkml:trace>
</inkml:ink>
</file>

<file path=ppt/ink/ink1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36.180"/>
    </inkml:context>
    <inkml:brush xml:id="br0">
      <inkml:brushProperty name="width" value="0.05" units="cm"/>
      <inkml:brushProperty name="height" value="0.05" units="cm"/>
      <inkml:brushProperty name="color" value="#FF0066"/>
    </inkml:brush>
  </inkml:definitions>
  <inkml:trace contextRef="#ctx0" brushRef="#br0">183 0 8074,'-55'29'4762,"54"-28"-4433,0-1-1,0 1 1,-1-1-1,1 1 1,0-1-1,0 1 1,-1-1-1,1 0 1,0 0-1,0 0 1,-1 0-1,1 0 1,0 0-1,-1 0 1,1 0-1,0 0 0,0 0 1,-3-1-1,4 0-223,-1 1-1,0 0 0,1 0 0,-1-1 0,0 1 0,1 0 0,-1 0 1,0 0-1,1 0 0,-1 0 0,0 0 0,1 0 0,-1 0 1,0 0-1,1 1 0,-1-1 0,0 0 0,1 0 0,-1 0 0,0 1 1,-5 2 144,1 1 0,0-1 1,0 1-1,0 0 0,0 1 1,1-1-1,0 1 0,0 0 1,0 0-1,0 0 0,1 0 1,0 1-1,0-1 0,0 1 1,-3 11-1,2-3-125,0 0 0,0 1 0,2-1 0,0 1 0,0 24 0,1-35-92,1-1 0,0 1 0,0 0 0,1-1 0,-1 1 0,1 0 0,0-1 0,0 1 0,0-1 0,0 1 0,1-1 0,-1 0 0,1 0 0,0 1 0,0-1 0,0 0 0,0 0 0,1-1 0,-1 1 0,1 0 0,0-1 0,-1 0 0,1 0 0,0 1 0,0-2 0,7 4 0,4 0 151,-1-1 1,1-1 0,1 0 0,-1-1 0,25 0 0,-25-1 39,0 0 1,-1 0 0,1 1-1,0 1 1,16 6-1,-20-5-122,-1 0 0,0 1 0,-1 0-1,1 0 1,-1 1 0,0 0 0,-1 1-1,10 10 1,-14-14-57,-1 0 0,1 0 0,-1 1 0,0-1 0,0 1 0,0-1 1,-1 1-1,1 0 0,-1 0 0,0 0 0,0 0 0,0-1 0,-1 2 0,0-1 0,1 0 0,-1 0 0,0 0 0,-1 0 0,1 0 0,-1 0 0,0 0 1,0 0-1,-2 5 0,0-2 3,0-1 0,-1 0 0,1 1 0,-1-2 1,0 1-1,-1 0 0,1-1 0,-1 0 0,0 0 0,-1 0 1,1-1-1,-1 0 0,0 0 0,0 0 0,0-1 1,0 0-1,-1 0 0,0 0 0,1-1 0,-13 3 0,2-2-43,-1 0 0,1-1 0,-1 0 0,1-2 1,-1 0-1,1-1 0,-25-4 0,36 4-74,1-1 1,-1 0-1,0 0 1,0 0 0,-6-4-1,10 6-274,1-1-1,-1-1 0,0 1 0,0 0 1,0 0-1,1-1 0,-1 1 0,0-1 1,1 1-1,0-1 0,-1 0 1,1 0-1,0 1 0,0-1 0,0 0 1,0 0-1,-1-3 0,10 5-4210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01.966"/>
    </inkml:context>
    <inkml:brush xml:id="br0">
      <inkml:brushProperty name="width" value="0.05" units="cm"/>
      <inkml:brushProperty name="height" value="0.05" units="cm"/>
      <inkml:brushProperty name="color" value="#FF0066"/>
    </inkml:brush>
  </inkml:definitions>
  <inkml:trace contextRef="#ctx0" brushRef="#br0">53 71 5865,'-7'-1'1520,"-31"-1"3256,30-1-1645,22-2 849,55-10-2919,-1 0-625,134-14 1,-127 29-6100,-39 7 3475</inkml:trace>
</inkml:ink>
</file>

<file path=ppt/ink/ink1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36.704"/>
    </inkml:context>
    <inkml:brush xml:id="br0">
      <inkml:brushProperty name="width" value="0.05" units="cm"/>
      <inkml:brushProperty name="height" value="0.05" units="cm"/>
      <inkml:brushProperty name="color" value="#FF0066"/>
    </inkml:brush>
  </inkml:definitions>
  <inkml:trace contextRef="#ctx0" brushRef="#br0">133 1 19740,'-27'24'7338,"-6"-12"-5762,-1-3-1200,-4-6-440</inkml:trace>
</inkml:ink>
</file>

<file path=ppt/ink/ink1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8:19.173"/>
    </inkml:context>
    <inkml:brush xml:id="br0">
      <inkml:brushProperty name="width" value="0.05" units="cm"/>
      <inkml:brushProperty name="height" value="0.05" units="cm"/>
      <inkml:brushProperty name="color" value="#FF0066"/>
    </inkml:brush>
  </inkml:definitions>
  <inkml:trace contextRef="#ctx0" brushRef="#br0">14 483 6825,'-3'2'1313,"-6"4"5700,9-6-6909,-1-1 0,1 1 0,0-1 1,0 1-1,0-1 0,0 1 0,0-1 0,0 1 0,0-1 1,0 1-1,0 0 0,0-1 0,0 1 0,0-1 0,0 1 1,0-1-1,0 1 0,0-1 0,1 1 0,-1-1 0,0 1 0,0 0 1,1-1-1,-1 1 0,0-1 0,0 1 0,1 0 0,-1-1 1,0 1-1,1 0 0,7-15 131,1 0-1,0 1 1,16-19-1,-14 19-142,-1 0 0,0-1 0,-1 0 0,9-19 0,0-5 68,14-44 0,-27 69-139,-1-1 0,-1 0-1,0 0 1,-1-1 0,-1 1-1,-1-22 1,0 34-20,0 0 1,0 0-1,0 0 0,-1 0 1,1 0-1,-1 1 0,0-1 1,0 0-1,0 1 0,0-1 0,0 0 1,-1 1-1,1 0 0,-1-1 1,0 1-1,0 0 0,1 0 1,-1 0-1,-1 0 0,-2-3 1,3 4-2,0 1 1,0-1-1,0 1 1,0-1-1,0 1 0,0 0 1,0 0-1,0 0 1,0 0-1,0 0 1,0 0-1,0 0 1,0 0-1,1 1 1,-1-1-1,0 1 1,0 0-1,0 0 1,0-1-1,0 1 1,1 0-1,-1 1 0,0-1 1,1 0-1,-1 0 1,1 1-1,-1-1 1,-1 4-1,-5 3 75,0 1 1,1 0-1,0 1 0,1 0 0,0 0 0,0 0 0,1 1 0,1-1 0,0 1 0,0 1 0,-2 12 1,5-18-29,0 0 1,0 1-1,0-1 1,1 1 0,0-1-1,0 1 1,0-1-1,1 1 1,0-1 0,1 1-1,-1-1 1,1 0-1,0 1 1,1-1 0,0 0-1,0-1 1,0 1-1,0 0 1,1-1 0,0 0-1,6 6 1,-5-6-23,1-2 1,-1 1 0,1 0 0,0-1-1,0 0 1,0-1 0,1 1-1,-1-1 1,1-1 0,-1 1-1,1-1 1,-1 0 0,1 0-1,0-1 1,0 0 0,-1 0-1,8-2 1,5 0-356,0-1 0,-1 0 1,1-2-1,34-13 0,38-25-3594,-48 16 2669</inkml:trace>
</inkml:ink>
</file>

<file path=ppt/ink/ink1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8:19.608"/>
    </inkml:context>
    <inkml:brush xml:id="br0">
      <inkml:brushProperty name="width" value="0.05" units="cm"/>
      <inkml:brushProperty name="height" value="0.05" units="cm"/>
      <inkml:brushProperty name="color" value="#FF0066"/>
    </inkml:brush>
  </inkml:definitions>
  <inkml:trace contextRef="#ctx0" brushRef="#br0">186 0 11538,'-9'17'2221,"2"1"-1,0 0 0,-5 23 1,7-17-1752,2-1-1,0 0 1,1 1 0,2 28 0,1-49-525,-2 34-134,1-36 81,0 0 0,0 1 1,-1-1-1,1 1 1,0-1-1,0 0 0,-1 1 1,1-1-1,-1 0 1,1 0-1,-1 1 0,0-1 1,0 0-1,1 0 1,-1 0-1,0 0 0,0 1 1,0-1-1,0-1 1,0 1-1,-1 1 0,1-2-38,0 0-1,0 0 1,0 0-1,0 0 1,1 0-1,-1 0 1,0-1-1,0 1 1,0 0-1,1-1 1,-1 1-1,0 0 1,0-1-1,1 1 1,-1-1-1,0 1 1,1-1-1,-1 0 1,1 1-1,-1-1 0,0 1 1,0-3-1,-13-16-1785,13 18 1846,-85-131-1800,85 131 1980,1 1-1,0-1 1,-1 1-1,1 0 1,0-1 0,-1 1-1,1-1 1,0 1-1,0-1 1,-1 1 0,1-1-1,0 1 1,0-1-1,0 1 1,0-1 0,0 1-1,0-1 1,0 1-1,0-1 1,0 1 0,0-1-1,0 0 1,0 1-1,0-1 1,0 1 0,0-1-1,1 1 1,-1-1-1,15-3 1801,28 11 223,-38-5-1846,96 28 2783,-75-21-3047,0 0 0,1-2 0,0-1 0,0-1 0,32 1 0,-55-6-330,0 0 1,0 0-1,-1 0 0,1-1 1,0 1-1,0-1 1,-1 0-1,1 0 0,0-1 1,-1 1-1,5-3 0,20-12-1061</inkml:trace>
</inkml:ink>
</file>

<file path=ppt/ink/ink1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8:21.024"/>
    </inkml:context>
    <inkml:brush xml:id="br0">
      <inkml:brushProperty name="width" value="0.05" units="cm"/>
      <inkml:brushProperty name="height" value="0.05" units="cm"/>
      <inkml:brushProperty name="color" value="#FF0066"/>
    </inkml:brush>
  </inkml:definitions>
  <inkml:trace contextRef="#ctx0" brushRef="#br0">78 1075 11554,'-5'3'1009,"1"-1"-1,0 1 0,1 0 0,-1 1 0,0-1 0,1 1 0,-6 7 1,4-4-279,1 1-1,-1-1 1,-6 18 0,8-15-516,0 0 0,0 0 0,0 1 1,1-1-1,1 1 0,0-1 0,1 18 0,0-24-194,0 0 1,1 0-1,-1 0 1,1 0-1,0 0 0,0 0 1,1 0-1,-1-1 1,1 1-1,0 0 0,0-1 1,0 1-1,0-1 1,1 0-1,-1 0 1,1 1-1,0-2 0,0 1 1,0 0-1,0-1 1,0 1-1,1-1 1,-1 0-1,1 0 0,-1 0 1,1-1-1,0 1 1,0-1-1,0 0 0,0 0 1,0 0-1,7 0 1,-2 0-25,0-1 1,0-1-1,0 1 0,0-1 1,0-1-1,0 1 1,0-2-1,-1 1 1,1-1-1,-1 0 0,0-1 1,0 0-1,0-1 1,8-5-1,-4 0-4,0 0 0,0-1 0,-2 0 0,1-1 0,-2 0 0,1-1 0,-2 0 0,0 0 0,0-1 0,-1 0 0,-1 0 0,0-1 0,-1 0 0,-1 0 0,0 0 0,-1 0 0,-1-1 0,1-20 0,-2 5 15,-2 0 1,-1-1-1,-1 1 1,-2 1-1,-1-1 0,-1 1 1,-2 0-1,-14-34 1,19 55 10,-1 0-1,1 1 1,-1 0 0,-1 0 0,-9-12 0,13 18-1,0 0 1,0 0-1,0 0 1,0 0-1,-1 1 1,1-1-1,0 1 1,-1-1-1,0 1 1,-3-1-1,5 1-1,0 1 0,0 0 0,-1 0-1,1 0 1,-1-1 0,1 1 0,0 1 0,-1-1-1,1 0 1,0 0 0,-1 0 0,1 1 0,0-1-1,0 1 1,-1-1 0,1 1 0,0-1-1,0 1 1,0 0 0,0 0 0,-1 0 0,0 1-1,-1 2 16,0 0 0,0 0 0,0 0 0,1 0 0,-1 1 0,1-1-1,0 1 1,0 0 0,1-1 0,-1 1 0,1 0 0,0 0 0,0 8-1,0 3 65,0-1 0,1 1 0,2 17-1,1-14-17,1 0 0,0 0-1,1 0 1,1-1 0,1 0-1,1 0 1,0-1-1,1 0 1,1 0 0,1-1-1,0 0 1,1-1 0,1 0-1,0-1 1,1-1 0,29 23-1,-38-33-59,0 0 0,0 0-1,0 0 1,1-1 0,-1 1 0,1-1-1,-1-1 1,1 1 0,0-1 0,0 0-1,0 0 1,-1-1 0,1 0 0,0 0-1,10-1 1,-12 0 7,1 0 0,-1-1 0,1 0 0,-1 1 0,1-2 1,-1 1-1,0 0 0,0-1 0,0 0 0,0 0 0,-1 0 0,1 0 0,-1 0 0,0-1 0,0 0 0,0 0 0,0 1 1,-1-2-1,4-6 0,4-10 40,-1 0 0,-1-1 1,-1 0-1,-1 0 0,-1-1 0,0 0 1,-2 0-1,-1 0 0,-1-28 1,-6 32 76,5 19-132,0-1-1,0 1 1,0 0 0,0 0 0,-1 0 0,1-1 0,0 1-1,0 0 1,0 0 0,0 0 0,-1 0 0,1-1 0,0 1 0,0 0-1,-1 0 1,1 0 0,0 0 0,0 0 0,-1 0 0,1 0 0,0 0-1,0 0 1,-1 0 0,1 0 0,0 0 0,0 0 0,-1 0 0,1 0-1,0 0 1,0 0 0,-1 0 0,1 0 0,0 0 0,-1 0-1,0 1 14,0 0 0,0 1 0,0-1 0,0 0 0,0 0 0,0 0 0,0 1 0,0-1 0,0 1 0,1-1 0,-1 0 0,1 1-1,-1-1 1,1 1 0,-1 0 0,1-1 0,0 2 0,-1 6 6,0 0-1,1 0 1,0 0 0,1 0-1,0 0 1,0 0 0,1-1-1,0 1 1,0 0-1,1-1 1,0 0 0,1 1-1,5 8 1,-7-14-24,0 0 0,0-1 0,0 1 0,0 0 0,0-1 0,1 0 0,-1 1 0,1-1 0,0 0 0,0 0 0,-1-1 0,1 1 0,0-1 0,1 1 0,4 1 0,-5-3-3,1 1 1,0-1-1,-1 0 1,1 0-1,0 0 1,-1-1-1,1 1 1,-1-1-1,1 0 1,-1 0-1,1 0 1,-1-1-1,1 1 1,-1-1-1,0 1 1,0-1-1,5-4 0,-3 2 3,0 0 0,0-1 0,0 0-1,0 0 1,-1 0 0,0 0-1,0-1 1,0 0 0,-1 0-1,0 0 1,0 0 0,0 0-1,-1-1 1,0 1 0,0-1 0,1-7-1,-1 0 24,-1 0 0,0 1 0,0-1 0,-2 0 0,-3-26 0,4 41-35,11 17-2,-9-13 10,1 0 0,0 1 0,0-2 1,1 1-1,-1 0 0,1-1 0,0 1 0,0-1 0,1 0 0,-1-1 0,7 5 0,1 1 1,-10-7-28,1 0 0,0-1 1,-1 1-1,1 0 0,0-1 1,0 1-1,0-1 0,0 0 1,0 0-1,0 0 0,0-1 1,0 1-1,0-1 1,0 1-1,1-1 0,-1 0 1,0 0-1,0-1 0,0 1 1,0-1-1,1 1 0,-1-1 1,0 0-1,0 0 0,0 0 1,0-1-1,-1 1 0,1-1 1,0 1-1,-1-1 1,4-3-1,4-4-443,1 0 0,-2-1 0,1 0-1,-2-1 1,10-14 0,-17 24 407,161-226-14978,-157 219 14761,0 0-1,0-1 1,6-14-1,-2-12 3382,-9 35-3000,0 0 1,0-1-1,0 1 0,1-1 0,-1 1 1,0 0-1,0-1 0,0 1 0,0-1 1,0 1-1,0-1 0,0 1 0,0 0 1,0-1-1,0 1 0,0-1 0,0 1 1,0-1-1,-1 1 0,1 0 0,0-1 0,0 1 1,0 0-1,-1-1 0,1 1 0,0-1 1,0 1-1,-1 0 0,1 0 0,0-1 1,-1 1-1,1 0 0,0-1 0,-1 1 1,1 0-1,0 0 0,-1 0 0,1-1 1,-1 1-1,1 0 0,0 0 0,-1 0 1,1 0-1,-1 0 0,1 0 0,0 0 0,-1 0 1,1 0-1,-1 0 0,1 0 0,-1 0 1,1 0-1,0 0 0,-1 0 0,-1 1 100,0 0 0,1-1 1,-1 1-1,1 0 0,0 0 0,-1 0 0,1-1 0,-1 2 0,1-1 0,0 0 0,0 0 0,-2 3 0,-3 6 122,1 0-1,0 0 1,1 1-1,0 0 1,0 0 0,-2 17-1,5-22-304,0 0-1,0 0 1,1-1-1,0 1 1,0 0-1,0 0 1,1 0-1,-1-1 1,2 1-1,-1 0 1,1-1-1,-1 1 1,1-1-1,5 9 1,-6-13-23,-1 0 0,1 0 0,0 0 0,0 0 0,0 0 0,0 0 0,0 0 0,0 0 0,0 0 0,0-1 0,0 1 0,0 0 0,0-1 0,1 1 1,-1-1-1,0 1 0,0-1 0,1 0 0,-1 1 0,0-1 0,1 0 0,-1 0 0,0 0 0,1 0 0,-1 0 0,0 0 0,1 0 0,-1-1 0,0 1 1,1 0-1,-1-1 0,0 1 0,0-1 0,0 1 0,1-1 0,-1 0 0,0 1 0,0-1 0,0 0 0,0 0 0,1-1 0,3-2-15,0-1-1,0 0 1,-1 1-1,1-1 1,-1-1-1,6-9 1,0-7 16,-1 1 0,0-1 0,-2-1-1,-1 0 1,0 0 0,-2 0 0,-1 0 0,1-32 0,-4-23 87,-11-90-1,5 106-17,6 54-34,-1 0 50,0 0 0,0 0 0,0 1 0,-1-1 1,-3-8-1,5 16-69,0 0 1,0 1 0,0-1 0,0 0-1,0 0 1,0 1 0,0-1 0,0 0-1,0 0 1,-1 1 0,1-1 0,0 0-1,0 0 1,0 1 0,0-1 0,-1 0-1,1 0 1,0 0 0,0 1 0,-1-1-1,1 0 1,0 0 0,0 0 0,-1 0-1,1 0 1,0 0 0,0 1 0,-1-1-1,1 0 1,0 0 0,0 0-1,-1 0 1,1 0 0,0 0 0,-1 0-1,1 0 1,0 0 0,0 0 0,-1 0-1,1-1 1,0 1 0,0 0 0,-1 0-1,1 0 1,0 0 0,0 0 0,-1 0-1,1-1 1,0 1 0,0 0 0,-1 0-1,1 0 1,0-1 0,0 1 0,0 0-1,-1 0 1,1 0 0,0-1 0,0 1-1,0 0 1,0-1 0,0 1 0,-9 28 365,9-27-367,-5 24 178,1 1-1,1 0 1,1 0 0,1 0-1,5 45 1,-3-55-106,2 0-1,0-1 1,1 1-1,0-1 1,1 0-1,1 0 1,1 0 0,0-1-1,1 1 1,15 20-1,-20-30-67,1-1-1,-1 0 1,1 0 0,0-1-1,0 1 1,0-1-1,1 1 1,-1-2-1,1 1 1,0 0 0,-1-1-1,1 0 1,0 0-1,1 0 1,-1-1-1,0 1 1,0-1-1,1 0 1,-1-1 0,1 0-1,-1 1 1,0-2-1,1 1 1,-1-1-1,1 1 1,-1-2 0,0 1-1,0 0 1,0-1-1,0 0 1,0 0-1,0-1 1,0 1-1,0-1 1,-1 0 0,0-1-1,8-6 1,-1-1 38,-1 0 0,0-1 0,0 0 0,-2 0 0,1-1-1,-2 0 1,0-1 0,0 0 0,4-15 0,-7 18-4,0 0-1,-1-1 0,-1 1 1,1-1-1,-2 0 0,0 0 0,0 1 1,-1-1-1,-1 0 0,0 0 1,0 0-1,-4-12 0,5 23-38,0-1 0,-1 1-1,1 0 1,0-1-1,-1 1 1,1 0 0,-1 0-1,1-1 1,-1 1-1,0 0 1,1 0 0,-1 0-1,0 0 1,0 0-1,0-1 1,0 2 0,0-1-1,0 0 1,0 0 0,0 0-1,0 0 1,0 1-1,-1-1 1,1 1 0,-2-2-1,2 3 2,0-1 1,0 1-1,0-1 0,0 1 0,0-1 0,0 1 0,0 0 1,0-1-1,0 1 0,1 0 0,-1 0 0,0 0 0,0-1 1,1 1-1,-1 0 0,0 0 0,1 0 0,-1 0 1,1 0-1,-1 0 0,1 1 0,0-1 0,-1 0 0,1 0 1,0 0-1,0 0 0,0 2 0,-2 5 16,1 1-1,1-1 1,-1 0-1,1 1 1,1-1-1,-1 1 1,1-1-1,1 0 1,0 0-1,0 0 1,0 0-1,1 0 1,1 0 0,4 9-1,-5-12-17,0-1 1,-1 0-1,2 1 1,-1-1-1,0 0 1,1-1-1,0 1 0,0-1 1,0 1-1,0-1 1,0 0-1,1-1 1,0 1-1,-1-1 0,1 0 1,0 0-1,0 0 1,0-1-1,0 0 1,0 0-1,0 0 0,1-1 1,8 1-1,-7-2-40,1 0 0,0 0-1,-1 0 1,1-1-1,-1 0 1,1-1 0,-1 0-1,0 0 1,0 0 0,0-1-1,10-7 1,1-4-872,1-1 0,22-26 1,-25 25 39,34-31-265</inkml:trace>
</inkml:ink>
</file>

<file path=ppt/ink/ink1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8:21.673"/>
    </inkml:context>
    <inkml:brush xml:id="br0">
      <inkml:brushProperty name="width" value="0.05" units="cm"/>
      <inkml:brushProperty name="height" value="0.05" units="cm"/>
      <inkml:brushProperty name="color" value="#FF0066"/>
    </inkml:brush>
  </inkml:definitions>
  <inkml:trace contextRef="#ctx0" brushRef="#br0">1 0 11402,'3'2'5098,"2"11"-2378,0 6-439,0 9-673,1 1-304,7 5-568,0-7-216,-2-1-271,2-7-217,-5-9-657,-3-3-543,-2-9-1640,4-6-1,4-12 1585</inkml:trace>
</inkml:ink>
</file>

<file path=ppt/ink/ink1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8:22.109"/>
    </inkml:context>
    <inkml:brush xml:id="br0">
      <inkml:brushProperty name="width" value="0.05" units="cm"/>
      <inkml:brushProperty name="height" value="0.05" units="cm"/>
      <inkml:brushProperty name="color" value="#FF0066"/>
    </inkml:brush>
  </inkml:definitions>
  <inkml:trace contextRef="#ctx0" brushRef="#br0">4 56 11747,'-4'5'4440,"17"-9"-3431,3-4-505,5 0-920,4-6-609,4 1 1145,3 0-496</inkml:trace>
</inkml:ink>
</file>

<file path=ppt/ink/ink1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8:22.698"/>
    </inkml:context>
    <inkml:brush xml:id="br0">
      <inkml:brushProperty name="width" value="0.05" units="cm"/>
      <inkml:brushProperty name="height" value="0.05" units="cm"/>
      <inkml:brushProperty name="color" value="#FF0066"/>
    </inkml:brush>
  </inkml:definitions>
  <inkml:trace contextRef="#ctx0" brushRef="#br0">0 698 10322,'71'73'4168,"-68"-70"-3876,-1 0 0,0 0-1,0 0 1,0 0 0,-1 0 0,1 1 0,-1-1 0,0 0 0,1 1-1,0 5 1,-2-8-171,0 0 0,0 0 0,0 0 0,0-1 0,0 1 0,1 0-1,-1 0 1,0 0 0,1 0 0,-1 0 0,1-1 0,-1 1 0,1 0 0,-1 0-1,1-1 1,-1 1 0,1 0 0,0-1 0,-1 1 0,1-1 0,0 1 0,-1 0 0,1-1-1,0 0 1,1 1 0,-1-1-59,-1 0 0,1 0 0,0 0 0,0 0 0,-1 0 0,1-1 0,0 1 0,-1 0 0,1 0 0,0-1 0,-1 1 0,1 0 0,0-1 0,-1 1 0,1-1 0,-1 1 0,1-1 0,-1 1 0,1-1 0,-1 0 0,1 1 0,-1-1 0,0 1 0,1-1 0,-1 0 0,0 1 0,1-1 0,-1 0 0,0 0 0,0 0 0,9-27 380,-8 27-403,8-36 139,-5 18-137,0 1-1,2 0 0,0 0 1,1 0-1,0 1 0,16-25 0,-22 41-20,-1-1 0,1 1 1,0 0-1,0 0 0,0 0 0,0 0 0,0 0 0,0 0 0,0 0 0,0 0 0,0 0 0,1 0 0,-1 1 0,0-1 0,1 0 0,-1 1 0,0-1 0,1 1 0,-1-1 0,0 1 0,1 0 0,-1 0 0,1 0 0,-1 0 0,1 0 0,2 0 0,-1 1 6,0 0 0,-1 1-1,1-1 1,0 0 0,-1 1-1,1 0 1,-1 0 0,0 0-1,1 0 1,-1 0 0,0 0-1,0 0 1,2 3 0,13 20 77,-9-15-195,-1 0 0,1 0 1,1 0-1,0-1 0,14 12 0,-20-19-20,0 0 1,1 0-1,-1 0 0,0-1 1,1 1-1,-1-1 1,1 0-1,0 0 0,-1 0 1,1 0-1,0-1 0,-1 0 1,1 1-1,0-1 0,0-1 1,-1 1-1,1 0 0,0-1 1,-1 0-1,1 0 0,-1 0 1,1 0-1,5-4 0,-1 1-217,0-1 0,0 0 0,0-1-1,-1 0 1,0 0 0,0-1 0,-1 0-1,1 0 1,-2 0 0,11-16 0,-5 3-239,0-1 1,-1 0 0,9-28 0,-13 26 563,-1-1 0,0 1 0,-2-1 0,0-41 1,-1 21 873,-2 41-697,0 0 0,0 0 0,0 0 1,-1 0-1,1 0 0,-1 0 1,1 0-1,-1 1 0,-1-5 1,1 6-132,1 1 0,0 0 0,0 0 1,0-1-1,0 1 0,-1 0 0,1-1 1,0 1-1,0 0 0,-1 0 0,1-1 1,0 1-1,0 0 0,-1 0 0,1 0 1,0 0-1,-1-1 0,1 1 0,0 0 1,-1 0-1,1 0 0,0 0 0,-1 0 1,1 0-1,0 0 0,-1 0 0,1 0 1,0 0-1,-1 0 0,1 0 0,-14 13 896,7-2-593,1 0 0,1 1 0,0-1 0,0 1-1,-2 14 1,-6 13 343,12-35-642,-6 14 288,1 0 1,1 1-1,-4 19 1,9-33-258,-1 0 1,1 0-1,0 0 0,0 0 1,0-1-1,1 1 0,2 9 1,-3-12-65,1-1 0,0 1 0,0 0 0,0 0 0,0 0 0,0-1 0,0 1 0,0 0 0,0-1 0,1 1 0,-1-1 0,1 0 0,-1 1 0,1-1 0,0 0 0,-1 0 0,1 0 0,0 0 0,2 1 0,-1-1-20,0-1 0,0 1 1,0-1-1,0 0 0,0 0 0,0 0 0,0 0 1,0 0-1,0 0 0,0-1 0,0 0 1,-1 1-1,1-1 0,0 0 0,0-1 0,0 1 1,-1 0-1,1-1 0,-1 0 0,1 1 0,-1-1 1,3-3-1,4-2-42,0-2 1,0 0-1,-1 0 1,7-11-1,-5 5 18,-1-1 0,0 0 0,-1-1 0,-1 0 0,-1 0 0,0-1 0,-1 1 0,-1-1 0,-1-1 0,0 1 0,0-33 0,-3 28 87,-1 0 0,-1 0 0,-1 1 0,-1-1 0,-1 1 0,-1 0 0,-1 0 0,0 0 0,-12-20 0,18 39-11,0 1-1,-1-1 0,1 1 0,-1-1 0,0 1 0,0 0 1,0 0-1,0 0 0,0 0 0,0 0 0,-3-2 1,5 4-27,-1 0 0,1 0 0,0 0 0,-1-1 0,1 1 0,-1 0 0,1 0 0,-1 0 0,1 0 1,-1 0-1,1 0 0,-1 0 0,1 0 0,-1 0 0,1 0 0,0 0 0,-1 0 0,1 0 0,-1 1 1,1-1-1,-1 0 0,1 0 0,0 0 0,-2 1 0,-7 17 394,6-6-298,1 1-1,1 0 1,0-1 0,1 1-1,0 0 1,0 0-1,2-1 1,0 1-1,3 13 1,0-8-31,0-1 1,1 0-1,0 0 1,2-1-1,18 31 1,-22-41-74,1 0 1,-1 0 0,1 0 0,1 0-1,-1-1 1,1 0 0,0 0 0,0-1-1,1 1 1,10 4 0,-14-7-10,-1-2 0,1 1 0,-1 0 0,1 0 0,-1-1 0,1 1 0,0-1-1,-1 0 1,1 0 0,0 0 0,-1 0 0,1 0 0,-1 0 0,1-1 0,0 0 0,-1 1 0,1-1 0,-1 0 0,1 0 0,-1 0 0,0 0 0,1-1 0,-1 1 0,0-1 0,0 1 0,0-1 0,0 0 0,0 0 0,0 0 0,-1 0 0,1 0 0,-1 0 0,1 0 0,1-4 0,4-8 17,0 0 1,-1-1 0,7-24-1,-9 25 21,0 0-1,2 1 1,0-1-1,10-18 0,-15 32-30,-1-1 0,0 1 0,0 0-1,0 0 1,0-1 0,0 1-1,1 0 1,-1 0 0,0 0 0,0-1-1,0 1 1,1 0 0,-1 0-1,0 0 1,0 0 0,1-1-1,-1 1 1,0 0 0,1 0 0,-1 0-1,0 0 1,0 0 0,1 0-1,-1 0 1,0 0 0,1 0 0,-1 0-1,0 0 1,0 0 0,1 0-1,-1 0 1,0 0 0,1 0 0,-1 0-1,0 0 1,0 0 0,1 0-1,-1 1 1,10 11 143,1 15-64,-2-8 831,-8-17-1250,1 0 1,-1 0-1,1 0 1,-1 0-1,1-1 1,0 1-1,0 0 1,0-1-1,2 2 1,-3-2 176,-1-1-1,1 0 1,-1 1-1,1-1 1,0 0 0,-1 0-1,1 0 1,-1 1 0,1-1-1,0 0 1,-1 0 0,1 0-1,0 0 1,-1 0-1,1 0 1,0 0 0,-1 0-1,1-1 1,-1 1 0,1 0-1,0 0 1,-1 0-1,1-1 1,0 0 0,0 0 33,1 0 1,-1 0-1,0 0 1,-1 0-1,1-1 1,0 1-1,0-1 1,0 1-1,-1 0 0,1-1 1,-1 1-1,1-1 1,-1 1-1,1-4 1,2-11 164</inkml:trace>
</inkml:ink>
</file>

<file path=ppt/ink/ink1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8:23.196"/>
    </inkml:context>
    <inkml:brush xml:id="br0">
      <inkml:brushProperty name="width" value="0.05" units="cm"/>
      <inkml:brushProperty name="height" value="0.05" units="cm"/>
      <inkml:brushProperty name="color" value="#FF0066"/>
    </inkml:brush>
  </inkml:definitions>
  <inkml:trace contextRef="#ctx0" brushRef="#br0">3 113 8282,'-1'-3'408,"1"1"1,-1-1-1,1 1 1,0-1-1,-1 1 1,1-1 0,0 1-1,1-1 1,-1 1-1,0-1 1,1 1-1,0-1 1,-1 1-1,1-1 1,0 1-1,1-3 1,-2 4-432,1 1 1,-1-1-1,0 0 0,0 1 1,1-1-1,-1 0 1,0 1-1,1-1 1,-1 0-1,0 1 0,1-1 1,-1 1-1,1-1 1,-1 1-1,1-1 0,-1 1 1,1-1-1,-1 1 1,1 0-1,0-1 0,-1 1 1,1 0-1,0-1 1,-1 1-1,1 0 0,0 0 1,-1 0-1,1 0 1,0-1-1,-1 1 0,1 0 1,0 0-1,0 0 1,-1 0-1,1 1 0,0-1 1,-1 0-1,1 0 1,0 0-1,-1 1 1,1-1-1,0 0 0,-1 0 1,1 1-1,-1-1 1,1 1-1,0-1 0,-1 0 1,1 1-1,-1-1 1,1 1-1,-1 0 0,1-1 1,-1 1-1,0-1 1,1 2-1,25 36-2075,-19-27 2224,0 0 1,0-1-1,1 0 1,0 0-1,1-1 0,0 0 1,0 0-1,14 8 1,-10-9 1263,0 0 0,23 9 1,-34-16-1138,1 0 0,0 0 0,0 0 1,0 0-1,0 0 0,0 0 0,0-1 0,0 1 1,0-1-1,0 0 0,1 0 0,-1 0 1,0 0-1,0-1 0,0 1 0,0-1 0,0 0 1,0 0-1,4-2 0,-5 1-59,-1 1 0,0-1 0,1 0 1,-1-1-1,0 1 0,0 0 0,-1 0 0,1 0 0,0-1 0,-1 1 0,1 0 1,-1-1-1,0 1 0,0 0 0,0-1 0,0 1 0,-1-5 0,-6-44 582,6 49-749,-5-18 96,0-8-115,49 7-174,-19 5 154,-12 8 32,-1 0 0,1 1 0,1 0 0,-1 1 0,20-7 0,-31 13 22,0 0-1,1-1 1,-1 1-1,0 0 1,0 0 0,0 0-1,1 1 1,-1-1-1,0 0 1,0 0-1,0 1 1,1-1-1,-1 1 1,0-1-1,0 1 1,0-1-1,0 1 1,0-1 0,0 1-1,0 0 1,0 0-1,0 0 1,-1-1-1,1 1 1,0 0-1,0 0 1,-1 0-1,1 0 1,-1 0-1,1 0 1,0 3-1,12 41 919,-10-33-831,0 2-88,5 23-80,-7-35-129,-1-1 1,1 1 0,-1 0 0,1-1-1,-1 1 1,1-1 0,0 1 0,0-1-1,0 1 1,0-1 0,0 1 0,0-1-1,0 0 1,2 2 0,-2-3-3,0 0 0,-1 0 0,1 0 0,-1 0-1,1 0 1,-1-1 0,1 1 0,-1 0 0,1 0 0,-1 0 0,1-1 0,-1 1 0,1 0 0,-1-1-1,0 1 1,1 0 0,-1-1 0,1 1 0,-1 0 0,0-1 0,1 1 0,-1-1 0,0 1-1,1-2 1,1 0-598,11-14-942</inkml:trace>
</inkml:ink>
</file>

<file path=ppt/ink/ink1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8:23.615"/>
    </inkml:context>
    <inkml:brush xml:id="br0">
      <inkml:brushProperty name="width" value="0.05" units="cm"/>
      <inkml:brushProperty name="height" value="0.05" units="cm"/>
      <inkml:brushProperty name="color" value="#FF0066"/>
    </inkml:brush>
  </inkml:definitions>
  <inkml:trace contextRef="#ctx0" brushRef="#br0">15 0 9298,'-15'15'3873,"15"-6"-2121,2-2-1208,12-9-1064,4-3-480,18-9 560</inkml:trace>
</inkml:ink>
</file>

<file path=ppt/ink/ink1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8:25.233"/>
    </inkml:context>
    <inkml:brush xml:id="br0">
      <inkml:brushProperty name="width" value="0.05" units="cm"/>
      <inkml:brushProperty name="height" value="0.05" units="cm"/>
      <inkml:brushProperty name="color" value="#FF0066"/>
    </inkml:brush>
  </inkml:definitions>
  <inkml:trace contextRef="#ctx0" brushRef="#br0">9 1005 10330,'3'12'631,"0"-4"-143,-1 0 0,0 0 0,0 0 1,0 0-1,-1 0 0,-1 0 0,0 0 1,0 1-1,0-1 0,-1 0 0,0 0 0,-3 12 1,-1-6 171,3-8-400,0 0 1,0-1 0,0 1-1,1 0 1,-1 0 0,2 1-1,-1-1 1,1 0 0,0 0-1,1 10 1,-1-15-244,0 0 0,1 0 1,-1 0-1,0 0 0,1-1 0,-1 1 0,0 0 0,1 0 1,-1-1-1,1 1 0,0 0 0,-1 0 0,1-1 1,0 1-1,-1-1 0,1 1 0,0-1 0,-1 1 0,1-1 1,0 1-1,0-1 0,0 0 0,0 1 0,-1-1 0,1 0 1,0 0-1,0 1 0,0-1 0,0 0 0,0 0 0,0 0 1,-1 0-1,1 0 0,0 0 0,0-1 0,0 1 0,0 0 1,0 0-1,0-1 0,-1 1 0,1 0 0,0-1 0,0 1 1,0-1-1,-1 1 0,2-2 0,4-1-4,-1 0 0,1-1 0,-1 0 0,0 0-1,6-7 1,-3 1-1,-1 0 0,0 0-1,0-1 1,-1 0 0,-1-1-1,0 1 1,0-1 0,-1 0-1,-1 0 1,0 0 0,-1 0 0,2-19-1,-1-14 422,-2-1 0,-5-46 0,3 54 11,1 23-75,0 0-1,-1-1 1,-1 1-1,0 0 1,-2 0-1,-7-25 1,11 41-351,0-1 1,0 0-1,0 0 1,0 0-1,0 1 1,0-1-1,0 0 1,0 0-1,0 0 1,0 0-1,0 1 1,-1-1-1,1 0 1,0 0-1,0 0 1,0 0-1,0 1 1,0-1-1,0 0 1,-1 0-1,1 0 1,0 0-1,0 0 1,0 0-1,0 0 1,-1 0-1,1 1 1,0-1-1,0 0 1,0 0-1,-1 0 1,1 0-1,0 0 1,0 0-1,0 0 1,0 0-1,-1 0 1,1 0-1,0 0 0,0 0 1,0 0-1,-1 0 1,1-1-1,0 1 1,0 0-1,0 0 1,0 0-1,-1 0 1,1 0-1,0 0 1,0 0-1,0 0 1,0-1-1,0 1 1,-1 0-1,1 0 1,0 0-1,0 0 1,0-1-1,0 1 1,0 0-1,0 0 1,0-1-1,-5 20 328,5-17-314,-6 24 111,2 1-1,1 0 0,2-1 0,0 1 1,2 0-1,0 0 0,2 0 1,2-1-1,12 47 0,-15-67-117,0 0 0,1-1-1,0 0 1,0 0 0,0 1 0,0-2-1,1 1 1,0 0 0,0-1 0,0 0-1,1 0 1,9 7 0,-12-9-21,1-1 0,-1 0 0,1 0-1,0 0 1,-1 0 0,1 0 0,0 0 0,-1-1 0,1 1 0,0-1 0,0 0 0,0 0 0,-1 0 0,1 0-1,0-1 1,0 1 0,-1-1 0,1 1 0,0-1 0,-1 0 0,1 0 0,0 0 0,-1 0 0,0-1-1,1 1 1,-1-1 0,0 1 0,1-1 0,2-3 0,2-2 4,-1 0-1,0 0 1,0 0 0,0-1 0,-1 0-1,0 0 1,0-1 0,-1 0 0,0 1-1,-1-1 1,3-10 0,1-12 29,-1 1 0,1-34 0,2-5 23,-9 147-75,1-72 21,1 0 0,-1 1-1,1-1 1,0 0 0,1 0-1,-1 0 1,1-1 0,0 1-1,1-1 1,-1 1 0,5 4-1,-7-9-4,1 0-1,-1 0 1,0 1-1,0-1 1,1 0-1,-1 0 1,1 0-1,-1-1 1,1 1-1,-1 0 0,1 0 1,0-1-1,-1 1 1,1-1-1,0 0 1,-1 1-1,1-1 1,2 0-1,-2 0 1,0-1-1,0 1 1,0-1-1,0 0 1,-1 0 0,1 0-1,0 0 1,0 0-1,0 0 1,-1 0 0,1 0-1,-1-1 1,1 1-1,-1-1 1,1 1 0,-1-1-1,0 1 1,3-5-1,87-150 251,-59 100 17,-24 42 8,-5 11-265,-1 0-1,0 0 1,-1 0-1,1 0 1,0 0-1,-1-1 1,0 1 0,0 0-1,0-1 1,0 1-1,0-7 1,-15 42-42,11-20 25,0-4-2,0 0 0,1 0 0,0 1-1,1-1 1,-1 0 0,2 1 0,-1 0-1,2 15 1,-1-24 3,0 0 0,0 1-1,0-1 1,0 0 0,1 1 0,-1-1-1,0 0 1,0 1 0,0-1 0,0 0-1,0 1 1,0-1 0,1 0 0,-1 1-1,0-1 1,0 0 0,1 0-1,-1 1 1,0-1 0,0 0 0,1 0-1,-1 1 1,0-1 0,0 0 0,1 0-1,-1 0 1,0 0 0,1 1 0,-1-1-1,0 0 1,1 0 0,-1 0-1,1 0 1,-1 0 0,0 0 0,1 0-1,0 0 1,13-10-159,6-18-60,-18 24 184,18-47-137,-19 49 177,0 0 0,-1 0 0,1 0 0,-1 0 0,0 1 0,0-1 0,1 0 0,-1 0 0,-1 0 0,1 0 0,0 0 0,0 0 0,-1 0 0,1 0 0,-1 0 0,1 0 0,-1 1 0,0-1 0,0 0 0,0 0 0,0 1 0,0-1 0,-2-2 0,0 2 2,0 0 0,-1 1 0,1 0 0,0 0 0,-1 0 0,1 0 0,0 0 0,-1 1 0,-3-1 285,40 7-111,-22-2-135,-9-3-137,0 0-1,1 0 0,-1 0 1,0-1-1,0 1 0,0-1 1,1 1-1,-1-1 0,0 0 1,1 0-1,-1 0 0,0 0 1,1 0-1,-1 0 0,0-1 1,1 1-1,-1-1 0,0 1 1,0-1-1,1 0 0,-1 0 1,0 0-1,0 0 0,0 0 1,0-1-1,-1 1 0,1-1 1,0 1-1,0-1 0,-1 0 1,1 1-1,1-3 1,7-7-276,-1 1 1,0-1 0,0-1 0,-1 0-1,0 0 1,-1 0 0,6-16 0,47-131 528,-70 225 4652,1-13-4042,9-49-746,-1 0-1,1-1 0,0 1 0,0 0 0,1 0 0,-1-1 1,1 1-1,0 0 0,0-1 0,0 1 0,0 0 0,3 3 0,-4-6-21,0-1-1,1 1 0,-1 0 1,0-1-1,1 1 0,-1-1 1,1 1-1,-1-1 0,1 1 1,-1-1-1,1 1 0,-1-1 1,1 0-1,-1 1 0,1-1 1,-1 0-1,1 1 0,0-1 0,-1 0 1,1 0-1,0 1 0,-1-1 1,1 0-1,-1 0 0,1 0 1,0 0-1,-1 0 0,2 0 1,-1-1-13,0 1 0,0-1 0,0 1 0,0-1 0,0 0 0,0 0 0,-1 1 0,1-1 0,0 0 0,0 0 0,-1 0 0,1 0 0,0 0 0,0-2 0,15-41-479,-15 42 462,13-61-611,-10 42 282,1-1 1,1 1-1,1 0 1,13-28-1,-9 33 183,-4 15 30,1 23-8,1 6 237,-9-27-72,0-1 0,1 1 0,-1-1 0,0 1 0,1-1 0,-1 1 0,0-1 0,1 0 0,-1 1 0,1-1 0,-1 1 0,1-1 0,-1 0 0,1 1 0,-1-1 0,1 0 0,-1 0 0,1 1 0,-1-1 0,1 0 0,-1 0 0,1 0 0,0 0 0,-1 1 0,1-1 0,-1 0 0,1 0 0,-1 0 0,1 0 0,0 0 0,-1-1-1,1 1 1,-1 0 0,1 0 0,-1 0 0,2-1 0,-1 0 34,0 0-1,0 0 1,1 0-1,-1 0 0,-1 0 1,1-1-1,0 1 0,0 0 1,0 0-1,-1-1 1,1 1-1,0-1 0,-1 1 1,0 0-1,1-1 0,-1 1 1,1-3-1,3-31 382,-3 26-278,1-9-71,-1-1 1,-1 1-1,0-1 1,-1 0-1,-2 1 1,0-1-1,0 1 1,-2 0 0,0 0-1,-1 1 1,-1-1-1,-17-30 1,21 51-91,3 11-10,2 15 6,0-21 65,0 0 1,0-1-1,1 1 1,0-1-1,0 1 0,1-1 1,0 0-1,0-1 1,0 1-1,1-1 1,0 0-1,0 0 1,11 9-1,-11-11 35,0-1-1,0 0 1,0 0-1,0 0 1,0 0 0,1-1-1,-1 0 1,1 0-1,0-1 1,-1 1-1,1-1 1,0 0-1,0-1 1,0 1-1,0-1 1,0-1-1,0 1 1,10-3-1,57-20 726,-60 17-752,0 2 1,1-1-1,-1 2 0,1-1 0,0 2 1,17-2-1,-67 25-55,-59 25 50,-29 12-1210,105-53-624,12-5-2393,16-13 2014</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02.823"/>
    </inkml:context>
    <inkml:brush xml:id="br0">
      <inkml:brushProperty name="width" value="0.05" units="cm"/>
      <inkml:brushProperty name="height" value="0.05" units="cm"/>
      <inkml:brushProperty name="color" value="#FF0066"/>
    </inkml:brush>
  </inkml:definitions>
  <inkml:trace contextRef="#ctx0" brushRef="#br0">11 30 4609,'-9'-5'7323,"9"5"-7018,0 0 1,0-1-1,0 1 0,-1 0 0,1-1 0,0 1 0,0-1 0,0 1 1,0 0-1,0-1 0,0 1 0,0-1 0,7-2 902,114-1-217,-38-5-4221,-50 6 2265</inkml:trace>
</inkml:ink>
</file>

<file path=ppt/ink/ink1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8:25.643"/>
    </inkml:context>
    <inkml:brush xml:id="br0">
      <inkml:brushProperty name="width" value="0.05" units="cm"/>
      <inkml:brushProperty name="height" value="0.05" units="cm"/>
      <inkml:brushProperty name="color" value="#FF0066"/>
    </inkml:brush>
  </inkml:definitions>
  <inkml:trace contextRef="#ctx0" brushRef="#br0">82 0 15339,'-20'18'7850,"-4"0"-1273,2-7-5192,7-9-1337,34-19-88</inkml:trace>
</inkml:ink>
</file>

<file path=ppt/ink/ink1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33.290"/>
    </inkml:context>
    <inkml:brush xml:id="br0">
      <inkml:brushProperty name="width" value="0.05" units="cm"/>
      <inkml:brushProperty name="height" value="0.05" units="cm"/>
      <inkml:brushProperty name="color" value="#FF0066"/>
    </inkml:brush>
  </inkml:definitions>
  <inkml:trace contextRef="#ctx0" brushRef="#br0">2 170 7210,'0'-3'437,"-1"1"0,1-1 1,-1 0-1,1 0 1,0 1-1,0-1 1,0 0-1,1 0 1,-1 1-1,1-1 1,-1 0-1,2-3 1,-1 5-251,-1 0 1,1-1-1,-1 1 1,1 0-1,-1 0 1,1-1 0,0 1-1,0 0 1,-1 0-1,1 0 1,0 0-1,0 0 1,0 0 0,0 0-1,0 0 1,1 1-1,-1-1 1,0 0 0,0 1-1,0-1 1,1 0-1,-1 1 1,0 0-1,1-1 1,-1 1 0,3-1-1,-3 2-97,-1-1 1,1 0-1,0 0 0,0 1 1,-1-1-1,1 0 0,0 1 0,-1-1 1,1 1-1,0-1 0,-1 1 0,1-1 1,-1 1-1,1-1 0,-1 1 1,1-1-1,-1 1 0,1 0 0,-1-1 1,0 1-1,1 0 0,-1-1 0,0 1 1,1 0-1,-1 0 0,0-1 0,0 2 1,5 25 1110,-5-27-1190,1 39 854,-1-1 0,-2 0 0,-13 69 0,-1 28-339,12-80-502,0-29-181,3 1 0,0 0 0,1-1 0,7 42-1,-7-68 129,0 0-1,0-1 1,0 1-1,0 0 1,1 0-1,-1-1 1,0 1-1,0 0 1,0 0-1,1 0 1,-1-1-1,0 1 1,0 0-1,1 0 1,-1 0-1,0 0 1,0 0-1,1 0 1,-1 0-1,0-1 1,0 1-1,1 0 0,-1 0 1,0 0-1,0 0 1,1 0-1,-1 0 1,0 0-1,1 0 1,-1 0-1,0 0 1,0 1-1,1-1 1,-1 0-1,0 0 1,0 0-1,1 0 1,-1 0-1,0 0 1,0 0-1,1 1 1,-1-1-1,0 0 1,0 0-1,0 0 1,1 1-1,-1-1 1,0 0-1,0 0 1,0 1-1,0-1 1,0 0-1,1 0 1,-1 1-1,0-1 1,0 0-1,0 0 0,0 1 1,0-1-1,0 0 1,0 0-1,0 1 1,0-1-1,0 0 1,0 1-1,0-1 1,0 0-1,0 0 1,0 1-1,12-24-1680,22-73-3843,31-142 1,-28 5 4195,-34 209 1890,-2 6 620,1-1-1,0 1 1,2 0 0,10-31-1,-14 49-1083,0 0-1,0-1 1,0 1 0,0 0-1,0 0 1,0 0-1,0-1 1,0 1-1,0 0 1,0 0 0,0 0-1,1-1 1,-1 1-1,0 0 1,0 0 0,0 0-1,0 0 1,0-1-1,1 1 1,-1 0-1,0 0 1,0 0 0,0 0-1,1 0 1,-1 0-1,0 0 1,0 0-1,0 0 1,1-1 0,-1 1-1,0 0 1,0 0-1,0 0 1,1 0 0,-1 0-1,0 0 1,0 0-1,1 0 1,-1 1-1,0-1 1,0 0 0,0 0-1,1 0 1,-1 0-1,0 0 1,0 0-1,0 0 1,0 0 0,1 0-1,-1 1 1,0-1-1,0 0 1,0 0 0,0 0-1,1 1 1,9 16 2053,5 24-47,35 167 2137,-43-168-4619,-3 0 0,-1 0 0,-3 54 0,0-92 176,0 0-1,0 0 0,0 0 1,-1 0-1,1 0 0,0 0 1,-1-1-1,0 1 0,1 0 1,-1 0-1,0 0 0,0-1 0,0 1 1,0 0-1,0-1 0,0 1 1,-1-1-1,1 1 0,0-1 1,-1 0-1,1 0 0,-1 1 1,0-1-1,1 0 0,-1 0 0,0-1 1,1 1-1,-1 0 0,-3 0 1,-15-3-1180</inkml:trace>
</inkml:ink>
</file>

<file path=ppt/ink/ink1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33.694"/>
    </inkml:context>
    <inkml:brush xml:id="br0">
      <inkml:brushProperty name="width" value="0.05" units="cm"/>
      <inkml:brushProperty name="height" value="0.05" units="cm"/>
      <inkml:brushProperty name="color" value="#FF0066"/>
    </inkml:brush>
  </inkml:definitions>
  <inkml:trace contextRef="#ctx0" brushRef="#br0">3 155 11554,'-2'4'5514,"13"-3"-2442,18-9-639,5-8-265,13-3-703,-3-4-369,1 2-664,-1 1-256,-10 1-136,-3 3-184,-12 6-640,-3 4-641,-8 4-975,-6 12-2033</inkml:trace>
  <inkml:trace contextRef="#ctx0" brushRef="#br0" timeOffset="1">117 317 7106,'-27'37'4641,"21"-19"696,1-10-2569,18-8-967,9-8-265,14-13-608,8-2-184,4-4-448,-4-2-216,-7 1-496,-1 1-408,-6 1-816,1 2-1017,-2-2 1689</inkml:trace>
</inkml:ink>
</file>

<file path=ppt/ink/ink1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34.082"/>
    </inkml:context>
    <inkml:brush xml:id="br0">
      <inkml:brushProperty name="width" value="0.05" units="cm"/>
      <inkml:brushProperty name="height" value="0.05" units="cm"/>
      <inkml:brushProperty name="color" value="#FF0066"/>
    </inkml:brush>
  </inkml:definitions>
  <inkml:trace contextRef="#ctx0" brushRef="#br0">0 1 11226,'13'57'9016,"15"26"-4862,-1-1-2111,-9-22-1142,-6-22-762,-2 0 1,9 60-1,-17-84-347,-1-12 4,0 1 0,-1 0 0,0 0 0,1 0 0,-1 0 0,0-1 0,0 1 0,-1 0 0,1 0 1,0 0-1,-2 4 0,0-8-285,1-1 1,0 1-1,-1-1 0,1 0 1,0 0-1,0 0 1,1 1-1,-1-1 0,0 0 1,0 0-1,1 0 1,0 0-1,-1-4 1,0-22-827</inkml:trace>
</inkml:ink>
</file>

<file path=ppt/ink/ink1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7:34.469"/>
    </inkml:context>
    <inkml:brush xml:id="br0">
      <inkml:brushProperty name="width" value="0.05" units="cm"/>
      <inkml:brushProperty name="height" value="0.05" units="cm"/>
      <inkml:brushProperty name="color" value="#FF0066"/>
    </inkml:brush>
  </inkml:definitions>
  <inkml:trace contextRef="#ctx0" brushRef="#br0">45 10 8370,'-19'-9'15372,"21"40"-14759,-2 1 0,-1-1 0,-1 1 0,-13 58 0,12-81-523,1-1 1,1 0-1,-1 1 0,2-1 1,-1 1-1,1 0 1,0-1-1,1 1 0,0-1 1,0 1-1,4 11 0,-5-18-76,1-1 0,0 1 0,0-1 0,-1 1 1,1-1-1,0 0 0,0 0 0,1 1 0,-1-1 0,0 0 0,0 0 0,0 0 0,1 0 0,-1 0 0,1 0 0,-1-1 0,0 1 0,1 0 0,0-1 0,-1 1 0,1-1 0,-1 1 0,1-1 0,-1 0 0,1 0 0,0 0 0,-1 0 0,1 0 1,0 0-1,-1 0 0,1 0 0,-1-1 0,1 1 0,0-1 0,1 0 0,5-2-1,-1 1 0,0-2 0,0 1 0,0-1 0,0 0 1,7-6-1,21-20-829,33-36 0,-1 1-2908,-28 32 2204</inkml:trace>
</inkml:ink>
</file>

<file path=ppt/ink/ink1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8:31.773"/>
    </inkml:context>
    <inkml:brush xml:id="br0">
      <inkml:brushProperty name="width" value="0.05" units="cm"/>
      <inkml:brushProperty name="height" value="0.05" units="cm"/>
      <inkml:brushProperty name="color" value="#FF0066"/>
    </inkml:brush>
  </inkml:definitions>
  <inkml:trace contextRef="#ctx0" brushRef="#br0">1 168 7730,'39'-3'10098,"46"-19"-9161,-83 21-641,31-11 579,0-2 0,52-30 0,-60 30-401,1 1-1,0 0 0,54-16 1,-79 29-470,0-1 1,0 1 0,1 0 0,-1-1 0,0 1-1,0 0 1,1 0 0,-1 0 0,0 0-1,0 0 1,1 0 0,-1 0 0,0 0-1,0 1 1,0-1 0,1 0 0,-1 1-1,2 0 1,-3 0-3,1 0-1,-1-1 0,1 1 0,-1-1 1,0 1-1,1 0 0,-1 0 0,0-1 1,1 1-1,-1 0 0,0-1 0,0 1 1,0 0-1,0 0 0,0-1 1,0 1-1,0 0 0,0 0 0,0-1 1,0 1-1,0 0 0,-1 1 0,-1 5-1,0-1 0,-1 1 1,0-1-1,0 1 0,-6 7 0,-18 24-15,-1-2 1,-44 43-1,-14 18 1024,79-84-414,11-10-39,19-13-80,75-54-301,16-9-2748,-44 37 1452</inkml:trace>
</inkml:ink>
</file>

<file path=ppt/ink/ink1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8:32.306"/>
    </inkml:context>
    <inkml:brush xml:id="br0">
      <inkml:brushProperty name="width" value="0.05" units="cm"/>
      <inkml:brushProperty name="height" value="0.05" units="cm"/>
      <inkml:brushProperty name="color" value="#FF0066"/>
    </inkml:brush>
  </inkml:definitions>
  <inkml:trace contextRef="#ctx0" brushRef="#br0">0 248 10218,'36'-8'4961,"22"-10"-1872,15-6-216,-3-12-1193,1 0-488,-8-4-2456,-3 1 2168,-16-8-1096</inkml:trace>
</inkml:ink>
</file>

<file path=ppt/ink/ink1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02.456"/>
    </inkml:context>
    <inkml:brush xml:id="br0">
      <inkml:brushProperty name="width" value="0.05" units="cm"/>
      <inkml:brushProperty name="height" value="0.05" units="cm"/>
      <inkml:brushProperty name="color" value="#FF0066"/>
    </inkml:brush>
  </inkml:definitions>
  <inkml:trace contextRef="#ctx0" brushRef="#br0">19 186 5505,'-1'0'8,"0"1"140,-1 1 1,0 0-1,1-1 1,0 1-1,-1 0 1,1 0-1,0 0 1,0 0-1,0 0 1,0 0-1,0 0 1,0 0-1,0 4 1,11-2 879,18-4-103,437-52 5301,-11 1-4444,468-30 849,-386 51-2018,-1 30-558,-522 0-49,236 0 189,436 13 318,-444 14-417,-80-7-79,-126-16-23,120 12 569,279-5 1,-314-19-257,267-8 351,-174 19-577,401 16-38,24-6 444,-211-27 27,-284 8-427,-128 5-72,457-4 448,-18 3-10,-2-30 106,105-5 471,-437 32-885,491 0 346,-246 38-376,-238-18-97,48-4 75,199-13 0,-159-3-55,-43 3 5,621 21-54,-680-3 17,32 3-19,-111-16 9,13 2-9,0-3 0,1-1 0,-1-2 0,84-14 0,-110 11-4,-4 1-52,0-1 0,21-8 0,-51 17-7624,-12-1 7018,15-2-267,-75 7-654</inkml:trace>
</inkml:ink>
</file>

<file path=ppt/ink/ink1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15.791"/>
    </inkml:context>
    <inkml:brush xml:id="br0">
      <inkml:brushProperty name="width" value="0.05" units="cm"/>
      <inkml:brushProperty name="height" value="0.05" units="cm"/>
      <inkml:brushProperty name="color" value="#FF0066"/>
    </inkml:brush>
  </inkml:definitions>
  <inkml:trace contextRef="#ctx0" brushRef="#br0">9 119 5737,'-6'-16'6662,"3"-23"-1501,3 37-4598,1 2-491,0-1 0,-1 0 0,1 0 0,-1 1 0,1-1 0,0 1 0,0-1 0,-1 0 0,1 1 0,0-1 0,0 1 0,0 0 0,-1-1 0,1 1 0,0 0 0,0-1 0,0 1 0,0 0 0,0 0 0,1 0 1,29-5 537,10 5 337,64 7 1,-69-3-334,1-1-1,0-2 0,57-5 1,55-28 510,-33 7-4446,-102 24 2186</inkml:trace>
</inkml:ink>
</file>

<file path=ppt/ink/ink1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16.458"/>
    </inkml:context>
    <inkml:brush xml:id="br0">
      <inkml:brushProperty name="width" value="0.05" units="cm"/>
      <inkml:brushProperty name="height" value="0.05" units="cm"/>
      <inkml:brushProperty name="color" value="#FF0066"/>
    </inkml:brush>
  </inkml:definitions>
  <inkml:trace contextRef="#ctx0" brushRef="#br0">5 18 5785,'0'0'147,"-1"0"0,1 0 0,0 0 0,0 0 0,0 1 0,-1-1 0,1 0 0,0 0 0,0 0 0,-1 0 0,0 1 881,1-1-881,0 0 0,0 1 0,0-1 0,0 0 0,0 0 0,-1 0 0,1 1 0,0-1 0,0 0 0,0 0 0,0 0-1,0 1 1,0-1 0,0 0 0,0 0 0,0 0 0,0 1 0,0-1 0,0 0 0,0 0 0,0 1 0,0-1 0,0 0 0,0 0 0,0 0 0,1 1 0,-1-1 0,0 0 0,1 1 881,-1 0-881,20 6 2749,43 2-2715,-49-7 827,36 3 149,0-2 1,95-7 0,-64-5-1156,84-20 1,-108 20-2734,-39 6 1668</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03.272"/>
    </inkml:context>
    <inkml:brush xml:id="br0">
      <inkml:brushProperty name="width" value="0.05" units="cm"/>
      <inkml:brushProperty name="height" value="0.05" units="cm"/>
      <inkml:brushProperty name="color" value="#FF0066"/>
    </inkml:brush>
  </inkml:definitions>
  <inkml:trace contextRef="#ctx0" brushRef="#br0">29 127 7562,'82'-100'3519,"-68"79"-1721,-14 15 549,-9 15 607,9-8-2941,-1 2 20,0 1 0,0-1 0,0 1 0,0-1 0,-1 0 0,1 1 0,-4 4 0,-15 21 87,11-17-27,0 1 0,1 1 0,0 0 0,-10 26-1,11-21 35,1 1-1,1 0 1,0 0-1,2 0 1,1 0-1,0 1 0,1-1 1,1 1-1,5 33 1,-4-51-101,0 1-1,0-1 1,0 0 0,0 0 0,0 0 0,1 0 0,0 0 0,-1 0-1,1 0 1,0 0 0,0-1 0,1 1 0,-1-1 0,1 1 0,3 2-1,0-1 22,0 0 0,0-1-1,0 0 1,0 0 0,1-1-1,-1 0 1,10 2-1,2 0 6,0-2-1,0 0 1,0-1-1,36-3 1,49-15-2706,-62 16 1930</inkml:trace>
</inkml:ink>
</file>

<file path=ppt/ink/ink1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16.987"/>
    </inkml:context>
    <inkml:brush xml:id="br0">
      <inkml:brushProperty name="width" value="0.05" units="cm"/>
      <inkml:brushProperty name="height" value="0.05" units="cm"/>
      <inkml:brushProperty name="color" value="#FF0066"/>
    </inkml:brush>
  </inkml:definitions>
  <inkml:trace contextRef="#ctx0" brushRef="#br0">1 26 9106,'19'-8'4025,"17"2"-2073,9 2-191,13 3-305,6 2-456,0 1-600,4 3-112,-10-5-168,-2 0-112,-6-3-520,-10-4-528,-3 6-960,-3-3-169,-9 11 1289</inkml:trace>
</inkml:ink>
</file>

<file path=ppt/ink/ink1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17.424"/>
    </inkml:context>
    <inkml:brush xml:id="br0">
      <inkml:brushProperty name="width" value="0.05" units="cm"/>
      <inkml:brushProperty name="height" value="0.05" units="cm"/>
      <inkml:brushProperty name="color" value="#FF0066"/>
    </inkml:brush>
  </inkml:definitions>
  <inkml:trace contextRef="#ctx0" brushRef="#br0">0 30 7882,'29'-5'4377,"10"2"-833,15-4-1655,7 7-105,-3-4-800,-1 0-303,1 6-377,-8-4-152,4 2-152,-6 0-208,-7-5-625,-6 4-671,-10 2-1040,-6 6 1463</inkml:trace>
</inkml:ink>
</file>

<file path=ppt/ink/ink1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17.824"/>
    </inkml:context>
    <inkml:brush xml:id="br0">
      <inkml:brushProperty name="width" value="0.05" units="cm"/>
      <inkml:brushProperty name="height" value="0.05" units="cm"/>
      <inkml:brushProperty name="color" value="#FF0066"/>
    </inkml:brush>
  </inkml:definitions>
  <inkml:trace contextRef="#ctx0" brushRef="#br0">1 15 10122,'32'-8'4737,"13"3"-2544,20 3-417,3 2-224,0 5-831,-3 2-249,-2 1-240,-5 3-56,-6-3-392,-7 4-392,-16-9-1257,-1 5-583,-22 8 1423</inkml:trace>
</inkml:ink>
</file>

<file path=ppt/ink/ink1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18.263"/>
    </inkml:context>
    <inkml:brush xml:id="br0">
      <inkml:brushProperty name="width" value="0.05" units="cm"/>
      <inkml:brushProperty name="height" value="0.05" units="cm"/>
      <inkml:brushProperty name="color" value="#FF0066"/>
    </inkml:brush>
  </inkml:definitions>
  <inkml:trace contextRef="#ctx0" brushRef="#br0">0 14 9706,'54'-7'4313,"18"4"-2225,9 0-199,-8 4-521,0 3-416,-7 2-560,-1 4-112,-8-4-207,-2 4-186,-7 0-663,-9-5-760,-11 1 2880,-12 1-1496</inkml:trace>
</inkml:ink>
</file>

<file path=ppt/ink/ink1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18.725"/>
    </inkml:context>
    <inkml:brush xml:id="br0">
      <inkml:brushProperty name="width" value="0.05" units="cm"/>
      <inkml:brushProperty name="height" value="0.05" units="cm"/>
      <inkml:brushProperty name="color" value="#FF0066"/>
    </inkml:brush>
  </inkml:definitions>
  <inkml:trace contextRef="#ctx0" brushRef="#br0">2 17 9026,'-2'43'4145,"30"-49"-1337,9 1-727,13 0-433,9 4-255,9 1-785,1 0-208,4-2-192,-2 0-160,-3-2-736,-5-3-849,-9-7-3448,-14 1 3185</inkml:trace>
</inkml:ink>
</file>

<file path=ppt/ink/ink1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19.177"/>
    </inkml:context>
    <inkml:brush xml:id="br0">
      <inkml:brushProperty name="width" value="0.05" units="cm"/>
      <inkml:brushProperty name="height" value="0.05" units="cm"/>
      <inkml:brushProperty name="color" value="#FF0066"/>
    </inkml:brush>
  </inkml:definitions>
  <inkml:trace contextRef="#ctx0" brushRef="#br0">0 181 11811,'81'-19'5113,"13"-4"-3017,1-4-664,9 4-199,-7 4-785,2 4-184,-10 1-696,-2-6-985,-8-1 993</inkml:trace>
</inkml:ink>
</file>

<file path=ppt/ink/ink1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37.292"/>
    </inkml:context>
    <inkml:brush xml:id="br0">
      <inkml:brushProperty name="width" value="0.05" units="cm"/>
      <inkml:brushProperty name="height" value="0.05" units="cm"/>
      <inkml:brushProperty name="color" value="#FF0066"/>
    </inkml:brush>
  </inkml:definitions>
  <inkml:trace contextRef="#ctx0" brushRef="#br0">349 972 6625,'-2'0'313,"1"-1"0,0 1-1,0-1 1,-1 0 0,1 0-1,0 1 1,0-1 0,0 0-1,0 0 1,0 0 0,0 0-1,0 0 1,0 0 0,1 0-1,-1-1 1,0 1 0,1 0-1,-1 0 1,1 0 0,-1-1 0,1 1-1,-1 0 1,1-1 0,0 1-1,0 0 1,0-1 0,0 1-1,0-1 1,0 1 0,0-2-1,1 2-186,-1 0 0,1-1 0,-1 1 0,1 0 0,0 0 0,0 0 0,-1 0 0,1 0 0,0 0 0,0 0 0,0 0 1,0 1-1,0-1 0,0 0 0,0 0 0,1 1 0,-1-1 0,0 1 0,0-1 0,0 1 0,1 0 0,-1-1 0,2 1 0,13-2 211,0 1 0,0 1 0,-1 0 0,1 1 0,0 1 0,0 0-1,17 6 1,26 2 76,-15-6-202,0-2-1,0-2 1,83-10-1,129-39 167,-211 39-298,-13 4 34,0-3 0,-1 0 0,-1-2 0,44-22 0,-60 25-48,0 0-1,0-1 0,-1-1 0,0 0 0,-1-1 0,0 0 0,-1-1 1,0 0-1,-1-1 0,16-25 0,-22 32-38,-1 0 0,0 0 0,-1-1 0,1 1 0,-1 0 1,0-1-1,-1 0 0,0 1 0,0-1 0,0 0 0,-1 1 0,0-1 0,0 0 0,0 0 0,-1 1 1,0-1-1,-1 0 0,0 1 0,0-1 0,0 1 0,0 0 0,-1-1 0,-4-5 0,-3-4 14,-2 0 0,0 1 1,0 0-1,-1 1 0,-1 1 0,-29-22 0,35 28-37,-168-125 11,140 109-10,-2 1-1,0 1 0,-45-16 1,7 7 2,26 8-7,0 3 0,-2 2 0,0 2 0,-70-11 0,87 22-8,-1 2 1,1 1 0,0 1-1,-38 6 1,57-3 2,1 0 0,0 1 0,0 0 0,1 1 1,-1 1-1,1 0 0,0 1 0,1 0 0,-1 2 0,2-1 1,-21 19-1,17-14 36,2 2 0,0-1 0,0 2 0,2 0 0,0 1 0,0 0 0,2 1 0,0 0 0,1 0 0,1 1 0,1 0 0,1 1 0,0-1 0,1 1 0,2 1 0,0-1 0,1 0 0,1 1 0,0-1 0,2 1 0,1-1 1,0 1-1,1-1 0,1 0 0,2 0 0,0-1 0,0 1 0,11 19 0,-6-17 146,0 0 0,2 0 0,0-1 0,1-1 0,2 0 0,0-1 0,0-1 1,2-1-1,24 20 0,-28-27-171,0-1 1,1 0-1,-1-1 0,2 0 1,-1-2-1,1 1 0,0-2 1,1 0-1,-1-1 1,1-1-1,0 0 0,-1-1 1,1-1-1,24-2 0,-23 0-41,0-1-1,-1-1 0,0-1 0,1-1 0,-1 0 0,-1-1 0,1-1 0,16-9 0,53-35-8</inkml:trace>
</inkml:ink>
</file>

<file path=ppt/ink/ink1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42.950"/>
    </inkml:context>
    <inkml:brush xml:id="br0">
      <inkml:brushProperty name="width" value="0.05" units="cm"/>
      <inkml:brushProperty name="height" value="0.05" units="cm"/>
      <inkml:brushProperty name="color" value="#FF0066"/>
    </inkml:brush>
  </inkml:definitions>
  <inkml:trace contextRef="#ctx0" brushRef="#br0">634 1212 6129,'-31'20'5088,"68"-14"465,618 85-2898,-103-30-2172,39 3 798,2-29 85,-42-49 34,-4-25-422,-521 37-947,558-21 228,-302 15-238,-122 6-36,131-10-115,-251 6 80,0-3 1,0-1 0,-1-3-1,-1 0 1,65-34 0,-94 43 49,-1-1 0,1 0 0,-1-1 0,0 1-1,0-2 1,0 1 0,-1-1 0,0 0 0,-1-1 0,8-9 0,-12 13-1,0 0 0,0 0-1,0 1 1,0-1-1,-1 0 1,0 0 0,0-1-1,0 1 1,0 0 0,0 0-1,-1-1 1,0 1-1,0 0 1,0 0 0,0-1-1,-1 1 1,0 0 0,0 0-1,0 0 1,0-1-1,-1 1 1,1 0 0,-1 1-1,0-1 1,-4-5 0,-38-52-5,30 44 11,1-1-1,-19-34 1,21 33-3,-1 0 0,-1 0 1,0 1-1,-2 1 1,0 0-1,0 1 0,-2 1 1,-24-18-1,-2 2-13,-2 2-1,-69-33 0,7 11-69,-3 4-1,-2 5 0,-1 5 1,-228-43-1,-1125-184-226,539 141 261,723 111 11,0 9-1,1 8 0,-1 9 0,-243 50 0,370-48 24,1 5-1,-139 55 0,164-52 13,1 1 0,1 3-1,2 1 1,-81 67-1,93-66-7,2 2-1,-45 54 0,63-66 8,1-1 1,2 2-1,0 0 1,0 0-1,2 1 1,-12 39-1,14-32 18,0 2 0,3-1-1,0 1 1,2-1 0,1 1 0,2 0-1,1 0 1,1 0 0,2 0-1,14 55 1,-13-67 33,2 0-1,0 0 1,1 0 0,1-1 0,1 0-1,0-1 1,2 0 0,0-1-1,0 0 1,2-1 0,0 0 0,0-1-1,1 0 1,1-2 0,1 0 0,-1 0-1,30 13 1,-8-9 138,1-1 0,1-2 0,1-1-1,0-3 1,0-1 0,0-2 0,50 1 0,18-5 427,169-20 0,-193 8-1078,-1-4 1,-1-4-1,91-31 0,-71 10-335</inkml:trace>
</inkml:ink>
</file>

<file path=ppt/ink/ink1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58.648"/>
    </inkml:context>
    <inkml:brush xml:id="br0">
      <inkml:brushProperty name="width" value="0.05" units="cm"/>
      <inkml:brushProperty name="height" value="0.05" units="cm"/>
      <inkml:brushProperty name="color" value="#FF0066"/>
    </inkml:brush>
  </inkml:definitions>
  <inkml:trace contextRef="#ctx0" brushRef="#br0">12 15 9954,'-5'-10'4585,"-2"6"-2384,7 10-193,0 12-352,0 16-623,10 3-289,1 5-400,2-5-448,25-4 96</inkml:trace>
</inkml:ink>
</file>

<file path=ppt/ink/ink1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0:01.583"/>
    </inkml:context>
    <inkml:brush xml:id="br0">
      <inkml:brushProperty name="width" value="0.05" units="cm"/>
      <inkml:brushProperty name="height" value="0.05" units="cm"/>
      <inkml:brushProperty name="color" value="#FF0066"/>
    </inkml:brush>
  </inkml:definitions>
  <inkml:trace contextRef="#ctx0" brushRef="#br0">7 4 7442,'-6'-3'16123,"8"24"-15243,1 3-496,5 41-776,3-33 280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03.985"/>
    </inkml:context>
    <inkml:brush xml:id="br0">
      <inkml:brushProperty name="width" value="0.05" units="cm"/>
      <inkml:brushProperty name="height" value="0.05" units="cm"/>
      <inkml:brushProperty name="color" value="#FF0066"/>
    </inkml:brush>
  </inkml:definitions>
  <inkml:trace contextRef="#ctx0" brushRef="#br0">0 13 4705,'0'0'11162,"11"0"-10962,9 2-88,7 0-64,40 3-128,-40-10-552,2-2-544,0-2 688</inkml:trace>
</inkml:ink>
</file>

<file path=ppt/ink/ink1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38.557"/>
    </inkml:context>
    <inkml:brush xml:id="br0">
      <inkml:brushProperty name="width" value="0.05" units="cm"/>
      <inkml:brushProperty name="height" value="0.05" units="cm"/>
      <inkml:brushProperty name="color" value="#FF0066"/>
    </inkml:brush>
  </inkml:definitions>
  <inkml:trace contextRef="#ctx0" brushRef="#br0">280 62 7610,'2'-5'1007,"0"0"1,0 0 0,0 0 0,-1 0 0,2-10-1,-2 14-928,-1 0 0,0 1 0,0-1-1,0 0 1,0 0 0,0 1 0,0-1-1,0 0 1,0 1 0,0-1 0,-1 0-1,1 0 1,0 1 0,0-1 0,-1 0 0,1 1-1,0-1 1,-1 0 0,1 1 0,0-1-1,-1 0 1,1 1 0,-1-1 0,1 1-1,-1-1 1,0 1 0,1-1 0,-1 1-1,1 0 1,-1-1 0,0 1 0,1 0-1,-1-1 1,0 1 0,0 0 0,1 0-1,-1-1 1,0 1 0,1 0 0,-1 0 0,0 0-1,0 0 1,1 0 0,-1 0 0,0 0-1,0 1 1,1-1 0,-1 0 0,0 0-1,0 1 1,-7 1 93,1 0-1,0 1 1,-1 0-1,1 0 1,0 1-1,1 0 1,-1 0-1,1 0 1,-9 9-1,-3 3 259,-28 33 0,30-30-180,2 1 0,0 1 0,1 0 0,1 1-1,1 0 1,-10 31 0,15-37-86,1 1 0,0 0-1,2 1 1,0-1 0,1 1-1,1-1 1,0 1 0,1 0 0,4 26-1,-3-38-109,1 0-1,-1 0 1,1-1-1,0 1 0,0-1 1,1 0-1,-1 1 0,1-1 1,0 0-1,1-1 1,-1 1-1,1 0 0,0-1 1,7 6-1,-4-5-9,-1 0 1,1-1-1,0 0 0,0-1 0,1 1 1,-1-1-1,1-1 0,-1 1 1,16 1-1,-9-2-132,0 0 0,1-2 1,-1 0-1,1 0 0,-1-2 0,0 1 1,1-2-1,-1 0 0,0-1 1,0 0-1,19-10 0,-12 4-878,-2-2-1,0-1 1,0 0-1,-1-1 1,19-20 0,0-8-329</inkml:trace>
</inkml:ink>
</file>

<file path=ppt/ink/ink1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39.023"/>
    </inkml:context>
    <inkml:brush xml:id="br0">
      <inkml:brushProperty name="width" value="0.05" units="cm"/>
      <inkml:brushProperty name="height" value="0.05" units="cm"/>
      <inkml:brushProperty name="color" value="#FF0066"/>
    </inkml:brush>
  </inkml:definitions>
  <inkml:trace contextRef="#ctx0" brushRef="#br0">7 275 8362,'-6'111'9851,"6"-84"-8444,1 0 0,2 0 0,1 0 0,7 30 0,-10-56-1370,-1 0 1,0 1-1,1-1 1,-1 0-1,0 1 0,1-1 1,0 0-1,-1 0 0,1 1 1,0-1-1,-1 0 1,1 0-1,0 0 0,1 1 1,-1-2-29,-1 0-1,1 0 1,-1 0 0,0 0 0,1 0 0,-1 0 0,0 0 0,1 0 0,-1-1 0,0 1-1,0 0 1,1 0 0,-1 0 0,0-1 0,1 1 0,-1 0 0,0 0 0,0-1-1,1 1 1,-1 0 0,0 0 0,0-1 0,0 1 0,1 0 0,-1-1 0,0 1 0,0 0-1,0-1 1,0 1 0,0 0 0,0-1 0,0 0 0,8-40 112,-10-5-288,-11-77 1,-1-22-561,13 128 622,2-1 0,0 1 1,1 0-1,0 0 1,2-1-1,6-19 1,-9 33 105,0 0 0,1 1 0,-1-1 0,1 0 1,0 1-1,0-1 0,0 1 0,1 0 0,-1 0 1,1 0-1,-1 0 0,1 0 0,0 0 0,0 1 1,1-1-1,-1 1 0,0 0 0,1 0 1,7-3-1,-7 4 41,0 1-1,0-1 1,0 1 0,0 0 0,0 0 0,0 0-1,0 0 1,0 1 0,0-1 0,0 1 0,0 0-1,0 1 1,0-1 0,-1 1 0,1-1 0,0 1-1,-1 0 1,0 1 0,5 2 0,5 5 201,-1 1 1,-1 0 0,0 0-1,0 1 1,-1 1 0,17 26-1,41 93 707,-49-90-804,34 54 0,-40-78-183,-10-15-62,0 0 1,0 1-1,-1-1 0,1 1 1,-1 0-1,0 0 0,0 0 0,0 0 1,-1 0-1,1 0 0,0 7 0,-15-30-9423,12 18 9329,-16-28-2101,-42-32 954</inkml:trace>
</inkml:ink>
</file>

<file path=ppt/ink/ink1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39.474"/>
    </inkml:context>
    <inkml:brush xml:id="br0">
      <inkml:brushProperty name="width" value="0.05" units="cm"/>
      <inkml:brushProperty name="height" value="0.05" units="cm"/>
      <inkml:brushProperty name="color" value="#FF0066"/>
    </inkml:brush>
  </inkml:definitions>
  <inkml:trace contextRef="#ctx0" brushRef="#br0">34 258 8746,'-19'20'4545,"4"-6"-1761,15-6-583,8-8-217,13-10-583,7-6-145,12-8-360,4-2-248,3 2-368,5-4-160,-9-2-464,1-1-296,-10 3-776,-5 2-393,-1 5-895,-6 2-113,9 3 1785</inkml:trace>
</inkml:ink>
</file>

<file path=ppt/ink/ink1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39.913"/>
    </inkml:context>
    <inkml:brush xml:id="br0">
      <inkml:brushProperty name="width" value="0.05" units="cm"/>
      <inkml:brushProperty name="height" value="0.05" units="cm"/>
      <inkml:brushProperty name="color" value="#FF0066"/>
    </inkml:brush>
  </inkml:definitions>
  <inkml:trace contextRef="#ctx0" brushRef="#br0">84 11 9394,'0'0'367,"-1"-1"0,1 1 0,0-1 0,0 0 0,-1 1 1,1-1-1,0 1 0,-1-1 0,1 1 0,0-1 0,-1 1 0,1-1 0,-1 1 0,1-1 0,-1 1 0,1 0 0,-1-1 0,1 1 1,-1 0-1,1-1 0,-1 1 0,1 0 0,-1 0 0,0 0 0,1-1 0,-1 1 0,0 0 0,1 0 0,-1 0 0,1 0 1,-1 0-1,0 0 0,1 0 0,-1 0 0,0 1 0,-14 20 4094,5-5-4988,3-5 606,3-6-26,0 0 1,1 0 0,0 1 0,0-1 0,0 1 0,0 0 0,1 0-1,0 0 1,0 0 0,1 0 0,-1 1 0,1-1 0,1 0-1,-1 1 1,2 11 0,3 5 63,0 0 0,2 0-1,1 0 1,13 28 0,-14-36-94,2-1 0,-1 0 1,2 0-1,0-1 0,0 0 0,1-1 0,15 14 1,-21-22-20,-1-1 0,1 0 0,-1-1 0,1 1 0,0 0 0,0-1 0,1 0 0,-1 0 0,0 0 0,1-1 0,-1 1 0,1-1 0,-1 0 0,1-1 0,-1 1 0,1-1 0,0 0 0,-1 0 0,1 0 0,0 0 0,-1-1 0,1 0 0,-1 0 0,1 0 0,-1-1 0,1 1 0,-1-1 0,0 0 0,0 0 0,0-1 0,0 1 0,0-1 0,0 0 0,-1 0 0,1 0 0,-1-1 0,0 1 0,0-1 0,3-5 0,-4 6 2,0-1 1,-1 1-1,0-1 0,0 1 1,0-1-1,0 1 1,-1-1-1,1 0 0,-1 1 1,0-1-1,0 0 1,0 1-1,0-1 0,-1 0 1,0 1-1,0-1 1,0 1-1,0-1 0,0 1 1,-1-1-1,1 1 1,-1 0-1,0 0 0,-3-5 1,2 4-4,0 0-1,0 0 1,0 0 0,-1 1 0,1-1-1,-1 1 1,0 0 0,1 0-1,-2 0 1,1 1 0,0 0 0,0-1-1,-1 1 1,1 1 0,-1-1 0,0 1-1,-8-2 1,-30 6-10,42-3 7,-1 0 1,0 1 0,1-1-1,-1 0 1,1 1 0,-1 0-1,0-1 1,1 1 0,-1 0-1,1 0 1,0 0 0,-1 0-1,1 0 1,0 0 0,-1 0-1,1 0 1,0 0 0,0 1-1,0-1 1,0 0 0,0 1-1,-1 1 1,2-2 1,0 0 0,0-1-1,-1 1 1,1 0 0,0-1 0,0 1-1,0 0 1,0-1 0,0 1 0,0 0-1,0-1 1,0 1 0,0 0 0,1-1-1,-1 1 1,0-1 0,0 1 0,1 0-1,-1-1 1,0 1 0,1-1 0,-1 1 0,0-1-1,1 1 1,-1-1 0,1 1 0,-1-1-1,1 1 1,-1-1 0,1 1 0,0-1-1,1 1 3,1 0-1,-1 0 0,0 0 0,1-1 1,-1 1-1,0-1 0,1 0 1,-1 1-1,3-2 0,6 1-1,-1-1-1,0 0 0,14-4 1,20-11-857,1-1 1,-2-3-1,42-25 1,-31 16-2088,-13 10 1461</inkml:trace>
</inkml:ink>
</file>

<file path=ppt/ink/ink1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40.419"/>
    </inkml:context>
    <inkml:brush xml:id="br0">
      <inkml:brushProperty name="width" value="0.05" units="cm"/>
      <inkml:brushProperty name="height" value="0.05" units="cm"/>
      <inkml:brushProperty name="color" value="#FF0066"/>
    </inkml:brush>
  </inkml:definitions>
  <inkml:trace contextRef="#ctx0" brushRef="#br0">0 180 8850,'4'-6'4217,"15"-9"-1153,10 1-615,12-7-289,9 3-207,23-2-801,1-4-304,4 0-1280,6 3-504,-2 5 568</inkml:trace>
</inkml:ink>
</file>

<file path=ppt/ink/ink1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40.789"/>
    </inkml:context>
    <inkml:brush xml:id="br0">
      <inkml:brushProperty name="width" value="0.05" units="cm"/>
      <inkml:brushProperty name="height" value="0.05" units="cm"/>
      <inkml:brushProperty name="color" value="#FF0066"/>
    </inkml:brush>
  </inkml:definitions>
  <inkml:trace contextRef="#ctx0" brushRef="#br0">1 143 16003,'42'11'6898,"66"-14"-3841,-43-12-665,-18-6-1272,-2-1-352,-3-4-1168,-6-5-928,17-5 888</inkml:trace>
</inkml:ink>
</file>

<file path=ppt/ink/ink1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50.300"/>
    </inkml:context>
    <inkml:brush xml:id="br0">
      <inkml:brushProperty name="width" value="0.05" units="cm"/>
      <inkml:brushProperty name="height" value="0.05" units="cm"/>
      <inkml:brushProperty name="color" value="#FF0066"/>
    </inkml:brush>
  </inkml:definitions>
  <inkml:trace contextRef="#ctx0" brushRef="#br0">2 12 9778,'-1'-11'10082,"6"20"-9874,0 3-72,-1-3-80,-2-4-112,0-1-488</inkml:trace>
</inkml:ink>
</file>

<file path=ppt/ink/ink1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50.711"/>
    </inkml:context>
    <inkml:brush xml:id="br0">
      <inkml:brushProperty name="width" value="0.05" units="cm"/>
      <inkml:brushProperty name="height" value="0.05" units="cm"/>
      <inkml:brushProperty name="color" value="#FF0066"/>
    </inkml:brush>
  </inkml:definitions>
  <inkml:trace contextRef="#ctx0" brushRef="#br0">0 20 9450,'21'-20'4777,"-18"41"-1536,5-8-1865,5 2-424,-1-9-672,4-3-232,2-1-792,-2-4-704,11-9 872</inkml:trace>
</inkml:ink>
</file>

<file path=ppt/ink/ink1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51.245"/>
    </inkml:context>
    <inkml:brush xml:id="br0">
      <inkml:brushProperty name="width" value="0.05" units="cm"/>
      <inkml:brushProperty name="height" value="0.05" units="cm"/>
      <inkml:brushProperty name="color" value="#FF0066"/>
    </inkml:brush>
  </inkml:definitions>
  <inkml:trace contextRef="#ctx0" brushRef="#br0">0 442 8986,'91'107'3974,"-86"-101"-3408,0 1 0,-1-1 0,0 1 0,-1 0 1,1 0-1,-1 0 0,2 10 0,-4-15-417,-1 1 0,1-1 0,0 1-1,0-1 1,0 1 0,0-1 0,1 0 0,-1 0 0,0 1 0,1-1 0,0 0 0,-1 0 0,1-1 0,0 1-1,0 0 1,4 2 0,-6-4-132,0 1-1,1-1 0,-1 0 1,1 1-1,0-1 0,-1 0 1,1 0-1,-1 0 0,1 1 1,-1-1-1,1 0 0,0 0 0,-1 0 1,1 0-1,-1 0 0,1 0 1,0 0-1,-1 0 0,1 0 1,-1 0-1,1 0 0,0 0 1,-1-1-1,1 1 0,-1 0 1,1 0-1,-1-1 0,1 1 1,-1 0-1,1-1 0,-1 1 1,1 0-1,-1-1 0,1 1 1,-1-1-1,1 1 0,-1-1 1,0 1-1,1-1 0,-1 1 1,0-1-1,0 1 0,1-1 1,-1 1-1,0-1 0,0-1 1,9-34 87,-8 28-62,32-131 20,-28 123-24,1-1 1,0 1-1,2 0 1,-1 1 0,2 0-1,12-17 1,-20 30 10,0 1 1,0 0-1,0 0 1,0-1-1,0 1 1,0 0-1,1 0 1,-1 0-1,0 0 1,1 0-1,-1 1 1,0-1-1,1 0 1,-1 1-1,1-1 1,0 1-1,-1-1 1,1 1-1,-1 0 1,1-1-1,0 1 0,-1 0 1,3 0-1,-1 1 32,-1 0-1,1 0 1,0 0 0,-1 0-1,1 0 1,-1 1-1,1-1 1,-1 1-1,0-1 1,1 1-1,-1 0 1,2 3-1,6 6 149,-2 0 0,0 0 0,0 0-1,8 19 1,-7-8-46,4 10-1,-12-30-177,-1-1 0,1 0 1,0 0-1,-1 0 0,1 1 0,0-1 0,0 0 1,0 0-1,0 0 0,0 0 0,1 0 1,-1-1-1,0 1 0,0 0 0,1 0 0,-1-1 1,0 1-1,2 0 0,-2-1-7,0-1 0,0 1 1,0 0-1,0 0 0,0-1 0,0 1 0,0 0 0,0-1 0,0 1 1,0-1-1,0 0 0,0 1 0,0-1 0,-1 0 0,1 1 1,0-1-1,-1 0 0,1 0 0,0 1 0,-1-1 0,1 0 1,-1 0-1,1 0 0,-1 0 0,1 0 0,-1 0 0,0 0 1,1 0-1,-1-1 0,11-41-81,-8 29 56,9-28-57,47-154-104,-58 194 200,-1 1 0,1-1 1,-1 1-1,1-1 0,0 1 1,-1 0-1,1-1 1,0 1-1,0 0 0,0 0 1,0-1-1,0 1 0,0 0 1,1 0-1,1-2 1,-2 3-6,-1 0 1,1 0 0,0 0 0,-1 0 0,1 0 0,-1 0-1,1 1 1,-1-1 0,1 0 0,0 0 0,-1 0 0,1 0 0,-1 1-1,1-1 1,-1 0 0,1 1 0,-1-1 0,1 0 0,-1 1 0,0-1-1,1 1 1,-1-1 0,1 0 0,-1 1 0,0-1 0,1 1-1,-1-1 1,0 2 0,5 7 92,-1 0 0,0 1-1,5 17 1,-4-8-10,-3-14-77,0-1 0,0 1 0,0-1 0,1 1-1,-1-1 1,1 0 0,0 0 0,0 0 0,0 0 0,1-1-1,-1 1 1,1-1 0,0 0 0,0 0 0,6 3-1,-7-5-10,0 0 0,0 0-1,1 0 1,-1 0 0,0-1-1,0 1 1,1-1-1,-1 0 1,0 0 0,1 0-1,-1-1 1,0 1 0,0-1-1,1 0 1,-1 0-1,0 0 1,0 0 0,0 0-1,0-1 1,0 1 0,0-1-1,-1 0 1,6-4 0,5-6-6,0 0 0,-1-1 0,0 0 0,-1-1 0,-1-1 0,0 1 0,-1-1 0,-1-1 0,0 0 0,-1 0 0,5-18 0,-11 29 0,0-1 0,0 1 0,0-1 0,0 0 0,-1 1 0,0-1 0,0 0 0,-1 1 0,1-1 0,-3-5 0,3 10 1,0 0-1,-1 0 0,1-1 1,-1 1-1,1 0 0,-1 0 0,1 0 1,-1 0-1,0 0 0,1 0 0,-1 0 1,0 0-1,0 0 0,0 0 1,0 1-1,0-1 0,0 0 0,0 1 1,-2-2-1,1 2-2,0 0 0,0-1 0,1 1 0,-1 0 0,0 0 0,0 1 0,1-1 0,-1 0 0,0 1 0,0-1 0,1 1 0,-1-1 0,0 1 1,1 0-1,-1-1 0,1 1 0,-1 0 0,-1 2 0,-10 6-39,0 0 0,1 1 0,-11 12 1,17-17-34,1 0 1,1 1-1,-1 0 1,1 0-1,0 0 1,0 0-1,1 1 1,-5 11 0,7-17-81,1 0-1,0 0 1,0 0 0,-1 0 0,1 1 0,0-1 0,0 0 0,0 0 0,0 0 0,1 0 0,-1 0 0,0 1-1,0-1 1,1 0 0,-1 0 0,0 0 0,1 0 0,-1 0 0,1 0 0,-1 0 0,1 0 0,0 0 0,-1 0 0,1-1-1,0 1 1,0 0 0,0 0 0,0 0 0,-1-1 0,1 1 0,0-1 0,0 1 0,0-1 0,0 1 0,1-1-1,-1 1 1,0-1 0,0 0 0,0 1 0,0-1 0,0 0 0,0 0 0,1 0 0,-1 0 0,0 0 0,0 0 0,0-1-1,0 1 1,1 0 0,10-3-1073</inkml:trace>
</inkml:ink>
</file>

<file path=ppt/ink/ink1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51.658"/>
    </inkml:context>
    <inkml:brush xml:id="br0">
      <inkml:brushProperty name="width" value="0.05" units="cm"/>
      <inkml:brushProperty name="height" value="0.05" units="cm"/>
      <inkml:brushProperty name="color" value="#FF0066"/>
    </inkml:brush>
  </inkml:definitions>
  <inkml:trace contextRef="#ctx0" brushRef="#br0">0 183 7026,'18'-2'1295,"0"1"0,0 1 1,0 0-1,0 2 0,22 4 1,-13-4 562,-19-1-1228,-1-1 0,0 1 1,1 0-1,-1 1 0,10 3 0,-16-5-573,0 1 0,0-1-1,0 1 1,1 0-1,-1-1 1,0 1 0,0 0-1,0 0 1,0 0-1,0 0 1,0 0 0,-1 0-1,1 0 1,0 0-1,0 0 1,-1 0-1,1 1 1,-1-1 0,1 0-1,-1 0 1,1 1-1,-1-1 1,0 0 0,0 1-1,1-1 1,-1 0-1,0 1 1,0-1 0,0 0-1,-1 1 1,1-1-1,0 0 1,0 1 0,-1 0-1,0 1-28,-4 13 71,1-17-66,-2-12-1,5 9-31,-5-11 2,1 0 0,1 0 0,0-1 0,1 0 0,1 0 0,0 0 0,1 0 0,2-18 0,-1 30-9,1 0-1,0 1 1,0-1 0,1 0-1,-1 1 1,1-1-1,-1 1 1,1-1 0,0 1-1,1 0 1,-1 0-1,0 0 1,1 0 0,0 0-1,0 1 1,-1-1-1,1 1 1,1 0 0,4-4-1,28-7-4909,-14 11 3677</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04.580"/>
    </inkml:context>
    <inkml:brush xml:id="br0">
      <inkml:brushProperty name="width" value="0.05" units="cm"/>
      <inkml:brushProperty name="height" value="0.05" units="cm"/>
      <inkml:brushProperty name="color" value="#FF0066"/>
    </inkml:brush>
  </inkml:definitions>
  <inkml:trace contextRef="#ctx0" brushRef="#br0">0 240 7370,'18'0'1034,"0"0"1,33 4 0,-49-3-919,0 0 0,0-1 0,-1 1-1,1 0 1,0 0 0,-1 1 0,1-1 0,0 0-1,-1 0 1,1 1 0,-1-1 0,0 1 0,0-1-1,1 1 1,-1 0 0,0-1 0,0 1 0,-1 0-1,1 0 1,0 0 0,-1 0 0,1 0 0,-1 0-1,1 4 1,4 9 729,4 8-134,-1 0 1,-1 0-1,-1 1 1,-2 0-1,0 0 1,-1 0-1,-1 47 1,-8-85-1318,-17-90-352,6-1 0,-5-106 0,26 137 863,-4 73 102,0-1 0,1 1 0,-1 0-1,0 0 1,1 0 0,-1-1-1,0 1 1,1 0 0,0 0 0,-1 0-1,1 0 1,-1 0 0,1 0-1,0 0 1,0 0 0,0 0 0,0 0-1,0 0 1,0 0 0,0 1-1,0-1 1,0 0 0,0 1 0,0-1-1,0 1 1,0-1 0,1 1-1,-1 0 1,0-1 0,0 1 0,0 0-1,1 0 1,-1 0 0,0 0-1,1 0 1,-1 0 0,0 0-1,0 0 1,1 0 0,1 1 0,0 0 55,1-1 0,-1 1 1,1 0-1,-1 0 0,1 1 1,-1-1-1,0 1 1,1-1-1,-1 1 0,0 0 1,0 0-1,0 1 0,4 4 1,15 20 374,-3 1 0,0 1-1,-1 1 1,17 41 0,73 144 542,-76-157-1220,-25-48-556,-7-10 693,0 0 1,0 0 0,0 1 0,0-1 0,0 0 0,0 0 0,0 0-1,0 0 1,0 0 0,0 0 0,0 1 0,0-1 0,0 0 0,0 0-1,0 0 1</inkml:trace>
</inkml:ink>
</file>

<file path=ppt/ink/ink1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52.609"/>
    </inkml:context>
    <inkml:brush xml:id="br0">
      <inkml:brushProperty name="width" value="0.05" units="cm"/>
      <inkml:brushProperty name="height" value="0.05" units="cm"/>
      <inkml:brushProperty name="color" value="#FF0066"/>
    </inkml:brush>
  </inkml:definitions>
  <inkml:trace contextRef="#ctx0" brushRef="#br0">0 920 8770,'47'-39'3735,"-45"38"-3501,0 0-1,0-1 0,1 1 0,-1 0 0,0 0 0,0 1 1,1-1-1,-1 0 0,0 1 0,1 0 0,-1-1 0,0 1 1,1 0-1,-1 0 0,1 0 0,-1 0 0,0 1 0,1-1 1,-1 1-1,0-1 0,1 1 0,-1 0 0,0 0 0,0 0 1,0 0-1,0 0 0,4 3 0,-1 0 219,1 1-1,-1 0 1,0 0 0,0 0-1,0 1 1,7 11-1,-7-9-248,-1 1 0,0 0 0,-1 0 0,0 0 0,0 1 0,-1-1 0,0 1 0,0 11 0,4 14-40,-33-222-84,27 178-81,-1 0 0,2 0 0,-1 0 0,1 0 1,0 0-1,5-16 0,-5 23 4,0 0 0,-1 1 0,1-1 0,0 1 1,0-1-1,-1 1 0,1-1 0,1 1 0,-1 0 0,0 0 0,0-1 1,0 1-1,1 0 0,-1 0 0,0 0 0,1 0 0,1-1 0,-1 2 8,0 0 0,0-1-1,0 1 1,0 0 0,0 0-1,0 0 1,0 0 0,0 0 0,0 1-1,0-1 1,-1 1 0,1-1-1,0 1 1,0 0 0,0-1-1,0 1 1,-1 0 0,4 2-1,3 3 135,1 0 0,-2 0 0,1 1 0,0 0 0,-1 1 0,-1-1 0,12 17 1,-6-4 246,0 0 0,11 29 0,-21-48-253,-1-6-73,1-13-50,-1 7-5,1-4-10,1 0-1,0 0 1,1 0-1,1 0 1,0 0-1,1 1 1,0 0 0,1 1-1,1-1 1,0 1-1,16-19 1,-20 28 7,-1 1 0,1-1 1,0 1-1,-1 0 0,2 0 1,-1 0-1,0 1 0,0-1 1,1 1-1,8-3 0,-9 5 3,0-1-1,-1 1 1,1 0-1,0 0 1,0 1-1,0-1 1,0 1-1,-1 0 1,1 0-1,0 0 1,-1 0-1,1 0 1,-1 1-1,6 3 0,-2-1 100,1 0-1,-1-1 0,1 0 0,-1 0 0,14 2 0,-19-4-73,0-1 0,1 0-1,-1 0 1,1 0 0,-1 0-1,1 0 1,-1-1 0,0 1-1,1-1 1,-1 1 0,0-1 0,1 0-1,-1 0 1,0 0 0,0 0-1,0 0 1,0-1 0,0 1 0,0-1-1,0 1 1,0-1 0,-1 0-1,3-2 1,4-8 111,1 0-1,-2-1 1,0-1-1,0 1 1,-1-1-1,-1 0 1,4-16-1,12-30 55,-13 33-152,-9 24-33,-7 15-20,1 2-72,1 2 0,1-1-1,1 0 1,0 1 0,1 0 0,-2 19 0,4-27-63,29-61-882,57-47 981,-71 84 40,-1-1 0,-1 0 1,0-1-1,-1 0 0,-1-1 1,-1 0-1,8-24 0,-13 28 8,0 1-1,-1-1 0,-1 0 0,0 0 1,-1 0-1,0 0 0,-2-1 1,0 1-1,0 0 0,-7-26 1,5 26-8,-1 1 0,-1 0-1,0 0 1,0 0 0,-13-21 0,17 35 1,1-1 0,0 1-1,0-1 1,0 1 0,0-1 0,0 1-1,0 0 1,-1-1 0,1 1 0,0-1-1,0 1 1,-1 0 0,1-1 0,0 1-1,-1 0 1,1-1 0,0 1 0,-1 0-1,1-1 1,-1 1 0,1 0 0,0 0-1,-1-1 1,1 1 0,-1 0 0,1 0-1,-1 0 1,1 0 0,0 0 0,-1 0-1,1 0 1,-1-1 0,1 1 0,-1 0-1,1 1 1,-1-1 0,1 0 0,-1 0-1,1 0 1,-1 0 0,0 2-1,0-1 1,0 1 0,0 0-1,1-1 1,-1 1 0,1-1-1,-1 1 1,1 0 0,0 0-1,0-1 1,0 1 0,0 3-1,2 38 148,2 1 0,3 0 0,1-1 0,1 0 0,20 50 0,-19-63 42,19 40 1,-26-62-248,1 0 1,1 0-1,-1-1 0,1 0 1,0 0-1,1 0 0,0 0 1,0-1-1,14 11 1,-19-16-31,1 0 0,0 0 0,0 0 0,0 0 0,0 0 0,-1 0 0,1-1 0,0 1 0,0-1 0,0 1 1,4-1-1,17-9-535</inkml:trace>
</inkml:ink>
</file>

<file path=ppt/ink/ink1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47.076"/>
    </inkml:context>
    <inkml:brush xml:id="br0">
      <inkml:brushProperty name="width" value="0.05" units="cm"/>
      <inkml:brushProperty name="height" value="0.05" units="cm"/>
      <inkml:brushProperty name="color" value="#FF0066"/>
    </inkml:brush>
  </inkml:definitions>
  <inkml:trace contextRef="#ctx0" brushRef="#br0">43 13 7634,'-42'6'3288,"46"-15"2442,-3 8-5582,0 0 0,-1 0 0,1 1 1,0-1-1,-1 0 0,1 1 0,0-1 0,0 1 0,0-1 0,0 1 0,-1-1 0,1 1 0,0 0 1,0-1-1,0 1 0,0 0 0,0 0 0,0-1 0,0 1 0,0 0 0,0 0 0,0 0 1,0 0-1,0 0 0,0 1 0,0-1 0,0 0 0,2 1 0,-1 2-11,1 0-1,-1-1 0,1 1 1,-1 1-1,0-1 1,-1 0-1,1 0 0,0 1 1,-1-1-1,0 1 1,0-1-1,0 1 0,1 5 1,5 51 507,-7-59-624,2 161 642,0 10-721,-2-171 59,6 32-817,-6-33 753,0 1 1,0-1-1,0 0 0,0 1 0,0-1 1,0 1-1,0-1 0,1 0 1,-1 1-1,0-1 0,0 0 0,0 1 1,1-1-1,-1 0 0,0 1 1,0-1-1,1 0 0,-1 1 0,0-1 1,1 0-1,-1 0 0,0 1 1,1-1-1,-1 0 0,1 0 1,-1 0-1,0 1 0,1-1 0,-1 0 1,1 0-1,-1 0 0,0 0 1,1 0-1,-1 0 0,1 0 0,-1 0 1,1 0-1,-1 0 0,0 0 1,1 0-1,-1 0 0,1-1 0,-1 1 1,0 0-1,1 0 0,-1 0 1,1 0-1,-1-1 0,0 1 0,1 0 1,-1 0-1,0-1 0,0 1 1,1 0-1,-1-1 0,0 1 0,1 0 1,-1-1-1,0 1 0,0 0 1,0-1-1,0 1 0,1-1 0,12-18-2220,6-8 1038</inkml:trace>
</inkml:ink>
</file>

<file path=ppt/ink/ink1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47.548"/>
    </inkml:context>
    <inkml:brush xml:id="br0">
      <inkml:brushProperty name="width" value="0.05" units="cm"/>
      <inkml:brushProperty name="height" value="0.05" units="cm"/>
      <inkml:brushProperty name="color" value="#FF0066"/>
    </inkml:brush>
  </inkml:definitions>
  <inkml:trace contextRef="#ctx0" brushRef="#br0">0 319 13675,'17'-13'5809,"15"-14"-3224,8-3-593,4-7-672,5 3-439,-4 3-577,-1-2-160,-4 7-256,-6 0-248,0 5-993,-6 3-1215,2-5 1608</inkml:trace>
</inkml:ink>
</file>

<file path=ppt/ink/ink1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48.150"/>
    </inkml:context>
    <inkml:brush xml:id="br0">
      <inkml:brushProperty name="width" value="0.05" units="cm"/>
      <inkml:brushProperty name="height" value="0.05" units="cm"/>
      <inkml:brushProperty name="color" value="#FF0066"/>
    </inkml:brush>
  </inkml:definitions>
  <inkml:trace contextRef="#ctx0" brushRef="#br0">10 116 7154,'-9'-1'6302,"11"-5"-2333,24-15-986,-9 8-2972,-13 10 30,7-7 94,0 1-1,1 0 0,1 1 1,-1 1-1,1 0 1,0 0-1,19-5 0,-30 11-126,0 0 0,0 1 0,0 0 0,0-1 0,0 1 0,0 0 0,0 0 0,0 0 0,0 0 0,0 1 0,0-1 0,0 1 0,-1-1 0,1 1 0,0-1 0,0 1 0,0 0 0,0 0 0,-1 0 0,1 0 0,0 0 0,-1 0 0,1 1 0,-1-1 0,1 0 0,-1 1 0,0 0 0,1-1 0,-1 1 0,0-1 0,0 1 0,0 0-1,0 0 1,-1 0 0,1 0 0,0-1 0,-1 1 0,1 0 0,-1 2 0,3 8-1,-1 0 0,-1 0 0,0 0 0,-1 25 0,-4-7 1,-1 1 0,-1-1-1,-2 0 1,-13 32 0,5-10-5,8-30 18,-1 1-1,-1-1 0,-25 39 1,32-55 53,5-5 88,9-8 321,16-16 439,2-6-137,1 2-1,35-25 1,-48 41-782,1 0 1,0 1-1,0 0 0,1 2 1,39-12-1,-56 19-450,0 0-1,0 1 0,0-1 1,1 0-1,-1 0 0,0 0 0,-1-1 1,1 1-1,0 0 0,0-1 1,0 1-1,-1-1 0,1 1 1,-1-1-1,2-2 0,-2 3 282,11-11-1089</inkml:trace>
</inkml:ink>
</file>

<file path=ppt/ink/ink1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48.564"/>
    </inkml:context>
    <inkml:brush xml:id="br0">
      <inkml:brushProperty name="width" value="0.05" units="cm"/>
      <inkml:brushProperty name="height" value="0.05" units="cm"/>
      <inkml:brushProperty name="color" value="#FF0066"/>
    </inkml:brush>
  </inkml:definitions>
  <inkml:trace contextRef="#ctx0" brushRef="#br0">82 32 8514,'-3'0'552,"-1"0"-1,1 1 1,-1-1 0,1 1 0,0-1 0,-1 1-1,1 0 1,0 0 0,0 0 0,0 1 0,-1-1-1,2 1 1,-1-1 0,0 1 0,0 0 0,-2 3-1,2-2-333,1 0-1,-1 0 0,1 0 1,0 0-1,0 0 0,0 0 1,1 1-1,-1-1 0,1 1 1,0 0-1,0-1 0,-1 7 0,1-3-152,0 1 0,1-1 0,0 0 0,1 0-1,-1 0 1,1 0 0,1 0 0,-1 0 0,1 0-1,0 0 1,1 0 0,0-1 0,0 1 0,8 11-1,-6-12-4,0 1 0,1-1-1,0-1 1,0 1-1,0-1 1,1 0 0,0 0-1,0-1 1,0 0-1,1 0 1,-1-1 0,1 0-1,0 0 1,0 0-1,0-1 1,0-1 0,0 1-1,1-1 1,15-1 0,-17 0 4,0 0 1,0-1 0,0 0 0,0 0 0,0-1-1,0 1 1,0-2 0,0 1 0,-1-1-1,1 0 1,-1 0 0,0-1 0,1 0 0,-2 0-1,1 0 1,-1-1 0,1 0 0,-1 0 0,0 0-1,-1-1 1,1 1 0,-1-1 0,3-7 0,-3 5 28,0 0 1,-1 1 0,0-2-1,0 1 1,-1 0 0,0-1 0,-1 1-1,0-1 1,0-9 0,-1 13-61,0 1-1,0 0 1,-1 0 0,0 0-1,0-1 1,0 1 0,-1 0 0,1 0-1,-1 1 1,0-1 0,0 0-1,0 0 1,0 1 0,-1 0 0,0-1-1,1 1 1,-1 0 0,0 0-1,-1 0 1,-5-4 0,1 2-26,0 1-1,-1 0 1,1 0 0,-1 1 0,0 0-1,1 0 1,-1 1 0,-1 1 0,1-1 0,0 1-1,0 1 1,-15 0 0,0 2-799,0 1 1,0 1-1,-36 11 1,16-3-445</inkml:trace>
</inkml:ink>
</file>

<file path=ppt/ink/ink1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54.339"/>
    </inkml:context>
    <inkml:brush xml:id="br0">
      <inkml:brushProperty name="width" value="0.05" units="cm"/>
      <inkml:brushProperty name="height" value="0.05" units="cm"/>
      <inkml:brushProperty name="color" value="#FF0066"/>
    </inkml:brush>
  </inkml:definitions>
  <inkml:trace contextRef="#ctx0" brushRef="#br0">28 96 6609,'-9'9'2304,"-10"3"7244,24-24-7119,-1 5-2263,0 1-1,0 0 1,0-1 0,1 2 0,-1-1 0,1 0-1,1 1 1,-1 0 0,1 0 0,7-4-1,0-1 132,-9 7-197,0 0-1,-1 0 0,1 1 1,1-1-1,-1 1 0,0 0 1,1 0-1,-1 0 0,1 1 1,-1-1-1,10 0 0,-11 2-76,-1 0-1,1 0 0,-1 0 1,1 0-1,-1 1 0,1-1 1,-1 1-1,0 0 0,1 0 1,-1 0-1,0 0 0,0 0 1,1 0-1,-1 0 0,0 1 1,3 3-1,0-1-23,-1 2 0,0-1 0,-1 0 0,1 1 0,-1 0 0,0 0 0,-1 0 0,1 0 1,-1 0-1,-1 0 0,1 1 0,-1-1 0,0 0 0,0 9 0,0 6-4,0 0 0,-2-1 0,-1 1 0,0 0 0,-1 0 0,-2-1 0,0 1 0,-1-1 0,-1 0 0,-1-1 0,0 0 0,-14 21 0,2-17 8,11-18 47,8-13 110,2 6-95,1 0 0,-1-1 0,1 1 0,0 0 0,0 0 0,0 0 0,0 0 0,0 0 0,0 0 0,0 1 0,0-1 0,5-1 0,16-13 86,105-79 311,-90 72-543,-29 19-646,-1-1 1,1 0-1,-1 0 1,-1-1-1,1 0 1,-1 0-1,0-1 1,0 0-1,-1 0 1,9-12-1,4-16-1708,-2-11 1132</inkml:trace>
</inkml:ink>
</file>

<file path=ppt/ink/ink1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54.788"/>
    </inkml:context>
    <inkml:brush xml:id="br0">
      <inkml:brushProperty name="width" value="0.05" units="cm"/>
      <inkml:brushProperty name="height" value="0.05" units="cm"/>
      <inkml:brushProperty name="color" value="#FF0066"/>
    </inkml:brush>
  </inkml:definitions>
  <inkml:trace contextRef="#ctx0" brushRef="#br0">21 58 8882,'-5'16'1411,"1"-1"-1,0 1 1,1 0 0,1 0-1,-1 29 1,3-41-1261,1 1 0,-1-1 0,1 1 0,0-1 0,0 0 0,0 1 0,0-1 0,1 0 0,0 0 0,0 0 0,3 5 0,-3-7-61,-1 0 1,1 0-1,0 0 0,0 0 1,1 0-1,-1-1 0,0 1 1,0-1-1,1 0 0,-1 1 1,1-1-1,-1 0 0,1 0 0,0-1 1,-1 1-1,1 0 0,0-1 1,0 0-1,4 1 0,-1-2-5,0 0-1,0 0 0,0 0 0,0 0 0,0-1 0,0 0 1,-1-1-1,1 1 0,-1-1 0,1 0 0,-1 0 0,0 0 0,0-1 1,-1 0-1,1 0 0,-1 0 0,0-1 0,0 1 0,0-1 1,3-6-1,0 2 9,-1-1 0,0 0 0,-1 0 1,0 0-1,-1-1 0,0 0 0,0 1 1,-1-1-1,2-22 0,-4 31-70,-1-1 1,0 1-1,0-1 1,0 1-1,0 0 0,-1-1 1,1 1-1,-1 0 1,1-1-1,-1 1 1,0 0-1,0 0 0,0-1 1,0 1-1,0 0 1,-1 0-1,1 0 0,-1 0 1,1 1-1,-4-4 1,1 2-28,1 1 1,-1 0-1,0 0 1,0 0-1,0 0 1,0 0 0,0 1-1,0 0 1,0 0-1,-8-1 1,-5 1-860,0 1 1,-1 0-1,1 1 1,-29 5 0,14 1-479</inkml:trace>
</inkml:ink>
</file>

<file path=ppt/ink/ink1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55.161"/>
    </inkml:context>
    <inkml:brush xml:id="br0">
      <inkml:brushProperty name="width" value="0.05" units="cm"/>
      <inkml:brushProperty name="height" value="0.05" units="cm"/>
      <inkml:brushProperty name="color" value="#FF0066"/>
    </inkml:brush>
  </inkml:definitions>
  <inkml:trace contextRef="#ctx0" brushRef="#br0">0 361 6841,'0'-1'10459,"29"-12"-7979,56-41-319,-30 15-809,-4-3-296,-7 0-624,-3-3-552,-16 6-1496,14-5 240,-2 2 583</inkml:trace>
</inkml:ink>
</file>

<file path=ppt/ink/ink1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56.274"/>
    </inkml:context>
    <inkml:brush xml:id="br0">
      <inkml:brushProperty name="width" value="0.05" units="cm"/>
      <inkml:brushProperty name="height" value="0.05" units="cm"/>
      <inkml:brushProperty name="color" value="#FF0066"/>
    </inkml:brush>
  </inkml:definitions>
  <inkml:trace contextRef="#ctx0" brushRef="#br0">29 106 3777,'-6'-1'3529,"-11"-2"4833,17 3-8220,-1 0 0,1 0 0,0 0 0,0 0 0,0 0 0,-1 0 0,1 0 0,0 0 0,0 0 0,0 0 0,-1 0 0,1 0 0,0-1 0,0 1 0,0 0 1,-2-1 851,2 1-852,0 0 0,0 0 0,0 0 0,0-1 0,0 1 0,0 0 0,0 0 0,0 0 0,-1-1 0,1 1 0,0 0 0,0 0 0,0 0 0,0-1 0,0 1 0,0 0 0,0 0 0,0-1 0,0 1 0,0 0 0,0 0 0,1 0 0,-1-1 0,0 1 0,0 0 1,0 0-1,0 0 0,0-1 0,0 1 0,9-11 74,1 1 0,-1 0 0,2 0 0,-1 1 0,14-8 0,-15 10-92,-6 5-86,0 0 1,0 0-1,0 0 0,0 0 0,1 0 1,-1 1-1,0-1 0,1 1 1,0 0-1,-1 0 0,1 0 1,-1 1-1,5-1 0,-6 1-30,-1 0 0,1 1 0,0-1 0,-1 0 0,1 1 0,0-1 0,-1 1 0,1 0 0,-1-1-1,1 1 1,-1 0 0,0 0 0,1 0 0,-1 0 0,0 0 0,1 0 0,-1 1 0,0-1 0,0 0 0,1 2 0,0 2-22,0-1 1,0 1 0,0 0-1,0-1 1,-1 1 0,0 0-1,0 0 1,0 0 0,-1 0-1,0 0 1,0 0 0,0 1-1,0-1 1,-1 0 0,-1 5-1,-6 17-219,-19 47-1,-3 11-467,32-79 295,8-9 220,15-10 94,-20 10 41,17-8 25,-1 0-1,32-9 0,-45 17 73,0 1 1,0 0-1,1 0 1,-1 1-1,0 0 1,1 0-1,-1 1 1,1 0-1,-1 1 1,12 1-1,-18-1-8,0-1-1,0 1 1,0 0 0,0 0-1,0-1 1,-1 1-1,1 0 1,0 0 0,0 1-1,-1-1 1,1 0-1,-1 1 1,1-1 0,-1 0-1,0 1 1,1 0 0,-1-1-1,0 1 1,0 0-1,1 3 1,-1-2 6,0 1 0,0 0 0,-1-1 0,1 1 0,-1 0 0,0 0 0,0-1 0,0 1 0,0 0-1,-2 5 1,-2 6 38,0 0 0,-2-1 0,1 0 0,-11 18 0,7-15-43,-1-1 0,0 0 1,-21 24-1,27-35-141,-1 0 0,0 0 0,0-1 0,0 1 0,0-1 1,-1 0-1,1-1 0,-1 1 0,0-1 0,0 0 0,-1-1 0,1 1 0,-10 1 0,15-4 22,0 0 0,0 0 0,1 0-1,-1 0 1,0 0 0,0 0 0,1 0-1,-1 0 1,0 0 0,0 0 0,1-1-1,-1 1 1,0 0 0,1 0-1,-1-1 1,0 1 0,1-1 0,-1 1-1,0 0 1,1-1 0,-1 1 0,1-1-1,-1 0 1,1 1 0,-1-1-1,1 1 1,0-1 0,-1 0 0,1 1-1,0-1 1,-1 0 0,1 1 0,0-1-1,0 0 1,-1 0 0,-1-28-1968,2 25 1695,3-37-1963,8-14 1071</inkml:trace>
</inkml:ink>
</file>

<file path=ppt/ink/ink1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29:56.689"/>
    </inkml:context>
    <inkml:brush xml:id="br0">
      <inkml:brushProperty name="width" value="0.05" units="cm"/>
      <inkml:brushProperty name="height" value="0.05" units="cm"/>
      <inkml:brushProperty name="color" value="#FF0066"/>
    </inkml:brush>
  </inkml:definitions>
  <inkml:trace contextRef="#ctx0" brushRef="#br0">9 3 6457,'-4'3'5432,"1"10"-3453,1 13-494,3-18-1186,0 0 0,1 1 1,0-1-1,0 0 0,1 0 1,0-1-1,0 1 0,1 0 1,0-1-1,0 0 0,1 0 1,0 0-1,0-1 0,0 1 1,1-1-1,11 9 0,-13-12-197,-1 0 1,1-1-1,0 1 0,0-1 0,1 0 0,-1 0 0,0 0 0,1-1 0,-1 1 0,1-1 1,-1 0-1,1-1 0,0 1 0,-1-1 0,1 0 0,0 0 0,0 0 0,-1-1 1,1 1-1,-1-1 0,1 0 0,0-1 0,-1 1 0,0-1 0,1 0 0,-1 0 0,0 0 1,0-1-1,0 1 0,0-1 0,3-3 0,-1 1 49,-1 0 0,0 0 1,0 0-1,-1-1 0,0 1 0,0-1 0,0 0 0,0 0 1,-1 0-1,3-10 0,-5 14-112,0 0 1,-1 0-1,1 0 1,-1-1-1,1 1 1,-1 0-1,0 0 1,0-1-1,0 1 1,0 0-1,0 0 1,-1-1-1,1 1 1,-1 0-1,1 0 1,-1 0-1,0-1 1,0 1-1,0 0 1,0 0-1,0 0 1,-1 0-1,1 1 1,0-1-1,-1 0 1,1 1-1,-1-1 1,0 1-1,0-1 1,1 1-1,-1 0 1,0-1-1,0 1 1,0 0-1,-3-1 1,-7-2-153,0 0-1,0 1 1,-1 0 0,1 0 0,-24 0 0,-22-5 673,33 0-365</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05.009"/>
    </inkml:context>
    <inkml:brush xml:id="br0">
      <inkml:brushProperty name="width" value="0.05" units="cm"/>
      <inkml:brushProperty name="height" value="0.05" units="cm"/>
      <inkml:brushProperty name="color" value="#FF0066"/>
    </inkml:brush>
  </inkml:definitions>
  <inkml:trace contextRef="#ctx0" brushRef="#br0">29 13 7946,'-14'3'3712,"-1"-3"-1543,23 0-1249,2 0-208,14-5-400,14-1-816,17 1 344</inkml:trace>
</inkml:ink>
</file>

<file path=ppt/ink/ink1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0:04.612"/>
    </inkml:context>
    <inkml:brush xml:id="br0">
      <inkml:brushProperty name="width" value="0.05" units="cm"/>
      <inkml:brushProperty name="height" value="0.05" units="cm"/>
      <inkml:brushProperty name="color" value="#FF0066"/>
    </inkml:brush>
  </inkml:definitions>
  <inkml:trace contextRef="#ctx0" brushRef="#br0">22 131 7738,'-20'-5'7923,"20"5"-7861,-1 0 0,1 0 1,0 0-1,0 0 0,0 0 0,0 0 0,0 0 1,0 0-1,0 0 0,0 0 0,0 0 1,0 0-1,0 0 0,-1 0 0,1 0 0,0 0 1,0 0-1,32-11 4724,-1 1-4966,15-7 648,32-13 167,100-23 0,-171 51-633,0 1 0,0 0 0,0 1 0,0 0 1,0 0-1,0 0 0,8 2 0,-13-2-1,0 1-1,0-1 1,0 1 0,0 0 0,0-1-1,0 1 1,0 0 0,0 0 0,0 0-1,-1 0 1,1 1 0,0-1-1,-1 0 1,1 1 0,-1-1 0,1 1-1,-1 0 1,0-1 0,1 1-1,-1 0 1,0 0 0,0 0 0,-1 0-1,1 0 1,0 0 0,-1 0 0,2 3-1,-2 2 18,0-1-1,0 1 1,0 0-1,-1-1 1,0 1-1,0 0 1,-1-1-1,1 1 1,-6 10-1,-30 60 353,26-55-232,-38 65 501,24-43-328,2 1 0,-24 63 0,49-113-1081,1-1 0,1 1 0,-1-1-1,1 1 1,4-5 0,9-12-919,10-19 394</inkml:trace>
</inkml:ink>
</file>

<file path=ppt/ink/ink1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0:05.336"/>
    </inkml:context>
    <inkml:brush xml:id="br0">
      <inkml:brushProperty name="width" value="0.05" units="cm"/>
      <inkml:brushProperty name="height" value="0.05" units="cm"/>
      <inkml:brushProperty name="color" value="#FF0066"/>
    </inkml:brush>
  </inkml:definitions>
  <inkml:trace contextRef="#ctx0" brushRef="#br0">7 92 7658,'-4'-7'8110,"4"6"-8015,0 1-1,-1 0 0,1 0 1,0-1-1,0 1 0,-1 0 1,1-1-1,0 1 1,0 0-1,0-1 0,0 1 1,0 0-1,-1-1 1,1 1-1,0 0 0,0-1 1,0 1-1,0-1 0,0 1 1,0 0-1,0-1 1,0 1-1,0-1 0,0 1 1,1 0-1,-1-1 1,0 1-1,0 0 0,0-1 1,0 1-1,1 0 0,-1-1 1,0 1-1,0 0 1,0-1-1,1 1 0,-1 0 1,0 0-1,1-1 1,-1 1-1,0 0 0,0 0 1,1 0-1,-1-1 0,0 1 1,1 0-1,-1 0 1,1 0-1,-1 0 0,1 0 1,63-40 716,-46 31-653,-13 6-79,1 0-1,-1 0 0,1 1 0,0 0 1,0 0-1,0 0 0,0 1 1,0 0-1,0 0 0,7 0 0,-11 1-66,0 0 0,0 0-1,0 1 1,0-1-1,-1 1 1,1-1-1,0 1 1,0-1 0,-1 1-1,1 0 1,0 0-1,-1 0 1,1 0-1,-1 0 1,1 0-1,-1 0 1,1 1 0,-1-1-1,0 1 1,0-1-1,0 1 1,0-1-1,0 1 1,0-1 0,0 1-1,0 0 1,-1-1-1,1 1 1,-1 0-1,1 0 1,-1 0 0,1 2-1,0 8-4,0 0-1,-1 0 1,0 0 0,-1 0-1,0-1 1,-1 1 0,-1 0-1,-4 14 1,-3 4-18,-27 54 0,36-84 9,1 1 0,0-1 0,-1 0 0,1 1 0,0-1 1,-1 1-1,1-1 0,0 1 0,0-1 0,0 1 0,-1-1 0,1 1 1,0-1-1,0 1 0,0 0 0,0-1 0,0 1 0,0-1 1,0 1-1,0-1 0,0 1 0,0-1 0,0 1 0,0-1 1,1 1-1,-1 0 0,13-4-37,25-23-3,-31 20 41,3 0 13,0 1 1,-1 0-1,1 1 1,1 0-1,-1 0 1,1 1-1,-1 0 1,1 1 0,0 1-1,12-1 1,-20 1 24,0 1 0,1 0 1,-1 0-1,1 0 0,-1 1 1,0-1-1,0 1 0,1 0 1,-1 0-1,0 0 0,0 0 0,0 0 1,0 1-1,0 0 0,0-1 1,0 1-1,-1 0 0,1 0 1,-1 1-1,1-1 0,-1 0 1,0 1-1,0-1 0,0 1 1,0 0-1,0 0 0,-1 0 1,1 0-1,-1 0 0,0 0 1,1 0-1,-2 0 0,1 1 1,0-1-1,-1 0 0,1 6 1,-1 0 30,-1 0 1,1 0 0,-2 1-1,1-1 1,-1-1 0,-1 1-1,0 0 1,0 0 0,0-1 0,-1 0-1,-1 1 1,-5 7 0,5-8-66,0-1 0,0 1 0,-1-1 1,0-1-1,0 1 0,0-1 0,-1 0 0,0-1 1,0 0-1,-1 0 0,1 0 0,-14 5 0,19-9-96,1-1-1,-1 1 0,1-1 0,-1 1 0,1-1 0,-1 0 0,1 0 1,-1 0-1,0 0 0,1 0 0,-1 0 0,0 0 0,1 0 0,-1-1 1,1 1-1,-1 0 0,1-1 0,-1 0 0,1 1 0,-1-1 0,1 0 1,0 0-1,-1 0 0,1 0 0,0 0 0,0 0 0,-1 0 0,0-2 1,0 1-246,1 0 0,0-1 1,-1 1-1,1-1 1,0 0-1,0 1 0,0-1 1,1 0-1,-1 1 1,1-1-1,0 0 1,-1 0-1,1 0 0,0 1 1,1-1-1,-1-4 1,11-29-911</inkml:trace>
</inkml:ink>
</file>

<file path=ppt/ink/ink1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0:05.756"/>
    </inkml:context>
    <inkml:brush xml:id="br0">
      <inkml:brushProperty name="width" value="0.05" units="cm"/>
      <inkml:brushProperty name="height" value="0.05" units="cm"/>
      <inkml:brushProperty name="color" value="#FF0066"/>
    </inkml:brush>
  </inkml:definitions>
  <inkml:trace contextRef="#ctx0" brushRef="#br0">51 1 9162,'-12'5'5695,"2"7"-3536,-4 18-1487,11-24 23,1 2-526,-1 0 0,1 0 0,1 0 0,0 0 1,0 0-1,0 0 0,1 0 0,0 0 1,1 0-1,-1 0 0,2 0 0,-1 0 0,1 0 1,0 0-1,1-1 0,4 10 0,-6-14-121,1 1 0,0-1 0,0 0 0,0 1-1,0-1 1,1 0 0,-1 0 0,1-1 0,0 1-1,0 0 1,0-1 0,0 0 0,0 0 0,0 0 0,1 0-1,-1 0 1,1 0 0,-1-1 0,1 0 0,0 0 0,0 0-1,-1 0 1,1-1 0,0 1 0,0-1 0,0 0-1,0 0 1,-1 0 0,1-1 0,0 1 0,0-1 0,0 0-1,-1 0 1,1 0 0,5-3 0,-1 0 92,0-1-1,0 0 1,0 0 0,-1 0-1,0-1 1,0 0 0,0-1-1,-1 1 1,0-1-1,0-1 1,-1 1 0,0-1-1,0 0 1,4-10 0,-7 14-51,0-1 0,0 0-1,-1 1 1,1-1 0,-1 0 0,0 0 0,-1 1 0,1-1 0,-1 0 0,0 0 0,0 0 0,-2-7 0,1 9-39,0-1 1,0 1 0,0 0 0,-1-1 0,0 1 0,1 0 0,-1 0-1,0 0 1,-1 0 0,1 1 0,0-1 0,-1 0 0,1 1 0,-1 0-1,0 0 1,0 0 0,0 0 0,-6-3 0,1 2-50,1 1 1,-1-1-1,0 1 1,1 1-1,-1 0 1,0 0-1,0 0 1,0 1-1,0 1 1,0-1-1,0 1 1,-9 2-1,12-2-224,0 0 1,0 0-1,0 0 0,0 1 1,0-1-1,0 1 0,1 0 1,-1 1-1,1-1 0,0 1 1,-1 0-1,1 0 0,1 0 1,-1 1-1,0-1 0,1 1 1,-1 0-1,1 0 0,-4 8 1,3 11-1057</inkml:trace>
</inkml:ink>
</file>

<file path=ppt/ink/ink1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0:08.060"/>
    </inkml:context>
    <inkml:brush xml:id="br0">
      <inkml:brushProperty name="width" value="0.05" units="cm"/>
      <inkml:brushProperty name="height" value="0.05" units="cm"/>
      <inkml:brushProperty name="color" value="#FF0066"/>
    </inkml:brush>
  </inkml:definitions>
  <inkml:trace contextRef="#ctx0" brushRef="#br0">38 45 8674,'-37'-45'3761,"37"53"1516,13 43-3548,29 146 403,-1-4-2343,-39-178-1095,-2-23-5107</inkml:trace>
</inkml:ink>
</file>

<file path=ppt/ink/ink1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0:08.495"/>
    </inkml:context>
    <inkml:brush xml:id="br0">
      <inkml:brushProperty name="width" value="0.05" units="cm"/>
      <inkml:brushProperty name="height" value="0.05" units="cm"/>
      <inkml:brushProperty name="color" value="#FF0066"/>
    </inkml:brush>
  </inkml:definitions>
  <inkml:trace contextRef="#ctx0" brushRef="#br0">30 1 9242,'-1'12'4591,"-4"6"-2698,0 3-1102,1 4-127,2 0 1,1 0 0,1 26-1,1-42-562,0 0 1,0 0-1,1 0 0,0-1 1,1 1-1,0 0 0,0-1 1,1 0-1,0 1 0,0-2 1,11 15-1,-13-19-65,0-1 0,1 1 0,0-1 0,0 0 0,-1 1 0,1-1 0,1-1-1,-1 1 1,0 0 0,0-1 0,1 0 0,-1 1 0,0-1 0,1-1 0,-1 1 0,1 0 0,0-1 0,-1 0 0,1 0 0,-1 0-1,1 0 1,0 0 0,-1-1 0,1 0 0,-1 0 0,1 0 0,-1 0 0,5-2 0,-4 1 5,-1 1 0,1-1 0,-1 0 1,1-1-1,-1 1 0,0 0 0,0-1 1,0 0-1,0 0 0,0 0 0,-1 0 0,1 0 1,-1 0-1,0-1 0,0 1 0,0-1 1,0 0-1,-1 1 0,1-1 0,-1 0 0,0 0 1,0 0-1,0 0 0,-1 0 0,1-5 0,-2 1 34,0 1-1,0 0 0,-1 0 0,0-1 0,0 1 0,0 1 0,-1-1 1,0 0-1,-1 1 0,1-1 0,-1 1 0,0 0 0,-1 0 0,0 1 1,0-1-1,0 1 0,0 0 0,-7-4 0,-11-8-326,-1 1 0,0 1-1,-33-14 1,42 22-122,22 4-2746,6 2 1359,11-6 710</inkml:trace>
</inkml:ink>
</file>

<file path=ppt/ink/ink1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0:08.888"/>
    </inkml:context>
    <inkml:brush xml:id="br0">
      <inkml:brushProperty name="width" value="0.05" units="cm"/>
      <inkml:brushProperty name="height" value="0.05" units="cm"/>
      <inkml:brushProperty name="color" value="#FF0066"/>
    </inkml:brush>
  </inkml:definitions>
  <inkml:trace contextRef="#ctx0" brushRef="#br0">72 1 6801,'-21'50'7314,"4"6"-4403,14-43-2549,0 0 1,1 0 0,1-1-1,0 1 1,1 0 0,1 20-1,0-30-303,-1 0 0,0-1 0,1 1 0,-1 0 0,1-1 0,0 1 0,0-1 0,0 1 0,0-1 0,1 0 0,-1 1 0,0-1 0,1 0 0,0 0 0,-1 0 0,1 0 0,0 0 0,0 0 0,4 2 0,-3-3-11,-1 0 1,1 0 0,0 0-1,-1-1 1,1 1-1,0-1 1,-1 0 0,1 0-1,0 0 1,-1 0-1,1 0 1,0 0 0,0-1-1,-1 1 1,1-1-1,2-1 1,4-1 87,0-1-1,-1-1 1,1 1-1,-1-1 1,0 0 0,0-1-1,-1 0 1,0-1 0,11-11-1,-12 11 56,-1-1 1,1 1-1,-1-1 0,-1-1 0,1 1 0,-2-1 0,5-13 0,-7 19-137,0 1 0,0 0 0,-1-1 0,1 1 0,-1-1 0,0 1 0,0-1 0,0 1 0,0 0 0,0-1 0,-1 1 0,1-1 0,-1 1 0,1-1 0,-1 1 0,0 0 0,0 0 0,0-1 0,0 1 0,0 0 0,-1 0 0,1 0 0,-1 0 0,1 0 0,-1 0 0,0 1 0,1-1 0,-1 0 0,0 1 0,0-1 0,0 1 0,-1 0 0,-2-2 0,-2 1-24,1-1 0,0 1 0,-1 1 0,1-1 0,-1 1 0,1 0 0,-1 1 0,0 0 0,1 0 0,-1 0 0,-7 2 0,-6 1-414,1 2 0,-25 9-1,18-5-850,18-8-461,9-4 121,11-8 89,-10 9 1700,20-16-818</inkml:trace>
</inkml:ink>
</file>

<file path=ppt/ink/ink1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0:09.333"/>
    </inkml:context>
    <inkml:brush xml:id="br0">
      <inkml:brushProperty name="width" value="0.05" units="cm"/>
      <inkml:brushProperty name="height" value="0.05" units="cm"/>
      <inkml:brushProperty name="color" value="#FF0066"/>
    </inkml:brush>
  </inkml:definitions>
  <inkml:trace contextRef="#ctx0" brushRef="#br0">304 0 9442,'3'1'473,"-1"-1"0,0 1 0,0 0 1,1 0-1,-1 0 0,0 0 0,0 0 0,0 0 0,0 0 0,0 1 1,-1-1-1,1 1 0,0 0 0,0-1 0,1 3 0,0 1 45,0-1 0,-1 1 0,1 0 0,-1 0 0,0 0 0,2 7 0,1 8 216,-1 1 0,3 33 0,-6-35 68,11 181 1213,-6-61-1213,-5-115-1399,-2 42-1,1-65 545,0-1 1,0 0-1,0 0 1,0 1-1,0-1 1,0 0-1,0 0 0,0 1 1,0-1-1,0 0 1,0 0-1,0 0 1,0 1-1,0-1 0,0 0 1,0 0-1,0 0 1,0 1-1,-1-1 1,1 0-1,0 0 0,0 0 1,0 1-1,0-1 1,0 0-1,-1 0 1,1 0-1,0 0 0,0 0 1,0 1-1,-1-1 1,1 0-1,0 0 1,0 0-1,0 0 0,-1 0 1,1 0-1,0 0 1,0 0-1,-1 0 1,1 0-1,0 0 0,0 0 1,0 0-1,-1 0 1,1 0-1,0 0 1,0 0-1,-1 0 0,1 0 1,0 0-1,0 0 1,0 0-1,-1-1 1,1 1-1,0 0 0,0 0 1,0 0-1,-1 0 1,1 0-1,0-1 1,0 1-1,0 0 0,0 0 1,-1-1-1,-9-10-2352,-1-8 884</inkml:trace>
  <inkml:trace contextRef="#ctx0" brushRef="#br0" timeOffset="1">24 181 10602,'-14'10'4721,"7"-2"-2448,4-8-777,3-2-1744,2 1-1032,19-2-145,-2-4 721</inkml:trace>
</inkml:ink>
</file>

<file path=ppt/ink/ink1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0:09.787"/>
    </inkml:context>
    <inkml:brush xml:id="br0">
      <inkml:brushProperty name="width" value="0.05" units="cm"/>
      <inkml:brushProperty name="height" value="0.05" units="cm"/>
      <inkml:brushProperty name="color" value="#FF0066"/>
    </inkml:brush>
  </inkml:definitions>
  <inkml:trace contextRef="#ctx0" brushRef="#br0">1 0 12339,'5'15'5705,"-2"-4"-2753,-3-5-815,0-2-505,0-8-7,6-20-1265</inkml:trace>
</inkml:ink>
</file>

<file path=ppt/ink/ink1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0:10.248"/>
    </inkml:context>
    <inkml:brush xml:id="br0">
      <inkml:brushProperty name="width" value="0.05" units="cm"/>
      <inkml:brushProperty name="height" value="0.05" units="cm"/>
      <inkml:brushProperty name="color" value="#FF0066"/>
    </inkml:brush>
  </inkml:definitions>
  <inkml:trace contextRef="#ctx0" brushRef="#br0">0 853 7394,'5'-1'3891,"1"-7"-3018,-3 4-211,35-52 999,-3-1 1,-3-2-1,39-97 0,-52 110-1128,-2 0-1,20-90 0,-33 114-480,0 0-1,-2 0 1,0-1-1,-2 1 1,0-1-1,-2 1 1,0 0-1,-8-34 1,8 51-49,1 1 0,-1-1 0,0 1 0,0-1 0,0 1 0,-1 0 0,-3-4 0,6 7-2,-1 1-1,1-1 0,-1 0 1,0 0-1,1 1 1,-1-1-1,0 0 0,0 1 1,1-1-1,-1 1 1,0-1-1,0 1 0,0 0 1,0-1-1,0 1 1,0 0-1,0-1 0,0 1 1,0 0-1,0 0 1,0 0-1,0 0 0,0 0 1,0 0-1,0 0 1,0 0-1,0 1 0,1-1 1,-1 0-1,0 0 1,0 1-1,0-1 0,0 1 1,0-1-1,0 1 0,0-1 1,1 1-1,-1-1 1,0 1-1,0 0 0,1-1 1,-2 2-1,-4 6 14,1-1 0,-1 1-1,1 0 1,1 0 0,0 1-1,0-1 1,0 1-1,1 0 1,0 0 0,-1 13-1,-2 7 189,-3 61 0,8-64-29,0 0 0,2 1 1,1-1-1,2 0 0,8 36 0,-10-54-119,1-1 0,0 1-1,0-1 1,1 1-1,-1-1 1,2-1-1,-1 1 1,1 0-1,8 8 1,-9-11-31,1-1 0,-1 1 0,1-1 1,-1 0-1,1 0 0,0-1 0,0 1 0,0-1 0,1 0 1,-1-1-1,0 1 0,1-1 0,-1 0 0,1 0 0,6-1 0,-5 0-11,0 0 0,0-1 0,-1 1 0,1-2 0,0 1 0,-1-1 0,1 0 0,-1 0-1,0-1 1,0 1 0,0-2 0,0 1 0,0-1 0,0 1 0,-1-2 0,0 1 0,0 0-1,0-1 1,0 0 0,-1 0 0,0-1 0,0 1 0,0-1 0,-1 0 0,4-7 0,1-6 7,0 0 1,-1 0 0,-1-1-1,-1 0 1,0 0 0,-2 0 0,2-25-1,-5 40 259,0 10-104,1-2-144,0 0 0,0 0 1,0 0-1,0 0 0,0 0 0,1 0 1,-1-1-1,4 5 0,27 30 81,-31-35-152,0-1-1,0 1 1,1-1-1,-1 0 1,1 0-1,-1 0 1,1 0-1,-1 0 1,1 0 0,0 0-1,-1 0 1,1-1-1,0 1 1,0 0-1,-1-1 1,1 0-1,0 1 1,0-1-1,0 0 1,0 0 0,0 0-1,-1 0 1,1 0-1,0-1 1,0 1-1,3-1 1,-3 0-273,0-1 1,0 1 0,0 0-1,-1-1 1,1 1 0,0 0-1,-1-1 1,1 0-1,-1 1 1,1-1 0,-1 0-1,0 0 1,0 0-1,0 0 1,0 0 0,0 0-1,0 0 1,-1 0 0,1-3-1,4-21-1095</inkml:trace>
</inkml:ink>
</file>

<file path=ppt/ink/ink1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0:10.618"/>
    </inkml:context>
    <inkml:brush xml:id="br0">
      <inkml:brushProperty name="width" value="0.05" units="cm"/>
      <inkml:brushProperty name="height" value="0.05" units="cm"/>
      <inkml:brushProperty name="color" value="#FF0066"/>
    </inkml:brush>
  </inkml:definitions>
  <inkml:trace contextRef="#ctx0" brushRef="#br0">23 455 10858,'-14'11'4841,"7"0"-2664,6-2-505,7-9-960,6-4-360,4-12-440,5-5-352,3-11-1208,0-9-585,10-1 1273</inkml:trace>
  <inkml:trace contextRef="#ctx0" brushRef="#br0" timeOffset="1">188 0 6969,'-6'13'4513,"4"6"-16,10 15-2232,1 0-321,10 9-583,0 2-169,1 3-280,1 4-192,-5-2-328,-1-1-120,-1-12-152,-3-3-112,2-15-432,-1-7-456,-1-6-1440,-1-6-545,-5-18 1697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2:38.930"/>
    </inkml:context>
    <inkml:brush xml:id="br0">
      <inkml:brushProperty name="width" value="0.05" units="cm"/>
      <inkml:brushProperty name="height" value="0.05" units="cm"/>
      <inkml:brushProperty name="color" value="#FF0066"/>
    </inkml:brush>
  </inkml:definitions>
  <inkml:trace contextRef="#ctx0" brushRef="#br0">103 111 2136,'-77'-22'1489,"55"11"378,18 2 1428,5 9-3086,-1-1-1,1 0 1,-1 0-1,1 1 1,0-1-1,0 1 1,-1-1-1,1 0 1,0 1-1,0-1 1,-1 1-1,1-1 1,0 1-1,0 0 1,0-1-1,0 1 1,2 0-1,29-7 249,0 1 0,1 2 0,54 0 0,10 4-73,175-2 365,-222 1-611,-19 1 84,39-6 0,37-4 186,28-5-37,-114 12-300,0 2-1,0 1 0,1 0 0,-1 1 1,38 8-1,-27-4 681,48 1 1,-80-6-838</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09.329"/>
    </inkml:context>
    <inkml:brush xml:id="br0">
      <inkml:brushProperty name="width" value="0.05" units="cm"/>
      <inkml:brushProperty name="height" value="0.05" units="cm"/>
      <inkml:brushProperty name="color" value="#FF0066"/>
    </inkml:brush>
  </inkml:definitions>
  <inkml:trace contextRef="#ctx0" brushRef="#br0">9 152 4681,'3'-9'7652,"9"-6"-4816,3-4-2099,9-27 15,-14 28-642,-10 16-137,0 1 1,0-1-1,0 0 1,0 0 0,0 1-1,0-1 1,-1 0-1,1 1 1,-1-1-1,1 0 1,-1 1 0,0-1-1,0 1 1,1-1-1,-1 1 1,0-1 0,0 1-1,0 0 1,-1-1-1,1 1 1,0 0-1,0 0 1,-1 0 0,1 0-1,-1 0 1,1 0-1,-1 0 1,1 0 0,-1 1-1,1-1 1,-1 1-1,0-1 1,1 1 0,-1-1-1,-2 1 1,2 1-8,-1 0 0,1 0 0,0 0 0,0 1 0,0-1 0,0 1 0,0-1 1,1 1-1,-1-1 0,0 1 0,1 0 0,-1 0 0,1 0 0,-1 0 0,1 0 0,0 0 1,0 1-1,0-1 0,0 0 0,1 1 0,-1-1 0,0 0 0,1 1 0,0-1 0,-1 1 1,1-1-1,0 0 0,0 1 0,1-1 0,-1 1 0,0-1 0,1 0 0,1 5 0,-1-1 80,1 1-1,0-1 1,0 0-1,1 1 1,0-1-1,0 0 1,0 0-1,1-1 1,-1 1-1,1-1 0,6 6 1,-5-7-12,0-1 1,0 0-1,0 0 1,0 0-1,1-1 1,-1 0-1,1 0 1,0 0-1,0-1 1,-1 0-1,1 0 1,9 0-1,1 0 35,1-1 0,0-1-1,19-3 1,-30 4-304,0-1 1,0-1-1,0 1 1,0-1-1,0 0 1,0 0 0,0-1-1,-1 0 1,1 0-1,-1 0 1,0 0-1,0-1 1,0 0-1,4-5 1,9-9-868</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06.222"/>
    </inkml:context>
    <inkml:brush xml:id="br0">
      <inkml:brushProperty name="width" value="0.05" units="cm"/>
      <inkml:brushProperty name="height" value="0.05" units="cm"/>
      <inkml:brushProperty name="color" value="#FF0066"/>
    </inkml:brush>
  </inkml:definitions>
  <inkml:trace contextRef="#ctx0" brushRef="#br0">78 0 5265,'-64'4'2565,"54"0"3772,6 3-4183,11 15-3301,-2-8 1678,10 57-1241,-13-15-3473,-3-43 3085</inkml:trace>
</inkml:ink>
</file>

<file path=ppt/ink/ink2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0:11.446"/>
    </inkml:context>
    <inkml:brush xml:id="br0">
      <inkml:brushProperty name="width" value="0.05" units="cm"/>
      <inkml:brushProperty name="height" value="0.05" units="cm"/>
      <inkml:brushProperty name="color" value="#FF0066"/>
    </inkml:brush>
  </inkml:definitions>
  <inkml:trace contextRef="#ctx0" brushRef="#br0">77 325 8986,'-42'92'8049,"35"-73"-7468,0 1-1,1-1 0,2 1 1,0 0-1,-2 29 1,6-48-548,0 0 0,0 1 0,-1-1 0,2 1 1,-1-1-1,0 0 0,0 1 0,0-1 0,0 0 1,1 1-1,-1-1 0,1 0 0,-1 0 0,1 1 1,-1-1-1,1 0 0,0 0 0,0 0 0,0 0 1,-1 0-1,1 0 0,0 0 0,0 0 0,0 0 0,1 0 1,-1 0-1,0-1 0,2 2 0,0-1 10,0-1-1,0 1 1,0-1-1,0 1 1,1-1-1,-1 0 1,0 0-1,0 0 1,0-1-1,0 1 1,6-3-1,4-1 63,0 0 0,0-1 0,-1-1-1,22-13 1,-16 7-47,-1-1 0,-1-1 1,-1-1-1,0 0 0,0-1 0,-2-1 0,0 0 0,-1 0 0,-1-1 0,0-1 1,11-28-1,-21 43-26,0 0 1,0-1-1,-1 1 1,0 0-1,1 0 1,-2 0-1,1 0 0,0 0 1,-1 0-1,-1-6 1,2 9-29,0 0 0,0 0 0,-1 0 0,1 0 0,0 0 0,0 1 0,-1-1 0,1 0 0,-1 0 0,1 0 1,-1 0-1,1 0 0,-1 1 0,1-1 0,-1 0 0,0 1 0,1-1 0,-1 0 0,0 1 0,0-1 0,1 1 0,-1-1 0,0 1 0,0-1 0,0 1 0,0-1 0,0 1 0,0 0 1,0 0-1,0 0 0,1-1 0,-1 1 0,0 0 0,0 0 0,0 0 0,0 0 0,0 0 0,0 1 0,0-1 0,0 0 0,0 0 0,0 1 0,0-1 0,0 0 0,0 1 0,1-1 1,-1 1-1,0-1 0,-1 2 0,-1 1 3,-1 0 1,1 0 0,0 1-1,0-1 1,1 1 0,-1-1-1,1 1 1,0 0 0,0 0-1,0 0 1,0 0 0,1 0-1,-2 8 1,1-5 3,0 0 0,1 0 0,0 1 0,0-1 0,0 0 0,1 1 0,2 11-1,-2-16-7,1 0-1,0 0 0,1 0 0,-1-1 0,0 1 0,1 0 0,-1-1 0,1 1 0,0-1 0,0 0 0,0 1 0,0-1 0,0 0 0,1 0 0,-1 0 0,1 0 0,-1-1 0,1 1 1,-1-1-1,1 1 0,0-1 0,0 0 0,0 0 0,0-1 0,0 1 0,0 0 0,0-1 0,0 0 0,0 1 0,0-1 0,4-1 0,0 1-3,1 0 1,-1-1-1,0 0 0,1 0 0,-1-1 1,0 0-1,0 0 0,0 0 0,0-1 1,0 0-1,-1-1 0,7-4 0,-4 1 5,-1-1-1,0 0 1,-1-1-1,0 0 0,0 0 1,-1-1-1,0 1 0,-1-1 1,0 0-1,0-1 1,-1 0-1,-1 1 0,4-18 1,-3 11 6,-2-1 1,1 1 0,-2-1-1,-1 0 1,0 1-1,-1-1 1,-6-34-1,5 47-7,1 0-1,-1 0 0,0 0 0,0 1 0,0-1 0,0 1 0,-1-1 0,-4-5 0,5 8 4,1 1 0,0-1 0,0 1 0,-1 0 0,1-1 0,-1 1 1,1 0-1,-1 0 0,0 0 0,1 0 0,-1 0 0,0 0 0,0 1 0,0-1 0,0 1 0,1-1 0,-1 1 0,0 0 0,0-1 0,0 1 0,0 0 0,0 0 0,0 0 0,0 1 0,-2 0 1,3-1 3,0 0 1,0 0 0,0 0 0,1 1-1,-1-1 1,0 0 0,1 1 0,-1-1-1,0 0 1,1 1 0,-1-1 0,0 1-1,1-1 1,-1 1 0,1-1 0,-1 1 0,1 0-1,-1-1 1,1 1 0,-1 0 0,1-1-1,0 1 1,-1 0 0,1 0 0,0-1-1,0 1 1,-1 0 0,1 0 0,0-1-1,0 1 1,0 0 0,0 0 0,0 0-1,0-1 1,0 1 0,1 1 0,-1 1 2,1-1 0,0 1 0,0-1 0,0 0 0,0 1 0,1-1 0,-1 0 0,0 0 0,1 0 0,3 3 0,-5-4 18,-4-46 560,1 23-1515,2 1-4555</inkml:trace>
</inkml:ink>
</file>

<file path=ppt/ink/ink2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0:12.193"/>
    </inkml:context>
    <inkml:brush xml:id="br0">
      <inkml:brushProperty name="width" value="0.05" units="cm"/>
      <inkml:brushProperty name="height" value="0.05" units="cm"/>
      <inkml:brushProperty name="color" value="#FF0066"/>
    </inkml:brush>
  </inkml:definitions>
  <inkml:trace contextRef="#ctx0" brushRef="#br0">8 490 4137,'-7'2'10996,"6"-2"-10746,3-13 2857,15-27-3390,-16 37 855,61-159 1348,-52 129-1394,-1-1 1,-2 0-1,4-47 1,-11 72-453,-1 0 1,1 0-1,-2 0 1,1 1-1,-4-11 0,4 16-59,1 1-1,-1 0 0,0 0 0,0 0 0,0 1 0,0-1 0,0 0 1,0 0-1,-1 0 0,1 1 0,0-1 0,-3-1 0,4 3-7,-1-1-1,0 1 0,0 0 1,0-1-1,0 1 0,0 0 1,0 0-1,1-1 0,-1 1 0,0 0 1,0 0-1,0 0 0,0 0 1,0 0-1,0 0 0,0 1 1,0-1-1,0 0 0,0 0 1,1 1-1,-1-1 0,0 0 0,0 1 1,0-1-1,0 1 0,1-1 1,-1 1-1,-1 1 0,-1 1 5,-1 0 0,1 0 0,0 1 0,0 0 0,1 0 0,-1 0 0,1 0-1,0 0 1,0 0 0,0 0 0,1 1 0,-1-1 0,-1 10 0,-1 7 28,-1 37 0,4-48-26,-1 27 68,6 71 0,-2-89-28,1-1 0,0 0 0,2 0 0,0 0 0,13 29 1,-17-44-36,0 0 1,0 0-1,1 0 1,-1 0-1,1 0 1,0-1-1,0 1 1,0 0-1,0-1 1,1 0-1,-1 1 1,1-1-1,-1 0 0,1 0 1,0-1-1,0 1 1,0 0-1,0-1 1,0 0-1,0 0 1,0 0-1,0 0 1,0 0-1,1 0 1,-1-1-1,0 0 1,0 1-1,7-2 1,-5 0 21,0 0-1,1-1 1,-1 0 0,0 0-1,0 0 1,0-1 0,0 0-1,0 0 1,-1 0 0,1 0-1,-1-1 1,0 0-1,0 0 1,0 0 0,6-9-1,-1-1 33,-1 0 0,0 0-1,-1-1 1,-1 0 0,-1-1-1,0 1 1,0-1 0,-2 0-1,0 0 1,1-17 0,-4 34-103,-1 2 33,1 0 0,0 0 0,-1 0 0,2 0 0,-1 0 1,0 0-1,1 0 0,0 4 0,-1-5-1,1 1-2,0 1 0,0-1-1,0 0 1,0 1 0,1-1 0,-1 0 0,1 0-1,0 0 1,0 0 0,0 0 0,0 0 0,0-1 0,5 5-1,-2-2-2,-5-4 2,1 0 1,0 0-1,0 0 1,0 0-1,0-1 1,0 1-1,0 0 1,0 0 0,0-1-1,0 1 1,0-1-1,0 1 1,0-1-1,1 1 1,-1-1-1,0 0 1,0 0-1,1 1 1,-1-1-1,0 0 1,0 0 0,0 0-1,1 0 1,-1 0-1,0-1 1,0 1-1,1 0 1,-1-1-1,0 1 1,0-1-1,0 1 1,0-1 0,0 1-1,1-1 1,-1 0-1,0 1 1,-1-1-1,1 0 1,0 0-1,1-1 1,3-4-3,0 0 0,0 0 0,-1 0 0,8-13 0,-10 14 4,-1 3 1,0 1 1,-1-1 0,1 1-1,0 0 1,0-1 0,0 1-1,0 0 1,0-1-1,0 1 1,0 0 0,0 0-1,0 0 1,1 0 0,-1 0-1,0 0 1,1 1 0,-1-1-1,1 0 1,-1 1 0,1-1-1,-1 1 1,3-1 0,-2 1-3,0 1 0,0 0 0,0-1 0,0 1 1,0 0-1,0 0 0,0 0 0,0 1 0,0-1 0,0 0 1,-1 1-1,1-1 0,0 1 0,-1 0 0,1-1 0,1 4 1,11 12 5,0 1 1,-1 1 0,-1 1 0,0-1 0,-2 2-1,0-1 1,9 30 0,-16-40 33,0 1 0,-1-1-1,0 1 1,0-1 0,-1 1 0,-1-1-1,1 1 1,-2 0 0,0-1 0,0 1-1,-1-1 1,0 1 0,0-1 0,-1 0-1,-1 0 1,0 0 0,-9 17 0,12-25-28,-1 0 1,1 0 0,0 0-1,-1 0 1,1 0-1,-1 0 1,0 0 0,0-1-1,0 1 1,0 0-1,0-1 1,0 0 0,0 1-1,0-1 1,0 0 0,-1 0-1,1 0 1,0-1-1,-1 1 1,1 0 0,-1-1-1,1 0 1,-1 0-1,1 1 1,-1-1 0,1-1-1,-1 1 1,-3-1 0,3 0-72,0 0 1,0 0 0,0-1 0,0 0 0,0 1 0,0-1 0,1 0 0,-1 0 0,1 0 0,-1-1 0,1 1 0,0-1 0,0 1 0,0-1 0,0 0 0,0 0 0,0 0 0,1 0 0,0 0 0,-1 0 0,0-4 0,-2-9-1144,1-1-1,-2-34 0,5 46 1001,-4-53-991</inkml:trace>
</inkml:ink>
</file>

<file path=ppt/ink/ink2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0:12.846"/>
    </inkml:context>
    <inkml:brush xml:id="br0">
      <inkml:brushProperty name="width" value="0.05" units="cm"/>
      <inkml:brushProperty name="height" value="0.05" units="cm"/>
      <inkml:brushProperty name="color" value="#FF0066"/>
    </inkml:brush>
  </inkml:definitions>
  <inkml:trace contextRef="#ctx0" brushRef="#br0">11 1 8522,'-9'1'9080,"9"0"-8891,-2 17 2513,10 28-1246,10 44 1225,11 151 0,-27-205-2512,1 0 0,1-1 0,2 1 0,13 43-1,-18-76-166,0 0 0,0 0 0,0-1 0,1 1 0,-1 0 0,1-1 0,-1 1 0,1-1 0,0 1 0,0-1-1,0 0 1,3 2 0,-4-3-2,0-1-1,0 1 0,0-1 0,0 0 0,0 1 1,1-1-1,-1 0 0,0 0 0,0 0 1,0 0-1,0 0 0,0 0 0,0 0 0,0 0 1,1 0-1,-1-1 0,0 1 0,0 0 1,0-1-1,0 1 0,0-1 0,0 1 1,0-1-1,0 1 0,-1-1 0,1 0 0,0 0 1,0 1-1,0-1 0,-1 0 0,1 0 1,0 0-1,0-1 0,7-9-53,-1 1 1,-1-2-1,1 1 0,-2-1 0,0 1 1,0-2-1,-1 1 0,2-14 0,-3 14-50,0 1-1,1-1 0,0 0 1,1 1-1,0 0 0,1 0 1,0 1-1,14-19 0,-19 27 100,0 2 0,0-1 0,0 0 0,0 0 0,0 0 0,0 0 0,0 0 0,0 1 0,0-1 0,0 1 0,0-1 0,1 1 0,-1-1 0,0 1 0,0-1 0,0 1 0,1 0 0,-1 0-1,0 0 1,1 0 0,-1 0 0,0 0 0,0 0 0,1 0 0,-1 0 0,0 1 0,2 0 0,2 1-6,-1 0 1,1 1-1,-1 0 1,0 0-1,7 7 1,-6-6 26,-1-1 0,1 1 0,-1 0 0,1-1 0,6 3 0,-10-6-2,1 1 0,-1-1 0,1 1 0,-1-1 0,1 0 0,-1 1 0,1-1 0,-1 0 0,1 0 0,-1 0 0,1 0 0,-1-1 0,1 1 0,-1 0 0,1 0 0,-1-1 0,1 1 0,-1-1 0,0 0 0,1 1 0,-1-1 0,0 0 0,3-1 0,-1-2 42,1 1 0,-1 0 0,0-1 0,0 0 0,-1 0-1,1 0 1,-1 0 0,0 0 0,0 0 0,0-1-1,0 1 1,1-9 0,10-64 472,-8 42-345,-4 27-142,-1 6-31,0-1 0,0 1 0,0-1 0,1 1-1,-1-1 1,1 1 0,-1 0 0,1-1 0,0 1 0,0 0 0,0 0-1,0 0 1,1-1 0,2-2 0,-4 5-14,1 1 1,-1-1-1,1 0 0,-1 1 1,1-1-1,-1 1 0,1-1 1,-1 1-1,0-1 0,1 1 1,-1-1-1,0 1 0,1-1 0,-1 1 1,0 0-1,0-1 0,1 1 1,-1-1-1,0 1 0,0 0 1,0-1-1,0 1 0,0 0 1,0-1-1,0 1 0,0 0 1,1 3 15,1 4-13,1 0 0,0 0 0,0-1 0,1 0 0,9 14 0,-8-14-1,-5-5 4,1-1-1,0 0 0,-1 0 0,1 1 0,0-1 0,0 0 0,-1 0 0,1 0 0,0 0 0,0 0 1,0 0-1,1 0 0,-1 0 0,0 0 0,0 0 0,0 0 0,1-1 0,-1 1 0,0-1 0,1 1 1,-1-1-1,1 1 0,-1-1 0,0 0 0,1 0 0,-1 1 0,1-1 0,-1 0 0,1-1 0,-1 1 0,0 0 1,1 0-1,-1 0 0,1-1 0,-1 1 0,0-1 0,1 1 0,-1-1 0,0 0 0,1 1 0,-1-1 1,2-1-1,-1 0 19,1-1 0,-1 1 0,0-1 0,1 0 0,-1 1-1,0-1 1,-1 0 0,1 0 0,0 0 0,-1 0 0,0 0 0,0-1 0,0 1 0,1-7 0,-2 4 23,0 0 1,-1 1-1,0-1 0,0 0 0,-1 0 0,1 1 0,-1-1 1,0 1-1,-1 0 0,1-1 0,-1 1 0,0 0 0,-1 1 1,1-1-1,-1 0 0,0 1 0,0 0 0,-8-7 1,10 9-145,-1 0 1,1 0 0,-1 0-1,1 0 1,-1 1 0,0-1-1,0 1 1,0 0 0,0-1-1,0 1 1,0 0 0,0 1-1,0-1 1,0 1 0,0-1-1,-1 1 1,1 0 0,0 0-1,0 0 1,0 1 0,-1-1-1,1 1 1,0 0 0,0-1-1,0 1 1,0 1 0,0-1-1,0 0 1,1 1 0,-1-1 0,0 1-1,1 0 1,-1 0 0,1 0-1,-3 3 1,4-4-92,0-1 0,1 1-1,-1-1 1,1 1 0,-1-1 0,1 1 0,-1 0 0,1-1 0,-1 1-1,1-1 1,0 1 0,-1 0 0,1 0 0,0-1 0,-1 1 0,1 0-1,0-1 1,0 1 0,0 0 0,0 0 0,0-1 0,0 1 0,0 0-1,0 0 1,0-1 0,0 1 0,0 0 0,0 0 0,1-1 0,-1 1-1,0 0 1,0-1 0,1 1 0,-1 0 0,0-1 0,1 1 0,-1 0-1,2 0 1,11 5-1305</inkml:trace>
</inkml:ink>
</file>

<file path=ppt/ink/ink2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0:13.298"/>
    </inkml:context>
    <inkml:brush xml:id="br0">
      <inkml:brushProperty name="width" value="0.05" units="cm"/>
      <inkml:brushProperty name="height" value="0.05" units="cm"/>
      <inkml:brushProperty name="color" value="#FF0066"/>
    </inkml:brush>
  </inkml:definitions>
  <inkml:trace contextRef="#ctx0" brushRef="#br0">39 8 6369,'0'-1'179,"0"1"-1,0 0 0,0-1 1,0 1-1,0 0 1,0-1-1,0 1 0,0 0 1,0 0-1,-1-1 0,1 1 1,0 0-1,0-1 0,0 1 1,-1 0-1,1 0 0,0-1 1,0 1-1,-1 0 1,1 0-1,0 0 0,-1 0 1,1-1-1,0 1 0,-1 0 1,1 0-1,0 0 0,0 0 1,-1 0-1,1 0 0,0 0 1,-1 0-1,1 0 1,-1 0-1,1 0 0,0 0 1,-1 0-1,1 0 0,0 0 1,-1 0-1,1 0 0,0 0 1,0 0-1,-1 0 0,1 1 1,0-1-1,-1 0 1,1 0-1,0 0 0,0 1 1,-1-1-1,1 0 0,0 0 1,0 1-1,-1-1 0,1 0 1,0 0-1,0 1 0,0-1 1,0 0-1,-1 1 1,1-1-1,0 0 0,0 1 1,0-1-1,0 1 0,-7 31 5004,5-25-5790,0 6 914,-1 1 183,0 1-1,0 21 0,3-33-432,0 0 0,0 0-1,0-1 1,0 1-1,0 0 1,1 0 0,-1 0-1,1 0 1,0-1-1,0 1 1,0 0 0,0-1-1,0 1 1,1-1 0,-1 1-1,1-1 1,0 0-1,0 0 1,-1 1 0,4 1-1,-4-4-44,1 1 0,-1-1 0,1 1 0,-1-1 0,1 0-1,-1 1 1,1-1 0,-1 0 0,1 0 0,-1 0 0,1 0 0,-1-1-1,1 1 1,-1 0 0,1-1 0,-1 1 0,1 0 0,-1-1 0,1 0 0,-1 1-1,0-1 1,1 0 0,-1 0 0,0 0 0,0 0 0,0 0 0,1 0 0,-1 0-1,0 0 1,1-3 0,1 1 7,0 0 0,0-1 0,0 1 0,-1-1 0,1 0 0,-1 0 0,0 0 1,0 0-1,1-5 0,-3 7 3,0-1 0,0 1 1,0-1-1,0 1 0,-1-1 1,1 1-1,-1-1 1,0 1-1,1 0 0,-1-1 1,0 1-1,0 0 0,-1-1 1,1 1-1,-3-3 1,-28-32 100,20 25-129,7 7-192,0-1 0,0 1 0,0 0-1,-1 1 1,-7-5 0,18 17-4842,-4-7 4749,1 0 1,-1 0-1,0 0 0,1 0 0,-1-1 0,0 1 0,1 0 0,-1-1 0,1 1 0,-1-1 0,1 1 1,-1-1-1,1 0 0,3 1 0,17-3-890</inkml:trace>
</inkml:ink>
</file>

<file path=ppt/ink/ink2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0:13.734"/>
    </inkml:context>
    <inkml:brush xml:id="br0">
      <inkml:brushProperty name="width" value="0.05" units="cm"/>
      <inkml:brushProperty name="height" value="0.05" units="cm"/>
      <inkml:brushProperty name="color" value="#FF0066"/>
    </inkml:brush>
  </inkml:definitions>
  <inkml:trace contextRef="#ctx0" brushRef="#br0">0 373 6881,'98'-91'3292,"-93"86"-2853,-1 1 1,0-1 0,-1 1-1,1-1 1,-1 0-1,0 0 1,5-11 0,-7 12 60,0 0 0,0 0 1,-1 0-1,1 0 0,-1 0 0,0 0 1,0-6-1,-1 9-351,2 0-46,-1 0-1,0 0 0,0 0 1,-1 0-1,1 0 0,0 1 1,0-1-1,0 0 0,-1 0 1,1 0-1,0 0 1,-1 0-1,1 1 0,0-1 1,-1 0-1,0 0 0,1 1 1,-1-1-1,1 0 0,-1 1 1,0-1-1,1 0 1,-1 1-1,0-1 0,0 1 1,0-1-1,-1 1-13,1-1-1,-1 1 1,0 0 0,1 0-1,-1 0 1,0 0-1,1 0 1,-1 0 0,1 0-1,-1 1 1,0-1 0,1 0-1,-3 2 1,-2 0 7,1 1 0,-1 0 0,1 0 1,-1 0-1,1 1 0,0 0 0,-4 4 0,6-5-79,1 0-1,-1 0 1,1 0-1,0 1 0,0-1 1,0 1-1,1-1 0,-3 7 1,4-9-17,0 0 0,0-1 1,0 1-1,0 0 0,0-1 1,-1 1-1,1 0 0,1-1 1,-1 1-1,0 0 0,0 0 0,0-1 1,0 1-1,0 0 0,1-1 1,-1 1-1,0 0 0,0-1 1,1 1-1,-1-1 0,1 2 1,0-1-4,0-1 1,0 1 0,0-1-1,0 1 1,0-1 0,0 0 0,1 1-1,-1-1 1,0 0 0,0 0-1,0 0 1,0 0 0,0 0 0,1 0-1,-1 0 1,0 0 0,0 0-1,2-1 1,1 0 0,0 0 1,-1 0-1,1-1 0,0 0 0,-1 1 0,1-1 1,-1-1-1,1 1 0,-1 0 0,0-1 0,0 0 1,0 1-1,0-1 0,0-1 0,-1 1 0,0 0 1,1 0-1,-1-1 0,0 0 0,-1 1 0,1-1 1,-1 0-1,1 0 0,-1 0 0,0 0 0,0-4 1,2-10 187,0 0 1,-1 0-1,-1 0 1,-2-26-1,0 31 65,2 8-80,-1 0 0,-1-1 0,1 1 1,-1 0-1,0 0 0,0-1 0,-3-8 1,2 20 78,1-1 1,1 1 0,-1 0 0,1-1-1,1 11 1,3 16 244,2-1-1,1 1 1,16 41-1,-18-58-298,2 1-1,0-1 1,0-1-1,1 1 0,1-1 1,1-1-1,0 0 0,17 18 1,-22-26-144,0-1 0,1 0 0,-1 0 0,1 0 0,-1-1 1,1 0-1,10 4 0,-14-7-47,0 1 0,0 0 1,0-1-1,0 0 1,0 1-1,1-1 0,-1 0 1,0 0-1,0 0 0,0 0 1,0 0-1,0-1 0,0 1 1,0-1-1,0 1 0,0-1 1,0 0-1,0 0 0,0 0 1,0 0-1,-1 0 1,1 0-1,0 0 0,-1-1 1,1 1-1,0-1 0,1-2 1,3-5-290,0 1 1,-1-1-1,0 0 1,-1-1-1,0 1 1,-1-1-1,3-11 1,-3 10-904,-1-1 0,0 1 0,-1 0 0,0-1 0,-1 1 0,-1-14 0,-5 2-687</inkml:trace>
</inkml:ink>
</file>

<file path=ppt/ink/ink2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0:22.072"/>
    </inkml:context>
    <inkml:brush xml:id="br0">
      <inkml:brushProperty name="width" value="0.05" units="cm"/>
      <inkml:brushProperty name="height" value="0.05" units="cm"/>
      <inkml:brushProperty name="color" value="#FF0066"/>
    </inkml:brush>
  </inkml:definitions>
  <inkml:trace contextRef="#ctx0" brushRef="#br0">0 0 10658,'0'5'4249,"5"5"-2688,2 3-105,35 1 312,51 38-103,-13-47-121,7-2-120,18-3-592,-3-6-256,0-1-343,-2-1-161,-27-7-945,-8 6-1591,5-14 1592</inkml:trace>
</inkml:ink>
</file>

<file path=ppt/ink/ink2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0:24.125"/>
    </inkml:context>
    <inkml:brush xml:id="br0">
      <inkml:brushProperty name="width" value="0.05" units="cm"/>
      <inkml:brushProperty name="height" value="0.05" units="cm"/>
      <inkml:brushProperty name="color" value="#FF0066"/>
    </inkml:brush>
  </inkml:definitions>
  <inkml:trace contextRef="#ctx0" brushRef="#br0">1 1060 4833,'0'1'195,"0"0"1,0 0-1,0 0 1,-1 0-1,1 0 0,0 0 1,0 0-1,0 1 1,0-1-1,1 0 0,-1 0 1,0 0-1,0 0 1,1 0-1,-1 0 0,1 0 1,-1 0-1,0 0 1,1 0-1,0-1 0,-1 1 1,1 0-1,0 1 1,2 0 43,-1 0 1,0 0 0,1-1 0,-1 1 0,1-1 0,0 1 0,-1-1 0,5 2 0,7 1 303,0-1 0,25 4 0,-31-6-52,69 6 1106,-1-3 0,87-8 0,28 1-483,32 20-438,247 51 0,-207-26-148,444 27 380,-676-67-901,561 13-11,-563-15 8,575-17 578,-355 9 280,46-3 249,-240 3-808,0-2-1,-1-3 1,0-2 0,-1-3-1,-1-2 1,79-41-1,-95 42-281,-2-2 0,0 0 0,-1-3 0,33-30 0,-53 42-27,0 0 1,-1-1-1,-1-1 1,0 0-1,-1-1 0,0 0 1,-1 0-1,-1-1 0,0 0 1,-2 0-1,10-31 0,-16 40-69,1 0-1,-1 0 0,0 0 1,-1 1-1,1-1 0,-1 0 1,-1 0-1,1 0 0,-1 1 1,-1-1-1,1 1 0,-1-1 1,0 1-1,0 0 0,-8-10 1,-1-1-204,0 0 0,-2 1 0,-28-27 1,16 21 186,-2 1 0,0 1 0,-40-21 0,-99-40 82,95 47-8,-92-34 4,-209-59 1,347 119 12,-136-36-16,0 7 0,-183-18 0,-81 30-69,151 14-127,-108 6-96,-2 25 194,196-9 39,46-2-92,-151 29 1,227-24 126,2 2-1,0 3 1,0 3 0,-89 43 0,88-31 30,-71 48 1,115-67 9,0 2-1,2 1 1,-1 0 0,2 2 0,1 0 0,-25 35-1,31-38 62,2 1 0,0 0 0,1 1-1,1 0 1,1 0 0,1 1 0,0 0-1,1 0 1,2 0 0,0 1 0,1-1-1,1 1 1,2 38 0,1-44-12,0 0-1,1 0 1,1-1 0,0 1-1,1-1 1,1 0 0,0 0 0,0 0-1,2-1 1,-1 0 0,2-1 0,0 0-1,0 0 1,1-1 0,1 0-1,0 0 1,0-1 0,1-1 0,24 15-1,-18-14-169,2-1-1,-1 0 1,1-2-1,0 0 1,0-1-1,1-2 1,0 0 0,0-1-1,0 0 1,0-2-1,38-3 1,56-18-597</inkml:trace>
</inkml:ink>
</file>

<file path=ppt/ink/ink2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0:25.618"/>
    </inkml:context>
    <inkml:brush xml:id="br0">
      <inkml:brushProperty name="width" value="0.05" units="cm"/>
      <inkml:brushProperty name="height" value="0.05" units="cm"/>
      <inkml:brushProperty name="color" value="#FF0066"/>
    </inkml:brush>
  </inkml:definitions>
  <inkml:trace contextRef="#ctx0" brushRef="#br0">215 1024 6737,'44'12'6091,"23"-1"-3903,-11-2-839,50 9 253,0-5 0,196 0 0,-233-16-868,1-2 1,-2-4 0,1-3-1,-1-2 1,95-35 0,-127 36-381,148-62 810,-164 65-1122,-1-1 1,0-1 0,-1 0-1,0-1 1,-1-1 0,29-30-1,-41 38-37,0-1-1,0 1 0,-1-1 0,0 0 1,0 0-1,0 0 0,-1 0 1,0-1-1,-1 0 0,1 1 1,-1-1-1,-1 0 0,2-14 1,-3 11-64,-1 0 0,0-1 0,0 1 0,-1 0 0,-1 1 0,0-1 0,0 0 0,-10-19 0,-4-2-172,-2 2-1,-1 0 0,-1 1 0,-1 1 1,-30-28-1,14 17 179,-1 2 0,-2 1 0,-1 3 0,-2 1 0,-1 2 1,-98-47-1,108 62 62,-1 1 1,0 2-1,0 1 1,-1 2-1,-1 2 1,0 1-1,0 2 1,0 2-1,0 1 1,-67 8-1,55 0-16,0 3-1,1 3 0,0 1 1,1 2-1,-76 39 1,85-35 1,1 2 1,1 2 0,1 1-1,2 2 1,0 2 0,-55 61 0,76-76 16,2 1 1,0 0-1,1 0 1,0 1-1,1 1 0,1 0 1,0 0-1,2 0 1,-8 31-1,12-37 10,0-1-1,1 1 1,0 0-1,1 0 1,1 0-1,-1-1 1,2 1-1,-1 0 1,2 0-1,-1-1 1,1 1-1,1-1 1,0 0-1,0 0 1,1 0-1,1-1 1,-1 0-1,9 10 1,0-3 98,1 0 0,0-1 0,2-1 0,-1 0 0,2-1 0,0-1 0,0-1 0,1-1 0,0 0 0,41 13 0,6-2 177,1-3 1,74 10 0,-75-18-894,0-4-1,1-2 1,0-3-1,118-13 1,-81-2-645</inkml:trace>
</inkml:ink>
</file>

<file path=ppt/ink/ink2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1:22"/>
    </inkml:context>
    <inkml:brush xml:id="br0">
      <inkml:brushProperty name="width" value="0.05" units="cm"/>
      <inkml:brushProperty name="height" value="0.05" units="cm"/>
      <inkml:brushProperty name="color" value="#FF0066"/>
    </inkml:brush>
  </inkml:definitions>
  <inkml:trace contextRef="#ctx0" brushRef="#br0">43 234 5129,'-43'42'13069,"53"-42"-11012,26-9-2358,182-74 2426,-138 50-1408,144-40 0,-48 43-658,-62 12-27,-88 7 146,-25 11-210,-1 0 1,0 0 0,1 0 0,-1 0 0,1 0 0,-1-1 0,1 1 0,-1 0 0,0 0 0,1 0 0,-1-1-1,0 1 1,1 0 0,-1 0 0,0-1 0,1 1 0,-1 0 0,0-1 0,0 1 0,1 0 0,-1-1-1,0 1 1,0-1 0,0 1 0,0 0 0,1-1 0,-1 1 0,0-1 0,0 1 0,0 0 0,0-1-1,0 1 1,0-1 0,0 1 0,0-1 0,0 1 0,0 0 0,0-1 0,0 1 0,0-1 0,-1 1 0,1 0-1,0-1 1,0 1 0,0-1 0,-1 1 0,1 0 0,0-1 0,0 1 0,-1 0 0,1-1 0,0 1-1,0 0 1,-1 0 0,1-1 0,-1 1 0,1 0 0,0 0 0,-1 0 0,0-1 0,-21 1-6729,13 1 4476,6-1 1694</inkml:trace>
</inkml:ink>
</file>

<file path=ppt/ink/ink2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1:22.431"/>
    </inkml:context>
    <inkml:brush xml:id="br0">
      <inkml:brushProperty name="width" value="0.05" units="cm"/>
      <inkml:brushProperty name="height" value="0.05" units="cm"/>
      <inkml:brushProperty name="color" value="#FF0066"/>
    </inkml:brush>
  </inkml:definitions>
  <inkml:trace contextRef="#ctx0" brushRef="#br0">9 8 6905,'3'-6'10404,"-3"6"-10230,20-2 2879,31 4-4877,-41-2 2936,18 0-823,22 2 399,-47-2-639,0 0 0,0 1 0,0-1 0,-1 1 0,1 0 0,0 0 0,-1 0 0,1 0 0,-1 0 0,1 1 0,-1-1 0,4 4 0,-5-4-38,0 0 0,-1 0 0,1 0 1,-1 0-1,1 0 0,-1 0 0,1 0 0,-1 0 1,0 0-1,1 0 0,-1 0 0,0 0 0,0 0 1,0 1-1,0-1 0,0 0 0,0 0 0,0 0 1,0 0-1,0 0 0,-1 0 0,1 0 0,0 0 0,-1 0 1,1 0-1,-1 0 0,1 0 0,-1 0 0,0 0 1,0 1-1,-24 27 315,-57 30 146,-2 4-548,77-60 261,1-8-4253,2-10-1684,4 3 4923</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06.642"/>
    </inkml:context>
    <inkml:brush xml:id="br0">
      <inkml:brushProperty name="width" value="0.05" units="cm"/>
      <inkml:brushProperty name="height" value="0.05" units="cm"/>
      <inkml:brushProperty name="color" value="#FF0066"/>
    </inkml:brush>
  </inkml:definitions>
  <inkml:trace contextRef="#ctx0" brushRef="#br0">0 12 5633,'0'-7'8794,"0"5"-7514,0 1-463,0-1 175,11 4-736,-4 1-120,-1 2-24,-2 8-528,9 9-488,14 37 567</inkml:trace>
</inkml:ink>
</file>

<file path=ppt/ink/ink2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1:22.849"/>
    </inkml:context>
    <inkml:brush xml:id="br0">
      <inkml:brushProperty name="width" value="0.05" units="cm"/>
      <inkml:brushProperty name="height" value="0.05" units="cm"/>
      <inkml:brushProperty name="color" value="#FF0066"/>
    </inkml:brush>
  </inkml:definitions>
  <inkml:trace contextRef="#ctx0" brushRef="#br0">20 43 8130,'-19'-42'3560,"27"43"-1543,-3-1-89,8 9-207,-4-1-193,-1 0-544,-1 6-224,-6-1-400,3 0-71,-4 2-433,3-4-417,10-1-1119,8-4 1024</inkml:trace>
</inkml:ink>
</file>

<file path=ppt/ink/ink2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1:23.575"/>
    </inkml:context>
    <inkml:brush xml:id="br0">
      <inkml:brushProperty name="width" value="0.05" units="cm"/>
      <inkml:brushProperty name="height" value="0.05" units="cm"/>
      <inkml:brushProperty name="color" value="#FF0066"/>
    </inkml:brush>
  </inkml:definitions>
  <inkml:trace contextRef="#ctx0" brushRef="#br0">1 0 5737,'3'2'10878,"13"4"-7519,23 8-3462,51 21 1168,117 49 383,-156-61-1277,93 59-1,-132-73-291,-1 0 1,0 0-1,0 1 1,-1 1 0,14 18-1,-20-27-1647,-6-12-3141,-1-1 3707</inkml:trace>
</inkml:ink>
</file>

<file path=ppt/ink/ink2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1:23.990"/>
    </inkml:context>
    <inkml:brush xml:id="br0">
      <inkml:brushProperty name="width" value="0.05" units="cm"/>
      <inkml:brushProperty name="height" value="0.05" units="cm"/>
      <inkml:brushProperty name="color" value="#FF0066"/>
    </inkml:brush>
  </inkml:definitions>
  <inkml:trace contextRef="#ctx0" brushRef="#br0">0 7 8066,'3'-1'365,"-1"0"0,1 0 0,0 0 0,-1 0 0,1 1 0,0-1 0,-1 1 1,1 0-1,0 0 0,-1 0 0,1 0 0,0 0 0,0 1 0,-1-1 0,5 2 0,34 13 357,-37-13-352,7 3 109,-1 1-1,0 1 0,0 0 1,0 0-1,0 0 1,7 10-1,-11-12-316,-2 0 1,1 0-1,-1 1 1,1 0-1,-2 0 1,1 0-1,-1 0 1,0 0-1,0 1 1,4 12-1,-7-16-128,0 1 0,0-1 0,0 0 0,0 1 0,0-1 0,-1 1 0,1-1 1,-1 0-1,0 1 0,0-1 0,-1 0 0,1 0 0,-3 5 0,-28 40 147,20-32-146,9-13-83,0 1 1,1-1-1,-1 1 0,-1-1 0,1 0 0,0 0 0,-1-1 0,1 1 0,-1-1 0,0 1 0,-5 1 0,7-3-99,-1 0 0,1-1 0,0 1 0,0-1 0,0 0 1,0 0-1,0 0 0,-1 0 0,1 0 0,0 0 0,0 0 0,0-1 0,0 1 1,0-1-1,0 0 0,0 0 0,0 1 0,0-1 0,0 0 0,0-1 1,0 1-1,0 0 0,1 0 0,-1-1 0,-2-2 0,-6-9-20</inkml:trace>
</inkml:ink>
</file>

<file path=ppt/ink/ink2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1:24.434"/>
    </inkml:context>
    <inkml:brush xml:id="br0">
      <inkml:brushProperty name="width" value="0.05" units="cm"/>
      <inkml:brushProperty name="height" value="0.05" units="cm"/>
      <inkml:brushProperty name="color" value="#FF0066"/>
    </inkml:brush>
  </inkml:definitions>
  <inkml:trace contextRef="#ctx0" brushRef="#br0">1 1 9098,'5'5'3969,"-5"13"-1649,4 4-543,-2 4-201,-2 10-216,2-2-576,-7-2-215,13 5-289,-3-9-64,11-7-544,0-2-369,-5-15-855,20-1 840</inkml:trace>
</inkml:ink>
</file>

<file path=ppt/ink/ink2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1:24.900"/>
    </inkml:context>
    <inkml:brush xml:id="br0">
      <inkml:brushProperty name="width" value="0.05" units="cm"/>
      <inkml:brushProperty name="height" value="0.05" units="cm"/>
      <inkml:brushProperty name="color" value="#FF0066"/>
    </inkml:brush>
  </inkml:definitions>
  <inkml:trace contextRef="#ctx0" brushRef="#br0">28 281 8162,'-1'77'8900,"-8"37"-6404,3-100-2221,2-14-156,1-11-81,0-25-327,1 1 1,6-61 0,17-74-1087,-19 155 1291,1 0 0,1 1 0,0-1 0,8-15 0,-10 25 91,0 1 0,0 0 0,0 0 0,1 1 0,0-1 0,0 0 0,6-5 0,-8 7 15,1 1-1,0 0 1,-1 0-1,1 0 1,0 0-1,-1 0 1,1 1-1,0-1 1,0 0-1,0 1 1,0 0-1,0-1 0,-1 1 1,1 0-1,0 0 1,0 0-1,0 0 1,0 0-1,2 1 1,0 0 62,0 0-1,0 1 1,-1 0 0,1 0 0,-1 0 0,1 0-1,-1 0 1,0 1 0,0 0 0,0-1 0,0 1-1,0 0 1,-1 0 0,1 1 0,-1-1 0,4 7-1,3 7 341,-1 1 0,8 20 0,-14-32-297,89 251 1617,-91-257-1754,4 10-236,0-1 0,-1 1 0,0 0 0,0 0 0,-1 0 0,1 19 0</inkml:trace>
</inkml:ink>
</file>

<file path=ppt/ink/ink2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1:25.317"/>
    </inkml:context>
    <inkml:brush xml:id="br0">
      <inkml:brushProperty name="width" value="0.05" units="cm"/>
      <inkml:brushProperty name="height" value="0.05" units="cm"/>
      <inkml:brushProperty name="color" value="#FF0066"/>
    </inkml:brush>
  </inkml:definitions>
  <inkml:trace contextRef="#ctx0" brushRef="#br0">8 70 9218,'-8'6'3841,"8"3"-2265,3-8-56,5 1 73,-8-4-209,0 1-256,26-8-263,39-13-441,-44 12-168,0 4-440,-1-2-248,2 1-713,1 1-751,-2-4-681,5 3 1449</inkml:trace>
</inkml:ink>
</file>

<file path=ppt/ink/ink2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1:25.780"/>
    </inkml:context>
    <inkml:brush xml:id="br0">
      <inkml:brushProperty name="width" value="0.05" units="cm"/>
      <inkml:brushProperty name="height" value="0.05" units="cm"/>
      <inkml:brushProperty name="color" value="#FF0066"/>
    </inkml:brush>
  </inkml:definitions>
  <inkml:trace contextRef="#ctx0" brushRef="#br0">1 103 6137,'122'23'3250,"-116"-22"-2669,-1 0 0,1 1 0,-1 0 0,0 0 0,8 4 0,1 8 1694,-7-4-619,-6-10-1589,-1 1 0,1-1 0,-1 0 0,1 0 0,-1 1 1,0-1-1,1 0 0,-1 1 0,0-1 0,1 0 1,-1 1-1,0-1 0,1 1 0,-1-1 0,0 1 0,0-1 1,0 1-1,1-1 0,-1 1 0,0-1 0,0 1 1,0-1-1,0 1 0,0-1 0,0 1 0,0-1 0,0 1 1,0-1-1,0 1 0,0-1 0,0 0 0,0 1 1,-1-1-1,1 1 0,-17 3 1006,15-4-1085,1 0-1,-1 0 1,0 0-1,0 0 1,1 0 0,-1 0-1,0-1 1,1 1-1,-1-1 1,0 1 0,1-1-1,-1 0 1,0 0 0,1 1-1,-1-1 1,1 0-1,0-1 1,-1 1 0,0-1-1,14 6-9,4 2 12,1-1 0,1 0 0,-1-2 0,35 4 0,-46-7 60,0 0 0,1 0 0,-1-1-1,0 0 1,0-1 0,1 1 0,-1-1 0,0 0 0,-1-1-1,1 1 1,0-1 0,-1 0 0,1-1 0,-1 1 0,0-1 0,0 0-1,-1 0 1,5-5 0,-7 8-11,-1-1 0,1 1 0,-1-1-1,1 1 1,-1-1 0,1 1 0,-1-1 0,0 0-1,0 0 1,0 1 0,0-1 0,0 0 0,-1 0-1,1 0 1,-1 0 0,1 0 0,-1 0 0,1 0-1,-1 0 1,0 0 0,0 0 0,0 0 0,0 0-1,-1 0 1,1 0 0,0 0 0,-1 0 0,0 0-1,1 0 1,-1 0 0,0 0 0,0 0 0,0 0-1,0 0 1,0 1 0,0-1 0,-1 1 0,1-1-1,0 1 1,-1-1 0,0 1 0,1 0 0,-1-1-1,0 1 1,-2-1 0,-5-3-185,1 0 0,0 1 0,-1 1 1,0-1-1,0 1 0,0 1 0,0 0 0,-15-2 0,21 4 160,-28-6-3078,23-2 380,8 7 2547,0 1-1,1-1 0,-1 0 1,0 0-1,0 0 1,1 0-1,-1 1 0,1-1 1,-1 0-1,1 0 1,-1 1-1,1-1 0,-1 0 1,1 1-1,-1-1 1,1 1-1,0-1 0,0 0 1,16-10-767</inkml:trace>
</inkml:ink>
</file>

<file path=ppt/ink/ink2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1:26.201"/>
    </inkml:context>
    <inkml:brush xml:id="br0">
      <inkml:brushProperty name="width" value="0.05" units="cm"/>
      <inkml:brushProperty name="height" value="0.05" units="cm"/>
      <inkml:brushProperty name="color" value="#FF0066"/>
    </inkml:brush>
  </inkml:definitions>
  <inkml:trace contextRef="#ctx0" brushRef="#br0">0 27 8826,'2'-2'3873,"1"17"-1929,0 6-119,-1 6-265,4 9-288,-1-5-416,3 3-168,2-5-231,1 0-121,1-3-208,-1-2-40,-3 0-160,-1-8-176,-4-1-473,0-5-439,0-5-936,-3-1-257</inkml:trace>
  <inkml:trace contextRef="#ctx0" brushRef="#br0" timeOffset="1">78 318 7722,'1'-4'285,"-1"0"1,1 0 0,1 0-1,-1 0 1,0 0 0,1 0-1,0 0 1,0 1-1,0-1 1,0 1 0,5-5-1,-3 4-13,0 1 0,0 0 0,1 1 0,0-1 0,-1 1 0,1 0 0,0 0 0,0 0-1,6-1 1,4-2 443,0 2 0,0-1-1,0 2 1,18-1 0,-29 2-598,-1 1 1,1 0 0,0 0-1,0 0 1,-1 1-1,1-1 1,0 1 0,0 0-1,-1 0 1,1 0-1,-1 1 1,1-1 0,-1 1-1,0 0 1,1 0 0,-1 0-1,0 0 1,0 1-1,0-1 1,-1 1 0,1-1-1,3 6 1,-5-5-46,1 1 1,-1-1-1,0 1 0,0-1 1,-1 1-1,1 0 0,-1-1 1,0 1-1,1 0 0,-2 0 0,1-1 1,0 1-1,-1 0 0,-1 4 1,1-3-252,0 0 0,1 0 0,-1 0 0,1 1 0,1 8 0,0-14-88,0 0-1,0 0 1,0 0 0,-1 0 0,1-1 0,0 1 0,0 0 0,0-1 0,-1 1-1,1 0 1,0-1 0,0 1 0,-1-1 0,1 1 0,0-1 0,-1 0 0,1 1-1,0-1 1,0-1 0,7-6-833</inkml:trace>
  <inkml:trace contextRef="#ctx0" brushRef="#br0" timeOffset="2">266 56 8202,'-12'-3'2912,"12"-1"-2632,2-4-336,14-9-864,4-6 608</inkml:trace>
</inkml:ink>
</file>

<file path=ppt/ink/ink2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1:26.629"/>
    </inkml:context>
    <inkml:brush xml:id="br0">
      <inkml:brushProperty name="width" value="0.05" units="cm"/>
      <inkml:brushProperty name="height" value="0.05" units="cm"/>
      <inkml:brushProperty name="color" value="#FF0066"/>
    </inkml:brush>
  </inkml:definitions>
  <inkml:trace contextRef="#ctx0" brushRef="#br0">1 0 7690,'12'5'613,"-6"-3"-257,-1 0-1,1 1 0,-1-1 1,0 1-1,6 4 0,-9-5-191,0 0-1,0 0 1,-1 0-1,1 0 1,0 0 0,-1 0-1,0 0 1,1 1-1,-1-1 1,0 0-1,0 1 1,-1-1-1,1 1 1,0-1 0,0 5-1,5 17 954,0 0 0,2-1 0,1 0 0,1 0 0,24 39 0,5 14 498,-34-65-1544,1 0 0,0 0 0,1 0 0,0-1 0,9 10 0,-15-29-543,5-4 370,1-1-1,1 1 0,0 1 0,1 0 1,11-12-1,-18 22 102,1-1 1,0 1-1,0 0 0,0 0 0,1 0 1,-1 1-1,0-1 0,1 1 0,-1 0 1,1 0-1,0 0 0,-1 0 1,1 1-1,0-1 0,-1 1 0,1 0 1,0 0-1,-1 0 0,1 1 0,0-1 1,-1 1-1,1 0 0,0 0 0,4 2 1,-5-2 40,0 0 0,0 1 0,0-1 0,-1 1 0,1-1 0,0 1 1,-1 0-1,1 0 0,-1 0 0,0 1 0,5 4 0,-6-6 5,-1 1 0,1-1 0,0 1 0,0 0 0,-1-1 0,1 1 0,-1 0 0,1-1 0,-1 1 0,0 0 0,1 0 0,-1-1 1,0 1-1,0 0 0,0 0 0,-1-1 0,1 1 0,0 0 0,-1-1 0,1 1 0,-2 3 0,-2 2-37,0 0 1,-1 0-1,0 0 1,0-1 0,0 0-1,-1 0 1,0 0-1,0-1 1,0 1-1,-1-2 1,0 1 0,0-1-1,0 0 1,0 0-1,-1-1 1,0 0-1,1 0 1,-1-1 0,0 0-1,-15 2 1,22-4-105,1 0 1,-1 1-1,1-1 1,0 0-1,-1 0 1,1 0-1,-1 0 1,1 0-1,-1 0 1,1 0-1,-1 0 1,1 0-1,-1 0 1,1 0-1,-1 0 1,1 0-1,0 0 1,-1 0-1,1 0 1,-1 0-1,1-1 1,-1 1-1,1 0 1,0 0-1,-1 0 1,1-1-1,-1 1 1,1 0-1,0-1 1,-1 1-1,1 0 1,-1-1-1,2 0-108,-1 1 0,1-1-1,-1 0 1,1 1 0,-1-1-1,1 1 1,-1-1 0,1 1-1,-1-1 1,1 1 0,-1-1 0,1 1-1,0-1 1,-1 1 0,1 0-1,0-1 1,-1 1 0,1 0 0,1 0-1,14-5-959</inkml:trace>
</inkml:ink>
</file>

<file path=ppt/ink/ink2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1:27.405"/>
    </inkml:context>
    <inkml:brush xml:id="br0">
      <inkml:brushProperty name="width" value="0.05" units="cm"/>
      <inkml:brushProperty name="height" value="0.05" units="cm"/>
      <inkml:brushProperty name="color" value="#FF0066"/>
    </inkml:brush>
  </inkml:definitions>
  <inkml:trace contextRef="#ctx0" brushRef="#br0">36 51 8018,'5'3'4620,"-5"-2"-4363,0-1 0,1 0 0,-1 0-1,0 1 1,0-1 0,0 0-1,0 1 1,0-1 0,0 0-1,0 1 1,0-1 0,0 1 0,0-1-1,0 0 1,0 1 0,0-1-1,0 1 1,-7 15 3904,-2 6-3798,10-20-333,-1-1 0,0 1-1,1-1 1,-1 1 0,0-1-1,1 1 1,0-1 0,-1 1-1,1-1 1,0 0 0,0 1 0,0-1-1,0 0 1,0 0 0,0 0-1,0 0 1,0 1 0,0-1-1,0-1 1,1 1 0,-1 0-1,0 0 1,1 0 0,-1-1-1,1 1 1,-1-1 0,1 1-1,-1-1 1,1 0 0,1 1-1,38 5 221,-40-6-243,0 0-1,-1 0 1,1 0 0,-1 0-1,1 0 1,0-1 0,-1 1 0,1 0-1,0 0 1,-1 0 0,1-1-1,-1 1 1,1 0 0,-1-1 0,1 1-1,-1 0 1,1-1 0,-1 1 0,1-1-1,-1 1 1,0-1 0,1 1-1,-1-1 1,1 1 0,-1-1 0,0 1-1,0-1 1,1 1 0,-1-1-1,0 0 1,0 1 0,0-1 0,0 1-1,0-1 1,1 0 0,-1 1-1,0-1 1,0 1 0,-1-1 0,1 0-1,0 1 1,0-1 0,0 0-1,0 1 1,0-1 0,-1 1 0,1-1-1,0 1 1,-1-1 0,0 0-1,-15-30 18,15 30-39,-6-8-749,0-1 0,-1 1 1,-1 1-1,1 0 0,-1 0 1,-1 1-1,-13-9 0,9 9-259</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07.231"/>
    </inkml:context>
    <inkml:brush xml:id="br0">
      <inkml:brushProperty name="width" value="0.05" units="cm"/>
      <inkml:brushProperty name="height" value="0.05" units="cm"/>
      <inkml:brushProperty name="color" value="#FF0066"/>
    </inkml:brush>
  </inkml:definitions>
  <inkml:trace contextRef="#ctx0" brushRef="#br0">4 16 4017,'-4'-15'7902,"11"33"-810,1 6-8266,29 97 1297,-37-118-375,1-1-1,0 1 1,0-1 0,0 1 0,0-1 0,0 0-1,0 1 1,0-1 0,1 0 0,-1 0 0,1 0-1,0 0 1,0 0 0,0 0 0,0-1 0,0 1-1,3 1 1,0-3-2102,-5-8 978</inkml:trace>
</inkml:ink>
</file>

<file path=ppt/ink/ink2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1:27.836"/>
    </inkml:context>
    <inkml:brush xml:id="br0">
      <inkml:brushProperty name="width" value="0.05" units="cm"/>
      <inkml:brushProperty name="height" value="0.05" units="cm"/>
      <inkml:brushProperty name="color" value="#FF0066"/>
    </inkml:brush>
  </inkml:definitions>
  <inkml:trace contextRef="#ctx0" brushRef="#br0">114 206 6609,'0'0'154,"0"-1"-1,0 1 0,0-1 0,-1 1 0,1 0 0,0-1 0,0 1 0,-1 0 0,1 0 0,0-1 0,-1 1 1,1 0-1,0-1 0,-1 1 0,1 0 0,-1 0 0,1 0 0,0 0 0,-1-1 0,1 1 0,-1 0 0,1 0 1,0 0-1,-1 0 0,1 0 0,-1 0 0,1 0 0,-1 0 0,1 0 0,-1 0 0,-15 8 1745,-16 22-1356,27-25-58,-1 2-290,0-1-1,0 1 1,1 0-1,0 0 1,-8 16-1,12-21-170,-1 0-1,1 1 1,0 0-1,1-1 0,-1 1 1,0 0-1,1-1 1,-1 1-1,1 0 0,0-1 1,0 1-1,0 0 1,0 0-1,1-1 0,-1 1 1,1 0-1,-1 0 1,1-1-1,0 1 0,0-1 1,0 1-1,0-1 1,2 3-1,-2-4-16,0 0 1,0 0-1,0 0 0,0 0 1,1 0-1,-1 0 1,0-1-1,0 1 0,0 0 1,1-1-1,-1 1 0,0-1 1,1 1-1,-1-1 0,1 0 1,-1 1-1,0-1 0,1 0 1,-1 0-1,1 0 0,-1 0 1,0 0-1,1-1 0,-1 1 1,1 0-1,-1-1 1,0 1-1,1-1 0,-1 1 1,0-1-1,0 1 0,1-1 1,0-1-1,5-2 36,-1 0-1,1 0 1,-1-1 0,9-8-1,-8 6 7,0 0 0,0-1-1,-1 0 1,0 0 0,-1 0-1,0-1 1,0 1 0,0-1 0,-1 0-1,-1-1 1,0 1 0,4-18-1,-5 12 15,-1 1 0,0-1-1,-2 1 1,1-1 0,-2 1-1,0-1 1,0 1-1,-6-17 1,5 22 6,3 4 4,-1 1 0,0 0 1,0 0-1,-1-1 0,1 1 0,-1 0 1,0 0-1,0 0 0,-1 1 0,1-1 1,-1 0-1,-3-3 0,6 7-44,-1 0-1,0 0 1,1 0-1,-1-1 1,0 1 0,1 0-1,-1 0 1,0 0 0,0 0-1,1 0 1,-1 0-1,0 1 1,1-1 0,-1 0-1,0 0 1,1 0 0,-1 1-1,0-1 1,1 0-1,-1 1 1,0-1 0,1 0-1,-1 1 1,1-1 0,-1 1-1,1-1 1,-1 1-1,1-1 1,-1 1 0,1 0-1,0-1 1,-1 1 0,1-1-1,0 1 1,-1 0-1,1-1 1,0 1 0,-1 1-1,-11 31 322,7-15-195,2-1 0,0 1 0,1 0 1,1 24-1,1-35-78,1 1 0,0 0 0,0 0 0,1-1 0,0 1 0,0 0 0,0-1 0,1 0 0,0 0 0,1 0 0,0 0 0,7 10 0,-9-15-45,0 1 0,1-1 1,-1 0-1,1 0 0,0 0 1,-1 0-1,1 0 0,0-1 0,0 1 1,0-1-1,0 0 0,1 0 1,-1 0-1,0 0 0,0 0 1,1-1-1,-1 0 0,0 1 1,1-1-1,-1 0 0,0-1 1,1 1-1,-1-1 0,0 1 0,1-1 1,-1 0-1,0 0 0,0 0 1,6-4-1,2 0 6,-1 0-1,1-1 1,-1-1-1,0 0 1,-1 0-1,16-17 1,-16 14-26,14-15 8,-23 25-18,1-1 0,-1 1 0,1-1 0,-1 1 0,1 0 0,-1-1-1,1 1 1,0 0 0,-1-1 0,1 1 0,0 0 0,0 0 0,-1-1 0,1 1 0,0 0 0,-1 0 0,1 0 0,0 0 0,0 0 0,-1 0 0,1 0 0,0 0 0,-1 0 0,1 1 0,0-1-1,0 0 1,-1 0 0,1 1 0,-1-1 0,1 0 0,0 1 0,-1-1 0,1 1 0,0-1 0,-1 0 0,1 2 0,78 90-184,-78-91 24,-1 0 0,1-1 0,0 1 0,-1-1 0,1 1 0,0-1 0,0 1 0,-1-1-1,1 0 1,0 1 0,0-1 0,0 0 0,-1 1 0,1-1 0,0 0 0,0 0 0,0 0 0,0 0 0,0 0-1,-1 0 1,1 0 0,0 0 0,2-1 0,0 0-801</inkml:trace>
  <inkml:trace contextRef="#ctx0" brushRef="#br0" timeOffset="1">346 46 7810,'1'5'4793,"11"-10"-4305,2 0-440,1 0-240,4 3-624,-3-1-1281,-3 5 1409</inkml:trace>
</inkml:ink>
</file>

<file path=ppt/ink/ink2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1:28.243"/>
    </inkml:context>
    <inkml:brush xml:id="br0">
      <inkml:brushProperty name="width" value="0.05" units="cm"/>
      <inkml:brushProperty name="height" value="0.05" units="cm"/>
      <inkml:brushProperty name="color" value="#FF0066"/>
    </inkml:brush>
  </inkml:definitions>
  <inkml:trace contextRef="#ctx0" brushRef="#br0">4 11 8362,'97'49'3673,"-79"-45"-1429,-17-4-2199,-1 0 1,0 0-1,0 0 1,0 0-1,1 0 1,-1 0-1,0 0 1,0-1-1,0 1 1,0 0-1,1 0 1,-1 0-1,0 0 1,0 0-1,0-1 1,0 1-1,0 0 1,0 0-1,0 0 1,1 0-1,-1-1 1,0 1-1,0 0 1,0 0-1,0 0 1,0-1-1,0 1 1,0 0-1,0 0 1,0 0-1,0 0 1,0-1-1,0 1 1,0 0-1,0 0 1,0 0-1,0-1 1,-7-12 1857,7-1 350,-2 3 175,1 11-2407,0 0-1,0-1 1,0 1 0,0 0-1,0 0 1,0 0-1,0 1 1,-1-1 0,1 0-1,0 0 1,0 1-1,0-1 1,0 0-1,0 1 1,0-1 0,-1 2-1,-4 0-17,0 1 0,0 1 0,0-1 0,1 1 0,-1 0 0,1 0 0,0 0 0,-9 11 0,5-6 4,7-7-5,0-1 1,0 1 0,0 0 0,0 0 0,0 1 0,0-1-1,1 0 1,-1 0 0,1 1 0,0-1 0,-1 1 0,1-1-1,0 1 1,0 0 0,1-1 0,-1 1 0,1 0 0,-1 0-1,1-1 1,0 1 0,0 0 0,0 0 0,0 0 0,1-1-1,0 5 1,0-5-3,1 0 0,-1 0 0,1 0 0,-1-1 0,1 1 0,-1-1 0,1 1 0,0-1 0,0 1 0,0-1 0,0 0 0,0 0 0,0 0-1,0 0 1,0 0 0,0-1 0,1 1 0,-1-1 0,0 1 0,0-1 0,1 0 0,-1 0 0,0 0 0,1 0 0,-1 0 0,0 0 0,0-1 0,4 0 0,3 0 16,-1-1 0,1-1 0,-1 1 1,1-1-1,-1-1 0,0 1 1,0-1-1,0-1 0,-1 0 0,8-5 1,0-4 20,0 0-1,-1 0 1,17-23 0,-28 33 4,0 1 0,0-1-1,0 1 1,1-1 0,0 1 0,-1 0-1,1 1 1,0-1 0,1 1-1,-1-1 1,0 1 0,1 0-1,-1 1 1,1-1 0,-1 1 0,1 0-1,0 0 1,0 0 0,-1 1-1,6 0 1,-4 0 99,1 1-1,-1 0 0,0 1 1,0-1-1,0 1 1,0 0-1,0 1 0,-1 0 1,1 0-1,-1 0 1,1 0-1,-1 1 0,0 0 1,7 6-1,-10-8-46,0 0-1,1 0 1,-1 1 0,0-1-1,0 0 1,0 1-1,-1-1 1,1 1 0,-1 0-1,1-1 1,-1 1-1,0 0 1,0 0-1,0 0 1,1 5 0,-3-5-43,1-1 0,-1 1 1,1-1-1,-1 1 1,0-1-1,0 1 1,0-1-1,0 1 0,0-1 1,0 0-1,-1 0 1,1 0-1,-1 0 1,0 0-1,0 0 0,1 0 1,-1 0-1,0 0 1,-3 1-1,-4 4-72,1 0-1,-1 0 1,-1-1 0,1 0-1,-1 0 1,0-1 0,0-1-1,0 1 1,-1-2 0,0 0-1,0 0 1,-12 1-1,22-3-111,1-1 0,-1 0 0,0 0 0,0 0 0,0 0 0,1 0 0,-1 0 0,0 0 0,0 0-1,0 0 1,0-1 0,1 1 0,-1 0 0,0 0 0,0-1 0,1 1 0,-1-1 0,0 1 0,1 0-1,-1-1 1,0 1 0,1-1 0,-1 1 0,1-1 0,-1 0 0,1 1 0,-1-1 0,0-1 0,8-7-1180</inkml:trace>
</inkml:ink>
</file>

<file path=ppt/ink/ink2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1:29.902"/>
    </inkml:context>
    <inkml:brush xml:id="br0">
      <inkml:brushProperty name="width" value="0.05" units="cm"/>
      <inkml:brushProperty name="height" value="0.05" units="cm"/>
      <inkml:brushProperty name="color" value="#FF0066"/>
    </inkml:brush>
  </inkml:definitions>
  <inkml:trace contextRef="#ctx0" brushRef="#br0">617 1306 7066,'74'1'8998,"152"6"-6525,570-16-200,-727 6-2104,382-27 893,-215 13-764,5-4 203,-1-9 0,240-64 0,191-115 1005,-656 204-1508,-1-1-1,0-1 1,0 0 0,20-14-1,-31 19 4,0 0 0,0-1 0,0 1 0,-1-1 0,1 0 0,-1 0 0,1 0 0,-1 0 0,0 0 0,0-1 0,0 1 0,-1-1-1,1 1 1,-1-1 0,0 1 0,0-1 0,0 0 0,0 0 0,-1 1 0,1-1 0,-1 0 0,0 0 0,-1-7 0,-2-1-6,0-1 1,-1 1-1,0 0 0,-1 0 1,-1 0-1,0 1 1,0 0-1,-1 0 1,-9-11-1,-83-89-415,80 91 304,-8-8-1,-1 1 0,-2 2 0,0 0-1,-2 2 1,0 2 0,-2 1 0,0 1 0,-60-23-1,-580-171-246,574 195 328,-197-9 1,104 13 38,60 6 39,-169 13-1,128 0-38,-112 6 9,61 13-24,-351 82 0,498-83-22,1 4 0,-118 57 0,154-62 26,1 2-1,2 1 1,0 3 0,2 0-1,-48 49 1,66-60 2,1 1 0,1 1 0,-28 41 0,40-52 1,0-1 1,0 1-1,1-1 1,0 1-1,1 0 1,-1 1-1,2-1 1,-1 0-1,1 0 1,0 1-1,1-1 1,0 1-1,0-1 1,1 0-1,2 14 1,3-1 29,0 1 1,1-1 0,2-1 0,0 1 0,1-1-1,1-1 1,0 0 0,2-1 0,0 0-1,1 0 1,1-2 0,1 0 0,0-1 0,34 25-1,-19-19 118,2-1-1,0-2 0,1-1 1,0-1-1,2-2 1,-1-2-1,72 15 0,237 25 1097,-291-48-989,0-2 1,-1-2-1,1-3 1,82-15-1,-119 15-559,0-2 0,-1 0 0,1-1-1,-1 0 1,0-2 0,-1 1 0,0-2-1,25-18 1,-12 2-3</inkml:trace>
</inkml:ink>
</file>

<file path=ppt/ink/ink2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04.251"/>
    </inkml:context>
    <inkml:brush xml:id="br0">
      <inkml:brushProperty name="width" value="0.05" units="cm"/>
      <inkml:brushProperty name="height" value="0.05" units="cm"/>
      <inkml:brushProperty name="color" value="#FF0066"/>
    </inkml:brush>
  </inkml:definitions>
  <inkml:trace contextRef="#ctx0" brushRef="#br0">244 1 3049,'0'0'8807,"0"0"-8697,0 0 1,0 0-1,0 0 1,1 0-1,-1 0 1,0 0-1,0-1 1,0 1-1,1 0 1,-1 0-1,0 0 1,0 0-1,1 0 1,-1 0-1,0 0 1,0 1-1,0-1 1,1 0-1,-1 0 1,0 0-1,0 0 1,0 0-1,1 0 1,-1 0-1,0 0 1,0 0-1,0 1 1,0-1-1,1 0 1,-1 0-1,0 0 1,0 0-1,0 0 1,0 1-1,0-1 1,0 0-1,1 0 1,-1 0-1,0 1 1,0-1-1,0 0 1,0 0-1,0 0 1,0 1-1,0-1 1,0 0-1,0 0 1,0 0-1,0 1 1,0-1-1,0 0 1,0 0-1,0 1 1,0-1-1,0 0 1,-6 10-48,0-1 0,0 0-1,0 0 1,-1 0 0,-1-1 0,1 0 0,-10 7 0,-31 33 157,21-18 237,-42 64 0,63-85-328,1 0 0,0 0-1,0 0 1,1 1 0,0-1-1,1 1 1,0 0 0,0 1-1,1-1 1,1 0 0,-1 0-1,2 19 1,0-26-105,0 0 1,1 0 0,0 0-1,0-1 1,-1 1-1,2 0 1,-1 0 0,0-1-1,1 1 1,-1 0-1,1-1 1,-1 1-1,1-1 1,0 0 0,0 0-1,1 0 1,3 3-1,-1-1-4,0-1 0,0 0 0,1-1-1,-1 1 1,1-1 0,0 0 0,-1 0-1,9 0 1,4 1-24,-1-1-1,1-2 0,0 1 1,34-6-1,-24 1-916,44-14-1,23-16-4991,-77 26 4897</inkml:trace>
</inkml:ink>
</file>

<file path=ppt/ink/ink2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04.778"/>
    </inkml:context>
    <inkml:brush xml:id="br0">
      <inkml:brushProperty name="width" value="0.05" units="cm"/>
      <inkml:brushProperty name="height" value="0.05" units="cm"/>
      <inkml:brushProperty name="color" value="#FF0066"/>
    </inkml:brush>
  </inkml:definitions>
  <inkml:trace contextRef="#ctx0" brushRef="#br0">211 8 5817,'-3'-1'847,"0"-1"1,-1 1-1,1 0 0,0 0 0,-1 1 1,1-1-1,-1 1 0,1 0 0,-1-1 1,-4 2-1,1 0-191,-1 0 1,1 1 0,0-1-1,-11 5 1,4 0-347,1 1 0,-1 0 1,1 0-1,-13 11 0,23-15-259,-1 0 1,1 0-1,-1 1 1,1-1-1,0 1 1,0 0-1,1 0 1,-1 0-1,1 0 1,0 0-1,0 0 0,0 1 1,1-1-1,-1 0 1,0 7-1,2-9-46,-1 0 0,1 0-1,0 0 1,0 0 0,0 0-1,1 0 1,-1 0 0,0 0-1,1 0 1,0 0 0,-1 0-1,1-1 1,0 1-1,0 0 1,0 0 0,0-1-1,0 1 1,0 0 0,0-1-1,1 1 1,-1-1 0,0 0-1,1 1 1,-1-1 0,1 0-1,0 0 1,-1 0 0,1 0-1,0 0 1,0 0 0,0 0-1,-1-1 1,1 1 0,0-1-1,0 0 1,0 1-1,3-1 1,1 1-6,1 0-1,-1-1 0,1 0 1,-1 0-1,0-1 0,1 1 1,-1-2-1,1 1 0,-1 0 1,0-1-1,0 0 1,0-1-1,8-4 0,-10 5 0,0 0 0,-1-1 1,1 0-1,-1 1 0,1-1 0,-1-1 0,0 1 0,0 0 0,-1-1 0,1 1 0,-1-1 1,0 0-1,0 0 0,0 0 0,0 0 0,0 0 0,-1 0 0,0 0 0,0-1 0,1-6 0,-2 7 14,0-27-3,0 31-6,0-1 1,0 0 0,0 1-1,0-1 1,0 0-1,0 1 1,-1-1 0,1 1-1,0-1 1,0 0-1,-1 1 1,1-1-1,0 1 1,-1-1 0,1 1-1,0-1 1,-1 1-1,1-1 1,-1 1-1,1-1 1,-1 1 0,1 0-1,-1-1 1,1 1-1,-1 0 1,0-1 0,1 1-1,-1 0 1,1 0-1,-1 0 1,0-1-1,1 1 1,-1 0 0,0 0-1,1 0 1,-1 0-1,0 0 1,-1 0 0,2 0 18,0 1 0,0-1 0,-1 0 0,1 0 0,0 0 1,-1 0-1,1 0 0,0 1 0,0-1 0,-1 0 0,1 0 1,0 1-1,0-1 0,-1 0 0,1 0 0,0 1 1,0-1-1,0 0 0,0 0 0,-1 1 0,1-1 0,0 0 1,0 1-1,0-1 0,0 0 0,0 1 0,0-1 1,0 0-1,0 1 0,0-1 0,0 0 0,0 1 0,0-1 1,0 0-1,0 1 0,0-1 0,0 0 0,0 1 1,1-1-1,-1 0 0,0 0 0,0 1 0,0-1 0,0 0 1,1 1-1,8 13 370,53 36-363,-60-48-110,1 0-1,0-1 0,-1 1 1,1-1-1,0 1 0,0-1 1,0 0-1,0 0 1,0-1-1,0 1 0,0 0 1,0-1-1,0 0 0,1 0 1,-1 0-1,0 0 0,0 0 1,0-1-1,0 1 1,6-3-1,-2 1-717,0-1 0,-1-1 0,1 1-1,-1-1 1,0 0 0,9-8 0,6-2-528</inkml:trace>
</inkml:ink>
</file>

<file path=ppt/ink/ink2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05.210"/>
    </inkml:context>
    <inkml:brush xml:id="br0">
      <inkml:brushProperty name="width" value="0.05" units="cm"/>
      <inkml:brushProperty name="height" value="0.05" units="cm"/>
      <inkml:brushProperty name="color" value="#FF0066"/>
    </inkml:brush>
  </inkml:definitions>
  <inkml:trace contextRef="#ctx0" brushRef="#br0">1 52 8018,'36'-38'3408,"-36"38"-3309,1 0 0,-1 0-1,1 0 1,0 0-1,-1 0 1,1 0-1,-1 0 1,1 0 0,0 0-1,-1 0 1,1 0-1,-1 1 1,1-1-1,-1 0 1,1 0 0,0 1-1,-1-1 1,1 0-1,-1 1 1,1-1-1,-1 0 1,0 1 0,1-1-1,-1 1 1,1-1-1,-1 0 1,0 1-1,1-1 1,-1 1 0,0-1-1,1 1 1,-1 0-1,0-1 1,0 1-1,1 0 1,10 25 2126,-11-25-2012,19 59 2826,-14-40-2513,2 0 1,11 25-1,-7-70-342,-10 21-185,4-10-6,0 1-1,1-1 1,0 1 0,1 0 0,1 1 0,0-1 0,13-15 0,-18 24 4,0 1 1,0-1-1,0 1 0,0-1 1,1 1-1,0 0 1,-1 0-1,1 1 0,0-1 1,0 1-1,0 0 1,1 0-1,-1 0 0,1 0 1,-1 1-1,1 0 1,-1 0-1,8-1 1,-7 2 28,0 1 0,0-1 0,1 1 1,-1 1-1,0-1 0,0 1 0,0-1 1,-1 1-1,1 1 0,0-1 1,-1 1-1,1 0 0,-1 0 0,0 0 1,0 0-1,5 6 0,-1 0 99,-1 0 0,0 0 0,0 1 0,10 19 1,3 4-212,-20-32-60,1 1-1,0-1 1,0 0-1,-1 0 1,1 0-1,0 0 1,0 0-1,0 0 1,0 0-1,0 0 1,1-1-1,-1 1 1,0 0-1,0-1 1,0 1-1,1 0 1,-1-1-1,0 0 1,1 1-1,-1-1 1,0 0-1,1 0 1,-1 1-1,3-1 1,1-1-848,-1-1 0,1 1 1,-1-1-1,0 1 0,1-1 1,4-4-1,-8 6 802,25-14-1498</inkml:trace>
</inkml:ink>
</file>

<file path=ppt/ink/ink2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05.611"/>
    </inkml:context>
    <inkml:brush xml:id="br0">
      <inkml:brushProperty name="width" value="0.05" units="cm"/>
      <inkml:brushProperty name="height" value="0.05" units="cm"/>
      <inkml:brushProperty name="color" value="#FF0066"/>
    </inkml:brush>
  </inkml:definitions>
  <inkml:trace contextRef="#ctx0" brushRef="#br0">108 0 9802,'-4'1'907,"1"1"0,-1 0 1,1 0-1,-1 0 0,1 0 0,-6 5 0,-17 21 1827,16-12-1931,0-1 0,-8 18 0,16-29-721,0 0-1,0 0 1,0 1-1,1-1 1,0 1-1,0-1 1,0 1-1,0-1 1,0 1 0,1-1-1,0 1 1,0 0-1,0-1 1,1 1-1,0-1 1,0 1-1,0-1 1,0 1-1,0-1 1,1 1-1,3 4 1,-2-4-76,0-1-1,0 0 1,1 0 0,0 0 0,-1 0-1,1-1 1,1 0 0,-1 0 0,0 0-1,1 0 1,-1-1 0,1 1 0,0-1-1,0 0 1,0-1 0,0 1 0,0-1 0,10 1-1,-10-1-120,0-1 0,1 1 0,-1-1 0,0-1 0,1 1 0,-1-1 0,0 0 0,0 0 0,1 0 0,-1-1 0,0 1 0,5-4 0,-1 0-728,-1 0-1,1-1 1,-1 0 0,-1 0 0,12-12 0,-3 3-214</inkml:trace>
</inkml:ink>
</file>

<file path=ppt/ink/ink2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05.981"/>
    </inkml:context>
    <inkml:brush xml:id="br0">
      <inkml:brushProperty name="width" value="0.05" units="cm"/>
      <inkml:brushProperty name="height" value="0.05" units="cm"/>
      <inkml:brushProperty name="color" value="#FF0066"/>
    </inkml:brush>
  </inkml:definitions>
  <inkml:trace contextRef="#ctx0" brushRef="#br0">0 169 8690,'8'-2'4973,"12"5"-3579,-5 0-513,-3-1-432,0-2-1,-1 1 1,1-2-1,0 1 1,-1-1 0,20-5-1,-25 5-271,0-1 0,-1 0 0,1 0 0,0 0 0,-1-1 0,1 0 0,-1 0 0,0 0 0,0-1 0,0 1 0,0-1 0,-1-1 0,1 1 0,-1 0 0,0-1 0,4-7 0,-7 11-173,0 0-1,-1 0 1,1 0-1,-1 1 1,1-1-1,-1 0 1,1 0-1,-1 0 1,1 0-1,-1 0 1,0 0-1,0 0 1,1 0-1,-1 0 1,0 0-1,0 0 0,0 0 1,0 0-1,0 0 1,0 0-1,-1 0 1,1 0-1,0 0 1,0 0-1,-1 0 1,1 0-1,0 0 1,-1 0-1,1 0 1,-1 0-1,0 0 1,1 1-1,-1-1 1,0 0-1,1 0 0,-1 1 1,0-1-1,0 0 1,1 1-1,-1-1 1,0 1-1,0-1 1,0 1-1,0-1 1,0 1-1,0 0 1,0 0-1,0-1 1,0 1-1,0 0 1,0 0-1,0 0 1,-1 0-1,-2-1-7,0 1-1,0 0 1,0 0 0,0 0-1,1 1 1,-1-1 0,0 1-1,0 0 1,0 0 0,1 0-1,-1 0 1,1 1 0,-1 0-1,-3 2 1,0 1-1,1 1-1,-1 1 1,1-1-1,0 1 1,1 1 0,0-1-1,0 0 1,0 1 0,1 0-1,0 0 1,1 1-1,0-1 1,-3 12 0,5-17 7,1 1 0,-1 0 0,0-1 0,1 1 1,0 0-1,0-1 0,0 1 0,0 0 1,1-1-1,-1 1 0,1-1 0,0 1 1,0-1-1,0 1 0,1-1 0,-1 1 1,1-1-1,0 0 0,0 0 0,0 0 0,0 0 1,0 0-1,1 0 0,-1-1 0,1 1 1,0-1-1,0 0 0,0 1 0,0-1 1,0-1-1,0 1 0,1 0 0,-1-1 0,5 2 1,-2-1-2,1 0 1,-1 0 0,1-1-1,-1 0 1,1 0-1,-1-1 1,1 1 0,0-1-1,-1-1 1,1 1 0,0-1-1,-1-1 1,1 1-1,-1-1 1,0 0 0,7-3-1,-5 1-183,0-1 0,-1 0 0,1 0 0,-1 0 0,0-1 0,-1 0 0,1 0-1,-1-1 1,0 0 0,-1 0 0,7-12 0,6-11-1094,21-50-1,-39 80 1298,0 0 0,0 0-1,0 1 1,0-1-1,0 0 1,0 0 0,0 0-1,0 0 1,0 0-1,0 0 1,0 0 0,0 0-1,0 1 1,0-1-1,0 0 1,0 0-1,0 0 1,0 0 0,0 0-1,1 0 1,-1 0-1,0 0 1,0 0 0,0 1-1,0-1 1,0 0-1,0 0 1,0 0 0,0 0-1,0 0 1,1 0-1,-1 0 1,0 0 0,0 0-1,0 0 1,0 0-1,0 0 1,0 0 0,0 0-1,1 0 1,-1 0-1,0 0 1,0 0 0,0 0-1,0 0 1,0 0-1,0 0 1,0 0-1,1 0 1,-1 0 0,0 0-1,0 0 1,0 0-1,0 0 1,0-1 0,0 1-1,0 0 1,0 0-1,0 0 1,0 0 0,1 0-1,4 19 1489,0 2-1239,-2-9-138,0 0 131,1-1-1,0 1 1,0-1 0,10 16-1,-14-27-243,0 1 0,0-1 0,0 1 0,0-1 0,1 0 0,-1 1 0,0-1 0,0 0 0,1 0 0,-1 1 0,0-1 0,0 0-1,1 0 1,-1 1 0,0-1 0,1 0 0,-1 0 0,0 0 0,1 1 0,-1-1 0,0 0 0,1 0 0,-1 0 0,1 0 0,-1 0 0,0 0 0,1 0-1,-1 0 1,1 0 0,-1 0 0,0 0 0,1 0 0,-1 0 0,1 0 0,11-12 966,-9 9-828,21-25-8,-1 0-71,0 2 0,49-42-1,-57 57-525,1 2 0,0-1 0,0 2 0,1 0 0,20-6 0,-34 13 61,17-7-724</inkml:trace>
</inkml:ink>
</file>

<file path=ppt/ink/ink2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06.444"/>
    </inkml:context>
    <inkml:brush xml:id="br0">
      <inkml:brushProperty name="width" value="0.05" units="cm"/>
      <inkml:brushProperty name="height" value="0.05" units="cm"/>
      <inkml:brushProperty name="color" value="#FF0066"/>
    </inkml:brush>
  </inkml:definitions>
  <inkml:trace contextRef="#ctx0" brushRef="#br0">1 1 10538,'1'29'4761,"6"13"-2328,6 13-1001,-2 5-208,2 8-568,0 0-159,1-8-297,3-5-72,-6-7-56,-3-11-96,-8-9-520,-3-5-401,-7-12-1335,-4 0-289,-3-11 1561</inkml:trace>
</inkml:ink>
</file>

<file path=ppt/ink/ink2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06.996"/>
    </inkml:context>
    <inkml:brush xml:id="br0">
      <inkml:brushProperty name="width" value="0.05" units="cm"/>
      <inkml:brushProperty name="height" value="0.05" units="cm"/>
      <inkml:brushProperty name="color" value="#FF0066"/>
    </inkml:brush>
  </inkml:definitions>
  <inkml:trace contextRef="#ctx0" brushRef="#br0">0 358 8562,'4'4'488,"1"0"-1,-1 0 1,0-1 0,1 1 0,0-1-1,0 0 1,0 0 0,0-1 0,0 0-1,1 0 1,-1 0 0,1 0 0,-1-1 0,1 0-1,5 0 1,14 2 199,-1-2 0,29-2 0,-40 0-245,14 0-305,1-2 0,-1-1 0,1-1 0,-1-1 1,-1-2-1,1 0 0,-1-2 0,-1-1 0,0-1 0,0-1 0,26-19 0,-46 29-180,-1-1 0,0-1 0,0 1 0,0 0 1,0-1-1,-1 0 0,1 0 0,-1 0 0,0 0 1,-1-1-1,0 1 0,1-1 0,-2 1 0,1-1 0,-1 0 1,1 0-1,-2 0 0,1 1 0,-1-1 0,0 0 1,-1-11-1,0 5-28,-1 1 1,0-1-1,-1 1 1,0-1-1,-1 1 1,0 0-1,0 0 1,-2 1-1,1-1 1,-8-9-1,12 18 81,-1 0-1,0-1 1,0 1-1,1 0 1,-1 0-1,-1 0 1,1 0-1,0 0 1,0 1 0,-1-1-1,1 1 1,-1-1-1,1 1 1,-1 0-1,0 0 1,0 0-1,-3 0 1,5 1 17,0 0 1,0 0-1,0 0 0,0 0 1,1 0-1,-1 0 0,0 0 0,0 1 1,0-1-1,0 0 0,0 1 1,0-1-1,1 1 0,-1-1 1,0 1-1,0-1 0,1 1 0,-1-1 1,0 1-1,0 1 0,0 0 20,-1 0-1,1 0 0,1 0 0,-1 0 1,0 0-1,0 0 0,1 0 1,-1 0-1,1 0 0,0 0 0,-1 0 1,1 3-1,0 7 159,1-1 0,0 1 1,1-1-1,0 0 0,0 1 0,7 14 1,30 65 901,-9-26-604,-25-51-456,1-1-1,1 1 1,0-2-1,13 18 0,-20-30-44,1 1 0,-1-1-1,1 1 1,0 0-1,-1-1 1,1 1 0,-1-1-1,1 1 1,0-1 0,-1 0-1,1 1 1,0-1-1,0 0 1,-1 1 0,1-1-1,0 0 1,0 0-1,0 0 1,-1 0 0,1 0-1,0 0 1,0 0 0,0 0-1,-1 0 1,1 0-1,0 0 1,0 0 0,-1 0-1,1-1 1,0 1-1,0 0 1,-1-1 0,1 1-1,0 0 1,-1-1 0,1 1-1,0-1 1,0 0-1,26-28 83,-17 17-57,4-4 19,-9 10-39,0 0 1,0 1-1,0-1 0,12-8 0,-16 14 13,0-1 0,1 0 0,-1 0 0,1 0 0,-1 1 0,0-1 0,1 1 0,-1-1-1,1 1 1,-1 0 0,1-1 0,0 1 0,-1 0 0,1 0 0,-1 0 0,1 0 0,-1 0 0,1 1 0,-1-1 0,1 0-1,-1 1 1,1-1 0,-1 1 0,1 0 0,-1-1 0,1 1 0,-1 0 0,3 2 0,3 3 100,-1 1 0,1 0 0,-1 1 0,0-1 0,0 1 0,-1 0 0,-1 1 0,1-1 0,-1 1 0,3 11 0,-3-11-63,0 1 0,0-1 0,1 0 0,0 0 0,0 0 0,1-1-1,0 0 1,12 11 0,-17-18-124,-1 0 0,1 0 0,0-1 0,0 1 0,0-1 0,0 1 0,0-1 0,-1 1 0,1-1 0,0 1 0,0-1 0,0 0 0,0 0-1,0 1 1,0-1 0,0 0 0,1 0 0,-1 0 0,0 0 0,0 0 0,0 0 0,0-1 0,0 1 0,0 0 0,0 0 0,0-1 0,0 1 0,0 0 0,1-2 0,22-21-4541,-6 1 3223</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07.635"/>
    </inkml:context>
    <inkml:brush xml:id="br0">
      <inkml:brushProperty name="width" value="0.05" units="cm"/>
      <inkml:brushProperty name="height" value="0.05" units="cm"/>
      <inkml:brushProperty name="color" value="#FF0066"/>
    </inkml:brush>
  </inkml:definitions>
  <inkml:trace contextRef="#ctx0" brushRef="#br0">0 102 6657,'39'-102'3433,"-37"110"-848,4 4-1073,4 1-88,-1 4-407,1 1-249,0 2-384,-2-3-104,0 3-160,0-4-296,0 2-968,2-2-601,9 3 953</inkml:trace>
</inkml:ink>
</file>

<file path=ppt/ink/ink2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07.602"/>
    </inkml:context>
    <inkml:brush xml:id="br0">
      <inkml:brushProperty name="width" value="0.05" units="cm"/>
      <inkml:brushProperty name="height" value="0.05" units="cm"/>
      <inkml:brushProperty name="color" value="#FF0066"/>
    </inkml:brush>
  </inkml:definitions>
  <inkml:trace contextRef="#ctx0" brushRef="#br0">1 140 8962,'10'-4'5051,"16"5"-3321,-7 0-557,-15-1-1071,9 0 496,0 0-1,0-1 1,0-1-1,15-3 1,-26 4-517,1 1 1,0-1-1,-1 0 1,1 1-1,-1-1 1,1 0-1,-1-1 1,1 1-1,-1 0 1,0-1-1,0 1 0,0-1 1,0 0-1,0 0 1,0 0-1,0 0 1,0 0-1,-1 0 1,1 0-1,-1 0 1,0-1-1,1 1 1,-1-1-1,0 1 1,0-1-1,-1 1 1,1-1-1,0 0 1,-1-4-1,0 5-79,0 1-1,0-1 1,-1 1-1,1 0 1,0-1 0,-1 1-1,1 0 1,-1 0-1,0-1 1,1 1 0,-1 0-1,0 0 1,0 0-1,0 0 1,0 0 0,0 0-1,0 0 1,0 0-1,0 0 1,0 0 0,0 1-1,-1-1 1,1 0-1,0 1 1,-1-1-1,1 1 1,0-1 0,-1 1-1,1 0 1,0 0-1,-1-1 1,1 1 0,-1 0-1,1 0 1,-3 1-1,-1-1-14,-1 0-1,1 0 1,-1 1-1,1-1 1,0 1-1,-1 1 1,-9 3-1,11-3 14,0 0-1,-1 1 0,1 0 0,1 0 0,-1 0 1,0 1-1,1-1 0,-1 1 0,1 0 0,0-1 0,0 2 1,1-1-1,-1 0 0,1 0 0,0 1 0,0-1 0,0 1 1,1 0-1,0 0 0,0-1 0,0 1 0,0 0 0,1 0 1,-1 0-1,2 9 0,-1-10 7,1 0 0,-1 0 0,1 0 0,0 0 0,0 0 0,1 0-1,-1 0 1,1 0 0,0-1 0,-1 1 0,2-1 0,-1 1 0,0-1 0,1 0 0,0 0 0,-1 0 0,1 0 0,0 0-1,1-1 1,-1 1 0,0-1 0,1 0 0,-1 0 0,1 0 0,0 0 0,0-1 0,-1 0 0,1 0 0,0 0 0,0 0 0,6 0-1,0 0 12,1-2 0,-1 1-1,1-1 1,-1-1 0,1 0-1,-1-1 1,0 0 0,0 0-1,18-9 1,-17 6-28,0 0 0,0 0 0,0-1 0,-1-1 0,0 1 0,0-2 0,16-18 0,-18 16-127,0-1 0,-2-1 0,1 1 1,-1-1-1,6-19 0,-9 22 29,-3 9 109,1 1-1,-1-1 1,0 1 0,0-1-1,0 1 1,0 0 0,1-1-1,-1 1 1,0-1 0,0 1-1,1-1 1,-1 1 0,0 0-1,1-1 1,-1 1 0,0-1-1,1 1 1,-1 0 0,0-1-1,1 1 1,-1 0 0,1 0-1,-1 0 1,1-1 0,-1 1-1,1 0 1,-1 0 0,1 0 0,-1 0-1,1 0 1,0-1 0,13 13 188,9 27 424,-21-35-506,15 28 806,16 46-1,-35-75-241,2-18-389,4-1-269,0 1-1,2-1 1,6-16 0,-7 22-11,-2 3-85,0 1 0,1-1 0,-1 1 0,2 0 0,-1 0 0,1 0 0,-1 1 0,1-1 0,1 1-1,-1 1 1,1-1 0,0 1 0,7-4 0,-8 5-880,0 0-1,1 1 0,0-1 1,0 1-1,-1 1 1,1-1-1,0 1 1,11-1-1,2 0-490</inkml:trace>
</inkml:ink>
</file>

<file path=ppt/ink/ink2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08.454"/>
    </inkml:context>
    <inkml:brush xml:id="br0">
      <inkml:brushProperty name="width" value="0.05" units="cm"/>
      <inkml:brushProperty name="height" value="0.05" units="cm"/>
      <inkml:brushProperty name="color" value="#FF0066"/>
    </inkml:brush>
  </inkml:definitions>
  <inkml:trace contextRef="#ctx0" brushRef="#br0">101 80 9914,'57'-17'4459,"-55"17"-3342,-4 1-7,-32 11 1633,26-8-2462,0 0 0,1 0 0,-1 1 0,1 0 0,0 0 0,0 0 0,0 1 1,1 0-1,0 1 0,0-1 0,1 1 0,-9 14 0,10-15-219,0 1 0,1 0 1,0 0-1,0-1 0,1 2 0,-1-1 0,2 0 0,-1 0 1,1 1-1,0-1 0,0 1 0,1-1 0,0 1 0,1-1 1,1 10-1,-2-16-57,0 1 1,0-1 0,1 1-1,-1-1 1,1 0 0,-1 1-1,1-1 1,-1 0 0,1 1-1,0-1 1,0 0-1,-1 0 1,1 1 0,0-1-1,0 0 1,0 0 0,2 1-1,-2-1 1,0-1 1,0 0-1,-1 0 0,1 0 0,0 0 0,0 0 0,0 0 0,-1 0 0,1 0 1,0 0-1,0 0 0,-1 0 0,1-1 0,0 1 0,0 0 0,-1 0 1,1-1-1,0 1 0,-1-1 0,1 1 0,0 0 0,-1-1 0,2 0 1,4-6 43,0 1 0,0-1 0,0 0 0,7-12 1,-4 5-31,5-6-1,-12 16-17,1-1 1,0 1-1,0-1 0,1 1 0,-1 0 1,1 1-1,6-7 0,26 28-4449,-32-17 4213,0 0 0,0-1 0,1 1 0,-1-1 0,0-1-1,0 1 1,1 0 0,-1-1 0,0 0 0,0 0 0,0 0 0,7-3 0,-3 0-251,0 1-205,-1-1 0,0 0 0,0-1 1,-1 0-1,1 0 0,-1-1 0,0 1 0,0-1 0,-1 0 0,0-1 0,8-12 0,4-4-1133,10-13 10907,-29 51-5660,7 10-2856,1 0 0,2 0-1,0-1 1,1 0 0,20 36 0,-3-5 315,-22-45-784,0 1-1,-1 0 1,0-1-1,0 1 1,-1 0-1,0 1 1,-1 14-1,-13-68-38,4-7-62,-4-15-27,-5-98 0,17 157 27,0 0 0,0 0-1,1 0 1,0 0-1,0 1 1,0-1-1,0 0 1,1 0 0,-1 1-1,1-1 1,1 1-1,-1 0 1,0-1-1,1 1 1,4-4-1,-5 6 13,0 0-1,1 0 1,-1 0-1,0 1 0,1-1 1,0 1-1,-1-1 1,1 1-1,0 0 0,0 0 1,0 0-1,-1 1 1,1-1-1,0 1 0,0 0 1,0-1-1,0 1 1,0 0-1,0 1 0,0-1 1,0 1-1,0-1 1,0 1-1,0 0 0,-1 0 1,4 1-1,-3-1 17,-1 0 0,1-1 0,-1 1 0,0 0 0,1 1-1,-1-1 1,0 0 0,0 1 0,1-1 0,-1 1 0,0-1 0,-1 1 0,1 0-1,0 0 1,0 0 0,-1 0 0,1 0 0,-1 0 0,0 1 0,0-1 0,0 0-1,0 1 1,0-1 0,0 1 0,0-1 0,-1 1 0,0-1 0,1 1 0,-1-1-1,0 1 1,0-1 0,0 1 0,0 0 0,-1-1 0,1 1 0,-1-1 0,0 1-1,1-1 1,-3 4 0,-3 8 58,-1-1 1,0 0-1,-1 0 0,-1 0 0,-12 13 0,18-22-77,0-1-52,0 0 0,1-1 0,-1 1 0,0-1 0,-1 1 0,1-1 0,0 0 0,-1 0 0,1 0 0,-1-1 0,0 1 0,1-1-1,-1 0 1,-7 1 0,10-2-75,-1 0-1,1 1 1,-1-1-1,1-1 1,-1 1-1,1 0 1,-1 0 0,1 0-1,-1-1 1,1 1-1,0-1 1,-1 1-1,1-1 1,0 0-1,-1 0 1,1 1-1,0-1 1,-1 0-1,1 0 1,0 0-1,0 0 1,0 0-1,0 0 1,0-1-1,0 1 1,1 0-1,-1 0 1,0-1-1,0 1 1,1-1 0,-1 1-1,1 0 1,0-1-1,-1 1 1,1-1-1,0 1 1,0-1-1,0 1 1,0-1-1,0 1 1,0-3-1,2-19 1414,8-1-777</inkml:trace>
</inkml:ink>
</file>

<file path=ppt/ink/ink2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09.039"/>
    </inkml:context>
    <inkml:brush xml:id="br0">
      <inkml:brushProperty name="width" value="0.05" units="cm"/>
      <inkml:brushProperty name="height" value="0.05" units="cm"/>
      <inkml:brushProperty name="color" value="#FF0066"/>
    </inkml:brush>
  </inkml:definitions>
  <inkml:trace contextRef="#ctx0" brushRef="#br0">1 97 10330,'40'-30'4176,"-38"29"-3872,0 1-1,1 0 1,-1 0 0,0 0 0,1 0 0,-1 0-1,0 0 1,1 0 0,-1 1 0,0-1 0,0 1-1,1 0 1,-1 0 0,0 0 0,0 0 0,0 0-1,0 0 1,0 0 0,0 1 0,2 1 0,11 6 1547,79 26 2258,-91-34-4101,1 0 0,-1-1 1,0 1-1,0-1 1,0 0-1,1 1 0,-1-2 1,0 1-1,0 0 0,1 0 1,-1-1-1,0 0 1,0 0-1,0 0 0,0 0 1,0 0-1,0-1 0,0 1 1,0-1-1,-1 1 1,1-1-1,0 0 0,-1-1 1,4-2-1,2-5-1,0 0 0,-1 0 0,0-1 0,10-22 0,-7 13 13,-3 11-24,-1 12 3,4 20 22,-1 2 47,12 4 9,-13-18-13,0 0 1,-1 1 0,0-1 0,8 22 0,-4-6 101,-1 1 0,-2 0 0,-1 0 0,7 57 0,-13-73-157,0-1 0,-1 0 0,0 1 0,-1-1 0,-1 1 0,0-1 0,0 0 0,-1 0 0,0 0 0,-1 0 0,0 0 0,-1-1 0,0 0 0,-1 0 0,-10 15 0,11-20 1,1 0 1,0-1-1,-1 1 1,0-1-1,0 0 1,0-1-1,-1 1 1,1-1-1,-1 0 1,0 0-1,1-1 1,-1 1-1,-7 1 1,10-4-1,0 1 0,1-1 0,-1 0 0,1 0 0,-1 0 0,0 0 0,1 0 0,-1-1 0,1 1 0,-1-1 0,1 0 0,-1 1 0,1-1 0,-1 0 0,1 0 0,0-1 0,-1 1 0,1 0 0,0-1 0,0 0 0,0 1 0,0-1 0,0 0 0,1 0 0,-1 0 0,0 0 0,1 0 0,-1 0 0,1-1 0,0 1 0,0-1 0,0 1 0,-1-4 0,-1-2-52,1 0 0,0 0 0,1 1 1,-1-1-1,2 0 0,-1-1 0,1 1 0,0 0 1,1 0-1,0 0 0,0 0 0,0 0 1,1 0-1,1 1 0,-1-1 0,1 0 1,1 1-1,4-9 0,4-4-1501,1 0 1,1 1-1,1 1 0,34-32 0,-21 21-97</inkml:trace>
</inkml:ink>
</file>

<file path=ppt/ink/ink2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09.427"/>
    </inkml:context>
    <inkml:brush xml:id="br0">
      <inkml:brushProperty name="width" value="0.05" units="cm"/>
      <inkml:brushProperty name="height" value="0.05" units="cm"/>
      <inkml:brushProperty name="color" value="#FF0066"/>
    </inkml:brush>
  </inkml:definitions>
  <inkml:trace contextRef="#ctx0" brushRef="#br0">6 16 14291,'9'15'6105,"-2"-7"-3416,-9 0-521,1-8-1055,-11-3-321,6-8-1184,11-4-1449,1-3 1257</inkml:trace>
</inkml:ink>
</file>

<file path=ppt/ink/ink2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3:14.784"/>
    </inkml:context>
    <inkml:brush xml:id="br0">
      <inkml:brushProperty name="width" value="0.05" units="cm"/>
      <inkml:brushProperty name="height" value="0.05" units="cm"/>
      <inkml:brushProperty name="color" value="#FF0066"/>
    </inkml:brush>
  </inkml:definitions>
  <inkml:trace contextRef="#ctx0" brushRef="#br0">147 38 6265,'0'-5'1618,"-5"-15"3150,5 19-4589,0 1 0,0-1 0,0 0 0,0 1 0,-1-1 0,1 1 0,0-1 0,0 0 0,-1 1 0,1-1 0,0 1 0,-1-1-1,1 1 1,-1-1 0,1 1 0,-1 0 0,1-1 0,-1 1 0,1-1 0,-1 1 0,1 0 0,-1 0 0,1-1 0,-1 1 0,0 0-1,0-1 1,-4 15 302,-4 37-152,3 0 1,0 90-1,4-66-79,-7 349 597,-10 171-756,-3-317 60,-7 112 82,25-266-217,15 143 0,-8-236-21,21 276 37,-21-208 67,-10 111 0,-40 367 3159,48-540-2602,0-31-693,0 0 1,-1 0-1,0 0 0,0 0 1,0 0-1,-1 0 1,0 0-1,0 0 1,0-1-1,-3 9 1,3-12-710,5-2 253</inkml:trace>
</inkml:ink>
</file>

<file path=ppt/ink/ink2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3:19.431"/>
    </inkml:context>
    <inkml:brush xml:id="br0">
      <inkml:brushProperty name="width" value="0.05" units="cm"/>
      <inkml:brushProperty name="height" value="0.05" units="cm"/>
      <inkml:brushProperty name="color" value="#FF0066"/>
    </inkml:brush>
  </inkml:definitions>
  <inkml:trace contextRef="#ctx0" brushRef="#br0">20 0 13651,'-19'38'5785,"22"-35"-3400,4 5-649,1 5-704,3-7-864,-1 1-192</inkml:trace>
</inkml:ink>
</file>

<file path=ppt/ink/ink2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3:34.131"/>
    </inkml:context>
    <inkml:brush xml:id="br0">
      <inkml:brushProperty name="width" value="0.05" units="cm"/>
      <inkml:brushProperty name="height" value="0.05" units="cm"/>
      <inkml:brushProperty name="color" value="#FF0066"/>
    </inkml:brush>
  </inkml:definitions>
  <inkml:trace contextRef="#ctx0" brushRef="#br0">22 218 8666,'-12'4'6850,"5"8"-4830,5 24-1212,2-31-732,7 57 663,-7-58-622,1-1-1,0 1 0,0 0 0,0-1 0,1 1 0,-1-1 0,1 1 1,0-1-1,0 0 0,0 1 0,0-1 0,1 0 0,-1-1 1,1 1-1,5 4 0,-7-6-47,1-1 0,-1 1 0,1 0 1,0-1-1,-1 0 0,1 1 0,0-1 1,-1 0-1,1 0 0,0 0 0,0 0 0,-1 0 1,1 0-1,0 0 0,-1 0 0,1-1 1,0 1-1,-1-1 0,1 1 0,0-1 0,-1 0 1,1 0-1,-1 0 0,2-1 0,37-31 816,-32 26-740,227-202 1824,-153 139-2297,-34 30-475,4 10 296</inkml:trace>
</inkml:ink>
</file>

<file path=ppt/ink/ink2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3:39.504"/>
    </inkml:context>
    <inkml:brush xml:id="br0">
      <inkml:brushProperty name="width" value="0.05" units="cm"/>
      <inkml:brushProperty name="height" value="0.05" units="cm"/>
      <inkml:brushProperty name="color" value="#FF0066"/>
    </inkml:brush>
  </inkml:definitions>
  <inkml:trace contextRef="#ctx0" brushRef="#br0">14 90 4817,'-1'-1'175,"0"1"0,0-1 1,0 1-1,1-1 0,-1 1 0,0-1 0,0 1 1,1-1-1,-1 0 0,1 1 0,-1-1 0,0 0 0,1 1 1,-1-1-1,1 0 0,-1 0 0,1 0 0,0 0 1,-1 1-1,1-1 0,0 0 0,0 0 0,0 0 0,-1 0 1,1 0-1,0 0 0,0 0 0,0 0 0,1-1 1,0 0 172,1 1 1,-1-1 0,1 0-1,-1 1 1,1-1 0,0 1 0,0 0-1,0 0 1,0 0 0,2-1-1,10-7 981,-6 5-819,0-1 0,0 2 1,1-1-1,-1 1 1,1 1-1,-1-1 0,14 0 1,69-6 1515,-67 8-1482,121-2 1660,229 26 1,-277-15-1830,87 20 41,-102-14-698,-76-12-2,1-1 0,-1 0 0,1 0-1,0-1 1,0 0 0,-1 0-1,1-1 1,0 1 0,-1-2 0,1 1-1,9-4 1,-11 2 93,-1 0 0,1-1 0,-1 0 0,0 0 1,0 0-1,5-8 0</inkml:trace>
</inkml:ink>
</file>

<file path=ppt/ink/ink2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04.746"/>
    </inkml:context>
    <inkml:brush xml:id="br0">
      <inkml:brushProperty name="width" value="0.05" units="cm"/>
      <inkml:brushProperty name="height" value="0.05" units="cm"/>
      <inkml:brushProperty name="color" value="#FF0066"/>
    </inkml:brush>
  </inkml:definitions>
  <inkml:trace contextRef="#ctx0" brushRef="#br0">1 40 6481,'0'1'194,"0"0"-1,0 0 0,0-1 1,0 1-1,0 0 0,0 0 1,0 0-1,0 0 0,0 0 1,1 0-1,-1 0 0,1 0 1,-1-1-1,0 1 0,1 0 1,-1 0-1,1 0 0,0-1 1,-1 1-1,1 0 0,-1-1 0,1 1 1,0 0-1,0-1 0,-1 1 1,1-1-1,0 1 0,0-1 1,0 0-1,0 1 0,0-1 1,-1 0-1,1 1 0,0-1 1,0 0-1,0 0 0,0 0 1,0 0-1,0 0 0,0 0 1,0 0-1,0 0 0,0 0 1,1-1-1,6-1 113,0 0 0,1 0-1,-1-1 1,8-4 0,-2 2 438,9-4-214,1 1-1,0 2 1,1 0-1,-1 1 1,1 2-1,39-1 1,35 8 391,0 5 1,137 29 0,-180-29-392,1-2-1,1-3 1,-1-2-1,1-3 1,-1-2-1,81-15 1,-91 10 209,76-1 0,-105 9-561,0 0 0,-1 2-1,1 0 1,-1 1 0,0 0 0,0 2-1,27 10 1,29 11-889,-72-26 590,-1 1-1,1-1 1,0 0-1,-1 0 0,1 0 1,-1 0-1,1 0 1,0 0-1,-1 0 0,1 0 1,0 0-1,-1 0 1,1 0-1,-1 0 0,1-1 1,0 1-1,-1 0 0,1 0 1,-1-1-1,1 1 1,-1 0-1,1-1 0,-1 1 1,1 0-1,-1-1 1,1 0-1,12-9-924</inkml:trace>
</inkml:ink>
</file>

<file path=ppt/ink/ink2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19.041"/>
    </inkml:context>
    <inkml:brush xml:id="br0">
      <inkml:brushProperty name="width" value="0.05" units="cm"/>
      <inkml:brushProperty name="height" value="0.05" units="cm"/>
      <inkml:brushProperty name="color" value="#FF0066"/>
    </inkml:brush>
  </inkml:definitions>
  <inkml:trace contextRef="#ctx0" brushRef="#br0">1 1020 10666,'0'3'154,"0"1"-1,1-1 1,0 0-1,-1 0 1,1 1-1,0-1 1,1 0-1,-1 0 1,0 0-1,1 0 1,0 0-1,0 0 1,0 0-1,0-1 1,0 1-1,0-1 1,1 1-1,-1-1 1,1 0-1,0 0 1,-1 0-1,1 0 1,0-1-1,0 1 1,0-1 0,0 0-1,4 2 1,5 0 248,-1 1 1,1-2 0,0 1 0,0-2 0,0 0 0,23 0 0,-2-4 64,-1 0-1,1-3 1,-1 0-1,0-2 0,49-20 1,-16 0 329,103-60-1,54-55 1000,249-210-1,-168 75-711,-198 176-1187,-97 93 9,0 1-216,0 0 0,1 1 1,-1 0-1,1 0 1,13-7-1,-7 13-396</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08.011"/>
    </inkml:context>
    <inkml:brush xml:id="br0">
      <inkml:brushProperty name="width" value="0.05" units="cm"/>
      <inkml:brushProperty name="height" value="0.05" units="cm"/>
      <inkml:brushProperty name="color" value="#FF0066"/>
    </inkml:brush>
  </inkml:definitions>
  <inkml:trace contextRef="#ctx0" brushRef="#br0">0 8 5425,'0'-8'11419,"2"8"-10899,9 19-248,-3 9-96,5 38-104,-13-40-32,0-6-296,4-3-256,0-2-769,3-5-535,1-7 1120</inkml:trace>
</inkml:ink>
</file>

<file path=ppt/ink/ink2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20.167"/>
    </inkml:context>
    <inkml:brush xml:id="br0">
      <inkml:brushProperty name="width" value="0.05" units="cm"/>
      <inkml:brushProperty name="height" value="0.05" units="cm"/>
      <inkml:brushProperty name="color" value="#FF0066"/>
    </inkml:brush>
  </inkml:definitions>
  <inkml:trace contextRef="#ctx0" brushRef="#br0">0 47 4497,'41'-15'1919,"-24"11"9525,-21 23-7937,14-19-3314,0-2 0,-1 1 0,1-1-1,0-1 1,-1 0 0,1 0 0,12-7-1,-15 7-123,0-1-1,0 1 1,0 1 0,1-1-1,-1 1 1,0 0-1,1 1 1,0 0-1,-1 0 1,1 1-1,0 0 1,0 0 0,7 2-1,-11-1-56,0 1-1,0-1 1,0 1-1,-1 0 1,1 0-1,0 0 1,-1 1-1,0-1 1,1 1-1,-1 0 1,0 0-1,-1 0 1,1 0-1,0 1 1,-1-1 0,0 1-1,0-1 1,0 1-1,0 0 1,0 0-1,-1 0 1,0 0-1,0 0 1,1 6-1,1 5-5,0 1 0,-2 0 1,0 0-1,-2 32 0,-3-19-13,-15 47 0,24-80 1,-1 0 0,0-1 0,1 2-1,0-1 1,0 0 0,0 1-1,0 0 1,1 0 0,-1 1-1,1-1 1,0 1 0,11-2-1,-12 2 20,0 1-1,0 0 0,0 0 0,-1 1 0,1-1 1,0 1-1,0 0 0,0 1 0,0-1 0,0 1 1,0 0-1,0 0 0,0 1 0,-1-1 0,1 1 1,5 3-1,-7-3 25,-1 0 0,1 0-1,-1 0 1,0 1 0,0-1 0,0 0 0,-1 1 0,1 0 0,0-1-1,-1 1 1,0 0 0,0 0 0,0 0 0,0 0 0,0 0 0,0 0-1,-1 0 1,1 0 0,-1 0 0,0 0 0,0 0 0,0 0 0,0 0 0,-1 0-1,1 0 1,-1 0 0,0 0 0,0 0 0,0 0 0,-2 4 0,-5 10 163,1-1 1,-2-1-1,-21 29 1,29-42-190,-1 1-10,-21 30-153,-1-2 0,-41 43 1,58-70-800,7-9-775,9-12-1000,10-4 1363</inkml:trace>
</inkml:ink>
</file>

<file path=ppt/ink/ink2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20.557"/>
    </inkml:context>
    <inkml:brush xml:id="br0">
      <inkml:brushProperty name="width" value="0.05" units="cm"/>
      <inkml:brushProperty name="height" value="0.05" units="cm"/>
      <inkml:brushProperty name="color" value="#FF0066"/>
    </inkml:brush>
  </inkml:definitions>
  <inkml:trace contextRef="#ctx0" brushRef="#br0">27 99 13459,'-10'12'5337,"0"-3"-3673,4 1-167,6-11-1249,5-8-552,-5 8-280,5-32-3929,54-52 3496</inkml:trace>
</inkml:ink>
</file>

<file path=ppt/ink/ink2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21.037"/>
    </inkml:context>
    <inkml:brush xml:id="br0">
      <inkml:brushProperty name="width" value="0.05" units="cm"/>
      <inkml:brushProperty name="height" value="0.05" units="cm"/>
      <inkml:brushProperty name="color" value="#FF0066"/>
    </inkml:brush>
  </inkml:definitions>
  <inkml:trace contextRef="#ctx0" brushRef="#br0">1 505 9642,'37'-27'10234,"93"-88"-7048,-128 112-3127,0 1 0,1 0 0,-1 0 0,1 0 0,0 0 0,-1 0 0,1 0 0,0 1 0,0-1 0,0 1 0,0 0 0,0 0 0,0 0 0,1 0 0,-1 1 0,0-1 0,7 1 0,-8 0 2,1 1-1,0-1 0,-1 1 1,1 0-1,0 0 0,-1 0 0,1 0 1,-1 0-1,0 1 0,1-1 0,-1 1 1,0-1-1,0 1 0,0 0 1,0 0-1,0 0 0,0 0 0,0 0 1,-1 0-1,1 1 0,-1-1 1,2 4-1,4 9 266,-1 0 0,0 1 1,-1 0-1,0 0 0,3 26 1,1 82 677,0 1-930,-9-123-130,1 0 0,-1-1-1,0 1 1,0-1-1,1 1 1,-1 0-1,1-1 1,0 1 0,-1-1-1,1 1 1,0-1-1,1 3 1,-1-4-15,-1 0 1,0 0-1,1 0 1,-1 1-1,0-1 0,1 0 1,-1 0-1,1 0 1,-1 0-1,0 0 0,1 0 1,-1 0-1,0 0 1,1 0-1,-1-1 0,0 1 1,1 0-1,-1 0 1,0 0-1,1 0 0,-1 0 1,0 0-1,0-1 1,1 1-1,-1 0 1,0 0-1,0-1 0,1 1 1,-1 0-1,0 0 1,0-1-1,1 1 0,-1 0 1,0-1-1,0 1 1,21-43-6382,-15 31 4897,13-23-836</inkml:trace>
  <inkml:trace contextRef="#ctx0" brushRef="#br0" timeOffset="1">745 0 11987,'-10'31'5209,"7"6"-2745,-3 7-455,7 7-585,-1-2-352,2 3-432,-1-5-152,1-4-224,3-4-104,-3-8-63,4-2-178,-8-11-567,-1 0-488,0-9-856,-10-9-809,-5-8-392,0-8 1889</inkml:trace>
</inkml:ink>
</file>

<file path=ppt/ink/ink2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21.490"/>
    </inkml:context>
    <inkml:brush xml:id="br0">
      <inkml:brushProperty name="width" value="0.05" units="cm"/>
      <inkml:brushProperty name="height" value="0.05" units="cm"/>
      <inkml:brushProperty name="color" value="#FF0066"/>
    </inkml:brush>
  </inkml:definitions>
  <inkml:trace contextRef="#ctx0" brushRef="#br0">1 324 9122,'3'8'4417,"11"2"-1633,9 5-263,11-2-505,7 3-327,-3-6-529,0-2-256,-8-4-456,3 1-168,-6-3-144,2 1-48,-6-4-432,0-8-424,-4-3-912,-4-9-801,-1-7-535,2-9 1719</inkml:trace>
  <inkml:trace contextRef="#ctx0" brushRef="#br0" timeOffset="1">462 1 9666,'3'19'4769,"5"10"-1448,2 5-305,4 3-839,4 4-257,2-7-639,-1-3-249,0-7-432,-2-1-224,0-9-256,3-4-152,-6-9-496,-4-2-312,-3-15-993,-7-5-343,0-13-1113,0-8 1961</inkml:trace>
</inkml:ink>
</file>

<file path=ppt/ink/ink2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21.853"/>
    </inkml:context>
    <inkml:brush xml:id="br0">
      <inkml:brushProperty name="width" value="0.05" units="cm"/>
      <inkml:brushProperty name="height" value="0.05" units="cm"/>
      <inkml:brushProperty name="color" value="#FF0066"/>
    </inkml:brush>
  </inkml:definitions>
  <inkml:trace contextRef="#ctx0" brushRef="#br0">15 1 10994,'11'28'4885,"9"38"0,-16-46-4136,2 1 0,1-1 0,0-1 0,2 1 0,14 25 0,-19-41-679,-1 1 0,1-1 0,0 1 0,0-1 0,0 0 1,0 0-1,1-1 0,0 0 0,-1 1 0,1-2 1,1 1-1,-1 0 0,0-1 0,1 0 0,-1 0 1,1-1-1,-1 0 0,1 1 0,0-2 0,0 1 1,-1-1-1,1 0 0,0 0 0,7-2 0,-8 2-23,0-1-1,0 0 1,0-1-1,-1 1 0,1-1 1,0 0-1,-1 0 1,0-1-1,1 1 0,-1-1 1,0 0-1,0 0 1,5-6-1,-3 3 34,-1 0 1,0 0 0,0-1-1,0 0 1,-1 0-1,0 0 1,0-1 0,3-8-1,-5 9-19,0 1 1,0-1-1,-1 0 0,0 0 0,0 1 1,0-1-1,-1 0 0,0 0 0,-2-13 1,2 16-44,-1 0 0,0 0 0,-1 0 1,1 0-1,-1 0 0,1 1 1,-1-1-1,0 0 0,-1 1 0,1-1 1,0 1-1,-1 0 0,0 0 0,0 0 1,0 0-1,-6-4 0,2 3-25,1 1 0,-1 0 0,1 0 0,-1 0 0,0 1 1,0 0-1,0 0 0,-1 0 0,1 1 0,-11 0 0,-10 1-562,-42 5 0,50-2-615,0-2 0,-1 0 1,-22-2-1,17-5-172</inkml:trace>
</inkml:ink>
</file>

<file path=ppt/ink/ink2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28.090"/>
    </inkml:context>
    <inkml:brush xml:id="br0">
      <inkml:brushProperty name="width" value="0.05" units="cm"/>
      <inkml:brushProperty name="height" value="0.05" units="cm"/>
      <inkml:brushProperty name="color" value="#FF0066"/>
    </inkml:brush>
  </inkml:definitions>
  <inkml:trace contextRef="#ctx0" brushRef="#br0">96 1088 7570,'-1'0'196,"0"0"0,1 0 0,-1 1 0,0-1 0,0 1 0,1-1 0,-1 1 0,0-1 0,1 1 0,-1-1 1,1 1-1,-1-1 0,1 1 0,-1 0 0,1-1 0,-1 1 0,1 0 0,-1-1 0,1 1 0,0 0 0,-1 0 0,1-1 1,0 1-1,0 0 0,0 0 0,0 1 0,23 0 3446,5-1-3903,45 4 974,0 2 75,0-3 1,1-4 0,86-10-1,-36-15 384,164-55-1,-223 60-957,-34 10-109,32-8 182,85-39-1,-131 50-241,-2-1 0,1 0 1,-2-2-1,1 1 0,-1-2 0,0 0 0,-1 0 0,-1-2 0,1 1 1,14-22-1,-21 24-9,1-1 1,-2 0 0,0 0 0,0 0-1,-1 0 1,0-1 0,-1 0-1,0 1 1,-1-1 0,0 0 0,0-21-1,-3 18 13,0-1 0,-1 0 0,-1 0-1,0 1 1,-1-1 0,-1 1-1,-1 0 1,-7-15 0,-3 1-16,-1 0 1,-1 1-1,-2 1 1,-1 0-1,-1 2 1,-1 1-1,-48-40 1,38 38-130,-2 1 0,0 1 0,-2 2 0,0 2 0,-2 1 0,-67-22 0,85 34 59,0 1 0,-1 1 1,1 1-1,-1 1 0,0 1 0,0 1 1,-1 1-1,1 1 0,0 0 0,0 2 1,1 1-1,-1 0 0,1 2 0,-32 12 1,14 1 23,2 2 0,1 1-1,0 2 1,2 1 0,-39 36 0,20-9 1,1 2 0,-49 68 0,83-99 10,2 1 1,0 0-1,2 1 0,0 1 1,2 0-1,1 1 0,1 0 1,-10 45-1,18-61 20,0 1 1,1-1-1,0 0 1,0 0-1,2 1 1,-1-1-1,1 0 0,1 0 1,0 0-1,1 0 1,0 0-1,0 0 0,1 0 1,1-1-1,0 0 1,0 0-1,1 0 1,0-1-1,1 0 0,0 0 1,0 0-1,1-1 1,0 0-1,13 9 0,-3-4 34,0-1 0,2-1 0,-1-1 0,1-1 0,1-1 0,-1 0 0,2-2 0,-1 0-1,0-1 1,1-1 0,0-2 0,32 1 0,-18-3-50,0-2 1,0-1-1,0-2 0,0-1 1,-1-2-1,65-24 0,109-58-2468,-105 46 1468</inkml:trace>
</inkml:ink>
</file>

<file path=ppt/ink/ink2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31.805"/>
    </inkml:context>
    <inkml:brush xml:id="br0">
      <inkml:brushProperty name="width" value="0.05" units="cm"/>
      <inkml:brushProperty name="height" value="0.05" units="cm"/>
      <inkml:brushProperty name="color" value="#FF0066"/>
    </inkml:brush>
  </inkml:definitions>
  <inkml:trace contextRef="#ctx0" brushRef="#br0">47 262 6617,'-11'0'3509,"-12"-1"-343,22 1-2965,1 0 0,-1 0 0,1 0-1,-1 0 1,1 0 0,-1 0 0,0-1 0,1 1 0,0 0 0,-1 0 0,1 0 0,-1 0 0,1-1-1,-1 1 1,1 0 0,-1-1 0,1 1 0,-1 0 0,1-1 0,0 1 0,-1 0 0,1-1 0,0 1-1,-1-1 1,1 1 0,0 0 0,0-1 0,-1 1 0,1-1 0,1-1-116,-1 0 0,1 1 0,0-1 0,0 0 0,0 1 0,0-1 0,0 1 0,0-1 0,0 1 0,0 0 0,0-1 0,1 1 0,-1 0 0,1 0 0,1-1 0,3-3 83,35-27 797,2 2 0,57-30 0,-62 40-340,-10 3-253,1 3 0,0 0-1,1 2 1,36-10 0,-64 21-366,1 1 0,-1-1 0,1 1 0,-1-1 0,1 1 0,-1 0 0,1 0 0,-1 0 0,1 1 0,-1-1 0,1 0 0,-1 1 0,1 0 0,2 1 0,-3-1-7,-1 0-1,1 0 1,-1 0 0,0 1-1,1-1 1,-1 1 0,0-1-1,0 1 1,0-1 0,0 1 0,0-1-1,0 1 1,0 0 0,-1 0-1,1-1 1,-1 1 0,1 0-1,-1 0 1,1 4 0,-1 10 1,0 0 1,-1 0-1,0 0 1,-2 0-1,0 0 1,0-1-1,-1 1 1,-1-1-1,-10 22 1,5-12 7,1 0 0,-6 36 0,14-60-8,1 0 1,0 1-1,0-1 1,-1 0-1,1 1 1,0-1-1,0 0 1,0 1-1,0-1 0,0 0 1,1 1-1,-1-1 1,0 0-1,1 1 1,-1-1-1,0 0 1,1 1-1,0-1 1,-1 0-1,1 0 0,0 0 1,1 2-1,-1-3 0,0 1 0,0-1 1,0 1-1,0-1 0,1 0 0,-1 1 0,0-1 0,0 0 0,1 0 0,-1 0 0,0 0 0,0 0 0,1 0 0,-1 0 1,0 0-1,0 0 0,0-1 0,3 0 0,7-3 25,-1-1-1,1 0 1,18-12 0,-28 16-15,46-33 194,-27 18 54,34-20 1,-49 33-209,0 0 0,0 1-1,1 0 1,-1-1 0,1 2 0,0-1 0,-1 1 0,1 0 0,0 0 0,0 0 0,0 1 0,6 0 0,-11 0-45,1 0 1,0 1-1,-1-1 1,1 0-1,0 1 1,-1-1-1,1 1 1,-1-1-1,1 1 1,-1 0-1,1 0 1,-1 0-1,0 0 1,1 0-1,-1 0 1,0 0-1,0 0 1,0 0-1,0 0 1,0 1-1,0-1 1,2 3-1,-2 0-5,1 1-1,-1-1 1,0 1 0,0 0-1,0-1 1,-1 7-1,5 21-229,-5-32 196,0 1-1,1 0 0,-1-1 1,0 1-1,0-1 0,1 1 1,-1 0-1,1-1 1,-1 1-1,0-1 0,1 0 1,-1 1-1,1-1 0,-1 1 1,1-1-1,-1 1 0,1-1 1,-1 0-1,1 0 1,-1 1-1,1-1 0,0 0 1,-1 0-1,1 1 0,0-1 1,-1 0-1,1 0 1,-1 0-1,1 0 0,0 0 1,-1 0-1,1 0 0,0 0 1,-1 0-1,1-1 0,-1 1 1,1 0-1,0 0 1,-1 0-1,1-1 0,-1 1 1,1 0-1,0-1 0,1 0 52,0 0 0,0-1-1,0 1 1,0 0 0,-1-1-1,1 1 1,0-1-1,-1 1 1,1-1 0,-1 0-1,2-2 1,0-9 250</inkml:trace>
</inkml:ink>
</file>

<file path=ppt/ink/ink2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57.754"/>
    </inkml:context>
    <inkml:brush xml:id="br0">
      <inkml:brushProperty name="width" value="0.05" units="cm"/>
      <inkml:brushProperty name="height" value="0.05" units="cm"/>
      <inkml:brushProperty name="color" value="#FF0066"/>
    </inkml:brush>
  </inkml:definitions>
  <inkml:trace contextRef="#ctx0" brushRef="#br0">54 74 8650,'-53'-23'3889,"62"20"-1681,6-1 33,11 0 231,16 5-175,8-6-369,13 1-312,8 0-719,-4-5-377,-1 1-1713,-3-2 961</inkml:trace>
</inkml:ink>
</file>

<file path=ppt/ink/ink2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57.104"/>
    </inkml:context>
    <inkml:brush xml:id="br0">
      <inkml:brushProperty name="width" value="0.05" units="cm"/>
      <inkml:brushProperty name="height" value="0.05" units="cm"/>
      <inkml:brushProperty name="color" value="#FF0066"/>
    </inkml:brush>
  </inkml:definitions>
  <inkml:trace contextRef="#ctx0" brushRef="#br0">0 7 7258,'0'-6'12602,"3"7"-10649,23 12-209,49 24-80,-30-22-247,4-4-145,1-4-432,-3 1-264,-7-7-224,2-1-280,-1-5-704,-1-1-560,13-12 672</inkml:trace>
</inkml:ink>
</file>

<file path=ppt/ink/ink2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52.604"/>
    </inkml:context>
    <inkml:brush xml:id="br0">
      <inkml:brushProperty name="width" value="0.05" units="cm"/>
      <inkml:brushProperty name="height" value="0.05" units="cm"/>
      <inkml:brushProperty name="color" value="#FF0066"/>
    </inkml:brush>
  </inkml:definitions>
  <inkml:trace contextRef="#ctx0" brushRef="#br0">262 103 4193,'-10'-4'694,"0"-1"-1,0 0 1,0-1 0,1 0 0,-1 0 0,2-1-1,-1 0 1,-12-14 0,17 17-510,1 1-1,-1 0 1,0 0-1,-1 0 1,1 0 0,0 1-1,-1-1 1,0 1-1,1 0 1,-1 0 0,0 1-1,-10-2 1,11 2-84,1 1-1,0 0 1,-1 0 0,1 0 0,0 1 0,-1-1-1,1 1 1,0-1 0,-1 1 0,1 0-1,0 1 1,0-1 0,0 0 0,0 1 0,0 0-1,0-1 1,0 1 0,1 1 0,-1-1-1,-2 3 1,1-2 83,1 1 0,-1 0 0,1 0-1,0 0 1,1 0 0,-1 0 0,0 1 0,-1 4-1,4-8-144,0-1 0,-1 1 0,1 0 0,0-1 0,0 1 0,0 0 0,0-1 0,0 1-1,0 0 1,0-1 0,1 1 0,-1 0 0,0-1 0,0 1 0,0 0 0,1-1 0,-1 1-1,0-1 1,1 1 0,-1-1 0,0 1 0,1-1 0,-1 1 0,1-1 0,0 2-1,1-1 36,0 0 0,0 0-1,0 0 1,0 0 0,0-1-1,0 1 1,0 0 0,1-1-1,-1 0 1,0 1 0,4-1-1,42 3 835,-8-1-389,1 1 0,57 14 0,-41-4-244,0-2-1,0-3 1,1-2 0,0-3 0,80-5 0,-44-3 428,0 5-1,-1 4 1,141 23 0,-133-16-39,174-3 0,-183-10-100,-1 5-1,146 22 1,-153-9 83,118 7 0,-99-19 106,0-4-1,161-20 0,-216 12-700,15-3 26,-17 8-3440,-24-1 3024,6-10 67</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08.432"/>
    </inkml:context>
    <inkml:brush xml:id="br0">
      <inkml:brushProperty name="width" value="0.05" units="cm"/>
      <inkml:brushProperty name="height" value="0.05" units="cm"/>
      <inkml:brushProperty name="color" value="#FF0066"/>
    </inkml:brush>
  </inkml:definitions>
  <inkml:trace contextRef="#ctx0" brushRef="#br0">1 65 5329,'55'-65'2529,"-55"75"-873,6 3-168,-6 6-159,0 4-161,0 0-312,-1 1-160,2-2-296,1-2-128,3-1-224,-5-4-192,3-5-696,-3-1-568,0-6 824</inkml:trace>
  <inkml:trace contextRef="#ctx0" brushRef="#br0" timeOffset="1">135 84 6481,'44'-68'3145,"-44"81"-1161,5 2-263,-9 7-673,8-2-280,-3 1-424,-1 5-144,2-2-752,-4 0 1328,17 2-744</inkml:trace>
</inkml:ink>
</file>

<file path=ppt/ink/ink2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55.265"/>
    </inkml:context>
    <inkml:brush xml:id="br0">
      <inkml:brushProperty name="width" value="0.05" units="cm"/>
      <inkml:brushProperty name="height" value="0.05" units="cm"/>
      <inkml:brushProperty name="color" value="#FF0066"/>
    </inkml:brush>
  </inkml:definitions>
  <inkml:trace contextRef="#ctx0" brushRef="#br0">2708 1247 4889,'0'-1'283,"-1"1"-1,0-1 0,1 0 1,-1 1-1,1-1 1,-1 1-1,1-1 1,-1 0-1,1 0 1,-1 1-1,1-1 1,0 0-1,-1 0 1,1 1-1,0-1 1,0 0-1,-1 0 1,1-1-1,0 1-155,1 1 1,-1-1-1,0 1 1,0-1-1,1 1 1,-1 0-1,0-1 1,1 1-1,-1 0 1,0-1-1,1 1 0,-1 0 1,1-1-1,-1 1 1,0 0-1,1 0 1,-1 0-1,1-1 1,-1 1-1,1 0 1,-1 0-1,1 0 0,-1 0 1,1 0-1,42-1 1332,-41 2-1501,54 0 1489,98-9 1,62-21 818,114-9-872,-225 34-1243,223-14 418,-69-2 67,-127 12 156,222-42-1,234-70 692,-443 101-988,209-1 0,-266 17-370,126-17 78,-141 10-89,143 0 0,-188 10-67,0-2-1,0 0 1,0-2 0,31-8-1,-35 8 73,-1 1-1,43 1 0,-40 2-78,51-7-1,-53 3 32,0 1 0,32 0 0,-50-27 230,15-6-287,-15 27-10,-1 0 0,1 0 1,-2-1-1,0 0 0,0 0 1,0 0-1,-1 0 0,3-20 0,-6 23-5,0 0 0,-1-1 0,1 1-1,-1 0 1,-1 0 0,1 0 0,-1 0 0,0 0-1,-1 0 1,0 0 0,0 1 0,0-1-1,-1 1 1,0 0 0,0 0 0,-1 0-1,1 1 1,-1 0 0,0-1 0,-10-6-1,-5-4-2,-1 1 0,0 1-1,-1 1 1,-35-15-1,40 21 4,0 0-1,-1 2 0,1 0 1,-1 1-1,-26-2 0,-94-1-8,11 2 5,-155-14-32,30 3-13,-271-32-391,137 22 172,-314-38-55,57-18 210,512 68 93,-31-2 15,-110-14-6,148 11-49,-1 6-1,0 6 0,-222 14 1,152 24-585,129-18 331,-132 8 1,-255-25 166,369 7-22,29 0 67,-83-7 0,92-1 72,0 3 1,-1 2 0,-85 10 0,100-4-36,1 1 0,0 1 0,0 1 0,1 2 0,1 1 0,-43 24 0,23-4-56,2 2 0,1 2 0,-49 50 0,-10 9-133,82-74 236,1 0 0,2 2-1,0 0 1,1 2 0,2 0 0,-28 51-1,41-66 17,-1 1-1,1-1 0,1 1 1,0 0-1,1-1 0,0 1 0,0 0 1,1 0-1,1 1 0,0-1 1,1 12-1,1-7 11,1-1 0,1 1 1,0-1-1,1 0 0,0 0 0,2 0 1,8 16-1,-2-10 35,0-1 1,1 0-1,1-1 1,0-1 0,2 0-1,0-1 1,1-1-1,0-1 1,2-1-1,24 15 1,-24-19-131,1-2 0,0 0 0,1-1 0,-1-1 0,1-1 0,1-1 0,-1 0 0,1-2 0,-1-1 0,30-2 0,51-2 1593</inkml:trace>
</inkml:ink>
</file>

<file path=ppt/ink/ink2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05.215"/>
    </inkml:context>
    <inkml:brush xml:id="br0">
      <inkml:brushProperty name="width" value="0.05" units="cm"/>
      <inkml:brushProperty name="height" value="0.05" units="cm"/>
      <inkml:brushProperty name="color" value="#FF0066"/>
    </inkml:brush>
  </inkml:definitions>
  <inkml:trace contextRef="#ctx0" brushRef="#br0">49 762 5025,'-6'5'6141,"9"0"-3676,20 7-2703,-1-1 1037,-8-3-592,-4-2-40,0-1 0,0 0 0,1-1 0,-1 0-1,1 0 1,0-1 0,0 0 0,12 1 0,63 1 1292,103-7 1,-26-2-398,286 11 384,192 2-1088,-565-11-106,-1-3 0,1-3 0,101-25 0,-82 7-83,-1-3-1,103-49 1,-183 72-167,0 0 1,-1-1 0,0-1-1,0 0 1,-1 0 0,0-2-1,-1 1 1,17-19 0,-24 24 4,-1-1-1,0 0 1,0 0 0,0 0 0,0 0-1,-1 0 1,0 0 0,0-1 0,0 1 0,-1-1-1,1 0 1,-2 1 0,1-1 0,0 0-1,-1 0 1,0 1 0,-1-1 0,1 0-1,-1 0 1,0 1 0,0-1 0,-1 1-1,0-1 1,0 1 0,-3-6 0,-3-5 27,-1 0-1,0 1 1,-1 0 0,-1 0 0,-24-23 0,-70-58 36,87 81-62,-12-9-25,0 2 1,-1 1-1,-1 1 0,-1 2 1,-1 2-1,0 1 0,-1 1 1,-46-11-1,29 13-33,-2 2-1,1 3 0,-1 2 1,0 2-1,-58 5 1,-648 44-174,741-45 221,-490 48-28,478-44 23,-1 2 0,1 0 0,1 2 0,-1 2 0,1 1 0,1 1-1,0 1 1,1 1 0,1 2 0,-34 26 0,52-35 9,0 0 0,1 0 0,-1 1-1,1 0 1,1 0 0,0 1 0,0 0 0,1 0 0,0 1 0,1 0 0,0 0-1,1 0 1,0 0 0,1 1 0,0 0 0,1-1 0,0 1 0,1 0 0,0 0-1,1 0 1,0 0 0,1 0 0,1 0 0,-1 0 0,2 0 0,0-1 0,0 1-1,1-1 1,1 0 0,-1 0 0,8 11 0,-2-6 7,2 0 1,0-1 0,0-1-1,2 0 1,-1 0-1,2-1 1,0-1-1,24 15 1,20 9-51,63 28 0,-116-61 25,237 114 1097,-132-66-440</inkml:trace>
</inkml:ink>
</file>

<file path=ppt/ink/ink2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08.027"/>
    </inkml:context>
    <inkml:brush xml:id="br0">
      <inkml:brushProperty name="width" value="0.05" units="cm"/>
      <inkml:brushProperty name="height" value="0.05" units="cm"/>
      <inkml:brushProperty name="color" value="#FF0066"/>
    </inkml:brush>
  </inkml:definitions>
  <inkml:trace contextRef="#ctx0" brushRef="#br0">12 1 6961,'-12'4'12570,"17"11"-11031,0-3-1540,20 58 493,28 69 506,-45-123-775,1 0 0,0 0 0,0-1 0,2 0 0,0-1 0,1 0-1,0 0 1,1-1 0,0-1 0,1 0 0,17 10 0,-20-15-150,1-1 0,0 0 0,0-1 0,0 0 0,1 0 0,0-2 0,0 1 0,0-2 0,0 0 0,1 0 1,-1-1-1,0-1 0,1 0 0,-1-1 0,23-4 0,26-12-3422,-32 6 2012</inkml:trace>
</inkml:ink>
</file>

<file path=ppt/ink/ink2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08.971"/>
    </inkml:context>
    <inkml:brush xml:id="br0">
      <inkml:brushProperty name="width" value="0.05" units="cm"/>
      <inkml:brushProperty name="height" value="0.05" units="cm"/>
      <inkml:brushProperty name="color" value="#FF0066"/>
    </inkml:brush>
  </inkml:definitions>
  <inkml:trace contextRef="#ctx0" brushRef="#br0">43 1 8314,'-43'3'3433,"45"5"-1745,3 3-232,-2 10-64,8 2-63,-6 4-377,-1 1-72,2-1-256,-6-4-144,13 1-240,-3-1-96,-10-10-56,3 0-56,-5-13-392,-4-2-320,7-4-1216,-1 4 2336,2-6-680</inkml:trace>
</inkml:ink>
</file>

<file path=ppt/ink/ink2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09.441"/>
    </inkml:context>
    <inkml:brush xml:id="br0">
      <inkml:brushProperty name="width" value="0.05" units="cm"/>
      <inkml:brushProperty name="height" value="0.05" units="cm"/>
      <inkml:brushProperty name="color" value="#FF0066"/>
    </inkml:brush>
  </inkml:definitions>
  <inkml:trace contextRef="#ctx0" brushRef="#br0">18 11 7730,'-17'2'6577,"21"-7"-6513,-4 4-264,33-6-3049</inkml:trace>
</inkml:ink>
</file>

<file path=ppt/ink/ink2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09.847"/>
    </inkml:context>
    <inkml:brush xml:id="br0">
      <inkml:brushProperty name="width" value="0.05" units="cm"/>
      <inkml:brushProperty name="height" value="0.05" units="cm"/>
      <inkml:brushProperty name="color" value="#FF0066"/>
    </inkml:brush>
  </inkml:definitions>
  <inkml:trace contextRef="#ctx0" brushRef="#br0">5 100 8010,'1'27'4070,"-1"0"-2158,-1 0 1,-4 28-1,9-66-1602,1 1 0,0 0 1,0 0-1,0 0 0,2 1 0,-1 0 0,1 0 0,9-9 0,-14 16-202,1-1 1,0 0-1,-1 0 0,1 1 0,0 0 0,1 0 0,-1-1 0,0 2 0,7-4 0,-8 5-66,-1-1-1,1 1 1,0-1 0,0 1-1,0 0 1,0 0 0,0 0-1,0 0 1,0 0-1,0 0 1,-1 1 0,1-1-1,0 1 1,3 0 0,0 2 0,1 1 1,-1-1 0,0 1 0,0 0 0,0 1 0,0-1 0,-1 1-1,6 7 1,14 14-25,-24-26-26,1 0 0,-1 1 1,0-1-1,0 0 0,1 0 0,-1 0 1,0 0-1,0 0 0,0 0 1,1 0-1,-1 0 0,0 0 0,0 0 1,1 0-1,-1 0 0,0 0 0,0 0 1,0 0-1,1 0 0,-1 0 1,0 0-1,0-1 0,1 1 0,-1 0 1,0 0-1,0 0 0,0 0 0,0 0 1,1 0-1,-1-1 0,0 1 1,0 0-1,0 0 0,0 0 0,0-1 1,1 1-1,-1 0 0,0 0 0,0 0 1,0-1-1,0 1 0,0 0 1,0 0-1,0-1 0,7-17-34,0 0 46,1 2-4,0 0 0,1 1-1,16-22 1,-20 31 35,-1 1 0,1 0 1,0 1-1,0-1 1,0 1-1,0 0 0,1 0 1,0 0-1,0 1 0,0 0 1,0 0-1,0 1 1,13-4-1,-14 5 58,-1 1 1,1-1 0,-1 1-1,0 0 1,1 0-1,-1 0 1,1 1-1,-1 0 1,1-1-1,-1 2 1,0-1 0,1 0-1,-1 1 1,0 0-1,0 0 1,0 0-1,0 0 1,-1 1-1,1 0 1,-1-1 0,1 1-1,-1 0 1,4 6-1,-3-4-208,0 0 1,-1 0-1,1 1 0,-1-1 0,0 1 0,-1 0 0,1 0 1,-1 0-1,-1 0 0,1 1 0,-1-1 0,0 0 0,0 1 1,-1-1-1,0 11 0,0-15-127,-1 0-80,1-1 0,0 1 0,-1-1 0,1 1 0,0 0 0,0-1 0,0 1 0,0-1 0,0 1 0,1 0 0,-1-1 0,0 1 0,1-1 0,-1 1 0,1-1 0,0 1 0,-1-1 0,2 2 0,14-5-956</inkml:trace>
</inkml:ink>
</file>

<file path=ppt/ink/ink2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10.370"/>
    </inkml:context>
    <inkml:brush xml:id="br0">
      <inkml:brushProperty name="width" value="0.05" units="cm"/>
      <inkml:brushProperty name="height" value="0.05" units="cm"/>
      <inkml:brushProperty name="color" value="#FF0066"/>
    </inkml:brush>
  </inkml:definitions>
  <inkml:trace contextRef="#ctx0" brushRef="#br0">0 149 5521,'33'-79'3390,"-33"79"-3228,1-1-1,-1 1 0,0-1 1,0 0-1,0 1 1,1-1-1,-1 1 1,0-1-1,0 1 0,1-1 1,-1 1-1,0-1 1,1 1-1,-1-1 1,1 1-1,-1-1 0,1 1 1,-1 0-1,1-1 1,-1 1-1,1 0 0,-1-1 1,1 1-1,-1 0 1,1 0-1,0 0 1,-1-1-1,1 1 0,-1 0 1,1 0-1,0 0 1,-1 0-1,1 0 0,7 7 6164,-5 15-6044,-1-1 0,-2 1 0,-2 33 0,0 9-116,2-64-166,0 0 0,0 1 0,-1-1 0,1 1 0,0-1 1,0 1-1,0-1 0,0 0 0,0 1 0,0-1 0,0 1 0,0-1 1,0 1-1,0-1 0,0 0 0,0 1 0,1-1 0,-1 1 1,0-1-1,0 0 0,0 1 0,1-1 0,-1 1 0,0-1 0,0 0 1,1 1-1,-1-1 0,0 0 0,0 1 0,1-1 0,-1 0 0,1 0 1,-1 1-1,0-1 0,1 0 0,-1 0 0,0 0 0,2 1 1,13-13-18,10-27 57,-9 3 72,-13 25 46,1 1 0,1 0 0,0 0 0,0 1 0,1-1 0,0 1 0,13-14 0,-18 22-123,-1 0 0,1 1 0,0-1 0,-1 1 0,1-1 0,0 1 0,0-1 0,-1 1 0,1-1 1,0 1-1,0 0 0,-1-1 0,1 1 0,0 0 0,0 0 0,0-1 0,0 1 0,0 0 0,-1 0 0,1 0 0,0 0 1,0 0-1,0 0 0,0 1 0,0-1 0,-1 0 0,1 0 0,1 1 0,0 0-3,-1 0 1,1 1-1,-1-1 0,1 0 0,-1 1 1,1-1-1,-1 1 0,0 0 0,0-1 0,0 1 1,2 3-1,0 2-18,0 1 1,0-1-1,-1 1 1,0 0-1,1 11 1,-4 33 11,3-51-127,1-7 13,1-10 44,-2 3 50,0-1-1,1 1 1,1 0-1,0 0 1,1 0-1,0 1 1,1 0-1,0 0 1,1 0-1,12-15 1,-17 24 26,0 0 0,0 1 1,1-1-1,-1 1 1,1 0-1,0 0 1,0 0-1,-1 0 1,1 0-1,1 0 0,-1 1 1,0 0-1,0-1 1,0 1-1,1 0 1,-1 1-1,1-1 1,-1 1-1,7-1 0,-8 2 2,1-1-1,0 1 0,0 0 0,-1 0 0,1 0 0,-1 0 0,1 0 1,-1 0-1,1 1 0,-1 0 0,0-1 0,1 1 0,-1 0 0,0 0 1,0 0-1,-1 0 0,1 0 0,0 1 0,-1-1 0,1 0 0,-1 1 1,0-1-1,2 6 0,18 51 203,-17-27-1588,-4-30 763,0 1 1,0-1 0,0 1 0,-1 0-1,1-1 1,-1 1 0,1-1 0,-3 5 0,9-6-3246</inkml:trace>
</inkml:ink>
</file>

<file path=ppt/ink/ink2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10.821"/>
    </inkml:context>
    <inkml:brush xml:id="br0">
      <inkml:brushProperty name="width" value="0.05" units="cm"/>
      <inkml:brushProperty name="height" value="0.05" units="cm"/>
      <inkml:brushProperty name="color" value="#FF0066"/>
    </inkml:brush>
  </inkml:definitions>
  <inkml:trace contextRef="#ctx0" brushRef="#br0">0 76 8906,'39'-48'3746,"-39"47"-3591,0 0 0,0 1 0,0-1 0,1 1 0,-1 0 1,0-1-1,0 1 0,1-1 0,-1 1 0,0-1 0,1 1 0,-1 0 0,1-1 0,-1 1 0,0 0 0,1-1 0,-1 1 1,1 0-1,-1-1 0,1 1 0,-1 0 0,1 0 0,-1 0 0,1 0 0,-1-1 0,1 1 0,-1 0 0,1 0 0,-1 0 1,1 0-1,-1 0 0,1 0 0,0 1 0,2 11 3154,-3-8-2897,19 142 1026,-19-145-1435,0 0 1,0 0-1,0 0 1,0 0 0,1 0-1,-1 0 1,0 0 0,0 0-1,1 0 1,-1 0-1,0 0 1,1 0 0,-1 0-1,1 0 1,0 0-1,-1 0 1,1-1 0,0 1-1,-1 0 1,1 0 0,0-1-1,0 1 1,0-1-1,-1 1 1,1-1 0,0 1-1,0-1 1,0 1-1,0-1 1,0 0 0,0 1-1,0-1 1,0 0 0,0 0-1,0 0 1,0 0-1,0 0 1,0 0 0,0 0-1,2 0 1,-1-1-4,1 1 0,-1-1 0,0 0 0,1 0 0,-1 0 0,0 0 0,0-1 0,0 1 0,0-1 0,0 1 0,0-1 0,0 0 0,-1 1 0,1-1 0,0 0 0,1-3 0,8-15 13,-1 0 0,-1-1 1,-1-1-1,-1 1 0,7-36 1,-13 54-5,3-10 23,-4 13-28,0 0 1,0-1 0,0 1 0,0 0 0,0 0 0,0 0-1,0 0 1,1-1 0,-1 1 0,0 0 0,0 0-1,0 0 1,0 0 0,0 0 0,1 0 0,-1 0-1,0-1 1,0 1 0,0 0 0,0 0 0,1 0 0,-1 0-1,0 0 1,0 0 0,0 0 0,0 0 0,1 0-1,-1 0 1,0 0 0,0 0 0,0 0 0,1 0-1,-1 0 1,0 0 0,0 0 0,0 0 0,0 0 0,1 0-1,-1 1 1,0-1 0,0 0 0,0 0 0,0 0-1,1 0 1,-1 0 0,0 0 0,0 0 0,0 1-1,0-1 1,0 0 0,0 0 0,1 0 0,-1 1 574,1 2-222,53 141 403,-53-143-797,15 33-15,-3-22-1126,-13-12 1063,1 1 1,-1-1 0,1 0-1,-1 0 1,1 0 0,-1 0-1,1 0 1,-1 0 0,1 0-1,-1 0 1,1 0 0,-1-1-1,1 1 1,-1 0 0,0 0-1,1 0 1,-1 0 0,1-1-1,-1 1 1,1 0-1,-1-1 1,0 1 0,1 0-1,-1 0 1,0-1 0,1 1-1,-1-1 1,0 1 0,0 0-1,1-1 1,-1 0 0,10-14-2024,5-7 982</inkml:trace>
</inkml:ink>
</file>

<file path=ppt/ink/ink2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11.242"/>
    </inkml:context>
    <inkml:brush xml:id="br0">
      <inkml:brushProperty name="width" value="0.05" units="cm"/>
      <inkml:brushProperty name="height" value="0.05" units="cm"/>
      <inkml:brushProperty name="color" value="#FF0066"/>
    </inkml:brush>
  </inkml:definitions>
  <inkml:trace contextRef="#ctx0" brushRef="#br0">0 98 9266,'9'-8'1029,"1"0"-1,-1 1 1,13-8-1,-21 15-922,0 0 1,-1 0-1,1 0 0,0 0 1,0 0-1,-1 0 0,1 1 0,0-1 1,-1 0-1,1 0 0,0 1 0,0-1 1,-1 0-1,1 1 0,-1-1 1,1 1-1,0-1 0,-1 1 0,1-1 1,-1 1-1,1-1 0,-1 1 0,1-1 1,-1 1-1,0 0 0,1-1 1,-1 1-1,0 0 0,1-1 0,-1 1 1,0 0-1,0 0 0,0-1 0,1 2 1,9 34 2356,-8-26-1714,31 91 3818,-28-87-4492,-4-25-223,2-19 138,0 12 21,0-8-35,12-44 0,-13 65 37,-1-1-1,1 1 1,0 0 0,0-1-1,1 1 1,-1 0-1,1 0 1,0 1-1,0-1 1,1 1 0,0-1-1,0 1 1,0 0-1,8-6 1,-10 9 40,0 1 1,0-1-1,0 1 1,1-1-1,-1 1 0,0 0 1,0 0-1,0 0 1,1 0-1,-1 0 0,0 0 1,0 1-1,0-1 1,0 1-1,0-1 0,0 1 1,0 0-1,0 0 1,0 0-1,0 0 0,0 0 1,0 1-1,0-1 1,-1 0-1,4 4 0,1 0 125,0 1-1,0 1 0,0-1 0,-1 1 0,6 9 0,-7-8-77,-1 0 0,0 0 1,0 0-1,-1 1 0,0-1 0,0 1 0,0 9 0,10 38 1,-10-49-538,1 0-1,-1 1 1,0-1 0,0 1 0,0 9-1,15-45-6166,-2 5 5271</inkml:trace>
</inkml:ink>
</file>

<file path=ppt/ink/ink2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11.725"/>
    </inkml:context>
    <inkml:brush xml:id="br0">
      <inkml:brushProperty name="width" value="0.05" units="cm"/>
      <inkml:brushProperty name="height" value="0.05" units="cm"/>
      <inkml:brushProperty name="color" value="#FF0066"/>
    </inkml:brush>
  </inkml:definitions>
  <inkml:trace contextRef="#ctx0" brushRef="#br0">1 118 9146,'4'-1'616,"0"0"1,1 0-1,-1 1 0,1-1 1,-1 1-1,1 0 0,-1 1 0,1-1 1,-1 1-1,0 0 0,1 0 1,-1 0-1,0 1 0,7 3 1,-7-4-319,-1 0 0,0 0 1,1-1-1,-1 1 0,0-1 1,1 1-1,-1-1 0,1 0 1,-1 0-1,0-1 1,1 1-1,-1-1 0,0 0 1,1 0-1,-1 0 0,0 0 1,0 0-1,0-1 0,0 1 1,0-1-1,0 0 0,0 0 1,0 0-1,-1 0 1,1-1-1,2-2 0,-3 3-283,0 0-1,0-1 1,0 1-1,0-1 1,0 1 0,-1-1-1,1 0 1,-1 0-1,0 1 1,0-1-1,0 0 1,0 0 0,0 0-1,-1 0 1,1 0-1,-1 0 1,0-1-1,0 1 1,0 0-1,0 0 1,0 0 0,-1 0-1,1 0 1,-1 0-1,0 0 1,0 0-1,0 0 1,-1 0 0,-1-2-1,3 4-38,0 0 0,-1 0 0,1 0 0,-1 0 0,0 0 0,1 1 0,-1-1 0,0 0 0,1 0 0,-1 1 0,0-1 0,0 0 0,0 1 0,1-1 0,-1 1 0,0-1 0,0 1 0,0 0 0,0-1 0,0 1 1,0 0-1,0 0 0,0-1 0,0 1 0,0 0 0,0 0 0,-2 0 0,1 1 5,1 0 0,-1 0 0,0 0-1,1 0 1,-1 0 0,0 0 0,1 0 0,-1 0 0,1 0 0,0 1 0,-1-1 0,1 1 0,-2 2 0,-1 3 9,-1 0 0,1 1 0,0-1-1,1 1 1,-5 14 0,7-14 34,-1 1-1,1-1 0,0 0 1,1 1-1,0-1 0,1 1 1,-1-1-1,1 1 0,1-1 1,0 0-1,0 0 0,1 0 1,0 0-1,0 0 0,7 11 1,-8-15-151,1 0 1,0 0 0,0 0-1,0 0 1,1 0 0,-1-1 0,1 0-1,0 1 1,0-1 0,0-1-1,0 1 1,1-1 0,-1 1-1,1-1 1,-1-1 0,1 1-1,0-1 1,0 1 0,0-1-1,-1-1 1,1 1 0,0-1-1,0 0 1,0 0 0,0 0-1,0-1 1,8-1 0,20-8-422,-2-6 52</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08.868"/>
    </inkml:context>
    <inkml:brush xml:id="br0">
      <inkml:brushProperty name="width" value="0.05" units="cm"/>
      <inkml:brushProperty name="height" value="0.05" units="cm"/>
      <inkml:brushProperty name="color" value="#FF0066"/>
    </inkml:brush>
  </inkml:definitions>
  <inkml:trace contextRef="#ctx0" brushRef="#br0">18 2 6473,'-10'-1'12504,"3"121"-11389,7-104-2100,1 0-1,6 29 1,-7-45 810,0 1 1,0-1-1,0 1 1,0-1 0,1 1-1,-1-1 1,0 1-1,0-1 1,0 0 0,1 1-1,-1-1 1,0 1-1,1-1 1,-1 0-1,0 1 1,1-1 0,-1 0-1,0 1 1,1-1-1,-1 0 1,1 0 0,-1 1-1,0-1 1,1 0-1,-1 0 1,1 0-1,-1 0 1,1 1 0,-1-1-1,1 0 1,-1 0-1,1 0 1,0 0-118,13 1-1786</inkml:trace>
</inkml:ink>
</file>

<file path=ppt/ink/ink2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12.188"/>
    </inkml:context>
    <inkml:brush xml:id="br0">
      <inkml:brushProperty name="width" value="0.05" units="cm"/>
      <inkml:brushProperty name="height" value="0.05" units="cm"/>
      <inkml:brushProperty name="color" value="#FF0066"/>
    </inkml:brush>
  </inkml:definitions>
  <inkml:trace contextRef="#ctx0" brushRef="#br0">52 160 7658,'-3'0'442,"1"0"0,-1 0 1,0 0-1,1 0 0,-1 0 1,0 1-1,1-1 0,-1 1 1,1 0-1,-1-1 0,1 1 1,-1 1-1,1-1 0,0 0 1,-5 3-1,6-2-272,1-1 0,-1 1 0,0 0 0,0-1 0,1 1 0,-1 0-1,1 0 1,-1-1 0,1 1 0,0 0 0,0 0 0,0-1 0,0 1 0,0 0 0,0 0 0,0 0 0,0-1-1,1 1 1,-1 0 0,1 0 0,-1-1 0,1 1 0,0 0 0,1 1 0,7 16 1104,1-1 0,0 0-1,17 22 1,7 11 44,-28-81-874,-5 24-427,2-24 12,3 1-1,0 1 1,1-1 0,23-52-1,-25 71-110,1 0 1,0 0-1,0 1 0,1 0 0,1 0 0,-1 1 1,2 0-1,9-8 0,-13 11-486,1 1 0,0 0 1,1 0-1,-1 0 0,1 1 1,0 0-1,-1 0 0,1 1 0,0-1 1,1 2-1,-1-1 0,0 1 0,14-1 1,15 7-842</inkml:trace>
</inkml:ink>
</file>

<file path=ppt/ink/ink2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12.799"/>
    </inkml:context>
    <inkml:brush xml:id="br0">
      <inkml:brushProperty name="width" value="0.05" units="cm"/>
      <inkml:brushProperty name="height" value="0.05" units="cm"/>
      <inkml:brushProperty name="color" value="#FF0066"/>
    </inkml:brush>
  </inkml:definitions>
  <inkml:trace contextRef="#ctx0" brushRef="#br0">0 87 8866,'42'84'4023,"-42"-83"-3957,0 0 0,0-1-1,0 1 1,0-1 0,1 1 0,-1 0-1,0-1 1,1 1 0,-1-1-1,0 1 1,1-1 0,-1 1-1,1-1 1,-1 1 0,1-1-1,-1 1 1,1-1 0,-1 0-1,1 1 1,-1-1 0,1 0-1,-1 1 1,1-1 0,0 0 0,-1 0-1,1 1 1,-1-1 0,1 0-1,0 0 1,-1 0 0,1 0-1,0 0 1,-1 0 0,1 0-1,0 0 1,-1 0 0,1 0-1,0-1 1,-1 1 0,1 0-1,-1 0 1,1 0 0,0-1-1,-1 1 1,1 0 0,-1-1 0,1 1-1,-1-1 1,1 1 0,-1-1-1,1 1 1,-1 0 0,1-1-1,-1 0 1,0 1 0,1-1-1,-1 1 1,0-1 0,0 1-1,1-1 1,-1 0 0,0 1-1,0-2 1,2-2 423,5-3-58,-1-1 1,-1 0-1,1-1 0,-1 1 0,-1-1 0,0 0 0,0 0 0,-1 0 0,0-1 0,0 1 0,-1-1 0,1-13 0,-3 22-422,0 0 0,0 0-1,0 0 1,0 0 0,0 1-1,0-1 1,0 0-1,0 0 1,-1 0 0,1 0-1,0 0 1,-1 0 0,1 0-1,0 0 1,-1 0 0,0 0-1,1 1 1,-1-1 0,1 0-1,-1 0 1,0 1 0,1-1-1,-1 0 1,0 1-1,0-1 1,-1 0 0,1 1-6,-1 0 0,1 0 0,-1 0 1,1 0-1,-1 0 0,1 0 0,0 0 0,-1 0 1,1 1-1,-1-1 0,1 1 0,0-1 0,-1 1 1,1 0-1,-2 1 0,-3 1-6,0 1-1,1 0 1,0 1-1,0-1 0,0 1 1,-6 8-1,8-9 12,1 0-1,-1 1 1,0-1-1,1 1 1,0 0-1,0 0 1,1 0-1,-1 0 1,1 0-1,0 0 1,1 0-1,-1 1 1,1-1-1,0 0 1,0 0-1,0 0 1,1 1-1,0-1 1,0 0-1,0 0 1,1 0-1,0 0 1,4 9-1,-3-9-31,1 0 0,-1 0 1,1 0-1,0-1 0,1 1 0,-1-1 0,1 0 0,0 0 0,0-1 0,0 0 1,0 1-1,1-2 0,-1 1 0,1-1 0,0 1 0,-1-2 0,1 1 1,0-1-1,0 0 0,8 1 0,-4-2-401,0 0 0,0-1 0,0 0 1,-1 0-1,1-1 0,0 0 0,0-1 0,-1 0 0,0-1 1,0 0-1,0 0 0,0-1 0,0 0 0,-1-1 0,15-12 0,-17 13 238,0 0-1,0-1 1,0 0-1,-1-1 1,0 1-1,0-1 1,0 0-1,-1 0 1,0-1-1,0 1 1,-1-1-1,0 1 1,-1-1-1,0 0 1,0 0-1,0-1 1,-1 1-1,0 0 1,-1-13-1,0 19 308,0 0 0,0 0 0,-1 1 0,1-1 0,0 0 0,-1 1 0,0-1-1,1 0 1,-1 1 0,0-1 0,0 0 0,0 1 0,0 0 0,0-1 0,0 1-1,0-1 1,0 1 0,-1 0 0,1 0 0,-1 0 0,1 0 0,-1 0 0,1 0 0,-1 0-1,1 0 1,-1 1 0,0-1 0,1 1 0,-1-1 0,0 1 0,0-1 0,1 1 0,-1 0-1,0 0 1,0 0 0,1 0 0,-1 0 0,0 0 0,0 1 0,1-1 0,-1 1-1,0-1 1,1 1 0,-1 0 0,0-1 0,1 1 0,-1 0 0,1 0 0,-1 0 0,1 0-1,-1 0 1,1 0 0,0 1 0,0-1 0,-2 3 0,2-3-59,0 0 0,1 0 1,-1 0-1,1 0 0,-1 0 1,1 0-1,-1 0 0,1 0 0,0 1 1,-1-1-1,1 0 0,0 0 1,0 0-1,0 0 0,0 0 1,0 1-1,0-1 0,0 0 0,1 0 1,-1 0-1,0 0 0,1 0 1,-1 0-1,0 0 0,1 0 0,-1 0 1,1 0-1,0 0 0,-1 0 1,1 0-1,0 0 0,1 1 1,33 30 957,-29-27-793,17 14 285,-6-6-79,-1 0 0,0 1-1,-1 1 1,-1 0 0,23 31-1,-36-44-404,0-1 0,0 1 0,0-1 0,0 1-1,-1-1 1,1 1 0,-1 0 0,1-1 0,-1 1 0,1 0-1,-1 0 1,0 0 0,0-1 0,0 1 0,0 0 0,0 0-1,0-1 1,0 1 0,-1 0 0,1 0 0,-1-1 0,1 1-1,-2 3 1,0-3-8,0 1 0,0-1 0,-1 0-1,1 1 1,0-1 0,-1 0 0,1 0 0,-1-1-1,0 1 1,1-1 0,-1 1 0,-4 1 0,-5 1-128,1-1 0,-1 0 0,1 0 1,-1-1-1,-22 0 0,19-1-382,-26-2-826,38 1 1000,1 0 0,0-1 1,0 1-1,-1-1 1,1 1-1,0-1 0,0 0 1,0 0-1,0 0 1,0 0-1,0 0 1,0 0-1,0-1 0,-2-1 1,1-8-2099,12-4 1134</inkml:trace>
</inkml:ink>
</file>

<file path=ppt/ink/ink2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13.244"/>
    </inkml:context>
    <inkml:brush xml:id="br0">
      <inkml:brushProperty name="width" value="0.05" units="cm"/>
      <inkml:brushProperty name="height" value="0.05" units="cm"/>
      <inkml:brushProperty name="color" value="#FF0066"/>
    </inkml:brush>
  </inkml:definitions>
  <inkml:trace contextRef="#ctx0" brushRef="#br0">0 109 11034,'32'3'9109,"-28"-2"-8854,-1 1 1,0-1 0,0 1 0,0 0 0,0 0 0,0 0 0,0 0 0,0 0-1,-1 1 1,1-1 0,3 6 0,0-1-81,-1 1 0,0 0 0,0 0 0,-1 0-1,0 1 1,0-1 0,-1 1 0,3 10 0,1 12 24,4 34 0,-3-10-133,-5-37-165,-1-1 1,0 22 0,-1-103-1257,1 28 1361,-7-69 0,-1 57-15,0 10 33,0-76 0,6 112-1,0 0 0,0 0 0,0 0 0,0-1 0,0 1 0,1 0 0,-1 0 0,1 0 0,-1 0 0,1 0 1,0 0-1,0 0 0,0 0 0,0 0 0,0 1 0,0-1 0,0 0 0,1 1 0,-1-1 0,2-1 0,-1 2 15,-1 1 1,1-1-1,-1 1 0,1 0 0,-1 0 1,1-1-1,-1 1 0,1 0 0,-1 0 0,1 0 1,-1 0-1,1 1 0,0-1 0,-1 0 0,1 1 1,-1-1-1,1 1 0,-1-1 0,0 1 1,3 1-1,8 6 340,0 0 1,0 1-1,0 1 1,13 14-1,-19-17-139,-1-3-112,-1 0 1,0 0-1,0 1 1,-1 0-1,0 0 0,1 0 1,-2 0-1,1 0 1,0 1-1,-1-1 1,0 1-1,-1-1 1,3 11-1,-4-13-115,0 0-1,0 0 0,0 0 1,0 0-1,-1 0 1,1 0-1,-1 0 1,0 0-1,0 0 1,0 0-1,0-1 1,-1 1-1,1 0 0,0-1 1,-1 1-1,0-1 1,0 0-1,0 1 1,0-1-1,0 0 1,0 0-1,0 0 0,-1 0 1,1-1-1,-1 1 1,0-1-1,1 1 1,-6 1-1,3-1-293,1-1 0,-1 1 0,0-1 0,1 0-1,-1 0 1,0-1 0,0 1 0,0-1 0,0 0 0,0-1-1,1 1 1,-1-1 0,0 0 0,0 0 0,1 0 0,-1-1-1,0 0 1,-7-4 0,1-6-962</inkml:trace>
</inkml:ink>
</file>

<file path=ppt/ink/ink2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14.798"/>
    </inkml:context>
    <inkml:brush xml:id="br0">
      <inkml:brushProperty name="width" value="0.05" units="cm"/>
      <inkml:brushProperty name="height" value="0.05" units="cm"/>
      <inkml:brushProperty name="color" value="#FF0066"/>
    </inkml:brush>
  </inkml:definitions>
  <inkml:trace contextRef="#ctx0" brushRef="#br0">128 297 6729,'4'-29'6273,"11"-7"-3669,-11 29-2074,-1 0 1,0 1-1,0-2 1,3-11 0,-6 19-482,0-1 1,0 1-1,0-1 1,1 1-1,-1-1 1,0 1-1,0-1 1,0 1-1,0-1 1,0 1-1,0 0 1,0-1-1,0 1 1,0-1-1,0 1 1,0-1-1,0 1 1,0-1-1,-1 1 1,1-1-1,0 1 1,0 0-1,0-1 1,-1 1-1,1-1 1,0 1-1,-1 0 1,1-1-1,0 1 1,-1 0 0,1-1-1,0 1 1,-1 0-1,1-1 1,-1 1-1,1 0 1,0 0-1,-1 0 1,1-1-1,-1 1 1,1 0-1,-1 0 1,1 0-1,-1 0 1,1 0-1,-1 0 1,1 0-1,0 0 1,-1 0-1,1 0 1,-1 0-1,1 0 1,-1 0-1,1 0 1,-1 0-1,1 1 1,-1-1-1,1 0 1,0 0-1,-1 1 1,1-1-1,-1 0 1,1 0-1,0 1 1,-1 0 0,-29 17 353,19-9-389,0 1 0,1 0 1,0 0-1,1 1 0,1 1 0,-1-1 0,2 1 1,0 0-1,0 1 0,1 0 0,0 0 0,1 0 1,-4 21-1,8-33-18,1 1 0,-1 0 1,1 0-1,0-1 1,-1 1-1,1 0 0,0 0 1,0 0-1,0 0 1,1-1-1,-1 1 0,0 0 1,1 0-1,-1 0 0,1-1 1,-1 1-1,1 0 1,0 0-1,0-1 0,-1 1 1,3 2-1,-1-3-6,0 0 1,-1 0-1,1 0 0,-1 0 1,1 0-1,0-1 0,0 1 1,0 0-1,-1-1 0,1 0 1,0 1-1,0-1 0,0 0 1,0 0-1,0 0 0,0 0 1,2 0-1,4-2-16,0 1 0,0-1-1,0 0 1,-1-1 0,1 0 0,-1 0 0,1-1-1,7-5 1,3-4 38,-2-2 0,0 0 0,0 0 0,18-26 0,-3 4 1034,-29 36-884,-1 1 0,1-1 0,0 1 0,-1 0 0,1 0 0,-1-1 1,1 1-1,0 0 0,-1 0 0,1 1 0,0-1 0,-1 0 0,1 1 0,-1-1 0,1 0 0,0 1 1,-1 0-1,1-1 0,1 3 0,0-2-123,0 0 0,0 0 0,-1 0 0,1 1 1,-1-1-1,1 1 0,-1 0 0,0 0 0,1 0 0,2 4 1,-5-6-46,1 1 0,-1-1 0,0 1 1,0-1-1,0 0 0,1 1 0,-1-1 0,0 1 1,0-1-1,1 0 0,-1 1 0,0-1 1,1 0-1,-1 1 0,1-1 0,-1 0 1,0 0-1,1 1 0,-1-1 0,1 0 0,-1 0 1,1 0-1,-1 0 0,0 1 0,1-1 1,-1 0-1,1 0 0,-1 0 0,1 0 1,-1 0-1,1 0 0,-1 0 0,1 0 0,-1 0 1,1-1-1,-1 1 0,1 0 0,-1 0 1,0 0-1,1 0 0,-1-1 0,1 1 1,-1 0-1,1 0 0,-1-1 0,0 1 0,1 0 1,-1-1-1,0 1 0,1-1 0,25-28-121,-14 14 66,-4 6 48,2-5-21,1 1-1,1 0 1,0 1 0,1 1-1,1 0 1,-1 0-1,29-15 1,-41 25 36,1 1 1,-1-1-1,1 0 0,0 1 1,-1-1-1,1 1 1,-1-1-1,1 1 0,0 0 1,0 0-1,-1-1 0,1 1 1,0 1-1,-1-1 1,1 0-1,0 0 0,0 1 1,-1-1-1,1 0 1,-1 1-1,1 0 0,0-1 1,-1 1-1,1 0 0,-1 0 1,0 0-1,1 0 1,-1 0-1,0 0 0,1 0 1,-1 1-1,0-1 1,0 0-1,0 1 0,1 2 1,2 5 39,0 0 0,-1 0 0,0 1-1,0-1 1,1 15 0,7 23 165,-10-45-199,1 1 0,-1-1-1,0 0 1,1 0 0,-1 0 0,1 0 0,-1 0 0,1 0 0,0 0-1,0 0 1,0-1 0,0 1 0,0-1 0,1 0 0,-1 1-1,0-1 1,0 0 0,1 0 0,-1 0 0,1-1 0,-1 1-1,1-1 1,-1 1 0,1-1 0,-1 0 0,1 0 0,0 0-1,-1 0 1,1 0 0,-1-1 0,1 1 0,-1-1 0,1 0 0,-1 1-1,1-1 1,-1 0 0,4-2 0,0-1 4,1 1-1,-1 0 1,0-1 0,0-1-1,0 1 1,0-1-1,-1 0 1,0 0 0,0 0-1,0-1 1,0 1 0,3-9-1,-7 13-3,8-15 147,-1 1 0,-1-2-1,9-29 1,-16 44-134,1 1 1,-1 0-1,1-1 0,0 1 0,-1 0 1,1 0-1,0-1 0,0 1 0,0 0 1,0 0-1,0 0 0,0 0 0,1 0 0,-1 0 1,0 0-1,0 1 0,1-1 0,-1 0 1,0 1-1,1-1 0,-1 1 0,1-1 1,-1 1-1,0 0 0,1-1 0,-1 1 1,1 0-1,-1 0 0,1 0 0,-1 0 1,3 1-1,0-1 47,0 0 1,-1 1-1,1-1 1,0 1-1,-1 0 1,1 0-1,0 1 1,-1-1-1,0 1 1,1-1-1,3 4 1,4 5 72,-1 0 0,1 0 0,-2 2 0,1-1 1,12 23-1,-21-32-135,0-1 0,0 1 0,0 0 0,0 0 0,-1-1 0,1 1 0,0 0 0,-1 0 0,0 0 0,1 0 0,-1 0 0,0 0 0,0 0 0,0 0 0,0 0 0,-1-1 0,1 1 0,0 0 0,-1 0 0,0 0 0,1 0 0,-1 0 0,0-1 0,0 1 0,0 0 0,0-1 0,0 1 0,0-1 0,0 1 0,0-1 1,-1 1-1,1-1 0,-1 0 0,1 1 0,-1-1 0,1 0 0,-3 1 0,0 0-18,-1 1 0,0-1 0,0 0 0,0 0 0,0 0 0,0 0 0,0-1 0,0 0 0,0 0 0,-1-1 0,1 1 0,-6-1 0,4-1-53,0-1 0,0 1 0,1-1 0,-1 0 1,1-1-1,-12-5 0,15 6 25,0 1 0,1-1 1,-1 1-1,1-1 0,-1 0 0,1 0 1,0 0-1,0 0 0,0-1 1,0 1-1,0 0 0,0-1 0,1 0 1,-1 1-1,1-1 0,-2-4 0,3 6 33,0 0 0,0 0-1,0 1 1,0-1-1,0 0 1,1 1-1,-1-1 1,0 0-1,1 1 1,-1-1-1,0 1 1,1-1-1,-1 0 1,1 1 0,-1-1-1,1 1 1,-1-1-1,1 1 1,-1-1-1,1 1 1,-1 0-1,1-1 1,0 1-1,-1 0 1,1-1 0,0 1-1,-1 0 1,1 0-1,0-1 1,-1 1-1,1 0 1,0 0-1,-1 0 1,1 0-1,0 0 1,0 0 0,-1 0-1,1 0 1,1 1-1,32 1-17,-32-2 19,14 3 65,2-2 0,-1 0 0,0-1 0,0 0 1,0-2-1,0 0 0,32-8 0,-42 8 8,-1-1 0,1 1 1,-1-1-1,1-1 0,-1 1 0,0-1 1,0 0-1,0 0 0,-1-1 0,1 0 1,-1 0-1,0 0 0,-1 0 0,1-1 1,-1 0-1,0 0 0,-1 0 0,1 0 1,-1-1-1,0 0 0,3-10 0,-5 10-24,0 1 0,0-1-1,0 0 1,-1 1 0,0-11-1,0 15-40,0 1 1,0-1-1,0 1 0,0-1 0,0 1 0,-1-1 1,1 1-1,0-1 0,-1 1 0,1 0 0,-1-1 0,1 1 1,-1 0-1,0-1 0,0 1 0,1 0 0,-1 0 0,0 0 1,0 0-1,0 0 0,0 0 0,0 0 0,-1 0 0,1 0 1,0 0-1,0 0 0,0 1 0,-1-1 0,1 0 0,0 1 1,-3-1-1,2 1-4,0 1 1,0 0-1,0-1 1,0 1-1,0 0 1,0 0-1,0 0 1,0 0-1,0 0 0,1 1 1,-1-1-1,0 0 1,1 1-1,-1-1 1,1 1-1,-1 0 1,1-1-1,0 1 1,0 0-1,0 0 0,0 0 1,0 0-1,0 0 1,0 0-1,0 4 1,-2 0-3,1 1 1,0-1 0,1 1-1,0 0 1,0-1 0,0 1 0,1 10-1,1-9-62,0-1-1,1 0 1,0 0-1,0 0 1,1 0 0,-1-1-1,2 1 1,-1-1-1,1 1 1,0-1-1,0 0 1,1-1-1,-1 1 1,1-1 0,1 0-1,-1 0 1,10 7-1,-3-5-747,-1 0 0,1 0 0,1-2 0,-1 1 0,1-1-1,0-1 1,0 0 0,22 2 0,13 0-1076</inkml:trace>
</inkml:ink>
</file>

<file path=ppt/ink/ink2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15.875"/>
    </inkml:context>
    <inkml:brush xml:id="br0">
      <inkml:brushProperty name="width" value="0.05" units="cm"/>
      <inkml:brushProperty name="height" value="0.05" units="cm"/>
      <inkml:brushProperty name="color" value="#FF0066"/>
    </inkml:brush>
  </inkml:definitions>
  <inkml:trace contextRef="#ctx0" brushRef="#br0">116 1 7362,'-1'0'11844,"-14"3"-10810,-10 13-340,18-11-613,1 0 0,0 1 0,1 0 1,-1 0-1,1 0 0,0 1 0,0 0 0,1 0 1,0 0-1,0 0 0,1 1 0,0-1 1,0 1-1,1 0 0,0 0 0,0 0 0,1 0 1,-1 13-1,2-18-55,0 0-1,0 1 1,1-1 0,-1 0 0,0 1-1,1-1 1,0 0 0,0 0-1,0 0 1,0 0 0,1 0 0,-1 0-1,1 0 1,-1 0 0,1 0 0,0-1-1,0 1 1,1-1 0,-1 1 0,0-1-1,1 0 1,-1 0 0,1 0 0,0 0-1,0 0 1,0-1 0,-1 1 0,2-1-1,-1 0 1,0 0 0,0 0 0,0 0-1,0-1 1,1 1 0,-1-1-1,0 0 1,1 0 0,-1 0 0,0 0-1,5-1 1,0 0 0,-1 0 0,0-1 0,1 0 0,-1 0 0,0 0 0,0-1 0,0 0-1,-1 0 1,1-1 0,-1 0 0,0 0 0,0 0 0,0-1 0,0 0 0,-1 0 0,0-1 0,6-7-1,-9 11-8,-1 0-1,0 1 0,0-1 0,0 0 0,0 1 0,0-1 0,0 0 0,-1 0 0,1 0 0,-1 0 1,1 0-1,-1 0 0,0 0 0,0 0 0,1 0 0,-2 0 0,1 0 0,0 0 0,0 0 0,0 0 0,-1 0 1,1 0-1,-1 0 0,0 1 0,0-1 0,1 0 0,-1 0 0,0 0 0,-1 1 0,1-1 0,0 1 0,0-1 1,-1 1-1,1-1 0,-1 1 0,1 0 0,-1-1 0,1 1 0,-1 0 0,0 0 0,0 0 0,1 1 0,-1-1 1,-3-1-1,-2 0-207,1-1 0,-1 2 0,0-1 0,0 0 0,0 1 0,0 1 0,0-1 0,0 1 0,0 0 0,0 1 0,-11 1 0,9 3-1719,19-5-1778,12-4 2578</inkml:trace>
</inkml:ink>
</file>

<file path=ppt/ink/ink2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16.291"/>
    </inkml:context>
    <inkml:brush xml:id="br0">
      <inkml:brushProperty name="width" value="0.05" units="cm"/>
      <inkml:brushProperty name="height" value="0.05" units="cm"/>
      <inkml:brushProperty name="color" value="#FF0066"/>
    </inkml:brush>
  </inkml:definitions>
  <inkml:trace contextRef="#ctx0" brushRef="#br0">39 6 8754,'2'-1'445,"-1"0"0,0 1 0,1-1-1,-1 0 1,1 1 0,-1 0 0,1-1 0,-1 1 0,1 0 0,-1 0 0,1 0 0,-1 0 0,1 0 0,-1 0-1,3 1 1,-3-1-283,-1 0 1,0 0-1,1 1 0,-1-1 0,1 1 0,-1-1 0,0 0 0,1 1 0,-1-1 0,0 1 1,1-1-1,-1 1 0,0-1 0,1 1 0,-1-1 0,0 1 0,0-1 0,0 1 0,0-1 0,1 1 1,-1-1-1,0 1 0,0-1 0,0 1 0,0 0 0,0-1 0,-1 1 0,1 4 174,-1-1-1,0 0 1,-1 0-1,1 0 1,-1-1-1,0 1 1,0 0-1,0 0 1,-3 4-1,-2 1-72,1 0-1,0 0 0,0 0 1,1 1-1,1 0 0,0 0 1,0 0-1,1 1 0,-3 11 0,6-19-253,-1 1 0,1 0 0,0-1 0,0 1-1,0-1 1,0 1 0,1-1 0,0 1 0,-1-1-1,1 1 1,1-1 0,-1 1 0,0-1 0,1 0-1,-1 0 1,1 0 0,0 0 0,0 0 0,1 0-1,-1 0 1,0-1 0,1 1 0,0-1 0,-1 1-1,1-1 1,0 0 0,0 0 0,0-1 0,1 1-1,-1-1 1,4 2 0,-2-1-287,1 0-1,-1 0 1,0-1 0,1 1-1,0-1 1,-1 0-1,1-1 1,0 0 0,-1 0-1,1 0 1,0 0 0,-1-1-1,1 0 1,8-3-1,1-1-1614,-1-1 0,0-1 0,25-16-1,-23 13 534,12-7 9</inkml:trace>
</inkml:ink>
</file>

<file path=ppt/ink/ink2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16.770"/>
    </inkml:context>
    <inkml:brush xml:id="br0">
      <inkml:brushProperty name="width" value="0.05" units="cm"/>
      <inkml:brushProperty name="height" value="0.05" units="cm"/>
      <inkml:brushProperty name="color" value="#FF0066"/>
    </inkml:brush>
  </inkml:definitions>
  <inkml:trace contextRef="#ctx0" brushRef="#br0">64 95 7914,'98'-95'3735,"-125"118"5339,6-8-7180,2 1 1,-31 31 0,45-42-1806,1 0 0,0 0 0,0 0 0,0 1 0,1-1 1,0 1-1,0 0 0,0 0 0,1 0 0,0 0 0,0 0 0,0 1 0,1-1 1,0 1-1,0-1 0,1 13 0,0-16-87,1 0-1,-1 0 1,1-1 0,0 1-1,0-1 1,0 1-1,1-1 1,-1 1 0,0-1-1,1 0 1,0 1 0,-1-1-1,1 0 1,0 0 0,0 0-1,0 0 1,0-1 0,1 1-1,-1-1 1,0 1 0,1-1-1,-1 0 1,1 0-1,-1 0 1,1 0 0,0 0-1,-1 0 1,1-1 0,3 1-1,2 0-122,-1 0 0,1-1-1,0 1 1,-1-2 0,1 1-1,0-1 1,-1 0-1,1-1 1,8-2 0,4-4-1614,1 0 0,-2-2 0,1 0 0,-1-1 0,-1-1 1,31-26-1,-28 20 524</inkml:trace>
</inkml:ink>
</file>

<file path=ppt/ink/ink2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17.670"/>
    </inkml:context>
    <inkml:brush xml:id="br0">
      <inkml:brushProperty name="width" value="0.05" units="cm"/>
      <inkml:brushProperty name="height" value="0.05" units="cm"/>
      <inkml:brushProperty name="color" value="#FF0066"/>
    </inkml:brush>
  </inkml:definitions>
  <inkml:trace contextRef="#ctx0" brushRef="#br0">1 156 8930,'2'-11'7451,"5"1"-4588,3-3 14,-9 10-1017,-2 4-1050,-4 10-438,4-1-255,0-1 1,1 1-1,0 0 1,1-1 0,2 16-1,-2-21-73,0 0-1,1-1 1,-1 1-1,1 0 0,0-1 1,0 1-1,0-1 1,0 0-1,1 0 1,-1 0-1,1 0 0,0 0 1,0 0-1,0-1 1,0 1-1,0-1 1,0 0-1,1 0 1,-1 0-1,1-1 0,0 1 1,-1-1-1,1 0 1,0 0-1,0 0 1,0 0-1,0-1 0,0 1 1,0-1-1,0 0 1,0 0-1,0-1 1,0 1-1,-1-1 1,1 0-1,0 0 0,0 0 1,0-1-1,-1 1 1,1-1-1,6-4 1,0-2 13,-1-1 0,0 0 0,0-1 0,-1 0 0,0 0 0,-1-1 0,0 0 0,0-1 0,-2 1 0,1-1 0,-1 0 0,-1 0 0,4-19 0,-10 59 671,2 37-1,1-60-709,0-1 0,0 1 0,0 0 0,0-1 0,1 1 0,0-1 0,0 0 0,0 0 0,0 1-1,1-1 1,0-1 0,0 1 0,0 0 0,0-1 0,0 1 0,1-1 0,-1 0 0,1 0 0,0 0-1,7 3 1,-7-4 29,-1 0-1,0-1 0,0 0 0,1 0 1,-1 0-1,0 0 0,1 0 1,-1-1-1,1 0 0,0 1 0,-1-1 1,1 0-1,-1-1 0,1 1 0,-1-1 1,1 0-1,-1 1 0,0-1 1,1-1-1,-1 1 0,0 0 0,0-1 1,0 0-1,0 0 0,5-4 0,2-3 0,-1-2 0,0 1 0,-1-1 0,0-1-1,-1 1 1,-1-1 0,8-17 0,3-6 2,-16 34-46,9-16 40,-9 17-6,-2 11 18,0-8-40,0 0 1,0 1-1,0 0 1,0-1 0,1 1-1,-1-1 1,1 1-1,0 0 1,1-1 0,-1 1-1,0 0 1,1-1 0,0 1-1,0-1 1,0 1-1,0-1 1,1 0 0,-1 1-1,1-1 1,0 0-1,0 0 1,0 0 0,3 4-1,4 2 30,1 0 0,-1 0-1,19 12 1,-25-19-35,0 0 0,0 0 0,0 0-1,0-1 1,1 1 0,-1-1 0,0 1 0,1-1 0,-1 0-1,1-1 1,-1 1 0,1 0 0,0-1 0,-1 0 0,1 0-1,0 0 1,-1 0 0,6-2 0,-8 2-9,1-1 0,-1 0 1,0 0-1,0 0 0,0 0 0,0 0 0,0 0 0,0 0 1,0 0-1,0-1 0,0 1 0,0 0 0,-1 0 0,1-1 1,-1 1-1,1 0 0,-1-1 0,1 1 0,-1-1 0,0 1 1,1-1-1,-1-2 0,0-39-25,0 29-42,0 15 67,1-1 0,-1 1 0,1-1 0,-1 0 0,1 1 0,-1-1 0,1 1 0,-1-1 0,1 0 0,-1 0 0,1 1 0,0-1 0,-1 0 0,1 0 0,-1 0 1,1 1-1,0-1 0,-1 0 0,1 0 0,0 0 0,-1 0 0,1 0 0,0-1 0,-1 1 0,1 0 0,1 0 0,20-4-9,-21 4 8,0 0 0,0-1 0,1 1 0,-1 0 0,0-1 0,0 1 0,0-1 0,0 0 0,0 1-1,0-1 1,0 0 0,0 0 0,0 0 0,0 1 0,0-1 0,0 0 0,0 0 0,-1 0 0,1 0 0,0-1 0,-1 1 0,1 0 0,-1 0 0,1 0 0,-1 0 0,1-1 0,-1 1 0,0 0 0,0-2-1,2-2 0,-1 1 0,0-1 0,1 1 0,0-1 0,5-7 0,7-9-10,2 0 0,31-32 0,-46 52 15,0-1 0,1 1 0,-1-1 0,1 1 0,-1 0 0,1 0 0,0-1 0,0 1 0,-1 0 0,1 1 0,0-1 0,0 0 0,0 0 0,0 1 0,0-1 0,0 1 0,0 0 0,0 0 0,0-1-1,0 1 1,0 0 0,0 1 0,0-1 0,0 0 0,0 1 0,3 0 0,-3 0 1,0 1 1,0-1-1,0 1 0,0 0 0,0 0 0,-1 0 0,1 0 0,-1 0 0,1 0 0,-1 0 1,0 0-1,1 1 0,-1-1 0,0 0 0,-1 1 0,1-1 0,0 1 0,-1-1 0,1 1 1,-1 4-1,1-1-3,-1 0 1,0-1-1,0 1 0,-1 0 1,1 0-1,-1 0 1,0 0-1,-1-1 1,0 1-1,0 0 0,0-1 1,0 1-1,-1-1 1,0 0-1,0 0 1,0 0-1,-1 0 1,-4 5-1,2-5-17,0 0 1,0 0-1,0 0 1,0 0-1,-1-1 1,0 0-1,0-1 0,0 1 1,0-1-1,0-1 1,-1 1-1,1-1 1,-11 1-1,16-2-104,0-1 1,0 1-1,-1-1 1,1 0-1,0 1 1,0-1-1,-1 0 1,1 0-1,0-1 1,0 1-1,-1 0 1,1-1-1,0 0 1,0 1-1,0-1 1,0 0-1,0 0 1,0 0-1,0 0 0,0 0 1,0-1-1,0 1 1,0-1-1,1 1 1,-1-1-1,1 1 1,-1-1-1,1 0 1,0 0-1,-1 0 1,-1-4-1,1-22-1032</inkml:trace>
</inkml:ink>
</file>

<file path=ppt/ink/ink2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18.814"/>
    </inkml:context>
    <inkml:brush xml:id="br0">
      <inkml:brushProperty name="width" value="0.05" units="cm"/>
      <inkml:brushProperty name="height" value="0.05" units="cm"/>
      <inkml:brushProperty name="color" value="#FF0066"/>
    </inkml:brush>
  </inkml:definitions>
  <inkml:trace contextRef="#ctx0" brushRef="#br0">12 1 8594,'0'0'212,"-1"0"-1,0 1 1,0-1 0,1 1 0,-1-1-1,0 1 1,1 0 0,-1-1 0,0 1 0,1 0-1,-1-1 1,1 1 0,-1 0 0,1-1-1,0 1 1,-1 0 0,1 0 0,0 0 0,-1 0-1,1-1 1,0 1 0,0 0 0,0 0-1,0 0 1,0 0 0,0 1 0,0 0 1,1 1 0,0-1 1,0 0-1,0 0 0,0 0 1,0 0-1,0 0 1,0 0-1,0 0 0,3 2 1,3 4 290,1-1 0,0 0 1,14 10-1,1-2 290,1-2-1,0 0 1,1-2-1,1-1 1,0-1 0,35 8-1,165 21 2190,95-22-239,2-25-881,-200 4-1461,31 7-62,-42 1-1326,-102-3 29,0 0 0,0-1-1,0 0 1,0-1 0,0 0-1,17-7 1,17-11-1658</inkml:trace>
</inkml:ink>
</file>

<file path=ppt/ink/ink2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19.506"/>
    </inkml:context>
    <inkml:brush xml:id="br0">
      <inkml:brushProperty name="width" value="0.05" units="cm"/>
      <inkml:brushProperty name="height" value="0.05" units="cm"/>
      <inkml:brushProperty name="color" value="#FF0066"/>
    </inkml:brush>
  </inkml:definitions>
  <inkml:trace contextRef="#ctx0" brushRef="#br0">3 67 5801,'-3'-10'2785,"3"0"-1393,15-1-48,1 1 241,10-1 119,4 0 137,11 7 439,12 6-112,17 4-231,6 6-161,19-4-688,9-2-319,1-6-377,2 0-304,-8-5-1064,-4 1-1729,-12-11 1713</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09.319"/>
    </inkml:context>
    <inkml:brush xml:id="br0">
      <inkml:brushProperty name="width" value="0.05" units="cm"/>
      <inkml:brushProperty name="height" value="0.05" units="cm"/>
      <inkml:brushProperty name="color" value="#FF0066"/>
    </inkml:brush>
  </inkml:definitions>
  <inkml:trace contextRef="#ctx0" brushRef="#br0">0 92 6881,'41'-92'3305,"-43"95"-1160,4 7-617,3 5-152,-4 4-151,1 4-233,-2-1-432,0-2-160,3-4-272,2 0-296,5-1 120</inkml:trace>
</inkml:ink>
</file>

<file path=ppt/ink/ink2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22.680"/>
    </inkml:context>
    <inkml:brush xml:id="br0">
      <inkml:brushProperty name="width" value="0.05" units="cm"/>
      <inkml:brushProperty name="height" value="0.05" units="cm"/>
      <inkml:brushProperty name="color" value="#FF0066"/>
    </inkml:brush>
  </inkml:definitions>
  <inkml:trace contextRef="#ctx0" brushRef="#br0">4 101 10098,'-3'-3'8514,"3"1"-7482,5-3-360,9-6-368,1 1-96,38-27-104,-43 27-80,-4 4-440,1-1-296,-7 1-1128,-5 3-1433</inkml:trace>
</inkml:ink>
</file>

<file path=ppt/ink/ink2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23.068"/>
    </inkml:context>
    <inkml:brush xml:id="br0">
      <inkml:brushProperty name="width" value="0.05" units="cm"/>
      <inkml:brushProperty name="height" value="0.05" units="cm"/>
      <inkml:brushProperty name="color" value="#FF0066"/>
    </inkml:brush>
  </inkml:definitions>
  <inkml:trace contextRef="#ctx0" brushRef="#br0">81 0 6977,'-6'4'552,"0"0"-1,1 1 1,0-1-1,0 1 1,0 0-1,0 0 1,-6 11-1,2-4 121,6-7-349,0 0 0,0 0-1,1 0 1,-1 1 0,1 0 0,0-1-1,1 1 1,-1 0 0,1 0 0,0 0-1,1 0 1,-1-1 0,1 1 0,0 0-1,1 7 1,-1-12-293,0 1 0,1-1-1,-1 0 1,0 0 0,0 0 0,0 0-1,1 0 1,-1 0 0,0 0 0,1 0-1,-1 0 1,1 0 0,0 0 0,-1 0 0,1 0-1,0 0 1,-1 0 0,1 0 0,0 0-1,0-1 1,0 1 0,0 0 0,0-1 0,-1 1-1,1-1 1,0 1 0,1-1 0,-1 1-1,0-1 1,0 0 0,0 1 0,0-1-1,1 0 1,5 1 37,-1-1 0,0-1 0,0 1 0,0-1 0,8-1 0,12-1 310,-21 3-242,1 1-1,-1 0 1,1 0 0,-1 1 0,0-1-1,1 1 1,-1 0 0,0 1-1,0-1 1,0 1 0,-1 0-1,1 0 1,-1 1 0,0 0-1,6 5 1,-8-7-67,0 0 0,0 1 0,-1-1 0,1 0 0,-1 1 0,1-1 0,-1 0 0,0 1 0,0 0 0,0-1 0,-1 1 0,1 0 0,0-1 0,-1 1 0,0 0 0,0-1 0,1 1 0,-2 0 0,1 0 0,0 0 0,-1-1 0,1 1 0,-1 0 1,0-1-1,1 1 0,-2-1 0,1 1 0,0-1 0,0 1 0,-1-1 0,1 0 0,-1 1 0,-3 2 0,-5 6-297,-1-1 1,-1 0 0,0-1-1,0 0 1,-1-1-1,0 0 1,-15 6 0,27-13 97,1-2 66,0 1 0,0 0 0,0 0 0,0 0 0,0 0 0,0 0-1,0 0 1,0 0 0,0 0 0,0 0 0,0 0 0,0-1 0,0 1 0,0 0 0,0 0-1,0 0 1,0 0 0,0 0 0,-2-1-1823,2 1 1823,0 0 0,0 0 0,0 0 0,0 0 0,-1 0-1,1 0 1,0 1-325,0-3-1020,0 0 300</inkml:trace>
</inkml:ink>
</file>

<file path=ppt/ink/ink2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23.490"/>
    </inkml:context>
    <inkml:brush xml:id="br0">
      <inkml:brushProperty name="width" value="0.05" units="cm"/>
      <inkml:brushProperty name="height" value="0.05" units="cm"/>
      <inkml:brushProperty name="color" value="#FF0066"/>
    </inkml:brush>
  </inkml:definitions>
  <inkml:trace contextRef="#ctx0" brushRef="#br0">60 105 6345,'12'14'7364,"1"20"-4344,-6-14-1648,-4-16-1194,-1 0-1,1-1 0,0 1 1,0-1-1,0 1 0,0-1 1,1 0-1,0 0 0,-1-1 1,1 1-1,0-1 0,0 0 1,0 0-1,0 0 0,1-1 1,-1 1-1,7 1 0,-9-3-108,0 1-1,0-1 0,0 1 1,1-1-1,-1 0 0,0 0 1,0 0-1,0 0 0,0 0 1,0-1-1,0 1 0,0 0 1,0-1-1,1 0 0,-2 1 1,1-1-1,0 0 0,0 0 1,0 0-1,0 0 0,0-1 1,-1 1-1,1 0 0,-1-1 1,1 1-1,-1-1 0,1 1 1,-1-1-1,0 0 0,0 0 1,0 0-1,0 1 0,0-1 0,0 0 1,0 0-1,-1 0 0,1 0 1,-1-1-1,1-1 0,-1 2-41,0-1 0,0 1 0,0-1 0,-1 1 0,1 0-1,-1-1 1,0 1 0,1 0 0,-1-1 0,0 1 0,0 0 0,-1 0-1,1 0 1,0 0 0,-1 0 0,1 0 0,-1 0 0,-2-2-1,-37-32 34,32 29-83,-12-10-1100,-1 1 0,-1 2 0,-38-20-1,30 21 8</inkml:trace>
</inkml:ink>
</file>

<file path=ppt/ink/ink2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24.083"/>
    </inkml:context>
    <inkml:brush xml:id="br0">
      <inkml:brushProperty name="width" value="0.05" units="cm"/>
      <inkml:brushProperty name="height" value="0.05" units="cm"/>
      <inkml:brushProperty name="color" value="#FF0066"/>
    </inkml:brush>
  </inkml:definitions>
  <inkml:trace contextRef="#ctx0" brushRef="#br0">1 0 8754,'68'125'10369,"32"70"-5560,-91-173-4698,-1 1-1,-1 0 1,0 1 0,-2 0-1,-1 0 1,-1 0 0,0 24-1,-4-29-92,0-14-18,1 0 1,0-1-1,0 1 1,0 0-1,0-1 1,1 1-1,1 6 1,3-24-175,-1-12 9,-4 23 150,3-28-256,0 1 0,14-50 1,-15 72 249,0 0 1,1 0-1,0 0 0,0 0 1,0 1-1,1 0 1,0-1-1,0 1 1,0 0-1,1 1 1,0-1-1,0 1 1,0 0-1,1 0 1,0 1-1,12-8 1,-17 11 29,1 0 1,-1 0-1,0 1 1,1-1 0,-1 1-1,1-1 1,-1 1-1,1-1 1,-1 1 0,1 0-1,-1 0 1,1 0-1,-1 0 1,0 0 0,1 0-1,-1 0 1,1 0-1,-1 1 1,1-1 0,-1 0-1,1 1 1,-1 0-1,0-1 1,1 1 0,-1 0-1,0-1 1,1 1-1,-1 0 1,0 0 0,0 0-1,0 0 1,0 0-1,0 0 1,0 1 0,0-1-1,0 0 1,-1 0-1,1 1 1,0-1 0,-1 0-1,1 1 1,-1-1-1,1 1 1,-1-1 0,0 1-1,1 2 1,0 3 53,0 0 0,0 1 0,0-1-1,-1 1 1,0-1 0,-1 1 0,0-1 0,-2 9 0,-3 5 44,-1-1 0,-2 0 0,0-1 0,-20 33 0,-56 65-1063,80-113-1814,8-14 719,8-16-132,12-5 886</inkml:trace>
</inkml:ink>
</file>

<file path=ppt/ink/ink2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24.553"/>
    </inkml:context>
    <inkml:brush xml:id="br0">
      <inkml:brushProperty name="width" value="0.05" units="cm"/>
      <inkml:brushProperty name="height" value="0.05" units="cm"/>
      <inkml:brushProperty name="color" value="#FF0066"/>
    </inkml:brush>
  </inkml:definitions>
  <inkml:trace contextRef="#ctx0" brushRef="#br0">128 31 7706,'1'-1'414,"0"0"1,-1 0 0,1 0 0,0-1-1,-1 1 1,1 0 0,-1 0 0,1 0-1,-1-1 1,0 1 0,1 0 0,-1 0-1,0-1 1,0 1 0,0-2 0,0 3-268,0-1 0,0 1 0,-1-1 0,1 1 0,0-1 0,0 1 0,0-1 0,-1 1 0,1-1 0,0 1 0,-1 0 0,1-1 0,0 1 0,-1-1 0,1 1 0,-1 0 0,1-1 0,-1 1 0,1 0 0,-1 0 0,1-1 0,-1 1 0,1 0 0,-1 0 0,1 0 0,-1 0-1,1 0 1,-1 0 0,1 0 0,-1 0 0,1 0 0,-1 0 0,1 0 0,-1 0 0,1 0 0,-1 0 0,1 0 0,-1 0 0,1 0 0,-1 1 0,-1 0-86,1-1-1,-1 1 0,1 0 0,-1 0 1,1 0-1,0 0 0,0 0 0,-1 0 1,1 0-1,0 0 0,0 1 0,0-1 1,0 0-1,0 1 0,-1 2 0,-9 13 147,1-6-109,-1 2 73,1-1 0,0 2 0,1-1 0,0 1 0,-11 26 1,19-36-107,-1 0 1,1 0 0,0 0-1,1 1 1,-1-1 0,1 0-1,-1 0 1,2 6 0,-1-10-53,0 1 0,0 0 0,0-1 0,0 1 0,0 0-1,0-1 1,1 1 0,-1 0 0,0-1 0,1 1 0,-1-1 0,0 1 0,1 0 0,-1-1 0,1 1 0,-1-1 0,1 1 0,-1-1 0,1 0 0,-1 1 0,2 0 0,-1-1-7,0 0 0,0 0 0,1 1 0,-1-1 0,0 0 0,0 0 0,0 0 0,1-1 0,-1 1 0,0 0 1,0 0-1,0-1 0,0 1 0,1-1 0,-1 1 0,0-1 0,1 0 0,7-4 6,-1-1 0,0 0-1,0-1 1,0 1 0,-1-2-1,0 1 1,0-1 0,7-10 0,-7 8 1,1 0 0,1 0 0,0 1 0,13-10 0,-21 18-9,0 1 0,1-1 0,-1 1 0,0 0 0,1-1 0,-1 1 0,0 0 0,1 0 0,-1 0-1,1 0 1,-1 0 0,0 0 0,1 0 0,-1 1 0,0-1 0,1 0 0,-1 1 0,0-1 0,1 1 0,-1 0 0,0-1 0,0 1 0,0 0 0,0 0 0,0-1 0,2 3 0,-1-1-74,0-1 0,0 0 1,0 1-1,1-1 0,-1 0 0,0 0 0,0 0 0,1-1 0,-1 1 1,0 0-1,5-1 0,0-1-533,0 0 0,-1-1 0,1 0 0,0-1 0,-1 1 0,0-1 0,1-1 1,-1 1-1,0-1 0,-1 0 0,8-7 0,9-4-1735,3 0 961</inkml:trace>
</inkml:ink>
</file>

<file path=ppt/ink/ink2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25.034"/>
    </inkml:context>
    <inkml:brush xml:id="br0">
      <inkml:brushProperty name="width" value="0.05" units="cm"/>
      <inkml:brushProperty name="height" value="0.05" units="cm"/>
      <inkml:brushProperty name="color" value="#FF0066"/>
    </inkml:brush>
  </inkml:definitions>
  <inkml:trace contextRef="#ctx0" brushRef="#br0">14 522 6817,'33'-63'3145,"-30"51"-1504,-6 9-462,-7 5 513,8 0-1460,-1 1 0,1-1 0,0 0 0,-1 1 0,1-1 0,0 1 0,1 0 0,-1 0 0,0-1 0,1 1 0,0 0 1,-1 0-1,1 1 0,0 2 0,-9 46 1202,10-48-1347,0 0 0,0 0 0,1 0-1,-1 0 1,1 0 0,-1-1 0,1 1-1,1 0 1,-1 0 0,0-1-1,1 1 1,0-1 0,0 1 0,0-1-1,0 0 1,0 0 0,1 0-1,4 5 1,-4-6-64,-1 0 0,1 0-1,0 0 1,0-1 0,0 0-1,0 1 1,0-1 0,0 0-1,0 0 1,0 0 0,0-1 0,0 1-1,0-1 1,1 0 0,-1 0-1,0 0 1,0 0 0,1-1-1,-1 1 1,0-1 0,0 1 0,0-1-1,5-2 1,1-1-18,0-1-1,-1 0 1,1 0 0,-1 0 0,0-1 0,0 0-1,-1-1 1,0 0 0,0 0 0,0 0-1,-1-1 1,0 0 0,-1-1 0,0 1-1,0-1 1,0 0 0,-1 0 0,-1 0-1,4-15 1,-2 7 7,-2 0-1,0-1 0,-1 1 1,0-1-1,-2 0 0,0 0 1,-1 1-1,0-1 0,-2 1 1,-5-20-1,-6-5-2,-2 0-1,-2 1 1,-42-69 0,43 88 51,17 22-52,0 0-1,0 0 1,-1 0-1,1 0 1,0 0-1,0 0 1,-1 0-1,1 0 1,0 0-1,0 0 0,0 1 1,-1-1-1,1 0 1,0 0-1,0 0 1,-1 0-1,1 0 1,0 1-1,0-1 1,0 0-1,0 0 0,-1 0 1,1 0-1,0 1 1,0-1-1,0 0 1,0 0-1,0 1 1,0-1-1,0 0 1,0 0-1,0 0 1,-1 1-1,1-1 0,0 0 1,0 0-1,0 1 1,0-1-1,0 0 1,0 0-1,1 1 1,-1-1-1,0 0 1,0 0-1,0 0 0,0 1 1,7 47 740,12 24 727,4-1 0,54 118 0,-67-171-1249,-1-1 1,15 19 0,-20-31-217,-1 0 1,2 0-1,-1-1 0,1 1 1,-1-1-1,1 0 1,0 0-1,1 0 1,-1-1-1,10 5 0,-15-8-53,1 1-1,-1-1 0,1 0 0,-1 0 0,1 0 0,-1 1 0,1-1 1,-1 0-1,1 0 0,-1 0 0,1 0 0,-1 0 0,1 0 1,0 0-1,-1 0 0,1 0 0,-1 0 0,1-1 0,-1 1 0,1 0 1,-1 0-1,1 0 0,-1 0 0,1-1 0,-1 1 0,0 0 1,1-1-1,-1 1 0,1 0 0,-1-1 0,0 1 0,1 0 1,-1-1-1,0 1 0,1-1 0,-1 1 0,0-1 0,1 1 0,-1-1 1,0 1-1,0-1 0,0 1 0,0-1 0,0 1 0,1-1 1,-1 1-1,0-1 0,0 1 0,0-1 0,-1 0 0,-3-28-2991,-29-31-2353,12 18 4035</inkml:trace>
</inkml:ink>
</file>

<file path=ppt/ink/ink2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25.460"/>
    </inkml:context>
    <inkml:brush xml:id="br0">
      <inkml:brushProperty name="width" value="0.05" units="cm"/>
      <inkml:brushProperty name="height" value="0.05" units="cm"/>
      <inkml:brushProperty name="color" value="#FF0066"/>
    </inkml:brush>
  </inkml:definitions>
  <inkml:trace contextRef="#ctx0" brushRef="#br0">0 108 10922,'10'13'4721,"5"-12"-2584,6-1-433,9-13-448,1-5-127,1-1-265,-2 1-216,-9 4-320,0 2-240,-5 4-768,-5-1-440,-3 4-1657,0 0 1649</inkml:trace>
</inkml:ink>
</file>

<file path=ppt/ink/ink2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25.866"/>
    </inkml:context>
    <inkml:brush xml:id="br0">
      <inkml:brushProperty name="width" value="0.05" units="cm"/>
      <inkml:brushProperty name="height" value="0.05" units="cm"/>
      <inkml:brushProperty name="color" value="#FF0066"/>
    </inkml:brush>
  </inkml:definitions>
  <inkml:trace contextRef="#ctx0" brushRef="#br0">1 132 9114,'39'67'4176,"-39"-67"-4095,0 0 0,0 1 1,0-1-1,1 0 1,-1 0-1,0 1 1,0-1-1,0 0 1,0 0-1,1 0 0,-1 0 1,0 1-1,0-1 1,0 0-1,1 0 1,-1 0-1,0 0 1,0 0-1,1 1 1,-1-1-1,0 0 0,0 0 1,1 0-1,-1 0 1,0 0-1,0 0 1,1 0-1,-1 0 1,0 0-1,0 0 1,1 0-1,-1 0 0,0 0 1,0 0-1,1 0 1,-1 0-1,1-1 1,6-9 1812,1-21 168,-7 29-1712,4-18 792,9-49 875,-13 66-1963,-1 0 0,0 0 0,1-1 0,-1 1 0,0 0-1,-1 0 1,1-1 0,-1 1 0,1 0 0,-1 0 0,0 0 0,0 0 0,0 0 0,-1 0 0,1 0 0,-3-4 0,3 6-52,1 1 0,-1 0 1,1-1-1,-1 1 0,1 0 1,-1-1-1,1 1 1,-1 0-1,1 0 0,-1-1 1,0 1-1,1 0 0,-1 0 1,1 0-1,-1 0 0,0 0 1,1 0-1,-1 0 1,0 0-1,1 0 0,-1 0 1,1 0-1,-1 1 0,0-1 1,1 0-1,-1 0 0,1 0 1,-1 1-1,1-1 1,-1 0-1,1 1 0,-1-1 1,1 1-1,-1-1 0,1 0 1,-1 2-1,-16 17-24,12-10 17,0 1 0,1-1 0,0 1-1,0 0 1,1 0 0,0 0 0,-1 16 0,3-20 6,0 0 0,0 0 1,1 0-1,0 0 0,0 0 1,1 0-1,0 0 0,0 0 1,0 0-1,1 0 0,0-1 1,0 1-1,0 0 0,6 9 1,-7-13-3,1 0 1,-1-1 0,0 1 0,1-1 0,-1 1 0,1-1 0,0 0-1,-1 1 1,1-1 0,0 0 0,0 0 0,-1 0 0,1 0-1,0-1 1,0 1 0,0-1 0,0 1 0,0-1 0,0 1-1,4-1 1,-2 0 0,1-1 0,-1 0 0,0 0 0,0 0 0,0 0 0,0 0 0,-1-1 0,1 0 0,7-3 0,3-5 22,0-1 1,-1 0-1,22-23 0,-29 27 0,0 0 0,0-1 0,-1 1 0,0-1 0,0-1 0,-1 1 0,5-15 0,2-2 102,-2 30 185,0 0 1,0 0-1,0 1 1,14 12-1,-15-10-295,-4-4-7,-1-1 0,1 1 1,0-1-1,0 0 0,0 0 0,0 0 0,1-1 0,-1 1 0,1-1 0,0 0 0,-1-1 1,1 1-1,0-1 0,0 0 0,7 1 0,-9-3 8,0-1 0,-1 1-1,1-1 1,-1 0 0,0 0 0,1 0 0,-1 0-1,0 0 1,0-1 0,-1 1 0,1 0 0,0-1-1,-1 0 1,1 1 0,-1-1 0,0 0 0,1-2-1,9-15 35,1 1-12,-7 9-37,1 0 1,1 0-1,14-16 1,-20 25 7,0 0 0,0 0 1,0 0-1,0 0 0,0 0 0,0 0 0,0 0 1,0 0-1,0 1 0,0-1 0,0 0 0,1 1 0,-1-1 1,0 1-1,0 0 0,1-1 0,-1 1 0,0 0 1,1 0-1,-1-1 0,0 1 0,1 0 0,-1 0 0,0 1 1,1-1-1,-1 0 0,0 0 0,1 1 0,-1-1 1,0 1-1,1-1 0,-1 1 0,0-1 0,0 1 0,0 0 1,0-1-1,0 1 0,0 0 0,0 0 0,2 1 1,0 2 42,-1 0 0,1 1 0,0-1 0,-1 0 0,0 1 0,0-1 1,2 9-1,-3-8-127,0-1-1,1 0 1,0 0 0,-1 0 0,1 0-1,1 0 1,-1 0 0,1 0 0,-1-1 0,1 1-1,3 2 1,0-4-1369</inkml:trace>
</inkml:ink>
</file>

<file path=ppt/ink/ink2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4:26.306"/>
    </inkml:context>
    <inkml:brush xml:id="br0">
      <inkml:brushProperty name="width" value="0.05" units="cm"/>
      <inkml:brushProperty name="height" value="0.05" units="cm"/>
      <inkml:brushProperty name="color" value="#FF0066"/>
    </inkml:brush>
  </inkml:definitions>
  <inkml:trace contextRef="#ctx0" brushRef="#br0">1 88 9922,'60'-30'4993,"-39"33"-1328,3-2-40,-3-4-825,5 0-319,-7-5-785,-1-2-536,-8 0-543,-2-3-193,-3 5-728,-5 2-545,-20 11 561</inkml:trace>
</inkml:ink>
</file>

<file path=ppt/ink/ink2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20.315"/>
    </inkml:context>
    <inkml:brush xml:id="br0">
      <inkml:brushProperty name="width" value="0.05" units="cm"/>
      <inkml:brushProperty name="height" value="0.05" units="cm"/>
      <inkml:brushProperty name="color" value="#FF0066"/>
    </inkml:brush>
  </inkml:definitions>
  <inkml:trace contextRef="#ctx0" brushRef="#br0">1 157 8170,'137'-34'6204,"34"-7"-3982,-45 12-1239,2 6 1,135-7 0,472 35 2150,-264 4 25,0-4-3,-464-5-3131,25-1 88,-31 1-112,1 0-1,-1 0 1,0 0-1,0-1 1,0 1-1,0 0 1,0 0-1,1-1 0,-1 1 1,0-1-1,0 1 1,0-1-1,0 1 1,0-1-1,0 1 1,0-1-1,0 0 1,-1 0-1,2-1 1,-5-1-217,-15-1 86</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16.924"/>
    </inkml:context>
    <inkml:brush xml:id="br0">
      <inkml:brushProperty name="width" value="0.05" units="cm"/>
      <inkml:brushProperty name="height" value="0.05" units="cm"/>
      <inkml:brushProperty name="color" value="#FF0066"/>
    </inkml:brush>
  </inkml:definitions>
  <inkml:trace contextRef="#ctx0" brushRef="#br0">647 266 5241,'21'-33'819,"-4"7"581,-1 0 0,-1-1 0,16-44 0,-28 64-903,-1 3-166,0 0 1,-1 0 0,1-1 0,-1 1 0,0 0 0,0 0-1,0-1 1,-1 1 0,1 0 0,-1-1 0,0 1 0,0-1-1,-2-7 1,2 11-293,-1 1 0,1-1 0,0 1 0,0 0 0,-1-1 0,1 1-1,0-1 1,-1 1 0,1 0 0,-1-1 0,1 1 0,0 0 0,-1 0 0,1-1 0,-1 1-1,1 0 1,-1 0 0,1 0 0,-1-1 0,1 1 0,-1 0 0,1 0 0,-1 0-1,1 0 1,-1 0 0,1 0 0,-1 0 0,1 0 0,-1 0 0,1 0 0,-1 0 0,0 1-1,-19 8 260,-7 10-325,1 0 0,0 1 0,2 2 1,0 1-1,1 0 0,2 2 1,-26 37-1,14-11-18,2 1 1,2 2-1,-23 63 1,48-110 6,2 0 0,-1 0 0,1 1 0,0-1 0,1 0 0,0 1 0,0-1 1,0 1-1,1 12 0,1-14 0,0-1-1,1 0 1,-1 0 0,1 0-1,0-1 1,0 1 0,1 0 0,-1-1-1,1 1 1,0-1 0,0 0 0,1 0-1,-1 0 1,1 0 0,4 3 0,-2-2 30,0 0 0,0 0 0,-1 1 0,0 0 0,0 0 0,-1 0 0,1 1 0,4 11 0,-7-13 22,-1 0-1,1 0 0,-1 0 0,-1 0 0,1 1 1,-1-1-1,0 0 0,0 1 0,-1-1 0,1 0 1,-1 1-1,0-1 0,-1 0 0,-2 6 0,-13 43 111,-3-1-1,-2-1 0,-3-2 1,-32 52-1,40-76-303,-1-1-1,-1-1 1,-1-1 0,0 0-1,-2-2 1,-1 0-1,-1-1 1,0-2 0,-34 20-1,30-24-1278,4-7 598</inkml:trace>
</inkml:ink>
</file>

<file path=ppt/ink/ink2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31.908"/>
    </inkml:context>
    <inkml:brush xml:id="br0">
      <inkml:brushProperty name="width" value="0.05" units="cm"/>
      <inkml:brushProperty name="height" value="0.05" units="cm"/>
      <inkml:brushProperty name="color" value="#FF0066"/>
    </inkml:brush>
  </inkml:definitions>
  <inkml:trace contextRef="#ctx0" brushRef="#br0">7 1 12275,'-7'35'4161,"17"-41"-4274,8 4-575,-2-3 408</inkml:trace>
</inkml:ink>
</file>

<file path=ppt/ink/ink2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38.375"/>
    </inkml:context>
    <inkml:brush xml:id="br0">
      <inkml:brushProperty name="width" value="0.05" units="cm"/>
      <inkml:brushProperty name="height" value="0.05" units="cm"/>
      <inkml:brushProperty name="color" value="#FF0066"/>
    </inkml:brush>
  </inkml:definitions>
  <inkml:trace contextRef="#ctx0" brushRef="#br0">106 801 5681,'3'-7'9618,"-3"7"-9429,15 2 3335,27 10-4692,-27-7 2195,7-1-592,1-1 1,-1-1-1,34-1 0,-32-1-68,-1 1 0,27 4 0,38 6 342,142-1 0,-132-8-347,52 12-92,8 1-217,-136-15-42,0-1-1,0 0 0,-1-2 1,1 0-1,26-8 0,24-8 369,0 3-1,2 4 0,111-6 0,-154 15-324,51-12 0,-2 0 318,-63 13-236,0-2 0,1 0 0,-2-1 0,25-10 0,-34 12-115,0-1 0,1 1-1,-2-1 1,1-1 0,0 1-1,-1-1 1,0 0 0,0 0 0,0-1-1,-1 0 1,0 0 0,5-7-1,-2-6 10,-1-1-1,-1 0 0,-1 1 0,-1-2 0,0 1 0,-2 0 1,1-27-1,-3 44-28,0-1 1,-1 0-1,1 1 0,-1-1 1,0 1-1,0-1 1,0 1-1,-1-1 1,1 1-1,-1 0 0,0 0 1,1 0-1,-2 0 1,1 0-1,-5-5 0,-5-4 11,0 0 0,-17-11 0,1 0-5,10 7-4,-89-77-25,91 82-1,0 1 0,0 0-1,-1 1 1,0 0 0,-28-8-1,-72-19 7,-1 6-1,-207-26 0,163 32 1,-39-4 2,174 27-6,-1 1 0,1 1 0,0 1 0,-1 1 1,-40 11-1,-36 10-21,63-16 11,1 1 0,0 3-1,-39 16 1,67-22 16,0 1 0,1 0 0,0 1 0,0 0 0,1 1 0,0 0 0,-15 19 0,-55 81-182,66-88 166,-63 102-258,70-111 273,0 2 1,1-1 0,0 1 0,1 0 0,1 0-1,0 1 1,1-1 0,0 1 0,1 0 0,1 0 0,0-1-1,3 24 1,-2-33 15,1 1 0,-1 0-1,1-1 1,1 0 0,-1 1 0,1-1-1,0 0 1,0 0 0,0 1-1,1-2 1,0 1 0,0 0 0,0-1-1,1 1 1,3 3 0,0-1 22,0-1 0,0-1 0,1 1 0,0-1 0,0 0 0,0-1 0,1 0 0,11 4 0,5 0 94,2-2 0,-1 0 0,0-2 1,1-1-1,36 0 0,245-11 2,-271 6-503,4 3-2261,7-1-4122,-4-6 3965</inkml:trace>
</inkml:ink>
</file>

<file path=ppt/ink/ink2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27.124"/>
    </inkml:context>
    <inkml:brush xml:id="br0">
      <inkml:brushProperty name="width" value="0.05" units="cm"/>
      <inkml:brushProperty name="height" value="0.05" units="cm"/>
      <inkml:brushProperty name="color" value="#FF0066"/>
    </inkml:brush>
  </inkml:definitions>
  <inkml:trace contextRef="#ctx0" brushRef="#br0">300 635 4953,'-3'0'334,"0"-1"1,0 1-1,0 0 0,0 1 0,0-1 1,0 0-1,0 1 0,0 0 1,1 0-1,-1 0 0,0 0 0,0 0 1,1 0-1,-1 1 0,0-1 0,1 1 1,0 0-1,-1-1 0,-3 3 4481,7-7-2862,9 2-1673,77 19 808,-61-11-757,1-2 0,0-1-1,34 2 1,22-10 273,-1-4 0,84-18 0,-1-1-161,-18 15-104,-93 9-256,-1-2 0,92-20 0,-116 17 19,-1-1-1,53-23 0,-72 27-64,-1 0 1,1 0-1,-1-1 0,0 0 0,0 0 1,-1 0-1,0-1 0,0-1 1,-1 1-1,0-1 0,0 0 0,8-14 1,-11 14-22,1 1 0,-1-1 1,-1 1-1,1-1 0,-1 0 1,-1 0-1,1 0 1,-2 0-1,1 0 0,-1 0 1,0-1-1,0 1 1,-3-8-1,2 10-5,-1 0 1,1-1-1,-2 1 1,1 1-1,-1-1 0,0 0 1,0 1-1,0-1 1,-1 1-1,0 0 0,0 0 1,0 0-1,-1 1 1,1 0-1,-1-1 0,0 2 1,-6-5-1,-38-19 9,-1 2 0,-70-24-1,48 21-7,32 13-16,-1 2 0,0 2-1,-66-10 1,-130-2 84,189 19-64,11 4-23,1 2 0,-1 2 1,1 0-1,-1 3 1,-40 12-1,-10 2 1,51-13 10,1 3-1,0 1 0,0 1 0,-40 22 0,68-31-2,-4 0-2,1 1 1,0 1 0,0 0-1,0 0 1,0 1 0,1 1-1,0-1 1,-14 17 0,10-8-5,0 1 0,2 1 1,-16 29-1,23-36 3,0 0 0,0 0 0,1 0 0,0 0 0,1 1 0,0-1 0,1 1-1,0 12 1,1 11 26,-1-11-33,1 1 0,1-1 1,1 0-1,9 42 1,-9-60 22,0 0 0,0 0 1,0 0-1,1-1 0,0 1 0,0-1 1,0 0-1,1 1 0,-1-2 1,1 1-1,1 0 0,-1-1 1,1 0-1,-1 0 0,1 0 1,0-1-1,0 1 0,1-1 1,-1 0-1,1-1 0,0 1 1,-1-1-1,13 2 0,15 3 201,1-2-1,0-1 0,46-1 1,103-13 617,-44 0-413,-137 10-567,1 0 0,-1 0 0,1 0 1,-1 0-1,1 0 0,-1 0 0,1 1 0,-1-1 0,1 1 1,-1-1-1,1 1 0,-1 0 0,0 0 0,0 0 0,1 1 1,-1-1-1,0 0 0,0 1 0,2 1 0,17 14-976</inkml:trace>
</inkml:ink>
</file>

<file path=ppt/ink/ink2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29.310"/>
    </inkml:context>
    <inkml:brush xml:id="br0">
      <inkml:brushProperty name="width" value="0.05" units="cm"/>
      <inkml:brushProperty name="height" value="0.05" units="cm"/>
      <inkml:brushProperty name="color" value="#FF0066"/>
    </inkml:brush>
  </inkml:definitions>
  <inkml:trace contextRef="#ctx0" brushRef="#br0">33 744 3849,'-18'5'5491,"18"-4"-5244,-1-1 0,1 0 0,-1 0 0,1 0 0,0 0 0,-1 0 1,1 0-1,-1 1 0,1-1 0,-1 0 0,1 0 0,-1 0 0,1 0 1,0-1-1,-1 1 0,1 0 0,-1 0 0,1 0 0,-1 0 0,1 0 1,0-1-1,-1 1 0,1 0 0,0 0 0,-1 0 0,1-1 0,-1 1 1,1 0-1,0-1 0,0 1 0,-1 0 0,1-1 0,0 1 1,0 0-1,-1-1 0,1 0 0,5-2 497,128-76 1329,-3-5 0,167-143 0,-39 38-147,-203 156-1490,1 2-1,119-47 0,-158 71-356,-14 5-61,0 1-1,-1-1 1,1 1-1,0 0 1,0 0-1,0 0 1,0 0-1,1 0 1,-1 1-1,0-1 1,0 1-1,0 0 1,0 0-1,4 0 1,-6 1-194</inkml:trace>
</inkml:ink>
</file>

<file path=ppt/ink/ink2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38.771"/>
    </inkml:context>
    <inkml:brush xml:id="br0">
      <inkml:brushProperty name="width" value="0.05" units="cm"/>
      <inkml:brushProperty name="height" value="0.05" units="cm"/>
      <inkml:brushProperty name="color" value="#FF0066"/>
    </inkml:brush>
  </inkml:definitions>
  <inkml:trace contextRef="#ctx0" brushRef="#br0">876 1488 6433,'-21'14'1789,"20"-13"-1762,1-1 1,0 0 0,0 0 0,0 0 0,0 0 0,0 0 0,0 0 0,-1 0 0,1 0-1,0 0 1,0 0 0,0 0 0,0 0 0,0 0 0,0 0 0,-1 0 0,1 0-1,0 0 1,0 0 0,0 0 0,0 0 0,0 0 0,0 0 0,-1 0 0,1 0 0,0 0-1,0-1 1,0 1 0,0 0 0,0 0 0,0 0 0,0 0 0,0 0 0,-1 0-1,1 0 1,0 0 0,0-1 0,0 1 0,0 0 0,0 0 0,0 0 0,0 0-1,0 0 1,0 0 0,0-1 0,0 1 0,0 0 0,0 0 0,0 0 0,0 0 0,0 0-1,0 0 1,0-1 0,0 1 0,0 0 0,0 0 0,0 0 0,0 0 0,0 0-1,0 0 1,0-1 0,0 1 0,0 0 0,1 0 0,19-39 2953,-6 15-2137,0-6-240,-1-1 1,-2 0-1,-1-1 0,-1 0 0,-2 0 1,-1-1-1,3-54 0,-9 54-303,-1-1-1,-2 1 0,-1 0 1,-1 0-1,-15-47 0,-64-157 980,73 208-1125,-10-24 228,-2 0 0,-3 2-1,-49-76 1,59 105-147,-1 1 0,-1 0 0,0 1 0,-1 1 0,-2 1 0,0 0-1,0 2 1,-2 1 0,-44-24 0,19 20 71,0 2-1,-1 2 0,-70-12 1,-29-9-61,147 36-352,-20-5 403,21 4-428,-1 1 0,1 0-1,-1 0 1,1-1 0,-1 1 0,0 0 0,1 0 0,-1 0 0,1 0-1,-1 0 1,0 0 0,1 0 0,-1 0 0,0 0 0,1 0 0,-1 0-1,1 0 1,-1 1 0,0-1 0,1 0 0,-1 0 0,1 1 0,-1-1-1,1 0 1,-2 1 0,7 3-4018</inkml:trace>
</inkml:ink>
</file>

<file path=ppt/ink/ink2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39.700"/>
    </inkml:context>
    <inkml:brush xml:id="br0">
      <inkml:brushProperty name="width" value="0.05" units="cm"/>
      <inkml:brushProperty name="height" value="0.05" units="cm"/>
      <inkml:brushProperty name="color" value="#FF0066"/>
    </inkml:brush>
  </inkml:definitions>
  <inkml:trace contextRef="#ctx0" brushRef="#br0">2 10 7826,'-2'-5'4281,"2"0"-1057,7 5 1289,-3 12-3905,16 15-88,41 45-207,-43-43-105,-2-3-104,2-7-24,-8-8-216,1-4-208,-4-7-633,-9-12-2839,-6 4 2879</inkml:trace>
</inkml:ink>
</file>

<file path=ppt/ink/ink2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40.183"/>
    </inkml:context>
    <inkml:brush xml:id="br0">
      <inkml:brushProperty name="width" value="0.05" units="cm"/>
      <inkml:brushProperty name="height" value="0.05" units="cm"/>
      <inkml:brushProperty name="color" value="#FF0066"/>
    </inkml:brush>
  </inkml:definitions>
  <inkml:trace contextRef="#ctx0" brushRef="#br0">26 0 9474,'-11'4'4105,"-3"-3"-2553,14 1-640,4-2-407,0-2-513,17 2-2793,16-1 2137</inkml:trace>
</inkml:ink>
</file>

<file path=ppt/ink/ink2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40.600"/>
    </inkml:context>
    <inkml:brush xml:id="br0">
      <inkml:brushProperty name="width" value="0.05" units="cm"/>
      <inkml:brushProperty name="height" value="0.05" units="cm"/>
      <inkml:brushProperty name="color" value="#FF0066"/>
    </inkml:brush>
  </inkml:definitions>
  <inkml:trace contextRef="#ctx0" brushRef="#br0">0 193 7001,'4'4'1079,"-1"-1"-1,0 1 0,0 0 0,0 1 0,-1-1 0,4 9 1,-4-9-777,0 0 0,-1 1 0,0-1 0,0 1 0,0-1 0,0 1 0,-1-1 0,0 1 1,0-1-1,0 1 0,0-1 0,-3 9 0,4-13-298,-1 1 0,0-1-1,0 0 1,0 0 0,0 0 0,0 0 0,0 1 0,0-1-1,0 0 1,-1 0 0,1 0 0,0 1 0,0-1 0,0 0-1,0 0 1,0 0 0,0 0 0,0 0 0,0 1 0,0-1-1,0 0 1,-1 0 0,1 0 0,0 0 0,0 0 0,0 0-1,0 1 1,0-1 0,-1 0 0,1 0 0,0 0 0,0 0-1,0 0 1,0 0 0,-1 0 0,1 0 0,0 0-1,0 0 1,0 0 0,0 0 0,-1 0 0,1 0 0,0 0-1,0 0 1,0 0 0,-1 0 0,-5-9 210,-1-12 40,7 20-255,0-1 0,1 0 0,-1 0 1,1 1-1,-1-1 0,1 0 0,-1 1 0,1-1 0,0 1 0,0-1 0,0 1 1,0-1-1,0 1 0,0-1 0,0 1 0,1 0 0,-1 0 0,0 0 0,1-1 1,-1 1-1,1 1 0,-1-1 0,1 0 0,-1 0 0,1 0 0,0 1 0,3-1 1,45-11-30,-45 11 29,8 0 10,-1 0-1,1 0 0,14 2 0,-20 0 50,1 0-1,0-1 1,0-1-1,0 1 1,-1-1-1,13-3 1,-17 3-11,-1 0 1,1-1-1,-1 1 0,0-1 1,1 1-1,-1-1 0,0 0 0,0 1 1,0-1-1,0 0 0,-1-1 1,1 1-1,0 0 0,-1 0 1,0-1-1,1 1 0,-1-1 1,0 1-1,0-1 0,-1 1 0,1-1 1,0 1-1,0-4 0,-1 1 15,1 1 0,-1-1-1,0 1 1,0-1 0,0 1-1,0-1 1,-1 1 0,0 0 0,0-1-1,0 1 1,0 0 0,-1 0-1,1-1 1,-1 1 0,0 0-1,-1 1 1,1-1 0,-1 0-1,1 1 1,-1-1 0,0 1-1,0 0 1,-1 0 0,1 0-1,-1 0 1,1 1 0,-1-1-1,0 1 1,0 0 0,0 0-1,0 1 1,0-1 0,-1 1 0,1 0-1,-6-1 1,-26-13-946,35 15 789,1 0 1,-1 0-1,1-1 0,0 1 0,-1 0 0,1-1 0,-1 1 0,1 0 1,0-1-1,-1 1 0,1-1 0,0 1 0,-1-1 0,1 1 1,0 0-1,-1-1 0,1 1 0,0-1 0,0 1 0,0-1 1,0 0-1,0 1 0,-1-1 0,2 0-96,-1 0 1,1 0-1,-1 0 1,1 1-1,-1-1 1,1 0-1,0 1 1,-1-1-1,1 1 0,0-1 1,-1 1-1,1-1 1,0 1-1,0-1 1,0 1-1,-1 0 1,1-1-1,0 1 0,0 0 1,1-1-1,12-5-1041</inkml:trace>
</inkml:ink>
</file>

<file path=ppt/ink/ink2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41.261"/>
    </inkml:context>
    <inkml:brush xml:id="br0">
      <inkml:brushProperty name="width" value="0.05" units="cm"/>
      <inkml:brushProperty name="height" value="0.05" units="cm"/>
      <inkml:brushProperty name="color" value="#FF0066"/>
    </inkml:brush>
  </inkml:definitions>
  <inkml:trace contextRef="#ctx0" brushRef="#br0">142 266 9506,'-4'3'976,"-1"0"-1,1 1 1,0-1 0,0 1 0,0 0-1,-6 7 1,-18 36 1364,21-31-2066,0 0-1,1 0 0,-7 32 1,13-44-254,-1-1 1,1 1 0,0-1-1,0 1 1,0-1 0,0 1 0,1-1-1,0 1 1,-1-1 0,1 0-1,0 1 1,0-1 0,1 0 0,-1 0-1,1 1 1,0-1 0,3 4 0,-4-6-24,0 0 1,0 0 0,0 0 0,0 0 0,1 0 0,-1 0 0,0 0-1,1 0 1,-1-1 0,1 1 0,-1 0 0,1-1 0,-1 0 0,1 1-1,-1-1 1,1 0 0,0 1 0,-1-1 0,1 0 0,-1 0 0,1 0-1,0-1 1,-1 1 0,1 0 0,-1-1 0,1 1 0,-1-1 0,1 1-1,-1-1 1,1 0 0,-1 1 0,0-1 0,1 0 0,-1 0 0,0 0-1,0 0 1,1 0 0,0-2 0,4-3-6,-1 0 0,0-1 0,0 1 0,-1-1 0,0 0 1,0 0-1,-1 0 0,0-1 0,0 1 0,0-1 0,-1 0 0,-1 1 0,1-1 0,-1 0 0,0-10 0,0-7-5,0 1 0,-2 0-1,-7-44 1,4 48 6,-1-1 1,-13-36-1,14 48 9,0 0-1,0 1 1,-1-1-1,0 1 1,-1 0-1,0 0 0,0 1 1,-11-12-1,15 18 12,0-1 0,0 0 1,0 1-1,0 0 0,0-1 0,-1 1 0,1 0 0,0 0 0,0 0 0,-1 0 1,1 0-1,-1 1 0,1-1 0,-1 1 0,1 0 0,-1-1 0,1 1 0,-1 0 1,-4 1-1,6 0 23,-1-1 0,0 1 0,1 0 1,-1 0-1,1 0 0,-1 0 0,1 0 1,-1 0-1,1 1 0,0-1 0,-1 0 1,1 1-1,0-1 0,0 1 1,0-1-1,0 1 0,0-1 0,1 1 1,-1 0-1,0-1 0,1 1 0,-1 0 1,1 0-1,-1 0 0,1-1 0,0 1 1,0 4-1,0 4 79,1 1 0,0-1 1,0 1-1,1-1 0,1 1 0,0-1 1,0 0-1,1 0 0,0-1 1,11 19-1,5 5 162,39 49 0,-50-70-232,1 0 1,1-1 0,0 0-1,0-1 1,16 10 0,-23-17-37,0-1 1,0 1 0,1-1 0,-1 0-1,0-1 1,1 1 0,-1-1 0,1 0-1,6 1 1,-8-2-5,-1 0 0,1 0 1,-1 0-1,1 0 0,-1-1 0,1 1 1,-1-1-1,0 0 0,1 0 0,-1 0 1,0 0-1,1 0 0,-1 0 0,0 0 0,0-1 1,0 1-1,0-1 0,3-3 0,-1 0 13,0 0 0,-1 0-1,0-1 1,0 1-1,0-1 1,0 0 0,-1 1-1,0-1 1,0 0 0,-1-1-1,1 1 1,0-12-1,-1-9 49,-2-47-1,-1 30-53,1 12-1,0 31-24,4 18 5,-3-13 18,1 0 0,0 0 0,0 0 0,0 0 0,0 0 0,1 0 0,-1-1 0,1 1 0,0-1 1,0 1-1,1-1 0,-1 1 0,1-1 0,-1 0 0,1 0 0,0-1 0,0 1 0,1 0 0,-1-1 0,0 0 0,1 0 0,-1 0 0,1 0 1,0 0-1,0-1 0,0 0 0,-1 0 0,8 1 0,-6-1 3,-1-1 0,1 1 0,0-1 0,0-1 1,0 1-1,-1-1 0,1 1 0,0-2 0,0 1 0,-1 0 0,1-1 0,-1 0 0,0 0 1,1 0-1,-1 0 0,0-1 0,0 0 0,0 0 0,-1 0 0,1 0 0,-1 0 1,1-1-1,-1 0 0,3-5 0,0 0 6,0-1 0,-1-1 1,0 1-1,-1-1 0,0 0 0,0 0 1,-2 0-1,1 0 0,-1 0 0,-1-1 1,0 1-1,0 0 0,-3-20 0,-3 22 24,10 19 113,3-1-125,0 0 1,1-1-1,1 0 1,-1 0-1,15 9 0,-17-13-15,-2 0-33,0-1-1,0 0 1,1 0-1,-1-1 1,1 0-1,-1 0 1,1 0-1,0-1 1,0 1-1,0-2 1,0 1-1,0 0 1,0-1-1,0 0 1,0-1-1,0 1 1,0-1-1,-1 0 1,1-1-1,0 1 1,9-5-1,3-3-765,-1 0 0,-1-1 0,1-1 0,28-25-1,-36 28 336,9-6 937</inkml:trace>
</inkml:ink>
</file>

<file path=ppt/ink/ink2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42.074"/>
    </inkml:context>
    <inkml:brush xml:id="br0">
      <inkml:brushProperty name="width" value="0.05" units="cm"/>
      <inkml:brushProperty name="height" value="0.05" units="cm"/>
      <inkml:brushProperty name="color" value="#FF0066"/>
    </inkml:brush>
  </inkml:definitions>
  <inkml:trace contextRef="#ctx0" brushRef="#br0">6 422 9538,'29'-69'3862,"-29"69"-3694,0-1 0,1 0 0,-1 1 0,0-1 0,0 0 0,0 0 0,0 1 0,0-1 0,0 0 0,0 1 0,0-1 0,0 0 0,0 0 0,0 1 0,0-1 0,0 0 0,-1 1 0,1-1 0,0 0 0,0 1 0,-1-1 0,1 0 1,-1 1-1,1-1 0,0 1 0,-1-1 0,1 1 0,-1-1 0,1 1 0,-1-1 0,0 1 0,1-1 0,-1 1 0,1 0 0,-1-1 0,0 1 0,1 0 0,-1-1 0,0 1 0,1 0 0,-1 0 0,0 0 0,0 0 0,1 0 0,-1 0 0,0 0 0,1 0 0,-1 0 0,0 0 0,0 0 0,1 0 0,-1 0 0,0 1 0,1-1 0,-1 0 0,0 1 0,1-1 0,-2 1 0,0 10-138,-1 0 1,1 0-1,1 0 1,0 21-1,1-28-29,1-1 1,-1 1-1,1 0 1,0-1-1,1 1 0,-1-1 1,0 1-1,1-1 1,0 0-1,0 0 0,0 0 1,0 0-1,0 0 1,1 0-1,-1 0 0,1-1 1,0 1-1,0-1 0,0 0 1,0 0-1,0 0 1,0 0-1,1-1 0,-1 1 1,0-1-1,1 0 1,-1 0-1,1 0 0,0 0 1,-1 0-1,1-1 1,0 0-1,-1 0 0,1 0 1,0 0-1,0 0 1,-1-1-1,1 0 0,-1 0 1,1 0-1,-1 0 1,1 0-1,-1-1 0,6-2 1,3-6 4,-1 1 0,21-23 0,-29 28 4,0 0-1,0 1 1,-1-1 0,0 0 0,1 0 0,-1-1 0,-1 1-1,1 0 1,-1-1 0,1 1 0,-1-1 0,0 1-1,-1-1 1,1-4 0,-1 9-9,0 1 1,-1-1-1,1 0 1,0 1-1,0-1 0,-1 1 1,1-1-1,0 1 1,0-1-1,-1 0 0,1 1 1,0-1-1,-1 0 1,1 1-1,0-1 0,-1 0 1,1 1-1,-1-1 1,1 0-1,-1 0 0,1 0 1,0 1-1,-1-1 0,1 0 1,-1 0-1,1 0 1,-1 0-1,1 0 0,-1 0 1,1 0-1,-1 0 1,1 0-1,-1 0 0,1 0 1,-1 0-1,1 0 1,-1 0-1,1 0 0,-1-1 1,1 1-1,0 0 1,-1 0-1,1-1 0,-1 1 1,1 0-1,-1-1 1,1 1-1,0 0 0,-1-1 1,1 1-1,0 0 0,0-1 1,-1 1-1,1-1 1,0 1-1,0 0 0,-1-1 1,1 1-1,0-1 1,0 1-1,0-1 0,0 1 1,0-1-1,0 1 1,0-1-1,0 1 0,0-1 1,-1 2 1,1-1 0,0 1 1,0 0-1,-1 0 0,1 0 1,0 0-1,0 0 0,0-1 0,0 1 1,0 0-1,0 0 0,0 0 1,1 0-1,-1 0 0,0-1 0,0 1 1,1 0-1,-1 0 0,0 0 1,1-1-1,-1 1 0,1 0 0,-1 0 1,1-1-1,0 2 0,25 10 98,-15-8-79,-8-2-8,1 0 0,-1-1 0,0 1 0,1-1 1,-1 0-1,1 0 0,0-1 0,-1 1 0,1-1 0,-1 0 0,1 1 1,0-2-1,-1 1 0,1 0 0,0-1 0,-1 0 0,1 1 0,-1-1 1,1-1-1,-1 1 0,0 0 0,1-1 0,-1 0 0,0 0 0,0 0 1,0 0-1,3-3 0,9-11 97,-1-1 1,0 0-1,-1-2 1,-1 1-1,-1-1 1,17-41-1,-8 18-40,-21 48-57,1-1 1,0 0 0,0 1 0,0-1-1,0 0 1,2 8 0,-1-3-8,0 8-1,6 49-25,-6-62 20,0 0 0,0-1-1,0 1 1,1-1 0,-1 1-1,1-1 1,0 0 0,1 0-1,-1 0 1,0 0-1,7 7 1,-9-10-5,1-1 0,0 1 0,0 0 0,0-1 0,0 1 0,0-1 0,1 1 1,-1-1-1,0 1 0,0-1 0,0 0 0,0 0 0,0 1 0,1-1 0,-1 0 0,0 0 0,0 0 0,0 0 0,0 0 0,1-1 0,-1 1 0,0 0 0,0 0 0,0-1 0,0 1 1,0-1-1,0 1 0,0-1 0,0 0 0,0 1 0,0-1 0,0 0 0,0 1 0,0-1 0,0 0 0,0 0 0,-1 0 0,1 0 0,0 0 0,0-2 0,6-6-16,-1-1 0,0 1 0,5-16 1,-5 13 21,-1 2-3,-1 0 0,0-1-1,-1 0 1,0 0 0,0 0-1,-1 0 1,-1 0 0,0 0-1,-1-1 1,0 1 0,-2-16-1,0 12-42,0 0 0,-2 0 0,0 1 0,0-1 0,-2 1 0,0 0 0,-15-26 0,21 39 42,0 1-1,0 0 0,0 0 0,0 0 0,0-1 1,0 1-1,0 0 0,0 0 0,0 0 0,0-1 1,0 1-1,-1 0 0,1 0 0,0 0 1,0-1-1,0 1 0,0 0 0,0 0 0,-1 0 1,1 0-1,0 0 0,0 0 0,0-1 1,-1 1-1,1 0 0,0 0 0,0 0 0,0 0 1,-1 0-1,1 0 0,0 0 0,0 0 1,0 0-1,-1 0 0,1 0 0,0 0 0,0 0 1,0 0-1,-1 0 0,1 0 0,0 0 1,0 0-1,-1 0 0,1 0 0,0 0 0,0 0 1,0 0-1,0 1 0,-1-1 0,1 0 1,0 0-1,-5 15-33,3 23 147,3-22 82,1 0 1,1-1-1,0 1 0,2-1 1,-1 0-1,2 0 0,0-1 0,1 0 1,0 0-1,13 19 0,-15-27-150,0 0 0,0 0 0,0 0 0,1-1 0,-1 0 0,1 0 0,0 0 0,1-1 0,-1 0 0,11 4 0,-12-6-199,0 0-1,0 0 0,0-1 0,0 0 0,1 0 0,-1-1 0,0 0 0,1 0 0,-1 0 0,0 0 0,1-1 1,-1 0-1,0 0 0,0 0 0,1 0 0,5-4 0,19-12-1010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17.362"/>
    </inkml:context>
    <inkml:brush xml:id="br0">
      <inkml:brushProperty name="width" value="0.05" units="cm"/>
      <inkml:brushProperty name="height" value="0.05" units="cm"/>
      <inkml:brushProperty name="color" value="#FF0066"/>
    </inkml:brush>
  </inkml:definitions>
  <inkml:trace contextRef="#ctx0" brushRef="#br0">109 40 7034,'-27'-39'3016,"-4"58"-1392,18 4-471,0 6-73,2-2-112,3 3-208,4-1-24,3-3-95,2-2-97,7-8-176,4-6-72,9-10-80,5-7-8,6-12-16,8-5-96,4-9-752,0-2-568,16 1 712</inkml:trace>
</inkml:ink>
</file>

<file path=ppt/ink/ink2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47.375"/>
    </inkml:context>
    <inkml:brush xml:id="br0">
      <inkml:brushProperty name="width" value="0.05" units="cm"/>
      <inkml:brushProperty name="height" value="0.05" units="cm"/>
      <inkml:brushProperty name="color" value="#FF0066"/>
    </inkml:brush>
  </inkml:definitions>
  <inkml:trace contextRef="#ctx0" brushRef="#br0">91 683 7690,'-23'36'6406,"-14"8"-5462,26-32-491,9-9-366,0 0-1,0 1 1,0-1 0,0 0 0,0 1 0,1-1 0,-1 1 0,1 0 0,0-1 0,0 1-1,0 0 1,1 0 0,-1-1 0,1 1 0,0 0 0,0 0 0,0 0 0,1 0 0,0-1-1,-1 1 1,1 0 0,3 6 0,-4-8-75,1 0 0,0 0-1,0 1 1,0-1 0,0 0 0,1 0-1,-1 0 1,1-1 0,-1 1 0,1 0-1,-1 0 1,1-1 0,0 1 0,0-1-1,0 0 1,0 1 0,0-1 0,0 0-1,0 0 1,0 0 0,1-1 0,-1 1-1,0 0 1,0-1 0,1 1-1,-1-1 1,0 0 0,1 0 0,-1 0-1,1 0 1,-1 0 0,0-1 0,3 0-1,0-1 2,-1 0-1,1 0 0,-1-1 1,0 1-1,0-1 0,0 0 0,-1 0 1,1-1-1,-1 1 0,0-1 0,0 0 1,0 0-1,0 0 0,2-5 1,0 2 17,-1-1 1,0 0-1,-1 0 0,0 0 1,0-1-1,3-15 1,-5 12 25,-1 1 1,0-1-1,-1 1 1,0 0-1,-1 0 0,0-1 1,-1 1-1,-7-19 1,-5-8 181,-23-38-1,27 54-165,2 3 47,0 1 349,-1 0 0,0 0 0,-23-29 0,65 89 2250,108 127-1901,-131-157-770,1 0-1,0-1 0,0 0 0,1-1 1,15 11-1,-23-18-41,1-1 1,0 1-1,0-1 1,0 0-1,0 0 1,1 0-1,-1 0 1,1-1-1,-1 0 0,1 0 1,-1 0-1,1 0 1,-1-1-1,1 1 1,0-1-1,-1-1 1,1 1-1,0 0 0,-1-1 1,7-2-1,-7 1-2,-1 1 0,0-1 0,0 0 0,0-1 0,-1 1 0,1 0-1,-1-1 1,1 0 0,-1 1 0,0-1 0,0 0 0,0 0-1,0 0 1,0 0 0,-1-1 0,1 1 0,-1 0 0,0-1 0,0 1-1,0-1 1,-1 1 0,1-1 0,-1 1 0,0-1 0,0-4 0,0 3-1,0-1 1,0 1 0,0 0-1,-1-1 1,0 1 0,0 0-1,0 0 1,-1-1 0,1 1 0,-1 0-1,0 1 1,-1-1 0,1 0-1,-1 1 1,-6-8 0,9 11-6,0 1 1,-1 0 0,1 0 0,0-1-1,0 1 1,0 0 0,-1 0 0,1 0-1,0-1 1,-1 1 0,1 0-1,0 0 1,0 0 0,-1 0 0,1-1-1,0 1 1,-1 0 0,1 0 0,0 0-1,-1 0 1,1 0 0,0 0-1,-1 0 1,1 0 0,0 0 0,-1 0-1,1 0 1,0 0 0,-1 0-1,1 0 1,0 1 0,-1-1 0,1 0-1,0 0 1,0 0 0,-1 0 0,1 1-1,-1-1 1,-4 15-70,3 20 13,2-32 57,0-1 1,1 1-1,-1-1 1,1 1-1,-1-1 1,1 0-1,0 1 1,0-1-1,0 0 1,0 0-1,0 1 1,0-1-1,1 0 1,-1 0-1,1 0 1,-1-1-1,1 1 1,0 0-1,0 0 1,0-1-1,0 1 1,0-1-1,0 0 1,0 0-1,0 0 1,1 0-1,-1 0 1,0 0-1,1 0 1,-1-1-1,0 1 1,1-1-1,-1 0 1,1 0-1,-1 0 1,4 0-1,0-1-2,0 1 0,0-2 0,0 1 0,-1-1 0,1 0-1,0 0 1,-1 0 0,0-1 0,1 0 0,-1 0 0,0 0 0,0-1 0,-1 1-1,7-8 1,-3 3 1,-1 0 0,-1 0 1,0-1-1,0 0 0,0-1 0,-1 1 0,-1-1 0,0 0 0,0 0 0,-1 0 0,0-1 0,0 1 0,-1-1 0,-1 1 0,0-1 1,-1 0-1,1 0 0,-2 1 0,0-1 0,0 0 0,-1 0 0,0 1 0,-1 0 0,0-1 0,-5-9 0,-6-20 3,8 19 2,-1 0-1,-1 1 1,-1 1-1,-1-1 1,0 1 0,-14-18-1,23 36-1,-1-1 0,1 0-1,-1 1 1,1-1 0,-1 1 0,1-1 0,-1 1 0,0 0-1,0 0 1,0 0 0,0 0 0,0 0 0,0 0 0,0 0-1,0 1 1,0-1 0,0 1 0,0 0 0,-3-1 0,4 1-1,1 0-1,-1 0 1,0 1 0,0-1 0,1 0 0,-1 0 0,0 1 0,0-1 0,1 0 0,-1 1 0,0-1 0,1 1 0,-1-1 0,1 1 0,-1-1 0,1 1 0,-1-1 0,1 1-1,-1-1 1,1 1 0,-1 0 0,0 1 2,0 0-1,1 0 0,-1 0 0,1-1 0,0 1 1,-1 0-1,1 0 0,0 0 0,0 0 1,0 0-1,1 3 0,2 14 60,2-1 0,0 0 0,1 0 0,1-1 0,1 0 0,0 0 0,2-1-1,-1 0 1,2-1 0,0 0 0,1 0 0,0-1 0,1-1 0,1 0 0,0-1 0,31 21 0,-41-30-47,1-1 1,-1 0 0,1 1-1,0-2 1,-1 1-1,1 0 1,0-1 0,0 0-1,0 0 1,0 0-1,0-1 1,0 0 0,1 0-1,-1 0 1,0-1-1,0 1 1,0-1 0,0 0-1,0-1 1,9-3-1,-10 2 3,1 0 0,0 0 0,-1 0-1,1-1 1,-1 0 0,0 0 0,0 0 0,0 0-1,-1-1 1,0 1 0,0-1 0,0 0 0,0 0-1,-1 0 1,1 0 0,-2-1 0,1 1 0,1-8-1,0 1 80,0 0-1,-1-1 1,-1 1 0,0 0-1,-1 0 1,0-1-1,-1 1 1,0 0-1,-3-13 1,4 25-82,0-1 0,0 0 0,-1 1 0,1-1 0,0 1 0,0-1 0,0 1 0,-1-1 0,1 1 0,0-1 0,-1 1 0,1-1 0,0 1 0,-1 0 0,1-1 0,-1 1 0,1-1 0,0 1 0,-1 0 0,1-1 0,-1 1 0,1 0 0,-1 0 0,1 0 0,-1-1 0,1 1 0,-1 0 0,0 0 0,0 0-5,1 0 0,-1 1 0,0-1-1,1 0 1,-1 1 0,1-1-1,-1 0 1,1 1 0,-1-1-1,1 1 1,0-1 0,-1 1 0,1-1-1,-1 1 1,1-1 0,0 1-1,-1-1 1,1 1 0,0 0-1,0-1 1,0 1 0,-1-1 0,1 1-1,0 0 1,0-1 0,0 2-1,-2 11 5,0-1 0,1 1-1,1 0 1,0 0-1,2 14 1,-1-22-8,0 1 0,0-1 0,1 1 0,-1-1 0,1 1 0,1-1 0,-1 0 1,1 0-1,0 0 0,0 0 0,0-1 0,0 1 0,1-1 0,0 0 0,4 4 0,-7-7-4,0 0 0,0 0 0,0 0-1,0 0 1,0 0 0,0 0 0,0-1 0,0 1 0,1 0 0,-1-1-1,0 1 1,0-1 0,1 1 0,-1-1 0,0 0 0,1 1 0,-1-1-1,1 0 1,-1 0 0,0 0 0,1 0 0,-1 0 0,0 0 0,1 0-1,-1-1 1,0 1 0,1-1 0,-1 1 0,0 0 0,1-1 0,-1 0-1,0 1 1,0-1 0,0 0 0,0 0 0,0 0 0,1 1 0,-1-1-1,-1 0 1,1 0 0,0-1 0,0 1 0,0 0 0,-1 0 0,1 0-1,0 0 1,-1-1 0,1 1 0,-1 0 0,1-1 0,-1 1 0,0 0-1,0-1 1,0 1 0,0-3 0,1-2-8,-1-1-1,0 0 1,-1 1 0,0-1-1,0 1 1,0-1 0,-1 1-1,0-1 1,0 1 0,0 0-1,-6-10 1,-6-19-105,11 30 34,3 7-20,7 9 65,62 31 27,-67-41 7,0-1 0,0 1 0,0 0 0,-1-1 0,2 1 0,-1-1 0,0 0-1,0 1 1,0-1 0,0 0 0,0 0 0,0-1 0,0 1 0,0 0 0,0-1 0,0 1 0,0-1 0,0 1 0,0-1 0,0 0 0,-1 0 0,1 0 0,0 0-1,0 0 1,-1-1 0,1 1 0,-1 0 0,1-1 0,1-2 0,1 0 5,0 0-1,-1-1 1,0 1 0,0-1-1,0 0 1,0 0 0,-1 0-1,3-8 1,9-93 203,-13 98-102,-1 11-59,0-1-46,0-1 1,0 0 0,0 0-1,0 0 1,0 0-1,0 0 1,1 0 0,-1 0-1,0 0 1,1 0 0,-1 0-1,1 0 1,-1 0 0,1 0-1,-1 0 1,1 0 0,0 0-1,0 1 1,23 11 18,25 18-13,-47-30-7,1 0 1,-1 0 0,0 0-1,0 0 1,1-1 0,-1 1-1,0 0 1,1-1 0,-1 0-1,1 1 1,-1-1 0,0 0-1,1 0 1,-1-1 0,1 1-1,-1 0 1,0-1 0,1 0-1,-1 1 1,0-1 0,1 0-1,-1 0 1,0 0 0,0-1-1,0 1 1,0 0 0,0-1 0,0 1-1,0-1 1,-1 0 0,1 1-1,1-4 1,1 0 2,0 0 0,-1 0-1,0-1 1,0 1 0,-1-1 0,1 0 0,-1 0 0,-1 0-1,1 0 1,0-8 0,-1 4 0,-1 1 0,0 0 0,0-1 0,-1 1 0,-1 0 0,0-1 1,0 1-1,0 0 0,-6-13 0,32 36-58,-3 7 50,31 34 1,-34-33 8,12 12 71,-1 1 0,-2 2 0,-2 1 0,-1 1 0,32 71 0,-53-103-64,6 15 19,13 46 0,-20-63-27,-1 0-1,0 0 0,0 0 0,-1 0 1,1 0-1,-1 0 0,0 0 0,-1 0 1,1-1-1,-1 1 0,0 0 1,0 0-1,0 0 0,-1 0 0,0-1 1,-2 6-1,3-9 3,0 1 0,1-1 1,-1 1-1,0-1 0,0 0 0,-1 1 0,1-1 1,0 0-1,0 0 0,0 0 0,-1 0 1,1 0-1,-1 0 0,1 0 0,0 0 1,-1-1-1,0 1 0,1-1 0,-1 1 1,1-1-1,-1 1 0,0-1 0,1 0 0,-1 0 1,0 0-1,1 0 0,-1 0 0,0 0 1,1 0-1,-1 0 0,0-1 0,1 1 1,-1-1-1,1 1 0,-1-1 0,0 0 0,1 1 1,0-1-1,-1 0 0,1 0 0,-1 0 1,1 0-1,0 0 0,0-1 0,-2-1 1,-2-2 32,0-1 1,0 0-1,0 0 0,0 0 1,1-1-1,0 0 1,1 0-1,-4-9 1,3 2 44,0 0-1,1 0 1,1 0 0,0 0 0,1-1 0,0 1 0,3-23 0,3-5 202,14-51-1,-1 7-788,-15 65-512,-7 5 394</inkml:trace>
</inkml:ink>
</file>

<file path=ppt/ink/ink2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49.399"/>
    </inkml:context>
    <inkml:brush xml:id="br0">
      <inkml:brushProperty name="width" value="0.05" units="cm"/>
      <inkml:brushProperty name="height" value="0.05" units="cm"/>
      <inkml:brushProperty name="color" value="#FF0066"/>
    </inkml:brush>
  </inkml:definitions>
  <inkml:trace contextRef="#ctx0" brushRef="#br0">14 247 4505,'-5'-1'3513,"-3"-2"3398,8 3-6837,0 0-1,0-1 0,0 1 0,0 0 1,0-1-1,0 1 0,0-1 0,0 1 1,0 0-1,0-1 0,0 1 0,0 0 1,1-1-1,-1 1 0,0 0 0,0-1 0,0 1 1,0 0-1,1-1 0,-1 1 0,0 0 1,0 0-1,1-1 0,-1 1 0,0 0 1,1 0-1,-1 0 0,0-1 0,1 1 1,-1 0-1,1 0 0,24-21 331,-1 0 1,-1-1-1,-1-2 0,21-28 1,-23 23-181,-15 19-194,1 1 0,0 1 0,1-1 0,0 1 0,10-8 0,-17 15-30,1 1-1,0-1 1,-1 1 0,1-1-1,0 1 1,-1 0 0,1 0 0,0-1-1,0 1 1,-1 0 0,1 0-1,0 0 1,0 0 0,-1-1 0,1 1-1,0 0 1,0 1 0,-1-1-1,1 0 1,0 0 0,0 0 0,-1 0-1,1 1 1,0-1 0,-1 0-1,1 0 1,0 1 0,-1-1 0,1 1-1,0-1 1,-1 1 0,1-1-1,-1 1 1,1-1 0,-1 1 0,1-1-1,-1 1 1,1 0 0,-1-1-1,0 1 1,1 0 0,-1 0 0,16 36 67,-13-28-27,12 22 488,1 0 0,1 0 0,41 54 0,21 35 1387,-76-116-1861,5 13 61,2-1 1,0-1 0,13 16-1,-23-30-234,1-1-1,0 0 1,0 0-1,0 1 1,0-1-1,0 0 0,-1 0 1,1 0-1,0 0 1,0 0-1,0 0 1,0 0-1,0 0 1,-1-1-1,1 1 1,0 0-1,0 0 1,0-1-1,0 1 1,-1-1-1,1 1 0,0 0 1,0-1-1,-1 0 1,1 1-1,0-1 1,-1 1-1,1-1 1,-1 0-1,1 1 1,-1-1-1,1 0 1,0-1-1,6-4-1078,12-5-121</inkml:trace>
</inkml:ink>
</file>

<file path=ppt/ink/ink2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49.975"/>
    </inkml:context>
    <inkml:brush xml:id="br0">
      <inkml:brushProperty name="width" value="0.05" units="cm"/>
      <inkml:brushProperty name="height" value="0.05" units="cm"/>
      <inkml:brushProperty name="color" value="#FF0066"/>
    </inkml:brush>
  </inkml:definitions>
  <inkml:trace contextRef="#ctx0" brushRef="#br0">145 308 9498,'-1'-2'567,"0"0"-1,-1 0 1,1 1-1,0-1 1,0 1-1,-1-1 1,1 1 0,-1-1-1,1 1 1,-1 0-1,0 0 1,-3-2-1,4 3-467,0 0-1,0 0 0,0 0 0,-1 0 0,1 0 0,0 0 0,0 0 0,0 1 0,0-1 0,0 0 1,0 1-1,0-1 0,0 1 0,0-1 0,0 1 0,0-1 0,0 1 0,0 0 0,0-1 1,0 1-1,0 0 0,0 0 0,1 0 0,-2 1 0,-5 7 59,0-1 0,1 1-1,0 0 1,1 0 0,0 1 0,0-1 0,1 1-1,0 0 1,1 1 0,0-1 0,0 1 0,1-1-1,1 1 1,0 0 0,0 11 0,1-20-135,0-1 0,0 1 0,0 0 0,0-1 1,1 1-1,-1-1 0,0 1 0,1 0 0,-1-1 0,1 1 1,0-1-1,0 1 0,-1-1 0,1 0 0,0 1 0,0-1 1,0 0-1,0 0 0,3 2 0,-3-2-14,0-1-1,0 1 0,0-1 1,1 1-1,-1-1 1,0 0-1,0 0 0,1 0 1,-1 0-1,0 0 1,1 0-1,-1 0 0,0 0 1,0 0-1,1-1 1,-1 1-1,0 0 0,0-1 1,2 0-1,2-2-9,1 0 0,-1 0 0,0 0 0,0-1-1,0 0 1,-1 0 0,1 0 0,6-9 0,-4 4-48,-1 0 0,0-1 0,0 0 1,-1 0-1,-1 0 0,1-1 0,-2 0 1,1 0-1,-2 0 0,1 0 0,-2 0 1,1-1-1,-1 1 0,-1 0 0,-2-20 1,0 15-7,-1 0 1,-1 0-1,-1 1 1,0-1 0,-1 1-1,0 0 1,-1 1-1,-1-1 1,0 1 0,-16-18-1,23 30 56,-5-7 5,0 0-1,-1 1 0,0 0 1,0 1-1,0 0 1,-1 0-1,0 0 0,-1 1 1,-9-5-1,18 10 9,0 1-1,-1 0 1,1-1-1,-1 1 1,1 0-1,0 0 1,-1 0-1,1 0 1,-1-1-1,1 1 1,0 0-1,-1 0 1,1 0-1,-1 0 1,1 0 0,-1 0-1,1 0 1,-1 0-1,1 0 1,0 0-1,-1 0 1,1 0-1,-1 0 1,1 1-1,0-1 1,-1 0-1,1 0 1,-1 0-1,1 1 1,0-1-1,-1 0 1,1 0-1,0 1 1,-1-1-1,1 0 1,0 1 0,-1-1-1,1 0 1,0 1-1,3 20 406,17 18 143,-2-11-240,1-2-1,2 0 1,1-1-1,1-1 0,1-1 1,1-1-1,27 18 1,-47-37-331,1 1 1,0-1-1,-1 0 1,1-1-1,0 0 0,0 0 1,0 0-1,10 2 1,-13-4-258,-1 0 1,1 0 0,0 0-1,-1 0 1,1 0-1,0 0 1,-1 0 0,1-1-1,0 0 1,-1 1-1,1-1 1,-1 0-1,1 0 1,-1 0 0,0-1-1,1 1 1,-1-1-1,0 1 1,0-1 0,0 0-1,0 1 1,3-4-1,7-12-2022,1-1 1068</inkml:trace>
</inkml:ink>
</file>

<file path=ppt/ink/ink2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51.154"/>
    </inkml:context>
    <inkml:brush xml:id="br0">
      <inkml:brushProperty name="width" value="0.05" units="cm"/>
      <inkml:brushProperty name="height" value="0.05" units="cm"/>
      <inkml:brushProperty name="color" value="#FF0066"/>
    </inkml:brush>
  </inkml:definitions>
  <inkml:trace contextRef="#ctx0" brushRef="#br0">112 324 5993,'-13'-4'12351,"1"8"-9221,-48 75-2049,56-73-1035,1 0 0,-1 0-1,1 1 1,1-1 0,0 1-1,0 0 1,0 0-1,0 0 1,1 0 0,1 0-1,-1 0 1,1 0 0,0 0-1,0 0 1,1 0-1,0 0 1,1 0 0,2 11-1,-3-17-45,-1 1 0,0-1 1,1 0-1,-1 0 0,1 1 0,0-1 0,-1 0 0,1 0 0,0 0 0,0 0 0,-1 0 0,1 0 0,0 0 0,0 0 0,0 0 0,0 0 1,0-1-1,0 1 0,1 0 0,-1-1 0,0 1 0,2 0 0,-2-1-5,0 0 0,1 0 0,-1-1 0,0 1 0,0 0 0,0-1 1,0 1-1,1 0 0,-1-1 0,0 0 0,0 1 0,0-1 0,0 0 0,0 1 0,0-1 0,0 0 0,-1 0 0,1 0 0,1-1 1,3-4-54,0-1 0,-1 0 0,1-1 0,-2 1 0,5-11 0,-6 13 14,0 0 0,0 0 0,-1 0 0,0-1 0,0 1 0,0 0 0,-1-1 0,0 1 0,0 0 0,0-1 0,-1 1 0,1 0 0,-1-1 0,-3-8 0,-2 13 16,6 1 31,0 0-1,0 1 1,1-1-1,-1 0 1,0 1 0,0-1-1,0 0 1,0 1-1,0-1 1,0 0-1,0 0 1,1 1-1,-1-1 1,0 0 0,0 1-1,0-1 1,1 0-1,-1 0 1,0 0-1,0 1 1,1-1-1,-1 0 1,0 0-1,0 0 1,1 1 0,-1-1-1,0 0 1,1 0-1,-1 0 1,0 0-1,1 0 1,-1 0-1,0 0 1,1 0-1,2 2 5,0 0-1,-1-1 0,1 1 0,0-1 0,0 0 0,0 0 0,0 0 0,0-1 0,1 1 0,-1-1 0,0 1 0,0-1 0,0 0 0,0 0 0,1-1 1,-1 1-1,0 0 0,0-1 0,0 0 0,0 0 0,5-2 0,-5 0 2,0 1 0,1-1 0,-1-1 0,0 1 0,0 0 0,-1-1 0,1 1 0,-1-1 0,0 0 0,0 0 0,0 0 0,0 0 0,-1 0 0,2-7 0,6-13 45,7-20-28,-15 43-5,-1 0 0,1 0 0,-1 0 0,1 0 0,-1 0 0,0 0 0,0 0 0,0 0 0,1 0 0,-1 0 0,0 0 0,0 0 0,0 0 0,-1 0 0,1 0 0,0 0 0,0 0 0,-1 0 0,1 0 1,0 0-1,-1 0 0,1 0 0,-1 0 0,1 0 0,-1 0 0,-1-1 0,19 29 382,18-11-386,3 11-6,-37-26-8,0-1 0,0 0 0,0 1 0,0-1 0,0 0 0,0 0 0,0 0 0,1 0 0,-1 0 0,0 0 0,0 0 0,0 0 0,0 0 0,0 0 0,0-1 0,0 1 0,1-1 0,-1 1 0,0-1 0,0 1 0,0-1 0,0 1 0,-1-1 0,1 0 0,0 1 0,0-1 0,0 0 0,0 0 0,-1 0 0,1 0 0,0 0 0,-1 1 0,1-1 1,-1 0-1,1-1 0,-1 1 0,1 0 0,-1 0 0,1-2 0,1-1 19,2-3 23,-1-1 0,1 1 0,-2-1 0,1 1 0,-1-1 0,0 0-1,0 0 1,-1 0 0,0 0 0,-1 0 0,0-1 0,0 1-1,-1 0 1,0 0 0,0 0 0,-4-13 0,2 17 335,4 12-164,10 24-152,3-10-25,1 0 0,1 0 0,26 26 0,-23-28 16,-2 0-1,0 2 1,-2 0-1,0 1 1,-1 0-1,-2 1 1,11 27 0,-21-43-54,1 0 0,-1 0 1,0 0-1,0 9 0,-2-16 2,1 1-1,-1-1 0,0 1 1,1-1-1,-1 1 1,0-1-1,0 1 1,0-1-1,0 1 0,-1-1 1,1 1-1,0-1 1,-1 1-1,1-1 0,-1 1 1,1-1-1,-1 1 1,0-1-1,1 0 0,-1 1 1,0-1-1,0 0 1,0 0-1,0 0 1,0 0-1,0 1 0,-1-2 1,-1 3-1,2-3 0,-1 0 0,1 0 0,0 0 0,-1 0 0,1 0 0,0-1 0,0 1 0,-1 0 0,1-1 0,0 1 0,0-1 0,0 1 0,0-1 0,-1 0 0,1 0 0,0 1 1,0-1-1,0 0 0,0 0 0,1 0 0,-1 0 0,0 0 0,0 0 0,-1-2 0,-15-30-1,13 17-28,1 0 1,0 0 0,-1-29-1,-1-12-44,-6-8 38,-9-77-17,18 118 48,0-1-1,2 1 0,6-42 0,-5 59 19,0 0 0,1 1 1,0-1-1,0 0 0,5-8 0,-7 14-6,1 0 0,-1 0 0,0 0 0,1 0-1,0 0 1,-1 0 0,1 0 0,-1 0 0,1 0 0,0 1 0,0-1-1,0 0 1,-1 0 0,1 1 0,0-1 0,0 1 0,0-1 0,0 0-1,0 1 1,0 0 0,0-1 0,0 1 0,0 0 0,0-1-1,0 1 1,1 0 0,-1 0 0,0 0 0,0 0 0,0 0 0,0 0-1,0 0 1,0 0 0,0 1 0,0-1 0,1 0 0,-1 1 0,0-1-1,0 1 1,0-1 0,1 2 0,21 13 252,41 33 1,-57-41-195,0 0-1,-1 0 1,0 0 0,0 1 0,0 0 0,-1 0-1,0 0 1,-1 1 0,5 12 0,-8-20-54,0 0 1,-1 1-1,1-1 0,-1 1 1,1-1-1,-1 1 1,0 0-1,0-1 0,0 1 1,0-1-1,0 1 1,0-1-1,0 1 0,0 0 1,0-1-1,-1 1 1,1-1-1,-1 1 0,1-1 1,-1 1-1,0-1 0,1 0 1,-1 1-1,0-1 1,0 0-1,0 1 0,0-1 1,0 0-1,0 0 1,0 0-1,-1 0 0,-1 1 1,-3 2 7,-1-1 1,0-1 0,0 1-1,0-1 1,-14 2-1,-10 4-37,-27 9-2497,55-13 1832,2 1 191</inkml:trace>
</inkml:ink>
</file>

<file path=ppt/ink/ink2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32.561"/>
    </inkml:context>
    <inkml:brush xml:id="br0">
      <inkml:brushProperty name="width" value="0.05" units="cm"/>
      <inkml:brushProperty name="height" value="0.05" units="cm"/>
      <inkml:brushProperty name="color" value="#FF0066"/>
    </inkml:brush>
  </inkml:definitions>
  <inkml:trace contextRef="#ctx0" brushRef="#br0">270 595 792,'-4'-2'1072,"1"0"-1,-1-1 1,1 1-1,0 0 1,0-1-1,0 0 1,0 0-1,1 0 1,-1 0-1,-4-7 1,-14-36 4228,17 35-4824,3 10-417,1 0-1,-1 0 1,1 1 0,0-1 0,-1 1 0,1-1 0,-1 0 0,0 1 0,1-1 0,-1 1 0,1-1 0,-1 1 0,0-1 0,1 1 0,-1 0 0,0-1 0,0 1 0,1 0 0,-1 0 0,0-1 0,0 1 0,0 0 0,1 0 0,-1 0-1,0 0 1,0 0 0,0 0 0,1 0 0,-1 0 0,0 0 0,0 1 0,1-1 0,-1 0 0,0 0 0,-1 1 0,-2 1-51,0 0 0,0 0-1,1 0 1,-1 0 0,0 1 0,1-1-1,0 1 1,-5 4 0,-17 19 130,-34 45 1,52-62-75,0 1 0,0 0 0,1 0 0,0 1 0,1 0 0,1 0 0,-1 0 0,2 1 1,-5 22-1,7-33-56,1 0 0,0 0 0,0 1 0,0-1 0,0 0 0,0 0 1,0 1-1,0-1 0,0 0 0,0 1 0,0-1 0,1 0 0,-1 0 1,1 0-1,-1 1 0,1-1 0,-1 0 0,1 0 0,-1 0 0,1 0 1,0 0-1,0 0 0,0 0 0,0 0 0,0 0 0,1 1 0,0-2-2,0 1 0,-1-1 0,1 0 0,0 0 1,0 0-1,0 0 0,0 0 0,0 0 0,-1 0 0,1 0 0,0-1 0,0 1 0,0-1 0,-1 1 0,4-2 0,6-4 3,-1 1 0,0-1 1,0-1-1,13-10 0,-12 7-8,0-1 1,0 0-1,-2-1 0,1 0 0,-1-1 0,-1 0 0,0 0 0,-1-1 1,0 1-1,-1-2 0,-1 1 0,0-1 0,3-18 0,-8 23-12,-3 8 2,0 18-1,3-10 31,1 1 1,-1-1 0,1 1 0,1-1 0,0 1 0,0-1-1,0 0 1,0 0 0,6 9 0,-7-13-6,1 0 0,-1 0-1,1 0 1,-1 0 0,1-1 0,0 1 0,0 0 0,-1-1 0,1 0 0,0 1 0,1-1-1,-1 0 1,0 0 0,0 0 0,0 0 0,1 0 0,-1-1 0,0 1 0,1-1 0,-1 0-1,0 1 1,1-1 0,-1 0 0,1 0 0,-1-1 0,0 1 0,1 0 0,-1-1 0,4-1-1,7-2 0,-1-1 0,0 0 0,0-1 0,0-1 0,-1 0 0,0 0 0,0-1-1,-1 0 1,0-1 0,-1 0 0,14-17 0,-7 6-15,-1-1 1,-1 0-1,-1-1 0,0-1 0,8-24 1,-11 21 5,-1 0 0,-1 0 0,6-37 0,-12 46-4,0 0-1,-1 0 1,-1 1 0,0-1 0,-1 0 0,-6-28 0,6 39 0,-1 0-1,-1 0 1,1 0 0,-1 0 0,0 1-1,0-1 1,-1 1 0,0 0 0,0-1-1,0 2 1,0-1 0,-1 1 0,-6-6-1,9 9 5,1 0 0,-1 0 0,0 0 0,1 0 0,-1 0-1,0 0 1,0 1 0,0-1 0,0 1 0,1-1 0,-1 1 0,0 0-1,0 0 1,0-1 0,0 1 0,0 1 0,0-1 0,-3 1 0,3 0 9,-1 0 0,1 0 0,0 1 0,0-1 0,0 1 0,0-1 0,0 1 0,0 0 0,1-1 0,-1 1 0,0 0 0,1 0 0,0 1 0,-1-1 0,1 0 0,0 0 0,0 1 0,-1 2 0,-2 7 89,1 1-1,0-1 0,0 1 0,1-1 1,1 1-1,0 0 0,1-1 1,0 1-1,1 0 0,0 0 0,1-1 1,4 14-1,0-3 85,2 0-1,0 0 1,2 0 0,0-1-1,20 30 1,-24-42-156,1-1 0,0 1 0,1-1 0,0 0 0,0-1 1,1 0-1,14 10 0,-20-16-64,0 0 1,1 0-1,-1 0 0,1 0 1,-1-1-1,1 1 1,0-1-1,-1 0 0,1 0 1,0 0-1,0 0 1,0-1-1,0 0 0,-1 0 1,1 0-1,0 0 1,0 0-1,0-1 1,0 0-1,0 1 0,-1-2 1,1 1-1,0 0 1,-1-1-1,1 1 0,3-3 1,0-1-428,0 0-1,-1-1 1,0 1 0,0-1 0,0 0 0,0-1 0,-1 1-1,0-1 1,-1 0 0,0 0 0,0-1 0,0 0 0,-1 1-1,0-1 1,0 0 0,1-10 0,1-11-166</inkml:trace>
</inkml:ink>
</file>

<file path=ppt/ink/ink2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33.028"/>
    </inkml:context>
    <inkml:brush xml:id="br0">
      <inkml:brushProperty name="width" value="0.05" units="cm"/>
      <inkml:brushProperty name="height" value="0.05" units="cm"/>
      <inkml:brushProperty name="color" value="#FF0066"/>
    </inkml:brush>
  </inkml:definitions>
  <inkml:trace contextRef="#ctx0" brushRef="#br0">0 224 7938,'1'10'9916,"3"3"-4947,21 47-4102,-24-58-841,0 1 0,0-1 0,0 0 0,0 0 0,1 0 0,-1 0-1,1 0 1,0 0 0,-1 0 0,1 0 0,0-1 0,0 1 0,0-1 0,0 1-1,0-1 1,1 0 0,-1 0 0,0 0 0,1 0 0,-1 0 0,0 0 0,1-1-1,-1 1 1,1-1 0,-1 0 0,1 0 0,-1 0 0,1 0 0,-1 0 0,1 0-1,-1-1 1,1 1 0,-1-1 0,1 1 0,-1-1 0,0 0 0,1 0 0,-1 0-1,0-1 1,0 1 0,3-3 0,8-5-12,-1 0 0,-1-1 0,0 0 0,0-1 0,9-14 0,-20 25-14,41-58-186,17 80-1,-52-20 207,0-1 0,0 0-1,1 0 1,-1-1 0,0 0 0,0 0 0,1 0 0,-1-1 0,0 0 0,0 0-1,0 0 1,0-1 0,0 0 0,0 0 0,0 0 0,0-1 0,-1 0-1,6-4 1,0-1 78,0-1-1,-1 0 1,0-1 0,-1 0-1,10-13 1,-17 20-72,0 0 0,0 0 0,0 0 0,0 0 0,0-1 0,0 1 0,-1 0 0,0-1 0,0 0 0,0 1 0,0-1 0,0 0 1,-1 1-1,1-1 0,-1 0 0,0 0 0,-1 1 0,1-1 0,0 0 0,-1 0 0,0 1 0,0-1 0,-2-5 0,0 5-21,1 1 0,-1 1-1,0-1 1,0 0-1,0 1 1,0-1 0,0 1-1,0 0 1,-1 0 0,1 0-1,-1 0 1,1 1-1,-1-1 1,0 1 0,0 0-1,1 0 1,-7 0 0,0-1-266,0 1 1,0 0 0,0 0 0,0 1 0,-17 3 0,14 3-2108,18 1-862,25 6 1254,0-6 1859</inkml:trace>
</inkml:ink>
</file>

<file path=ppt/ink/ink2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34.071"/>
    </inkml:context>
    <inkml:brush xml:id="br0">
      <inkml:brushProperty name="width" value="0.05" units="cm"/>
      <inkml:brushProperty name="height" value="0.05" units="cm"/>
      <inkml:brushProperty name="color" value="#FF0066"/>
    </inkml:brush>
  </inkml:definitions>
  <inkml:trace contextRef="#ctx0" brushRef="#br0">1 164 6529,'105'-29'2962,"-103"28"-2670,0 1 0,0-1 0,1 0 0,-1 1 0,0-1-1,0 0 1,0 0 0,0-1 0,0 1 0,0 0 0,-1-1 0,1 1-1,0-1 1,-1 0 0,1 1 0,-1-1 0,2-2 0,-3 3-131,0 1 1,1-1-1,-1 0 1,0 1 0,0-1-1,0 0 1,1 0 0,-1 1-1,0-1 1,0 0-1,0 0 1,0 1 0,0-1-1,-1 0 1,1 0 0,0 1-1,0-1 1,0 0-1,-1 1 1,1-1 0,0 0-1,-1 1 1,1-1-1,0 0 1,-2 0 0,-5-1 2628,-12 9-2254,-3 16-160,-17 26-101,36-45-254,1-1 1,1 1-1,-1-1 1,0 1-1,1 0 1,0 0-1,0-1 1,0 1-1,0 0 1,1 0 0,-1 0-1,1 0 1,0 0-1,0 0 1,1 0-1,-1 0 1,1 0-1,0 0 1,0 0-1,2 4 1,-3-7-20,1 1 0,-1-1 0,1 0 0,0 1 0,-1-1 0,1 0 0,0 1 0,0-1 0,0 0 0,0 0 0,0 0 0,0 0 0,0 0 0,0 0 0,1 0 0,-1 0 0,0-1 0,1 1 0,-1 0 0,0-1 0,1 1 0,-1-1 0,1 1 0,-1-1-1,1 0 1,-1 0 0,1 1 0,-1-1 0,1 0 0,-1 0 0,1-1 0,-1 1 0,1 0 0,-1 0 0,1-1 0,-1 1 0,0-1 0,1 1 0,-1-1 0,1 0 0,-1 1 0,0-1 0,0 0 0,1 0 0,-1 0 0,2-2 0,0-1 2,1 0 1,-1 0-1,0-1 1,0 1-1,0-1 1,-1 0-1,1 1 1,-1-1-1,-1 0 1,1 0-1,-1-1 1,1 1-1,-1 0 1,0-7-1,7-21 8,-8 34-2,-1 0 0,1 0 0,0 0 0,0 0 0,0 0 0,0 1 0,0-1 0,0 0 0,0 0 0,0 0 0,1 0 0,-1 0 0,0 0 0,1 0 0,-1 0 0,0 1 0,1-1 0,0 0 0,-1 0 0,1-1 0,0 1 0,-1 0 1,2 1-1,1 1 21,1 0 0,-1 0 1,1 0-1,-1-1 1,1 1-1,5 1 1,1 1 12,1 0 0,1-1 0,14 4 0,-23-8-35,0 0-1,0 0 0,0 0 1,0 0-1,0-1 1,0 1-1,0-1 1,0 0-1,0 0 0,0 0 1,0 0-1,0 0 1,-1-1-1,1 1 1,0-1-1,-1 0 0,0 0 1,3-2-1,3-3 3,-1 1 0,0-2-1,10-13 1,18-27 29,-38 49-39,0 1 0,9 5-2,1-3 2,1 0 0,-1 0 0,1-1 0,0 0-1,0 0 1,0 0 0,14 1 0,-18-4-1,-1 0 0,0 0 0,0 0 0,0 0 0,0-1 0,0 1 0,0-1 1,0 0-1,0 0 0,0 0 0,0 0 0,0 0 0,0-1 0,-1 1 0,1-1 0,-1 0 0,1 0 0,-1 0 0,0 0 0,1 0 1,2-5-1,-1 2 3,-1 0 0,0 0 0,0-1 0,0 1 0,-1-1 0,1 1 0,-1-1 0,-1 0 0,2-8 0,-1 5-2,0-11 26,0 16-30,1 5-31,85 182 46,-86-179-14,14 33 133,-2 0-1,-1 1 0,9 47 1,-28-145-110,2-1-1,5-95 1,0 145-30,0 0 0,1 0-1,0 0 1,0 0 0,1 0-1,9-21 1,-11 30 11,-1 0-1,1 0 1,0 0 0,1 0-1,-1 0 1,0 0 0,0 0-1,1 0 1,-1 0 0,1 0-1,0 1 1,0-1 0,-1 1-1,1-1 1,0 1 0,0 0-1,0 0 1,0 0 0,1 0-1,-1 0 1,0 0 0,0 1-1,1-1 1,-1 1 0,0-1 0,1 1-1,-1 0 1,0 0 0,1 0-1,-1 0 1,0 0 0,1 1-1,-1-1 1,0 1 0,0-1-1,1 1 1,-1 0 0,4 2-1,-3-1 17,66 35 808,-65-34-726,1-1-1,-1 1 0,0 0 1,-1 1-1,1-1 1,-1 0-1,1 1 0,-1 0 1,0 0-1,0 0 0,-1 0 1,1 0-1,2 7 0,-5-9-75,0 0 0,0 0-1,0 1 1,0-1 0,0 0-1,0 0 1,0 0 0,-1 1-1,1-1 1,-1 0 0,0 0-1,0 0 1,1 0 0,-1 0-1,0 0 1,-1 0 0,1 0-1,0-1 1,-1 1-1,1 0 1,-1-1 0,1 1-1,-1-1 1,0 1 0,1-1-1,-1 0 1,0 1 0,-4 0-1,-6 5-30,-1-1-1,0 0 1,-17 5-1,24-9-21,-50 9-975,45-9-125,0 0 0,0 0 0,-15 6 0,8 1-358</inkml:trace>
</inkml:ink>
</file>

<file path=ppt/ink/ink2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34.799"/>
    </inkml:context>
    <inkml:brush xml:id="br0">
      <inkml:brushProperty name="width" value="0.05" units="cm"/>
      <inkml:brushProperty name="height" value="0.05" units="cm"/>
      <inkml:brushProperty name="color" value="#FF0066"/>
    </inkml:brush>
  </inkml:definitions>
  <inkml:trace contextRef="#ctx0" brushRef="#br0">80 129 11170,'3'0'404,"1"1"0,-1-1-1,0 1 1,1 0 0,-1 1 0,0-1-1,0 0 1,0 1 0,0 0-1,0-1 1,0 1 0,-1 1-1,1-1 1,-1 0 0,1 0-1,-1 1 1,3 4 0,6 6 232,-1 2 0,9 16 0,-16-25-258,33 63 1577,27 73 0,-34-75-1616,-26-59-345,-1 0 0,1 0 0,-1 0-1,-1 1 1,1-1 0,-1 0 0,-1 1 0,0-1 0,-1 12 0,1-18-65,0 0 1,-1 0 0,1 0 0,-1 0-1,1 0 1,-1 0 0,0 0 0,0 0-1,0-1 1,0 1 0,0 0 0,0-1-1,0 1 1,-1 0 0,1-1 0,0 1-1,-4 1 1,3-2-75,0 0-1,0 0 0,0-1 0,0 1 1,-1-1-1,1 0 0,0 1 0,0-1 1,0 0-1,-1 0 0,1 0 0,0-1 1,0 1-1,-1 0 0,1-1 0,0 0 1,0 1-1,0-1 0,0 0 0,-2-1 1,-7-4-387,0 0 0,1 0 0,0-1 0,0 0 0,1-1 0,0 0 0,-12-13 1,-51-69-1417,68 84 1868,-9-10 47,2-1 0,0 0 0,1 0 0,1-1 0,1-1 0,-7-19 0,13 30 133,0-1 1,0 1-1,1 0 1,0-1-1,0 1 1,1-1-1,0 1 1,1-1 0,0 1-1,0-1 1,1 1-1,0-1 1,0 1-1,1 0 1,0 0-1,8-14 1,-4 11 126,0 1 0,1-1 0,1 2 1,0-1-1,0 1 0,0 0 0,2 1 1,-1 0-1,1 1 0,13-8 0,-2 4 311,-1 0 0,1 2 0,1 1 0,38-10 0,-57 17-449,-1 0 0,1 1 0,0-1 0,0 1-1,0 0 1,-1-1 0,1 2 0,0-1 0,0 0 0,0 1 0,-1 0 0,1 0 0,0 0 0,-1 0 0,1 0 0,-1 1 0,1 0 0,3 2 0,-4-2-33,-1 1 0,0-1 0,0 0 1,0 1-1,0-1 0,-1 1 1,1 0-1,-1 0 0,1-1 1,-1 1-1,0 0 0,0 0 0,-1 0 1,1 1-1,0-1 0,-1 0 1,0 0-1,0 0 0,0 0 1,0 0-1,0 0 0,-1 5 0,-1 1-29,-1 0 0,1 0 0,-1 0 0,-1-1 0,0 1-1,0-1 1,-1 0 0,0 0 0,0-1 0,0 1-1,-1-1 1,-1 0 0,1-1 0,-1 1 0,0-1 0,0 0-1,-12 6 1,17-11-123,1-1 1,0 0-1,0 1 0,-1-1 0,1 0 0,0 1 1,0-1-1,-1 0 0,1 0 0,0 0 0,-1 0 1,1-1-1,0 1 0,-1 0 0,1 0 0,0-1 0,-2 0 1,2 1-14,1-1 0,-1 1 1,1 0-1,-1 0 1,1-1-1,0 1 1,-1-1-1,1 1 0,-1 0 1,1-1-1,0 1 1,-1-1-1,1 1 0,0-1 1,-1 1-1,1-1 1,0 1-1,0-1 1,0 1-1,-1-1 0,1 1 1,0-1-1,0 0 1,0 1-1,0-1 0,0 1 1,0-1-1,0 1 1,0-1-1,0 0 1,0 1-1,0-1 0,1 1 1,-1-1-1,0 1 1,0-1-1,0 1 0,1-1 1,-1 0-1,26-28-1634,-1 13 1721</inkml:trace>
</inkml:ink>
</file>

<file path=ppt/ink/ink2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35.221"/>
    </inkml:context>
    <inkml:brush xml:id="br0">
      <inkml:brushProperty name="width" value="0.05" units="cm"/>
      <inkml:brushProperty name="height" value="0.05" units="cm"/>
      <inkml:brushProperty name="color" value="#FF0066"/>
    </inkml:brush>
  </inkml:definitions>
  <inkml:trace contextRef="#ctx0" brushRef="#br0">1 231 5689,'102'-34'2952,"-98"33"-2634,0 0 1,0 0 0,0 1 0,0-1 0,0 1 0,1 0 0,-1 0 0,0 1 0,0 0 0,0-1 0,0 1 0,0 0 0,0 1 0,0-1-1,-1 1 1,1 0 0,0-1 0,-1 2 0,1-1 0,-1 0 0,0 1 0,1 0 0,2 3 0,5 3 644,-3-3-338,-5-4-353,0 0-1,0 0 1,0 0-1,0 1 1,0-1-1,0 1 1,-1 0-1,1 0 1,-1 0-1,0 0 0,0 0 1,0 0-1,0 0 1,1 6-1,-6-11 1619,-1-11-1627,2-3-251,1 1 0,1-1 1,0 0-1,1 0 0,1 0 0,0 0 1,2 1-1,-1-1 0,9-20 1,-8 29-43,0-1 1,0 1 0,1 0 0,0 0 0,0 0 0,0 1 0,1 0 0,0 0 0,7-5 0,-10 8-215,1 1 0,-1 0 0,0 0 0,1 0 0,-1 0 0,1 1 0,0 0 0,0-1 0,6 0 0,-8 2-179,1 0-1,0 0 1,0 0 0,-1 0 0,1 0 0,0 1-1,0-1 1,-1 1 0,1 0 0,0-1 0,-1 2-1,1-1 1,-1 0 0,1 0 0,1 2-1,8 9-757</inkml:trace>
</inkml:ink>
</file>

<file path=ppt/ink/ink2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35.754"/>
    </inkml:context>
    <inkml:brush xml:id="br0">
      <inkml:brushProperty name="width" value="0.05" units="cm"/>
      <inkml:brushProperty name="height" value="0.05" units="cm"/>
      <inkml:brushProperty name="color" value="#FF0066"/>
    </inkml:brush>
  </inkml:definitions>
  <inkml:trace contextRef="#ctx0" brushRef="#br0">1 234 7466,'40'38'3616,"-39"-37"-3440,0-1-1,0 1 0,0 0 1,0-1-1,1 1 0,-1 0 1,0-1-1,0 0 0,0 1 1,1-1-1,-1 0 0,0 1 1,0-1-1,1 0 0,-1 0 1,0 0-1,0 0 0,1 0 0,-1-1 1,0 1-1,0 0 0,1 0 1,-1-1-1,0 1 0,0-1 1,0 1-1,0-1 0,0 0 1,0 1-1,0-1 0,0 0 1,0 0-1,0 0 0,0 1 1,0-1-1,0 0 0,0 0 1,-1 0-1,1 0 0,0-2 1,5-4 458,-2 4-295,34-34 1953,-36 35-2206,0 0 0,0 0 0,-1-1 1,1 1-1,0-1 0,-1 1 0,0-1 0,0 0 0,0 1 0,0-1 1,0 0-1,0 0 0,-1 0 0,1 0 0,-1-3 0,0 5-83,0 1-1,0-1 0,-1 0 1,1 0-1,0 0 1,0 0-1,-1 1 1,1-1-1,-1 0 0,1 0 1,0 1-1,-1-1 1,0 0-1,1 0 1,-1 1-1,1-1 0,-1 1 1,0-1-1,1 1 1,-1-1-1,0 1 1,0-1-1,1 1 0,-1 0 1,0-1-1,0 1 1,0 0-1,0-1 0,1 1 1,-1 0-1,0 0 1,0 0-1,0 0 1,0 0-1,0 0 0,0 0 1,-1 1-1,0-1-5,0 0 0,0 0 0,0 1 1,0-1-1,0 1 0,0-1 0,0 1 0,1 0 0,-1 0 0,0 0 0,0 0 0,1 0 0,-1 0 0,0 1 0,-2 1 1,2 1-7,-1 0 0,1 0 0,0 0 0,0 0 0,0 0 1,0 1-1,1-1 0,0 0 0,-1 1 0,2-1 0,-1 1 1,0-1-1,1 1 0,0 0 0,0-1 0,1 1 1,-1-1-1,1 1 0,0-1 0,0 1 0,0-1 0,1 1 1,-1-1-1,1 0 0,0 0 0,1 0 0,-1 0 0,1 0 1,-1 0-1,1-1 0,0 1 0,0-1 0,1 0 0,-1 0 1,1 0-1,0 0 0,-1-1 0,1 1 0,0-1 1,1 0-1,-1 0 0,0-1 0,0 1 0,1-1 0,-1 0 1,1 0-1,-1-1 0,1 1 0,0-1 0,-1 0 0,1 0 1,-1 0-1,1-1 0,7-1 0,-2-1-509,-1-1 1,0 0-1,0 0 0,0 0 0,0-2 0,-1 1 1,0-1-1,0 0 0,0 0 0,-1-1 1,0 0-1,0-1 0,-1 1 0,0-1 0,7-13 1,4-7-521,-1-1 1,-1-1-1,13-40 0,-18 25 3310,-12 25 528,2 19-2728,0 1 1,0 0-1,-1-1 1,1 1-1,0 0 1,-1 0-1,1-1 1,0 1-1,0 0 0,-1 0 1,1 0-1,-1-1 1,1 1-1,0 0 1,-1 0-1,1 0 1,0 0-1,-1 0 0,1 0 1,-1 0-1,1 0 1,0 0-1,-1 0 1,1 0-1,-1 0 1,1 0-1,0 0 0,-1 0 1,1 0-1,0 0 1,-1 0-1,1 1 1,-1-1-1,1 0 1,0 0-1,-1 0 0,1 1 1,0-1-1,0 0 1,-1 1-1,-64 45 3777,64-45-3802,0-1-1,0 1 1,0 0-1,0-1 1,0 1-1,0 0 1,0 0-1,0 0 1,1 0 0,-1 0-1,0 0 1,1 0-1,-1 0 1,1 0-1,-1 0 1,1 0-1,-1 0 1,1 1 0,0-1-1,0 0 1,-1 0-1,1 0 1,0 0-1,0 1 1,1 1-1,-1-1 1,1 1 0,0-1-1,0 1 1,0-1-1,1 1 1,-1-1-1,0 0 1,1 0 0,0 0-1,-1 0 1,4 3-1,6 5 74,0-1 0,1 0 0,17 9 0,-24-15-19,18 10 194,-18-12-197,-1 2 0,1-1 0,0 0 0,-1 1 0,1 0 1,-1 0-1,0 0 0,0 0 0,0 1 0,0 0 0,0 0 0,-1 0 0,4 5 0,-7-9-86,0 1-1,0 0 1,0-1 0,1 1-1,-1 0 1,0 0 0,0-1-1,0 1 1,0 0-1,0-1 1,0 1 0,0 0-1,0-1 1,-1 1 0,1 0-1,0-1 1,0 1-1,-1 0 1,1-1 0,0 1-1,-1 0 1,1-1 0,0 1-1,-1-1 1,1 1-1,-1-1 1,0 2 0,-23 8 145,-28-5-445,48-5 37,0 0 1,0-1 0,0 1-1,-1-1 1,1 0-1,0 0 1,0-1-1,-4-1 1,7 3-27,-1-1-1,1 0 1,-1 0-1,1 0 1,0 0-1,-1 0 1,1 0-1,0 0 1,0 0-1,-1 0 0,1-1 1,0 1-1,0 0 1,1-1-1,-1 1 1,0-1-1,0 1 1,1-1-1,-1 0 1,1 1-1,-1-1 1,0-2-1,3-3-1121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09.746"/>
    </inkml:context>
    <inkml:brush xml:id="br0">
      <inkml:brushProperty name="width" value="0.05" units="cm"/>
      <inkml:brushProperty name="height" value="0.05" units="cm"/>
      <inkml:brushProperty name="color" value="#FF0066"/>
    </inkml:brush>
  </inkml:definitions>
  <inkml:trace contextRef="#ctx0" brushRef="#br0">0 104 4457,'1'-33'1390,"2"19"1928,7 27-2470,1 0 0,0 0 0,0-1 0,1 0 0,17 12 0,2 4 1016,-43-57-1751,-24-18-181,34 43 50,0 1 1,-1-1-1,1 1 0,0-1 0,1 0 0,-1 0 1,1 0-1,-2-8 0,2 10-3,1 0 0,0 1 0,0-1 0,0 0-1,0 0 1,0 0 0,0 0 0,1 0 0,-1 1 0,1-1 0,-1 0-1,1 0 1,0 1 0,0-1 0,1-2 0,-1 2 1,1 0 1,0 0-1,0 0 0,1 1 1,-1-1-1,0 0 0,1 1 1,-1 0-1,0-1 0,1 1 1,0 0-1,-1 0 0,1 0 1,0 1-1,-1-1 0,1 1 1,0-1-1,0 1 0,0 0 1,-1 0-1,7 1 0,28 4-26,12 0-20,-14-8-3775,-18 0 2461</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17.885"/>
    </inkml:context>
    <inkml:brush xml:id="br0">
      <inkml:brushProperty name="width" value="0.05" units="cm"/>
      <inkml:brushProperty name="height" value="0.05" units="cm"/>
      <inkml:brushProperty name="color" value="#FF0066"/>
    </inkml:brush>
  </inkml:definitions>
  <inkml:trace contextRef="#ctx0" brushRef="#br0">82 73 6529,'-81'-73'7234,"86"81"-5914,3 7-168,16 14-71,0 8-49,4 5-400,1 4-168,-7 1-168,4-4-72,-1-2-88,-3-4-16,-2-3-264,-3-3-272,-8-7-736,-3-1-432,-8-4-1153,-6-3 1657</inkml:trace>
</inkml:ink>
</file>

<file path=ppt/ink/ink2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36.732"/>
    </inkml:context>
    <inkml:brush xml:id="br0">
      <inkml:brushProperty name="width" value="0.05" units="cm"/>
      <inkml:brushProperty name="height" value="0.05" units="cm"/>
      <inkml:brushProperty name="color" value="#FF0066"/>
    </inkml:brush>
  </inkml:definitions>
  <inkml:trace contextRef="#ctx0" brushRef="#br0">1 547 10290,'114'-37'4046,"-108"35"-3645,1 0-1,-1-1 0,0 0 1,0 0-1,0 0 0,-1-1 1,1 0-1,-1 0 0,0-1 0,0 1 1,0-1-1,0 0 0,-1 0 1,0-1-1,0 1 0,-1-1 1,4-7-1,-6 12-334,0 0 0,0-1 0,0 1-1,0-1 1,0 1 0,-1-1 0,1 1 0,-1-1 0,1 0 0,-1 1 0,1-1 0,-1 0-1,0 1 1,0-1 0,0 0 0,0 1 0,0-1 0,0 0 0,-1 1 0,1-1-1,0 0 1,-1 1 0,1-1 0,-1 0 0,0 1 0,0-2 0,-1 2-59,1 0 0,0 1 0,-1-1 1,1 1-1,-1-1 0,1 1 0,0 0 1,-1-1-1,1 1 0,-1 0 0,1 0 0,-1 0 1,1 0-1,-1 0 0,1 0 0,-1 1 1,1-1-1,-1 0 0,1 1 0,0-1 1,-1 1-1,1-1 0,-1 1 0,1 0 0,0 0 1,0 0-1,0-1 0,-2 3 0,-2 0-7,0 1-1,1 0 1,0-1-1,0 1 1,0 1-1,0-1 1,1 1-1,-1-1 1,1 1-1,0 0 1,1 0-1,-1 0 1,1 0-1,0 1 1,0-1-1,1 1 1,-1-1-1,0 10 1,2-11 15,0 1 0,0-1 0,0 0 1,1 0-1,-1 0 0,1 0 0,0 0 0,0 0 0,1 0 1,-1 0-1,1 0 0,0 0 0,0-1 0,0 1 0,0-1 1,0 1-1,1-1 0,0 0 0,0 0 0,0 0 0,0 0 1,0-1-1,0 1 0,1-1 0,-1 0 0,7 3 0,-3-2-43,-1-1 0,1 0 0,-1-1 0,1 0 0,0 0 0,0 0 0,0-1 0,-1 0 0,1 0 0,0 0 0,0-1 0,0 0 0,-1-1 0,1 1 0,-1-1 0,1-1 0,-1 1 0,0-1 0,1 0 0,-1-1-1,-1 1 1,1-1 0,-1 0 0,1-1 0,-1 1 0,0-1 0,-1 0 0,1 0 0,-1-1 0,0 1 0,0-1 0,-1 0 0,5-10 0,23-69-6267,-31 84 6237,1-1-1,-1 1 1,1-1-1,0 1 1,0-1-1,0 1 1,0 0-1,0-1 0,0 1 1,0 0-1,0 0 1,0-1-1,2 0 1,-2 2 97,0-1 1,-1 1 0,1 0-1,0 0 1,-1-1 0,1 1-1,0 0 1,0 0 0,-1 0-1,1 0 1,0 0 0,0 0-1,-1 0 1,1 0 0,0 0-1,-1 0 1,1 1 0,0-1-1,0 0 1,-1 0 0,2 1-1,0 0 154,0 1 0,0 0 0,0 0 0,0-1 0,0 1-1,0 0 1,0 0 0,-1 1 0,1-1 0,-1 0 0,1 1 0,-1-1-1,0 1 1,1 3 0,3 13 590,0 0 0,-1 0 0,1 25 0,-4-28-417,1-36-160,1 1-1,1 0 0,9-31 1,-10 39-233,1-1 0,0 1 0,1 0 0,8-12 0,-12 21 18,0-1 0,1 1 0,-1-1 1,1 1-1,0 0 0,0 0 0,0 0 1,0 0-1,0 0 0,0 0 0,0 1 0,1-1 1,-1 1-1,1-1 0,-1 1 0,1 0 1,0 0-1,-1 0 0,1 0 0,0 1 1,3-1-1,-4 2 5,0 0-1,1 0 1,-1 0 0,0 0 0,0 1 0,0-1 0,0 1 0,0 0-1,-1-1 1,1 1 0,0 0 0,-1 0 0,1 0 0,-1 0 0,0 0-1,1 0 1,-1 1 0,0-1 0,1 4 0,5 7-5,-5-10 10,0 0 0,0 0 0,0 0 0,1-1 1,-1 1-1,1-1 0,0 1 0,0-1 1,0 0-1,0 0 0,0 0 0,0-1 0,0 1 1,1-1-1,-1 1 0,0-1 0,8 1 0,-6-2 3,0 1 0,0-2 0,0 1 0,0 0 0,0-1 0,0 0 0,0 0 0,0-1 0,0 1 0,0-1 0,6-3 0,3-3 36,-1-1-1,0 0 1,0-1 0,0 0-1,-1-1 1,-1 0 0,11-14-1,-16 17 8,0-1 0,-1 0 0,1 0 0,-2-1 0,1 0 0,-2 0 0,1 0 0,-1 0 0,-1 0 0,0-1 0,0 1 0,-1-1 0,0-17 0,-2 9-13,0 0 1,-1-1-1,-1 1 1,-1 0-1,0 0 1,-12-27-1,49 113 815,2-2 1,3-1-1,79 102 0,-81-130-738,-34-35-132,0 1 0,1 0 0,-1-1 0,1 1-1,-1-1 1,1 0 0,0 0 0,-1 0 0,1 0-1,0-1 1,0 1 0,-1-1 0,1 1 0,4-1-1,-6 0-34,0 0 0,0 0 0,-1 0 0,1-1-1,0 1 1,0 0 0,-1 0 0,1-1 0,0 1-1,-1 0 1,1-1 0,0 1 0,-1 0 0,1-1-1,-1 1 1,1-1 0,0 0 0,-1 1 0,1-1-1,-1 1 1,0-1 0,1 0 0,-1 1 0,1-1-1,-1 0 1,1 0 0,1-26-2146,-14-26-1888,-1 13 2756</inkml:trace>
</inkml:ink>
</file>

<file path=ppt/ink/ink2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37.208"/>
    </inkml:context>
    <inkml:brush xml:id="br0">
      <inkml:brushProperty name="width" value="0.05" units="cm"/>
      <inkml:brushProperty name="height" value="0.05" units="cm"/>
      <inkml:brushProperty name="color" value="#FF0066"/>
    </inkml:brush>
  </inkml:definitions>
  <inkml:trace contextRef="#ctx0" brushRef="#br0">8 133 11386,'-8'26'4825,"18"-5"-2480,14-3-353,17-13 25,12-12 7,15-9-287,-3-10-233,-7-3-648,-8 1-384,-11-7-816,-2 1-496,0 6 512</inkml:trace>
</inkml:ink>
</file>

<file path=ppt/ink/ink2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55.836"/>
    </inkml:context>
    <inkml:brush xml:id="br0">
      <inkml:brushProperty name="width" value="0.05" units="cm"/>
      <inkml:brushProperty name="height" value="0.05" units="cm"/>
      <inkml:brushProperty name="color" value="#FF0066"/>
    </inkml:brush>
  </inkml:definitions>
  <inkml:trace contextRef="#ctx0" brushRef="#br0">9 71 4633,'-9'11'13090,"17"-15"-8302,7-4-3627,-4 2-2631,11-8 1631,-12 6-75,1 1 0,1 0 0,-1 1 1,1 0-1,0 1 0,13-4 0,-23 9-82,0-1 0,-1 1-1,1 0 1,0 0 0,-1 0 0,1 0-1,0 0 1,0 0 0,-1 1-1,1-1 1,0 0 0,-1 1 0,1-1-1,-1 1 1,1 0 0,-1 0-1,1-1 1,-1 1 0,1 0 0,-1 0-1,0 0 1,1 0 0,-1 1-1,0-1 1,0 0 0,0 0 0,0 1-1,0-1 1,0 1 0,0-1-1,0 1 1,-1-1 0,1 1 0,-1 0-1,1-1 1,-1 1 0,1 0-1,-1-1 1,0 3 0,2 9 2,0 1-1,-2 0 1,-1 27-1,1-20 31,-1-12-25,1-3-7,0 0-1,0 1 1,1-1 0,2 12 0,-3-17-4,1 0 1,-1 1-1,0-1 0,1 0 1,0 0-1,-1 0 0,1 1 1,0-1-1,-1 0 0,1 0 1,0 0-1,0 0 1,0 0-1,0-1 0,0 1 1,0 0-1,0 0 0,0 0 1,1-1-1,-1 1 0,0-1 1,0 1-1,0-1 0,1 1 1,-1-1-1,0 0 0,1 0 1,2 1-1,51-2 16,-41 0-14,-1 0 0,1 1 0,-1 1 0,1 0 0,22 5 0,-32-5-2,0 1 1,0-1 0,-1 1 0,1 0 0,-1 0 0,1 0 0,-1 1 0,0-1 0,0 1 0,0 0 0,0 0-1,0 0 1,-1 0 0,1 0 0,-1 0 0,0 1 0,0-1 0,0 1 0,0 0 0,-1-1 0,1 1 0,-1 0-1,1 8 1,-1-4 23,0 1-1,0 0 0,-1 0 1,-1-1-1,1 1 0,-1 0 1,-1 0-1,0-1 0,0 1 1,0-1-1,-1 0 0,-1 0 0,1 0 1,-1 0-1,-9 12 0,8-12 4,0 0 0,-1 0 0,0-1-1,-1 1 1,0-2 0,0 1-1,0-1 1,-1 0 0,1 0-1,-2-1 1,1 0 0,0-1-1,-1 0 1,-10 4 0,18-8-83,-1 1 1,1-1-1,0 1 1,-1-1-1,1 0 0,-1 1 1,1-1-1,0 0 1,-1 0-1,1 0 0,-1 0 1,1 0-1,-1-1 1,1 1-1,0 0 1,-1-1-1,1 1 0,0-1 1,-1 1-1,1-1 1,0 1-1,-1-1 1,1 0-1,0 0 0,0 0 1,0 0-1,0 0 1,0 0-1,0 0 1,0 0-1,0 0 0,0 0 1,1 0-1,-1-1 1,0 1-1,1 0 0,-1-1 1,1 1-1,-1 0 1,1-1-1,0 1 1,-1-1-1,1 1 0,0 0 1,0-1-1,0-1 1,0-7-1220,0 0 1,1 0 0,0 0-1,0 1 1,5-16 0,7-19-1150</inkml:trace>
</inkml:ink>
</file>

<file path=ppt/ink/ink2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56.506"/>
    </inkml:context>
    <inkml:brush xml:id="br0">
      <inkml:brushProperty name="width" value="0.05" units="cm"/>
      <inkml:brushProperty name="height" value="0.05" units="cm"/>
      <inkml:brushProperty name="color" value="#FF0066"/>
    </inkml:brush>
  </inkml:definitions>
  <inkml:trace contextRef="#ctx0" brushRef="#br0">1 495 7298,'34'-36'6857,"-2"-4"-3303,-22 25-3098,0 0 1,0-1 0,-1 0 0,-1-1-1,-1 1 1,6-22 0,-12 37-448,-1-1 1,0 1-1,1 0 1,-1 0-1,0-1 1,0 1-1,0 0 1,0 0-1,0-1 1,0 1-1,0 0 1,0 0-1,0-1 1,-1 1-1,1 0 0,0 0 1,-1-2-1,0 3-4,1-1 0,-1 1 0,1-1 0,-1 1 0,1-1-1,-1 1 1,1 0 0,-1-1 0,1 1 0,-1 0-1,0-1 1,1 1 0,-1 0 0,0 0 0,1 0 0,-1-1-1,0 1 1,1 0 0,-1 0 0,0 0 0,1 0-1,-1 0 1,0 0 0,-2 1 4,-1 0-1,1 0 1,0 0-1,0 0 1,0 0 0,0 0-1,0 1 1,1-1-1,-1 1 1,0 0 0,-4 4-1,2 0 39,0 0 0,1 0 0,0 1 0,0-1 0,0 1 0,1 0 0,0 0-1,1 0 1,-1 0 0,1 0 0,1 1 0,-1-1 0,0 12 0,2-15 12,-1 0 0,1 0 1,0 0-1,0 0 0,0 0 1,0 0-1,1 0 0,0 0 1,0 0-1,0 0 0,0 0 1,0 0-1,1 0 0,0-1 0,0 1 1,0-1-1,0 1 0,0-1 1,1 0-1,0 0 0,-1 0 1,1 0-1,0 0 0,0-1 0,1 1 1,4 2-1,1-2-85,1 0 1,0-1-1,-1 0 0,1-1 1,0 0-1,0-1 0,0 0 1,0 0-1,0-1 0,-1 0 1,1-1-1,0 0 0,-1 0 1,1-1-1,-1-1 0,0 1 1,0-2-1,0 1 0,0-1 1,-1 0-1,0-1 0,0 0 1,11-11-1,-12 7-799,-1 0 0,-1-1-1,1 0 1,-2 0 0,0 0 0,0 0 0,-1-1-1,0 1 1,-1-1 0,1-13 0,0 5 18,1 1 0,6-20-1,-10 38 898,0 1-1,0 0 0,1-1 0,-1 1 0,0-1 0,0 1 0,0 0 0,1-1 0,-1 1 0,0 0 0,0-1 0,1 1 1,-1 0-1,0 0 0,1-1 0,-1 1 0,0 0 0,1 0 0,-1-1 0,1 1 0,-1 0 0,0 0 0,1 0 0,-1 0 1,1 0-1,-1-1 0,1 1 0,-1 0 0,0 0 0,1 0 0,-1 0 0,1 0 0,-1 1 0,1-1 0,-1 0 0,0 0 1,1 0-1,-1 0 0,1 0 0,-1 0 0,0 1 0,1-1 0,-1 0 0,25 20 3303,-19-13-2760,0 0 0,-1 0 1,1 0-1,-1 1 0,4 10 0,-3 7-134,-5-15-370,-1-10-123,0 0 1,0 0-1,0 0 0,0 0 0,0 0 0,0 0 0,0-1 0,0 1 1,0 0-1,0 0 0,0 0 0,0 0 0,-1 0 0,1 0 0,0 0 1,0 0-1,0 0 0,0 0 0,0 0 0,0 0 0,0 0 1,0 0-1,0 0 0,0 0 0,0 0 0,0 0 0,0 0 0,0 1 1,0-1-1,-3-11-1,0 1 1,1 0-1,0-1 1,1 0-1,0 1 1,1-13-1,0 7-1,0 5-116,0 1-1,0-1 1,1 0 0,1 1-1,-1-1 1,2 1-1,-1 0 1,2 0-1,-1 0 1,1 0 0,1 0-1,0 1 1,0 0-1,1 0 1,0 0-1,10-11 1,-13 18-617,0 0 0,0-1 0,0 1 0,0 1 0,0-1 0,0 0 1,1 1-1,-1 0 0,7-2 0,10-4-2945,-3-2 2205</inkml:trace>
</inkml:ink>
</file>

<file path=ppt/ink/ink2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56.959"/>
    </inkml:context>
    <inkml:brush xml:id="br0">
      <inkml:brushProperty name="width" value="0.05" units="cm"/>
      <inkml:brushProperty name="height" value="0.05" units="cm"/>
      <inkml:brushProperty name="color" value="#FF0066"/>
    </inkml:brush>
  </inkml:definitions>
  <inkml:trace contextRef="#ctx0" brushRef="#br0">0 58 5601,'43'-15'2950,"-43"15"-2769,1-1 0,-1 1 0,1 0 0,-1-1 1,1 1-1,-1 0 0,0 0 0,1 0 0,-1 0 0,1-1 0,-1 1 0,1 0 0,-1 0 0,1 0 0,-1 0 0,1 0 1,-1 0-1,1 0 0,-1 0 0,1 0 0,-1 0 0,1 1 0,-1-1 0,1 0 0,-1 0 0,1 0 0,-1 1 0,1-1 0,-1 0 1,0 0-1,1 1 0,-1-1 0,1 0 0,-1 1 0,0-1 0,1 1 0,-1-1 0,0 0 0,1 1 0,-1-1 0,0 1 1,0-1-1,0 1 0,1 0 0,-5 24 2996,1-11-3143,2-6 163,0-1-1,0 1 1,1-1 0,0 1-1,1-1 1,0 1 0,0-1-1,3 10 1,-3-14-131,0-1-1,0 1 1,0-1 0,0 1-1,1-1 1,-1 0 0,1 0-1,0 0 1,0 1 0,0-2 0,0 1-1,0 0 1,0 0 0,0-1-1,0 1 1,1-1 0,-1 1-1,1-1 1,-1 0 0,1 0 0,-1 0-1,1 0 1,0-1 0,-1 1-1,1-1 1,0 0 0,0 0-1,-1 0 1,4 0 0,-1-1-1,0 0 0,0 0 1,0 0-1,0-1 0,0 0 1,0 0-1,-1 0 0,1-1 1,-1 0-1,0 1 0,1-2 1,-1 1-1,0 0 0,-1-1 1,1 0-1,3-4 0,-3 3 14,0 1 0,-1-1-1,1 1 1,-1-1-1,0 0 1,-1 0 0,1 0-1,-1-1 1,0 1-1,0-1 1,-1 1 0,1-1-1,-1 1 1,0-12 0,-1 15-45,-1-1 0,0 0 0,0 1 0,0-1 1,0 0-1,-1 1 0,1-1 0,-1 1 0,1 0 1,-1 0-1,0-1 0,0 1 0,0 0 0,0 0 1,0 1-1,0-1 0,-1 0 0,1 1 0,-1-1 1,1 1-1,-1 0 0,1 0 0,-6-2 1,-6-1-153,-1-1 1,-28-3 0,42 7 104,-9 0-532,1-1 0,-1 1 1,0 0-1,0 1 0,0 0 0,0 1 1,1 0-1,-14 3 0,4 6-786</inkml:trace>
</inkml:ink>
</file>

<file path=ppt/ink/ink2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58.919"/>
    </inkml:context>
    <inkml:brush xml:id="br0">
      <inkml:brushProperty name="width" value="0.05" units="cm"/>
      <inkml:brushProperty name="height" value="0.05" units="cm"/>
      <inkml:brushProperty name="color" value="#FF0066"/>
    </inkml:brush>
  </inkml:definitions>
  <inkml:trace contextRef="#ctx0" brushRef="#br0">120 892 10290,'0'-1'5304,"-5"5"-3168,-22 47 253,8-25-1969,7-12-56,2 1 1,-1 0 0,2 1-1,-11 21 1,19-34-313,0 0 0,0 0-1,0 0 1,0 0 0,0 1 0,1-1 0,0 0-1,-1 0 1,1 0 0,1 6 0,-1-8-47,1 0 0,-1 0 1,0-1-1,1 1 0,-1 0 1,1 0-1,-1 0 0,1-1 0,0 1 1,-1 0-1,1 0 0,0-1 1,-1 1-1,1-1 0,0 1 0,0-1 1,-1 1-1,1-1 0,0 1 1,0-1-1,0 0 0,0 1 1,0-1-1,0 0 0,0 0 0,0 0 1,0 1-1,-1-1 0,1 0 1,0 0-1,0-1 0,0 1 1,0 0-1,0 0 0,0 0 0,0-1 1,0 1-1,0 0 0,0-1 1,1 0-1,5-2 4,0 0 0,1 0 0,-1 0 0,0-1 0,-1-1 0,1 1 0,-1-1 0,0 0 1,0 0-1,0-1 0,-1 0 0,0 0 0,9-13 0,-3 1-5,0 0 0,-2 0 0,0-2 0,7-22 0,-8 19 4,-2-1 1,0 0-1,-2 0 1,-1 0 0,-1-1-1,-1-39 1,-1 49-2,-2 1 0,0 0 0,0-1 0,-1 1 1,-1 0-1,0 1 0,-1-1 0,-1 1 0,0 0 1,0 0-1,-2 0 0,-14-19 0,19 29 46,0 0 1,0 1-1,0-1 0,0 1 0,0 0 1,-1 0-1,1 0 0,-1 0 0,0 1 1,-7-3-1,10 4-12,0 0 0,0-1-1,0 1 1,1 0 0,-1 0 0,0 0 0,0 0 0,0 0-1,0 0 1,0 0 0,0 1 0,0-1 0,0 0 0,0 0-1,1 1 1,-1-1 0,0 0 0,0 1 0,0-1 0,0 1-1,0 0 1,0 0 1,0 0 0,1 1 0,-1-1 0,1 0 0,-1 0 0,1 1 0,-1-1 0,1 0 0,0 1 0,0-1 0,-1 1 0,1-1 0,0 0 0,0 1 0,0-1 0,1 0 0,-1 1 0,0-1 1,1 2-1,7 25 188,0 0 1,3 0-1,0-1 0,1-1 1,23 36-1,-28-50-206,1 0 0,1-1 0,0 0-1,0 0 1,1-1 0,12 11-1,-14-15-18,-1-1-1,1 0 0,0 0 1,0 0-1,0-1 0,1 0 1,-1-1-1,1 0 0,0 0 1,12 2-1,-16-5-3,-1 0 0,0 0 1,0 0-1,1 0 0,-1-1 1,0 0-1,0 0 0,0 0 0,0 0 1,0-1-1,0 1 0,0-1 1,0 0-1,-1-1 0,1 1 0,-1 0 1,1-1-1,-1 0 0,0 0 1,0 0-1,0 0 0,-1 0 0,1-1 1,-1 1-1,4-7 0,-1 2 9,-1-1 0,0 0 0,0 0 0,0 0 0,-2 0-1,1-1 1,-1 1 0,0-1 0,1-18 0,-4 22-3,1 0-1,-1 1 1,0-1 0,-1 0-1,1 1 1,-1 0 0,0-1-1,-4-6 1,6 11-7,0 0 1,-1 0 0,1 1-1,-1-1 1,1 0 0,-1 0-1,1 0 1,-1 1 0,1-1-1,-1 0 1,1 1-1,-1-1 1,0 0 0,0 1-1,1-1 1,-1 1 0,0-1-1,0 1 1,0-1 0,1 1-1,-1 0 1,0 0-1,0-1 1,0 1 0,0 0-1,0 0 1,0 0 0,0 0-1,0 0 1,1 0-1,-1 0 1,0 0 0,0 0-1,0 0 1,0 0 0,0 1-1,0-1 1,0 0 0,1 1-1,-1-1 1,0 1-1,0-1 1,0 1 0,1-1-1,-1 1 1,0-1 0,1 1-1,-1 0 1,0 0-1,1-1 1,-1 1 0,1 0-1,-1 0 1,1-1 0,-1 1-1,1 1 1,-2 0-1,1 0 0,0 0 0,0 0-1,0 1 1,0-1 0,1 0 0,-1 0 0,0 1 0,1-1 0,0 0 0,-1 1-1,1-1 1,0 1 0,0-1 0,0 0 0,1 1 0,-1-1 0,1 0 0,-1 1-1,1-1 1,0 0 0,0 0 0,0 1 0,0-1 0,0 0 0,0 0 0,0 0-1,1 0 1,-1-1 0,4 4 0,-1 0 0,1 0 1,0-1-1,0 1 1,0-1-1,1 0 0,0 0 1,0-1-1,0 1 1,9 2-1,-10-4-2,1 0 1,-1 0-1,1-1 0,0 0 1,0 0-1,0 0 0,0-1 1,-1 0-1,1 0 1,0-1-1,0 0 0,0 0 1,0 0-1,-1 0 0,11-5 1,-10 3 0,1-1 0,-1 0 1,0 0-1,0 0 0,0-1 0,0 0 1,-1 0-1,0-1 0,0 0 1,-1 1-1,5-9 0,0-1 4,-1-1 0,0 0 0,-1 0-1,-1-1 1,-1 0 0,0 0 0,-1 0 0,-1-1-1,1-30 1,-3 26 7,-2-1 1,0 0-1,-1 0 0,-2 0 1,0 1-1,-1 0 0,-2 0 0,0 0 1,-18-37-1,24 58-10,1 0 0,-1 0 0,1-1 0,-1 1 0,1 0 0,-1 0-1,0 0 1,0 0 0,0 0 0,1 0 0,-1 0 0,0 1 0,0-1 0,0 0 0,0 0 0,0 1 0,-1-1 0,-1 0 0,2 1-1,1 0 1,-1 0 0,0 0-1,1 0 1,-1 1 0,1-1-1,-1 0 1,0 1 0,1-1-1,-1 0 1,1 1 0,-1-1 0,1 1-1,-1-1 1,1 1 0,-1-1-1,1 1 1,0-1 0,-1 1-1,1-1 1,0 1 0,-1-1-1,1 1 1,-1 1 0,-1 5-1,0 0 0,0 0 0,0 0 0,1 1 0,-1 7 0,1 4 14,1-1 1,0 1-1,1-1 0,1 0 0,1 0 0,1 0 0,11 33 0,-11-41 2,0 1 0,0-2 0,2 1 1,-1 0-1,1-1 0,0 0 0,1-1 0,0 1 0,0-1 0,1-1 0,0 1 0,0-1 0,1-1 0,16 11 0,-21-15-11,-1-1-1,1 1 1,0-1 0,0 1 0,-1-1-1,1 0 1,0 0 0,0-1 0,0 1-1,0-1 1,0 0 0,1 0 0,-1 0-1,0-1 1,0 1 0,4-2-1,-2 0 1,-1-1-1,0 1 0,1-1 0,-1 0 1,0 0-1,0 0 0,-1 0 0,1-1 0,-1 0 1,5-5-1,2-4-4,-1 0-1,-1-1 1,0 0-1,0-1 1,-2 0 0,12-30-1,-11 22-16,1 1 9,-1 0 0,-1 0 0,-1-1 0,-2 1 0,4-34 0,-9 61 91,0 0 0,-1 0-1,0 0 1,0 0 0,0 0-1,0 0 1,-4 4 0,-4 14 93,5-11-69,0 1 1,2 0-1,-5 26 1,7-34-93,1 0-1,0 0 0,-1 0 1,2 0-1,-1 0 1,1 0-1,-1 0 1,1 0-1,1 0 1,-1 0-1,1 0 0,0 0 1,3 6-1,-4-10-14,-1 0 0,0 0 0,1 0 0,-1-1 0,0 1 0,1 0-1,-1 0 1,1 0 0,0-1 0,-1 1 0,1 0 0,0 0 0,-1-1 0,1 1-1,0-1 1,0 1 0,-1-1 0,1 1 0,0-1 0,0 1 0,0-1 0,0 0-1,0 1 1,0-1 0,0 0 0,0 0 0,0 0 0,-1 0 0,1 0-1,0 0 1,0 0 0,0 0 0,0 0 0,0 0 0,0 0 0,0-1 0,0 1-1,0 0 1,0-1 0,0 1 0,-1-1 0,1 1 0,0-1 0,1 0 0,0-1-1,0 0 0,0-1 0,-1 1 0,1-1 0,0 1 1,-1-1-1,1 0 0,-1 0 0,0 1 0,0-1 0,0 0 0,0-5 1,1-11-21,-1-1 1,-1-22-1,0 12 9,1 25 2,1 7-16,5 16-44,2 3 36,13 18 46,-21-38-9,0 0 0,-1 1 0,1-1-1,0 0 1,0 0 0,1 0 0,-1 0 0,0 0 0,0 0 0,0 0 0,1-1 0,-1 1-1,0 0 1,1-1 0,-1 1 0,1-1 0,-1 1 0,1-1 0,-1 0 0,0 1-1,1-1 1,-1 0 0,1 0 0,-1 0 0,1 0 0,-1 0 0,1-1 0,-1 1 0,1 0-1,-1-1 1,1 1 0,-1-1 0,1 1 0,-1-1 0,0 0 0,1 0 0,-1 1 0,0-1-1,2-2 1,1 0 9,1-1-1,-1 0 1,1-1 0,-1 1-1,-1-1 1,1 0-1,4-7 1,-3-2 39,0 1 0,-1-1 0,-1 0 0,0 0 1,0 0-1,-1-17 0,5-20 212,-2 35-132,-5 16-127,0 0 1,0 0-1,0 0 1,0 1-1,0-1 0,0 0 1,0 0-1,0 0 1,0 0-1,1 0 0,-1 0 1,0 0-1,0 0 1,0 0-1,0 0 0,0 1 1,0-1-1,0 0 1,0 0-1,0 0 0,1 0 1,-1 0-1,0 0 1,0 0-1,0 0 0,0 0 1,0 0-1,0 0 1,0 0-1,1 0 0,-1 0 1,0 0-1,0 0 1,0 0-1,0 0 0,0 1 40,16 28 8,-11-25-51,1-1 0,-1-1 0,1 1 0,0-1 0,-1 1 0,1-2 0,0 1 0,0-1 0,1 0 0,-1 0 0,11 0 0,-15-1-1,0-1 0,0 1 0,0-1 0,0 1 0,-1-1 0,1 0 0,0 0 1,0 0-1,0 0 0,-1 0 0,1 0 0,-1 0 0,1 0 0,-1-1 0,1 1 0,-1-1 0,0 1 0,0-1 0,0 1 1,2-4-1,14-32 2,-10-10 33,-1 0-12,-5 45-20,0-1 0,-1 1 1,1-1-1,0 1 0,0 0 0,0-1 0,0 1 0,1 0 0,-1 0 0,1 0 1,-1 0-1,1 0 0,2-3 0,-2 4-3,0 0 0,0 1 1,0-1-1,0 0 0,0 1 0,0-1 1,-1 1-1,1 0 0,0-1 1,0 1-1,0 0 0,0 0 0,0 1 1,0-1-1,0 0 0,0 1 0,0-1 1,0 1-1,0-1 0,0 1 0,0 0 1,-1 0-1,1 0 0,0 0 1,-1 0-1,1 0 0,0 1 0,-1-1 1,0 0-1,2 2 0,8 8-2,-1-1 0,17 23 1,-21-25 3,20 28 24,-1 0 0,-2 2 0,-2 1 0,-2 0 1,-1 2-1,-3 0 0,13 46 0,-27-81-24,1-1 1,-1 1 0,0 0 0,0 0 0,-1 0-1,0-1 1,0 1 0,0 0 0,-2 11 0,1-15-2,0 0 0,1 0 1,-1 0-1,0-1 1,0 1-1,0 0 1,0-1-1,0 1 0,-1-1 1,1 1-1,0-1 1,-1 0-1,1 0 0,-1 1 1,1-1-1,-1 0 1,0 0-1,1 0 1,-1-1-1,0 1 0,0 0 1,0-1-1,1 1 1,-1-1-1,0 1 1,0-1-1,0 0 0,0 0 1,0 0-1,0 0 1,0 0-1,-3-1 1,1 0-3,-1 1 0,1-1 0,0 0 1,0-1-1,-1 1 0,1-1 0,0 0 1,0 0-1,1 0 0,-1 0 1,0 0-1,1-1 0,-1 0 0,1 0 1,0 0-1,0 0 0,0-1 0,0 1 1,1-1-1,-1 1 0,1-1 1,0 0-1,0 0 0,0 0 0,1 0 1,-1 0-1,1-1 0,-1-3 1,0-2-4,0 1 0,1 0 0,0-1 0,1 1 1,0-1-1,0 1 0,1-1 0,0 1 1,1-1-1,0 1 0,0 0 0,5-11 1,14-24-19,2 2 0,2 0 0,2 2 1,37-44-1,-54 69-1913,0 0 1,13-31-1,-14 27-1047,-2 2 1132</inkml:trace>
</inkml:ink>
</file>

<file path=ppt/ink/ink2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59.416"/>
    </inkml:context>
    <inkml:brush xml:id="br0">
      <inkml:brushProperty name="width" value="0.05" units="cm"/>
      <inkml:brushProperty name="height" value="0.05" units="cm"/>
      <inkml:brushProperty name="color" value="#FF0066"/>
    </inkml:brush>
  </inkml:definitions>
  <inkml:trace contextRef="#ctx0" brushRef="#br0">32 0 9578,'-31'8'2393</inkml:trace>
</inkml:ink>
</file>

<file path=ppt/ink/ink2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45.336"/>
    </inkml:context>
    <inkml:brush xml:id="br0">
      <inkml:brushProperty name="width" value="0.05" units="cm"/>
      <inkml:brushProperty name="height" value="0.05" units="cm"/>
      <inkml:brushProperty name="color" value="#FF0066"/>
    </inkml:brush>
  </inkml:definitions>
  <inkml:trace contextRef="#ctx0" brushRef="#br0">52 196 6121,'-22'11'3561,"20"-10"-3359,0 0 0,0 0 0,0 0-1,0 0 1,0 0 0,0 0 0,0-1 0,0 1 0,0-1 0,0 0 0,0 1 0,-3-1 0,7 19 7437,4 30-8043,-6-44 1072,0-4-624,0 1 0,0-1 0,0 0 0,0 1 1,0-1-1,1 0 0,-1 1 0,0-1 0,1 0 1,-1 0-1,1 1 0,-1-1 0,1 0 0,-1 0 1,1 0-1,0 0 0,0 1 0,-1-1 0,1 0 1,0 0-1,0-1 0,0 1 0,0 0 0,0 0 1,2 1-1,-1-2 0,-1 0 1,1-1-1,-1 1 0,1 0 0,-1-1 1,1 1-1,-1-1 0,1 1 1,-1-1-1,1 0 0,-1 1 1,0-1-1,1 0 0,-1 0 1,0 0-1,0 0 0,0 0 0,2-2 1,2-3 41,0 0 0,0-1 0,0 1 1,-1-1-1,0 0 0,-1 0 1,4-10-1,10-17 55,-9 18 71,4-7-248,1 1 0,0 0 0,2 0 0,1 1 0,0 1 0,20-18 0,-7 14 329</inkml:trace>
</inkml:ink>
</file>

<file path=ppt/ink/ink2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46.206"/>
    </inkml:context>
    <inkml:brush xml:id="br0">
      <inkml:brushProperty name="width" value="0.05" units="cm"/>
      <inkml:brushProperty name="height" value="0.05" units="cm"/>
      <inkml:brushProperty name="color" value="#FF0066"/>
    </inkml:brush>
  </inkml:definitions>
  <inkml:trace contextRef="#ctx0" brushRef="#br0">38 81 6153,'-33'57'2185,"32"-56"-1630,0 1 1,1 0-1,-1-1 0,1 1 1,-1-1-1,1 1 0,0 0 1,0-1-1,0 1 0,0 0 1,0-1-1,0 1 0,0 0 1,1 1-1,0 4-725,-3 37 2939,20-46-1746,-11 0-962,-1 0 1,0 0-1,0 0 1,0-1-1,0 0 1,-1 0-1,1 0 1,-1-1-1,10-8 1,-2 2 21,-1 0-183,1-1-1,-2 0 1,1-1-1,-2 0 0,1-1 1,-2 0-1,0-1 1,12-23-1,-6 3-274</inkml:trace>
</inkml:ink>
</file>

<file path=ppt/ink/ink2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47.437"/>
    </inkml:context>
    <inkml:brush xml:id="br0">
      <inkml:brushProperty name="width" value="0.05" units="cm"/>
      <inkml:brushProperty name="height" value="0.05" units="cm"/>
      <inkml:brushProperty name="color" value="#FF0066"/>
    </inkml:brush>
  </inkml:definitions>
  <inkml:trace contextRef="#ctx0" brushRef="#br0">1 62 7410,'37'-25'15108,"-37"30"-14964,2 8 181,-1 1 1,2-1-1,0 0 0,1 0 0,0 0 1,0-1-1,14 25 0,-18-36-280,1 1-1,0-1 0,1 1 1,-1-1-1,0 0 1,0 1-1,0-1 1,1 0-1,-1 0 1,1 0-1,-1 0 0,1 0 1,-1 0-1,1 0 1,0 0-1,-1-1 1,1 1-1,0-1 1,0 1-1,2-1 0,0 1 4,0-2-1,0 1 1,0 0-1,-1-1 1,1 1-1,0-1 1,-1 0-1,1-1 1,5-1 0,6-5-31,0-1 1,0 0 0,19-17 0,-26 20-63,14-12 472,36-39 1,-9 8-40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18.347"/>
    </inkml:context>
    <inkml:brush xml:id="br0">
      <inkml:brushProperty name="width" value="0.05" units="cm"/>
      <inkml:brushProperty name="height" value="0.05" units="cm"/>
      <inkml:brushProperty name="color" value="#FF0066"/>
    </inkml:brush>
  </inkml:definitions>
  <inkml:trace contextRef="#ctx0" brushRef="#br0">0 271 8482,'2'-11'621,"0"1"0,0-1 1,1 1-1,0 0 0,1 0 1,0 1-1,0-1 0,1 1 0,1 0 1,0 0-1,0 0 0,14-14 1,-2 3 71,1 1 0,1 1 1,41-27-1,-55 41-642,0 0-1,0 1 1,1 0 0,-1 0-1,1 0 1,-1 1-1,1 0 1,0 1-1,0-1 1,0 1 0,14 0-1,-19 1-39,1 0 0,-1 0 0,1 1 0,-1-1 0,1 1 0,-1 0-1,0-1 1,1 1 0,-1 0 0,0 0 0,0 0 0,1 1 0,-1-1 0,0 0 0,0 1-1,0 0 1,-1-1 0,1 1 0,0 0 0,-1 0 0,1 0 0,-1 0 0,1 0 0,-1 0-1,0 0 1,0 1 0,0-1 0,0 0 0,0 1 0,-1-1 0,1 1 0,-1-1 0,0 0-1,1 6 1,-1-3 17,0 0-1,0 1 0,0-1 0,-1 0 0,0 1 1,0-1-1,0 0 0,0 0 0,-1 0 0,0 0 1,0 0-1,-1 0 0,-4 7 0,-2 0-377,0-1-1,-1 0 0,-17 14 1,15-14-1137,1 0 1,-1 1 0,-9 14 0,17-18-762,6-1 1032</inkml:trace>
</inkml:ink>
</file>

<file path=ppt/ink/ink2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22.263"/>
    </inkml:context>
    <inkml:brush xml:id="br0">
      <inkml:brushProperty name="width" value="0.05" units="cm"/>
      <inkml:brushProperty name="height" value="0.05" units="cm"/>
      <inkml:brushProperty name="color" value="#FF0066"/>
    </inkml:brush>
  </inkml:definitions>
  <inkml:trace contextRef="#ctx0" brushRef="#br0">350 806 3865,'-10'-8'4926,"-13"-11"1790,16 8-5051,12 11-1035,136 25 772,-93-20-983,0-3 0,0-1 1,76-10-1,143-34 1056,-254 40-1400,60-12 327,-18 3-50,107-9 0,201 32 604,-266-5-862,92-4 78,-30-2-116,-54-1 58,0-5 1,137-26 0,-10 1 11,-148 24-118,66-9 18,-147 15-16,1 0 0,-1-1 0,-1 0 0,1 1 0,0-1 0,0-1 0,-1 1 0,1 0 0,-1 0 0,1-1 0,-1 0 0,2-3 0,25-36 154,-28 40-158,1-2 2,0-1 0,0 1 1,0-1-1,-1 0 0,0 0 0,0 0 1,0 0-1,-1 0 0,1 0 0,-1 0 1,0 0-1,-1 0 0,-1-9 1,0 3-4,-1 1 0,1-1 1,-2 1-1,0 0 0,-7-14 1,0 5-21,-1 0 0,-1 1 0,-1 1 0,0 0 0,-1 1 0,-1 0 0,-1 2 0,0 0 0,0 0 0,-38-20 0,17 15-14,-2 1-1,0 2 0,0 2 0,-72-16 0,89 25-5,-51-12-69,-83-8 1,-218 10-331,267 12 222,-321-18 74,297 15 120,-69-2 16,137 7 14,-1 0-27,-96 11-1,-185 29-9,154-19 35,183-19-11,-1 1-1,1 1 1,0 0 0,0 0-1,1 1 1,-1 0 0,1 0-1,-12 8 1,-6 6-2,-25 24 1,35-29-2,11-9 3,-1 0-1,1 0 0,0 0 1,1 1-1,-1 0 1,1 0-1,0 0 0,0 0 1,1 1-1,-6 9 1,6-6 3,-3 8 6,0-1 1,1 1 0,0 0-1,2 0 1,0 0-1,1 0 1,0 28-1,2-37 7,0 1 0,1-1-1,0 1 1,0-1 0,1 0-1,0 1 1,1-1 0,0 0-1,0 0 1,0-1 0,9 14-1,-3-9 69,0 0 0,0-1 0,1 0 0,1-1 0,0 0 0,14 10 0,-17-15 25,1 0 0,0 0 0,0-1 0,0 0-1,0-1 1,1 0 0,0 0 0,-1-1 0,1 0-1,11 0 1,7 1 181,-5-1 71,-1 0 0,45-3-1,-61 0-339,0 0 0,0 0 0,0 0 0,0-1 0,0 0 0,-1 0-1,1 0 1,-1-1 0,1 0 0,-1 0 0,0 0 0,0-1-1,0 1 1,0-1 0,7-8 0,-3 1-608,1 2 0,20-17 0,-19 18-380,0-2 0,0 1 0,12-16 0,12-34-442</inkml:trace>
</inkml:ink>
</file>

<file path=ppt/ink/ink2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2:25.124"/>
    </inkml:context>
    <inkml:brush xml:id="br0">
      <inkml:brushProperty name="width" value="0.05" units="cm"/>
      <inkml:brushProperty name="height" value="0.05" units="cm"/>
      <inkml:brushProperty name="color" value="#FF0066"/>
    </inkml:brush>
  </inkml:definitions>
  <inkml:trace contextRef="#ctx0" brushRef="#br0">185 615 4217,'-1'-1'369,"1"1"1,-1-1-1,1 1 1,-1 0-1,1-1 0,-1 0 1,1 1-1,0-1 1,-1 1-1,1-1 0,0 1 1,0-1-1,-1 0 1,1 1-1,0-1 0,0 0 1,0 1-1,0-1 1,0 1-1,0-1 0,0 0 1,0 1-1,0-1 1,0 0-1,0 1 0,1-2 1,12-12 2123,-4 9-2363,-1 1 0,1 0 1,14-4-1,-9 4 114,0 1-1,0 1 1,1 0-1,-1 1 1,25 0 0,-2 3 221,312 23 2677,-253-18-2578,176-9 0,-238 0-464,29 1 277,-1-4 0,100-19 0,-140 17-329,-17 5-32,0 0 1,0 1-1,0 0 0,0 0 0,0 0 0,7 0 1,4 0 42,0-1 1,0-1 0,-1-1 0,1 0 0,19-8 0,19-4 37,-45 14-81,-1 0-14,0 0-1,-1 0 1,1-1-1,11-5 1,-17 4 5,0 0 0,0 0 1,0 1-1,-1-1 0,1 0 1,-1 0-1,0-1 0,1-6 1,0 0 0,0 1-7,0 0-1,-1-1 1,0 1 0,-1 0-1,0 0 1,-1 0-1,0-1 1,0 1-1,-1 0 1,0 0-1,-1 0 1,0 1-1,-1-1 1,0 1-1,0 0 1,-1 0-1,0 0 1,-1 0 0,-13-15-1,16 21-3,-8-9-62,-1 1-1,0 0 0,-1 1 1,1 0-1,-2 1 1,1 1-1,-2 0 0,1 1 1,-22-8-1,-209-47-178,216 56 184,-20-4-166,-57-5-1,54 11 150,-16-2-42,-89 4 0,52 9-3,-118 23-1,185-22-34,0 1 0,0 2 0,1 2 0,1 1 0,0 2 0,-46 28 0,69-36 113,-13 7 27,1 2 0,1 0 1,0 2-1,-24 24 0,45-39 32,0 0 1,0 0-1,1 0 0,-1 0 1,1 0-1,0 0 0,0 1 1,1-1-1,-1 1 1,1-1-1,0 1 0,0 0 1,1-1-1,-1 1 1,1 0-1,0 0 0,0-1 1,1 1-1,-1 0 1,1-1-1,0 1 0,1 0 1,-1-1-1,1 0 1,-1 1-1,1-1 0,1 0 1,-1 0-1,5 6 1,1 3 130,2-1 0,-1 0 0,2-1 1,-1 0-1,2-1 0,-1 0 1,23 15-1,-14-14-10,0-1-1,1 0 1,0-2 0,1 0-1,-1-1 1,1-2 0,1 0-1,-1-1 1,46 1 0,-11-5-995,-1-2 1,102-17-1,-103 9-74</inkml:trace>
</inkml:ink>
</file>

<file path=ppt/ink/ink2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56.818"/>
    </inkml:context>
    <inkml:brush xml:id="br0">
      <inkml:brushProperty name="width" value="0.05" units="cm"/>
      <inkml:brushProperty name="height" value="0.05" units="cm"/>
      <inkml:brushProperty name="color" value="#FF0066"/>
    </inkml:brush>
  </inkml:definitions>
  <inkml:trace contextRef="#ctx0" brushRef="#br0">615 0 4961,'38'10'11358,"-42"-15"-10145,-12 4-1006,0 2 1,0 0 0,0 0 0,0 1-1,0 1 1,1 1 0,-1 0 0,-27 12-1,38-13-189,0-1 0,0 0-1,-1 0 1,1-1-1,0 1 1,-1-1 0,1-1-1,-1 1 1,0-1-1,1 0 1,-1 0-1,1 0 1,-1-1 0,1 0-1,-1 0 1,-8-3-1,11 3-10,-3 0-3,0 1 0,0-1 0,-1 1-1,1 0 1,0 0 0,0 1 0,0-1 0,0 2 0,-11 2 0,1 2 13,1 1 0,-18 10 0,-29 12 6,-3-8 119,57-17-26,0 1 0,1 0 0,-1 0 0,1 1 0,1 0 1,-1 0-1,1 1 0,0 0 0,-8 10 0,11-10-30,0-1-1,0 1 0,0 0 1,1 0-1,0 0 0,0 0 1,1 0-1,0 1 0,0-1 1,1 0-1,0 0 0,0 1 1,1 8-1,-2 41 190,-5-26-203,4-20-56,0 0 0,0 0-1,1 1 1,0-1-1,1 1 1,0-1 0,4 23-1,6 16 31,6 91-1,-10-71-50,-2-40 7,-2-21 6,-1 1 0,0-1 0,-1 0 0,0 1 0,-1 14 0,0-12-4,1 1 0,0-1 0,3 21 0,0-10-5,-1-2 6,1 0-1,0-1 1,8 22 0,-9-41 92,0 1 1,-1 0-1,1 0 1,0-1 0,1 0-1,-1 1 1,0-1-1,0 0 1,0 0-1,1 0 1,-1 0 0,1 0-1,-1-1 1,1 1-1,-1-1 1,6 1 0,3 1 123,71 6 518,-47-4-130,-22-2-327,0 0 0,-1-1 0,1 0 0,23-3 0,85-17 599,-105 20-3301,-15-5 1422</inkml:trace>
</inkml:ink>
</file>

<file path=ppt/ink/ink2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5:59.736"/>
    </inkml:context>
    <inkml:brush xml:id="br0">
      <inkml:brushProperty name="width" value="0.05" units="cm"/>
      <inkml:brushProperty name="height" value="0.05" units="cm"/>
      <inkml:brushProperty name="color" value="#FF0066"/>
    </inkml:brush>
  </inkml:definitions>
  <inkml:trace contextRef="#ctx0" brushRef="#br0">1306 1 4281,'-1'0'251,"1"0"0,0 0 1,-1 0-1,1 0 0,0 0 0,-1 0 1,1 0-1,0 0 0,-1 0 0,1 0 1,0 1-1,-3 1 2261,2-2-2261,1 0 1,0 1-1,0-1 0,0 0 0,-1 1 0,1-1 1,0 1-1,0 18 2452,1-12 2049,-1-2-2923,1-5-1774,-1 0-1,0 1 1,0-1 0,0 1 0,1-1-1,-1 1 1,0-1 0,0 1 0,0-1-1,0 1 1,0-1 0,0 1 0,0-1-1,0 0 1,0 1 0,0-1 0,0 1-1,0-1 1,0 1 0,0-1 0,0 1-1,0-1 1,0 1 0,-1-1 0,1 1-1,0-1 1,0 0 0,-1 1 0,1-1-1,0 1 1,-1-1 0,1 0 0,0 1-1,-1-1 1,1 0 0,0 1 0,-1-1-1,-11 1 12,1 1 1,0 0-1,0 1 0,-15 5 0,-8 2-38,-65 18-20,90-27 0,0 0 0,0-1 0,-1 0 0,1-1 0,-14-2 0,15 1 2,0 1-1,-1 0 0,1 1 0,-1 0 0,1 0 0,-12 2 0,-16 4 264,0-2 1,0-1-1,0-2 1,-49-5-1,54 0-91,25 2-167,0 1 0,0 1 0,0-1 0,1 1 0,-1 0 0,-10 1 0,-26 7 36,23-4-35,0 0 0,0-1 0,0-1 0,-28-1-1,-3-4-4,0 3-1,-49 5 0,66-3-19,-62-6 0,76 2 15,6 0 28,1 0 0,-1-1 0,1 0 1,0-1-1,0-1 0,-21-11 0,32 15-20,0 1 0,1 0 1,-1 0-1,0 0 0,1-1 0,-1 1 1,0 0-1,1 0 0,-1 0 0,0 0 1,0 0-1,1 0 0,-1 0 1,0 0-1,1 1 0,-1-1 0,0 0 1,1 0-1,-1 0 0,0 1 0,1-1 1,-1 0-1,0 1 0,1-1 0,-1 1 1,1-1-1,-1 1 0,1-1 0,-1 1 1,1-1-1,-1 1 0,1-1 1,-1 1-1,1 0 0,-1 0 0,1 0-190,20-2-6572</inkml:trace>
</inkml:ink>
</file>

<file path=ppt/ink/ink2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02.604"/>
    </inkml:context>
    <inkml:brush xml:id="br0">
      <inkml:brushProperty name="width" value="0.05" units="cm"/>
      <inkml:brushProperty name="height" value="0.05" units="cm"/>
      <inkml:brushProperty name="color" value="#FF0066"/>
    </inkml:brush>
  </inkml:definitions>
  <inkml:trace contextRef="#ctx0" brushRef="#br0">3105 3790 3545,'59'33'1573,"-59"-33"-1512,1 1 0,-1-1 0,1 0 0,-1 1 0,1-1-1,0 1 1,-1-1 0,1 0 0,0 0 0,-1 0 0,1 1-1,0-1 1,-1 0 0,1 0 0,0 0 0,0 0 0,-1 0 0,1 0-1,0 0 1,-1 0 0,1 0 0,0 0 0,-1-1 0,1 1-1,0 0 1,7-4 6985,7 8 47,-50 11-5658,31-14-1397,0 0 0,0 1 1,0-1-1,0 1 0,0 0 0,1 0 0,-1 0 0,1 0 0,-5 4 1,5-4-1,0 1 0,-1-1 0,1 0 0,-1 0 0,0 0 0,1 0 0,-1-1 0,0 1 0,0-1 0,0 0 0,-5 0 0,-1 1 131,1-2 0,-1 1 0,0-1 0,0 0 0,-16-3 0,-21-1 333,34 5-369,0 0-1,0 1 1,-20 6-1,21-4-26,1-2-1,-1 1 1,0-2-1,-20 2 0,22-4-65,1 0-1,-1-1 0,1 0 0,0 0 0,0-1 0,0 0 0,0 0 0,1-1 0,-1-1 0,1 1 0,0-1 0,0-1 0,1 1 0,-1-1 0,1-1 1,-10-11-1,6 9 16,-1 0 1,0 0 0,0 2-1,-1-1 1,-26-10-1,19 8-25,-36-21-1,19 5 18,1-1 0,1-2 1,1-1-1,2-2 0,-55-69 1,72 81-20,1-2 0,1 1 0,1-2 1,0 0-1,2 0 0,-12-41 0,10 23 29,-143-444 420,136 433-465,2-2-1,-15-79 1,-2-114-7,24 41 4,6 80 14,8-31-3,1 27-12,-5 125-7,-21-366 140,8 211-11,11 102-84,-18-102 0,12 134-31,-1 0 1,-1 0-1,-1 1 1,-23-37-1,3 4 58,21 38-64,-2 0-1,0 1 0,-1 0 1,-1 1-1,-1 1 0,-1 0 1,0 1-1,-1 1 0,-1 0 0,0 1 1,-1 1-1,-35-18 0,-186-84 12,203 101-15,-1 1 1,0 2-1,-1 2 1,-66-7-1,38 11 11,13 2-10,0-3-1,-91-20 0,76 7-8,-119-18-1,123 37-1,51 1 6,-1 0 1,-26-3-1,16-4-8,22 5 5,-1 0-1,1 0 1,0 0 0,-1 1 0,1-1-1,0 1 1,-1 0 0,1 0 0,-1 0-1,1 0 1,0 1 0,-1-1 0,1 1-1,0 0 1,-1 0 0,-4 2 0,1-1 5,0 0 0,0 0 0,-1-1 0,1-1 0,-1 1 0,-14-2 0,12 1-12,-1 0 8,9 0-3,1 0-1,0-1 0,0 1 0,-1 0 0,1 0 0,0 0 0,0 0 0,-1 0 0,1 0 0,0 1 1,0-1-1,0 0 0,-1 1 0,1-1 0,0 1 0,0-1 0,0 1 0,-1 0 0,1 1 2,1 0 0,1 1 0,-1-1 0,0 0 0,0 0 0,1 0 0,-1 0 0,1 0 0,0-1 0,-1 1 0,1 0 0,0 0 0,0 0 0,0-1 0,1 1 0,-1 0 0,2 1 0,9 17 8,2-1 0,0-1-1,1 0 1,1-1 0,20 17 0,-28-28 7,-6-7 15,-11-14 30,4 7-49,0 0-8,0 0 0,-1 1 0,0 0 0,0 1 0,-1-1 0,-8-6 0,-5-5 0,5 4 1,8 7-5,-1 0 1,1 0 0,1 0-1,-1-1 1,1 1-1,1-2 1,-1 1 0,1-1-1,1 1 1,0-1-1,-4-11 1,8 17 3,-1 1 0,1-1 0,0 0-1,0 1 1,0-1 0,1 1 0,-1-1 0,1 1-1,-1-1 1,1 1 0,0 0 0,0-1 0,0 1 0,0 0-1,0-1 1,1 1 0,-1 0 0,1 0 0,-1 0-1,1 0 1,0 0 0,0 1 0,-1-1 0,1 0-1,3-1 1,1-1 4,-1 1 0,1-1 1,0 1-1,0 0 0,1 0 0,-1 1 0,1 0 0,8-2 0,80-5-17,-62 7 4,42-8 0,-58 6 9,-4 0 3,0 2 0,0-1 0,0 2 0,18-1 0,-29 2-3,0 0 0,0 0 0,-1 0 0,1 0-1,0 0 1,0 0 0,-1 1 0,1-1 0,0 1 0,0-1-1,-1 1 1,1 0 0,-1 0 0,1 0 0,-1 0 0,1 0-1,-1 0 1,1 0 0,-1 0 0,0 0 0,0 1 0,0-1-1,1 0 1,-1 1 0,0-1 0,-1 1 0,1-1-1,0 1 1,0 0 0,-1-1 0,1 1 0,-1 0 0,1 0-1,-1-1 1,0 1 0,0 0 0,0 0 0,0-1 0,0 4-1,-2 7 11,-1-1 0,1 0-1,-2 1 1,0-1-1,0-1 1,-1 1 0,0-1-1,-1 0 1,-8 11-1,-17 34 51,26-43-78,-4 6 61,1 0 0,-6 23 0,13-37-59,0-1-1,0 1 1,0-1 0,1 1-1,-1-1 1,1 1 0,0-1-1,0 1 1,0 0 0,0-1-1,1 1 1,-1-1 0,1 1-1,0-1 1,0 1 0,0-1-1,1 0 1,-1 1 0,3 3-1,0-4-227,-1-1 0,1 1 0,0 0-1,-1-1 1,1 0 0,0 0-1,1 0 1,-1 0 0,0-1-1,1 0 1,-1 0 0,0 0 0,1 0-1,7 0 1,21 5-1478,31 13 206</inkml:trace>
</inkml:ink>
</file>

<file path=ppt/ink/ink2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04.506"/>
    </inkml:context>
    <inkml:brush xml:id="br0">
      <inkml:brushProperty name="width" value="0.05" units="cm"/>
      <inkml:brushProperty name="height" value="0.05" units="cm"/>
      <inkml:brushProperty name="color" value="#FF0066"/>
    </inkml:brush>
  </inkml:definitions>
  <inkml:trace contextRef="#ctx0" brushRef="#br0">1877 3713 3145,'-6'6'2020,"4"-4"-893,3-2-740,1-1-441,0 0 0,0 0 0,0 1 0,0-1-1,0 1 1,0 0 0,0 0 0,0 0 0,0 0 0,0 0-1,4 0 1,32 15 1329,-33-13-576,0 1 1,1-1-1,-1 0 1,0-1-1,1 1 0,10 1 7153,-102 23-5378,37-9-2151,40-15-250,1 0 0,0-1 0,-1 0 0,1 0 0,-1-1 0,1 0 0,-1 0 0,1-1 0,-1 0-1,1-1 1,-1 1 0,-14-7 0,-6-3 178,1-2 0,-32-20 1,39 22-91,9 3-82,1 0 0,-1 0 0,1-1 0,1-1 0,0 0 0,0 0 0,1-1 0,0 0 0,-9-14 0,-6-17 224,-27-60 0,9 14 6,11 21-76,3-1 0,-28-105-1,42 128-99,-30-147 423,9 35-271,-8-35-45,-29-316 0,62 291-207,9 139-9,-21-148 0,14 171-19,-1-69 0,7 79 0,-1-1 0,-18-82 0,13 99 6,-11-47 0,-3 2 1,-42-95 0,-120-178 52,171 328 15,-1 1-1,0 1 1,-23-21 0,1 0 3,13 16-73,-33-25-1,27 23-13,26 22 5,0 0 0,1 0 0,-1 0 0,0 0 0,0 0 0,-1 1 0,1-1 0,0 1 0,0 0 0,-1 0 0,1 0 0,-1 0 0,1 1 0,-1 0 0,1-1 0,-5 1 1,-1 2-2,0-1 0,0 1 0,1 1 1,-16 6-1,14-5 23,0-1 0,0 0 0,-20 4 0,27-7-21,1 0-1,-1 0 0,0 0 0,0 0 0,0 0 1,1-1-1,-1 1 0,0-1 0,0 0 1,1 1-1,-1-1 0,1-1 0,-1 1 0,1 0 1,-1-1-1,1 1 0,0-1 0,-1 0 0,1 1 1,0-1-1,0 0 0,0-1 0,1 1 0,-1 0 1,0 0-1,-1-5 0,-2-2 15,1-1 0,1 1 0,-1-1 0,2 0 0,-4-18 0,6 26-12,0 1 0,0-1 0,0 1-1,0-1 1,-1 1 0,1-1 0,-1 1-1,1-1 1,-1 1 0,0 0 0,1-1-1,-1 1 1,0 0 0,0-1 0,0 1-1,0 0 1,0 0 0,0 0-1,0 0 1,0 0 0,-1 0 0,1 0-1,0 0 1,-1 0 0,1 1 0,0-1-1,-1 0 1,1 1 0,-1 0 0,1-1-1,-1 1 1,1 0 0,-1-1 0,-2 1-1,0 1 3,0-1-1,0 1 1,1 0 0,-1 0-1,1 1 1,-1-1-1,1 1 1,-1-1 0,1 1-1,0 0 1,0 1-1,0-1 1,-4 4-1,1-1-15,0-1 0,0 0 0,0 0 0,0 0-1,0-1 1,-1 0 0,0 0 0,1-1 0,-12 3-1,18-5-24,-1 0 0,1 0 0,0 0-1,0 0 1,-1 0 0,1 0-1,0 0 1,0 0 0,-1 0 0,1 0-1,0 0 1,-1 0 0,1 0-1,0 0 1,0 0 0,-1 0 0,1 0-1,0 0 1,0 0 0,-1-1-1,1 1 1,0 0 0,0 0-1,0 0 1,-1 0 0,1-1 0,0 1-1,0 0 1,0 0 0,-1 0-1,1-1 1,0 1 0,0 0 0,0 0-1,0-1 1,0 1 0,0 0-1,-1 0 1,1-1 0,0 1-37,0-1 1,1 1-1,-1-1 1,0 1-1,0 0 0,0-1 1,0 1-1,1-1 1,-1 1-1,0 0 1,1-1-1,-1 1 1,0 0-1,0-1 1,1 1-1,-1 0 0,0 0 1,1-1-1,-1 1 1,1 0-1,-1 0 1,0 0-1,1-1 1,-1 1-1,1 0 0,-1 0 1,0 0-1,1 0 1,-1 0-1,2 0 1,25-1-1002</inkml:trace>
</inkml:ink>
</file>

<file path=ppt/ink/ink2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07.108"/>
    </inkml:context>
    <inkml:brush xml:id="br0">
      <inkml:brushProperty name="width" value="0.05" units="cm"/>
      <inkml:brushProperty name="height" value="0.05" units="cm"/>
      <inkml:brushProperty name="color" value="#FF0066"/>
    </inkml:brush>
  </inkml:definitions>
  <inkml:trace contextRef="#ctx0" brushRef="#br0">15 22 6689,'-1'0'471,"0"-1"-1,0 1 0,0-1 0,0 1 0,0-1 0,1 1 0,-1-1 1,0 0-1,0 0 0,1 1 0,-1-1 0,1 0 0,-1 0 1,0 1-1,1-1 0,-1 0 0,1 0 0,0 0 0,-1 0 0,1 0 1,0 0-1,0 0 0,-1 0 0,1 0 0,0-1 831,11 6-223,-5 0-993,0-1 1,0 2 0,0-1-1,-1 1 1,1-1-1,-1 2 1,0-1 0,-1 0-1,1 1 1,6 12-1,-5-9 5,0 0-27,-1-1 1,0 2-1,0-1 1,-1 0-1,0 1 1,-1 0-1,0 0 1,0 0-1,-1 0 0,-1 0 1,0 1-1,0-1 1,-1 1-1,-1 10 1,-2-18-1634,-2-11-2772,1-14 3084</inkml:trace>
</inkml:ink>
</file>

<file path=ppt/ink/ink2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07.539"/>
    </inkml:context>
    <inkml:brush xml:id="br0">
      <inkml:brushProperty name="width" value="0.05" units="cm"/>
      <inkml:brushProperty name="height" value="0.05" units="cm"/>
      <inkml:brushProperty name="color" value="#FF0066"/>
    </inkml:brush>
  </inkml:definitions>
  <inkml:trace contextRef="#ctx0" brushRef="#br0">19 2 9330,'-9'-1'3625,"6"1"-2633,3 1-200,-2-1-296,0 0-240,1 0-600,-1 0-248</inkml:trace>
</inkml:ink>
</file>

<file path=ppt/ink/ink2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07.992"/>
    </inkml:context>
    <inkml:brush xml:id="br0">
      <inkml:brushProperty name="width" value="0.05" units="cm"/>
      <inkml:brushProperty name="height" value="0.05" units="cm"/>
      <inkml:brushProperty name="color" value="#FF0066"/>
    </inkml:brush>
  </inkml:definitions>
  <inkml:trace contextRef="#ctx0" brushRef="#br0">0 0 7618,'67'58'3126,"-41"-39"-113,-25-18-2820,0-1 0,0 1 0,0 0 1,0-1-1,0 1 0,0 0 1,0 0-1,0 0 0,0 0 0,-1 0 1,1 0-1,0 0 0,-1 0 1,1 0-1,-1 0 0,1 0 1,-1 0-1,1 0 0,-1 3 0,1-3-171,12 23 1307,6 11-360,-18-33-955,-1-1-1,1 1 1,-1 0-1,0-1 1,1 1-1,-1 0 1,0-1-1,0 1 1,0 0-1,0-1 1,0 1-1,-1 0 1,1-1-1,0 1 1,-1 0-1,1-1 1,-1 1-1,0-1 1,-1 4-1,-4-30 97,4-9-108,1 24-1,0-1 0,1 0 0,1 1 0,0-1 0,0 1 0,5-18 0,-6 26 9,0 1-1,0 0 1,0-1-1,0 1 1,1 0 0,-1-1-1,1 1 1,-1 0 0,1-1-1,-1 1 1,1 0-1,0 0 1,0-1 0,-1 1-1,1 0 1,0 0 0,0 0-1,0 0 1,0 0-1,0 0 1,1 1 0,-1-1-1,0 0 1,0 0-1,0 1 1,1-1 0,-1 1-1,0-1 1,1 1 0,-1 0-1,0-1 1,1 1-1,-1 0 1,1 0 0,-1 0-1,0 0 1,1 0 0,-1 0-1,1 0 1,-1 1-1,0-1 1,1 0 0,-1 1-1,0-1 1,1 1-1,-1 0 1,0-1 0,0 1-1,0 0 1,2 1 0,8 5 272,-1 0 0,0 1 0,0 1 0,11 11 0,-17-16-172,16 24 244,-17-23-330,0 0 0,0-1 0,0 0 0,1 0 0,-1 0 0,5 4 0,-8-8-58,0 0 0,1 0 0,-1 1 0,0-1 1,0 0-1,0 0 0,0 0 0,1 0 1,-1 0-1,0 0 0,0 0 0,0 0 1,1 0-1,-1 0 0,0 0 0,0 0 0,0 0 1,0 0-1,1 0 0,-1 0 0,0 0 1,0 0-1,0-1 0,1 1 0,-1 0 0,0 0 1,0 0-1,0 0 0,0 0 0,0 0 1,1 0-1,-1-1 0,0 1 0,0 0 1,0 0-1,0 0 0,0 0 0,0 0 0,0-1 1,0 1-1,1 0 0,-1 0 0,0 0 1,0-1-1,0 1 0,0 0 0,0 0 0,0 0 1,0 0-1,0-1 0,0 1 0,0 0 1,0 0-1,1-17-4717,1-13 3521</inkml:trace>
</inkml:ink>
</file>

<file path=ppt/ink/ink2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08.395"/>
    </inkml:context>
    <inkml:brush xml:id="br0">
      <inkml:brushProperty name="width" value="0.05" units="cm"/>
      <inkml:brushProperty name="height" value="0.05" units="cm"/>
      <inkml:brushProperty name="color" value="#FF0066"/>
    </inkml:brush>
  </inkml:definitions>
  <inkml:trace contextRef="#ctx0" brushRef="#br0">107 17 8978,'-1'-3'805,"-5"-9"4191,5 12-4929,1 0 0,0 0 0,0 0 1,0 0-1,0 0 0,0 0 0,0 0 0,-1-1 0,1 1 0,0 0 1,0 0-1,0 0 0,0 0 0,-1 0 0,1 0 0,0 0 0,0 0 1,0 0-1,0 0 0,-1 0 0,1 0 0,0 0 0,0 0 0,0 0 0,0 0 1,-1 0-1,1 0 0,0 0 0,0 0 0,0 0 0,0 0 0,-1 0 1,1 1-1,0-1 0,0 0 0,0 0 0,0 0 0,0 0 0,0 0 0,-1 0 1,1 0-1,0 1 0,0-1 0,0 0 0,0 0 0,0 0 0,0 0 1,0 1-1,0-1 0,0 0 0,0 0 0,0 0 0,-13 34 3393,11-19-3323,1-1 1,0 0-1,2 20 1,-1-33-108,1 10 58,0-1-1,1 1 1,1 0 0,0-1 0,0 0 0,1 1 0,0-1 0,9 14 0,4 4 38,28 35 1,-32-46-119,17 27-219,19 23 207,-9-29-6616,-36-37 5397</inkml:trace>
  <inkml:trace contextRef="#ctx0" brushRef="#br0" timeOffset="1">15 436 6217,'-1'0'177,"1"0"-1,-1 1 0,1-1 0,-1 0 0,1 0 0,-1 0 1,1 0-1,-1 0 0,1 0 0,-1 0 0,1-1 1,0 1-1,-1 0 0,1 0 0,-1 0 0,1 0 1,-1-1-1,1 1 0,0 0 0,-1 0 0,1-1 0,-1 1 1,1 0-1,0-1 0,-1 1 0,1 0 0,0-1 1,0 1-1,-1 0 0,1-1 0,0 1 0,0-1 1,-1 1-1,1 0 0,0-1 0,0 1 0,0-1 0,0 1 1,0-1-1,0 1 0,0-1 0,0 1 0,0-1 1,0 1-1,0-1 0,0 1 0,0 0 0,0-1 1,0 1-1,0-1 0,1 1 0,-1-1 0,0 1 0,0 0 1,0-1-1,1 1 0,-1-1 0,0 1 0,1 0 1,-1-1-1,0 1 0,1-1 0,28-32 2217,17-9-1194,84-57 1,-128 98-1558,0 0 1,1 0-1,-1 0 0,1 0 1,-1 0-1,1 0 1,-1 1-1,1-1 1,-1 1-1,1 0 0,-1-1 1,1 1-1,0 1 1,-1-1-1,4 1 1,14 0-916</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18.797"/>
    </inkml:context>
    <inkml:brush xml:id="br0">
      <inkml:brushProperty name="width" value="0.05" units="cm"/>
      <inkml:brushProperty name="height" value="0.05" units="cm"/>
      <inkml:brushProperty name="color" value="#FF0066"/>
    </inkml:brush>
  </inkml:definitions>
  <inkml:trace contextRef="#ctx0" brushRef="#br0">7 38 4801,'1'-1'-290,"9"-22"13432,-15 29-12472,3-2-700,0-1 0,1 0 0,-1 1 0,1-1 0,0 1 0,0 0 0,0-1 0,0 1 0,1 0 0,-1 0 0,1-1 0,0 1 0,0 0 0,1 5 0,0-6 22,-1-1 0,0 1-1,1-1 1,0 0-1,-1 1 1,1-1 0,0 0-1,0 0 1,0 0 0,1 1-1,-1-1 1,1 0-1,-1-1 1,1 1 0,-1 0-1,1 0 1,0-1-1,0 1 1,0-1 0,0 1-1,0-1 1,0 0 0,0 0-1,3 1 1,5 0 25,0 0 1,0-1-1,0-1 0,0 0 1,0 0-1,0-1 1,0 0-1,0-1 0,-1 0 1,1 0-1,0-1 1,-1 0-1,0-1 0,1 0 1,-2-1-1,1 0 1,0 0-1,8-7 1,-16 11 5,1 0 1,-1 0-1,1-1 1,-1 1-1,1 0 1,-1-1 0,0 1-1,0-1 1,1 0-1,-1 1 1,0-1 0,-1 0-1,1 0 1,0 0-1,0 1 1,0-5 0,-1 5 2,0 0 1,0-1 0,0 1 0,-1 0-1,1 0 1,0 0 0,-1-1 0,1 1-1,-1 0 1,1 0 0,-1 0 0,1 0-1,-1 0 1,0-1 0,1 1 0,-1 0-1,0 1 1,0-1 0,-1-1-1,-3-2-20,1 1-1,-1 1 1,0-1-1,0 1 1,0-1-1,0 1 1,0 1-1,0-1 1,-1 1-1,-6-1 1,-11-1-1179,-1 1 1,0 1-1,-33 4 0,56-2 364</inkml:trace>
</inkml:ink>
</file>

<file path=ppt/ink/ink2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08.829"/>
    </inkml:context>
    <inkml:brush xml:id="br0">
      <inkml:brushProperty name="width" value="0.05" units="cm"/>
      <inkml:brushProperty name="height" value="0.05" units="cm"/>
      <inkml:brushProperty name="color" value="#FF0066"/>
    </inkml:brush>
  </inkml:definitions>
  <inkml:trace contextRef="#ctx0" brushRef="#br0">1 0 6969,'0'24'8951,"2"14"-7413,-1-11-1224,-1-24-271,0 0-1,0-1 1,0 1 0,0 0-1,1-1 1,-1 1 0,1 0-1,0-1 1,0 1 0,0-1-1,0 1 1,0-1 0,0 0 0,1 1-1,-1-1 1,1 0 0,0 0-1,0 0 1,-1 0 0,1 0-1,0 0 1,1-1 0,-1 1-1,0-1 1,0 1 0,1-1 0,-1 0-1,1 0 1,-1 0 0,1 0-1,-1 0 1,1-1 0,0 1-1,4 0 1,-3-1-35,0 0 1,1 0-1,-1 0 0,0-1 0,1 1 1,-1-1-1,0 0 0,1-1 0,-1 1 0,0-1 1,0 1-1,0-1 0,0 0 0,0-1 1,-1 1-1,1-1 0,-1 1 0,0-1 1,5-5-1,-7 7-5,0 0-1,0 0 1,-1 0 0,1 0-1,0 0 1,-1 0 0,1 0 0,-1 0-1,1 0 1,-1 0 0,1 0 0,-1 0-1,0 0 1,0 0 0,1 0 0,-1-1-1,0 1 1,0 0 0,0 0 0,0 0-1,-1 0 1,1 0 0,0-1-1,0 1 1,-1 0 0,1 0 0,0 0-1,-1 0 1,1 0 0,-1 0 0,0 0-1,1 0 1,-1 0 0,0 0 0,1 0-1,-1 1 1,0-1 0,0 0 0,0 0-1,0 1 1,0-1 0,0 1-1,0-1 1,0 0 0,0 1 0,0 0-1,-1-1 1,-9-4-254,0 1-1,0 1 0,-22-4 1,15 3-929,15 3 965,3 1 88,-1 0 0,0 0 0,0 0 0,1 0 0,-1 0 0,0 0 0,0 0 0,1 0 0,-1-1 0,0 1 0,1 0 0,-1-1 0,0 1 0,1 0 0,-1-1 0,0 1 0,1-1 0,-1 1 0,1-1 0,-1 1 0,1-1 0,-1 0 0,1 1 0,-1-1 0,1 1 0,-1-1 0,1 0 0,0 1-1,0-1 1,-1 0 0,1 0 0,0-1 0,7-8-679</inkml:trace>
</inkml:ink>
</file>

<file path=ppt/ink/ink2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09.299"/>
    </inkml:context>
    <inkml:brush xml:id="br0">
      <inkml:brushProperty name="width" value="0.05" units="cm"/>
      <inkml:brushProperty name="height" value="0.05" units="cm"/>
      <inkml:brushProperty name="color" value="#FF0066"/>
    </inkml:brush>
  </inkml:definitions>
  <inkml:trace contextRef="#ctx0" brushRef="#br0">0 44 7650,'15'-1'1524,"0"0"1,0 1 0,16 2-1,-24-2-991,0 1 0,0 0 0,0 1-1,0-1 1,-1 1 0,1 1 0,-1-1 0,1 1-1,6 5 1,-13-8-485,1 0 0,-1 0 0,1 0 0,-1 1 0,1-1-1,-1 0 1,1 0 0,-1 1 0,0-1 0,1 0 0,-1 1 0,0-1 0,1 0 0,-1 1-1,0-1 1,1 1 0,-1-1 0,0 1 0,0-1 0,1 0 0,-1 1 0,0-1 0,0 1 0,0-1-1,0 1 1,0-1 0,0 1 0,0-1 0,0 2 0,0-2-37,-1-1 0,0 1 0,1 0-1,-1 0 1,0-1 0,1 1 0,-1-1 0,0 1 0,1 0 0,-1-1 0,1 1-1,-1-1 1,1 1 0,-1-1 0,1 0 0,-1 1 0,1-1 0,-1 0 0,1 1-1,0-1 1,-1 0 0,1-1 0,-2 0-17,1 0-1,0 0 1,0 0-1,0 0 1,0-1-1,0 1 1,0 0-1,0-1 1,1 1-1,-1 0 1,1-1-1,0 1 1,0-1-1,0-3 1,1 5-241,0-1 1,0 0 0,0 1-1,0-1 1,1 1-1,-1-1 1,1 1-1,-1 0 1,1-1-1,-1 1 1,1 0-1,-1 0 1,1 0-1,0 0 1,0 1 0,0-1-1,-1 0 1,1 1-1,2-1 1,9-4-728</inkml:trace>
</inkml:ink>
</file>

<file path=ppt/ink/ink2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10.511"/>
    </inkml:context>
    <inkml:brush xml:id="br0">
      <inkml:brushProperty name="width" value="0.05" units="cm"/>
      <inkml:brushProperty name="height" value="0.05" units="cm"/>
      <inkml:brushProperty name="color" value="#FF0066"/>
    </inkml:brush>
  </inkml:definitions>
  <inkml:trace contextRef="#ctx0" brushRef="#br0">1 762 6969,'49'-42'3423,"-48"41"-3082,0 0 1,0 1 0,0-1-1,0 0 1,0 0 0,0 1 0,1-1-1,-1 1 1,0-1 0,0 1-1,1 0 1,-1-1 0,2 1-1,-1 0-202,-1 0 0,0 0-1,0 1 1,0-1-1,0 0 1,1 1-1,-1-1 1,0 1-1,0-1 1,0 1 0,0 0-1,0-1 1,0 1-1,1 1 1,2 1 788,2-1-591,-1 1 0,1 1-1,-1-1 1,0 1 0,0 0-1,-1 0 1,1 0 0,-1 1 0,7 8-1,-9-10-297,0 0 0,-1 0 0,1 0 0,-1 1 0,1-1 0,-1 1 0,0-1 0,-1 1-1,1-1 1,0 1 0,-1-1 0,0 1 0,0 0 0,0-1 0,0 1 0,-1-1 0,-1 7 0,2-10-41,0 0 0,-1-1 0,1 1 0,-1 0 0,1 0 1,-1 0-1,1-1 0,0 1 0,-1 0 0,1 0 0,0-1 1,-1 1-1,1 0 0,0-1 0,-1 1 0,1 0 0,0-1 0,0 1 1,-1-1-1,1 1 0,0 0 0,0-1 0,0 1 0,-1-1 0,1 1 1,0-1-1,0 1 0,0-1 0,-5-26-80,-3-43 0,8 70 82,0-4-4,0 0-1,0 0 0,0 0 1,0-1-1,0 1 0,1 0 1,0 0-1,0 0 0,0 0 0,1 0 1,-1 0-1,4-6 0,-4 9 16,0 0-1,0 0 0,0 0 1,-1 0-1,1 0 0,0 1 1,0-1-1,0 0 1,1 0-1,-1 1 0,0-1 1,0 1-1,0-1 0,0 1 1,1-1-1,-1 1 0,0 0 1,0 0-1,1-1 0,-1 1 1,0 0-1,0 0 0,1 0 1,-1 0-1,0 1 1,1-1-1,-1 0 0,0 0 1,0 1-1,0-1 0,1 1 1,-1-1-1,0 1 0,0-1 1,0 1-1,0 0 0,0 0 1,2 1-1,32 28 504,-33-28-474,0 0 0,-1 0-1,1 0 1,0 1-1,-1-1 1,0 0 0,1 1-1,-1-1 1,0 1-1,0 0 1,0-1 0,-1 1-1,1 0 1,0 3-1,0-28-1,1-1-1,1 1 0,0 0 1,10-28-1,-4 14-30,-9 35-6,0-1 0,1 1 0,-1-1 0,0 1 0,1-1 0,-1 1-1,1-1 1,0 1 0,-1 0 0,1 0 0,0-1 0,0 1 0,0 0 0,0 0-1,0 0 1,0 0 0,0 0 0,0 0 0,0 0 0,1 0 0,1-1-1,-2 2 1,1 0-1,-1 0 0,0 0 0,1 0 1,-1 0-1,1 0 0,-1 0 0,1 0 1,-1 0-1,1 1 0,-1-1 0,0 1 1,1-1-1,-1 1 0,1-1 0,-1 1 1,2 1-1,4 3 6,-1 0-1,1 1 1,-1-1-1,0 1 1,-1 1 0,7 8-1,-11-14-72,0 0 0,0 1 0,0-1 0,0 0-1,0 0 1,0 0 0,0 0 0,0 0 0,1 0-1,-1 0 1,0 0 0,1-1 0,-1 1 0,0 0 0,1-1-1,-1 1 1,1-1 0,-1 0 0,1 1 0,-1-1-1,1 0 1,0 0 0,-1 0 0,1 0 0,-1 0-1,1 0 1,-1 0 0,1-1 0,-1 1 0,1-1 0,-1 1-1,1-1 1,-1 1 0,1-1 0,-1 0 0,0 0-1,1 1 1,-1-1 0,0 0 0,0 0 0,0-1-1,0 1 1,0 0 0,1-1 0,4-5-798,0 1-1,-1-1 1,0 0-1,0 0 1,-1 0 0,0 0-1,4-9 1,29-79 4136,-37 103-647,4 28-1408,-3 56-51,-2-127-1892,0 24 604,0 0-1,1 0 1,1 0 0,0-1-1,0 1 1,6-19-1,-7 30 122,0-1-1,1 1 1,-1-1-1,0 1 1,0-1-1,1 0 0,-1 1 1,0-1-1,1 1 1,-1 0-1,1-1 1,-1 1-1,1-1 1,-1 1-1,0 0 0,1-1 1,0 1-1,-1 0 1,1-1-1,-1 1 1,1 0-1,-1 0 0,1-1 1,-1 1-1,1 0 1,0 0-1,-1 0 1,1 0-1,-1 0 1,1 0-1,0 0 0,-1 0 1,1 0-1,-1 0 1,1 0-1,0 1 1,-1-1-1,1 0 1,-1 0-1,1 0 0,-1 1 1,1-1-1,-1 0 1,1 1-1,0 0 1,30 23-120,-14-10 93,-16-13 31,0 0-1,0-1 0,0 1 1,0-1-1,0 1 1,0-1-1,0 1 0,0-1 1,0 0-1,0 1 1,1-1-1,-1 0 0,0 0 1,0 0-1,0 0 1,0 0-1,1 0 0,-1 0 1,0 0-1,0-1 1,0 1-1,0 0 0,0-1 1,0 1-1,1-1 1,-1 1-1,0-1 0,0 1 1,0-1-1,-1 0 0,1 0 1,0 1-1,0-1 1,0 0-1,0 0 0,-1 0 1,1 0-1,0 0 1,-1 0-1,2-2 0,2-5 8,-1-1-1,0 0 1,0 1-1,3-15 1,-2 5 9,0 3 49,-1 1 0,-1 0 1,0-1-1,-1 1 0,-1-1 1,-3-26-1,-19-88 276,18 112-328,3 8 19,-1 0 0,0-1 0,-1 1 0,0 0 0,-1 0 0,0 1 0,0-1 0,-1 1 0,-10-15 0,15 23-14,0 0 0,0-1 1,0 1-1,-1 0 1,1-1-1,0 1 1,0 0-1,-1 0 1,1-1-1,0 1 0,0 0 1,-1 0-1,1 0 1,0-1-1,0 1 1,-1 0-1,1 0 1,0 0-1,-1 0 0,1 0 1,0 0-1,-1-1 1,1 1-1,0 0 1,-1 0-1,1 0 1,0 0-1,-1 0 1,1 0-1,0 1 0,-1-1 1,1 0-1,0 0 1,-1 0-1,-2 13 359,8 18 111,8 15 253,27 66 1,-32-94-627,1 0 1,1-1-1,0 0 0,1 0 0,1-2 0,21 23 1,-23-28-151,-7-6-119,0-1-1,0 1 0,1-1 0,-1 0 1,1 0-1,6 3 0,-24-21-12436,-1-4 12043,2 7 314,8 7 222,0 0 0,0 0 0,0 0 0,1-1 0,-1 1 0,1-1 0,1 0 0,-1 0 0,1-1 0,-4-9 0,7 14 134,0 1 0,0 0 0,0-1 0,0 1 0,0 0 0,0-1 0,1 1 0,-1 0 0,0-1 0,1 1 0,-1 0 0,1-1 0,-1 1 0,1 0 0,0 0 0,0 0 0,-1 0 0,1 0 0,0 0 0,0 0 0,0 0 0,0 0-1,0 0 1,0 0 0,0 0 0,1 1 0,-1-1 0,0 1 0,3-2 0,46-16 2344,-34 13-1643,-6 1-154,0 1-1,0 0 0,0 1 1,1 0-1,14-1 0,-22 2-551,-1 1 0,1 1 0,0-1 0,-1 0 0,1 1 0,0-1 0,-1 1-1,1 0 1,-1-1 0,1 1 0,-1 1 0,1-1 0,-1 0 0,0 1 0,0-1 0,1 1-1,-1-1 1,0 1 0,0 0 0,-1 0 0,1 0 0,0 0 0,-1 0 0,1 1-1,-1-1 1,2 4 0,8 16 275,-6-14-279,-1 0 0,0 1 0,6 16-1,-10-24-124,0-1-1,0 0 1,0 0-1,0 0 0,0 1 1,0-1-1,0 0 0,0 0 1,0 1-1,0-1 1,0 0-1,0 0 0,0 1 1,0-1-1,0 0 0,0 0 1,0 0-1,0 1 0,0-1 1,0 0-1,-1 0 1,1 0-1,0 1 0,0-1 1,0 0-1,0 0 0,0 0 1,-1 0-1,1 1 1,0-1-1,0 0 0,0 0 1,-1 0-1,1 0 0,0 0 1,0 0-1,0 1 1,-1-1-1,1 0 0,0 0 1,-4-2-1714,1-5-3793,3-10 3114,-3-9 1129</inkml:trace>
</inkml:ink>
</file>

<file path=ppt/ink/ink2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10.950"/>
    </inkml:context>
    <inkml:brush xml:id="br0">
      <inkml:brushProperty name="width" value="0.05" units="cm"/>
      <inkml:brushProperty name="height" value="0.05" units="cm"/>
      <inkml:brushProperty name="color" value="#FF0066"/>
    </inkml:brush>
  </inkml:definitions>
  <inkml:trace contextRef="#ctx0" brushRef="#br0">59 117 7922,'-49'-114'3921,"40"112"1968,10 2-6041,10 0-840,2 0-505,-1 0 889</inkml:trace>
</inkml:ink>
</file>

<file path=ppt/ink/ink2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11.415"/>
    </inkml:context>
    <inkml:brush xml:id="br0">
      <inkml:brushProperty name="width" value="0.05" units="cm"/>
      <inkml:brushProperty name="height" value="0.05" units="cm"/>
      <inkml:brushProperty name="color" value="#FF0066"/>
    </inkml:brush>
  </inkml:definitions>
  <inkml:trace contextRef="#ctx0" brushRef="#br0">690 246 7450,'0'0'401,"-1"-1"0,0 1 0,1-1 0,-1 1 0,0-1-1,0 1 1,1-1 0,-1 1 0,0 0 0,0-1 0,0 1 0,1 0 0,-1 0 0,0 0 0,0-1 0,0 1 0,0 0 0,1 0 0,-1 0 0,0 0 0,0 1 0,0-1 0,0 0 0,0 0 0,1 0 0,-1 1 0,0-1 0,0 0 0,-1 2 0,1 1-188,-1 1 0,1-1 0,0 1 0,0 0-1,1-1 1,-1 1 0,1 7 0,0-10-285,-1 7 109,-1-1-6,1 0-1,1-1 1,0 1 0,-1 0 0,2 0 0,-1-1 0,1 1 0,0 0 0,1-1 0,3 13 0,2-3-3,4 7-41,-11-23 14,0 0 0,1 0 0,-1 1-1,1-1 1,-1 0 0,1 0 0,-1 0-1,1 0 1,-1 0 0,1 0 0,-1 1 0,1-1-1,-1-1 1,1 1 0,-1 0 0,1 0 0,-1 0-1,1 0 1,-1 0 0,1 0 0,-1 0-1,1-1 1,-1 1 0,1 0 0,-1 0 0,1-1-1,-1 1 1,0 0 0,1-1 0,-1 1-1,0 0 1,1-1 0,-1 1 0,0-1 0,1 1-1,-1 0 1,0-1 0,0 1 0,1-1-1,-1 1 1,0-1 0,0 1 0,0-2 0,12-15 286,0 0 1,1 1 0,0 0 0,18-15-1,-26 27-145,-1 0 0,1 0 0,0 1-1,0-1 1,0 1 0,0 0-1,1 1 1,-1-1 0,1 1 0,0 0-1,-1 1 1,1-1 0,0 1 0,0 0-1,0 1 1,0-1 0,0 1-1,12 2 1,-12 0-33,-23 0-8114,-2-2 6757</inkml:trace>
  <inkml:trace contextRef="#ctx0" brushRef="#br0" timeOffset="1">1 434 8498,'5'18'4321,"13"-12"-1001,25-14-1759,9-10 95,11-20-312,5-11-103,2-3-281,-2 1-192,-13 2-368,-2 2-336,-16 3-928,-6 2-376,1 10-1537,-9 4 1657</inkml:trace>
</inkml:ink>
</file>

<file path=ppt/ink/ink2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11.847"/>
    </inkml:context>
    <inkml:brush xml:id="br0">
      <inkml:brushProperty name="width" value="0.05" units="cm"/>
      <inkml:brushProperty name="height" value="0.05" units="cm"/>
      <inkml:brushProperty name="color" value="#FF0066"/>
    </inkml:brush>
  </inkml:definitions>
  <inkml:trace contextRef="#ctx0" brushRef="#br0">1 1 9858,'2'32'5089,"48"35"-704,-37-46-1504,-2-8-641,-5-4-431,-2-9-369,-1-5-3080,-3 4 1255</inkml:trace>
</inkml:ink>
</file>

<file path=ppt/ink/ink2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33.204"/>
    </inkml:context>
    <inkml:brush xml:id="br0">
      <inkml:brushProperty name="width" value="0.05" units="cm"/>
      <inkml:brushProperty name="height" value="0.05" units="cm"/>
      <inkml:brushProperty name="color" value="#FF0066"/>
    </inkml:brush>
  </inkml:definitions>
  <inkml:trace contextRef="#ctx0" brushRef="#br0">103 609 5001,'-9'-11'7982,"9"2"-3285,1 8-4550,0 0-1,-1 0 1,1 0 0,0 1-1,0-1 1,0 0-1,0 1 1,0-1 0,0 1-1,0-1 1,0 1 0,0-1-1,0 1 1,0 0 0,0-1-1,0 1 1,2 0 0,6-2-154,0 2 0,0-1-1,1 1 1,15 2 0,1 1 263,0-1-1,1-1 1,29-4-1,48-5 1001,120 5 0,-7 2 30,-37-22-364,-118 13-473,71-3-1,-70 9-361,0-3-1,0-3 0,-1-2 1,85-29-1,-139 37-78,-1 0-1,0-1 1,0 1 0,0-1-1,0-1 1,-1 1-1,0-1 1,0 0 0,6-9-1,0 2 15,-11 11-22,1 0 1,-1 0 0,0 1 0,0-1 0,0 0 0,0 0 0,0 0 0,0 0 0,-1 0-1,1-1 1,-1 1 0,1 0 0,-1 0 0,0 0 0,0-1 0,0 1 0,0 0 0,0 0-1,0 0 1,0-1 0,-1 1 0,1 0 0,-2-2 0,1 0 5,0 1 1,1 0-1,-1-1 0,1 1 1,0-1-1,0 1 0,1-6 1,-1 6-7,-1 0 1,1 1 0,0-1 0,-1 1 0,0-1-1,0 1 1,1-1 0,-1 1 0,-1 0 0,1 0-1,0-1 1,-1 1 0,1 0 0,-1 0 0,1 0-1,-1 0 1,0 0 0,0 1 0,0-1 0,0 1-1,-3-3 1,-61-39 11,49 32-11,-19-10-24,-1 0-1,-1 3 0,-79-27 1,40 18-43,47 16 17,-1 1-1,0 1 1,0 1 0,-55-5-1,-206 10-102,251 3 143,1 2-1,-1 2 0,0 2 0,1 1 0,-44 15 0,-50 8 7,113-26 1,-1 0 1,-31 12 0,46-13 0,-1 1 1,1-1 0,0 1-1,0 0 1,0 1-1,0 0 1,1 0 0,0 0-1,-10 12 1,1 0-2,-1-1 0,-21 16 0,25-23 1,1 0 0,0 1-1,1 1 1,0 0 0,0 0-1,1 1 1,-12 20 0,8-8 2,7-14-2,0 1 1,1-1-1,-4 15 1,8-21 1,0-1-1,0 1 1,0-1-1,1 1 1,0-1 0,0 1-1,0 0 1,0-1 0,0 1-1,1-1 1,-1 1 0,1-1-1,0 1 1,0-1-1,2 5 1,1 0 30,1-1 0,-1 1 0,1-1-1,0 0 1,1 0 0,0 0 0,0-1 0,0 0 0,1 0 0,0 0-1,0-1 1,8 5 0,-3-5 96,-1 1 0,1-1 0,0-1 0,0 0 1,1-1-1,-1 0 0,20 1 0,6-2 12,1-2-1,-1-2 1,1-1 0,54-13-1,37-9-2678,-87 19 2248</inkml:trace>
</inkml:ink>
</file>

<file path=ppt/ink/ink2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39.137"/>
    </inkml:context>
    <inkml:brush xml:id="br0">
      <inkml:brushProperty name="width" value="0.05" units="cm"/>
      <inkml:brushProperty name="height" value="0.05" units="cm"/>
      <inkml:brushProperty name="color" value="#FF0066"/>
    </inkml:brush>
  </inkml:definitions>
  <inkml:trace contextRef="#ctx0" brushRef="#br0">213 773 6177,'13'-3'4773,"12"5"-3917,-18-1-265,149 24 3240,25 3-1559,-112-21-1818,365 34 1606,-265-29-1403,162 6 214,-275-18-671,1-3 0,-1-2 0,99-23 0,-120 17-1,-1-2 0,-1 0 1,0-3-1,-1 0 0,0-2 0,-2-2 0,0-1 0,-1-1 0,-2-1 0,46-49 0,-67 64-155,-1 1 0,0-1 0,0 0 0,-1 0-1,0 0 1,0-1 0,-1 0 0,0 1 0,-1-1 0,1 0 0,-2 0-1,1 0 1,-2-1 0,1 1 0,-1 0 0,0 0 0,-1-1 0,0 1 0,-1 0-1,0 0 1,0 0 0,-1 0 0,0 1 0,0-1 0,-1 1 0,-6-10-1,-1 2-40,0 0 0,-2 1 0,0 1 0,0 0-1,-1 1 1,-1 0 0,0 1 0,-1 1 0,0 0 0,-1 1-1,0 1 1,-22-9 0,-19-3-27,-1 3 0,-91-17 0,-38-10-105,114 19-28,39 13 59,-1 1 0,-60-11-1,16 15-97,0 3-1,-1 4 1,-140 16 0,110 4-167,-108 30 90,180-38 233,1 2 1,0 2-1,-68 36 0,75-33 18,-8 4-2,1 2 1,1 1-1,-56 50 1,69-52 12,1 0 0,1 2 0,1 1 0,-22 36-1,38-54 12,0 1 0,0-1 0,1 1 0,1 0 0,-1 0 0,2 1 0,-1-1 0,1 0 0,1 1 0,-1 0 0,2-1 0,-1 1 0,1 0 0,1-1 0,0 1 0,0 0 0,1-1 0,0 1 0,6 15 0,3-4 39,1 1-1,0-2 1,2 0 0,1 0-1,0-1 1,1-1 0,1 0-1,1-2 1,0 0 0,1-1-1,1 0 1,0-2 0,1-1-1,0 0 1,26 10 0,-21-14 62,-1-1 1,1-2 0,0 0 0,1-1 0,-1-2-1,0-1 1,1-1 0,-1-1 0,35-6-1,10-5 46,-1-4-1,79-28 0,-54 10-250,80-22-3665,-121 44 2416</inkml:trace>
</inkml:ink>
</file>

<file path=ppt/ink/ink2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42.688"/>
    </inkml:context>
    <inkml:brush xml:id="br0">
      <inkml:brushProperty name="width" value="0.05" units="cm"/>
      <inkml:brushProperty name="height" value="0.05" units="cm"/>
      <inkml:brushProperty name="color" value="#FF0066"/>
    </inkml:brush>
  </inkml:definitions>
  <inkml:trace contextRef="#ctx0" brushRef="#br0">273 697 5993,'-8'1'11145,"16"3"-8442,29 6-3505,-33-9 1493,48 7-5,0-1 1,1-3 0,53-3 0,-56-1-594,-23 1 12,1 2 0,0 1 0,43 11 0,81 34 135,-98-29-157,1-3 1,67 12-1,-103-26-44,0-1 0,0-1 1,-1-1-1,1 0 0,0-1 0,0-1 0,-1-1 0,1-1 0,-1 0 0,32-13 0,-15 2 201,0-1 0,-1-2-1,-1-1 1,0-2-1,35-30 1,-57 39-156,1-1-1,-2-1 1,1 0-1,-2 0 1,0-1 0,-1 0-1,0-1 1,8-26-1,-14 37-80,-1 0 0,1-1 0,-1 1 0,-1-1 0,1 1 0,-1-1 0,0 1 0,0-1 0,-1 1 0,1-1 0,-1 1 0,0-1 0,-1 1 0,1 0 0,-1 0 0,0 0 0,-1 0 0,1 0 0,-1 0 0,0 0 0,0 1 0,0-1 0,-1 1 0,0 0 0,-5-5 0,-10-7 15,-1 0 0,0 2 0,-1 1 0,-31-16-1,20 12-21,-29-14 4,-124-42 0,35 16 8,54 21-37,-1 4-1,-113-21 1,169 44 15,-1 2 0,0 2 1,0 1-1,0 2 0,-53 5 0,78 0 7,1 0 0,-1 1 0,1 0 0,0 1 0,0 1 0,1 1 0,-1 0 0,2 1 0,-17 11 0,10-4 9,1 1-1,0 0 0,1 2 0,1 0 0,-19 27 1,36-45-2,-22 29-4,-34 57 0,51-75 4,0 1 1,1 0 0,0 0-1,1 1 1,1-1-1,0 1 1,0 0-1,0 21 1,2-23 16,2-1 0,-1 1 0,1 0 0,1-1 0,0 1 0,1-1 0,-1 1 0,2-1 0,0 0 1,0 0-1,1-1 0,0 1 0,0-1 0,1 0 0,1 0 0,-1-1 0,2 0 0,9 9 0,-5-6 66,0-2 1,0 0-1,1 0 0,0-1 1,0-1-1,1 0 0,0-1 0,1 0 1,-1-1-1,1-1 0,0 0 1,19 2-1,2-3-30,0-2 1,1-1-1,-1-1 1,1-2 0,-1-2-1,37-10 1,-28 6-1693,89-8 0,-34 16 289</inkml:trace>
</inkml:ink>
</file>

<file path=ppt/ink/ink2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51.429"/>
    </inkml:context>
    <inkml:brush xml:id="br0">
      <inkml:brushProperty name="width" value="0.05" units="cm"/>
      <inkml:brushProperty name="height" value="0.05" units="cm"/>
      <inkml:brushProperty name="color" value="#FF0066"/>
    </inkml:brush>
  </inkml:definitions>
  <inkml:trace contextRef="#ctx0" brushRef="#br0">15 9 7130,'0'0'46,"0"1"0,0-1 1,0 1-1,0-1 1,0 1-1,0-1 1,0 1-1,0-1 1,0 1-1,0-1 1,0 1-1,0-1 0,0 1 1,0-1-1,-1 0 1,1 1-1,0-1 1,0 1-1,-1-1 1,1 1-1,0-1 1,0 0-1,-1 1 1,1-1-1,0 0 0,-1 1 1,1-1-1,-1 0 1,1 0-1,0 1 1,-2-1-1,-4-10 7232,5-2 78,1 12-7308,0 0-1,1 0 1,-1 0 0,1 0 0,-1 0-1,0 0 1,1 0 0,-1 0 0,0 1-1,1-1 1,-1 0 0,0 0 0,1 0-1,-1 0 1,0 1 0,1-1 0,-1 0 0,0 0-1,1 1 1,-1-1 0,0 0 0,0 0-1,0 1 1,1-1 0,-1 0 0,0 1-1,0-1 1,0 0 0,1 1 0,-1-1 0,0 1-1,0-1 1,0 0 0,0 1 0,0-1-1,59 100 759,-50-84-664,-1 1-1,-1-1 1,-1 1 0,6 22-1,-4-13 8,17 75 355,-16-61-321,19 54 0,-27-77-775,-3-18-1365,0-12-947,3 1 2312,-2 0 0,1 0 0,-1 0 0,-1 0 0,-1 0 0,-6-22 0,5 18 563</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19.191"/>
    </inkml:context>
    <inkml:brush xml:id="br0">
      <inkml:brushProperty name="width" value="0.05" units="cm"/>
      <inkml:brushProperty name="height" value="0.05" units="cm"/>
      <inkml:brushProperty name="color" value="#FF0066"/>
    </inkml:brush>
  </inkml:definitions>
  <inkml:trace contextRef="#ctx0" brushRef="#br0">110 0 6657,'-5'2'698,"0"0"0,1 0 0,-1 0 0,0 0-1,1 1 1,0 0 0,-4 3 0,2-1-372,1 1 0,1-1 1,-1 1-1,1 0 0,0 0 0,0 0 1,-3 9-1,-5 5 270,9-16-489,1 1 0,-1-1 0,1 1 0,0 0 0,0-1-1,-2 10 1,4-12-109,0 0 0,0 0-1,0-1 1,0 1 0,0 0-1,1-1 1,-1 1 0,0 0-1,1 0 1,0-1-1,-1 1 1,1-1 0,0 1-1,0-1 1,0 1 0,0-1-1,0 1 1,0-1 0,0 0-1,0 1 1,1-1 0,-1 0-1,0 0 1,3 1-1,4 3 104,0 0-1,1-1 0,14 5 1,-15-6 68,0 0 1,-1 1 0,1-1-1,-1 1 1,14 10 0,-20-13-132,1 1 1,0 0-1,-1-1 1,0 1-1,1 0 1,-1 0-1,0 0 0,0 0 1,0 0-1,0 0 1,0 0-1,-1 1 1,1-1-1,0 0 1,-1 0-1,0 1 1,0-1-1,1 0 1,-1 0-1,-1 1 0,1-1 1,0 0-1,0 0 1,-1 1-1,0-1 1,0 3-1,-1 0-89,0 1-1,0-1 1,-1 1 0,1-1-1,-1 0 1,0 0-1,0-1 1,-1 1 0,0-1-1,0 1 1,0-1-1,0 0 1,0 0 0,-1-1-1,0 0 1,1 1-1,-1-1 1,-1-1 0,-4 3-1,9-5-56,0 1-1,0-1 1,1 0 0,-1 0-1,0 0 1,0 0 0,1 1 0,-1-1-1,0 0 1,0 0 0,0 0-1,1-1 1,-1 1 0,0 0-1,0 0 1,1 0 0,-1-1-1,0 1 1,0 0 0,1-1-1,-1 1 1,0 0 0,1-1-1,-1 1 1,1-1 0,-2 0-1,7-8-728</inkml:trace>
  <inkml:trace contextRef="#ctx0" brushRef="#br0" timeOffset="1">241 126 8450,'5'23'4169,"3"0"-1809,3-1-775,1-1-305,2-5-728,-1-1-224,0-4-192,-2-3-248,1-3-888,1-5-617,0-11 905</inkml:trace>
</inkml:ink>
</file>

<file path=ppt/ink/ink2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52.046"/>
    </inkml:context>
    <inkml:brush xml:id="br0">
      <inkml:brushProperty name="width" value="0.05" units="cm"/>
      <inkml:brushProperty name="height" value="0.05" units="cm"/>
      <inkml:brushProperty name="color" value="#FF0066"/>
    </inkml:brush>
  </inkml:definitions>
  <inkml:trace contextRef="#ctx0" brushRef="#br0">58 362 5969,'-5'3'873,"1"-1"-1,-1 1 0,1-1 1,-1 0-1,0 0 1,-6 1-1,-7-1 7918,21-14-5780,20-23-2622,35-42 65,-42 58-225,2 0 0,0 1 0,0 1-1,2 1 1,24-16 0,-24 17-25,25-17 44,3 2 0,50-25 0,-97 54-330,1 1-1,-1-1 0,0 1 0,1-1 0,-1 1 0,0 0 0,0-1 0,1 1 0,-1 0 1,0 0-1,1 0 0,-1 0 0,1 0 0,1 1 0</inkml:trace>
</inkml:ink>
</file>

<file path=ppt/ink/ink2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52.725"/>
    </inkml:context>
    <inkml:brush xml:id="br0">
      <inkml:brushProperty name="width" value="0.05" units="cm"/>
      <inkml:brushProperty name="height" value="0.05" units="cm"/>
      <inkml:brushProperty name="color" value="#FF0066"/>
    </inkml:brush>
  </inkml:definitions>
  <inkml:trace contextRef="#ctx0" brushRef="#br0">11 0 6697,'-4'17'1219,"2"-13"-673,1 0 0,0 0 0,0 0 0,0 0 0,1 1 0,1 10 8462,7-3-7075,8 16-1752,15 19 322,-29-44-454,-1 0 1,1 0-1,0 0 1,-1 0-1,0 0 1,0 1-1,0-1 1,0 0-1,0 1 1,-1-1-1,1 6 1,3 13 125,-2-11-325,2-1-1,-1 0 0,2 0 0,-1 0 0,1-1 0,1 1 0,7 10 0</inkml:trace>
</inkml:ink>
</file>

<file path=ppt/ink/ink2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53.123"/>
    </inkml:context>
    <inkml:brush xml:id="br0">
      <inkml:brushProperty name="width" value="0.05" units="cm"/>
      <inkml:brushProperty name="height" value="0.05" units="cm"/>
      <inkml:brushProperty name="color" value="#FF0066"/>
    </inkml:brush>
  </inkml:definitions>
  <inkml:trace contextRef="#ctx0" brushRef="#br0">9 193 7242,'-7'-13'7809,"6"-3"-5097,2 12-2483,0-1-1,0 1 0,0 0 1,1 0-1,-1 0 0,5-8 0,-2 5-60,0 0-1,0 0 1,1 1-1,-1 0 1,1 0-1,1 0 0,-1 0 1,1 1-1,0 0 1,9-6-1,-13 10-169,32-21-151,-15 1-3426,-14 14 1752,4 3 788</inkml:trace>
</inkml:ink>
</file>

<file path=ppt/ink/ink2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53.568"/>
    </inkml:context>
    <inkml:brush xml:id="br0">
      <inkml:brushProperty name="width" value="0.05" units="cm"/>
      <inkml:brushProperty name="height" value="0.05" units="cm"/>
      <inkml:brushProperty name="color" value="#FF0066"/>
    </inkml:brush>
  </inkml:definitions>
  <inkml:trace contextRef="#ctx0" brushRef="#br0">23 43 6681,'-3'-10'406,"-9"-20"2622,12 30-2991,0 0-1,0 0 0,0 0 1,0-1-1,0 1 0,0 0 1,0 0-1,0 0 1,0 0-1,0 0 0,0 0 1,0 0-1,-1 0 1,1 0-1,0 0 0,0-1 1,0 1-1,0 0 1,0 0-1,0 0 0,0 0 1,0 0-1,0 0 1,0 0-1,-1 0 0,1 0 1,0 0-1,0 0 1,0 0-1,0 0 0,0 0 1,0 0-1,0 0 0,0 0 1,-1 0-1,1 0 1,0 0-1,0 0 0,0 0 1,0 0-1,0 0 1,0 0-1,0 0 0,0 0 1,-1 0-1,1 0 1,0 0-1,0 1 0,0-1 1,0 0-1,0 0 1,0 0-1,0 0 0,0 0 1,0 0-1,0 0 1,0 0-1,0 0 0,0 0 1,-1 1-1,1-1 0,0 0 1,-2 20 2600,1-5-1632,2 1 0,0 0 0,1 0 0,1 0 0,0 0 0,1-1 0,6 17 0,51 101 1172,-13-33-1024,-30-53-3157,-26-44-1427</inkml:trace>
</inkml:ink>
</file>

<file path=ppt/ink/ink2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54.217"/>
    </inkml:context>
    <inkml:brush xml:id="br0">
      <inkml:brushProperty name="width" value="0.05" units="cm"/>
      <inkml:brushProperty name="height" value="0.05" units="cm"/>
      <inkml:brushProperty name="color" value="#FF0066"/>
    </inkml:brush>
  </inkml:definitions>
  <inkml:trace contextRef="#ctx0" brushRef="#br0">2 0 8330,'-2'6'10844,"3"-6"-10677,5 14 4043,-5-11-4744,3 5 747,-1 0 0,1-1 0,0 0 1,1 0-1,0 0 0,0 0 0,10 10 0,-8-10-52,-1 1-1,1-1 1,-2 1-1,1 1 1,-1-1-1,5 13 1,-1 0 45,-4-6-213,1 0 1,1-1-1,0 1 0,1-1 0,0-1 0,1 0 0,11 13 1,-44-38-11261</inkml:trace>
</inkml:ink>
</file>

<file path=ppt/ink/ink2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54.631"/>
    </inkml:context>
    <inkml:brush xml:id="br0">
      <inkml:brushProperty name="width" value="0.05" units="cm"/>
      <inkml:brushProperty name="height" value="0.05" units="cm"/>
      <inkml:brushProperty name="color" value="#FF0066"/>
    </inkml:brush>
  </inkml:definitions>
  <inkml:trace contextRef="#ctx0" brushRef="#br0">36 351 6313,'-17'7'1796,"-1"4"12357,43-25-12323,5-5-966,-2-1-1,0-1 1,44-45 0,73-90 1562,-139 149-2369,10-16 116,-14 19-177,0 1 0,0 0 1,0 0-1,0 0 1,0 0-1,0 0 1,1 0-1,0 0 1,-1 1-1,1-1 1,0 1-1,0 0 1,6-3-1,-9 5-51,1 0-1,-1 0 1,1-1-1,-1 1 1,1 0 0,0 0-1,-1 0 1,1 0-1,-1 0 1,1 0-1,0 0 1,-1 0-1,1 0 1,-1 1 0,1-1-1,-1 0 1,1 0-1,0 0 1,-1 1-1,1-1 1,-1 0 0,1 1-1,-1-1 1,1 0-1,-1 1 1,0-1-1,1 1 1,-1-1 0,1 1-1,-1-1 1,0 1-1,1-1 1,-1 1-1,0-1 1,0 1 0,1-1-1,-1 1 1,0-1-1,0 1 1,0 0-1,0-1 1,0 1 0,0-1-1,0 2 1,0 37-4290,-1-14 993,9 3 1658</inkml:trace>
</inkml:ink>
</file>

<file path=ppt/ink/ink2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6:55.015"/>
    </inkml:context>
    <inkml:brush xml:id="br0">
      <inkml:brushProperty name="width" value="0.05" units="cm"/>
      <inkml:brushProperty name="height" value="0.05" units="cm"/>
      <inkml:brushProperty name="color" value="#FF0066"/>
    </inkml:brush>
  </inkml:definitions>
  <inkml:trace contextRef="#ctx0" brushRef="#br0">1 20 8130,'72'-4'3845,"-71"4"-3681,0 0 0,-1 0 0,1 0 1,0 0-1,0 0 0,-1 0 0,1 0 1,0 0-1,0 0 0,-1-1 0,1 1 1,0 0-1,0-1 0,-1 1 0,1 0 1,0-1-1,-1 1 0,1-1 0,0 1 1,-1 0-1,1-1 0,-1 0 0,1 1 1,-1-1-1,1 1 0,-1-1 0,1 0 1,-1 1-1,0-1 0,1 0 0,-1-1 1,0 2-67,0 0 0,-1 0 0,1-1 0,-1 1 0,1 0 0,0 0 0,-1 0 0,1-1 0,-1 1 0,1 0 0,-1 0 0,1 0 0,0 0 0,-1 0 0,1 0 0,-1 0 0,1 0 0,-1 0 0,1 0 0,-1 0 0,1 0 0,0 1 0,-1-1 0,1 0 0,-1 0 0,1 0 0,0 0 0,-1 1 0,1-1 1,-1 0-1,1 1 0,0-1 0,-1 0 0,1 0 0,0 1 0,0-1 0,-1 1 0,1-1 0,0 0 0,0 1 0,-1-1 0,1 1 0,0-1 0,0 1 0,-9 10 452,1 0-1,0 1 1,1 0 0,1 0 0,0 1-1,-7 19 1,11-26-454,0 0 1,0 0-1,0 0 0,1 0 0,0 0 0,1 0 1,-1 1-1,1-1 0,0 0 0,1 0 0,-1 0 1,1 1-1,0-1 0,1 0 0,0 0 1,4 11-1,-4-14-50,0-1-1,1 1 1,-1-1 0,1 1 0,0-1 0,-1 0 0,1 0 0,0 0-1,0 0 1,0 0 0,1-1 0,-1 1 0,0-1 0,0 0-1,1 0 1,-1 0 0,1-1 0,-1 1 0,1-1 0,-1 0 0,1 1-1,-1-2 1,1 1 0,-1 0 0,6-2 0,8-1 143,-1-1 0,0 0 0,30-12 0,-20 5-81,-1 0 0,0-1 0,-1-2 0,29-21 0,-50 33-392,1-1 0,-1 1 0,1-1 0,-1 1 0,1 0 0,0 1 0,0-1 0,0 0 0,0 1 0,6-1 0,-3 1-1001</inkml:trace>
</inkml:ink>
</file>

<file path=ppt/ink/ink2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7:00.227"/>
    </inkml:context>
    <inkml:brush xml:id="br0">
      <inkml:brushProperty name="width" value="0.05" units="cm"/>
      <inkml:brushProperty name="height" value="0.05" units="cm"/>
      <inkml:brushProperty name="color" value="#FF0066"/>
    </inkml:brush>
  </inkml:definitions>
  <inkml:trace contextRef="#ctx0" brushRef="#br0">816 38 3585,'0'0'339,"2"-2"1357,-2 2-1357,1-1 0,-1 1 0,1 0 0,-1-1 1,1 1-1,-1 0 0,1 0 0,-1 0 0,0-1 0,1 1 1,-1 0-1,1 0 0,0 0 0,-1 0 0,1 0 0,-1 0 1,1 0-1,-1 0 0,1 0 0,5 10 4710,-6-7-4918,1-1 1,-1 1 0,0-1 0,0 1-1,0 0 1,-1-1 0,1 1 0,-1-1 0,0 4-1,-3 0-73,1 0-1,-1 0 0,0-1 0,-1 1 1,1-1-1,-1 0 0,0 0 1,-1-1-1,1 1 0,-1-1 0,0-1 1,0 1-1,0-1 0,0 0 1,-1 0-1,-6 2 0,-13 3 106,1-1 0,-45 6 0,67-13-152,0 0-1,0 0 1,1 0-1,-1 0 0,0 0 1,0-1-1,0 1 1,0-1-1,0 0 1,1 0-1,-1 0 0,0 0 1,1 0-1,-1-1 1,1 1-1,-1-1 1,1 0-1,-1 1 0,1-1 1,-3-3-1,2 1-4,-1 1 0,0 0 0,0 1 0,0-1 0,0 1 0,0 0 0,-5-3 0,-26-4 4,-52-9 0,62 14-4,-1-1 0,1-1 0,0-1 1,-42-18-1,58 21 58,1 0 0,-1 1 0,0 0 0,0 0 0,-1 1 0,1 1 0,0-1 0,-1 1 0,1 1 0,-16 0 0,17 1 524,0 0-1,1-1 1,-1 0 0,-14-2-1,-7 1 1077,29 4-1560,0 0-1,1 0 1,-1 1 0,1-1-1,-1 0 1,1 0-1,0 0 1,3 6-1,15 24 266,-15-26-335,0 0 0,0 0-1,-1 0 1,5 12 0,-9-19-32,1 0-1,-1 1 1,1-1 0,0 0 0,-1 0-1,1 0 1,-1 0 0,1 0 0,-1 0 0,1 0-1,-1 1 1,1-1 0,-1-1 0,1 1-1,-1 0 1,1 0 0,-1 0 0,1 0 0,-1 0-1,1 0 1,0 0 0,-1-1 0,1 1-1,-1 0 1,1 0 0,-1-1 0,1 1-1,0 0 1,-1-1 0,1 1 0,0 0 0,-1-1-1,-20-11 1,-9-21 40,29 31-36,-1 0-1,0 0 1,1 0-1,-1 0 1,1-1-1,0 1 1,0 0 0,0-1-1,0 1 1,0-1-1,0 0 1,1 1-1,-1-1 1,1-3-1,0 5 0,1 0 0,-1 1 0,1-1 0,-1 0 0,1 1 0,-1-1-1,1 1 1,-1-1 0,1 1 0,0-1 0,-1 1 0,1-1 0,0 1 0,-1-1 0,1 1 0,0 0-1,0-1 1,-1 1 0,1 0 0,0 0 0,1 0 0,23-11 47,18-20 11,-40 29-46,-1 1 0,1 0 0,0 0 0,-1 0 1,1 0-1,0 0 0,0 1 0,0 0 0,0-1 0,0 1 0,0 0 0,-1 0 0,1 0 1,0 1-1,0-1 0,0 1 0,0-1 0,5 3 0,-7-2 3,1-1 1,0 1-1,0 0 0,-1-1 0,1 1 1,0 0-1,-1 0 0,1 0 0,-1 0 0,1 1 1,-1-1-1,0 0 0,1 1 0,-1-1 1,0 1-1,0-1 0,0 1 0,0-1 0,0 1 1,0 0-1,0-1 0,-1 1 0,1 0 1,0 2-1,-14 9 576,-55 99-685,67-111-4,1-1 0,-1 0 1,1 0-1,0 1 1,-1-1-1,1 1 1,-1-1-1,1 0 1,0 1-1,0-1 0,-1 1 1,1-1-1,0 1 1,0-1-1,-1 0 1,1 1-1,0-1 1,0 1-1,0-1 0,0 1 1,0-1-1,0 1 1,0-1-1,0 1 1,0-1-1,0 1 1,0-1-1,0 1 0,0-1 1,0 1-1,1-1 1,-1 1-1,0-1 1,0 1-1,0-1 1,1 1-1,-1-1 1,0 0-1,1 1 0,-1-1 1,0 1-1,1-1 1,-1 0-1,0 1 1,1-1-1,-1 0 1,1 0-1,-1 1 0,1-1 1,-1 0-1,1 0 1,-1 0-1,0 1 1,2-1-1,15-2-1315</inkml:trace>
</inkml:ink>
</file>

<file path=ppt/ink/ink2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7:02.321"/>
    </inkml:context>
    <inkml:brush xml:id="br0">
      <inkml:brushProperty name="width" value="0.05" units="cm"/>
      <inkml:brushProperty name="height" value="0.05" units="cm"/>
      <inkml:brushProperty name="color" value="#FF0066"/>
    </inkml:brush>
  </inkml:definitions>
  <inkml:trace contextRef="#ctx0" brushRef="#br0">21 1574 6049,'0'1'299,"0"0"1,-1 0-1,1 0 0,-1 0 0,1-1 1,-1 1-1,1 0 0,-1 0 0,0 0 0,1-1 1,-1 1-1,0 0 0,0-1 0,0 1 0,1-1 1,-1 1-1,-2 0 0,3-1-138,-1 0-1,1-1 1,0 1 0,-1 0-1,1 0 1,-1-1 0,1 1 0,0 0-1,-1-1 1,1 1 0,-1-1-1,1 1 1,0-1 0,0 1 0,-1 0-1,1-1 1,0 1 0,0-1-1,0 1 1,-1-1 0,1 1-1,0-1 1,0 1 0,0-1 0,0 1-1,0-1 1,0 1 0,0-1-1,0 0 1,0 1 0,0-1 0,0 1-1,1-1 1,-1 0 0,0-1-92,1 0 1,-1 0-1,1 0 1,0 0 0,-1 1-1,1-1 1,0 0 0,0 0-1,1 0 1,-1 1-1,0-1 1,2-1 0,6-10 136,32-42 266,56-83 607,-73 100-796,2 1 1,1 2 0,61-63-1,112-80 599,-118 108-726,24-25 365,103-84 588,-5 25 1187,-80 71-745,-13 10-879,-66 42-493,58-29 1,-65 38-107,43-20 74,-40 22 2,68-46 1,-100 61-93,0 0 0,1 1 0,-1 0 0,1 0 0,0 1 0,0 0 0,1 1 1,12-2-1,16-4 30,-39 8-134,1 0-1,0-1 1,-1 1-1,1 0 0,0-1 1,-1 1-1,1 0 1,0-1-1,-1 1 0,1-1 1,-1 1-1,1-1 1,-1 1-1,1-1 0,-1 1 1,0-1-1,1 0 1,-1 1-1,0-1 0,1 0 1,-1 0-1,0-5-4028</inkml:trace>
</inkml:ink>
</file>

<file path=ppt/ink/ink2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7:02.803"/>
    </inkml:context>
    <inkml:brush xml:id="br0">
      <inkml:brushProperty name="width" value="0.05" units="cm"/>
      <inkml:brushProperty name="height" value="0.05" units="cm"/>
      <inkml:brushProperty name="color" value="#FF0066"/>
    </inkml:brush>
  </inkml:definitions>
  <inkml:trace contextRef="#ctx0" brushRef="#br0">88 29 7890,'-87'-26'11762,"87"26"-11662,10-3 364,2 3-225,1 0 0,0 1 0,0 1 0,-1 0 0,1 1 0,-1 0 0,0 1 0,1 0 0,-2 1 0,13 7 0,-18-10-89,0 1-1,-1 0 1,1 1 0,-1-1 0,0 1 0,0 0-1,0 1 1,0-1 0,-1 1 0,0 0 0,0 0-1,0 0 1,-1 0 0,0 1 0,0-1 0,0 1-1,0 0 1,-1 0 0,0 0 0,0 0-1,1 11 1,-4-15-119,1 0-1,-1 1 1,1-1 0,-1 0-1,0 1 1,0-1-1,0 0 1,0 0 0,0 0-1,0 0 1,-1 0-1,1 0 1,-1 0 0,1 0-1,-1-1 1,0 1-1,0 0 1,-2 1 0,-45 30-52,33-23 52,-24 11 37,38-20-132,0 0-1,0 0 1,0 0 0,-1 0 0,1 0 0,0-1-1,-1 1 1,1-1 0,-1 0 0,1 0-1,0 0 1,-1 0 0,1 0 0,-1 0-1,-2-1 1,4 0-448,0 1 0,0-1-1,1 1 1,-1-1 0,1 0-1,-1 1 1,0-1 0,1 0-1,-1 1 1,1-1 0,-1 0-1,1 1 1,0-1 0,-1 0-1,1 0 1,0 0 0,-1 1-1,1-3 1,-1-4-531,-1-7-125</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19.563"/>
    </inkml:context>
    <inkml:brush xml:id="br0">
      <inkml:brushProperty name="width" value="0.05" units="cm"/>
      <inkml:brushProperty name="height" value="0.05" units="cm"/>
      <inkml:brushProperty name="color" value="#FF0066"/>
    </inkml:brush>
  </inkml:definitions>
  <inkml:trace contextRef="#ctx0" brushRef="#br0">6 298 6609,'-5'3'2449,"5"0"-1825,5-3-608,-5-1-48,0-1 0</inkml:trace>
  <inkml:trace contextRef="#ctx0" brushRef="#br0" timeOffset="1">129 10 5697,'-17'-10'2953,"11"18"-513,6 7-719,10 11-465,6 1-128,10 5-296,4 1-159,3-1-225,-4 2-88,-2-1-152,-4-1-56,-5 0-128,0 1-216,-9-1-688,3 0-441,-9-11-1695,0-3 1887</inkml:trace>
</inkml:ink>
</file>

<file path=ppt/ink/ink2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7:03.209"/>
    </inkml:context>
    <inkml:brush xml:id="br0">
      <inkml:brushProperty name="width" value="0.05" units="cm"/>
      <inkml:brushProperty name="height" value="0.05" units="cm"/>
      <inkml:brushProperty name="color" value="#FF0066"/>
    </inkml:brush>
  </inkml:definitions>
  <inkml:trace contextRef="#ctx0" brushRef="#br0">13 75 7418,'-13'-74'3528,"15"85"-911,-2 4-361,6 4-183,3 6-121,2-6-367,5 4-145,-3-2-360,2-4-216,-6-7-512,1 5-160,-4-4-184,3-4-648,3-6 2473,-13-7-1545</inkml:trace>
</inkml:ink>
</file>

<file path=ppt/ink/ink2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7:10.841"/>
    </inkml:context>
    <inkml:brush xml:id="br0">
      <inkml:brushProperty name="width" value="0.05" units="cm"/>
      <inkml:brushProperty name="height" value="0.05" units="cm"/>
      <inkml:brushProperty name="color" value="#FF0066"/>
    </inkml:brush>
  </inkml:definitions>
  <inkml:trace contextRef="#ctx0" brushRef="#br0">92 1287 5105,'-35'-43'2474,"34"41"-2244,0 0 0,0 0 1,0 0-1,0 0 0,1 1 0,-1-1 0,1 0 1,-1 0-1,1 0 0,0 0 0,0 0 0,0 0 0,0 0 1,0-1-1,0 1 0,0 0 0,2-3 0,-2 4-83,0 0 0,1 0 0,-1 0 0,0 1 0,0-1 0,0 0 0,1 0 0,-1 0 0,0 0-1,0 1 1,0-1 0,-1 0 0,1 0 0,0 0 0,0 0 0,0 1 0,-1-1 0,1 0 0,0 0 0,-1 0-1,1 1 1,0-1 0,-1 0 0,1 0 0,-2 0 0,2 1-64,-1 0 0,1 0 0,0 0 0,-1-1 0,1 1 0,-1 0 0,1 0 0,-1 0 0,1 1 0,-1-1 0,1 0 0,0 0 1,-1 0-1,1 0 0,-1 0 0,1 0 0,-1 1 0,1-1 0,0 0 0,-1 0 0,1 1 0,0-1 0,-1 0 0,1 1 0,0-1 0,-1 0 0,1 1 0,0-1 0,0 0 0,-1 1 0,1-1 0,0 0 0,0 1 0,0-1 0,0 1 0,-1-1 0,1 1 1,0-1-1,0 0 0,0 1 0,-10 27-239,9-22 402,-6 19-28,2 0-1,1 0 1,-2 31 0,5-39-36,1 0 1,0 0 0,1 0 0,1 1 0,1-1-1,6 24 1,-8-38-165,0-1 0,-1 1 1,1 0-1,0-1 0,0 1 0,0-1 0,1 0 0,-1 1 0,1-1 1,-1 0-1,1 0 0,0 0 0,0 0 0,0 0 0,0 0 0,0 0 1,0 0-1,0-1 0,0 0 0,1 1 0,-1-1 0,1 0 0,-1 0 1,1 0-1,-1 0 0,1-1 0,0 1 0,-1-1 0,1 1 0,0-1 0,0 0 1,-1 0-1,1 0 0,0 0 0,-1-1 0,1 1 0,0-1 0,-1 0 1,6-2-1,2-1 14,0-1 1,0 0-1,-1-1 1,0 0 0,0-1-1,0 0 1,-1 0-1,12-14 1,1-1-15,-1-2 0,-1 0 0,-2-2 0,0 0 0,24-51 0,-33 57 11,0-1 0,-1 0 0,6-33 0,-12 48 27,0 0-1,0 0 1,0 0-1,-1 0 0,0 0 1,0 0-1,0 0 1,-1 0-1,0 0 0,0 0 1,-1 1-1,0-1 1,0 0-1,0 1 0,0-1 1,-1 1-1,-6-10 1,8 14-31,0 0 0,0 0 0,1 0 1,-1 0-1,0 0 0,0 0 0,-1 0 1,1 0-1,0 0 0,0 1 0,0-1 1,0 0-1,-1 1 0,1-1 0,0 1 1,-1-1-1,1 1 0,0 0 0,-1 0 1,1 0-1,-1-1 0,1 1 0,0 0 1,-1 1-1,1-1 0,0 0 0,-1 0 1,1 0-1,-1 1 0,1-1 0,0 1 1,0-1-1,-1 1 0,1 0 0,0-1 1,0 1-1,0 0 0,0 0 0,-1 0 1,1 0-1,-1 1 0,0 1 5,-1 0-1,1 0 1,-1 1-1,1-1 1,0 0-1,0 1 1,1 0-1,-1-1 1,1 1-1,-1 0 1,1 0-1,0 0 1,0 5-1,1 0-12,0-1-1,0 0 0,1 0 0,0 1 1,0-1-1,1 0 0,0 0 0,0 0 0,1 0 1,0-1-1,1 1 0,0-1 0,0 1 1,0-1-1,1-1 0,0 1 0,0-1 1,1 1-1,9 7 0,-9-10-11,-1 0 0,1 0-1,0 0 1,0-1 0,1 0 0,-1 0-1,1-1 1,-1 0 0,1 0 0,0 0-1,0-1 1,0 0 0,0 0 0,0-1-1,0 0 1,0 0 0,0-1 0,0 0-1,-1 0 1,1 0 0,0-1 0,0 0-1,10-5 1,-12 5-1,0-1 1,0 0-1,0 0 0,0 0 1,0-1-1,-1 1 0,0-1 1,1 0-1,-2-1 0,1 1 1,0-1-1,4-8 0,-3 5 4,0-1-1,-2-1 1,1 1-1,-1 0 1,0-1-1,2-18 0,-3 7 5,0 1 0,-2 0-1,0-1 1,-2 1-1,0 0 1,-9-34-1,7 39-5,0 0-1,-2 0 1,1 1-1,-2-1 1,0 1-1,-1 1 1,-14-20-1,22 32-3,-1 0-1,0 0 0,0 1 0,1-1 0,-1 0 0,0 0 1,0 1-1,0-1 0,0 0 0,0 1 0,0-1 0,0 1 1,0-1-1,0 1 0,0 0 0,0-1 0,0 1 0,0 0 1,0 0-1,0 0 0,-2-1 0,2 2-2,0-1 0,0 1 0,1-1 0,-1 1 1,0-1-1,0 1 0,1-1 0,-1 1 0,1 0 0,-1-1 0,0 1 0,1 0 1,-1 0-1,1-1 0,-1 1 0,1 0 0,0 0 0,-1 0 0,1-1 0,0 2 0,-2 4-7,1-1-1,0 1 1,0 0-1,1-1 0,0 1 1,1 9-1,2 6 13,1 0 1,1-1-1,0 0 0,2 0 0,14 29 1,-19-43-2,1 0 0,1 0 0,-1 0 1,1 0-1,0 0 0,1-1 0,-1 0 1,1 0-1,0 0 0,0 0 0,1-1 0,-1 0 1,1 0-1,0 0 0,0-1 0,0 0 1,1 0-1,-1-1 0,1 0 0,9 3 0,-12-5 0,1 0-1,-1 0 0,1-1 0,-1 1 0,1-1 0,-1 0 0,1 0 0,-1-1 0,0 1 0,1-1 0,-1 0 0,0 0 0,0 0 1,0 0-1,-1-1 0,1 0 0,-1 0 0,1 0 0,-1 0 0,0 0 0,0-1 0,0 1 0,-1-1 0,1 0 0,-1 0 0,3-6 1,2-4 6,0-1 1,-1 0 0,-1 0-1,0 0 1,-1-1 0,3-19 0,-5 12-3,0-1 1,-1 1-1,-1-1 1,-1 0-1,-1 1 1,-2-1 0,0 1-1,-1 0 1,-2 0-1,0 0 1,-1 1 0,-1 0-1,-2 1 1,0 0-1,-20-29 1,29 48-11,0-1 1,0 0-1,-1 1 0,1-1 1,-1 1-1,1 0 0,-1 0 1,0 0-1,0 0 0,0 0 1,0 1-1,0-1 1,0 1-1,0 0 0,0 0 1,-1 0-1,-2 0 0,4 1 2,0 0 0,0 0 0,0 0 0,0 1 0,0-1 0,0 1 0,0 0 0,1-1 0,-1 1 0,0 0 0,1 0 0,-1 0 0,0 0 0,1 0 0,-1 1-1,1-1 1,0 0 0,-1 1 0,1-1 0,0 1 0,0-1 0,0 1 0,0 0 0,0 0 0,0-1 0,0 1 0,1 0 0,-1 0 0,1 0 0,-1 0 0,1 2-1,-2 6 21,0 0-1,1 0 1,1 0-1,0 0 1,0 1-1,1-1 1,0 0-1,1 0 1,0 0-1,0-1 1,5 11-1,1 2 78,1-1 0,1 0 0,22 36 0,-24-46-59,1 0 0,0 0 0,0-1 0,1 0 0,1-1 0,-1 0 0,1-1 0,1 0 1,0 0-1,21 9 0,-27-14-21,0-1 1,0 0 0,0-1-1,0 1 1,0-1 0,0 0-1,0-1 1,0 1-1,0-1 1,1 0 0,8-2-1,-11 1-4,1 0-1,-1-1 0,1 0 1,-1 1-1,0-2 0,0 1 1,0 0-1,0-1 0,0 0 1,0 1-1,-1-2 0,0 1 1,1 0-1,-1-1 0,0 1 1,4-9-1,0 1 17,-1 0 0,0-1-1,-1 0 1,0-1 0,-1 1-1,0-1 1,3-21 0,-6 26-14,0-1 1,0 1 0,-1-1-1,0 0 1,-1 1 0,0-1-1,0 0 1,-1 1 0,0-1-1,0 1 1,-1 0 0,-5-11-1,8 18-6,-1 0 1,1 1-1,0-1 0,-1 0 0,1 0 0,-1 1 0,1-1 1,0 0-1,-1 1 0,0-1 0,1 1 0,-1-1 0,1 1 0,-1-1 1,0 1-1,1-1 0,-1 1 0,0 0 0,1-1 0,-1 1 1,0 0-1,-1-1 0,2 1-2,-1 1 0,1-1 0,-1 0 0,0 0 0,1 0 0,-1 1 0,1-1 0,-1 0 0,1 1 0,-1-1-1,1 1 1,-1-1 0,1 0 0,-1 1 0,1-1 0,-1 1 0,1-1 0,0 1 0,-1-1 0,1 1 0,0 0 0,-2 2 6,1 0-1,-1 1 1,1-1-1,0 0 1,1 0 0,-1 1-1,0-1 1,1 1-1,0 3 1,1 0-7,0 0 0,1-1 0,0 1 0,0-1 0,1 1 1,-1-1-1,2 0 0,-1 0 0,0 0 0,1-1 0,0 1 0,1-1 0,-1 0 0,1 0 0,6 4 1,-9-6-6,1-1 1,0 1-1,0-1 1,0 0 0,0 0-1,0 0 1,1 0 0,-1-1-1,1 1 1,-1-1 0,1 0-1,-1 0 1,1 0-1,0-1 1,-1 1 0,1-1-1,0 0 1,0 0 0,-1 0-1,1-1 1,0 1 0,0-1-1,-1 0 1,1 0-1,-1 0 1,1 0 0,-1-1-1,5-2 1,-2 0 5,0 0-1,0-1 0,-1 1 1,0-1-1,0-1 1,0 1-1,0-1 1,-1 0-1,0 0 1,0 0-1,-1 0 1,0-1-1,3-6 1,-4 8-1,-1 0 0,0-1 0,1 1 0,-2 0 1,1-1-1,-1 1 0,0 0 0,0-1 0,0 1 0,-1 0 0,1-1 1,-1 1-1,-1 0 0,1-1 0,-1 1 0,0 0 0,-5-9 0,7 13-4,0 1-1,0-1 0,-1 0 0,1 1 0,0-1 0,-1 1 0,1-1 0,0 0 1,-1 1-1,1-1 0,-1 1 0,1-1 0,-1 1 0,1-1 0,-1 1 1,0 0-1,1-1 0,-1 1 0,1 0 0,-1-1 0,0 1 0,1 0 0,-1 0 1,0 0-1,1-1 0,-1 1 0,0 0 0,1 0 0,-1 0 0,0 0 1,1 0-1,-1 0 0,0 0 0,0 0 0,1 1 0,-1-1 0,0 0 1,1 0-1,-1 1 0,1-1 0,-1 0 0,0 1 0,1-1 0,-1 0 0,1 1 1,-1-1-1,1 1 0,-1-1 0,1 1 0,-1-1 0,1 1 0,-1-1 1,0 2-1,0 0 0,0-1 0,0 1 0,0-1 1,1 1-1,-1 0 0,0 0 0,1-1 0,-1 1 1,1 0-1,-1 0 0,1 0 0,0 0 1,0-1-1,0 1 0,0 0 0,0 0 1,0 0-1,0 0 0,1 0 0,0 3 0,2-1 5,-1 0-1,1 0 0,0 0 0,0 0 1,0-1-1,1 1 0,-1-1 1,1 0-1,0 0 0,0 0 0,0-1 1,0 1-1,1-1 0,-1 0 1,0 0-1,1 0 0,0-1 0,-1 0 1,1 0-1,0 0 0,0 0 0,-1-1 1,1 1-1,0-1 0,0-1 1,0 1-1,0-1 0,-1 0 0,1 0 1,0 0-1,-1 0 0,1-1 0,6-3 1,-8 3 10,1 1 1,-1-1 0,0 0-1,0 0 1,0-1 0,0 1-1,0-1 1,0 1-1,-1-1 1,1 0 0,-1 0-1,0 0 1,0 0 0,0-1-1,0 1 1,0-1 0,-1 1-1,1-1 1,-1 1-1,0-1 1,0 0 0,-1 1-1,1-1 1,-1 0 0,0 0-1,0 0 1,0 1 0,-1-6-1,1-52 124,0 35-8742,11-33 7848,-9 47 770,-1 1 0,0-1 0,-1 0 0,0 1 0,-1-1 0,0 1 0,-1-1 0,0 1 0,-1-1 0,-4-11 0,-55-105 1392,53 113-919,0 0 1,-1 1 0,-1 0 0,0 1-1,-1 0 1,-16-14 0,27 26-437,0 0 1,0 0-1,0 1 1,0-1-1,0 0 1,0 0-1,0 1 1,-1-1-1,1 0 1,0 1 0,0-1-1,-1 1 1,1 0-1,0-1 1,-1 1-1,1 0 1,0 0-1,-1 0 1,1 0-1,-2 0 1,2 1-24,0-1 0,0 1 0,0-1 1,0 1-1,1 0 0,-1-1 0,0 1 0,0 0 1,1 0-1,-1-1 0,0 1 0,1 0 1,-1 0-1,1 0 0,-1 0 0,1 0 1,0 0-1,-1 0 0,1 0 0,-1 1 1,0 5 28,0 0 1,1 1 0,-1-1 0,1 0 0,1 0 0,1 12-1,2 3 78,2-1 0,0 1 1,1-1-1,2-1 0,0 1 0,17 27 0,-3-12 112,1-2 1,44 49-1,-63-78-232,1 1 0,0-1 0,0 0 1,1-1-1,-1 1 0,1-1 0,0-1 0,0 1 0,0-1 0,1 0 0,-1-1 1,9 2-1,-13-3-140,-1-1 0,1 1 0,0-1 0,-1 0 0,1 0 0,0 0 0,-1 0 0,1 0 0,-1 0 0,1-1 0,0 1 0,-1-1 0,1 0 0,-1 0 0,1 0 0,-1 0 0,0 0 0,1 0 0,-1-1 0,0 1 0,0-1 0,0 1 0,0-1 0,0 0 0,0 0 0,0 0 0,-1 0 0,1 0 0,-1 0 0,1-1 0,-1 1 0,0-1 0,0 1 0,0 0 0,0-1 0,-1 0 0,2-2 0,11-49-6741,8-37 303,-15 32 9517,-15 32 9148,9 27-12034,0 23 969,0-6-921,6 61 283,-5-71-376,0-1-1,1 1 1,0 0 0,0 0-1,0-1 1,1 1-1,0-1 1,0 1 0,6 7-1,-9-13-22,1 0 0,-1 0 0,1-1-1,-1 1 1,1 0 0,0 0 0,-1 0 0,1 0-1,0-1 1,0 1 0,0 0 0,-1-1 0,1 1-1,0-1 1,0 1 0,0-1 0,0 1 0,0-1-1,0 0 1,0 1 0,0-1 0,0 0-1,0 0 1,0 0 0,1 0 0,-1 0 0,0 0-1,0 0 1,0 0 0,0 0 0,0 0 0,0-1-1,0 1 1,0 0 0,0-1 0,0 1 0,1-1-1,-1-1 1,1 1 0,-1-1-1,0 1 1,0-1-1,0 0 1,0 1 0,0-1-1,0 0 1,0 0-1,0 0 1,-1 0-1,1 1 1,-1-1 0,1 0-1,-1 0 1,0 0-1,0 0 1,0-4 0,-2-13-31,-1 0 1,-9-35-1,-3-10-188,63 140 339,-47-73-101,1-1 0,-1 0-1,1 0 1,-1 0 0,1 0-1,0 0 1,0 0 0,0 0-1,0-1 1,0 1-1,0-1 1,0 1 0,1-1-1,2 2 1,-4-3-32,0 0 0,0 0 0,0 0 0,0 0 0,1 0 0,-1 0-1,0 0 1,0 0 0,0-1 0,0 1 0,0 0 0,0-1 0,0 1 0,0-1 0,-1 1-1,1-1 1,0 1 0,0-1 0,0 1 0,0-1 0,-1 0 0,1 1 0,0-1 0,0-1-1,3-3-275,-1-1-1,0 0 1,0 1-1,0-1 1,-1 0-1,0 0 1,0-1-1,2-11 1,-2-26-1549,-3 37 1541,1 0-1,0-1 1,1 1-1,0 0 1,0 0 0,3-13-1,-3 19 311,-1 1-1,1-1 1,-1 1-1,1-1 1,-1 1 0,1-1-1,-1 1 1,1 0-1,-1-1 1,1 1 0,0 0-1,-1-1 1,1 1-1,0 0 1,-1 0-1,1 0 1,0-1 0,-1 1-1,1 0 1,0 0-1,-1 0 1,1 0 0,0 0-1,-1 0 1,1 1-1,0-1 1,-1 0 0,1 0-1,0 0 1,-1 1-1,1-1 1,-1 0-1,1 0 1,0 1 0,-1-1-1,1 1 1,-1-1-1,1 0 1,0 2 0,29 21 1109,-21-17-631,23 24 1036,-30-29-1491,-1 0-1,0 1 1,0-1 0,0 1 0,-1-1-1,1 1 1,0-1 0,-1 1 0,1 0-1,-1-1 1,1 1 0,-1 0 0,0-1 0,1 1-1,-1 0 1,0-1 0,0 1 0,-1 0-1,1 0 1,0-1 0,0 1 0,-1 0-1,0 1 1,1-2-25,0-1 0,0 0 0,0 0 0,0 0-1,0 0 1,0 0 0,0 0 0,0 0 0,0 1 0,0-1 0,0 0 0,0 0 0,0 0-1,0 0 1,-1 0 0,1 0 0,0 0 0,0 0 0,0 0 0,0 0 0,0 1-1,0-1 1,0 0 0,0 0 0,0 0 0,0 0 0,-1 0 0,1 0 0,0 0-1,0 0 1,0 0 0,0 0 0,0 0 0,0 0 0,0 0 0,0 0 0,-1 0-1,1 0 1,0 0 0,0 0 0,0 0 0,0 0 0,0 0 0,0 0 0,0 0-1,0 0 1,-1 0 0,1 0 0,0 0 0,0 0 0,0 0 0,0-1 0,0 1-1,0 0 1,0 0 0,0 0 0,0 0 0,0 0 0,-1 0 0,1 0 0,0 0-1,0 0 1,0 0 0,0-1 0,0 1 0,0 0 0,0 0 0,0 0 0,0 0-1,-3-12 332,0-1-309,2 1 0,0-1 0,0 1 0,2-1-1,-1 0 1,1 1 0,1-1 0,0 1 0,1 0 0,1 0 0,-1 0 0,7-13 0,-5 18 13,-1 0-1,1 0 0,0 0 1,1 1-1,-1 0 0,9-6 1,-10 9-118,-1 0 0,1 0 0,-1 1-1,1 0 1,0-1 0,0 2 0,0-1 0,0 0 0,0 1 0,0 0 0,1 0 0,-1 0-1,7-1 1,-11 2 24,1 0-1,-1 0 0,1 0 0,-1 0 0,1 0 1,-1 0-1,1 0 0,0 0 0,-1 0 0,1 0 1,-1 0-1,1 1 0,-1-1 0,1 0 0,-1 0 1,1 0-1,-1 1 0,1-1 0,-1 0 0,1 1 1,-1-1-1,1 0 0,-1 1 0,1-1 0,-1 1 1,0-1-1,1 0 0,-1 1 0,0-1 0,1 1 1,-1-1-1,0 1 0,0-1 0,0 1 0,1 0 1,-1-1-1,0 1 0,0-1 0,0 1 0,0-1 1,0 1-1,0-1 0,0 1 0,0 0 0,0-1 1,0 1-1,0-1 0,0 1 0,-1-1 0,1 1 1,0-1-1,0 1 0,-1-1 0,1 1 0,0-1 1,0 1-1,-1-1 0,1 1 0,-1-1 0,1 1 1,0-1-1,-2 1 0,-16 19 144</inkml:trace>
</inkml:ink>
</file>

<file path=ppt/ink/ink2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7:11.663"/>
    </inkml:context>
    <inkml:brush xml:id="br0">
      <inkml:brushProperty name="width" value="0.05" units="cm"/>
      <inkml:brushProperty name="height" value="0.05" units="cm"/>
      <inkml:brushProperty name="color" value="#FF0066"/>
    </inkml:brush>
  </inkml:definitions>
  <inkml:trace contextRef="#ctx0" brushRef="#br0">47 184 9138,'-4'3'739,"1"1"1,0-1 0,0 0-1,1 1 1,-1 0-1,1-1 1,-1 1-1,-1 6 1,0-2-97,1 1 1,1-1-1,-4 16 0,4-6-209,1 0 0,0-1-1,3 29 1,-2-39-302,1-1 1,0 0-1,0 0 1,0 0-1,1 0 1,0 0 0,0 0-1,1 0 1,0 0-1,0-1 1,0 1-1,0-1 1,9 9 0,-10-12-83,1 1 0,0-1 0,0 0 1,0 0-1,0-1 0,0 1 0,0-1 0,0 1 1,1-1-1,-1 0 0,0 0 0,1-1 1,-1 1-1,1-1 0,-1 1 0,1-1 1,-1 0-1,1 0 0,-1-1 0,1 1 0,-1-1 1,1 0-1,-1 0 0,1 0 0,5-3 1,6-3-5,1 0 1,-1-2 0,-1 0 0,1-1 0,-2 0-1,1-1 1,-1 0 0,-1-1 0,21-26-1,-20 21-25,-1 1-1,-1-2 1,-1 1-1,-1-1 0,0-1 1,-1 0-1,11-39 0,-17 50 0,0 1-1,-1-1 1,0 0-1,0 1 1,0-1-1,-1 0 1,0 0-1,-1 1 1,-2-15-1,3 22-19,0 0 1,0-1-1,0 1 0,0 0 0,-1 0 1,1-1-1,0 1 0,0 0 0,0 0 0,0 0 1,0-1-1,0 1 0,-1 0 0,1 0 1,0 0-1,0 0 0,0-1 0,-1 1 1,1 0-1,0 0 0,0 0 0,0 0 0,-1 0 1,1-1-1,0 1 0,0 0 0,-1 0 1,1 0-1,0 0 0,0 0 0,-1 0 1,1 0-1,0 0 0,0 0 0,0 0 1,-1 0-1,1 0 0,0 0 0,0 0 0,-1 1 1,-6 9 1,-2 17-11,8-22 11,1 0 0,0 0 0,0 0 1,0 0-1,1 0 0,-1 0 0,1 0 0,0 0 1,1-1-1,-1 1 0,1 0 0,0 0 1,0-1-1,0 1 0,1-1 0,0 0 0,0 0 1,0 0-1,4 4 0,-5-5 3,1-1 1,-1 0-1,1 0 1,-1 0-1,1-1 1,0 1-1,0 0 1,0-1-1,0 0 1,0 0-1,0 0 0,0 0 1,0 0-1,0-1 1,0 1-1,1-1 1,-1 0-1,0 0 1,0 0-1,1 0 1,-1 0-1,0-1 0,0 0 1,0 0-1,0 1 1,0-2-1,0 1 1,0 0-1,0-1 1,0 1-1,3-3 1,-2 1 16,0 0 1,0 0-1,0 0 1,-1-1-1,0 1 1,1-1 0,-1 0-1,0 0 1,-1 0-1,1 0 1,-1 0-1,0-1 1,0 1 0,0-1-1,0 0 1,-1 1-1,0-1 1,0 0-1,0 0 1,-1 0 0,1 0-1,-2-6 1,1 7-13,0 0 1,-1 0-1,0 0 0,0 0 1,0 0-1,0 0 1,-1 0-1,1 1 0,-1-1 1,0 0-1,0 1 1,-1 0-1,1-1 1,-1 1-1,1 0 0,-1 0 1,0 1-1,0-1 1,0 0-1,-1 1 0,1 0 1,0 0-1,-1 0 1,0 0-1,1 0 1,-1 1-1,-6-2 0,0 1-96,1 0 0,-1 1-1,-14-1 1,20 2-107,1 0-1,-1 0 1,0 1-1,1-1 1,-1 1-1,1-1 1,-1 1-1,1 0 1,0 0-1,-1 1 1,1-1-1,-5 4 1,14-5-3652,6-4 2221,7-8 145,5-6 569</inkml:trace>
</inkml:ink>
</file>

<file path=ppt/ink/ink2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7:13.837"/>
    </inkml:context>
    <inkml:brush xml:id="br0">
      <inkml:brushProperty name="width" value="0.05" units="cm"/>
      <inkml:brushProperty name="height" value="0.05" units="cm"/>
      <inkml:brushProperty name="color" value="#FF0066"/>
    </inkml:brush>
  </inkml:definitions>
  <inkml:trace contextRef="#ctx0" brushRef="#br0">0 1517 7106,'55'-37'3238,"-53"36"-2885,0 0 1,0 0 0,0 0 0,1 0-1,-1 0 1,0 0 0,1 1 0,-1-1 0,0 1-1,1 0 1,-1-1 0,1 1 0,-1 1 0,1-1-1,-1 0 1,0 0 0,1 1 0,-1-1-1,1 1 1,-1 0 0,4 2 0,0 0 255,0 1 0,0 0 1,-1 0-1,1 0 0,5 6 1,-10-9-550,3 4 126,-1 0 0,1 0 0,-1 1 1,0-1-1,0 1 0,0 0 0,-1 0 0,0 0 0,0 0 0,0 0 0,-1 0 0,1 11 0,5 17 88,-9-43-253,0 0-1,0-1 1,1 1 0,0-1-1,1 1 1,1-18 0,0 15-9,-1 7-12,0 1 0,0-1 0,1 0 0,-1 1 0,1-1 0,1 1-1,-1-1 1,1 1 0,-1 0 0,1-1 0,0 1 0,1 0 0,-1 0 0,1 1-1,0-1 1,0 0 0,0 1 0,0 0 0,5-4 0,-6 5 8,1 1 0,-1 0-1,1-1 1,0 1 0,-1 1 0,1-1 0,0 0 0,0 1 0,-1-1 0,1 1-1,0 0 1,0 0 0,0 0 0,-1 0 0,1 0 0,0 1 0,0-1-1,0 1 1,-1 0 0,1 0 0,0 0 0,-1 0 0,1 0 0,-1 1-1,1-1 1,-1 1 0,0-1 0,0 1 0,0 0 0,3 2 0,8 10 32,-4-6 23,1-24-32,-7 8-36,0 0 0,1 1-1,0-1 1,0 1 0,1 0 0,0 0-1,10-10 1,19-27-42,-29 37 8,0 1 0,1-1 1,0 1-1,0 0 0,8-6 0,11-10 16,21-34 48,-33 38-22,-12 16-3,0 0 0,-1 0-1,1 0 1,0 0 0,1 0 0,-1 1-1,0-1 1,0 0 0,1 1 0,-1-1-1,1 1 1,-1-1 0,1 1-1,0 0 1,0 0 0,-1 0 0,1 0-1,0 0 1,0 0 0,3 0 0,-4 1-15,12 15-6,-2-4 23,-9-9 0,21 21 31,-1 1 0,-2 2 1,26 39-1,-21-28 59,-19-29-77,0-1 0,-1 1 0,0 1 0,-1-1 0,7 17-1,-11-25-12,1 0 1,-1 0-1,0 0 0,0 1 0,0-1 0,0 0 0,0 0 0,1 1 0,-1-1 0,0 0 0,0 0 1,0 1-1,0-1 0,0 0 0,0 0 0,0 1 0,0-1 0,0 0 0,0 0 0,0 1 0,0-1 1,0 0-1,0 1 0,0-1 0,0 0 0,-1 0 0,1 1 0,0-1 0,0 0 0,0 0 0,0 0 1,0 1-1,-1-1 0,1 0 0,0 0 0,0 0 0,0 1 0,-1-1 0,1 0 0,0 0 0,0 0 1,0 0-1,-1 0 0,1 0 0,0 1 0,0-1 0,-1 0 0,1 0 0,0 0 0,-1 0 0,0 0 5,1-1 0,-1 1-1,0-1 1,1 1-1,-1 0 1,0-1 0,1 1-1,-1-1 1,1 0-1,-1 1 1,0-1-1,1 0 1,0 1 0,-1-1-1,1 0 1,-1 1-1,1-1 1,0 0 0,-1 0-1,1-1 1,-3-6-4,0 0 0,0 0 0,-1 0 0,0 1 0,0 0 0,0-1 0,-1 1 0,-1 1 0,-5-8 0,2 4 0,0 0 1,1-1 0,1-1-1,-12-20 1,8 7-9,0-1 0,1 0 0,-8-37 0,15 48 0,0 0 0,1 1 0,1-1 0,1 0 0,0 0 1,1 0-1,0 0 0,4-15 0,-5 28 2,0 0 1,1 1 0,-1-1-1,1 0 1,0 1 0,-1-1-1,1 1 1,0-1-1,0 1 1,0-1 0,0 1-1,0-1 1,0 1 0,0 0-1,1 0 1,-1 0 0,0-1-1,1 1 1,-1 1 0,1-1-1,-1 0 1,1 0-1,2-1 1,0 2 4,-1-1-1,1 1 1,-1-1-1,1 1 1,0 0-1,-1 1 1,1-1 0,-1 0-1,1 1 1,-1 0-1,4 1 1,3 1 72,-1 1-1,0 0 1,0 0 0,0 1 0,-1 0-1,0 0 1,14 13 0,-18-14-2,-1 0 1,1 1-1,-1-1 1,0 1-1,0 0 1,-1 0-1,1 0 1,-1 1-1,-1-1 1,1 0-1,-1 1 1,1-1-1,-1 1 1,-1 0-1,1 6 1,-1-8-44,0 0 0,0 0 0,-1 0 0,1 0 0,-1 0 0,0 0 0,0 0 0,0 0 0,-1 0 0,1 0 0,-1 0 0,0 0 0,0-1 0,0 1 0,-1-1 0,1 0 0,-1 1 0,0-1 0,0 0 0,0-1 0,-3 4 0,4-5-76,0 0 0,0 1 0,-1-1 0,1 0 0,0 0 1,0-1-1,-1 1 0,1 0 0,0-1 0,-1 1 1,1-1-1,-1 0 0,1 0 0,-1 0 0,1 0 0,0 0 1,-1 0-1,1-1 0,-1 1 0,1-1 0,0 0 1,-1 1-1,1-1 0,0 0 0,0-1 0,0 1 1,0 0-1,0-1 0,0 1 0,0-1 0,0 1 0,0-1 1,1 0-1,-1 0 0,1 0 0,-1 0 0,1 0 1,-1-2-1,-2-2-489,0 0 1,0-1-1,1 0 1,0 1 0,1-1-1,0 0 1,0 0-1,0 0 1,1-1-1,0 1 1,0-12-1,2 9-199,1 1-1,0-1 0,1 0 1,0 1-1,0 0 0,1-1 0,1 1 1,-1 1-1,1-1 0,1 1 1,0 0-1,9-11 0,-3 5 376,1 1 0,16-13-1,27-12 4246,-55 38-3767,-1-1-1,0 1 0,1 0 1,-1 0-1,1-1 1,-1 1-1,0 0 0,1 0 1,-1 0-1,1 0 0,-1-1 1,1 1-1,-1 0 1,1 0-1,-1 0 0,1 0 1,-1 0-1,0 0 0,1 0 1,-1 0-1,1 0 0,-1 1 1,1-1-1,-1 0 1,1 0-1,-1 0 0,1 0 1,-1 1-1,0-1 0,1 0 1,-1 0-1,1 1 0,-1-1 1,0 0-1,1 1 1,-1-1-1,0 0 0,0 1 1,1-1-1,-1 1 0,0-1 1,0 0-1,1 1 1,-1-1-1,0 1 0,0-1 1,0 1-1,0-1 0,0 1 1,0 0-1,2 31 2084,-2-16-1490,1-7-459,1 0 0,0 0 0,1 0-1,0-1 1,0 1 0,1-1 0,0 0-1,6 10 1,-9-16-223,0 0-1,1 0 0,-1 0 1,0-1-1,1 1 0,0 0 1,-1-1-1,1 1 1,0-1-1,-1 1 0,1-1 1,0 0-1,0 0 0,0 0 1,0 0-1,1 0 1,-1 0-1,0-1 0,0 1 1,0-1-1,1 1 1,-1-1-1,0 0 0,0 0 1,1 0-1,-1 0 0,0 0 1,0-1-1,1 1 1,-1-1-1,0 1 0,0-1 1,0 0-1,0 0 0,0 0 1,0 0-1,0 0 1,3-2-1,-4 2-20,1 0-1,-1 0 1,1 0 0,-1 0 0,0-1-1,0 1 1,1 0 0,-1-1 0,0 1-1,0-1 1,0 1 0,-1-1 0,1 0-1,0 1 1,0-1 0,-1 0 0,1 0-1,-1 1 1,0-1 0,1-3 0,-1 1 19,-1 1 1,1-1 0,-1 0-1,1 1 1,-1-1 0,0 0 0,-1 1-1,1-1 1,-3-4 0,-4-5 47,0 1 1,0 0-1,-1 0 1,-13-12-1,18 20-244,0-1-1,-1 1 1,1 0-1,-1 1 0,0-1 1,1 1-1,-1 0 0,-1 0 1,1 1-1,0-1 0,-1 1 1,1 0-1,-11-2 0,26-7-2612,-1 6 2780,0 1-1,-1-1 1,1-1-1,-1 0 0,9-8 1,24-18 204,-38 30-91,-1 0-1,1 0 1,1 0 0,-1 0-1,0 1 1,0-1-1,1 1 1,-1 0 0,0 0-1,1 0 1,0 0 0,-1 1-1,1-1 1,-1 1 0,1 0-1,-1 0 1,1 0-1,0 1 1,-1-1 0,1 1-1,-1 0 1,1 0 0,-1 0-1,0 1 1,1-1-1,-1 1 1,0-1 0,0 1-1,0 0 1,0 0 0,2 3-1,2 2 98,0 0 0,-1 0 0,0 1 0,0 0 0,-1 0 0,0 0 0,-1 1 0,0 0 0,0-1 0,3 13 0,-3-9-42,-5-23-43,-3-28-101,5 24-51,0 1 1,1 0 0,0-1-1,9-26 1,-10 38 18,0 0 1,0 0-1,1 0 1,-1 0-1,1 0 0,0 0 1,0 0-1,0 1 0,1-1 1,-1 1-1,0-1 0,1 1 1,3-2-1,-4 3 7,0 0-1,0 0 1,0 0-1,1 0 0,-1 1 1,0-1-1,1 1 1,-1 0-1,0 0 1,1-1-1,-1 2 1,1-1-1,-1 0 0,0 0 1,1 1-1,-1-1 1,0 1-1,1 0 1,-1 0-1,0 0 1,3 2-1,29 20-19,-27-17 39,0-1-1,0 0 0,1 0 0,-1-1 0,12 5 1,-17-8 0,0-1 0,0 1 0,0-1 1,0 1-1,0-1 0,0 0 0,0 0 1,0 0-1,0 0 0,0 0 1,0 0-1,0-1 0,0 1 0,0-1 1,0 1-1,0-1 0,-1 0 0,1 0 1,0 0-1,0 0 0,0 0 0,-1 0 1,1 0-1,-1 0 0,1-1 1,-1 1-1,3-4 0,2-1 15,-1 0 0,0 0 1,0-1-1,-1 0 0,0 0 0,0 0 0,0 0 1,-1 0-1,0-1 0,-1 0 0,0 0 0,0 1 1,0-1-1,-1 0 0,-1 0 0,1-1 0,-1 1 1,0 0-1,-1 0 0,0 0 0,0 0 0,-4-11 1,5 18-33,0 1 0,0 0 0,0 0 1,0 0-1,0-1 0,0 1 0,0 0 1,0 0-1,0-1 0,0 1 0,-1 0 1,1 0-1,0 0 0,0 0 0,0-1 1,0 1-1,0 0 0,0 0 0,-1 0 1,1 0-1,0-1 0,0 1 1,0 0-1,0 0 0,-1 0 0,1 0 1,0 0-1,0 0 0,0 0 0,-1-1 1,1 1-1,0 0 0,0 0 0,-1 0 1,1 0-1,0 0 0,0 0 0,0 0 1,-1 0-1,1 0 0,-8 9-64,-1 16-71,9-21 124,1 1 1,0 0 0,0-1-1,0 1 1,0-1 0,1 1 0,0-1-1,0 0 1,0 0 0,0 0 0,1 0-1,0 0 1,0 0 0,0-1 0,0 1-1,0-1 1,1 0 0,4 3-1,-6-4 14,1-1-1,0 1 0,-1-1 1,1 0-1,0 0 0,0 0 1,0 0-1,0-1 0,0 1 1,0-1-1,0 0 0,0 0 1,0 0-1,0 0 0,0 0 0,0-1 1,0 1-1,-1-1 0,1 0 1,0 1-1,0-2 0,0 1 1,-1 0-1,1 0 0,0-1 1,-1 0-1,1 1 0,-1-1 1,4-3-1,-1-2 7,1 1 0,-1-1 0,0 0 0,-1 0 0,0 0 0,0-1 0,0 0 0,-1 1 0,3-13 0,12-25 8,34-68-97,-49 105 70,0-1 1,-1 0 0,-1 0 0,1 1 0,-2-1 0,1 0 0,-1 0 0,0 0 0,-3-13 0,-1-3 18,-1 0-1,-9-26 1,-3 1 12,-34-68 0,46 110-15,4 10 3,4 17 26,8 7 175,0 0-1,2-1 1,1-1 0,1 0-1,22 28 1,-12-17 422,26 47 0,-49-78-719,1 1 0,-1-1-1,-1 1 1,1-1 0,-1 1 0,0 0 0,0 0 0,0 0 0,0 0 0,-1 0 0,0 0-1,0-1 1,0 1 0,-2 9 0,1-14 20,1 0-1,0 0 1,0 1-1,0-1 1,0 0 0,0 0-1,0 0 1,0 0-1,0 0 1,-1 1-1,1-1 1,0 0 0,0 0-1,0 0 1,0 0-1,0 0 1,-1 0-1,1 0 1,0 1 0,0-1-1,0 0 1,0 0-1,-1 0 1,1 0-1,0 0 1,0 0 0,0 0-1,0 0 1,-1 0-1,1 0 1,0 0-1,0 0 1,0 0 0,-1 0-1,1 0 1,0 0-1,0 0 1,0-1-1,0 1 1,-1 0 0,1 0-1,0 0 1,0 0-1,0 0 1,0 0-1,-1-1 1,-11-9-2811,-10-16-1001,0-3 2117</inkml:trace>
</inkml:ink>
</file>

<file path=ppt/ink/ink2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7:14.247"/>
    </inkml:context>
    <inkml:brush xml:id="br0">
      <inkml:brushProperty name="width" value="0.05" units="cm"/>
      <inkml:brushProperty name="height" value="0.05" units="cm"/>
      <inkml:brushProperty name="color" value="#FF0066"/>
    </inkml:brush>
  </inkml:definitions>
  <inkml:trace contextRef="#ctx0" brushRef="#br0">20 273 7458,'-20'-36'4393,"45"41"-985,10-4-687,1-2 15,7-15-503,-1-7-73,5-8-343,-1-4-209,-22 4-576,-3 7-192,-18-1-944,-3 0-304,-9 10-4841,-11-1 3697</inkml:trace>
</inkml:ink>
</file>

<file path=ppt/ink/ink2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7:44.160"/>
    </inkml:context>
    <inkml:brush xml:id="br0">
      <inkml:brushProperty name="width" value="0.05" units="cm"/>
      <inkml:brushProperty name="height" value="0.05" units="cm"/>
      <inkml:brushProperty name="color" value="#FF0066"/>
    </inkml:brush>
  </inkml:definitions>
  <inkml:trace contextRef="#ctx0" brushRef="#br0">48 125 3753,'-2'-1'593,"-1"1"-1,0-1 1,1 0 0,-1 0 0,1 0 0,0 0-1,-1-1 1,1 1 0,0 0 0,-1-1 0,1 0-1,0 0 1,0 1 0,1-1 0,-1 0-1,0-1 1,1 1 0,-1 0 0,1 0 0,-1-1-1,-1-4 1,3 7-541,0 0 0,0-1-1,0 1 1,0 0-1,0-1 1,0 1 0,0-1-1,0 1 1,0 0-1,0-1 1,0 1 0,0 0-1,0-1 1,0 1 0,0-1-1,0 1 1,0 0-1,0-1 1,0 1 0,0 0-1,1-1 1,-1 1 0,0 0-1,0-1 1,0 1-1,1 0 1,-1 0 0,0-1-1,0 1 1,1 0 0,-1 0-1,0-1 1,1 1-1,-1 0 1,0 0 0,1 0-1,-1 0 1,1-1 0,22-5 81,-17 5 13,111-12 815,-32 6-182,-13-2-266,248-24 978,-237 29-710,157 12 0,-200-4-210,0-2 0,0-2 0,56-8-1,-85 6-328,-8 2-132,1-1 1,-1 0-1,0 1 0,1-1 1,-1 1-1,1 0 1,-1 0-1,1 1 1,-1-1-1,5 2 1</inkml:trace>
</inkml:ink>
</file>

<file path=ppt/ink/ink2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7:55.252"/>
    </inkml:context>
    <inkml:brush xml:id="br0">
      <inkml:brushProperty name="width" value="0.05" units="cm"/>
      <inkml:brushProperty name="height" value="0.05" units="cm"/>
      <inkml:brushProperty name="color" value="#FF0066"/>
    </inkml:brush>
  </inkml:definitions>
  <inkml:trace contextRef="#ctx0" brushRef="#br0">111 871 6265,'-2'0'599,"2"0"-445,0 1-1,-1-1 1,1 0-1,-1 0 1,1 0-1,0 0 1,-1 0-1,1 0 1,-1 0-1,1 0 1,0 0-1,-1 0 1,1 0-1,-1 0 1,1 0-1,0 0 1,-1-1-1,1 1 1,-1 0-1,1 0 1,0 0-1,-1 0 1,1-1-1,0 1 1,-1 0-1,1 0 1,0-1-1,-1 1 1,1 0-1,0-1 1,0 1-1,0 0 1,-1-1-1,1 1 1,0 0-1,0-1 1,0 1-1,-1-1 1,1 1-1,0 0 1,0-1-1,0 1 1,0-1-1,0 1 1,0 0-1,0-1 1,0 1-1,0-1 0,0 1 1,0-1-1,21 6 1269,27 9-510,-36-10-726,0-1 1,-1 0-1,1-1 0,1 0 1,14 0-1,64 11 957,-66-8-962,0-1 1,0-2-1,39 0 0,311-35 1497,-295 27-1601,586-58 793,-622 57-832,62-18 1,-92 21-25,1-1 0,-2 0 0,1-1 1,-1-1-1,0 0 0,0-1 1,0 0-1,13-12 0,-23 17 29,0-1-1,0 1 1,-1 0-1,1-1 0,-1 0 1,0 1-1,0-1 1,0 0-1,0 0 1,0 0-1,-1 0 0,0 0 1,0-1-1,1-5 1,-2 2-5,1 0 0,-2 0 0,1 0 0,-1 1 1,0-1-1,-1 0 0,-3-11 0,-1 2-19,-1 0 0,-1 0 0,-1 1-1,0 0 1,-1 1 0,-13-17 0,-4 3-20,-1 1 1,-57-44-1,16 16 19,18 10-31,-114-77 1,142 109 6,0 2 0,0 0 0,-1 1 0,-1 2 0,0 0 0,0 2 0,-1 0 0,-34-3 0,18 7-8,0 3 0,-67 7 0,-34 0 16,99-7-7,1 3 0,0 1 1,0 2-1,1 2 0,-1 1 0,2 3 0,0 1 1,0 2-1,-47 25 0,61-24 1,1 0 0,0 2 0,1 0-1,1 2 1,1 1 0,0 1 0,2 1 0,1 0-1,0 2 1,2 0 0,1 1 0,1 1 0,2 1 0,-20 48-1,30-62 40,0 0-1,1 0 1,0 0-1,1 0 0,1 0 1,0 1-1,1-1 0,0 1 1,1-1-1,1 0 1,6 25-1,-6-32-11,0 0 0,0 0 0,1 0 0,0 0 0,0 0 0,1 0 0,0-1-1,0 1 1,1-1 0,-1 0 0,1-1 0,1 1 0,-1-1 0,1 0 0,0 0 0,0-1 0,0 1 0,1-1 0,-1-1 0,1 1-1,0-1 1,0-1 0,14 5 0,-3-4-236,-1 0-1,1-1 1,0-1-1,0 0 1,1-2-1,-1 0 1,0-1-1,-1 0 1,1-2-1,28-9 1,11-15-611</inkml:trace>
</inkml:ink>
</file>

<file path=ppt/ink/ink2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7:59.778"/>
    </inkml:context>
    <inkml:brush xml:id="br0">
      <inkml:brushProperty name="width" value="0.05" units="cm"/>
      <inkml:brushProperty name="height" value="0.05" units="cm"/>
      <inkml:brushProperty name="color" value="#FF0066"/>
    </inkml:brush>
  </inkml:definitions>
  <inkml:trace contextRef="#ctx0" brushRef="#br0">113 147 5985,'-86'2'2323,"85"-2"-2216,-1 0-1,1 0 1,0 0-1,0-1 0,0 1 1,0 0-1,0-1 0,-1 1 1,1-1-1,0 1 1,0-1-1,0 0 0,0 1 1,0-1-1,1 0 0,-1 0 1,0 1-1,0-1 1,0 0-1,1 0 0,-1 0 1,0 0-1,1 0 1,-1 0-1,1 0 0,-1-1 1,1 1-1,0 0 0,-1 0 1,1 0-1,0 0 1,0 0-1,0-1 0,0 1 1,0 0-1,0 0 0,0 0 1,0 0-1,0-1 1,1 1-1,0-2 0,-1-1 437,0 0-25,1-1-1,-1 1 1,1-1 0,0 1 0,0 0 0,0-1-1,1 1 1,-1 0 0,1 0 0,0 0-1,5-7 1,-6 10-110,13 2 107,1-1 1,22 5-1,-24-2-343,0-2 0,0 0 0,22-1 0,230-19 1714,-15 0-1258,423-1 1700,-641 20-2005,-4-2 130,1 2-1,-1 1 0,1 2 0,36 7 0,-51-7-317,-4-1 1,0 0 1,0 1-1,-1 0 0,1 1 1,16 9-1,-18-10 164,-7-7-2691</inkml:trace>
</inkml:ink>
</file>

<file path=ppt/ink/ink2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8:07.203"/>
    </inkml:context>
    <inkml:brush xml:id="br0">
      <inkml:brushProperty name="width" value="0.05" units="cm"/>
      <inkml:brushProperty name="height" value="0.05" units="cm"/>
      <inkml:brushProperty name="color" value="#FF0066"/>
    </inkml:brush>
  </inkml:definitions>
  <inkml:trace contextRef="#ctx0" brushRef="#br0">71 135 6481,'-7'-4'851,"0"-1"0,0 1-1,0-1 1,-11-11-1,16 14-597,-1 0 1,1 0-1,0 0 0,1-1 0,-1 1 0,0 0 0,1-1 1,-1 1-1,1-1 0,0 0 0,0 1 0,0-1 0,0 0 0,0 0 1,1 0-1,-1-5 0,2 6-43,0 0 1,0 0-1,1 1 0,-1-1 1,1 1-1,-1-1 0,1 1 1,0-1-1,0 1 0,0 0 1,-1 0-1,1 0 0,0 0 1,0 0-1,1 0 0,-1 0 1,2 0-1,13-1 320,0 0 0,0 1 0,-1 1 0,1 0 0,27 5 0,-3-2 122,550-9 3052,-346-3-2758,-68 0-169,151 1 1165,-314 9-1816,-6-1-20,0 0-1,0 0 1,0 1 0,0 0-1,0 1 1,15 4 0,-22-12-3798,-1 5 3147</inkml:trace>
</inkml:ink>
</file>

<file path=ppt/ink/ink2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8:19.616"/>
    </inkml:context>
    <inkml:brush xml:id="br0">
      <inkml:brushProperty name="width" value="0.05" units="cm"/>
      <inkml:brushProperty name="height" value="0.05" units="cm"/>
      <inkml:brushProperty name="color" value="#FF0066"/>
    </inkml:brush>
  </inkml:definitions>
  <inkml:trace contextRef="#ctx0" brushRef="#br0">41 140 1360,'-11'1'7098,"-6"1"-3145,4 0 364,29-14-3340,19-10-567,0-2-1,36-33 0,-63 50-353,-6 5-53,0-1 0,0 1 0,1 0 0,-1 0 0,1 0 0,-1 0 0,1 1 0,0-1 1,0 1-1,3-2 0,-6 3-78,-1 1 54,-1-1 1,1 1-1,0 0 0,-1-1 1,1 1-1,0 0 0,-1 0 1,1 0-1,0 0 0,0 0 0,0 0 1,-2 3-1,-2 1 11,-38 30 25,31-25-13,0 0 0,-1-1 0,0 0-1,-15 7 1,-3 15 1536,32-32-1475,0 0 0,0 0 0,0 0 0,0 0 0,0 0 0,0 0 0,0 1 0,0-1 0,0 0 0,1 1 0,-1-1 0,3 0 0,0-1 89,39-23 418,-22 13-357,0 0-1,22-18 1,-42 29-418,23-22 218,-20 11-5809,-4 11 4697</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19.952"/>
    </inkml:context>
    <inkml:brush xml:id="br0">
      <inkml:brushProperty name="width" value="0.05" units="cm"/>
      <inkml:brushProperty name="height" value="0.05" units="cm"/>
      <inkml:brushProperty name="color" value="#FF0066"/>
    </inkml:brush>
  </inkml:definitions>
  <inkml:trace contextRef="#ctx0" brushRef="#br0">35 365 5593,'-33'-75'2561,"33"74"-2447,-1 0 0,1 0 0,0 0 1,0 0-1,-1 0 0,1-1 0,0 1 0,0 0 1,0 0-1,0 0 0,0 0 0,1-1 1,-1 1-1,0 0 0,0 0 0,1 0 0,-1 0 1,1 0-1,-1 0 0,1 0 0,-1 0 1,1 0-1,0 0 0,-1 0 0,1 0 0,0 0 1,0 0-1,0 1 0,1-2 0,26-11 1426,-21 11-1041,21-11 877,0 1 133,44-15-1,-65 25-1395,-1 0 1,1 0 0,0 1 0,-1 0 0,1 1 0,0-1 0,0 1 0,0 1 0,-1-1-1,1 1 1,0 0 0,11 4 0,-13-3-80,-1 1-1,0 0 0,0 0 1,0 0-1,0 0 1,0 1-1,-1-1 1,1 1-1,-1 0 0,0 0 1,0 0-1,-1 1 1,1-1-1,-1 1 1,0-1-1,3 10 0,0 4-449,0 0 0,-1 0 0,2 21 0,-2-8-3608,4-28 2815</inkml:trace>
  <inkml:trace contextRef="#ctx0" brushRef="#br0" timeOffset="1">250 9 9770,'-16'-8'3929,"9"11"-2809,1-1-416,6 1-696,30 6-3128</inkml:trace>
</inkml:ink>
</file>

<file path=ppt/ink/ink2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8:20.806"/>
    </inkml:context>
    <inkml:brush xml:id="br0">
      <inkml:brushProperty name="width" value="0.05" units="cm"/>
      <inkml:brushProperty name="height" value="0.05" units="cm"/>
      <inkml:brushProperty name="color" value="#FF0066"/>
    </inkml:brush>
  </inkml:definitions>
  <inkml:trace contextRef="#ctx0" brushRef="#br0">62 9 5001,'-4'-2'2189,"3"1"-1722,0 0 0,0 1 0,0-1 0,1 1 0,-1-1 0,0 1-1,0-1 1,0 1 0,0 0 0,0 0 0,0-1 0,0 1 0,1 0-1,-1 0 1,0 0 0,0 0 0,0 0 0,0 0 0,0 0 0,-2 1-1,1 1-327,0 0-1,1 1 0,-1-1 1,0 1-1,1 0 0,0-1 0,-1 1 1,1 0-1,-1 4 0,-1 1-28,0 1 1,0 0-1,1 1 0,0-1 0,0 0 1,1 1-1,0-1 0,1 1 0,0-1 0,1 0 1,0 1-1,0-1 0,3 10 0,17 53 974,32 76-1,-44-120-758,-10-20-108,-11-15-36,11 4-185,-1 0-1,1 0 0,0 0 1,0 0-1,0 0 0,0 0 0,1 0 1,-1 0-1,1 0 0,-1 0 1,1 0-1,0-1 0,1-3 1,-1-9-31,-1-9-40,-1 0-1,-2 1 1,-8-35 0,6 39 76,1 8-3,1-1-1,1 0 0,0 0 1,-3-24-1,0 35 109,6 2-97,-1 0-1,1 0 1,-1 0 0,1 0-1,-1 0 1,1 0-1,-1 0 1,1 0 0,-1 0-1,1 0 1,-1 0-1,0 0 1,1-1 0,-1 1-1,1 0 1,0 0-1,-1-1 1,1 1 0,-1 0-1,1 0 1,-1-1-1,1 1 1,0-1 0,-1 1-1,1 0 1,0-1-1,-1 1 1,1-1 0,0 1-1,-1-1 1,1 1-1,0-1 1,0 1 0,0-1-1,-1 0 1,1-7 266,-2 8 205,0 16-259,1-13-701,2 9 1238,10-17-6373</inkml:trace>
</inkml:ink>
</file>

<file path=ppt/ink/ink2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8:21.505"/>
    </inkml:context>
    <inkml:brush xml:id="br0">
      <inkml:brushProperty name="width" value="0.05" units="cm"/>
      <inkml:brushProperty name="height" value="0.05" units="cm"/>
      <inkml:brushProperty name="color" value="#FF0066"/>
    </inkml:brush>
  </inkml:definitions>
  <inkml:trace contextRef="#ctx0" brushRef="#br0">1 1 4961,'0'0'11885,"6"16"-9559,5 9-1976,-2 0-1,0 1 0,-2-1 1,4 31-1,31 202 1701,-41-272-296,-5-2-7652,4 14 4861</inkml:trace>
</inkml:ink>
</file>

<file path=ppt/ink/ink2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8:22.152"/>
    </inkml:context>
    <inkml:brush xml:id="br0">
      <inkml:brushProperty name="width" value="0.05" units="cm"/>
      <inkml:brushProperty name="height" value="0.05" units="cm"/>
      <inkml:brushProperty name="color" value="#FF0066"/>
    </inkml:brush>
  </inkml:definitions>
  <inkml:trace contextRef="#ctx0" brushRef="#br0">45 71 4609,'-33'34'2215,"33"-34"-1992,0 0-1,0-1 0,0 1 1,0 0-1,0-1 0,0 1 1,0 0-1,0-1 1,0 1-1,0 0 0,0-1 1,-1 1-1,1 0 1,0-1-1,0 1 0,-2-3 2225,2 3-2225,-1 0 0,1 0 1,0-1-1,0 1 1,-1 0-1,1 0 0,0 0 1,-1 0-1,1 0 0,0 0 1,-1 0-1,1 0 1,0 0-1,-1 0 0,1 0 1,0 0-1,-1 0 1,1 0-1,0 0 0,-1 0 1,1 0-1,0 0 0,-1 0 1,1 0-1,-1 1 1,17-9 25,0 0 0,-1-1 0,-1-1 1,1 0-1,-2-1 0,23-21 0,-36 31-290,9-6-148,-4 6-2348</inkml:trace>
</inkml:ink>
</file>

<file path=ppt/ink/ink2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8:22.538"/>
    </inkml:context>
    <inkml:brush xml:id="br0">
      <inkml:brushProperty name="width" value="0.05" units="cm"/>
      <inkml:brushProperty name="height" value="0.05" units="cm"/>
      <inkml:brushProperty name="color" value="#FF0066"/>
    </inkml:brush>
  </inkml:definitions>
  <inkml:trace contextRef="#ctx0" brushRef="#br0">0 2 6337,'0'0'8082,"0"-1"-6978,2 1 25,6 0-97,2 0-232,1 0-88,0 0-256,2 1-120,-3 1-192,1 1-48,0-1-104,1-1-264,1 1 1857,-4-2-1297</inkml:trace>
</inkml:ink>
</file>

<file path=ppt/ink/ink2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8:25.743"/>
    </inkml:context>
    <inkml:brush xml:id="br0">
      <inkml:brushProperty name="width" value="0.05" units="cm"/>
      <inkml:brushProperty name="height" value="0.05" units="cm"/>
      <inkml:brushProperty name="color" value="#FF0066"/>
    </inkml:brush>
  </inkml:definitions>
  <inkml:trace contextRef="#ctx0" brushRef="#br0">41 95 3337,'-3'-3'1331,"0"0"0,1 0 0,-1-1 1,1 1-1,0 0 0,0-1 0,-2-4 1,2 2-255,1 1 1,-1-1 0,1 0 0,0 0 0,0 0-1,1-13 392,16 13 89,-3 4-1362,0 1 0,-1 1-1,1 0 1,0 1 0,0 0 0,0 1 0,-1 0 0,1 1 0,-1 1 0,14 5 0,-2-5 181,-18-9-66,-13-5-230,6 9-93,-1 0 0,1 0-1,-1 1 1,1-1 0,-1 0-1,0 1 1,0-1 0,1 1 0,-1 0-1,0-1 1,1 1 0,-1 0-1,0 0 1,0 0 0,-1 1-1,-16-2-71,-4-1-33,0 2 0,0 0 0,-36 6 0,47-9 476,-3-1-4182,13 4 2684</inkml:trace>
</inkml:ink>
</file>

<file path=ppt/ink/ink2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8:31.075"/>
    </inkml:context>
    <inkml:brush xml:id="br0">
      <inkml:brushProperty name="width" value="0.05" units="cm"/>
      <inkml:brushProperty name="height" value="0.05" units="cm"/>
      <inkml:brushProperty name="color" value="#FF0066"/>
    </inkml:brush>
  </inkml:definitions>
  <inkml:trace contextRef="#ctx0" brushRef="#br0">5 1 5769,'-4'0'4268,"7"5"-1644,7 6-1621,14 7-401,36 19-1,-54-34-483,1 0 1,0 0-1,0 0 0,0-1 1,1 0-1,-1-1 0,1 1 1,-1-1-1,0-1 0,1 0 0,11 0 1,7 0 154,78-2 775,136-19 0,-17 0-81,42 1 376,252-4 138,-303 23-1051,108 6 195,-168 2-29,161-14 1,-227 3-339,-1 5 0,148 19 0,254 26 1533,-448-45-1595,-19 1-108,0-1 1,0-1 0,-1-1-1,1 0 1,0-2-1,-1-1 1,25-7 0,-39 9-628,-1 0 0,0 1 0,1 0 0,-1 0 0,12 0 0,-15 1 225,21-2-914</inkml:trace>
</inkml:ink>
</file>

<file path=ppt/ink/ink2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8:37.244"/>
    </inkml:context>
    <inkml:brush xml:id="br0">
      <inkml:brushProperty name="width" value="0.05" units="cm"/>
      <inkml:brushProperty name="height" value="0.05" units="cm"/>
      <inkml:brushProperty name="color" value="#FF0066"/>
    </inkml:brush>
  </inkml:definitions>
  <inkml:trace contextRef="#ctx0" brushRef="#br0">91 1 5585,'-54'27'2569,"52"-27"-2369,1 0 0,-1 0 1,0 0-1,1 0 1,-1 0-1,1-1 0,-1 1 1,0 0-1,1-1 0,-1 1 1,1-1-1,-1 0 1,1 0-1,0 1 0,-1-1 1,1 0-1,0 0 0,-2-2 1,-3-6 3630,6 9-3656,0 0 0,0-1 0,0 1 0,1 0 0,-1 0 0,0 0 0,0 0 0,1 0 0,-1 0 0,0-1 0,0 1 0,1 0 0,-1 0 0,0 0 0,1 0 0,-1 0 0,0 0 0,0 0 0,1 0 0,-1 0 0,0 0 0,0 0 0,1 1 0,-1-1 0,0 0 0,0 0 0,1 0 0,-1 0 0,0 0 0,0 0 0,1 1 0,-1-1 0,0 0 0,50 19 814,-32-12-648,0-1 0,32 8 0,4-6 383,1-2-1,105-2 0,-103-5-104,0 3 0,100 15 0,-151-16-557,39 9 803,0-2 0,78 4-1,-129-11-3016,5-1 1257</inkml:trace>
</inkml:ink>
</file>

<file path=ppt/ink/ink2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8:47.060"/>
    </inkml:context>
    <inkml:brush xml:id="br0">
      <inkml:brushProperty name="width" value="0.05" units="cm"/>
      <inkml:brushProperty name="height" value="0.05" units="cm"/>
      <inkml:brushProperty name="color" value="#FF0066"/>
    </inkml:brush>
  </inkml:definitions>
  <inkml:trace contextRef="#ctx0" brushRef="#br0">23 631 3241,'-2'-2'566,"1"1"0,-1-1 0,0 1 0,1-1 0,-1 0 0,1 1 0,0-1 0,-1 0 0,1 0 0,0 0 0,0 0 0,0 0 0,1 0 0,-2-3 0,-1-7 6372,24-1-5716,2-5-775,-1-1 1,37-41-1,-9 7 222,131-113 1215,-101 96-1249,75-84 1,-122 118-1329,-38 44-108,-2 0 0,1-1 1,-1 0-1,0 0 0,0-1 1,-1 0-1,0 0 0,-15 8 1,-6 5-1688,8-2 1341</inkml:trace>
</inkml:ink>
</file>

<file path=ppt/ink/ink2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8:47.648"/>
    </inkml:context>
    <inkml:brush xml:id="br0">
      <inkml:brushProperty name="width" value="0.05" units="cm"/>
      <inkml:brushProperty name="height" value="0.05" units="cm"/>
      <inkml:brushProperty name="color" value="#FF0066"/>
    </inkml:brush>
  </inkml:definitions>
  <inkml:trace contextRef="#ctx0" brushRef="#br0">65 1 6681,'-17'3'8647,"12"12"-6185,4-10-2908,-38 249 2924,37-244-2351,1 0 1,1 0 0,1 15-1,56-40 1835,-46 12-1920,-1 1 20,1-1-1,-1 0 1,0-1 0,16-8 0,-22 10-32,-1 0 0,0 0 0,0 0 0,0 0 1,-1-1-1,1 0 0,0 1 0,-1-1 1,0 0-1,0 0 0,0 0 0,0-1 0,0 1 1,-1 0-1,1-1 0,-1 1 0,0-1 1,0 1-1,1-5 0,-2 4 12,1 0-1,-1 1 1,1-1-1,-1 0 1,0 1 0,0-1-1,-1 1 1,1-1-1,-1 0 1,0 1 0,0-1-1,0 1 1,0-1-1,-1 1 1,1 0 0,-1 0-1,0 0 1,0-1-1,0 1 1,0 1-1,-1-1 1,1 0 0,-1 1-1,1-1 1,-1 1-1,0 0 1,0 0 0,0 0-1,-1 0 1,1 0-1,0 1 1,0 0 0,-1-1-1,1 1 1,-1 0-1,0 1 1,1-1 0,-1 1-1,1-1 1,-1 1-1,-7 1 1,9-1 20,-9 0-904,11 0 798,0 0-1,0-1 1,0 1 0,-1 0 0,1 0 0,0 0 0,0 0 0,0 0-1,0-1 1,0 1 0,0 0 0,-1 0 0,1 0 0,0 0-1,0-1 1,0 1 0,0 0 0,0 0 0,0 0 0,0-1 0,0 1-1,0 0 1,0 0 0,0 0 0,0-1 0,0 1 0,0 0-1,0 0 1,0 0 0,0 0 0,0-1 0,0 1 0,1 0 0,-1 0-1,0 0 1,0-1 0,0 1 0,0 0 0,0 0 0,0 0-1,0 0 1,1 0 0,-1-1 0,0 1 0,0 0 0,0 0 0,0 0-1,1 0 1,-1 0 0,0 0 0,0 0 0,0 0 0,0 0-1,1 0 1,18-16-1003</inkml:trace>
</inkml:ink>
</file>

<file path=ppt/ink/ink2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8:48.827"/>
    </inkml:context>
    <inkml:brush xml:id="br0">
      <inkml:brushProperty name="width" value="0.05" units="cm"/>
      <inkml:brushProperty name="height" value="0.05" units="cm"/>
      <inkml:brushProperty name="color" value="#FF0066"/>
    </inkml:brush>
  </inkml:definitions>
  <inkml:trace contextRef="#ctx0" brushRef="#br0">137 246 6841,'-1'0'59,"-3"2"237,0 0 0,0 0 0,-1-1 0,1 0 0,0 1 0,0-1 0,-1-1 0,-6 1 1,10-1-134,-1 0 1,1-1 0,-1 1 0,1-1 0,-1 0-1,1 1 1,0-1 0,-1 0 0,1 0 0,0 0 0,0 0-1,-1 0 1,1 0 0,0 0 0,0 0 0,0-1-1,0 1 1,1 0 0,-1-1 0,0 1 0,0 0 0,1-1-1,-1 1 1,1-1 0,-1 1 0,1-1 0,0 1-1,0-1 1,-1-2 0,1 3-96,-2-13 3104,2 14-3119,0-1 1,0 1-1,0 0 0,0 0 1,1 0-1,-1 0 1,0 0-1,0-1 0,0 1 1,0 0-1,0 0 1,0 0-1,0 0 0,0 0 1,0 0-1,1-1 1,-1 1-1,0 0 0,0 0 1,0 0-1,0 0 1,0 0-1,1 0 1,-1 0-1,0 0 0,0 0 1,0 0-1,0 0 1,0 0-1,1 0 0,-1 0 1,0 0-1,0 0 1,0 0-1,0 0 0,1 0 1,-1 0-1,0 0 1,0 0-1,0 0 0,0 0 1,1 0-1,-1 0 1,0 0-1,0 0 0,0 0 1,0 0-1,0 0 1,0 1-1,1-1 0,-1 0 1,0 0-1,0 0 1,0 0-1,0 0 0,0 0 1,0 1-1,0-1 1,0 0-1,0 0 0,2 1 961,9 30 334,1 5-783,10 49 0,-19-73-503,-1 0 0,0 0 0,-1 1 0,-1-1 0,0 0 0,0 1 0,-1-1 0,-1 0 0,-3 15 0,5-27-61,0 1 1,0-1-1,0 1 0,-1 0 1,1-1-1,0 1 0,0-1 1,0 1-1,-1 0 0,1-1 1,0 1-1,0-1 1,-1 1-1,1-1 0,0 1 1,-1-1-1,1 1 0,-1-1 1,1 1-1,-1-1 0,1 0 1,-1 1-1,1-1 0,-1 0 1,1 1-1,-1-1 0,1 0 1,-1 0-1,0 0 0,1 1 1,-1-1-1,-1 0 0,1-1 0,0 1 0,0-1-1,0 0 1,0 0 0,0 1-1,0-1 1,0 0 0,0 0-1,0 0 1,0 0 0,1 0-1,-1-1 1,0 1 0,0-1-1,-18-46-45,0-14-269,3-1-1,3 0 0,-5-65 0,17 121 312,1-1-1,0 0 0,1 1 1,-1-1-1,1 1 0,1-1 1,-1 1-1,1 0 0,1-1 1,-1 1-1,6-9 0,-7 14 38,1-1-1,0 1 0,0-1 1,0 1-1,0 0 0,1 0 1,-1 0-1,0 0 0,1 0 1,-1 1-1,1-1 0,0 1 1,0 0-1,-1-1 0,1 1 1,0 0-1,0 1 0,0-1 1,0 0-1,0 1 1,0 0-1,0 0 0,1 0 1,-1 0-1,0 0 0,0 1 1,0-1-1,0 1 0,4 1 1,4 1 155,-1 1 1,1 0-1,-1 1 1,0 0-1,0 0 1,10 9-1,53 43 578,-69-54-748,9 8-50,-1 0 0,0 1 0,-1 0-1,0 0 1,-1 2 0,0-1 0,12 26 0,-21-39-83,-1 1 1,1 0 0,-1 0 0,1-1-1,-1 1 1,0 0 0,0 0-1,1 0 1,-1 0 0,0-1-1,0 1 1,0 0 0,0 0 0,0 0-1,0 0 1,0 0 0,0 0-1,0-1 1,-1 1 0,1 0-1,0 0 1,0 0 0,-1 0 0,1-1-1,-1 1 1,1 0 0,0 0-1,-1-1 1,1 1 0,-1 0-1,0-1 1,1 1 0,-1-1 0,0 1-1,1 0 1,-1-1 0,0 0-1,0 1 1,1-1 0,-3 1 0,-2 1-759,0-1 1,0 1-1,0-1 1,-1-1-1,-6 1 1,11 0 755,-20 0-1269</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20.985"/>
    </inkml:context>
    <inkml:brush xml:id="br0">
      <inkml:brushProperty name="width" value="0.05" units="cm"/>
      <inkml:brushProperty name="height" value="0.05" units="cm"/>
      <inkml:brushProperty name="color" value="#FF0066"/>
    </inkml:brush>
  </inkml:definitions>
  <inkml:trace contextRef="#ctx0" brushRef="#br0">22 731 6089,'-3'7'1235,"-1"0"1,1 1-1,0-1 0,-2 13 0,4-14-875,0 0 1,0 0-1,0 0 0,1 0 1,0 0-1,2 9 0,-2-12-325,1 0-1,-1 0 1,1 0-1,0 0 1,0 0-1,0 0 1,1 0-1,-1-1 1,1 1-1,-1-1 1,1 1-1,0-1 1,0 1-1,0-1 1,0 0-1,0 0 1,1 0-1,-1 0 1,1 0-1,-1-1 1,1 1-1,0-1 1,-1 0-1,1 1 1,0-1-1,0 0 1,0-1-1,0 1 1,0-1-1,5 1 1,-4-1 24,-1 1 0,0-2 1,1 1-1,-1 0 1,1-1-1,-1 1 0,0-1 1,1 0-1,-1 0 1,0 0-1,0-1 0,1 1 1,-1-1-1,0 0 1,-1 0-1,1 0 0,0 0 1,0 0-1,4-5 0,-6 5-18,0 1 1,0-1-1,0 1 0,-1-1 0,1 1 0,0-1 0,-1 0 0,1 1 0,-1-1 0,1 0 0,-1 1 0,0-1 0,0 0 0,1 0 0,-1 1 0,0-1 0,-1 0 0,1 1 0,0-1 0,0 0 0,-1 0 0,1 1 0,-1-1 0,0 1 0,1-1 0,-1 0 0,0 1 0,0-1 0,0 1 0,0 0 0,0-1 0,0 1 0,-1 0 0,1 0 1,0-1-1,-1 1 0,1 0 0,0 0 0,-1 0 0,-1 0 0,-47-27-566,36 21-255,2 1 0,-25-18 0,37 23 718,-1 1-1,1-1 1,-1 0 0,1 1-1,-1-1 1,1 0 0,0 1 0,0-1-1,-1 0 1,1 1 0,0-1-1,0 0 1,0 0 0,0 1-1,0-1 1,0 0 0,0 0-1,0 1 1,0-1 0,0 0-1,0 0 1,0 1 0,1-1 0,-1 0-1,0 1 1,0-1 0,1 0-1,-1 1 1,0-1 0,1 0-1,-1 1 1,1-1 0,-1 1-1,1-1 1,0 0 0,26-28-499,-12 14 536,-9 7 243,1 1-1,0-1 0,0 1 1,1 1-1,-1 0 0,1 0 1,1 0-1,-1 1 0,1 0 1,17-6-1,-20 9-38,0 0 1,0 0-1,-1 1 1,1 0-1,0 0 1,0 1-1,0-1 1,0 1-1,0 1 1,0-1-1,0 1 1,0 0-1,0 0 1,0 1-1,-1 0 1,1 0-1,0 0 0,-1 1 1,7 4-1,-12-7-174,8 4 102,-1 0 1,0 0-1,-1 1 1,1 0-1,-1 0 1,0 1-1,0 0 0,-1 0 1,0 0-1,0 1 1,8 12-1,-13-18-110,0 0 0,0-1 1,0 1-1,0 0 0,0-1 0,1 1 1,-1-1-1,0 1 0,0 0 0,1-1 0,-1 1 1,0-1-1,1 1 0,-1-1 0,0 1 0,1-1 1,-1 1-1,1-1 0,-1 0 0,1 1 1,-1-1-1,1 1 0,-1-1 0,1 0 0,1 1 1,1-20-560,-2 7 503,0-2-28,0-2-82,1 1 0,0-1 0,1 1 0,1-1 0,0 1 0,7-15 0,-10 28 146,0 0 0,1 1-1,-1 0 1,0-1 0,1 1 0,-1-1 0,0 1 0,1 0 0,0 0-1,-1 0 1,1 0 0,0 0 0,-1 0 0,1 1 0,0-1 0,0 0-1,-1 1 1,1 0 0,0-1 0,0 1 0,0 0 0,0 0 0,0 0-1,0 0 1,0 0 0,0 0 0,-1 1 0,3 0 0,8 1 43,0 1 0,0 1 1,15 6-1,-12-3 189,-10-5-132,0-1 1,1 1 0,-1-1 0,0 0-1,0 0 1,1-1 0,-1 1 0,0-1 0,1 0-1,-1-1 1,0 1 0,10-3 0,-13 2-39,1 0-1,-1 0 1,0 0 0,0 0 0,1-1-1,-1 1 1,0-1 0,0 0 0,0 1-1,0-1 1,-1 0 0,1 0 0,0 0-1,-1 0 1,1 0 0,-1-1 0,0 1-1,0 0 1,0-1 0,0 1 0,0-1-1,0 1 1,-1-1 0,1 1 0,-1-1-1,0 1 1,0-6 0,1 0-129,-1 0 1,0 0-1,0 1 1,-1-1-1,0 0 1,-1 0-1,0 1 0,0-1 1,0 1-1,-1-1 1,0 1-1,-8-14 1,62 46-1952,3 5 2199,-50-28-108,-1-1 1,1 0 0,0 1 0,0-2 0,-1 1 0,1 0-1,0-1 1,0 0 0,0 0 0,0 0 0,0 0 0,0-1-1,0 0 1,-1 1 0,1-2 0,0 1 0,0 0 0,-1-1-1,1 1 1,-1-1 0,1 0 0,-1 0 0,0 0 0,3-3-1,1-1 87,-1 1-1,0-1 0,-1 0 0,1 0 0,-1-1 0,-1 0 1,1 0-1,-1 0 0,5-11 0,-1-20 276,-7 37-427,-1 0-1,0 0 1,0 0-1,0 0 1,0 0-1,0 0 1,0 0-1,0 0 0,0 0 1,0 0-1,-1 0 1,1 0-1,0 0 1,-1 0-1,1 0 0,0 1 1,-1-1-1,1 0 1,-1 0-1,0 0 1,1 0-1,-1 1 1,0-1-1,1 0 0,-1 1 1,0-1-1,0 0 1,0 1-1,1-1 1,-1 1-1,0-1 0,0 1 1,0 0-1,0-1 1,-2 1-1,2 0-39,-1 0 0,1 1 0,-1-1 0,1 1 1,-1-1-1,1 1 0,-1 0 0,1-1 0,0 1 0,-1 0 0,1 0 0,0 0 0,0 0 0,-1 0 0,1 1 0,0-1 0,0 0 1,0 0-1,1 1 0,-1-1 0,0 0 0,0 1 0,1-1 0,-2 4 0,1-4 28,0 1 0,1 0 0,-1 0 0,0 0 0,1 0-1,-1 0 1,1 0 0,0 0 0,-1 0 0,1 0 0,0 0 0,0 0 0,0 0 0,1 0 0,-1 0 0,0 0-1,1 0 1,0 0 0,1 3 0,-2-4 25,0-1 1,1 0-1,-1 1 0,1-1 0,-1 0 1,0 0-1,1 1 0,-1-1 1,1 0-1,-1 0 0,1 0 0,-1 0 1,1 0-1,-1 1 0,1-1 1,-1 0-1,1 0 0,-1 0 0,1 0 1,-1 0-1,1 0 0,-1-1 0,1 1 1,-1 0-1,1 0 0,-1 0 1,0 0-1,1-1 0,-1 1 0,1 0 1,-1 0-1,1-1 0,-1 1 1,0 0-1,1-1 0,-1 1 0,0 0 1,1-1-1,-1 1 0,1-1 0,12-18 209,-8 8-118,-2 0-1,1 0 1,-2-1-1,1 1 1,-1-1-1,-1 1 1,0-1-1,-2-19 1,0 8 36,-2 0 0,0 1-1,-10-33 1,13 52-105,-15-39 150,15 40-150,-1 1 0,1 0 0,-1-1 0,1 1 0,-1 0 0,0-1 0,1 1 0,-1 0 0,0 0 0,0 0 0,0-1 0,0 1 0,0 0 0,0 0 0,0 0 0,0 1 0,0-1 0,0 0 0,-1 0 0,1 1 0,0-1 0,-1 0 0,1 1 0,-3-1 0,3 1-1,0 1 0,0 0 1,0 0-1,0-1 0,0 1 1,0 0-1,0 0 0,0 0 0,1 0 1,-1 0-1,0 0 0,1 0 1,-1 0-1,0 1 0,1-1 0,0 0 1,-1 0-1,1 0 0,0 1 0,-1-1 1,1 0-1,0 2 0,-4 34 148,4-33-134,0 11-9,0 0 0,1 0 0,0 0 0,1 0 1,1-1-1,0 1 0,1-1 0,1 0 0,7 15 1,-1-7-314,0 0 1,2 0-1,1-2 1,28 33-1,-6-14-196</inkml:trace>
</inkml:ink>
</file>

<file path=ppt/ink/ink2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8:49.263"/>
    </inkml:context>
    <inkml:brush xml:id="br0">
      <inkml:brushProperty name="width" value="0.05" units="cm"/>
      <inkml:brushProperty name="height" value="0.05" units="cm"/>
      <inkml:brushProperty name="color" value="#FF0066"/>
    </inkml:brush>
  </inkml:definitions>
  <inkml:trace contextRef="#ctx0" brushRef="#br0">112 214 9554,'-111'20'4345,"115"-17"-1945,8 0-367,5-6-425,8-3-119,1-7-401,-2-2-216,3 1-472,-2-8-208,-3 5-152,-2-1-232,-9-5-728,0 7-336,-6-10-1545,0-3 657,-3-8 1255</inkml:trace>
</inkml:ink>
</file>

<file path=ppt/ink/ink2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8:49.708"/>
    </inkml:context>
    <inkml:brush xml:id="br0">
      <inkml:brushProperty name="width" value="0.05" units="cm"/>
      <inkml:brushProperty name="height" value="0.05" units="cm"/>
      <inkml:brushProperty name="color" value="#FF0066"/>
    </inkml:brush>
  </inkml:definitions>
  <inkml:trace contextRef="#ctx0" brushRef="#br0">2 0 10850,'-1'2'389,"1"-1"-1,0 1 0,0-1 1,0 1-1,0-1 0,0 0 1,0 1-1,0-1 0,0 1 1,0-1-1,1 1 0,-1-1 1,1 1-1,-1-1 1,1 0-1,0 1 0,-1-1 1,1 0-1,2 3 0,19 24 1302,-21-27-1523,19 19 845,0-2 1,2 0 0,45 27 0,-26-18-633,-27-16-311,-9-7-60,0 0 0,0-1 0,0 1 0,1-1 0,0 0 1,-1 0-1,1-1 0,7 3 0,-1-61 171,-9 46-132,1 0 1,1 0-1,0 1 1,0-1-1,1 1 1,0 0-1,0 1 0,1-1 1,12-11-1,-16 17 24,0 0 1,-1 1-1,1-1 0,0 1 0,0 0 0,0 0 0,1 0 0,-1 0 0,0 1 0,1-1 0,-1 1 0,1 0 1,0 0-1,-1 0 0,1 0 0,0 1 0,0-1 0,-1 1 0,1 0 0,0 0 0,0 0 0,-1 1 1,1-1-1,0 1 0,-1 0 0,1 0 0,0 1 0,-1-1 0,1 1 0,4 2 0,-6-2-39,0 0-1,0 0 0,0 0 0,0 1 1,-1-1-1,1 1 0,0-1 1,-1 1-1,0-1 0,0 1 0,0 0 1,0 0-1,0-1 0,0 1 1,-1 0-1,1 0 0,-1 0 0,0 0 1,0 0-1,0 0 0,0 0 0,-1 4 1,-1 4 0,0-1 0,0 1 0,-1-1 0,0 0 1,-5 11-1,-4 4-81,0-1 0,-2-1 0,-17 22 0,-27 25-3158,29-40 1856</inkml:trace>
</inkml:ink>
</file>

<file path=ppt/ink/ink2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8:53.170"/>
    </inkml:context>
    <inkml:brush xml:id="br0">
      <inkml:brushProperty name="width" value="0.05" units="cm"/>
      <inkml:brushProperty name="height" value="0.05" units="cm"/>
      <inkml:brushProperty name="color" value="#FF0066"/>
    </inkml:brush>
  </inkml:definitions>
  <inkml:trace contextRef="#ctx0" brushRef="#br0">290 755 7666,'31'2'9132,"13"9"-6516,-28-7-2534,1 0-1,19 2 1,-13-3 205,40 4 518,0-2 1,0-3-1,82-8 1,80-15 623,-147 15-1066,-35 1-230,1-2 0,-1-2 0,0-2 0,-1-1 0,0-3 0,-1-1 0,-1-2 0,-1-1 0,44-30 0,-76 45-96,0-2 0,1 1 0,-2-1 0,1 0 1,-1 0-1,0-1 0,0 1 0,-1-1 0,0-1 1,6-10-1,-8 12-22,-1 1 0,0-1 0,-1 1 0,0-1 0,1 0 0,-2 0 0,1 0 0,-1 1 1,0-1-1,0 0 0,0 0 0,-1 0 0,0 1 0,0-1 0,-1 0 0,-3-10 0,-1 2-11,-1 0 0,0 0 0,-1 1 0,0 0 0,-1 1 1,-1-1-1,0 2 0,-1-1 0,0 2 0,0-1 0,-24-15 0,-10-3 5,-1 3 1,-56-24-1,-40-23 11,125 63-35,-1 2-1,0 0 1,0 0-1,-1 2 0,0 0 1,-39-6-1,-122-1-36,70 8 47,101 4 5,-1 1 0,0 1 0,0-1 0,0 2 0,1-1 0,-1 1 1,-13 5-1,-3 3-14,-31 18 1,32-15 17,-40 14 0,33-14-14,1 0 0,1 3 0,-47 30 0,69-40 4,1 0 0,-1 1-1,1 0 1,0 0 0,0 1-1,1-1 1,-10 18 0,9-15 8,0 0 1,0 0-1,-1-1 0,-15 14 1,16-16-6,1 0 0,-1 1 1,1-1-1,-6 11 0,6-10 4,0 1 0,0-1 0,-1 0 0,-9 9-1,8-11-1,2 0-1,-1 1 1,1-1-1,0 2 0,1-1 1,-1 1-1,1 0 1,1 0-1,-6 12 0,8-14 0,0-1-1,0 1 1,1 1-1,0-1 0,0 0 1,0 0-1,1 0 1,0 1-1,0-1 1,0 0-1,1 0 0,0 1 1,0-1-1,4 11 1,-2-7 26,1-1-1,1 1 1,-1-1 0,1 0 0,1 0 0,0-1 0,0 0 0,0 0 0,1 0 0,0-1-1,1 0 1,0 0 0,0-1 0,0 0 0,1 0 0,0-1 0,0 0 0,0-1-1,0 0 1,12 4 0,40 11 854,102 18 0,-9-2 119,-123-26-845,20 5 241,57 9 1,-92-21-323,0 0 0,1-1 0,-1-1 0,0-1 0,1 0 0,-1-1 0,30-7 0,8-13-6,-11 4-2954</inkml:trace>
</inkml:ink>
</file>

<file path=ppt/ink/ink2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8:59.727"/>
    </inkml:context>
    <inkml:brush xml:id="br0">
      <inkml:brushProperty name="width" value="0.05" units="cm"/>
      <inkml:brushProperty name="height" value="0.05" units="cm"/>
      <inkml:brushProperty name="color" value="#FF0066"/>
    </inkml:brush>
  </inkml:definitions>
  <inkml:trace contextRef="#ctx0" brushRef="#br0">18 111 6137,'-16'-2'5944,"15"1"-5102,0 1-777,1 0-1,0 0 1,0 0 0,0 0 0,0 0-1,0 0 1,0 0 0,0 0 0,0-1-1,0 1 1,0 0 0,0 0 0,0 0-1,0 0 1,0 0 0,0 0 0,0 0-1,0 0 1,0 0 0,0-1 0,0 1-1,0 0 1,1-1 777,-1 1-777,0 0-1,0 0 1,0 0 0,0 0 0,0 0-1,1 0 1,-1 0 0,0 0 0,0 0-1,0 0 1,0 0 0,0 0 0,0 0-1,0 0 1,0 0 0,1 0 0,36-9 2011,94-4-564,73-9 622,170-30 221,-294 46-1999,0 4 0,137 13 0,339 65 1886,-454-69-1420,122-8-1,-79-2-226,-63 2 41,143-20 0,-217 19-577,0 1 0,0 0 0,0 1 0,0 0 0,0 0 0,0 0 0,10 3 0,-15-2-67,-1-1 0,1 1 0,-1 0 0,0 0 0,1 0 0,-1 1 0,0-1 0,0 0 0,0 1 0,0 0 0,0-1 0,0 1 0,0 0 0,-1 0 0,1 0 0,-1 0 0,1 0 0,-1 1 0,0-1 0,1 0 0,-1 1 0,-1-1 0,1 0 0,0 1 0,0 4 0,5-15-4178,0-14-2228</inkml:trace>
</inkml:ink>
</file>

<file path=ppt/ink/ink2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04.741"/>
    </inkml:context>
    <inkml:brush xml:id="br0">
      <inkml:brushProperty name="width" value="0.05" units="cm"/>
      <inkml:brushProperty name="height" value="0.05" units="cm"/>
      <inkml:brushProperty name="color" value="#FF0066"/>
    </inkml:brush>
  </inkml:definitions>
  <inkml:trace contextRef="#ctx0" brushRef="#br0">1 52 3577,'0'0'227,"1"0"0,-1 0-1,0 0 1,1-1 0,-1 1 0,0 0 0,1 0 0,-1 0 0,0 0 0,0-1 0,1 1 453,-1-1-453,1 1 0,-1 0 0,0 0 0,0-1 0,0 1 0,1 0 0,-1-1 0,0 1-1,0 0 1,0-1 0,0 1 0,0 0 0,0-1 0,0 1 0,0 0 0,0-1 0,0 1 0,0 0-1,0-1 1,0 1 0,0-1 0,0 1 0,0-1-161,0 1 0,0 0 0,0 0-1,0-1 1,0 1 0,0 0 0,0-1 0,0 1-1,0 0 1,0-1 0,0 1 0,0 0 0,0-1-1,0 1 1,0 0 0,0 0 0,1-1 0,-1 1-1,0 0 1,0-1 0,0 1 0,0 0 0,1 0-1,-1 0 1,0-1 0,0 1 0,1 0 0,-1 0-1,0 0 1,0-1 0,1 1 0,-1 0 0,0 0-1,1 0 1,-1 0 0,0 0 0,0 0 0,1 0 0,-1 0-1,0 0 1,1 0 0,-1 0 0,0 0 0,1 0-1,-1 0 1,0 0 0,1 0 0,-1 0 0,192-9 2698,-25 3-1118,53-3-207,-151 3-1081,1 3-1,0 4 1,-1 2 0,78 14-1,326 28 1019,-466-44-1373,105 9 484,-1 5 0,193 52-1,-255-56-267,0-1 0,95 5 0,104-14 286,-125-3-184,-48 3-122,7 0 343,123-14 0,-137 4-285,205-40 424,-93 13-56,-36 9 70,-97 18-399,-1 1 0,1 3 0,58 1 0,-82 9-147,-20-4-284,-1 0-1,0-1 1,0 1 0,1 0 0,-1-1-1,0 0 1,1 1 0,-1-1 0,0 0-1,1 0 1,-1 0 0,1-1 0,-1 1-1,3-1 1,6-7-636</inkml:trace>
</inkml:ink>
</file>

<file path=ppt/ink/ink2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10.191"/>
    </inkml:context>
    <inkml:brush xml:id="br0">
      <inkml:brushProperty name="width" value="0.05" units="cm"/>
      <inkml:brushProperty name="height" value="0.05" units="cm"/>
      <inkml:brushProperty name="color" value="#FF0066"/>
    </inkml:brush>
  </inkml:definitions>
  <inkml:trace contextRef="#ctx0" brushRef="#br0">1 34 7802,'2'-5'8848,"6"0"-5773,20-3-2322,1 2-64,1 2 1,-1 1 0,1 1 0,-1 1-1,48 6 1,191 44 910,-233-41-1668,-28-7 345,-6 0-485,1 0 1,0-1-1,-1 1 0,1-1 1,0 0-1,-1 0 1,1 1-1,0-1 0,0 0 1,-1 0-1,1-1 1,0 1-1,2-1 0,-3 0-235,0-1 0,0 1-1,-1-1 1,1 1 0,-1-1 0,1 0-1,-1 1 1,0-1 0,1 0 0,-1 1-1,0-1 1,0 0 0,0-2 0,0 3 390,1-11-1132</inkml:trace>
</inkml:ink>
</file>

<file path=ppt/ink/ink2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10.558"/>
    </inkml:context>
    <inkml:brush xml:id="br0">
      <inkml:brushProperty name="width" value="0.05" units="cm"/>
      <inkml:brushProperty name="height" value="0.05" units="cm"/>
      <inkml:brushProperty name="color" value="#FF0066"/>
    </inkml:brush>
  </inkml:definitions>
  <inkml:trace contextRef="#ctx0" brushRef="#br0">0 1 10058,'5'5'4321,"14"0"-2088,9 3-57,17-7-240,5 7-151,17-4-457,-2-4-352,-4 1-480,-3-2-136,-12-3-424,-4 1-520,3-19 416</inkml:trace>
</inkml:ink>
</file>

<file path=ppt/ink/ink2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11.968"/>
    </inkml:context>
    <inkml:brush xml:id="br0">
      <inkml:brushProperty name="width" value="0.05" units="cm"/>
      <inkml:brushProperty name="height" value="0.05" units="cm"/>
      <inkml:brushProperty name="color" value="#FF0066"/>
    </inkml:brush>
  </inkml:definitions>
  <inkml:trace contextRef="#ctx0" brushRef="#br0">0 16 6513,'3'-10'10532,"4"4"-6765,-6 6-3712,0 0 1,-1 0-1,1 1 1,0-1-1,-1 0 1,1 0-1,0 0 1,-1 0-1,1 0 1,-1 1 0,1-1-1,0 0 1,-1 1-1,1-1 1,-1 0-1,1 1 1,-1-1-1,1 1 1,-1-1-1,1 1 1,-1-1-1,0 1 1,1-1 0,-1 1-1,1-1 1,-1 1-1,0 0 1,0-1-1,1 1 1,-1-1-1,0 1 1,0 0-1,0-1 1,0 2 0,7 15 211,-1 0 1,2 0 0,16 24 0,-11-17 85,15 31 0,-19-35-183,0-1 0,1-1 0,2 0-1,-1 0 1,2-1 0,0 0 0,16 14 0,-20-22-137,1-1 0,0 0 1,0 0-1,1-1 1,0-1-1,0 0 0,0 0 1,1-1-1,-1 0 0,2-1 1,-1-1-1,23 5 1,-23-7-137,6 2 72,0-1 1,30-2 0,-45 1-190,0-1 0,0-1 0,0 1 0,0 0 0,-1-1 1,1 1-1,0-1 0,0 0 0,-1 0 0,1 0 1,0 0-1,-1 0 0,1-1 0,-1 1 0,1-1 1,-1 0-1,0 0 0,0 0 0,0 0 0,0 0 1,0 0-1,0 0 0,-1-1 0,3-2 0,-4-5 666,-4 0-307</inkml:trace>
</inkml:ink>
</file>

<file path=ppt/ink/ink2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12.665"/>
    </inkml:context>
    <inkml:brush xml:id="br0">
      <inkml:brushProperty name="width" value="0.05" units="cm"/>
      <inkml:brushProperty name="height" value="0.05" units="cm"/>
      <inkml:brushProperty name="color" value="#FF0066"/>
    </inkml:brush>
  </inkml:definitions>
  <inkml:trace contextRef="#ctx0" brushRef="#br0">42 80 6017,'-17'-23'12583,"17"29"-12298,-3 9 66,2 1 1,0 0-1,0 0 1,1-1-1,1 1 0,1 0 1,1 0-1,5 19 0,-8-16-68,-3-17-132,0-12-59,-1-7-84,-3-9-25,2 0 0,1-1 1,0 1-1,2-49 0,2 74 15,0-1 1,0 0 0,0 1-1,1-1 1,-1 0-1,0 1 1,1-1-1,0 1 1,-1-1-1,1 1 1,0-1 0,0 1-1,-1-1 1,1 1-1,0 0 1,1 0-1,-1-1 1,0 1 0,0 0-1,0 0 1,1 0-1,-1 0 1,0 0-1,1 1 1,-1-1-1,1 0 1,-1 0 0,1 1-1,0-1 1,-1 1-1,1 0 1,-1-1-1,1 1 1,0 0 0,-1 0-1,1 0 1,0 0-1,-1 0 1,3 1-1,8 1 22,0 0-1,-1 1 1,1 0-1,16 7 0,-8-3 44,-18-7-51,0 1 0,0-1 0,0 1 0,0 0 0,-1 0 0,1 0 0,0 0 0,0 0 0,0 0 0,-1 0 0,1 0 0,-1 1 0,1-1 0,-1 1 0,1-1 0,-1 1 0,0-1 0,0 1 0,1 0 0,0 2 0,-2-1 17,0-1 0,1 0 0,-1 1 0,0-1 0,0 0 0,-1 1 0,1-1 0,0 0 0,-1 1 0,0-1 0,1 0 0,-1 0 0,0 1 0,0-1 0,0 0 0,-1 0 0,1 0 0,-2 2 0,-6 8 115,-1-1-1,0 0 0,0-1 1,-15 12-1,12-12-782,0 2 0,-14 16 0,31-29 1755,15-11-725</inkml:trace>
</inkml:ink>
</file>

<file path=ppt/ink/ink2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13.702"/>
    </inkml:context>
    <inkml:brush xml:id="br0">
      <inkml:brushProperty name="width" value="0.05" units="cm"/>
      <inkml:brushProperty name="height" value="0.05" units="cm"/>
      <inkml:brushProperty name="color" value="#FF0066"/>
    </inkml:brush>
  </inkml:definitions>
  <inkml:trace contextRef="#ctx0" brushRef="#br0">228 18 8850,'-66'-16'2962,"62"15"-2783,1 1 0,-1 0 0,1 0 0,-1 0 1,1 0-1,-1 0 0,1 1 0,-1 0 0,1-1 0,0 1 1,-1 0-1,1 1 0,0-1 0,0 1 0,0-1 0,-6 5 1,2 0 130,0 0 1,1 0-1,-1 1 1,-6 8-1,12-13-228,-7 7 72,1 0 0,1 0 0,0 1 0,0 0 0,1 0 0,0 1 0,-6 19 0,10-27-126,1 0 0,-1 0 0,0 1 0,1-1 0,0 0 0,0 0-1,0 1 1,0-1 0,0 0 0,1 0 0,-1 1 0,1-1 0,0 0 0,0 0-1,0 0 1,0 0 0,1 0 0,-1 0 0,1 0 0,0 0 0,0-1-1,0 1 1,0-1 0,0 1 0,0-1 0,1 0 0,-1 0 0,1 0-1,-1 0 1,1 0 0,5 2 0,63 22 634,-51-20-526,0 0 1,-1 2 0,19 9 0,-34-15-119,0 1 0,0-1 0,0 1 0,0 0 0,-1 0 0,0 0 0,1 0 0,-1 0 0,0 1 0,0-1 0,-1 1 0,1 0 0,-1 0 0,0 0 0,0 0 0,0 0 0,-1 1 0,3 6 0,-4-7-4,0 0 0,0 0 0,-1-1 0,1 1 0,-1 0-1,0 0 1,0 0 0,0-1 0,0 1 0,0-1 0,-1 1 0,0-1 0,0 1 0,0-1 0,0 0 0,0 0 0,-1 0-1,1 0 1,-1 0 0,0-1 0,0 1 0,-6 4 0,1-1 19,-1 0 0,0-1 0,1 0 0,-2 0 0,1-1 0,-1 0 0,-14 3 0,18-5-130,-1 0 1,0-1-1,1 0 1,-1 0-1,0-1 0,0 0 1,0 0-1,0 0 0,0-1 1,1 0-1,-1 0 0,-12-5 1,18 6-12,0-1 0,0 0 0,0 1 0,0-1-1,0 0 1,1 0 0,-1 1 0,0-1 0,0 0 0,1 0 0,-1 0 0,1 0 0,-1 0 0,1 0 0,-1 0 0,1 0 0,0 0 0,-1 0 0,1-1-1,0 1 1,0 0 0,0 0 0,0 0 0,0 0 0,0 0 0,0 0 0,0 0 0,0-1 0,0 1 0,1 0 0,-1 0 0,0 0 0,1 0 0,-1 0-1,1 0 1,-1 0 0,1 0 0,1-1 0,2-6-180,2 1 0,-1-1 0,11-10 0,-14 16 480,26-29 11</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22.171"/>
    </inkml:context>
    <inkml:brush xml:id="br0">
      <inkml:brushProperty name="width" value="0.05" units="cm"/>
      <inkml:brushProperty name="height" value="0.05" units="cm"/>
      <inkml:brushProperty name="color" value="#FF0066"/>
    </inkml:brush>
  </inkml:definitions>
  <inkml:trace contextRef="#ctx0" brushRef="#br0">346 379 5713,'-6'-7'907,"0"0"0,-1 1 0,0 0 0,-1 0-1,1 1 1,-1-1 0,-13-5 0,16 9-708,0 1 0,0-1 0,0 1 0,0 0 0,0 0 0,0 1 0,0-1 0,0 1 0,0 0 0,0 1 1,-1-1-1,1 1 0,0 0 0,0 0 0,-8 4 0,2 0 28,0 1 0,1 0 0,-1 0 1,1 1-1,1 1 0,-1 0 0,1 0 1,0 0-1,1 1 0,0 1 0,-13 20 1,13-18-79,1 0 1,0 1 0,0 0 0,1 1 0,1 0-1,0-1 1,1 2 0,1-1 0,-3 26 0,5-37-163,1 0 0,0 0 1,0-1-1,0 1 0,0 0 1,0 0-1,1 0 0,-1 0 0,1-1 1,0 1-1,0 0 0,0-1 1,0 1-1,0 0 0,0-1 1,1 0-1,-1 1 0,1-1 1,0 0-1,0 1 0,0-1 0,0 0 1,0-1-1,0 1 0,0 0 1,1-1-1,-1 1 0,1-1 1,-1 1-1,1-1 0,-1 0 1,1 0-1,0 0 0,3 0 1,0 0 9,-1-1 0,0 0 1,0 0-1,1-1 1,-1 1-1,0-1 1,0 0-1,0 0 1,0-1-1,0 1 1,0-1-1,0 0 1,0-1-1,-1 1 1,1-1-1,-1 0 1,0 0-1,5-4 1,-3 0 38,0 1 0,0-1 1,0 0-1,-1-1 0,0 1 1,0-1-1,-1 0 0,0 0 1,-1-1-1,0 1 0,0-1 1,-1 0-1,0 0 0,0 0 1,-1 0-1,0 0 0,0 0 1,-2-15-1,-3-10 68,-1 0-1,-1 1 0,-17-52 1,20 77-104,-12-39 173,-3 1 0,-27-51 0,38 85 120,3 11 119,3 25-152,1-24-271,0 33 41,2 0 0,1 0-1,2-1 1,0 1 0,16 43-1,-17-64-19,0-1-1,1 0 1,1 1-1,0-2 0,1 1 1,0-1-1,0 0 1,9 9-1,-11-14-9,1 0 0,-1-1 0,1 1 0,0-1 0,0 0 0,1-1-1,-1 1 1,1-1 0,-1-1 0,1 1 0,0-1 0,0 0 0,0-1 0,14 2 0,-16-3 8,0 0 0,1 0 0,-1 0 1,0-1-1,1 1 0,-1-1 0,0 0 0,0-1 1,0 1-1,0-1 0,0 0 0,0-1 0,0 1 1,-1-1-1,1 0 0,-1 0 0,0 0 0,0-1 1,0 1-1,0-1 0,-1 0 0,1 0 0,-1 0 1,0-1-1,0 1 0,0-1 0,-1 0 0,0 1 1,0-1-1,2-7 0,1-5 46,-1 0 0,0-1 1,-1 0-1,-1 1 0,-1-1 0,0 0 1,-3-30-1,3 52-154,1 1-1,0-1 1,1 1-1,-1-1 1,1 0-1,0 0 1,0 0-1,6 5 1,29 29 148,-35-35-47,0-1 0,0 1 0,1-1 0,-1 0 0,1 0 1,0 0-1,-1-1 0,1 1 0,0-1 0,0 0 0,0 0 0,0 0 0,0-1 1,0 1-1,0-1 0,0 0 0,0 0 0,1 0 0,-1-1 0,0 0 0,0 0 1,0 0-1,-1 0 0,1 0 0,0-1 0,4-1 0,-3 0 13,-1 0 0,0 1-1,0-2 1,1 1 0,-2 0 0,1-1 0,0 1-1,-1-1 1,0 0 0,1-1 0,-2 1-1,1 0 1,0-1 0,-1 1 0,0-1 0,0 0-1,0 0 1,1-9 0,-1-7-37,-2 17-6,0 0 0,0 0 0,0-1 0,1 1-1,0 0 1,0 0 0,0 0 0,0 0 0,0 0-1,1 0 1,0 0 0,0 0 0,0 0 0,0 1 0,0-1-1,6-6 1,-7 11-7,0 0 0,0-1 0,-1 1 0,1 0 0,0-1 0,0 1 1,-1 0-1,1-1 0,-1 1 0,1 0 0,-1 0 0,1 0 0,-1 0 0,1 0 0,-1 0 0,0 0 0,1 0 0,-1 0 0,0 0 0,0 0 0,0 0 1,0 0-1,0 1 0,4 10 103,15 7-5,20 13 6,-39-31-59,1-1 0,0 1 0,0-1 0,0 1 0,1-1 0,-1 1 0,0-1 1,0 0-1,0 0 0,0 0 0,0 1 0,0-1 0,0 0 0,0 0 0,1 0 0,-1-1 1,0 1-1,0 0 0,0 0 0,0-1 0,0 1 0,0 0 0,0-1 0,0 1 1,0-1-1,0 1 0,0-1 0,0 0 0,0 1 0,0-1 0,-1 0 0,1 0 0,0 0 1,0 0-1,0-1 0,18-29 300,-16 22-239,0 0 0,0 0 0,0 0 0,-1 0-1,0-1 1,-1 1 0,0 0 0,-1-15 0,-1 7 49,-1 0 0,-1 1-1,-9-30 1,9 60-958,3-10 774,0-1 0,1 1 1,-1-1-1,1 1 0,0-1 1,0 1-1,0-1 0,4 7 1,-2-4-69,-2-2 30,1 0-1,0-1 0,0 1 0,0-1 1,0 0-1,0 1 0,1-1 0,-1 0 1,1 0-1,0-1 0,0 1 1,0 0-1,0-1 0,1 0 0,-1 0 1,0 0-1,1 0 0,0 0 0,6 1 1,34 1-679</inkml:trace>
</inkml:ink>
</file>

<file path=ppt/ink/ink2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14.087"/>
    </inkml:context>
    <inkml:brush xml:id="br0">
      <inkml:brushProperty name="width" value="0.05" units="cm"/>
      <inkml:brushProperty name="height" value="0.05" units="cm"/>
      <inkml:brushProperty name="color" value="#FF0066"/>
    </inkml:brush>
  </inkml:definitions>
  <inkml:trace contextRef="#ctx0" brushRef="#br0">101 0 10106,'1'1'259,"-1"0"0,1 0 0,0-1 1,-1 1-1,1 0 0,-1 0 0,1 0 0,-1 0 0,1 0 0,-1 0 0,1 0 0,-1 0 0,0 0 1,0 0-1,1 0 0,-1 0 0,0 0 0,0 0 0,0 0 0,0 0 0,0 0 0,-1 2 0,-2 30 466,2-27-122,0 4-237,-1 2 16,1-1 0,0 1 0,0-1 0,2 1 0,1 16-1,-2-26-344,1 0 0,-1 0 0,1-1 0,-1 1 0,1 0 0,0 0-1,-1-1 1,1 1 0,0 0 0,0-1 0,1 1 0,-1-1-1,0 1 1,0-1 0,1 0 0,-1 0 0,0 1 0,1-1 0,-1 0-1,1 0 1,0 0 0,-1 0 0,1-1 0,0 1 0,0 0-1,-1-1 1,1 1 0,0-1 0,0 0 0,0 1 0,0-1-1,0 0 1,0 0 0,-1 0 0,1-1 0,0 1 0,0 0 0,0-1-1,0 1 1,-1-1 0,3 0 0,0-1-20,0 1 0,0 0-1,0-1 1,-1 0 0,1 0 0,0 0 0,-1 0 0,0-1-1,0 1 1,1-1 0,-1 0 0,-1 0 0,1 0-1,0 0 1,-1-1 0,0 1 0,0-1 0,0 1 0,0-1-1,0 0 1,-1 1 0,1-1 0,0-8 0,-1 9-21,-1 1 0,1-1 0,-1 0 0,0 0 0,0 0 0,-1 1 0,1-1-1,0 0 1,-1 0 0,0 1 0,1-1 0,-1 0 0,0 1 0,-1-1 0,1 1 0,0-1 0,-1 1 0,1-1 0,-1 1 0,0 0 0,0 0 0,0 0 0,0 0 0,0 0 0,0 0 0,0 1 0,-1-1 0,1 1 0,0-1 0,-1 1 0,0 0 0,1 0 0,-1 0 0,0 0 0,-3 0 0,-5-1-282,-1 1 1,0 0 0,0 0-1,0 1 1,-17 2-1,-25 0-2757,52-2 2833,1 0-1,-1 0 1,1 0 0,-1 0-1,1 0 1,-1 0 0,1-1-1,-1 1 1,1-1 0,0 1 0,-1-1-1,1 1 1,-1-1 0,1 0-1,0 0 1,0 0 0,-1 0-1,1 0 1,-2-2 0,-1-12-1035</inkml:trace>
</inkml:ink>
</file>

<file path=ppt/ink/ink2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14.732"/>
    </inkml:context>
    <inkml:brush xml:id="br0">
      <inkml:brushProperty name="width" value="0.05" units="cm"/>
      <inkml:brushProperty name="height" value="0.05" units="cm"/>
      <inkml:brushProperty name="color" value="#FF0066"/>
    </inkml:brush>
  </inkml:definitions>
  <inkml:trace contextRef="#ctx0" brushRef="#br0">0 1 9034,'0'0'137,"0"0"-1,1 0 1,-1 0 0,0 0-1,0 0 1,0 0 0,1-1 0,-1 1-1,0 0 1,0 0 0,0 0-1,1 0 1,-1 0 0,0 0 0,0 0-1,0 0 1,1 0 0,-1 0-1,0 0 1,0 0 0,0 1 0,1-1-1,-1 0 1,0 0 0,0 0-1,1 1 958,0-1-957,-1 0-1,0 0 1,0 1 0,0-1 0,8 13 1587,2 10-724,-7-14-596,52 136 3804,-43-117-3852,2-1 0,0 0-1,21 27 1,-27-44-360,0 0 0,1-1 0,0 0 0,0 0 0,1-1 0,12 8 0,-19-14-87,0 0 0,0-1 0,0 1 0,0-1 0,0 0 0,1 1 0,-1-2 0,1 1 0,-1 0 0,1-1 0,6 1 0,-8-1-32,0-1 1,0 1-1,0-1 1,0 1-1,0-1 1,0 0-1,0 0 1,0 0-1,0 0 1,0 0-1,-1 0 1,1-1-1,0 1 1,-1 0-1,1-1 1,-1 1-1,1-1 1,-1 0-1,0 0 0,0 1 1,2-4-1,0-2-255,0-1 0,-1 1 0,0 0 0,0-1 0,0 0 0,-1 0 0,0-10 0,7-32-586,-6 46 898,2-5 2862,-7 39 259,4-29-3041,0 1 0,-1-1 1,1 0-1,0 1 0,0-1 0,0 1 1,0-1-1,0 0 0,0 0 0,0 0 1,0 0-1,0 0 0,0 0 0,1 0 1,-1 0-1,1 0 0,-1 0 0,0-1 1,1 1-1,-1 0 0,1-1 1,-1 0-1,1 1 0,0-1 0,-1 0 1,1 0-1,-1 1 0,1-1 0,0-1 1,-1 1-1,1 0 0,-1 0 0,1-1 1,0 1-1,-1 0 0,1-1 0,-1 0 1,1 1-1,-1-1 0,0 0 0,1 0 1,-1 0-1,0 0 0,1 0 0,-1 0 1,0 0-1,0 0 0,0 0 0,0-1 1,0 1-1,0 0 0,-1-1 0,1 1 1,1-2-1,-1-2-16,1-1 1,-1 1-1,1 0 1,0 1-1,1-1 1,0 0-1,-1 1 1,1-1-1,1 1 1,5-6-1,4-7-8,-11 14 6,0-1 0,0 1-1,-1 0 1,1-1 0,-1 1-1,0 0 1,0-1-1,0-5 1,1 5-24,2 11 18,-1-2 14,1 1-3,1 0-1,-1-1 1,1 1-1,0-1 1,1 0 0,-1-1-1,1 0 1,0 1-1,0-2 1,13 7-1,-17-9-6,0 0-33,0 0 1,0 0-1,0-1 1,0 1-1,0-1 1,1 0-1,-1 1 1,0-1-1,0 0 0,0 0 1,1 0-1,-1-1 1,0 1-1,0-1 1,0 1-1,0-1 0,0 1 1,0-1-1,0 0 1,0 0-1,0 0 1,0 0-1,0-1 1,2-1-1,0 0-271,0 0 0,-1-1 1,0 1-1,0 0 0,0-1 0,0 0 0,0 0 0,-1 0 1,3-4-1,-3 1-227,0 1 0,-1-1 1,0 0-1,0 1 1,0-1-1,-1 0 0,1 0 1,-2 0-1,0-8 0,-2-19-286</inkml:trace>
</inkml:ink>
</file>

<file path=ppt/ink/ink2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15.135"/>
    </inkml:context>
    <inkml:brush xml:id="br0">
      <inkml:brushProperty name="width" value="0.05" units="cm"/>
      <inkml:brushProperty name="height" value="0.05" units="cm"/>
      <inkml:brushProperty name="color" value="#FF0066"/>
    </inkml:brush>
  </inkml:definitions>
  <inkml:trace contextRef="#ctx0" brushRef="#br0">38 64 6009,'-4'-12'1335,"2"5"-665,0 1-1,0 0 1,0 0 0,-1 0-1,0 1 1,-4-7 0,7 12-613,-1-1 0,1 1-1,0 0 1,0 0 0,0 0 0,0 0 0,0-1 0,-1 1 0,1 0-1,0 0 1,0 0 0,0 0 0,-1 0 0,1-1 0,0 1-1,0 0 1,0 0 0,-1 0 0,1 0 0,0 0 0,0 0 0,-1 0-1,1 0 1,0 0 0,0 0 0,0 0 0,-1 0 0,1 0 0,0 0-1,0 0 1,-1 0 0,1 0 0,0 0 0,0 0 0,-1 0-1,1 0 1,0 1 0,0-1 0,0 0 0,-1 0 0,1 0 0,0 0-1,0 0 1,0 1 0,0-1 0,-1 0 0,1 0 0,0 0-1,0 1 1,0-1 0,0 0 0,0 0 0,0 0 0,0 1 0,0-1-1,0 0 1,-1 0 0,1 0 0,0 1 0,0-1 0,0 1 0,-2 14 1484,4 8-661,1 1 0,2-1 0,0-1 0,9 28 0,41 85 506,-50-122-1325,-3-7-45,1 0 1,-1 0-1,1-1 0,0 1 0,1 0 1,-1-1-1,1 0 0,9 9 1,-13-14-17,1 1 1,-1-1 0,1 0 0,-1 0 0,1 0 0,-1 1 0,1-1 0,-1 0 0,1 0 0,-1 0 0,1 0-1,-1 0 1,1 0 0,0 0 0,-1 0 0,1 0 0,-1 0 0,1 0 0,-1 0 0,1-1 0,-1 1-1,1 0 1,-1 0 0,1 0 0,-1-1 0,1 1 0,-1 0 0,1-1 0,-1 1 0,0 0 0,1-1-1,-1 1 1,1-1 0,-1 1 0,0-1 0,1 1 0,-1 0 0,0-1 0,0 1 0,1-1 0,-1 1-1,0-1 1,0 0 0,11-31 41,-8 22-30,0-1-13,2 0 1,-1 0-1,1 1 1,1 0-1,11-16 0,-15 23 6,1 0 0,0 0 0,0 0-1,0 0 1,0 0 0,0 0 0,0 1 0,1 0-1,-1-1 1,1 1 0,0 1 0,0-1 0,0 0-1,0 1 1,0 0 0,0 0 0,0 0-1,0 1 1,6-1 0,-9 1 11,0 0 0,1 0-1,-1 0 1,1 0 0,-1 1 0,0-1 0,1 1-1,-1-1 1,0 1 0,0-1 0,1 1 0,-1-1-1,0 1 1,0 0 0,0 0 0,1 0 0,-1 0-1,0 0 1,0 0 0,-1 0 0,1 0 0,0 0-1,0 0 1,0 0 0,-1 1 0,1-1 0,-1 0-1,1 1 1,-1-1 0,1 0 0,-1 1 0,0-1-1,0 0 1,1 1 0,-1-1 0,0 1 0,-1 1-1,1 0 19,0 1 0,0 0 0,0-1 0,-1 1-1,0 0 1,0-1 0,0 1 0,0-1 0,0 1-1,-1-1 1,0 0 0,1 1 0,-5 4 0,-3 0-97,0 1 1,0-2-1,-1 1 1,0-1-1,0-1 1,0 0 0,-1 0-1,0-1 1,-15 5-1,25-10-55,-1 1 1,1-1-1,-1 1 0,1-1 0,-1 0 0,1 0 0,-1 0 0,1 0 0,-1 0 0,1 0 0,-1 0 0,1 0 0,-1-1 0,1 1 1,-1 0-1,1-1 0,-1 0 0,1 1 0,0-1 0,-1 0 0,1 1 0,0-1 0,-2-2 0,1 1-129,1 0 0,0 0-1,-1 0 1,1-1 0,0 1-1,0 0 1,0-1 0,0 1-1,1-1 1,-1 1 0,1-1-1,-1 0 1,1 1 0,0-4-1,0-31-815</inkml:trace>
</inkml:ink>
</file>

<file path=ppt/ink/ink2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15.599"/>
    </inkml:context>
    <inkml:brush xml:id="br0">
      <inkml:brushProperty name="width" value="0.05" units="cm"/>
      <inkml:brushProperty name="height" value="0.05" units="cm"/>
      <inkml:brushProperty name="color" value="#FF0066"/>
    </inkml:brush>
  </inkml:definitions>
  <inkml:trace contextRef="#ctx0" brushRef="#br0">0 22 8554,'4'-22'7350,"-2"39"-2859,0 10-3533,8 28 380,1-1 1,31 86-1,-39-132-1302,1 0 0,-1-1 0,1 1 0,1-1 0,-1 1 0,1-1-1,1-1 1,-1 1 0,10 8 0,-12-13-32,-1 0-1,1 1 1,0-1-1,0 0 1,0-1-1,0 1 1,0-1-1,1 1 1,-1-1-1,0 0 1,1 0-1,-1 0 1,1-1 0,-1 1-1,1-1 1,-1 0-1,1 0 1,-1 0-1,1 0 1,-1-1-1,1 1 1,-1-1-1,1 0 1,-1 0-1,5-2 1,-1-1 5,1-1 0,-1 1-1,0-1 1,-1-1 0,1 1 0,-1-1 0,0 0 0,-1-1 0,0 1-1,9-14 1,2-8-3,19-42 0,-32 64-10,-3 5 4,0 1-1,0-1 0,0 1 1,0-1-1,0 0 1,0 1-1,0-1 1,0 1-1,0-1 0,0 1 1,-1-1-1,1 1 1,0-1-1,0 0 0,0 1 1,-1-1-1,1 1 1,0-1-1,-1 1 0,1 0 1,0-1-1,-1 1 1,1-1-1,-1 1 1,1 0-1,0-1 0,-1 1 1,1 0-1,-1-1 1,1 1-1,-1 0 0,1-1 1,-1 1-1,0 0 1,1 0-1,-1 0 1,1 0-1,-1 0 0,1 0 1,-2 0-1,1-1-1,0 1 0,0 0 1,0 0-1,0-1 0,0 1 0,0 0 0,0 0 0,0 0 0,0 0 1,0 1-1,0-1 0,0 0 0,0 0 0,0 1 0,0-1 0,0 0 0,0 1 1,0-1-1,0 1 0,0-1 0,0 1 0,0 0 0,1-1 0,-2 2 1,-1 2 23,1-1 0,0 1 1,1-1-1,-1 1 0,0 0 1,1 0-1,0 0 0,0 0 0,0 0 1,1 0-1,-1 0 0,1 0 1,0 0-1,0 0 0,0 1 1,1-1-1,0 0 0,-1 0 1,1 0-1,1 0 0,-1 0 1,0-1-1,1 1 0,0 0 1,0-1-1,0 1 0,0-1 1,1 1-1,4 4 0,-4-5 27,1 0 0,-1 0 0,1 0 0,0 0 1,0 0-1,0-1 0,1 0 0,-1 0 0,0 0 0,1 0 0,-1-1 0,1 0 0,0 0 0,-1 0 0,1 0 0,0-1 0,0 0 0,-1 0 0,1 0 0,0 0 0,0-1 0,-1 0 0,1 0 0,0 0 0,7-4 0,-2 0-49,-1 0 1,0-1-1,-1 0 0,1-1 1,-1 0-1,0 0 0,-1 0 1,0-1-1,0 0 1,-1-1-1,0 0 0,0 0 1,-1 0-1,0 0 0,-1-1 1,0 0-1,0 0 0,-1 0 1,-1 0-1,1-1 1,0-14-1,-3-2-304</inkml:trace>
</inkml:ink>
</file>

<file path=ppt/ink/ink2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19.681"/>
    </inkml:context>
    <inkml:brush xml:id="br0">
      <inkml:brushProperty name="width" value="0.05" units="cm"/>
      <inkml:brushProperty name="height" value="0.05" units="cm"/>
      <inkml:brushProperty name="color" value="#FF0066"/>
    </inkml:brush>
  </inkml:definitions>
  <inkml:trace contextRef="#ctx0" brushRef="#br0">34 151 7130,'-33'-4'2675,"33"4"-2484,0 0-96,0-1 0,0 1 1,0 0-1,0 0 1,-1 0-1,1 0 0,0 0 1,0 0-1,0-1 1,0 1-1,0 0 0,0 0 1,0 0-1,0 0 1,0-1-1,0 1 0,0 0 1,0 0-1,0 0 1,0 0-1,0 0 0,0-1 1,0 1-1,0 0 1,0 0-1,0 0 1,0 0-1,1 0 0,-1-1 1,0 1-1,0 0 1,0 0-1,0 0 0,0 0 96,0 0-95,0 0-1,1-1 0,-1 1 1,0 0-1,0 0 1,0 0-1,0 0 0,0 0 1,0 0-1,1 0 1,-1 0-1,0 0 0,0 0 1,0 0-1,0 0 1,0 0-1,1 0 0,-1 0 1,0 0-1,0 0 1,13-7 1146,-9 6-1144,0 0 0,0-1 0,0 0 0,0 0 1,0 0-1,0 0 0,0 0 0,-1-1 0,1 0 1,-1 0-1,0 0 0,0 0 0,5-6 0,-4 4 37,1-1 0,0 1 0,0 1-1,0-1 1,0 1 0,1 0-1,7-5 1,0 3 273,0 0 0,1 0 0,0 2 0,0-1 0,0 2 0,0 0 0,0 0 0,24 0 0,13 2 641,56 7 0,-52-3-530,73 3 1714,230-19-1,-318 8-1943,1-1-107,0 3 0,73 1 0,-113 3-220,4-1-1145,-18 6-3260</inkml:trace>
</inkml:ink>
</file>

<file path=ppt/ink/ink2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23.687"/>
    </inkml:context>
    <inkml:brush xml:id="br0">
      <inkml:brushProperty name="width" value="0.05" units="cm"/>
      <inkml:brushProperty name="height" value="0.05" units="cm"/>
      <inkml:brushProperty name="color" value="#FF0066"/>
    </inkml:brush>
  </inkml:definitions>
  <inkml:trace contextRef="#ctx0" brushRef="#br0">21 0 6993,'-14'50'1456,"7"-22"4972,8-31-6127,1 0 1,-1 1 0,1-1 0,0 0-1,0 0 1,0 1 0,0-1 0,0 1 0,0 0-1,1-1 1,-1 1 0,1 0 0,0 1-1,0-1 1,-1 0 0,1 1 0,0-1 0,0 1-1,0 0 1,1 0 0,-1 0 0,4 0 0,5 0 559,0 1 1,0 0 0,0 1 0,22 4 0,18 1 529,-31-6-1261,0 0 0,0-1 0,-1-2 0,1 0 0,-1-1 1,23-7-1,-32 6-1271,-9-6 419</inkml:trace>
</inkml:ink>
</file>

<file path=ppt/ink/ink2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24.549"/>
    </inkml:context>
    <inkml:brush xml:id="br0">
      <inkml:brushProperty name="width" value="0.05" units="cm"/>
      <inkml:brushProperty name="height" value="0.05" units="cm"/>
      <inkml:brushProperty name="color" value="#FF0066"/>
    </inkml:brush>
  </inkml:definitions>
  <inkml:trace contextRef="#ctx0" brushRef="#br0">0 58 8098,'15'7'2143,"-1"-1"1,2-1-1,-1 0 0,0-1 1,29 3-1,-18-4-944,1-2 1,-1-1-1,31-4 0,-24 0-1371,-2-1 0,1-2 1,-1-1-1,0-1 1,0-2-1,45-23 0,-54 20-760</inkml:trace>
</inkml:ink>
</file>

<file path=ppt/ink/ink2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27.714"/>
    </inkml:context>
    <inkml:brush xml:id="br0">
      <inkml:brushProperty name="width" value="0.05" units="cm"/>
      <inkml:brushProperty name="height" value="0.05" units="cm"/>
      <inkml:brushProperty name="color" value="#FF0066"/>
    </inkml:brush>
  </inkml:definitions>
  <inkml:trace contextRef="#ctx0" brushRef="#br0">137 283 6017,'-75'-92'2578,"44"57"278,27 32-2408,1 0 0,-1-1 1,1 0-1,0 0 0,0 0 0,0 0 0,-3-8 0,5 10-284,1 0 0,0 0 0,0 0 0,0 0-1,0 0 1,0 0 0,0 0 0,1 0-1,-1 0 1,1 0 0,-1 0 0,1 0 0,0 0-1,0 0 1,-1 0 0,2 1 0,-1-1 0,0 0-1,0 1 1,2-3 0,1-2 111,0 1 1,0-1-1,0 1 1,1 0-1,0 0 0,0 0 1,1 1-1,-1 0 0,1 0 1,0 0-1,0 1 1,0-1-1,0 2 0,0-1 1,1 1-1,0-1 1,-1 2-1,1-1 0,0 1 1,0 0-1,8 0 1,27 3 625,0 1 0,50 11 0,30 4 444,171-9 1105,-104-6-2860,-169-1-387,4 6 265</inkml:trace>
</inkml:ink>
</file>

<file path=ppt/ink/ink2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36.717"/>
    </inkml:context>
    <inkml:brush xml:id="br0">
      <inkml:brushProperty name="width" value="0.05" units="cm"/>
      <inkml:brushProperty name="height" value="0.05" units="cm"/>
      <inkml:brushProperty name="color" value="#FF0066"/>
    </inkml:brush>
  </inkml:definitions>
  <inkml:trace contextRef="#ctx0" brushRef="#br0">1 85 8210,'3'-11'3256,"2"-5"-1903,3-2-281,2 0-328,3 8-240,-2 2-800,2 7-320,-6-1 320</inkml:trace>
</inkml:ink>
</file>

<file path=ppt/ink/ink2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37.133"/>
    </inkml:context>
    <inkml:brush xml:id="br0">
      <inkml:brushProperty name="width" value="0.05" units="cm"/>
      <inkml:brushProperty name="height" value="0.05" units="cm"/>
      <inkml:brushProperty name="color" value="#FF0066"/>
    </inkml:brush>
  </inkml:definitions>
  <inkml:trace contextRef="#ctx0" brushRef="#br0">5 21 13307,'-5'8'6985,"12"-9"-5968,7-7-769,2 3-1225,4-10 697</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22.640"/>
    </inkml:context>
    <inkml:brush xml:id="br0">
      <inkml:brushProperty name="width" value="0.05" units="cm"/>
      <inkml:brushProperty name="height" value="0.05" units="cm"/>
      <inkml:brushProperty name="color" value="#FF0066"/>
    </inkml:brush>
  </inkml:definitions>
  <inkml:trace contextRef="#ctx0" brushRef="#br0">36 0 10474,'-21'21'4681,"7"9"-2320,14 4-1281,1 4-104,17-2-472,0 0-96,1-4-120,2-6-48,-3 0-95,-5-2-81,-3-5-561,1 4-415,-5-5-1224,6-2-889,2 0 1897</inkml:trace>
</inkml:ink>
</file>

<file path=ppt/ink/ink2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39.143"/>
    </inkml:context>
    <inkml:brush xml:id="br0">
      <inkml:brushProperty name="width" value="0.05" units="cm"/>
      <inkml:brushProperty name="height" value="0.05" units="cm"/>
      <inkml:brushProperty name="color" value="#FF0066"/>
    </inkml:brush>
  </inkml:definitions>
  <inkml:trace contextRef="#ctx0" brushRef="#br0">84 33 7578,'-65'24'1674,"47"-17"-125,29-12 3355,12-3-3729,0 2 0,0 1 0,1 0-1,-1 2 1,48-1 0,-10 1 19,355-8 2299,-403 12-4225,1-2 0,0 1 0,25-6 0,-9-2-384</inkml:trace>
</inkml:ink>
</file>

<file path=ppt/ink/ink2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43.657"/>
    </inkml:context>
    <inkml:brush xml:id="br0">
      <inkml:brushProperty name="width" value="0.05" units="cm"/>
      <inkml:brushProperty name="height" value="0.05" units="cm"/>
      <inkml:brushProperty name="color" value="#FF0066"/>
    </inkml:brush>
  </inkml:definitions>
  <inkml:trace contextRef="#ctx0" brushRef="#br0">210 28 5001,'-28'-3'1520,"0"2"0,0 1 0,0 2 0,-35 5 0,28-3 6102,38-3-6516,9 1-637,25 6 367,1-2 1,0-2 0,0-1 0,51-3 0,-26-6 396,90-18 0,-91 11-480,87-4 0,-104 19-333,-44-1-517,1-1 0,-1 0 0,1 0 0,-1 1 0,1-1 0,-1 1 0,1-1 0,-1 1 0,0 0 0,1 0 0,-1-1 0,0 1 0,0 0 0,1 0 0,-1 0 0,0 0 0,0 1 0,0-1 0,0 0 0,0 0-1,-1 1 1,1-1 0,0 0 0,0 1 0,0 1 0,-2 8-764</inkml:trace>
</inkml:ink>
</file>

<file path=ppt/ink/ink2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52.287"/>
    </inkml:context>
    <inkml:brush xml:id="br0">
      <inkml:brushProperty name="width" value="0.05" units="cm"/>
      <inkml:brushProperty name="height" value="0.05" units="cm"/>
      <inkml:brushProperty name="color" value="#FF0066"/>
    </inkml:brush>
  </inkml:definitions>
  <inkml:trace contextRef="#ctx0" brushRef="#br0">256 91 5073,'-3'-5'1087,"2"-1"0,-1 0-1,1 0 1,0 1 0,0-1 0,0 0 0,1 0-1,0 0 1,0 0 0,2-9 0,-3 15-939,1-1 1,0 0 0,0 0-1,0 0 1,0 1 0,0-1-1,0 0 1,0 0 0,0 1 0,0-1-1,1 0 1,-1 0 0,0 1-1,0-1 1,1 0 0,-1 1-1,0-1 1,1 0 0,-1 1-1,1-1 1,-1 0 0,1 1-1,0-2 1,1 7 26,-1-1 1,0 1-1,1-1 0,-2 1 0,1-1 1,-1 1-1,1 5 0,-1 7-87,0-1 1,-1 1-1,0-1 0,-2 0 1,0 1-1,0-1 0,-2 0 1,0-1-1,-1 1 0,0-1 1,-1 0-1,-17 25 0,3-11-79,14-19 6,0 0-1,-1 0 0,0-1 0,-1 0 1,-19 16-1,26-24-29,-1 1-1,0-1 1,1 0 0,-1 0 0,0 1-1,0-2 1,0 1 0,1 0-1,-1-1 1,0 1 0,0-1-1,0 0 1,0 0 0,0 0-1,0 0 1,0 0 0,0-1-1,0 0 1,0 1 0,0-1-1,0 0 1,1 0 0,-1-1-1,0 1 1,1 0 0,-1-1-1,1 0 1,-1 0 0,1 1 0,-3-4-1,3 3-30,0-1 0,0 0 0,0 1-1,0-1 1,1 0 0,-1 0 0,1 0 0,0 0-1,-1 0 1,2 0 0,-1 0 0,0-1 0,0 1-1,1 0 1,0-1 0,0 1 0,0 0 0,0 0 0,0-1-1,2-5 1,1-10 15,1 0 0,9-24 0,-9 31 27,-3 10 11,0-1-1,-1 1 1,1 0-1,0-1 0,0 1 1,1 0-1,-1 0 1,0 0-1,1 0 1,0 0-1,-1 0 1,1 0-1,0 0 0,0 1 1,0-1-1,0 1 1,0 0-1,0-1 1,4-1-1,1 1 91,0 1-1,1-1 1,-1 1-1,0 0 1,11 1-1,4-1 333,-16 1-325,-1 0 1,0 0-1,0 1 1,1-1-1,-1 1 1,0 1-1,0-1 1,0 1-1,0 0 1,7 3-1,46 33 1116,-48-29-894,1-2 0,1 1 1,-1-1-1,18 7 0,-26-13-270,0 0-1,0 0 0,0 0 0,1 0 1,-1-1-1,1 1 0,-1-1 0,0 0 0,1 0 1,-1 0-1,1 0 0,3-1 0,-4 0-251,-1 0 0,0 0 1,1-1-1,-1 1 0,0 0 0,0-1 0,0 1 0,0-1 0,0 0 0,-1 1 0,1-1 0,0 0 0,-1 0 0,1 0 0,-1 0 1,0-1-1,0 1 0,1-3 0,6-14-1127</inkml:trace>
</inkml:ink>
</file>

<file path=ppt/ink/ink2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53.947"/>
    </inkml:context>
    <inkml:brush xml:id="br0">
      <inkml:brushProperty name="width" value="0.05" units="cm"/>
      <inkml:brushProperty name="height" value="0.05" units="cm"/>
      <inkml:brushProperty name="color" value="#FF0066"/>
    </inkml:brush>
  </inkml:definitions>
  <inkml:trace contextRef="#ctx0" brushRef="#br0">63 235 8018,'-33'38'2766,"32"-37"-2657,1 0 1,-1 1 0,1-1 0,-1 0 0,1 1-1,0-1 1,-1 1 0,1-1 0,0 1 0,0-1 0,0 1-1,0-1 1,0 0 0,0 1 0,1-1 0,-1 1-1,0-1 1,1 1 0,-1-1 0,1 0 0,-1 1-1,1-1 1,0 0 0,1 2 0,1 4 404,48 183 3982,-41-151-3963,-5-18-171,-1 0 1,-1 0-1,1 29 1,-16-70-158,-6-37-462,2 0 0,-15-97 0,28 127 227,-2-15-111,1-77 0,5 107 126,0 1-1,0-1 1,1 1 0,1 0-1,0 0 1,0 0 0,1 0-1,0 0 1,1 0 0,0 1-1,12-16 1,-15 23 35,0 0 0,1 0 0,0 1 0,-1-1 0,1 1 0,0 0 0,0 0 0,0 0 0,1 0 0,-1 1 0,0-1 0,1 1 0,-1-1 0,1 1 0,-1 1 0,1-1 0,0 0 0,-1 1 0,1 0 0,0-1 0,-1 2-1,1-1 1,0 0 0,-1 1 0,1-1 0,0 1 0,-1 0 0,1 0 0,-1 1 0,0-1 0,1 1 0,-1 0 0,0 0 0,0 0 0,0 0 0,0 0 0,4 4 0,-2 0 39,-1 0 0,1 1 0,-1-1 0,0 1 0,4 11 0,-7-15-44,0-1 0,-1 0 0,1 1 0,-1-1 0,1 0 0,-1 1-1,0-1 1,0 1 0,0-1 0,0 0 0,-1 1 0,1-1 0,-1 1 0,1-1 0,-1 0 0,0 0 0,0 1 0,0-1 0,0 0 0,0 0 0,0 0 0,-4 4-1,-13 13 46,-31 29-1,48-48-59,1 1-1,-1-1 0,0 0 1,1 1-1,-1-1 1,1 0-1,-1 1 1,0-1-1,1 0 0,-1 0 1,0 1-1,0-1 1,1 0-1,-1 0 1,0 0-1,1 0 0,-1 0 1,0 0-1,1 0 1,-1 0-1,0 0 1,0 0-1,1-1 0,-1 1 1,0 0-1,1 0 1,-1-1-1,1 1 1,-1 0-1,0-1 0,1 1 1,-1-1-1,1 1 1,-1-1-1,1 1 1,-1-1-1,1 1 0,-1-1 1,1 1-1,0-1 1,-1 0-1,1 1 1,0-1-1,-1 1 0,1-1 1,0 0-1,0 1 1,-1-3-1,5 1 0,0 0 0,0 1 0,1-1 0,-1 1 0,0 0 0,1 0 0,-1 0 0,8 0 0,-5 0 2,-1 0 0,1 1 0,-1 0 0,1 0 0,-1 1 0,1 0 1,-1 0-1,0 0 0,10 4 0,-14-4-1,1 0 0,-1 0 0,1 0 0,-1 1 0,0-1 0,0 1 0,0 0 1,1 0-1,-1 0 0,-1 0 0,1 0 0,0 0 0,0 0 0,-1 0 0,0 1 0,1-1 0,-1 1 0,0-1 0,0 1 1,0-1-1,0 1 0,-1 0 0,1-1 0,-1 1 0,0 0 0,1 0 0,-1 3 0,0 0 104,0 0-1,-1-1 1,0 1 0,1 0-1,-2-1 1,1 1 0,-1-1-1,1 1 1,-1-1 0,-1 0-1,1 0 1,-1 0 0,0 0-1,0 0 1,-1 0-1,1-1 1,-1 0 0,0 1-1,0-2 1,-1 1 0,1 0-1,-1-1 1,-8 5 0,-3 0 52,0-1 1,-1-1-1,1 0 1,-2-1-1,1-1 1,-25 2 0,37-5-423,0 0 1,0 0-1,1-1 0,-1 0 1,0 0-1,0 0 1,0-1-1,-8-1 1,-10-13-711</inkml:trace>
</inkml:ink>
</file>

<file path=ppt/ink/ink2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56.097"/>
    </inkml:context>
    <inkml:brush xml:id="br0">
      <inkml:brushProperty name="width" value="0.05" units="cm"/>
      <inkml:brushProperty name="height" value="0.05" units="cm"/>
      <inkml:brushProperty name="color" value="#FF0066"/>
    </inkml:brush>
  </inkml:definitions>
  <inkml:trace contextRef="#ctx0" brushRef="#br0">32 361 3345,'0'2'264,"-7"18"576,1-16 3123,6-5-3647,0 1-1,-1-1 1,1 1-1,0-1 0,0 1 1,-1-1-1,1 1 1,-1 0-1,1-1 0,0 1 1,-1 0-1,1-1 1,-1 1-1,1 0 0,-1-1 1,1 1-1,-1 0 1,1 0-1,-1 0 0,1 0 1,-1-1-1,1 1 1,-1 0-1,-7-2 6823,24-8-6442,-1 2-462,-1-2 1,0 0-1,0-1 0,-1 0 1,0-1-1,13-15 1,31-31 628,90-63 845,-124 104-2200,1 1 1,1 2 0,1 1-1,44-18 1,-47 23-59</inkml:trace>
</inkml:ink>
</file>

<file path=ppt/ink/ink2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57.174"/>
    </inkml:context>
    <inkml:brush xml:id="br0">
      <inkml:brushProperty name="width" value="0.05" units="cm"/>
      <inkml:brushProperty name="height" value="0.05" units="cm"/>
      <inkml:brushProperty name="color" value="#FF0066"/>
    </inkml:brush>
  </inkml:definitions>
  <inkml:trace contextRef="#ctx0" brushRef="#br0">246 45 6985,'-14'-17'5220,"13"15"-5116,0 0 0,0 0 0,0 1 0,0-1 0,0 0 0,-1 1-1,1-1 1,0 1 0,-1 0 0,1-1 0,-1 1 0,0 0 0,1 0 0,-1 0 0,0 0-1,0 0 1,0 1 0,0-1 0,0 0 0,0 1 0,0-1 0,0 1 0,0 0 0,0 0-1,0 0 1,0 0 0,0 0 0,0 0 0,-2 1 0,-1-1-34,1 0 0,-1 1 0,1-1 0,-1 1 0,0-1 0,1 2 0,0-1 0,-1 0 0,1 1 0,0 0 0,-1 0 0,1 0 0,0 0 0,1 1 0,-1-1 0,-5 6 0,-10 9 296,10-10-260,0 0 0,0 1 1,1 0-1,1 1 0,-1 0 0,1 0 0,1 0 0,0 1 1,-6 12-1,11-21-96,1 0 0,0 0 0,0-1 0,-1 1 0,1 0 0,0 0 0,0 0 0,0-1 0,0 1 0,0 0 0,0 0 0,0 0 0,0 0 0,1-1 0,-1 1 0,0 0 0,0 0 0,1-1 0,-1 1 0,0 0 0,1 0 0,-1-1 0,1 1 0,-1 0 0,1-1 0,-1 1 0,1-1 0,0 1 1,-1 0-1,1-1 0,0 1 0,-1-1 0,1 0 0,0 1 0,0-1 0,-1 0 0,1 1 0,0-1 0,0 0 0,0 0 0,-1 0 0,1 0 0,0 1 0,0-1 0,0 0 0,-1 0 0,3-1 0,46-3 109,-41 3-94,6-1 8,1 1 0,-1 0 0,1 1 0,-1 1 0,0 0 0,1 1 0,18 5 0,-29-6-5,-1 0 0,1 0 1,-1 0-1,1 0 0,-1 1 0,1 0 0,-1 0 1,0 0-1,0 0 0,0 0 0,0 1 1,0-1-1,0 1 0,-1 0 0,1-1 0,-1 1 1,0 1-1,0-1 0,0 0 0,0 0 0,-1 1 1,1-1-1,-1 1 0,0-1 0,0 1 1,0 0-1,0-1 0,-1 1 0,0 0 0,1 0 1,-1 0-1,-1-1 0,0 7 0,0-2 36,-1 0 1,0 0-1,0-1 0,0 1 0,-1 0 1,-1-1-1,1 0 0,-1 1 0,-1-2 1,1 1-1,-1 0 0,-9 9 0,10-12-49,0 0 1,0 0-1,0-1 0,-1 0 0,1 1 0,-1-2 1,0 1-1,0 0 0,0-1 0,0 0 0,0 0 1,0-1-1,-1 0 0,1 1 0,0-2 0,-1 1 1,1-1-1,-1 1 0,-9-2 0,13 0-106,0 1 0,0 0 1,0-1-1,0 1 0,1-1 0,-1 0 0,0 0 0,0 1 1,1-1-1,-1 0 0,0-1 0,1 1 0,-1 0 0,1 0 1,-1-1-1,1 1 0,0-1 0,0 1 0,-1-1 0,1 1 1,0-1-1,1 0 0,-1 1 0,0-1 0,0 0 0,0-2 1,0-2 166,0 0 0,0 1 1,1-1-1,-1 0 0,1 0 1,1 0-1,0-8 0,4-15 883</inkml:trace>
</inkml:ink>
</file>

<file path=ppt/ink/ink2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57.598"/>
    </inkml:context>
    <inkml:brush xml:id="br0">
      <inkml:brushProperty name="width" value="0.05" units="cm"/>
      <inkml:brushProperty name="height" value="0.05" units="cm"/>
      <inkml:brushProperty name="color" value="#FF0066"/>
    </inkml:brush>
  </inkml:definitions>
  <inkml:trace contextRef="#ctx0" brushRef="#br0">94 211 8642,'15'7'4089,"-1"4"-1993,3 4-519,-1 1-209,-5 2-608,-3-1-184,-1 3-344,-2-2-64,-4-2-104,7-3-72,-3-8-416,-5-7-664,-3-11-921,3-8 1161</inkml:trace>
  <inkml:trace contextRef="#ctx0" brushRef="#br0" timeOffset="1">10 2 9570,'-10'-1'3465,"15"2"-2913,2 4-288,1-5-456</inkml:trace>
</inkml:ink>
</file>

<file path=ppt/ink/ink2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58.066"/>
    </inkml:context>
    <inkml:brush xml:id="br0">
      <inkml:brushProperty name="width" value="0.05" units="cm"/>
      <inkml:brushProperty name="height" value="0.05" units="cm"/>
      <inkml:brushProperty name="color" value="#FF0066"/>
    </inkml:brush>
  </inkml:definitions>
  <inkml:trace contextRef="#ctx0" brushRef="#br0">113 1 7546,'-7'3'1307,"1"0"0,-1 0 0,1 1 0,-1 0 0,1 0 0,-11 10 0,12-10-1116,-1 1 0,1 1 0,0-1 0,1 1 0,-1 0 0,1 0 0,0 0 0,1 0 1,0 1-1,0-1 0,0 1 0,-1 7 0,3-13-189,1 0 0,0 0 0,-1-1 0,1 1 0,0 0 0,0 0 0,0 0 0,0 0 0,0-1 0,0 1 0,0 0 0,0 0 0,0 0 0,0 0 0,0 0 0,0 0 0,1-1 0,-1 1 0,0 0 0,1 0 0,-1 0 0,1-1 0,-1 1 0,1 0 0,-1-1 0,1 1 0,-1 0 0,2 0 0,-1-1-11,0 0 0,0 1 0,1-1-1,-1 0 1,0 0 0,0 0 0,1 0-1,-1-1 1,0 1 0,1 0 0,-1 0-1,0-1 1,0 1 0,0-1 0,1 1-1,0-2 1,8-3-101,-1 0 1,0-1-1,9-8 0,-14 10 90,0 0 0,1 1 0,-1 0 0,1 0 0,0 0 0,0 0 0,0 1 0,9-4 0,-12 6 23,0 0 0,0 0 0,0 0 1,0 0-1,0 0 0,0 0 0,-1 1 0,1-1 1,0 1-1,0-1 0,0 1 0,-1 0 1,1 0-1,0 0 0,0 0 0,-1 0 0,1 0 1,-1 0-1,1 0 0,-1 0 0,0 1 1,1-1-1,-1 1 0,0-1 0,0 1 0,0-1 1,0 1-1,0 0 0,1 2 0,10 18 255,-1 0 0,-1 1-1,-1 1 1,6 25-1,-12-36-129,0 0-1,0 0 1,-2 1-1,1-1 1,-2 0-1,0 1 1,0-1-1,-1 0 1,-4 18 0,4-27-120,0-1 1,0 1-1,-1 0 1,1-1 0,-1 1-1,0-1 1,0 0 0,0 1-1,0-1 1,0 0-1,-1 0 1,1-1 0,-1 1-1,0 0 1,0-1 0,0 0-1,0 1 1,-1-1 0,1 0-1,0-1 1,-7 3-1,7-3-98,1-1 0,-1 1 0,0-1 0,0 0 0,0 0-1,1-1 1,-1 1 0,0 0 0,1-1 0,-1 0-1,0 1 1,1-1 0,-1 0 0,1 0 0,-1-1-1,1 1 1,-1 0 0,1-1 0,0 0 0,0 1 0,0-1-1,0 0 1,0 0 0,0 0 0,0 0 0,1-1-1,-1 1 1,1 0 0,-1-1 0,-1-3 0,1 1-192,0 0 1,0 1-1,1-1 1,-1 0 0,1 0-1,0 0 1,0 0-1,1 0 1,-1-7 0,1-22-537</inkml:trace>
</inkml:ink>
</file>

<file path=ppt/ink/ink2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58.513"/>
    </inkml:context>
    <inkml:brush xml:id="br0">
      <inkml:brushProperty name="width" value="0.05" units="cm"/>
      <inkml:brushProperty name="height" value="0.05" units="cm"/>
      <inkml:brushProperty name="color" value="#FF0066"/>
    </inkml:brush>
  </inkml:definitions>
  <inkml:trace contextRef="#ctx0" brushRef="#br0">1 79 10090,'37'19'7753,"-4"10"-4983,-29-25-2674,-1 0-1,0 1 1,1-1-1,-1 1 0,-1-1 1,1 1-1,-1 0 0,0 0 1,0 0-1,0 0 1,-1 0-1,1 1 0,-1 7 1,-5 24 21,3-35-115,1-1 0,0 1 0,-1-1-1,1 1 1,-1-1 0,0 1-1,1-1 1,-1 0 0,0 1-1,0-1 1,0 0 0,0 0 0,0 1-1,0-1 1,0 0 0,0 0-1,0 0 1,0 0 0,-1 0-1,-2 1 1,4-2-3,-1 0 1,1 0-1,-1 0 0,0 0 1,1-1-1,-1 1 0,1 0 1,-1 0-1,1 0 0,-1 0 1,1-1-1,-1 1 0,1 0 1,-1-1-1,1 1 1,0 0-1,-1-1 0,1 1 1,-1 0-1,1-1 0,0 1 1,-1-1-1,1 1 0,0-1 1,0 1-1,-1-1 0,1 1 1,0-1-1,-7-18-49,6 16 42,-3-11-19,1-1 0,0 1 0,1-1 0,1 0 1,0-21-1,1 27 20,1-1 0,0 1-1,0-1 1,1 1 0,0 0 0,1 0 0,0 0 0,1 0 0,7-15 0,-10 23 8,0 0-1,-1-1 1,1 1 0,0 0 0,0 0 0,0 0 0,0 0 0,0 0-1,1 0 1,-1 0 0,0 0 0,0 0 0,1 0 0,-1 1 0,0-1 0,1 0-1,-1 1 1,1-1 0,-1 1 0,0 0 0,1-1 0,-1 1 0,1 0 0,-1 0-1,1 0 1,1 0 0,1 1 16,-1 0-1,1 0 0,-1 0 1,0 1-1,0-1 0,1 1 1,-1 0-1,0 0 0,0 0 1,4 5-1,3 1 36,-2 1 1,0 1-1,0-1 0,0 1 1,10 20-1,-14-20-105,-4-8-120,1-1 1,-1 1-1,1-1 0,-1 1 1,1 0-1,0-1 1,-1 1-1,1-1 0,0 1 1,0-1-1,0 0 1,0 1-1,0-1 0,1 0 1,-1 0-1,0 0 0,0 0 1,1 0-1,-1 0 1,3 1-1</inkml:trace>
</inkml:ink>
</file>

<file path=ppt/ink/ink2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39:59.105"/>
    </inkml:context>
    <inkml:brush xml:id="br0">
      <inkml:brushProperty name="width" value="0.05" units="cm"/>
      <inkml:brushProperty name="height" value="0.05" units="cm"/>
      <inkml:brushProperty name="color" value="#FF0066"/>
    </inkml:brush>
  </inkml:definitions>
  <inkml:trace contextRef="#ctx0" brushRef="#br0">7 446 9514,'30'-43'3339,"-30"43"-3304,0 0-1,0 0 1,0 0 0,0 0-1,0 0 1,1 1 0,-1-1-1,0 0 1,0 0-1,0 0 1,0 0 0,0 0-1,0 0 1,0 0 0,0 0-1,0 1 1,0-1 0,0 0-1,1 0 1,-1 0 0,0 0-1,0 0 1,0 0-1,0 0 1,0 0 0,0 0-1,1 0 1,-1 0 0,0 0-1,0 0 1,0 0 0,0 0-1,0 0 1,0 0-1,1 0 1,-1 0 0,0 0-1,0 0 1,0 0 0,0 0-1,0 0 1,0 0 0,0 0-1,1 0 1,-1 0 0,0 0-1,0 0 1,0-1-1,0 1 1,0 0 0,0 0-1,0 0 1,0 0 0,0 0-1,1 0 1,-1 0 0,0 0-1,0-1 1,0 1 0,0 0-1,0 0 1,-9 30 1837,1-9-1148,5-14-589,0 0 0,0 0 1,1 0-1,0 1 0,0-1 1,1 0-1,0 1 0,0-1 1,1 1-1,0 11 0,0-12-117,-2-7-83,-3-15-184,5-69-233,4 41 64,-4 42 402,0 0-1,0-1 1,1 1 0,-1-1 0,0 1-1,1 0 1,-1-1 0,1 1 0,0 0-1,-1-1 1,1 1 0,0 0 0,0 0-1,0 0 1,0 0 0,0 0 0,0 0-1,0 0 1,0 0 0,2-1 0,-2 2 13,0 1 0,0 0 1,0-1-1,0 1 0,0 0 0,0 0 1,-1-1-1,1 1 0,0 0 0,0 0 1,-1 0-1,1 0 0,0 0 0,-1 0 1,1 0-1,-1 0 0,0 0 1,1 2-1,0-1 13,4 8 15,1-1-1,-1 0 0,2 0 0,9 12 1,-15-20-10,0 0 0,-1 0 0,1 0 0,0 0 0,0 1 1,0-1-1,0 0 0,0-1 0,0 1 0,1 0 0,-1 0 0,0 0 1,0-1-1,1 1 0,-1 0 0,0-1 0,1 0 0,-1 1 0,0-1 1,1 0-1,-1 1 0,1-1 0,-1 0 0,0 0 0,1 0 0,-1 0 1,1 0-1,-1-1 0,0 1 0,1 0 0,-1-1 0,1 1 0,-1-1 0,0 1 1,0-1-1,1 0 0,-1 1 0,0-1 0,0 0 0,2-2 0,1-1 46,-1 0-1,1 0 0,-1-1 0,-1 1 0,1-1 0,0 0 0,-1 1 0,2-7 0,2-11-31,0 0 0,-1 0 0,-1 0 0,-1 0 0,-1-1 0,-2 0-1,0 1 1,-1-1 0,-1 1 0,-1-1 0,-1 1 0,-1 0 0,-1 0 0,-1 0-1,-1 1 1,-16-32 0,11 38 199,13 15-217,0-1 0,0 1 0,-1 0 0,1 0 0,0 0 0,-1 0 0,1 0 0,0 0 0,-1 0 0,1 0 0,0 0 0,-1 0 0,1 0 0,0 0 0,-1 0 0,1 0 0,0 1 0,0-1 0,-1 0 0,1 0 0,0 0 0,-1 0 0,1 0 0,0 1 0,0-1 0,-1 0 0,1 0-1,0 1 1,0-1 0,0 0 0,-1 1 0,0 1 59,-1 1 0,1 0 0,0 0 0,0 0 0,0-1 0,1 1 0,-1 0 0,1 0 0,-1 6 0,1 9 193,1 1 1,1-1-1,1 1 0,0-1 0,11 34 0,-2-18 37,1 0 0,21 36 0,-29-60-525,1 0-1,0 0 1,0-1 0,1 0-1,0 0 1,1 0 0,0-1-1,0 0 1,1-1-1,0 0 1,15 9 0,0-4-753</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23.029"/>
    </inkml:context>
    <inkml:brush xml:id="br0">
      <inkml:brushProperty name="width" value="0.05" units="cm"/>
      <inkml:brushProperty name="height" value="0.05" units="cm"/>
      <inkml:brushProperty name="color" value="#FF0066"/>
    </inkml:brush>
  </inkml:definitions>
  <inkml:trace contextRef="#ctx0" brushRef="#br0">17 189 4809,'-4'-5'154,"3"3"44,0 0 0,-1 1 0,1-1 0,0 0 1,0 0-1,0 0 0,0 0 0,1 0 0,-1 0 1,0 0-1,1 0 0,-1 0 0,1-3 0,1 3 4,0 1 0,0-1 0,0 1 0,0-1 0,1 1 0,-1-1 0,0 1 0,1 0 0,-1 0 1,1 0-1,0 0 0,-1 0 0,1 0 0,0 0 0,-1 1 0,1-1 0,0 0 0,2 0 0,22-11 1435,-1-1 0,0-2 0,31-24-1,14-9 260,-69 48-1892,-1-1 1,1 1 0,0-1-1,0 1 1,0-1-1,0 1 1,0 0-1,0 0 1,0-1-1,0 1 1,0 0 0,0 0-1,0 0 1,0 0-1,0 0 1,0 0-1,0 0 1,0 0-1,0 0 1,0 1-1,-1-1 1,1 0 0,0 0-1,0 1 1,0-1-1,0 1 1,0-1-1,0 1 1,-1-1-1,1 1 1,0 0-1,0-1 1,-1 1 0,2 1-1,2 3-18,-1 1 0,1 0 0,-1-1 1,4 12-1,-5-12 12,0-1 0,1 1 0,-1 0 1,1-1-1,0 1 0,5 5 0,-4-7 20,-1 0-1,1-1 0,0 0 0,0 0 0,1 0 1,-1 0-1,0 0 0,1-1 0,-1 0 0,1 0 1,-1 0-1,1-1 0,-1 1 0,1-1 1,0 0-1,-1 0 0,1-1 0,0 1 0,4-2 1,-3 0 86,1 1 0,-1-1 0,1-1 0,-1 1 0,0-1 0,0 0 0,0 0 0,0-1 0,0 0 0,-1 0 0,0 0 0,7-7 0,-11 10-76,0 1 0,-1-1 1,1 0-1,0 1 0,-1-1 1,1 0-1,0 0 0,-1 0 1,1 1-1,-1-1 0,0 0 1,1 0-1,-1 0 1,0 0-1,1 0 0,-1 0 1,0 1-1,0-1 0,0 0 1,0 0-1,0 0 0,0 0 1,0 0-1,0 0 0,0 0 1,0 0-1,-1 0 0,1 0 1,-1-1-1,0 0-30,0 1 1,-1 0-1,1 0 0,-1-1 1,1 1-1,-1 0 0,0 0 1,1 1-1,-1-1 0,0 0 1,0 0-1,1 1 0,-5-1 1,-3-1 60,0 1 1,0 0-1,0 0 1,0 1-1,-11 1 1,-25 10 40</inkml:trace>
</inkml:ink>
</file>

<file path=ppt/ink/ink2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00.088"/>
    </inkml:context>
    <inkml:brush xml:id="br0">
      <inkml:brushProperty name="width" value="0.05" units="cm"/>
      <inkml:brushProperty name="height" value="0.05" units="cm"/>
      <inkml:brushProperty name="color" value="#FF0066"/>
    </inkml:brush>
  </inkml:definitions>
  <inkml:trace contextRef="#ctx0" brushRef="#br0">136 412 6329,'-1'-2'671,"0"0"1,-1 1-1,1-1 0,0 0 0,0 0 0,0 0 0,0 0 0,1 0 0,-1 0 0,1 0 0,-1-3 1,1 4-548,0 0 1,0 0 0,0 0 0,-1 0 0,1 0 0,0 0-1,0 0 1,-1 0 0,1 0 0,0 0 0,-1 0 0,1 0-1,-1 0 1,1 1 0,-1-1 0,0 0 0,1 0 0,-1 0 0,0 1-1,1-1 1,-1 0 0,0 1 0,0-1 0,0 0 0,0 1-1,0-1 1,0 1 0,1 0 0,-1-1 0,0 1 0,0 0-1,0 0 1,0-1 0,-1 1 0,1 0 0,0 0 0,0 0-1,0 0 1,0 0 0,0 0 0,0 1 0,0-1 0,0 0-1,-1 1 1,0-1-82,0 1-1,0 0 0,0-1 1,0 1-1,0 0 0,0 0 1,0 0-1,0 1 0,0-1 1,1 0-1,-3 3 0,-3 2 22,1 0-1,0 1 1,0 0-1,1 0 1,0 0 0,0 1-1,1 0 1,-1 0-1,2 0 1,-5 13-1,7-17-51,-1 0-1,1 0 1,0 1-1,1-1 1,-1 0 0,1 0-1,0 1 1,0-1-1,0 0 1,1 1-1,-1-1 1,1 0 0,0 0-1,0 1 1,1-1-1,-1 0 1,1 0-1,0 0 1,0-1 0,0 1-1,0 0 1,1-1-1,0 1 1,0-1 0,0 0-1,0 0 1,5 4-1,-3-4-12,0 0 0,0-1-1,0 1 1,0-1-1,1 0 1,-1 0 0,1-1-1,-1 0 1,1 0-1,-1 0 1,1 0 0,0-1-1,0 0 1,-1 0 0,1-1-1,0 0 1,-1 0-1,1 0 1,0 0 0,-1-1-1,0 0 1,1 0 0,-1-1-1,8-4 1,-1 0-95,0 0 0,-1 0 0,0-2 0,0 1 0,-1-1 0,0-1 0,-1 0-1,0 0 1,10-15 0,-12 13-85,-1 0 0,0 0-1,-1-1 1,-1 1-1,0-1 1,-1 0-1,0-1 1,-1 1-1,0 0 1,-1-1 0,-1 1-1,0-1 1,-1 1-1,0-1 1,-5-17-1,-2-5-70,-2 0 0,-1 0-1,-2 1 1,-22-42 0,34 74 334,-1-1 1,0 1 0,0-1-1,0 1 1,-1 0 0,1 0-1,-1 0 1,1 0 0,-6-4-1,8 7-58,0 0-1,-1 0 1,1-1-1,0 1 0,0 0 1,0 0-1,-1 0 1,1 0-1,0 0 0,0 0 1,0 0-1,-1 0 0,1 0 1,0 0-1,0 0 1,0 0-1,-1 0 0,1 0 1,0 0-1,0 0 1,-1 0-1,1 1 0,0-1 1,0 0-1,0 0 1,0 0-1,-1 0 0,1 0 1,0 0-1,0 1 1,0-1-1,0 0 0,-1 0 1,1 0-1,0 0 1,0 1-1,0-1 0,0 0 1,0 0-1,0 0 1,0 1-1,0-1 0,0 0 1,-1 0-1,1 0 1,0 1-1,0-1 0,0 0 1,0 0-1,0 0 1,0 1-1,0-1 0,1 0 1,-1 0-1,0 0 1,0 1-1,0-1 0,0 0 1,0 0-1,0 1 1,2 17 671,5 8-134,1 0-1,2-1 0,0 0 0,17 27 0,-13-25-327,-1 0 1,-2 1-1,12 37 1,-21-54-217,6 22 18,-8-32-35,0 0 0,0 0 0,1 0 0,-1-1 0,0 1 0,1 0 0,-1 0 0,1 0 0,-1 0 0,1-1 0,-1 1 0,1 0 0,-1 0 0,1-1 0,0 1 0,-1-1 0,1 1 0,0 0 0,0-1 0,0 1 0,-1-1 0,1 0 0,0 1 0,0-1 0,1 1 0,0-2-6,-1 1 0,0-1 0,1 0 0,-1 1 0,1-1 0,-1 0 0,0 0 0,0 0 0,1 0 0,-1 0 0,0 0 0,0 0 0,0 0 0,0-1 0,0 1 0,0 0 0,-1-1 0,1 1 0,0-1 0,-1 1 0,1-1 0,-1 1 0,1-2 0,10-39-128,-10 38 115,2-12-18,0 1 0,1 0 0,11-30 0,-14 43 35,0 0 0,1-1 1,-1 1-1,0 0 1,1 0-1,-1 0 0,1 0 1,0 0-1,0 0 0,0 1 1,0-1-1,0 0 1,0 1-1,3-2 0,-4 3 2,1-1-1,0 1 0,-1 0 1,1 0-1,0-1 0,0 1 1,-1 1-1,1-1 0,0 0 1,0 0-1,-1 1 0,1-1 1,0 0-1,-1 1 0,1 0 1,-1-1-1,1 1 0,-1 0 1,1 0-1,-1 0 0,1 0 1,-1 0-1,3 3 0,2 1 0,-1 2 0,1-1 0,8 13 1,-10-13-241,-1 0 1,2-1 0,-1 0 0,0 0 0,1 0 0,0 0 0,6 3 0,-10-7 59,0-1 0,0 1 0,0-1 1,0 1-1,0-1 0,0 0 0,1 0 0,-1 1 1,0-1-1,0 0 0,0 0 0,0 0 0,0 0 0,0 0 1,1-1-1,-1 1 0,0 0 0,0 0 0,0-1 1,0 1-1,0-1 0,0 1 0,0-1 0,0 1 1,0-1-1,0 1 0,0-1 0,0 0 0,-1 0 1,1 1-1,0-1 0,0 0 0,-1 0 0,1 0 1,0 0-1,-1 0 0,1 0 0,-1 0 0,1-2 1,7-15-1099</inkml:trace>
</inkml:ink>
</file>

<file path=ppt/ink/ink2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00.671"/>
    </inkml:context>
    <inkml:brush xml:id="br0">
      <inkml:brushProperty name="width" value="0.05" units="cm"/>
      <inkml:brushProperty name="height" value="0.05" units="cm"/>
      <inkml:brushProperty name="color" value="#FF0066"/>
    </inkml:brush>
  </inkml:definitions>
  <inkml:trace contextRef="#ctx0" brushRef="#br0">47 199 7234,'16'-92'3164,"-16"69"-1096,0 22-1986,-1 1 0,1 0 0,0 0 0,0 0 0,0-1 0,0 1 0,0 0 0,0 0 0,0 0 0,0-1 0,0 1 0,-1 0 0,1 0 0,0 0 0,0 0 0,0 0 0,0-1 0,-1 1 0,1 0 0,0 0 0,0 0 0,0 0 0,0 0 0,-1 0 0,1 0 0,0 0 0,0 0 0,-1-1 0,1 1 0,0 0 0,0 0 0,0 0 0,-1 0 0,1 0 0,0 0 0,0 1 0,0-1 0,-1 0 0,1 0 0,-15 14 3425,9-5-3400,1 1 0,0-1 0,1 1-1,0 0 1,0 0 0,1 0-1,0 0 1,1 0 0,0 1-1,1 0 1,0-1 0,1 1-1,1 19 1,-1-28-103,1 0 0,-1-1-1,1 1 1,-1 0 0,1-1-1,0 1 1,-1 0 0,1-1 0,0 1-1,0-1 1,0 1 0,0-1 0,2 3-1,-2-4-3,-1 0 0,1 0 0,-1 0 0,1 1 1,-1-1-1,1 0 0,0 0 0,-1 0 0,1 0 0,-1 0 0,1 0 0,-1 0 0,1 0 0,-1 0 0,1 0 0,0 0 0,-1 0 0,1 0 0,-1-1 0,1 1 0,-1 0 0,1 0 1,-1 0-1,1-1 0,-1 1 0,0 0 0,1-1 0,-1 1 0,1 0 0,-1-1 0,0 1 0,1-1 0,-1 1 0,0-1 0,1 1 0,-1-1 0,0 1 0,0-1 0,1 1 0,-1-1 0,0 1 1,0-1-1,0 1 0,0-1 0,0 0 0,6-12-81,-1 0 0,0 0 0,4-27 0,-8 33 10,1 0 1,-2 0-1,1 0 0,-1 0 0,0 0 1,-1 0-1,0 0 0,0 0 1,-3-12-1,-1 14 0,1 13 54,2 14 34,3-16 10,0 0-1,0 0 1,0 0-1,1 0 1,0 0 0,0 0-1,0 0 1,1-1-1,0 1 1,0-1-1,5 6 1,-8-10-24,1-1 1,-1 1-1,1-1 1,0 1-1,-1-1 1,1 0-1,0 1 1,-1-1-1,1 0 1,0 1-1,-1-1 1,1 0-1,0 0 1,-1 1-1,1-1 1,0 0-1,0 0 1,-1 0-1,1 0 1,0 0-1,0 0 1,-1 0-1,1-1 1,0 1-1,0 0 1,-1 0-1,1 0 1,0-1-1,-1 1 0,1 0 1,0-1-1,-1 1 1,1-1-1,-1 1 1,1-1-1,0 1 1,-1-1-1,1 1 1,-1-1-1,1 1 1,-1-1-1,1-1 1,1-1 1,0 1-1,0-1 1,0 0 0,-1 0 0,1 0 0,-1 0 0,0 0-1,2-5 1,3-46 22,-4 35-18,0-1-1,1 1 1,11-35 0,-14 54-2,0 0 1,1-1-1,-1 1 1,0 0-1,0-1 1,0 1-1,0 0 1,0 0-1,1-1 1,-1 1-1,0 0 1,0-1-1,1 1 1,-1 0-1,0 0 1,0-1-1,1 1 1,-1 0-1,0 0 1,1 0-1,-1 0 1,0-1 0,1 1-1,-1 0 1,0 0-1,1 0 1,-1 0-1,0 0 1,1 0-1,-1 0 1,0 0-1,1 0 1,-1 0-1,0 0 1,1 0-1,13 9 229,10 20 113,-23-28-331,39 55-1442</inkml:trace>
</inkml:ink>
</file>

<file path=ppt/ink/ink2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01.081"/>
    </inkml:context>
    <inkml:brush xml:id="br0">
      <inkml:brushProperty name="width" value="0.05" units="cm"/>
      <inkml:brushProperty name="height" value="0.05" units="cm"/>
      <inkml:brushProperty name="color" value="#FF0066"/>
    </inkml:brush>
  </inkml:definitions>
  <inkml:trace contextRef="#ctx0" brushRef="#br0">2 2 7114,'-1'5'3168,"4"-5"-1423,7 0-529,-10-1-1040,0-1-384,0 0-184,1 1-688,7 1-561,4 0 1041</inkml:trace>
  <inkml:trace contextRef="#ctx0" brushRef="#br0" timeOffset="1">104 25 6897,'52'57'3329,"-41"-40"-960,1-2-113,6-1-271,1-2-17,2-11-240,5-1-71,-3-8-225,-2-1-216,-5 5-464,-3 1-303,-4 5-321,-2 1-280,-7 5-857,-3 5-1391,-10 0 1496</inkml:trace>
</inkml:ink>
</file>

<file path=ppt/ink/ink2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05.098"/>
    </inkml:context>
    <inkml:brush xml:id="br0">
      <inkml:brushProperty name="width" value="0.05" units="cm"/>
      <inkml:brushProperty name="height" value="0.05" units="cm"/>
      <inkml:brushProperty name="color" value="#FF0066"/>
    </inkml:brush>
  </inkml:definitions>
  <inkml:trace contextRef="#ctx0" brushRef="#br0">5 85 5577,'-5'40'4627,"7"-43"-4372,-1 0 0,1-1 0,0 1 0,0 0 0,0 0 0,1 0 0,-1 0 0,1 1 1,0-1-1,-1 1 0,1-1 0,0 1 0,0 0 0,7-3 0,1-3 387,-6 4-453,0 0-1,0 1 0,0-1 1,0 1-1,0 0 0,1 0 0,0 1 1,0 0-1,-1 0 0,1 0 0,0 0 1,0 1-1,1 0 0,-1 1 1,0-1-1,9 2 0,5-2 276,0-1 0,23-5 0,-25 3-136,0 1 0,1 1 0,20 1 1,-8 1 286,56-8 0,-65 4-343,1 1 0,0 2 0,0 0 0,0 2 0,24 3 0,-20 1-115,-7-1-14,1 0 0,-1-1 0,1-1 0,0-2 0,32-1 0,-23-2 27,0 1 0,0 2 0,0 1 0,41 7 0,-55-6 131,0-2 0,0 1-1,0-2 1,0 0 0,30-7-1,-12 2 377,-26 4-585,-1 1 0,1 1 0,0-1 0,0 1 0,-1 1 0,1-1 0,0 1 0,9 3 0,-16-3-140</inkml:trace>
</inkml:ink>
</file>

<file path=ppt/ink/ink2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13.034"/>
    </inkml:context>
    <inkml:brush xml:id="br0">
      <inkml:brushProperty name="width" value="0.05" units="cm"/>
      <inkml:brushProperty name="height" value="0.05" units="cm"/>
      <inkml:brushProperty name="color" value="#FF0066"/>
    </inkml:brush>
  </inkml:definitions>
  <inkml:trace contextRef="#ctx0" brushRef="#br0">0 5 4129,'1'13'8408,"9"-5"-4011,25-1-2867,-29-6-1415,0 0 1,0 0 0,0 0-1,0 1 1,-1 0 0,10 4-1,28 22 264,-39-26-312,1-1 0,-1 1 0,0-1 0,0-1 0,1 1 0,-1 0-1,0-1 1,1 0 0,-1 0 0,0 0 0,1-1 0,-1 1 0,0-1 0,1 0 0,-1 0 0,0-1-1,0 1 1,0-1 0,5-3 0,-5 4 1,21-8 251,0 2 1,0 0 0,1 2-1,0 1 1,0 1-1,0 1 1,42 3-1,107-10 683,-111 4-630,1 2 1,99 9 0,-125 0-346,85 6 5,-109-11-34,0-1-1,1-1 1,-1-1 0,0 0-1,29-8 1,-28 5 151,1 0 0,0 1 0,0 0 0,1 1-1,-1 1 1,0 1 0,1 1 0,22 2 0,-32-2 143</inkml:trace>
</inkml:ink>
</file>

<file path=ppt/ink/ink2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16.155"/>
    </inkml:context>
    <inkml:brush xml:id="br0">
      <inkml:brushProperty name="width" value="0.05" units="cm"/>
      <inkml:brushProperty name="height" value="0.05" units="cm"/>
      <inkml:brushProperty name="color" value="#FF0066"/>
    </inkml:brush>
  </inkml:definitions>
  <inkml:trace contextRef="#ctx0" brushRef="#br0">0 64 6689,'4'4'6216,"5"-4"-3649,17-4-2310,-14 2 440,20-5 460,58-21 0,-71 22-775,0 0-1,0 1 1,1 2 0,36-3-1,80 6 713,-92 2-790,231 26 1572,-107-7-205,-41-17-191,-98-6-1083,0 2 0,-1 1 0,1 2-1,-1 0 1,50 14 0,-43 3 57,-32-18-501,0 1 1,-1-1-1,1-1 1,0 1-1,0 0 1,0-1-1,0 1 1,0-1-1,0 0 1,1 0-1,-1 0 1,0 0-1,1-1 1,-1 0-1,5 1 1,-8-1-37,0 0 0,0 0 0,1-1 0,-1 1 0,0 0 0,0 0 0,0 0 0,0 0 0,1 0 0,-1 0 0,0 0 0,0 0 1,0 0-1,1 0 0,-1 0 0,0 0 0,0 0 0,0 0 0,1 0 0,-1 1 0,0-1 0,0 0 0,0 0 0,0 0 0,1 0 1,-1 0-1,0 0 0,0 0 0,0 0 0,0 1 0,0-1 0,1 0 0,-1 0 0,0 0 0,0 0 0,0 1 0,0-1 0,0 0 1</inkml:trace>
</inkml:ink>
</file>

<file path=ppt/ink/ink2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19.484"/>
    </inkml:context>
    <inkml:brush xml:id="br0">
      <inkml:brushProperty name="width" value="0.05" units="cm"/>
      <inkml:brushProperty name="height" value="0.05" units="cm"/>
      <inkml:brushProperty name="color" value="#FF0066"/>
    </inkml:brush>
  </inkml:definitions>
  <inkml:trace contextRef="#ctx0" brushRef="#br0">1 14 9018,'1'9'6627,"9"-6"-3961,22-5-2736,-15 0 820,413 3 4440,-358 1-4596,260-19 2834,-264 11-2469,-64 6-912,44-2 542,-28 8-514,-19-6-88,-1 0 0,1 0 0,-1 1 0,1-1-1,-1 0 1,0 1 0,1-1 0,-1 0 0,0 1-1,1-1 1,-1 0 0,0 1 0,1-1-1,-1 1 1,0-1 0,0 1 0,1-1 0,-1 1-1,0-1 1,0 1 0,0-1 0,0 1 0,0-1-1,0 1 1,0-1 0,0 1 0,0-1-1,0 2 1,-1 0-190,1-1 109,0-1 1,0 0-1,0 0 0,0 1 0,0-1 0,-1 0 0,1 0 0,0 1 1,0-1-1,0 0 0,0 0 0,0 1 0,0-1 0,0 0 0,0 1 1,0-1-1,0 0 0,0 0 0,0 1 0,0-1 0,0 0 1,1 1-1,-1-1 0,0 0 0,0 0 0,0 1 0,0-1 0,0 0 1,1 0-1,-1 1 0,0-1 0,0 0 0,0 0 0,1 0 1,-1 1-1,0-1 0,8-1-1412</inkml:trace>
</inkml:ink>
</file>

<file path=ppt/ink/ink2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23.578"/>
    </inkml:context>
    <inkml:brush xml:id="br0">
      <inkml:brushProperty name="width" value="0.05" units="cm"/>
      <inkml:brushProperty name="height" value="0.05" units="cm"/>
      <inkml:brushProperty name="color" value="#FF0066"/>
    </inkml:brush>
  </inkml:definitions>
  <inkml:trace contextRef="#ctx0" brushRef="#br0">8 72 4601,'-7'-1'11689,"6"1"-11495,1-4 292,4 2-166,-1 0-1,0 0 0,1 1 0,-1 0 1,1-1-1,-1 1 0,1 1 0,0-1 1,4 0-1,73 0 329,-34 2-152,-10-3 33,1-2 1,51-11-1,18-3 100,116 11 46,-99 18-353,-81-5-92,47 0 0,-28-7 342,88-11 1,1-1 451,-78 9-272,-56 4-492,0 1 0,0 1 0,0 0 0,0 1 1,17 6-1,45 7 640,-78-16-895,-1 0 0,1 0 1,-1 0-1,0 0 0,1 0 0,-1 0 1,1 0-1,-1 0 0,0 0 1,1 0-1,-1 0 0,1 0 1,-1 0-1,0 0 0,1 0 1,-1 0-1,0-1 0,1 1 1,-1 0-1,1 0 0,-1 0 1,0-1-1,0 1 0,1 0 1,-1-1-1,0 1 0,1 0 1,-1 0-1,0-1 0,0 1 1,0-1-1,1 1 0,-1 0 1,0-1-1,-3-6-4867</inkml:trace>
</inkml:ink>
</file>

<file path=ppt/ink/ink2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26.126"/>
    </inkml:context>
    <inkml:brush xml:id="br0">
      <inkml:brushProperty name="width" value="0.05" units="cm"/>
      <inkml:brushProperty name="height" value="0.05" units="cm"/>
      <inkml:brushProperty name="color" value="#FF0066"/>
    </inkml:brush>
  </inkml:definitions>
  <inkml:trace contextRef="#ctx0" brushRef="#br0">47 71 5769,'-47'11'8873,"57"-13"-3984,16 3-4614,82 14 1379,184 16 1707,-253-29-2813,0-3 0,0-1-1,-1-2 1,1-2 0,63-18-1,135-63 547,-236 86-1284,0 1 0,1-1 0,-1 1 0,0-1 0,1 1 0,-1-1 0,0 1 0,1 0 0,-1-1 1,1 1-1,-1 0 0,0 0 0,1 0 0,-1 0 0,1 1 0,-1-1 0,0 0 0,2 1 0,0 3-1309</inkml:trace>
</inkml:ink>
</file>

<file path=ppt/ink/ink2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29.552"/>
    </inkml:context>
    <inkml:brush xml:id="br0">
      <inkml:brushProperty name="width" value="0.05" units="cm"/>
      <inkml:brushProperty name="height" value="0.05" units="cm"/>
      <inkml:brushProperty name="color" value="#FF0066"/>
    </inkml:brush>
  </inkml:definitions>
  <inkml:trace contextRef="#ctx0" brushRef="#br0">221 0 4617,'-48'12'1438,"-38"11"3792,61-13-3618,21-8-1123,0 0 0,0 0 0,0 0 0,0-1 0,0 1 0,0-1 0,0 0 0,0 0 0,0-1 1,0 1-1,-1-1 0,-7-1 0,15 2-25,38 7 3139,53 9-2891,155 5 1373,-146-16-1508,1 4 568,115 28-1,-130-28-204,-6-1 206,-66-1-2531,-19-10 769</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10.134"/>
    </inkml:context>
    <inkml:brush xml:id="br0">
      <inkml:brushProperty name="width" value="0.05" units="cm"/>
      <inkml:brushProperty name="height" value="0.05" units="cm"/>
      <inkml:brushProperty name="color" value="#FF0066"/>
    </inkml:brush>
  </inkml:definitions>
  <inkml:trace contextRef="#ctx0" brushRef="#br0">0 41 7690,'54'-41'10362</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23.451"/>
    </inkml:context>
    <inkml:brush xml:id="br0">
      <inkml:brushProperty name="width" value="0.05" units="cm"/>
      <inkml:brushProperty name="height" value="0.05" units="cm"/>
      <inkml:brushProperty name="color" value="#FF0066"/>
    </inkml:brush>
  </inkml:definitions>
  <inkml:trace contextRef="#ctx0" brushRef="#br0">37 19 6937,'-2'-1'251,"-23"-16"5467,24 17-5638,1 0 0,0-1 0,0 1 0,-1 0 0,1 0 0,0 0 0,-1 0 0,1 0 0,0 0 0,0 0 0,-1 0 0,1 0 0,0 0 0,-1 1 0,1-1 0,0 0 0,0 0 0,-1 0 0,1 0 0,0 0 0,0 0 0,-1 1 0,1-1 0,0 0 0,0 0 0,0 0 0,-1 0 0,1 1 0,0-1 0,0 0 0,0 0 0,0 1 0,-1-1 0,1 20 1064,8 15-514,2-2 0,1 0 0,18 36-1,-14-34-216,1 6-52,6 15-46,3 0 1,55 92 0,-44-105-245,-34-41-64,0 0-1,1 0 1,-1 0-1,1 0 1,-1 0-1,1 0 0,0 0 1,0-1-1,0 0 1,0 1-1,0-1 1,0 0-1,0-1 0,4 2 1,-6-3 4,0 1 0,0 0 0,0-1 0,0 1 0,0 0 0,0-1 1,0 0-1,0 1 0,0-1 0,0 1 0,0-1 0,0 0 0,0 0 0,-1 0 0,1 1 0,0-1 1,0 0-1,-1 0 0,1 0 0,-1 0 0,1 0 0,-1 0 0,1-2 0,9-28 177,-8 25-149,10-48 157,-7 26-170,12-33 0,-15 54-60,1 0 0,0 0 0,0 1 0,1-1 0,-1 1 0,1-1 0,1 1 0,-1 1 0,10-10 0,-13 14 28,0 0 0,0 0 0,0 0 0,0 0 0,0 1 1,0-1-1,0 0 0,1 0 0,-1 1 0,0-1 0,1 1 0,-1-1 0,0 1 0,1-1 0,-1 1 0,1 0 0,-1 0 0,1 0 0,-1-1 0,0 2 0,1-1 0,-1 0 0,1 0 0,-1 0 0,1 1 0,-1-1 0,0 0 0,1 1 0,-1 0 0,0-1 0,1 1 0,-1 0 1,0-1-1,0 1 0,0 0 0,0 0 0,1 0 0,-1 0 0,-1 0 0,1 0 0,0 1 0,0-1 0,0 0 0,0 0 0,-1 1 0,2 1 0,0 2 34,0-1 0,0 1-1,0 0 1,0 0 0,-1 1 0,0-1 0,0 0-1,0 0 1,0 1 0,-1-1 0,-1 11 0,-1-8 14,0 1 1,-1-1-1,-1 1 1,1-1-1,-1 0 0,0 0 1,-11 13-1,-41 47-1836,52-62 1391,-14 7-3310,17-13 2678</inkml:trace>
</inkml:ink>
</file>

<file path=ppt/ink/ink2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32.361"/>
    </inkml:context>
    <inkml:brush xml:id="br0">
      <inkml:brushProperty name="width" value="0.05" units="cm"/>
      <inkml:brushProperty name="height" value="0.05" units="cm"/>
      <inkml:brushProperty name="color" value="#FF0066"/>
    </inkml:brush>
  </inkml:definitions>
  <inkml:trace contextRef="#ctx0" brushRef="#br0">7 172 6089,'-6'-6'5597,"13"1"-3774,22-2-1836,-24 6 473,13-3 70,1 1-1,-1 1 1,1 0-1,0 2 1,36 3-1,-5 5 352,0-2-1,71 0 1,102-16 356,92 9 645,1 27-1239,9 0 407,50-23 222,-316-3-1069,-25 0-71,0 2 0,-1 2 0,36 8 1,95 32 529,-96-24-193,95 15 0,306 7 1126,-166-60-1250,-162 5-142,-120 10-161,1-1 0,-1-1 0,1-1-1,37-16 1,34-10 168,326-56-108,-259 53-12,2 7 1,0 8 0,1 6-1,180 8 1,-299 10-25,75 16 0,16 3-45,-55-16-12,154 8 26,-143-16-13,180-27 0,-106 11 11,-46 7-23,-76 4 1,74-22-1,-64 4 70,-45 19-235,1 0 0,0 1 0,0 0 0,18-4 0,-24 7-126,0 1 0,1-1-1,-1 1 1,1 0-1,-1 0 1,1 0 0,-1 1-1,1-1 1,-1 1 0,1 0-1,-1 0 1,0 0-1,0 0 1,1 1 0,-1-1-1,0 1 1,5 4 0,24 20-2975,3 10 1390</inkml:trace>
</inkml:ink>
</file>

<file path=ppt/ink/ink2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44.562"/>
    </inkml:context>
    <inkml:brush xml:id="br0">
      <inkml:brushProperty name="width" value="0.05" units="cm"/>
      <inkml:brushProperty name="height" value="0.05" units="cm"/>
      <inkml:brushProperty name="color" value="#FF0066"/>
    </inkml:brush>
  </inkml:definitions>
  <inkml:trace contextRef="#ctx0" brushRef="#br0">52 76 5481,'-36'-1'2059,"35"0"-1714,0 1-1,0 0 1,1 0 0,-1 0-1,0 0 1,0-1-1,1 1 1,-1 0-1,0 0 1,1-1 0,-1 1-1,0-1 1,1 1-1,-1-1 1,1 1-1,-1-1 1,0 1 0,1-1-1,-1-1 1,0 2-235,1 0 1,0 0-1,0-1 0,0 1 1,0 0-1,0 0 0,0-1 1,0 1-1,-1 0 0,1 0 1,0-1-1,0 1 1,0 0-1,0-1 0,0 1 1,0 0-1,0 0 0,1-1 1,-1 1-1,0 0 1,0-1-1,0 1 0,0 0 1,0 0-1,0-1 0,0 1 1,0 0-1,1 0 1,-1-1-1,0 1 0,0 0 1,0 0-1,1 0 0,-1-1 1,0 1-1,0 0 1,1 0-1,-1 0 0,0 0 1,0 0-1,1-1 0,-1 1 1,0 0-1,24-7 261,0 1 0,0 1 0,0 0-1,0 2 1,0 1 0,36 2 0,153 20 964,-123-9-680,-36-9 82,0-2-1,105-13 1,-102 7-440,0 1 0,79 5 0,-36 7-314,-94-8-40,-8 0-356,-13 0-144,-39 7-198,-1-2 1,0-3-1,-105-11 1,-56-22-1205,195 28 1912,1 1 1,-1 1 0,0 1-1,0 1 1,-31 4 0,-99 26-69,93-16 126,53-13 13,0 0-1,0 0 1,0-1-1,0 1 1,0-1-1,0 0 1,0 0-1,0-1 1,0 1-1,1-1 0,-1 0 1,0-1-1,0 1 1,1-1-1,-1 0 1,-4-2-1,7-1 1010,11 2-747,11 2-315,-20 1 89,205 15 650,-6-1 470,-107-12-459,-24 2 666,0-4 0,-1-2 0,111-19 0,-177 20-1385,15-1 224,-16 2-230,0 0 0,1 0-1,-1 0 1,0 0 0,1 0 0,-1 0 0,0 0 0,1 0 0,-1 0 0,0 0 0,1 0 0,-1 0 0,0 0 0,1 1 0,-1-1 0,0 0 0,1 0-1,-1 0 1,0 0 0,1 1 0,-1-1 0,0 0 0,0 0 0,1 0 0,-1 1 0,0-1 0,0 0 0,1 1 0,-1-1 0,0 0 0,0 1 0,0-1-1,0 0 1,1 1 0,-1-1 0,0 1 0,-15 11-6884</inkml:trace>
</inkml:ink>
</file>

<file path=ppt/ink/ink2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47.475"/>
    </inkml:context>
    <inkml:brush xml:id="br0">
      <inkml:brushProperty name="width" value="0.05" units="cm"/>
      <inkml:brushProperty name="height" value="0.05" units="cm"/>
      <inkml:brushProperty name="color" value="#FF0066"/>
    </inkml:brush>
  </inkml:definitions>
  <inkml:trace contextRef="#ctx0" brushRef="#br0">34 86 4113,'-17'-3'10747,"4"3"-4032,13 2-6666,-1-1 1,1 0 0,-1 1 0,1-1-1,0 0 1,-1 1 0,1-1 0,0 0-1,0 1 1,0-1 0,0 0 0,0 1-1,0-1 1,1 3 0,2 16 115,1-1 1,6 22-1,2 3 200,-5-21-133,1 0 0,1-1 0,16 30-1,4 7-55,-44-110-8,-27-103-379,15 49-10,17 54 174,8 49 196,1 8-81,0 6-7,6 15 47,1-1 0,1 0-1,1 0 1,19 41 0,-2-5 421,-21-48-389,0 0 0,3 26 0,-4-23-9,-22-67 177,6 12-421,2-1 1,1 0-1,-5-45 0,2-48-282,13 131 396,1 12 3,7 28 43,5 7 335,3-1-1,1 0 1,34 63-1,-45-96-361,-5-9-201,0-1-1,0 1 1,0-1-1,0 0 1,0 1 0,1-1-1,-1 0 1,1 0 0,-1 0-1,4 3 1,-4-12-4493,3-14 3344</inkml:trace>
</inkml:ink>
</file>

<file path=ppt/ink/ink2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48.144"/>
    </inkml:context>
    <inkml:brush xml:id="br0">
      <inkml:brushProperty name="width" value="0.05" units="cm"/>
      <inkml:brushProperty name="height" value="0.05" units="cm"/>
      <inkml:brushProperty name="color" value="#FF0066"/>
    </inkml:brush>
  </inkml:definitions>
  <inkml:trace contextRef="#ctx0" brushRef="#br0">58 108 7082,'-52'36'2824,"52"-36"-2777,0 0 0,-1 0 0,1 0 0,0 1-1,0-1 1,-1 0 0,1 0 0,0 0 0,-1 0 0,1 0 0,0 1-1,0-1 1,0 0 0,-1 0 0,1 1 0,0-1 0,0 0 0,0 0-1,-1 1 1,1-1 0,0 0 0,0 1 0,0-1 0,0 0 0,0 0-1,0 1 1,0-1 0,0 0 0,0 1 0,0-1 0,0 0 0,0 1 0,0-1-1,0 0 1,0 1 0,0-1 0,0 0 0,0 0 0,0 1 0,0-1-1,0 0 1,1 1 0,-1-1 0,0 0 0,0 0 0,0 1 0,0-1-1,1 0 1,-1 0 0,0 0 0,0 1 0,1-1 0,-1 0 0,0 0-1,0 0 1,1 1 0,-1-1 0,0 0 0,1 0 0,-1 0 0,19 4 1388,-18-4-1231,10 0 217,0 1 0,-1-2-1,1 1 1,-1-2 0,1 1-1,-1-1 1,1-1 0,-1 0-1,12-5 1,16-9 709,37-22 0,-37 19-118,19-7 257,22-12-146,-92 40-10353,3 0 8104,1-1 50</inkml:trace>
</inkml:ink>
</file>

<file path=ppt/ink/ink2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48.610"/>
    </inkml:context>
    <inkml:brush xml:id="br0">
      <inkml:brushProperty name="width" value="0.05" units="cm"/>
      <inkml:brushProperty name="height" value="0.05" units="cm"/>
      <inkml:brushProperty name="color" value="#FF0066"/>
    </inkml:brush>
  </inkml:definitions>
  <inkml:trace contextRef="#ctx0" brushRef="#br0">71 5 7418,'-1'0'234,"1"0"1,-1-1-1,1 1 1,0-1-1,-1 1 1,1 0-1,-1-1 1,1 1-1,-1 0 1,1 0 0,0-1-1,-1 1 1,1 0-1,-1 0 1,0 0-1,1 0 1,-1 0-1,1 0 1,-1 0-1,1 0 1,-1 0-1,1 0 1,-1 0 0,1 0-1,-1 0 1,1 0-1,-1 0 1,1 0-1,-1 0 1,1 1-1,-1-1 1,1 0-1,-1 0 1,1 1 0,-1-1-1,1 0 1,0 1-1,-1-1 1,1 1-1,-1-1 1,-10 28 1820,7-14-2032,-5 14 484,2 0 0,0 1-1,2 0 1,-2 45 0,7-74-450,0 1 0,0-1 0,0 1 1,1 0-1,-1-1 0,0 1 0,0 0 0,0-1 0,1 1 0,-1-1 1,0 1-1,1-1 0,-1 1 0,1-1 0,-1 1 0,0-1 0,1 1 1,-1-1-1,1 0 0,-1 1 0,1-1 0,0 0 0,-1 1 0,1-1 1,-1 0-1,1 0 0,-1 1 0,1-1 0,0 0 0,-1 0 0,1 0 1,0 0-1,-1 0 0,1 0 0,0 0 0,34-2 125,-21 0-99,1-1-1,-1-1 1,0 0-1,0-1 1,-1 0-1,1-1 1,-1-1 0,0 0-1,17-14 1,-30 21-64,0 0 0,1 0 0,-1 0 0,0 0 0,0 0 0,0 0 0,1 0 0,-1-1 0,0 1 0,0 0 0,0 0 0,1 0 0,-1 0 0,0-1 0,0 1 0,0 0 0,0 0 0,0 0 0,0-1 0,1 1 0,-1 0 0,0 0 0,0 0 0,0-1 0,0 1 0,0 0 0,0 0 0,0-1 0,0 1 0,0 0 0,0 0 0,0 0 0,0-1 0,0 1 0,0 0 0,0 0 0,0-1 0,0 1 0,0 0 0,0 0 0,-1 0 0,1-1 0,0 1 0,0 0 0,0 0 0,0 0 1,0-1-1,-1 1 0,1 0 0,0 0 0,0 0 0,0 0 0,0 0 0,-1-1 0,1 1 0,-20-6-43,16 5-535,1 0 1,-1 0-1,1 0 0,-1 0 1,1-1-1,-1 1 1,-2-3-1,-7-10-680</inkml:trace>
</inkml:ink>
</file>

<file path=ppt/ink/ink2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49.520"/>
    </inkml:context>
    <inkml:brush xml:id="br0">
      <inkml:brushProperty name="width" value="0.05" units="cm"/>
      <inkml:brushProperty name="height" value="0.05" units="cm"/>
      <inkml:brushProperty name="color" value="#FF0066"/>
    </inkml:brush>
  </inkml:definitions>
  <inkml:trace contextRef="#ctx0" brushRef="#br0">1 371 8930,'1'-4'5426,"15"-11"-3009,-3 2-1621,-1 0 1,-1 0-1,0-2 1,0 1-1,11-24 1,-12 19-578,0-1 0,-2-1 0,0 0 0,5-23 1,-11 24-223,-5 50-19,5-10 25,0 0-1,1 0 1,1 0-1,1 0 1,8 22-1,44 92 61,-20-54 24,-33-70-63,0-1 0,-1 0 0,0 1 0,0 0 0,-1 0 0,0 0 0,-1 0 0,0 0 0,0 0 0,-2 11 0,1-21-23,0 0 0,0 0 1,0 0-1,0 1 0,0-1 1,0 0-1,0 0 0,0 0 1,0 1-1,0-1 1,0 0-1,0 0 0,0 0 1,0 0-1,-1 1 0,1-1 1,0 0-1,0 0 0,0 0 1,0 0-1,0 0 0,-1 1 1,1-1-1,0 0 0,0 0 1,0 0-1,0 0 1,-1 0-1,1 0 0,0 0 1,0 0-1,0 0 0,-1 0 1,1 0-1,0 0 0,0 0 1,0 0-1,0 0 0,-1 0 1,1 0-1,0 0 1,0 0-1,0 0 0,-1 0 1,1 0-1,0 0 0,0 0 1,0 0-1,0 0 0,-1 0 1,1-1-1,0 1 0,0 0 1,0 0-1,0 0 0,-1 0 1,1 0-1,0 0 1,0-1-1,0 1 0,0 0 1,0 0-1,0 0 0,0-1 1,0 1-1,0 0 0,0 0 1,-1-1-1,-10-16 49,8 12-36,-21-35-18,2-1 0,2-2 1,2 1-1,1-2 0,3-1 0,-18-88 0,31 121-6,0 1 0,0-1 1,1 0-1,1 1 0,0-1 0,0 0 0,1 1 0,1-1 0,0 1 0,7-17 0,-9 25 8,0 0 1,1-1-1,0 1 0,-1 0 0,1 1 0,1-1 1,-1 0-1,0 1 0,1-1 0,-1 1 0,1-1 0,-1 1 1,1 0-1,0 0 0,0 1 0,0-1 0,0 0 1,1 1-1,-1 0 0,0 0 0,1 0 0,-1 0 0,0 0 1,1 1-1,-1 0 0,1-1 0,-1 1 0,1 0 0,-1 1 1,1-1-1,-1 1 0,1-1 0,-1 1 0,0 0 1,1 1-1,-1-1 0,0 0 0,4 3 0,-2-1 25,-1-1 0,1 1 0,-1 0 0,0 0 0,0 1 0,0-1 0,-1 1 0,1 0 0,-1 0-1,0 0 1,0 0 0,0 1 0,-1-1 0,1 1 0,-1-1 0,0 1 0,-1 0 0,1 0 0,1 7 0,-1-3 11,-1 1-1,0-1 1,0 1 0,0-1 0,-2 1 0,1-1 0,-1 1 0,0-1 0,-5 18 0,5-24-33,-1 1 0,0 0 1,0-1-1,0 1 1,0-1-1,0 0 0,0 0 1,-1 0-1,0 0 0,1 0 1,-1 0-1,0 0 1,-1-1-1,1 0 0,0 0 1,-1 0-1,1 0 0,-1 0 1,1-1-1,-1 1 0,0-1 1,0 0-1,0 0 1,0 0-1,0-1 0,0 1 1,0-1-1,-6-1 0,5 1-231,1 0-1,-1 0 1,0-1-1,1 0 1,-1 0-1,1 0 1,0-1-1,-1 1 0,1-1 1,0 0-1,0 0 1,0-1-1,0 1 1,0-1-1,1 0 1,-1 0-1,1 0 1,0 0-1,0-1 1,0 1-1,0-1 1,0 0-1,1 1 0,-3-8 1,2-6-1843,8-2 993</inkml:trace>
</inkml:ink>
</file>

<file path=ppt/ink/ink2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50.303"/>
    </inkml:context>
    <inkml:brush xml:id="br0">
      <inkml:brushProperty name="width" value="0.05" units="cm"/>
      <inkml:brushProperty name="height" value="0.05" units="cm"/>
      <inkml:brushProperty name="color" value="#FF0066"/>
    </inkml:brush>
  </inkml:definitions>
  <inkml:trace contextRef="#ctx0" brushRef="#br0">0 325 6897,'3'0'686,"1"0"0,-1-1 0,0 1-1,0-1 1,0 0 0,0 0-1,0 0 1,0-1 0,0 1-1,-1-1 1,4-1 0,0-1-111,-1 0 0,0-1 0,0 0 0,0 0 0,5-6 1,-7 7-410,1 0 1,-1-1 0,0 1-1,0-1 1,-1 0 0,1 0-1,-1 0 1,0 0 0,0 0-1,-1-1 1,0 1 0,0-1-1,0 1 1,0-8 0,-1 11-162,0 1 0,0 0 0,0 0 0,-1-1 0,1 1 1,0 0-1,-1 0 0,1 0 0,-1-1 0,1 1 1,-1 0-1,0 0 0,1 0 0,-1 0 0,0 0 1,0 0-1,0 0 0,0 0 0,0 0 0,0 1 1,0-1-1,0 0 0,0 0 0,0 1 0,0-1 0,0 1 1,-1-1-1,1 1 0,0 0 0,0-1 0,-1 1 1,1 0-1,0 0 0,0 0 0,-1 0 0,0 0 1,-1 0-2,1 0 1,0 1 0,0-1 0,-1 1 0,1-1-1,0 1 1,0 0 0,0 0 0,0 0 0,0 0-1,0 1 1,0-1 0,0 0 0,0 1 0,1-1-1,-1 1 1,0 0 0,1-1 0,-3 4 0,1 0 3,1 1 0,0-1 0,0 0 1,0 1-1,0-1 0,1 1 0,0-1 1,0 1-1,0 0 0,1-1 1,-1 1-1,2 0 0,-1-1 0,1 1 1,-1 0-1,1-1 0,1 1 1,-1-1-1,1 1 0,0-1 0,4 8 1,-4-9-2,1 0 1,-1-1 0,1 1 0,0-1 0,0 1-1,0-1 1,0 0 0,0 0 0,1-1 0,-1 1-1,1-1 1,0 1 0,0-1 0,0 0 0,0-1-1,0 1 1,0-1 0,1 1 0,-1-1 0,0-1-1,1 1 1,-1-1 0,0 1 0,1-1-1,-1 0 1,1-1 0,-1 1 0,5-2 0,-4 1 10,0 0 1,0-1-1,-1 1 1,1-1-1,0 0 1,-1 0-1,0-1 0,1 0 1,-1 1-1,0-1 1,0-1-1,-1 1 1,1 0-1,-1-1 1,1 0-1,2-4 1,2-5 6,0-1 0,-1 0 0,9-25 1,4-8-12,-9 33-22,-11 13 7,1 1 1,-1 0 0,0 0-1,1 0 1,-1 0 0,0 0-1,1 0 1,-1 0 0,0 0 0,1 0-1,-1 0 1,0 0 0,1 0-1,-1 0 1,0 0 0,1 0-1,-1 0 1,0 1 0,1-1-1,-1 0 1,0 0 0,1 0 0,-1 0-1,0 1 1,0-1 0,1 0-1,-1 0 1,0 1 0,16 28 13,-11-16 18,100 182 1158,-102-192-1170,-1 0-1,0 1 1,0-1-1,-1 1 0,1-1 1,-1 1-1,0 0 1,0 0-1,0 0 1,0 4-1,-9-15 10,-11-27-125,-27-70 1,30 66 45,-27-74-106,38 95 122,0 1 0,2-1 1,0 1-1,-2-35 0,5 49 35,0 0 1,-1 0-1,1 0 0,0 1 0,0-1 1,1 0-1,-1 0 0,0 0 0,1 0 1,-1 0-1,1 0 0,-1 0 0,1 1 1,0-1-1,0 0 0,0 0 0,0 1 1,0-1-1,0 1 0,0-1 0,1 1 1,-1-1-1,0 1 0,1 0 0,-1 0 1,1 0-1,0 0 0,-1 0 0,1 0 1,0 0-1,0 0 0,-1 0 0,1 1 1,0-1-1,0 1 0,0 0 0,0-1 1,0 1-1,0 0 0,0 0 0,-1 0 1,1 0-1,4 1 0,-1 0 36,0 0 1,0 1-1,0-1 1,0 1-1,0 0 1,0 1-1,0-1 1,0 1-1,-1 0 0,0 0 1,1 0-1,-1 1 1,0-1-1,6 9 1,-7-8 14,0 1 1,0 0 0,-1 0-1,1 0 1,-1 1 0,0-1-1,0 0 1,-1 1-1,0-1 1,0 1 0,0 0-1,0-1 1,-1 1 0,0 0-1,0-1 1,-1 1-1,0 0 1,0-1 0,0 1-1,0-1 1,-5 10 0,4-11-97,1 0 1,-2-1-1,1 1 1,0-1 0,-1 1-1,1-1 1,-1 0-1,0 0 1,0 0 0,-1-1-1,1 1 1,0-1-1,-1 1 1,0-1 0,1 0-1,-1-1 1,0 1-1,0-1 1,0 1 0,0-1-1,0 0 1,0-1-1,0 1 1,0-1 0,-1 1-1,1-1 1,0-1-1,0 1 1,-8-2 0,9 1-230,-1 1 1,1-1 0,0 0 0,-1 0-1,1 0 1,0-1 0,0 1-1,0-1 1,0 0 0,0 0-1,0 0 1,1 0 0,-1 0 0,1-1-1,-1 1 1,1-1 0,0 1-1,0-1 1,0 0 0,0 0 0,1 0-1,-1 0 1,1 0 0,0 0-1,-2-5 1,2-24-806</inkml:trace>
</inkml:ink>
</file>

<file path=ppt/ink/ink2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50.707"/>
    </inkml:context>
    <inkml:brush xml:id="br0">
      <inkml:brushProperty name="width" value="0.05" units="cm"/>
      <inkml:brushProperty name="height" value="0.05" units="cm"/>
      <inkml:brushProperty name="color" value="#FF0066"/>
    </inkml:brush>
  </inkml:definitions>
  <inkml:trace contextRef="#ctx0" brushRef="#br0">0 1 8546,'4'14'6472,"10"9"-4567,-7-11-898,40 78 2391,34 59-477,-78-144-2905,20 37 392,-21-39-451,-1-1 1,0 1-1,0 0 1,-1-1 0,1 1-1,0 0 1,-1 0 0,0 0-1,0-1 1,0 1 0,0 0-1,0 0 1,0 0 0,-1 3-1,0-6-120,1 1 0,-1 0 0,0-1 0,1 1 0,-1-1 0,0 1-1,1-1 1,-1 1 0,0-1 0,0 1 0,1-1 0,-1 0 0,0 0 0,0 1 0,0-1 0,1 0 0,-1 0-1,0 0 1,0 0 0,0 0 0,0 0 0,0 0 0,1 0 0,-1 0 0,0 0 0,0 0 0,0 0-1,0-1 1,1 1 0,-1 0 0,0-1 0,0 1 0,-1-1 0,-17-6-1133</inkml:trace>
</inkml:ink>
</file>

<file path=ppt/ink/ink2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51.094"/>
    </inkml:context>
    <inkml:brush xml:id="br0">
      <inkml:brushProperty name="width" value="0.05" units="cm"/>
      <inkml:brushProperty name="height" value="0.05" units="cm"/>
      <inkml:brushProperty name="color" value="#FF0066"/>
    </inkml:brush>
  </inkml:definitions>
  <inkml:trace contextRef="#ctx0" brushRef="#br0">0 257 8338,'5'-12'1004,"-5"9"-776,1 1 0,-1-1 0,1 1 1,0-1-1,0 1 0,0-1 0,1 1 0,-1-1 0,0 1 1,1 0-1,0 0 0,-1 0 0,1 0 0,0 0 0,0 0 1,0 0-1,0 1 0,1-1 0,-1 1 0,0-1 0,1 1 1,-1 0-1,4-1 0,38-12 2607,-29 8-1762,1 1 1,-1 1-1,1 0 0,23-2 1,-36 6-1003,0 0 1,0 1 0,0-1 0,-1 1 0,1-1 0,0 1 0,0 0 0,-1 0 0,1 0-1,0 0 1,-1 1 0,0-1 0,1 1 0,-1-1 0,0 1 0,1 0 0,-1 0 0,0 0-1,-1 0 1,1 0 0,0 1 0,0-1 0,-1 0 0,0 1 0,1-1 0,-1 1-1,0 0 1,1 4 0,3 7-4,-1 1-1,-1-1 1,-1 1-1,1 16 0,-2-28-43,0 4-629,-2-17-7594,-1 0 6901</inkml:trace>
  <inkml:trace contextRef="#ctx0" brushRef="#br0" timeOffset="1">193 0 9106,'-4'2'4041,"0"3"-2209,2 1-367</inkml:trace>
</inkml:ink>
</file>

<file path=ppt/ink/ink2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51.718"/>
    </inkml:context>
    <inkml:brush xml:id="br0">
      <inkml:brushProperty name="width" value="0.05" units="cm"/>
      <inkml:brushProperty name="height" value="0.05" units="cm"/>
      <inkml:brushProperty name="color" value="#FF0066"/>
    </inkml:brush>
  </inkml:definitions>
  <inkml:trace contextRef="#ctx0" brushRef="#br0">30 317 10034,'8'-2'900,"21"-6"589,-17 8 3873,-23 12-4711,1 1 0,0 0-1,1 1 1,-8 17 0,13-25-621,1 0 0,0 1-1,1-1 1,0 1 0,0 0 0,0 0 0,1 0 0,0 0 0,0 0 0,1 0-1,0 0 1,1 9 0,-2-15-30,1-1 0,0 1 0,0 0 0,1 0 0,-1 0 0,0-1 0,0 1 0,0 0 0,0 0 0,1-1 0,-1 1 0,0 0 0,1 0 0,-1-1 1,1 1-1,-1 0 0,1-1 0,-1 1 0,1-1 0,-1 1 0,1-1 0,-1 1 0,1-1 0,0 1 0,-1-1 0,1 1 0,0-1 0,-1 0 0,1 1 0,0-1 0,0 0 0,-1 0 0,1 0 0,0 1 0,0-1 0,0 0 0,-1 0 0,1 0 0,0 0 0,0 0 0,-1-1 0,1 1 0,0 0 0,0 0 0,0 0 0,-1-1 0,1 1 0,0 0 0,-1-1 0,1 1 0,0 0 0,-1-1 0,1 1 0,0-1 0,0 0 0,4-3 3,0 0 0,0 0 0,-1 0 0,0-1 0,7-7 0,-2-4 11,0 0 1,-1-1-1,0 1 0,-1-1 1,-1-1-1,-1 1 0,-1-1 1,4-30-1,-4 9 9,-1 0 0,-3 1-1,-3-41 1,2 66 20,0 0 0,-1 1 0,-1-1 0,0 0-1,-5-12 1,8 25-31,0 0 0,0 1 0,0-1 0,0 0 0,0 0-1,0 1 1,0-1 0,0 0 0,0 0 0,-1 1 0,1-1-1,0 0 1,0 0 0,0 1 0,0-1 0,-1 0-1,1 0 1,0 0 0,0 1 0,0-1 0,-1 0 0,1 0-1,0 0 1,0 0 0,-1 0 0,1 1 0,0-1 0,-1 0-1,1 0 1,0 0 0,0 0 0,-1 0 0,1 0 0,0 0-1,0 0 1,-1 0 0,1 0 0,0 0 0,-1 0 0,1 0-1,0 0 1,0 0 0,-1 0 0,1-1 0,0 1 0,0 0-1,-1 0 1,1 0 0,0 0 0,0 0 0,-1-1 0,1 1-1,0 0 1,0 0 0,0 0 0,-1-1 0,1 1 0,0 0-1,0 0 1,0-1 0,0 1 0,0 0 0,0 0 0,0-1-1,-1 1 1,-5 23 301,3 3-161,2 0-1,1 0 1,0 0 0,2 0 0,6 28 0,-5-39-77,1 1-1,0-1 1,0 0 0,2-1 0,0 1 0,1-1 0,0 0 0,1-1 0,17 24 0,-23-34-49,1-1-1,-1 1 0,0-1 1,1 0-1,0 0 0,-1 0 1,1 0-1,0 0 0,0 0 1,0-1-1,0 1 0,0-1 1,1 0-1,-1 0 1,0 0-1,1-1 0,-1 1 1,0-1-1,1 0 0,-1 1 1,0-2-1,1 1 0,-1 0 1,1-1-1,-1 1 0,0-1 1,1 0-1,-1 0 0,0 0 1,0-1-1,4-1 0,-3 0 3,0 1 0,-1-1 0,1 0-1,0 0 1,-1 0 0,0-1-1,1 1 1,-1-1 0,-1 0-1,1 0 1,-1 0 0,1 0-1,-1 0 1,0-1 0,-1 1-1,1-1 1,-1 1 0,0-1 0,0 1-1,0-1 1,0-8 0,-1 5 25,-1-28 92,1 35-128,-1-1 0,1 0 0,0 1 0,-1-1 0,1 1 0,-1-1 0,1 0 0,-1 1 0,0-1 0,0 1 0,1 0 0,-1-1 0,0 1 0,0 0 0,-1-1 0,1 1 0,-2-2 0,2 6 60,0 1 0,0-1 1,1 0-1,-1 0 0,1 0 1,-1 1-1,1-1 0,0 0 1,1 5-1,0 0 10,0-1 0,0 1-1,1-1 1,0 0 0,0 0-1,1 0 1,0 0 0,0 0 0,0-1-1,1 1 1,0-1 0,1 0-1,7 9 1,-9-12-151,0-1 0,0 1 0,0-1-1,0 0 1,0 0 0,1 0 0,-1 0 0,1-1 0,0 1-1,-1-1 1,1 0 0,0 0 0,0 0 0,0-1 0,0 0-1,-1 1 1,1-1 0,0 0 0,0-1 0,0 1 0,0-1-1,0 1 1,0-1 0,-1 0 0,1-1 0,0 1 0,4-4-1,23-13-1483,-3-8 605</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24.208"/>
    </inkml:context>
    <inkml:brush xml:id="br0">
      <inkml:brushProperty name="width" value="0.05" units="cm"/>
      <inkml:brushProperty name="height" value="0.05" units="cm"/>
      <inkml:brushProperty name="color" value="#FF0066"/>
    </inkml:brush>
  </inkml:definitions>
  <inkml:trace contextRef="#ctx0" brushRef="#br0">49 361 8394,'9'-26'3998,"0"1"3681,-19 42-4822,-33 71-2656,40-82-195,1-1-1,0 1 1,0 0 0,1 0 0,0 0-1,0 0 1,0 0 0,0 0 0,1 0-1,0 0 1,2 10 0,-2-13-21,1-1 0,-1 1 0,1 0 0,0-1 0,0 1 1,0-1-1,0 1 0,0-1 0,1 0 0,-1 1 0,1-1 0,0 0 1,-1 0-1,1 0 0,0 0 0,0-1 0,0 1 0,0 0 0,1-1 1,-1 1-1,0-1 0,1 0 0,-1 0 0,6 2 0,-7-3 4,1 0 0,0 0 0,-1 0 0,1 0 0,0 0 0,0 0 0,-1 0 0,1 0 0,0-1 0,-1 1 0,1-1 0,-1 1 0,1-1 0,-1 0-1,1 0 1,-1 1 0,1-1 0,-1 0 0,1 0 0,-1 0 0,0-1 0,0 1 0,0 0 0,1 0 0,-1-1 0,0 1 0,-1-1 0,1 1 0,0-1 0,1-2 0,1-2-60,-1-1 1,1 1-1,-1-1 1,0 1-1,-1-1 1,2-8-1,-1-3-135,-1 12 137,0-1 1,0 1 0,-1-1-1,1 1 1,-1-1 0,-1 1-1,1-1 1,-3-6 0,12 17-129,0-1 1,-1 0 0,1-1 0,0 0-1,0-1 1,15 2 0,-22-4 210,1 0 0,-1 0 0,0-1 1,0 1-1,0 0 0,0-1 0,0 1 0,0-1 0,-1 0 1,1 1-1,-1-1 0,1 0 0,-1 0 0,1 0 0,-1 0 1,0 0-1,0-1 0,0 1 0,1-4 0,5-6 70,21-38 129,-24 39-143,2 1 1,-1-1-1,1 1 0,1 1 1,0-1-1,0 1 1,1 0-1,10-8 0,-18 17-66,0-1 0,1 1 0,-1-1-1,1 1 1,-1-1 0,1 1-1,-1 0 1,1-1 0,-1 1 0,1 0-1,-1-1 1,1 1 0,0 0-1,-1 0 1,1 0 0,-1-1 0,1 1-1,0 0 1,-1 0 0,1 0-1,0 0 1,-1 0 0,1 0-1,0 0 1,-1 0 0,1 1 0,-1-1-1,1 0 1,0 0 0,-1 0-1,1 1 1,-1-1 0,1 0 0,-1 1-1,1-1 1,0 0 0,-1 1-1,0-1 1,1 1 0,-1-1-1,1 1 1,-1-1 0,1 1 0,-1-1-1,0 1 1,1-1 0,-1 1-1,0-1 1,0 1 0,0 0 0,1-1-1,-1 1 1,0-1 0,0 1-1,0 0 1,0-1 0,0 1-1,0 0 1,0-1 0,0 2 0,-1 44 254,1-42-225,-2 10 17,1-10-44,0-1 1,1 1-1,-1 0 1,1 0-1,0 0 1,0 0-1,1 0 1,0 7-1,20-21-218,-10 4 217,0 0 0,-1 0 0,0-1 0,18-15 0,-13 9-1,1-1 21,0-1 0,-2 0-1,0 0 1,0-2 0,-2 0 0,0 0-1,-1-1 1,16-36 0,-23 44 107,-1 0-1,-1 0 1,1-1-1,-2 1 1,1-11-1,28 62-119,-29-39-19,-1-1 0,1 1 0,0 0 0,-1 0 0,1-1 0,-1 1-1,0 0 1,0 0 0,1-1 0,-1 1 0,0 0 0,0 0-1,-1 0 1,1-1 0,0 1 0,-1 0 0,1 0 0,-1-1 0,1 1-1,-2 2 1,-2 8-63,4-11 63,0 0 0,-1 0 0,1 1-1,0-1 1,-1 0 0,1 0 0,-1 0-1,1 1 1,-1-1 0,0 0 0,1 0-1,-1 0 1,0 0 0,0 0-1,0 0 1,0 0 0,0-1 0,0 1-1,0 0 1,0 0 0,0-1 0,0 1-1,0-1 1,0 1 0,0-1 0,-1 1-1,1-1 1,0 0 0,0 1-1,-1-1 1,1 0 0,0 0 0,-3 0-1,4 0-3,-1 0-1,0 0 0,0 0 1,0 0-1,0 0 0,0 0 1,1 1-1,-1-1 0,0 0 1,0 1-1,0-1 0,0 0 1,1 1-1,-1-1 0,0 1 1,1-1-1,-2 1 0,2 1-15,-1-1-1,1 0 1,0 1-1,0-1 1,0 0-1,-1 1 0,1-1 1,1 0-1,-1 1 1,0-1-1,0 0 0,0 1 1,1-1-1,-1 0 1,1 1-1,-1-1 0,2 3 1,0 2-194,1 0 1,0 0-1,0-1 0,0 1 1,1-1-1,0 1 1,0-1-1,0 0 0,0-1 1,1 1-1,6 4 1,28 17-791</inkml:trace>
</inkml:ink>
</file>

<file path=ppt/ink/ink2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39.390"/>
    </inkml:context>
    <inkml:brush xml:id="br0">
      <inkml:brushProperty name="width" value="0.05" units="cm"/>
      <inkml:brushProperty name="height" value="0.05" units="cm"/>
      <inkml:brushProperty name="color" value="#FF0066"/>
    </inkml:brush>
  </inkml:definitions>
  <inkml:trace contextRef="#ctx0" brushRef="#br0">24 15 6121,'-17'-14'13135,"17"14"-12994,0 0 1,0 0-1,0 0 1,0 0-1,-1 0 1,1 0-1,0 0 1,0 0 0,0 0-1,-1 0 1,1 0-1,0 0 1,0 0-1,0 0 1,-1 0 0,-2 2 2689,3-2-2690,0 4 16,0-1 0,0 1-1,1-1 1,-1 1 0,1 0-1,0-1 1,0 1 0,0-1 0,2 5-1,75 268 1451,-77-268-1555,7 29 81,-8-35-129,1-1-1,-1 0 1,0 1 0,1-1 0,-1 0-1,1 1 1,-1-1 0,1 0 0,0 0 0,0 0-1,-1 1 1,1-1 0,0 0 0,0 0-1,0 0 1,0 0 0,0-1 0,0 1 0,2 1-1,-2-2-96,-1 0-1,0-1 1,1 1-1,-1 0 0,0-1 1,0 1-1,1-1 1,-1 1-1,0 0 1,0-1-1,0 1 0,0-1 1,1 1-1,-1 0 1,0-1-1,0 1 1,0-1-1,0 1 0,0 0 1,0-1-1,0 1 1,0-1-1,0 1 1,0-1-1,-1 1 0,1 0 1,0-1-1,0 1 1,0-1-1,-1 0 1,-2-15-1633,1 9 1124,-1 0 0,1 0 0,-1 0 0,0 0 0,-6-9 1,-12-24-198,17 24 696</inkml:trace>
</inkml:ink>
</file>

<file path=ppt/ink/ink2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0:40.385"/>
    </inkml:context>
    <inkml:brush xml:id="br0">
      <inkml:brushProperty name="width" value="0.05" units="cm"/>
      <inkml:brushProperty name="height" value="0.05" units="cm"/>
      <inkml:brushProperty name="color" value="#FF0066"/>
    </inkml:brush>
  </inkml:definitions>
  <inkml:trace contextRef="#ctx0" brushRef="#br0">54 221 4633,'-16'-14'1038,"12"11"-441,0 0 1,0 0-1,1 0 1,-1-1-1,1 0 0,-5-6 1,0-6 6480,9 4-3341,2 7-3488,0 0-1,0 1 1,0 0-1,1 0 1,6-7-1,-8 10-264,15-18 202,1-2 329,1 1 1,23-19 0,-40 38-470,0-1-1,0 1 1,0-1 0,0 1 0,0 0 0,1-1-1,-1 1 1,0 0 0,1 1 0,-1-1 0,0 0-1,1 1 1,-1-1 0,1 1 0,-1 0-1,1 0 1,-1 0 0,6 0 0,-6 1-32,0 0 0,0 0 1,0 0-1,0 1 0,0-1 1,-1 0-1,1 1 0,0 0 0,0-1 1,-1 1-1,1 0 0,-1 0 0,0 0 1,1-1-1,-1 2 0,0-1 1,0 0-1,0 0 0,-1 0 0,1 0 1,0 4-1,2 3-3,-2-7 0,0 1 0,0 0 0,0 0 0,0 0 0,-1 0 0,1 0 0,-1 0 0,0 0 0,1 0 0,-2 0 0,1 0 0,0 0 0,-1 0 0,1 0 0,-1-1 0,0 1 0,-2 5 0,-5 15 3,-2 1 0,-1-2-1,-24 38 1,35-60-10,0 1-1,0-1 0,0 0 1,0 0-1,0 0 1,0 0-1,0 1 1,0-1-1,0 0 1,0 0-1,0 0 1,0 0-1,0 0 1,0 1-1,0-1 0,-1 0 1,1 0-1,0 0 1,0 0-1,0 0 1,0 0-1,0 1 1,0-1-1,0 0 1,-1 0-1,1 0 1,0 0-1,0 0 0,0 0 1,0 0-1,0 0 1,-1 0-1,1 0 1,0 0-1,0 0 1,0 0-1,0 0 1,0 0-1,-1 0 1,1 0-1,0 0 0,0 0 1,0 0-1,0 0 1,0 0-1,-1 0 1,1 0-1,0 0 1,0 0-1,0 0 1,0 0-1,0 0 1,-1 0-1,1 0 0,0 0 1,0-1-1,0 1 1,0 0-1,0 0 1,0 0-1,0 0 1,-1 0-1,1 0 1,0-1-1,0 1 0,0 0 8,0-1-1,0 1 0,0-1 0,0 1 0,0-1 0,0 1 0,0-1 0,1 1 1,-1-1-1,0 1 0,0 0 0,0-1 0,1 1 0,-1-1 0,0 1 0,0 0 1,1-1-1,-1 1 0,0 0 0,1-1 0,-1 1 0,0 0 0,1-1 0,0 1 1,8-6 94,-2 1-34,1 1 0,-1 0 0,1 0 0,0 0 0,16-4 1,-22 8-66,-1-1-1,1 1 1,0 0 0,-1 0 0,1 0 0,0 0 0,0 0 0,-1 1 0,1-1 0,0 0 0,-1 1 0,1-1 0,0 1 0,-1 0 0,1 0 0,-1-1 0,1 1 0,-1 0 0,1 0 0,-1 0 0,0 0 0,1 1 0,-1-1 0,0 0 0,0 1 0,0-1 0,0 0 0,0 1 0,0-1 0,0 1 0,-1 0-1,1-1 1,-1 1 0,1-1 0,0 4 0,1 1 19,0 0-1,1 0 1,0 0-1,0 0 1,1 0-1,0 0 0,0-1 1,6 7-1,1 2 31,-9-12-29,-1 0 0,1 0 0,-1 0 0,0 1-1,0-1 1,0 1 0,0-1 0,0 1 0,-1-1 0,1 1 0,-1-1 0,0 1 0,0 0-1,0-1 1,0 1 0,0 0 0,0-1 0,-1 1 0,1-1 0,-1 1 0,0-1 0,1 1-1,-1-1 1,-1 1 0,1-1 0,-3 4 0,-1 2 9,-1 0 0,-1 0 0,1 0 0,-16 12 0,19-18-23,-65 52 294,61-49-184,0-1-1,0 1 0,0-2 1,-1 1-1,0-1 0,1 0 1,-1-1-1,-11 2 1,18-3-137,-1-1 0,1 0 1,0 1-1,-1-1 0,1 0 1,-1 0-1,1 0 0,0 0 1,-1 0-1,1 0 1,0 0-1,-1-1 0,1 1 1,-1 0-1,1-1 0,0 1 1,0-1-1,-1 0 1,1 1-1,0-1 0,0 0 1,0 0-1,0 0 0,-1 1 1,1-1-1,1 0 0,-1-1 1,0 1-1,0 0 1,0 0-1,-1-2 0,2 0-275,-1 0-1,1 0 0,0 0 0,0 0 1,0 0-1,0 0 0,1 1 1,-1-1-1,1 0 0,0 0 0,0 0 1,0 1-1,0-1 0,2-3 1,14-28-1276</inkml:trace>
</inkml:ink>
</file>

<file path=ppt/ink/ink2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1:09.215"/>
    </inkml:context>
    <inkml:brush xml:id="br0">
      <inkml:brushProperty name="width" value="0.05" units="cm"/>
      <inkml:brushProperty name="height" value="0.05" units="cm"/>
      <inkml:brushProperty name="color" value="#FF0066"/>
    </inkml:brush>
  </inkml:definitions>
  <inkml:trace contextRef="#ctx0" brushRef="#br0">200 270 6193,'-2'-2'386,"1"1"0,-1 0-1,1-1 1,-1 1 0,1 0-1,-1 0 1,1 0 0,-1 0-1,0 0 1,0 0 0,0 1 0,-3-2-1,4 2-231,0 0 0,0 0 0,1 0 0,-1 0 0,0 0 0,0 0 0,0 0 0,0 1 0,0-1 0,1 0 0,-1 1 0,0-1 1,0 0-1,1 1 0,-1-1 0,0 1 0,0-1 0,1 1 0,-1-1 0,0 2 0,-2 1 48,1 0 1,0 1 0,1-1 0,-1 1-1,1-1 1,-1 1 0,1 0-1,0-1 1,0 1 0,1 0 0,-1 4-1,-7 65 454,3 1 1,3-1-1,10 98 0,-7-163-622,0-1-1,0 1 1,1-1 0,0 1 0,0-1 0,1 0-1,0 0 1,0 0 0,1 0 0,8 12-1,-9-16 12,1 1 0,-1-1 0,1 0-1,0 0 1,0 0 0,0-1 0,0 1-1,0-1 1,0 0 0,1 0 0,-1-1-1,1 1 1,-1-1 0,1 0-1,0 0 1,-1-1 0,1 1 0,9-1-1,48-3 586,119-22 0,-114 13-466,90-4-1,344 43 443,-351-6 99,-76-10-163,114 4-1,-125-15-487,669-7 166,-477 7-110,26-1 112,205 15-31,-2 37-111,-188-16-97,-230-28 32,345 41 20,-238-17 26,74 9-18,26-22-45,-44-4 60,-85-5 14,1-7 0,257-30 0,423-30 196,-575 52-169,375-1 449,-498 8-482,187-23 1,-176 12-31,199 8 0,-60 5 13,-218-5-37,364-17 22,-99 5 46,17-2 20,-246 3-84,29-3 2,-110 15-12,0 1-1,0 0 1,0 1-1,-1 1 1,1 0 0,21 7-1,-34-9 122,-19-18-31,11 6-97,1 0 0,1 0 0,0-1 0,1 0 0,1 0 0,0 0 0,0 0 0,-1-25 1,4 8-5,0 0 0,10-58 0,-7 72 7,-1-1 0,0 1 0,-2 0 0,-1-21 0,0 29 0,0 1 0,-1 0 0,0 0 1,0 0-1,-1 1 0,0-1 0,0 0 1,0 1-1,-1 0 0,0 0 0,0 0 1,-6-6-1,-2-2 3,-5-7-1,-34-30-1,45 45-3,-1 1-1,0 0 1,0 0-1,0 1 1,-1 0 0,0 0-1,1 1 1,-1 0-1,-14-4 1,-64-6 6,0 3 0,-116 3 0,112 5 0,-886-33 21,868 26-31,-192-42 1,107 14-1,111 24 4,-248-37 3,227 39-1,-125 2 0,-70 6 1,145-1 0,-257 24 0,-368 83-59,224-47 60,362-40 15,-489 28-26,485-49 5,-225-34 0,79 3 15,-173-33-29,93 8 7,-336 6-36,599 56-1,-244 35 1,-23 1-3,-172-17 72,566-17-97,1 0-1,0 2 1,0 1-1,1 2 1,-1 1 0,2 1-1,-53 26 1,77-34-469,0 1 0,1 1 0,0-1 0,-1 1 0,1 0 0,0-1 0,1 2 0,-1-1 0,1 0 0,0 1 0,0 0 0,0-1 0,0 1 0,-1 6 0,-2 19-1055</inkml:trace>
</inkml:ink>
</file>

<file path=ppt/ink/ink2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1:12.264"/>
    </inkml:context>
    <inkml:brush xml:id="br0">
      <inkml:brushProperty name="width" value="0.05" units="cm"/>
      <inkml:brushProperty name="height" value="0.05" units="cm"/>
      <inkml:brushProperty name="color" value="#FF0066"/>
    </inkml:brush>
  </inkml:definitions>
  <inkml:trace contextRef="#ctx0" brushRef="#br0">269 218 4937,'-6'-1'542,"0"1"0,0 0 0,0-1 1,1 2-1,-1-1 0,0 1 0,0 0 0,0 0 0,0 0 0,1 1 0,-1 0 0,1 0 1,-10 5-1,6-1-118,1 0 0,-1 0 0,1 1 0,1-1 0,-1 2 0,1-1 0,-8 12 0,2 0-2,0 0 0,2 1 0,0 0 0,2 1 0,0 0 0,-9 34 0,11-30-220,2 0 0,0 0 0,2 0-1,0 1 1,3 40 0,0-55-158,1-1 0,1 1 0,0-1 0,0 1 0,1-1 0,1 0 0,0 0 0,0 0 0,1 0 0,0-1 0,0 0 0,1 0 0,0 0 0,1-1 0,15 15 0,-3-6 47,0-1-1,2-1 0,0 0 0,43 21 1,-50-30-74,0 0 0,0-2 0,1 1 0,-1-2 0,1 0 0,0 0 0,0-2 0,0 0 0,25-1 0,104-17 276,36-2 93,-94 19-312,0 5-1,141 25 1,-110-15 148,195 1-1,121-30 627,-218 4-656,239-11 48,138-5-116,-15 36 222,-570-10-337,338 34 643,-217-16-309,175 0 1,159-52-94,5 0-187,352 59-52,165-5 153,-670-37 27,207-6 159,-320 19-267,177 2-16,33 8-38,-14-1-10,-186 1 67,299-27 0,-375 7 109,-135 14-194,1 0 1,0 0-1,-1 0 1,1-1 0,0 1-1,-1 0 1,1 0 0,-1 0-1,1 0 1,-1-1 0,1 1-1,0 0 1,-1-1 0,1 1-1,-1 0 1,1-1 0,-1 1-1,1-1 1,-1 1-1,0-1 1,1 1 0,-1-1-1,0 1 1,1-1 0,-1 1-1,0-1 1,1 1 0,-1-1-1,0 1 1,0-1 0,0-1-1,-1-23 83,-1 1-51,3-17-31,0-27 8,14-103 1,-8 136-16,-1-1 0,-2 0 1,-2 0-1,-3-54 1,1 88 4,0 1 1,0-1-1,0 1 1,0-1-1,0 0 1,-1 1-1,1-1 1,-1 1-1,1 0 1,-1-1-1,1 1 1,-1-1-1,0 1 1,1 0-1,-1-1 0,0 1 1,0 0-1,0 0 1,0 0-1,0-1 1,0 1-1,-1 0 1,1 1-1,0-1 1,0 0-1,-1 0 1,1 0-1,-1 1 1,1-1-1,0 1 1,-1-1-1,1 1 1,-1 0-1,0-1 1,1 1-1,-1 0 0,-2 0 1,-4 2 4,-1 0 0,1 0 1,-1 1-1,1 0 0,-15 7 1,-22 8 7,19-16-6,-1 0 1,0-1-1,-28-4 1,-49 2-13,69 2 11,-1-2-1,-67-11 1,-22-2-6,-91 10 3,-239-18 10,-293-8 0,511 30-11,-188 15 19,0 0 9,-660-23 6,697-27-30,257 18-1,-156 0 1,-422 27-22,366-7 23,-49 1 2,-284-27-18,473 10 3,94 7 5,-362-12 1,-226 22-24,683-4 23,-422-17 1,327 7 0,-57-5-3,-213-47 0,136 12 11,143 30-17,99 20 9,-1 0-3,0-1 1,0 0-1,0 1 1,0-1-1,0 1 1,0 0-1,0 0 1,-1 0 0,1 0-1,0 0 1,0 0-1,0 1 1,-4 0-1,4 1 0,0 1-1,0-1 1,0 0 0,1 0-1,-1 1 1,1-1-1,0 1 1,-1 0 0,1-1-1,0 1 1,0 0 0,0 4-1,-12 27-12,1-2-358,-13 50 0,25-81 278,0 0 0,-1 0 0,1 0 0,0 0 0,0 0 0,0 0 0,0 0 0,0 0 0,0 0 1,0 0-1,0 0 0,0 0 0,0 0 0,1 0 0,-1 0 0,0 0 0,1 0 0,-1 0 0,1 0 0,-1 0 0,2 1 0,-1-1-44,0-1 0,0 1 0,0-1 1,0 1-1,0-1 0,0 0 0,1 1 0,-1-1 0,0 0 0,0 0 0,0 0 1,0 0-1,1 0 0,-1 0 0,0 0 0,2-1 0,23-6-1081</inkml:trace>
</inkml:ink>
</file>

<file path=ppt/ink/ink2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1:49.879"/>
    </inkml:context>
    <inkml:brush xml:id="br0">
      <inkml:brushProperty name="width" value="0.05" units="cm"/>
      <inkml:brushProperty name="height" value="0.05" units="cm"/>
      <inkml:brushProperty name="color" value="#FF0066"/>
    </inkml:brush>
  </inkml:definitions>
  <inkml:trace contextRef="#ctx0" brushRef="#br0">254 881 5289,'-13'0'10741,"66"-4"-7524,-33-1-3146,1-1 1,-1 0 0,0-1-1,-1-2 1,0 0 0,0-1-1,-1 0 1,0-2 0,-1 0-1,30-28 1,-32 26-63,0-1-1,-1-1 1,-1 0 0,0-1 0,-2-1-1,0 1 1,0-2 0,12-32 0,-16 29 40,-1 0 0,-1 0 0,-2 0 0,0-1 0,-1 1 0,-1-1 0,-1 1 0,-5-35 0,3 43-40,-2 1-1,1-1 1,-2 0 0,0 1-1,0 0 1,-13-22 0,-50-70 294,62 96-281,0 1-1,-1 0 1,1 0-1,-1 1 1,-1-1 0,1 1-1,-1 1 1,-1 0-1,1 0 1,-1 1-1,0-1 1,0 2-1,-1 0 1,1 0 0,-1 0-1,0 1 1,0 1-1,0 0 1,0 0-1,-1 1 1,1 0-1,0 1 1,-1 0 0,1 1-1,0 0 1,0 0-1,-1 1 1,1 0-1,-12 6 1,1 0-23,1 1-1,0 1 1,1 1 0,0 1-1,1 0 1,0 1 0,1 1-1,1 1 1,0 1 0,1 0-1,-15 21 1,22-25 25,1 1 1,1-1-1,0 1 1,1 0-1,0 1 0,1-1 1,1 1-1,-3 18 0,2 1 236,1 1 0,3 46 0,1-47 44,2-1 0,1 0 1,1 0-1,2 0 0,2 0 0,0-1 0,28 57 1,-34-81-255,2 0 0,-1 0 1,1 0-1,0-1 0,0 0 1,1 0-1,-1 0 0,2-1 0,-1 0 1,13 9-1,-15-12-118,1 0 0,-1 0-1,0-1 1,1 1 0,-1-1 0,1 0 0,-1 0-1,1 0 1,0-1 0,-1 0 0,1 0 0,0 0-1,-1 0 1,1-1 0,0 1 0,-1-1 0,1-1-1,-1 1 1,1 0 0,4-4 0,30-18-2067,0-8 826</inkml:trace>
</inkml:ink>
</file>

<file path=ppt/ink/ink2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1:50.938"/>
    </inkml:context>
    <inkml:brush xml:id="br0">
      <inkml:brushProperty name="width" value="0.05" units="cm"/>
      <inkml:brushProperty name="height" value="0.05" units="cm"/>
      <inkml:brushProperty name="color" value="#FF0066"/>
    </inkml:brush>
  </inkml:definitions>
  <inkml:trace contextRef="#ctx0" brushRef="#br0">3 1 8034,'-2'0'7607,"3"7"-6075,5 17-1444,48 114 2124,-45-116-2015,2-1 0,0 0 0,2 0 0,25 32 0,-28-44-387,-7-12-1176,-9-17-1522,-1 3 1733</inkml:trace>
</inkml:ink>
</file>

<file path=ppt/ink/ink2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1:51.355"/>
    </inkml:context>
    <inkml:brush xml:id="br0">
      <inkml:brushProperty name="width" value="0.05" units="cm"/>
      <inkml:brushProperty name="height" value="0.05" units="cm"/>
      <inkml:brushProperty name="color" value="#FF0066"/>
    </inkml:brush>
  </inkml:definitions>
  <inkml:trace contextRef="#ctx0" brushRef="#br0">0 241 9962,'8'3'6457,"6"-6"-4279,10-10-529,30-23 1395,49-30-801,-92 60-2170,0-2-1,0 1 1,-1-1-1,14-14 1,-14 13-650,-1 0 0,1 1 0,20-12 0,10-7-6541,-29 25 5739</inkml:trace>
</inkml:ink>
</file>

<file path=ppt/ink/ink2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1:51.766"/>
    </inkml:context>
    <inkml:brush xml:id="br0">
      <inkml:brushProperty name="width" value="0.05" units="cm"/>
      <inkml:brushProperty name="height" value="0.05" units="cm"/>
      <inkml:brushProperty name="color" value="#FF0066"/>
    </inkml:brush>
  </inkml:definitions>
  <inkml:trace contextRef="#ctx0" brushRef="#br0">0 49 8234,'103'73'3420,"-102"-72"-3232,0 1-1,1-1 0,-1 0 0,1 0 0,-1 0 1,1 0-1,0-1 0,-1 1 0,1 0 0,0-1 0,-1 1 1,1-1-1,0 1 0,0-1 0,0 0 0,0 0 1,-1 0-1,1 0 0,0 0 0,0 0 0,0 0 0,-1-1 1,1 1-1,0-1 0,0 1 0,1-2 0,-1 1 50,0-1 1,0 0-1,-1 0 0,1 0 0,-1 0 0,1 0 0,-1 0 0,0 0 0,0 0 1,0-1-1,1-3 0,0 1 5,2-3 105,-1 1-1,0-2 0,-1 1 1,3-14-1,-5 21-330,0-1 0,1 1 0,-1-1 0,0 1 0,0-1 0,0 0 0,0 1 0,0-1 0,-1 1 0,1-1 0,0 1 0,-1-1 0,1 1 0,-1 0 0,1-1 0,-1 1 0,0-1 0,0 1 0,1 0 0,-1 0 0,0-1 0,0 1 0,0 0 0,-1 0 0,1 0 1,0 0-1,0 0 0,0 0 0,-1 1 0,1-1 0,0 0 0,-1 0 0,-2 0 0,2 1-16,-1 0 1,1 1 0,0-1 0,0 1 0,-1-1-1,1 1 1,0 0 0,0 0 0,0-1-1,0 2 1,0-1 0,0 0 0,0 0 0,0 1-1,1-1 1,-1 1 0,0-1 0,1 1-1,-1 0 1,0 1 0,-30 38 11,30-37 10,-1 1 0,1-1-1,-1 1 1,1 0 0,1 0 0,-1 0 0,1 0 0,0 0 0,0 0 0,0 0 0,1 0-1,-1 0 1,1 0 0,1 1 0,-1-1 0,1 0 0,0 0 0,0 0 0,0 0 0,3 7-1,-2-9 19,0 1 0,-1-1-1,1 1 1,0-1-1,1 0 1,-1 0-1,1 0 1,-1 0-1,1 0 1,0-1-1,0 1 1,0-1 0,0 0-1,0 0 1,1 0-1,-1 0 1,1 0-1,-1-1 1,1 0-1,0 1 1,-1-2-1,1 1 1,0 0 0,0-1-1,0 1 1,-1-1-1,6 0 1,-1-1-43,1 0 0,-1-1 1,0 0-1,0 0 0,0-1 1,0 1-1,0-2 0,0 1 1,-1-1-1,0-1 0,1 1 1,-2-1-1,8-6 0,6-8-1523,0-1 1,26-35-1,-25 29-782,0 2 1262</inkml:trace>
</inkml:ink>
</file>

<file path=ppt/ink/ink2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1:52.179"/>
    </inkml:context>
    <inkml:brush xml:id="br0">
      <inkml:brushProperty name="width" value="0.05" units="cm"/>
      <inkml:brushProperty name="height" value="0.05" units="cm"/>
      <inkml:brushProperty name="color" value="#FF0066"/>
    </inkml:brush>
  </inkml:definitions>
  <inkml:trace contextRef="#ctx0" brushRef="#br0">85 66 8634,'5'-6'433,"-2"1"175,0 1 0,0 0 0,0 0 0,0 1 0,8-8-1,-11 11-554,0 0-1,0 0 0,1 0 1,-1 0-1,0 0 0,0 0 0,0 0 1,1 0-1,-1 0 0,0 0 1,0 0-1,0 0 0,1 0 0,-1 0 1,0 0-1,0 0 0,1 0 1,-1 0-1,0 0 0,0 0 0,0 0 1,1 0-1,-1 0 0,0 1 1,0-1-1,0 0 0,0 0 0,1 0 1,-1 0-1,0 0 0,0 1 1,0-1-1,0 0 0,0 0 0,0 0 1,1 0-1,-1 1 0,0-1 1,0 0-1,0 0 0,0 0 0,0 1 1,0-1-1,0 0 0,0 1 1,1 25 2687,-2 20 443,1-28-2490,-1 0 0,-1 0 0,-4 23-1,3-28-509,2-7-323,0 0-1,0-1 0,-1 1 1,1-1-1,-4 7 1,5-11 97,-1-1 1,1 0-1,0 1 1,0-1-1,0 0 0,-1 1 1,1-1-1,0 0 1,0 0-1,-1 1 1,1-1-1,0 0 1,-1 0-1,1 1 1,0-1-1,-1 0 0,1 0 1,0 0-1,-1 0 1,1 0-1,0 1 1,-1-1-1,1 0 1,-1 0-1,1 0 1,0 0-1,-1 0 0,1 0 1,0 0-1,-1 0 1,1 0-1,-1-1 1,0 0-131,-1 0 0,1 0 0,0 0 1,-1 0-1,1 0 0,0 0 1,0-1-1,0 1 0,0 0 0,0-1 1,0 1-1,-1-3 0,-17-31-1677,1-2 0,-17-45 0,35 82 1874,0-1 1,0 1 0,0 0 0,0 0 0,0 0 0,0 0-1,0 0 1,0 0 0,0-1 0,0 1 0,0 0 0,0 0-1,0 0 1,0 0 0,0 0 0,0 0 0,0-1 0,0 1-1,0 0 1,0 0 0,0 0 0,0 0 0,0 0 0,0 0 0,0-1-1,0 1 1,0 0 0,0 0 0,0 0 0,1 0 0,-1 0-1,0 0 1,0 0 0,0 0 0,0-1 0,0 1 0,0 0-1,0 0 1,0 0 0,1 0 0,-1 0 0,0 0 0,0 0-1,0 0 1,0 0 0,0 0 0,0 0 0,1 0 0,-1 0-1,0 0 1,0 0 0,0 0 0,0 0 0,0 0 0,0 0-1,1 0 1,-1 0 0,0 0 0,0 0 0,0 0 0,0 0-1,0 0 1,1 0 0,14 7 1102,23 18 453,-32-22-1251,6 5 215,1 0 1,0-1-1,0 0 1,1-2 0,0 1-1,0-2 1,26 6-1,-35-9-586,1 0-1,-1 0 0,0-1 0,1 0 0,-1 0 0,0 0 0,1-1 0,-1 0 0,0 0 0,0 0 0,1-1 0,-1 0 0,0 0 0,0 0 0,-1 0 0,1-1 1,0 0-1,-1 0 0,0 0 0,0 0 0,0-1 0,0 1 0,0-1 0,6-9 0,-5 5-609,0 0 0,-1-1 0,0 1 1,-1-1-1,1 0 0,-2 0 0,1 0 0,0-11 0,3-13-628</inkml:trace>
</inkml:ink>
</file>

<file path=ppt/ink/ink2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1:52.664"/>
    </inkml:context>
    <inkml:brush xml:id="br0">
      <inkml:brushProperty name="width" value="0.05" units="cm"/>
      <inkml:brushProperty name="height" value="0.05" units="cm"/>
      <inkml:brushProperty name="color" value="#FF0066"/>
    </inkml:brush>
  </inkml:definitions>
  <inkml:trace contextRef="#ctx0" brushRef="#br0">263 162 9458,'4'21'2472,"2"-1"0,1 0 0,10 22 0,7 3 457,32 48 1,-16-29-1973,-37-58-968,12 20 97,-14-25-121,0 0 1,-1 0-1,1 0 0,-1 0 1,1 1-1,-1-1 0,0 0 1,1 0-1,-1 0 1,0 0-1,0 1 0,0-1 1,0 0-1,0 0 0,0 0 1,0 0-1,0 3 0,-1-4-49,0 0 0,1 0 1,-1 0-1,1 1 0,-1-1 0,1 0 0,-1 0 0,1 0 0,-1 0 0,0 0 0,1 0 0,-1 0 0,1 0 0,-1 0 0,1 0 0,-1 0 0,1 0 0,-1-1 0,0 1 0,1 0 0,-1 0 0,1-1 0,-1 1 0,1 0 0,-1 0 0,1-1 0,0 1 0,-1-1 0,1 1 0,-1-1 0,-15-12-1851,16 13 1810,-20-18-2176,-7-2 1104</inkml:trace>
  <inkml:trace contextRef="#ctx0" brushRef="#br0" timeOffset="1">0 332 9698,'2'16'4305,"14"-4"-2145,12-9 249,15-16-321,16-14-47,7-22-273,5-4-391,-8-6-625,-14 6-216,-10 8-896,-13 4-632,11 19 655</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27.634"/>
    </inkml:context>
    <inkml:brush xml:id="br0">
      <inkml:brushProperty name="width" value="0.05" units="cm"/>
      <inkml:brushProperty name="height" value="0.05" units="cm"/>
      <inkml:brushProperty name="color" value="#FF0066"/>
    </inkml:brush>
  </inkml:definitions>
  <inkml:trace contextRef="#ctx0" brushRef="#br0">17 296 6401,'-9'-20'4052,"3"6"25,5 23 2430,4 23-6306,-3-15-124,2-1-1,0 1 1,1-1-1,1 0 1,0 0-1,9 22 1,-12-35-76,1 1 0,0-1 0,0 0 1,0 0-1,0 0 0,0 0 0,0 0 0,1 0 0,0-1 1,-1 1-1,1-1 0,0 0 0,0 0 0,0 0 0,0 0 1,1 0-1,-1 0 0,6 1 0,-4-2 7,-1-1 0,1 1 0,0-1 0,0 0 0,0 0 1,0 0-1,0 0 0,0-1 0,0 0 0,-1 0 0,1-1 0,6-2 0,1-1-56,-1 0 0,-1-1 1,1 0-1,-1-1 0,0 0 0,0-1 0,-1 0 1,0 0-1,-1-1 0,10-13 0,-11 12-199,0 0 0,0 1 1,1 0-1,0 1 0,18-16 0,-21 21 188,0 0-1,0 1 1,0-1 0,0 1-1,0 0 1,1 1 0,-1-1 0,1 1-1,-1 0 1,1 0 0,-1 1 0,1 0-1,-1 0 1,1 0 0,6 1-1,34 7-35,-38-6 115,2 1-1,-1-2 1,0 1 0,0-2-1,0 1 1,1-1-1,-1 0 1,0-1-1,0 0 1,18-5-1,-27 6 14,1 0 0,0 0-1,-1 0 1,1-1-1,-1 1 1,1 0 0,0 0-1,-1-1 1,1 1-1,-1-1 1,1 1 0,-1 0-1,1-1 1,-1 1-1,0-1 1,1 1 0,-1-1-1,1 0 1,-1 1-1,0-1 1,1 1 0,-1-1-1,0 0 1,0 1-1,0-1 1,1 1 0,-1-1-1,0 0 1,0 1-1,0-1 1,0 0 0,0 1-1,0-1 1,0 0-1,-1 1 1,1-1 0,0 0-1,0 1 1,0-1-1,0 0 1,-1 1 0,1-1-1,0 1 1,-1-1-1,1 1 1,-1-1 0,1 1-1,-1-2 1,-31-30 977,25 26-1268,-38-40 269,42 44-38,1-1 1,0 0-1,0 0 0,0 1 1,1-1-1,-1 0 0,1 0 1,-1-1-1,1 1 0,0 0 1,0 0-1,0-1 1,1 1-1,-1-1 0,1 1 1,0 0-1,0-1 0,0 1 1,0-1-1,1 1 0,-1 0 1,1-1-1,0 1 0,0 0 1,0-1-1,0 1 1,1 0-1,-1 0 0,1 0 1,0 0-1,0 0 0,0 1 1,0-1-1,1 1 0,3-4 1,4-4-72,0 1 0,1 0 0,0 0-1,1 1 1,0 1 0,21-11 0,-26 15 129,-1 1 0,0-1 0,0 1 1,1 1-1,-1-1 0,1 1 0,0 0 0,-1 1 0,1-1 0,8 2 0,-13-1 7,1 0 0,-1 1 0,0-1 0,0 1 0,0 0 0,0-1 0,0 1-1,0 0 1,0 0 0,0 0 0,-1 1 0,1-1 0,0 0 0,-1 1 0,1-1 0,-1 1 0,1 0 0,-1-1 0,1 1-1,-1 0 1,0 0 0,0 0 0,0 0 0,0 0 0,-1 0 0,1 0 0,0 0 0,-1 0 0,1 0 0,-1 0-1,0 0 1,0 0 0,0 4 0,0-3 0,1 1 1,0-1-1,0 0 0,-1 1 1,2-1-1,-1 0 0,0 0 0,1 0 1,-1 0-1,1 0 0,3 4 0,-4-5-177,1 0 1,-1-1-1,1 1 0,-1-1 0,1 1 0,0-1 0,-1 0 0,1 1 0,0-1 0,0 0 0,0 0 1,0 0-1,0 0 0,0-1 0,0 1 0,0-1 0,1 1 0,-1-1 0,0 0 0,3 1 0,10-3-658</inkml:trace>
</inkml:ink>
</file>

<file path=ppt/ink/ink2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05.998"/>
    </inkml:context>
    <inkml:brush xml:id="br0">
      <inkml:brushProperty name="width" value="0.05" units="cm"/>
      <inkml:brushProperty name="height" value="0.05" units="cm"/>
      <inkml:brushProperty name="color" value="#FF0066"/>
    </inkml:brush>
  </inkml:definitions>
  <inkml:trace contextRef="#ctx0" brushRef="#br0">421 809 5537,'-18'2'8128,"26"2"-3704,40 6-2989,207 11-58,-73-10-828,-97-6-457,141-12-1,-136 2 9,36 6 215,-86 0-228,0 0 0,0-3 0,48-8-1,191-54 1048,-138 22-866,-137 41-265,4 0 9,0-1 1,0 0-1,0-1 1,-1 0-1,1 0 1,-1 0-1,0-1 1,0 0-1,0 0 1,9-8-1,15-15 241,-27 24-222,-1 1 0,1-1 1,0 0-1,-1 0 0,0 0 0,0-1 0,0 1 0,0-1 0,0 0 0,-1 0 0,1 0 1,1-5-1,0-1-24,1-1 0,0 1 0,0 1 0,1-1 0,0 1 1,0-1-1,10-8 0,-14 15-5,0 0 1,-1 1 0,0-1-1,1 0 1,-1 0-1,0 1 1,0-1-1,-1 0 1,1 0 0,0 0-1,-1 0 1,0 0-1,0 0 1,0-1-1,0 1 1,0 0-1,-1 0 1,1 0 0,-1 0-1,0 0 1,0 1-1,0-1 1,0 0-1,-3-5 1,-4-18 61,0 1-35,-12-7-21,18 26-7,-1 1-1,-1-1 0,1 1 1,-1 0-1,1 0 0,-2 0 1,1 1-1,0-1 0,-1 1 1,0 0-1,-9-5 0,-106-47 26,32 18 40,21 9-53,-135-37 0,155 52-3,43 13-8,-37-12-11,0 1 1,-1 2-1,0 2 0,-84-4 0,-27 18-14,-40-1 60,163-6-36,1-2 1,-1-1-1,1-1 1,-45-14-1,48 12-3,1 1 0,-2 1-1,1 2 1,0 0 0,-1 2 0,1 1 0,0 1 0,-1 1-1,1 1 1,0 1 0,0 2 0,0 1 0,1 0 0,0 2-1,-43 22 1,13-5-8,-58 33 1,98-50 7,1 1 0,0 0 0,0 2-1,1-1 1,-15 19 0,3-2-2,18-21 3,0-1 0,1 1-1,0 0 1,0 1 0,1-1 0,0 1 0,0 0-1,1 1 1,0-1 0,0 1 0,1 0-1,0 0 1,-2 13 0,2 0 125,1 1-1,1 0 1,1 0-1,1-1 1,6 30-1,-5-42-62,1 0-1,0-1 0,0 1 0,1-1 0,0 0 0,1 0 0,0-1 0,0 1 0,1-1 0,0 0 1,0 0-1,1-1 0,0 0 0,14 11 0,-5-7 100,2 0-1,0-1 1,0-1-1,0 0 1,1-2 0,0 0-1,1-1 1,0-1 0,32 5-1,17-3 271,101-2 1,-122-5-210,-1-3 1,1-1 0,55-13-1,-92 14-259,0 1-1,0 0 0,15 0 1,-22 2-184,-1 0 0,1 1 0,0-1 0,-1 1 0,1-1 0,-1 1 0,1 0 0,-1 1 0,1-1 0,-1 1 0,0-1 0,0 1 0,6 4 0,18 16-937</inkml:trace>
</inkml:ink>
</file>

<file path=ppt/ink/ink2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25.635"/>
    </inkml:context>
    <inkml:brush xml:id="br0">
      <inkml:brushProperty name="width" value="0.05" units="cm"/>
      <inkml:brushProperty name="height" value="0.05" units="cm"/>
      <inkml:brushProperty name="color" value="#FF0066"/>
    </inkml:brush>
  </inkml:definitions>
  <inkml:trace contextRef="#ctx0" brushRef="#br0">8 1085 6985,'-7'4'10936,"12"-12"-7948,4-3-3745,284-257 3383,55-57-243,-301 275-2030,142-143 886,-131 139-959,90-65-1,-119 97-269,-19 14-47,0 0 0,0 1 1,17-8-1,-100 63-7102,35-22 4561,-1 7 1059</inkml:trace>
</inkml:ink>
</file>

<file path=ppt/ink/ink2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26.833"/>
    </inkml:context>
    <inkml:brush xml:id="br0">
      <inkml:brushProperty name="width" value="0.05" units="cm"/>
      <inkml:brushProperty name="height" value="0.05" units="cm"/>
      <inkml:brushProperty name="color" value="#FF0066"/>
    </inkml:brush>
  </inkml:definitions>
  <inkml:trace contextRef="#ctx0" brushRef="#br0">56 31 7786,'-45'-26'3058,"34"22"5411,16 15-8354,21 87 1113,-4 1 1,10 122-1,-31-213-1246,-1-4-34,0 0 0,1 0-1,-1 0 1,1 0 0,0 0-1,0 0 1,3 5 0,0-7-697,-1-12-4494,-1-1 3985</inkml:trace>
</inkml:ink>
</file>

<file path=ppt/ink/ink2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27.265"/>
    </inkml:context>
    <inkml:brush xml:id="br0">
      <inkml:brushProperty name="width" value="0.05" units="cm"/>
      <inkml:brushProperty name="height" value="0.05" units="cm"/>
      <inkml:brushProperty name="color" value="#FF0066"/>
    </inkml:brush>
  </inkml:definitions>
  <inkml:trace contextRef="#ctx0" brushRef="#br0">84 16 8114,'-1'0'266,"1"0"0,-1 0 0,0 0 0,1 0 0,-1 0 0,0 0 0,1 0 0,-1 0 0,1 0 0,-1 0 0,0 1 0,1-1 0,-1 0 0,1 0 0,-1 1 0,0-1 0,1 0 0,-1 0 0,1 1 0,-1-1 0,1 1 0,-1-1 0,1 1 0,-1-1 0,1 0 0,0 1 0,-1 0 0,-8 23 1860,3 26-1586,6-33-298,0 1 0,1-1 1,1 0-1,0 0 0,1-1 0,9 27 0,-10-37-187,0-1-1,0 0 1,0 0-1,1 0 1,0 0-1,0 0 1,0-1-1,1 1 1,0-1-1,0 0 1,0 0-1,0 0 1,0-1-1,1 1 1,0-1-1,-1 0 1,1 0-1,0-1 1,1 0-1,-1 0 1,0 0-1,1 0 1,10 1-1,-12-2-29,1 0-1,-1-1 1,1 0 0,-1 0-1,0 0 1,1-1-1,-1 1 1,0-1 0,1 0-1,-1 0 1,0 0-1,0-1 1,0 0 0,0 0-1,0 0 1,0 0-1,6-5 1,-6 3 29,0 0 0,0 0 1,-1 0-1,1-1 0,-1 1 0,0-1 1,-1 0-1,1 0 0,-1 0 0,0 0 1,0 0-1,2-10 0,-2 7 12,-1-1-1,0 0 1,0 1-1,-1-1 1,0 0-1,0 0 1,-1 1-1,0-1 1,-1 0-1,0 1 1,0-1-1,-1 1 1,0 0-1,0 0 1,-1 0-1,0 0 1,-10-13-1,8 14-41,-1 0-1,0 1 1,-1 0 0,1 0-1,-1 1 1,0 0-1,0 0 1,-1 1-1,1 0 1,-1 1 0,0 0-1,-17-4 1,10 4-375,0 0 0,-23 0 0,-32 6-4198,67-2 2543</inkml:trace>
</inkml:ink>
</file>

<file path=ppt/ink/ink2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27.667"/>
    </inkml:context>
    <inkml:brush xml:id="br0">
      <inkml:brushProperty name="width" value="0.05" units="cm"/>
      <inkml:brushProperty name="height" value="0.05" units="cm"/>
      <inkml:brushProperty name="color" value="#FF0066"/>
    </inkml:brush>
  </inkml:definitions>
  <inkml:trace contextRef="#ctx0" brushRef="#br0">105 56 7001,'-4'0'363,"1"-1"0,0 1-1,-1 1 1,1-1 0,0 0-1,0 1 1,0 0 0,-1-1-1,1 1 1,0 1-1,0-1 1,0 0 0,0 1-1,0-1 1,1 1 0,-1 0-1,-3 3 1,2-2-97,0 2-1,0-1 1,1 0 0,-1 1-1,1-1 1,0 1 0,0 0 0,0 0-1,-3 10 1,4-10-181,1 1 1,-1-1-1,1 1 0,0-1 1,0 1-1,1-1 0,0 1 1,0 0-1,1 10 0,0-13-23,-1 0 0,1 0 0,0 1 0,0-1 0,0-1 0,1 1 0,-1 0 0,1 0 0,0 0 0,-1-1 0,1 1 0,0-1 0,0 1 0,1-1 0,-1 0 0,0 0 0,5 3 0,-3-3-24,-1-1 1,1 1 0,-1-1 0,1 0-1,0 0 1,-1-1 0,1 1 0,0-1-1,0 1 1,-1-1 0,1 0 0,0-1-1,0 1 1,0-1 0,-1 1 0,1-1-1,0 0 1,-1-1 0,1 1 0,-1-1-1,1 1 1,-1-1 0,0 0 0,0 0-1,0 0 1,5-5 0,-3 3 17,0 0-1,0-1 1,0 0 0,-1 0-1,1 0 1,-1-1 0,0 1-1,-1-1 1,1 0 0,-1 0 0,-1 0-1,1 0 1,-1-1 0,2-6-1,-2 5 21,-1-1-1,-1 0 0,1 1 1,-1-1-1,-1 1 0,1-1 1,-2 1-1,-2-14 1,3 19-76,-1 0 1,1 0 0,0 0 0,-1 0 0,0 0-1,0 1 1,0-1 0,0 1 0,0-1-1,0 1 1,-1 0 0,1-1 0,-1 1 0,1 1-1,-1-1 1,0 0 0,0 1 0,0-1 0,0 1-1,0 0 1,0 0 0,0 0 0,0 0-1,-1 1 1,-3-1 0,1 0-158,1 1 0,-1 0 0,1 0 0,-1 0 0,0 1 0,-6 1 0,10-2-53,-1 1 0,1 0 1,0-1-1,0 1 0,0 0 0,0 0 1,0 0-1,0 0 0,0 1 1,0-1-1,0 1 0,0-1 1,1 1-1,-1-1 0,1 1 0,-1 0 1,1 0-1,-2 2 0,-1 14-678</inkml:trace>
</inkml:ink>
</file>

<file path=ppt/ink/ink2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28.051"/>
    </inkml:context>
    <inkml:brush xml:id="br0">
      <inkml:brushProperty name="width" value="0.05" units="cm"/>
      <inkml:brushProperty name="height" value="0.05" units="cm"/>
      <inkml:brushProperty name="color" value="#FF0066"/>
    </inkml:brush>
  </inkml:definitions>
  <inkml:trace contextRef="#ctx0" brushRef="#br0">10 1 5009,'27'87'2817,"-26"-82"-2475,0-1 1,-1 0-1,0 1 0,0-1 1,0 0-1,0 1 1,-1-1-1,1 0 0,-1 1 1,0-1-1,-1 0 1,1 0-1,-1 0 1,-3 6-1,3-6-88,0 0 0,1 0 1,-1 0-1,1 0 0,0 0 1,-1 7-1,2-1 161,0-1 0,0 1 0,1-1 0,1 1 0,0-1 0,0 1 0,1-1 0,7 18 0,-9-26-375,0 0-1,0 1 0,0-1 1,0 0-1,1 0 0,-1 0 1,0 0-1,0 0 0,1 0 1,-1 0-1,1-1 0,-1 1 1,1 0-1,-1-1 1,1 1-1,-1-1 0,1 1 1,0-1-1,-1 0 0,1 0 1,0 0-1,-1 0 0,1 0 1,-1 0-1,1 0 0,0 0 1,-1-1-1,1 1 0,0-1 1,-1 1-1,1-1 0,1-1 1,4-1 57,0 0-1,-1 0 1,1-1 0,-1 0 0,10-8-1,-9 6 29,0-1 0,0 1 0,-1-1 0,-1-1 0,1 1 0,-1-1 0,0 0 0,-1 0 0,0 0 0,5-14-1,-8 19-86,0-1-1,0 1 1,0-1-1,-1 0 1,0 1-1,1-1 1,-1 1-1,0-1 1,-1 0-1,1 1 1,-1-1-1,1 1 0,-1-1 1,0 1-1,-1-1 1,1 1-1,0 0 1,-1-1-1,0 1 1,0 0-1,0 0 1,0 0-1,0 1 0,-1-1 1,1 0-1,-1 1 1,0-1-1,1 1 1,-6-3-1,1 1-88,0 0-1,0 1 1,0 0-1,-1 0 1,1 0-1,-1 1 1,0 0-1,0 1 1,-9-1-1,10 1-355,1 1-1,0 0 0,-1 0 0,1 1 1,0 0-1,0 0 0,-8 3 0,-6 5-769</inkml:trace>
</inkml:ink>
</file>

<file path=ppt/ink/ink2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29.048"/>
    </inkml:context>
    <inkml:brush xml:id="br0">
      <inkml:brushProperty name="width" value="0.05" units="cm"/>
      <inkml:brushProperty name="height" value="0.05" units="cm"/>
      <inkml:brushProperty name="color" value="#FF0066"/>
    </inkml:brush>
  </inkml:definitions>
  <inkml:trace contextRef="#ctx0" brushRef="#br0">154 486 6641,'0'-2'521,"-2"-1"-1,1 1 0,0 0 0,0 0 0,-1 0 0,0 0 0,1 0 1,-1 0-1,0 0 0,0 1 0,0-1 0,0 0 0,0 1 0,0 0 1,-3-2-1,3 2-411,1 1-1,-1 0 1,0 0 0,1 0 0,-1 0-1,1 0 1,-1 0 0,0 0 0,1 0-1,-1 1 1,1-1 0,-1 1 0,1-1 0,-1 1-1,1 0 1,0-1 0,-1 1 0,1 0-1,0 0 1,-1 0 0,1 0 0,0 0-1,0 0 1,0 0 0,-2 3 0,-8 8 95,1 1 0,0 0 0,1 1 0,1 0 0,0 0 0,1 1 0,0 0 0,-7 26 0,14-39-187,-1-1 0,1 1 0,0-1 0,0 1 0,-1 0 0,1-1 0,0 1 0,1 0 0,-1-1 0,0 1 0,0-1 0,1 1 0,-1-1 0,1 1 0,-1 0 0,1-1 0,0 2 1,0-2-11,0 0 1,0-1 0,0 1 0,-1 0-1,1-1 1,0 1 0,0 0 0,0-1-1,0 1 1,0-1 0,0 0 0,0 1 0,0-1-1,0 0 1,0 1 0,0-1 0,0 0-1,0 0 1,2 0 0,1 0 3,1-1 1,-1 0-1,0 0 1,1 0-1,-1 0 1,0 0-1,0-1 0,0 0 1,0 0-1,0 0 1,4-3-1,3-4 1,-1-1 1,1 0-1,-2 0 1,0-1-1,0 0 1,-1 0-1,0-1 1,-1 0-1,0 0 1,-1-1-1,0 0 1,-1 0-1,-1-1 1,0 1-1,3-24 1,-3 6 26,0 1 0,-3-1 0,0 0 0,-2 0 0,-2 1 0,-6-35 0,3 41 151,-1 0 0,0 0 1,-2 1-1,-24-44 0,24 48 301,9 56 188,3-6-647,19 143 279,-15-136-141,1 0 1,22 60 0,-27-91-146,0 0 0,0 0 0,1 0 0,0-1 0,0 1 0,0-1 1,1 0-1,0 0 0,0 0 0,1-1 0,0 0 0,0 0 0,0 0 0,8 4 0,-10-7-18,1 0 0,-1 0-1,1-1 1,-1 0 0,1 0 0,-1 0-1,1 0 1,0-1 0,0 1-1,-1-1 1,1 0 0,0-1-1,0 1 1,-1-1 0,1 0 0,0 0-1,-1-1 1,1 1 0,-1-1-1,0 0 1,1 0 0,-1-1-1,0 1 1,4-4 0,0-1 1,-1 0 1,0-1-1,0 0 1,-1 0-1,0 0 1,0-1-1,-1 0 1,0 0-1,0 0 1,-1-1-1,-1 1 1,0-1-1,0 0 0,0 0 1,-2 0-1,2-18 1,-2 22 65,2 13 11,3 7-76,12 5-4,27 17 9,-44-35-53,1 0 0,-1 1 1,0-1-1,1 0 1,0 0-1,-1 0 1,1-1-1,-1 1 0,1 0 1,0-1-1,0 1 1,-1-1-1,1 1 0,0-1 1,0 0-1,0 0 1,-1 0-1,1 0 1,0 0-1,0 0 0,0 0 1,-1-1-1,1 1 1,0-1-1,0 1 0,-1-1 1,1 0-1,0 1 1,-1-1-1,1 0 1,-1 0-1,1 0 0,-1 0 1,1-1-1,1-1 1,0-1-715,-1 1 0,0-1 0,0 1 0,0-1 0,-1 0 1,1 0-1,-1 1 0,0-1 0,0 0 0,0 0 1,-1 0-1,1-7 0,-1-4-1772</inkml:trace>
</inkml:ink>
</file>

<file path=ppt/ink/ink2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29.452"/>
    </inkml:context>
    <inkml:brush xml:id="br0">
      <inkml:brushProperty name="width" value="0.05" units="cm"/>
      <inkml:brushProperty name="height" value="0.05" units="cm"/>
      <inkml:brushProperty name="color" value="#FF0066"/>
    </inkml:brush>
  </inkml:definitions>
  <inkml:trace contextRef="#ctx0" brushRef="#br0">144 145 9906,'-134'-42'4313,"128"40"-2417,2 0-463,6-3-753,-2 4-328,0-1-576,11-3-208,23-9-736,42-19-217,-30 14 4434,-3 0-2673</inkml:trace>
</inkml:ink>
</file>

<file path=ppt/ink/ink2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29.883"/>
    </inkml:context>
    <inkml:brush xml:id="br0">
      <inkml:brushProperty name="width" value="0.05" units="cm"/>
      <inkml:brushProperty name="height" value="0.05" units="cm"/>
      <inkml:brushProperty name="color" value="#FF0066"/>
    </inkml:brush>
  </inkml:definitions>
  <inkml:trace contextRef="#ctx0" brushRef="#br0">97 2 6009,'-3'0'576,"0"-1"-1,-1 1 1,1 0-1,0 0 1,-1 0-1,1 0 1,0 0-1,-1 1 1,1 0 0,0-1-1,-4 3 1,4-2-262,0 0 1,0 1 0,0 0 0,0 0 0,1-1 0,-1 2 0,0-1-1,1 0 1,-5 5 0,4-3-160,1 0 1,0-1-1,0 1 0,0 0 1,0 0-1,0 0 0,1 0 1,0 0-1,0 0 0,0 0 0,0 1 1,0-1-1,1 0 0,0 1 1,0-1-1,0 0 0,1 0 0,0 6 1,10 24 222,0 0 0,2-1 1,2 0-1,19 31 0,-18-34-314,-15-28-89,7 15-294,1 1-1,1-1 1,1-1 0,0 1-1,1-2 1,18 18-1</inkml:trace>
  <inkml:trace contextRef="#ctx0" brushRef="#br0" timeOffset="1">104 434 9658,'-97'-40'3985,"98"35"-2569,17 0-376,6-4-591,5-4-161,4 3-224,-7-3-232,1-3-689,-3 0-287,4-5-808,1 1 1104</inkml:trace>
</inkml:ink>
</file>

<file path=ppt/ink/ink2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30.317"/>
    </inkml:context>
    <inkml:brush xml:id="br0">
      <inkml:brushProperty name="width" value="0.05" units="cm"/>
      <inkml:brushProperty name="height" value="0.05" units="cm"/>
      <inkml:brushProperty name="color" value="#FF0066"/>
    </inkml:brush>
  </inkml:definitions>
  <inkml:trace contextRef="#ctx0" brushRef="#br0">9 0 7450,'-5'5'3504,"2"6"-1615,6 9-513,8 7-288,9-2-272,4 4-71,4 0-217,-4 2-120,0 1-152,-1-3-64,-4-1-80,-3-1-24,-3-4-240,-5-1-208,-6-7-752,-2-2-249,-11-8-895,-2-2 1296</inkml:trace>
  <inkml:trace contextRef="#ctx0" brushRef="#br0" timeOffset="1">100 301 9154,'-78'-50'3897,"89"47"-2345,9-2-504,14-3-776,1-2-104,1-3-488,-1 2-304,-15 8 400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28.097"/>
    </inkml:context>
    <inkml:brush xml:id="br0">
      <inkml:brushProperty name="width" value="0.05" units="cm"/>
      <inkml:brushProperty name="height" value="0.05" units="cm"/>
      <inkml:brushProperty name="color" value="#FF0066"/>
    </inkml:brush>
  </inkml:definitions>
  <inkml:trace contextRef="#ctx0" brushRef="#br0">54 201 11851,'-23'-6'4889,"7"6"-3129,8 0-424,3 0-872,4 0-400,1-2-448,0 1-232,0-1-704,21-11-457,50-29 1081</inkml:trace>
  <inkml:trace contextRef="#ctx0" brushRef="#br0" timeOffset="1">174 41 6953,'30'-40'3257,"-31"64"-952,2-1-529,14 7-200,0 1-127,10 1-401,5 2-208,-1 2-336,0-2-144,-8-5-176,1-1-112,-7-2-432,1-2-400,-9-8-1088,-4-3-665,-5-11 1545</inkml:trace>
</inkml:ink>
</file>

<file path=ppt/ink/ink2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31.642"/>
    </inkml:context>
    <inkml:brush xml:id="br0">
      <inkml:brushProperty name="width" value="0.05" units="cm"/>
      <inkml:brushProperty name="height" value="0.05" units="cm"/>
      <inkml:brushProperty name="color" value="#FF0066"/>
    </inkml:brush>
  </inkml:definitions>
  <inkml:trace contextRef="#ctx0" brushRef="#br0">139 736 6785,'13'-45'4751,"-9"34"-3421,-1 1 0,0-1 0,2-18 0,-5 28-1282,0 1 1,0-1-1,1 1 1,-1 0-1,0-1 1,0 1-1,0-1 1,-1 1-1,1 0 1,0-1-1,0 1 1,0-1-1,0 1 1,0 0-1,0-1 1,0 1-1,-1 0 1,1-1-1,0 1 1,0 0-1,-1-1 0,1 1 1,0 0-1,0-1 1,-1 1-1,1 0 1,0 0-1,-1 0 1,1-1-1,0 1 1,-1 0-1,1 0 1,0 0-1,-1 0 1,1-1-1,-1 1 1,1 0-1,0 0 1,-1 0-1,1 0 1,-1 0-1,1 0 1,0 0-1,-1 0 1,1 0-1,-1 0 1,1 0-1,0 1 1,-1-1-1,1 0 1,0 0-1,-1 0 1,1 0-1,-1 1 1,-22 13 868,9 0-757,1 1 0,0-1 0,1 2 1,0 0-1,1 0 0,1 1 0,1 1 0,1 0 0,0 0 0,-10 36 0,18-53-159,-1 1 0,1 0 0,0 0 1,-1 0-1,1-1 0,0 1 0,0 0 1,0 0-1,1 0 0,-1 0 0,0-1 1,1 1-1,-1 0 0,1 0 0,0-1 0,-1 1 1,1 0-1,2 2 0,-2-3 0,0 0-1,0-1 1,0 1 0,0 0-1,0 0 1,0-1 0,1 1-1,-1 0 1,0-1-1,0 0 1,1 1 0,-1-1-1,0 0 1,1 1 0,-1-1-1,0 0 1,1 0-1,-1 0 1,2 0 0,2-1 0,0 0 0,0 0 1,0 0-1,0-1 0,-1 0 1,1 0-1,-1 0 0,1 0 1,-1-1-1,0 1 0,0-1 1,5-4-1,-4 2-16,0 0 1,-1 0-1,1-1 0,-1 1 0,0-1 0,0 0 1,-1 0-1,0 0 0,0 0 0,-1-1 1,1 1-1,-1-1 0,2-11 0,-4 18 15,0 0-1,0 0 1,0 0-1,0 1 1,-1-1-1,1 0 1,0 0-1,0 0 1,0 0-1,0 0 1,0 0-1,0 0 1,0 1-1,0-1 1,0 0-1,0 0 1,0 0-1,-1 0 1,1 0-1,0 0 1,0 0-1,0 0 1,0 0-1,0 0 1,0 0-1,0 0 1,-1 1-1,1-1 0,0 0 1,0 0-1,0 0 1,0 0-1,0 0 1,0 0-1,-1 0 1,1 0-1,0 0 1,0 0-1,0 0 1,0-1-1,0 1 1,0 0-1,-1 0 1,1 0-1,0 0 1,0 0-1,0 0 1,0 0-1,0 0 1,0 0-1,0 0 1,0 0-1,-1 0 1,1-1-1,0 1 1,0 0-1,0 0 1,0 0-1,0 0 1,0 0-1,0 0 1,0 0-1,0-1 1,0 1-1,0 0 0,0 0 1,0 0 1,0 1-1,0-1 1,0 1 0,0-1 0,0 0-1,0 1 1,0-1 0,0 1-1,0-1 1,0 1 0,0-1 0,0 0-1,0 1 1,1-1 0,-1 1-1,0-1 1,0 0 0,1 1 0,-1-1-1,0 0 1,0 1 0,1-1 0,-1 0-1,0 0 1,1 1 0,-1-1-1,0 0 1,1 0 0,-1 1 0,1-1-1,-1 0 1,0 0 0,1 0 0,-1 0-1,1 0 1,-1 0 0,0 1-1,1-1 1,-1 0 0,1 0 0,0 0-1,82 30-9,-80-29 14,-1-1 1,1 0-1,0 0 0,-1 0 0,1 0 0,-1-1 1,1 1-1,-1-1 0,1 1 0,-1-1 1,1 0-1,-1 0 0,0 0 0,1 0 0,3-3 1,24-22 102,-13 6-38,-1 0 0,-1-1-1,15-29 1,-2 4 393,-28 45-447,1 0 0,-1 1 0,0-1 0,1 0 0,-1 0 0,1 1 0,-1-1 0,1 0 0,-1 1 0,1-1 0,0 1 0,-1-1 0,1 0 0,0 1 1,-1 0-1,1-1 0,0 1 0,0-1 0,0 1 0,-1 0 0,1 0 0,0-1 0,0 1 0,0 0 0,0 0 0,-1 0 0,1 0 0,0 0 0,0 0 0,0 0 1,0 0-1,0 0 0,-1 0 0,1 1 0,0-1 0,0 0 0,0 1 0,-1-1 0,1 0 0,0 1 0,0-1 0,-1 1 0,1-1 0,0 1 0,-1-1 0,1 1 0,-1 0 1,1-1-1,-1 1 0,1 0 0,-1-1 0,1 1 0,0 1 0,2 4 38,1 0-1,-1 0 1,0 0 0,0 0-1,2 8 1,-4-9-22,9 33 149,-9-36-170,-1-1 0,1 1 0,-1 0-1,0 0 1,0 0 0,0-1 0,0 1-1,0 0 1,0 0 0,0 0 0,-1-1-1,1 1 1,-1 0 0,1 0 0,-1-1-1,0 1 1,-1 2 0,3-25 77,3 3-89,0 0 0,2 0 1,0 0-1,1 0 0,1 1 0,17-28 1,-21 39-3,0-1-4,1 1-1,-1-1 1,1 1-1,12-11 0,-16 15-4,0 1 0,1 0 0,-1 0 0,1 0 0,-1 0 0,1 1 0,-1-1 0,1 0 0,0 1 0,-1-1 0,1 1 0,0-1 0,0 1 0,-1 0 0,1 0 0,0-1 0,0 2 0,-1-1 0,1 0 0,0 0 0,0 0 0,-1 1 0,1-1 0,0 1 0,0-1 0,-1 1 0,1 0 1,1 1-1,1 0 7,-1 0 1,1 0 0,-1-1-1,1 1 1,-1-1 0,1 0 0,0 0-1,0 0 1,0 0 0,-1-1 0,1 0-1,0 0 1,0 0 0,0 0 0,0 0-1,0-1 1,0 1 0,-1-1-1,8-3 1,-5 1 0,0 0-1,-1 0 1,0-1-1,0 0 1,0 0-1,0 0 1,0-1 0,-1 0-1,0 0 1,0 0-1,6-9 1,-1-2 12,-1 0 0,0 0-1,-1 0 1,0-1 0,-2 0 0,0 0 0,-1 0 0,-1-1 0,0 0 0,-1 0 0,-1-20 0,-2 12 3,-1 1 1,-1-1 0,-1 1 0,-1 0 0,-2 0 0,0 1-1,-13-29 1,12 43-13,5 17-1,2 25 11,1-27-1,1 25-27,1 1 1,2-1-1,1 0 1,1 0-1,2 0 1,0-1-1,3 0 1,0 0-1,1-1 1,2-1-1,1 0 1,24 31-1,-39-56-117,1-1-1,0 0 0,-1 0 0,1 0 0,0 0 1,0 0-1,0 0 0,-1-1 0,1 1 0,0 0 1,0 0-1,1-1 0,-1 1 0,0 0 0,0-1 0,0 1 1,0-1-1,2 1 0,-3-1 1,1-1 0,-1 1-1,1 0 1,-1 0 0,1-1 0,-1 1-1,1-1 1,-1 1 0,0 0 0,1-1-1,-1 1 1,0-1 0,1 1 0,-1-1-1,0 1 1,0-1 0,1 1 0,-1-1-1,0 1 1,0-1 0,0 1 0,0-1 0,0 0-1,1 1 1,-1-1 0,-1 0 0,2-8-813,-1 1 1,0-1-1,-3-15 1,-2-4 289,2 15 637,1 0-1,0-1 1,0 1 0,2-25-1,1 36 93,-1 0 0,1 0-1,0 0 1,0 0 0,0 0 0,0 0-1,0 0 1,1 0 0,-1 0 0,0 0-1,1 1 1,0-1 0,-1 0 0,1 1-1,0 0 1,0-1 0,-1 1-1,1 0 1,0 0 0,0 0 0,1 0-1,-1 0 1,0 0 0,0 1 0,0-1-1,0 1 1,3-1 0,8-1 491,0 0 0,0 1 0,15 0 0,-22 1-221,1 0-1,-1 1 1,0-1 0,1 1-1,-1 1 1,0-1 0,0 1-1,0 0 1,10 5-1,-14-6-232,1 1 0,-1-1-1,0 1 1,0 0-1,1 0 1,-1 0 0,0 0-1,-1 0 1,1 1-1,0-1 1,-1 1-1,1-1 1,-1 1 0,0-1-1,0 1 1,0 0-1,0 0 1,0-1 0,-1 1-1,1 0 1,-1 0-1,0 5 1,-1 12 31,1-18-172,-1 1 0,1 0 0,0-1 0,0 1 0,0 0-1,0-1 1,0 1 0,1 0 0,-1-1 0,1 1-1,0-1 1,-1 1 0,3 2 0,-3-4-72,0-1-1,0 0 1,0 0 0,0 0 0,0 1-1,0-1 1,0 0 0,1 0 0,-1 0-1,0 0 1,0 1 0,0-1-1,0 0 1,1 0 0,-1 0 0,0 0-1,0 0 1,0 0 0,0 1 0,1-1-1,-1 0 1,0 0 0,0 0 0,0 0-1,1 0 1,-1 0 0,0 0 0,0 0-1,1 0 1,-1 0 0,0 0-1,0 0 1,0 0 0,1 0 0,-1 0-1,0 0 1,0 0 0,0 0 0,1-1-1,-1 1 1,0 0 0,0 0 0,0 0-1,0 0 1,1 0 0,-1-1 0,-2 0-1081</inkml:trace>
</inkml:ink>
</file>

<file path=ppt/ink/ink2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32.012"/>
    </inkml:context>
    <inkml:brush xml:id="br0">
      <inkml:brushProperty name="width" value="0.05" units="cm"/>
      <inkml:brushProperty name="height" value="0.05" units="cm"/>
      <inkml:brushProperty name="color" value="#FF0066"/>
    </inkml:brush>
  </inkml:definitions>
  <inkml:trace contextRef="#ctx0" brushRef="#br0">87 189 9586,'-79'-88'4073,"73"91"-2353,4-3-471,2-4-881,0 2-344,0 0-640,0 1-257,23-9-487,41-51-200,-42 38 1000</inkml:trace>
</inkml:ink>
</file>

<file path=ppt/ink/ink2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32.416"/>
    </inkml:context>
    <inkml:brush xml:id="br0">
      <inkml:brushProperty name="width" value="0.05" units="cm"/>
      <inkml:brushProperty name="height" value="0.05" units="cm"/>
      <inkml:brushProperty name="color" value="#FF0066"/>
    </inkml:brush>
  </inkml:definitions>
  <inkml:trace contextRef="#ctx0" brushRef="#br0">1 68 6953,'17'-65'3176,"-17"65"-3128,0 0 1,0-1 0,0 1-1,0 0 1,0 0-1,1 0 1,-1 0 0,0 0-1,0 0 1,0 0-1,0-1 1,0 1 0,1 0-1,-1 0 1,0 0-1,0 0 1,0 0-1,0 0 1,0 0 0,1 0-1,-1 0 1,0 0-1,0 0 1,0 0 0,0 0-1,1 0 1,-1 0-1,0 0 1,0 0 0,0 0-1,0 0 1,1 0-1,-1 0 1,0 0 0,0 0-1,0 0 1,0 1-1,0-1 1,0 0-1,1 0 1,-1 0 0,0 0-1,0 0 1,0 0-1,0 0 1,0 1 0,0-1-1,0 0 1,0 0-1,1 0 1,-1 0 0,0 1-1,10 13 1511,9 19 123,-19-33-1682,42 76 2859,-23-43-1926,0 1 0,21 58 0,-39-89-917,-1 0 0,1 0-1,0-1 1,0 1 0,1 0-1,-1-1 1,0 1 0,1-1 0,0 0-1,-1 1 1,1-1 0,0 0-1,0 0 1,0 0 0,3 1 0,-4-2-14,-1-1 1,1 0-1,0 0 1,0 1 0,-1-1-1,1 0 1,0 0 0,0 0-1,-1 0 1,1 0 0,0 0-1,0 0 1,-1-1 0,1 1-1,0 0 1,0 0 0,-1 0-1,1-1 1,0 1-1,-1 0 1,2-2 0,1 0-1,-1 0-1,0 0 1,0 0 0,0 0 0,0 0-1,0-1 1,-1 1 0,3-4 0,9-25 56,9-16-7,-21 45-41,0 0 1,0 0 0,0 0-1,1 0 1,-1 0 0,1 1-1,-1-1 1,1 0 0,-1 1-1,1 0 1,0-1 0,0 1 0,0 0-1,0 0 1,0 0 0,0 0-1,3-1 1,-4 2 3,0 0 0,0 0 0,-1 0 0,1 0 0,0 0 0,0 0 0,-1 1 0,1-1 0,0 0 0,0 0 0,-1 1 0,1-1 0,0 0 0,0 1 0,-1-1 0,1 1 0,-1-1 0,1 1 1,0-1-1,-1 1 0,1-1 0,-1 1 0,1-1 0,-1 1 0,0 0 0,1-1 0,-1 1 0,1 0 0,-1-1 0,0 1 0,0 0 0,1 0 0,-1-1 0,0 1 0,0 0 0,0 0 0,0 0 0,0-1 0,0 1 0,0 1 0,-4 33 282,-1-23-286,-1-1 1,-1 1-1,1-1 0,-2-1 1,0 1-1,0-1 0,0-1 1,-1 1-1,-1-2 0,0 1 1,-10 7-1,17-15-167,1 1 1,0-1-1,-1 0 1,1 1-1,0-1 0,-1 0 1,1-1-1,-1 1 1,-4 1-1,7-2 61,-1 0 0,1 0-1,-1 0 1,0 0 0,1 0 0,-1 0-1,1-1 1,-1 1 0,0 0 0,1 0-1,-1 0 1,1-1 0,-1 1 0,1 0 0,-1 0-1,1-1 1,-1 1 0,1-1 0,-1 1-1,1 0 1,-1-1 0,1 1 0,0-1 0,-1 1-1,1-1 1,0 1 0,-1-1 0,1 1-1,0-1 1,0 1 0,0-1 0,-1 0-1,1 1 1,0-1 0,0 1 0,0-1 0,0 0-1,0 1 1,0-1 0,0 1 0,0-1-1,0 0 1,0 1 0,1-1 0,-1 1 0,0-1-1,0 1 1,0-1 0,1 0 0,5-20-1997,2-2 821</inkml:trace>
</inkml:ink>
</file>

<file path=ppt/ink/ink2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32.841"/>
    </inkml:context>
    <inkml:brush xml:id="br0">
      <inkml:brushProperty name="width" value="0.05" units="cm"/>
      <inkml:brushProperty name="height" value="0.05" units="cm"/>
      <inkml:brushProperty name="color" value="#FF0066"/>
    </inkml:brush>
  </inkml:definitions>
  <inkml:trace contextRef="#ctx0" brushRef="#br0">0 29 7978,'1'0'335,"0"0"0,0 0 0,0 0 0,0 0 0,-1 0 0,1 0 0,0 0 0,0 0 0,0 1 0,-1-1 0,1 0 0,0 0 0,0 1 0,0-1 0,-1 0 0,1 1 0,0-1 0,-1 1 0,1-1 0,1 1 0,7 18 3101,-1 34-2066,-5-21 9,-1-29-1280,-1 1-1,1 0 1,0-1 0,0 1-1,0-1 1,0 0 0,1 1 0,-1-1-1,1 0 1,0-1 0,0 1-1,0 0 1,0-1 0,6 4 0,-8-5-63,0-1 1,0 1 0,1-1-1,-1 1 1,0-1 0,0 0-1,1 1 1,-1-1 0,0 0-1,0 0 1,1 0 0,-1 0-1,0 0 1,1 0 0,-1 0-1,0 0 1,0 0 0,1-1-1,0 1 1,0-1 7,-1 0 0,0 0 0,1 0 0,-1 0 1,0-1-1,0 1 0,0 0 0,0 0 0,0-1 0,0 1 0,0-1 0,-1 1 1,1-1-1,0 1 0,-1-1 0,1 1 0,-1-1 0,0 1 0,1-3 1,-1-1-26,0 1 1,0-1 0,0 1 0,-1-1 0,0 1 0,0-1 0,0 1 0,0-1 0,-1 1 0,1 0 0,-1 0 0,0 0 0,0 0 0,-4-5 0,-3-4-691,1 1 0,-1 1 0,-12-12 0,-10-8-5226,31 29 4727</inkml:trace>
</inkml:ink>
</file>

<file path=ppt/ink/ink2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33.273"/>
    </inkml:context>
    <inkml:brush xml:id="br0">
      <inkml:brushProperty name="width" value="0.05" units="cm"/>
      <inkml:brushProperty name="height" value="0.05" units="cm"/>
      <inkml:brushProperty name="color" value="#FF0066"/>
    </inkml:brush>
  </inkml:definitions>
  <inkml:trace contextRef="#ctx0" brushRef="#br0">85 46 6177,'1'-1'420,"-1"0"-1,0 0 0,0-1 0,1 1 1,-1 0-1,0 0 0,0 0 0,0-1 1,-1 1-1,1 0 0,0 0 0,0 0 1,-1-1-1,1 1 0,0 0 0,-2-2 1,2 3-261,-1-1 0,1 1 0,-1-1 0,1 1 1,-1-1-1,1 1 0,-1 0 0,1-1 0,-1 1 1,0 0-1,1 0 0,-1-1 0,1 1 0,-1 0 0,0 0 1,1 0-1,-1 0 0,0 0 0,1-1 0,-1 1 1,0 0-1,0 1 0,-2-1-44,1 1 0,0-1 1,-1 1-1,1 0 0,0 0 1,-1 0-1,1 0 0,0 0 0,0 1 1,0-1-1,0 1 0,0-1 0,0 1 1,1 0-1,-1 0 0,-1 2 0,-2 2 31,1 0 0,1 1 0,-1-1 0,1 1 0,0 0 0,1 0 0,-3 12 0,4-17-129,1 0 0,-1 1 0,1-1 0,0 0 0,-1 1 0,1-1 0,0 1 0,1-1 0,-1 0 0,0 1 0,1-1 0,-1 1 0,1-1 0,0 0 0,0 0 0,0 1 1,0-1-1,0 0 0,0 0 0,0 0 0,1 0 0,-1 0 0,1 0 0,0-1 0,-1 1 0,1 0 0,0-1 0,3 3 0,-3-3-12,1-1 0,-1 1 0,0-1 1,0 1-1,0-1 0,0 0 0,1 0 0,-1 0 0,0 0 0,0 0 0,0-1 0,1 1 0,-1 0 1,0-1-1,0 0 0,0 1 0,0-1 0,0 0 0,0 0 0,0 0 0,0-1 0,0 1 1,-1 0-1,1-1 0,0 1 0,-1-1 0,3-3 0,1 1 28,-1-1 0,0 0 0,0-1 0,0 1 0,-1-1 0,0 1 0,0-1 0,4-9 0,0-16 85,-4 19-44,0 0-1,0 0 1,8-17-1,-11 29-57,0 0-1,0 0 1,0 1 0,0-1-1,0 0 1,0 0 0,0 0-1,0 0 1,0 0-1,0 1 1,0-1 0,0 0-1,0 0 1,0 0-1,0 0 1,0 0 0,0 1-1,0-1 1,0 0-1,0 0 1,1 0 0,-1 0-1,0 0 1,0 0 0,0 0-1,0 0 1,0 1-1,0-1 1,0 0 0,1 0-1,-1 0 1,0 0-1,0 0 1,0 0 0,0 0-1,0 0 1,0 0-1,1 0 1,-1 0 0,0 0-1,0 0 1,0 0 0,0 0-1,0 0 1,1 0-1,-1 0 1,0 0 0,0 0-1,0 0 1,0 0-1,0 0 1,1 0 0,-1 0-1,0 0 1,0-1-1,0 1 1,0 0 0,0 0-1,0 0 1,0 0 0,0 0-1,1 0 1,-1 0-1,0 0 1,0-1 0,4 22-2,-1-8 120,5 22 381,2-1-1,1 0 1,2-1-1,18 34 1,-31-67-516,0 0 1,0 0 0,0 0 0,0 0-1,0 1 1,0-1 0,0 0 0,1 0-1,-1 0 1,0 0 0,0 0 0,0 0-1,0 0 1,0 0 0,0 0 0,0 0-1,0 0 1,1 0 0,-1 0 0,0 0-1,0 0 1,0 0 0,0 0 0,0 0-1,0 0 1,0 0 0,1 0-1,-1 0 1,0 0 0,0 0 0,0 0-1,0 0 1,0 0 0,0 0 0,0 0-1,0 0 1,1 0 0,-1 0 0,0 0-1,0 0 1,0 0 0,0-1 0,0 1-1,0 0 1,0 0 0,0 0 0,0 0-1,0 0 1,0 0 0,0 0 0,1 0-1,-1-1 1,0 1 0,0 0 0,0 0-1,0 0 1,0 0 0,0 0 0,5-14-636,6-25-818,19-85-4215,-18 77 3991</inkml:trace>
  <inkml:trace contextRef="#ctx0" brushRef="#br0" timeOffset="1">299 36 14051,'-23'135'5833,"18"-106"-3248,-8 2-769,-4-10-856,4-2-191,0-6-817,1-10-673,-2 7 481</inkml:trace>
</inkml:ink>
</file>

<file path=ppt/ink/ink2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40.463"/>
    </inkml:context>
    <inkml:brush xml:id="br0">
      <inkml:brushProperty name="width" value="0.05" units="cm"/>
      <inkml:brushProperty name="height" value="0.05" units="cm"/>
      <inkml:brushProperty name="color" value="#FF0066"/>
    </inkml:brush>
  </inkml:definitions>
  <inkml:trace contextRef="#ctx0" brushRef="#br0">6 931 8362,'-1'0'142,"1"0"0,0 0 0,-1 0 1,1-1-1,0 1 0,-1 0 0,1 0 0,0-1 0,0 1 1,0 0-1,-1 0 0,1-1 0,0 1 0,0 0 1,0-1-1,-1 1 0,1 0 0,0-1 0,0 1 1,0 0-1,0-1 0,0 1 0,0 0 0,0-1 0,0 1 1,0 0-1,0-1 0,0 1 0,0 0 0,0-1 1,0 1-1,1-1 0,7-15 1741,19-12-1061,-24 25-434,48-41 644,1 3-1,3 3 0,86-48 0,-21 13-80,219-150 1438,124-78-134,-427 277-2210,-25 16-84,0 0 1,1 1-1,0 0 0,12-4 1,-23 10 0,0 1 1,-1 0 0,1-1-1,-1 1 1,1 0-1,0 0 1,-1 0-1,1-1 1,0 1 0,-1 0-1,1 0 1,-1 0-1,1 0 1,0 0 0,-1 0-1,1 0 1,0 1-1,-1-1 1,1 0-1,0 0 1,0 1 0,-2 9-1143,-19 16-923,-93 67-3979,63-53 4914</inkml:trace>
</inkml:ink>
</file>

<file path=ppt/ink/ink2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40.867"/>
    </inkml:context>
    <inkml:brush xml:id="br0">
      <inkml:brushProperty name="width" value="0.05" units="cm"/>
      <inkml:brushProperty name="height" value="0.05" units="cm"/>
      <inkml:brushProperty name="color" value="#FF0066"/>
    </inkml:brush>
  </inkml:definitions>
  <inkml:trace contextRef="#ctx0" brushRef="#br0">38 957 7690,'-35'11'5399,"32"-15"-3025,9-3-341,4-2-1320,0 0 0,1 0 0,16-8 0,424-269 3812,280-211-146,-615 420-4292,-42 26-2860,-68 50 259,-9 9 987</inkml:trace>
</inkml:ink>
</file>

<file path=ppt/ink/ink2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41.475"/>
    </inkml:context>
    <inkml:brush xml:id="br0">
      <inkml:brushProperty name="width" value="0.05" units="cm"/>
      <inkml:brushProperty name="height" value="0.05" units="cm"/>
      <inkml:brushProperty name="color" value="#FF0066"/>
    </inkml:brush>
  </inkml:definitions>
  <inkml:trace contextRef="#ctx0" brushRef="#br0">98 0 7514,'-33'3'1281,"-30"-1"3575,62-1-4523,1 0 0,0 0 0,0-1 0,0 1 0,0 0 0,-1 0 0,1 0 0,0-1 0,1 1 0,-1 0 0,0 0 0,0 0 0,0 0 0,0-1 0,1 1-1,-1 0 1,0 0 0,1-1 0,-1 1 0,1 0 0,-1-1 0,1 1 0,-1 0 0,1-1 0,0 2 0,5 11-386,7 25 855,-1 0-1,9 68 1,-15-81-702,1 0 0,10 27 0,-5-18-1390</inkml:trace>
</inkml:ink>
</file>

<file path=ppt/ink/ink2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42.301"/>
    </inkml:context>
    <inkml:brush xml:id="br0">
      <inkml:brushProperty name="width" value="0.05" units="cm"/>
      <inkml:brushProperty name="height" value="0.05" units="cm"/>
      <inkml:brushProperty name="color" value="#FF0066"/>
    </inkml:brush>
  </inkml:definitions>
  <inkml:trace contextRef="#ctx0" brushRef="#br0">12 231 8186,'-11'-10'8315,"12"-1"-3847,22-18-2389,-8 13-2130,74-79 536,-80 86-403,1 0 0,0 1 0,1 0-1,0 1 1,0 0 0,19-8-1,-27 14-61,1 0-1,-1 0 0,0 0 0,1 0 0,-1 0 0,1 1 0,-1-1 1,1 1-1,-1 0 0,1 0 0,-1 0 0,8 2 0,-9-1-17,0 0 0,0 0-1,0 0 1,0 0 0,0 1-1,0-1 1,0 1 0,0-1-1,0 1 1,-1-1 0,1 1-1,-1 0 1,1 0 0,-1 0-1,0 0 1,1 0 0,-1 0-1,0 0 1,-1 1 0,1-1-1,1 4 1,-2-2-2,1 0 0,-1 1-1,0-1 1,0 1 0,0-1 0,0 1 0,-1-1 0,0 1 0,0-1-1,0 0 1,-1 1 0,1-1 0,-1 0 0,-4 8 0,-5 7 14,-22 29 0,31-46-12,0 2 1,-24 31 37,-41 44 1,67-79-40,0 0-1,0 1 1,-1-1-1,1 0 1,0 0 0,-1 1-1,1-1 1,-1 0-1,1 0 1,0 0 0,-1 1-1,1-1 1,-1 0 0,1 0-1,0 0 1,-1 0-1,1 0 1,-1 0 0,1 0-1,-1 0 1,1 0-1,0 0 1,-1 0 0,1 0-1,-1 0 1,1 0 0,0-1-1,-1 1 1,0 0-1,1 0 2,0 0-1,0-1 1,0 1-1,0 0 0,-1 0 1,1 0-1,0 0 1,0-1-1,0 1 1,0 0-1,0 0 0,0 0 1,0-1-1,-1 1 1,1 0-1,0 0 0,0 0 1,0-1-1,0 1 1,0 0-1,0 0 1,0-1-1,0 1 0,0 0 1,0 0-1,0 0 1,0-1-1,1 1 0,-1 0 1,0 0-1,0-1 1,0 1-1,0 0 1,0 0-1,0 0 0,0 0 1,1-1-1,-1 1 1,0 0-1,0 0 0,0 0 1,0 0-1,1-1 1,-1 1-1,0 0 1,0 0-1,0 0 0,1 0 1,-1 0-1,92-50 34,-86 48-34,-1 0 0,1 0 0,0 0 1,0 1-1,0 0 0,0 0 0,0 1 0,0-1 0,1 1 1,-1 0-1,0 1 0,0 0 0,0 0 0,0 0 0,0 1 1,0-1-1,-1 2 0,1-1 0,7 4 0,-5-2 28,-1 1 0,1-1-1,-1 1 1,0 1 0,0 0 0,-1 0-1,0 0 1,0 0 0,0 1 0,-1 0-1,8 13 1,-12-18 16,0 0 1,-1 0-1,1 0 1,-1 0-1,1 0 1,-1 0-1,0 0 1,0 1-1,0-1 1,0 0-1,0 0 1,0 0-1,-1 0 1,1 0-1,-1 0 1,1 0-1,-1 0 1,0 0-1,0 0 1,0 0-1,0-1 1,0 1-1,0 0 1,0-1-1,-1 1 1,1 0-1,-1-1 1,1 0-1,-1 1 1,1-1-1,-1 0 1,-3 2-1,-7 5 260,0-1 0,0 0 0,-21 8-1,31-14-270,-77 34 796,-62 26-485,141-62-369,0 1 0,0 0-1,0 0 1,0 0 0,0 0 0,0 0 0,0 0 0,0 0 0,0 0 0,0 0 0,0-1-1,0 1 1,0 0 0,0 0 0,0 0 0,0 0 0,0 0 0,0 0 0,0 0 0,0 0-1,0-1 1,0 1 0,0 0 0,0 0 0,0 0 0,0 0 0,0 0 0,0 0-1,0 0 1,0 0 0,-1 0 0,1 0 0,0 0 0,0 0 0,0-1 0,0 1 0,0 0-1,0 0 1,0 0 0,0 0 0,0 0 0,-1 0 0,1 0 0,0 0 0,0 0-1,0 0 1,0 0 0,0 0 0,0 0 0,0 0 0,0 0 0,-1 0 0,1 0 0,0 0-1,0 0 1,0 0 0,0 0 0,0 0 0,0 1 0,0-1 0,0 0 0,0 0 0,-1 0-1,16-1-9356</inkml:trace>
</inkml:ink>
</file>

<file path=ppt/ink/ink2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43.979"/>
    </inkml:context>
    <inkml:brush xml:id="br0">
      <inkml:brushProperty name="width" value="0.05" units="cm"/>
      <inkml:brushProperty name="height" value="0.05" units="cm"/>
      <inkml:brushProperty name="color" value="#FF0066"/>
    </inkml:brush>
  </inkml:definitions>
  <inkml:trace contextRef="#ctx0" brushRef="#br0">43 128 6049,'6'-23'4819,"15"-13"-2849,-11 20-917,8-14 636,-4 7 1618,-30 46-1684,-2 4-834,-27 57 0,39-71-650,1 1 0,0-1 0,1 1 0,0 1 0,1-1 0,-2 25 0,5-36-128,0 0 0,-1-1 0,1 1 0,0 0 0,0 0-1,1-1 1,-1 1 0,1 0 0,-1 0 0,1-1 0,0 1 0,0-1 0,0 1 0,0 0 0,0-1 0,1 0 0,-1 1 0,1-1-1,0 0 1,-1 0 0,1 0 0,0 0 0,0 0 0,0 0 0,1 0 0,-1-1 0,0 1 0,1-1 0,-1 0 0,1 0-1,-1 0 1,1 0 0,4 1 0,0-1-276,-1-1 0,1 0 0,0 0 1,0 0-1,-1-1 0,1 0 0,0 0 0,-1-1 0,1 0 0,-1 0 0,1-1 0,10-5 0,15-8-1841,1 3 932</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28.546"/>
    </inkml:context>
    <inkml:brush xml:id="br0">
      <inkml:brushProperty name="width" value="0.05" units="cm"/>
      <inkml:brushProperty name="height" value="0.05" units="cm"/>
      <inkml:brushProperty name="color" value="#FF0066"/>
    </inkml:brush>
  </inkml:definitions>
  <inkml:trace contextRef="#ctx0" brushRef="#br0">105 310 5473,'-103'-38'2925,"102"34"-539,9-3-901,24-9-31,-4 1-52,-18 9-1054,-1-1 0,0-1 0,-1 1 0,1-1 0,-2-1 0,1 1 0,-1-1 0,0-1 0,-1 1 0,7-14 0,-11 19-322,-1 0 1,1 0 0,-1 0 0,1 0 0,-1 0 0,0 0 0,-1 0 0,1 0 0,-1 0 0,0-1 0,0 1-1,0 0 1,0 0 0,-1 0 0,0 0 0,0-1 0,0 1 0,0 0 0,-1 0 0,1 1 0,-1-1 0,0 0-1,0 0 1,0 1 0,-1-1 0,1 1 0,-1 0 0,0 0 0,0 0 0,0 0 0,-4-2 0,7 4-66,-3 0-194,5 9-298,-2-5 551,1 0 1,1 0 0,-1-1-1,0 1 1,1 0-1,-1-1 1,1 1 0,2 2-1,20 25 332,43 42 1,-59-64-189,0 1 0,1-2 1,1 0-1,-1 0 0,1 0 1,0-1-1,0-1 1,1 0-1,0 0 0,21 6 1,-23-11 14,0 0 0,0 0 1,-1-1-1,1 0 1,0-1-1,0 0 0,-1 0 1,13-5-1,-9 2 5,0 2-1,25-5 0,-28 7-370,0 1 0,-1 0 1,1 0-1,0 0 0,0 1 0,-1 1 0,1-1 1,-1 2-1,1-1 0,-1 1 0,0 0 0,14 7 1,5 6-607</inkml:trace>
</inkml:ink>
</file>

<file path=ppt/ink/ink2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44.775"/>
    </inkml:context>
    <inkml:brush xml:id="br0">
      <inkml:brushProperty name="width" value="0.05" units="cm"/>
      <inkml:brushProperty name="height" value="0.05" units="cm"/>
      <inkml:brushProperty name="color" value="#FF0066"/>
    </inkml:brush>
  </inkml:definitions>
  <inkml:trace contextRef="#ctx0" brushRef="#br0">4 696 7970,'-3'-11'7048,"7"-4"-4917,16-18-1001,5 1-444,-9 14-156,-1-1 1,-1-1 0,-1 0 0,0-1 0,12-31 0,-24 51-521,-1 0 0,0 0 0,1-1 0,-1 1-1,0 0 1,1-1 0,-1 1 0,0 0 0,0-1 0,0 1 0,0 0 0,0-1 0,-1 1-1,1 0 1,-1-3 0,1 4-8,-1-1 0,1 1 0,0 0-1,-1-1 1,1 1 0,0-1 0,-1 1-1,1 0 1,-1 0 0,1-1 0,-1 1 0,1 0-1,0 0 1,-1-1 0,1 1 0,-1 0-1,1 0 1,-1 0 0,1 0 0,-1 0 0,0 0-1,1 0 1,-1 0 0,1 0 0,-1 0-1,0 0 1,-2 1-3,1 0-1,-1-1 0,1 1 1,0 0-1,-1 1 0,1-1 1,0 0-1,-1 1 0,1-1 1,0 1-1,0 0 0,0 0 1,1-1-1,-3 4 0,-1 3 3,0-1 0,1 1 0,1 0 0,-1 1-1,1-1 1,0 0 0,1 1 0,0 0 0,0 9-1,1-14 3,0 1 0,1 0 0,0 0-1,0-1 1,0 1 0,0 0-1,1 0 1,0-1 0,0 1 0,0-1-1,0 1 1,1 0 0,0-1 0,0 0-1,0 0 1,0 1 0,1-1 0,3 4-1,-5-7 0,1 1-1,-1-1 0,1 1 0,-1-1 1,1 0-1,0 0 0,-1 1 0,1-1 1,0-1-1,0 1 0,0 0 0,0 0 1,0-1-1,0 1 0,0-1 1,0 1-1,0-1 0,0 0 0,0 0 1,0 0-1,0 0 0,0 0 0,2-1 1,-1 0-1,1 0 0,-1-1 0,0 1 0,0-1 0,0 0 1,0 0-1,-1 0 0,1 0 0,0-1 0,-1 1 0,1-1 1,2-3-1,3-7 2,0 1 0,0-1 1,-1-1-1,-1 1 0,5-17 1,-4 8 7,-2 1 1,0-2-1,-1 1 0,-2 0 1,1-38-1,-5 20 9,-1 1 0,-11-53 0,1 53 65,13 38-82,0 1 0,0-1 0,0 1 0,0-1 0,-1 0 0,1 1 0,0-1 0,0 1 0,-1-1 0,1 1 0,0-1 0,0 1 0,-1 0 0,1-1 0,0 1 0,-1-1 0,1 1 0,-1 0 0,1-1 0,-1 1 0,1 0 0,-1-1 0,1 1 0,-1 0 0,1 0 0,-1-1 1,1 1-1,-1 0 0,1 0 0,-1 0 0,1 0 0,-1 0 0,1 0 0,-1 0 0,1 0 0,-1 0 0,0 0 0,1 0 0,-1 0 0,1 0 0,-1 0 0,1 1 0,-1-1 0,1 0 0,-1 0 0,1 1 0,-1-1 0,1 0 0,-1 0 0,1 1 0,0-1 0,-1 1 0,1-1 0,-1 0 0,1 1 0,0-1 0,-1 1 0,1-1 0,0 1 0,0-1 0,-1 1 0,1-1 0,0 1 0,0-1 0,0 1 1,0-1-1,0 2 0,-6 9 28,2 1 1,0 0 0,0 0-1,1 0 1,1 0 0,0 0 0,-1 16-1,3-18-12,0-1 0,0 1 0,0-1 0,1 1 0,1-1 0,-1 0 0,2 1-1,-1-1 1,1 0 0,5 10 0,-7-17-20,0 1 0,0-1 0,1 0 0,-1 0 0,1 0 0,-1 0 0,1 0 0,0 0 0,-1 0 0,1 0 1,0-1-1,0 1 0,0-1 0,1 1 0,-1-1 0,0 0 0,0 0 0,1 0 0,-1 0 0,1 0 0,-1-1 0,1 1 0,-1-1 0,1 0 0,-1 1 0,1-1 0,-1 0 0,1-1 0,0 1 0,-1 0 0,1-1 0,-1 1 1,1-1-1,2-1 0,2-1-5,0-1 1,-1 1 0,0-1 0,0 0 0,0-1-1,0 1 1,-1-1 0,1-1 0,-1 1 0,7-11-1,-5 6 8,-1-1-1,0 0 0,-1 0 1,0-1-1,0 1 1,-2-1-1,1 0 0,-2 0 1,1-1-1,0-14 1,-2 9 4,-1 0 1,0 0 0,-2-1 0,0 1-1,-1 0 1,-6-24 0,-7 8 18,3 21 0,13 13-24,-1 0 0,1 0-1,0 0 1,-1 0 0,1 0 0,0 0-1,-1 0 1,1 0 0,-1 0 0,1 0-1,0 0 1,-1 0 0,1 0 0,0 0-1,-1 1 1,1-1 0,0 0 0,-1 0-1,1 0 1,0 0 0,-1 1 0,1-1-1,0 0 1,-1 0 0,1 1 0,0-1-1,0 0 1,-1 1 0,1-1 0,0 0-1,0 1 1,0-1 0,0 0 0,-1 1-1,1-1 1,0 0 0,0 1 0,-1 4 7,0 0 0,1 0 0,0 0 0,-1 0 0,2 0 0,-1-1 0,0 1 0,1 0 0,0 0 0,0 0-1,1-1 1,3 9 0,-2-3 31,7 21 254,2 0 0,0-1-1,3 0 1,21 33-1,-33-58-244,0 0 0,-1-1 0,1 1-1,-1 1 1,0-1 0,0 0 0,-1 0-1,1 1 1,-1-1 0,0 1 0,0 5-1,-2-7-21,1 0-1,-1-1 0,1 1 0,-1 0 0,0-1 0,0 1 0,-1-1 1,1 1-1,-1-1 0,1 0 0,-1 1 0,0-1 0,-1 0 0,1 0 0,0 0 1,-1-1-1,-4 5 0,-13 10-85,-1-1 1,-1-1-1,0-1 1,-1 0-1,-43 17 1,47-23-606,0-2 1,0 0-1,-1-1 1,-30 4-1,17-9-365</inkml:trace>
</inkml:ink>
</file>

<file path=ppt/ink/ink2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58.474"/>
    </inkml:context>
    <inkml:brush xml:id="br0">
      <inkml:brushProperty name="width" value="0.05" units="cm"/>
      <inkml:brushProperty name="height" value="0.05" units="cm"/>
      <inkml:brushProperty name="color" value="#FF0066"/>
    </inkml:brush>
  </inkml:definitions>
  <inkml:trace contextRef="#ctx0" brushRef="#br0">615 781 5209,'-5'-13'10545,"30"20"-8657,-9-1-1764,19 0 324,0-1-1,0-2 1,56-1-1,-51 0-110,-1 1 0,53 13 0,-57-9-117,-1-2 0,1-1-1,52 0 1,1-9 127,109-3 250,129 13 726,82-40 311,-373 30-1470,250-7 556,-197 13-579,138-18-1,-112 7-81,-70 8-29,61-12 1,-92 12-8,-1-2 0,0 1 1,1-1-1,-2-1 0,1 0 0,0-1 1,-1 0-1,0-1 0,14-11 0,-16 9-17,0-1 0,0 0 0,-1 0-1,-1-1 1,1 0 0,-2 0 0,1-1-1,-2 0 1,0 0 0,0 0 0,-1-1 0,0 0-1,-1 1 1,-1-1 0,0-1 0,-1 1-1,0 0 1,-1 0 0,0 0 0,-1 0-1,-5-24 1,3 31-9,1-1-1,-1 1 0,0 0 1,0 1-1,-1-1 1,1 0-1,-1 1 1,-1 0-1,-6-7 1,-50-40-34,37 34 36,0 2-5,-1 1 0,-1 1 0,0 1 0,-1 1 0,0 1 0,-30-7 1,22 7-18,-2 1 0,0 2 0,0 1 0,0 2 0,-55 0 1,-72-11 16,-121-29-13,57 26-154,57 7 110,-31 0 162,85 6-27,53 6-58,0 3 0,0 2 0,-102 23 0,75-12-17,-19 5 15,44-7-6,-92 7 1,81-14-16,-133 31 0,166-29 9,-82 22 0,109-26 0,0 1 0,0 1 0,1 1 0,0 0 0,-17 13 0,-11 6-1,33-21 1,1 0-1,-1 1 1,1 0 0,1 0-1,-15 14 1,-4 5-11,24-24 9,1 1-1,0-1 1,0 1 0,0 0-1,0 0 1,0 0 0,0 0-1,1 0 1,-1 1 0,1-1-1,0 1 1,0 0 0,0-1-1,1 1 1,-1 0 0,-1 8-1,-5 30-5,6-36 18,0 1-1,0 0 0,1 0 1,0-1-1,0 1 1,1 0-1,0 0 1,0 0-1,0 0 1,1 0-1,0-1 1,1 1-1,3 10 0,3 0 75,1 0 0,1 0 0,0-1 0,1-1 0,1 0-1,0-1 1,1 0 0,0 0 0,2-2 0,-1 1 0,1-2-1,1 0 1,0-1 0,30 14 0,-9-8 312,0-1-1,1-2 1,1-1 0,0-3-1,79 11 1,-66-16 137,0-2-1,0-2 1,88-12 0,-120 7-427,-19 5-191,1-1 1,0 0 0,0 0 0,0 1 0,0-1-1,-1 1 1,1 0 0,0-1 0,0 1 0,0 0-1,0 0 1,0 0 0,0 0 0,0 1 0,0-1-1,0 0 1,0 1 0,0 0 0,-1-1-1,1 1 1,0 0 0,0 0 0,-1 0 0,1 0-1,0 0 1,-1 0 0,1 0 0,-1 1 0,2 1-1,13 21-3535</inkml:trace>
</inkml:ink>
</file>

<file path=ppt/ink/ink2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14.258"/>
    </inkml:context>
    <inkml:brush xml:id="br0">
      <inkml:brushProperty name="width" value="0.05" units="cm"/>
      <inkml:brushProperty name="height" value="0.05" units="cm"/>
      <inkml:brushProperty name="color" value="#FF0066"/>
    </inkml:brush>
  </inkml:definitions>
  <inkml:trace contextRef="#ctx0" brushRef="#br0">1308 0 9538,'-7'29'5136,"-11"12"-2901,5-12-1163,-266 486 4908,196-375-5212,-569 856 1821,649-992-2598,-13 20 25,-38 39 0,50-58-71,-1-1-1,1 0 1,0 0 0,-1-1 0,0 1 0,0-1-1,0 0 1,0 0 0,-1-1 0,1 0 0,-1 0-1,1 0 1,-1 0 0,0-1 0,-9 1 0,12-2-94,0 0 1,0 0 0,0-1 0,0 1 0,0-1-1,0 0 1,0 0 0,0 0 0,0 0 0,0-1-1,1 1 1,-1-1 0,0 1 0,1-1-1,-1 0 1,1 0 0,0 0 0,-1 0 0,1-1-1,0 1 1,-3-5 0,2 0-275,-1 0 0,1 1-1,0-1 1,1 0 0,-1-1 0,1 1 0,1 0-1,-2-9 1,-2-47-1049</inkml:trace>
</inkml:ink>
</file>

<file path=ppt/ink/ink2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14.660"/>
    </inkml:context>
    <inkml:brush xml:id="br0">
      <inkml:brushProperty name="width" value="0.05" units="cm"/>
      <inkml:brushProperty name="height" value="0.05" units="cm"/>
      <inkml:brushProperty name="color" value="#FF0066"/>
    </inkml:brush>
  </inkml:definitions>
  <inkml:trace contextRef="#ctx0" brushRef="#br0">2 26 13467,'-1'-20'3504,"1"19"-3435,0 1-1,0 0 1,1-1-1,-1 1 1,0 0-1,0-1 1,1 1-1,-1 0 1,0 0-1,0-1 1,1 1-1,-1 0 1,0 0-1,1-1 1,-1 1 0,0 0-1,1 0 1,-1 0-1,0 0 1,1 0-1,-1-1 1,0 1-1,1 0 1,-1 0-1,1 0 1,-1 0-1,0 0 1,1 0-1,0 0 1,5 2 231,0 0 0,0-1 1,-1 2-1,1-1 0,10 7 0,203 125 3341,-86-48-2367,118 61 109,435 187 0,-319-206-2028,-162-60-2624,-116-37 2119</inkml:trace>
</inkml:ink>
</file>

<file path=ppt/ink/ink2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11.463"/>
    </inkml:context>
    <inkml:brush xml:id="br0">
      <inkml:brushProperty name="width" value="0.05" units="cm"/>
      <inkml:brushProperty name="height" value="0.05" units="cm"/>
      <inkml:brushProperty name="color" value="#FF0066"/>
    </inkml:brush>
  </inkml:definitions>
  <inkml:trace contextRef="#ctx0" brushRef="#br0">43 74 7186,'-36'-44'2731,"36"44"-2664,-1-1 0,1 1 0,-1-1 0,1 0 0,-1 1 0,1-1 0,-1 1 0,1-1 1,0 0-1,-1 1 0,1-1 0,0 0 0,0 0 0,-1 1 0,1-1 0,0 0 0,0 0 0,0 1 0,0-1 1,0 0-1,0 0 0,0 1 0,0-1 0,0 0 0,0 0 0,0 1 0,1-1 0,-1 0 0,0 0 0,1 1 1,8-9 8237,2 38-7526,3-8-498,-8-12-145,-1 0-1,0 0 1,0 0 0,-1 0 0,0 1 0,5 16 0,39 208 33,-42-222-1462,-6-13 1206,0 1 1,0 0-1,0 0 0,0 0 1,0 0-1,0 0 0,0 0 1,0 0-1,0-1 0,0 1 1,0 0-1,0 0 1</inkml:trace>
</inkml:ink>
</file>

<file path=ppt/ink/ink2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12.024"/>
    </inkml:context>
    <inkml:brush xml:id="br0">
      <inkml:brushProperty name="width" value="0.05" units="cm"/>
      <inkml:brushProperty name="height" value="0.05" units="cm"/>
      <inkml:brushProperty name="color" value="#FF0066"/>
    </inkml:brush>
  </inkml:definitions>
  <inkml:trace contextRef="#ctx0" brushRef="#br0">183 0 8178,'5'39'6504,"-4"-33"-6239,0 0 0,0 0 1,0 0-1,-1 0 1,0 0-1,0 0 1,-2 9-1,-5 13-83,-2-1 0,-1-1 1,-1 1-1,-1-2 0,-1 0 0,-1 0 0,-19 24 1,33-49-183,-4 6 5,0 0 0,0 0 0,-1-1 0,1 1 0,-1-1 0,0 0 0,-1-1 0,1 1 0,-1-1 0,0 0 0,-12 6 0,18-10-5,0 0 0,-1 0 0,1 0 1,0 0-1,0 0 0,-1 0 1,1 1-1,0-1 0,0 0 0,-1 0 1,1 0-1,0 0 0,0 0 0,-1 0 1,1-1-1,0 1 0,0 0 1,-1 0-1,1 0 0,0 0 0,0 0 1,-1 0-1,1 0 0,0 0 1,0 0-1,-1-1 0,1 1 0,0 0 1,0 0-1,0 0 0,0-1 0,-1 1 1,1 0-1,0 0 0,0 0 1,0-1-1,0 1 0,0 0 0,1-13 8,10-12 10,-9 23 0,0 0 0,1-1 0,-1 1 1,1 0-1,-1 0 0,1 0 0,0 1 1,0-1-1,-1 1 0,1-1 0,1 1 1,-1 0-1,0 0 0,0 0 0,0 1 1,0-1-1,1 1 0,-1 0 0,0 0 1,0 0-1,1 0 0,-1 0 0,5 2 1,4 1 124,1 1-1,0 1 1,-1 0 0,18 10 0,16 7 254,-37-18-346,1-1-1,0 0 1,-1-1-1,1 0 1,12 1 0,-18-3-41,0 0 0,0 0 1,0-1-1,0 1 1,0-1-1,0 0 1,0-1-1,0 1 1,0-1-1,-1 1 1,1-1-1,-1 0 1,1 0-1,-1-1 1,5-3-1,0-2 0,1 0 1,-2 0-1,1-1 0,-1 0 0,-1 0 1,8-14-1,-14 22-23,1 0-1,-1 0 1,1 0 0,-1 0-1,1 0 1,-1 0 0,1 0-1,0 0 1,-1 0 0,1 0-1,0 0 1,0 0 0,0 0-1,0 1 1,0-1 0,0 0-1,0 0 1,0 1 0,0-1-1,0 1 1,0-1 0,0 1-1,0 0 1,0-1 0,0 1-1,1 0 1,-1 0 0,0 0-1,0-1 1,0 1 0,1 1-1,-1-1 1,0 0-1,0 0 1,0 0 0,2 1-1,27 2-763,-22-3 523,-4 0 52,1 0-1,-1 0 0,0 0 0,1 0 0,-1-1 0,0 0 0,0 0 0,0 0 0,0 0 1,0-1-1,0 1 0,0-1 0,5-3 0,11-8-792</inkml:trace>
</inkml:ink>
</file>

<file path=ppt/ink/ink2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12.411"/>
    </inkml:context>
    <inkml:brush xml:id="br0">
      <inkml:brushProperty name="width" value="0.05" units="cm"/>
      <inkml:brushProperty name="height" value="0.05" units="cm"/>
      <inkml:brushProperty name="color" value="#FF0066"/>
    </inkml:brush>
  </inkml:definitions>
  <inkml:trace contextRef="#ctx0" brushRef="#br0">151 75 7586,'-134'-62'3296,"126"56"-1351,9 4-617,-1 1-232,-1-1-208,-1 0-471,0 2-217,1 0-208,-1 0-344,1 0-593</inkml:trace>
</inkml:ink>
</file>

<file path=ppt/ink/ink2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12.785"/>
    </inkml:context>
    <inkml:brush xml:id="br0">
      <inkml:brushProperty name="width" value="0.05" units="cm"/>
      <inkml:brushProperty name="height" value="0.05" units="cm"/>
      <inkml:brushProperty name="color" value="#FF0066"/>
    </inkml:brush>
  </inkml:definitions>
  <inkml:trace contextRef="#ctx0" brushRef="#br0">1 149 6153,'1'-1'363,"1"0"1,-1 0-1,1 1 0,0-1 0,0 0 0,-1 1 0,1-1 1,0 1-1,0-1 0,-1 1 0,1 0 0,0 0 0,0 0 0,2 0 1,33 9 768,-35-8-900,0 0-3,1 1-1,0 0 0,0-1 0,-1 1 0,1 0 0,-1 0 0,1 1 0,-1-1 0,0 0 1,0 1-1,0-1 0,3 6 0,16 36 1778,-13-26-1316,-2-7-386,77 152 1012,-80-166-3973,1-10 3574,-3 11-985,5-18 193</inkml:trace>
  <inkml:trace contextRef="#ctx0" brushRef="#br0" timeOffset="1">234 0 8122,'2'5'6828,"6"11"-2306,-6-9-4387,0-1-1,1 0 0,0 0 1,0 0-1,1 0 0,-1-1 1,1 1-1,7 7 1,-6-8-57,0 1 0,0 0 0,-1 0 1,0 0-1,0 1 0,-1-1 0,0 1 1,4 13-1,8 29 233,-10-28-505,1 0 0,1 0 1,1-1-1,1 0 1,16 26-1,-25-45 97,1 0 0,-1-1 0,1 1 1,-1-1-1,1 1 0,-1-1 0,1 1 0,0-1 0,-1 0 0,1 1 0,0-1 1,-1 0-1,1 1 0,0-1 0,-1 0 0,1 0 0,0 1 0,-1-1 0,1 0 1,0 0-1,0 0 0,-1 0 0,1 0 0,0 0 0,0 0 0,-1 0 1,1-1-1,0 1 0,0 0 0,-1 0 0,1-1 0,0 1 0,-1 0 0,1-1 1,0 1-1,-1 0 0,1-1 0,-1 1 0,1-1 0,-1 1 0,1-1 0,-1 0 1,1 1-1,-1-1 0,1 1 0,0-2 0,8-15-666</inkml:trace>
</inkml:ink>
</file>

<file path=ppt/ink/ink2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13.454"/>
    </inkml:context>
    <inkml:brush xml:id="br0">
      <inkml:brushProperty name="width" value="0.05" units="cm"/>
      <inkml:brushProperty name="height" value="0.05" units="cm"/>
      <inkml:brushProperty name="color" value="#FF0066"/>
    </inkml:brush>
  </inkml:definitions>
  <inkml:trace contextRef="#ctx0" brushRef="#br0">0 456 9722,'10'2'720,"-1"0"-1,1 0 1,-1-1-1,1 0 1,-1-1-1,1 0 1,10-1-1,-14 0-376,0-1-1,0 1 1,0-2-1,0 1 1,0 0-1,0-1 1,0 0-1,-1 0 1,0-1-1,1 0 1,-1 0-1,4-5 1,0 2 2,-2-1 1,1-1 0,-1 1-1,11-19 1,-16 25-329,-1-1 1,1 0 0,-1 1-1,0-1 1,0 0-1,0 1 1,0-1 0,0 0-1,0 0 1,-1 0 0,0 0-1,1 0 1,-1 1 0,0-1-1,0 0 1,-1 0 0,1 0-1,-1 0 1,1 0-1,-1 0 1,0 1 0,0-1-1,-2-4 1,3 7-24,-1-1-1,1 1 1,0-1 0,-1 1 0,1-1-1,-1 1 1,1-1 0,-1 1-1,1-1 1,-1 1 0,0-1-1,1 1 1,-1 0 0,1 0-1,-1-1 1,0 1 0,1 0 0,-1 0-1,0-1 1,1 1 0,-1 0-1,0 0 1,0 0 0,1 0-1,-1 0 1,0 0 0,1 0-1,-1 0 1,-1 1 0,-20 13-160,-12 26-24,30-35 185,1 1-1,0 0 1,0 0 0,1 0 0,-1 1 0,2-1 0,-1 0 0,1 1 0,-1-1 0,2 1 0,-1 0 0,1-1 0,0 1 0,2 13 0,-1-17 4,-1-1-1,1 1 1,0 0 0,0 0 0,0 0 0,1 0-1,-1-1 1,1 1 0,-1-1 0,1 1 0,0-1-1,0 0 1,0 0 0,0 1 0,1-1 0,-1-1-1,0 1 1,1 0 0,-1-1 0,1 1 0,0-1 0,-1 0-1,1 1 1,0-1 0,0-1 0,0 1 0,0 0-1,0-1 1,0 1 0,0-1 0,0 0 0,0 0-1,0 0 1,0-1 0,4 0 0,0 0-12,0 0 1,0-1-1,0 0 1,0 0-1,0-1 0,-1 1 1,1-2-1,-1 1 1,1-1-1,-1 0 1,0 0-1,5-5 0,6-7-63,0-2 0,19-24 0,-11 11 46,-22 28 33,0 0-1,-1 0 1,1-1-1,-1 0 0,0 1 1,0-1-1,-1 0 0,2-4 1,-25 47-75,5 8 106,16-46-32,1 1-1,-1-1 1,1 1-1,-1-1 0,1 1 1,0-1-1,-1 1 0,1-1 1,0 1-1,0-1 1,0 1-1,0-1 0,0 1 1,1-1-1,-1 0 0,0 1 1,1-1-1,-1 1 1,1-1-1,-1 1 0,1-1 1,0 0-1,0 1 0,-1-1 1,1 0-1,0 0 1,0 0-1,0 0 0,0 0 1,0 0-1,1 0 0,-1 0 1,0 0-1,0 0 1,1 0-1,-1-1 0,0 1 1,1-1-1,-1 1 0,1-1 1,-1 1-1,1-1 1,-1 0-1,1 0 0,-1 0 1,1 1-1,-1-2 0,1 1 1,-1 0-1,1 0 1,-1 0-1,0-1 0,1 1 1,-1-1-1,1 1 0,-1-1 1,0 1-1,1-1 1,-1 0-1,0 0 0,1 0 1,-1 0-1,0 0 0,0 0 1,1-1-1,4-5 10,-1 0-1,0 0 0,0 0 1,-1-1-1,0 1 1,0-1-1,-1 0 0,0 0 1,0-1-1,3-14 1,-2-2 26,-1 1 0,1-38 1,-4 37-27,-1-1 0,-8-42 0,8 59-3,-1 0 0,-1 0 0,1 1 0,-1-1 0,-1 1 0,1 0-1,-1 0 1,-1 0 0,0 0 0,0 1 0,-6-8 0,11 15 4,-1-1 0,1 1 0,0-1 0,0 1 0,-1 0 0,1-1 0,-1 1 0,1-1 0,0 1 0,-1 0 0,1-1 0,-1 1 1,1 0-1,-1 0 0,1-1 0,-1 1 0,1 0 0,-1 0 0,1 0 0,-1-1 0,1 1 0,-1 0 0,0 0 0,1 0 0,-1 0 0,1 0 0,-1 0 0,1 0 0,-1 0 0,1 0 0,-1 1 0,0-1 0,1 0 0,-1 0 1,1 0-1,-1 1 0,1-1 0,-1 0 0,1 1 0,0-1 0,-1 0 0,1 1 0,-1-1 0,1 0 0,0 1 0,-1-1 0,1 1 0,-1 0 0,-8 26 586,8-24-566,-2 17 301,0 0 0,1 1 0,1 0 0,1-1 0,1 1 0,6 32 0,1-13 182,1 0 0,21 52 0,-25-78-415,0-1 1,1 0-1,15 24 1,-20-34-213,1 0 0,0-1 0,0 1 0,0-1 0,0 1 0,0-1 0,1 0 0,-1 0 0,1 0 0,0 0 0,-1-1 0,1 1 0,0-1 0,0 1 0,0-1 0,0 0 0,0 0 0,0 0 0,0 0 0,0-1 0,0 0 0,1 1 0,-1-1 0,4 0 0,17-7-807</inkml:trace>
</inkml:ink>
</file>

<file path=ppt/ink/ink2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15.112"/>
    </inkml:context>
    <inkml:brush xml:id="br0">
      <inkml:brushProperty name="width" value="0.05" units="cm"/>
      <inkml:brushProperty name="height" value="0.05" units="cm"/>
      <inkml:brushProperty name="color" value="#FF0066"/>
    </inkml:brush>
  </inkml:definitions>
  <inkml:trace contextRef="#ctx0" brushRef="#br0">1011 21 9482,'8'-20'4779,"-20"46"-843,-167 287 2857,101-186-5385,-412 686 2526,475-787-4023,-1 0 1,-1-1 0,-38 40-1,54-63-16,-1-1-1,1 1 0,-1-1 0,0 1 0,0-1 0,1 1 0,-1-1 0,0 0 0,0 0 0,0 0 0,0 0 1,0 0-1,-1-1 0,1 1 0,0-1 0,0 1 0,0-1 0,-1 0 0,1 0 0,0 1 0,-4-2 1,3 0-143,0 0 0,0 0 0,0-1 0,1 1 0,-1-1 0,0 1 0,1-1 0,0 0 0,-1 0 0,1 0 0,0 0 0,0 0 0,0-1 1,-2-2-1,-5-10-540,0 0-1,1-1 1,1 0 0,-7-23 0,13 38 831,-22-69-727</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28.993"/>
    </inkml:context>
    <inkml:brush xml:id="br0">
      <inkml:brushProperty name="width" value="0.05" units="cm"/>
      <inkml:brushProperty name="height" value="0.05" units="cm"/>
      <inkml:brushProperty name="color" value="#FF0066"/>
    </inkml:brush>
  </inkml:definitions>
  <inkml:trace contextRef="#ctx0" brushRef="#br0">7 1 11482,'-4'3'4569,"2"11"-3048,2 6-105,5 9-304,0 2-119,6 7-233,0 3-184,-1-2-272,-2 1-72,0-4-104,5-4-24,-3-3-336,-2-1-360,-2-7-961,-4 0-527,3-5 1224</inkml:trace>
</inkml:ink>
</file>

<file path=ppt/ink/ink2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15.486"/>
    </inkml:context>
    <inkml:brush xml:id="br0">
      <inkml:brushProperty name="width" value="0.05" units="cm"/>
      <inkml:brushProperty name="height" value="0.05" units="cm"/>
      <inkml:brushProperty name="color" value="#FF0066"/>
    </inkml:brush>
  </inkml:definitions>
  <inkml:trace contextRef="#ctx0" brushRef="#br0">1 33 10594,'6'-25'4729,"20"17"-2656,29 25 167,18 7-103,26 21-97,1 5-103,5 9-497,-3-1-240,-5-2-552,4-2-224,2-6-240,2 1-80,-1-1-72,-2 3-216,-8-3-824,-4-3-632,-7-6 928</inkml:trace>
</inkml:ink>
</file>

<file path=ppt/ink/ink2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15.922"/>
    </inkml:context>
    <inkml:brush xml:id="br0">
      <inkml:brushProperty name="width" value="0.05" units="cm"/>
      <inkml:brushProperty name="height" value="0.05" units="cm"/>
      <inkml:brushProperty name="color" value="#FF0066"/>
    </inkml:brush>
  </inkml:definitions>
  <inkml:trace contextRef="#ctx0" brushRef="#br0">843 0 10794,'-3'1'465,"0"-1"-1,0 1 1,-1-1-1,1 1 1,0 0 0,0 0-1,0 1 1,0-1-1,0 1 1,0-1-1,0 1 1,0 0-1,1 0 1,-1 0-1,1 1 1,-1-1-1,-3 6 1,-4 5 321,0 0 0,-11 23 0,10-16-5,-221 375 4299,-57 92-3677,239-398-1426,26-45-691,-55 77 0,78-120 633,1 0 1,-1 0-1,0 0 0,1 0 1,-1 0-1,0 0 0,0 0 1,0 0-1,0-1 0,0 1 1,0 0-1,0 0 0,0-1 1,0 1-1,0-1 0,0 1 1,-1-1-1,1 1 0,0-1 1,0 0-1,0 1 0,-1-1 1,1 0-1,0 0 0,-2 0 1,2-1-118,-1 0 1,0-1 0,1 1-1,0 0 1,-1-1 0,1 1-1,0 0 1,0-1 0,0 0-1,0 1 1,0-1 0,0 0 0,0 1-1,0-1 1,1 0 0,-1 0-1,0-3 1,-12-45-1181</inkml:trace>
</inkml:ink>
</file>

<file path=ppt/ink/ink2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16.324"/>
    </inkml:context>
    <inkml:brush xml:id="br0">
      <inkml:brushProperty name="width" value="0.05" units="cm"/>
      <inkml:brushProperty name="height" value="0.05" units="cm"/>
      <inkml:brushProperty name="color" value="#FF0066"/>
    </inkml:brush>
  </inkml:definitions>
  <inkml:trace contextRef="#ctx0" brushRef="#br0">1 1 13811,'19'11'5281,"38"7"-3777,19 0-119,37 3 319,28-2-104,29 2-111,6 5-169,-6 10-488,-13 3-256,-29 11-360,-13 2-104,-23 4-128,-11-1-232,-21 4-864,-8-1-584,-7-3 976</inkml:trace>
</inkml:ink>
</file>

<file path=ppt/ink/ink2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03.166"/>
    </inkml:context>
    <inkml:brush xml:id="br0">
      <inkml:brushProperty name="width" value="0.05" units="cm"/>
      <inkml:brushProperty name="height" value="0.05" units="cm"/>
      <inkml:brushProperty name="color" value="#FF0066"/>
    </inkml:brush>
  </inkml:definitions>
  <inkml:trace contextRef="#ctx0" brushRef="#br0">10 83 5977,'-10'-30'16680,"12"30"-15701,18-1-472,-1 0 0,1-1-1,-1-1 1,28-7 0,15-4 221,1 5-357,1 2 0,0 3 1,0 3-1,94 10 0,-95-7-1911</inkml:trace>
</inkml:ink>
</file>

<file path=ppt/ink/ink2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03.580"/>
    </inkml:context>
    <inkml:brush xml:id="br0">
      <inkml:brushProperty name="width" value="0.05" units="cm"/>
      <inkml:brushProperty name="height" value="0.05" units="cm"/>
      <inkml:brushProperty name="color" value="#FF0066"/>
    </inkml:brush>
  </inkml:definitions>
  <inkml:trace contextRef="#ctx0" brushRef="#br0">40 0 7698,'-3'2'604,"0"-1"0,0 1 1,0 0-1,1 0 0,-1 0 0,0 1 1,1-1-1,-1 1 0,1-1 1,0 1-1,0 0 0,-2 3 1,3-6-503,1 1 1,-1 0 0,1 0 0,0-1 0,-1 1-1,1 0 1,0 0 0,-1-1 0,1 1 0,0 0 0,0 0-1,0 0 1,0 0 0,-1 0 0,1-1 0,1 1 0,-1 0-1,0 0 1,0 0 0,0 0 0,0 0 0,1-1 0,-1 1-1,0 0 1,0 0 0,1 0 0,-1-1 0,1 1-1,-1 0 1,1-1 0,-1 1 0,1 0 0,0-1 0,-1 1-1,1 0 1,0-1 0,-1 1 0,1-1 0,0 1 0,-1-1-1,1 0 1,0 1 0,0-1 0,0 0 0,0 0-1,-1 1 1,1-1 0,0 0 0,0 0 0,0 0 0,1 0-1,62 9 3309,116 3 0,66-17-1206,-145 2-1843,-61-2-1928,-25 7 969</inkml:trace>
</inkml:ink>
</file>

<file path=ppt/ink/ink2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14.472"/>
    </inkml:context>
    <inkml:brush xml:id="br0">
      <inkml:brushProperty name="width" value="0.05" units="cm"/>
      <inkml:brushProperty name="height" value="0.05" units="cm"/>
      <inkml:brushProperty name="color" value="#FF0066"/>
    </inkml:brush>
  </inkml:definitions>
  <inkml:trace contextRef="#ctx0" brushRef="#br0">735 785 5593,'-81'-10'8986,"104"14"-3699,21 2-4046,-1 0-1098,93 15 688,153 4 0,-179-22-178,-1-4 1,0-5 0,110-21 0,-200 24-561,-1-1 0,1-1 0,-1-1 0,0-1 1,0 0-1,-1-1 0,0-1 0,0-1 0,-1 0 0,0-1 0,-1-1 1,21-20-1,-29 22-85,0-1 0,-1 0 0,0-1 0,0 1-1,-1-1 1,-1 0 0,0 0 0,-1-1 0,3-21 0,-1 12-5,12-36-1,-15 52-1,38-110 10,-36 103-11,-2 0 1,0 0-1,0 0 1,-1 0-1,-1 0 1,0 0-1,-3-18 1,2 21 5,-1 1 0,0-1 0,-1 1 0,0-1 0,0 1-1,-1 0 1,-7-13 0,8 18-5,0-1-1,-1 1 1,0 0-1,1 0 1,-1 1 0,-1-1-1,1 1 1,0 0-1,-1 0 1,0 0-1,1 1 1,-1-1-1,0 1 1,0 0-1,-7-1 1,-15-4-8,-1 2 1,0 0-1,-54 0 0,-86 11 8,103-1 6,-98-6 1,-45-22-16,-162-8 9,233 24 4,73 2-45,0 3 0,0 3 0,-106 14 1,0 24-78,137-29 97,0 1 0,1 1 0,-32 18 1,62-28 19,0-1 0,-1 0 1,1 1-1,0 0 0,0-1 0,-1 1 1,1 0-1,0 0 0,1 0 1,-1 0-1,0 0 0,-2 5 1,4-5-1,-1-1 1,1 1 0,-1-1-1,1 1 1,0 0 0,-1-1-1,1 1 1,0-1-1,0 1 1,0 0 0,0-1-1,1 1 1,-1 0 0,0-1-1,1 1 1,0 1 0,3 5 4,0-1 1,1 0 0,-1 0-1,2 0 1,-1-1 0,11 10-1,6 8 19,73 111 723,-56-77-108,-25-34-257,-1 0 0,-1 0 0,16 47-1,-21-50-289,-5-16-155,-1-1-1,1 1 1,0-1-1,0 0 1,0 0 0,1 0-1,0 0 1,-1 0-1,1 0 1,1-1-1,-1 1 1,0-1 0,1 0-1,0 0 1,-1 0-1,1 0 1,1-1 0,-1 0-1,8 4 1,-3-4-496</inkml:trace>
</inkml:ink>
</file>

<file path=ppt/ink/ink2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17.239"/>
    </inkml:context>
    <inkml:brush xml:id="br0">
      <inkml:brushProperty name="width" value="0.05" units="cm"/>
      <inkml:brushProperty name="height" value="0.05" units="cm"/>
      <inkml:brushProperty name="color" value="#FF0066"/>
    </inkml:brush>
  </inkml:definitions>
  <inkml:trace contextRef="#ctx0" brushRef="#br0">25 254 5249,'-25'23'11873,"27"-22"-11693,0 0 0,-1 1 0,1-1 0,0 0 0,0 0-1,0 0 1,0 0 0,0-1 0,0 1 0,0 0 0,0-1 0,3 1-1,10 3 169,-13-4-314,9 4 134,0-1-1,1 0 1,-1-1-1,1-1 1,-1 0-1,1 0 1,-1-1-1,14-2 1,75-15 416,-2-5-1,125-44 1,-191 55-569,52-26 0,-74 32-366,0-1-1,-1 0 0,0 0 1,0-1-1,0 0 0,-1 0 1,0-1-1,-1-1 0,8-10 1,-13 17 157,-1 0 0,1-1 0,-1 1 0,0-1 0,0 1 0,0-1 0,0 0 0,0 1 0,0-1 0,-1 0 0,1 0 0,-1 0 0,0 1 0,0-1 0,0 0 0,0 0 0,-1-4 0,-6-14 186</inkml:trace>
</inkml:ink>
</file>

<file path=ppt/ink/ink2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17.647"/>
    </inkml:context>
    <inkml:brush xml:id="br0">
      <inkml:brushProperty name="width" value="0.05" units="cm"/>
      <inkml:brushProperty name="height" value="0.05" units="cm"/>
      <inkml:brushProperty name="color" value="#FF0066"/>
    </inkml:brush>
  </inkml:definitions>
  <inkml:trace contextRef="#ctx0" brushRef="#br0">19 6 6417,'-8'-4'3201,"-1"3"3601,8 4-4874,1 8-256,5 4-95,3 0-393,42 40-224,-37-36-536,-3 4-232,-10-2-72,-4 3-160,-7-1-832,0-2-1328,11 11 1359</inkml:trace>
</inkml:ink>
</file>

<file path=ppt/ink/ink2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19.026"/>
    </inkml:context>
    <inkml:brush xml:id="br0">
      <inkml:brushProperty name="width" value="0.05" units="cm"/>
      <inkml:brushProperty name="height" value="0.05" units="cm"/>
      <inkml:brushProperty name="color" value="#FF0066"/>
    </inkml:brush>
  </inkml:definitions>
  <inkml:trace contextRef="#ctx0" brushRef="#br0">87 243 8698,'-43'20'3317,"42"-19"-3202,1-1 0,-1 1 0,1-1 0,-1 1 0,1 0 0,-1-1 0,1 1 0,-1 0 0,1-1 0,0 1 0,-1 0 0,1 0 0,0 0 0,0-1 0,0 1 0,-1 0 1,1 0-1,0 0 0,0-1 0,0 1 0,0 0 0,0 0 0,1 0 0,-1-1 0,0 1 0,0 0 0,1 1 0,8 21 1034,-7-19-884,36 72 1751,-21-47-1526,-3 1 0,0 1 1,12 40-1,-26-45-347,-4-20-88,-5-16-33,-17-37-558,3-1-1,-30-87 1,42 101 266,2 0 0,1-1 0,2 0 0,2 0 0,-1-40 0,5 69 285,0-1 0,0 1-1,1 0 1,0 0 0,0 0 0,1 0-1,0 0 1,0 0 0,3-7-1,-4 11 26,0 0 1,0 1-1,0-1 0,1 0 0,-1 1 0,1 0 0,-1-1 1,1 1-1,-1 0 0,1-1 0,0 1 0,-1 0 0,1 0 1,0 1-1,0-1 0,0 0 0,0 0 0,0 1 0,0-1 1,0 1-1,0 0 0,0 0 0,0 0 0,0 0 0,0 0 1,0 0-1,0 0 0,0 0 0,0 1 0,0-1 0,-1 1 1,3 0-1,5 2 121,0 0 1,0 1-1,-1 0 1,0 0-1,1 0 1,-2 1-1,1 0 1,0 1-1,-1 0 1,11 11-1,-7-3 85,0 0 0,-1 0 0,-1 1 0,14 28 0,-15-26-103,5 9 97,-1 1 0,9 29 0,-19-52-234,0 0 1,0 0 0,1 0-1,0 0 1,-1-1 0,1 1-1,1-1 1,-1 0 0,0 1-1,1-2 1,0 1 0,5 3-1,-9-6-35,0 0 0,0 0-1,0 1 1,0-1 0,0 0-1,0 0 1,0 0 0,1 0-1,-1 0 1,0 0 0,0 0 0,0 0-1,0 0 1,0 0 0,1 1-1,-1-1 1,0 0 0,0 0-1,0 0 1,0 0 0,0 0-1,1 0 1,-1 0 0,0 0 0,0 0-1,0 0 1,0 0 0,0 0-1,1 0 1,-1-1 0,0 1-1,0 0 1,0 0 0,0 0-1,0 0 1,0 0 0,1 0 0,-1 0-1,0 0 1,0 0 0,0 0-1,0 0 1,0-1 0,0 1-1,0 0 1,0 0 0,0 0-1,1 0 1,-1 0 0,0 0 0,0-1-1,0 1 1,0 0 0,0 0-1,0 0 1,0 0 0,0 0-1,0-1 1,0 1 0,0 0-1,0 0 1,0 0 0,0 0 0,0 0-1,0-1 1,0 1 0</inkml:trace>
</inkml:ink>
</file>

<file path=ppt/ink/ink2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19.433"/>
    </inkml:context>
    <inkml:brush xml:id="br0">
      <inkml:brushProperty name="width" value="0.05" units="cm"/>
      <inkml:brushProperty name="height" value="0.05" units="cm"/>
      <inkml:brushProperty name="color" value="#FF0066"/>
    </inkml:brush>
  </inkml:definitions>
  <inkml:trace contextRef="#ctx0" brushRef="#br0">127 86 8434,'-126'52'8474,"135"-52"-6706,-9-2-448,0 1-231,13-4-409,10-6-200,47-22-336,-43 22-48,-9-4-384,6 4-296,-3 0-889,-5-6-639,4 8-513,-6-3 1449</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29.444"/>
    </inkml:context>
    <inkml:brush xml:id="br0">
      <inkml:brushProperty name="width" value="0.05" units="cm"/>
      <inkml:brushProperty name="height" value="0.05" units="cm"/>
      <inkml:brushProperty name="color" value="#FF0066"/>
    </inkml:brush>
  </inkml:definitions>
  <inkml:trace contextRef="#ctx0" brushRef="#br0">1 463 9362,'8'1'512,"-1"0"0,1 0 0,0-1-1,0 0 1,-1 0 0,1-1 0,0 0 0,0-1 0,-1 1 0,1-2 0,12-4-1,-10 2-210,0 0 0,-1-1 0,0 0-1,0 0 1,-1-1 0,0 0-1,14-16 1,-11 10-172,-1-1 1,0 0-1,-1-1 1,-1 0-1,0 0 0,-1-1 1,0 1-1,-2-2 1,0 1-1,5-29 0,-9 34-41,9-83 334,-10 87-320,0 0 0,0 0 0,-1-1 1,0 1-1,0 0 0,-1 0 0,0 0 0,0 0 0,0 0 0,-4-7 0,22 65 623,115 284 178,-126-325-900,-2-10 250,0-19 235,-2 17-485,-1-5 2,2-15-51,0-1 0,2 1 0,0 0 0,12-34 0,-15 54 9,0-1 1,0 0-1,0 1 1,1-1-1,-1 1 1,1 0-1,-1-1 1,1 1-1,0 0 1,0 0-1,0 0 1,0 0-1,0 0 1,1 0-1,-1 1 1,0-1-1,1 1 1,-1 0-1,1-1 1,0 1-1,-1 1 1,1-1-1,0 0 1,0 0-1,-1 1 1,1 0-1,0-1 1,5 1 0,8 1-67,0 1 0,0 0 0,0 1 0,18 6 0,14 1 154,-42-9-13,1 0-1,0 0 1,0-1 0,0-1 0,-1 1 0,1-1-1,0 0 1,0 0 0,-1-1 0,1 0-1,8-4 1,-11 5 17,-1-1 1,1 0-1,-1-1 0,0 1 1,0-1-1,0 1 0,0-1 1,-1 0-1,1 0 0,-1 0 0,0 0 1,1 0-1,-2-1 0,1 1 1,0-1-1,-1 0 0,1 1 0,-1-1 1,0 0-1,0 0 0,0-4 1,-1 5-13,1 0-1,-1 0 1,-1 0 0,1 0 0,0 0 0,-1 0 0,1 0 0,-1 0-1,0 0 1,0 0 0,0 0 0,-1 0 0,1 0 0,-1 1 0,1-1 0,-1 1-1,-3-5 1,-3-1 40,1 1 1,-1-1-1,-14-9 0,22 17-92,0 0 0,-1 0 1,1 0-1,0 0 0,0 0 0,-1 0 0,1 0 1,0 0-1,0 0 0,-1 0 0,1 0 1,0 0-1,0 0 0,-1 0 0,1 1 0,0-1 1,0 0-1,0 0 0,-1 0 0,1 0 1,0 0-1,0 0 0,0 1 0,-1-1 1,1 0-1,0 0 0,0 0 0,0 1 0,0-1 1,0 0-1,-1 0 0,1 0 0,0 1 1,0-1-1,0 0 0,0 0 0,0 1 0,0-1 1,0 0-1,0 0 0,0 0 0,0 1 1,0-1-1,0 0 0,0 0 0,0 1 1,0-1-1,0 0 0,0 0 0,0 1 0,0-1 1,0 0-1,0 0 0,1 1 0,-1-1 1,1 17-165,1-2 133,0 0 1,2-1 0,0 1 0,0-1-1,2 0 1,-1-1 0,2 1 0,0-1 0,0 0-1,2-1 1,-1 0 0,1 0 0,19 19-1,21 4 579</inkml:trace>
</inkml:ink>
</file>

<file path=ppt/ink/ink2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19.852"/>
    </inkml:context>
    <inkml:brush xml:id="br0">
      <inkml:brushProperty name="width" value="0.05" units="cm"/>
      <inkml:brushProperty name="height" value="0.05" units="cm"/>
      <inkml:brushProperty name="color" value="#FF0066"/>
    </inkml:brush>
  </inkml:definitions>
  <inkml:trace contextRef="#ctx0" brushRef="#br0">1 206 6793,'4'0'480,"0"0"0,-1 1 0,1-1 0,0 1 0,0 0 0,0 0 0,0 0 0,-1 0 0,1 0 0,-1 1 0,5 2 0,-7-3-294,1 0 1,-1 0-1,0 0 1,0 0-1,0 0 1,0 1-1,0-1 1,0 0-1,-1 1 1,1-1-1,0 0 1,-1 1-1,1-1 1,-1 1-1,1-1 1,-1 1-1,0-1 1,1 1-1,-1-1 1,0 1-1,0-1 0,0 1 1,0 0-1,0-1 1,-1 1-1,1-1 1,0 1-1,-1-1 1,1 1-1,-1-1 1,0 0-1,1 1 1,-2 1-1,2-3-174,0 0-1,0 1 0,0-1 1,0 0-1,0 0 0,0 1 0,-1-1 1,1 0-1,0 1 0,0-1 1,0 0-1,0 0 0,-1 1 0,1-1 1,0 0-1,0 0 0,0 1 1,-1-1-1,1 0 0,0 0 0,0 0 1,-1 0-1,1 1 0,0-1 0,-1 0 1,1 0-1,0 0 0,0 0 1,-1 0-1,1 0 0,0 0 0,-1 0 1,1 0-1,0 0 0,-1 0 1,1 0-1,0 0 0,-1 0 0,1 0 1,0 0-1,0 0 0,-1 0 1,1 0-1,0 0 0,-1-1 0,1 1 1,0 0-1,0 0 0,-1 0 1,1 0-1,0-1 0,0 1 0,-1 0 1,1 0-1,0-1 0,0 1 1,0 0-1,0 0 0,-1-1 0,1 1 1,0 0-1,0-1 0,0 1 1,-1-1-12,1 1 1,0-1 0,-1 1-1,1-1 1,0 1 0,0-1 0,-1 1-1,1-1 1,0 1 0,0-1-1,0 1 1,0-1 0,0 1-1,0-1 1,0 0 0,0 1 0,0-1-1,0 1 1,0-1 0,0 0-1,0 1 1,0-1 0,0 1 0,0-1-1,1 1 1,-1-1 0,0 1-1,0-1 1,1 1 0,0-2 0,33-16 16,-29 14-9,0 1-1,1 0 1,-1 1 0,0-1 0,1 1 0,0 0 0,-1 0 0,1 1 0,0 0 0,8-1 0,-11 1 41,1 0 1,-1 1 0,0-1 0,0 0 0,0-1 0,0 1 0,0-1-1,0 1 1,0-1 0,0 0 0,0 0 0,4-4 0,-5 4 21,-1 1 0,0 0 1,1-1-1,-1 1 0,0-1 1,1 1-1,-1-1 0,0 0 1,0 1-1,0-1 0,-1 0 0,1 0 1,0 0-1,-1 0 0,1 1 1,-1-1-1,0 0 0,1 0 1,-1 0-1,0 0 0,0 0 1,-1-4-1,-1 4 11,0-1 0,-1 1-1,1 0 1,-1 0 0,1 0 0,-1 0-1,0 0 1,0 0 0,0 1 0,0-1 0,0 1-1,0 0 1,0 0 0,-6-1 0,-11-5-26,18 6-180,0 0-1,0 0 1,0-1-1,1 1 1,-1 0 0,0 0-1,1-1 1,-1 1 0,1-1-1,0 0 1,-1 1-1,1-1 1,0 0 0,0 0-1,0 0 1,0 0-1,0 0 1,1 0 0,-1 0-1,1 0 1,-1-3 0,1 2-285,0-1 0,0 0 0,0 1 0,1-1 0,-1 1 0,1-1 0,0 1 0,0 0 0,1-1 0,-1 1 0,4-6 0,7-12-913</inkml:trace>
</inkml:ink>
</file>

<file path=ppt/ink/ink2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20.253"/>
    </inkml:context>
    <inkml:brush xml:id="br0">
      <inkml:brushProperty name="width" value="0.05" units="cm"/>
      <inkml:brushProperty name="height" value="0.05" units="cm"/>
      <inkml:brushProperty name="color" value="#FF0066"/>
    </inkml:brush>
  </inkml:definitions>
  <inkml:trace contextRef="#ctx0" brushRef="#br0">0 1 7306,'2'0'12534,"7"4"-9954,21 20-2663,-22-16 196,65 65 1121,-61-60-1134,-1 0 0,0 1-1,-1 0 1,10 20 0,-18-30-284,0 0 1,-1 0-1,1 1 1,-1-1 0,0 0-1,0 6 1,-5 5-3285,4-14 3142,-1-1-1,1 1 1,-1-1-1,0 1 1,1-1 0,-1 0-1,0 1 1,0-1 0,1 0-1,-1 1 1,0-1-1,1 0 1,-1 0 0,0 0-1,0 0 1,0 0 0,1 0-1,-1 0 1,0 0-1,0 0 1,0 0 0,-13-3-1467</inkml:trace>
  <inkml:trace contextRef="#ctx0" brushRef="#br0" timeOffset="1">102 206 7466,'-33'-39'3298,"32"39"-3198,1-1 1,0 1 0,-1-1-1,1 1 1,0-1 0,0 0-1,-1 1 1,1-1 0,0 0-1,0 1 1,0-1 0,0 0-1,0 1 1,0-1 0,0 0-1,0 1 1,0-1-1,0 0 1,0 1 0,0-1-1,1 1 1,-1-1 0,0 0-1,0 1 1,1-1 0,-1 1-1,0-1 1,1 0 0,-1 1-1,1-1 1,-1 1 0,0-1-1,1 1 1,-1 0 0,1-1-1,0 1 1,0-1 0,22-12 1150,-20 11-812,12-5 109,0 0 0,0 0-1,0 1 1,1 1-1,0 1 1,0 0 0,0 1-1,0 1 1,22 0-1,-36 2-512,1 0 1,-1 1-1,1-1 0,-1 1 0,1 0 0,-1 0 1,0 0-1,1 0 0,-1 0 0,0 0 0,0 0 0,0 1 1,0-1-1,0 1 0,0 0 0,0 0 0,2 2 0,0 2 52,0 1-1,0 0 0,0 0 0,3 9 0,-5-11-133,0 0-1,0 1 1,1-1-1,0 0 1,0 0-1,0-1 1,8 9-1,-11-13 10,0 0-1,0 0 0,-1 0 0,1-1 0,0 1 0,0 0 0,0 0 0,0 0 1,0 0-1,0-1 0,0 1 0,0 0 0,0 0 0,0 0 0,0-1 0,0 1 0,0 0 1,1 0-1,-1 0 0,0-1 0,0 1 0,0 0 0,0 0 0,0 0 0,0 0 1,0 0-1,0-1 0,1 1 0,-1 0 0,0 0 0,0 0 0,0 0 0,0 0 0,0 0 1,1-1-1,-1 1 0,0 0 0,0 0 0,0 0 0,1 0 0,-1 0 0,0 0 1,0 0-1,0 0 0,0 0 0,1 0 0,-1 0 0,0 0 0,0 0 0,0 0 1,1 0-1,-1 0 0,0 0 0,0 0 0,0 0 0,0 0 0,1 0 0,-1 1 0,0-1 1,0 0-1,0 0 0,0 0 0,1 0 0,-1 0 0,0 0 0,0 1 0,0-1 1,0 0-1,0 0 0,3-9-1306,7-3 352</inkml:trace>
</inkml:ink>
</file>

<file path=ppt/ink/ink2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20.715"/>
    </inkml:context>
    <inkml:brush xml:id="br0">
      <inkml:brushProperty name="width" value="0.05" units="cm"/>
      <inkml:brushProperty name="height" value="0.05" units="cm"/>
      <inkml:brushProperty name="color" value="#FF0066"/>
    </inkml:brush>
  </inkml:definitions>
  <inkml:trace contextRef="#ctx0" brushRef="#br0">38 1 10906,'-24'16'4345,"14"-3"-3120,7-3-353,8-9-576,6-4-424,8-7-1033,6-1-319,4-4 784</inkml:trace>
</inkml:ink>
</file>

<file path=ppt/ink/ink2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21.134"/>
    </inkml:context>
    <inkml:brush xml:id="br0">
      <inkml:brushProperty name="width" value="0.05" units="cm"/>
      <inkml:brushProperty name="height" value="0.05" units="cm"/>
      <inkml:brushProperty name="color" value="#FF0066"/>
    </inkml:brush>
  </inkml:definitions>
  <inkml:trace contextRef="#ctx0" brushRef="#br0">8 1 8954,'-1'2'423,"0"0"0,0 1 1,0-1-1,0 0 0,1 1 1,-1-1-1,0 1 0,1-1 0,0 1 1,0-1-1,0 1 0,0 0 1,0-1-1,0 1 0,0-1 0,2 4 1,11 43 1176,-11-44-1181,8 21 257,2 0-1,1-1 0,1-1 1,1 0-1,19 24 1,-11-16-241,31 56 0,-54-88-440,0 0 1,0-1 0,0 1-1,0 0 1,0 0 0,0 0 0,0 0-1,0 0 1,0 0 0,0 0 0,0 0-1,0-1 1,0 1 0,0 0-1,0 0 1,0 0 0,0 0 0,0 0-1,0 0 1,0 0 0,1 0-1,-1 0 1,0 0 0,0 0 0,0-1-1,0 1 1,0 0 0,0 0-1,0 0 1,0 0 0,1 0 0,-1 0-1,0 0 1,0 0 0,0 0-1,0 0 1,0 0 0,0 0 0,0 0-1,1 0 1,-1 0 0,0 0 0,0 0-1,0 0 1,0 0 0,0 1-1,0-22-292,0 8 249,0-1 4,-1 1-26,1 0-1,0 1 1,1-1-1,0 0 0,1 0 1,1 1-1,7-23 1,-10 34 71,1 0 0,-1 0 1,0 0-1,0 1 0,1-1 1,-1 0-1,0 0 0,1 1 1,-1-1-1,1 0 0,-1 1 1,1-1-1,-1 0 0,1 1 0,-1-1 1,1 1-1,0-1 0,-1 1 1,1-1-1,0 1 0,-1 0 1,1-1-1,0 1 0,0 0 1,-1-1-1,1 1 0,0 0 1,0 0-1,0 0 0,-1 0 1,1 0-1,0-1 0,0 2 1,0-1-1,-1 0 0,1 0 0,0 0 1,0 0-1,0 0 0,-1 1 1,1-1-1,0 0 0,0 1 1,-1-1-1,1 1 0,0-1 1,-1 1-1,1-1 0,0 1 1,-1-1-1,1 1 0,1 2 29,0-1 0,0 0 0,0 1 0,-1-1 0,1 1 0,-1-1 0,0 1 0,1 0 0,-1 0 0,-1 0 0,1 0 0,0-1 0,0 5 0,0 11 112,0 0 52,0-1 1,-3 24 0,2-38-221,0-1 0,0 1 0,-1-1 0,1 1 0,-1-1 0,1 1 0,-1-1-1,0 0 1,0 1 0,0-1 0,0 0 0,0 1 0,-1-1 0,1 0 0,-1 0 0,1 0 0,-1 0-1,0-1 1,0 1 0,0 0 0,0-1 0,0 1 0,-3 1 0,4-2-89,0-1 0,0 0 0,1 1 1,-1-1-1,0 0 0,0 0 0,0 0 0,1 0 1,-1 0-1,0 0 0,0 0 0,0 0 0,0 0 1,1 0-1,-1 0 0,0-1 0,0 1 0,1 0 1,-1 0-1,0-1 0,0 1 0,1-1 0,-1 1 1,0 0-1,1-1 0,-1 1 0,0-1 0,1 0 1,-1 1-1,1-1 0,-1 1 0,1-1 1,-1 0-1,1 0 0,0 1 0,-1-1 0,0-1 1,0-10-893</inkml:trace>
</inkml:ink>
</file>

<file path=ppt/ink/ink2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21.507"/>
    </inkml:context>
    <inkml:brush xml:id="br0">
      <inkml:brushProperty name="width" value="0.05" units="cm"/>
      <inkml:brushProperty name="height" value="0.05" units="cm"/>
      <inkml:brushProperty name="color" value="#FF0066"/>
    </inkml:brush>
  </inkml:definitions>
  <inkml:trace contextRef="#ctx0" brushRef="#br0">30 77 8658,'1'26'4142,"2"32"139,-2-55-4126,-1-1 0,0 1 0,1-1 0,0 0 1,-1 1-1,1-1 0,0 0 0,0 1 0,0-1 0,0 0 0,1 0 0,-1 0 1,1 0-1,-1 0 0,1 0 0,0-1 0,-1 1 0,4 1 0,-3-2-74,-1-1 0,1 1 0,0-1-1,0 1 1,0-1 0,0 0 0,0 0-1,0 0 1,0 0 0,0-1 0,0 1 0,0 0-1,0-1 1,-1 1 0,1-1 0,0 0-1,0 0 1,0 1 0,-1-1 0,1 0-1,0-1 1,-1 1 0,1 0 0,-1 0 0,1-1-1,-1 1 1,0-1 0,0 1 0,2-4-1,2 0 119,-1-1 1,0 0-1,0 0 0,0-1 0,-1 1 0,5-13 0,-7 16-156,0 0 0,-1-1 0,1 1 0,-1 0 0,1-1 1,-1 1-1,0 0 0,0-1 0,-1 1 0,1 0 0,-1-1 0,1 1 0,-1 0 0,0 0 0,0 0 0,-1-1 0,1 1 0,0 0 0,-1 0 0,0 1 1,0-1-1,0 0 0,0 1 0,0-1 0,-1 1 0,1 0 0,-1-1 0,1 1 0,-6-2 0,1-1-287,0 1-1,-1 0 1,0 0-1,-11-3 1,-32-5-5011,45 13 2877,5 9 963</inkml:trace>
</inkml:ink>
</file>

<file path=ppt/ink/ink2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21.939"/>
    </inkml:context>
    <inkml:brush xml:id="br0">
      <inkml:brushProperty name="width" value="0.05" units="cm"/>
      <inkml:brushProperty name="height" value="0.05" units="cm"/>
      <inkml:brushProperty name="color" value="#FF0066"/>
    </inkml:brush>
  </inkml:definitions>
  <inkml:trace contextRef="#ctx0" brushRef="#br0">102 135 7017,'-4'9'7926,"-14"19"-5856,4-6-1050,2-3-410,5-9-414,0 1 1,1-1-1,0 2 0,-5 14 0,10-24-190,0 1-1,0 0 1,1-1-1,-1 1 1,1 0-1,-1 0 0,1-1 1,0 1-1,0 0 1,1 0-1,-1 0 1,0-1-1,1 1 1,0 0-1,-1-1 0,1 1 1,0 0-1,1-1 1,-1 1-1,0-1 1,1 1-1,-1-1 0,1 0 1,3 4-1,-5-6-6,1 1 1,-1-1-1,1 0 0,-1 0 0,1 1 1,0-1-1,-1 0 0,1 0 0,-1 0 0,1 1 1,-1-1-1,1 0 0,0 0 0,-1 0 1,1 0-1,-1 0 0,1 0 0,0 0 1,-1 0-1,1 0 0,-1-1 0,1 1 0,-1 0 1,1 0-1,-1 0 0,1-1 0,0 1 1,-1 0-1,1-1 0,-1 1 0,0 0 0,1-1 1,-1 1-1,1-1 0,-1 1 0,0-1 1,1 1-1,-1 0 0,0-1 0,1 0 0,-1 1 1,0-1-1,0 1 0,1-1 0,-1 0 1,12-26 5,-9 14 8,0-1 1,-1 1 0,0-1-1,-1 1 1,0-1 0,-3-18-1,-12-84 129,8 81-87,5 29-17,0 1 0,0-1 0,-1 1 0,0 0 0,-4-9 0,5 13-18,1 1 0,0-1 0,0 0 0,-1 1 0,1-1 0,0 1 0,-1-1 0,1 1-1,0-1 1,-1 1 0,1-1 0,-1 1 0,1-1 0,-1 1 0,1 0 0,-1-1 0,1 1 0,-1 0-1,1-1 1,-1 1 0,1 0 0,-1 0 0,0 0 0,1-1 0,-1 1 0,1 0 0,-1 0 0,0 0 0,1 0-1,-1 0 1,0 0 0,1 0 0,-1 0 0,1 1 0,-1-1 0,0 0 0,1 0 0,-1 0 0,1 1-1,-1-1 1,1 0 0,-1 0 0,0 1 0,1-1 0,-1 1 0,1-1 0,0 0 0,-1 1 0,1-1 0,-1 1-1,1-1 1,0 1 0,-1-1 0,1 1 0,0 0 0,-1-1 0,1 1 0,0-1 0,0 2 0,-3 2 58,1 1 0,1 0 0,-1 0 0,0 0 0,1 0 0,0 0 0,0 0 0,1 0 0,0 0 0,-1 0 0,2 0 0,-1 1 0,0-1 0,1 0 0,0 0 0,0 0 0,1 0 0,0 0 0,2 5 0,3 7 164,1-1 0,0 0 0,1 0 1,12 15-1,-17-26-160,-1 0 0,2 0-1,-1 0 1,0-1 0,1 1 0,0-1 0,0 0 0,0-1-1,11 7 1,-13-9-64,-1 0 1,1-1-1,-1 1 0,1 0 0,-1-1 0,1 1 0,-1-1 1,1 0-1,0 0 0,-1 0 0,1 0 0,-1-1 0,1 1 1,-1-1-1,1 1 0,-1-1 0,1 0 0,-1 0 1,1 0-1,-1 0 0,0 0 0,0-1 0,0 1 0,1-1 1,2-2-1,0-1-7,0 0 1,-1-1 0,1 1-1,-1-1 1,0 1 0,4-10-1,7-10 4,-13 23-15,-1-1 1,1 1-1,0 0 1,0 0-1,0 0 0,0 0 1,0 0-1,0 0 1,0 0-1,1 1 1,-1-1-1,1 1 1,-1-1-1,1 1 0,-1 0 1,1 0-1,0 1 1,0-1-1,-1 0 1,7 0-1,-4 2 22,-1-1 1,1 1-1,0 0 0,-1 0 0,1 1 1,-1-1-1,1 1 0,-1 0 0,0 0 0,0 0 1,7 5-1,3 4 139,0 1 0,-1 0 0,0 1 0,-1 0-1,17 24 1,-25-32-133,0 1-1,0 0 0,0 0 1,-1 0-1,1 1 0,-2-1 1,1 1-1,-1 0 0,0-1 0,0 1 1,-1 0-1,1 0 0,-2 0 1,1 1-1,-1-1 0,0 0 1,-1 0-1,-1 11 0,1-16-24,0-1 0,0 1-1,0-1 1,0 1 0,0-1-1,-1 1 1,1-1 0,0 0-1,-1 1 1,1-1 0,-1 0-1,1 0 1,-1 0 0,0 0-1,1-1 1,-1 1 0,0 0-1,0-1 1,0 1 0,1-1-1,-1 1 1,0-1 0,0 0-1,0 0 1,0 0 0,0 0-1,0 0 1,1 0 0,-1-1-1,0 1 1,0 0 0,0-1-1,0 0 1,1 1 0,-1-1-1,0 0 1,1 0 0,-1 0-1,0 0 1,1 0 0,-1 0-1,1-1 1,0 1 0,-2-2-1,-1-3 1,1 0 0,0 0 0,0 0 0,0 0 0,1 0 0,0-1 0,0 1 0,1-1 0,0 0 0,0 1 0,0-1 0,1 0-1,0 0 1,0 1 0,2-9 0,0-1-10,1 0 0,1 0 0,0 0 0,1 1-1,9-21 1,-1 9-562,26-41 1,-4 24 136</inkml:trace>
</inkml:ink>
</file>

<file path=ppt/ink/ink2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36.731"/>
    </inkml:context>
    <inkml:brush xml:id="br0">
      <inkml:brushProperty name="width" value="0.05" units="cm"/>
      <inkml:brushProperty name="height" value="0.05" units="cm"/>
      <inkml:brushProperty name="color" value="#FF0066"/>
    </inkml:brush>
  </inkml:definitions>
  <inkml:trace contextRef="#ctx0" brushRef="#br0">200 135 4529,'-5'0'419,"0"0"1,-1 1-1,1 0 1,0 0-1,0 0 1,0 0-1,1 1 1,-1 0-1,0 0 1,0 0-1,1 0 1,-1 1-1,-5 4 1,4-2-126,0 1 1,0 0 0,1 0-1,0 0 1,0 1 0,0-1-1,-6 14 1,1 1-8,2 0 0,0 1 1,1 1-1,-7 44 0,1 16 74,4 1-1,4 0 1,3 0-1,4 0 1,14 96-1,-13-162-338,0-1 0,1 0-1,0 0 1,2 0 0,0-1 0,1 0-1,0 0 1,18 26 0,-18-32 14,1-1 0,0 0 0,0 0 0,1-1 0,0 0 0,0 0 0,1-1 0,0 0 0,0-1 0,1 0 0,-1-1 0,1 0 0,20 5 0,-13-5 31,0-1 0,1 0 0,0-2 0,-1 0 0,1-1 0,0-1 0,0-1 0,0 0 0,0-2-1,0 0 1,-1-1 0,0-1 0,0 0 0,31-15 0,-24 7-52,0 0 1,-1-2-1,-1-1 1,0-1-1,-1-1 0,-1-1 1,-1-1-1,-1 0 1,22-31-1,-16 18 130,-2-2 0,-1 0 1,-2-2-1,-2 0 0,-1-1 0,20-66 1,-32 84-36,0 0 1,-1-1-1,-1 1 1,-1-1-1,-1 1 1,0-1-1,-2 0 1,0 1-1,-2-1 1,0 1-1,-1 0 1,-1 0-1,-1 0 1,-1 0-1,-13-26 0,3 16-54,-2 0-1,-1 1 0,-1 1 0,-2 1 0,0 1 0,-2 1 1,-1 1-1,-1 1 0,0 1 0,-58-33 0,69 48-47,0 0 0,-1 1 0,0 0 0,0 2-1,0 0 1,-1 1 0,-22-2 0,29 5-116,1-1 0,0 1 0,-1 1 0,1 0 0,0 0 0,-1 1 0,1 0 0,0 1 0,0 0 0,1 0 0,-1 1 0,1 1 0,-14 8 0,20-11-101,0 1 1,0-1-1,1 1 0,-1 0 1,0 0-1,1 0 1,-3 5-1,-10 25-748</inkml:trace>
</inkml:ink>
</file>

<file path=ppt/ink/ink2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2:37.530"/>
    </inkml:context>
    <inkml:brush xml:id="br0">
      <inkml:brushProperty name="width" value="0.05" units="cm"/>
      <inkml:brushProperty name="height" value="0.05" units="cm"/>
      <inkml:brushProperty name="color" value="#FF0066"/>
    </inkml:brush>
  </inkml:definitions>
  <inkml:trace contextRef="#ctx0" brushRef="#br0">48 230 5857,'-1'0'245,"-1"0"0,0 0 0,1 0 0,-1 0 0,0 1 0,1-1 0,-1 1 0,0-1 0,1 1 0,-1 0-1,1-1 1,-1 1 0,1 0 0,-1 0 0,1 0 0,-1 0 0,1 0 0,0 1 0,0-1 0,0 0 0,0 0 0,0 1 0,0-1 0,0 1-1,0-1 1,0 1 0,1-1 0,-1 1 0,0 2 0,-1 5-23,0-1 0,1 1 0,0 0 0,0 14 1,1-13 89,-2 41 247,3 0 0,2 0 0,2 0 0,20 83 0,-19-108-489,2-1 0,1 1 0,1-1 0,2-1 0,0 0 0,1-1-1,1 0 1,2-1 0,0 0 0,31 31 0,-36-43-57,1 0 0,0-1 1,0-1-1,1 0 0,0-1 0,1 0 0,-1-1 1,1 0-1,0-1 0,1-1 0,-1 0 1,1-1-1,21 1 0,-25-3 27,0 0 0,0-1 1,0 0-1,-1-1 0,1-1 0,0 0 1,0 0-1,-1-1 0,1 0 0,-1-1 0,0 0 1,0-1-1,-1 0 0,1 0 0,-1-1 1,0 0-1,0-1 0,-1 0 0,9-9 0,-5 1 78,-1-1-1,0 0 0,-1-1 0,0-1 1,-2 1-1,0-2 0,-1 1 0,-1-1 0,0 0 1,5-38-1,-7 24 140,-1 0 1,-1 0 0,-2 0-1,-1 0 1,-11-60 0,6 65-203,-2 0 1,-1 1-1,-1 0 0,-1 0 1,-1 1-1,-1 0 1,-2 2-1,-1-1 1,-34-40-1,35 48-52,-1 0-1,0 1 0,-1 1 1,-1 1-1,-1 0 0,0 1 1,-1 1-1,0 1 1,0 1-1,-1 1 0,-1 0 1,-40-9-1,51 16-2,-1 0-1,1 1 1,-1 0-1,1 1 1,-1 0-1,0 1 1,-11 3 0,17-3-144,-1 0 0,1 1 0,0 0 0,-1 0 1,1 1-1,0 0 0,1 0 0,-1 0 1,0 1-1,1 0 0,0 0 0,0 0 1,-9 9-1,13-10-56,-1-1 1,0 0-1,1 0 0,0 1 1,-1-1-1,1 1 1,0-1-1,-1 6 0,3 15-929</inkml:trace>
</inkml:ink>
</file>

<file path=ppt/ink/ink2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30.820"/>
    </inkml:context>
    <inkml:brush xml:id="br0">
      <inkml:brushProperty name="width" value="0.05" units="cm"/>
      <inkml:brushProperty name="height" value="0.05" units="cm"/>
      <inkml:brushProperty name="color" value="#FF0066"/>
    </inkml:brush>
  </inkml:definitions>
  <inkml:trace contextRef="#ctx0" brushRef="#br0">181 112 7234,'-122'-50'2879,"84"28"-985,26 4-76,6 6-22,4 3 1031,10 13-1079,15 18-107,2 15-554,-3 0 0,27 59 0,-31-58-698,40 86 580,26 50-497,-81-166-528,1 0 0,1 0 0,-1-1 0,1 0 0,1 0 0,-1 0 0,1-1 0,0 1 0,1-1 0,10 7 0,-17-13-9,0 1 0,1-1 0,-1 0 0,0 0 0,0 0-1,1 0 1,-1 0 0,0 0 0,0 1 0,1-1 0,-1 0-1,0 0 1,0 0 0,1 0 0,-1 0 0,0 0 0,0 0-1,1 0 1,-1 0 0,0 0 0,0 0 0,1 0 0,-1 0-1,0-1 1,0 1 0,0 0 0,1 0 0,-1 0 0,0 0 0,0 0-1,1 0 1,-1-1 0,0 1 0,0 0 0,0 0 0,0 0-1,1 0 1,-1-1 0,0 1 0,0 0 0,0 0 0,0-1-1,0 1 1,0 0 0,1 0 0,-1-1 0,0 1 0,0 0 0,0 0-1,0-1 1,0 1 0,0 0 0,0 0 0,0-1 0,0 1-1,0 0 1,0 0 0,0-1 0,0 1 0,-1 0 0,-2-23-2260,1 16 1473,-2-22-393</inkml:trace>
</inkml:ink>
</file>

<file path=ppt/ink/ink2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31.256"/>
    </inkml:context>
    <inkml:brush xml:id="br0">
      <inkml:brushProperty name="width" value="0.05" units="cm"/>
      <inkml:brushProperty name="height" value="0.05" units="cm"/>
      <inkml:brushProperty name="color" value="#FF0066"/>
    </inkml:brush>
  </inkml:definitions>
  <inkml:trace contextRef="#ctx0" brushRef="#br0">61 94 8818,'-57'-49'3753,"56"49"-3698,1-1 0,0 1 0,-1-1 0,1 1 0,0-1-1,-1 1 1,1-1 0,0 1 0,0 0 0,0-1 0,0 1 0,-1-1 0,1 1 0,0-1 0,0 1 0,0-1 0,0 0 0,0 1 0,0-1 0,0 1 0,0-1 0,1 1 0,-1-1 0,0 1 0,0-1 0,0 1 0,0 0 0,1-1 0,-1 1 0,0-1 0,0 1 0,1-1 0,-1 1 0,0 0-1,1-1 1,-1 1 0,1 0 0,-1-1 0,0 1 0,1 0 0,-1-1 0,1 1 0,-1 0 0,1 0 0,-1 0 0,1-1 0,27-8 1242,-23 8-900,10-3 128,-1 1 0,1 0 0,-1 1 0,1 0 0,0 1 0,0 1 0,0 0 0,-1 2 0,29 4 0,-37-4-445,0 0 1,1 0-1,-1 0 0,0 1 0,-1 0 1,1 0-1,0 0 0,-1 1 1,0 0-1,0 0 0,0 0 0,0 1 1,-1 0-1,0-1 0,1 1 1,-2 1-1,1-1 0,-1 1 0,0-1 1,0 1-1,0 0 0,-1 0 1,0 1-1,3 11 0,-5-12-46,1 1 0,-1 0-1,0 0 1,0-1 0,-1 1-1,0 0 1,0-1 0,0 1-1,-1-1 1,0 1 0,-1-1-1,1 0 1,-1 0 0,-6 10-1,6-11-31,0 0 0,-1 0-1,1 0 1,-1-1 0,0 1-1,-1-1 1,1 0 0,-1 0-1,0 0 1,0-1 0,0 0-1,0 0 1,0 0 0,-1 0-1,1-1 1,-11 3 0,12-5-196,0 0 1,1 0-1,-1 0 1,1-1-1,-1 1 1,1-1-1,-1 0 1,1 0-1,-1 0 1,1-1-1,0 1 1,-1-1-1,1 0 1,0 1-1,0-2 1,0 1-1,1 0 1,-1 0-1,0-1 1,1 0-1,0 1 1,-1-1-1,1 0 1,0 0-1,0 0 1,1 0-1,-1-1 1,1 1-1,0 0 1,-1-1-1,1 1 1,1-1-1,-2-5 1,3-29-919</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45.949"/>
    </inkml:context>
    <inkml:brush xml:id="br0">
      <inkml:brushProperty name="width" value="0.05" units="cm"/>
      <inkml:brushProperty name="height" value="0.05" units="cm"/>
      <inkml:brushProperty name="color" value="#FF0066"/>
    </inkml:brush>
  </inkml:definitions>
  <inkml:trace contextRef="#ctx0" brushRef="#br0">28 41 4817,'-5'0'2401,"0"0"-657,-2-4 1393,6 3-1809,-1-1-272,1 2-168,-1-1-176,0-1-55,1 0-177,-1 1-64,2-1-184,0 1-120,0-1-368,0 0-288,28-19-6850</inkml:trace>
</inkml:ink>
</file>

<file path=ppt/ink/ink2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31.643"/>
    </inkml:context>
    <inkml:brush xml:id="br0">
      <inkml:brushProperty name="width" value="0.05" units="cm"/>
      <inkml:brushProperty name="height" value="0.05" units="cm"/>
      <inkml:brushProperty name="color" value="#FF0066"/>
    </inkml:brush>
  </inkml:definitions>
  <inkml:trace contextRef="#ctx0" brushRef="#br0">1 2 10906,'9'-1'5454,"-1"9"-3466,4 12-290,43 133 3907,-40-122-5101,9 23-14,2-2 0,2 0 0,36 47 0,-62-96-559,1 0 0,-1 0 0,1 0-1,0 0 1,0-1 0,0 1 0,0-1-1,0 0 1,4 3 0,-6-5-5,-1 0 0,1 0 0,0 0 0,-1 1 0,1-1 1,-1 0-1,1 0 0,0 0 0,-1 0 0,1 0 0,0 0 0,-1 0 0,1 0 0,0 0 0,-1 0 0,1-1 0,0 1 1,-1 0-1,1 0 0,-1 0 0,1-1 0,0 1 0,0-1-98,0 0-1,0-1 1,0 1 0,0 0-1,-1 0 1,1 0 0,0 0-1,-1-1 1,1 1 0,-1 0 0,1 0-1,-1-1 1,0 1 0,1-3-1,13-97-9143,-7 61 7481</inkml:trace>
</inkml:ink>
</file>

<file path=ppt/ink/ink2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32.046"/>
    </inkml:context>
    <inkml:brush xml:id="br0">
      <inkml:brushProperty name="width" value="0.05" units="cm"/>
      <inkml:brushProperty name="height" value="0.05" units="cm"/>
      <inkml:brushProperty name="color" value="#FF0066"/>
    </inkml:brush>
  </inkml:definitions>
  <inkml:trace contextRef="#ctx0" brushRef="#br0">1 96 9346,'31'-58'3826,"-21"145"4192,-6-78-7750,-1 0 1,2 0-1,-1-1 1,1 0-1,1 0 1,-1 0 0,1 0-1,14 12 1,-18-18-236,0 0 1,0 0 0,1 0 0,-1 0-1,1-1 1,-1 1 0,1-1 0,-1 1 0,1-1-1,0 0 1,0 0 0,0 0 0,-1 0-1,1-1 1,0 1 0,0-1 0,0 0 0,0 0-1,0 0 1,0 0 0,0 0 0,0-1-1,0 1 1,0-1 0,0 0 0,0 0 0,-1 0-1,1 0 1,0 0 0,-1-1 0,1 1-1,2-3 1,-3 3-9,0-1 0,-1 1 0,1-1 0,-1 0 0,1 1-1,-1-1 1,0 0 0,1 0 0,-1 0 0,0 0 0,0 0 0,-1 0 0,1 0-1,0 0 1,-1 0 0,1 0 0,-1 0 0,0-1 0,1 1 0,-1 0-1,0 0 1,-1-1 0,1 1 0,0 0 0,-1 0 0,1 0 0,-1 0 0,1-1-1,-3-2 1,1-1 19,-1 0-1,-1 0 0,1 1 0,-1-1 0,1 1 1,-2 0-1,1 0 0,-9-8 0,-6-1-463,-1 1-1,0 0 1,-1 2 0,-37-16-1,58 27 327,0-1 0,0 1 0,1 0-1,-1 0 1,0 0 0,0 0-1,1 0 1,-1 0 0,0-1 0,0 1-1,1 0 1,-1 0 0,0 0 0,0-1-1,0 1 1,0 0 0,1 0-1,-1 0 1,0-1 0,0 1 0,0 0-1,0 0 1,0-1 0,0 1 0,1 0-1,-1-1 1,0 1 0,0 0-1,0 0 1,0-1 0,0 1 0,0 0-1,0-1 1,0 1 0,0 0 0,-1 0-1,1-1 1,0 1 0,0 0-1,0 0 1,0-1 0,0 1 0,0 0-1,0 0 1,-1-1 0,1 1 0,0 0-1,0 0 1,0 0 0,-1-1-1,1 1 1,0 0 0,0 0 0,0 0-1,-1 0 1,1-1 0,0 1-1,-1 0 1,1 0 0,0 0 0,-1 0-1,24-5-4507,-1 1 2249</inkml:trace>
</inkml:ink>
</file>

<file path=ppt/ink/ink2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32.418"/>
    </inkml:context>
    <inkml:brush xml:id="br0">
      <inkml:brushProperty name="width" value="0.05" units="cm"/>
      <inkml:brushProperty name="height" value="0.05" units="cm"/>
      <inkml:brushProperty name="color" value="#FF0066"/>
    </inkml:brush>
  </inkml:definitions>
  <inkml:trace contextRef="#ctx0" brushRef="#br0">66 1 9186,'-4'23'8432,"-13"12"-5435,3-7-1737,8-10-637,0-1-1,1 1 1,-4 24-1,8-38-559,1 0 0,-1-1 0,1 1-1,0 0 1,-1 0 0,2 0 0,-1-1 0,0 1 0,1 0 0,0 0-1,-1-1 1,2 1 0,-1 0 0,0-1 0,1 1 0,-1-1 0,1 1-1,0-1 1,0 0 0,1 0 0,-1 0 0,0 0 0,4 2 0,-4-3-46,0-1 0,0 0 0,0 0 1,0 0-1,0 0 0,0 0 0,0 0 1,1-1-1,-1 1 0,0-1 0,0 1 1,1-1-1,-1 0 0,0 0 0,1 0 1,-1 0-1,0 0 0,1-1 0,-1 1 1,0-1-1,0 1 0,1-1 0,-1 0 1,0 0-1,0 0 0,0 0 1,0 0-1,0-1 0,0 1 0,0-1 1,-1 1-1,1-1 0,0 0 0,-1 1 1,1-1-1,-1 0 0,0 0 0,2-3 1,2-3 3,-1 1 1,0-1-1,0 0 1,-1 0-1,0 0 1,0-1-1,-1 1 1,3-17-1,-4 16 3,-1 0 0,0 0 1,0 0-1,0 0 0,-1 0 0,-4-15 0,4 21-29,0 0 1,0 0-1,-1 0 1,1 0 0,-1 0-1,0 0 1,0 1-1,0-1 1,0 1 0,0-1-1,0 1 1,-1 0-1,1 0 1,-1 0-1,1 0 1,-1 1 0,0-1-1,0 0 1,0 1-1,0 0 1,0 0-1,-3-1 1,-73-16-3803,74 16 2104,9 1 1427,-1 0 365,12-3-347</inkml:trace>
</inkml:ink>
</file>

<file path=ppt/ink/ink2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32.840"/>
    </inkml:context>
    <inkml:brush xml:id="br0">
      <inkml:brushProperty name="width" value="0.05" units="cm"/>
      <inkml:brushProperty name="height" value="0.05" units="cm"/>
      <inkml:brushProperty name="color" value="#FF0066"/>
    </inkml:brush>
  </inkml:definitions>
  <inkml:trace contextRef="#ctx0" brushRef="#br0">28 317 8394,'-7'33'5003,"-12"80"993,18-100-5770,0 0-1,1 0 1,1 0 0,0 0 0,1 0 0,5 21 0,-6-31-185,0 0 0,0-1 0,0 1 0,0 0 0,0-1-1,1 1 1,-1-1 0,1 1 0,0-1 0,0 0 0,0 0 0,0 0 0,0 0 0,0 0 0,4 2 0,-5-3-31,0-1-1,0 1 1,0-1 0,1 0 0,-1 1 0,0-1-1,1 0 1,-1 0 0,0 0 0,1 0 0,-1 0-1,0 0 1,1 0 0,-1 0 0,0 0-1,0-1 1,1 1 0,-1-1 0,0 1 0,0-1-1,1 1 1,-1-1 0,0 0 0,0 1 0,0-1-1,0 0 1,0 0 0,0 0 0,0 0-1,0 0 1,-1 0 0,1 0 0,0 0 0,0-1-1,10-14 57,-2-1 0,0 0 1,-1 0-1,0 0 0,-1-1 0,-2 0 0,1-1 0,-2 1 0,-1-1 0,0 0 0,-1 0 0,-1 0 0,-3-37 0,0 30-16,-2 0-1,-1 0 1,0 0 0,-2 0 0,-1 1-1,-1 0 1,-1 1 0,-2 0-1,-20-34 1,30 55 10,0 0 0,0 0-1,-1 0 1,1 0 0,0 1 0,-1-1 0,-3-2-1,6 5-45,0 0 0,-1 0 1,1-1-1,0 1 0,0 0 0,0 0 0,-1 0 0,1 0 0,0 0 0,0 0 0,-1 0 0,1 0 0,0 0 0,0 0 1,0 0-1,-1 0 0,1 0 0,0 0 0,0 0 0,-1 0 0,1 0 0,0 0 0,0 0 0,0 0 0,-1 1 0,1-1 1,0 0-1,0 0 0,0 0 0,-1 0 0,1 0 0,0 1 0,0-1 0,0 0 0,0 0 0,0 0 0,-1 1 0,-2 17 357,3 4-74,2 0 1,0-1-1,1 0 0,9 30 0,31 81 1022,-34-106-1050,46 117 954,-44-120-1045,0-1 1,1 0-1,30 40 1,-36-56-290,-1 1 1,1-2 0,0 1-1,1 0 1,0-1 0,-1-1-1,1 1 1,1-1-1,-1 0 1,1 0 0,0-1-1,-1 0 1,1-1 0,0 0-1,12 2 1,35 5-538</inkml:trace>
</inkml:ink>
</file>

<file path=ppt/ink/ink2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33.718"/>
    </inkml:context>
    <inkml:brush xml:id="br0">
      <inkml:brushProperty name="width" value="0.05" units="cm"/>
      <inkml:brushProperty name="height" value="0.05" units="cm"/>
      <inkml:brushProperty name="color" value="#FF0066"/>
    </inkml:brush>
  </inkml:definitions>
  <inkml:trace contextRef="#ctx0" brushRef="#br0">1 21 9130,'0'-1'305,"0"1"0,0-1-1,0 1 1,0-1 0,0 0 0,0 1 0,0-1 0,0 1 0,0-1-1,0 0 1,0 1 0,0-1 0,0 1 0,0-1 0,0 1-1,1-1 1,-1 1 0,0-1 0,0 0 0,1 1 0,-1-1-1,0 1 1,1 0 0,-1-1 0,1 1 0,-1-1 0,0 1 0,1-1-1,-1 1 1,1 0 0,-1-1 0,1 1 0,-1 0 0,1 0-1,0 0 1,-1-1 0,1 1 0,-1 0 0,2 0 0,32-3 2311,-28 3-2659,72 6 1745,-1 3-1,82 21 0,-113-21-1470,14 3 127,334 58 66,-366-71-3065,-24-4-313,-12-5 1887,3 6 1072</inkml:trace>
</inkml:ink>
</file>

<file path=ppt/ink/ink2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34.122"/>
    </inkml:context>
    <inkml:brush xml:id="br0">
      <inkml:brushProperty name="width" value="0.05" units="cm"/>
      <inkml:brushProperty name="height" value="0.05" units="cm"/>
      <inkml:brushProperty name="color" value="#FF0066"/>
    </inkml:brush>
  </inkml:definitions>
  <inkml:trace contextRef="#ctx0" brushRef="#br0">0 0 9490,'13'4'4361,"13"-1"-2305,19 2 49,9 3 167,23 0-287,6 1-49,14-7-311,-2 0-209,-9 3-440,-6 3-272,-19-2-400,-8 2-88,-17-6-416,-5 1-328,-12-14 368</inkml:trace>
</inkml:ink>
</file>

<file path=ppt/ink/ink2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46.969"/>
    </inkml:context>
    <inkml:brush xml:id="br0">
      <inkml:brushProperty name="width" value="0.05" units="cm"/>
      <inkml:brushProperty name="height" value="0.05" units="cm"/>
      <inkml:brushProperty name="color" value="#FF0066"/>
    </inkml:brush>
  </inkml:definitions>
  <inkml:trace contextRef="#ctx0" brushRef="#br0">409 779 6001,'-1'0'360,"0"0"-1,1 0 0,-1 0 1,1 0-1,-1 0 0,0 0 1,1 0-1,-1-1 0,1 1 1,-1 0-1,1 0 0,-1-1 1,1 1-1,-1 0 0,1-1 1,-1 1-1,1 0 0,-1-1 1,1 1-1,-1-1 0,1 1 1,0-1-1,-1 1 1,1-1-1,-1 0 0,4-5 4529,7 4-4532,124-7 1531,-109 8-1506,0 2-1,28 4 0,35 0 255,369-5 2105,-344-11-2251,-81 6-286,-1 1-1,53 2 0,-37 4 8,-1-2 0,1-1 0,-1-3 0,56-12 0,-19 1 369,63-16 418,-124 24-941,-1 1-1,1 1 1,1 1-1,-1 1 1,0 1-1,1 1 1,28 2-1,-30 1-24,0-1 0,28-3 0,-43 2-29,1-1 0,-1 0 0,1-1-1,-1 1 1,0-1 0,1 0 0,-1-1 0,0 0 0,0 0-1,-1 0 1,11-8 0,6-5-10,-17 13 10,1-1 0,-1 0 0,1 0 0,-1-1 0,5-6 0,-9 9 0,1 1-1,-1-1 1,0 0-1,0 0 1,0 0-1,0 0 1,-1 0-1,1-1 1,0 1-1,-1 0 1,0 0-1,1 0 1,-1-1-1,0 1 1,0 0-1,0 0 1,0-1-1,-1 1 1,1 0 0,-1-3-1,-15-47-6,-2 2 0,-30-60 0,44 103-8,-1 1-1,1-1 1,-1 0-1,0 1 1,-1 0-1,0 0 0,0 1 1,-8-7-1,-60-37-177,50 34 131,-16-11-55,-79-45-224,103 63 244,-1 1 0,0 0-1,0 2 1,-1 0 0,-30-5-1,-9 6-56,0 2-1,-82 7 0,-3 1 19,-34-19 57,76 3-7,-371-14-69,357 19 143,76 4 2,0 2 0,0 1-1,0 2 1,-54 13 0,74-13-24,-1 1 0,1 1 0,0 1-1,1 1 1,0 0 0,0 1 0,1 1 0,0 1 0,1 0 0,-25 23-1,13-3-5,3 2 0,0 0-1,-23 45 1,40-66 44,-1 1 0,1 1 0,1-1 0,1 1 0,0 0 0,0 1 0,2-1 0,-1 1 0,2 0 0,0-1 0,1 30 0,1-24 58,2 1 0,0 0 0,1-1 1,1 1-1,1-1 0,1 0 0,1-1 0,0 1 0,2-1 0,17 29 1,-22-44-20,0 1 0,1-1 0,0 1 0,0-2 0,0 1 0,0 0 0,1-1 0,-1 0 1,1 0-1,8 2 0,3 2 194,1-1 0,24 4 0,-27-8-118,-1 0 0,1-1 1,0 0-1,-1-2 0,1 0 0,21-3 0,80-27 644,-79 20-458,57-11 0,-82 20-288,1 0 0,-1 2-1,25 0 1,-8 8-3333</inkml:trace>
</inkml:ink>
</file>

<file path=ppt/ink/ink2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02.386"/>
    </inkml:context>
    <inkml:brush xml:id="br0">
      <inkml:brushProperty name="width" value="0.05" units="cm"/>
      <inkml:brushProperty name="height" value="0.05" units="cm"/>
    </inkml:brush>
  </inkml:definitions>
  <inkml:trace contextRef="#ctx0" brushRef="#br0">44 96 2609,'-5'-40'1993,"6"-4"3925,-1 33-3156,-5 11 978,-7 14-1243,8-4-2241,0 0 1,1 0 0,0 0-1,-2 12 1,3-13-88,1-2 3,1 1 0,0-1 1,0 0-1,1 0 0,0 0 0,0 0 0,0 0 0,1 0 1,0 0-1,1 0 0,-1 0 0,1-1 0,1 1 0,5 8 1,-3-4 138,60 142 2007,-66-152-2347,-8-39-4821,-1-8 2670,1-5-869,3 18 1833</inkml:trace>
</inkml:ink>
</file>

<file path=ppt/ink/ink2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03.059"/>
    </inkml:context>
    <inkml:brush xml:id="br0">
      <inkml:brushProperty name="width" value="0.05" units="cm"/>
      <inkml:brushProperty name="height" value="0.05" units="cm"/>
    </inkml:brush>
  </inkml:definitions>
  <inkml:trace contextRef="#ctx0" brushRef="#br0">54 174 7258,'-18'-1'1308,"-15"-5"2550,32 6-3685,1 0 0,0-1 1,0 1-1,0 0 0,0 0 0,-1-1 0,1 1 1,0 0-1,0-1 0,0 1 0,0 0 0,0-1 1,0 1-1,0-1 0,0 1 0,0 0 0,0-1 1,0 1-1,0 0 0,0-1 0,0 1 1,0 0-1,0-1 0,0 1 0,0 0 0,0-1 1,0 1-1,1 0 0,-1-1 0,0 1 0,0 0 1,0 0-1,1-1 0,-1 1 0,0 0 0,0 0 1,1-1-1,-1 1 0,0 0 0,1 0 0,10-12 597,28-26 300,-23 23-430,0 0 0,35-24 0,-40 31-305,-5 4-166,-1 0 0,1 0-1,0 1 1,1 0 0,12-5-1,-18 7-161,0 1 0,1 0 0,-1 0 0,0 0-1,0 0 1,1 0 0,-1 0 0,0 0-1,0 0 1,0 0 0,1 0 0,-1 1 0,0-1-1,0 1 1,0-1 0,0 1 0,1-1 0,-1 1-1,0 0 1,0-1 0,0 1 0,0 0 0,-1 0-1,1 0 1,0 0 0,0 0 0,0 0-1,-1 0 1,1 0 0,0 0 0,-1 0 0,1 0-1,-1 0 1,0 0 0,1 0 0,-1 1 0,0-1-1,1 0 1,-1 0 0,0 2 0,1 7-1,0-1 1,-1 0 0,0 0-1,0 0 1,-1 1 0,0-1 0,-1 0-1,0 0 1,0 0 0,-4 10-1,-3 3 12,0 0 0,-22 37-1,8-31 17,23-27-33,-1 0 0,0 0 0,1 0 0,-1-1 1,0 1-1,0 0 0,0 0 0,0-1 0,0 1 0,0 0 0,0-1 1,0 1-1,0-1 0,0 1 0,0-1 0,0 0 0,0 0 0,0 1 0,-1-1 1,1 0-1,0 0 0,0 0 0,0 0 0,0 0 0,-1 0 0,1 0 1,-1-1-1,1 1-2,1-1 0,-1 1 0,1 0 0,0 0 1,-1-1-1,1 1 0,0 0 0,-1-1 0,1 1 1,0 0-1,-1-1 0,1 1 0,0 0 0,0-1 1,-1 1-1,1-1 0,0 1 0,0-1 0,0 1 1,0 0-1,0-1 0,0 1 0,-1-1 0,1 1 1,0-1-1,0 1 0,0-1 0,1 1 0,-1-1 1,0 1-1,0 0 0,0-1 0,0 1 0,0-1 1,0 1-1,1-1 0,-1 1 0,0 0 0,0-1 1,1 1-1,-1 0 0,0-1 0,1 1 0,-1-1 0,0 1 1,1 0-1,0-1 0,20-13-3,-17 12 4,0-1-1,1 1 1,-1-1-1,1 1 1,0 0-1,0 1 1,0-1-1,0 1 1,0 0-1,10-1 0,-8 2 2,-4 0 0,-1 0 1,1 0-1,-1 0 1,1 0 0,-1 1-1,1-1 1,-1 1-1,0 0 1,1 0 0,-1 0-1,0 0 1,0 0-1,1 0 1,-1 0-1,0 1 1,3 2 0,23 27 77,-25-27-57,2 1 79,-1 1-1,0-1 1,0 1 0,-1 0 0,0 0 0,4 10-1,-6-15-57,-1 1-1,0 0 0,1 0 1,-1 0-1,0 0 1,0 0-1,0 0 0,0 0 1,-1 0-1,1 0 0,-1 0 1,1-1-1,-1 1 1,1 0-1,-1 0 0,0 0 1,0-1-1,0 1 0,0 0 1,0-1-1,0 1 1,-1-1-1,1 1 0,0-1 1,-1 0-1,-2 2 0,-2 2 130,-1 0-1,0-1 1,0 0-1,0 0 0,-1 0 1,1-1-1,-1 0 1,0-1-1,-11 3 0,15-4-220,0-1-1,0 1 0,0 0 1,0-1-1,-1 0 0,1 0 1,0 0-1,0-1 0,0 1 1,0-1-1,0 0 0,0 0 1,0-1-1,0 1 0,0-1 1,0 0-1,1 0 0,-1 0 1,1 0-1,-4-3 0,0-5-2177,6-1 940</inkml:trace>
</inkml:ink>
</file>

<file path=ppt/ink/ink2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08.961"/>
    </inkml:context>
    <inkml:brush xml:id="br0">
      <inkml:brushProperty name="width" value="0.05" units="cm"/>
      <inkml:brushProperty name="height" value="0.05" units="cm"/>
      <inkml:brushProperty name="color" value="#FF0066"/>
    </inkml:brush>
  </inkml:definitions>
  <inkml:trace contextRef="#ctx0" brushRef="#br0">1020 0 6009,'-5'1'15768,"1"10"-16927,-9 31 1597,8-23-240,-1 0-1,-14 29 1,6-26-26,0 0 1,-2-1 0,0-1-1,-2 0 1,0-1 0,-1-1 0,-37 27-1,-56 37 227,-3-6-1,-200 100 0,284-161-251,-57 19 0,75-30-39,0-1 0,0 0-1,0-1 1,0-1-1,0 1 1,-1-2 0,-18-1-1,28 0-155,-3 0-253</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46.431"/>
    </inkml:context>
    <inkml:brush xml:id="br0">
      <inkml:brushProperty name="width" value="0.05" units="cm"/>
      <inkml:brushProperty name="height" value="0.05" units="cm"/>
      <inkml:brushProperty name="color" value="#FF0066"/>
    </inkml:brush>
  </inkml:definitions>
  <inkml:trace contextRef="#ctx0" brushRef="#br0">1 62 7146,'52'-53'2771,"-46"45"-1070,-9 8-633,-9 10 130,12-9-1193,-5 13 69,1 0 0,1 0 1,0 1-1,1 0 0,1-1 1,0 1-1,1 0 0,2 18 1,-2-31-72,1-1 1,-1 1-1,0 0 1,1 0-1,0 0 0,-1 0 1,1-1-1,0 1 1,0 0-1,0-1 1,0 1-1,0-1 1,0 1-1,1-1 0,-1 1 1,0-1-1,1 0 1,-1 0-1,1 1 1,-1-1-1,1 0 1,0 0-1,2 0 0,-1 0 19,0 0 0,0-1-1,0 1 1,0-1 0,0 0-1,0 0 1,0 0-1,0 0 1,0 0 0,0-1-1,0 1 1,0-1-1,5-2 1,-5 2 60,0 0-1,0 0 1,0 0 0,0-1-1,0 1 1,0-1 0,0 0 0,0 0-1,-1 0 1,1 0 0,-1 0-1,1-1 1,-1 1 0,0-1-1,0 0 1,0 1 0,0-1-1,0 0 1,-1 0 0,1 0-1,-1 0 1,0-1 0,0 1 0,0 0-1,-1 0 1,1-1 0,0-4-1,-2 6-22,0 0 1,0 0-1,0 0 0,0-1 0,0 1 0,-1 0 0,1 0 0,0 0 1,-1 1-1,0-1 0,1 0 0,-1 1 0,0-1 0,0 1 0,0-1 1,0 1-1,0 0 0,0 0 0,0 0 0,-1 0 0,1 0 0,0 0 0,-1 1 1,-3-1-1,-9-3-155,0 2 0,-24-2-1,32 4-90,4 0-163,-9-4-3369,12 3 2606</inkml:trace>
</inkml:ink>
</file>

<file path=ppt/ink/ink2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09.363"/>
    </inkml:context>
    <inkml:brush xml:id="br0">
      <inkml:brushProperty name="width" value="0.05" units="cm"/>
      <inkml:brushProperty name="height" value="0.05" units="cm"/>
      <inkml:brushProperty name="color" value="#FF0066"/>
    </inkml:brush>
  </inkml:definitions>
  <inkml:trace contextRef="#ctx0" brushRef="#br0">157 11 6609,'-5'-9'8434,"4"8"-8067,1 1-270,-1 0 0,1 0 0,-1 0 0,1-1-1,-1 1 1,1 0 0,-1 0 0,1 1 0,0-1 0,-1 0 0,1 0-1,-1 0 1,1 0 0,-1 0 0,1 0 0,-1 1 0,1-1 0,0 0-1,-1 0 1,1 1 0,-1-1 0,1 0 0,0 1 0,-1-1 0,1 0-1,0 1 1,-1-1 0,1 0 0,-1 2 0,-56 78 1163,48-64-896,0-1 0,1 1 0,-10 27 0,-2 4 351,3-9 259,21-41-742,0 0 0,-1 1 0,1-1 0,0 1 0,0 0 0,0 0 0,1 0 0,5-1 0,10-4-16,0 2 0,0 0 0,1 1 0,-1 1 1,28-1-1,-47 4-223,6 0 51,0 0 1,0-1 0,0 0-1,0 0 1,11-3 0,-17 3-67,0 1 0,0-1 0,0 1 0,0-1 0,-1 1 0,1-1 0,0 0 0,0 1 0,0-1 0,0 0 0,-1 0 0,1 0 0,0 1 0,-1-1 0,1 0 0,-1 0 0,1 0 0,-1 0 0,1 0 0,-1 0 0,0 0 0,1 0 0,-1 0 0,0 0 0,0 0 0,0-1 0,0 1 0,0 0 0,0 0 0,0 0 0,0 0 0,0 0 0,0 0 0,-1 0 0,1 0 0,0 0 0,-1 0 0,1 0 0,-1 0 0,1 0 0,-1 0 0,0 0 0,1 0 0,-2-1 0,-30-38-6413,24 31 4895,-15-16-627</inkml:trace>
</inkml:ink>
</file>

<file path=ppt/ink/ink2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10.068"/>
    </inkml:context>
    <inkml:brush xml:id="br0">
      <inkml:brushProperty name="width" value="0.05" units="cm"/>
      <inkml:brushProperty name="height" value="0.05" units="cm"/>
      <inkml:brushProperty name="color" value="#FF0066"/>
    </inkml:brush>
  </inkml:definitions>
  <inkml:trace contextRef="#ctx0" brushRef="#br0">180 0 8138,'-7'2'709,"0"0"1,0 0-1,1 0 1,-1 1-1,1 0 1,-1 0-1,1 1 1,0 0-1,-8 7 1,6-4-127,1 0 0,0 1 1,0-1-1,0 2 0,-9 16 0,7-8-156,1 0-1,0 1 0,1 0 1,2 0-1,0 0 0,-5 31 1,9-44-346,1 0 0,-1-1 0,1 1 1,0 0-1,0-1 0,0 1 0,1 0 1,0 0-1,0-1 0,0 1 0,0-1 1,1 1-1,0-1 0,0 0 0,0 1 1,0-1-1,6 7 0,-5-8-40,0 0-1,0-1 1,0 1-1,0-1 0,1 0 1,-1 0-1,1 0 1,0 0-1,-1-1 1,1 0-1,0 1 1,0-1-1,0 0 1,0-1-1,0 1 0,0-1 1,0 0-1,0 0 1,0 0-1,0 0 1,4-2-1,-2 1-61,0 0-1,0 0 1,0-1 0,0 0-1,0 0 1,0-1 0,-1 0-1,1 0 1,-1 0 0,0 0-1,0-1 1,0 0 0,0 0-1,-1 0 1,1-1 0,-1 0-1,0 1 1,-1-2 0,1 1-1,-1 0 1,0-1 0,0 1-1,-1-1 1,1 0-1,1-7 1,1-5-777,-1 0 1,-1-1-1,0 0 0,-2 0 0,0 0 0,0 0 0,-4-22 1,-3-6-300</inkml:trace>
</inkml:ink>
</file>

<file path=ppt/ink/ink2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10.442"/>
    </inkml:context>
    <inkml:brush xml:id="br0">
      <inkml:brushProperty name="width" value="0.05" units="cm"/>
      <inkml:brushProperty name="height" value="0.05" units="cm"/>
      <inkml:brushProperty name="color" value="#FF0066"/>
    </inkml:brush>
  </inkml:definitions>
  <inkml:trace contextRef="#ctx0" brushRef="#br0">3 20 7026,'-3'-15'3266,"9"10"589,-5 5-3594,1 1 0,-1-1-1,0 1 1,0-1-1,1 1 1,-1 0-1,0-1 1,0 1-1,0 0 1,0 0-1,0 0 1,0-1 0,0 1-1,0 0 1,0 1-1,0-1 1,1 2-1,8 13 790,0 1-1,-1 1 1,7 21 0,27 108 897,-23-68-1250,0-3-258,-10-34-234,23 62 1,-30-98-204,1 0 0,0 1 0,0-2-1,0 1 1,0 0 0,1-1 0,9 8 0,-12-11-65,-1-1-1,1 0 1,0 1-1,0-1 0,-1 0 1,1 0-1,0 0 1,0-1-1,0 1 1,1 0-1,-1-1 0,4 1 1,-5-1-49,0 0 1,1 0 0,-1 0-1,0-1 1,0 1-1,1 0 1,-1-1-1,0 1 1,0-1-1,0 0 1,0 1 0,0-1-1,0 0 1,0 1-1,0-1 1,0 0-1,0 0 1,0 0 0,-1 0-1,1 0 1,0 0-1,0 0 1,-1 0-1,1-2 1,9-16-2362,-2 0 0,7-23 0,0-1 1146</inkml:trace>
</inkml:ink>
</file>

<file path=ppt/ink/ink2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10.825"/>
    </inkml:context>
    <inkml:brush xml:id="br0">
      <inkml:brushProperty name="width" value="0.05" units="cm"/>
      <inkml:brushProperty name="height" value="0.05" units="cm"/>
      <inkml:brushProperty name="color" value="#FF0066"/>
    </inkml:brush>
  </inkml:definitions>
  <inkml:trace contextRef="#ctx0" brushRef="#br0">45 185 8042,'19'-89'3921,"-16"105"-1233,9 5-335,1 7-113,1-1-319,4 2-473,0 0-232,-2-1-528,2 1-216,-5-9-288,-2 1-96,-5-10-192,-1-1-264,-5-9-792,3-2-328,-3-14-1497,2-11 1833</inkml:trace>
  <inkml:trace contextRef="#ctx0" brushRef="#br0" timeOffset="1">38 1 6569,'-24'3'3225,"13"2"-576,9-2-2145,10 0-832,0-3-432</inkml:trace>
</inkml:ink>
</file>

<file path=ppt/ink/ink2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11.183"/>
    </inkml:context>
    <inkml:brush xml:id="br0">
      <inkml:brushProperty name="width" value="0.05" units="cm"/>
      <inkml:brushProperty name="height" value="0.05" units="cm"/>
      <inkml:brushProperty name="color" value="#FF0066"/>
    </inkml:brush>
  </inkml:definitions>
  <inkml:trace contextRef="#ctx0" brushRef="#br0">0 87 8682,'77'58'3453,"-74"-55"-3008,0-1 1,1 0-1,-1 0 1,1 0 0,-1 0-1,1-1 1,0 0 0,0 1-1,-1-1 1,1-1-1,0 1 1,0 0 0,8-1-1,-8 0-202,-1-1-1,1 0 0,0 0 1,0 0-1,-1 0 1,1 0-1,0-1 0,-1 1 1,0-1-1,1 0 0,4-4 1,0-1 45,0-1 0,-1 1-1,0-1 1,-1-1 0,0 1 0,0-1 0,8-17 0,-12 22-240,0 1 0,0-1 1,0 0-1,-1 0 0,0 0 0,0-1 0,0 1 1,0-5-1,-1 8-42,0 0-1,0 0 1,0 0 0,-1 0-1,1 0 1,0 0 0,-1 0 0,1 0-1,-1 0 1,1 0 0,-1 0 0,1 0-1,-1 0 1,0 0 0,1 1 0,-1-1-1,0 0 1,0 1 0,1-1 0,-1 0-1,0 1 1,0-1 0,0 1-1,0-1 1,0 1 0,0 0 0,0-1-1,0 1 1,0 0 0,0-1 0,0 1-1,0 0 1,0 0 0,0 0 0,0 0-1,0 0 1,0 0 0,-2 1 0,-2-1 29,0 1 0,0 0 0,1 0 0,-1 0 0,0 1 0,1-1 0,-1 1 0,1 0 0,-1 0 0,1 1 0,0-1 0,0 1 0,0 0 0,0 0 0,0 0 0,1 1 0,0-1 0,-1 1 0,1 0 0,1 0 0,-1 0 0,0 0 0,1 1 0,0-1 0,0 1 0,0-1 0,1 1 0,-1 0 0,1-1 0,-1 10 0,1-10-4,1 1 0,-1-1-1,1 1 1,-1 0 0,1-1-1,1 1 1,-1-1 0,1 1-1,-1-1 1,1 1 0,1-1-1,-1 1 1,0-1 0,1 0-1,0 1 1,0-1 0,1 0-1,-1 0 1,1-1 0,-1 1-1,1-1 1,1 1 0,-1-1-1,0 0 1,1 0 0,-1 0-1,1 0 1,0-1 0,0 0-1,0 1 1,0-1 0,9 2-1,0-1-362,-1-1 0,1 0 0,0-1 0,-1-1 0,1 0 0,0-1 0,13-2 0,26-5-443</inkml:trace>
</inkml:ink>
</file>

<file path=ppt/ink/ink2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11.977"/>
    </inkml:context>
    <inkml:brush xml:id="br0">
      <inkml:brushProperty name="width" value="0.05" units="cm"/>
      <inkml:brushProperty name="height" value="0.05" units="cm"/>
      <inkml:brushProperty name="color" value="#FF0066"/>
    </inkml:brush>
  </inkml:definitions>
  <inkml:trace contextRef="#ctx0" brushRef="#br0">67 80 7850,'-6'1'1003,"0"2"1,0-1 0,1 1 0,-1 0-1,1 0 1,-1 0 0,1 1 0,0 0-1,0 0 1,-6 8 1829,12-20-745,2 2-2030,0 1 1,0 0 0,0 0-1,0 0 1,1 0 0,0 1-1,0-1 1,0 1 0,0 0-1,9-6 1,1-2 73,-9 8-73,0-1-1,0 1 1,0 0-1,1 1 0,0-1 1,-1 1-1,1 0 1,0 1-1,1-1 1,-1 1-1,0 1 1,1-1-1,-1 1 1,1 0-1,-1 0 1,1 1-1,10 0 1,-12 1-51,-1-1 1,0 1-1,0 0 1,1 1-1,-1-1 1,0 1-1,0 0 1,0 0-1,0 0 1,-1 0-1,1 1 1,-1 0-1,1-1 1,-1 1 0,0 0-1,0 1 1,0-1-1,-1 1 1,1-1-1,-1 1 1,0 0-1,1 0 1,-2 0-1,4 8 1,-3-4-2,0 0 0,0 0 0,-1 1 0,0-1 0,0 1 0,-1-1 0,0 1 0,0-1 0,-1 1 0,0-1 0,-1 0 0,-3 11 0,-4 6 7,-1-1 0,-21 38-1,22-44-8,2-5 0,0 0 0,-1 0 0,-1-1 0,0 0 0,0 0 0,-22 19 0,30-31-5,0 1 0,0 0 0,-1-1 0,1 0 0,0 1 0,0-1 0,0 0 0,-1 1 0,1-1 0,0 0 0,0 0 0,0 0 0,-1 0 0,1 0 0,0-1 0,-3 1 0,5 0 11,-1 0 0,0-1 0,0 1 0,1 0 0,-1 0 0,0 0 1,0 0-1,0 0 0,1 0 0,-1 0 0,0 0 0,0-1 0,0 1 0,1 0 0,-1 0 1,0 0-1,0 0 0,0-1 0,0 1 0,0 0 0,1 0 0,-1 0 0,0-1 1,0 1-1,0 0 0,0 0 0,0-1 0,0 1 0,0 0 0,0 0 0,0 0 1,0-1-1,0 1 0,0 0 0,0 0 0,0-1 0,0 1 0,0 0 0,0 0 1,0-1-1,0 1 0,0 0 0,0 0 0,0 0 0,-1-1 0,1 1 0,0 0 0,0 0 1,0 0-1,0-1 0,0 1 0,-1 0 0,1 0 0,0 0 0,0 0 0,0 0 1,-1-1-1,1 1 0,0 0 0,0 0 0,0 0 0,-1 0 0,1 0 0,0 0 0,10-5 52,1 0-1,0 1 0,0 1 0,0 0 1,23-3-1,27-7-13,1-5-580,4-1-2998,0-4-3657,-35 11 5211</inkml:trace>
</inkml:ink>
</file>

<file path=ppt/ink/ink2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12.517"/>
    </inkml:context>
    <inkml:brush xml:id="br0">
      <inkml:brushProperty name="width" value="0.05" units="cm"/>
      <inkml:brushProperty name="height" value="0.05" units="cm"/>
      <inkml:brushProperty name="color" value="#FF0066"/>
    </inkml:brush>
  </inkml:definitions>
  <inkml:trace contextRef="#ctx0" brushRef="#br0">139 347 8610,'-3'-2'376,"1"1"0,0 0 1,-1 0-1,1 1 0,-1-1 0,1 0 1,-1 1-1,0 0 0,1-1 1,-1 1-1,1 0 0,-1 0 0,1 1 1,-1-1-1,0 0 0,1 1 0,-1 0 1,-3 1-1,2 0-97,0 0 0,0 1 0,0-1 1,1 1-1,-1 0 0,1 0 0,0 0 0,0 0 0,0 0 1,-3 5-1,0 1-20,0 1 1,0 1 0,1-1-1,0 1 1,1 0 0,0 0-1,-3 15 1,6-21-202,0 0 1,1 0-1,0 0 0,0 0 1,0 0-1,0 0 0,1 0 1,-1 0-1,1 0 0,0 0 0,1-1 1,-1 1-1,1 0 0,0-1 1,0 1-1,1-1 0,3 6 0,-4-8-51,0 0-1,0 0 1,1 0-1,-1 0 1,0 0-1,1-1 1,-1 1-1,1-1 1,-1 1-1,1-1 1,0 0-1,-1 0 0,1 0 1,0-1-1,0 1 1,0-1-1,0 1 1,-1-1-1,1 0 1,0 0-1,0 0 1,0-1-1,0 1 1,0-1-1,0 1 0,-1-1 1,1 0-1,0 0 1,-1 0-1,5-3 1,-1 1-71,0-1 0,-1 1 1,0-1-1,0 0 1,0-1-1,0 1 0,0-1 1,-1 0-1,0 0 1,0-1-1,-1 1 0,1-1 1,-1 1-1,0-1 0,-1 0 1,1 0-1,-1-1 1,0 1-1,-1 0 0,2-12 1,0-12-730,-1 1 0,-1-1 0,-5-39 0,3 45 69,-2-18-829,-10-56 0,11 84 1519,-2-1 0,0 1 0,-1 0 0,0 1 0,-1-1 0,0 1 0,-13-19 0,19 31 91,-1 0-1,1 0 1,-1 1-1,1-1 1,-1 0 0,0 0-1,1 0 1,-1 1 0,0-1-1,0 0 1,0 1-1,1-1 1,-1 0 0,0 1-1,0-1 1,0 1 0,0 0-1,0-1 1,0 1-1,0 0 1,0 0 0,0-1-1,0 1 1,0 0 0,0 0-1,0 0 1,0 0-1,-2 0 1,2 1 74,-1 0 1,0 0-1,1 0 1,-1 0-1,1 0 1,-1 1-1,1-1 0,0 0 1,0 1-1,-1-1 1,1 1-1,0-1 0,0 1 1,-1 1-1,-2 5 324,1-1-1,0 0 1,0 1-1,1 0 1,-1-1-1,0 10 1,3-8-205,0-1 1,1 1 0,0 0-1,0 0 1,1-1 0,0 1-1,0-1 1,1 1 0,1-1-1,5 12 1,7 9 301,29 38-1,-24-36-234,-13-19-274,1 0 0,0-1 1,0 0-1,1 0 0,19 16 1,-27-25-175,1 0 0,-1-1 0,0 1 0,1-1 1,-1 1-1,1-1 0,0 0 0,-1 0 0,1 0 1,0-1-1,-1 1 0,1-1 0,0 1 0,0-1 1,0 0-1,0 0 0,0 0 0,-1 0 0,1-1 1,0 1-1,0-1 0,0 0 0,-1 1 0,1-1 1,0 0-1,-1-1 0,1 1 0,-1 0 0,1-1 1,-1 0-1,0 1 0,0-1 0,0 0 0,0 0 1,0 0-1,3-5 0,28-35-4050,-12 19 3130</inkml:trace>
</inkml:ink>
</file>

<file path=ppt/ink/ink2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14.208"/>
    </inkml:context>
    <inkml:brush xml:id="br0">
      <inkml:brushProperty name="width" value="0.05" units="cm"/>
      <inkml:brushProperty name="height" value="0.05" units="cm"/>
      <inkml:brushProperty name="color" value="#FF0066"/>
    </inkml:brush>
  </inkml:definitions>
  <inkml:trace contextRef="#ctx0" brushRef="#br0">0 460 8042,'48'-54'3499,"-41"37"4215,-7 17-7638,0 0 0,0 0 1,0 0-1,-1 0 0,1 0 1,0 0-1,0 0 0,-1 0 1,1 0-1,0 0 0,0 0 1,-1 0-1,1 0 0,0 0 1,0 0-1,0 0 0,-1 0 1,1 0-1,0 0 0,0 0 1,0 0-1,-1 1 0,1-1 0,0 0 1,0 0-1,0 0 0,0 0 1,-1 0-1,1 1 0,0-1 1,0 0-1,0 0 0,0 0 1,0 1-1,0-1 0,-1 0 1,1 0-1,0 0 0,0 1 1,0-1-1,0 0 0,0 0 1,0 1-1,-31 101 720,30-99-763,0 0 0,1 1 0,0-1 0,0 0 0,0 1 1,0-1-1,0 0 0,0 1 0,1-1 0,0 0 0,0 0 0,0 1 0,2 3 0,-3-6-31,0 0 0,0 0 0,1-1 0,-1 1 0,0 0 0,1-1 0,-1 1 0,1-1 0,-1 1 0,1 0 0,-1-1 0,1 1 0,-1-1 0,1 1 1,-1-1-1,1 1 0,0-1 0,-1 0 0,1 1 0,0-1 0,-1 0 0,1 1 0,0-1 0,0 0 0,-1 0 0,1 0 0,0 0 0,-1 0 0,1 0 0,0 0 0,0 0 0,-1 0 0,1 0 0,0 0 0,0 0 0,-1 0 0,1-1 0,0 1 0,0 0 0,-1 0 0,1-1 0,0 1 0,-1-1 0,1 1 0,-1 0 0,1-1 0,-1 0 0,1 1 0,0-2 0,3-5 5,-2 0 0,1 0 0,-1-1 1,0 1-1,0-1 0,-1 0 0,0 1 0,-1-14 0,1 19-4,-1-1 0,0 1 0,0 0 0,1-1 0,-2 1 0,1 0 0,0 0 0,0-1 0,-1 1 0,1 0 0,-1 0 0,0-1 0,0 1 0,0 0 0,0 0 0,0 0 0,0 0 0,0 0 0,-1 0 0,1 1 0,-4-4-1,4 5 18,1 1 5,1 1 0,-1 0 0,1-1 0,-1 1 0,1 0-1,0-1 1,0 1 0,-1-1 0,1 1 0,0-1-1,0 1 1,1-1 0,-1 0 0,1 2 0,1-2-8,-1 0 1,1 0-1,0-1 1,-1 1 0,1-1-1,-1 1 1,1-1 0,0 0-1,0 0 1,-1 0-1,1 0 1,0-1 0,-1 1-1,1-1 1,-1 0-1,1 1 1,0-1 0,-1 0-1,0 0 1,1-1 0,-1 1-1,0-1 1,1 1-1,-1-1 1,2-2 0,6-4 25,-1 0 1,0-1 0,11-14 0,-17 19-24,34-45 596,-35 46-508,0 0 0,0-1 0,-1 1-1,1-1 1,-1 1 0,1-1 0,-1 0 0,0 0 0,0 0 0,0-3 0,-1 7-99,0 0 1,0 0-1,0 0 0,0 0 0,0 0 1,0 0-1,0 1 0,0-1 1,0 0-1,0 0 0,0 0 0,0 0 1,0 0-1,0 0 0,0 1 0,0-1 1,0 0-1,0 0 0,0 0 0,0 0 1,0 0-1,0 0 0,0 1 1,0-1-1,-1 0 0,1 0 0,0 0 1,0 0-1,0 0 0,0 0 0,0 0 1,0 0-1,0 1 0,0-1 1,-1 0-1,1 0 0,0 0 0,0 0 1,0 0-1,0 0 0,0 0 0,0 0 1,-1 0-1,1 0 0,0 0 0,0 0 1,0 0-1,0 0 0,0 0 1,0 0-1,-1 0 0,1 0 0,0 0 1,0 0-1,0 0 0,0 0 0,0 0 1,0 0-1,-1 0 0,3 6-6,-1 1-1,1-1 0,1 1 1,-1-1-1,1 0 1,0 1-1,1-1 1,-1-1-1,1 1 0,5 5 1,-8-10-3,0 0 0,0 0 1,0-1-1,1 1 0,-1 0 0,0-1 0,0 1 1,0-1-1,1 1 0,-1-1 0,0 0 0,1 0 1,-1 1-1,0-1 0,1 0 0,-1 0 0,0 0 1,1 0-1,-1 0 0,0-1 0,1 1 0,-1 0 1,0-1-1,0 1 0,1-1 0,-1 1 1,2-2-1,28-20 9,-29 20-8,4-2 6,-1-2 1,-1 1-1,1-1 0,-1 1 1,1-1-1,-2 0 0,6-11 1,-7 14 3,-1 0 0,1 0 0,-1-1 1,0 1-1,0-1 0,0 1 0,-1-1 0,1 0 1,-1 1-1,0-1 0,0 0 0,0 1 0,0-1 1,-1 0-1,1 1 0,-3-7 0,-4 1 330,6 9-277,1 0 0,-1-1 0,1 1 0,0 0-1,-1-1 1,1 1 0,0-1 0,-1 1-1,1-1 1,0 1 0,-1 0 0,1-1 0,0 1-1,0-1 1,0 1 0,-1-1 0,1 1 0,0-1-1,0 1 1,0-1 0,0 0 0,0 1-1,0-1 1,0 1 0,0-1 0,0 1 0,1-2-1,-2 2-55,1 0-1,0 0 1,0 0-1,0-1 1,0 1-1,0 0 1,0 0-1,0-1 0,0 1 1,1 0-1,-1 0 1,0-1-1,0 1 1,0 0-1,0 0 1,0 0-1,0-1 1,0 1-1,0 0 0,1 0 1,-1 0-1,0 0 1,0-1-1,0 1 1,0 0-1,1 0 1,-1 0-1,0 0 1,0 0-1,0-1 0,1 1 1,-1 0-1,0 0 1,0 0-1,0 0 1,1 0-1,-1 0 1,0 0-1,0 0 1,1 0-1,-1 0 0,0 0 1,0 0-1,0 0 1,1 0-1,-1 0 1,0 0-1,0 0 1,1 0-1,17 11 55,27 32-89,-30-26 25,-1 1 0,-1 0 0,-1 1 0,0 1-1,15 35 1,-19-33 5,-1 1 0,-1 0 0,0 0 0,-2 1 0,-1-1 0,-1 1 0,-1 0 0,-1-1 0,-1 1 0,-1 0 0,-10 44 0,11-64-2,0 0 0,-1 0 0,1 0 0,-1-1 0,0 1-1,0-1 1,0 1 0,-1-1 0,1 0 0,-1 0 0,0 0 0,0 0 0,0 0-1,-5 3 1,7-5 0,0 0 0,0-1-1,-1 1 1,1-1-1,0 0 1,0 1-1,-1-1 1,1 0 0,0 1-1,0-1 1,-1 0-1,1 0 1,0 0 0,-1 0-1,1 0 1,0-1-1,0 1 1,-1 0-1,0-1 1,0 0-2,0 0 1,0 0-1,1-1 1,-1 1-1,0 0 1,1-1-1,-1 1 1,1-1-1,0 1 0,-1-1 1,1 0-1,0 0 1,0 0-1,0 0 1,-1-2-1,-1-4-5,1 0 0,-1 0 0,1 0 0,1 0 0,0 0 0,0 0 0,0-1 0,1 1 0,0 0 0,3-12-1,2-12-17,12-42-1,-10 48 13,18-66-22,-5 19 43,19-125 0,-36 156-13,-2 21 3,1 1 0,10-41 0,-12 60 3,0 0-1,0 1 0,0-1 0,1 1 0,-1-1 0,0 1 0,0-1 0,1 1 1,-1-1-1,0 1 0,1 0 0,-1-1 0,1 1 0,-1-1 0,0 1 1,1 0-1,-1-1 0,1 1 0,-1 0 0,1 0 0,-1-1 0,1 1 0,-1 0 1,1 0-1,0 0 0,-1 0 0,1-1 0,0 1 0,19 5 8,21 19-7,-36-20 5,11 6 37,0 1-1,-1 1 1,16 16 0,-27-24-9,0 1 1,0-1 0,-1 1-1,1-1 1,-1 1-1,0 1 1,0-1-1,-1 0 1,1 1-1,-1-1 1,-1 1 0,1-1-1,-1 1 1,2 9-1,-4-11-15,1-1-1,-1 1 1,0-1-1,0 0 0,0 1 1,0-1-1,-1 0 1,1 0-1,-1 0 1,0 0-1,0 0 0,0 0 1,0-1-1,0 1 1,-1-1-1,1 1 1,-1-1-1,0 0 1,1 0-1,-1 0 0,-5 2 1,-7 5 12,-1-1 1,-28 11 0,-29 1 107,54-15-916,1-1-1,0 2 0,-20 9 1,35-11-2044,3-1 1128</inkml:trace>
</inkml:ink>
</file>

<file path=ppt/ink/ink2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52.672"/>
    </inkml:context>
    <inkml:brush xml:id="br0">
      <inkml:brushProperty name="width" value="0.05" units="cm"/>
      <inkml:brushProperty name="height" value="0.05" units="cm"/>
      <inkml:brushProperty name="color" value="#FF0066"/>
    </inkml:brush>
  </inkml:definitions>
  <inkml:trace contextRef="#ctx0" brushRef="#br0">16 1 6833,'-11'3'11885,"6"7"-9327,11 25-2384,25 132 1985,-30-162-2122,0-1-1,0 1 1,1 0-1,-1 0 1,1-1-1,0 1 1,4 5-1,-8-10-1763,-2-13-2819,4-4 2475,0-4 781</inkml:trace>
</inkml:ink>
</file>

<file path=ppt/ink/ink2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3:53.311"/>
    </inkml:context>
    <inkml:brush xml:id="br0">
      <inkml:brushProperty name="width" value="0.05" units="cm"/>
      <inkml:brushProperty name="height" value="0.05" units="cm"/>
      <inkml:brushProperty name="color" value="#FF0066"/>
    </inkml:brush>
  </inkml:definitions>
  <inkml:trace contextRef="#ctx0" brushRef="#br0">27 114 6473,'-17'-11'8301,"7"-1"-3570,10 11-4677,0 0 0,0 0 0,0 0 0,0 0 0,0 0 0,0 0 0,1 0 0,-1 0 0,0 0 0,0 0 0,1 0 1,-1 1-1,0-1 0,1 0 0,-1 0 0,1 0 0,-1 0 0,1 1 0,-1-1 0,1 0 0,0 1 0,-1-1 0,1 0 0,0 1 0,0-1 0,0 1 0,-1-1 0,1 1 0,0-1 0,0 1 0,0 0 0,0-1 0,0 1 0,0 0 0,1-1 0,4-1-10,-1 0 0,1-1 0,-1 0 0,0-1 0,0 1 0,0-1 0,0 0 0,6-7 0,3-2 37,-12 11-55,-1 1 1,1-1-1,0 1 0,0-1 0,0 1 0,0 0 0,1 0 0,-1 0 0,0 0 0,0 0 0,1 1 0,-1-1 0,0 1 0,5-1 0,-5 1-13,-1 0 0,1 1 0,-1-1 0,1 0-1,-1 1 1,1-1 0,-1 1 0,1 0 0,-1-1-1,0 1 1,1 0 0,-1 0 0,0 0-1,0 0 1,0 0 0,0 0 0,2 1 0,-1 2 0,0-1 0,1 1 0,-1-1 0,-1 1 0,1 0 0,0 0 1,-1 0-1,0 0 0,0 0 0,0 0 0,-1 0 0,1 7 1,-1-8-4,0 1 0,0 0 1,-1 0-1,0-1 1,0 1-1,0 0 1,0-1-1,0 1 1,-2 3-1,2-5-11,0-1-1,0 1 1,0-1 0,0 0-1,0 1 1,0-1-1,0 0 1,0 0-1,0 0 1,-1 0 0,1 0-1,0 0 1,-1 0-1,1-1 1,0 1 0,-1 0-1,1-1 1,-1 1-1,1-1 1,-1 1-1,0-1 1,1 0 0,-3 1-1,3-1-8,1 0-1,0 0 1,0 0-1,0 0 0,-1 0 1,1 0-1,0 0 1,0 0-1,0 0 1,-1 0-1,1 0 0,0 0 1,0 0-1,-1 0 1,1 0-1,0 0 1,0 0-1,0 0 0,-1-1 1,1 1-1,0 0 1,0 0-1,0 0 1,0 0-1,-1 0 1,1 0-1,0-1 0,0 1 1,0 0-1,0 0 1,-1 0-1,1 0 1,0-1-1,0 1 0,0 0 1,0 0-1,0 0 1,0-1-1,0 1 1,0 0-1,0 0 1,0 0-1,0-1 0,0 1 1,0 0-1,0 0 1,0-1-1,0 1 1,0 0-1,0 0 0,0 0 1,0-1-1,0 1 1,0 0-1,0 0 1,0 0-1,0-1 0,0 1 1,1 0-1,-1 0 1,0-1-1,10-8-31,1 6 43,-1 0 0,1 1 1,-1 1-1,1-1 0,15 2 1,-23 0-1,-1 0 0,1 1 0,-1-1 1,0 1-1,1 0 0,-1-1 0,0 1 1,0 0-1,1 0 0,-1 1 0,0-1 1,0 0-1,0 1 0,-1-1 0,1 1 1,0 0-1,-1 0 0,1-1 0,0 1 1,-1 0-1,2 4 0,1 2 76,0-1 1,-1 1-1,0-1 1,2 12-1,-4-16 3,-1-1-1,1 1 0,-1 0 0,0-1 0,1 1 0,-2 0 0,1-1 1,0 1-1,0 0 0,-1-1 0,1 1 0,-1 0 0,0-1 0,0 1 1,0-1-1,0 1 0,-2 2 0,0-1 69,0 0 0,-1 0 0,1 0 0,-1 0 0,0-1 0,0 0 1,0 0-1,-8 5 0,2-3 60,0 0-1,0 0 1,0-1 0,-1-1 0,0 1-1,0-2 1,-20 3 0,25-5-219,0 0 1,0 0-1,0-1 0,0 0 1,-8-1-1,12 1-93,0 0-1,-1 1 1,1-1 0,0 0 0,0 0-1,0 0 1,0 0 0,0 0 0,0-1-1,0 1 1,0-1 0,0 1-1,1-1 1,-1 0 0,-1-1 0,3-5-462</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46.835"/>
    </inkml:context>
    <inkml:brush xml:id="br0">
      <inkml:brushProperty name="width" value="0.05" units="cm"/>
      <inkml:brushProperty name="height" value="0.05" units="cm"/>
      <inkml:brushProperty name="color" value="#FF0066"/>
    </inkml:brush>
  </inkml:definitions>
  <inkml:trace contextRef="#ctx0" brushRef="#br0">1 46 7218,'39'-39'2899,"-39"39"-2755,1-1 1,-1 1-1,1-1 0,-1 1 1,0-1-1,1 1 0,-1 0 1,1-1-1,-1 1 1,1 0-1,-1-1 0,1 1 1,-1 0-1,1 0 0,-1-1 1,1 1-1,-1 0 0,1 0 1,0 0-1,-1 0 1,1 0-1,-1 0 0,1 0 1,-1 0-1,1 0 0,0 0 1,-1 0-1,1 0 1,-1 1-1,1-1 0,-1 0 1,1 0-1,-1 0 0,1 1 1,-1-1-1,1 0 1,-1 1-1,1-1 0,-1 0 1,1 1-1,-1-1 0,0 1 1,1-1-1,0 1 0,7 23 2198,-7-19-2649,1 0 348,0 0-1,0 0 1,0 0 0,0-1-1,1 1 1,0-1 0,0 1-1,7 6 1,1 3 26,-9-13-53,-1 1-1,0-1 0,0 1 0,0 0 1,0-1-1,-1 1 0,1 0 0,0 0 1,-1 0-1,1 0 0,-1 0 0,0-1 1,0 1-1,1 0 0,-1 3 0,2 9-153,1-4-435,4 10-1306,-1-11-3466,1-5 3967</inkml:trace>
</inkml:ink>
</file>

<file path=ppt/ink/ink2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23.055"/>
    </inkml:context>
    <inkml:brush xml:id="br0">
      <inkml:brushProperty name="width" value="0.05" units="cm"/>
      <inkml:brushProperty name="height" value="0.05" units="cm"/>
      <inkml:brushProperty name="color" value="#FF0066"/>
    </inkml:brush>
  </inkml:definitions>
  <inkml:trace contextRef="#ctx0" brushRef="#br0">701 65 5721,'-3'-30'5207,"4"27"-4039,-1 0-1,0 0 1,0 0-1,-1 0 0,1 0 1,-1 0-1,1 0 1,-2-3-1,1 6-1118,1-1-1,-1 1 0,1 0 1,-1-1-1,1 1 1,-1 0-1,1-1 0,-1 1 1,1 0-1,-1 0 1,0-1-1,1 1 1,-1 0-1,1 0 0,-1 0 1,0 0-1,1 0 1,-1 0-1,1 0 0,-1 0 1,0 0-1,1 0 1,-1 0-1,1 0 0,-1 1 1,0-1-1,1 0 1,-1 0-1,1 1 0,-1-1 1,1 0-1,-2 1 1,-2 1-1,2-2-33,-19 12 118,-123 136 921,117-117-957,-31 22 35,43-41-118,1 0 0,1 1 0,0 1 0,-21 28 1,17-18 21,0-1 0,-2-1 0,-26 25-1,26-28 16,1 0 0,0 2 0,1 0 0,-16 28 0,14-17 121,2 0 0,1 1 0,2 0 0,1 1 0,2 1 0,1 0 0,2 0-1,-5 47 1,12-72-113,-2 19 259,2 1-1,3 54 1,0-75-231,-1-1 0,1 1 1,0-1-1,1 1 0,-1-1 0,2 0 1,-1 0-1,1 0 0,1 0 0,-1-1 1,1 0-1,0 0 0,1 0 1,7 7-1,15 12 298,-2 0 115,1-2 0,41 28-1,-38-39-265,-26-13-172,0 2 0,0-1 0,-1 0 0,1 1 0,0-1 0,-1 1 0,1 0 0,-1 1 0,1-1 0,-1 0 0,6 7 0,-9-9 214,0-1-860,0-1 1,0 0-1,0 1 1,0-1-1,1 1 1,-1-1-1,0 0 1,1 1-1,-1-1 1,1 1-1,0-1 1,1-1-1,13-11-3342,8-5 4768,22-28-466</inkml:trace>
</inkml:ink>
</file>

<file path=ppt/ink/ink2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23.866"/>
    </inkml:context>
    <inkml:brush xml:id="br0">
      <inkml:brushProperty name="width" value="0.05" units="cm"/>
      <inkml:brushProperty name="height" value="0.05" units="cm"/>
      <inkml:brushProperty name="color" value="#FF0066"/>
    </inkml:brush>
  </inkml:definitions>
  <inkml:trace contextRef="#ctx0" brushRef="#br0">160 54 6465,'-26'-3'11059,"9"8"-6853,11-3-4128,0 0 1,0 0-1,0 0 1,0-1-1,0 1 1,0-2-1,-8 1 1,-11 0 2727,40 27-2130,-6-13-606,-1 1 1,0 0-1,-1 0 0,-1 1 0,5 17 1,-10-29-48,0-1 0,0 1 0,-1 0 0,0-1 0,0 1 0,0-1-1,0 1 1,-1-1 0,0 1 0,0 0 0,0-1 0,0 0 0,-1 1 0,1-1 0,-1 0 0,0 0 0,-1 0 0,1 0 0,-1 0 0,1 0 0,-1-1 0,-1 1 0,1-1 0,0 0 0,-4 3 0,6-5-15,0-1 0,1 1 0,-1-1-1,0 1 1,0-1 0,1 1 0,-1-1 0,0 0 0,0 1 0,0-1-1,0 0 1,1 0 0,-1 0 0,0 1 0,0-1 0,0 0-1,0 0 1,0 0 0,0 0 0,1 0 0,-1-1 0,0 1-1,0 0 1,0 0 0,0 0 0,0-1 0,1 1 0,-2-1 0,0-1 5,0 1-1,0-1 1,0 0 0,0 0 0,1 0 0,-1 0 0,1 0 0,-1 0 0,1 0 0,-2-4 0,0 0 2,1-1-1,-1 1 1,1-1-1,1 0 0,-1 0 1,1 0-1,-1-9 1,3 9 4,0 1 0,0 0 0,1-1 0,0 1 0,0 0 0,0 0 1,0 0-1,1 0 0,5-8 0,39-49 356,-29 41-199,37-47-1141,-52 61-958,-19 4 793</inkml:trace>
</inkml:ink>
</file>

<file path=ppt/ink/ink2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34.836"/>
    </inkml:context>
    <inkml:brush xml:id="br0">
      <inkml:brushProperty name="width" value="0.05" units="cm"/>
      <inkml:brushProperty name="height" value="0.05" units="cm"/>
      <inkml:brushProperty name="color" value="#FF0066"/>
    </inkml:brush>
  </inkml:definitions>
  <inkml:trace contextRef="#ctx0" brushRef="#br0">1 76 4417,'1'-7'5442,"4"-1"-1889,2-8 909,-5 14-4057,-1 0 0,1 0 0,0 0-1,0 1 1,0-1 0,1 0-1,-1 1 1,0 0 0,0-1 0,1 1-1,-1 0 1,1 0 0,-1 0-1,6 0 1,-5 2-344,0 0 0,1 0 0,-1 1 0,0-1 0,0 1 0,0 0 0,0 0 0,-1 0 0,1 0 0,-1 0-1,1 1 1,-1-1 0,0 1 0,1 0 0,-1 0 0,-1-1 0,3 6 0,-3-7-54,7 9 28,-3-4 14,1 1 1,-1 1-1,0-1 1,-1 1-1,0 0 1,0 0-1,0 0 1,3 16-1,-3-8 49,0 1 0,0-1 1,10 20-1,-10-20 19,-4-14 123,-2-13 85,-2-5-364,0 0 0,-1 0-1,-1 1 1,0-1 0,-2 1 0,-13-22-1,0 0 5,9 4-37,10 28 67,1 0 1,-1 0 0,0 0 0,0 1-1,0-1 1,-1 1 0,1 0-1,-1 0 1,-5-6 0,19 57 451,-5-30-395,7 23 422,20 45 1,-15-31-139,-19-54-328,0 0 0,1 0 0,-1-1-1,0 1 1,1 0 0,-1 0-1,0-1 1,0 1 0,1-1 0,-1 1-1,1-1 1,-1 1 0,0-1 0,1 1-1,-1-1 1,1 1 0,-1-1 0,1 0-1,-1-1 1,-58-138-11,39 84-71,16 51 49,3 13 21,7 22 66,2-11 40,1 0-1,1-1 1,0 0 0,2-1 0,0 0-1,20 22 1,-23-28-8,-8-10-194,0 1-1,0 0 1,0-1 0,0 1 0,0-1-1,1 0 1,-1 1 0,0-1 0,1 0-1,-1 0 1,1 0 0,-1 0 0,1 0-1,-1 0 1,1 0 0,0 0 0,0-1-1,-1 1 1,1-1 0,0 1 0,0-1-1,0 0 1,-1 0 0,1 1 0,0-1-1,0-1 1,0 1 0,0 0 0,0 0-1,2-1 1,24-8-819</inkml:trace>
</inkml:ink>
</file>

<file path=ppt/ink/ink2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35.597"/>
    </inkml:context>
    <inkml:brush xml:id="br0">
      <inkml:brushProperty name="width" value="0.05" units="cm"/>
      <inkml:brushProperty name="height" value="0.05" units="cm"/>
      <inkml:brushProperty name="color" value="#FF0066"/>
    </inkml:brush>
  </inkml:definitions>
  <inkml:trace contextRef="#ctx0" brushRef="#br0">42 39 5225,'-41'-27'14329,"41"27"-14252,11-3 1128,24-2-858,-22 4-234,9-1 351,-1 1 0,26 2 0,-40-1-349,0 1 0,0 0 0,0 1 0,0 0 0,0 0 0,0 0 0,-1 1 0,1 0 0,-1 0 0,0 1 0,9 5 0,-4 1-12,0 1 1,-1 0-1,0 1 0,-1 0 1,0 0-1,-1 1 1,0 0-1,-1 0 0,-1 1 1,0-1-1,0 2 0,-2-1 1,0 1-1,0-1 1,-2 1-1,0 0 0,0 0 1,-2 26-1,3-8-2063,-3-42 1261</inkml:trace>
</inkml:ink>
</file>

<file path=ppt/ink/ink2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36.125"/>
    </inkml:context>
    <inkml:brush xml:id="br0">
      <inkml:brushProperty name="width" value="0.05" units="cm"/>
      <inkml:brushProperty name="height" value="0.05" units="cm"/>
      <inkml:brushProperty name="color" value="#FF0066"/>
    </inkml:brush>
  </inkml:definitions>
  <inkml:trace contextRef="#ctx0" brushRef="#br0">11 1 8306,'-6'2'7874,"2"4"-6046,4 15-1772,0-20 236,0 5-107,0 0 0,1 0 0,-1 0 0,2 0 0,-1-1 0,0 1 1,1 0-1,0-1 0,1 1 0,-1-1 0,1 1 0,0-1 0,7 9 0,11 13 669,57 78 577,-66-71-1299,-11-33-234,-1 0 0,0 0 0,1 1-1,-1-1 1,0 0 0,0 1 0,0-1 0,0 0-1,0 1 1,0-1 0,0 0 0,0 1 0,0-1 0,-1 0-1,1 0 1,-1 1 0,1-1 0,-1 0 0,1 0-1,-1 0 1,0 1 0,-1 1 0,2-3-30,-1 0 0,1 0 0,-1 0 0,1 0 0,-1 0 0,1 0 0,-1 0 0,1 0 0,0 0 0,-1 0 0,1 0 0,-1 0 0,1 0 0,-1 0 0,1 0 0,-1-1 0,1 1 0,-1 0 0,1 0 0,0-1 0,-1 1-1,1 0 1,0 0 0,-1-1 0,1 1 0,0 0 0,-1-1 0,1 1 0,0 0 0,-1-1 0,1 0 0,-1 0-120,-6-8-1154</inkml:trace>
</inkml:ink>
</file>

<file path=ppt/ink/ink2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36.527"/>
    </inkml:context>
    <inkml:brush xml:id="br0">
      <inkml:brushProperty name="width" value="0.05" units="cm"/>
      <inkml:brushProperty name="height" value="0.05" units="cm"/>
      <inkml:brushProperty name="color" value="#FF0066"/>
    </inkml:brush>
  </inkml:definitions>
  <inkml:trace contextRef="#ctx0" brushRef="#br0">1 116 8642,'0'-1'396,"0"0"0,0 0 0,1 0 0,-1 0 0,0 0 0,1-1 0,-1 1 0,1 0 0,-1 0 0,1 1 0,0-1 0,0 0 0,-1 0 0,2-1 0,26-20 1236,-20 16-776,-4 3-638,15-12 1135,32-19 1,-46 32-1212,0-1 0,-1 1 0,1-1 0,0 1 0,0 1-1,1-1 1,-1 1 0,0 0 0,0 0 0,1 0 0,-1 1 0,0 0 0,8 1 0,-11-1-119,0 1 0,0 0 0,0 0 0,0 0 1,0 0-1,-1 0 0,1 0 0,0 1 0,0-1 0,-1 1 0,1-1 0,-1 1 0,1 0 0,-1-1 0,0 1 1,0 0-1,0 0 0,0 0 0,0 0 0,0 0 0,0 0 0,-1 0 0,1 0 0,-1 0 0,1 0 0,-1 1 1,0-1-1,0 2 0,1 6 28,-1 0 0,0 0-1,-1 0 1,-2 16 0,0-11 11,-1 0 1,-1 0-1,-11 27 0,14-38-122,1-1 0,-1 1 0,0-1 0,0 1-1,0-1 1,-1 0 0,1 0 0,-1 0 0,0 0 0,0 0 0,0-1 0,0 1 0,0-1-1,0 0 1,-1 0 0,1 0 0,-1 0 0,1 0 0,-1-1 0,-4 2 0,6-3-89,1 0 1,0 0-1,0 0 1,-1 0-1,1 0 1,0-1-1,0 1 1,-1 0-1,1-1 1,0 1-1,0-1 1,0 1-1,0-1 1,0 1 0,0-1-1,-1 0 1,1 1-1,1-1 1,-1 0-1,0 0 1,0 0-1,0 0 1,0 0-1,1 0 1,-1 0-1,0 0 1,1 0-1,-1 0 1,1 0-1,-1-1 1,1 1-1,-1-2 1,0-14-1026</inkml:trace>
</inkml:ink>
</file>

<file path=ppt/ink/ink2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37.197"/>
    </inkml:context>
    <inkml:brush xml:id="br0">
      <inkml:brushProperty name="width" value="0.05" units="cm"/>
      <inkml:brushProperty name="height" value="0.05" units="cm"/>
      <inkml:brushProperty name="color" value="#FF0066"/>
    </inkml:brush>
  </inkml:definitions>
  <inkml:trace contextRef="#ctx0" brushRef="#br0">0 196 7042,'70'22'3087,"-67"-21"-2732,0 0 1,0-1-1,1 1 1,-1-1-1,1 0 0,-1 0 1,0 0-1,1 0 1,-1 0-1,1-1 0,-1 1 1,0-1-1,1 0 1,-1 0-1,0 0 1,0-1-1,0 1 0,0-1 1,0 0-1,0 0 1,4-3-1,0-2 197,1 0 0,-1-1 0,0 0-1,10-15 1,-14 18-367,19-34 644,-22 37-806,1 0 1,0 0-1,0 0 0,-1-1 0,1 1 0,-1 0 0,0 0 0,0 0 0,1-1 0,-2 1 0,1 0 0,0 0 0,0-1 0,-1 1 1,1 0-1,-1 0 0,-1-3 0,2 4-23,0 1 1,0 0-1,-1-1 1,1 1-1,0 0 1,-1-1-1,1 1 0,0 0 1,-1 0-1,1 0 1,0-1-1,-1 1 1,1 0-1,0 0 1,-1 0-1,1 0 1,-1-1-1,1 1 1,0 0-1,-1 0 0,1 0 1,-1 0-1,1 0 1,0 0-1,-1 0 1,1 0-1,-1 0 1,1 0-1,-1 1 1,1-1-1,0 0 1,-1 0-1,1 0 0,0 0 1,-1 1-1,1-1 1,0 0-1,-1 0 1,1 1-1,-1-1 1,-13 13-1,13-12 1,-6 7 9,0 1 0,0 0 0,1 0 0,1 1 0,0-1 0,0 1 0,-6 17 0,9-22 18,1 0 0,-1 0 1,1 0-1,0 0 0,0 1 1,1-1-1,-1 0 0,1 0 1,0 0-1,1 1 0,-1-1 0,1 0 1,0 0-1,0 0 0,1 0 1,-1 0-1,6 10 0,-6-14-13,0 1 0,0 0-1,1-1 1,-1 1-1,1-1 1,-1 0 0,1 1-1,-1-1 1,1 0 0,0 0-1,0 0 1,0 0 0,-1 0-1,1-1 1,0 1 0,0 0-1,0-1 1,0 0 0,0 1-1,0-1 1,0 0 0,1 0-1,-1 0 1,0 0 0,0 0-1,0-1 1,0 1 0,0-1-1,0 1 1,2-2 0,6-2 15,-1 0 1,1-1 0,-1 0 0,12-9-1,-19 13-24,7-6 1,0 0 1,0 0 0,-1-1 0,0 0-1,0-1 1,-1 0 0,0 0 0,5-10-1,-8 13 5,0-1 0,-1 0 0,0 1 0,0-1 0,-1 0 0,0 0 0,0-1-1,-1 1 1,0 0 0,0-1 0,0 1 0,-1-1 0,-1-8 0,4 26 188,1-1 1,0 1 0,0-1 0,1 1-1,8 10 1,-1 0-33,7 19 194,-9-18-202,0 0 0,2-1 0,21 28 0,-25-33-130,-7-10 3,-7-9 77,4 1-113,1 1 0,-1-1 0,1 1-1,0-1 1,0 0 0,0 1 0,0-1 0,0 0 0,0-5 0,-6-17-37,-13-38-121,-14-80 0,33 141 158,1 1 1,-1-1-1,1 1 1,0-1-1,0 0 1,0 1-1,0-1 1,0 0-1,0 0 1,0 1-1,0-1 1,1 0-1,-1 1 1,1-1-1,-1 1 1,1-1-1,0 1 1,0-1-1,-1 1 1,1-1-1,0 1 1,0 0 0,1-1-1,-1 1 1,0 0-1,0 0 1,0 0-1,1 0 1,-1 0-1,1 0 1,-1 0-1,1 0 1,-1 1-1,1-1 1,-1 0-1,1 1 1,0-1-1,-1 1 1,1 0-1,0 0 1,-1 0-1,1-1 1,0 2-1,-1-1 1,1 0-1,0 0 1,-1 0 0,3 1-1,0 0 6,-1-1 1,0 1-1,0 0 1,0 0-1,0 0 1,0 0-1,0 0 1,0 1-1,0-1 0,0 1 1,-1 0-1,1 0 1,-1 0-1,1 0 1,-1 0-1,0 1 1,0-1-1,0 0 0,0 1 1,0 0-1,0 0 1,-1-1-1,1 1 1,-1 0-1,2 6 0,-3-4 13,0 0 0,0 0 0,-1 0 0,1-1-1,-1 1 1,0 0 0,-1 0 0,1-1 0,-1 1-1,0-1 1,0 1 0,0-1 0,-6 7 0,2-2-23,0-1 1,-1 0-1,0 0 1,0 0 0,-13 9-1,19-16-59,0-1-1,0 0 0,0 1 1,-1-1-1,1 0 0,0 1 1,0-1-1,0 0 1,0 0-1,0 0 0,-1 0 1,1 0-1,0 0 0,0 0 1,0 0-1,0-1 1,-1 1-1,1 0 0,0-1 1,0 1-1,0-1 0,0 1 1,0-1-1,0 1 1,0-1-1,0 0 0,0 0 1,1 1-1,-1-1 0,0 0 1,0 0-1,1 0 1,-1 0-1,0 0 0,0-2 1,-3-1-535,1-1 1,0 0 0,0 0 0,1 0 0,-4-10-1,2-15-1809,2-6 1099</inkml:trace>
</inkml:ink>
</file>

<file path=ppt/ink/ink2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37.617"/>
    </inkml:context>
    <inkml:brush xml:id="br0">
      <inkml:brushProperty name="width" value="0.05" units="cm"/>
      <inkml:brushProperty name="height" value="0.05" units="cm"/>
      <inkml:brushProperty name="color" value="#FF0066"/>
    </inkml:brush>
  </inkml:definitions>
  <inkml:trace contextRef="#ctx0" brushRef="#br0">0 1 9594,'6'0'7871,"-6"-1"-7757,17 14 2751,14 19-832,-17-15-1163,0 0-1,-1 1 1,14 28 0,-22-37-841,-1 0 0,0 0 1,-1 0-1,0 0 0,0 0 0,-1 1 1,0-1-1,-1 1 0,0 0 0,0 12 1,-1-21-127,-1 0 0,1-1 0,0 1 0,0 0 1,0 0-1,-1 0 0,1-1 0,0 1 0,-1 0 1,1 0-1,-1-1 0,1 1 0,-1-1 0,1 1 0,-1 0 1,1-1-1,-2 1 0,2 0-63,0-1 1,-1 0-1,1 0 1,-1 0-1,1 1 1,0-1-1,-1 0 1,1 0-1,-1 0 1,1 0-1,-1 0 1,1 0-1,0 0 1,-1 0-1,1 0 1,-1 0-1,1 0 1,-1 0-1,1 0 0,-1 0 1,1 0-1,0 0 1,-1-1-1,1 1 1,-1 0-1,1 0 1,0 0-1,-1-1 1,1 1-1,0 0 1,-1-1-1,1 1 1,0 0-1,-1-1 1,1 1-1,-4-8-1556</inkml:trace>
</inkml:ink>
</file>

<file path=ppt/ink/ink2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38.007"/>
    </inkml:context>
    <inkml:brush xml:id="br0">
      <inkml:brushProperty name="width" value="0.05" units="cm"/>
      <inkml:brushProperty name="height" value="0.05" units="cm"/>
      <inkml:brushProperty name="color" value="#FF0066"/>
    </inkml:brush>
  </inkml:definitions>
  <inkml:trace contextRef="#ctx0" brushRef="#br0">34 59 7202,'-32'-38'3406,"32"38"-3314,0-1 0,-1 1 1,1 0-1,0 0 0,0-1 1,0 1-1,0 0 0,0-1 1,0 1-1,-1 0 0,1-1 1,0 1-1,0 0 1,0-1-1,0 1 0,0-1 1,0 1-1,0 0 0,0-1 1,1 1-1,-1 0 0,0-1 1,0 1-1,0 0 0,0 0 1,0-1-1,1 1 0,-1 0 1,0-1-1,0 1 1,0 0-1,1 0 0,-1-1 1,0 1-1,0 0 0,1 0 1,-1-1-1,0 1 0,1 0 1,-1 0-1,0 0 0,1 0 1,-1 0-1,0-1 0,1 1 1,-1 0-1,0 0 0,1 0 1,-1 0-1,0 0 1,1 0-1,-1 0 0,0 0 1,1 0-1,-1 0 0,0 0 1,1 1-1,-1-1 0,1 0 1,24 1 2918,-23 0-2436,5-2-181,-1 1 1,0 0-1,1-1 0,-1 0 0,12-4 1,-18 5-562,0-3-1847</inkml:trace>
</inkml:ink>
</file>

<file path=ppt/ink/ink2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38.407"/>
    </inkml:context>
    <inkml:brush xml:id="br0">
      <inkml:brushProperty name="width" value="0.05" units="cm"/>
      <inkml:brushProperty name="height" value="0.05" units="cm"/>
      <inkml:brushProperty name="color" value="#FF0066"/>
    </inkml:brush>
  </inkml:definitions>
  <inkml:trace contextRef="#ctx0" brushRef="#br0">70 91 8554,'-69'42'3721,"75"-45"-1729,4-3-224,9-7-39,-2-3-193,7-1-296,5 3-159,-8-1-313,5 4-216,-7 1-352,-6 2-72,-1 3-264,-6 0-408,-1 4-3329</inkml:trace>
  <inkml:trace contextRef="#ctx0" brushRef="#br0" timeOffset="1">284 1 10842,'47'24'4745,"-34"-11"-2520,-2 1-49,5 1-639,-3 0-257,-1-1-504,-1-6-272,-3-1-344,0-4-72,-3-6-424,-2-2-440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16.196"/>
    </inkml:context>
    <inkml:brush xml:id="br0">
      <inkml:brushProperty name="width" value="0.05" units="cm"/>
      <inkml:brushProperty name="height" value="0.05" units="cm"/>
      <inkml:brushProperty name="color" value="#FF0066"/>
    </inkml:brush>
  </inkml:definitions>
  <inkml:trace contextRef="#ctx0" brushRef="#br0">169 1 6457,'1'0'6870,"2"8"-4618,3 18-2682,-5-9 595,-1 1 1,-1 0 0,0 0 0,-1-1 0,-1 1-1,-7 26 1,-43 113 956,35-107-844,-74 188 820,95-234-1622,1-12-4092,-2-2 3664</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47.296"/>
    </inkml:context>
    <inkml:brush xml:id="br0">
      <inkml:brushProperty name="width" value="0.05" units="cm"/>
      <inkml:brushProperty name="height" value="0.05" units="cm"/>
      <inkml:brushProperty name="color" value="#FF0066"/>
    </inkml:brush>
  </inkml:definitions>
  <inkml:trace contextRef="#ctx0" brushRef="#br0">3 202 4169,'-1'-2'1014,"0"-1"-1,1 1 1,0 0 0,-1-1 0,1 1-1,0-1 1,0 1 0,0 0-1,1-5 1,9-20 2185,18-17-4260,-23 37 1897,-1 2-761,-1 0 0,0-1 0,0 1 0,-1-1 0,3-7 0,-4 11-104,-1-1 1,1 1-1,0-1 1,1 1-1,-1 0 1,0-1 0,1 1-1,-1 0 1,4-4-1,-5 6 1,1-1 1,-1 1-1,0-1 0,1 1 0,-1 0 1,0-1-1,0 0 0,0 1 0,1-1 1,-1 1-1,0-1 0,0 1 0,0-1 0,0 1 1,0-1-1,0 1 0,0-1 0,0 0 1,0 1-1,0-1 0,0 1 0,0-1 1,0 1-1,-1-1 0,1 1 0,0-1 1,0 1-1,-1-1 0,1 1 0,0-1 1,0 1-1,-1-1 0,1 1 0,-1-1 1,1 1-1,0 0 0,-1-1 0,0 0 1,-13-8 2107,14 25-2118,1 0 1,1 0-1,2 16 1,-4-32 36,1 3-216,-1 0 1,1 0 0,-1 0-1,1 0 1,0 0-1,0 0 1,0 0 0,0-1-1,0 1 1,1 0-1,0-1 1,-1 1-1,1-1 1,0 1 0,0-1-1,0 0 1,5 4-1,26 12-1336</inkml:trace>
</inkml:ink>
</file>

<file path=ppt/ink/ink2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38.826"/>
    </inkml:context>
    <inkml:brush xml:id="br0">
      <inkml:brushProperty name="width" value="0.05" units="cm"/>
      <inkml:brushProperty name="height" value="0.05" units="cm"/>
      <inkml:brushProperty name="color" value="#FF0066"/>
    </inkml:brush>
  </inkml:definitions>
  <inkml:trace contextRef="#ctx0" brushRef="#br0">49 81 8802,'-49'-81'4185,"51"83"-3801,3-1-600</inkml:trace>
</inkml:ink>
</file>

<file path=ppt/ink/ink2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39.240"/>
    </inkml:context>
    <inkml:brush xml:id="br0">
      <inkml:brushProperty name="width" value="0.05" units="cm"/>
      <inkml:brushProperty name="height" value="0.05" units="cm"/>
      <inkml:brushProperty name="color" value="#FF0066"/>
    </inkml:brush>
  </inkml:definitions>
  <inkml:trace contextRef="#ctx0" brushRef="#br0">0 264 8570,'64'-25'3907,"-59"21"-2048,-11 2-79,-13 7 745,17-3-2340,-1 1 0,1 0 0,0 0 0,-1 0 0,2 0-1,-1 0 1,0 0 0,0 0 0,1 1 0,0-1 0,0 1 0,-1 3 0,-7 45 712,8-46-790,0-2-82,1 0 0,0 0 0,0 0 1,0 0-1,0 0 0,1 0 0,0 0 1,-1 0-1,1 0 0,1-1 0,-1 1 0,3 5 1,-4-8-25,1 0 0,0-1 1,-1 1-1,1 0 0,0 0 1,0 0-1,-1 0 0,1-1 1,0 1-1,0 0 0,0-1 1,0 1-1,0-1 0,0 1 1,0-1-1,0 1 0,0-1 1,0 0-1,1 1 0,0-1 1,0 0-1,0-1 0,0 1 0,0 0 1,0-1-1,-1 1 0,1-1 0,0 1 1,0-1-1,-1 0 0,1 0 0,0 0 1,-1 0-1,1 0 0,1-1 0,6-6 5,-1 0 0,0 0-1,0-1 1,-1 0-1,0 0 1,-1-1-1,0 0 1,-1 0-1,1 0 1,-2-1-1,0 1 1,0-1-1,-1 0 1,3-16-1,-1 1 25,-2-1-1,-1 0 1,0 0-1,-2 0 1,-4-27 0,4 52-93,-4-20 769,4 22-681,0 0 1,0 0-1,0 0 1,0 0-1,0 1 1,0-1-1,0 0 1,0 0-1,0 0 1,-1 0-1,1 0 1,0 1-1,0-1 1,0 0-1,0 0 0,0 0 1,0 0-1,-1 0 1,1 0-1,0 0 1,0 1-1,0-1 1,0 0-1,-1 0 1,1 0-1,0 0 1,0 0-1,0 0 1,-1 0-1,1 0 1,0 0-1,0 0 1,0 0-1,0 0 1,-1 0-1,1 0 1,0 0-1,0 0 1,0 0-1,-1-1 1,1 1-1,0 0 1,0 0-1,0 0 1,0 0-1,0 0 1,-1 0-1,1 0 1,0 0-1,0-1 1,0 1-1,0 0 1,0 0-1,0 0 1,0 0-1,-1-1 0,1 1 1,0 0-1,0 0 1,-2 7 106,0 0 0,1 0-1,0 1 1,0-1 0,0 1 0,1-1 0,0 1 0,1-1-1,2 15 1,-1-5 2,-1 7-14,2 0-1,0 1 1,10 35-1,-11-53-101,0-1 0,1 1 0,0-1 0,0 1 0,0-1 0,0 0 0,1 0 0,0-1 0,1 1 0,-1-1-1,1 0 1,0 0 0,0 0 0,1-1 0,-1 1 0,8 3 0,-11-7 1,1 1 0,0-1 0,0 0 0,0 0 0,1 0 0,-1 0 0,0 0 0,0-1 0,0 0 0,1 1 0,-1-1 0,0 0 0,0-1 0,0 1-1,1 0 1,-1-1 0,0 0 0,0 0 0,3-1 0,-1 0-2,0-1-1,0 1 1,-1-1-1,1-1 1,-1 1-1,0 0 1,0-1 0,0 0-1,-1 0 1,6-8-1,-4 5-4,0 0 1,-1 0-1,0-1 0,0 1 1,-1-1-1,0 0 0,-1 0 1,0 0-1,0 0 0,0-1 0,-1 1 1,0 0-1,-1-1 0,-1-14 1,1 22-10,0-1 1,0 0 1,-1 0 0,1 0-1,0 1 1,-1-1 0,1 0-1,-1 0 1,0 0 0,1 1-1,-1-1 1,0 1 0,0-1 0,0 0-1,0 1 1,-1-1 0,1 1-1,0 0 1,-3-2 0,4 3-1,-1 0 1,1 0 0,-1 1 0,1-1 0,0 0 0,-1 1-1,1-1 1,0 0 0,-1 1 0,1-1 0,0 0-1,-1 1 1,1-1 0,0 1 0,0-1 0,0 1 0,-1-1-1,1 0 1,0 1 0,0-1 0,0 1 0,0-1-1,0 1 1,0-1 0,0 1 0,0-1 0,0 1 0,0-1-1,0 2 1,-1 17 103,1-19-107,0 6 68,0-1 0,0 1 0,1-1 0,-1 0 0,1 1 0,1-1 0,-1 0 0,1 0 0,-1 1 0,2-1 0,-1-1 0,0 1 0,1 0 0,0 0 0,0-1 0,0 0 0,1 0 0,0 0 0,-1 0 0,1 0 0,1-1 0,-1 1-1,0-1 1,1 0 0,0-1 0,0 1 0,-1-1 0,1 0 0,1 0 0,-1 0 0,0-1 0,0 0 0,1 0 0,-1 0 0,0-1 0,1 1 0,-1-1 0,1-1 0,-1 1 0,1-1 0,-1 0 0,9-3 0,-5 1-12,0-1 1,0-1-1,0 0 1,-1 0-1,0 0 1,0-1-1,0 0 1,-1-1-1,0 0 0,0 0 1,-1-1-1,1 1 1,-2-1-1,1-1 1,6-12-1,-8 13-283,0-1 0,-1 1 0,0-1 1,0 1-1,-1-1 0,0 0 0,0 0 0,-1 0 0,0 0 0,-1-14 0,-7-20-19,-4-4 34</inkml:trace>
</inkml:ink>
</file>

<file path=ppt/ink/ink2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50.056"/>
    </inkml:context>
    <inkml:brush xml:id="br0">
      <inkml:brushProperty name="width" value="0.05" units="cm"/>
      <inkml:brushProperty name="height" value="0.05" units="cm"/>
      <inkml:brushProperty name="color" value="#FF0066"/>
    </inkml:brush>
  </inkml:definitions>
  <inkml:trace contextRef="#ctx0" brushRef="#br0">425 1171 7017,'-1'0'205,"1"-1"-1,-1 1 0,1 0 0,-1-1 0,1 1 0,-1-1 0,1 1 1,0-1-1,-1 1 0,1-1 0,-1 1 0,1-1 0,0 0 0,0 1 1,-1-1-1,1 1 0,0-1 0,0 0 0,0 1 0,0-1 0,0 0 0,-1 1 1,1-1-1,0 0 0,1 1 0,-1-1 0,0 0 0,0 1 0,0-1 1,0 1-1,0-1 0,1 0 0,-1 1 0,0-1 0,0 1 0,1-1 0,-1 0 1,1 1-1,-1-1 0,0 1 0,1-1 0,-1 1 0,1 0 0,-1-1 1,1 1-1,-1-1 0,1 1 0,-1 0 0,1-1 0,0 1 0,0 0 1,4-3 91,1 1 1,-1 0 0,1 1 0,-1-1 0,11 0-1,31-1 1008,65 4 0,-10 1-380,54-16 102,-117 8-782,0 2 0,1 2 0,0 1 0,51 6 0,-15 7 56,125 14 544,-165-23-666,-1-3 0,0-1 0,64-10 0,-47-1 77,56-20 0,-58 16-30,59-12 0,-51 16 45,96-32 0,-137 36-189,-1-1-1,-1-1 0,1 0 1,-2-1-1,1 0 0,-2-1 0,1-1 1,-2 0-1,12-16 0,-19 22-63,-1 1-1,-1-1 0,1 0 1,-1 0-1,0 0 0,-1-1 0,1 1 1,-1-1-1,-1 1 0,0-1 1,0 0-1,0-14 0,-1 7 10,-1 1 0,0-1 0,-1 0 0,-1 1 0,-8-27 0,3 20-24,-2 0 0,-1 0-1,0 1 1,-1 0 0,-2 1-1,0 0 1,-25-25 0,18 19-25,-1 2 0,0 0 1,-2 2-1,-1 0 0,0 2 1,-2 1-1,-47-25 0,-197-61-108,33 15 136,199 74-10,-1 1 0,-1 2 1,0 2-1,-1 2 0,0 2 1,-48-2-1,35 6-6,0 3 0,1 3 0,-1 1 0,-70 18 0,69-9-18,0 3 0,2 2 1,0 2-1,1 3 0,1 2 1,2 2-1,1 3 1,1 1-1,1 3 0,3 2 1,0 1-1,-37 45 1,72-74 27,1 0 1,0 1 0,1 0-1,0 0 1,0 1 0,1 0-1,0 0 1,1 0 0,0 1-1,1-1 1,1 1 0,-1 0-1,2 1 1,0-1 0,-1 24-1,4-14 3,0 0-1,2 0 1,1 0 0,0 0-1,2-1 1,0 0 0,1 0-1,1 0 1,2-1 0,0 0-1,0-1 1,2 0 0,27 33-1,-21-31 29,2-1-1,-1-1 1,2-1-1,1-1 0,0 0 1,1-2-1,0-1 1,2 0-1,-1-2 1,49 17-1,-21-13 70,1-2 0,0-2 0,1-3-1,0-1 1,0-4 0,1-1 0,-1-3 0,0-3 0,1-1 0,-1-4 0,-1-1 0,64-20 0,-14 2-4674,-66 14 2716</inkml:trace>
</inkml:ink>
</file>

<file path=ppt/ink/ink2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55.832"/>
    </inkml:context>
    <inkml:brush xml:id="br0">
      <inkml:brushProperty name="width" value="0.05" units="cm"/>
      <inkml:brushProperty name="height" value="0.05" units="cm"/>
      <inkml:brushProperty name="color" value="#FF0066"/>
    </inkml:brush>
  </inkml:definitions>
  <inkml:trace contextRef="#ctx0" brushRef="#br0">60 2207 4289,'-2'6'989,"-1"0"1,0 0 0,0 0-1,0 0 1,0-1-1,-1 0 1,-8 10-1,7-12 2182,-1 4-2248,-2 4 329,8-11-1217,0-1-1,0 1 0,0 0 1,0 0-1,0 0 0,0 0 1,0-1-1,0 1 0,0 0 1,0 0-1,0-1 0,0 1 0,0 0 1,0 0-1,0 0 0,0 0 1,0-1-1,0 1 0,0 0 1,0 0-1,0 0 0,-1-1 1,1 1-1,0 0 0,0 0 1,0 0-1,0 0 0,0 0 1,0-1-1,-1 1 0,1 0 1,0 0-1,0 0 0,0 0 1,-1 0-1,1 0 0,0 0 1,0 0-1,0-1 0,0 1 1,-1 0-1,1 0 0,0 0 1,0 0-1,0 0 0,-1 0 1,1 0-1,0 0 0,0 0 1,0 0-1,-1 1 0,1-1 1,0 0-1,0 0 0,0 0 1,-1 0-1,1 0 0,0 0 1,0 0-1,2-25 110,2 0-1,0 0 1,2 0-1,15-40 1,47-99 588,-67 163-728,179-339 1505,27 13-451,-171 272-949,435-610 1086,-104 228 1466,-258 314-2444</inkml:trace>
</inkml:ink>
</file>

<file path=ppt/ink/ink2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57.106"/>
    </inkml:context>
    <inkml:brush xml:id="br0">
      <inkml:brushProperty name="width" value="0.05" units="cm"/>
      <inkml:brushProperty name="height" value="0.05" units="cm"/>
      <inkml:brushProperty name="color" value="#FF0066"/>
    </inkml:brush>
  </inkml:definitions>
  <inkml:trace contextRef="#ctx0" brushRef="#br0">8 17 6745,'-7'-16'14067,"15"29"-13028,17 36-423,-10-23-313,-1 2 0,-2 0 0,14 44 1,-17-36-99,-7-21-174,2-1-1,0 0 0,0 0 0,2 0 0,-1 0 0,2-1 0,10 17 0,-13-40-1910,-4-8 340,-3-27-2717,2 21 3099</inkml:trace>
</inkml:ink>
</file>

<file path=ppt/ink/ink2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57.511"/>
    </inkml:context>
    <inkml:brush xml:id="br0">
      <inkml:brushProperty name="width" value="0.05" units="cm"/>
      <inkml:brushProperty name="height" value="0.05" units="cm"/>
      <inkml:brushProperty name="color" value="#FF0066"/>
    </inkml:brush>
  </inkml:definitions>
  <inkml:trace contextRef="#ctx0" brushRef="#br0">39 32 9362,'-1'2'402,"0"0"0,-1 0 0,1 1 0,0-1 0,0 0 0,0 1 0,0-1 0,1 1 0,-1-1 0,1 1 0,0 0 1,-1-1-1,1 1 0,0-1 0,0 1 0,1 3 0,8 49 680,-6-39-342,-1-4-469,1 0 1,0 0-1,1 0 1,0 0 0,0 0-1,2-1 1,-1 0-1,14 18 1,-17-25-216,1-1 0,0 1 0,0-1 0,0 0 0,1 0 0,-1 0 0,1-1 0,-1 1 1,1-1-1,0 0 0,0 0 0,0 0 0,0 0 0,1-1 0,-1 0 0,0 0 0,1 0 0,-1 0 0,0-1 0,1 1 0,-1-1 0,1 0 0,-1-1 0,1 1 1,-1-1-1,0 0 0,7-2 0,-9 3-21,1-1 1,-1 0-1,0 1 1,0-1-1,0 0 1,0 0-1,1 0 1,-2-1 0,1 1-1,0 0 1,0-1-1,0 1 1,0-1-1,-1 0 1,1 1-1,-1-1 1,0 0-1,1 0 1,-1 0-1,0 0 1,0 0-1,0 0 1,0 0 0,0-1-1,-1 1 1,1 0-1,-1 0 1,1-1-1,-1 1 1,0 0-1,0-1 1,0 1-1,0 0 1,-1-1-1,1 1 1,0 0-1,-1-1 1,0 1 0,1 0-1,-3-3 1,-1-6 47,-1 0 0,0 1 0,0 0 0,-1 0-1,-1 1 1,-13-17 0,-1 4 84,-38-35-1,13 26-1071,-7 9-3296,43 18 2069,7-5 986</inkml:trace>
</inkml:ink>
</file>

<file path=ppt/ink/ink2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58.018"/>
    </inkml:context>
    <inkml:brush xml:id="br0">
      <inkml:brushProperty name="width" value="0.05" units="cm"/>
      <inkml:brushProperty name="height" value="0.05" units="cm"/>
      <inkml:brushProperty name="color" value="#FF0066"/>
    </inkml:brush>
  </inkml:definitions>
  <inkml:trace contextRef="#ctx0" brushRef="#br0">33 36 7386,'-17'-21'1457,"2"6"7628,22 32-7652,63 128 380,-63-124-1688,-7-17-148,1-1-1,0 1 1,0-1 0,0 0-1,0 1 1,1-1-1,0 0 1,3 6 0,-2-19-3250,-1-5 3549</inkml:trace>
</inkml:ink>
</file>

<file path=ppt/ink/ink2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58.417"/>
    </inkml:context>
    <inkml:brush xml:id="br0">
      <inkml:brushProperty name="width" value="0.05" units="cm"/>
      <inkml:brushProperty name="height" value="0.05" units="cm"/>
      <inkml:brushProperty name="color" value="#FF0066"/>
    </inkml:brush>
  </inkml:definitions>
  <inkml:trace contextRef="#ctx0" brushRef="#br0">0 1 7778,'0'0'3488,"3"4"-1687,1 8-217,5 9-40,1 1-111,1 4-161,1 5-176,1-5-112,-2 3-279,-1-3-145,-4-7-296,-1-4-96,-3-4-168,1-4-344,2-6-1105,1-2-647,-6-1 1176</inkml:trace>
</inkml:ink>
</file>

<file path=ppt/ink/ink2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59.337"/>
    </inkml:context>
    <inkml:brush xml:id="br0">
      <inkml:brushProperty name="width" value="0.05" units="cm"/>
      <inkml:brushProperty name="height" value="0.05" units="cm"/>
      <inkml:brushProperty name="color" value="#FF0066"/>
    </inkml:brush>
  </inkml:definitions>
  <inkml:trace contextRef="#ctx0" brushRef="#br0">189 414 7290,'-11'-19'2318,"6"12"-1799,1-1-1,-1 0 1,2 1 0,-1-2 0,1 1 0,1 0 0,-3-13 0,4 19-321,1 1 0,0-1 0,0 0 0,-1 1 1,1-1-1,-1 1 0,0-1 0,1 1 0,-1 0 0,0-1 0,0 1 1,0-1-1,0 1 0,0 0 0,0 0 0,0 0 0,0 0 0,0 0 1,-1 0-1,-1-1 0,2 1-104,0 1 1,0 0-1,-1 0 1,1 0-1,0 0 1,0 0-1,-1 0 1,1 0-1,0 0 1,0 1-1,-1-1 1,1 0-1,0 1 1,0-1-1,0 1 1,0-1-1,0 1 1,0 0-1,-2 1 1,-3 3 40,0 0 1,1 0 0,0 0-1,0 1 1,0 0 0,1 0-1,-4 7 1,-2 4-30,2-1-1,0 2 1,1-1-1,0 1 1,2 0-1,0 0 1,-4 31-1,9-47-105,0 0 0,0 0 0,0 0 0,0 0 0,0 0 0,1 0 0,-1 0-1,1 0 1,-1 0 0,1 0 0,0 0 0,-1 0 0,1 0 0,0-1 0,0 1-1,0 0 1,1 0 0,1 1 0,-2-2 0,0 0 0,0-1 0,1 1 0,-1 0 0,0-1 0,0 0 0,0 1 0,1-1 0,-1 0 0,0 1-1,1-1 1,-1 0 0,0 0 0,1 0 0,-1 0 0,0 0 0,0-1 0,1 1 0,-1 0 0,0-1 0,0 1 0,1-1 0,-1 1 0,0-1 0,0 1 0,0-1 0,0 0-1,0 1 1,0-1 0,2-2 0,5-4 8,0 0 0,-1-1 0,0-1 0,0 1 0,0-1 0,-1 0 0,-1 0 0,0-1-1,0 0 1,-1 1 0,0-2 0,5-17 0,-1-8 26,-1 0 0,4-52-1,-9 61-18,-2 1 0,-4-49 0,2 62 18,0 0-1,-1 0 0,0 0 1,-1 0-1,-1 0 1,0 1-1,-9-16 0,3 16 435,6 19-97,3 24 31,8 16-36,2-1 1,2 0-1,28 80 1,-36-120-344,0 0 1,0 0 0,1 0-1,0-1 1,0 1 0,1-1 0,-1 0-1,1 0 1,0 0 0,0-1-1,1 1 1,0-1 0,-1 0 0,8 4-1,-9-6-15,0-1 0,1 0-1,-1 1 1,0-1-1,1-1 1,-1 1 0,0 0-1,1-1 1,-1 0 0,1 0-1,-1 0 1,1 0 0,-1 0-1,1-1 1,-1 1 0,0-1-1,1 0 1,-1 0 0,0 0-1,1-1 1,-1 1 0,0-1-1,0 0 1,0 0-1,-1 0 1,6-5 0,2-1 6,0-2 0,-1 1 0,0-1 0,-1-1 1,0 1-1,-1-1 0,0-1 0,-1 1 0,0-1 0,0 0 0,-2-1 1,1 1-1,2-16 0,-7 28-21,-1 5 10,-1 0 0,2-1 0,-1 1 0,0 0 0,1 0 0,0 0 0,0 0 0,0-1 0,2 8 0,0-5 10,-1 0 0,1 0 0,0 0 0,1 0 0,0-1 0,0 1 0,5 7 0,-7-13-32,0 0 1,0 1 0,0-1 0,0 0 0,0 0 0,1 0 0,-1 0 0,0 0 0,0 0 0,1 0 0,-1-1-1,1 1 1,-1 0 0,1-1 0,-1 1 0,1-1 0,2 1 0,-2-1-67,0 0 1,0-1 0,0 1-1,1 0 1,-1-1-1,0 0 1,0 1-1,0-1 1,0 0 0,0 0-1,0 0 1,0 0-1,0-1 1,-1 1-1,1 0 1,3-4-1,-1 1-555,0-1-1,0 1 0,0-1 0,-1 0 0,0-1 0,0 1 0,0-1 0,0 1 1,3-12-1,4-7-839</inkml:trace>
</inkml:ink>
</file>

<file path=ppt/ink/ink2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4:59.740"/>
    </inkml:context>
    <inkml:brush xml:id="br0">
      <inkml:brushProperty name="width" value="0.05" units="cm"/>
      <inkml:brushProperty name="height" value="0.05" units="cm"/>
      <inkml:brushProperty name="color" value="#FF0066"/>
    </inkml:brush>
  </inkml:definitions>
  <inkml:trace contextRef="#ctx0" brushRef="#br0">156 69 8898,'-134'-68'4009,"123"74"-2217,1-1-392,10-2-639,6-1-417,7 0-616,0-6-473,11-1-679,-2 2 752</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47.771"/>
    </inkml:context>
    <inkml:brush xml:id="br0">
      <inkml:brushProperty name="width" value="0.05" units="cm"/>
      <inkml:brushProperty name="height" value="0.05" units="cm"/>
      <inkml:brushProperty name="color" value="#FF0066"/>
    </inkml:brush>
  </inkml:definitions>
  <inkml:trace contextRef="#ctx0" brushRef="#br0">7 110 4793,'-5'-4'5276,"5"4"-4998,-1 0 0,1-1-1,0 1 1,0 0 0,0-1 0,0 1-1,0 0 1,0-1 0,0 1-1,0 0 1,0-1 0,0 1 0,0-1-1,0 1 1,0 0 0,0-1-1,0 1 1,0 0 0,0-1-1,0 1 1,1 0 0,-1-1 0,17-12 2931,6-3-2869,-10 7-200,-9 7-103,0-1 1,0 0-1,-1 0 0,1 0 0,-1 0 0,0 0 0,1-1 0,-2 0 0,1 1 0,0-1 0,4-8 0,0 0 142</inkml:trace>
</inkml:ink>
</file>

<file path=ppt/ink/ink2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00.124"/>
    </inkml:context>
    <inkml:brush xml:id="br0">
      <inkml:brushProperty name="width" value="0.05" units="cm"/>
      <inkml:brushProperty name="height" value="0.05" units="cm"/>
      <inkml:brushProperty name="color" value="#FF0066"/>
    </inkml:brush>
  </inkml:definitions>
  <inkml:trace contextRef="#ctx0" brushRef="#br0">129 0 7746,'-4'2'559,"0"-1"0,0 1 1,0 0-1,0 0 0,0 0 1,1 1-1,-1-1 0,1 1 1,-1 0-1,1 0 0,0 0 1,0 1-1,1-1 0,-1 1 1,1-1-1,-4 8 1,4-5-232,-1 1 0,1-1 0,1 1 0,-1 0 0,1 0 0,1-1 0,-1 1 0,1 0 0,1 11 0,3 8-73,1-1-1,1 0 0,1 0 1,16 36-1,2-2 10,-12-30-487,-1 0-1,-2 0 1,10 41 0,-20-57-1143,-1-6-3827</inkml:trace>
  <inkml:trace contextRef="#ctx0" brushRef="#br0" timeOffset="1">88 487 8770,'-87'-37'3657,"100"39"-2241,8-6-792,3-4-120,7-3-504,-2-5-280,0-4-656,3 1 3745,-1-10-2321</inkml:trace>
</inkml:ink>
</file>

<file path=ppt/ink/ink2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00.545"/>
    </inkml:context>
    <inkml:brush xml:id="br0">
      <inkml:brushProperty name="width" value="0.05" units="cm"/>
      <inkml:brushProperty name="height" value="0.05" units="cm"/>
      <inkml:brushProperty name="color" value="#FF0066"/>
    </inkml:brush>
  </inkml:definitions>
  <inkml:trace contextRef="#ctx0" brushRef="#br0">75 1 8234,'-11'26'3729,"1"1"-1921,14 15-456,5 0-79,11 7-361,1-2-104,5-7-376,-2-6-144,-3-3-184,-2-7-72,-7-7-536,-3 0-680,-7-7-2345,-5 0 2201</inkml:trace>
  <inkml:trace contextRef="#ctx0" brushRef="#br0" timeOffset="1">109 386 9354,'-108'-15'4025,"121"17"-2241,10-8-776,15-15-615,6 1-161,0-9-536,-1 3-409,-7-5 481</inkml:trace>
</inkml:ink>
</file>

<file path=ppt/ink/ink2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00.934"/>
    </inkml:context>
    <inkml:brush xml:id="br0">
      <inkml:brushProperty name="width" value="0.05" units="cm"/>
      <inkml:brushProperty name="height" value="0.05" units="cm"/>
      <inkml:brushProperty name="color" value="#FF0066"/>
    </inkml:brush>
  </inkml:definitions>
  <inkml:trace contextRef="#ctx0" brushRef="#br0">17 1 9314,'-12'10'4233,"7"3"-2153,10 1-591,7 4-209,4 5-432,1-1-112,1 4-176,-2-2-128,-4 1-207,-1-1-33,-3-6-432,-1-4-233,-7-7-1015,-4-4-472,-2-9-113,-4-6 985</inkml:trace>
</inkml:ink>
</file>

<file path=ppt/ink/ink2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01.349"/>
    </inkml:context>
    <inkml:brush xml:id="br0">
      <inkml:brushProperty name="width" value="0.05" units="cm"/>
      <inkml:brushProperty name="height" value="0.05" units="cm"/>
      <inkml:brushProperty name="color" value="#FF0066"/>
    </inkml:brush>
  </inkml:definitions>
  <inkml:trace contextRef="#ctx0" brushRef="#br0">1 392 8106,'56'-47'11120,"35"-29"-4917,142-107-4227,-191 151-1861,-30 22-372,2 0-1,-1 1 0,29-15 1,-42 24 183,0 0 0,1 0 0,-1 0 0,0 0 0,1 0 0,-1 0 0,0 1 0,1-1 1,-1 0-1,0 0 0,1 0 0,-1 1 0,0-1 0,0 0 0,1 0 0,-1 1 0,0-1 0,0 0 1,0 0-1,1 1 0,-1-1 0,0 0 0,0 1 0,0-1 0,0 0 0,1 1 0,-1-1 0,0 0 0,0 1 1,0-1-1,0 0 0,0 1 0,0-1 0,0 1 0,0-1 0,0 0 0,0 1 0,0-1 0,0 0 1,-1 1-1,1 16-2289,-6 3-230,-4 5 1181</inkml:trace>
</inkml:ink>
</file>

<file path=ppt/ink/ink2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01.722"/>
    </inkml:context>
    <inkml:brush xml:id="br0">
      <inkml:brushProperty name="width" value="0.05" units="cm"/>
      <inkml:brushProperty name="height" value="0.05" units="cm"/>
      <inkml:brushProperty name="color" value="#FF0066"/>
    </inkml:brush>
  </inkml:definitions>
  <inkml:trace contextRef="#ctx0" brushRef="#br0">0 57 7922,'41'94'3632,"-38"-86"-1279,10 2-905,-3 4-199,1 1-153,-3 0-424,5 2-104,-10 1-328,2 3-96,-2-1-224,-3-4-248,2-3-608,-5-4-376,1-4-721</inkml:trace>
  <inkml:trace contextRef="#ctx0" brushRef="#br0" timeOffset="1">107 274 6185,'3'-12'6626,"10"-1"-5336,2 1-344,-2 0-485,6-4 729,-1-2 0,25-30-1,-39 43-1073,0 1-1,-1-1 1,0 0-1,0 0 0,0 0 1,-1 0-1,0-1 0,0 1 1,0-1-1,0 1 1,-1-1-1,0 0 0,0 0 1,-1 1-1,0-1 1,0 0-1,0 0 0,0 0 1,-1 1-1,0-1 1,0 0-1,-5-10 0,6 15-92,0 1-1,0 0 0,0 0 1,0-1-1,0 1 0,0 0 1,0 0-1,0-1 1,0 1-1,0 0 0,-1 0 1,1-1-1,0 1 0,0 0 1,0 0-1,0 0 0,-1-1 1,1 1-1,0 0 1,0 0-1,0 0 0,-1-1 1,1 1-1,0 0 0,0 0 1,-1 0-1,1 0 0,0 0 1,0 0-1,-1 0 1,1 0-1,0 0 0,-1 0 1,1 0-1,0 0 0,-1 0 1,-4 9 468,-1 19-64,6-16-424,0 1-1,1-1 1,0 0 0,1 1-1,0-1 1,1 0 0,0 0-1,8 17 1,6 10-614,23 39 0,-36-71 623,7 17 518</inkml:trace>
</inkml:ink>
</file>

<file path=ppt/ink/ink2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03.012"/>
    </inkml:context>
    <inkml:brush xml:id="br0">
      <inkml:brushProperty name="width" value="0.05" units="cm"/>
      <inkml:brushProperty name="height" value="0.05" units="cm"/>
      <inkml:brushProperty name="color" value="#FF0066"/>
    </inkml:brush>
  </inkml:definitions>
  <inkml:trace contextRef="#ctx0" brushRef="#br0">86 395 7714,'0'0'160,"0"0"0,1 0 0,-1 0 1,0-1-1,0 1 0,0 0 1,0 0-1,0-1 0,0 1 0,0 0 1,0 0-1,0-1 0,0 1 1,0 0-1,0-1 0,0 1 0,0 0 1,0 0-1,0-1 0,0 1 0,0 0 1,0 0-1,-1 0 0,1-1 1,0 1-1,0 0 0,0 0 0,0-1 1,0 1-1,-1 0 0,1 0 1,0 0-1,0 0 0,0-1 0,-1 1 1,1 0-1,0 0 0,0 0 1,-1 0-1,1 0 0,0 0 0,0 0 1,-1 0-1,1-1 0,0 1 0,0 0 1,-1 0-1,1 0 0,0 0 1,0 0-1,-1 0 0,1 1 0,0-1 1,0 0-1,-1 0 0,1 0 1,0 0-1,0 0 0,-1 0 0,1 0 1,0 0-1,0 1 0,0-1 0,-1 0 1,1 0-1,-12 15 3209,7-3-2993,-1 0 1,-12 18 0,13-23-278,1-1 0,0 1 0,1 0 0,0 0 0,0 0 1,0 0-1,1 0 0,0 1 0,0-1 0,-1 11 0,3-12-37,-1 1 0,1 0 0,0-1 0,0 1 0,1 0 0,0-1 0,0 1 0,1 0 0,0-1 0,0 0 0,0 1 0,6 8 0,-6-11-59,0-1 0,1 0 1,-1 0-1,1 0 0,0-1 0,-1 1 0,1-1 0,1 1 0,-1-1 0,0 0 0,0 0 0,1 0 1,-1-1-1,1 1 0,0-1 0,0 0 0,-1 0 0,1 0 0,0 0 0,0-1 0,0 0 1,6 0-1,-2 0-3,1 0 1,-1-1-1,1 0 1,-1 0-1,1-1 1,-1 0-1,0 0 1,0-1 0,0 0-1,0-1 1,12-6-1,-8 0-1,0 1 0,0-2 1,-1 1-1,-1-1 0,15-20 0,-12 15 11,2-3 3,-1 0-1,13-22 1,-24 36-3,0-1-1,0 0 1,-1 1 0,1-1-1,-1-1 1,-1 1-1,1 0 1,-1 0 0,0-1-1,-1 1 1,1 0 0,-2-12-1,1 17-3,0 0-1,0 1 0,0-1 0,0 0 0,0 1 0,0-1 1,0 1-1,0-1 0,-1 0 0,1 1 0,0-1 1,0 1-1,0-1 0,-1 0 0,1 1 0,0-1 1,-1 1-1,1-1 0,-1 1 0,1-1 0,0 1 1,-1 0-1,1-1 0,-1 1 0,1-1 0,-1 1 1,0 0-1,1-1 0,-1 1 0,1 0 0,-1 0 0,1 0 1,-1-1-1,0 1 0,1 0 0,-1 0 0,0 0 1,1 0-1,-1 0 0,1 0 0,-1 0 0,0 0 1,1 0-1,-1 0 0,0 1 0,1-1 0,-1 0 1,1 0-1,-1 0 0,0 1 0,0 0 0,-2 0 15,1 1-1,-1 0 1,1-1-1,-1 1 0,1 0 1,0 0-1,0 1 1,0-1-1,-3 4 0,3 0-5,0 0-1,0 0 1,0 0-1,0 0 1,1 0 0,0 0-1,0 0 1,1 1-1,0-1 1,0 0-1,0 1 1,3 11-1,-3-15-9,1 1 0,-1-1 0,1 0-1,0 1 1,0-1 0,0 0 0,1 0 0,-1 0-1,1 0 1,0 0 0,-1 0 0,1 0 0,1 0-1,-1-1 1,0 1 0,1-1 0,-1 0 0,1 1-1,0-1 1,-1 0 0,1-1 0,0 1 0,0 0 0,0-1-1,6 2 1,-3-2-1,0 0-1,0 0 1,0-1-1,0 0 1,0 0-1,0 0 0,-1-1 1,1 0-1,0 0 1,0-1-1,0 1 1,-1-1-1,1 0 1,-1-1-1,7-3 1,-4 1 2,-1 0-1,0-1 1,-1 0 0,0 0 0,0 0 0,0-1 0,0 0-1,-1 0 1,7-12 0,-3 2 13,-1-1 0,-1 0 1,0-1-1,-2 1 0,0-1 0,-1 0 1,0-1-1,0-34 0,-3 37-1,0 9-12,-1 0 0,0 0 0,0 0 0,0 0 0,-1 0 0,0 0 0,-1 0 0,1 0 0,-2 0 0,1 0 0,-1 1 0,-5-11 0,7 17-5,1 0 1,-1 0 0,1 0 0,-1 1 0,1-1 0,-1 0-1,0 0 1,0 0 0,1 1 0,-1-1 0,0 1 0,0-1-1,0 0 1,0 1 0,0-1 0,0 1 0,0 0 0,0-1 0,0 1-1,0 0 1,0 0 0,0-1 0,0 1 0,0 0 0,0 0-1,0 0 1,-2 1 0,1-1 0,1 1 1,-1 0-1,0 0 1,0 0-1,1 0 0,-1 1 1,1-1-1,-1 0 1,1 1-1,0-1 1,-1 1-1,1-1 0,-2 4 1,-1 1 7,1 0 1,-1 1-1,1 0 1,1 0-1,-1 0 0,-2 13 1,4-12 5,1 0 0,1-1 0,-1 1 0,1 0 1,0-1-1,1 1 0,0-1 0,0 0 0,1 1 0,0-1 0,0 0 1,0-1-1,1 1 0,0 0 0,0-1 0,10 10 0,-11-12-11,0-1 0,0 0 0,1 0 0,-1 0 0,1 0 0,0 0 0,0-1 0,0 0 0,0 0 0,0 0 0,0 0 0,1 0 0,-1-1 0,1 0 0,-1 0 0,1 0 0,-1-1-1,1 1 1,0-1 0,-1 0 0,1 0 0,-1-1 0,1 1 0,0-1 0,-1 0 0,1-1 0,-1 1 0,9-4 0,-7 1 4,0 0 0,0-1 1,0 1-1,-1-1 0,1 0 0,-1 0 0,0-1 1,-1 0-1,1 0 0,-1 0 0,0 0 0,4-10 1,-2 2 7,0 0 1,0 0-1,-2 0 0,0-1 1,3-16-1,-5 17-2,-1 0 0,-1 0 0,0 0 0,-3-25 0,3 35-10,-1-1 0,0 1 1,0 0-1,0-1 0,0 1 0,-1 0 0,1 0 1,-1 0-1,0 0 0,-1 0 0,1 0 0,-1 0 1,1 1-1,-1-1 0,0 1 0,-1 0 0,1 0 1,-6-5-1,7 7-4,1 1 0,-1-1 0,1 0 0,-1 1 0,1-1 0,-1 0 1,1 1-1,-1 0 0,1-1 0,-1 1 0,0 0 0,1 0 0,-1 0 0,0 0 0,1 0 1,-1 0-1,0 0 0,1 1 0,-1-1 0,1 1 0,-1-1 0,1 1 0,-1 0 1,1-1-1,-1 1 0,1 0 0,-1 0 0,1 0 0,0 0 0,0 0 0,-1 0 0,1 0 1,0 1-1,0-1 0,0 0 0,0 1 0,0-1 0,1 1 0,-2 2 0,0 0 7,0 0 0,1 0-1,-1 0 1,1 1 0,0-1 0,0 1-1,1-1 1,-1 1 0,1-1 0,0 1-1,0-1 1,0 1 0,2 5-1,-1-4 1,1-1-1,-1 0 0,1 0 0,0 0 0,0-1 0,1 1 0,0 0 0,0-1 0,0 1 1,0-1-1,0 0 0,1 0 0,0-1 0,0 1 0,0-1 0,0 1 0,1-1 1,-1-1-1,1 1 0,0-1 0,-1 1 0,9 1 0,-7-2 2,1-1-1,0 0 1,0-1 0,0 1-1,-1-1 1,1-1-1,0 1 1,0-1-1,0 0 1,-1-1 0,1 0-1,0 0 1,-1 0-1,0-1 1,1 1 0,-1-2-1,6-3 1,21-17 101,-22 15 79,1 0 0,19-10 0,-28 17-99,0 0-1,0 1 0,0 0 0,0 0 1,1 0-1,-1 0 0,0 0 1,1 1-1,-1-1 0,0 1 0,1 0 1,-1 0-1,1 0 0,-1 0 0,6 2 1,-8-2-55,0 1-1,0-1 1,0 0 0,0 1 0,0-1 0,0 0 0,-1 1 0,1-1 0,0 1 0,0-1 0,0 1 0,-1 0 0,1-1 0,0 1 0,0 0 0,-1 0 0,1-1 0,-1 1 0,1 0-1,-1 0 1,1 0 0,-1 0 0,1 0 0,-1 0 0,0 0 0,0 0 0,1 0 0,-1 1 0,0 1 16,0 0 1,-1 0-1,1 0 0,-1 0 1,0-1-1,0 1 1,0 0-1,0-1 0,0 1 1,-2 2-1,-3 6 45,-1 0-1,-1-1 1,-13 15-1,9-13-57,0-1-1,-1 0 1,0-1 0,-19 11-1,27-18-200,0 0-1,0-1 1,0 1-1,0-1 1,-1 0-1,1 0 1,-1-1-1,1 0 0,-1 0 1,1 0-1,-1 0 1,0-1-1,1 0 1,-1 0-1,0-1 1,-6-1-1,8 1-538,0-1 0,0 0 0,0 0-1,0-1 1,0 1 0,1-1 0,-1 0 0,1 0-1,-1 0 1,-3-5 0,-11-13-1676</inkml:trace>
</inkml:ink>
</file>

<file path=ppt/ink/ink2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06.486"/>
    </inkml:context>
    <inkml:brush xml:id="br0">
      <inkml:brushProperty name="width" value="0.05" units="cm"/>
      <inkml:brushProperty name="height" value="0.05" units="cm"/>
      <inkml:brushProperty name="color" value="#FF0066"/>
    </inkml:brush>
  </inkml:definitions>
  <inkml:trace contextRef="#ctx0" brushRef="#br0">434 1150 9162,'0'0'145,"0"1"0,0-1 0,0 1 0,0-1 1,0 0-1,0 1 0,0-1 0,0 1 0,0-1 0,0 0 0,0 1 0,0-1 1,0 1-1,0-1 0,0 0 0,1 1 0,-1-1 0,0 0 0,0 1 0,0-1 1,1 0-1,-1 1 0,0-1 0,0 0 0,1 1 0,-1-1 0,0 0 0,1 1 0,-1-1 1,0 0-1,1 0 0,17 5 1886,31-5-1182,-36 0-222,69-6-90,0-2 0,-1-5 1,0-3-1,109-37 0,-155 42-309,-1-2 0,0-1 0,-1-1 0,0-2 0,-2-1 0,0-2 0,-1-1 0,-1-1 0,-2-2 0,0 0 0,24-30 1,-41 42-96,-2 0 1,0-1 0,0 0 0,-1-1-1,-1 1 1,5-15 0,22-89 725,-29 102-770,2-12-20,-1 1 0,-1-1 1,-2 0-1,0 1 0,-2-1 0,-1 0 1,-1 0-1,-1 0 0,-10-37 0,9 49-69,0 1 0,-1 0-1,-1 0 1,0 1 0,-1-1-1,0 1 1,-1 1 0,-1 0-1,0 0 1,0 0-1,-1 1 1,-1 1 0,0-1-1,0 2 1,-1 0 0,0 0-1,-1 1 1,-20-10-1,10 9 2,0 1 0,0 1 1,-1 1-1,0 1 0,-1 1 0,1 1 0,-29 0 0,-174 15 38,219-12-37,-45 6 1,0 3 1,1 1 0,0 3-1,1 2 1,1 2 0,1 3-1,0 1 1,-49 31 0,67-34-8,2 2-1,0 0 1,1 2 0,1 1 0,2 1 0,0 1 0,1 2-1,2 0 1,1 1 0,1 2 0,1 0 0,2 0 0,-16 39-1,28-57 26,0 1-1,1 0 0,1-1 0,0 1 0,1 1 1,0-1-1,1 0 0,0 0 0,1 1 0,0-1 1,2 0-1,-1 1 0,2-1 0,-1 0 0,2 0 1,0-1-1,0 1 0,1-1 0,1 0 0,13 22 1,-9-21 51,1 0 1,-1-2-1,2 1 1,0-1 0,0-1-1,1 0 1,0-1 0,18 10-1,-10-8 30,1-2 0,0 0-1,1-1 1,45 10-1,-14-10-8,1-3-1,0-1 0,0-3 0,58-7 1,46-16-187,-42 4-2569,-76 13 1624</inkml:trace>
</inkml:ink>
</file>

<file path=ppt/ink/ink2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20.161"/>
    </inkml:context>
    <inkml:brush xml:id="br0">
      <inkml:brushProperty name="width" value="0.05" units="cm"/>
      <inkml:brushProperty name="height" value="0.05" units="cm"/>
      <inkml:brushProperty name="color" value="#FF0066"/>
    </inkml:brush>
  </inkml:definitions>
  <inkml:trace contextRef="#ctx0" brushRef="#br0">160 72 5713,'-2'-11'7326,"7"-15"-4476,-1 6 14,-4 20-2824,0-1 0,0 1 0,0-1 0,0 1 0,0-1 0,0 1-1,0-1 1,0 1 0,0-1 0,0 1 0,-1-1 0,1 1 0,0-1 0,0 1 0,0-1-1,-1 1 1,1-1 0,0 1 0,0 0 0,-1-1 0,1 1 0,0-1 0,-1 1-1,1 0 1,-1-1 0,1 1 0,0 0 0,-1-1 0,1 1 0,-1 0 0,1 0-1,-1-1 1,1 1 0,-1 0 0,1 0 0,-1 0 0,1 0 0,-1 0 0,1 0 0,-1 0-1,1 0 1,-1 0 0,1 0 0,-1 0 0,0 0 0,1 0 0,-1 0 0,1 0-1,-1 1 1,1-1 0,0 0 0,-1 0 0,1 1 0,-1-1 0,1 0 0,-1 0-1,1 1 1,-1 0 0,-4 2-46,1 0-1,-1 0 1,1 0-1,0 1 1,-7 7-1,-2 3 26,9-11-13,0 1-1,1 0 0,-1 0 1,1 0-1,0 1 1,0-1-1,0 1 0,1-1 1,0 1-1,0 0 1,0 0-1,0 0 0,0 6 1,-5 12 19,-16 39 0,14-40-10,-11 41 0,19-60 1,1-1 0,-1 1-1,1 0 1,0 0 0,0 0 0,0 0 0,1-1 0,-1 1 0,1 0-1,-1 0 1,1-1 0,0 1 0,0 0 0,0-1 0,1 1 0,-1-1-1,1 1 1,-1-1 0,1 0 0,0 1 0,-1-1 0,1 0-1,1 0 1,-1 0 0,0-1 0,0 1 0,1 0 0,-1-1 0,0 1-1,1-1 1,0 0 0,-1 0 0,6 1 0,1 1 54,0 0 0,0-1 1,0 0-1,0-1 0,0 0 0,0 0 1,1-1-1,-1 0 0,14-3 0,-11 1-33,1-1-1,-1 0 0,0-1 0,12-6 0,-20 9-34,0-1 1,-1 0-1,1 0 1,-1 0-1,0-1 1,0 1-1,0-1 1,0 1-1,0-1 1,0 0-1,-1 0 1,0 0-1,1-1 1,-1 1-1,0-1 1,0 1-1,1-5 1,-3 7-3,0 0-1,1 0 1,-1 0 0,0 0-1,0 0 1,0-1-1,0 1 1,0 0 0,0 0-1,-1 0 1,1 0 0,0 0-1,0 0 1,-1 0 0,1 0-1,-1 0 1,1 0 0,-1 0-1,1 0 1,-1 0 0,0 0-1,1 0 1,-1 0 0,0 0-1,0 1 1,0-1 0,1 0-1,-1 1 1,0-1 0,0 0-1,0 1 1,0-1 0,0 1-1,0 0 1,0-1 0,0 1-1,-1 0 1,1-1 0,-1 1-1,-6-1 287,0-1-1,0 1 1,-16 0-1,25 1-265,-1 0-1,0 0 1,0 0 0,0 0-1,0 0 1,0 0 0,0 0-1,1 0 1,-1 0 0,0 0-1,0 0 1,0 0 0,0 0-1,0-1 1,0 1 0,0 0-1,0 0 1,1 0 0,-1 0-1,0 0 1,0 0 0,0 0-1,0-1 1,0 1 0,0 0-1,0 0 1,0 0 0,0 0-1,0 0 1,0 0 0,0-1-1,0 1 1,0 0 0,0 0-1,0 0 1,0 0-1,0 0 1,0-1 0,0 1-1,0 0 1,0 0 0,0 0-1,0 0 1,0 0 0,0 0-1,-1-1 1,1 1 0,0 0-1,0 0 1,0 0 0,0 0-1,0 0 1,0 0 0,0 0-1,0 0 1,-1 0 0,1-1-1,0 1 1,0 0 0,0 0-1,0 0 1,24-14 140,-17 10-14,-1 0 0,1 1-1,0 0 1,0 0 0,0 0 0,1 1-1,-1 0 1,1 0 0,7 0 0,8-1 466</inkml:trace>
</inkml:ink>
</file>

<file path=ppt/ink/ink2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26.572"/>
    </inkml:context>
    <inkml:brush xml:id="br0">
      <inkml:brushProperty name="width" value="0.05" units="cm"/>
      <inkml:brushProperty name="height" value="0.05" units="cm"/>
      <inkml:brushProperty name="color" value="#FF0066"/>
    </inkml:brush>
  </inkml:definitions>
  <inkml:trace contextRef="#ctx0" brushRef="#br0">0 97 9402,'2'79'4033,"19"-85"-2001,5-7-127,12-3-129,3-4-168,7-6-271,-1 1-169,-1-1-400,-3 8-200,-9 7-352,-5 4-64,-6 9-360,-8-2-496,-6 1-1576,4-1 1800,-3-11-233</inkml:trace>
</inkml:ink>
</file>

<file path=ppt/ink/ink2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28.811"/>
    </inkml:context>
    <inkml:brush xml:id="br0">
      <inkml:brushProperty name="width" value="0.05" units="cm"/>
      <inkml:brushProperty name="height" value="0.05" units="cm"/>
      <inkml:brushProperty name="color" value="#FF0066"/>
    </inkml:brush>
  </inkml:definitions>
  <inkml:trace contextRef="#ctx0" brushRef="#br0">655 1331 7866,'0'-1'223,"0"0"1,0 0-1,0 0 1,0 0-1,0 1 1,0-1-1,1 0 1,-1 0-1,0 0 1,1 0-1,-1 0 1,0 0-1,1 0 1,-1 1-1,1-1 1,0 0-1,-1 0 1,1 1-1,0-1 1,-1 0-1,1 1 1,0-1-1,0 0 1,-1 1-1,1 0 1,1-1-1,23-15 852,38-14 767,-10 5-819,87-56 0,-93 46-922,-2-2 0,-1-2 0,-2-1 0,-2-2 1,-2-2-1,49-73 0,-76 99-66,0 0 1,-1-1-1,-1 0 1,-1-1-1,-1 1 0,0-1 1,-2-1-1,4-21 1,-7 27-16,-1-1 0,-1 1 0,0-1 0,-1 1 0,0-1 0,-1 1 0,-1-1 0,0 1 0,-2 0 0,1 1 0,-12-24 0,0 5 5,-2 0 0,-1 1 0,-2 1 0,-1 1 0,-1 1 1,-42-41-1,48 55 59,0 0 0,-1 2 0,0 0 1,-1 1-1,0 0 0,-1 2 0,0 1 1,-1 0-1,0 1 0,0 1 0,-1 1 0,-26-3 1,21 6-57,-1 1 1,1 1-1,-1 2 1,1 1 0,0 1-1,0 1 1,0 1-1,0 1 1,1 2 0,0 1-1,1 1 1,0 1-1,0 1 1,1 1 0,1 1-1,0 1 1,1 1-1,0 2 1,-31 32 0,13-7-6,2 3 1,2 1-1,1 1 0,4 2 1,1 2-1,2 0 1,3 2-1,-20 62 0,40-102 84,1 0-1,0 0 1,0 0-1,2 0 0,-1 1 1,2-1-1,0 1 1,1-1-1,0 1 0,2-1 1,-1 1-1,2-1 1,6 23-1,-3-15-11,1-1 0,1 1 0,1-1 0,1 0 0,0-1 0,20 27 0,-22-36-75,0 0 1,1-1-1,0 0 1,1 0-1,0-1 0,0 0 1,1-1-1,0 0 1,0-1-1,1 0 1,0 0-1,0-2 1,20 7-1,10-2-742,0-2 1,1-2-1,85 1 1,-41-9-293</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48.208"/>
    </inkml:context>
    <inkml:brush xml:id="br0">
      <inkml:brushProperty name="width" value="0.05" units="cm"/>
      <inkml:brushProperty name="height" value="0.05" units="cm"/>
      <inkml:brushProperty name="color" value="#FF0066"/>
    </inkml:brush>
  </inkml:definitions>
  <inkml:trace contextRef="#ctx0" brushRef="#br0">69 0 5945,'-37'45'2956,"37"-44"-2685,-1 0-1,0 0 1,1 0 0,-1-1 0,0 1 0,0 0 0,0 0 0,0-1 0,0 1 0,0-1 0,0 1 0,0 0 0,0-1 0,0 0 0,0 1 0,0-1 0,0 0 0,0 1 0,-1-1 0,1 0 0,0 0 0,-2 0 0,3 0-240,0 0 0,-1 0 0,1-1 0,0 1 0,0 0 0,-1 0 1,1 0-1,0 0 0,0 0 0,0 0 0,-1 0 0,1 0 1,0 0-1,0 1 0,-1-1 0,1 0 0,0 0 0,0 0 1,0 0-1,-1 0 0,1 0 0,0 0 0,0 0 0,0 1 1,-1-1-1,1 0 0,0 0 0,0 0 0,0 0 0,0 1 1,0-1-1,-1 0 0,1 0 0,0 0 0,0 1 0,0-1 0,0 0 1,0 0-1,0 0 0,0 1 0,0-1 0,0 0 0,0 0 1,0 1-1,0-1 0,0 0 0,0 0 0,0 1 0,0-1 1,0 0-1,0 1 0,9 2 217,5 1-191,0-1 0,0-1 0,24 2 0,-25-4-1,-1 1-1,-1 1 1,1 0 0,0 1-1,0 0 1,11 5-1,-18-7 27,-1 1-1,0 0 1,0 0-1,1 0 1,-2 1-1,1-1 1,0 1-1,0 0 1,-1 0-1,0 0 1,5 6-1,-7-8-27,0 1-1,-1 0 0,1 0 1,-1 0-1,1 0 0,-1 0 1,1 0-1,-1 0 0,0 0 1,0 0-1,0-1 0,0 1 1,0 0-1,-1 0 0,1 0 1,-1 0-1,1 0 0,-1 0 1,1 0-1,-1 0 0,0-1 1,0 1-1,0 0 0,0-1 1,0 1-1,-1 0 0,1-1 1,0 0-1,-2 2 0,-4 5 30,-1 0-1,1 0 0,-2-1 0,-14 11 0,21-16-281,-1 0-1,0 0 0,1-1 0,-1 0 0,0 1 0,1-1 1,-1 0-1,0 0 0,0 0 0,0-1 0,0 1 1,0-1-1,0 0 0,0 1 0,0-1 0,0-1 0,0 1 1,0 0-1,0-1 0,0 1 0,0-1 0,-3-1 0,-3-7-1776,8-6 880</inkml:trace>
</inkml:ink>
</file>

<file path=ppt/ink/ink2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27.208"/>
    </inkml:context>
    <inkml:brush xml:id="br0">
      <inkml:brushProperty name="width" value="0.05" units="cm"/>
      <inkml:brushProperty name="height" value="0.05" units="cm"/>
      <inkml:brushProperty name="color" value="#FF0066"/>
    </inkml:brush>
  </inkml:definitions>
  <inkml:trace contextRef="#ctx0" brushRef="#br0">1 1 11154,'3'14'7242,"-3"-9"-6074,1 7-1544,-1 1 336</inkml:trace>
</inkml:ink>
</file>

<file path=ppt/ink/ink2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29.587"/>
    </inkml:context>
    <inkml:brush xml:id="br0">
      <inkml:brushProperty name="width" value="0.05" units="cm"/>
      <inkml:brushProperty name="height" value="0.05" units="cm"/>
      <inkml:brushProperty name="color" value="#FF0066"/>
    </inkml:brush>
  </inkml:definitions>
  <inkml:trace contextRef="#ctx0" brushRef="#br0">422 888 5817,'-1'0'139,"1"0"0,0 0 0,-1 0 0,1 1 0,0-1 0,-1 0 1,1 0-1,0 1 0,0-1 0,-1 0 0,1 0 0,0 1 0,0-1 0,-1 0 0,1 1 0,0-1 0,0 1 0,0-1 0,0 0 0,0 1 0,0-1 0,-1 0 0,1 1 0,0-1 0,0 1 0,0-1 0,0 0 0,0 1 0,1-1 1,-1 0-1,0 1 0,0-1 0,0 1 0,13 8 2025,29 2-532,-38-10-1214,37 5 150,0-2-1,0-1 1,0-2-1,0-2 1,0-1-1,0-3 1,-1-1-1,72-21 1,-91 21-451,-1-2 0,-1-1 0,1 0 0,-1-2 0,-1 0 0,0-1 0,0-1-1,-2 0 1,1-1 0,21-25 0,-30 30-73,-1-1 0,0 0 0,0 0-1,0 0 1,-2-1 0,1 0 0,-1 0 0,-1 0-1,0-1 1,-1 1 0,0-1 0,0 0-1,-1 0 1,-1 0 0,0 0 0,-1 0 0,0 0-1,-1-1 1,0 1 0,-4-12 0,0 6-38,-1 0 0,-1 0 1,-1 0-1,0 1 0,-1 0 1,-16-21-1,-75-87-6,80 103-19,-1 1 1,-1 2-1,-1 0 1,0 1-1,-2 1 1,0 1-1,0 1 0,-2 1 1,1 2-1,-2 1 1,0 1-1,0 1 1,-1 1-1,-41-5 1,49 10 31,0 2-1,0 0 1,0 1 0,0 1-1,-1 0 1,1 2 0,0 1 0,1 1-1,-1 0 1,1 1 0,0 2 0,0 0-1,1 1 1,0 1 0,1 0-1,0 2 1,1 0 0,0 1 0,1 0-1,-25 27 1,21-15 101,1 0 0,0 1 0,2 2 0,1-1 0,2 2 0,0 0 0,2 0 0,1 2 0,-7 31 0,12-34 75,0 1 0,2 0-1,1 0 1,1 0 0,2 0-1,1 1 1,1-1-1,1 0 1,2 0 0,8 28-1,-9-44-129,0 0 0,1 0 0,1-1 0,0 1-1,1-1 1,0 0 0,0-1 0,1 0-1,1 0 1,0-1 0,1 0 0,0 0 0,0-1-1,1-1 1,0 1 0,0-2 0,1 0 0,0 0-1,1-1 1,-1 0 0,1-1 0,0-1-1,0 0 1,19 3 0,12-1-522,1-1 0,0-2 0,0-2 0,0-2 0,0-2-1,0-2 1,52-12 0,-10-7-778</inkml:trace>
</inkml:ink>
</file>

<file path=ppt/ink/ink2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21.841"/>
    </inkml:context>
    <inkml:brush xml:id="br0">
      <inkml:brushProperty name="width" value="0.05" units="cm"/>
      <inkml:brushProperty name="height" value="0.05" units="cm"/>
      <inkml:brushProperty name="color" value="#FF0066"/>
    </inkml:brush>
  </inkml:definitions>
  <inkml:trace contextRef="#ctx0" brushRef="#br0">1 14 6289,'4'-14'13335,"5"39"-10029,-1-2-3335,9 26 774,-3 1 0,10 61 0,-21-90-582,-2-11-94,0 0 0,1 0 1,0 0-1,1-1 0,5 15 1,2-16 329,-5-9-1845,-5-7-5261,-1 1 5574</inkml:trace>
</inkml:ink>
</file>

<file path=ppt/ink/ink2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22.884"/>
    </inkml:context>
    <inkml:brush xml:id="br0">
      <inkml:brushProperty name="width" value="0.05" units="cm"/>
      <inkml:brushProperty name="height" value="0.05" units="cm"/>
      <inkml:brushProperty name="color" value="#FF0066"/>
    </inkml:brush>
  </inkml:definitions>
  <inkml:trace contextRef="#ctx0" brushRef="#br0">31 183 5625,'-15'-36'2162,"6"21"3031,3 0 1513,6 14-6628,1 0-1,0 0 1,-1 0-1,1 0 1,0-1 0,-1 1-1,1 0 1,0 0-1,0 0 1,0 1-1,0-1 1,0 0-1,0 0 1,0 0 0,2 0-1,42-37 959,-38 32-875,0-1 1,1 1 0,-1 0 0,1 0-1,1 1 1,-1 0 0,1 1 0,18-7-1,-23 9-138,1 1 0,0 0-1,-1 0 1,1 0-1,0 1 1,0 0-1,-1 0 1,1 0 0,0 0-1,0 1 1,-1 0-1,1 0 1,0 0 0,-1 0-1,8 4 1,-11-5-25,-11 36 109,7-21-97,1-6-7,1 1-1,-2-1 1,1 0 0,-1 1-1,-1-1 1,0 0-1,0-1 1,0 1 0,-1-1-1,-1 0 1,-6 9-1,-12 5 7,19-18-6,1-1 1,-1 1 0,1 0 0,0 0-1,-6 9 1,11-18 156,-1 5-151,0-1 0,1 1 0,-1-1 1,0 1-1,0 0 0,0-1 0,0 1 0,1-1 1,-1 1-1,0-1 0,0 1 0,1 0 0,-1-1 1,0 1-1,1 0 0,-1-1 0,0 1 0,1 0 1,-1-1-1,1 1 0,-1 0 0,0 0 0,1-1 1,-1 1-1,1 0 0,0 0 0,7-4 22,1 0 0,0 1 0,0 0-1,0 0 1,0 1 0,0 0 0,0 1-1,1 0 1,-1 1 0,0-1 0,1 2-1,-1-1 1,12 4 0,-18-4-12,0 1 0,-1 0 0,1 0 0,0 1 0,-1-1 0,1 1 0,0-1 1,-1 1-1,0 0 0,1 0 0,-1 0 0,0 0 0,0 0 0,0 0 0,0 1 0,-1-1 0,1 1 0,-1-1 0,1 1 0,-1 0 1,0 0-1,0-1 0,0 1 0,0 0 0,0 4 0,0-3 7,-1 0 0,1 0 1,-1 0-1,0 1 0,0-1 0,0 0 1,0 0-1,-1 0 0,0 1 0,0-1 1,0 0-1,0 0 0,-1 0 0,0 0 0,0-1 1,0 1-1,-3 4 0,-4 3 178,-1-1 1,-1 0-1,0 0 0,0-1 0,-1-1 0,-17 10 0,-78 34 1497,106-52-1735,1 0 0,0 1 0,0-1 0,0 0 0,0 0 0,0 0 0,0 0 0,-1 0-1,1 0 1,0 0 0,0 1 0,0-1 0,0 0 0,-1 0 0,1 0 0,0 0 0,0 0 0,0 0 0,0 0 0,-1 0 0,1 0-1,0 0 1,0 0 0,0 0 0,-1 0 0,1 0 0,0 0 0,0 0 0,0 0 0,0 0 0,0-1 0,-1 1 0,1 0-1,0 0 1,0 0 0,0 0 0,0 0 0,-1 0 0,1 0 0,0-1 0,0 1 0,0 0 0,0 0 0,0 0 0,0 0 0,0 0-1,0-1 1,0 1 0,-1 0 0,1 0 0,0 0 0,0 0 0,0-1 0,0 1 0,0 0 0,0-2-578</inkml:trace>
</inkml:ink>
</file>

<file path=ppt/ink/ink2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39.907"/>
    </inkml:context>
    <inkml:brush xml:id="br0">
      <inkml:brushProperty name="width" value="0.05" units="cm"/>
      <inkml:brushProperty name="height" value="0.05" units="cm"/>
      <inkml:brushProperty name="color" value="#FF0066"/>
    </inkml:brush>
  </inkml:definitions>
  <inkml:trace contextRef="#ctx0" brushRef="#br0">3 265 6769,'-3'-5'3049,"6"2"-1313,2-7 137,13-2 159,8-10-31,14-6 103,9-4-167,4-7-577,4 5-288,-7 3-664,-9 7-696,-6 11 1512,-4 2-1040</inkml:trace>
</inkml:ink>
</file>

<file path=ppt/ink/ink2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04.808"/>
    </inkml:context>
    <inkml:brush xml:id="br0">
      <inkml:brushProperty name="width" value="0.05" units="cm"/>
      <inkml:brushProperty name="height" value="0.05" units="cm"/>
      <inkml:brushProperty name="color" value="#FF0066"/>
    </inkml:brush>
  </inkml:definitions>
  <inkml:trace contextRef="#ctx0" brushRef="#br0">162 958 3553,'-3'-2'2572,"3"2"-2315,0-1 0,0 1 0,-1 0 0,1-1 0,0 1 1,0 0-1,0-1 0,0 1 0,0 0 0,0-1 0,0 1 1,-1-1-1,1 1 0,0 0 0,0-1 0,1 1 1,-1 0-1,0-1 0,0 1 0,0-1 0,0 1 0,3-4 3344,-2 4-3344,23-8 3327,34 3-4156,-55 5 1435,8 0-512,0 1 0,0-1 0,0 2 1,-1 0-1,16 4 0,-15-3-154,-1-1 1,1 0-1,14 1 0,24 0 232,0 2-1,0 3 0,74 21 0,-78-16-30,0-3 0,1-2 0,0-1 1,1-3-1,-1-2 0,1-1 0,-1-3 1,1-2-1,66-14 0,-47 7-162,1 2 0,81 0 0,40-4 56,-28 2-205,-105 10-76,0-3 0,70-14 0,-83 7 8,-1-1 0,0-2 0,-1-1 0,0-3 1,-2-1-1,47-31 0,-60 36-3,-22 13-14,-1 0-1,1-1 1,0 1 0,0-1-1,0 0 1,-1 1-1,1-1 1,-1 0 0,1-1-1,-1 1 1,0 0-1,0-1 1,0 1 0,0-1-1,-1 0 1,1 1-1,-1-1 1,1 0 0,-1 0-1,0 0 1,0 0 0,0 0-1,0 0 1,-1 0-1,1 0 1,-1-5 0,1 2 7,0 0 1,0 0-1,0 0 1,1 1 0,4-10-1,-5 12-8,1 0 0,-1 0 0,0 0 0,0 1 0,0-1 0,0 0 0,0-1 0,-1 1 0,1 0 0,-1 0 0,0 0 0,0 0 0,0 0 0,-1 0 0,1 0 0,-1 0 0,1 0 0,-1 0 0,0 0 0,0 0 0,0 0 0,-3-5 0,-31-49-32,2 1-263,-70-90 0,89 131 182,0 1 0,-1 0-1,-1 1 1,0 0 0,-1 1 0,-1 1 0,1 1 0,-2 0-1,-32-11 1,-10 1 119,-111-21 0,143 35-38,-40-9 37,22 4-1,-60-7 0,-239 4-26,165 10 11,137 3-78,-1-3 1,1-1-1,0-3 0,0-1 0,-79-28 0,112 33 52,0 1-1,-1 0 0,1 1 0,-1 0 0,0 1 0,1 0 0,-1 1 0,0 0 0,0 1 0,1 0 0,-1 1 0,1 1 0,-16 4 0,-14 7 43,0 2-1,-47 26 1,85-40-11,-36 21-43,2 1 1,0 3-1,-64 60 0,67-55 54,-52 63 0,79-87 9,1 1-1,1 0 1,0 1-1,0-1 1,1 1-1,0 0 0,1 0 1,0 0-1,0 0 1,1 1-1,1-1 1,0 1-1,0 0 0,1-1 1,0 1-1,1-1 1,0 1-1,4 15 1,-1-11 62,0-1 0,1 1 0,1-1 0,0 0 0,1-1-1,0 0 1,1 0 0,1 0 0,0-1 0,0 0 0,1-1 0,16 14 0,-12-13-16,1-1-1,0 0 1,0-1-1,1-1 1,1-1-1,-1 0 1,1-1 0,1-1-1,30 8 1,-27-10-630,1-2 1,0 0 0,0-1 0,0-1 0,0-1 0,0-1 0,38-8 0,-9-2-767</inkml:trace>
</inkml:ink>
</file>

<file path=ppt/ink/ink2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06.778"/>
    </inkml:context>
    <inkml:brush xml:id="br0">
      <inkml:brushProperty name="width" value="0.05" units="cm"/>
      <inkml:brushProperty name="height" value="0.05" units="cm"/>
      <inkml:brushProperty name="color" value="#FF0066"/>
    </inkml:brush>
  </inkml:definitions>
  <inkml:trace contextRef="#ctx0" brushRef="#br0">351 684 6145,'-3'-3'8585,"12"7"-6478,25 11-1654,6 1 505,1-2-1,0-1 0,77 12 0,56-4 696,0-6 0,1-9 0,177-16 0,33 8-1217,-346 5-424,0-3-1,0-1 1,0-2 0,0-1-1,0-2 1,-1-2-1,0-2 1,0-1-1,-1-2 1,-1-1-1,36-20 1,6-1 130,-19 10-80,7-3-22,-33 11-12,-23 12-9,1 0 1,-1-1-1,0 0 1,18-15-1,-16 10-11,-5 4 8,1 0-1,-1 0 1,9-13 0,-13 16-1,-1 1 0,0-1 0,-1 0 0,1 0 1,0 0-1,-1 0 0,0 0 0,0 0 1,-1 0-1,1 0 0,-1-1 0,1-3 1,-2-5 11,-1 1 0,1 0 0,-2-1 0,0 1 0,0 0 0,-1 0 0,-1 1 0,0-1 0,0 1 0,-1 0 0,-10-13 0,-4-3-25,-1 0-1,-46-45 1,52 59-4,0 1 0,-1 0 1,0 2-1,-1-1 0,0 2 1,-1 1-1,0 0 0,0 1 1,-1 0-1,1 2 0,-26-4 0,-26-2-52,-128-1-1,97 7 0,-220-6-72,234 7 102,37 0-89,0 3 0,-53 4 0,13 8-182,-308 26-421,259-30 572,-144 11 50,241-14 95,15-2-14,-1 1 0,1 2 1,-40 11-1,37-5 8,1-2-7,2 1 0,0 1 0,-42 24-1,61-31 11,1 1 0,0 1-1,1-1 1,-1 1 0,1 0-1,0 0 1,1 1 0,-1 0 0,1 0-1,1 0 1,-1 1 0,1-1-1,0 1 1,1 0 0,0 0-1,-4 16 1,5-11 34,0 1 0,0-1-1,2 0 1,-1 1 0,2-1 0,0 1-1,0-1 1,1 0 0,1 0 0,0 0 0,1 0-1,0 0 1,1 0 0,1-1 0,0 0-1,0 0 1,1-1 0,1 0 0,0 0-1,11 11 1,-5-7 24,1-1-1,1 0 0,0-2 1,0 0-1,2 0 1,-1-2-1,1 0 1,1-1-1,0-1 0,0-1 1,0-1-1,34 7 1,-1-6-223,2-3 0,-1-2-1,0-3 1,76-9 0,82-2-390,-111 16 606</inkml:trace>
</inkml:ink>
</file>

<file path=ppt/ink/ink2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09.064"/>
    </inkml:context>
    <inkml:brush xml:id="br0">
      <inkml:brushProperty name="width" value="0.05" units="cm"/>
      <inkml:brushProperty name="height" value="0.05" units="cm"/>
      <inkml:brushProperty name="color" value="#FF0066"/>
    </inkml:brush>
  </inkml:definitions>
  <inkml:trace contextRef="#ctx0" brushRef="#br0">24 40 6769,'-22'-21'5169,"22"20"-5080,0 1-1,0-1 0,-1 1 1,1 0-1,0-1 1,0 1-1,0-1 0,0 1 1,-1-1-1,1 1 1,0 0-1,0-1 0,0 1 1,0-1-1,0 1 0,0-1 1,0 1-1,0-1 1,0 1-1,1 0 0,-1-1 1,0 1-1,0-1 1,0 0-1,1 1 30,0-1 0,0 0 0,-1 1 1,1-1-1,0 1 0,0-1 0,0 1 0,0-1 0,0 1 1,0 0-1,0-1 0,0 1 0,0 0 0,0 0 0,0 0 1,1-1-1,11 1 359,-1 1 1,1 0 0,-1 1-1,0 0 1,1 1 0,-1 0-1,0 1 1,14 6 0,22 6 457,248 67 2208,165 51-1113,-411-116-1600,0 3 0,88 50 0,81 71 785,-157-99-882,-55-39-280,0 1 0,0-1 0,1-1 0,-1 0 1,1 0-1,12 3 0,-19-5-120,0-1 0,1 1 1,-1-1-1,0 0 1,1 0-1,-1 0 1,0 0-1,0 0 0,1 0 1,-1 0-1,0 0 1,1 0-1,-1-1 0,0 1 1,0 0-1,1-1 1,-1 1-1,0-1 1,0 0-1,0 1 0,0-1 1,0 0-1,0 0 1,0 1-1,0-1 0,0 0 1,0 0-1,0 0 1,0 0-1,-1 0 1,1 0-1,0-1 0,-1 1 1,1 0-1,-1 0 1,1 0-1,-1-1 0,1 1 1,-1 0-1,0-1 1,0 1-1,0 0 1,0 0-1,0-1 0,0 1 1,0 0-1,0-1 1,-1 0-1,4-60-6150,3 14 4359</inkml:trace>
</inkml:ink>
</file>

<file path=ppt/ink/ink2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09.529"/>
    </inkml:context>
    <inkml:brush xml:id="br0">
      <inkml:brushProperty name="width" value="0.05" units="cm"/>
      <inkml:brushProperty name="height" value="0.05" units="cm"/>
      <inkml:brushProperty name="color" value="#FF0066"/>
    </inkml:brush>
  </inkml:definitions>
  <inkml:trace contextRef="#ctx0" brushRef="#br0">250 0 6889,'-3'4'1099,"0"0"1,1 0-1,-1 0 0,1 0 0,-4 9 0,-3 27 1999,7-16-2354,1 36 0,2-25 301,-7 100 623,-26 149 0,-47 129 3,66-350-1438,-4 16-12,-35 103 0,45-169-540,2-13-1263,-1-5-3958,4 3 4315</inkml:trace>
</inkml:ink>
</file>

<file path=ppt/ink/ink2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09.992"/>
    </inkml:context>
    <inkml:brush xml:id="br0">
      <inkml:brushProperty name="width" value="0.05" units="cm"/>
      <inkml:brushProperty name="height" value="0.05" units="cm"/>
      <inkml:brushProperty name="color" value="#FF0066"/>
    </inkml:brush>
  </inkml:definitions>
  <inkml:trace contextRef="#ctx0" brushRef="#br0">63 36 9634,'-42'-35'3610,"42"35"-3559,-1 0-1,1 0 1,0 0-1,-1 0 1,1 0-1,0 0 1,-1-1 0,1 1-1,0 0 1,-1 0-1,1 0 1,0 0-1,-1 0 1,1 0-1,-1 0 1,1 1-1,0-1 1,-1 0 0,1 0-1,0 0 1,-1 0-1,1 0 1,0 0-1,-1 1 1,1-1-1,0 0 1,0 0 0,-1 1-1,1-1 1,0 0-1,0 0 1,-1 1-1,1-1 1,-6 17 1084,2 19 471,4-34-1469,0 13 481,1 1 0,1-1 0,0 0 0,1 0 0,7 23 0,-8-30-427,1 0-1,0-1 0,0 1 1,1-1-1,0 0 0,0 0 1,0 0-1,1-1 0,0 0 1,0 0-1,1 0 0,7 6 1,-11-11-124,1 0 0,-1 1 0,1-1 0,-1-1 0,1 1-1,-1 0 1,1 0 0,0-1 0,-1 0 0,1 0 0,0 1 0,-1-1 0,1-1 0,0 1 0,0 0 0,-1-1 0,1 1 0,0-1 0,-1 0 0,1 0 0,-1 0 0,1 0-1,-1 0 1,0-1 0,1 1 0,2-3 0,6-4 154,-1-1 0,0 0 0,16-18 0,-21 21-191,50-61 543,-50 61-681,0-1 0,-1 1 0,0-1 0,-1 0 0,1-1 0,-2 1 0,1-1 0,2-11 0,-4 18-21,-1 0 0,0 1 0,0-1 1,0 0-1,0 1 0,-1-1 0,1 0 1,0 0-1,0 1 0,0-1 0,0 0 1,-1 1-1,1-1 0,0 0 0,-1 1 1,1-1-1,0 1 0,-1-1 1,1 0-1,-1 1 0,1-1 0,-1 1 1,1-1-1,-1 1 0,1-1 0,-1 1 1,0 0-1,1-1 0,-1 1 0,0 0 1,1 0-1,-1-1 0,0 1 0,1 0 1,-1 0-1,0 0 0,1 0 0,-1 0 1,0 0-1,0 0 0,1 0 0,-1 0 1,-1 0-1,-32 7-1144,11 3 1477</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7:48.564"/>
    </inkml:context>
    <inkml:brush xml:id="br0">
      <inkml:brushProperty name="width" value="0.05" units="cm"/>
      <inkml:brushProperty name="height" value="0.05" units="cm"/>
      <inkml:brushProperty name="color" value="#FF0066"/>
    </inkml:brush>
  </inkml:definitions>
  <inkml:trace contextRef="#ctx0" brushRef="#br0">4 9 10394,'-4'-8'6026,"8"13"-4706,1 9-248,1 4-256,0 9-240,4 4-168,0 3-536,0 5-552,4-2 440</inkml:trace>
</inkml:ink>
</file>

<file path=ppt/ink/ink2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10.394"/>
    </inkml:context>
    <inkml:brush xml:id="br0">
      <inkml:brushProperty name="width" value="0.05" units="cm"/>
      <inkml:brushProperty name="height" value="0.05" units="cm"/>
      <inkml:brushProperty name="color" value="#FF0066"/>
    </inkml:brush>
  </inkml:definitions>
  <inkml:trace contextRef="#ctx0" brushRef="#br0">0 495 8026,'2'-3'6009,"10"-10"-1128,8 7-4394,0 2 0,0 1 1,1 0-1,-1 1 0,1 2 0,23 1 1,-17 0 65,251-8 2629,-209 4-2636,-59 3-467,-1 0-1,1-1 0,-1-1 0,0 1 1,1-1-1,-1-1 0,0 0 1,10-5-1,-13 5-55,-1 0 0,0-1 0,-1 0 0,1 1 0,-1-2-1,1 1 1,-1 0 0,-1-1 0,1 0 0,-1 0 0,1 0 0,-1 0 0,3-9 0,58-148 90,-43 105-73,-17 48-26,-1 0 0,0-1 0,-1 1 0,0-1 0,1-11 0,-3 20-37,1-1 0,-1 0 0,0 1 0,0-1 0,-1 0 0,1 1-1,0-1 1,0 0 0,-1 1 0,1-1 0,-1 0 0,0 1 0,1-1 0,-1 1-1,0-1 1,0 1 0,0 0 0,0-1 0,0 1 0,0 0 0,0-1-1,0 1 1,-1 0 0,1 0 0,0 0 0,-1 0 0,1 0 0,-1 1 0,1-1-1,-1 0 1,1 1 0,-1-1 0,0 1 0,1-1 0,-1 1 0,0 0 0,-2 0-1,0-1-210,1 1-51,1 0-1,-1 0 0,1 0 0,-1-1 0,1 1 0,-1-1 1,1 0-1,-1 1 0,1-1 0,0 0 0,-1 0 0,1-1 1,0 1-1,0 0 0,0-1 0,-3-2 0,-2-12-1169</inkml:trace>
</inkml:ink>
</file>

<file path=ppt/ink/ink2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10.970"/>
    </inkml:context>
    <inkml:brush xml:id="br0">
      <inkml:brushProperty name="width" value="0.05" units="cm"/>
      <inkml:brushProperty name="height" value="0.05" units="cm"/>
      <inkml:brushProperty name="color" value="#FF0066"/>
    </inkml:brush>
  </inkml:definitions>
  <inkml:trace contextRef="#ctx0" brushRef="#br0">123 0 9154,'-38'13'6526,"10"9"-3586,23-16-2627,0 1 0,0-1 0,1 1-1,0 0 1,1 0 0,0 0 0,-5 14 0,3-4-44,1-1 0,0 1 0,2-1 0,0 1 0,0 0 0,2 0-1,0 0 1,1 0 0,1 0 0,0-1 0,1 1 0,7 18 0,0-5-53,2 0-1,1-1 1,1-1 0,1 0 0,31 40 0,4 0 87,-19-29-204,-2 2 0,42 79 0,-71-119-132,1 0 0,0 1 0,-1-1 0,1 0 0,-1 0 0,0 0 0,1 0 0,-1 0 1,0 1-1,0-1 0,0 0 0,1 0 0,-1 0 0,-1 1 0,1-1 0,0 0 0,0 0 0,-1 3 1,1-4-84,-1 1 0,1-1 1,-1 1-1,1-1 0,-1 1 1,0-1-1,1 1 0,-1-1 1,0 0-1,1 1 0,-1-1 1,0 0-1,1 1 0,-1-1 1,0 0-1,1 0 0,-1 0 1,0 0-1,0 0 0,1 0 1,-1 0-1,-1 0 0,-5-1-925,0 0 0,1 0-1,-1-1 1,-10-4 0,16 6 1014,-22-8-1372</inkml:trace>
</inkml:ink>
</file>

<file path=ppt/ink/ink2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11.447"/>
    </inkml:context>
    <inkml:brush xml:id="br0">
      <inkml:brushProperty name="width" value="0.05" units="cm"/>
      <inkml:brushProperty name="height" value="0.05" units="cm"/>
      <inkml:brushProperty name="color" value="#FF0066"/>
    </inkml:brush>
  </inkml:definitions>
  <inkml:trace contextRef="#ctx0" brushRef="#br0">12 349 10314,'-12'5'4529,"20"-9"-2440,10-5-1,18-14-264,9-3-263,12-13-377,1-3-304,4 8-560,-7-1-120,-10 2-248,0 7-208,-11 4-536,-6-1-344,-6 10-721,-1 5-575,-6 0 2024,1 0-240</inkml:trace>
</inkml:ink>
</file>

<file path=ppt/ink/ink2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12.182"/>
    </inkml:context>
    <inkml:brush xml:id="br0">
      <inkml:brushProperty name="width" value="0.05" units="cm"/>
      <inkml:brushProperty name="height" value="0.05" units="cm"/>
      <inkml:brushProperty name="color" value="#FF0066"/>
    </inkml:brush>
  </inkml:definitions>
  <inkml:trace contextRef="#ctx0" brushRef="#br0">0 661 7618,'76'6'14956,"-88"18"-14450,3-4 24,5-12-478,-4 7 45,0 1-1,-6 21 0,12-34-92,1 0 0,0 0 0,0 0 0,0 1 0,1-1 0,-1 0 0,1 1 0,0-1 0,0 0 0,0 1 0,0-1 0,0 0 1,1 1-1,0-1 0,-1 0 0,1 1 0,1-1 0,-1 0 0,0 0 0,2 3 0,-2-5-8,-1 0 0,1-1 0,0 1 0,-1 0 0,1-1 0,-1 1 0,1 0 0,0-1 0,0 1 0,-1-1 0,1 1 0,0-1 0,0 1 0,0-1 0,0 0 0,-1 1 0,1-1 0,0 0 0,0 0 0,0 1 0,0-1 0,0 0 0,0 0 0,0 0 0,0 0 0,1-1 0,0 1-6,-1-1 0,1 0-1,-1 0 1,0 0 0,1 0-1,-1 0 1,0 0 0,0 0-1,0-1 1,0 1 0,0 0-1,0-1 1,2-2 0,2-6-34,0-1 0,-1 0 0,4-15 1,-6 21 48,10-40-7,11 47-29,-15-1 31,0-1 0,1 0 0,-1 0 1,0-1-1,0 0 0,12-4 0,-16 4 0,0 0 2,0-1 0,0 0 0,-1 0 0,1-1 0,0 1 0,-1-1 0,1 0 0,-1 0 0,0 0-1,0 0 1,0 0 0,-1-1 0,1 1 0,-1-1 0,0 0 0,0 1 0,0-1 0,2-5 0,4-7 12,15-30-18,-16 31 232,0 0-1,1 0 1,0 1-1,20-26 1,-26 38-164,1-1 0,-1 1-1,0 0 1,1 0 0,-1 0 0,1 0 0,0 0 0,-1 1 0,1-1 0,0 1-1,0 0 1,0 0 0,0 0 0,0 0 0,0 0 0,0 1 0,1-1 0,-1 1-1,0 0 1,0 0 0,0 0 0,1 0 0,-1 1 0,0-1 0,0 1 0,0 0 0,0 0-1,0 0 1,0 0 0,5 3 0,-5-2-32,1 1 0,-1 0 0,1-1 0,-1 1 0,0 0 0,0 1 0,0-1 0,-1 0 1,1 1-1,-1 0 0,0-1 0,0 1 0,0 0 0,0 0 0,-1 0 0,0 1 0,1-1 0,-2 0 0,1 0 0,0 1 0,-1-1 0,0 0 0,0 1 0,0-1 0,0 0 0,-1 1 1,-1 6-1,1-5-32,0 0 0,-1 0 0,1 0 0,-1 0 0,-1 0 0,1 0 1,-1 0-1,0-1 0,0 1 0,0-1 0,-1 0 0,0 0 0,0 0 1,0 0-1,-1-1 0,0 0 0,0 0 0,-8 6 0,11-9-18,0-1 0,0 1-1,0 0 1,0 0 0,0-1 0,-1 0-1,1 1 1,0-1 0,0 0-1,0 0 1,-1 0 0,1 0 0,0 0-1,0-1 1,-1 1 0,1-1-1,0 0 1,0 1 0,0-1 0,0 0-1,0 0 1,0 0 0,0 0-1,0-1 1,0 1 0,1 0 0,-1-1-1,0 0 1,1 1 0,-1-1-1,1 0 1,0 1 0,0-1 0,-1 0-1,0-4 1,0 3-16,0 0-1,1 0 1,0-1-1,0 1 1,0 0 0,0 0-1,0-1 1,1 1-1,-1-1 1,1 1 0,0 0-1,0-1 1,0 1-1,0-1 1,1 1-1,0 0 1,-1-1 0,1 1-1,0 0 1,1 0-1,-1-1 1,4-4 0,0 2 2,0 1 1,1 0-1,0 0 1,-1 0 0,2 1-1,-1 0 1,1 0-1,-1 1 1,9-4 0,71-22 10,-47 17 25,-30 8 17,-1 0 1,1 0-1,-1-1 1,0 0-1,-1 0 0,1-1 1,-1 0-1,0 0 1,-1-1-1,1 0 0,-1 0 1,-1 0-1,1-1 1,-1 0-1,-1 0 1,1 0-1,-1-1 0,-1 1 1,1-1-1,1-11 1,3-9 91,-3 1 0,0-1 1,-2 0-1,0-1 0,-3-34 0,-1 37-50,0-1-1,-2 1 0,-10-42 1,10 61-21,1 14-22,3 17-2,6 11 81,1 1 0,24 63 0,38 64 376,-56-130-415,-11-24-156,1 0 0,0-1 0,0 1-1,0-1 1,1 0 0,0 0 0,0 0 0,12 11-1,-26-24-5237,-12-6 1741,-2 4 1976</inkml:trace>
</inkml:ink>
</file>

<file path=ppt/ink/ink2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12.587"/>
    </inkml:context>
    <inkml:brush xml:id="br0">
      <inkml:brushProperty name="width" value="0.05" units="cm"/>
      <inkml:brushProperty name="height" value="0.05" units="cm"/>
      <inkml:brushProperty name="color" value="#FF0066"/>
    </inkml:brush>
  </inkml:definitions>
  <inkml:trace contextRef="#ctx0" brushRef="#br0">2 107 8338,'-2'0'4745,"7"0"-512,16-6-2129,4-10-167,10 1-289,-1-6-152,2 5-632,-2 8-303,-5-4-673,-7 6-353,-5 4-1071,-4-3-1064</inkml:trace>
</inkml:ink>
</file>

<file path=ppt/ink/ink2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12.992"/>
    </inkml:context>
    <inkml:brush xml:id="br0">
      <inkml:brushProperty name="width" value="0.05" units="cm"/>
      <inkml:brushProperty name="height" value="0.05" units="cm"/>
      <inkml:brushProperty name="color" value="#FF0066"/>
    </inkml:brush>
  </inkml:definitions>
  <inkml:trace contextRef="#ctx0" brushRef="#br0">0 353 9338,'121'24'4161,"-119"-24"-3941,1 1 0,-1-1-1,1 0 1,-1 0 0,1 0 0,-1 0 0,1-1-1,-1 1 1,1-1 0,-1 1 0,3-2 0,6-10 1471,-7 7-946,13-9 1307,-14 11-1721,1 0-1,-1 0 1,0 0-1,0 0 1,0 0-1,0 0 1,-1-1-1,4-5 1,-29 16 91,16-3-419,0 0 0,1 1-1,0 0 1,0 0-1,1 1 1,-1 0 0,1 0-1,0 0 1,1 0-1,0 1 1,0 0-1,0 0 1,1 0 0,-5 15-1,7-22-2,1 1 0,-1 0 0,1-1 0,-1 1-1,1 0 1,0-1 0,-1 1 0,1 0 0,0-1 0,0 1 0,0 0 0,-1 0-1,1-1 1,0 1 0,0 0 0,0 0 0,0-1 0,0 1 0,0 0-1,1 0 1,-1-1 0,0 1 0,0 0 0,0 0 0,1-1 0,-1 1 0,0 0-1,1-1 1,-1 1 0,1 0 0,-1-1 0,1 1 0,-1-1 0,1 1-1,-1-1 1,1 1 0,-1-1 0,1 1 0,0-1 0,-1 0 0,1 1 0,0-1-1,-1 0 1,1 1 0,0-1 0,0 0 0,-1 0 0,1 0 0,0 0 0,0 1-1,-1-1 1,1 0 0,0 0 0,0-1 0,-1 1 0,1 0 0,1 0-1,3-1 4,0 0 0,0 0 0,-1-1 0,1 1 0,0-1 0,-1 0 0,7-4 0,0-3 43,0 0 0,0 0 1,-1-1-1,0-1 0,-1 1 0,0-2 0,11-19 0,-7 13 152,-11 15-144,0 1 0,1-1-1,-1 1 1,1 0 0,-1 0 0,1 0 0,0 0 0,0 0 0,0 0-1,0 1 1,0-1 0,0 1 0,5-1 0,50-9 860,-47 10-618,-1-1 0,1 0-1,17-6 1,-17 3-23,-1 0 0,1-2 0,-1 1 0,0-1 1,-1 0-1,1-1 0,-1 0 0,10-13 0,-14 15-251,0 1-1,-1-1 1,0 0 0,0 0 0,-1 0-1,0 0 1,0-1 0,0 1 0,-1-1 0,0 0-1,0 0 1,0 0 0,-1 0 0,0 0-1,-1-11 1,0 13-421,-1 0-1,0 0 1,-1 1-1,1-1 0,-1 1 1,0-1-1,0 1 1,0 0-1,-1-1 1,1 1-1,-6-6 1,-4-1-863</inkml:trace>
</inkml:ink>
</file>

<file path=ppt/ink/ink2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13.661"/>
    </inkml:context>
    <inkml:brush xml:id="br0">
      <inkml:brushProperty name="width" value="0.05" units="cm"/>
      <inkml:brushProperty name="height" value="0.05" units="cm"/>
      <inkml:brushProperty name="color" value="#FF0066"/>
    </inkml:brush>
  </inkml:definitions>
  <inkml:trace contextRef="#ctx0" brushRef="#br0">75 133 6865,'-3'-1'619,"-1"0"0,1 0 0,-1 0 0,1 1 0,-1 0 0,1-1-1,-1 1 1,1 1 0,-6 0 0,-21-2 3452,30 1-4006,0 0-1,-1 0 1,1-1 0,0 1-1,-1 0 1,1-1 0,0 1-1,-1 0 1,1 0 0,0-1-1,0 1 1,-1 0 0,1-1-1,0 1 1,0-1 0,0 1-1,0 0 1,-1-1 0,1 1-1,0-1 1,0 1 0,0 0-1,0-1 1,0 1 0,0-1-1,0 1 1,0-1 0,0 1-1,0 0 1,0-1 0,0 1-1,1-1 1,-1 1 0,0 0-1,0-1 1,0 1 0,1 0-1,-1-1 1,0 1 0,0 0-1,1-1 1,-1 1 0,0 0-1,0-1 1,1 1 0,0-1-1,14-19 945,-13 19-791,6-9 202,0 0 0,2 0 0,-1 1 0,1 1 0,0 0 0,1 0 0,16-9-1,-24 16-378,0-1 0,0 1-1,0 0 1,0-1 0,0 1-1,0 0 1,0 1 0,0-1 0,0 1-1,0-1 1,0 1 0,0 0-1,0 0 1,1 0 0,-1 1-1,0-1 1,0 1 0,0 0-1,0-1 1,0 1 0,0 1-1,0-1 1,0 0 0,0 1-1,-1-1 1,1 1 0,-1 0 0,1 0-1,-1 0 1,0 0 0,1 1-1,-1-1 1,0 0 0,0 1-1,2 5 1,3 4-26,-1 0 0,0 0 1,-1 1-1,-1 0 0,0 0 0,0 0 0,-2 1 1,1-1-1,-2 1 0,0 0 0,0-1 1,-1 1-1,-1 0 0,-5 24 0,-2 0-107,-2 0 1,-1 0-1,-31 66 0,40-99 71,0 0-1,-1-1 0,1 1 1,-1 0-1,1-1 0,-2 0 1,1 0-1,0 0 0,-1 0 1,1 0-1,-1-1 0,-5 4 1,9-7 21,0 0 1,0 0-1,0 0 0,0 0 1,0-1-1,0 1 1,0 0-1,0 0 0,0-1 1,0 1-1,0 0 1,0 0-1,0 0 0,0-1 1,0 1-1,0 0 1,0 0-1,0 0 0,0-1 1,0 1-1,0 0 1,0 0-1,0 0 0,0-1 1,0 1-1,0 0 0,-1 0 1,1 0-1,0 0 1,0-1-1,0 1 0,0 0 1,0 0-1,-1 0 1,1 0-1,0 0 0,0 0 1,0-1-1,-1 1 1,1 0-1,0 0 0,0 0 1,0 0-1,-1 0 1,1 0-1,0 0 0,0 0 1,0 0-1,-1 0 1,1 0-1,0 0 0,0 0 1,-1 0-1,1 0 1,0 0-1,0 0 0,0 0 1,-1 0-1,1 1 1,0-1-1,0 0 0,0 0 1,0 0-1,-1 0 0,1 0 1,0 0-1,0 1 1,8-20 115,8-5 154,2 1 0,1 1 0,0 0 0,2 2 0,0 0 0,1 1 0,42-26 0,-52 38-246,0 1 0,22-8 0,-22 9-353,-12 5 221,1 0 1,-1-1 0,1 1-1,-1 0 1,1-1 0,-1 1-1,1-1 1,-1 1 0,1 0 0,-1-1-1,1 1 1,-1-1 0,0 1-1,1-1 1,-1 1 0,0-1-1,0 0 1,1 1 0,-1-1-1,0 1 1,0-1 0,0 0 0,0 1-1,0-1 1,1 1 0,-1-1-1,0 0 1,-1 0 0,-3-21-4114,1 10 2400,1-13 450</inkml:trace>
</inkml:ink>
</file>

<file path=ppt/ink/ink2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14.402"/>
    </inkml:context>
    <inkml:brush xml:id="br0">
      <inkml:brushProperty name="width" value="0.05" units="cm"/>
      <inkml:brushProperty name="height" value="0.05" units="cm"/>
      <inkml:brushProperty name="color" value="#FF0066"/>
    </inkml:brush>
  </inkml:definitions>
  <inkml:trace contextRef="#ctx0" brushRef="#br0">1 467 9498,'11'17'6708,"18"4"-3907,-6-5-912,-15-7-1457,0 1 0,0-1 0,-1 2 0,0-1 0,-1 1 0,0 0 0,0 0 0,3 12 0,3-72-260,-10 34-169,-2 7-3,1 1 0,-1-1 0,2 1 0,-1-1-1,1 1 1,0-1 0,1 1 0,0 0 0,0 0 0,7-12-1,-9 18-34,0 0-1,0 0 0,1 0 1,-1 0-1,0 0 0,0 1 1,1-1-1,-1 0 0,1 1 1,-1-1-1,1 1 0,-1-1 1,1 1-1,-1 0 0,1-1 1,-1 1-1,1 0 1,0 0-1,-1 0 0,1 0 1,-1 0-1,1 1 0,1 0 1,41 16-1836,-39-14 1645,-1-1 1,1 1-1,0-1 0,0 0 1,0-1-1,0 1 1,0-1-1,0 0 1,6 0-1,-5-2-436,0 0 0,0 0 0,0-1 0,0 0 0,0 0 0,0 0 0,-1-1 0,1 0 0,-1 0 0,0-1 0,0 1 0,0-1 0,0 0 0,-1 0 0,1-1 0,-1 1 0,0-1 0,5-8 0,24-45-2824,-7-3 5369,-15 34 1774,8-18 1534,-20 59-1759,-6 24-2386,5-32-870,-15 65 1052,16-67-1166,0 1-1,1-1 1,0 0-1,0 1 1,0-1-1,0 0 0,1 0 1,-1 1-1,1-1 1,0 0-1,1 0 1,-1 0-1,1 0 1,2 5-1,-3-8-53,0 0 1,0 0-1,0 0 1,0 0-1,0 0 1,0 0-1,0 0 1,0 0-1,0-1 0,1 1 1,-1 0-1,0-1 1,0 1-1,1-1 1,-1 1-1,1-1 1,-1 1-1,0-1 0,1 0 1,-1 0-1,1 0 1,-1 0-1,0 0 1,1 0-1,-1 0 1,1 0-1,-1-1 1,0 1-1,1-1 0,-1 1 1,1-1-1,-1 1 1,0-1-1,0 0 1,1 1-1,-1-1 1,0 0-1,2-2 1,2-1-2,0 0 1,1-1-1,-2 1 1,1-2-1,0 1 1,5-9 0,-2-2 9,-1 0 0,-1 0 0,0-1 0,-1 0 0,-1 0 0,0 0 0,-2-1 0,0 1 0,-1-1 0,0 0 0,-3-17 0,1 25-11,0 0 1,0 0-1,-1 1 0,-1-1 1,0 0-1,0 1 1,-1 0-1,0 0 1,0 0-1,-1 0 1,0 1-1,-1 0 0,0 0 1,0 0-1,-1 1 1,0-1-1,-10-7 1,17 15 2,-1-1 1,0 0 0,0 0-1,0 1 1,0-1-1,0 0 1,0 1 0,0-1-1,0 1 1,0-1-1,-1 1 1,1 0 0,0-1-1,0 1 1,0 0-1,0 0 1,-1 0 0,1 0-1,0 0 1,0 0-1,0 0 1,-1 0 0,1 0-1,0 1 1,0-1 0,0 1-1,0-1 1,0 0-1,0 1 1,0 0 0,0-1-1,0 1 1,0 0-1,0-1 1,0 1 0,0 0-1,0 0 1,0 0-1,1 0 1,-1 0 0,0 0-1,1 0 1,-2 2-1,0 2 47,0 0-1,0 1 0,1-1 1,-1 1-1,1 0 0,0-1 0,1 1 1,0 10-1,1 3 20,1 0 1,0 0-1,2 0 0,0 0 1,2 0-1,12 31 0,62 104-860,-4-8-271,-59-95 1418</inkml:trace>
</inkml:ink>
</file>

<file path=ppt/ink/ink2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15.067"/>
    </inkml:context>
    <inkml:brush xml:id="br0">
      <inkml:brushProperty name="width" value="0.05" units="cm"/>
      <inkml:brushProperty name="height" value="0.05" units="cm"/>
      <inkml:brushProperty name="color" value="#FF0066"/>
    </inkml:brush>
  </inkml:definitions>
  <inkml:trace contextRef="#ctx0" brushRef="#br0">1 185 7562,'6'11'6286,"13"7"-4005,-10-11-1036,23 20 1209,31 30 746,-58-51-2999,1 1 0,-1-1-1,0 1 1,0 0-1,-1 0 1,0 0 0,5 15-1,-10-20 0,-4-9-126,-5-11-44,2-3-18,1 0 0,1-1-1,1 0 1,1 0 0,1 0-1,0-28 1,3 42-137,0 0 0,1 0 0,0 1 0,0-1 0,1 0 0,0 1 0,0-1 0,1 1 0,0-1 0,1 1 0,-1 0 0,1 0 0,0 1 0,1-1 0,0 1 0,0 0 0,0 0 0,1 1 0,-1-1 0,1 1 0,9-5 0,-12 8-260,0 0 0,0 0 0,0 0 0,0 1 0,0 0 0,0 0 0,1 0 0,-1 0 0,0 0 0,1 0 0,-1 1 0,0 0 0,1-1 0,4 2 0,12 1-794</inkml:trace>
</inkml:ink>
</file>

<file path=ppt/ink/ink2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15.501"/>
    </inkml:context>
    <inkml:brush xml:id="br0">
      <inkml:brushProperty name="width" value="0.05" units="cm"/>
      <inkml:brushProperty name="height" value="0.05" units="cm"/>
      <inkml:brushProperty name="color" value="#FF0066"/>
    </inkml:brush>
  </inkml:definitions>
  <inkml:trace contextRef="#ctx0" brushRef="#br0">1 95 8194,'3'6'7986,"8"-1"-4676,-8-5-3204,-1 0 0,1 0-1,0-1 1,-1 1 0,1 0 0,-1-1-1,1 0 1,4-1 0,-2 0 19,1-1 1,-1 1-1,0-1 0,0 0 1,0-1-1,0 1 1,0-1-1,-1 0 1,0 0-1,0 0 0,0-1 1,0 1-1,-1-1 1,1 0-1,-1 0 1,0-1-1,-1 1 0,1 0 1,1-8-1,-4 12-124,0 1-1,0-1 0,0 1 1,0-1-1,0 1 1,0 0-1,0-1 0,0 1 1,0-1-1,0 1 1,-1-1-1,1 1 1,0 0-1,0-1 0,0 1 1,-1-1-1,1 1 1,0 0-1,-1-1 0,1 1 1,0 0-1,-1-1 1,1 1-1,0 0 0,-1 0 1,1-1-1,-1 1 1,1 0-1,0 0 0,-1 0 1,1 0-1,-1-1 1,1 1-1,-1 0 0,1 0 1,0 0-1,-1 0 1,1 0-1,-1 0 0,1 0 1,-1 0-1,1 0 1,-1 0-1,1 1 1,-1-1-1,1 0 0,0 0 1,-1 0-1,1 0 1,-1 1-1,1-1 0,0 0 1,-1 0-1,1 1 1,0-1-1,-1 0 0,1 1 1,-1-1-1,-4 8 13,0 0 0,0-1 0,0 1 0,1 1 0,0-1 0,-4 16 0,8-24-12,-1 3 20,0-1 0,0 1 0,1 0 0,-1 0 1,1-1-1,0 1 0,-1 0 0,1 0 0,0 0 0,1 0 0,-1-1 0,0 1 0,1 0 0,0 0 0,0-1 0,0 1 0,0-1 0,0 1 0,0 0 0,0-1 0,1 0 0,-1 1 0,1-1 1,0 0-1,0 0 0,0 0 0,0 0 0,0 0 0,0 0 0,0-1 0,1 1 0,-1-1 0,1 1 0,4 1 0,1 0 14,0 0 0,0 0-1,1-1 1,-1 0 0,1 0 0,-1-1-1,1 0 1,0 0 0,10-2-1,-11 1-217,1-2 0,-1 1-1,0-1 1,0 0-1,0-1 1,0 0-1,12-7 1,-14 7-310,-1 0 0,1-1 1,-1 0-1,0 0 1,0 0-1,-1 0 0,1-1 1,-1 0-1,0 0 1,0 0-1,-1 0 0,0 0 1,0-1-1,0 0 1,0 0-1,3-11 0,1-15-836</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8:30.293"/>
    </inkml:context>
    <inkml:brush xml:id="br0">
      <inkml:brushProperty name="width" value="0.05" units="cm"/>
      <inkml:brushProperty name="height" value="0.05" units="cm"/>
      <inkml:brushProperty name="color" value="#FF0066"/>
    </inkml:brush>
  </inkml:definitions>
  <inkml:trace contextRef="#ctx0" brushRef="#br0">200 67 3025,'-7'-26'6565,"7"24"-6023,0 0 0,0 0 0,0 0 0,-1 0 0,1 0 0,-1 0 0,1 0 0,-1 0 0,0 0 0,1 0 0,-1 0 0,0 0 0,0 0 0,-1 1 0,1-1 0,0 1 0,-1-1 0,1 1 0,0-1 0,-3-1 0,-12 7-657,11-3 86,4 0 23,-1-1 0,0 0 1,1 1-1,-1 0 0,0-1 0,1 1 1,-1 0-1,1 0 0,-1 0 0,1 0 1,-1 0-1,1 0 0,0 0 1,-2 2-1,-10 12-31,2 1 0,0 0 0,0 0 0,2 1 0,0 1 0,1 0 0,-10 30 0,9-21-24,1 1 1,1 1 0,2-1 0,0 1 0,0 36-1,5-61 48,0 1 0,1 0 0,-1 0 1,1-1-1,0 1 0,0 0 0,0-1 0,1 1 0,0-1 0,0 0 0,0 1 0,0-1 0,1 0 0,0 0 0,-1 0 0,1-1 0,1 1 0,-1-1 1,0 0-1,8 6 0,-5-6 8,0 1 1,0-1-1,0 0 1,0-1-1,1 0 1,-1 0-1,1 0 1,-1 0-1,1-1 1,0 0-1,-1-1 1,1 0-1,12-1 1,30-1 25,-28 1-1,41-5 0,-56 4 0,1 1 0,-1-1 0,0 0 0,0-1 1,0 1-1,0-1 0,0 0 0,-1-1 0,1 0 0,7-6 0,-12 10 4,0-1 0,0 0 1,0 0-1,0 0 0,0 0 0,-1 1 0,1-1 0,0-1 0,0 1 0,-1 0 0,1 0 0,0 0 0,-1 0 0,1 0 0,-1-1 0,0 1 1,1 0-1,-1 0 0,0-1 0,0 1 0,0 0 0,0 0 0,0-1 0,0-1 0,-1 1 7,0 0 0,0 1 0,0-1 0,0 1 0,-1-1 0,1 1 0,0-1 0,-1 1 1,1 0-1,-1 0 0,1 0 0,-1 0 0,0 0 0,1 0 0,-1 0 0,-3-1 0,-6-1-11,1 0 1,-1 0-1,1 1 1,-1 1-1,0 0 1,0 0-1,0 1 1,-12 1-1,-44-2 732,66 1-693,-1-1 0,1 1 0,0 0 0,-1-1 0,1 1 0,0 0 0,0-1 0,-1 0 0,1 1 0,0-1 0,0 0 0,0 0 0,0 1 0,0-1 0,0 0 0,0 0 0,0 0 0,0 0 0,0 0 0,0 0 0,1-1 0,-1 1 0,0 0 0,1 0 0,-1-3 0,19-2-106,22-3 86,-1-3-1,46-19 1,-82 30-387,22-11 913,-15 5-5828,-10 6 3876</inkml:trace>
</inkml:ink>
</file>

<file path=ppt/ink/ink2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15.937"/>
    </inkml:context>
    <inkml:brush xml:id="br0">
      <inkml:brushProperty name="width" value="0.05" units="cm"/>
      <inkml:brushProperty name="height" value="0.05" units="cm"/>
      <inkml:brushProperty name="color" value="#FF0066"/>
    </inkml:brush>
  </inkml:definitions>
  <inkml:trace contextRef="#ctx0" brushRef="#br0">99 5 4977,'0'0'133,"0"-1"0,0 1 0,0 0 1,0 0-1,0-1 0,-1 1 0,1 0 0,0 0 0,0 0 0,0-1 0,0 1 0,0 0 1,0 0-1,-1 0 0,1 0 0,0-1 0,0 1 0,0 0 0,0 0 0,-1 0 1,1 0-1,0 0 0,0 0 0,0 0 0,-1 0 0,1-1 0,0 1 0,0 0 0,-1 0 1,1 0-1,0 0 0,0 0 0,0 0 0,-1 0 0,1 0 0,0 0 0,0 0 1,-1 0-1,1 0 0,0 1 0,0-1 0,0 0 0,-1 0 0,1 0 0,0 0 0,0 0 1,0 0-1,-1 0 0,1 1 0,0-1 0,0 0 0,0 0 0,0 0 0,0 0 1,-1 1-1,1-1 0,0 0 0,0 0 0,0 0 0,0 1 0,0-1 0,0 0 0,-17 20 2073,6-7-1029,3-6-649,1 1 0,-1-1-1,1 1 1,0 1 0,-8 12 0,14-18-460,0-1 1,0 0 0,0 1 0,0-1 0,0 1 0,0-1 0,1 1 0,-1-1-1,1 1 1,0-1 0,0 1 0,0 0 0,0-1 0,0 1 0,0-1 0,1 1-1,-1-1 1,1 1 0,0-1 0,0 1 0,0-1 0,0 1 0,0-1 0,0 0-1,1 0 1,-1 1 0,1-1 0,2 2 0,38 40 87,-31-35-103,-1 0 0,-1 1 0,0 1 0,0 0 0,-1 0 0,0 0 0,7 15 0,-15-24-39,1-1-1,0 0 0,-1 0 1,1 0-1,-1 0 1,1 0-1,-1 0 0,0 1 1,0-1-1,1 0 1,-1 0-1,0 1 1,0-1-1,0 0 0,0 0 1,0 0-1,-1 1 1,1-1-1,0 0 0,-1 0 1,1 0-1,0 1 1,-1-1-1,1 0 1,-1 0-1,0 0 0,1 0 1,-1 0-1,0 0 1,0 0-1,0 0 0,0 0 1,1-1-1,-1 1 1,0 0-1,0 0 1,-1-1-1,1 1 0,0-1 1,0 1-1,0-1 1,0 1-1,-2-1 0,2 1-123,-1-1 0,1 0-1,-1 0 1,1 0 0,-1 0-1,1 0 1,-1 0-1,0-1 1,1 1 0,0-1-1,-1 1 1,1-1 0,-1 1-1,1-1 1,-1 1-1,1-1 1,0 0 0,0 0-1,-1 0 1,1 0 0,0 0-1,0 0 1,0 0 0,0 0-1,0-1 1,0 1-1,0 0 1,1-1 0,-1 1-1,0 0 1,1-1 0,-1 1-1,1-1 1,-1-2-1,-4-20-2056,-5-10 968</inkml:trace>
</inkml:ink>
</file>

<file path=ppt/ink/ink2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16.319"/>
    </inkml:context>
    <inkml:brush xml:id="br0">
      <inkml:brushProperty name="width" value="0.05" units="cm"/>
      <inkml:brushProperty name="height" value="0.05" units="cm"/>
      <inkml:brushProperty name="color" value="#FF0066"/>
    </inkml:brush>
  </inkml:definitions>
  <inkml:trace contextRef="#ctx0" brushRef="#br0">1 206 9242,'67'105'10971,"-50"-81"-10418,0 0-1,-2 2 0,-1-1 1,-1 2-1,16 45 1,-28-71-547,-1 0 0,0 1 0,1-1 0,-1 0 0,0 0 1,0 1-1,0-1 0,1 0 0,-1 0 0,-1 1 0,1-1 0,0 0 0,0 0 1,0 1-1,-1 1 0,0-2-7,1-1 1,0 0-1,-1 0 1,1 1 0,0-1-1,-1 0 1,1 0-1,-1 0 1,1 1-1,0-1 1,-1 0-1,1 0 1,-1 0-1,1 0 1,0 0-1,-1 0 1,1 0-1,-1 0 1,1 0-1,-1 0 1,1 0 0,0 0-1,-1 0 1,1 0-1,-1 0 1,1-1-1,0 1 1,-1 0-1,0 0 1,-2-2-37,0 0 0,0 0 1,-1 0-1,2 0 0,-1-1 0,0 1 0,0-1 1,-4-5-1,-5-10-255,1-2 0,0 1 0,1-1 1,1-1-1,-7-24 0,-21-110-496,33 138 761,1 0 0,1-1 0,1 1 0,0-1 0,3-23 0,-2 38 56,0-1 0,1 0 0,-1 1 0,1-1 0,0 1-1,0 0 1,1-1 0,-1 1 0,1 0 0,-1-1 0,1 1 0,0 0 0,0 0 0,0 1 0,1-1 0,-1 0 0,1 1 0,-1-1 0,1 1 0,0 0 0,0 0 0,0 0 0,0 0 0,0 0 0,1 1 0,-1 0 0,0-1 0,1 1-1,-1 0 1,1 1 0,-1-1 0,5 0 0,-3 1 44,1 0-1,-1 0 1,0 0-1,0 1 0,0 0 1,0 0-1,0 0 1,0 0-1,0 1 1,0 0-1,0 0 0,-1 0 1,1 1-1,-1-1 1,0 1-1,1 0 1,-1 1-1,-1-1 0,1 1 1,0-1-1,-1 1 1,0 0-1,0 0 1,0 1-1,0-1 1,-1 1-1,1-1 0,-1 1 1,0 0-1,-1 0 1,1 0-1,-1 0 1,0 0-1,0 0 0,-1 0 1,1 0-1,-1 0 1,0 1-1,-1-1 1,1 0-1,-1 0 0,0 0 1,0 0-1,-1 0 1,0 0-1,1 0 1,-2-1-1,1 1 0,0 0 1,-5 5-1,5-7-137,-1 0 0,1-1 0,-1 1 0,0-1 0,0 1 0,0-1 0,0 0 0,0 0 0,0 0 0,0-1 0,-1 1 0,1-1 0,-1 0 0,1 1 0,-1-2 0,-5 2 0,7-2-135,0 1 0,0-1 1,0 0-1,0 0 0,-1 1 1,1-2-1,0 1 0,0 0 1,0 0-1,0-1 0,-1 1 1,1-1-1,0 0 0,0 0 1,0 0-1,0 0 0,0 0 1,1 0-1,-1 0 0,0 0 1,0-1-1,1 1 0,-1-1 1,1 1-1,-1-1 0,1 0 1,0 0-1,-2-2 0,-3-18-1177</inkml:trace>
</inkml:ink>
</file>

<file path=ppt/ink/ink2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17.249"/>
    </inkml:context>
    <inkml:brush xml:id="br0">
      <inkml:brushProperty name="width" value="0.05" units="cm"/>
      <inkml:brushProperty name="height" value="0.05" units="cm"/>
      <inkml:brushProperty name="color" value="#FF0066"/>
    </inkml:brush>
  </inkml:definitions>
  <inkml:trace contextRef="#ctx0" brushRef="#br0">34 583 7290,'-3'-4'9714,"-3"11"-7955,-3 10-2414,5-8 723,1 1-1,0 0 1,1 1 0,-2 19 0,4-28-51,0-1 0,0 0 0,0 0 1,0 1-1,1-1 0,-1 0 0,0 0 0,0 1 1,1-1-1,-1 0 0,1 0 0,-1 0 1,1 0-1,-1 0 0,1 0 0,0 0 0,0 0 1,-1 0-1,1 0 0,0 0 0,0 0 1,0 0-1,0 0 0,0-1 0,0 1 1,0 0-1,0-1 0,1 1 0,-1-1 0,0 1 1,0-1-1,0 0 0,1 1 0,-1-1 1,0 0-1,0 0 0,3 0 0,-1 0 25,0 0 0,0 0 0,0 0 0,0-1 0,0 1 0,0-1 0,0 0 0,0 0 0,0 0 0,0 0 0,0 0 0,3-3 0,-3 2-23,-2-1 0,1 1 1,0-1-1,0 0 0,-1 1 0,1-1 0,-1 0 1,0 0-1,0 0 0,0 0 0,0 0 0,-1 0 1,1 0-1,-1 0 0,0-1 0,1 1 1,-2-6-1,6-28 128,-2 29 97,0 0-1,1 0 1,0 0-1,0 0 1,1 0-1,-1 1 1,9-9 0,-11 14-135,0 0 0,0 0 1,0 0-1,0 0 0,1 0 1,-1 1-1,1-1 0,-1 1 1,1-1-1,0 1 1,-1 0-1,1 0 0,0 0 1,0 1-1,0-1 0,0 0 1,0 1-1,-1 0 0,1 0 1,0 0-1,0 0 1,0 0-1,0 1 0,0-1 1,0 1-1,3 1 0,-1 0-57,-1 0 0,1 0 0,-1 1 0,1-1 0,-1 1 0,0 0-1,-1 1 1,1-1 0,0 0 0,-1 1 0,0 0 0,0 0 0,0 0 0,0 0 0,0 1-1,-1-1 1,0 1 0,0-1 0,2 7 0,-5-23-49,1 0 1,0-1 0,1 1-1,0 0 1,4-13-1,-3 12-9,-2 9-8,1 0 0,-1 1 0,1-1 1,0 0-1,-1 1 0,2-1 1,-1 0-1,0 1 0,1 0 0,-1-1 1,1 1-1,0 0 0,0 0 1,1 0-1,-1 0 0,1 0 0,3-3 1,-3 4 6,1 1-1,0-1 1,0 1 0,0 0-1,0 0 1,0 0 0,0 0 0,0 1-1,0 0 1,0 0 0,0 0-1,0 0 1,0 1 0,4 0 0,-5-1 9,-1 0 1,1 0 0,-1 0 0,1 0 0,0-1 0,-1 1 0,0-1 0,1 0 0,-1 0 0,1 1 0,-1-2 0,0 1-1,1 0 1,-1 0 0,0-1 0,0 1 0,0-1 0,0 0 0,0 1 0,-1-1 0,1 0 0,-1 0 0,4-5 0,2-5 61,0-1 1,0 0 0,6-18-1,10-20 226,-20 48-230,0-1-1,0 1 1,0 0 0,0 0-1,1 0 1,-1 0-1,1 0 1,4-2-1,-7 4-21,1 0-1,0 1 0,-1-1 0,1 0 1,0 0-1,0 1 0,0-1 0,-1 1 0,1 0 1,0 0-1,0-1 0,0 1 0,0 0 1,0 0-1,0 1 0,-1-1 0,1 0 0,0 1 1,0-1-1,0 1 0,2 1 0,-3-2-25,0 1 0,-1 0 0,1 0 0,0 0 0,-1 0 0,1 0-1,-1 1 1,1-1 0,-1 0 0,1 0 0,-1 0 0,0 0 0,1 0 0,-1 1-1,0-1 1,0 0 0,0 0 0,0 0 0,0 1 0,0-1 0,-1 0 0,1 0 0,0 0-1,-1 2 1,-10 36 15,8-30-11,3-7-14,-4 10-1,5-12-1,-1 0 0,0 0 0,0 0 0,0 0 0,0 0 0,0-1 0,0 1 0,0 0 0,0 0 0,1 0 0,-1 0 0,0 0 0,0 0 0,0 0 0,0 0 0,0 0 0,0 0 0,1 0 0,-1 0 0,0 0 0,0 0 0,0 0 0,0 0 0,0 0 0,0 1 0,0-1 0,1 0 1,-1 0-1,0 0 0,0 0 0,0 0 0,0 0 0,0 0 0,0 0 0,0 0 0,0 0 0,0 0 0,0 1 0,1-1 0,-1 0 0,0 0 0,0 0 0,0 0 0,0 0 0,0 0 0,0 0 0,0 1 0,0-1 0,0 0 0,0 0 0,0 0 0,0 0 0,0 0 0,0 0 0,0 1 0,0-1 0,0 0 0,0 0 0,0 0 0,0 0 0,0 0 0,0 0 0,-1 0 0,1 1 0,0-1 0,0 0 0,0 0 0,0 0 0,9-4 4,-5 2-1,0 0-1,0 0 0,-1 0 1,1 0-1,0-1 0,-1 0 1,5-4-1,4-5 21,-1 0-1,0-2 1,-1 1 0,0-1-1,-1-1 1,-1 1 0,0-1-1,-1-1 1,9-30 0,-12 34 34,-1 0 0,-1 0 1,0 0-1,0-1 0,-2 1 1,1 0-1,-1-1 0,-2-12 1,2 25-54,-1 0-1,1 0 1,0 0 0,0 1-1,0-1 1,0 0 0,0 0-1,-1 0 1,1 0 0,0 0 0,0 0-1,0 1 1,-1-1 0,1 0-1,0 0 1,0 0 0,0 0 0,0 0-1,-1 0 1,1 0 0,0 0-1,0 0 1,0 0 0,-1 0-1,1 0 1,0 0 0,0 0 0,0 0-1,-1 0 1,1 0 0,0 0-1,0 0 1,0-1 0,-1 1 0,1 0-1,0 0 1,0 0 0,0 0-1,0 0 1,-1 0 0,1-1 0,0 1-1,0 0 1,0 0 0,0 0-1,0 0 1,0-1 0,0 1-1,-1 0 1,1 0 0,0 0 0,0 0-1,0-1 1,0 1 0,0 0-1,0 0 1,0 0 0,0-1 0,0 1-1,0 0 1,0 0 0,0 0-1,0-1 1,0 1 0,0 0-1,-5 14 128,2 0-104,1 1 1,1-1 0,0 0 0,1 1 0,1-1-1,0 0 1,1 1 0,0-1 0,6 17 0,-7-25-160,2 0 1,-1 0-1,1 0 1,-1-1 0,2 1-1,-1-1 1,1 1 0,-1-1-1,1 0 1,7 6-1,-8-9-139,1 1 0,-1-1-1,1 0 1,-1 0 0,1 0 0,0 0-1,0 0 1,0-1 0,0 0-1,0 0 1,0 0 0,0 0-1,0-1 1,0 0 0,0 0 0,0 0-1,6-1 1,31-11-1101</inkml:trace>
</inkml:ink>
</file>

<file path=ppt/ink/ink2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17.927"/>
    </inkml:context>
    <inkml:brush xml:id="br0">
      <inkml:brushProperty name="width" value="0.05" units="cm"/>
      <inkml:brushProperty name="height" value="0.05" units="cm"/>
      <inkml:brushProperty name="color" value="#FF0066"/>
    </inkml:brush>
  </inkml:definitions>
  <inkml:trace contextRef="#ctx0" brushRef="#br0">235 13 7570,'-12'-2'6062,"2"-2"-3689,8 3-2262,-1 0 1,1 0-1,0 0 0,-1 0 1,1 1-1,-1-1 1,1 1-1,-1-1 1,1 1-1,-1 0 1,1 0-1,-1 0 1,-4 1-1,-1 1 68,0 0 0,0 0-1,0 0 1,0 1 0,1 0-1,0 1 1,-1 0 0,1 0-1,0 0 1,1 1 0,-1 0 0,1 0-1,0 1 1,0 0 0,-6 8-1,10-11-116,-33 44 818,32-43-781,1 0 1,0 0 0,0 1 0,0-1 0,1 0-1,-1 1 1,1-1 0,0 1 0,1-1 0,-1 6-1,1-8-71,0-1 0,0 1 0,1-1 0,-1 0 0,1 1 0,-1-1 0,1 0 0,-1 1 0,1-1 0,0 0 0,0 1 0,0-1 0,-1 0 0,1 0 0,0 0 0,1 0 0,-1 0 0,0 0 0,0 0 0,0-1 0,0 1 0,1 0 0,-1 0 0,0-1 0,1 1 0,-1-1 0,3 1 0,43 8 333,-40-8-285,32 3 222,-18-3-133,0 1 1,0 1 0,-1 1 0,1 1 0,-1 1-1,0 0 1,29 15 0,-47-20-147,0 0 1,0 0-1,0 0 0,0 1 0,0-1 1,0 1-1,-1-1 0,1 1 0,0 0 1,-1 0-1,0-1 0,1 1 0,-1 0 1,0 0-1,0 0 0,0 1 0,0-1 1,0 0-1,-1 0 0,1 0 0,0 4 1,-1-3 3,-1 0 0,1 0 1,-1 1-1,1-1 1,-1 0-1,0 0 1,0 0-1,0 0 0,-1 0 1,1 0-1,-1 0 1,0-1-1,-3 5 1,-2 2 9,0-1 1,-1 0 0,0-1-1,0 0 1,-1 0 0,0-1 0,0 0-1,-12 5 1,12-7-58,0 0 1,-1-1-1,0 0 1,0-1-1,0 0 1,-17 1-1,23-3-176,0 0 0,0 1-1,0-2 1,0 1 0,0 0 0,0-1 0,0 0-1,0 0 1,0 0 0,0-1 0,0 1 0,0-1-1,1 0 1,-1 0 0,0 0 0,1 0 0,0-1-1,-6-5 1,8 6-48,-1 0 0,1 1 0,1-1 0,-1 0 0,0 0 0,0 0 0,1 0 0,-1 0 0,1 0 0,-1 0 0,1 0 0,0 0 0,0 0 0,0 0 0,0-1 0,0 1 0,1 0 0,-1 0 0,1 0 0,-1 0 0,1 0 0,0 0 0,-1 0 0,1 1 0,0-1 0,2-3 0,15-23-935</inkml:trace>
</inkml:ink>
</file>

<file path=ppt/ink/ink2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18.400"/>
    </inkml:context>
    <inkml:brush xml:id="br0">
      <inkml:brushProperty name="width" value="0.05" units="cm"/>
      <inkml:brushProperty name="height" value="0.05" units="cm"/>
      <inkml:brushProperty name="color" value="#FF0066"/>
    </inkml:brush>
  </inkml:definitions>
  <inkml:trace contextRef="#ctx0" brushRef="#br0">66 55 6809,'16'-35'4757,"-16"34"-4437,1 1-1,-1-1 0,1 0 1,-1 1-1,1-1 1,-1 0-1,0 0 1,1 0-1,-1 1 0,0-1 1,0 0-1,0 0 1,1 0-1,-1 1 0,0-1 1,0 0-1,0 0 1,-1 0-1,1 0 0,0 1 1,0-1-1,0 0 1,-1-1-1,-8 23 1132,4-12-1298,1 0 1,-2 0-1,1 0 1,-1 0-1,-9 9 0,-4 8 87,16-22-183,1 0-1,0 0 1,1 0 0,-1 0-1,1 1 1,0-1-1,0 1 1,0-1 0,0 1-1,1-1 1,0 1-1,0-1 1,0 1 0,2 8-1,-2-11-48,0-1 1,0 1-1,1-1 0,-1 1 0,0-1 0,1 1 1,0-1-1,-1 1 0,1-1 0,0 1 1,-1-1-1,1 0 0,0 0 0,0 1 0,0-1 1,0 0-1,1 0 0,-1 0 0,0 0 1,0 0-1,1 0 0,-1 0 0,0-1 1,1 1-1,-1 0 0,1-1 0,-1 1 0,1-1 1,-1 0-1,1 1 0,-1-1 0,1 0 1,-1 0-1,1 0 0,-1 0 0,1 0 0,0 0 1,1-1-1,0 0-4,-1 0 0,0-1 0,0 1 1,0-1-1,-1 0 0,1 1 0,0-1 0,0 0 1,-1 0-1,0 0 0,1 0 0,-1 0 0,0 0 1,0-1-1,0 1 0,0 0 0,0-1 0,0 1 1,-1 0-1,1-1 0,-1-2 0,10-22 236,-9 25-206,0 0-1,1 0 1,-1 0-1,1 0 1,-1 0 0,1 0-1,0 0 1,0 0-1,0 1 1,0-1 0,0 1-1,0-1 1,0 1 0,1 0-1,-1 0 1,0 0-1,1 0 1,2 0 0,0 0-68,1 1 0,0-1 0,0 1 0,0 0 0,0 1 0,0 0 0,7 1 0,9 1-981,-21-3 760,-1 0 0,1 0 0,0 0 0,-1 0 0,1 0 0,0 0 1,-1 0-1,1 0 0,0 0 0,-1 0 0,1 0 0,0 0 0,-1 0 0,1 0 0,0-1 0,-1 1 0,1 0 0,0 0 0,-1-1 1,1 1-1,-1 0 0,1-1 0,-1 1 0,1-1 0,-1 1 0,1-2 0,-1 1-1020</inkml:trace>
</inkml:ink>
</file>

<file path=ppt/ink/ink2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19.012"/>
    </inkml:context>
    <inkml:brush xml:id="br0">
      <inkml:brushProperty name="width" value="0.05" units="cm"/>
      <inkml:brushProperty name="height" value="0.05" units="cm"/>
      <inkml:brushProperty name="color" value="#FF0066"/>
    </inkml:brush>
  </inkml:definitions>
  <inkml:trace contextRef="#ctx0" brushRef="#br0">1 427 7682,'27'-103'3687,"-17"86"-914,-9 17-2707,-1-1 0,0 1 0,1 0 0,-1 0 1,0 0-1,1 0 0,-1 0 0,0 0 0,1 0 0,-1 0 1,1 0-1,-1 0 0,0 0 0,1 0 0,-1 0 1,1 0-1,-1 0 0,0 0 0,1 0 0,-1 1 0,0-1 1,1 0-1,-1 0 0,0 0 0,1 1 0,-1-1 0,15 21 2233,-14-19-1790,7 11 516,0 1 0,-1 0 0,-1 0-1,7 21 1,-12-29-957,1 0-1,0-1 0,-1 1 1,0 1-1,-1-1 0,0 0 1,1 0-1,-2 0 0,1 0 1,-1 0-1,0 0 1,0 0-1,-1 0 0,-2 6 1,4-11-67,0-1 0,0 1 1,0-1-1,0 1 1,0-1-1,-1 1 0,1-1 1,0 1-1,0-1 1,0 0-1,-1 1 0,1-1 1,0 1-1,-1-1 1,1 0-1,0 1 0,-1-1 1,1 0-1,-1 1 0,1-1 1,0 0-1,-1 0 1,1 1-1,-1-1 0,1 0 1,-1 0-1,1 0 1,-1 0-1,1 0 0,-1 1 1,0-1-1,-8-13 17,0-25-62,8 29 29,1 1-1,-1-1 1,1 1 0,1 0-1,0-1 1,0 1-1,0 0 1,1-1 0,0 1-1,1 0 1,0 0-1,0 1 1,1-1 0,0 1-1,0 0 1,1-1-1,7-7 1,-12 14 13,1 0 0,-1 1-1,1-1 1,-1 1 0,1-1 0,0 1 0,-1-1 0,1 1-1,0 0 1,-1-1 0,1 1 0,0 0 0,0-1 0,-1 1-1,1 0 1,0 0 0,0 0 0,-1 0 0,1 0 0,0 0 0,0 0-1,0 0 1,-1 0 0,1 0 0,0 0 0,0 0 0,0 0-1,-1 1 1,1-1 0,0 0 0,-1 1 0,1-1 0,0 0-1,0 1 1,22 24-11,-22-22 24,1-1-1,0 1 1,0-1-1,0 0 1,0 0-1,0 0 1,0 0-1,0 0 0,5 3 1,-6-5 690,1-1-637,-1-1-1,1 1 1,0-1-1,-1 1 0,1-1 1,0 1-1,-1-1 0,0 0 1,3-3-1,17-22-124,16-6 13,-34 29 21,2 1 1,-1 0 0,0 0 0,0 1 0,1-1 0,0 1 0,8-3 0,-9 4 25,-1 0-1,0 0 0,1-1 1,-1 0-1,0 1 1,0-1-1,0 0 0,4-4 1,-1 1 2,0-1 2,1 0 0,-1-1 0,0 1 0,5-9-1,-9 12 0,0-1-1,-1 1 0,1-1 0,-1 1 1,0-1-1,0 1 0,0-1 1,0 0-1,-1 0 0,1 1 0,-1-1 1,-1-8-1,1 7 1,-9-70 29,9 70-30,-1 1 1,0-1-1,-1 1 1,1-1-1,-1 1 1,0-1-1,0 1 0,0 0 1,0 0-1,-1 0 1,0 0-1,0 0 1,-3-3-1,5 6 1,1 1 0,-1-1 0,1 1 0,-1-1 0,1 1 0,-1 0 1,1-1-1,-1 1 0,1 0 0,-1 0 0,0-1 0,1 1 0,-1 0 0,1 0 0,-1 0 0,0 0 0,1 0 0,-1 0 0,0 0 0,1 0 0,-1 0 0,0 0 0,1 0 0,-1 0 0,1 0 0,-1 0 1,0 0-1,1 1 0,-1-1 0,0 1 0,-1 0 12,1 0 1,0 0 0,1 1-1,-1-1 1,0 0-1,0 1 1,0-1 0,1 1-1,-1-1 1,1 0-1,-1 1 1,1 2-1,-4 42 369,5-33-452,1-1 0,0 0-1,0 1 1,2-1 0,-1 0-1,1-1 1,1 1 0,0-1-1,1 0 1,0 0-1,1 0 1,0-1 0,0 0-1,1 0 1,1-1 0,-1 0-1,1-1 1,11 9 0,-17-15-156,0 0-156,0 0 1,0 0 0,0 0 0,0 0 0,-1 1-1,1-1 1,-1 1 0,0 0 0,0 0-1,4 5 1,-9 12-971</inkml:trace>
</inkml:ink>
</file>

<file path=ppt/ink/ink2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19.555"/>
    </inkml:context>
    <inkml:brush xml:id="br0">
      <inkml:brushProperty name="width" value="0.05" units="cm"/>
      <inkml:brushProperty name="height" value="0.05" units="cm"/>
      <inkml:brushProperty name="color" value="#FF0066"/>
    </inkml:brush>
  </inkml:definitions>
  <inkml:trace contextRef="#ctx0" brushRef="#br0">0 0 11522,'2'34'5010,"15"11"-2434,6 2-551,6 3-329,-3-1-200,3-1-432,-1-1-311,-6-8-481,-1 0-112,-11-10-144,-3-5-152,-6-6-416,-1-13-249,-5-8-703,-12-8-248,-8-14-849,-7-1-336,-13-12 1889</inkml:trace>
</inkml:ink>
</file>

<file path=ppt/ink/ink2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19.947"/>
    </inkml:context>
    <inkml:brush xml:id="br0">
      <inkml:brushProperty name="width" value="0.05" units="cm"/>
      <inkml:brushProperty name="height" value="0.05" units="cm"/>
      <inkml:brushProperty name="color" value="#FF0066"/>
    </inkml:brush>
  </inkml:definitions>
  <inkml:trace contextRef="#ctx0" brushRef="#br0">0 74 7290,'6'-7'504,"0"1"0,1 0 0,0 0 1,0 0-1,0 1 0,0 0 0,1 1 0,0 0 1,0 0-1,0 0 0,1 1 0,-1 0 1,1 1-1,-1 0 0,1 0 0,0 1 1,10 0-1,-3-1 158,0 2 0,0 0 0,1 0 0,-1 2 0,0 0 0,0 1 0,0 1-1,24 8 1,-36-10-536,1 0-1,-1 0 1,0 0-1,0 1 0,0 0 1,0 0-1,0 0 0,-1 0 1,1 0-1,-1 1 1,0 0-1,0 0 0,0-1 1,-1 2-1,1-1 0,-1 0 1,0 0-1,0 1 1,0-1-1,-1 1 0,0 0 1,2 8-1,-3-9-133,0-1-1,0 1 1,0 0-1,0 0 1,-1 0-1,0-1 1,1 1 0,-1 0-1,-1-1 1,1 1-1,0-1 1,-1 1-1,0-1 1,0 0 0,0 1-1,0-1 1,0 0-1,-1 0 1,1-1-1,-1 1 1,0 0 0,0-1-1,0 0 1,0 1-1,0-1 1,0-1 0,-1 1-1,-4 2 1,1-2-632,-1 0 0,0-1 0,1 1 1,-1-1-1,0-1 0,0 1 0,0-2 1,0 1-1,0-1 0,-12-3 1,10 3-942,3 1 303</inkml:trace>
</inkml:ink>
</file>

<file path=ppt/ink/ink2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20.381"/>
    </inkml:context>
    <inkml:brush xml:id="br0">
      <inkml:brushProperty name="width" value="0.05" units="cm"/>
      <inkml:brushProperty name="height" value="0.05" units="cm"/>
      <inkml:brushProperty name="color" value="#FF0066"/>
    </inkml:brush>
  </inkml:definitions>
  <inkml:trace contextRef="#ctx0" brushRef="#br0">35 477 8178,'21'2'5391,"-21"-2"-5274,0 0 0,1 1 0,-1-1 0,0 0 1,1 0-1,-1 1 0,0-1 0,0 0 0,0 1 1,1-1-1,-1 0 0,0 1 0,0-1 0,0 0 0,0 1 1,0-1-1,0 1 0,0-1 0,1 0 0,-1 1 1,0-1-1,0 1 0,0-1 0,-1 0 0,1 1 0,0-1 1,0 0-1,0 1 0,-20 31 2529,17-28-2552,-3 4 327,-18 24 716,24-31-1132,-1 0 1,1 0 0,-1 0-1,0 0 1,1 0 0,0 0-1,-1 0 1,1 0 0,0 0-1,-1 0 1,1 0 0,0 1-1,0-1 1,0 0 0,0 0-1,0 0 1,0 0 0,0 0-1,1 0 1,-1 0 0,0 1-1,0-1 1,1 0 0,-1 0-1,1 0 1,-1 0 0,2 1-1,5-32-1236,6 8 1074,-1 8 84,-7 9 18,-1 1 1,0 0-1,-1-1 1,1 0-1,-1 0 1,4-8-1,-6 12 36,0 0 1,0 1-1,0-1 0,1 0 0,-1 1 1,0-1-1,0 1 0,1-1 1,-1 1-1,0-1 0,1 1 0,-1 0 1,0 0-1,1 0 0,-1 0 0,0 0 1,1 0-1,-1 0 0,3 1 0,4-1 30,3-1 6,-1 0 0,0-1 0,0 0 0,0-1-1,18-6 1,-25 8-11,3-2 14,0 0-1,0 0 1,0-1 0,-1 0 0,1 0-1,-1 0 1,0-1 0,0 1 0,-1-1 0,1 0-1,6-11 1,-3 3 56,0-1 1,0 0-1,7-22 1,-8 17 41,-2 1 1,0-1-1,-1 0 0,-2 0 1,1 0-1,-2-30 1,-1 37-105,0 0 0,-2 0 0,1 0 0,-1 1 1,-1-1-1,0 0 0,-1 1 0,0 0 0,-1 0 0,0 0 0,-10-15 0,3 15-29,12 11 17,0 0-1,0 0 1,-1 0 0,1 0 0,0 0-1,0 0 1,-1 0 0,1 0-1,0 0 1,0 0 0,-1 0 0,1 0-1,0 1 1,0-1 0,-1 0-1,1 0 1,0 0 0,0 0 0,0 0-1,-1 1 1,1-1 0,0 0-1,0 0 1,0 1 0,0-1 0,-1 0-1,1 0 1,0 0 0,0 1-1,0-1 1,0 0 0,0 1 0,-1 2 27,1 0-1,-1 0 1,1 0 0,0 0 0,0 0 0,0 0 0,1 6 0,5 24 384,2 0 1,1 0 0,16 36 0,49 93 489,-45-101-1180,-22-40-485,-6-20 680,-1-1-1,0 1 1,0-1 0,0 0 0,0 1 0,1-1-1,-1 1 1,0-1 0,0 1 0,0-1-1,0 1 1,0-1 0,0 0 0,0 1 0,0-1-1,0 1 1,0-1 0,0 1 0,-1-1-1,1 1 1,0-1 0,0 0 0,0 1 0,-1-1-1,1 1 1,0-1 0,0 0 0,-1 1 0,1-1-1,0 0 1,-1 1 0,1-1 0,0 0-1,-1 0 1,1 1 0,0-1 0,-1 0 0,1 0-1,-1 0 1,1 1 0,0-1 0,-1 0-1,1 0 1,-1 0 0,-13-3-1078</inkml:trace>
</inkml:ink>
</file>

<file path=ppt/ink/ink2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21.165"/>
    </inkml:context>
    <inkml:brush xml:id="br0">
      <inkml:brushProperty name="width" value="0.05" units="cm"/>
      <inkml:brushProperty name="height" value="0.05" units="cm"/>
      <inkml:brushProperty name="color" value="#FF0066"/>
    </inkml:brush>
  </inkml:definitions>
  <inkml:trace contextRef="#ctx0" brushRef="#br0">0 497 8154,'6'1'658,"0"0"1,0-1-1,0 0 0,0 0 1,0 0-1,0-1 1,0 0-1,0 0 1,0 0-1,11-5 0,-8 2-111,0 0 0,-1 0-1,1-1 1,-1-1-1,0 1 1,11-11 0,-11 8-364,0 0 0,0 0 0,-1-1 0,0 0 0,0-1 0,-1 0 0,0 0 0,-1 0 0,0 0 0,0-1 0,-2 0 0,4-13 0,-3 5-170,-2 0 0,0 0-1,-1 0 1,-1 0 0,-1 0 0,-1-1 0,0 1 0,-2 0 0,0 0-1,-8-21 1,12 40-12,0 0 0,0 1 0,0-1 0,0 0 0,0 0-1,0 0 1,0 0 0,0 1 0,-1-1 0,1 0 0,0 0-1,0 0 1,0 0 0,0 0 0,0 0 0,0 1 0,0-1-1,-1 0 1,1 0 0,0 0 0,0 0 0,0 0 0,0 0 0,-1 0-1,1 0 1,0 0 0,0 0 0,0 0 0,0 0 0,-1 0-1,1 0 1,0 0 0,0 0 0,0 0 0,0 0 0,-1 0-1,1 0 1,0 0 0,0 0 0,0 0 0,0 0 0,-1 0 0,1 0-1,0 0 1,0 0 0,0 0 0,0 0 0,0 0 0,-1-1-1,1 1 1,0 0 0,0 0 0,0 0 0,0 0 0,-2 20 143,6 17 430,1 0 0,2 0 0,12 40 0,-8-36 91,11 83 0,-18-109-624,1-7-33,-1-8-5,-2-6-2,3-8-89,-1 1 0,0-1-1,3-24 1,-6 27 15,1 0 0,0 0 1,1 1-1,0-1 0,1 1 0,0 0 1,0-1-1,8-10 0,-12 20 65,1 0 0,-1 0 0,1 0 0,0 0 0,0 0-1,-1 0 1,1 1 0,0-1 0,0 0 0,0 1 0,0-1 0,0 0-1,0 1 1,0-1 0,0 1 0,0-1 0,0 1 0,0 0 0,0 0 0,0-1-1,0 1 1,1 0 0,-1 0 0,0 0 0,0 0 0,0 0 0,0 0-1,0 0 1,0 1 0,1-1 0,-1 0 0,0 1 0,0-1 0,0 1-1,2 0 1,3 4 13,1-1 0,0 1 0,-1 0 0,8 10 0,19 12 263,-30-26-232,0 0 0,0-1 1,1 1-1,-1 0 0,0-1 0,1 0 0,-1 0 0,0 0 0,1 0 0,-1-1 0,0 1 0,1-1 0,-1 0 0,0 1 1,0-2-1,0 1 0,0 0 0,0-1 0,0 1 0,0-1 0,0 0 0,0 0 0,-1 0 0,1 0 0,-1 0 0,0-1 1,3-3-1,4-4 45,0 0 0,-1-1 0,0 0 0,0-1 1,8-18-1,5-27 71,-18 45-145,1 1-1,0-1 1,1 1 0,0 0 0,1 1 0,11-17 0,-17 27-14,0 0-1,1-1 1,-1 1 0,0 0-1,1-1 1,-1 1 0,1 0 0,-1-1-1,1 1 1,-1 0 0,1 0-1,-1 0 1,1 0 0,-1-1-1,1 1 1,-1 0 0,1 0-1,-1 0 1,1 0 0,-1 0 0,1 0-1,-1 0 1,1 0 0,-1 1-1,1-1 1,-1 0 0,1 0-1,-1 0 1,1 0 0,-1 1-1,1-1 1,-1 0 0,1 1 0,-1-1-1,1 0 1,-1 1 0,0-1-1,1 0 1,-1 1 0,0-1-1,1 1 1,-1-1 0,0 1-1,0-1 1,1 0 0,-1 1 0,0-1-1,0 1 1,0-1 0,0 1-1,1 0 1,13 35-228,-12-30 211,4 12-30,-2-5 36,0 0-1,10 19 1,-13-30 19,0 0 0,0 0 0,0 0 1,0 0-1,0-1 0,1 1 0,-1 0 0,1-1 0,-1 1 1,1-1-1,-1 1 0,1-1 0,0 0 0,0 1 0,0-1 0,0 0 1,0 0-1,0-1 0,0 1 0,0 0 0,0-1 0,4 1 0,-4-1 14,-1 0 0,1 0 0,-1-1 0,0 1-1,1-1 1,-1 1 0,1-1 0,-1 0 0,0 0-1,1 1 1,-1-1 0,0 0 0,0 0 0,0 0-1,0 0 1,0 0 0,0-1 0,0 1-1,0 0 1,0 0 0,0-1 0,-1 1 0,1 0-1,0-1 1,-1 1 0,1-1 0,-1 1 0,0-1-1,1 1 1,-1-1 0,0-1 0,1-5 80,0 0 1,-1-1-1,0 1 1,-1-13-1,-1 9-10,-1-1-1,0 1 1,0-1 0,-1 1-1,-10-20 1,12 28-109,0 0-1,-1 0 1,1 1 0,-1-1-1,0 1 1,0 0 0,0-1 0,0 1-1,-5-3 1,6 5-37,1 0 0,-1 0-1,0 0 1,0 1 0,0-1-1,0 0 1,0 1 0,0-1-1,0 1 1,0 0 0,0-1-1,0 1 1,0 0 0,0 0-1,0 1 1,0-1 0,0 0-1,0 1 1,0-1 0,-3 2-1,2-1-226,1 0-1,-1 1 0,1-1 1,0 1-1,-1 0 0,1 0 1,0 0-1,0 0 0,0 0 1,0 0-1,-1 3 0,2-4 177,0 1 0,0-1 0,0 0 0,0 1 0,0-1 0,1 1 0,-1-1 0,1 1 0,-1 0 0,1-1 0,0 1 0,-1-1 0,1 1 0,0 0 0,0-1-1,0 1 1,0 0 0,0-1 0,1 1 0,0 2 0,6 6 224</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8:30.790"/>
    </inkml:context>
    <inkml:brush xml:id="br0">
      <inkml:brushProperty name="width" value="0.05" units="cm"/>
      <inkml:brushProperty name="height" value="0.05" units="cm"/>
      <inkml:brushProperty name="color" value="#FF0066"/>
    </inkml:brush>
  </inkml:definitions>
  <inkml:trace contextRef="#ctx0" brushRef="#br0">2 17 6385,'-1'3'9426,"10"-3"-8617,9 0-161,3-2-288,44 1-112,-39-4-128,3-3-328,0 4 160</inkml:trace>
</inkml:ink>
</file>

<file path=ppt/ink/ink2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22.284"/>
    </inkml:context>
    <inkml:brush xml:id="br0">
      <inkml:brushProperty name="width" value="0.05" units="cm"/>
      <inkml:brushProperty name="height" value="0.05" units="cm"/>
      <inkml:brushProperty name="color" value="#FF0066"/>
    </inkml:brush>
  </inkml:definitions>
  <inkml:trace contextRef="#ctx0" brushRef="#br0">161 282 8522,'8'-11'3938,"-15"8"-1114,5 3-2639,0 0 0,0 0 0,0 0 0,0 1 0,0-1 0,0 1 0,0-1 0,0 1 0,0 0 0,0 0 0,-3 2 0,-7 7 323,0 0 1,1 2 0,-13 15-1,-25 25 1076,25-27-666,21-13-419,4-11-488,-1-1 0,1 1 1,-1-1-1,1 0 0,-1 1 1,1-1-1,0 0 0,-1 1 1,1-1-1,-1 0 0,1 0 1,0 1-1,-1-1 0,1 0 0,0 0 1,-1 0-1,1 0 0,0 0 1,0 0-1,-1 0 0,1 0 1,0 0-1,0 0 0,6-1 58,-1-1-1,1 0 1,-1 1 0,1-2-1,-1 1 1,0-1-1,0 0 1,9-6-1,-10 5-43,1 1 0,0 0 0,0 0 0,0 0 0,0 1 0,1 0 0,-1 0 0,9-1 0,-14 3-20,1 0 0,-1 1 0,1-1 0,-1 1 0,1-1 0,-1 1 0,0 0 0,1-1 0,-1 1 0,1 0-1,-1 0 1,0 0 0,0 0 0,0 0 0,0 0 0,1 0 0,-1 0 0,-1 1 0,1-1 0,0 0 0,1 3 0,17 35 174,-15-31-135,14 33 117,-9-25-50,-1 0-1,-1 1 0,0 0 0,-2 0 0,0 1 0,-1-1 0,0 1 0,1 25 0,-5-25-61,0 0 0,0 0 1,-2 0-1,-1 0 0,0 0 0,-9 29 0,10-42-83,0-1-1,0 1 0,0-1 0,0 1 1,-1-1-1,0 0 0,0 0 0,0 0 1,0 0-1,-1 0 0,1-1 1,-1 0-1,0 0 0,0 0 0,0 0 1,-1 0-1,1-1 0,-1 0 0,1 0 1,-1 0-1,0 0 0,0-1 1,1 0-1,-1 0 0,0 0 0,0 0 1,0-1-1,-10 0 0,12-1 1,0 1 0,0 0 0,0-1 0,0 0 0,0 1 0,0-1 0,0-1 0,0 1 0,1 0 0,-1 0 0,0-1 0,1 0 0,-1 0 0,1 1 0,-1-1 0,1-1 0,0 1 0,0 0 0,0 0 0,0-1 0,0 1 0,1-1 0,-1 0 0,1 0 0,-1 1 1,1-1-1,0 0 0,0 0 0,1 0 0,-1 0 0,0 0 0,1 0 0,0-4 0,-1-2 1,0 0 1,1-1 0,1 1-1,0 0 1,0 0 0,0 0-1,1 0 1,1 0 0,-1 0 0,5-8-1,44-80-23,-30 60 115,-1-2 0,19-52-1,-19 35 159,-7 22 21,9-36-1,-20 60-197,0-1-1,0 0 1,-1 1-1,0-1 1,-1 0-1,-1 0 1,-2-20-1,3 30-38,0 1 0,0-1 0,0 1-1,0-1 1,0 0 0,0 1-1,0-1 1,0 1 0,0-1 0,0 0-1,0 1 1,-1-1 0,1 1-1,0-1 1,0 0 0,-1 1-1,1-1 1,0 1 0,-1-1 0,1 1-1,-1-1 1,1 1 0,0-1-1,-1 1 1,1 0 0,-1-1 0,1 1-1,-1 0 1,0-1 0,1 1-1,-1 0 1,1 0 0,-1-1 0,1 1-1,-1 0 1,0 0 0,1 0-1,-1 0 1,0 0 0,1 0-1,-1 0 1,1 0 0,-1 0 0,0 0-1,1 0 1,-1 0 0,1 0-1,-1 1 1,0-1 0,1 0 0,-1 0-1,1 1 1,-1-1 0,1 0-1,-1 1 1,1-1 0,-1 1-1,1-1 1,-1 0 0,1 1 0,-1-1-1,1 1 1,0-1 0,-1 1-1,1 0 1,-5 4 37,1 0 0,1 0 1,-1 0-1,-5 12 0,7-15-13,1 0 0,1 1 0,-1-1 0,0 0 0,0 0 0,1 1 0,0-1 0,-1 0 0,1 1 0,0-1 0,0 1 0,0-1 0,0 0-1,1 1 1,-1-1 0,1 0 0,-1 1 0,1-1 0,0 0 0,0 0 0,0 1 0,0-1 0,0 0 0,0 0 0,1 0 0,-1 0 0,1-1 0,-1 1 0,1 0 0,2 1 0,-1-1 9,-1 0 1,1-1-1,0 1 0,0-1 0,0 1 1,0-1-1,0 0 0,1 0 1,-1-1-1,0 1 0,0-1 0,1 1 1,-1-1-1,0 0 0,0 0 1,1-1-1,-1 1 0,0-1 0,0 1 1,1-1-1,4-2 0,-2 0 63,0 0-1,0-1 1,0 0-1,-1 0 1,7-5-1,-8 5-39,-1 1-1,1 0 0,0 0 0,0 0 0,1 0 1,-1 1-1,0 0 0,1 0 0,0 0 0,-1 0 0,1 1 1,7-2-1,-11 4-32,1-1-1,0 0 1,-1 1 0,1 0-1,-1-1 1,1 1 0,-1 0 0,1 0-1,-1 0 1,1 0 0,-1 0 0,0 0-1,1 0 1,-1 0 0,0 1-1,0-1 1,0 0 0,0 1 0,1 2-1,16 14 367,-17-19-357,-1 0 0,1 0 0,0 0-1,-1 0 1,1 0 0,0 0 0,0 0 0,0 0 0,0 0 0,0 0-1,0 0 1,0 1 0,2-2 0,11-8 43,0-2 1,-1 1-1,15-19 0,-15 17 180,0 0 0,29-23-1,-37 33-141,1 0-1,-1 0 0,1 1 0,-1 0 0,1 0 0,0 0 1,0 1-1,0-1 0,0 1 0,0 1 0,0-1 1,0 1-1,0 0 0,0 1 0,6 1 0,-10-2-111,-1-1 0,0 1 0,1 0 0,-1 0 0,0-1 0,0 1 0,1 0 0,-1-1 0,0 1 0,0-1 0,0 0 1,0 1-1,0-1 0,0 0 0,0 0 0,0 1 0,0-1 0,1-2 0,17-22-1104,-11 15-377,29-40-6752,-18 27 6531</inkml:trace>
</inkml:ink>
</file>

<file path=ppt/ink/ink2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22.685"/>
    </inkml:context>
    <inkml:brush xml:id="br0">
      <inkml:brushProperty name="width" value="0.05" units="cm"/>
      <inkml:brushProperty name="height" value="0.05" units="cm"/>
      <inkml:brushProperty name="color" value="#FF0066"/>
    </inkml:brush>
  </inkml:definitions>
  <inkml:trace contextRef="#ctx0" brushRef="#br0">0 46 12019,'80'-34'11738,"-89"37"-8161,0 2-905,-6-5-1351,-1-4-657,27-12-568</inkml:trace>
</inkml:ink>
</file>

<file path=ppt/ink/ink2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48.996"/>
    </inkml:context>
    <inkml:brush xml:id="br0">
      <inkml:brushProperty name="width" value="0.05" units="cm"/>
      <inkml:brushProperty name="height" value="0.05" units="cm"/>
      <inkml:brushProperty name="color" value="#FF0066"/>
    </inkml:brush>
  </inkml:definitions>
  <inkml:trace contextRef="#ctx0" brushRef="#br0">106 18 7394,'-4'-6'1865,"-4"-6"3077,7 12-4836,0 1-1,0-1 0,0 0 1,1 1-1,-1-1 1,0 0-1,1 1 1,-1-1-1,0 1 0,1-1 1,-1 1-1,0-1 1,1 1-1,-1-1 1,1 1-1,-1 0 0,1-1 1,-1 1-1,1 0 1,0-1-1,-1 1 1,1 0-1,0 0 0,-1 1 1,-12 22 248,1 0-1,1 1 1,1 0-1,1 1 1,-10 51 0,18-71-302,0 3 17,-1-1 1,2 0 0,-1 0-1,1 1 1,1 10 0,0-18-63,-1 1 0,0 0 0,1-1 1,-1 1-1,1 0 0,0-1 0,-1 1 0,1-1 1,0 1-1,0-1 0,0 1 0,0-1 1,0 1-1,0-1 0,1 0 0,-1 0 1,0 0-1,1 1 0,-1-1 0,1-1 1,-1 1-1,1 0 0,-1 0 0,1 0 1,0-1-1,-1 1 0,1-1 0,0 0 0,-1 1 1,1-1-1,2 0 0,8 0 10,1 0-1,-1-1 0,23-4 1,-23 3-10,-1 0 0,1 1 1,0 0-1,17 2 0,-25-1-5,0 1-1,0 0 1,0 0-1,0 0 0,0 1 1,0-1-1,0 1 0,-1 0 1,1 0-1,-1 0 0,1 0 1,-1 1-1,0 0 0,0-1 1,0 1-1,0 0 1,2 4-1,3 3-2,-2 1 1,1 0-1,-2 0 0,1 0 1,-2 1-1,5 13 0,15 78 43,-2-7 238,-17-80-126,1 0 0,0 0 0,1 0 0,17 28 0,-19-38-53,0 1 1,0-1-1,0 0 0,1-1 1,0 1-1,0-1 0,1 0 1,-1-1-1,1 1 0,0-1 1,0-1-1,13 6 0,-16-8-58,8 3 126,1 1-1,-1 0 1,0 0 0,14 10-1,-22-12-151,0 0 0,0 1 0,0 0 0,0 0 0,-1 0 0,1 0 0,-1 1 0,0-1 0,0 1 0,-1 0 0,0 0-1,1 0 1,1 8 0,3 18-8,-6-24-81,0-1 0,0 0 0,1 0 0,0 0 0,0 0 0,0 0 0,1 0 0,-1 0 0,1-1 0,5 7 0,-8-12 35,0 0 0,0 0 0,0 0 0,0-1 0,0 1 0,0 0 0,0 0 0,0 0 0,0 0 0,0-1 0,0 1 0,0 0 0,0 0 0,0 0 0,0-1 0,0 1-1,0 0 1,0 0 0,1 0 0,-1-1 0,0 1 0,0 0 0,0 0 0,0 0 0,0 0 0,0 0 0,0-1 0,1 1 0,-1 0 0,0 0 0,0 0 0,0 0 0,0 0-1,1 0 1,-1 0 0,0 0 0,0-1 0,0 1 0,0 0 0,1 0 0,-1 0 0,0 0 0,0 0 0,0 0 0,1 0 0,-1 0 0,0 0 0,0 0 0,0 0 0,1 0-1,-1 0 1,0 1 0,0-1 0,0 0 0,0 0 0,1 0 0,-1 0 0,0 0 0,0 0 0,-4-18-2359,-5 4 731,-4-1 733</inkml:trace>
</inkml:ink>
</file>

<file path=ppt/ink/ink2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49.432"/>
    </inkml:context>
    <inkml:brush xml:id="br0">
      <inkml:brushProperty name="width" value="0.05" units="cm"/>
      <inkml:brushProperty name="height" value="0.05" units="cm"/>
      <inkml:brushProperty name="color" value="#FF0066"/>
    </inkml:brush>
  </inkml:definitions>
  <inkml:trace contextRef="#ctx0" brushRef="#br0">1 205 7882,'0'1'207,"0"-1"0,-1 1 1,1 0-1,0 0 1,0 0-1,0 0 0,0 0 1,0-1-1,0 1 1,0 0-1,1 0 0,-1 0 1,0 0-1,0-1 1,1 1-1,-1 0 0,0 0 1,1 0-1,-1-1 0,1 1 1,-1 0-1,1-1 1,-1 1-1,1 0 0,0-1 1,-1 1-1,1-1 1,0 1-1,2 1 115,0-1-1,0 1 1,0-1-1,0 0 1,0 0-1,0 0 1,0-1 0,4 1-1,8 1 458,0-1 0,20-2 0,-19 0-502,1-1-1,-1 0 1,0-2 0,0 0 0,0 0 0,-1-2-1,0 0 1,19-10 0,-24 11-140,0-1 0,-1-1 0,1 1 1,-1-2-1,-1 1 0,1-1 0,-1-1 0,-1 1 0,1-1 1,-1-1-1,-1 1 0,8-15 0,-13 22-100,0 0 0,0 0 0,0 0 0,0 0 0,0 0 1,-1 0-1,1 0 0,-1 0 0,1 0 0,-1 0 0,0 0 0,0 0 0,1-1 0,-2 1 0,1 0 1,0 0-1,0 0 0,-1 0 0,1 0 0,-1 0 0,1 0 0,-1 0 0,0 0 0,0 0 0,0 0 0,-2-2 1,1 2-9,-1 0 1,0-1 0,0 2 0,-1-1-1,1 0 1,0 1 0,-1-1 0,1 1 0,-1 0-1,1 0 1,-1 0 0,1 1 0,-1-1 0,-7 1-1,-15-1-459,-1 2-1,1 1 0,-1 1 0,1 2 1,-40 11-1,42-10-1539,13-9 847</inkml:trace>
</inkml:ink>
</file>

<file path=ppt/ink/ink2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50.097"/>
    </inkml:context>
    <inkml:brush xml:id="br0">
      <inkml:brushProperty name="width" value="0.05" units="cm"/>
      <inkml:brushProperty name="height" value="0.05" units="cm"/>
      <inkml:brushProperty name="color" value="#FF0066"/>
    </inkml:brush>
  </inkml:definitions>
  <inkml:trace contextRef="#ctx0" brushRef="#br0">13 383 10386,'0'0'187,"-1"0"1,1 0-1,-1 0 0,1 0 0,-1 0 1,1 0-1,-1 0 0,1 0 0,-1 0 1,1 1-1,-1-1 0,1 0 0,-1 0 1,1 0-1,-1 1 0,1-1 0,0 0 1,-1 1-1,1-1 0,0 0 0,-1 1 1,1-1-1,0 0 0,-1 1 0,1-1 1,0 1-1,0-1 0,-1 1 0,1 0 1,5 15 2630,25 19-1083,-22-26-1034,4 5-413,0 0-1,-1 1 1,-1 1 0,-1 0 0,0 0 0,-1 1-1,-1 0 1,0 0 0,6 25 0,-29-69-179,-7-24-148,2-1-1,2-2 1,3 0 0,2 0-1,-12-98 1,24 129 7,1 0-1,2-32 1,-1 50 34,0 0 0,0 1 0,1-1 0,0 0 1,0 1-1,0-1 0,1 0 0,-1 1 0,1 0 1,0-1-1,0 1 0,1 0 0,-1 0 0,1 0 0,0 0 1,0 1-1,0-1 0,5-3 0,-7 7 8,1-1-1,0 0 0,0 1 1,0-1-1,-1 1 1,1-1-1,0 1 1,0 0-1,0 0 1,0 0-1,0 0 0,0 0 1,0 0-1,0 0 1,0 1-1,-1-1 1,1 1-1,0-1 1,0 1-1,0 0 0,-1 0 1,1 0-1,0 0 1,-1 0-1,1 0 1,-1 0-1,1 0 1,1 3-1,5 4 104,0 0 0,0 1 1,8 13-1,57 89 1078,-47-67-894,2-2-1,39 45 0,11-7-558,-77-80 223,-1 0-1,0 1 1,0-1 0,0 0 0,1 0 0,-1 0 0,0 0 0,0 0-1,0 1 1,0-1 0,1 0 0,-1 0 0,0 0 0,0 0 0,0 1 0,0-1-1,0 0 1,0 0 0,0 1 0,0-1 0,1 0 0,-1 0 0,0 0 0,0 1-1,0-1 1,0 0 0,0 0 0,0 1 0,0-1 0,0 0 0,-1 0 0,1 0-1,0 1 1,0-1 0,0 0 0,0 0 0,0 0 0,0 1 0,0-1-1,0 0 1,0 0 0,-1 0 0,1 1 0,0-1 0,0 0 0,-14 2-1554,-21-6-1241,11 0 342,0 2 0,-28 0 0,14 2 979</inkml:trace>
</inkml:ink>
</file>

<file path=ppt/ink/ink2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50.514"/>
    </inkml:context>
    <inkml:brush xml:id="br0">
      <inkml:brushProperty name="width" value="0.05" units="cm"/>
      <inkml:brushProperty name="height" value="0.05" units="cm"/>
      <inkml:brushProperty name="color" value="#FF0066"/>
    </inkml:brush>
  </inkml:definitions>
  <inkml:trace contextRef="#ctx0" brushRef="#br0">107 227 4057,'-81'25'2943,"55"-9"6198,32-17-8407,0-1 0,-1 0 0,0-1 0,1 1 0,-1-1 0,7-5 0,0-2-667,0 0 0,15-16 0,-12 10 439,21-17-165,54-38 1,-64 54-2530,36-18 0,-36 23-60,8-5 1038</inkml:trace>
</inkml:ink>
</file>

<file path=ppt/ink/ink2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50.920"/>
    </inkml:context>
    <inkml:brush xml:id="br0">
      <inkml:brushProperty name="width" value="0.05" units="cm"/>
      <inkml:brushProperty name="height" value="0.05" units="cm"/>
      <inkml:brushProperty name="color" value="#FF0066"/>
    </inkml:brush>
  </inkml:definitions>
  <inkml:trace contextRef="#ctx0" brushRef="#br0">0 519 7034,'14'-10'703,"-13"9"-522,-1 1 1,1-1 0,0 0 0,0 0 0,0 1 0,-1-1 0,1 1 0,0-1 0,0 1 0,0-1 0,0 1 0,0-1 0,0 1 0,0 0 0,0-1 0,0 1 0,2 0 0,-11 28 3644,7-23-3550,-2 4 162,0 0 0,1 1 1,1-1-1,-1 1 0,1-1 1,1 1-1,0-1 0,0 1 0,1 0 1,2 11-1,-2-18-402,0 0 1,-1 0 0,1-1-1,0 1 1,0 0 0,1-1-1,-1 1 1,1 0-1,-1-1 1,1 0 0,0 1-1,0-1 1,0 0 0,0 0-1,0 0 1,0 0-1,0-1 1,1 1 0,-1 0-1,1-1 1,-1 0 0,1 1-1,0-1 1,-1 0-1,1-1 1,0 1 0,0 0-1,0-1 1,0 1 0,0-1-1,0 0 1,-1 0-1,1 0 1,0-1 0,0 1-1,0-1 1,0 1 0,3-2-1,3-1-44,1 0-1,-1-1 0,0 0 0,0 0 1,0-1-1,0 0 0,-1-1 0,0 0 1,0 0-1,0-1 0,-1 0 1,0 0-1,-1-1 0,1 0 0,-1 0 1,6-12-1,-2 3-49,-1 0-1,-1 0 1,0-1 0,-1 0-1,-1-1 1,-1 1 0,4-33-1,-7 31 45,-1 0-1,-1 0 1,-1 0 0,-1 1-1,-1-1 1,-9-35-1,2 23 18,-1 0 0,-2 1 0,-18-34 0,24 54-5,1 0 1,-1 0-1,-11-11 0,17 20 20,-1 0-1,1 0 1,-1 0-1,0 0 1,1 1-1,-1-1 1,0 1-1,0-1 1,0 1-1,0 0 1,0 0-1,0-1 1,0 2-1,-1-1 1,1 0-1,0 0 1,-1 1-1,1-1 1,0 1-1,-1 0 1,1 0-1,-1 0 1,-3 0 0,4 1 27,1 0 0,-1 0 0,1 0 0,0 0 1,-1 1-1,1-1 0,0 0 0,0 1 1,0-1-1,0 1 0,0-1 0,0 1 0,0 0 1,1-1-1,-1 1 0,0 0 0,1-1 0,-1 1 1,1 0-1,0 0 0,0-1 0,0 1 1,0 0-1,0 0 0,0 0 0,0-1 0,0 1 1,2 3-1,-1 6 191,1-1 0,0 0 0,6 16 0,-1-9 14,1 0-1,0-1 1,1 0 0,1 0 0,22 26 0,70 62 654,-22-23-781,-79-80-252,1 0 0,-1 0 0,0 0 0,0 1 0,0-1 0,0 0 0,0 1 1,0-1-1,0 1 0,-1-1 0,1 1 0,0-1 0,-1 1 0,1 0 1,-1-1-1,0 1 0,1 0 0,-1-1 0,0 1 0,0 0 0,0 2 1,-1-3-133,0 0 0,0 0 0,0 0 0,0 0 0,0 0 0,0 0 0,0 0 0,-1 0 0,1-1 0,0 1 0,0-1 0,-1 1 0,1-1 0,0 1 0,-1-1 0,1 0 0,0 1 0,-1-1 0,1 0 0,0 0 0,-1 0 1,1 0-1,-1 0 0,1 0 0,0-1 0,-2 1 0,-19-3-989</inkml:trace>
</inkml:ink>
</file>

<file path=ppt/ink/ink2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51.328"/>
    </inkml:context>
    <inkml:brush xml:id="br0">
      <inkml:brushProperty name="width" value="0.05" units="cm"/>
      <inkml:brushProperty name="height" value="0.05" units="cm"/>
      <inkml:brushProperty name="color" value="#FF0066"/>
    </inkml:brush>
  </inkml:definitions>
  <inkml:trace contextRef="#ctx0" brushRef="#br0">132 443 7834,'-106'-41'3271,"105"41"-3140,-1-1-1,1 1 1,0 0-1,0-1 1,-1 1-1,1-1 1,0 1-1,0-1 1,0 0-1,0 1 1,0-1-1,0 0 1,0 0-1,0 0 1,0 0-1,0 0 1,0 0-1,1 0 1,-1 0-1,0 0 1,1 0-1,-1 0 1,0 0-1,1-1 1,0 1-1,-1-1 1,1 0-5,1 1 1,-1 0 0,1 0 0,-1 0-1,1 0 1,-1 0 0,1 0 0,0 0-1,0 0 1,-1 0 0,1 0 0,0 0-1,0 1 1,2-2 0,0-1 212,20-19 1580,36-29-1,-14 14-767,-25 19-744,1 2 0,27-17 0,-38 27-324,-1 1 1,1 0-1,0 1 1,0 0-1,1 0 1,-1 1-1,1 1 1,14-3-1,-23 5-81,1 0 0,-1 0 0,0 1 0,1-1 0,-1 0-1,0 1 1,1 0 0,-1-1 0,0 1 0,0 0 0,0 0 0,1 0 0,-1 0-1,0 1 1,-1-1 0,1 0 0,0 1 0,0 0 0,0-1 0,-1 1 0,1 0-1,-1 0 1,0 0 0,1 0 0,-1 0 0,1 3 0,4 7 22,-1 1 0,-1-1 1,5 24-1,1-2 19,-4-15-11,-4-11-204,0-1 0,1 0 0,0 0 0,5 9 0</inkml:trace>
  <inkml:trace contextRef="#ctx0" brushRef="#br0" timeOffset="0.98">250 1 7730,'-2'3'3040,"4"2"-2144,4 0-407</inkml:trace>
</inkml:ink>
</file>

<file path=ppt/ink/ink2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51.729"/>
    </inkml:context>
    <inkml:brush xml:id="br0">
      <inkml:brushProperty name="width" value="0.05" units="cm"/>
      <inkml:brushProperty name="height" value="0.05" units="cm"/>
      <inkml:brushProperty name="color" value="#FF0066"/>
    </inkml:brush>
  </inkml:definitions>
  <inkml:trace contextRef="#ctx0" brushRef="#br0">1 253 8154,'1'4'513,"1"0"1,1 0 0,-1 0-1,1 0 1,0 0-1,-1-1 1,2 1 0,-1-1-1,0 1 1,1-1 0,-1-1-1,1 1 1,0 0-1,0-1 1,0 0 0,0 0-1,0 0 1,1 0-1,-1 0 1,9 1 0,-10-3-365,1 0 0,0 0 0,0 0 0,0 0 0,0 0 0,0-1 0,0 0 0,0 0 0,0 0 0,0 0 0,-1 0 0,1-1 0,0 0 1,-1 0-1,1 0 0,-1 0 0,0 0 0,0-1 0,0 1 0,0-1 0,0 0 0,0 0 0,-1 0 0,4-6 0,-3 4-26,0 0 1,0-1-1,-1 1 0,0-1 1,0 1-1,0-1 0,0 0 1,-1 1-1,0-1 0,-1 0 1,1 0-1,-1 0 0,0 0 1,0 0-1,-1 0 0,0 0 1,0 0-1,0 1 0,-1-1 1,-3-9-1,-4-4-458,-1-1 0,0 1 1,-1 1-1,-19-25 0,25 38-226,-8-14-4583,22 18 3999</inkml:trace>
</inkml:ink>
</file>

<file path=ppt/ink/ink2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52.154"/>
    </inkml:context>
    <inkml:brush xml:id="br0">
      <inkml:brushProperty name="width" value="0.05" units="cm"/>
      <inkml:brushProperty name="height" value="0.05" units="cm"/>
      <inkml:brushProperty name="color" value="#FF0066"/>
    </inkml:brush>
  </inkml:definitions>
  <inkml:trace contextRef="#ctx0" brushRef="#br0">1 485 9986,'82'-21'3780,"-66"16"-1651,-19 17 2091,1 3-3493,-6 45-425,3-25-450,-1 42-1,3-188-791,3 111 937,0 0-1,0 0 1,0-1 0,0 1-1,0 0 1,-1-1 0,1 1 0,0 0-1,0-1 1,0 1 0,0 0-1,1 0 1,-1-1 0,0 1 0,0 0-1,0-1 1,0 1 0,0 0-1,0 0 1,0-1 0,0 1 0,1 0-1,-1 0 1,0-1 0,0 1-1,0 0 1,1 0 0,-1-1 0,0 1-1,0 0 1,0 0 0,1 0-1,-1 0 1,0-1 0,0 1 0,1 0-1,-1 0 1,0 0 0,1 0-1,-1 0 1,0 0 0,0 0-1,1 0 1,-1 0 0,0 0 0,1 0-1,-1 0 1,1 0 0,19 8 4,5 2 43,12-5 3,-36-5-44,-1-1 0,1 1 0,0 0 0,0-1 0,0 1 0,0 0 0,0-1 0,0 1 0,-1-1 0,1 1 0,0-1 1,0 0-1,-1 1 0,1-1 0,0 0 0,-1 0 0,1 1 0,-1-1 0,1 0 0,-1 0 0,1 0 0,-1 0 1,1 0-1,-1 1 0,0-3 0,7-26 51,-6 22-31,2-16 11,-1 1 0,-1-1-1,-1 0 1,-1 1 0,-1-1 0,-1 0 0,-1 1 0,-1 0 0,-14-40-1,-6-2 50,-62-113-1,126 304 1845,-26-95-1702,3-1 1,0-1-1,2 0 0,1-1 1,1-1-1,29 29 0,-39-45-336,-3-7-103,-1 1 0,-1 0 0,1 1 0,-1 0-1,-1-1 1,1 1 0,3 8 0,-8-15 90,0 1-1,0-1 1,0 0 0,0 0-1,0 1 1,0-1 0,-1 0-1,1 0 1,0 1 0,0-1-1,0 0 1,0 0 0,0 0-1,0 1 1,-1-1 0,1 0 0,0 0-1,0 0 1,0 0 0,-1 1-1,1-1 1,0 0 0,0 0-1,0 0 1,-1 0 0,1 0-1,0 0 1,0 0 0,-1 0-1,1 0 1,0 1 0,0-1-1,0 0 1,-1 0 0,1 0-1,0 0 1,0 0 0,-1-1-1,1 1 1,0 0 0,0 0-1,-1 0 1,1 0 0,0 0-1,0 0 1,-1 0 0,1 0-1,0-1 1,-2 1-1135</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8:20.967"/>
    </inkml:context>
    <inkml:brush xml:id="br0">
      <inkml:brushProperty name="width" value="0.05" units="cm"/>
      <inkml:brushProperty name="height" value="0.05" units="cm"/>
      <inkml:brushProperty name="color" value="#FF0066"/>
    </inkml:brush>
  </inkml:definitions>
  <inkml:trace contextRef="#ctx0" brushRef="#br0">77 191 4329,'-52'32'2034,"34"-24"5276,17-9-7183,1 1 0,0 0 0,-1 0 0,1 0 0,0 0 0,-1 0 0,1-1-1,0 1 1,0 0 0,-1 0 0,1 0 0,0-1 0,-1 1 0,1 0 0,0 0-1,0-1 1,0 1 0,-1 0 0,1-1 0,0 1 0,0 0 0,0-1 0,0 1-1,0 0 1,-1-1 0,1 1 0,0 0 0,0-1 0,0 1 0,0 0 0,0-1-1,0 1 1,0 0 0,0-1 0,0 1 0,1 0 0,-1-1 0,18-3 470,-1 0-419,-1 1 1,0-2-1,0 0 0,0-1 0,-1-1 1,25-13-1,-30 14-43,97-45 949,140-45-1,-247 96-1083,7-3-126,0 1 0,1 0 0,-1 0 0,0 0 0,12 0 0</inkml:trace>
</inkml:ink>
</file>

<file path=ppt/ink/ink2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52.567"/>
    </inkml:context>
    <inkml:brush xml:id="br0">
      <inkml:brushProperty name="width" value="0.05" units="cm"/>
      <inkml:brushProperty name="height" value="0.05" units="cm"/>
      <inkml:brushProperty name="color" value="#FF0066"/>
    </inkml:brush>
  </inkml:definitions>
  <inkml:trace contextRef="#ctx0" brushRef="#br0">16 319 7146,'-5'-10'568,"4"7"-284,-1 0-1,0-1 1,1 1 0,0-1 0,0 0 0,-2-7-1,3 10-198,0 0 0,1 0 0,-1 0 0,0 0 0,0 0-1,1 0 1,-1 0 0,0 0 0,1 0 0,-1 0 0,1 0 0,-1 1 0,1-1-1,0 0 1,-1 0 0,1 0 0,0 0 0,-1 1 0,1-1 0,0 0-1,0 1 1,0-1 0,0 1 0,0-1 0,0 1 0,0-1 0,0 1-1,1-1 1,49-21 3009,-30 12-1404,0 1 1,0 1-1,27-6 1,-46 14-1592,0 0-1,0-1 1,0 1 0,0 1 0,0-1 0,0 0 0,0 0 0,0 1 0,0-1 0,0 1-1,0 0 1,0-1 0,0 1 0,0 0 0,-1 0 0,1 0 0,0 0 0,-1 1 0,1-1-1,-1 0 1,1 1 0,-1-1 0,1 1 0,-1-1 0,0 1 0,0 0 0,0-1 0,0 1-1,0 0 1,0 0 0,0 0 0,-1 0 0,1 0 0,0 3 0,0-1-206,0 0 0,0 0 0,-1 0 0,1 0 0,-1 1 0,0-1 0,0 0 0,0 0 0,0 0 0,-1 0 0,0 0 0,0 0 1,0 0-1,0 0 0,-1 0 0,-1 4 0,-4-2-2692,3-11-1170,3 3 2592</inkml:trace>
  <inkml:trace contextRef="#ctx0" brushRef="#br0" timeOffset="1">87 42 8482,'-6'-3'5737,"7"-2"-4345,-1 3-511,0 1-361,0-1-592,0 1-464,0-1-849,7-6-1655,-4-10 1935</inkml:trace>
</inkml:ink>
</file>

<file path=ppt/ink/ink2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53.429"/>
    </inkml:context>
    <inkml:brush xml:id="br0">
      <inkml:brushProperty name="width" value="0.05" units="cm"/>
      <inkml:brushProperty name="height" value="0.05" units="cm"/>
      <inkml:brushProperty name="color" value="#FF0066"/>
    </inkml:brush>
  </inkml:definitions>
  <inkml:trace contextRef="#ctx0" brushRef="#br0">1 31 8290,'73'17'3254,"-72"-16"-3149,-1-1 1,1 0 0,0 1 0,-1-1-1,1 1 1,-1-1 0,1 1-1,-1-1 1,1 1 0,-1 0-1,1-1 1,-1 1 0,0 0-1,1-1 1,-1 1 0,0 0 0,1-1-1,-1 1 1,0 0 0,0 0-1,0-1 1,0 1 0,0 0-1,1 0 1,-2-1 0,1 1-1,0 0 1,0 0 0,0-1 0,0 1-1,0 0 1,-1 0 0,1-1-1,0 1 1,0 0 0,-1-1-1,1 1 1,-1 0 0,1-1-1,-1 1 1,1 0 0,-2 0-1,-1 7 739,2 5-225,0 0-1,1 0 1,1 0 0,0 0 0,1 0 0,5 22 0,-5-26-483,0-1 0,1 0 0,0 0 0,1-1 0,-1 1 0,1 0 0,1-1 1,0 0-1,0 0 0,0-1 0,9 9 0,11 3 427,-24-18-522,-3-32 1439,2 14-1487,0 1 0,-6-31 0,5 42-6,-1 0 0,0 0 1,0-1-1,0 2 0,-1-1 1,1 0-1,-1 0 1,-1 1-1,1 0 0,-1 0 1,-5-7-1,8 12 16,-1-1 0,1 1 0,0-1 0,-1 1 0,1 0 0,-1-1 0,1 1 0,0 0-1,-1 0 1,1 0 0,-1 0 0,1 0 0,-1 0 0,1 0 0,0 0 0,-1 1 0,-1 0 0,-9 0 291,36-20 671,27-48-475,-38 41-186,-7 14 169,-5 12-457,-1 0 0,0 1 0,1-1 0,-1 0 0,1 0 0,-1 1 0,1-1 0,-1 0 0,0 1 0,1-1 0,-1 0 0,0 1 0,1-1 0,-1 1 0,0-1 0,1 0 0,-1 1 0,0-1 0,0 1 0,0-1 0,1 1 0,-1-1 0,0 1 0,0-1 0,0 1 0,0 0 0,11 28 280,13 31 131,-22-56-403,0-1 1,0 0-1,1 1 0,-1-1 1,1 0-1,-1 0 0,1 0 0,0-1 1,0 1-1,0 0 0,0-1 1,1 0-1,4 2 0,-7-3-22,0-1-1,0 0 1,0 1 0,1-1-1,-1 0 1,0 0 0,0 0-1,1 0 1,-1 0 0,0 0-1,0 0 1,1 0-1,-1-1 1,0 1 0,0 0-1,1-1 1,-1 1 0,0-1-1,0 0 1,0 1 0,0-1-1,0 0 1,0 1-1,0-1 1,0 0 0,0 0-1,0 0 1,0 0 0,-1 0-1,1 0 1,0 0 0,-1 0-1,1 0 1,-1 0-1,1 0 1,-1-1 0,1 1-1,-1-3 1,2 0-209,0-1 0,-1 0-1,0-1 1,0 1 0,0 0 0,-1 0 0,0-10-1,0 12-32,-1 1 0,1-1 0,-1 1 0,0-1 0,0 1 0,0-1 0,0 1 0,-1 0 0,1 0-1,-1-1 1,1 1 0,-1 0 0,0 0 0,1 0 0,-1 1 0,0-1 0,0 0 0,-4-1-1,1 0-426,0 0 0,0 1 0,0 0 0,-1 0 0,1 0-1,0 1 1,-8-1 0,-6-1-551</inkml:trace>
</inkml:ink>
</file>

<file path=ppt/ink/ink2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53.829"/>
    </inkml:context>
    <inkml:brush xml:id="br0">
      <inkml:brushProperty name="width" value="0.05" units="cm"/>
      <inkml:brushProperty name="height" value="0.05" units="cm"/>
      <inkml:brushProperty name="color" value="#FF0066"/>
    </inkml:brush>
  </inkml:definitions>
  <inkml:trace contextRef="#ctx0" brushRef="#br0">5 339 12411,'-5'4'5177,"12"-10"-3065,20-23-1256,4-8-255,19-15-425,2-5-64,1 2-224,-1 5-425,-20 16-1479,-9 11 1320</inkml:trace>
</inkml:ink>
</file>

<file path=ppt/ink/ink2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5:54.742"/>
    </inkml:context>
    <inkml:brush xml:id="br0">
      <inkml:brushProperty name="width" value="0.05" units="cm"/>
      <inkml:brushProperty name="height" value="0.05" units="cm"/>
      <inkml:brushProperty name="color" value="#FF0066"/>
    </inkml:brush>
  </inkml:definitions>
  <inkml:trace contextRef="#ctx0" brushRef="#br0">422 2937 6561,'-3'4'550,"1"0"0,0 0-1,0 0 1,0 0-1,0 0 1,-1 6-1,3-10-490,0 0-1,0 1 1,0-1 0,0 0-1,0 1 1,0-1-1,0 1 1,0-1-1,0 0 1,0 1-1,0-1 1,0 0-1,0 1 1,0-1 0,0 0-1,0 1 1,0-1-1,1 0 1,-1 1-1,0-1 1,0 0-1,0 0 1,0 1 0,1-1-1,-1 0 1,0 0-1,0 1 1,1-1-1,-1 0 1,0 0-1,1 0 1,-1 1-1,2-1 46,-1 0-1,1 0 0,-1 0 0,1 0 0,-1 0 0,1-1 0,-1 1 0,0 0 0,1-1 0,-1 1 0,1-1 0,-1 1 0,2-2 0,50-27 1417,-1-2 0,65-51 0,-16 11-844,838-611 2551,-716 498-2937,111-82 139,-140 121 203,-150 108-264,-1-2-1,43-52 1,102-144 1076,14-16-473,-165 206-911,-1-1-1,-3-2 1,-1-2-1,-3-1 1,44-104 0,-67 138-50,-1 0 1,0 0 0,-1-1-1,-1 1 1,-1-1 0,0-20-1,-2 27-4,0 0 0,-1 0 0,-1 0 0,0 1 1,0-1-1,-1 1 0,0-1 0,-1 1 0,0 0 0,-11-19 0,7 17-61,0 0 0,-1 1-1,0-1 1,-1 2 0,0-1 0,0 2 0,-1-1-1,-1 1 1,0 1 0,0 0 0,0 1 0,-1 0-1,0 1 1,0 0 0,-1 1 0,0 1 0,1 0-1,-2 1 1,1 0 0,0 1 0,0 1 0,-26 1-1,15 1-89,0 1-1,1 1 1,0 1-1,-1 1 1,-38 14-1,-113 57-95,43-17 244,85-39 12,-715 307-10,697-292 38,-115 83-1,-47 62 96,89-68-102,43-35-6,3 4 1,4 4-1,-113 139 0,116-115-10,6 4-1,4 3 0,6 4 0,-106 247 1,165-340 49,2 1 0,1 1 0,1 0 0,1 0 0,2 0 0,1 0 0,1 1 0,3 52 0,1-70-1,-1 1 1,2 0-1,-1-1 1,2 0-1,0 1 0,0-1 1,1-1-1,0 1 1,1-1-1,1 0 1,0 0-1,0 0 0,1-1 1,0 0-1,1-1 1,0 0-1,0 0 1,1-1-1,0-1 0,1 1 1,0-1-1,19 8 1,-7-6 70,0-1 1,1-1 0,-1-1 0,1-1 0,1-1 0,-1-1 0,1-1 0,-1-2-1,1 0 1,-1-2 0,1 0 0,26-7 0,10-5 78,0-3 0,-1-2 0,89-42 0,148-96-21,-245 123-493,0-1 0,-2-3 0,59-59 0,-57 35-94</inkml:trace>
</inkml:ink>
</file>

<file path=ppt/ink/ink2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34.320"/>
    </inkml:context>
    <inkml:brush xml:id="br0">
      <inkml:brushProperty name="width" value="0.05" units="cm"/>
      <inkml:brushProperty name="height" value="0.05" units="cm"/>
      <inkml:brushProperty name="color" value="#FF0066"/>
    </inkml:brush>
  </inkml:definitions>
  <inkml:trace contextRef="#ctx0" brushRef="#br0">55 35 6297,'-42'8'2604,"42"-8"-2499,-1 0 0,1 0 0,-1 0 0,1 0 0,-1 0 0,1 0 0,-1 0 0,1 0 0,-1 0 0,1 0 0,0-1 0,-1 1 0,1 0 1,-1 0-1,1 0 0,0-1 0,-1 1 0,1 0 0,-1-1 0,1 1 0,0 0 0,-1-1 0,1 1 0,0 0 0,0-1 0,-1 1 0,1-1 1,0 1-1,0 0 0,0-1 0,-1 1 0,1-1 0,0 1 0,0-1 0,0 1 0,0-2 0,-1-16 1584,1 16-1156,2-9 6088,1 24-3782,-1-3-3692,1 13 1068,2 0 0,1-1 0,13 36 1,-8-29-122,7 37 1,-16-90-9855,-2 23 9712,2-14-1120</inkml:trace>
</inkml:ink>
</file>

<file path=ppt/ink/ink2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35.112"/>
    </inkml:context>
    <inkml:brush xml:id="br0">
      <inkml:brushProperty name="width" value="0.05" units="cm"/>
      <inkml:brushProperty name="height" value="0.05" units="cm"/>
      <inkml:brushProperty name="color" value="#FF0066"/>
    </inkml:brush>
  </inkml:definitions>
  <inkml:trace contextRef="#ctx0" brushRef="#br0">33 180 6865,'-22'-16'8980,"20"15"-8604,1-1 1,0 1-1,0 0 0,1-1 0,-1 1 1,0-1-1,0 1 0,1-1 1,-1 0-1,1 1 0,-1-3 1,1 0-273,0 0 1,0 0 0,1 0-1,-1 0 1,1 1 0,0-1-1,0 0 1,1 0 0,-1 1-1,1-1 1,-1 1 0,1-1-1,3-3 1,-4 6-102,3-7 46,1 0 0,0 0 1,1 0-1,0 1 0,0 0 0,0 0 0,1 1 1,0 0-1,0 0 0,12-8 0,-18 14-39,-1 0-1,1 0 1,-1-1-1,1 1 1,-1 0-1,1 0 1,-1 0-1,1 0 1,-1 0 0,1 0-1,-1 0 1,1 0-1,-1 0 1,1 0-1,-1 0 1,1 0-1,-1 0 1,1 1-1,-1-1 1,1 0 0,-1 0-1,1 0 1,-1 1-1,1-1 1,-1 0-1,0 1 1,1-1-1,-1 0 1,0 1-1,1-1 1,0 1 0,9 20 157,-2 24-126,-7-27-32,-2 1 0,-2 20 1,2-36-10,0 0 1,0 0 0,0 0-1,0-1 1,0 1 0,0 0-1,-1-1 1,1 1 0,-1-1-1,0 1 1,0-1 0,0 0-1,0 0 1,-4 4 0,-13 16 2,19-22 1,0 0 1,0 0-1,0 0 0,0 0 1,0 0-1,0-1 0,0 1 1,0 0-1,0 0 0,0 0 1,0 0-1,0 0 0,0 0 1,-1 0-1,1 0 0,0 0 1,0 0-1,0 0 0,0 0 1,0 0-1,0 0 0,0-1 1,0 1-1,0 0 0,0 0 1,-1 0-1,1 0 0,0 0 1,0 0-1,0 0 0,0 0 1,0 0-1,0 0 0,0 0 1,0 0-1,0 0 0,-1 0 1,1 0-1,0 0 0,0 1 1,0-1-1,0 0 0,0-1 5,0 1-1,0-1 1,0 0-1,0 1 1,1-1-1,-1 1 1,0-1-1,0 1 1,0-1-1,1 1 1,-1-1-1,0 1 1,1-1-1,-1 1 1,0 0-1,1-1 1,-1 1-1,1-1 1,-1 1-1,1 0 1,-1 0-1,1-1 1,-1 1-1,2-1 1,95-25 188,-94 25-172,0 1 0,0-1 0,0 1 1,-1 0-1,1-1 0,0 1 0,0 1 0,0-1 0,0 0 0,-1 1 1,1-1-1,0 1 0,0 0 0,-1 0 0,1 0 0,-1 0 0,1 1 1,-1-1-1,1 1 0,-1-1 0,0 1 0,1 0 0,-1 0 0,0 0 1,0 0-1,-1 0 0,1 0 0,0 1 0,-1-1 0,1 1 0,-1-1 1,0 1-1,0-1 0,0 1 0,0 0 0,1 4 0,-1-2 63,0 0 0,0 0-1,-1 0 1,0 1 0,0-1-1,0 0 1,0 0 0,-1 0 0,1 0-1,-2 0 1,1 0 0,0 0-1,-1 0 1,0 0 0,0-1-1,0 1 1,-1 0 0,-4 6 0,3-7 20,0 0 0,0-1 1,0 1-1,0-1 1,0 0-1,-1 0 1,0 0-1,1 0 1,-1-1-1,0 0 0,0 0 1,-6 1-1,-2 0 83,0-2-1,0 1 1,-20-2-1,-3 1-277,4 4-2748,29-5 1753</inkml:trace>
</inkml:ink>
</file>

<file path=ppt/ink/ink2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36.601"/>
    </inkml:context>
    <inkml:brush xml:id="br0">
      <inkml:brushProperty name="width" value="0.05" units="cm"/>
      <inkml:brushProperty name="height" value="0.05" units="cm"/>
      <inkml:brushProperty name="color" value="#FF0066"/>
    </inkml:brush>
  </inkml:definitions>
  <inkml:trace contextRef="#ctx0" brushRef="#br0">28 1 11779,'-10'16'3720,"-8"-1"-2711</inkml:trace>
</inkml:ink>
</file>

<file path=ppt/ink/ink2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39.416"/>
    </inkml:context>
    <inkml:brush xml:id="br0">
      <inkml:brushProperty name="width" value="0.05" units="cm"/>
      <inkml:brushProperty name="height" value="0.05" units="cm"/>
      <inkml:brushProperty name="color" value="#FF0066"/>
    </inkml:brush>
  </inkml:definitions>
  <inkml:trace contextRef="#ctx0" brushRef="#br0">9 0 8426,'-1'2'444,"0"1"0,-1 0-1,1-1 1,0 1 0,1-1 0,-1 1 0,0 0 0,1 0 0,-1-1 0,1 1 0,0 0 0,0 0-1,0 0 1,1-1 0,-1 1 0,1 4 0,1-3-80,-1 0 0,1-1 0,0 1 1,0-1-1,0 1 0,0-1 0,1 0 0,-1 0 0,1 0 0,4 4 0,2 1 163,1-1 0,0-1 0,0 1 0,0-2-1,1 1 1,20 6 0,38 9 995,132 22 1,-197-43-1783,0 1 0,-1-1 0,1 0 0,0 0 0,0 0 0,7-2 0,-10 2 128,-1 0 0,1 0 0,-1 0 0,0 0 1,1-1-1,-1 1 0,1 0 0,-1 0 0,1-1 0,-1 1 0,0 0 0,1 0 0,-1-1 0,0 1 1,1-1-1,-1 1 0,0 0 0,1-1 0,-1 1 0,0-1 0,0 1 0,1 0 0,-1-2 0,0 2-91,0-1 0,0 0 0,0 0 0,0 0-1,-1 0 1,1 0 0,0 0 0,-1 0-1,1 0 1,0 1 0,-1-1 0,1 0 0,-1 0-1,1 0 1,-1 1 0,0-1 0,0-1-1,-12-9-1135</inkml:trace>
</inkml:ink>
</file>

<file path=ppt/ink/ink2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39.886"/>
    </inkml:context>
    <inkml:brush xml:id="br0">
      <inkml:brushProperty name="width" value="0.05" units="cm"/>
      <inkml:brushProperty name="height" value="0.05" units="cm"/>
      <inkml:brushProperty name="color" value="#FF0066"/>
    </inkml:brush>
  </inkml:definitions>
  <inkml:trace contextRef="#ctx0" brushRef="#br0">9 87 7738,'-9'-6'11722,"12"17"-9848,0 0-1757,5 25 442,-8-35-298,2-14-22,0-37-221,-2 42-3,0 0-1,0 0 1,0 0 0,2 0-1,-1 0 1,1 0-1,2-8 1,-4 16-6,1-1 0,-1 1 0,1-1 0,-1 1 1,0 0-1,1-1 0,-1 1 0,1 0 0,-1 0 0,1-1 0,-1 1 1,1 0-1,-1 0 0,1 0 0,0-1 0,-1 1 0,1 0 0,-1 0 0,1 0 1,-1 0-1,1 0 0,-1 0 0,1 0 0,0 1 0,-1-1 0,1 0 1,-1 0-1,1 0 0,-1 0 0,1 1 0,-1-1 0,1 0 0,-1 0 1,1 1-1,27 13 265,-21-10-197,-1-1-33,0 0 0,1-1 0,-1 0 1,1 0-1,-1 0 0,1-1 0,0 0 1,0 0-1,-1-1 0,14-1 0,24-6-1357,-1-6-3658,-12 0 2528</inkml:trace>
</inkml:ink>
</file>

<file path=ppt/ink/ink2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40.853"/>
    </inkml:context>
    <inkml:brush xml:id="br0">
      <inkml:brushProperty name="width" value="0.05" units="cm"/>
      <inkml:brushProperty name="height" value="0.05" units="cm"/>
      <inkml:brushProperty name="color" value="#FF0066"/>
    </inkml:brush>
  </inkml:definitions>
  <inkml:trace contextRef="#ctx0" brushRef="#br0">166 37 1976,'-2'-1'707,"0"1"-1,0-1 0,0 1 1,0-1-1,1 0 0,-1 1 1,0-1-1,0 0 0,1 0 1,-1 0-1,0-1 0,1 1 0,-1 0 1,1 0-1,-2-3 0,-12-8 3428,-3 5-3995,17 7-127,-1 0 0,0 0 0,0 0 0,1 0 0,-1 0 0,0 0 0,1 0 0,-1 0 0,0 1 1,1-1-1,-1 1 0,1-1 0,-1 1 0,0 0 0,1 0 0,-2 0 0,-21 29-21,21-25 12,-30 42-4,32-45 5,-1 0 0,1 0 0,-1 1 0,1-1 0,0 1 1,-1-1-1,1 1 0,1-1 0,-1 1 0,0 0 0,1-1 0,-1 1 0,1 0 1,0 5-1,0-7 3,0 1 0,1-1 0,-1 1 1,1-1-1,-1 0 0,1 1 0,0-1 0,0 0 1,-1 0-1,1 0 0,0 1 0,0-1 1,0 0-1,0 0 0,1 0 0,-1 0 0,0-1 1,0 1-1,0 0 0,2 0 0,7 3 46,-1-1-1,1-1 1,0 1-1,0-2 1,0 1-1,13-1 1,6 2 57,-26-2-76,0 0 0,-1-1 0,1 1 0,-1 0 0,1 0 1,-1 0-1,0 1 0,1-1 0,-1 0 0,0 1 1,0 0-1,0-1 0,0 1 0,0 0 0,0 0 0,-1 0 1,1 0-1,-1 0 0,3 5 0,-2-3 13,-1 0 0,0 0 1,0 1-1,0-1 0,0 1 0,-1-1 0,1 1 0,-1-1 1,0 1-1,-2 7 0,0 2 17,-1-1 0,-1 1 0,0-1 0,-1 0 0,0 0 1,-11 19-1,12-26-43,0 0 1,-1 0 0,0-1 0,0 1-1,0-1 1,-9 6 0,12-9-115,0 0 0,0 0 0,0-1 0,-1 0 0,1 1 0,0-1 0,-1 0 0,1 0 0,-1 0 0,1 0 0,-1-1 0,1 1 0,-1-1 0,0 1 0,1-1 0,-1 0 0,0 0 0,1 0 0,-1 0 0,-4-2 0,6 2 42,0 0 0,0-1-1,1 1 1,-1 0 0,0-1 0,1 1-1,-1-1 1,1 1 0,-1-1 0,0 1-1,1-1 1,-1 0 0,1 1-1,-1-1 1,1 1 0,0-1 0,-1 0-1,1 0 1,0 1 0,-1-1-1,1 0 1,0 1 0,0-1 0,0 0-1,0 0 1,0 0 0,0 1 0,0-1-1,0 0 1,0 0 0,0 1-1,0-1 1,0 0 0,0 0 0,0 0-1,1 1 1,0-2 0,7-11 210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8:21.605"/>
    </inkml:context>
    <inkml:brush xml:id="br0">
      <inkml:brushProperty name="width" value="0.05" units="cm"/>
      <inkml:brushProperty name="height" value="0.05" units="cm"/>
      <inkml:brushProperty name="color" value="#FF0066"/>
    </inkml:brush>
  </inkml:definitions>
  <inkml:trace contextRef="#ctx0" brushRef="#br0">193 0 7898,'-1'2'5290,"-3"3"-1305,3-4-3939,0-1 0,1 1 0,-1 0 0,0-1 0,0 1 0,1 0 0,-1 0 0,1 0 0,-1 0 0,1 0 0,-1 0 0,1 0 0,-1 0 0,1 0 0,0 0 0,-1 1 0,-4 10 48,-10 13 4,0 0 0,-2-2 0,-1 0-1,0-1 1,-22 19 0,-9 16 130,49-57-107,79 7 435,-55-3-497,1-2 0,28 0 0,-46-3-39,0 1 0,0-1 0,-1 0 0,1-1 0,0 0-1,-1 0 1,1 0 0,-1 0 0,0-1 0,0 0 0,0-1-1,8-5 1,-13 7 30,1 1 0,-1-1 0,0 0-1,0 0 1,1 0 0,-1-1 0,-1 1-1,1 0 1,0 0 0,0-1 0,-1 1-1,1 0 1,-1-1 0,0 1 0,0 0 0,0-1-1,0 1 1,0 0 0,0-1 0,-1 1-1,1 0 1,-1-1 0,0 1 0,1 0-1,-1 0 1,0 0 0,-2-3 0,1-1 52,-1 0 1,0 0 0,-1 0 0,1 0-1,-1 0 1,0 1 0,-1-1-1,-7-6 1,10 10-119,-19-12 72,20 13-145,0 1 0,0-1 0,0 1 0,0-1 0,0 1 0,1 0 0,-1-1 0,0 1 1,0 0-1,0 0 0,0 0 0,0 0 0,0 0 0,0 0 0,0 0 0,0 0 0,0 0 0,0 0 0,0 1 0,0-1 1,0 0-1,0 1 0,0-1 0,-1 1 0,-5 7-562</inkml:trace>
</inkml:ink>
</file>

<file path=ppt/ink/ink2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41.283"/>
    </inkml:context>
    <inkml:brush xml:id="br0">
      <inkml:brushProperty name="width" value="0.05" units="cm"/>
      <inkml:brushProperty name="height" value="0.05" units="cm"/>
      <inkml:brushProperty name="color" value="#FF0066"/>
    </inkml:brush>
  </inkml:definitions>
  <inkml:trace contextRef="#ctx0" brushRef="#br0">49 32 7162,'-13'-1'5970,"13"0"-5866,0 1 0,0 0 1,0 0-1,-1 0 0,1 0 0,0 0 0,0 0 0,0 0 1,0 0-1,0 0 0,-1 0 0,1 0 0,0-1 0,0 1 1,0 0-1,0 0 0,-1 0 0,1 0 0,0 0 0,0 0 1,0 0-1,0 0 0,-1 0 0,1 1 0,0-1 0,0 0 1,0 0-1,0 0 0,-1 0 0,1 0 0,0 0 1,0 0-1,0 0 0,0 0 0,0 0 0,-1 1 0,1-1 1,0 0-1,0 0 0,0 0 0,0 0 0,0 0 0,0 1 1,0-1-1,0 0 0,0 0 0,-1 0 0,7 24 721,-4-18-1067,-1-1 296,0 0 0,0-1 0,1 1 0,-1-1 1,1 1-1,0-1 0,1 0 0,-1 1 0,1-1 1,-1 0-1,1-1 0,1 1 0,-1 0 0,0-1 1,1 0-1,0 0 0,0 0 0,0 0 0,0-1 1,0 1-1,7 2 0,-2-1 16,1-1-1,-1-1 1,0 1 0,16 1 0,-23-4-67,-1 0 1,1 1-1,0-1 0,0 0 1,0 0-1,0-1 1,0 1-1,0 0 1,0 0-1,0-1 1,0 0-1,0 1 0,-1-1 1,1 0-1,0 0 1,0 0-1,-1 0 1,1 0-1,0 0 1,-1 0-1,0 0 0,1-1 1,-1 1-1,1-1 1,-1 1-1,0-1 1,0 1-1,0-1 1,1-2-1,-2 2 3,1 0 0,-1 0 0,0 1-1,0-1 1,0 0 0,0 0 0,0 0 0,-1 0-1,1 0 1,-1 0 0,1 1 0,-1-1 0,1 0 0,-1 0-1,0 0 1,0 1 0,0-1 0,0 1 0,0-1 0,0 1-1,0-1 1,-1 1 0,-1-3 0,-4-2 16,0 0-1,0 0 1,-14-8 0,-50-25 49,63 35-116,-1 1 0,1 0 0,0 0 0,-1 1 0,1 0-1,-1 0 1,-11 0 0,15 3-217,0 0-617</inkml:trace>
</inkml:ink>
</file>

<file path=ppt/ink/ink2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42.697"/>
    </inkml:context>
    <inkml:brush xml:id="br0">
      <inkml:brushProperty name="width" value="0.05" units="cm"/>
      <inkml:brushProperty name="height" value="0.05" units="cm"/>
      <inkml:brushProperty name="color" value="#FF0066"/>
    </inkml:brush>
  </inkml:definitions>
  <inkml:trace contextRef="#ctx0" brushRef="#br0">1 262 7506,'2'-15'5859,"5"18"-1114,9 31-2787,-10-22-1823,-1-1 8,-1-1 0,0 1 0,-1 0 0,0 0 0,0 1 1,1 12-1,0 8 304,3 0 0,0-1 0,2 0 0,25 56 0,-32-83-441,-1 0 0,1-1 0,0 0 0,0 1 0,1-1 0,-1 0 0,0 0 0,1 0 0,0-1 1,0 1-1,0-1 0,6 5 0,-7-7-11,-1 1 0,1 0 1,-1-1-1,1 1 0,-1-1 1,1 0-1,-1 1 0,1-1 1,-1 0-1,1 0 0,0 0 0,-1 0 1,1 0-1,-1 0 0,1-1 1,-1 1-1,1 0 0,-1-1 1,1 1-1,-1-1 0,1 0 0,-1 1 1,1-1-1,-1 0 0,0 0 1,0 0-1,1 0 0,-1 0 1,0 0-1,0 0 0,0 0 0,0-1 1,0 1-1,1-2 0,7-11-100,-1-1 0,0 0 0,8-20 0,-9 18 25,1-1 0,12-18 0,-16 45 75,-3-6 23,0 1 0,0-1 0,0 0 0,0 1 1,1-1-1,-1 0 0,1 0 0,0 0 0,0 0 0,0-1 0,0 1 1,1 0-1,-1-1 0,1 0 0,-1 1 0,1-1 0,0 0 0,0 0 0,0-1 1,0 1-1,0 0 0,0-1 0,0 0 0,6 2 0,-9-4-19,1 1-1,0 0 1,-1 0-1,1-1 1,0 1-1,-1 0 1,1-1 0,0 1-1,-1 0 1,1-1-1,-1 1 1,1-1-1,-1 1 1,1-1-1,-1 0 1,1 1-1,-1-1 1,1 1-1,-1-1 1,0 0-1,1 1 1,-1-1-1,0 0 1,0 1-1,0-1 1,1 0 0,-1 0-1,2-4-5,23-53-52,-6 13-94,-19 44 144,0 1 0,1-1 1,-1 1-1,0 0 0,1-1 0,-1 1 0,0 0 0,1-1 0,-1 1 0,1 0 0,-1-1 0,1 1 1,-1 0-1,0 0 0,1 0 0,-1 0 0,1-1 0,-1 1 0,1 0 0,-1 0 0,1 0 0,-1 0 1,1 0-1,-1 0 0,1 0 0,-1 0 0,1 0 0,-1 1 0,1-1 0,-1 0 0,1 0 0,-1 0 1,1 0-1,-1 1 0,1-1 0,-1 0 0,0 0 0,1 1 0,-1-1 0,1 0 0,-1 1 0,1 0 1,22 18-128,-17-13 118,-2-3 9,0 0 0,0 0 0,0 0-1,0-1 1,1 0 0,-1 0 0,1 0 0,-1-1 0,1 1 0,0-1-1,0 0 1,-1 0 0,1-1 0,0 1 0,0-1 0,0 0-1,5-1 1,-7 0-51,0 0 0,0 0 0,0 0 0,0 0 1,0 0-1,0-1 0,0 1 0,-1-1 0,1 0 0,0 0 0,-1 0 0,0 0 0,1 0 0,-1 0 0,0-1 0,0 1 0,0-1 0,0 1 0,-1-1 1,1 0-1,-1 0 0,0 0 0,0 0 0,0 0 0,0 0 0,0 0 0,0-6 0,1-1-57,-2 0 0,0 0 0,0-1 1,0 1-1,-1 0 0,-1-1 0,0 1 0,0 0 0,-1 0 0,-1 0 0,-4-11 0,-8-12 239,-36-54 0,44 75-50,5 8 82,0-1 0,0 1 0,-1 0 0,1 0 0,-7-5 0,10 9-131,0 0-1,0-1 0,0 1 1,-1 0-1,1 0 1,0 0-1,0 0 1,0-1-1,0 1 0,-1 0 1,1 0-1,0 0 1,0 0-1,0 0 0,-1 0 1,1 0-1,0 0 1,0 0-1,0 0 1,-1 0-1,1 0 0,0 0 1,0 0-1,0 0 1,-1 0-1,1 0 1,0 0-1,0 0 0,-1 0 1,1 0-1,0 0 1,0 0-1,0 0 1,-1 0-1,1 0 0,0 0 1,0 0-1,0 1 1,0-1-1,-1 0 0,1 0 1,0 0-1,0 0 1,0 1-1,3 22 806,7 2-314,0 1 1,2-2-1,28 44 1,9 18 91,-36-58-525,-6-13-51,0 0 0,1-1-1,18 27 1,-26-41-30,0 0 1,0 0-1,1 0 0,-1 1 0,0-1 0,0 0 0,0 0 0,0 0 0,0 0 1,1 0-1,-1 1 0,0-1 0,0 0 0,0 0 0,0 0 0,1 0 0,-1 0 1,0 0-1,0 0 0,0 0 0,1 0 0,-1 0 0,0 0 0,0 0 0,0 0 1,1 0-1,-1 0 0,0 0 0,0 0 0,0 0 0,1 0 0,-1 0 0,0 0 0,0 0 1,0 0-1,1 0 0,-1 0 0,0 0 0,0-1 0,7-10 5,2-25 3,-4 18-6,-3 12 1,0 0-1,1 0 1,0 0-1,1 0 0,-1 0 1,1 0-1,0 1 1,8-8-1,-11 12 0,0-1-1,1 1 1,-1 0-1,1 0 1,-1-1-1,1 1 1,0 0-1,-1 0 1,1 1-1,0-1 1,0 0-1,0 1 1,0-1-1,0 1 1,-1-1-1,1 1 1,0 0-1,0 0 1,0 0-1,0 0 1,0 0-1,0 0 1,0 1-1,0-1 1,0 1 0,-1-1-1,1 1 1,0 0-1,0 0 1,0-1-1,-1 1 1,1 0-1,2 3 1,-2-2 6,0 0 1,1 1-1,-2-1 1,1 0 0,0 1-1,0 0 1,-1 0-1,0-1 1,1 1-1,-1 0 1,0 0-1,-1 0 1,1 0 0,0 0-1,-1 0 1,1 0-1,-1 1 1,0-1-1,-1 5 1,1-2-10,-1-1 0,1 1 0,-2 0 1,1 0-1,0-1 0,-1 1 0,0-1 0,-1 1 0,-4 8 0,7-14-19,0 1 0,-1-1 0,1 1 0,0-1 0,0 0 0,-1 1 0,1-1 0,0 1 0,-1-1 0,1 0 0,0 1 0,-1-1 0,1 0 0,-1 1 0,1-1 0,-1 0 0,1 0 0,0 1 0,-1-1 0,1 0 0,-1 0 0,1 0 0,-1 0 0,1 0 0,-1 0-1,0 1 1,1-1 0,-1 0 0,1 0 0,-1-1 0,1 1 0,-1 0 0,1 0 0,-1 0 0,1 0 0,-1 0 0,1-1 0,-1 1 0,1 0 0,0 0 0,-1-1 0,1 1 0,-1 0 0,0-1 0,0 0-116,0 0 1,0-1-1,0 1 0,0 0 1,1 0-1,-1-1 0,0 1 1,0-1-1,1 1 0,-1-1 1,1 1-1,0-1 0,-1-2 1,-5-60-3865,3-1 1,7-79-1,-4 141 3953,6-100-1133,-13 34 3142,7 69-1884,0 0-1,0-1 1,-1 1 0,1 0 0,0-1-1,0 1 1,0-1 0,0 1-1,0-1 1,0 1 0,0 0-1,0-1 1,0 1 0,0-1 0,0 1-1,0 0 1,0-1 0,0 1-1,0-1 1,1 1 0,-1 0-1,0-1 1,0 1 0,0-1-1,0 1 1,1 0 0,-1-1 0,0 1-1,1 0 1,-1-1 0,1 1-1,11 4 1689,13 20 510,21 48 552,-31-47-2062,0-1 0,2 0 1,0-1-1,28 27 0,-42-47-708,-1-1 0,1 0 0,0 0 0,0 0 0,0 0 1,0 0-1,0 0 0,0-1 0,0 0 0,0 1 0,1-1 0,-1-1 0,0 1 0,6 0 0,-7-1-25,1 0-1,-1 0 1,1 0-1,-1-1 1,1 1-1,-1-1 0,1 0 1,-1 0-1,0 0 1,1 0-1,-1 0 1,0 0-1,0-1 0,1 1 1,2-4-1,-1 1-9,-1 0 0,1 0 0,-1 0 0,0-1 0,0 0 0,0 0 0,-1 1 0,0-2 0,0 1 0,0 0 0,0 0 0,-1-1 1,0 1-1,0 0 0,-1-1 0,1-10 0,-8-27 23,7 41-45,-1 0 0,1 0 0,-1 0 0,0 0-1,0 0 1,0 1 0,1-1 0,-2 0 0,1 0 0,0 1 0,0-1 0,-1 1 0,1-1 0,0 1 0,-1-1 0,0 1 0,1 0 0,-4-2 0,4 3-6,0 0-1,0 0 1,0 0 0,0 0 0,0 0 0,0 0 0,0 0 0,0 1 0,1-1 0,-1 0 0,0 1 0,0-1-1,0 0 1,0 1 0,0-1 0,1 1 0,-1-1 0,0 1 0,0 0 0,1-1 0,-1 1 0,1 0-1,-1 0 1,0 1 0,-14 20-281,11-15 61,1 0 1,0 0-1,0 0 0,1 1 0,0-1 0,0 1 0,0-1 1,0 14-1,2-16-27,0-1 0,0 1 0,1-1 0,-1 1 0,1-1 0,0 1 0,1-1 0,-1 0-1,1 0 1,-1 0 0,1 0 0,0 0 0,1 0 0,-1 0 0,1 0 0,4 5 0,20 18-856</inkml:trace>
</inkml:ink>
</file>

<file path=ppt/ink/ink2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55.515"/>
    </inkml:context>
    <inkml:brush xml:id="br0">
      <inkml:brushProperty name="width" value="0.05" units="cm"/>
      <inkml:brushProperty name="height" value="0.05" units="cm"/>
      <inkml:brushProperty name="color" value="#FF0066"/>
    </inkml:brush>
  </inkml:definitions>
  <inkml:trace contextRef="#ctx0" brushRef="#br0">18 12 6145,'-18'-11'8813,"26"11"-4500,30 3-2910,60-2-1,-37-2-340,159 11 1232,-128-3-393,148-8 0,-212-2-1602,-10 0-117,1 2 0,1-1 0,-1 2 1,0 1-1,0 0 0,0 1 0,35 9 1,-45-8-187,-6-1-82,1-1 0,-1 1 0,1-1 0,0-1 0,-1 1 0,1 0 0,0-1 0,5 1 0,-9-1 5,0-1 0,0 1 0,1 0 0,-1 0 0,0 0 0,0 0 0,0 0 0,0 0-1,1 0 1,-1 0 0,0 0 0,0-1 0,0 1 0,0 0 0,0 0 0,0 0 0,0 0 0,1 0 0,-1-1 0,0 1 0,0 0-1,0 0 1,0 0 0,0-1 0,0 1 0,0 0 0,0 0 0,0 0 0,0 0 0,0-1 0,0 1 0,0 0 0,0 0 0,0 0-1,0 0 1,0-1 0,0 1 0,0 0 0,0 0 0,-1 0 0,1 0 0,0-1 0,0 1 0,0 0 0</inkml:trace>
</inkml:ink>
</file>

<file path=ppt/ink/ink2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55.994"/>
    </inkml:context>
    <inkml:brush xml:id="br0">
      <inkml:brushProperty name="width" value="0.05" units="cm"/>
      <inkml:brushProperty name="height" value="0.05" units="cm"/>
      <inkml:brushProperty name="color" value="#FF0066"/>
    </inkml:brush>
  </inkml:definitions>
  <inkml:trace contextRef="#ctx0" brushRef="#br0">15 24 7850,'-15'8'11101,"17"-9"-10900,0 0 0,0 0 0,0 0 0,1 0 0,-1 0 0,0 0 1,0 1-1,1 0 0,2-1 0,14-3 308,22-3 521,1 1-1,-1 2 1,1 2-1,51 3 1,14 16 297,-1-1-721,-94-15-616,-1 0 0,1-1-1,0-1 1,0 0 0,0-1 0,18-4 0,25-8 214,-24 10-99</inkml:trace>
</inkml:ink>
</file>

<file path=ppt/ink/ink2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6:57.793"/>
    </inkml:context>
    <inkml:brush xml:id="br0">
      <inkml:brushProperty name="width" value="0.05" units="cm"/>
      <inkml:brushProperty name="height" value="0.05" units="cm"/>
      <inkml:brushProperty name="color" value="#FF0066"/>
    </inkml:brush>
  </inkml:definitions>
  <inkml:trace contextRef="#ctx0" brushRef="#br0">18 18 10842,'-8'-11'4977,"6"4"-2512,-2 7-977,0 3-87</inkml:trace>
</inkml:ink>
</file>

<file path=ppt/ink/ink2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7:02.062"/>
    </inkml:context>
    <inkml:brush xml:id="br0">
      <inkml:brushProperty name="width" value="0.05" units="cm"/>
      <inkml:brushProperty name="height" value="0.05" units="cm"/>
      <inkml:brushProperty name="color" value="#FF0066"/>
    </inkml:brush>
  </inkml:definitions>
  <inkml:trace contextRef="#ctx0" brushRef="#br0">7 21 5657,'0'1'104,"0"-1"0,0 0 0,0 0-1,0 0 1,0 0 0,0 0 0,-1 0 0,1 0-1,0 0 1,0 1 0,0-1 0,0 0-1,-1 0 1,1 0 0,0 0 0,0 0 0,0 0-1,0 0 1,-1 0 0,1 0 0,0 0 0,0 0-1,0 0 1,0 0 0,-1 0 0,1 0-1,0 0 1,0 0 0,0-1 0,0 1 0,0 0-1,-1 0 1,1 0 0,0 0 0,0 0 0,0 0-1,0 0 1,0 0 0,-1-1 0,1 1-1,0 0 1,0 0 0,0 0 0,0 0 0,0 0-1,0-1 1,0 1 0,0 0 0,0-1 61,0 1 0,0 0 0,0 0 0,0-1 1,0 1-1,0 0 0,0-1 0,0 1 0,0 0 0,0 0 1,0-1-1,1 1 0,-1 0 0,0 0 0,0-1 0,0 1 1,0 0-1,1 0 0,-1 0 0,0-1 0,0 1 0,1 0 1,-1 0-1,0 0 0,0 0 0,1-1 0,-1 1 0,0 0 1,0 0-1,1 0 0,-1 0 0,0 0 0,0 0 0,1 0 1,55-7 1726,-1 2 1,99 4-1,-122 2-1616,215 16 246,-145 1-2991,-83-11-1517,-23-3 2861</inkml:trace>
</inkml:ink>
</file>

<file path=ppt/ink/ink2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7:02.545"/>
    </inkml:context>
    <inkml:brush xml:id="br0">
      <inkml:brushProperty name="width" value="0.05" units="cm"/>
      <inkml:brushProperty name="height" value="0.05" units="cm"/>
      <inkml:brushProperty name="color" value="#FF0066"/>
    </inkml:brush>
  </inkml:definitions>
  <inkml:trace contextRef="#ctx0" brushRef="#br0">0 12 6425,'2'2'806,"0"1"-1,1 0 0,-1-1 1,0 0-1,1 1 0,0-1 0,-1 0 1,6 3-1,30 9 2117,-20-10-2122,-1-1 1,28 2-1,32-6 629,0-2 0,108-19 1,-95 9-1615,108-2 0,-186 16-429,-10-1 296,0 1-1,0-1 0,-1 0 1,1 0-1,0 0 0,0 0 0,0 0 1,0 0-1,0-1 0,0 1 1,0-1-1,-1 1 0,1-1 0,3-1 1,0-3-1015</inkml:trace>
</inkml:ink>
</file>

<file path=ppt/ink/ink2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7:02.951"/>
    </inkml:context>
    <inkml:brush xml:id="br0">
      <inkml:brushProperty name="width" value="0.05" units="cm"/>
      <inkml:brushProperty name="height" value="0.05" units="cm"/>
      <inkml:brushProperty name="color" value="#FF0066"/>
    </inkml:brush>
  </inkml:definitions>
  <inkml:trace contextRef="#ctx0" brushRef="#br0">1 72 6369,'6'13'3769,"9"0"160,19-8-2033,11-4-31,20-6-169,4-8-232,9-8-559,-2 0-217,-10 2-504,-6 1-440,-8 12-1233,-8 6 985</inkml:trace>
</inkml:ink>
</file>

<file path=ppt/ink/ink2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7:43.480"/>
    </inkml:context>
    <inkml:brush xml:id="br0">
      <inkml:brushProperty name="width" value="0.05" units="cm"/>
      <inkml:brushProperty name="height" value="0.05" units="cm"/>
      <inkml:brushProperty name="color" value="#FF0066"/>
    </inkml:brush>
  </inkml:definitions>
  <inkml:trace contextRef="#ctx0" brushRef="#br0">512 1862 7570,'-7'-3'3553,"12"2"-710,23 3-1634,64 14-5,1-4-1,167-1 0,-121-19-641,202-5 195,-151 11-9,278-38 0,-372 24-581,-1-3 1,0-6-1,-2-3 0,155-69 1,-201 74-12,-2-1 0,-1-2 0,-1-2 1,41-35-1,-61 43-21,-1-1 0,-1-1 0,-1-1 1,-1-1-1,-1 0 0,-2-1 0,0-1 0,15-34 1,-23 41-45,0-2 0,-1 1 0,-1-1 0,-1 0 0,-1 0 0,-1-1 1,-1 1-1,-1-30 0,-2 21-48,-2 0 0,-2 0-1,0 1 1,-2-1 0,-15-39 0,7 29-26,-2 0 1,-1 1-1,-2 0 0,-2 2 1,-2 0-1,-1 2 0,-1 1 1,-2 1-1,-2 1 0,0 2 1,-2 1-1,-2 1 1,-50-32-1,41 34-25,-2 2 0,0 1-1,-1 3 1,-64-18 0,32 16 13,-156-21 0,-331-36-120,488 69-46,0 4 0,0 3 0,-89 9 0,123-2 72,-1 2 0,1 2 0,0 2 0,0 2 0,1 2 0,-75 36 1,-20 20-30,26-17 114,-187 95-4,280-138 3,0 1 0,1 0 0,0 1 0,1 1 0,1 0 0,0 1 0,1 1 0,0 1 0,1 0-1,1 0 1,0 1 0,2 1 0,0 0 0,0 0 0,2 1 0,0 0 0,2 0 0,0 1 0,-4 24 0,-14 96-9,-9 227 1,31-297 17,3 0 0,3 0 1,4-1-1,2 0 0,3-1 0,4 0 0,39 105 0,-45-146 11,1-1 0,20 30 0,-25-45 4,0-1-1,1 0 1,0 0 0,1-1-1,0 0 1,0 0-1,19 12 1,-13-13 14,0 0-1,1-1 1,-1-1 0,2 0 0,-1-1 0,1 0 0,-1-2-1,1 0 1,0-1 0,0 0 0,0-2 0,0 0-1,1-1 1,30-5 0,15-7-79,0-3 0,97-39 0,-101 34-211,79-25-1306,10-1 738</inkml:trace>
</inkml:ink>
</file>

<file path=ppt/ink/ink2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7:48.686"/>
    </inkml:context>
    <inkml:brush xml:id="br0">
      <inkml:brushProperty name="width" value="0.05" units="cm"/>
      <inkml:brushProperty name="height" value="0.05" units="cm"/>
      <inkml:brushProperty name="color" value="#FF0066"/>
    </inkml:brush>
  </inkml:definitions>
  <inkml:trace contextRef="#ctx0" brushRef="#br0">1380 2028 6601,'0'-1'2975,"6"-4"-2145,3 0-254,-1 1 0,1 0 0,0 0 0,19-5 0,9-3 97,55-26 45,-2-4 0,-2-5 0,-1-3 0,125-96 0,-176 114-529,-1-2 0,-2-1 0,-1-1 0,-2-2 0,-2-1 1,-1-2-1,-3 0 0,33-73 0,-43 80-67,-1 0 0,-2-1 0,-1-1 0,-2 0 1,5-50-1,-11 62-25,-2-1 0,0 1-1,-1 0 1,-2-1 0,0 1 0,-2 0 0,0 0 0,-2 1 0,-10-25-1,5 20-70,-1 0-1,-2 1 0,-1 0 1,-1 1-1,-1 1 1,-30-32-1,-231-218-1,237 240-16,-1 2 0,-2 2-1,-1 2 1,-2 2 0,-57-25 0,88 47 7,0 0 0,0 0 1,0 2-1,0 0 0,-1 1 1,1 1-1,-1 1 0,0 0 0,1 1 1,-1 1-1,-33 8 0,4 3-3,1 1 0,1 3 0,-50 25-1,32-8-90,1 2 0,1 3 1,2 3-1,-83 76 0,-192 222-473,294-297 559,-23 26-22,3 2 0,-58 90 0,95-124 17,2 1 0,1 1-1,2 0 1,2 1 0,1 1-1,-17 81 1,26-83 44,0 0-1,3 0 1,1 0 0,2 1-1,8 65 1,-5-86 13,0-1 0,2 1 0,0-1 0,1 0 0,0-1 0,2 1 0,0-1 0,1-1 0,1 0 0,0 0 0,1-1 0,1 0 0,26 25 0,-19-24 21,2-1 0,0-1-1,0-1 1,1 0 0,1-2-1,0-1 1,0-1 0,1-1-1,0 0 1,1-2 0,-1-1-1,44 3 1,-22-6 6,0-1 0,0-3-1,-1-1 1,1-3 0,-1-1 0,52-16 0,304-99-69,-141 27-2854,-199 69 2065</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8:36.148"/>
    </inkml:context>
    <inkml:brush xml:id="br0">
      <inkml:brushProperty name="width" value="0.05" units="cm"/>
      <inkml:brushProperty name="height" value="0.05" units="cm"/>
      <inkml:brushProperty name="color" value="#FF0066"/>
    </inkml:brush>
  </inkml:definitions>
  <inkml:trace contextRef="#ctx0" brushRef="#br0">44 11 2401,'-21'-10'2387,"20"10"-2365,1 0 1,0 0-1,-1 0 0,1 0 0,-1-1 1,1 1-1,0 0 0,-1 0 0,1 0 1,0 0-1,-1 0 0,1 0 1,-1 0-1,1 0 0,0 1 0,-1-1 1,1 0-1,0 0 0,-1 0 1,1 0-1,-1 0 0,1 1 0,0-1 1,0 0-1,-1 0 0,1 1 0,0-1 1,-1 0-1,1 0 0,0 1 1,0-1-1,-1 0 0,1 1 0,0-1 1,0 0-1,0 1 0,0-1 0,-1 0 1,1 1-1,0-1 0,0 0 1,0 1-1,0-1 0,0 1 0,0-1 1,0 0-1,0 1 0,-6 1 3976,2-1-2902,13 5-1225,81 56 496,-80-57-284,1 0 1,-1-1-1,1 0 0,0 0 1,0-1-1,0 0 1,0-1-1,0-1 0,1 0 1,-1 0-1,1-1 0,12-1 1,2 1 126,225-14 682,-170 6-818,153 4 0,-102 15-99,286 9 819,-321-21-460,1 5-1,146 24 1,-50 17-157,-124-26-127,101 14 0,478 10 75,-647-43-125,67 1-141,0-4 0,70-11 1,-72 3 145,107-24 6,-153 29 17,-1-1 1,1-1-1,-2-1 0,1-1 0,-1 0 0,22-17 0,-30 19 64,5-6 198,2 1 1,-1 1-1,2 0 1,0 2-1,0 0 0,0 1 1,1 1-1,27-7 1,-7 9 439,0 1 0,68 3 0,-20 0-19,-44-1-671,1 3 0,-1 1 0,0 2 0,0 2 0,0 2 0,54 16 0,30 12-24,181 25 1,-212-43-18,-75-14 0,1-1 0,0-1 0,-1-1 1,44-5-1,87-25-5,-49 8 9,-37 12 5,0 2-1,1 3 1,129 8 0,-126-1-4,137-16 0,-44 2-4,-78 9 10,0 5 0,87 13 0,55 0 9,-109-10-11,563 86-10,-431-50 1,-218-36-2,802 97-32,-658-88 20,120 5 22,-16-4-9,27 1-4,2-8 14,303-6 30,-579-4-36,28-3 10,1 2 0,0 3 0,100 14 0,-152-13-6,0 0 0,0-1 0,0 0 0,0-1 0,13-2 0,-11 1 8,0 1-1,24 0 1,-29 1-7,-1 0-1,1 0 1,-1-1 0,1 0 0,-1 0-1,12-4 1,-8 2 3,-2 2-5,-1 0-1,0 0 1,1 0-1,12 2 0,30-3-2,-34 0-9,1 0-1,-1 2 1,23 1 0,23-1 14,41 1 23,-39 1-28,-10-3-15,-31-1-44,0 2 1,-1 0-1,1 2 0,32 6 1,-24-2-2211,49 3 0,-22-4-178,20 3 1054</inkml:trace>
</inkml:ink>
</file>

<file path=ppt/ink/ink2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7:51.779"/>
    </inkml:context>
    <inkml:brush xml:id="br0">
      <inkml:brushProperty name="width" value="0.05" units="cm"/>
      <inkml:brushProperty name="height" value="0.05" units="cm"/>
      <inkml:brushProperty name="color" value="#FF0066"/>
    </inkml:brush>
  </inkml:definitions>
  <inkml:trace contextRef="#ctx0" brushRef="#br0">1 1 9194,'37'34'4169,"-41"-39"-1953,8 3-1287,2 1-849</inkml:trace>
</inkml:ink>
</file>

<file path=ppt/ink/ink2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10.285"/>
    </inkml:context>
    <inkml:brush xml:id="br0">
      <inkml:brushProperty name="width" value="0.05" units="cm"/>
      <inkml:brushProperty name="height" value="0.05" units="cm"/>
      <inkml:brushProperty name="color" value="#FF0066"/>
    </inkml:brush>
  </inkml:definitions>
  <inkml:trace contextRef="#ctx0" brushRef="#br0">821 265 6049,'-41'-10'2042,"16"3"-525,0 2 0,-37-3-1,53 7-1254,0 1 1,1 1-1,-1-1 0,0 1 0,0 1 0,1 0 0,-1 0 1,1 1-1,-1 0 0,1 0 0,-8 5 0,-11 7 101,2 2 0,0 0 0,1 1-1,1 2 1,1 0 0,0 2 0,-32 42-1,13-6-28,3 2-1,2 2 0,3 1 0,2 1 0,-30 97 0,50-125-217,1 0 0,1 0 0,3 1 0,1 0 0,1 0 0,2 0-1,2 1 1,1-1 0,2 0 0,2 0 0,1 0 0,2 0-1,1-1 1,20 48 0,115 223 602,-75-168-385,-54-110-219,1 1-1,1-2 0,2 0 1,0-1-1,2-1 1,1-1-1,34 30 1,-37-39 17,0-1 0,1-1 0,1-1 0,1 0 0,0-2 0,0-1 1,1 0-1,0-2 0,0-1 0,43 8 0,124 13 735,67 12 188,-207-33-989,0-1-1,0-3 0,1-2 0,90-9 1,-38-7 35,129-35 1,-192 39-97,-1-1 0,0-2 0,70-37 0,-90 41-2,-1-1-1,0-1 1,-1-1-1,-1 0 1,0-1 0,-1-1-1,0-1 1,-2 0-1,17-24 1,-12 13 6,-2-1-1,-1-1 1,-1 0 0,-2 0-1,-1-2 1,13-55-1,-9 10-2,-3 23 16,-2 0-1,-3-1 1,0-65-1,-7 76-17,0 11-3,0 1 1,-3-1-1,-10-52 0,-29-59-7,33 119 7,-1 1-1,-1 0 1,-27-41 0,-75-111-45,67 98 18,-4 2 0,-109-126-1,75 117 44,-61-68-25,117 120-34,-1 2 1,-65-53-1,81 72 26,-1 2 1,-1 0-1,1 0 0,-1 1 0,-1 1 0,1 1 0,-1 0 0,-1 1 0,1 0 1,-24-2-1,-35 3 16,0 4 1,-91 11 0,-12 1 2,144-12-13,-1 2 1,1 1-1,0 1 0,0 3 1,1 0-1,0 2 0,-46 19 1,-28 28-741,-192 133 0,281-177 523,18-11 221,-82 60-1889,72-52 1388,1 0 0,0 0 0,1 1 0,0 0 0,1 0 0,-7 14 0,-15 32-932</inkml:trace>
</inkml:ink>
</file>

<file path=ppt/ink/ink2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13.315"/>
    </inkml:context>
    <inkml:brush xml:id="br0">
      <inkml:brushProperty name="width" value="0.05" units="cm"/>
      <inkml:brushProperty name="height" value="0.05" units="cm"/>
      <inkml:brushProperty name="color" value="#FF0066"/>
    </inkml:brush>
  </inkml:definitions>
  <inkml:trace contextRef="#ctx0" brushRef="#br0">684 2265 7450,'71'-35'6524,"-42"22"-5550,51-33 0,44-51-416,-54 39-473,-28 24 53,-2-2 0,46-51 1,-66 63-30,-1 0 0,-1-2 1,-1 1-1,-1-2 0,17-41 1,-12 14 170,-3-2 0,-2 0 0,-2 0 0,-3-1 0,-3-1 0,-2 0 0,-2-98 0,-10 99 48,-2 0 0,-2 0 0,-21-65 1,-28-54-9,26 85-248,20 56 76,-1 0 0,-3 2 0,0 0 0,-2 0 0,-2 2 1,-42-51-1,26 42 59,-2 1 1,-1 2 0,-1 2-1,-49-31 1,81 60-183,0-1 0,0 1 0,-1 1 0,0 0 0,0 0-1,-1 1 1,1 0 0,-1 1 0,0 0 0,0 1 0,0 0 0,0 1 0,0 0 0,0 1 0,-1 0 0,1 0 0,0 2 0,0-1 0,0 1 0,-17 6 0,2 2-9,-1 1 0,2 2 0,0 0 0,0 2 0,2 1 0,-27 21 0,8 0 11,1 2 0,-40 50 0,50-49-27,1 2 0,2 1 0,1 2 0,3 0 0,2 2 0,2 0 0,2 2 0,2 0 0,-16 86 0,15-30 0,5 0 0,4 0 0,11 183 0,30 8 21,-21-238 3,1-1 0,4 0 0,23 56 1,-34-98 37,1 0 0,0-1 1,1 0-1,0 0 0,1-1 1,1 0-1,0-1 0,1 0 1,0 0-1,1-1 0,0-1 1,0 0-1,1 0 0,1-1 1,0-1-1,0-1 0,0 0 1,29 10-1,-3-6 84,1-2 0,1-2 0,-1-2 0,1-1 0,0-2 0,64-6 0,-76 1-430,0-1 0,-1-1 0,1-2 0,-1-1 0,0-1 0,-1-2 0,0-1 0,0-1 0,44-29 0,-37 12-4063,-12 1 1809</inkml:trace>
</inkml:ink>
</file>

<file path=ppt/ink/ink2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7:55.053"/>
    </inkml:context>
    <inkml:brush xml:id="br0">
      <inkml:brushProperty name="width" value="0.05" units="cm"/>
      <inkml:brushProperty name="height" value="0.05" units="cm"/>
      <inkml:brushProperty name="color" value="#FF0066"/>
    </inkml:brush>
  </inkml:definitions>
  <inkml:trace contextRef="#ctx0" brushRef="#br0">7 0 6217,'-7'10'3561,"12"9"544,11 2-2377,17 10-79,12 5-57,8 6-376,11 2-223,2-7-225,-3-6-112,7-12-264,1-6-128,2-15-168,11-11-304,-7-21-1152,6-4-929,1 0 1321</inkml:trace>
</inkml:ink>
</file>

<file path=ppt/ink/ink2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7:57.851"/>
    </inkml:context>
    <inkml:brush xml:id="br0">
      <inkml:brushProperty name="width" value="0.05" units="cm"/>
      <inkml:brushProperty name="height" value="0.05" units="cm"/>
      <inkml:brushProperty name="color" value="#FF0066"/>
    </inkml:brush>
  </inkml:definitions>
  <inkml:trace contextRef="#ctx0" brushRef="#br0">9 297 6193,'-8'5'9906,"7"6"-7766,10 22-1916,7 3 428,1 0 0,25 38 0,-35-63-592,-1 0 0,-1 0-1,1 1 1,-2 0 0,0 0 0,3 15 0,-28-73 72,17 32-128,-27-100 2,28 101-5,1 0 0,0 0 1,1 0-1,0-1 1,1 1-1,1 0 1,2-16-1,-3 27 22,1-1 0,0 0 0,-1 1 0,1-1 0,0 1 0,0-1 0,0 1 0,1-1 0,-1 1 0,1 0 0,-1 0 0,1-1 0,0 1 0,-1 0 0,1 1 0,0-1 0,1 0 0,-1 0 0,0 1 0,4-2 0,-3 1 36,0 1-1,1 1 1,-1-1 0,1 0-1,-1 1 1,1 0 0,-1 0-1,1 0 1,0 0 0,-1 1-1,1-1 1,-1 1 0,6 2-1,3 1 45,-1 0 1,0 1-1,-1 1 0,1 0 0,-1 0 0,0 1 0,-1 0 0,11 11 1,12 23-26,-17-18-44,-21-34-14,0 0 1,0 0 0,1 0 0,1 0 0,0-1 0,0 0 0,-2-15-1,5 14-18,-1 1 0,2-1 0,0 0-1,0 0 1,1 1 0,1-1-1,0 0 1,0 1 0,2-1 0,-1 1-1,2 0 1,-1 0 0,2 1 0,-1-1-1,2 1 1,0 0 0,0 1 0,0-1-1,11-8 1,-16 16 24,1 1 0,0 1 0,0-1 0,0 0 0,0 1 0,0-1 0,0 1 0,0 0 0,0 0 0,1 0 0,-1 1 0,0-1 0,1 1 0,-1-1 0,0 1 0,4 1 0,1-1 86,-1 1 1,1 0 0,-1 0-1,0 1 1,13 4 0,-12-1-12,1 0 0,-1 0 0,-1 0 1,1 1-1,-1 0 0,0 1 1,0-1-1,-1 1 0,0 1 0,10 14 1,-6-8-126,-9-13-31,0 0 0,0 0 0,0 1 0,0-1 0,0 0-1,0 0 1,0 0 0,0 0 0,0 0 0,0 0 0,0-1-1,1 1 1,-1 0 0,0 0 0,1-1 0,-1 1 0,1-1-1,-1 1 1,0-1 0,1 0 0,-1 0 0,3 1-1,-3-2-296,1 0 0,0 1 0,-1-1-1,1 0 1,0 0 0,-1 0 0,1 0-1,-1 0 1,1 0 0,-1 0 0,0 0-1,0-1 1,1 1 0,-1-1 0,0 1-1,0-1 1,1-2 0,8-9-1220</inkml:trace>
</inkml:ink>
</file>

<file path=ppt/ink/ink2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7:58.325"/>
    </inkml:context>
    <inkml:brush xml:id="br0">
      <inkml:brushProperty name="width" value="0.05" units="cm"/>
      <inkml:brushProperty name="height" value="0.05" units="cm"/>
      <inkml:brushProperty name="color" value="#FF0066"/>
    </inkml:brush>
  </inkml:definitions>
  <inkml:trace contextRef="#ctx0" brushRef="#br0">50 46 9138,'-13'3'7571,"6"5"-3965,-2 19-2353,7-19-1096,-4 14 266,2 0 1,-3 35-1,6-52-370,1 1 0,0-1 0,0 0 0,0 0-1,0 0 1,1 0 0,0 1 0,0-1 0,0 0 0,1 0-1,0-1 1,0 1 0,0 0 0,0 0 0,1-1 0,0 0-1,0 1 1,0-1 0,5 5 0,-7-8-53,0 0 0,0 0 1,0-1-1,0 1 0,0 0 0,1-1 1,-1 1-1,0-1 0,0 1 1,0-1-1,1 1 0,-1-1 0,0 0 1,0 0-1,1 0 0,-1 1 0,0-1 1,0-1-1,1 1 0,-1 0 0,0 0 1,1 0-1,1-1 0,-1 0-3,-1 0 0,1-1-1,0 1 1,0 0 0,-1-1-1,1 1 1,-1-1 0,1 1-1,-1-1 1,0 0 0,0 0-1,2-3 1,1-3-28,0-1 0,-1 1 0,-1-1 0,1 0 0,1-12 0,5-129-705,-8 150 735,-1 0 1,0 0-1,0 0 1,0 0-1,0 0 1,0 1-1,0-1 1,0 0-1,0 0 1,1 0-1,-1 0 0,0 0 1,0 0-1,0 0 1,0 0-1,0 0 1,1 0-1,-1 0 1,0 0-1,0 1 1,0-1-1,0 0 0,0 0 1,1 0-1,-1 0 1,0 0-1,0 0 1,0 0-1,0-1 1,1 1-1,-1 0 1,0 0-1,0 0 1,0 0-1,0 0 0,0 0 1,1 0-1,-1 0 1,0 0-1,0 0 1,0 0-1,0-1 1,0 1-1,0 0 1,1 0-1,-1 0 1,0 0-1,0 0 0,0 0 1,0-1-1,0 1 1,0 0-1,0 0 1,0 0-1,0 0 1,0 0-1,0-1 1,0 1-1,0 0 0,0 0 1,6 11 29,-3-2 23,1-1-1,0 0 1,1 0-1,-1 0 1,1 0 0,1-1-1,0 0 1,0 0 0,0 0-1,1-1 1,0 0 0,11 8-1,-14-11-123,0-1 0,0 0-1,-1 0 1,1-1-1,0 1 1,1-1 0,-1 0-1,0 0 1,0 0 0,0 0-1,1-1 1,-1 1 0,0-1-1,1-1 1,-1 1 0,0 0-1,0-1 1,1 0 0,-1 0-1,0 0 1,0-1-1,0 1 1,0-1 0,0 0-1,0 0 1,-1 0 0,1-1-1,4-3 1,-3 1-409,0 0-1,-1 0 1,1 0-1,-1 0 1,0-1 0,-1 0-1,1 0 1,-1 0 0,3-9-1,16-60-5722,-15 44 4914</inkml:trace>
</inkml:ink>
</file>

<file path=ppt/ink/ink2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7:58.980"/>
    </inkml:context>
    <inkml:brush xml:id="br0">
      <inkml:brushProperty name="width" value="0.05" units="cm"/>
      <inkml:brushProperty name="height" value="0.05" units="cm"/>
      <inkml:brushProperty name="color" value="#FF0066"/>
    </inkml:brush>
  </inkml:definitions>
  <inkml:trace contextRef="#ctx0" brushRef="#br0">0 617 7754,'19'-87'3503,"-14"76"-381,-2 16-1431,0 13-45,-2 4-102,-1-7-914,2-1 0,-1 0 0,1 0 1,1 0-1,5 13 0,-7-24-594,0 0 0,1 0 1,-1 0-1,1 0 0,0 0 0,0 0 1,0-1-1,0 1 0,0-1 0,0 1 1,1-1-1,-1 0 0,1 0 0,-1 0 1,1 0-1,0 0 0,0-1 1,0 0-1,0 1 0,0-1 0,0 0 1,1 0-1,-1 0 0,0-1 0,0 1 1,7-1-1,-7 0-33,0 0 1,-1-1-1,1 0 0,0 1 1,0-1-1,-1 0 1,1 0-1,0 0 1,-1-1-1,1 1 0,-1-1 1,1 1-1,-1-1 1,0 0-1,0 0 1,0 0-1,0 0 0,0 0 1,0-1-1,-1 1 1,1-1-1,-1 1 0,1-1 1,-1 1-1,2-6 1,2-5 19,0 0 1,-1 0-1,4-28 1,-3-37 36,-5 60-47,1 0 0,1 0 1,0 0-1,6-20 0,-8 38-10,0-1-1,0 1 0,0-1 0,1 1 1,-1-1-1,0 1 0,1 0 1,-1-1-1,0 1 0,1 0 1,-1-1-1,1 1 0,-1 0 1,1-1-1,-1 1 0,0 0 1,1 0-1,-1 0 0,1-1 1,-1 1-1,1 0 0,-1 0 1,1 0-1,-1 0 0,1 0 1,-1 0-1,1 0 0,-1 0 1,1 0-1,-1 0 0,1 0 1,-1 0-1,1 0 0,-1 1 0,1-1 1,-1 0-1,1 0 0,-1 0 1,1 1-1,-1-1 0,0 0 1,1 1-1,-1-1 0,1 0 1,-1 1-1,0-1 0,1 1 1,-1-1-1,0 1 0,28 25 160,-20-17-64,-3-5-61,-1 0 1,1 0-1,0-1 0,0 0 0,0 0 0,1 0 0,-1 0 0,0-1 1,1 0-1,0 0 0,0-1 0,-1 1 0,1-1 0,0 0 0,7-1 1,-9 0-26,0 0 1,1-1-1,-1 0 1,0 0 0,0 0-1,0 0 1,0-1 0,0 0-1,0 0 1,0 0 0,-1 0-1,1 0 1,-1-1-1,1 1 1,-1-1 0,0 0-1,0 0 1,0-1 0,-1 1-1,1 0 1,3-7-1,2-7 65,0 0 0,-2-1 0,0 0-1,0 0 1,-2 0 0,0-1 0,-2 1-1,2-22 1,-1 7 233,9-35-1,-7 57-241,0 10-44,7 19-26,2 3 31,-13-18-28,3 2 1,0 1 0,0-1 0,0 0 1,1 0-1,0-1 0,-1 1 0,2-1 0,-1 0 0,0 0 0,1 0 1,0-1-1,0 0 0,0 0 0,9 2 0,-11-5 1,0 0 0,0 0-1,0-1 1,-1 1 0,1-1 0,0 0-1,0 0 1,0-1 0,-1 1 0,1-1-1,0 0 1,-1 0 0,0 0 0,1 0 0,-1 0-1,0-1 1,0 0 0,0 1 0,-1-1-1,1 0 1,2-4 0,-2 4 13,-1 0 1,1 0-1,-1-1 0,1 1 1,-1 0-1,0-1 1,-1 0-1,1 1 0,0-1 1,-1 0-1,0 0 1,0 0-1,0 0 0,-1 0 1,1 0-1,-1 0 1,0 0-1,0 0 0,0 0 1,-1 0-1,0-5 1,-3 3 24,1-1 0,-1 1 0,-1 0 0,1 0 0,-1 1 1,0-1-1,0 1 0,-1 0 0,0 0 0,1 1 0,-2 0 1,1 0-1,-12-6 0,9 6-87,1 0 1,-1 1-1,0 0 0,0 0 0,0 1 1,-1 0-1,1 0 0,0 1 0,-1 0 1,-12 1-1,17 1-128,0 1 1,0-1-1,0 1 0,0 0 1,1 0-1,-1 0 0,0 1 1,1-1-1,-8 7 0,11-8 52,0-1-1,0 1 1,0-1-1,1 1 0,-1 0 1,0-1-1,0 1 1,1 0-1,-1 0 0,0-1 1,1 1-1,-1 0 0,1 0 1,-1 0-1,1 0 1,0 0-1,-1 0 0,1-1 1,0 1-1,0 0 0,-1 0 1,1 0-1,0 0 1,0 0-1,0 0 0,0 0 1,0 0-1,1 0 0,-1 0 1,0 0-1,0 0 1,0 0-1,1 0 0,-1 0 1,1 0-1,-1 0 0,1-1 1,-1 1-1,1 0 1,-1 0-1,1 0 0,0-1 1,-1 1-1,1 0 1,0-1-1,0 1 0,-1-1 1,1 1-1,0 0 0,0-1 1,0 0-1,0 1 1,0-1-1,0 0 0,1 1 1,17 7-1357</inkml:trace>
</inkml:ink>
</file>

<file path=ppt/ink/ink2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7:59.464"/>
    </inkml:context>
    <inkml:brush xml:id="br0">
      <inkml:brushProperty name="width" value="0.05" units="cm"/>
      <inkml:brushProperty name="height" value="0.05" units="cm"/>
      <inkml:brushProperty name="color" value="#FF0066"/>
    </inkml:brush>
  </inkml:definitions>
  <inkml:trace contextRef="#ctx0" brushRef="#br0">1 136 9122,'38'64'7311,"0"1"-3431,-16-24-2829,-2 1-1,27 81 1,-45-110-931,-8-15 49,-10-21 57,0-7-194,2-2-1,1 0 1,2 0 0,1-1 0,1 0 0,2-1 0,-3-37 0,10 59-33,0-1 0,1 1 0,0 0 1,1 0-1,0 0 0,7-22 0,-8 30 27,1 0-1,0 0 1,0 0-1,0 0 1,0 1 0,1-1-1,-1 1 1,1-1-1,0 1 1,3-3-1,-4 4 23,0 1 0,0 0 0,-1 0-1,1 0 1,0 0 0,0 0 0,0 0-1,1 0 1,-1 1 0,0-1 0,0 1-1,0 0 1,0-1 0,1 1 0,-1 0 0,0 0-1,0 0 1,0 1 0,1-1 0,3 2-1,-4-2 22,0 1 0,1 0 0,-1-1-1,0 1 1,1 0 0,-1 1 0,0-1 0,0 0-1,0 1 1,0-1 0,0 1 0,0-1-1,0 1 1,-1 0 0,1 0 0,0 0-1,-1 0 1,0 0 0,1 0 0,0 4-1,-1-2-8,0 0 0,0 0-1,0 0 1,-1-1-1,0 1 1,1 0-1,-2 0 1,1 0 0,0 0-1,-1 0 1,-2 8-1,1-3-61,-2 0 0,1 0 0,-1 0 0,0-1-1,-1 1 1,0-1 0,-1 0 0,0 0 0,0-1 0,-7 8 0,11-13-144,0 0 0,0-1 0,0 1 0,0 0 0,-1-1 1,1 1-1,0-1 0,-1 0 0,1 0 0,0 0 0,-1 0 0,1 0 1,-1-1-1,0 1 0,1-1 0,-1 1 0,0-1 0,1 0 1,-1 0-1,0 0 0,-4-2 0,5 1-79,0 0-1,0 0 1,0 0-1,0-1 1,1 1-1,-1-1 1,0 1 0,1-1-1,-1 0 1,1 0-1,-1 1 1,1-1-1,0 0 1,0 0-1,0 0 1,0-1 0,0 1-1,1 0 1,-1 0-1,0 0 1,1-1-1,0 1 1,-1 0-1,1 0 1,1-5 0,-1-23-894</inkml:trace>
</inkml:ink>
</file>

<file path=ppt/ink/ink2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00.897"/>
    </inkml:context>
    <inkml:brush xml:id="br0">
      <inkml:brushProperty name="width" value="0.05" units="cm"/>
      <inkml:brushProperty name="height" value="0.05" units="cm"/>
      <inkml:brushProperty name="color" value="#FF0066"/>
    </inkml:brush>
  </inkml:definitions>
  <inkml:trace contextRef="#ctx0" brushRef="#br0">11 514 9082,'-2'3'948,"1"0"-1,-1 1 1,1-1-1,0 0 1,0 1 0,0-1-1,1 0 1,-1 8 0,5 29 2781,2-21-3011,1 0 0,10 21 0,-11-26 155,126 273 2766,-120-257-3533,2 0 0,28 43 1,-42-73-108,0-1 0,0 1 1,0 0-1,0 0 0,0 0 0,0 0 1,0 0-1,0 0 0,0 0 0,0-1 1,0 1-1,0 0 0,0 0 0,0 0 1,0 0-1,0 0 0,0 0 1,0 0-1,0-1 0,0 1 0,0 0 1,0 0-1,0 0 0,0 0 0,1 0 1,-1 0-1,0 0 0,0 0 1,0 0-1,0-1 0,0 1 0,0 0 1,0 0-1,0 0 0,0 0 0,0 0 1,1 0-1,-1 0 0,0 0 1,0 0-1,0 0 0,0 0 0,0 0 1,0 0-1,0 0 0,1 0 0,-1 0 1,0 0-1,0 0 0,0 0 0,0 0 1,0 0-1,0 0 0,0 0 1,1 0-1,-1 0 0,0 0 0,0 0 1,0 0-1,0 0 0,0 0 0,0 0 1,0 0-1,0 1 0,0-1 1,1 0-1,-1 0 0,0 0 0,2-18-42,-3-25-67,-3-4-80,1 22-28,1 0 0,1 1 0,1-1-1,7-47 1,-6 70 210,-1 0 0,0 0-1,0 0 1,1 1 0,0-1-1,-1 0 1,1 0-1,0 1 1,0-1 0,-1 1-1,1-1 1,1 0 0,-1 1-1,0 0 1,0-1 0,0 1-1,1 0 1,-1-1-1,1 1 1,-1 0 0,1 0-1,2-1 1,-2 2 7,1 0 0,-1-1 1,1 1-1,0 0 0,-1 1 0,1-1 0,-1 0 1,1 1-1,0-1 0,-1 1 0,1 0 0,-1 0 0,0 0 1,1 0-1,2 2 0,25 15 24,-17-11 62,0 1-1,0-2 1,0 0-1,18 6 1,-27-11-51,-1 0 0,1-1 0,-1 1 0,1-1 0,-1 1-1,1-1 1,-1 0 0,1-1 0,-1 1 0,1 0 0,-1-1 0,1 0 0,-1 0 0,1 0-1,-1 0 1,0-1 0,0 1 0,0-1 0,0 0 0,0 0 0,0 0 0,5-4 0,-3 1-3,-1 0 1,0 0 0,1 0 0,-2 0 0,1-1-1,-1 0 1,1 1 0,-1-1 0,-1-1-1,3-7 1,-1-3 20,0-1 0,1-27 0,-4 29-27,3-22 45,0 10-22,-1-44 0,-4 70-47,1 1-1,0-1 1,0 1 0,0-1 0,0 1-1,1-1 1,-1 1 0,0-1 0,1 1 0,-1-1-1,1 1 1,-1-1 0,2-2 0,-1 4-4,-1-1 0,0 1 1,1 0-1,-1 0 0,0-1 1,1 1-1,-1 0 0,1 0 1,-1-1-1,1 1 1,-1 0-1,0 0 0,1 0 1,-1 0-1,1 0 0,-1 0 1,1 0-1,-1 0 0,1 0 1,-1 0-1,1 0 0,-1 0 1,1 0-1,-1 0 1,1 0-1,-1 0 0,0 0 1,2 1-1,0 0-20,0 0-1,0 1 1,0-1 0,0 1 0,0 0-1,0 0 1,0 0 0,0 0 0,-1 0-1,1 0 1,-1 0 0,0 0 0,1 0-1,0 4 1,3 4-104,0 0 1,1-1-1,10 14 0,10 17-997,-26-38 1021,0-1 1,1 0 0,-1 1-1,1-1 1,0 0-1,-1 1 1,1-1-1,0 0 1,0 0-1,0 0 1,0 0-1,0 0 1,0 0-1,0 0 1,0 0-1,0 0 1,0 0-1,1 0 1,-1-1-1,0 1 1,1-1-1,-1 1 1,0-1-1,1 1 1,-1-1-1,0 0 1,1 1-1,-1-1 1,1 0-1,-1 0 1,1 0-1,-1 0 1,0-1-1,1 1 1,-1 0-1,1 0 1,-1-1-1,0 1 1,1-1-1,-1 0 1,0 1-1,1-1 1,-1 0-1,0 1 1,0-1-1,0 0 1,1-1-1,4-3-255,-1 0 0,-1 0-1,1 0 1,-1-1 0,0 1-1,0-1 1,-1 0 0,5-10 0,-6 12 225,5-9-34,-2-1 0,1 0 0,-2 0 0,0 0-1,0-1 1,-1 1 0,-1-1 0,0-24 0,-2 37 264,0 1 0,0-1-1,0 1 1,0-1 0,-1 1-1,1-1 1,-1 0 0,1 1-1,-1-1 1,0 1 0,0 0-1,1-1 1,-3-1 0,2 2-14,1 1 0,-1-1 1,1 1-1,-1 0 0,1-1 0,-1 1 1,1 0-1,-1 0 0,0 0 1,1-1-1,-1 1 0,1 0 0,-1 0 1,1 0-1,-1 0 0,0 0 1,1 0-1,-1 0 0,0 0 0,1 0 1,-1 0-1,1 1 0,-1-1 0,0 0 1,-2 2 114,0-1 0,1 1 0,-1 0 0,1 0 1,-1 0-1,1 0 0,0 0 0,0 0 0,0 1 1,0-1-1,1 1 0,-3 4 0,-6 15 175,1 0-1,2 1 1,0 1 0,-5 31-1,6 2 122,6-55-463,0 1 0,0-1 0,0 1 1,0-1-1,0 1 0,1-1 0,-1 1 0,1-1 1,0 1-1,-1-1 0,1 1 0,0-1 0,1 0 1,-1 1-1,0-1 0,1 0 0,-1 0 0,1 0 1,2 2-1,-3-3-29,-1-1 1,1 0-1,0 0 0,-1 0 1,1 0-1,-1 0 0,1 0 1,0 0-1,-1 0 0,1 0 1,0 0-1,-1 0 1,1 0-1,0 0 0,-1 0 1,1-1-1,-1 1 0,1 0 1,0-1-1,-1 1 0,1 0 1,-1-1-1,1 1 0,-1 0 1,1-1-1,-1 1 1,1-1-1,-1 1 0,1-1 1,11-15 25,-1-4-48,-2 0 1,0-1 0,0 0 0,-2 0 0,-1-1 0,-1 1 0,0-1 0,2-44-1,-1 47-94,-1 19-39,-1 10 114,-2-7 39,-1 0 1,1 0-1,-1 0 1,1 0 0,0-1-1,0 1 1,1 0-1,-1-1 1,0 0-1,1 0 1,-1 0-1,4 3 1,32 18-2,-34-21 1,-2-1 0,0 0 0,0 0 0,0-1 0,0 1 0,0 0 0,0-1 0,0 0 0,0 1 0,0-1 0,0 0 0,0 0 0,0 0 0,0-1 0,1 1 0,-1 0 0,0-1 0,0 1 0,0-1 0,0 0 0,0 0 0,3-1 0,29-24 7,-24 14-7,-1 0 0,0-1 0,-1 0 0,0 0 0,-1 0 0,6-17 0,3-4 71,-10 22 20,-1 0 1,0 0-1,0 0 1,-2-1-1,1 1 0,2-18 1,-7 30-79,1 0 0,0 0 0,0 0-1,0 0 1,0 0 0,0 0 0,-1 1 0,1-1 0,0 0 0,0 0 0,0 0 0,0 0 0,-1 0-1,1 0 1,0 0 0,0 0 0,0 0 0,-1 0 0,1 0 0,0 0 0,0 0 0,0 0 0,-1 0-1,1 0 1,0 0 0,0 0 0,0 0 0,0 0 0,-1-1 0,1 1 0,0 0 0,0 0-1,0 0 1,0 0 0,0 0 0,-1 0 0,1 0 0,0-1 0,0 1 0,0 0 0,0 0 0,0 0-1,0 0 1,0 0 0,-1-1 0,1 1 0,0 0 0,0 0 0,0 0 0,0-1 0,0 1 0,0 0-1,0 0 1,0 0 0,0 0 0,0-1 0,0 1 0,0 0 0,0 0 0,0 0 0,0-1 0,-8 15 315,8-13-328,0 0 0,0 0 1,0-1-1,0 1 0,1 0 0,-1 0 0,0-1 0,0 1 1,1 0-1,-1-1 0,0 1 0,1 0 0,-1-1 0,0 1 1,1-1-1,-1 1 0,1-1 0,-1 1 0,1 0 0,0-1 1,-1 0-1,1 1 0,-1-1 0,1 1 0,0-1 0,-1 0 0,1 1 1,0-1-1,0 0 0,-1 0 0,1 0 0,0 0 0,0 0 1,-1 1-1,1-1 0,0 0 0,0-1 0,-1 1 0,1 0 1,1 0-1,29 9 14,-7 5-2,-12-7 3,0 0 0,0 0-1,26 8 1,-27-11 46,0 0 0,0 0-1,0 1 1,0 1 0,-1 0-1,0 0 1,0 1 0,-1 0-1,0 1 1,0 0 0,-1 0-1,0 1 1,0 0 0,-1 1-1,0-1 1,-1 1 0,0 1-1,0-1 1,-1 1 0,-1 0-1,0 0 1,0 0 0,-1 1-1,0-1 1,-1 1 0,-1 0 0,0 0-1,0 0 1,-2 17 0,0-7-45,-4 36 40,4-55-54,1 1 0,-1-1 1,0 0-1,0 0 0,-1 0 0,1 0 1,-1 0-1,1 0 0,-1 0 1,0 0-1,0-1 0,0 1 1,0-1-1,-4 4 0,5-5-2,0 0 0,0 0 0,0-1 0,0 1 0,0 0 0,-1-1 0,1 1 0,0 0 0,0-1 0,-1 1 0,1-1 0,0 0 0,0 1 0,-1-1 0,1 0 0,0 0 0,-1 0 0,1 0 0,0 0 0,-1 0 0,1 0 0,0-1 0,-1 1 0,1 0 0,0-1 0,-2 0 0,1 0-3,0-1-1,0 0 1,0 0-1,0 0 1,0 0-1,0 0 1,1 0-1,-1 0 1,1 0 0,0-1-1,-1 1 1,0-4-1,-3-9-56,1 1 1,0-1-1,-3-25 0,-9-365-1829,16 376 1811,10-138 101,-5 266 1493,0 148-1030,8-80-3770,-8-102-998,-11-3 1816</inkml:trace>
</inkml:ink>
</file>

<file path=ppt/ink/ink2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02.315"/>
    </inkml:context>
    <inkml:brush xml:id="br0">
      <inkml:brushProperty name="width" value="0.05" units="cm"/>
      <inkml:brushProperty name="height" value="0.05" units="cm"/>
      <inkml:brushProperty name="color" value="#FF0066"/>
    </inkml:brush>
  </inkml:definitions>
  <inkml:trace contextRef="#ctx0" brushRef="#br0">88 1782 8330,'-22'28'4024,"18"-22"-3300,0-1 0,0 1 0,0-1 0,0 0 0,-1-1 0,-11 9 0,16-13-665,-1 1 0,1-1 0,-1 0 0,1 0 0,-1 0 0,1 0 0,-1 0 0,1 0 0,-1 0 0,1 0-1,-1 0 1,1 0 0,-1 0 0,1 0 0,-1 0 0,1 0 0,-1 0 0,1 0 0,-1-1 0,1 1 0,-1 0 0,1 0-1,-1-1 1,1 1 0,-1 0 0,1 0 0,0-1 0,-1 1 0,1-1 0,-1 1 0,1 0 0,0-1 0,0 1 0,-1-1-1,1 1 1,0-1 0,0 1 0,-1-1 0,1 1 0,0-1 0,0 1 0,0-1 0,-5-24 928,3 0-475,2-1 1,1 0-1,0 1 0,9-38 0,30-97 1220,-33 138-1410,1 0-1,1 1 1,0 0 0,2 0-1,17-25 1,-24 40-255,0 1-1,1 0 1,-1 0 0,1 0 0,0 0 0,1 1 0,-1 0 0,1 0 0,0 1-1,6-4 1,-8 5-54,0 1-1,0 0 0,0 0 1,0 0-1,0 1 1,0-1-1,0 1 1,0 0-1,0 0 0,1 0 1,-1 1-1,0-1 1,0 1-1,0 0 0,0 0 1,0 1-1,7 3 1,-5-2-7,0 1 0,-1-1 0,1 1 0,-1 1 0,0-1 0,0 1 0,0 0 1,-1 0-1,1 0 0,-1 1 0,-1 0 0,1 0 0,3 8 0,-2-4-1,-1 0-1,-1 0 1,0 0-1,0 0 0,-1 0 1,0 1-1,-1-1 1,0 11-1,-1-19-17,0 0 0,0-1 0,-1 1 0,1 0 0,-1 0 0,1-1 0,-1 1 0,0-1 0,0 1 0,0 0 0,-1 2 0,1-4 6,1 0-1,0 1 0,0-1 0,-1 0 0,1 0 1,0 1-1,-1-1 0,1 0 0,-1 0 0,1 1 1,0-1-1,-1 0 0,1 0 0,-1 0 0,1 0 1,0 1-1,-1-1 0,1 0 0,-1 0 0,1 0 1,-1 0-1,1 0 0,-1 0 0,1 0 1,0 0-1,-1-1 0,1 1 0,-1 0 0,1 0 1,0 0-1,-1 0 0,1-1 0,-1 1 0,1 0 1,0 0-1,-1 0 0,1-1 0,0 1 0,-1 0 1,1-1-1,0 1 0,-1 0 0,1-1 0,0 1 1,0 0-1,-1-1 0,1 1 0,0-1 0,0 1 1,0-1-1,0 1 0,0 0 0,0-1 1,-1 1-1,1-1 0,-3-8-79,0 0 0,0 0-1,0 0 1,1-1 0,1 1 0,0-1-1,-1-15 1,3-6-224,4-36 0,-4 61 267,0-1 1,0 1 0,0-1-1,1 1 1,0-1 0,0 1 0,1 0-1,0 0 1,0 0 0,7-9 0,-7 12 28,0 0 0,0 0 0,0 0 0,0 0 0,0 1 0,1-1 0,-1 1 0,1 0 1,0 0-1,-1 1 0,1-1 0,0 1 0,0 0 0,0 0 0,0 0 0,0 0 1,0 1-1,7-1 0,7 2-8,-1 0 1,0 2-1,22 5 1,-24-4 42,1-1 0,0-1 0,0 0 0,19-1 0,-30-1 1,0-1-1,0 1 0,0-1 1,0-1-1,0 1 0,0-1 1,0 1-1,-1-1 0,1-1 0,-1 1 1,1-1-1,-1 1 0,0-1 1,0-1-1,0 1 0,-1 0 1,6-7-1,-3 2 10,-1 0 1,0 0-1,-1 0 1,0-1-1,0 0 0,-1 0 1,0 0-1,0 0 1,-1 0-1,0 0 1,-1-1-1,0 1 0,-1-1 1,0 1-1,0-1 1,-1 1-1,0-1 1,0 1-1,-1 0 0,-1-1 1,0 1-1,0 0 1,0 1-1,-1-1 1,-1 0-1,-9-14 0,12 21-28,1 0 0,0 1 0,-1-1 0,0 0 0,1 1 0,-1-1 0,0 1 0,1 0 0,-1-1 0,0 1 0,0 0 0,0 0 0,0 0 0,-3 0 0,4 1-2,1 0 1,-1 0-1,0 0 0,0 0 0,0 0 1,0 0-1,0 0 0,0 0 0,0 1 1,0-1-1,1 0 0,-1 0 0,0 1 1,0-1-1,0 1 0,1-1 1,-1 1-1,0-1 0,0 1 0,1 0 1,-1-1-1,0 1 0,0 1 0,-1 1 0,0 0 0,1 0-1,-1 1 1,1-1-1,0 0 1,0 1-1,0 0 1,0-1 0,0 1-1,1-1 1,0 1-1,0 0 1,0-1 0,0 1-1,1 4 1,0 0 2,1 0 0,0 0 1,1 0-1,-1-1 0,1 1 1,1-1-1,-1 0 0,1 1 0,1-2 1,-1 1-1,1 0 0,1-1 1,-1 0-1,1 0 0,12 9 1,-13-11-2,0-1 0,0 0 0,0 0 0,0-1 0,1 1 0,-1-1 0,1 0 0,0-1 0,-1 1 0,1-1 0,0 0 0,0-1 0,0 1 0,0-1 1,0-1-1,0 1 0,-1-1 0,1 0 0,0 0 0,0 0 0,-1-1 0,11-4 0,-10 2 10,1 0 0,-1 0 0,0 0 0,0-1 0,-1 0 0,0 0 0,0-1 0,0 0 0,0 1 0,-1-2 0,0 1 0,0 0 0,0-1 0,-1 0 0,0 1 0,-1-1 0,0-1 0,3-10 0,-2 5 43,0-2-1,-1 1 0,-1 0 0,0 0 0,-1-1 1,0 1-1,-1 0 0,-6-26 0,8 35-39,7 10-20,-6-4-5,-1 1 0,1-1 0,0 0 0,0 0 0,1 1 0,-1-1 0,0-1 0,0 1 0,0 0 0,1 0 0,-1-1 0,0 1 0,1-1 0,-1 0 0,0 0 0,1 0 0,-1 0 0,0 0 0,5-1 0,-5 0 5,1 1 0,-1-1-1,0 0 1,1 0 0,-1-1-1,0 1 1,0 0 0,0-1 0,0 1-1,0-1 1,0 0 0,0 1-1,-1-1 1,3-3 0,-2 0-11,0 0-1,0 0 1,0 0-1,0 0 1,-1-1 0,0 1-1,1-10 1,1-26-55,-3 28 64,1 0 0,0 0-1,1 0 1,1 0 0,4-14-1,-7 26 8,1 0-1,-1 1 1,0-1-1,1 1 0,-1-1 1,0 1-1,1-1 0,-1 1 1,1-1-1,-1 1 0,1-1 1,-1 1-1,1 0 0,-1-1 1,1 1-1,-1-1 1,1 1-1,-1 0 0,1 0 1,0-1-1,-1 1 0,1 0 1,-1 0-1,1 0 0,0 0 1,-1 0-1,1 0 0,0 0 1,-1 0-1,1 0 1,0 0-1,-1 0 0,1 0 1,-1 0-1,1 0 0,0 1 1,-1-1-1,1 0 0,0 1 1,28 18-27,-15-9 28,-9-7 2,0 0 0,0-1 0,0 1 0,0-1 0,0 0 0,0-1 0,0 1 1,1-1-1,-1 0 0,1-1 0,-1 1 0,1-1 0,-1 0 0,1 0 0,-1-1 0,1 0 0,-1 0 0,0 0 0,1 0 0,7-4 0,-6 1-3,-1 1 1,1-1-1,-1-1 0,0 1 1,0-1-1,-1 0 0,1-1 0,-1 1 1,-1-1-1,1 0 0,-1 0 0,1 0 1,-2-1-1,6-10 0,-3 1 11,-1 0 0,-1 0-1,0 0 1,-1 0 0,-1-1 0,-1 1 0,0-1-1,-1 1 1,0-1 0,-2 1 0,0-1 0,-6-24-1,-7-16 28,-2 1 1,-28-60-1,37 97-26,0 0 1,-2 1 0,-19-31-1,29 49-9,0 0-1,0 0 1,0 0-1,0 1 0,0-1 1,0 0-1,0 0 0,0 0 1,-1 0-1,1 0 1,0 0-1,0 0 0,0 0 1,0 0-1,0 0 0,0 0 1,0 0-1,0 0 0,0 1 1,0-1-1,0 0 1,0 0-1,0 0 0,0 0 1,0 0-1,0 0 0,-1 0 1,1 0-1,0 0 0,0 0 1,0 0-1,0 0 1,0 0-1,0 0 0,0 0 1,0 0-1,0 0 0,-1 0 1,6 18 45,11 25 79,75 160 636,-75-172-756,1-1 0,2 0 0,2-2 0,32 38 0,-27-46-1502,-22-20-1084,-17-12-1000,-6-4 915,-2-3 1062</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8:37.261"/>
    </inkml:context>
    <inkml:brush xml:id="br0">
      <inkml:brushProperty name="width" value="0.05" units="cm"/>
      <inkml:brushProperty name="height" value="0.05" units="cm"/>
      <inkml:brushProperty name="color" value="#FF0066"/>
    </inkml:brush>
  </inkml:definitions>
  <inkml:trace contextRef="#ctx0" brushRef="#br0">75 1 3977,'-74'11'11176,"78"-10"-10891,30 5-151,-1 2 1,0 2-1,0 1 1,-1 1-1,0 2 1,-1 1-1,-1 2 1,-1 0-1,0 2 1,-1 2-1,29 27 1,-53-45-119,-1 0 1,0 0 0,0 0-1,-1 1 1,1-1 0,-1 1 0,1-1-1,-1 1 1,0 0 0,0 0-1,-1 0 1,1 0 0,-1 0 0,0 0-1,0 1 1,0 4 0,-1-5 18,-1-1 1,1 1 0,-1-1-1,0 0 1,0 0 0,0 1-1,-1-1 1,1 0-1,-1 0 1,1 0 0,-1 0-1,0-1 1,0 1 0,0 0-1,-1-1 1,1 1 0,-1-1-1,1 0 1,-1 0 0,0 0-1,-3 2 1,-12 6 115,0 0 0,0-1 0,-1-1 0,0-1 1,-31 8-1,47-15-227,0 1-1,0-1 1,0 0 0,0 0 0,-1 0 0,1 0-1,0 0 1,0-1 0,0 1 0,0-1 0,0 0-1,0 0 1,0 0 0,0 0 0,0-1-1,1 1 1,-1-1 0,0 0 0,1 1 0,-1-1-1,-2-3 1,0-1-807,0 0 0,0 1 0,0-2 0,1 1 0,0 0 0,0-1 0,-4-11 0,1-1-481</inkml:trace>
</inkml:ink>
</file>

<file path=ppt/ink/ink2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02.751"/>
    </inkml:context>
    <inkml:brush xml:id="br0">
      <inkml:brushProperty name="width" value="0.05" units="cm"/>
      <inkml:brushProperty name="height" value="0.05" units="cm"/>
      <inkml:brushProperty name="color" value="#FF0066"/>
    </inkml:brush>
  </inkml:definitions>
  <inkml:trace contextRef="#ctx0" brushRef="#br0">1 377 9082,'2'2'476,"-1"-1"0,1 0 1,0 0-1,0 1 0,0-1 0,0-1 0,0 1 0,0 0 1,0 0-1,0-1 0,0 1 0,0-1 0,0 1 1,0-1-1,0 0 0,3 0 0,39-2 1733,-39 2-1737,14-3 1085,1-1 1,37-13-1,-44 12-1112,1 1 0,0 0 1,0 0-1,0 2 0,0 0 0,0 0 0,27 2 0,-26 0-699,-17-8-1165,-7-11 889,7 13 493,0 1 1,-1-1-1,0 1 0,0 0 1,0 0-1,0 0 0,-8-8 0,7 9 28,1 1 0,1-1 0,-1 1 0,0-1 0,1 0 0,0 0 0,0 0 0,0 0 0,0 0 0,1-1 0,0 1 0,0-1 0,0 1 0,-1-7 0,0-14 2,2-42 1,0 57-523,1 0 0,0 0 0,1 1 0,1-1 1,-1 1-1,1-1 0,6-11 0,3 5-714</inkml:trace>
</inkml:ink>
</file>

<file path=ppt/ink/ink2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03.204"/>
    </inkml:context>
    <inkml:brush xml:id="br0">
      <inkml:brushProperty name="width" value="0.05" units="cm"/>
      <inkml:brushProperty name="height" value="0.05" units="cm"/>
      <inkml:brushProperty name="color" value="#FF0066"/>
    </inkml:brush>
  </inkml:definitions>
  <inkml:trace contextRef="#ctx0" brushRef="#br0">1 45 8202,'98'62'4318,"-97"-62"-4121,-1 1 1,1-1-1,0 1 0,-1-1 0,1 1 1,0-1-1,0 1 0,0-1 1,-1 1-1,1-1 0,0 0 0,0 0 1,0 1-1,0-1 0,0 0 1,0 0-1,0 0 0,-1 0 0,1 0 1,0 0-1,0 0 0,0-1 1,0 1-1,0 0 0,0 0 0,-1-1 1,3 0-1,1-12 1261,-3 10-793,18-54 3208,-13 20-7793</inkml:trace>
</inkml:ink>
</file>

<file path=ppt/ink/ink2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03.570"/>
    </inkml:context>
    <inkml:brush xml:id="br0">
      <inkml:brushProperty name="width" value="0.05" units="cm"/>
      <inkml:brushProperty name="height" value="0.05" units="cm"/>
      <inkml:brushProperty name="color" value="#FF0066"/>
    </inkml:brush>
  </inkml:definitions>
  <inkml:trace contextRef="#ctx0" brushRef="#br0">0 75 10026,'1'-6'5808,"4"-2"-2321,-1-3 5145,47 98-8564,-48-84-69,-1 1 1,1-1 0,0 0-1,0 0 1,0 0 0,0 0 0,0-1-1,1 1 1,-1-1 0,1 0-1,0 0 1,-1 0 0,1 0 0,0-1-1,0 0 1,0 1 0,0-1-1,0-1 1,1 1 0,-1-1 0,0 0-1,6 0 1,-9-1 2,0 0-1,0 1 1,0-1-1,0-1 1,-1 1 0,1 0-1,0 0 1,-1 0 0,1 0-1,-1 0 1,1-1-1,-1 1 1,0 0 0,1 0-1,-1-1 1,0 1 0,0 0-1,0-1 1,0 1-1,0 0 1,0 0 0,0-1-1,0 1 1,-1-2 0,-5-32 214,3 27-125,0 0 0,-1 1 0,1-1 0,-2 1 0,1 0 0,-1 0 0,0 0 0,-8-8 0,9 12-155,1-1-1,-1 0 0,0 1 1,-1 0-1,1 0 0,0 0 1,-1 0-1,0 1 0,0-1 1,1 1-1,-1 0 1,-1 1-1,1 0 0,-5-2 1,4 5-792,8 0-807</inkml:trace>
</inkml:ink>
</file>

<file path=ppt/ink/ink2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04.022"/>
    </inkml:context>
    <inkml:brush xml:id="br0">
      <inkml:brushProperty name="width" value="0.05" units="cm"/>
      <inkml:brushProperty name="height" value="0.05" units="cm"/>
      <inkml:brushProperty name="color" value="#FF0066"/>
    </inkml:brush>
  </inkml:definitions>
  <inkml:trace contextRef="#ctx0" brushRef="#br0">1 187 8714,'111'-23'4219,"-108"23"-3943,1 0-1,0 0 1,-1 0-1,1 1 1,0-1-1,-1 1 0,1 0 1,-1 0-1,1 0 1,-1 1-1,0-1 1,1 1-1,-1 0 0,0 0 1,0 0-1,0 0 1,0 0-1,-1 1 1,1-1-1,0 1 0,-1 0 1,0 0-1,3 4 1,6 6 687,11 11 698,-1 0-1,35 53 1,-47-61-1527,1 1 1,-2 0-1,0 1 0,-1-1 1,-1 1-1,5 25 1,-11-43-134,1 1 0,-1-1 0,0 1 0,0-1 0,0 1 0,0-1 0,0 1 0,1-1 0,-1 1 0,0-1 0,0 1-1,0-1 1,-1 1 0,1-1 0,0 1 0,0-1 0,0 1 0,0-1 0,0 1 0,-1-1 0,1 1 0,0-1 0,0 1 0,-1-1 0,1 1 0,-1 0 0,-10-6 17,-11-19-1,10 6-44,0-1 0,1-1-1,1 0 1,1 0 0,1-1 0,-7-26 0,7 14-47,1 0 1,1 0-1,-1-48 1,6 69 72,2-1 0,-1 1 0,2 0 0,2-14 1,-3 23 10,-1 1 0,1-1 0,0 0 0,0 0 0,0 0 0,0 1 0,0-1 0,1 1 0,-1-1 0,1 1 0,-1-1 0,1 1 0,0 0 0,0 0 0,0 0 0,0 0 0,0 0 0,1 0 0,-1 1 0,1-1 0,-1 1 0,1 0 0,2-2 0,-3 3 24,0 0 1,0 0-1,0 0 1,0 0-1,0 1 1,0-1-1,0 0 1,0 1-1,0-1 1,0 1-1,0 0 0,0 0 1,-1 0-1,1 0 1,0 0-1,-1 0 1,1 0-1,0 0 1,-1 1-1,0-1 1,1 1-1,-1-1 1,0 1-1,1 0 0,-1-1 1,0 1-1,0 0 1,-1 0-1,1-1 1,0 1-1,0 0 1,0 3-1,2 3 83,-1 0-1,0 0 1,0 1-1,0-1 0,-1 1 1,0 13-1,-1-12-75,-1 1 0,-1-1-1,0 0 1,0-1 0,-6 16-1,7-21-149,0 0 0,-1-1-1,1 1 1,-1-1 0,0 0 0,0 1-1,-1-1 1,1 0 0,-1 0 0,1 0-1,-1-1 1,0 1 0,0-1-1,0 1 1,0-1 0,0 0 0,-8 3-1,10-5-97,0 0 0,-1 1 1,1-1-1,-1 0 0,1 0 0,-1 0 0,1 0 0,-1-1 0,1 1 0,-1 0 0,1-1 0,-1 1 0,1-1 0,0 1 0,-1-1 0,1 0 0,0 1 0,-1-1 0,1 0 1,0 0-1,0 0 0,0 0 0,0 0 0,0 0 0,0 0 0,0 0 0,0-1 0,0 1 0,0 0 0,1-1 0,-1 1 0,0 0 0,1-1 0,-1-2 0,-4-29-1338</inkml:trace>
</inkml:ink>
</file>

<file path=ppt/ink/ink2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04.524"/>
    </inkml:context>
    <inkml:brush xml:id="br0">
      <inkml:brushProperty name="width" value="0.05" units="cm"/>
      <inkml:brushProperty name="height" value="0.05" units="cm"/>
      <inkml:brushProperty name="color" value="#FF0066"/>
    </inkml:brush>
  </inkml:definitions>
  <inkml:trace contextRef="#ctx0" brushRef="#br0">7 21 8746,'-6'-20'9969,"10"27"-8086,23 48 1236,40 115 0,-34-80-2146,11 53 103,-1-4-463,-43-139-613,0 0 0,0 0-1,0 0 1,0 0 0,0 0-1,0 1 1,0-1 0,0 0 0,0 0-1,0 0 1,0 0 0,0 0-1,0 1 1,0-1 0,0 0-1,0 0 1,0 0 0,0 0-1,0 0 1,0 1 0,0-1 0,0 0-1,0 0 1,0 0 0,0 0-1,0 0 1,0 0 0,0 0-1,1 1 1,-1-1 0,0 0-1,0 0 1,0 0 0,0 0 0,0 0-1,0 0 1,1 0 0,-1 0-1,0 0 1,0 0 0,0 0-1,0 0 1,0 0 0,1 0-1,-1 0 1,0 0 0,0 0-1,0 0 1,0 0 0,0 0 0,1 0-1,-1 0 1,0 0 0,0 0-1,0 0 1,0 0 0,0 0-1,1 0 1,1-13-62,0-35-173,-2 29 61,0 8 56,1 0 0,0 1 0,0-1-1,1 0 1,1 1 0,-1 0 0,2-1 0,4-10 0,-7 20 114,-1 0 0,1 0 0,0 1-1,-1-1 1,1 0 0,-1 0 0,1 1 0,0-1 0,0 1 0,-1-1-1,1 0 1,0 1 0,0-1 0,0 1 0,0 0 0,-1-1 0,1 1 0,0 0-1,0-1 1,0 1 0,0 0 0,0 0 0,0 0 0,0 0 0,0 0-1,0 0 1,0 0 0,0 0 0,0 0 0,0 1 0,1-1 0,33 19-28,-32-16 40,0-1 0,1 0-1,-1 0 1,0 0 0,1 0 0,0-1 0,5 2 0,-7-3 0,0 0 0,1 0 1,-1 0-1,0-1 0,0 1 0,0-1 1,0 1-1,0-1 0,0 0 1,0 0-1,0 0 0,0 0 1,0 0-1,0 0 0,-1-1 0,1 1 1,0-1-1,-1 1 0,1-1 1,-1 0-1,1 1 0,-1-1 1,0 0-1,1-2 0,4-7 130,0 0-1,-1-1 1,4-14-1,0 3 223,-9 23-348,0-1 0,1 0 0,-1 0 0,1 0 0,-1 1 0,1-1 0,-1 0 0,1 1 0,-1-1 0,1 0 0,0 1 0,-1-1 0,1 1 0,0-1 0,-1 1 0,1-1 0,0 1 0,0-1 0,-1 1 0,1 0 0,0-1 0,0 1 0,0 0 0,0 0 0,0 0 0,1 0-1,0 0 13,0 0-1,1 1 0,-1-1 0,0 1 0,0-1 0,1 1 0,-1 0 0,0 0 1,0 0-1,2 2 0,7 4 69,0 2 1,18 16-1,-23-19-76,9 3-301,-7-14-1549,-4-26-3012,-4 20 3733,2-12-478</inkml:trace>
</inkml:ink>
</file>

<file path=ppt/ink/ink2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04.913"/>
    </inkml:context>
    <inkml:brush xml:id="br0">
      <inkml:brushProperty name="width" value="0.05" units="cm"/>
      <inkml:brushProperty name="height" value="0.05" units="cm"/>
      <inkml:brushProperty name="color" value="#FF0066"/>
    </inkml:brush>
  </inkml:definitions>
  <inkml:trace contextRef="#ctx0" brushRef="#br0">12 172 7842,'-6'1'3848,"1"-2"-1087,5-7-1905,0 6-168,0 0-768,3-19-400,7-13-768,19-42-616,-10 47 1167</inkml:trace>
</inkml:ink>
</file>

<file path=ppt/ink/ink2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05.377"/>
    </inkml:context>
    <inkml:brush xml:id="br0">
      <inkml:brushProperty name="width" value="0.05" units="cm"/>
      <inkml:brushProperty name="height" value="0.05" units="cm"/>
      <inkml:brushProperty name="color" value="#FF0066"/>
    </inkml:brush>
  </inkml:definitions>
  <inkml:trace contextRef="#ctx0" brushRef="#br0">1 14 6241,'2'-1'287,"1"-1"0,-1 0 0,1 1 0,0 0 0,-1 0-1,1 0 1,0 0 0,0 0 0,0 0 0,0 1 0,6-1-1,-7 2-109,-1 0-1,1 0 0,-1 0 0,1 0 0,-1 0 0,1 0 0,-1 1 0,0-1 0,1 1 0,-1-1 0,0 1 0,0-1 0,0 1 0,0-1 0,-1 1 0,1 0 0,0 0 0,-1-1 0,1 1 0,0 2 0,18 45 1832,2-2 1,2 0-1,2-1 0,3-1 0,55 69 0,-74-102-1708,-5-7-148,1 1-1,0-1 0,-1 0 0,1 0 0,1 0 0,7 4 1,-12-8-126,0 0 1,1-1 0,-1 1 0,1-1 0,-1 1-1,1-1 1,-1 0 0,1 0 0,-1 1 0,1-1-1,-1 0 1,1 0 0,-1-1 0,1 1 0,-1 0 0,1 0-1,0-1 1,-1 1 0,0-1 0,1 1 0,-1-1-1,1 0 1,-1 1 0,0-1 0,1 0 0,-1 0 0,0 0-1,0 0 1,0 0 0,0 0 0,0 0 0,0-1-1,1-1 1,7-8 123,0-1 0,-2-1-1,1 1 1,-1-1 0,-1-1-1,-1 1 1,8-26 0,-6 8-32,-1 0 0,4-48 1,-9 76-113,-1-1 1,0 0 0,0 0 0,0 0-1,0 0 1,-1 0 0,0 0 0,1 0-1,-1 1 1,-1-1 0,1 0 0,-1 0-1,1 1 1,-1-1 0,0 1 0,-3-4-1,5 7-2,0 0-1,0 0 1,-1 0 0,1 0-1,0 0 1,0-1-1,-1 1 1,1 0-1,0 0 1,0 0 0,-1 0-1,1 0 1,0 0-1,0 0 1,-1 0-1,1 1 1,0-1 0,0 0-1,-1 0 1,1 0-1,0 0 1,0 0 0,-1 0-1,1 0 1,0 0-1,0 1 1,0-1-1,-1 0 1,1 0 0,0 0-1,0 1 1,0-1-1,0 0 1,0 0-1,-1 0 1,1 1 0,0-1-1,0 0 1,0 0-1,0 1 1,0-1-1,0 0 1,0 0 0,0 1-1,0-1 1,0 0-1,0 1 1,-3 14 36,1 6-29,2-1 0,1 1 0,0 0 0,2-1 0,0 0-1,2 0 1,7 25 0,-10-39 12,1 0 0,-1 0 0,1-1-1,1 1 1,-1 0 0,1-1 0,0 0 0,0 0 0,0 0 0,1 0-1,7 5 1,-10-8-17,0-1-1,0 1 0,0-1 0,0 0 0,0 0 0,1 0 0,-1 0 1,0 0-1,1-1 0,-1 1 0,0-1 0,1 1 0,-1-1 0,1 0 1,-1 0-1,1 0 0,-1 0 0,1-1 0,-1 1 0,0 0 0,1-1 1,-1 0-1,1 0 0,-1 1 0,0-2 0,0 1 0,0 0 1,1 0-1,-1-1 0,0 1 0,-1-1 0,1 1 0,2-4 0,7-6-275,-1 0 1,-1-1-1,0 0 0,-1-1 0,7-15 0,31-72-3931,-43 93 3801,18-49-1273</inkml:trace>
</inkml:ink>
</file>

<file path=ppt/ink/ink2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20.367"/>
    </inkml:context>
    <inkml:brush xml:id="br0">
      <inkml:brushProperty name="width" value="0.05" units="cm"/>
      <inkml:brushProperty name="height" value="0.05" units="cm"/>
      <inkml:brushProperty name="color" value="#FF0066"/>
    </inkml:brush>
  </inkml:definitions>
  <inkml:trace contextRef="#ctx0" brushRef="#br0">0 1343 8914,'24'-26'4262,"16"-8"-2562,-9 8-831,356-374 4471,-28 25-3136,9 72-1487,-318 266-664,65-38 0,-97 64-301,1 2-1,0 0 1,0 1 0,1 1 0,0 1-1,0 1 1,31-5 0,-50 10 189,-1 0 0,0 0 0,1-1 1,-1 1-1,1 0 0,-1 0 0,1 0 0,-1 0 0,1 0 0,-1 0 0,1 0 0,-1 0 1,1 0-1,-1 0 0,1 0 0,-1 0 0,1 0 0,-1 0 0,1 0 0,-1 0 1,1 0-1,-1 1 0,0-1 0,1 0 0,-1 0 0,1 1 0,-1-1 0,0 0 1,1 1-1,-1-1 0,0 0 0,1 1 0,-1-1 0,0 0 0,1 1 0,-1-1 0,0 1 1,0-1-1,1 1 0,-1-1 0,0 1 0,0-1 0,0 0 0,0 1 0,0-1 1,0 1-1,0-1 0,0 1 0,0-1 0,0 1 0,0-1 0,0 1 0,0-1 0,0 1 1,0-1-1,0 1 0,0-1 0,-1 1 0,1-1 0,0 1 0,0-1 0,-1 0 1,1 1-1,0-1 0,-1 1 0,1-1 0,0 0 0,-1 1 0,0-1 0,-28 32-2455,-4-7 1699</inkml:trace>
</inkml:ink>
</file>

<file path=ppt/ink/ink2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20.875"/>
    </inkml:context>
    <inkml:brush xml:id="br0">
      <inkml:brushProperty name="width" value="0.05" units="cm"/>
      <inkml:brushProperty name="height" value="0.05" units="cm"/>
      <inkml:brushProperty name="color" value="#FF0066"/>
    </inkml:brush>
  </inkml:definitions>
  <inkml:trace contextRef="#ctx0" brushRef="#br0">0 1360 9698,'5'0'745,"-1"0"-1,0-1 1,0 0-1,1 0 1,-1 0-1,0 0 1,0 0-1,6-4 1,2-2-453,1-1-1,-1 0 1,11-10 0,-7 5 589,221-200 3536,-13-22-1198,-99 101-1767,508-497 2245,-620 620-3678,-1 0-12,-1 0 0,1 1-1,1 0 1,24-13 0,-36 22-20,1 0 1,-1 1-1,0-1 0,1 1 0,-1-1 0,0 1 0,1 0 0,-1-1 0,1 1 0,-1 0 0,0 0 1,1 0-1,-1 0 0,1 0 0,-1 0 0,1 1 0,-1-1 0,2 1 0,-2-1-29,0 1-1,-1-1 1,1 1-1,0 0 1,-1-1-1,1 1 1,0 0-1,-1 0 1,1 0-1,-1-1 1,1 1-1,-1 0 1,1 0-1,-1 0 1,0 0-1,1 0 1,-1 0-1,0 0 1,0 0-1,1 1 1,-1 5-311,0-1 0,0 1 1,-1 0-1,0 0 0,0 0 1,-3 8-1,-12 43-284,-3 9 113</inkml:trace>
</inkml:ink>
</file>

<file path=ppt/ink/ink2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28.284"/>
    </inkml:context>
    <inkml:brush xml:id="br0">
      <inkml:brushProperty name="width" value="0.05" units="cm"/>
      <inkml:brushProperty name="height" value="0.05" units="cm"/>
      <inkml:brushProperty name="color" value="#FF0066"/>
    </inkml:brush>
  </inkml:definitions>
  <inkml:trace contextRef="#ctx0" brushRef="#br0">3008 224 5065,'-44'-91'2210,"44"89"-2114,-1 1-1,1-1 1,-1 1 0,1-1-1,-1 1 1,0 0 0,0-1 0,0 1-1,0 0 1,0 0 0,0-1-1,0 1 1,0 0 0,0 0 0,-1 0-1,1 0 1,0 1 0,-1-1 0,1 0-1,-1 0 1,1 1 0,-1-1-1,1 1 1,-1-1 0,1 1 0,-1 0-1,1 0 1,-1 0 0,0-1-1,1 1 1,-1 1 0,1-1 0,-1 0-1,-2 1 1,-3 0 433,-106 16 2986,39-3-2395,-57 2 309,25-3-771,-119 30 1,-148 44-396,5-1 74,10 29-105,327-104-205,0 2 0,1 2 0,1 0 0,0 2 1,2 1-1,0 2 0,-41 37 0,30-20 2,-261 281 73,21 51-51,243-315 33,3 2 1,2 2 0,2 0-1,4 2 1,-21 72 0,19-27 184,-21 157 1,42-209-172,2 0 0,2 0 0,2 1 0,3-1 0,11 54 0,-7-69 49,1 0 1,1 0-1,18 39 1,-21-63-91,0 0 0,0 0-1,2 0 1,0-1 0,0-1 0,1 1-1,1-2 1,0 1 0,0-2 0,21 16 0,-1-7 16,0-1 1,1-1-1,1-1 1,0-2 0,41 11-1,183 37 114,-192-51-137,123 6 0,70-16 53,-154-3-49,26-1 122,245-38 0,-285 24-62,-1-5 1,-1-3-1,129-56 1,-82 23 18,134-64 350,-213 92-269,0-2 0,83-64 0,-60 26 23,105-117-1,-86 83-108,-34 34-30,-3-3 0,-3-2 1,54-93-1,-89 130-61,-2-1 0,-1-1 1,-3 0-1,-1-1 0,-2-1 0,-2-1 1,-1 0-1,-3 0 0,-1-1 0,0-52 0,-6 10-27,-4 1-1,-3-1 0,-5 1 1,-3 0-1,-27-88 0,24 110-9,-3 1-1,-3 1 1,-38-73-1,50 114 1,-1 1-1,0 0 0,-2 1 0,0 1 0,-1 0 1,0 1-1,-2 0 0,1 1 0,-2 1 0,0 1 1,-1 0-1,0 2 0,-25-12 0,-27-3-7,-2 4 0,-1 2-1,-80-10 1,45 9-3,102 20-10,-51-12 38,-101-7-1,142 19-177,1 0-1,0 2 1,0 0-1,-1 1 0,1 0 1,0 1-1,0 1 0,1 1 1,-1 0-1,1 1 1,-19 10-1,30-14-45,1 0 1,-1 1-1,0-1 1,1 1-1,-1 0 1,1 0-1,0 0 1,0 1-1,0-1 0,0 1 1,1-1-1,-1 1 1,1 0-1,0 0 1,0 0-1,-1 5 1,-7 36-1019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16.802"/>
    </inkml:context>
    <inkml:brush xml:id="br0">
      <inkml:brushProperty name="width" value="0.05" units="cm"/>
      <inkml:brushProperty name="height" value="0.05" units="cm"/>
      <inkml:brushProperty name="color" value="#FF0066"/>
    </inkml:brush>
  </inkml:definitions>
  <inkml:trace contextRef="#ctx0" brushRef="#br0">152 22 3945,'-40'-11'2227,"39"11"-2042,0 0 1,-1 0-1,1 0 1,0 1-1,-1-1 0,1 1 1,0-1-1,0 1 0,0-1 1,-1 1-1,1 0 1,0-1-1,0 1 0,0 0 1,0 0-1,0 0 1,0 0-1,0 0 0,1 0 1,-3 2-1,-14 25 1634,15-25-1516,-66 105 2684,81-117-4202,17-17 1279,-11 5-120,-1-1-1,20-30 1,-36 49 46,1 0 0,1 0 0,-1 0 0,0 1 0,1 0 1,0-1-1,-1 1 0,1 0 0,0 0 0,0 1 0,0-1 0,0 1 1,8-1-1,-10 1 74,1 0 0,-1 1 0,0-1 0,1 1 0,-1 0 0,0-1 0,1 1 0,-1 0 0,1 1 0,-1-1 0,0 0 0,1 1 0,-1-1 0,0 1-1,1 0 1,-1 0 0,0 0 0,0 0 0,0 0 0,0 0 0,0 0 0,0 1 0,0-1 0,0 1 0,0 0 0,1 1 0,-3-2 6,0 0 0,0 0-1,1 0 1,-1 0 0,0 0-1,0 0 1,-1 0-1,1 0 1,0 0 0,0 0-1,0 0 1,-1 0 0,1-1-1,0 1 1,-1 0 0,1 0-1,-1 0 1,1 0 0,-1 0-1,1-1 1,-1 1 0,0 0-1,1-1 1,-1 1-1,-1 1 1,-23 18 469,22-17-412,-24 12 26,23-13-427,-1 0 1,1 0-1,0 1 1,0-1-1,0 1 1,0 0-1,-4 5 1,6 3-505</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8:37.656"/>
    </inkml:context>
    <inkml:brush xml:id="br0">
      <inkml:brushProperty name="width" value="0.05" units="cm"/>
      <inkml:brushProperty name="height" value="0.05" units="cm"/>
      <inkml:brushProperty name="color" value="#FF0066"/>
    </inkml:brush>
  </inkml:definitions>
  <inkml:trace contextRef="#ctx0" brushRef="#br0">5 13 5257,'-3'-10'2993,"1"7"-833,2 21-791,4 13-313,-1 25-248,0 6 88,0 1-216,6 0-176,0-15-256,4-2-72,10-6-648,6 1 368</inkml:trace>
</inkml:ink>
</file>

<file path=ppt/ink/ink2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29.795"/>
    </inkml:context>
    <inkml:brush xml:id="br0">
      <inkml:brushProperty name="width" value="0.05" units="cm"/>
      <inkml:brushProperty name="height" value="0.05" units="cm"/>
      <inkml:brushProperty name="color" value="#FF0066"/>
    </inkml:brush>
  </inkml:definitions>
  <inkml:trace contextRef="#ctx0" brushRef="#br0">31 272 6225,'-26'-1'7632,"21"-5"-2569,15-5-2490,127-92-849,-127 97-1590,24-20-341,1 3-1,2 1 1,0 1 0,65-25-1,-78 39 531</inkml:trace>
</inkml:ink>
</file>

<file path=ppt/ink/ink2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30.432"/>
    </inkml:context>
    <inkml:brush xml:id="br0">
      <inkml:brushProperty name="width" value="0.05" units="cm"/>
      <inkml:brushProperty name="height" value="0.05" units="cm"/>
      <inkml:brushProperty name="color" value="#FF0066"/>
    </inkml:brush>
  </inkml:definitions>
  <inkml:trace contextRef="#ctx0" brushRef="#br0">46 274 9042,'-9'-14'1549,"6"11"-1019,1 0 1,0-1-1,0 1 0,1 0 1,-1-1-1,1 1 1,0-1-1,-2-5 1,15 24 3414,-2-4-3300,-1 3-361,0 0-1,-1 1 1,0 0 0,-1 0-1,0 0 1,-2 1 0,0 0 0,-1 1-1,0-1 1,2 22 0,-6-37-283,0 0 1,0 0 0,0 0-1,0 0 1,0 0-1,0 0 1,0 0 0,0 0-1,0 0 1,-1 0 0,1 0-1,0 0 1,-1 0 0,1 0-1,-1 0 1,1 0-1,-1 0 1,1 0 0,-1 0-1,1 0 1,-1-1 0,0 1-1,0 0 1,0 0 0,0-1-1,0 0 0,0 0 0,0 0 0,0 0 1,0 0-1,0 0 0,0 0 0,0 0 0,0-1 1,0 1-1,0 0 0,1-1 0,-1 1 1,0-1-1,0 1 0,0-1 0,1 1 0,-1-1 1,0 0-1,1 1 0,-1-1 0,0 0 0,1 1 1,-1-1-1,1 0 0,-1 0 0,1 0 1,-1 0-1,1 0 0,-12-19-43,2 0 1,0 0-1,1-1 1,1 0-1,1 0 0,1-1 1,-6-44-1,8 29-83,1-1 0,3 0 1,7-73-1,-7 110 127,0 0 0,0 1 0,0-1 0,0 0 0,0 1 0,0-1 1,1 0-1,-1 1 0,0-1 0,0 1 0,1-1 0,-1 0 0,0 1 0,1-1 0,-1 1 1,1-1-1,-1 1 0,1-1 0,-1 1 0,1-1 0,-1 1 0,1 0 0,-1-1 0,1 1 1,-1 0-1,1-1 0,1 1 0,19 3 90,20 20 288,-39-21-318,15 10 308,-1 1 0,-1 0 0,0 1 0,24 31 0,41 71 405,-68-97-743,-8-14-49,-1 1-7,0-1 1,1 0-1,-1-1 1,1 1-1,0-1 1,8 8-1,-12-12-36,0-1-1,0 1 0,-3-8-4866,0 6 5291</inkml:trace>
</inkml:ink>
</file>

<file path=ppt/ink/ink2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30.897"/>
    </inkml:context>
    <inkml:brush xml:id="br0">
      <inkml:brushProperty name="width" value="0.05" units="cm"/>
      <inkml:brushProperty name="height" value="0.05" units="cm"/>
      <inkml:brushProperty name="color" value="#FF0066"/>
    </inkml:brush>
  </inkml:definitions>
  <inkml:trace contextRef="#ctx0" brushRef="#br0">13 264 8874,'-11'10'3993,"9"-5"-1977,4-2-199,6-9 1303,-8 4-2024,18-11-199,9 5-449,35-57-208,-33 47-280,-3-8-264,-5-3-624,0 3-489,-8-6-1071,-2 6-161,4-5 1641</inkml:trace>
</inkml:ink>
</file>

<file path=ppt/ink/ink2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31.314"/>
    </inkml:context>
    <inkml:brush xml:id="br0">
      <inkml:brushProperty name="width" value="0.05" units="cm"/>
      <inkml:brushProperty name="height" value="0.05" units="cm"/>
      <inkml:brushProperty name="color" value="#FF0066"/>
    </inkml:brush>
  </inkml:definitions>
  <inkml:trace contextRef="#ctx0" brushRef="#br0">38 85 6337,'-38'-85'2809,"64"125"5196,37 38-5009,3 3-1802,-21-17-854,-40-120-155,-4 47-158,0 0 0,0-1 1,1 1-1,0 0 0,1 0 0,0 0 0,1 0 1,-1 0-1,9-11 0,-10 16 32,0 1 0,1 0-1,0 0 1,0 0 0,0 0 0,0 1-1,1-1 1,-1 1 0,1-1-1,-1 1 1,1 0 0,0 1 0,0-1-1,0 1 1,0 0 0,0 0 0,0 0-1,0 0 1,0 0 0,0 1 0,0 0-1,0 0 1,7 1 0,-5-1 88,-1 1 1,1 0 0,-1 0 0,1 1 0,-1-1-1,1 1 1,-1 0 0,0 1 0,8 4-1,-10-5-95,-1-1-1,0 1 1,-1-1 0,1 1-1,0 0 1,0 0-1,-1 0 1,1 0-1,-1 0 1,0 0-1,1 0 1,-1 0-1,0 1 1,0-1-1,0 0 1,-1 1-1,1-1 1,-1 1-1,1-1 1,-1 0 0,0 1-1,0 0 1,0-1-1,0 5 1,-3 3 12,1 1 0,-1-1 0,-1 1 1,0-1-1,0 0 0,-1-1 0,0 1 1,-9 11-1,-61 73 20,48-62-106,-64 66-3447,76-74 2301</inkml:trace>
</inkml:ink>
</file>

<file path=ppt/ink/ink2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35.576"/>
    </inkml:context>
    <inkml:brush xml:id="br0">
      <inkml:brushProperty name="width" value="0.05" units="cm"/>
      <inkml:brushProperty name="height" value="0.05" units="cm"/>
      <inkml:brushProperty name="color" value="#FF0066"/>
    </inkml:brush>
  </inkml:definitions>
  <inkml:trace contextRef="#ctx0" brushRef="#br0">1 201 5249,'-1'9'12639,"9"-12"-12381,0-1 1,-1 0-1,0 0 1,0 0 0,0-1-1,-1 0 1,1-1-1,10-11 1,-10 9-86,1 1-1,-1 0 1,2 0 0,-1 1 0,1 0 0,14-8 0,194-84 2809,-216 97-2972,1 0 1,0 1 0,-1-1 0,1 1 0,0-1 0,0 1 0,-1 0 0,1-1 0,0 1 0,0 0 0,0 0 0,-1 1 0,1-1 0,2 1 0,-3-1-10,0 0 1,-1 0 0,1 1 0,-1-1 0,1 1 0,-1-1-1,1 1 1,-1-1 0,0 0 0,1 1 0,-1 0 0,1-1-1,-1 1 1,0-1 0,0 1 0,1-1 0,-1 1-1,0 0 1,0-1 0,0 1 0,1-1 0,-1 1 0,0 0-1,0-1 1,0 1 0,0 0 0,-1 4-1,0 0 0,0-1 0,0 1 0,0-1 0,-1 1 0,0-1-1,0 0 1,0 1 0,-3 3 0,-8 12 8,-2-1 0,-17 19 0,17-22-4,1 1 0,-23 37 0,36-53-5,0 1 1,0-1 0,0 1 0,1-1-1,-1 1 1,0-1 0,1 1 0,-1-1 0,1 1-1,-1-1 1,1 1 0,0 0 0,0-1-1,0 1 1,0 0 0,0-1 0,0 1-1,0 0 1,1-1 0,0 3 0,-1-2-1,1-1 1,0 0-1,0-1 1,0 1-1,0 0 0,0 0 1,0 0-1,0-1 1,0 1-1,1 0 1,-1-1-1,0 1 1,0-1-1,1 1 1,-1-1-1,0 0 0,0 0 1,1 1-1,2-1 1,8 0 3,0-1 1,0 0-1,0 0 1,15-5-1,-21 5 1,10-3 18,42-5 161,-54 8-132,0 1 1,1 0-1,-1 0 1,1 1-1,-1-1 1,0 1-1,1 0 0,-1 0 1,0 0-1,7 4 1,-9-3-16,1 0 1,-1 0 0,0 0 0,0 1-1,0-1 1,0 1 0,0 0-1,-1-1 1,1 1 0,-1 0 0,0 0-1,0 0 1,0 0 0,0 0-1,0 0 1,-1 0 0,1 0-1,-1 0 1,0 1 0,0-1 0,0 6-1,-1 12 129,-1-1 1,-4 22-1,4-34-79,0 5 65,-5 44 625,6-55-740,1 0-1,0 1 1,0-1-1,0 0 1,1 1-1,-1-1 1,0 0-1,1 1 1,-1-1-1,1 0 1,0 0-1,0 1 0,0-1 1,0 0-1,0 0 1,1 0-1,-1 0 1,1 0-1,1 1 1,-1-2-40,-1 0 1,1-1 0,0 1-1,-1-1 1,1 1-1,0-1 1,0 0-1,-1 1 1,1-1 0,0 0-1,0 0 1,0-1-1,-1 1 1,1 0-1,0-1 1,0 1 0,-1-1-1,1 1 1,2-2-1,39-19 126,-25 11 340,21-10-183</inkml:trace>
</inkml:ink>
</file>

<file path=ppt/ink/ink2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10.079"/>
    </inkml:context>
    <inkml:brush xml:id="br0">
      <inkml:brushProperty name="width" value="0.05" units="cm"/>
      <inkml:brushProperty name="height" value="0.05" units="cm"/>
      <inkml:brushProperty name="color" value="#FF0066"/>
    </inkml:brush>
  </inkml:definitions>
  <inkml:trace contextRef="#ctx0" brushRef="#br0">1 338 992,'31'-8'9986,"0"2"-5316,65 0-3304,-8 1-992,264-47 932,-111 14-737,-21 8 409,379-1 0,-167 52-175,-2 0 638,2-34 651,-280-2-518,242-57 0,62-27-767,-450 98-1042,1-1-1,-1 2 0,1-1 1,-1 1-1,11 1 0,-15-1-11,0 0 0,0 1-1,0-1 1,0 1 0,0 0-1,1-1 1,-2 1 0,1 0-1,0 0 1,0 0 0,0 1 0,0-1-1,-1 0 1,1 1 0,-1-1-1,1 1 1,-1-1 0,1 1-1,-1 0 1,0-1 0,2 4 0,7 22-1445</inkml:trace>
</inkml:ink>
</file>

<file path=ppt/ink/ink2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10.624"/>
    </inkml:context>
    <inkml:brush xml:id="br0">
      <inkml:brushProperty name="width" value="0.05" units="cm"/>
      <inkml:brushProperty name="height" value="0.05" units="cm"/>
      <inkml:brushProperty name="color" value="#FF0066"/>
    </inkml:brush>
  </inkml:definitions>
  <inkml:trace contextRef="#ctx0" brushRef="#br0">1 92 8754,'13'9'934,"1"-1"0,0 0 1,0-1-1,1-1 0,0-1 0,0 0 0,20 4 1,113 12 207,-126-18-771,123 7 477,-1-5 0,152-16-1,288-55 1378,-346 32-1100,429-43 2571,-509 78-2847,-134 0-746,-1 2 1,0 1 0,0 1-1,30 11 1,-46-14-127,-1 1-1,0 0 1,1 1 0,-1 0 0,-1 0 0,1 0-1,7 8 1,12 9-1785,-11-16 1095</inkml:trace>
</inkml:ink>
</file>

<file path=ppt/ink/ink2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16.531"/>
    </inkml:context>
    <inkml:brush xml:id="br0">
      <inkml:brushProperty name="width" value="0.05" units="cm"/>
      <inkml:brushProperty name="height" value="0.05" units="cm"/>
      <inkml:brushProperty name="color" value="#FF0066"/>
    </inkml:brush>
  </inkml:definitions>
  <inkml:trace contextRef="#ctx0" brushRef="#br0">1 1452 6721,'0'-2'4578,"2"-11"-558,6-23-3004,2 1-1,1 0 0,20-44 1,59-103 1033,-55 116-1342,225-378 2305,-72 131-1858,-158 261-1074,-9 11-63,2 2-1,43-56 0,-56 83 1217,-2 4-7630,-11 25 379,2-14 5947,-7 31-1113</inkml:trace>
</inkml:ink>
</file>

<file path=ppt/ink/ink2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17.109"/>
    </inkml:context>
    <inkml:brush xml:id="br0">
      <inkml:brushProperty name="width" value="0.05" units="cm"/>
      <inkml:brushProperty name="height" value="0.05" units="cm"/>
      <inkml:brushProperty name="color" value="#FF0066"/>
    </inkml:brush>
  </inkml:definitions>
  <inkml:trace contextRef="#ctx0" brushRef="#br0">1 160 7402,'5'17'7897,"12"34"-6850,-13-40-337,68 212 1842,-72-222-2508,1 1 1,-1-1-1,0 1 0,1-1 0,-1 0 0,1 1 0,0-1 1,-1 0-1,1 0 0,0 1 0,0-1 0,0 0 0,0 0 1,0 0-1,0 0 0,0 0 0,0 0 0,0 0 1,0 0-1,0-1 0,1 1 0,-1 0 0,2 0 0,-2-1 2,1 0-1,-1 0 0,0-1 0,1 1 1,-1 0-1,0-1 0,1 1 1,-1-1-1,0 1 0,1-1 0,-1 0 1,0 1-1,0-1 0,0 0 0,0 0 1,1 0-1,-1 0 0,1-2 1,6-7 193,0 0 0,-1-1 1,11-21-1,0-5 390,25-69 1,-37 86-415,-1 0 0,0-1 0,-1 1 1,-2-1-1,1-29 0,-3 45-201,0 0 0,0 0 1,-1 0-1,0 0 0,0 1 0,0-1 0,0 0 0,-1 1 1,0-1-1,0 1 0,0-1 0,0 1 0,-1 0 0,0 0 1,0 0-1,0 0 0,-7-6 0,6 6-166,-1 1 0,0 0 0,-1 0 0,1 0-1,-1 0 1,1 1 0,-1 0 0,0 0 0,1 1 0,-1-1-1,0 1 1,0 1 0,-12-1 0,13 1-141,0 0-1,0 0 1,0 1-1,0-1 1,0 1 0,0 0-1,1 1 1,-8 2-1,9 0-134</inkml:trace>
</inkml:ink>
</file>

<file path=ppt/ink/ink2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18.273"/>
    </inkml:context>
    <inkml:brush xml:id="br0">
      <inkml:brushProperty name="width" value="0.05" units="cm"/>
      <inkml:brushProperty name="height" value="0.05" units="cm"/>
      <inkml:brushProperty name="color" value="#FF0066"/>
    </inkml:brush>
  </inkml:definitions>
  <inkml:trace contextRef="#ctx0" brushRef="#br0">3 433 6281,'0'0'173,"0"-1"0,0 1 0,-1 0 0,1 0 0,0 0 0,0-1 0,0 1 0,-1 0-1,1 0 1,0 0 0,0-1 0,0 1 0,0 0 0,0 0 0,0-1 0,0 1 0,0 0 0,-1-1-1,1 1 1,0 0 0,0 0 0,0-1 0,0 1 0,0 0 0,0-1 0,1 1 0,-1 0 0,0 0-1,0-1 1,0 1 0,0 0 0,0 0 0,0-1 0,0 1 0,0 0 0,1 0 0,-1-1 0,0 1-1,0 0 1,0 0 0,1-1 0,8-11 1899,-8 12-1964,1-1 0,-1 1 0,1-1 0,0 1 0,-1 0 0,1-1 0,0 1-1,-1 0 1,1 0 0,0 0 0,-1 1 0,1-1 0,0 0 0,-1 0 0,1 1 0,0 0-1,-1-1 1,1 1 0,-1 0 0,1-1 0,-1 1 0,1 0 0,-1 0 0,0 0 0,0 0-1,1 0 1,-1 1 0,0-1 0,0 0 0,0 1 0,1 1 0,3 4 4,0 0 0,0 1 0,-1-1 0,6 15 0,-7-13-84,0 1 0,0-1 1,-1 1-1,0-1 0,-1 1 0,0 0 0,0 0 0,-1-1 0,0 1 0,-3 13 1,3-23-27,0 1 0,0-1 0,0 0 0,0 0 0,0 1 0,0-1 0,-1 0 0,1 0 0,0 1 0,0-1 0,0 0 0,-1 0 0,1 0 0,0 1 0,0-1 0,0 0 0,-1 0 0,1 0 0,0 0 0,0 0 0,-1 0 0,1 1 0,0-1 0,-1 0 0,1 0 0,0 0 0,0 0 1,-1 0-1,1 0 0,0 0 0,-1 0 0,1 0 0,0 0 0,0 0 0,-1 0 0,1-1 0,0 1 0,-1 0 0,1 0 0,0 0 0,0 0 0,-1 0 0,1 0 0,0-1 0,0 1 0,-1 0 0,1 0 0,0 0 0,0-1 0,0 1 0,0 0 0,-1 0 0,1-1 0,0 1 0,0-1 0,-11-13 67,4-2-41,1 0 0,0-1 0,1 0 0,1 0 0,1 0 0,0 0 0,1-1 0,1 0 0,1 1 0,2-24 0,-1 30 21,1 1 1,0-1-1,0 1 0,1 0 0,1 0 0,0 0 0,0 1 0,1-1 0,0 1 0,1 0 1,-1 1-1,2-1 0,13-13 0,-17 18 3,1 1 1,0 0 0,0 0-1,0 0 1,0 0-1,0 1 1,1 0 0,-1 0-1,1 0 1,-1 0-1,1 1 1,0-1 0,0 1-1,0 1 1,0-1-1,0 1 1,0-1 0,0 1-1,0 1 1,0-1-1,0 1 1,-1 0-1,1 0 1,0 0 0,0 1-1,-1-1 1,1 1-1,0 1 1,-1-1 0,8 5-1,-4 0-18,0-1 0,-1 1 0,0 0-1,0 1 1,0 0 0,-1 0 0,0 0 0,-1 1-1,9 18 1,12 17 31,-24-37-61,-8-10 5,-10-13 7,11 7-17,1 0-1,0-1 0,0 1 0,1-1 1,0 0-1,1 0 0,0 0 0,1 0 1,0 0-1,1 0 0,0-1 1,0 1-1,3-18 0,0 13 4,0-1-1,1 1 1,0 0-1,1 0 1,1 0-1,0 1 1,1 0-1,11-17 1,-17 29 10,1-1 0,-1 1 0,0 0 0,1 0 0,0 1 0,-1-1 1,1 0-1,0 0 0,0 1 0,0-1 0,0 1 0,0 0 0,0-1 1,0 1-1,0 0 0,1 0 0,-1 1 0,0-1 0,1 0 0,-1 1 1,1-1-1,-1 1 0,1 0 0,-1 0 0,1 0 0,-1 0 0,0 0 1,1 0-1,-1 1 0,1-1 0,-1 1 0,0 0 0,1 0 0,2 1 1,2 2 43,0 1 1,0 0 0,-1 0-1,0 0 1,0 0 0,0 1 0,-1 0-1,1 1 1,4 7 0,23 28 265,-31-39-666,1 0 0,-1-1-1,1 1 1,0-1 0,0 0 0,0 0-1,0 0 1,0 0 0,0 0 0,0-1 0,1 0-1,-1 1 1,4 0 0,-6-2 216,0 0-1,-1 0 1,1 0 0,0-1-1,-1 1 1,1 0 0,-1 0-1,1 0 1,-1 0 0,1-1 0,0 1-1,-1 0 1,1-1 0,-1 1-1,1 0 1,-1-1 0,1 1-1,-1-1 1,1 1 0,-1 0 0,0-1-1,1 1 1,0-2 0,0 0-74,9-9-681</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8:38.859"/>
    </inkml:context>
    <inkml:brush xml:id="br0">
      <inkml:brushProperty name="width" value="0.05" units="cm"/>
      <inkml:brushProperty name="height" value="0.05" units="cm"/>
      <inkml:brushProperty name="color" value="#FF0066"/>
    </inkml:brush>
  </inkml:definitions>
  <inkml:trace contextRef="#ctx0" brushRef="#br0">63 19 4841,'-8'-11'9056,"2"4"-5408,0 22-3313,-1 34 51,0 89-1,6-126-304,1 1 0,-1 0-14,0-1 0,1 1 1,1-1-1,0 1 1,1-1-1,0 0 1,0 0-1,2 1 0,5 15 1,-11-36 74,-1 0 1,1 0-1,0 0 1,1 0-1,0 0 1,1 0-1,-1 0 1,2-10-1,-1-3-35,-23-212 474,14 208-88,5 25-165,4 13-271,35 161 109,-28-136 41,16 48-1,-22-68-90,-3-14 108,-3-10 303,4 3-515,0 1 0,1 0-1,-1-1 1,0 1 0,1-1-1,-1 1 1,1-1 0,0 1-1,0-4 1,-2-12-2,-28-215 211,29 226-182,0-3 70,4 19-81,0 4-78,4 22 58,-1 1 0,1 59 0,-1-11 80,0 64 230,-11-171-4893,-15-21 2547,1 3-2072,13 20 2265</inkml:trace>
</inkml:ink>
</file>

<file path=ppt/ink/ink2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18.755"/>
    </inkml:context>
    <inkml:brush xml:id="br0">
      <inkml:brushProperty name="width" value="0.05" units="cm"/>
      <inkml:brushProperty name="height" value="0.05" units="cm"/>
      <inkml:brushProperty name="color" value="#FF0066"/>
    </inkml:brush>
  </inkml:definitions>
  <inkml:trace contextRef="#ctx0" brushRef="#br0">2 128 7610,'-2'0'12534,"4"7"-10124,13 19-2669,-12-22 310,33 35 397,-33-36-399,0 0 0,1 0 0,-1-1 0,0 0 0,1 1 0,0-1 0,-1 0 0,1-1 1,0 1-1,0-1 0,0 1 0,8 0 0,-10-2-45,1 0 0,-1 0 0,1 0 0,-1 0 1,1 0-1,-1-1 0,1 0 0,-1 1 1,1-1-1,-1 0 0,0 0 0,1 0 0,-1 0 1,0 0-1,0-1 0,0 1 0,0-1 0,3-2 1,-3 1-3,1 0 0,-1-1-1,1 1 1,-1-1 0,0 0 0,0 1 0,-1-1 0,1 0 0,-1 0 0,1-5 0,1-7-12,-1 0 1,0 0-1,-2-1 1,-1-24-1,-9-6-40,6 33 22,4 11 9,2 6-4,6 10 113,1 0 0,0 0 0,0-1 0,1 0 0,1-1 0,0 0 0,19 14 1,-24-19-62,2-1 1,-1 0-1,0-1 1,1 1-1,0-1 1,0-1 0,0 0-1,1 0 1,-1 0-1,1-1 1,-1 0 0,1-1-1,0 0 1,14 0-1,-19-2-169,0 1 0,0-1 0,0 0 1,0 0-1,0 0 0,0-1 0,-1 1 0,1-1 0,0 0 0,-1 0 0,1 0 0,-1 0 0,0-1 0,0 1 0,0-1 1,0 0-1,0 0 0,4-7 0,-3 4-530,-1-1 0,0 1 0,0-1 0,0 0 0,-1 0 0,0-1 0,0 1 0,0 0 0,0-10 0,2-15-826</inkml:trace>
</inkml:ink>
</file>

<file path=ppt/ink/ink2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19.233"/>
    </inkml:context>
    <inkml:brush xml:id="br0">
      <inkml:brushProperty name="width" value="0.05" units="cm"/>
      <inkml:brushProperty name="height" value="0.05" units="cm"/>
      <inkml:brushProperty name="color" value="#FF0066"/>
    </inkml:brush>
  </inkml:definitions>
  <inkml:trace contextRef="#ctx0" brushRef="#br0">1 345 6673,'9'-48'1456,"8"-34"3858,-25 112 1292,4-16-6094,1 0 0,0 0 0,1 0 0,0 27 0,2-37-450,0 1 1,0-1-1,1 0 0,-1 0 1,1 1-1,0-1 1,0 0-1,1 0 0,-1 0 1,1 0-1,0 0 1,0 0-1,0 0 0,1-1 1,-1 1-1,1-1 1,0 0-1,0 0 0,0 0 1,6 5-1,-6-6-58,-1-1 0,1 0 0,0 1 1,-1-1-1,1 0 0,0 0 0,0-1 0,0 1 0,0 0 0,0-1 0,0 0 0,0 0 1,0 0-1,0 0 0,0 0 0,0-1 0,0 1 0,0-1 0,-1 0 0,1 1 0,0-2 1,0 1-1,0 0 0,-1 0 0,1-1 0,-1 1 0,1-1 0,-1 0 0,0 0 0,4-3 0,2-4 1,0 1-1,-1-2 1,0 1-1,0-1 1,-1 0-1,0 0 1,0 0-1,6-19 1,0-10 8,10-48 0,0 2 84,-22 85-96,0 0 0,0 0-1,0 0 1,0 1-1,0-1 1,0 0-1,0 0 1,0 0-1,1 0 1,-1 0-1,0 0 1,0 0-1,0 0 1,0 0-1,0 0 1,0 0-1,0 1 1,1-1-1,-1 0 1,0 0-1,0 0 1,0 0-1,0 0 1,0 0-1,1 0 1,-1 0-1,0 0 1,0 0-1,0 0 1,0 0-1,0-1 1,0 1-1,1 0 1,-1 0-1,0 0 1,0 0 0,0 0-1,0 0 1,0 0-1,0 0 1,0 0-1,1 0 1,-1 0-1,0 0 1,0-1-1,0 1 1,0 0-1,0 0 1,0 0-1,0 0 1,0 0-1,0 0 1,0-1-1,0 1 1,0 0-1,0 0 1,0 0-1,0 0 1,0 0-1,0 0 1,0-1-1,0 1 1,5 13 19,-4-11-15,1 6-2,1 0 0,0-1 0,1 1 0,0-1 1,0 0-1,7 10 0,-3-7-1,-7-7-1,1-1-1,0 1 1,0 0 0,0-1-1,0 1 1,1-1 0,-1 1 0,1-1-1,-1 0 1,1 0 0,0 0-1,0-1 1,0 1 0,0-1 0,0 1-1,0-1 1,0 0 0,1 0-1,-1-1 1,0 1 0,0-1 0,1 1-1,-1-1 1,1 0 0,-1 0-1,0-1 1,1 1 0,4-2 0,-5 1 22,-1 0 1,1-1-1,0 1 1,0-1-1,-1 0 1,1 0-1,-1 0 1,1 0-1,-1 0 1,0-1-1,0 1 1,0 0-1,0-1 1,0 0-1,-1 0 1,1 1-1,-1-1 1,0 0-1,0 0 1,0 0-1,0 0 1,0 0-1,-1 0 1,1-1-1,-1 1 1,0 0-1,0-6 1,-1 3-18,0-1 0,0 0 1,0 1-1,-1-1 0,0 1 1,0-1-1,0 1 0,-1 0 1,0 0-1,-1 0 0,1 0 1,-1 1-1,0-1 0,0 1 1,-1 0-1,1 0 1,-1 1-1,-1-1 0,1 1 1,0 0-1,-1 0 0,0 1 1,0 0-1,0 0 0,0 0 1,0 1-1,-1 0 0,1 0 1,-1 0-1,1 1 0,-1 0 1,0 0-1,0 1 0,1 0 1,-1 0-1,0 1 0,0-1 1,1 2-1,-1-1 0,-8 3 1,13-3-131,0-1-1,1 1 1,0-1 0,-1 1 0,1-1 0,-1 1 0,1 0 0,0-1 0,-1 1 0,1 0-1,0 0 1,0 0 0,-1 0 0,1 1 0,0-1 0,0 0 0,1 0 0,-1 0-1,0 1 1,0-1 0,0 1 0,1-1 0,-1 0 0,1 1 0,-1-1 0,1 1-1,0-1 1,-1 4 0,2-4-160,-1 1-1,1 0 1,0 0-1,0 0 1,0 0-1,0-1 1,0 1-1,0 0 1,0-1-1,1 1 1,-1-1-1,1 1 1,-1-1-1,1 0 1,-1 0-1,1 0 1,0 0 0,-1 0-1,1 0 1,0 0-1,3 1 1,17 6-766</inkml:trace>
</inkml:ink>
</file>

<file path=ppt/ink/ink2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19.681"/>
    </inkml:context>
    <inkml:brush xml:id="br0">
      <inkml:brushProperty name="width" value="0.05" units="cm"/>
      <inkml:brushProperty name="height" value="0.05" units="cm"/>
      <inkml:brushProperty name="color" value="#FF0066"/>
    </inkml:brush>
  </inkml:definitions>
  <inkml:trace contextRef="#ctx0" brushRef="#br0">80 24 7738,'0'-1'313,"0"0"0,1 0 0,-1-1 0,0 1 0,1 0 0,-1 0 0,0-1 0,0 1 0,0 0 0,0 0 0,0-1 0,-1 1 0,1 0-1,0 0 1,0 0 0,-1-2 0,0 2-204,1 1 0,-1 0 0,1 0-1,-1 0 1,1 0 0,-1 0-1,1 0 1,0 0 0,-1 0 0,1 0-1,-1 0 1,1 0 0,-1 0-1,1 0 1,-1 0 0,1 0-1,-1 0 1,1 1 0,0-1 0,-1 0-1,1 0 1,-1 0 0,1 1-1,0-1 1,-1 0 0,1 1 0,0-1-1,-1 1 1,-34 35 2593,29-30-2268,3-3-343,1 0-1,-1 0 1,1 0 0,0 0 0,0 1 0,0-1 0,0 1 0,1 0-1,-1-1 1,1 1 0,0 0 0,0 0 0,0 0 0,0 7-1,1-8-62,1 0-1,-1 0 1,1 0-1,-1 0 1,1 0-1,0 0 1,0 0-1,0-1 1,1 1 0,-1 0-1,1-1 1,-1 1-1,1-1 1,0 1-1,0-1 1,0 0-1,0 0 1,0 0-1,1 0 1,2 2-1,26 16 374,40 20-1,-31-18 525,-27-12-152,-14-2-59,-24 5-81,14-8-807,-3 1 4,-1-1 0,-20 5 0,26-8-525,1-1 0,-1 0-1,1-1 1,-13 0-1,10 1-3680,9 3 3207</inkml:trace>
</inkml:ink>
</file>

<file path=ppt/ink/ink2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20.165"/>
    </inkml:context>
    <inkml:brush xml:id="br0">
      <inkml:brushProperty name="width" value="0.05" units="cm"/>
      <inkml:brushProperty name="height" value="0.05" units="cm"/>
      <inkml:brushProperty name="color" value="#FF0066"/>
    </inkml:brush>
  </inkml:definitions>
  <inkml:trace contextRef="#ctx0" brushRef="#br0">56 559 8722,'1'-1'848,"-1"1"-636,0-1 1,0 1-1,0 0 0,1 0 0,-1-1 0,0 1 0,0 0 0,0 0 0,0-1 1,0 1-1,0 0 0,0-1 0,0 1 0,0 0 0,0-1 0,0 1 0,0 0 1,0 0-1,0-1 0,0 1 0,0 0 0,0-1 0,0 1 0,0 0 0,-1 0 1,1-1-1,0 1 0,0-1 0,-1 1-105,1 0 0,0 0 0,-1 0 0,1 0 1,0 0-1,-1 0 0,1 0 0,0 0 0,0 0 0,-1 0 0,1 0 1,0 0-1,-1 0 0,1 0 0,0 0 0,-1 0 0,1 0 0,0 1 1,-1-1-1,1 0 0,0 0 0,0 0 0,-1 0 0,1 1 0,0-1 0,0 0 1,-1 0-1,1 0 0,0 1 0,0-1 0,0 0 0,-1 1 0,1-1 1,0 0-1,0 0 0,0 1 0,0-1 0,0 0 0,0 1 0,0-1 1,0 1-1,-8 13 119,1 0 1,-7 20-1,8-17-136,4-13-77,0 0 0,1 1 0,-1-1-1,1 1 1,0-1 0,0 1 0,0 0-1,1-1 1,0 1 0,0 0 0,0 0 0,0-1-1,1 1 1,-1 0 0,1-1 0,2 7 0,-3-11-15,0 1-1,1-1 1,-1 1 0,0-1 0,0 0 0,0 1 0,0-1 0,1 1 0,-1-1 0,0 0 0,0 1 0,1-1 0,-1 1 0,0-1 0,0 0 0,1 1 0,-1-1 0,0 0 0,1 0 0,-1 1 0,1-1 0,-1 0 0,0 0 0,1 0 0,-1 1 0,1-1 0,-1 0 0,1 0 0,-1 0 0,0 0 0,2 0 0,10-9-75,4-20-51,-8-2-18,-7 22 116,1 1 1,0-1-1,1 1 1,0 0-1,0 0 1,7-10-1,-9 16 25,1 0 0,0 0 0,-1 0-1,1 0 1,0 0 0,0 1 0,0-1 0,1 1-1,-1-1 1,0 1 0,0 0 0,1 0 0,-1 0-1,1 0 1,-1 0 0,1 1 0,-1-1 0,1 1-1,0 0 1,-1-1 0,1 1 0,-1 0 0,1 1-1,0-1 1,4 1 0,14 3-27,-8-2 10,0 0 0,-1 0 0,25-2 0,-32 0 19,0-1 0,1 0 0,-1 0 0,0-1 0,0 0 0,1 0 0,-1 0 0,-1 0 0,1-1 0,0 0 0,-1 0 0,8-6 0,-4 1 10,1-1 0,-1 0-1,0-1 1,-1 0-1,0 0 1,-1-1 0,0 0-1,-1 0 1,0 0-1,5-17 1,-3 3 72,-1 0 0,-1 0 0,-1-1 0,1-25 0,-4 33-47,-2 1 0,0-1-1,-1 0 1,-1 1 0,0-1-1,-7-18 1,8 28-29,-1-1 1,-1 0-1,1 1 1,-1 0-1,-1 0 1,0 0 0,0 1-1,0-1 1,-1 1-1,0 0 1,0 1-1,-1-1 1,-10-6-1,16 12 5,-1-1 0,0 1-1,1 0 1,-1 0 0,0 0 0,0 1 0,0-1-1,0 0 1,0 1 0,0-1 0,0 1-1,0-1 1,0 1 0,0 0 0,0 0 0,0 0-1,0 0 1,0 1 0,0-1 0,0 0-1,0 1 1,-4 1 0,3-1 17,1 1 0,-1 0-1,0 0 1,1 1 0,0-1 0,0 0 0,-1 1 0,1-1-1,1 1 1,-1 0 0,0-1 0,1 1 0,-2 4 0,-2 5 69,0 1 1,2 0 0,-1 1 0,2-1-1,-3 24 1,4 4-7,2 0-1,2 1 1,1-1-1,13 52 1,53 158-2177,-60-221 1398,8 36-233</inkml:trace>
</inkml:ink>
</file>

<file path=ppt/ink/ink2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20.943"/>
    </inkml:context>
    <inkml:brush xml:id="br0">
      <inkml:brushProperty name="width" value="0.05" units="cm"/>
      <inkml:brushProperty name="height" value="0.05" units="cm"/>
      <inkml:brushProperty name="color" value="#FF0066"/>
    </inkml:brush>
  </inkml:definitions>
  <inkml:trace contextRef="#ctx0" brushRef="#br0">7 149 11370,'-2'5'676,"1"1"-1,-1-1 0,2 1 0,-1 0 0,0 0 0,1-1 0,0 1 0,1 0 0,-1 0 0,3 8 0,18 61 559,-12-44-249,3 13-180,-7-23-415,1 1-1,14 33 1,-20-54-382,1 1 1,0-1-1,-1 0 1,1 1-1,0-1 1,0 0-1,0 1 1,0-1-1,0 0 1,0 0-1,0 0 1,0 0-1,0 0 1,1 0-1,1 1 1,-2-2-7,0 0 0,-1 0 0,1 0 0,0 0 0,-1 0 0,1 0 0,-1 0 0,1 0 0,0 0 0,-1 0 1,1 0-1,0 0 0,-1-1 0,1 1 0,-1 0 0,1-1 0,-1 1 0,1 0 0,-1-1 0,1 1 0,-1 0 0,1-1 0,-1 1 0,1-1 0,0 0 0,1-3 2,1 0 1,-1 0-1,0-1 0,0 1 0,0-1 0,0 1 0,-1-1 0,1-5 1,3-21 39,1-34 0,-6 47-31,1 0 0,0 0-1,2 1 1,0-1-1,1 1 1,1-1-1,11-26 1,-15 42-9,0 0 1,0 0-1,0 0 1,0 0-1,1 0 1,-1 0-1,1 0 1,0 0-1,-1 1 1,1-1-1,0 0 1,0 1-1,0 0 1,0-1-1,0 1 1,0 0-1,0 0 1,1 0-1,2-1 1,-3 2 4,0 0 1,0 0 0,0 1-1,0-1 1,0 0 0,-1 1 0,1-1-1,0 1 1,0 0 0,0-1-1,-1 1 1,1 0 0,0 0 0,-1 0-1,1 0 1,-1 1 0,1-1-1,-1 0 1,2 2 0,2 3 23,0 0 1,-1 1 0,0-1-1,0 1 1,0 0-1,-1 0 1,1 1 0,-2-1-1,1 1 1,1 9-1,-3-13-23,0 1-1,-1-1 0,1 0 1,-1 1-1,0-1 0,0 1 1,0-1-1,-1 0 0,1 1 1,-1-1-1,0 0 1,-1 0-1,-2 7 0,4-11-8,0 0-1,0 0 1,0 1 0,0-1-1,-1 0 1,1 0 0,0 0-1,0 0 1,0 0 0,0 0-1,-1 1 1,1-1 0,0 0-1,0 0 1,0 0 0,-1 0-1,1 0 1,0 0 0,0 0-1,-1 0 1,1 0 0,0 0-1,0 0 1,0 0 0,-1 0-1,1 0 1,0 0-1,0 0 1,-1 0 0,1 0-1,0 0 1,0 0 0,0-1-1,0 1 1,-1 0 0,1 0-1,0 0 1,0 0 0,0 0-1,-1-1 1,1 1 0,0 0-1,0 0 1,0 0 0,0 0-1,0-1 1,0 1 0,0 0-1,-1 0 1,1 0 0,0-1-1,0 1 1,-6-14 14,5 13-14,-2-11-5,0 1 0,1-1 1,0 1-1,1-1 0,0 0 0,1 0 0,0 1 1,1-1-1,0 0 0,1 0 0,0 1 0,1-1 1,1 1-1,-1 0 0,8-13 0,-8 17 30,1 0 1,-1 0-1,2 1 0,-1 0 0,1 0 0,-1 0 0,2 1 0,-1-1 1,1 1-1,-1 0 0,8-4 0,-8 6 38,0 1-1,0 0 1,0-1-1,0 2 1,0-1 0,0 1-1,1-1 1,-1 1 0,0 1-1,1-1 1,-1 1 0,1 0-1,-1 0 1,1 1-1,-1-1 1,9 3 0,-9-1-1,0-1 0,-1 1 0,1 0 0,-1 0 0,0 0 0,0 0 1,1 1-1,-1 0 0,-1 0 0,1 0 0,5 6 0,0 1 1,-1 1 0,13 20-1,1 4-902,-22-35 693,1 1 1,-1 0-1,0-1 0,1 1 1,-1-1-1,1 1 0,-1-1 1,1 1-1,-1-1 0,1 0 1,-1 1-1,1-1 0,-1 1 0,1-1 1,0 0-1,-1 0 0,1 1 1,0-1-1,-1 0 0,1 0 1,0 0-1,-1 0 0,1 0 1,0 0-1,-1 0 0,1 0 0,0 0 1,-1 0-1,1 0 0,0 0 1,-1 0-1,1 0 0,0-1 1,-1 1-1,1 0 0,0-1 1,-1 1-1,1 0 0,-1-1 0,1 1 1,-1-1-1,1 1 0,-1 0 1,1-1-1,-1 0 0,1 1 1,-1-1-1,0 1 0,1-1 1,-1 1-1,0-1 0,1 0 0,-1 1 1,0-1-1,0 0 0,1-1 1,8-15-1368</inkml:trace>
</inkml:ink>
</file>

<file path=ppt/ink/ink2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21.445"/>
    </inkml:context>
    <inkml:brush xml:id="br0">
      <inkml:brushProperty name="width" value="0.05" units="cm"/>
      <inkml:brushProperty name="height" value="0.05" units="cm"/>
      <inkml:brushProperty name="color" value="#FF0066"/>
    </inkml:brush>
  </inkml:definitions>
  <inkml:trace contextRef="#ctx0" brushRef="#br0">0 318 7386,'16'-54'3506,"-16"53"-3184,1-1 0,0 1 0,0 0 0,0-1 0,0 1 0,0 0 0,0-1 0,0 1 0,0 0-1,0 0 1,0 0 0,1 0 0,-1 0 0,0 0 0,1 0 0,-1 1 0,1-1 0,2-1 0,4-2 820,9-10 266,-1-1 0,-1 0 0,16-20 0,-25 27-1259,0 1 0,-1-1 0,0-1-1,-1 1 1,1-1 0,-2 1 0,1-1 0,-1 0 0,3-17 0,-6 24-160,0 0-1,0 0 1,0 0 0,0 0-1,0-1 1,0 1 0,0 0-1,-1 0 1,1 0 0,-1 0-1,0 0 1,0 0 0,1 0-1,-1 0 1,-1 0 0,1 0-1,0 0 1,0 1-1,-1-1 1,1 0 0,-1 1-1,1-1 1,-1 1 0,1 0-1,-1-1 1,0 1 0,0 0-1,0 0 1,0 0 0,0 0-1,0 1 1,0-1 0,0 0-1,0 1 1,0 0 0,0-1-1,0 1 1,-1 0 0,1 0-1,0 0 1,0 0-1,0 0 1,0 1 0,0-1-1,-1 1 1,1-1 0,0 1-1,0 0 1,0 0 0,0 0-1,1 0 1,-1 0 0,0 0-1,0 1 1,1-1 0,-1 0-1,0 1 1,-1 2 0,-1 0 1,1 0 1,-1 0-1,1 0 1,0 0 0,0 1-1,0-1 1,1 1-1,0 0 1,-1 0 0,2 0-1,-1 0 1,1 0-1,0 0 1,0 1 0,0-1-1,0 0 1,1 0-1,0 1 1,0-1 0,1 0-1,0 1 1,2 8-1,-1-8 28,0 0 0,1 0 0,0-1 0,0 1 0,0-1 0,1 0 0,-1 0-1,1 0 1,0-1 0,1 1 0,-1-1 0,1 0 0,0 0 0,0-1 0,0 1-1,1-1 1,-1 0 0,1-1 0,9 4 0,-3-2-36,0-1 0,0 0 0,1-1 1,-1 0-1,1-1 0,-1-1 0,1 0 0,22-3 0,-19 1-1210,0-2 0,0 0 0,24-9 0,-37 12 835,0-1 1,0 1-1,0-1 0,-1 0 1,1 0-1,0 0 0,-1 0 1,0 0-1,1 0 0,-1-1 1,2-2-1,9-8-987</inkml:trace>
</inkml:ink>
</file>

<file path=ppt/ink/ink2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22.221"/>
    </inkml:context>
    <inkml:brush xml:id="br0">
      <inkml:brushProperty name="width" value="0.05" units="cm"/>
      <inkml:brushProperty name="height" value="0.05" units="cm"/>
      <inkml:brushProperty name="color" value="#FF0066"/>
    </inkml:brush>
  </inkml:definitions>
  <inkml:trace contextRef="#ctx0" brushRef="#br0">0 983 7802,'2'-85'3610,"-2"85"-3510,0-1 1,0 0 0,0 1-1,0-1 1,0 0-1,0 1 1,0-1 0,0 0-1,0 1 1,1-1-1,-1 1 1,0-1 0,0 0-1,0 1 1,1-1 0,-1 1-1,0-1 1,1 0-1,-1 1 1,1-1 0,-1 1-1,0-1 1,1 1-1,-1-1 1,1 1 0,0 0-1,-1-1 1,1 1-1,-1 0 1,1-1 0,-1 1-1,1 0 1,0 0 0,-1-1-1,1 1 1,0 0-1,-1 0 1,1 0 0,0 0-1,-1 0 1,1 0-1,0 0 1,-1 0 0,1 0-1,-1 0 1,1 0-1,0 1 1,-1-1 0,1 0-1,0 0 1,-1 1 0,1-1-1,-1 0 1,1 1-1,-1-1 1,1 0 0,-1 1-1,1-1 1,-1 1-1,2 0 1,0 1 555,6 0 4,0 1-1,0 0 1,0 1 0,-1 0-1,1 0 1,6 6 0,-10-7-514,0 1 1,-1 0 0,0-1 0,0 1 0,0 0-1,0 1 1,-1-1 0,1 0 0,-1 1-1,0-1 1,2 11 0,4 21 51,-10-28-160,-6-25-22,3 3-17,1 0-1,0-1 1,1 1 0,0-1-1,1 0 1,1 0 0,0 0-1,1 0 1,1 0 0,0 0-1,7-25 1,-8 38 4,0 1-1,0-1 1,0 1-1,1 0 1,-1-1-1,1 1 1,-1 0-1,1 0 1,0-1 0,-1 1-1,1 0 1,0 0-1,0 0 1,0 0-1,-1 0 1,1 0 0,0 0-1,1 0 1,-1 0-1,0 0 1,0 1-1,0-1 1,0 0 0,1 1-1,-1-1 1,0 1-1,1-1 1,-1 1-1,0 0 1,1 0-1,-1-1 1,0 1 0,1 0-1,-1 0 1,1 0-1,1 1 1,0 0 19,-1 0 1,1 0-1,-1 0 0,0 0 1,1 1-1,-1-1 1,0 1-1,0-1 0,0 1 1,0 0-1,0 0 0,0 0 1,-1 0-1,1 0 1,0 1-1,-1-1 0,0 0 1,2 4-1,30 80 618,-35-93-628,0 0-1,1 0 0,0 0 1,0 0-1,1 0 0,0-11 1,-1 9-6,1-4-7,-1-15-23,4-38 0,-3 59 11,1-1 1,1 0-1,-1 1 1,1 0-1,0-1 1,1 1-1,0 0 0,0 0 1,0 0-1,8-9 1,-10 14 11,0 0 0,1 1 0,-1 0 0,0-1 0,1 1 0,-1 0 0,1-1 0,0 1 0,-1 0 0,1 0 0,0 0 0,0 1 0,-1-1 0,1 0 0,0 1 0,0-1 0,0 1 0,0 0 0,0-1 0,0 1 0,3 0 0,1 1-4,0 0 1,0 1 0,-1-1 0,1 1 0,8 4 0,28 7-15,-40-13 19,0 1-1,0-1 1,0 0 0,0-1-1,0 1 1,0 0-1,0-1 1,0 1 0,0-1-1,0 1 1,0-1-1,0 0 1,0 0 0,0 0-1,-1 0 1,1 0-1,0 0 1,2-3 0,2-2-34,-1 0 1,0 0 0,-1-1 0,1 1 0,-1-1 0,-1 0 0,1 0 0,-1 0 0,0-1 0,-1 1 0,0-1 0,0 1 0,-1-1 0,1 0 0,-2 0 0,1-8 0,-2-15-238,0-1-1,-11-53 1,7 56 189,-55-287-348,87 386 1088,-9-18-304,120 287 1715,-134-332-2041,-3-4-19,0 0 0,1 0-1,-1 1 1,1-1-1,0 0 1,0-1 0,0 1-1,1 0 1,-1-1-1,1 1 1,-1-1 0,4 3-1,-6-5-7,1-1-1,-1 1 1,1 0-1,-1 0 0,0 0 1,1-1-1,-1 1 1,0 0-1,1 0 1,-1-1-1,0 1 1,1 0-1,-1-1 1,0 1-1,1 0 1,-1-1-1,0 1 1,0 0-1,0-1 0,1 1 1,-1-1-1,0 1 1,0-1-1,0 1 1,0 0-1,0-1 1,0 1-1,0-1 1,0 1-1,0-1 1,0 1-1,0-1 1,0 1-1,0 0 1,0-1-1,1-20 12,-1 20-10,0-11-8,0-1 0,1 1 0,0 0 0,1 0 0,1 0 0,0 0 0,9-22 0,-11 31 9,0 0 1,1 0-1,0 0 0,-1 1 1,1-1-1,0 0 0,0 1 1,1 0-1,-1-1 0,1 1 1,-1 0-1,1 0 0,-1 0 1,1 1-1,0-1 0,0 1 1,0-1-1,0 1 1,0 0-1,0 0 0,0 1 1,0-1-1,1 0 0,-1 1 1,0 0-1,0 0 0,1 0 1,-1 0-1,0 0 0,0 1 1,1 0-1,-1-1 0,0 1 1,5 3-1,-5-4 31,-1 1 0,1 0 0,-1 0 0,0 0 0,0 1 0,1-1-1,-1 1 1,0-1 0,0 1 0,0 0 0,0-1 0,-1 1 0,1 0 0,0 0 0,-1 0 0,0 1 0,1-1-1,-1 0 1,1 3 0,-1-1 23,1 0-1,-1 0 1,-1 0-1,1 0 1,-1 1 0,1-1-1,-1 0 1,-1 0-1,1 1 1,0-1-1,-2 5 1,1-4-56,0 0 0,-1 0 0,1 0-1,-1 0 1,0 0 0,-1 0 0,1 0 0,-1-1 0,0 1 0,0-1 0,0 0 0,-1 0-1,1 0 1,-1 0 0,0-1 0,0 1 0,0-1 0,-9 5 0,8-6-215,1-1 0,-1 1 0,0-1 0,0 0 0,0 0 0,0-1 1,1 0-1,-1 1 0,0-2 0,0 1 0,0 0 0,0-1 0,0 0 0,0 0 0,-7-3 1,5 0-516,0 1 0,1-1 1,0 0-1,-1 0 0,1-1 1,1 0-1,-1 0 0,1 0 0,-8-9 1,-5-9-668</inkml:trace>
</inkml:ink>
</file>

<file path=ppt/ink/ink2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22.658"/>
    </inkml:context>
    <inkml:brush xml:id="br0">
      <inkml:brushProperty name="width" value="0.05" units="cm"/>
      <inkml:brushProperty name="height" value="0.05" units="cm"/>
      <inkml:brushProperty name="color" value="#FF0066"/>
    </inkml:brush>
  </inkml:definitions>
  <inkml:trace contextRef="#ctx0" brushRef="#br0">1 193 9626,'5'1'786,"0"1"0,0-1 1,0 1-1,-1 1 0,1-1 0,0 1 0,-1 0 1,0 0-1,1 0 0,5 6 0,37 45 2551,-19-21-1458,-1 1-617,-17-20-777,-10-14-462,0 0 0,0 0 0,-1 0 0,1 0 0,0 0 0,0 0 0,0 0 0,0 0 0,0 0 0,0 0 0,0 1 0,0-1 0,0 0 0,0 0 0,0 0 0,0 0 0,0 0 0,0 0-1,-1-2-9,0 1-1,0-1 0,0 0 0,0 0 0,0 0 0,1 0 0,-1 0 0,1 0 0,0 0 0,-1 0 0,1 0 0,0 0 0,0-2 1,-2-13 11,1 6-17,-6-29 7,-2-53 1,8 80-13,2 0 1,-1-1 0,2 1 0,0-1 0,0 1 0,1 0 0,1 0-1,8-20 1,-11 31-75,0 0-1,0 0 0,0 0 1,0 0-1,1 0 0,-1 1 1,0-1-1,1 0 0,-1 1 1,1 0-1,0-1 1,0 1-1,-1 0 0,1 0 1,0 0-1,0 0 0,4-2 1,14 0-3512,3 4-4176,-6 0 5509</inkml:trace>
</inkml:ink>
</file>

<file path=ppt/ink/ink2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23.216"/>
    </inkml:context>
    <inkml:brush xml:id="br0">
      <inkml:brushProperty name="width" value="0.05" units="cm"/>
      <inkml:brushProperty name="height" value="0.05" units="cm"/>
      <inkml:brushProperty name="color" value="#FF0066"/>
    </inkml:brush>
  </inkml:definitions>
  <inkml:trace contextRef="#ctx0" brushRef="#br0">4 427 9282,'64'-42'3713,"-52"29"2501,-26 25-3266,-2 23-2160,-13 41-1,24-62-751,1 0-1,1 0 1,0 1 0,1-1-1,0 1 1,2 20-1,-1-35-37,1 1 1,0-1-1,0 1 0,0-1 1,0 1-1,0-1 0,0 1 1,0-1-1,0 1 0,0-1 0,0 1 1,0-1-1,0 1 0,0-1 1,0 1-1,1-1 0,-1 1 1,0-1-1,0 1 0,1-1 0,-1 1 1,0-1-1,0 0 0,1 1 1,-1-1-1,1 1 0,-1-1 1,0 0-1,1 0 0,-1 1 0,1-1 1,-1 0-1,1 1 0,0-1 1,13-12-63,8-28 31,1-19 63,-17 40 112,1 1 0,0 1 0,17-29 0,-7 28 149,-17 18-285,1 0 0,-1 0-1,1-1 1,-1 1 0,1 0 0,-1 0 0,1 0-1,-1 0 1,1 0 0,0 0 0,-1 0 0,1 0-1,-1 0 1,1 0 0,-1 0 0,1 0 0,0 0-1,-1 0 1,1 0 0,-1 0 0,1 1 0,0-1-1,2 2-2,-1 1-1,0-1 0,1 1 1,-1-1-1,0 1 0,0 0 1,-1 0-1,1 0 0,1 3 1,3 4-6,-5-8 3,0 0 0,0-1 0,1 1-1,-1-1 1,1 1 0,-1-1 0,1 1 0,-1-1 0,1 0 0,0 0 0,-1 0-1,1 0 1,0 0 0,0 0 0,0-1 0,0 1 0,0 0 0,0-1 0,0 0-1,0 1 1,0-1 0,0 0 0,0 0 0,0 0 0,0 0 0,0-1 0,0 1-1,0 0 1,0-1 0,0 0 0,0 1 0,0-1 0,0 0 0,3-2 0,1 0-1,0 0 0,0-1 0,-1 1 1,1-1-1,-1 0 0,0-1 0,0 1 0,-1-1 1,8-10-1,8-16 57,-1-2-1,19-42 1,-32 60-12,-1 1 1,0-1-1,-2 0 0,1-1 0,-2 1 1,0 0-1,-1-1 0,-1-18 0,0 18-1,0 5-15,-1 0-1,1 0 1,-2 0 0,1 1-1,-1-1 1,-7-18-1,9 29-24,0-1 0,0 1 0,0 0 0,0 0 0,-1 0 0,1 0 0,0 0-1,0-1 1,0 1 0,0 0 0,0 0 0,0 0 0,-1 0 0,1 0 0,0 0-1,0 0 1,0-1 0,0 1 0,-1 0 0,1 0 0,0 0 0,0 0-1,0 0 1,-1 0 0,1 0 0,0 0 0,0 0 0,0 0 0,-1 0 0,1 0-1,0 0 1,0 0 0,0 0 0,0 0 0,-1 0 0,1 1 0,0-1 0,0 0-1,0 0 1,0 0 0,-1 0 0,1 0 0,0 0 0,0 0 0,0 1-1,0-1 1,0 0 0,-1 0 0,1 0 0,0 0 0,0 0 0,0 1 0,-3 2 25,0 0 0,0 1 0,0-1 0,0 1 0,0 0 0,1 0 1,0 0-1,0 0 0,0 0 0,-1 7 0,-13 50 98,12-44-96,-5 38-591,3 0 1,2 1-1,8 106 1,-3-126-575,1 31-54</inkml:trace>
</inkml:ink>
</file>

<file path=ppt/ink/ink2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26.490"/>
    </inkml:context>
    <inkml:brush xml:id="br0">
      <inkml:brushProperty name="width" value="0.05" units="cm"/>
      <inkml:brushProperty name="height" value="0.05" units="cm"/>
      <inkml:brushProperty name="color" value="#FF0066"/>
    </inkml:brush>
  </inkml:definitions>
  <inkml:trace contextRef="#ctx0" brushRef="#br0">98 1602 8082,'-19'13'4631,"19"-13"-4542,-1 0 0,1 0 0,0 0 0,0 0 0,-1 0 0,1 0 1,0 0-1,0 0 0,-1 0 0,1 0 0,0 0 0,0 0 0,0 0 0,-1-1 0,1 1 1,0 0-1,0 0 0,-1 0 0,1 0 0,0 0 0,0 0 0,0 0 0,0-1 0,-1 1 1,1 0-1,0 0 0,0 0 0,0 0 0,0-1 0,-1 1 0,1 0 0,0 0 0,0 0 0,0-1 1,0 1-1,0 0 0,0 0 0,0-1 0,0 1 0,0 0 0,0-1 0,6-40 2760,-5 38-2965,30-113 1912,-7 27-582,15-103 1,-35 164-1115,-2 1-1,0-1 1,-2 0 0,-1 0 0,-2 1-1,0-1 1,-2 1 0,-9-33 0,6 35-94,-1-1 0,-2 1 1,0 1-1,-1 0 1,-22-31-1,33 53-7,-1 0 1,1 0-1,-1 0 0,1 0 0,-1 0 1,1 1-1,-1-1 0,0 0 0,0 1 0,0 0 1,0-1-1,0 1 0,0 0 0,0 0 1,0 0-1,-1 0 0,-3-1 0,4 3 1,1-1-1,-1 1 0,1-1 1,0 1-1,0-1 1,-1 1-1,1-1 1,0 1-1,0 0 0,0 0 1,0 0-1,0 0 1,0 0-1,0 0 0,0 0 1,0 0-1,0 0 1,0 0-1,0 0 1,1 1-1,-1-1 0,1 0 1,-1 0-1,1 1 1,-1-1-1,1 0 1,0 1-1,0-1 0,-1 1 1,1 1-1,-2 15 2,0 1 1,1-1-1,0 0 0,2 1 0,0-1 1,1 0-1,8 32 0,44 124 433,-51-166-387,4 12 113,0 0 0,1 0-1,2-1 1,0 0 0,17 24 0,-24-39-138,1 1 0,0-1 0,0 1 0,0-1 0,1-1 1,-1 1-1,1 0 0,0-1 0,0 0 0,0 0 0,1-1 0,-1 1 0,1-1 0,-1-1 1,1 1-1,0-1 0,-1 1 0,1-2 0,0 1 0,0-1 0,0 0 0,0 0 1,11-2-1,-9 1-18,1-2 0,0 1 1,-1-1-1,0 0 0,0-1 1,0 0-1,0 0 0,0-1 1,-1 0-1,0 0 0,0-1 1,0 0-1,-1 0 0,0 0 0,0-1 1,0 0-1,6-12 0,-3 4 5,0 0-1,-2-1 0,0 0 0,-1 0 0,0-1 0,-2 1 0,6-35 0,20-101 420,-27 178 630,10 41 0,-13-64-977,1 0-62,-1 1 1,1-1-1,0 0 1,0 1-1,0-1 1,0 0-1,1 1 1,0-1-1,-1 0 1,1 0-1,0 0 1,0-1-1,1 1 1,-1 0-1,0-1 1,1 0-1,0 1 1,0-1-1,-1 0 1,7 3-1,-6-5-15,-1 1 0,1 0 0,0-1 0,0 0 0,-1 0-1,1 0 1,0 0 0,0 0 0,0 0 0,0-1 0,-1 1-1,1-1 1,0 0 0,-1 0 0,1 0 0,0 0 0,-1 0-1,0-1 1,1 1 0,-1-1 0,0 1 0,1-1-1,2-3 1,7-7 11,0 0 0,-1-1-1,0 0 1,-1 0 0,0-1-1,10-22 1,-15 28-10,-1 0 1,-1-1-1,0 0 0,0 1 1,0-1-1,-1 0 0,-1-1 1,1 1-1,-1 0 0,-1 0 1,0 0-1,0-1 0,-3-11 1,-4 7 15,-1 16 36,6 0-47,1-1 0,0 1 0,0-1 0,0 1 0,0 0 0,0-1 0,0 1-1,0 0 1,0 0 0,1 0 0,-2 3 0,2-1-4,-1 0 1,1 0-1,0 0 1,1 0-1,-1 0 0,1 0 1,-1 0-1,1 0 0,0 0 1,1 0-1,-1 0 1,1 0-1,-1 0 0,1-1 1,0 1-1,1-1 0,-1 1 1,0-1-1,1 0 1,0 0-1,3 3 0,-4-4-4,1 0 0,-1-1 0,1 1-1,-1 0 1,1-1 0,0 0 0,0 0-1,-1 1 1,1-2 0,0 1 0,0 0 0,0-1-1,0 1 1,0-1 0,0 0 0,0 0-1,0 0 1,0 0 0,0 0 0,0-1 0,0 0-1,0 1 1,0-1 0,0 0 0,-1 0-1,1-1 1,0 1 0,-1 0 0,4-3-1,2-2 2,-1 0 1,0-1-1,0 0 0,0 0 0,-1 0 0,0-1 0,0 0 0,-1 0 0,8-16 0,1-8 32,13-47-1,-7 22 57,-18 49-103,1 1 110,0-1-1,0 0 1,0 1 0,6-8-1,-9 14-87,0 0 1,1 1-1,-1-1 0,0 0 1,1 1-1,-1-1 0,1 0 1,0 1-1,-1-1 0,1 1 1,-1-1-1,1 1 1,0-1-1,-1 1 0,1-1 1,0 1-1,-1 0 0,1-1 1,0 1-1,0 0 0,0 0 1,-1-1-1,1 1 0,0 0 1,0 0-1,0 0 0,-1 0 1,1 0-1,0 0 0,0 0 1,0 1-1,-1-1 0,1 0 1,0 0-1,0 1 0,-1-1 1,1 0-1,0 1 1,-1-1-1,1 0 0,0 1 1,-1-1-1,1 1 0,0-1 1,-1 1-1,1 0 0,-1-1 1,1 1-1,-1 0 0,1-1 1,-1 1-1,1 1 0,2 3 15,0 1-1,0-1 0,0 1 1,-1 0-1,3 8 0,-4-9-14,1 0 0,0 0-1,0 0 1,0-1 0,0 1 0,1 0-1,0-1 1,5 7 0,-8-11-10,0 0 0,0 0 0,0 0 0,0 0 0,0 1 1,0-1-1,1 0 0,-1 0 0,0 0 0,0 0 0,0 0 0,0 0 1,1 0-1,-1 0 0,0 0 0,0 0 0,0 0 0,1 0 0,-1 0 0,0 0 1,0 0-1,0 0 0,0 0 0,1 0 0,-1 0 0,0 0 0,0 0 1,0 0-1,1 0 0,-1 0 0,0 0 0,0 0 0,0 0 0,0 0 0,1 0 1,-1 0-1,0-1 0,0 1 0,0 0 0,0 0 0,0 0 0,0 0 1,1 0-1,-1-1 0,0 1 0,0 0 0,0 0 0,0-1 0,5-14 11,0-25-4,-5 18-7,-1 3 0,1 0 0,1 1 0,3-19 0,-4 34 0,1 0 0,-1 1 0,0-1 0,1 0 0,0 1-1,0-1 1,0 0 0,0 1 0,0-1 0,0 1 0,0 0 0,1-1 0,-1 1 0,1 0-1,0 0 1,0 0 0,0 0 0,0 0 0,0 0 0,0 0 0,0 1 0,1-1 0,-1 1 0,1 0-1,-1 0 1,1 0 0,-1 0 0,4-1 0,-1 2-2,0 1 0,0-1 0,0 1 0,0 0 0,0 1 0,0-1 0,-1 1 0,1 0-1,0 0 1,-1 0 0,1 1 0,-1-1 0,8 7 0,-6-4 4,0-1 0,0-1 0,0 1 0,0-1 0,12 4 1,-16-7-3,0 0 0,1 1 1,-1-1-1,0 0 1,1 0-1,-1 0 1,0 0-1,1 0 1,-1-1-1,0 1 0,1-1 1,-1 0-1,0 0 1,0 1-1,0-1 1,1 0-1,-1-1 1,0 1-1,0 0 1,-1-1-1,4-1 0,2-5-37,0 0 0,0 0 0,-1 0 0,0-1 0,0 0 0,-1 0 0,0-1 0,0 0 0,-1 0 0,-1 0 0,3-11 0,4-19-200,6-59 1,-6 23 203,-10 76 32,0 0 1,0 0 0,0 0 0,0-1 0,0 1 0,0 0 0,0 0 0,0 0 0,0 0 0,0 0 0,0-1 0,0 1 0,0 0 0,0 0-1,0 0 1,0 0 0,0-1 0,0 1 0,0 0 0,0 0 0,0 0 0,0 0 0,0 0 0,0-1 0,0 1 0,0 0 0,0 0 0,0 0 0,0 0-1,0 0 1,0-1 0,-1 1 0,1 0 0,0 0 0,0 0 0,0 0 0,0 0 0,0 0 0,0 0 0,-1 0 0,1 0 0,0-1 0,0 1-1,0 0 1,0 0 0,0 0 0,-1 0 0,1 0 0,0 0 0,0 0 0,0 0 0,-7 9-9,-6 18-9,6-4 20,1 1 0,-4 26-1,9-43 6,0 1-1,0 0 0,1-1 1,0 1-1,0 0 0,1 0 0,0-1 1,1 1-1,0-1 0,4 15 1,-5-21-8,-1 0 1,1 1 0,-1-1 0,1 0 0,0 1 0,0-1 0,-1 0-1,1 0 1,0 0 0,0 0 0,0 0 0,0 0 0,1 0 0,-1 0-1,0 0 1,0 0 0,0 0 0,1-1 0,-1 1 0,0 0-1,1-1 1,2 1 0,-3-1-1,1 0-1,-1 0 1,1-1-1,-1 1 0,1-1 1,-1 1-1,0-1 1,1 1-1,-1-1 1,0 0-1,1 0 1,-1 0-1,0 0 0,0 0 1,0 0-1,0 0 1,2-2-1,1-2 1,0 0-1,-1 0 0,0 0 1,0 0-1,0-1 0,-1 1 1,0-1-1,0 0 0,3-10 1,-5 10 5,1 0 1,-1 0 0,0 0 0,0 0 0,-1 0 0,1 0 0,-1 0-1,-1 1 1,1-1 0,-1 0 0,0 1 0,0-1 0,-4-5 0,24 53 101,11 9-86,-1-4 94,29 68-1,-51-100-87,0 1 0,-1 0 0,-1 0 0,0 0 0,-1 1 0,-1-1 0,-1 1 0,0-1 0,-2 18 0,1-30-23,-1 0 1,0 0-1,0 0 1,0 0-1,0 0 1,-1 0-1,-2 4 0,4-7-2,0-1-1,-1 1 1,1-1-1,0 1 1,-1-1-1,1 1 1,0-1-1,-1 0 1,1 1-1,-1-1 1,1 0-1,-1 1 1,1-1-1,-1 0 0,1 1 1,-1-1-1,1 0 1,-1 0-1,0 0 1,1 1-1,-1-1 1,0 0-1,0 0 1,0-1-1,0 1 0,0-1 0,0 1 0,0-1 1,0 1-1,0-1 0,0 1 0,0-1 1,1 0-1,-1 1 0,0-1 0,1 0 1,-1 0-1,0 0 0,1 0 0,-1 1 0,0-3 1,-5-10-2,1-1 0,0 0 0,1 0 0,0-1 0,1 1 0,1-1 0,-1-22 0,1 11-1,-1 2 2,-14-180-110,16 174 93,2 0-1,1 0 1,1-1-1,14-51 1,-16 78 19,-1 1 0,2-1 1,-1 1-1,0-1 0,1 1 0,0 0 0,-1 0 1,1 0-1,1 0 0,-1 0 0,0 0 0,1 0 0,-1 1 1,1-1-1,3-2 0,-4 4 7,1 0 0,0 0 0,-1 0-1,1 0 1,0 1 0,-1-1 0,1 1 0,0 0 0,-1-1-1,1 1 1,0 0 0,0 0 0,-1 1 0,1-1 0,0 1-1,0-1 1,-1 1 0,1 0 0,-1 0 0,1 0 0,2 2-1,3 1 30,0 0-1,0 1 1,-1 0-1,0 0 0,0 1 1,0 0-1,0 0 1,-1 0-1,0 1 1,-1 0-1,1 0 0,-1 1 1,-1-1-1,1 1 1,-1 0-1,-1 1 1,4 10-1,-5-12-39,0 1 1,0-1-1,-1 0 1,0 1-1,-1-1 0,1 1 1,-1-1-1,-1 1 1,0-1-1,0 0 0,0 1 1,-1-1-1,0 0 1,0 0-1,-1 0 0,0 0 1,0 0-1,0 0 1,-1-1-1,-9 12 1,4-8-412,0-1 0,0 0 0,-1-1 0,-19 14 0,10-10-2863,-38 16-1,23-13 1310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8:40.093"/>
    </inkml:context>
    <inkml:brush xml:id="br0">
      <inkml:brushProperty name="width" value="0.05" units="cm"/>
      <inkml:brushProperty name="height" value="0.05" units="cm"/>
      <inkml:brushProperty name="color" value="#FF0066"/>
    </inkml:brush>
  </inkml:definitions>
  <inkml:trace contextRef="#ctx0" brushRef="#br0">113 97 9138,'-10'0'1087,"0"-1"0,1 2 0,-1-1 0,0 1 0,1 0 0,-1 1 0,-15 5 0,5-2 941,158-34 1247,85-7-2654,-110 18-223,-106 17-374,28-5 33,-33 6-45,0 0 1,-1 0-1,1 0 0,0-1 1,0 2-1,-1-1 1,1 0-1,0 0 0,0 1 1,-1-1-1,1 1 0,0-1 1,-1 1-1,4 1 1,-49 18 384,9-2-369,-1-1-1,0-2 1,-1-2 0,-48 10 0,-96-2 93,127-17-76,159-20 206,0-4 0,136-47 0,-266 77 175,3-2-385,-1 0 1,0-1-1,-45 7 1,23-8 0,26-3-11,0 0 0,-36-1-1,47-4-39,11-1-93,15-3-4,166-33 134,-161 33 33,0-1 0,0-2 0,38-19 0,-82 26 330,-11 6-389,0 0 1,-42 13-1,-4 1 12,32-10-2,9-3-5,0 3 0,-56 18-1,156-23-383,-29-5 376,-1-1 0,42-10 0,-56 8 16,1 0 0,-1-2 0,0 0 0,-1-1 1,30-17-1,12-8 91,-86 38 100,19-3-209,-1 0 1,1 1 0,0 0-1,0 0 1,0 1-1,1 0 1,-1 0 0,-6 6-1,6-4 2,0-1 0,0-1 0,-1 1 0,1-1-1,-1 0 1,0-1 0,-1 0 0,-9 3 0,-30 7 19,0-2 1,-52 5 0,85-17-1649,39 3-696,5 8 1281</inkml:trace>
</inkml:ink>
</file>

<file path=ppt/ink/ink2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27.111"/>
    </inkml:context>
    <inkml:brush xml:id="br0">
      <inkml:brushProperty name="width" value="0.05" units="cm"/>
      <inkml:brushProperty name="height" value="0.05" units="cm"/>
      <inkml:brushProperty name="color" value="#FF0066"/>
    </inkml:brush>
  </inkml:definitions>
  <inkml:trace contextRef="#ctx0" brushRef="#br0">134 22 8250,'1'-1'245,"-1"0"1,0 0 0,0 0 0,0 1-1,0-1 1,-1 0 0,1 0 0,0 0-1,0 0 1,-1 0 0,1 1-1,0-1 1,-1 0 0,1 0 0,0 0-1,-1 1 1,1-1 0,-1 0 0,0 1-1,1-1 1,-1 0 0,0 1 0,1-1-1,-1 1 1,0-1 0,1 1-1,-1-1 1,-1 0 0,1 1-71,-1 0 1,1 1 0,-1-1-1,1 0 1,0 0-1,-1 1 1,1-1 0,0 1-1,-1-1 1,1 1-1,0-1 1,-1 1 0,1 0-1,0 0 1,-2 1-1,-6 5 272,1 1-1,-1 1 1,-7 9-1,16-18-397,-7 8 241,0 1-1,1 0 0,0 0 1,1 0-1,0 0 1,0 1-1,1 0 0,0 0 1,-3 16-1,7-25-268,0 0 0,0 0-1,0 0 1,0 0 0,0-1 0,1 1-1,-1 0 1,0 0 0,1 0 0,-1 0-1,0-1 1,1 1 0,-1 0 0,1 0-1,-1-1 1,1 1 0,0 0 0,-1-1-1,1 1 1,0-1 0,-1 1 0,1 0-1,0-1 1,0 0 0,0 1 0,-1-1-1,1 1 1,1-1 0,29 10 196,-24-8-149,23 6 124,-9-3-105,-1 1-1,0 0 0,31 16 1,-47-20-65,0-1 1,-1 1-1,1 0 1,-1 1-1,1-1 1,-1 1 0,0 0-1,0-1 1,0 1-1,-1 0 1,1 1-1,-1-1 1,1 0-1,-1 1 1,0-1 0,-1 1-1,1 0 1,-1 0-1,1 0 1,-1 0-1,0-1 1,0 2 0,-1-1-1,1 7 1,-2-6 18,0 0 0,0 1 0,-1-1 0,1 0 1,-1 1-1,0-1 0,-1 0 0,1 0 0,-1-1 0,0 1 1,0 0-1,-1-1 0,1 0 0,-1 0 0,0 0 0,0 0 1,0-1-1,-7 5 0,-1 1-79,-1-1 0,0-1 0,0 0 0,-1-1 0,-23 8 0,33-13-278,-1 1 272,0 0-1,0-1 1,0 0-1,0 0 1,-8 0-1,-4-6-1839,16 4 1554,0 0 1,0 0-1,0 0 1,0 0-1,1 0 1,-1 0-1,0 0 1,1 0-1,-1 0 0,0 0 1,1 0-1,-1 0 1,1 0-1,0-1 1,-1 0-1,-3-26-919</inkml:trace>
</inkml:ink>
</file>

<file path=ppt/ink/ink2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28.340"/>
    </inkml:context>
    <inkml:brush xml:id="br0">
      <inkml:brushProperty name="width" value="0.05" units="cm"/>
      <inkml:brushProperty name="height" value="0.05" units="cm"/>
      <inkml:brushProperty name="color" value="#FF0066"/>
    </inkml:brush>
  </inkml:definitions>
  <inkml:trace contextRef="#ctx0" brushRef="#br0">0 1005 7314,'7'0'973,"0"0"1,0 0 0,0 1 0,0 0-1,0 0 1,0 0 0,0 1-1,0 0 1,-1 0 0,1 1 0,10 5-1,-15-6-852,1-1 0,-1 0 0,0 1 0,1-1 0,-1 1-1,0 0 1,0 0 0,0 0 0,-1 0 0,1 0 0,0 0-1,-1 0 1,1 1 0,-1-1 0,0 1 0,0-1 0,0 1-1,0-1 1,0 1 0,0-1 0,-1 1 0,1 0-1,-1-1 1,0 1 0,0 0 0,0 0 0,0-1 0,0 1-1,-1 0 1,1-1 0,-2 6 0,-18 32 288,19-38-395,0 0 1,-1 0-1,1 0 1,0 0-1,-1 0 1,0-1-1,1 1 1,-1 0-1,0-1 0,0 1 1,1-1-1,-1 0 1,-1 1-1,1-1 1,0 0-1,-2 1 1,3-2-14,0-1-1,0 1 1,0 0 0,0 0 0,0-1 0,0 1 0,0 0-1,0-1 1,1 1 0,-1-1 0,0 1 0,0-1 0,0 1 0,1-1-1,-1 0 1,0 0 0,1 1 0,-1-1 0,1 0 0,-1 0-1,1 1 1,-1-1 0,1 0 0,-1 0 0,1 0 0,-1-1 0,-6-26-6,6 15-2,0 0-1,1 0 0,0-1 1,1 1-1,1 0 0,0 0 1,1 0-1,0 0 0,6-15 1,-7 24 20,-1 0 1,1 0 0,-1 0 0,1 1-1,1-1 1,-1 1 0,0-1 0,1 1-1,-1 0 1,1 0 0,0 0 0,0 0-1,1 0 1,-1 1 0,0 0 0,1-1-1,0 1 1,-1 0 0,1 1 0,0-1-1,0 1 1,0 0 0,0 0 0,0 0-1,0 0 1,0 1 0,0-1 0,0 1-1,1 0 1,-1 0 0,0 1 0,0-1-1,4 2 1,-2 0 98,-1 0 0,1 0-1,-1 0 1,0 1 0,0-1 0,0 1-1,0 1 1,0-1 0,-1 1 0,1 0-1,-1 0 1,0 0 0,7 9 0,-5-5-15,-1 1 1,1-1-1,-2 1 1,1 1-1,-1-1 1,0 0-1,2 12 1,-8-32-91,0 0 1,1-1 0,1 1 0,0-1 0,3-20-1,-3 27-4,1-2-9,0 0-1,0 0 1,1 0 0,-1 0-1,2 0 1,-1 1 0,1-1-1,0 1 1,0-1 0,1 1-1,7-10 1,-8 13 2,-1 0 1,1 1-1,0-1 0,0 0 1,0 1-1,0 0 0,1 0 1,-1 0-1,1 0 0,-1 0 0,1 1 1,-1-1-1,1 1 0,0 0 1,0 0-1,0 1 0,-1-1 1,1 1-1,0 0 0,7 0 1,15 3 8,58 3-26,-76-6 46,0 0-1,0-1 0,0 0 0,-1 0 0,1-1 1,0 0-1,-1 0 0,10-5 0,-12 4 21,-1 1 1,0-2-1,0 1 0,0 0 0,0-1 0,0 0 0,-1 0 0,0 0 1,5-6-1,24-48 465,-21 36-293,-5 12-57,0-1 1,-1 1-1,0-1 0,-1 0 0,0 0 0,-1-1 1,3-13-1,-6 35-138,-1-1 1,0 1-1,-1-1 0,0 1 1,-1-1-1,1 1 1,-2-1-1,-6 14 0,3-8-12,2 0 0,-6 22 0,-7 49-138,16-84-234,1-11-60,-1-22-130,1 22 575,-1-14-110,0 5-59,1 0 1,0 0 0,1 0 0,1 0 0,5-28-1,-6 45 142,1 0 0,-1 0 0,0 1 0,0-1 0,0 0 0,1 0 0,-1 1 0,0-1 0,1 0 0,-1 1 0,0-1 0,1 1 0,-1-1 0,1 0 0,-1 1 0,1-1 0,-1 1 0,1-1 0,0 1 0,-1-1 0,1 1 0,0 0 0,-1-1 0,1 1-1,0 0 1,-1 0 0,1-1 0,0 1 0,0 0 0,-1 0 0,1 0 0,0 0 0,0 0 0,-1 0 0,1 0 0,0 0 0,0 0 0,-1 0 0,1 0 0,0 1 0,-1-1 0,1 0 0,0 0 0,0 1 0,-1-1 0,1 0 0,0 2 0,36 27 13,-26-19-9,-4-4 36,0 0-1,1-1 0,-1 0 0,1 0 0,15 6 1,-21-10-16,0-1 0,0 1 0,0-1 0,0 1 0,0-1 0,0 0 0,0 0 0,0 1 0,0-2 0,0 1 0,0 0 1,0 0-1,0-1 0,0 1 0,0-1 0,0 1 0,0-1 0,0 0 0,-1 0 0,1 0 0,0 0 0,0 0 0,-1 0 0,1-1 0,-1 1 0,1-1 1,-1 1-1,1-1 0,-1 1 0,0-1 0,2-2 0,5-10 42,-1 0 1,0 0-1,-1-1 1,-1 1-1,0-1 1,-1-1 0,0 1-1,-1-1 1,-1 1-1,0-17 1,-1-14-36,-2 0 0,-8-52 0,2 58-18,2 27-23,4 14 11,0-1 0,1 1 1,-1-1-1,1 1 0,0 0 1,-1-1-1,1 1 0,-1 0 0,1-1 1,0 1-1,0 0 0,-1-1 0,1 1 1,0 0-1,0-1 0,0 1 1,0 0-1,0 0 0,0-1 0,0 1 1,0 1-1,-2 14-5,1 0-1,0 1 1,1-1 0,1 0-1,1 1 1,6 27 0,-6-35 9,0 1 1,1-1-1,1 0 1,-1 0 0,1 0-1,1 0 1,0-1 0,0 1-1,1-1 1,-1-1-1,2 1 1,11 11 0,-15-17 0,-1 0 0,0 0 1,1 0-1,0 0 1,-1-1-1,1 1 1,0-1-1,0 0 0,0 0 1,0 0-1,0 0 1,0 0-1,0 0 0,0-1 1,0 0-1,0 1 1,0-1-1,0 0 0,1-1 1,-1 1-1,0-1 1,0 1-1,0-1 0,0 0 1,0 0-1,0 0 1,0 0-1,-1-1 0,1 1 1,0-1-1,-1 0 1,1 0-1,-1 1 1,1-2-1,-1 1 0,0 0 1,0 0-1,3-5 1,3-4 11,0-1 1,0 0-1,-1 0 1,-1-1 0,0 0-1,-1 0 1,5-19-1,-3 4 33,-1 0-1,-1-1 0,-2 1 1,-1-1-1,-1 0 0,-1 0 1,-2 1-1,0-1 0,-2 1 0,-13-47 1,14 68-45,0-1 0,-1 0-1,0 1 1,-7-11 0,10 17-2,0 0 1,1 0-1,-1-1 0,0 1 0,-1 0 1,1 0-1,0 0 0,0 1 0,0-1 0,-1 0 1,1 0-1,0 1 0,-1-1 0,0 0 1,1 1-1,0 0 0,0 0 0,0 0 0,0 0 0,1 0 0,-1 1 0,0-1 0,0 0 0,1 0 0,-1 1 0,0-1 0,0 0 0,1 1 0,-1-1 1,0 1-1,1-1 0,-1 1 0,1-1 0,-1 1 0,0 0 0,1-1 0,0 1 0,-1 0 0,1-1 0,-1 1 0,1 0 0,0-1 0,-1 2 0,-2 6-1,0 0 0,0 0 0,1 0 0,0 0 0,0 0 0,1 1 0,0-1 0,1 1 0,0 12 0,1 4-35,2 0 1,6 26-1,4-5-1264,1 1 0,3-2-1,2 0 1,29 50 0,-28-55 131</inkml:trace>
</inkml:ink>
</file>

<file path=ppt/ink/ink2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28.865"/>
    </inkml:context>
    <inkml:brush xml:id="br0">
      <inkml:brushProperty name="width" value="0.05" units="cm"/>
      <inkml:brushProperty name="height" value="0.05" units="cm"/>
      <inkml:brushProperty name="color" value="#FF0066"/>
    </inkml:brush>
  </inkml:definitions>
  <inkml:trace contextRef="#ctx0" brushRef="#br0">1 0 10338,'0'0'4489,"6"8"-2296,2 5-249,0 7-416,5 4-143,-1 3-393,-3 1-232,4-4-416,-6-8-144,-7-4-152,6-3-168,-7-7-696,-1-2-312,4-8-1401,-2 6 3625,0 1-1120</inkml:trace>
</inkml:ink>
</file>

<file path=ppt/ink/ink2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29.280"/>
    </inkml:context>
    <inkml:brush xml:id="br0">
      <inkml:brushProperty name="width" value="0.05" units="cm"/>
      <inkml:brushProperty name="height" value="0.05" units="cm"/>
      <inkml:brushProperty name="color" value="#FF0066"/>
    </inkml:brush>
  </inkml:definitions>
  <inkml:trace contextRef="#ctx0" brushRef="#br0">10 0 10370,'-9'5'4009,"9"0"-3017,8 1-488,6-4-456,4-2-448,6-5-704,-4-5-464,9 10 920</inkml:trace>
</inkml:ink>
</file>

<file path=ppt/ink/ink2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29.730"/>
    </inkml:context>
    <inkml:brush xml:id="br0">
      <inkml:brushProperty name="width" value="0.05" units="cm"/>
      <inkml:brushProperty name="height" value="0.05" units="cm"/>
      <inkml:brushProperty name="color" value="#FF0066"/>
    </inkml:brush>
  </inkml:definitions>
  <inkml:trace contextRef="#ctx0" brushRef="#br0">0 72 7186,'44'46'3130,"-43"-43"-2849,1-1 1,-1 0 0,1 1 0,-1-1 0,0 1 0,0 0 0,0-1-1,0 1 1,0 0 0,-1-1 0,1 1 0,-1 0 0,0 0-1,0 0 1,0 0 0,0-1 0,-1 5 0,1 3 953,-1-10-1176,1 0 0,0-1 0,0 1 0,0 0 0,0-1 0,0 1 0,-1 0 0,1 0 1,0-1-1,0 1 0,0 0 0,-1 0 0,1 0 0,0-1 0,0 1 0,-1 0 0,1 0 0,0 0 1,-1 0-1,1-1 0,0 1 0,0 0 0,-1 0 0,1 0 0,0 0 0,-1 0 0,1 0 1,0 0-1,-1 0 0,1 0 0,0 0 0,0 0 0,-1 0 0,1 0 0,0 0 0,-1 0 0,1 0 1,0 1-1,-1-1 0,1 0 0,0 0 0,0 0 0,-1 0 0,1 1 0,0-1 0,0 0 1,-1 0-1,1 0 0,0 1 0,2-19-4,2 1 1,0 0-1,7-19 0,-11 34-45,1-1-1,0 0 1,0 1 0,1-1-1,-1 1 1,1-1-1,-1 1 1,1 0-1,0-1 1,1-1 0,-2 4 1,0-1 0,-1 1 0,1-1 1,0 1-1,-1 0 0,1-1 1,0 1-1,-1 0 0,1 0 0,0-1 1,0 1-1,-1 0 0,1 0 1,0 0-1,0 0 0,-1 0 1,1 0-1,0 0 0,0 0 0,0 0 1,-1 0-1,1 1 0,1-1 1,2 3 81,0 0 0,1 0 1,-2 0-1,1 0 0,0 1 1,0-1-1,-1 1 0,4 6 1,20 17 626,-25-25-705,0-1 0,1 0 0,-1 0 0,0 0 0,0 0 0,1 0 0,-1-1 0,1 1 0,-1-1 0,0 1 0,1-1 0,-1 0 0,1 0 0,-1 0 0,1 0 0,-1-1 0,1 1 0,-1-1 0,0 1 0,1-1 0,-1 0 0,0 0 0,1 0 0,-1 0 0,0 0 0,0 0 0,0-1 0,0 1 0,0-1 0,0 0 0,-1 1 0,1-1 0,2-3 0,0 0-363,-1 0 0,1 0 0,-1 0 0,-1 0 0,1-1 0,-1 1 0,0-1 0,0 0 1,-1 1-1,1-1 0,-1 0 0,0-10 0,-1 2-1511,0 3 845</inkml:trace>
</inkml:ink>
</file>

<file path=ppt/ink/ink2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30.127"/>
    </inkml:context>
    <inkml:brush xml:id="br0">
      <inkml:brushProperty name="width" value="0.05" units="cm"/>
      <inkml:brushProperty name="height" value="0.05" units="cm"/>
      <inkml:brushProperty name="color" value="#FF0066"/>
    </inkml:brush>
  </inkml:definitions>
  <inkml:trace contextRef="#ctx0" brushRef="#br0">29 55 6281,'0'-7'758,"-1"0"1364,0-1 1,0 1-1,0 0 0,-4-11 0,11 43 3596,3 10-4726,58 115 2064,-42-101-2747,-3 0 1,-3 1-1,21 78 1,-40-128-313,2 7-387,0 1-1,-1 0 1,0 0-1,0 0 0,0 0 1,-1 0-1,-1 0 1,1-1-1,-3 12 0,3-18 218,-1-1-1,1 1 1,0-1 0,-1 0-1,1 1 1,0-1-1,-1 0 1,1 1-1,-1-1 1,1 0 0,-1 1-1,1-1 1,-1 0-1,1 0 1,0 0-1,-1 0 1,1 1-1,-1-1 1,1 0 0,-1 0-1,1 0 1,-1 0-1,1 0 1,-1 0-1,0 0 1,1 0 0,-1 0-1,1-1 1,0 1-1,-1 0 1,1 0-1,-1 0 1,1-1 0,-1 1-1,1 0 1,-1-1-1,-21-11-3062,18 10 2383,-16-11-607</inkml:trace>
  <inkml:trace contextRef="#ctx0" brushRef="#br0" timeOffset="1">81 491 7306,'-79'-50'3872,"77"43"-1199,2 2-209,10 0-447,6-4-377,5-6-255,7-1-89,-2-2-456,-2 2-232,-5 3-392,-3 2-176,1 4-704,-3-4-344,-3 3-1337,2 8-375,-13 5 1736</inkml:trace>
</inkml:ink>
</file>

<file path=ppt/ink/ink2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30.792"/>
    </inkml:context>
    <inkml:brush xml:id="br0">
      <inkml:brushProperty name="width" value="0.05" units="cm"/>
      <inkml:brushProperty name="height" value="0.05" units="cm"/>
      <inkml:brushProperty name="color" value="#FF0066"/>
    </inkml:brush>
  </inkml:definitions>
  <inkml:trace contextRef="#ctx0" brushRef="#br0">0 618 7362,'50'46'3540,"-49"-44"-3317,1-1 0,-1 0 0,1 0-1,-1-1 1,1 1 0,-1 0 0,1 0-1,-1-1 1,1 1 0,0-1 0,-1 1-1,1-1 1,0 0 0,-1 0 0,1 1-1,0-1 1,-1-1 0,1 1 0,0 0-1,-1 0 1,1 0 0,0-1 0,-1 1-1,3-2 1,0 0 199,0 0-1,-1 0 1,1-1 0,-1 1-1,0-1 1,5-5-1,-8 8-419,7-8 618,0 1-1,-1-1 0,-1-1 1,1 1-1,-1-1 1,6-16-1,18-58 1539,-29 82-2153,0-1 12,1 1 1,-1-1-1,1 0 0,-1 0 1,1 0-1,-1 0 1,0 0-1,0 0 0,0 0 1,0 0-1,-1 0 0,1 0 1,0 0-1,-1 0 1,1 0-1,-1 0 0,0 0 1,0 0-1,0 0 0,0 1 1,0-1-1,0 0 1,0 1-1,0-1 0,-3-2 1,2 3-20,1 0 1,-1 1-1,1-1 1,-1 0-1,1 1 1,-1-1 0,0 1-1,1 0 1,-1-1-1,0 1 1,1 0-1,-1 0 1,0 0-1,1 0 1,-1 0-1,0 0 1,1 1 0,-1-1-1,1 1 1,-1-1-1,0 1 1,1-1-1,-1 1 1,1 0-1,0 0 1,-1 0-1,1 0 1,-1 0 0,1 0-1,-2 2 1,-2 4-17,1 0 1,-1 0 0,2 0-1,-1 0 1,1 1 0,0-1-1,0 1 1,1 0 0,-2 15 0,0-8 6,4-14 11,-1 1 0,1-1-1,-1 0 1,1 1 0,0-1 0,0 1 0,0-1 0,0 1 0,0-1 0,0 1 0,0-1 0,0 0 0,0 1 0,1-1 0,-1 1 0,1-1 0,-1 0 0,1 1 0,-1-1 0,1 0 0,0 1 0,-1-1 0,1 0 0,0 0 0,0 0 0,0 0 0,0 0 0,0 0 0,0 0 0,1 0 0,-1 0 0,0 0-1,0-1 1,1 1 0,-1-1 0,0 1 0,1 0 0,-1-1 0,0 0 0,1 1 0,-1-1 0,1 0 0,2 0 0,1 0-1,0 1-1,0-1 1,0-1-1,0 1 0,0-1 1,0 0-1,0 0 1,0-1-1,0 1 1,0-1-1,6-3 1,-4-1 9,0 1 0,0-1 0,0-1 0,-1 1 1,1-1-1,-2 0 0,11-16 0,-10 14 88,0 0-1,0 1 1,1 0-1,1 0 1,10-10-1,-17 17-63,1 1 0,-1-1-1,0 0 1,1 0 0,-1 0-1,1 1 1,-1-1 0,0 1-1,1-1 1,-1 1 0,1 0-1,0 0 1,-1-1 0,1 1-1,-1 0 1,1 0 0,-1 0-1,1 1 1,-1-1 0,1 0-1,-1 1 1,1-1-1,-1 1 1,1-1 0,-1 1-1,1 0 1,-1-1 0,0 1-1,1 0 1,-1 0 0,0 0-1,0 0 1,0 0 0,0 0-1,0 0 1,0 1 0,0-1-1,0 0 1,0 1 0,1 1-1,1 2 5,-1-1-1,1 1 0,-1 0 0,0 0 1,0 0-1,-1 0 0,1 1 0,-1-1 1,0 0-1,0 9 0,-2-6-24,0 0 1,0 0-1,0-1 0,-1 1 0,0 0 1,-5 9-1,5-13-14,1 0 1,-1 0-1,0-1 0,-1 1 1,1 0-1,-1-1 1,0 0-1,1 1 1,-1-1-1,-1 0 0,1-1 1,0 1-1,-5 2 1,8-5-12,-1 1 1,1-1-1,-1 1 1,1-1-1,-1 0 1,1 1-1,-1-1 0,1 0 1,-1 0-1,0 1 1,1-1-1,-1 0 1,1 0-1,-1 0 1,0 0-1,1 0 1,-1 0-1,0 0 1,1 0-1,-1 0 1,0 0-1,1 0 0,-1 0 1,1-1-1,-1 1 1,0 0-1,1 0 1,-1-1-1,1 1 1,-1 0-1,1-1 1,-1 1-1,1 0 1,-1-1-1,1 1 1,-1-1-1,1 1 1,-1-1-1,1 1 0,0-1 1,-1 1-1,1-1 1,0 1-1,0-1 1,-1 0-1,1 1 1,0-1-1,0 1 1,0-1-1,0 0 1,0 1-1,0-1 1,0 0-1,0 1 0,0-1 1,0 0-1,0 1 1,0-2-1,0-1-89,0-1 0,1 1 0,-1-1-1,1 1 1,0-1 0,0 1 0,0-1-1,0 1 1,3-6 0,52-64-621,-38 52 629,-1-1 1,25-42-1,-38 55 116,0 0 0,0 0 1,-1 0-1,0 0 0,0 0 1,-1-1-1,-1 0 0,0 1 1,0-1-1,0 0 0,-3-18 1,-5-34 10,-3 0 1,-21-71 0,20 109 77,9 40 59,8 41 147,5 15-29,3-2 0,34 102 1,-42-139-1660,-9-19-2639,2-14 3717,1 0 0,-1 0 0,1 0 0,-1 0-1,1 0 1,-1 0 0,1 0 0,-1 0 0,1 0 0,-1 0 0,1 0 0,0 0 0,-1 0 0,1 0 0,-1-1 0,1 1 0,-1 0-1,1 0 1,0 0 0,-1-1 0,1 1 0,-1 0 0,1-1 0,0 1 0,-1 0 0,1-1 0,0 1 0,0 0 0,-1-1 0,1 0-1</inkml:trace>
</inkml:ink>
</file>

<file path=ppt/ink/ink2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31.272"/>
    </inkml:context>
    <inkml:brush xml:id="br0">
      <inkml:brushProperty name="width" value="0.05" units="cm"/>
      <inkml:brushProperty name="height" value="0.05" units="cm"/>
      <inkml:brushProperty name="color" value="#FF0066"/>
    </inkml:brush>
  </inkml:definitions>
  <inkml:trace contextRef="#ctx0" brushRef="#br0">25 152 8562,'-25'-59'3598,"25"59"-3496,0-1 0,0 0 0,0 0 0,0 1-1,0-1 1,0 0 0,0 0 0,1 1 0,-1-1 0,0 0 0,0 1 0,1-1 0,-1 0 0,0 1-1,1-1 1,-1 0 0,0 1 0,1-1 0,-1 0 0,1 1 0,-1-1 0,1 1 0,-1-1 0,1 1 0,0-1-1,-1 1 1,1 0 0,-1-1 0,1 1 0,0 0 0,0-1 0,0 1 0,28-8 1521,-21 6-981,54-26 2517,-52 22-2502,1 1 0,0 0 1,1 0-1,-1 1 0,1 0 1,16-2-1,-24 6-584,-1 0 1,0 0-1,0 1 0,1-1 1,-1 1-1,0 0 0,0 0 1,0 0-1,0 0 0,0 0 1,0 1-1,0-1 0,0 1 1,0 0-1,-1 0 0,1 0 1,-1 0-1,1 0 0,-1 1 1,0-1-1,0 1 0,0-1 1,0 1-1,-1 0 0,1 0 1,-1 0-1,1 0 0,0 3 1,2 5-111,0 0-1,-1-1 1,0 1 0,-1 1 0,0-1 0,-1 0 0,0 12 0,-2-18-1782</inkml:trace>
</inkml:ink>
</file>

<file path=ppt/ink/ink2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31.710"/>
    </inkml:context>
    <inkml:brush xml:id="br0">
      <inkml:brushProperty name="width" value="0.05" units="cm"/>
      <inkml:brushProperty name="height" value="0.05" units="cm"/>
      <inkml:brushProperty name="color" value="#FF0066"/>
    </inkml:brush>
  </inkml:definitions>
  <inkml:trace contextRef="#ctx0" brushRef="#br0">2 103 10650,'-2'7'5125,"10"-5"-3857,16-7-3785,-17 3 1934,60-8-3132,-64 10 3650,-1 0 1,1 0 0,-1 1 0,1-1 0,-1 1 0,0-1-1,1 1 1,-1 0 0,0 0 0,1-1 0,-1 2 0,0-1 0,0 0-1,0 0 1,0 1 0,0-1 0,0 1 0,0 0 0,-1-1 0,4 5-1,0 1 630,0 1-1,-1-1 1,0 1-1,4 9 0,-6-11-121,3 5 511,26 51 3255,-29-58-3837,0 0-1,1-1 1,-1 1 0,1-1-1,0 1 1,0-1 0,0 0-1,1 0 1,-1 0-1,1-1 1,-1 1 0,9 3-1,-10-6-252,0 0-1,-1 1 0,1-1 0,0 0 0,0 0 1,0 0-1,0-1 0,0 1 0,0 0 0,0-1 1,-1 1-1,1-1 0,0 0 0,0 0 0,-1 1 0,1-1 1,0 0-1,-1 0 0,1-1 0,-1 1 0,1 0 1,-1 0-1,0-1 0,1 1 0,1-3 0,5-7 151,0 0 0,11-19-1,-8 12-71,-4 6-171,0 0 0,-1 0 0,0 0 0,-1-1 0,6-22-1,-8 25-33,-1 1-1,0 0 1,-1-1-1,0 0 1,0 1-1,-1-1 1,-1 1-1,-2-19 1,47 119-124,-36-75 316,1-1 0,0 0 0,1-1 0,1 0 0,19 20 0,-27-31-159,0-1 0,0 1 0,1 0 0,-1-1 0,0 0-1,1 0 1,-1 0 0,1 0 0,0-1 0,0 1 0,0-1 0,-1 0-1,1 0 1,0 0 0,0-1 0,1 1 0,-1-1 0,0 0 0,0 0 0,0-1-1,0 1 1,0-1 0,0 0 0,0 0 0,0 0 0,-1 0 0,1-1-1,4-2 1,-1 0-367,1-1-1,-1 0 0,0 0 1,0-1-1,0 0 0,-1 0 1,0-1-1,0 0 1,-1 0-1,0 0 0,0-1 1,0 1-1,4-11 0,7-33-1250</inkml:trace>
</inkml:ink>
</file>

<file path=ppt/ink/ink2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33.401"/>
    </inkml:context>
    <inkml:brush xml:id="br0">
      <inkml:brushProperty name="width" value="0.05" units="cm"/>
      <inkml:brushProperty name="height" value="0.05" units="cm"/>
      <inkml:brushProperty name="color" value="#FF0066"/>
    </inkml:brush>
  </inkml:definitions>
  <inkml:trace contextRef="#ctx0" brushRef="#br0">117 57 11883,'-117'-57'4881,"130"64"-2785,2 4-128,4 13-287,2 7-177,0 10-512,2 4-231,-4 2-385,2 3-112,-5-13-184,-3-1-136,-1-9-713,-4-7-503,-5-12-1616,5-2-1937,-3-35 3168</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8:45.331"/>
    </inkml:context>
    <inkml:brush xml:id="br0">
      <inkml:brushProperty name="width" value="0.05" units="cm"/>
      <inkml:brushProperty name="height" value="0.05" units="cm"/>
      <inkml:brushProperty name="color" value="#FF0066"/>
    </inkml:brush>
  </inkml:definitions>
  <inkml:trace contextRef="#ctx0" brushRef="#br0">304 158 2857,'-115'-48'2065,"86"33"-257,28 15-1756,1 0-1,0 0 0,0 0 0,0-1 0,0 1 0,-1 0 1,1 0-1,0 0 0,0-1 0,0 1 0,0 0 0,0 0 1,0 0-1,0-1 0,-1 1 0,1 0 0,0 0 0,0-1 1,0 1-1,0 0 0,0 0 0,0 0 0,0-1 1,0 1-1,0 0 0,0 0 0,0-1 0,1 1 0,-1 0 1,0 0-1,0-1 0,0 1 0,0 0 0,0 0 0,0 0 1,0-1-1,1 1 0,-1 0 0,3-7 941,3-6 597,-6 12-1537,1 1-1,-1-1 1,0 1 0,1-1 0,-1 1-1,0-1 1,0 1 0,1-1 0,-1 0-1,0 1 1,0-1 0,0 1 0,0-1 0,0 0-1,1 1 1,-1-1 0,0 0 0,-1 1-1,1-1 1,0 1 0,0-1 0,0 0-1,0 1 1,0-1 0,-1 1 0,1-1-1,-1 0 1,2-20 1607,-1 2 612,0 18-2168,0 1-1,0 0 0,0-1 0,0 1 1,0-1-1,0 1 0,-1 0 0,1-1 0,0 1 1,0-1-1,0 1 0,-1 0 0,1-1 1,0 1-1,0 0 0,-1 0 0,1-1 0,0 1 1,-1 0-1,1-1 0,0 1 0,-1 0 1,1 0-1,-1 0 0,1-1 0,0 1 1,-1 0-1,1 0 0,-1 0 0,1 0 0,0 0 1,-1 0-1,1 0 0,-1 0 0,-1 1-116,0 0 1,1 1-1,-1-1 0,1 1 0,0-1 0,-1 1 0,1 0 0,0-1 0,0 1 1,0 0-1,-1 2 0,-14 22-28,0-6 19,1 0 0,2 1 0,0 1 0,1 0 0,-16 43 0,20-43-2,2 1 0,1 0 0,1 0 0,-2 26 0,6-43 1,0 0 1,0 1-1,0-1 0,1 0 0,0 0 1,0 0-1,0 0 0,1 0 1,0 0-1,0 0 0,1 0 0,-1-1 1,1 1-1,0-1 0,1 0 0,0 0 1,-1 0-1,2 0 0,-1 0 1,7 5-1,-3-5 27,0 0 1,0 0 0,1-1-1,-1 0 1,1 0-1,0-1 1,0 0-1,0-1 1,1 0 0,-1 0-1,1-1 1,-1 0-1,1-1 1,-1 0 0,1 0-1,-1-1 1,1 0-1,-1-1 1,0 0-1,1-1 1,-1 1 0,0-2-1,-1 1 1,1-1-1,0-1 1,-1 0 0,0 0-1,0 0 1,-1-1-1,0 0 1,9-9-1,-14 13 59,-1 0 0,1 1 0,0-1 0,-1 0 0,1 0 0,-1 0 0,0 0 0,0 0 0,1 0 0,-1 0 0,-1 0-1,2-4 1,-2 5-14,-1 0 0,1-1 0,-1 1 0,1 0 0,-1 0-1,1-1 1,-1 1 0,0 0 0,0 0 0,0 0 0,0 0 0,0 0-1,0 0 1,0 0 0,0 0 0,0 0 0,0 0 0,0 1 0,0-1-1,-1 0 1,-1 0 0,-5-4-17,0 1 0,0 0 0,0 0 0,-1 0 0,0 1 0,1 1 0,-1-1 0,0 2-1,-1-1 1,-13 0 0,23 2-29,0 0 0,0 0 0,0 0 0,0 0-1,0 0 1,0 0 0,0-1 0,1 1 0,-1 0 0,0 0-1,0 0 1,0 0 0,0 0 0,0 0 0,0 0-1,0-1 1,0 1 0,0 0 0,0 0 0,0 0 0,0 0-1,0 0 1,0-1 0,0 1 0,0 0 0,0 0-1,0 0 1,0 0 0,0 0 0,0-1 0,0 1 0,0 0-1,0 0 1,0 0 0,0 0 0,0 0 0,0 0 0,0-1-1,0 1 1,-1 0 0,1 0 0,0 0 0,0 0-1,0 0 1,0 0 0,0 0 0,0 0 0,0 0 0,-1 0-1,1-1 1,0 1 0,0 0 0,0 0 0,0 0 0,0 0-1,0 0 1,-1 0 0,1 0 0,0 0 0,0 0-1,0 0 1,0 0 0,0 0 0,-1 0 0,1 0 0,0 0-1,0 0 1,0 0 0,11-8 44,18-9-76,-20 11-163,1 0 1,0 1-1,0 0 0,0 1 1,0 0-1,1 1 0,0 0 1,15-3-1,4 3-386</inkml:trace>
</inkml:ink>
</file>

<file path=ppt/ink/ink2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33.849"/>
    </inkml:context>
    <inkml:brush xml:id="br0">
      <inkml:brushProperty name="width" value="0.05" units="cm"/>
      <inkml:brushProperty name="height" value="0.05" units="cm"/>
      <inkml:brushProperty name="color" value="#FF0066"/>
    </inkml:brush>
  </inkml:definitions>
  <inkml:trace contextRef="#ctx0" brushRef="#br0">40 319 9618,'26'48'6777,"-22"-41"-6252,0 1 0,-1 0-1,0 0 1,-1 0-1,1 0 1,-2 1 0,2 13-1,-21-59-93,5 19-425,5 8-6,1 1 0,1-1 1,-1 0-1,2-1 0,-1 1 0,1-1 1,1 0-1,-3-12 0,6 21 0,1 0 1,-1 1-1,1-1 0,0 0 1,0 0-1,0 1 0,0-1 0,0 0 1,0 1-1,0-1 0,0 0 0,1 1 1,-1-1-1,1 0 0,-1 1 0,1-1 1,0 1-1,0-1 0,0 1 1,-1-1-1,1 1 0,1-1 0,-1 1 1,0 0-1,0 0 0,0 0 0,1-1 1,-1 1-1,0 0 0,1 1 1,-1-1-1,1 0 0,-1 0 0,1 1 1,0-1-1,-1 1 0,4-1 0,3-1 10,1 1 0,-1 0-1,1 1 1,0 0-1,-1 1 1,10 1 0,55 10 128,-46-7 145,1 0 0,53 1-1,-73-7-155,0 1-1,0-1 0,0 0 0,0-1 0,0 1 0,0-2 0,0 1 0,-1-1 0,1 0 0,-1-1 0,0 0 0,0 0 0,0 0 0,9-9 0,-14 12-60,0-1-1,-1 1 1,1-1-1,0 1 0,-1-1 1,1 0-1,-1 0 0,0 0 1,0 0-1,0 0 0,1 0 1,-2 0-1,1 0 0,0 0 1,0-1-1,-1 1 1,1 0-1,-1-4 0,0 3-10,0 1 0,-1 0-1,1 0 1,-1 0 0,0 0-1,0 0 1,0 0 0,0 1-1,0-1 1,0 0 0,0 0-1,0 1 1,-1-1 0,1 1 0,-1-1-1,-2-2 1,-8-4 98,1 1 1,-2 0 0,1 1-1,-27-10 1,24 10-202,-13-4-123,-25-12-93,49 21-44,1-1-1,0 0 1,-1 0-1,1 0 1,0-1 0,0 1-1,0-1 1,1 1-1,-1-1 1,1 0 0,-4-5-1,5 7 198,1 1 0,0-1 0,-1 1 1,1-1-1,0 0 0,0 1 0,0-1 0,-1 1 0,1-1 0,0 1 0,0-1 0,0 0 0,0 1 0,0-1 0,0 1 0,0-1 1,0 0-1,0 1 0,1-1 0,-1 1 0,0-1 0,0 1 0,0-1 0,1 1 0,-1-1 0,0 1 0,1-1 0,-1 1 0,0-1 1,1 1-1,-1-1 0,0 1 0,1-1 0,-1 1 0,1 0 0,-1-1 0,1 1 0,-1 0 0,1 0 0,-1-1 0,1 1 0,0 0 1,-1 0-1,1 0 0,0-1 0,22-3-1238</inkml:trace>
</inkml:ink>
</file>

<file path=ppt/ink/ink2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34.358"/>
    </inkml:context>
    <inkml:brush xml:id="br0">
      <inkml:brushProperty name="width" value="0.05" units="cm"/>
      <inkml:brushProperty name="height" value="0.05" units="cm"/>
      <inkml:brushProperty name="color" value="#FF0066"/>
    </inkml:brush>
  </inkml:definitions>
  <inkml:trace contextRef="#ctx0" brushRef="#br0">119 0 11362,'-39'37'5727,"26"-23"-4936,1 1-1,0 0 1,1 1-1,-15 29 1,25-44-767,0 0 0,1 0 1,-1 0-1,1 0 0,-1 0 1,1 0-1,0 0 0,-1 0 1,1 0-1,0 0 0,0 0 1,0 0-1,0 0 0,0 1 1,0-1-1,0 0 0,0 0 1,0 0-1,1 0 0,-1 0 1,0 0-1,1 0 0,-1 0 1,1 1-1,-1-1 0,1-1 1,-1 1-1,1 0 0,0 0 1,-1 0-1,1 0 0,0 0 1,0-1-1,0 1 0,0 0 1,0 0-1,-1-1 0,1 1 1,0-1-1,1 1 0,-1-1 1,0 0-1,0 1 0,0-1 1,0 0-1,0 0 0,2 1 0,8 1-23,1-1-1,-1 0 1,24-1-1,-14 0 59,7 1 104,1 2 1,34 7-1,-51-7 14,-1 0 0,0 0 0,0 1 0,-1 1-1,1 0 1,-1 0 0,0 1 0,13 10 0,-21-15-132,0 1 0,0-1-1,-1 1 1,1-1 0,-1 1 0,1 0 0,-1 0 0,0 0 0,0-1 0,0 1-1,0 0 1,0 1 0,0-1 0,0 0 0,-1 0 0,1 0 0,-1 0-1,1 0 1,-1 1 0,0 3 0,0-2 0,-1-1 0,0 0 0,0 0-1,0 1 1,0-1 0,0 0 0,-1 0 0,0 0 0,1 0-1,-1-1 1,0 1 0,-4 4 0,1-2-138,0 0 1,0 0-1,-1-1 1,0 1-1,1-2 0,-1 1 1,0 0-1,-1-1 1,1 0-1,-1-1 0,1 1 1,-14 2-1,16-5-269,0 0 0,0 0 0,1 0 0,-1-1 0,0 1 0,1-1 0,-1 0 0,0 0 0,1 0 0,-1 0 0,1-1 0,0 1 0,-1-1 0,1 0 0,0 0 0,-5-4 0,-7-9-1097</inkml:trace>
</inkml:ink>
</file>

<file path=ppt/ink/ink2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34.771"/>
    </inkml:context>
    <inkml:brush xml:id="br0">
      <inkml:brushProperty name="width" value="0.05" units="cm"/>
      <inkml:brushProperty name="height" value="0.05" units="cm"/>
      <inkml:brushProperty name="color" value="#FF0066"/>
    </inkml:brush>
  </inkml:definitions>
  <inkml:trace contextRef="#ctx0" brushRef="#br0">1 135 8778,'26'9'4849,"-4"12"272,3 5-2672,-4 3-593,-2 10-112,-3-5-832,-3 4-287,5-6-385,0-8-112,-2-8-424,-5-9-320,-1-6-929,-2-5-1247,11 2 1823</inkml:trace>
  <inkml:trace contextRef="#ctx0" brushRef="#br0" timeOffset="1">315 0 11090,'19'49'8193,"6"-2"-3870,0-8-2830,42 49-1,-90-115-12231,-34-40 7199,27 29 2246</inkml:trace>
</inkml:ink>
</file>

<file path=ppt/ink/ink2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35.186"/>
    </inkml:context>
    <inkml:brush xml:id="br0">
      <inkml:brushProperty name="width" value="0.05" units="cm"/>
      <inkml:brushProperty name="height" value="0.05" units="cm"/>
      <inkml:brushProperty name="color" value="#FF0066"/>
    </inkml:brush>
  </inkml:definitions>
  <inkml:trace contextRef="#ctx0" brushRef="#br0">39 122 6537,'-35'-70'2966,"35"69"-2860,-1 0-1,1 0 0,0 1 0,-1-1 0,1 0 0,0 0 0,-1 0 1,1 0-1,0 0 0,0 0 0,0 1 0,0-1 0,-1 0 0,2 0 1,-1 0-1,0 0 0,0 0 0,0 0 0,0 0 0,0 0 1,1 0-1,-1 0 0,0 1 0,1-1 0,-1 0 0,1 0 0,-1 0 1,1 1-1,-1-1 0,1 0 0,0 0 0,-1 1 0,1-1 1,0 1-1,-1-1 0,1 1 0,0-1 0,0 1 0,1-1 0,3-1 284,0 1 0,-1-1 0,1 1 0,0 1 0,9-1 0,-6 0 89,3 0 10,0 0 0,0 1 1,0 1-1,1-1 0,-1 2 1,0 0-1,0 0 0,0 1 1,-1 0-1,1 1 0,-1 0 0,1 0 1,-1 1-1,16 11 0,-20-11-322,0 0-1,0 0 1,-1 1-1,1-1 1,-1 1 0,-1 0-1,1 1 1,-1-1-1,0 1 1,0 0-1,-1 0 1,0 0-1,0 0 1,-1 0-1,0 1 1,0-1-1,-1 1 1,1-1-1,-2 1 1,1 0 0,-1 0-1,-1 8 1,-1 2-80,-1 0 0,0 0 1,-2 0-1,-10 30 1,12-41-188,0 1 0,-1 0 1,0-1-1,0 1 0,0-1 0,-1-1 1,0 1-1,-1 0 0,0-1 0,0 0 1,0-1-1,-10 8 0,15-12-3,-1 0-1,0 0 1,1 0-1,-1 0 1,0 0 0,1 0-1,-1-1 1,0 1-1,0-1 1,1 1 0,-1-1-1,0 0 1,0 0-1,0 0 1,0 0 0,1 0-1,-1 0 1,0 0-1,0 0 1,0-1 0,0 1-1,1-1 1,-1 1-1,0-1 1,0 0-1,1 0 1,-1 0 0,1 0-1,-1 0 1,1 0-1,-1 0 1,1 0 0,-1-1-1,1 1 1,0 0-1,0-1 1,0 1 0,0-1-1,0 0 1,0 1-1,0-1 1,0 0 0,1 1-1,-1-4 1,-2-20 72</inkml:trace>
  <inkml:trace contextRef="#ctx0" brushRef="#br0" timeOffset="1">319 0 13667,'12'23'5465,"1"6"-3737,4 5-135,1 3-153,2-1-280,1-7-391,-3 0-217,-1-1-368,-2-6-144,-4-2-448,-3-9-361,-9-8-919,-3-4-896,-7-7 1583,-7-12 137</inkml:trace>
</inkml:ink>
</file>

<file path=ppt/ink/ink2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35.602"/>
    </inkml:context>
    <inkml:brush xml:id="br0">
      <inkml:brushProperty name="width" value="0.05" units="cm"/>
      <inkml:brushProperty name="height" value="0.05" units="cm"/>
      <inkml:brushProperty name="color" value="#FF0066"/>
    </inkml:brush>
  </inkml:definitions>
  <inkml:trace contextRef="#ctx0" brushRef="#br0">1 272 11474,'3'-11'4809,"11"-12"-2512,6-4-297,4-10 129,5-4-137,5 1-503,-1 4-345,-6 12-624,-6 1-264,-5 17-256,-12 2-160,-4 16-552,-2 9-456,-11 6-1033,2 6-1008,-2 1-463,-7 1 2031</inkml:trace>
  <inkml:trace contextRef="#ctx0" brushRef="#br0" timeOffset="1">138 267 11674,'5'89'4786,"3"-98"-2730,5-8-160,11-5 193,-4-1-113,-2 1-495,-4 2-369,-4 2-688,-1 4-200,-4 9-432,3 5-432,-9 13-2129,-6 3-456,-14 5 1777</inkml:trace>
</inkml:ink>
</file>

<file path=ppt/ink/ink2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36.019"/>
    </inkml:context>
    <inkml:brush xml:id="br0">
      <inkml:brushProperty name="width" value="0.05" units="cm"/>
      <inkml:brushProperty name="height" value="0.05" units="cm"/>
      <inkml:brushProperty name="color" value="#FF0066"/>
    </inkml:brush>
  </inkml:definitions>
  <inkml:trace contextRef="#ctx0" brushRef="#br0">0 224 9906,'0'15'5577,"5"-6"225,8-12-3914,7-3 96,1-17-559,-2-4-385,5-11-632,4-7-328,19-2-3073,1-11 2217</inkml:trace>
</inkml:ink>
</file>

<file path=ppt/ink/ink2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44.919"/>
    </inkml:context>
    <inkml:brush xml:id="br0">
      <inkml:brushProperty name="width" value="0.05" units="cm"/>
      <inkml:brushProperty name="height" value="0.05" units="cm"/>
      <inkml:brushProperty name="color" value="#FF0066"/>
    </inkml:brush>
  </inkml:definitions>
  <inkml:trace contextRef="#ctx0" brushRef="#br0">1483 2221 6681,'-7'1'6683,"17"1"-3015,4 1-3614,-4 0 130,1-1-1,-1 0 1,1-1-1,-1 0 1,1-1-1,-1 0 1,15-2-1,1-3 612,42-13 0,-33 8-367,183-39 1266,26-8-556,134-64 485,-294 89-986,-1-4 1,108-65-1,-105 49-284,175-116 318,-203 119-546,-2-2 0,-2-3-1,63-83 1,-84 96-80,-1-2 0,41-76-1,-62 96-15,0 1 1,-2-1-1,0-1 0,-2 1 0,0-1 1,-2-1-1,5-47 0,-5-16 1,3-96-14,-9 159-9,-1-1-1,-1 1 1,-1 1 0,-1-1 0,-10-29 0,12 46-7,0-1 1,-1 1-1,-1 0 0,1 1 1,-1-1-1,0 1 0,-1 0 1,0 0-1,0 0 0,0 1 1,-1 0-1,0 0 1,-9-5-1,-7-2 0,-1 0 0,0 2 1,-26-9-1,3 1 18,8 5-20,0 2 1,-76-13 0,10 3-3,29 0-48,-134-60 0,185 72 38,0 2 0,0 1-1,-1 1 1,0 0 0,0 3 0,-1 0 0,1 1 0,0 2 0,-37 3 0,-25 8-137,-125 32 0,102-18-61,-29 5 15,-208 38 115,46-7 56,69-10-26,164-38-110,-121 40 1,148-37 121,0 2 0,2 1 0,-76 49 0,104-60 34,-19 12-7,2 2 0,0 0-1,1 2 1,-28 31 0,-18 29-39,-131 113 0,179-176 44,2 2 0,1 0 1,0 2-1,-26 39 0,39-49 6,0 1 0,2 0 1,0 1-1,1 0 0,1 0 0,0 1 0,1-1 0,1 1 0,-3 31 0,5 6-8,4 58 0,1 7 9,-2-88 2,1-1 0,2 1 1,1-1-1,1 0 0,1 0 0,2-1 0,2 0 0,0-1 0,2 0 0,1-1 1,2 0-1,27 38 0,-28-49-1,0 0 0,1-1 0,1-1 0,0 0 0,1-1 0,1-1 0,0-1 0,1-1 0,0 0 1,0-2-1,43 14 0,15-1 15,158 24 0,-189-39-5,-18-4 98,0-1 0,0-1 0,0-2 0,0-1 1,0-1-1,0-1 0,28-9 0,195-69 773,-234 75-833,46-20 141,-2-3 0,65-43 1,35-17-757,-131 75-402,2 1 0,0 2 0,42-11 1,15 7-442</inkml:trace>
</inkml:ink>
</file>

<file path=ppt/ink/ink2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45.953"/>
    </inkml:context>
    <inkml:brush xml:id="br0">
      <inkml:brushProperty name="width" value="0.05" units="cm"/>
      <inkml:brushProperty name="height" value="0.05" units="cm"/>
      <inkml:brushProperty name="color" value="#FF0066"/>
    </inkml:brush>
  </inkml:definitions>
  <inkml:trace contextRef="#ctx0" brushRef="#br0">1 829 10922,'0'-24'4449,"14"-20"-2664,12-11 79,15-19-40,12-2-199,4-4-505,-2 9-304,-3 8-480,-9 6-200,-6 10-288,-1 5-256,-17 5-824,-2-3-392,-8 4-1177,-2-6-40,6 2 1801</inkml:trace>
</inkml:ink>
</file>

<file path=ppt/ink/ink2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46.334"/>
    </inkml:context>
    <inkml:brush xml:id="br0">
      <inkml:brushProperty name="width" value="0.05" units="cm"/>
      <inkml:brushProperty name="height" value="0.05" units="cm"/>
      <inkml:brushProperty name="color" value="#FF0066"/>
    </inkml:brush>
  </inkml:definitions>
  <inkml:trace contextRef="#ctx0" brushRef="#br0">1 1 10626,'6'18'5717,"19"11"-2814,-3-5-342,37 43-1100,-16-20-993,-2 2-1,-3 2 1,42 71 0,-80-122-474,2 4-158,0-1 0,0 1 0,0 0 0,0 0 0,-1-1-1,1 1 1,-1 0 0,0 0 0,-1 1 0,1-1 0,-1 0 0,1 5 0,-2-9 22,1 0 1,-1 1 0,0-1 0,1 0 0,-1 0 0,0 0 0,1 0 0,-1 0-1,0 0 1,1 0 0,-1 0 0,1 0 0,-1 0 0,0 0 0,1 0 0,-1 0-1,0 0 1,1 0 0,-1-1 0,1 1 0,-1 0 0,0-1 0,1 1-1,-1 0 1,1-1 0,-1 1 0,1 0 0,-1-2 0,-20-10-2266,2-3 1094</inkml:trace>
</inkml:ink>
</file>

<file path=ppt/ink/ink2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46.699"/>
    </inkml:context>
    <inkml:brush xml:id="br0">
      <inkml:brushProperty name="width" value="0.05" units="cm"/>
      <inkml:brushProperty name="height" value="0.05" units="cm"/>
      <inkml:brushProperty name="color" value="#FF0066"/>
    </inkml:brush>
  </inkml:definitions>
  <inkml:trace contextRef="#ctx0" brushRef="#br0">20 239 6777,'-3'-3'415,"1"1"1,0-1-1,1 1 0,-1-1 0,0 0 0,1 0 0,0 0 0,0 0 0,0 0 0,0 0 0,0 0 0,0 0 0,1 0 0,-1 0 0,1-1 0,0-2 0,1 0-43,-1 1 0,1-1 0,1 1 0,-1 0 0,1-1 0,0 1 0,0 0 0,5-9 0,1 2 98,0 1-1,0-1 1,2 1 0,-1 1 0,1 0 0,19-15 0,-22 20-300,0 1 0,0 0 0,0 0 0,1 0 0,-1 1 1,1 0-1,0 0 0,0 1 0,0 0 0,0 1 0,0 0 0,0 0 1,13 0-1,-17 1-133,-1 1 0,1-1 0,0 1 1,0-1-1,0 1 0,-1 0 0,1 1 0,0-1 1,-1 1-1,1-1 0,-1 1 0,0 0 0,0 0 1,1 1-1,-1-1 0,0 1 0,-1-1 0,1 1 1,0 0-1,-1 0 0,0 0 0,0 0 0,0 0 1,0 1-1,0-1 0,-1 1 0,1-1 1,-1 1-1,0 0 0,1 6 0,1 8 52,0 0 0,-1 32-1,-2-43-103,0 0 0,0 0-1,-1 0 1,0 0-1,-1 0 1,1 0-1,-1 0 1,-1-1-1,1 1 1,-5 6-1,5-11-182,1 0 1,-1 0-1,1-1 0,-1 1 1,0-1-1,0 1 0,0-1 0,0 0 1,0 0-1,0 0 0,0 0 1,-1 0-1,1 0 0,0 0 1,0-1-1,-1 1 0,1-1 0,0 0 1,-1 1-1,1-1 0,-1 0 1,1-1-1,0 1 0,-1 0 0,1-1 1,0 1-1,-1-1 0,1 0 1,0 1-1,0-1 0,0 0 0,0-1 1,0 1-1,0 0 0,-3-3 1,-6-11-992</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8:46.533"/>
    </inkml:context>
    <inkml:brush xml:id="br0">
      <inkml:brushProperty name="width" value="0.05" units="cm"/>
      <inkml:brushProperty name="height" value="0.05" units="cm"/>
      <inkml:brushProperty name="color" value="#FF0066"/>
    </inkml:brush>
  </inkml:definitions>
  <inkml:trace contextRef="#ctx0" brushRef="#br0">14 0 3497,'-13'4'8274,"19"-4"-6994,17 3-272,42 3-136,-36-6-392,6 2-152,4-2-104,8-2-352,-5-3-3824,15 1 2943</inkml:trace>
</inkml:ink>
</file>

<file path=ppt/ink/ink2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47.096"/>
    </inkml:context>
    <inkml:brush xml:id="br0">
      <inkml:brushProperty name="width" value="0.05" units="cm"/>
      <inkml:brushProperty name="height" value="0.05" units="cm"/>
      <inkml:brushProperty name="color" value="#FF0066"/>
    </inkml:brush>
  </inkml:definitions>
  <inkml:trace contextRef="#ctx0" brushRef="#br0">0 355 7930,'124'-15'3487,"-120"15"-3273,0 0 1,0 0-1,0 0 0,0 1 0,0 0 0,0 0 1,0 0-1,-1 0 0,1 0 0,0 1 0,-1 0 1,1 0-1,-1 0 0,1 0 0,-1 0 0,4 5 1,7 3 688,92 53 4388,-116-68-3930,7 4-1356,0 0 1,1 0-1,-1-1 0,0 1 1,1-1-1,-1 0 0,1 0 1,-1 0-1,-2-3 1,-5-4 10,1-1 0,1-1 0,-1 0 0,2 0 0,-1 0 0,2-1 0,-1 0 0,2 0 0,-1-1 0,2 0 0,-4-13 0,6 12 28,0 0 0,1 0 0,1 0 1,0-1-1,1 1 0,0 0 1,7-25-1,-6 30-248,1 0 0,1 0 0,-1 0 0,2 1 0,5-11 1,-5 12-470,0 1 0,0 0 0,0 0 1,0 0-1,1 1 0,0 0 1,7-5-1,8 0-525</inkml:trace>
</inkml:ink>
</file>

<file path=ppt/ink/ink2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47.525"/>
    </inkml:context>
    <inkml:brush xml:id="br0">
      <inkml:brushProperty name="width" value="0.05" units="cm"/>
      <inkml:brushProperty name="height" value="0.05" units="cm"/>
      <inkml:brushProperty name="color" value="#FF0066"/>
    </inkml:brush>
  </inkml:definitions>
  <inkml:trace contextRef="#ctx0" brushRef="#br0">60 633 7834,'4'0'147,"-1"-1"231,1 1 1,-1-1 0,1 1-1,0 0 1,-1 0 0,1 0-1,-1 0 1,7 2 0,-8-1-186,-1 0 1,1 0 0,0 0 0,-1 0 0,0 0-1,1 1 1,-1-1 0,0 0 0,0 1-1,0-1 1,0 1 0,0 0 0,0-1 0,0 1-1,0 0 1,0-1 0,-1 1 0,1 0-1,-1 0 1,1 3 0,4 16 1194,-2-6-405,1-1 0,0 1 0,13 26 0,-16-37-888,1-1-1,0 0 1,0-1 0,0 1 0,0 0 0,0 0 0,0-1 0,1 0-1,-1 1 1,1-1 0,0 0 0,-1 0 0,1 0 0,0-1 0,0 1 0,0-1-1,1 1 1,-1-1 0,0 0 0,0 0 0,1-1 0,6 2 0,-8-2-72,-1 0 0,1 0 0,0-1 0,0 1 1,-1 0-1,1-1 0,0 1 0,-1-1 1,1 0-1,0 1 0,-1-1 0,1 0 1,-1 0-1,1 0 0,-1 0 0,0 0 0,1 0 1,-1 0-1,0-1 0,0 1 0,0 0 1,0-1-1,0 1 0,0-1 0,0 1 0,0-1 1,0 0-1,-1 1 0,1-1 0,-1 0 1,1 1-1,-1-1 0,0 0 0,0 1 1,1-1-1,-2-3 0,2-1 19,-1 0 0,0 0 0,-1-1 0,1 1 0,-1 0 0,0 0 0,-1 0 0,0 0 0,-3-7 0,3 7-75,-1 1 1,1 0-1,-1-1 1,-1 2 0,1-1-1,-1 0 1,0 1 0,0-1-1,0 1 1,-1 0-1,1 1 1,-1-1 0,0 1-1,0 0 1,0 0 0,0 0-1,-1 1 1,1 0-1,-1 0 1,0 0 0,1 1-1,-1-1 1,0 1 0,0 1-1,0-1 1,0 1 0,0 0-1,0 1 1,1-1-1,-1 1 1,0 0 0,-11 4-1,-52 21-3437,59-25 1985,10-1 1446,0 0 0,-1 0 0,1 0 1,0 0-1,0 0 0,0 0 0,0 0 1,0 0-1,-1 0 0,1 0 0,0-1 1,0 1-1,0 0 0,0 0 0,0 0 1,0 0-1,-1 0 0,1 0 0,0 0 1,0 0-1,0 0 0,0 0 0,0 0 1,0-1-1,0 1 0,0 0 0,-1 0 1,1 0-1,0 0 0,0 0 0,0 0 1,0 0-1,0-1 0,0 1 0,0 0 1,0 0-1,0 0 0,0 0 1,0 0-1,0-1 0,0 1 0,0 0 1,0 0-1,0 0 0,0 0 0,0 0 1,0-1-1,0 1 0,0 0 0,0 0 1,0 0-1,0 0 0,0 0 0,1 0 1,-1-1-1,0 1 0,6-2-1092</inkml:trace>
  <inkml:trace contextRef="#ctx0" brushRef="#br0" timeOffset="1">75 61 8010,'-17'-34'4076,"5"8"2626,35 50-3248,14 27-1785,48 86-1,16 25-780,-74-127-856,-10-13-239,0 1 0,18 35 0,-32-48-709,-6-7-1675,-12-12-1408,3-2 2487</inkml:trace>
</inkml:ink>
</file>

<file path=ppt/ink/ink2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48.064"/>
    </inkml:context>
    <inkml:brush xml:id="br0">
      <inkml:brushProperty name="width" value="0.05" units="cm"/>
      <inkml:brushProperty name="height" value="0.05" units="cm"/>
      <inkml:brushProperty name="color" value="#FF0066"/>
    </inkml:brush>
  </inkml:definitions>
  <inkml:trace contextRef="#ctx0" brushRef="#br0">1 158 10210,'0'3'4465,"13"-5"-2248,4-7-897,9-7-80,-3-12-424,1 2-240,5 2-376,-3 0-288,2 12-920,-7-2-704,3 9 1008</inkml:trace>
</inkml:ink>
</file>

<file path=ppt/ink/ink2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48.434"/>
    </inkml:context>
    <inkml:brush xml:id="br0">
      <inkml:brushProperty name="width" value="0.05" units="cm"/>
      <inkml:brushProperty name="height" value="0.05" units="cm"/>
      <inkml:brushProperty name="color" value="#FF0066"/>
    </inkml:brush>
  </inkml:definitions>
  <inkml:trace contextRef="#ctx0" brushRef="#br0">0 446 8674,'38'33'3763,"-38"-33"-3647,0 1-1,1-1 0,-1 0 0,1 0 1,-1 0-1,1 1 0,-1-1 1,1 0-1,-1 0 0,1 0 0,-1 0 1,1 0-1,-1 0 0,1 0 1,0 0-1,-1 0 0,1 0 0,-1 0 1,1 0-1,-1 0 0,1 0 1,-1-1-1,1 1 0,-1 0 1,1 0-1,-1-1 0,0 1 0,1 0 1,-1 0-1,1-1 0,-1 1 1,0-1-1,1 1 0,-1 0 0,1-1 1,-1 1-1,0-1 0,1 0 1,9-19 1249,-8 16-828,3-9-175,0 1-1,-1-2 1,0 1-1,-1 0 1,-1-1-1,0 1 1,-1-1-1,0 0 1,-1 1-1,-2-16 1,2 28-360,0 0-1,0 0 1,0 0-1,0 0 1,0-1 0,0 1-1,0 0 1,-1 0 0,1 0-1,0 0 1,-1 0 0,1 0-1,-1 0 1,1 0 0,-1 0-1,1 0 1,-1 0-1,0 0 1,-1-1 0,2 2-3,-1 0 1,1 0-1,-1 0 0,0 0 1,1-1-1,-1 1 0,0 0 1,1 0-1,-1 0 1,1 1-1,-1-1 0,0 0 1,1 0-1,-1 0 0,1 0 1,-1 0-1,0 1 1,1-1-1,-1 0 0,1 1 1,-1-1-1,1 0 1,-1 1-1,0 0 0,-2 1-1,1 0 0,-1 1 0,1-1 0,0 1-1,0 0 1,0-1 0,0 1 0,0 0 0,0 0-1,-2 7 1,3-2 4,-1-1 1,2 1-1,-1 0 0,1 0 0,0-1 1,0 1-1,1 0 0,0 0 0,1-1 1,0 1-1,0 0 0,0-1 0,1 0 0,0 0 1,5 9-1,-6-13 1,-1 0 1,1 0-1,0-1 0,0 1 0,0-1 1,0 0-1,0 1 0,1-1 0,-1 0 1,1 0-1,-1 0 0,1-1 1,0 1-1,-1-1 0,1 1 0,0-1 1,0 0-1,0 0 0,0 0 0,0-1 1,1 1-1,-1-1 0,0 0 1,0 1-1,0-1 0,0-1 0,1 1 1,-1 0-1,0-1 0,0 0 0,0 1 1,0-1-1,0 0 0,0-1 1,0 1-1,0-1 0,-1 1 0,1-1 1,4-3-1,-1 0 45,1-1 0,-1 0 1,0 0-1,0 0 0,-1-1 0,1 0 1,-2 0-1,1 0 0,-1-1 0,0 0 1,-1 0-1,1 0 0,-2 0 0,1 0 1,-1 0-1,2-17 0,-2 9 25,0 0-1,-1-1 1,-1 1-1,-1 0 0,0 0 1,-1 0-1,-1-1 1,-5-15-1,8 30 338,1 4-114,17 36 372,-9-26-515,2-1 1,0 0-1,0 0 1,1-1-1,14 10 1,-21-16-147,1 0 0,0-1 0,1 1 0,-1-1 0,0 0 0,1-1 0,0 0 1,-1 0-1,1 0 0,0-1 0,0 0 0,0 0 0,11 0 0,-17-2-52,0 1-1,0 0 1,0 0-1,0 0 1,0-1-1,0 1 1,0 0-1,0-1 1,0 1-1,0-1 1,0 1-1,0-1 1,0 0-1,0 1 1,0-1-1,-1 0 1,1 0-1,0 1 1,0-1-1,-1 0 1,1 0-1,-1 0 1,2-2-1,-2 1-233,1-1 0,0 1-1,-1-1 1,1 1 0,-1-1-1,0 0 1,0 1 0,0-1 0,0-4-1,-2-3-499,0 1 0,0-1 0,-1 1 0,-5-13 0,-3-1 196</inkml:trace>
  <inkml:trace contextRef="#ctx0" brushRef="#br0" timeOffset="1">146 1 10826,'0'24'4281,"4"-8"-3121,5-3-279,2-6-441,0-10-296,4-7-792,-1 3-353,3-1 545</inkml:trace>
</inkml:ink>
</file>

<file path=ppt/ink/ink2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8:48.914"/>
    </inkml:context>
    <inkml:brush xml:id="br0">
      <inkml:brushProperty name="width" value="0.05" units="cm"/>
      <inkml:brushProperty name="height" value="0.05" units="cm"/>
      <inkml:brushProperty name="color" value="#FF0066"/>
    </inkml:brush>
  </inkml:definitions>
  <inkml:trace contextRef="#ctx0" brushRef="#br0">0 281 6713,'77'-9'3425,"-74"9"-3092,0 0-1,0 0 1,0 1-1,0-1 1,0 0 0,0 1-1,0 0 1,0 0-1,0 0 1,-1 0-1,1 0 1,0 1 0,-1-1-1,1 1 1,-1-1-1,0 1 1,1 0-1,-1 0 1,0 0 0,0 1-1,0-1 1,0 0-1,2 5 1,-3-5-38,4 4-26,-1 1 0,-1 0 0,1 0 0,-1 0-1,-1 1 1,1-1 0,-1 1 0,0-1 0,-1 1 0,0 0 0,0 0 0,-1 10 0,-7-82-181,-6-71-133,13 130 42,-1 1 0,1 0-1,0 0 1,0 0 0,1 0 0,-1 0 0,3-8-1,-3 11 6,1 0 0,-1 0 0,0 1-1,1-1 1,-1 0 0,1 0 0,-1 1-1,1-1 1,-1 0 0,1 1 0,-1-1 0,1 1-1,0-1 1,-1 1 0,1-1 0,0 1-1,-1-1 1,1 1 0,0-1 0,0 1-1,0 0 1,-1 0 0,1-1 0,0 1 0,0 0-1,0 0 1,0 0 0,-1 0 0,1 0-1,0 0 1,0 0 0,0 0 0,0 0-1,-1 1 1,1-1 0,0 0 0,0 0-1,0 1 1,-1-1 0,1 0 0,0 1 0,0-1-1,0 1 1,31 17 150,24 12 312,-52-28-392,-1-1 0,1 1 0,-1-1 0,1 0 0,0 0 0,-1-1 0,1 1 0,0-1-1,0 0 1,0 1 0,0-2 0,5 0 0,-7 1-36,0-1 0,0 0 0,-1 0 1,1 0-1,0 0 0,-1 0 0,1-1 0,-1 1 0,1 0 1,-1-1-1,1 1 0,-1-1 0,0 1 0,0-1 0,0 0 0,0 1 1,0-1-1,1-2 0,12-42 322,-2 9 56,-6 26-150,0 0-1,1 0 1,0 1-1,1 0 1,17-16-1,-22 23-146,0 0 0,0 0 0,0 0 0,1 1 0,0-1 0,-1 1 0,1 0 0,0 0 0,0 0 0,0 1 0,0 0 0,0-1-1,0 1 1,1 1 0,-1-1 0,0 1 0,1-1 0,-1 1 0,0 0 0,7 1 0,-10 0-66,1-1-1,0 1 1,-1-1-1,1 1 1,-1 0 0,1-1-1,-1 1 1,1 0 0,-1 0-1,1 0 1,-1 0 0,0 0-1,0 0 1,1 1-1,-1-1 1,0 0 0,0 1-1,0-1 1,0 1 0,1 1-1,-1 1-4,0-1 0,0 1 1,-1-1-1,1 1 0,-1-1 0,1 1 0,-1-1 0,0 1 0,-1 5 0,-1 3 6,0 1 0,-2 0-1,1-1 1,-8 17 0,5-15-38,-1 0 0,-1 0 0,0 0 0,-1-1 0,-18 20 0,20-25-355,0-1 0,-1 0 1,-16 11-1,18-14-327,0-1-1,0 0 0,0 0 0,0-1 1,0 1-1,-11 1 0,16-3 498,1-1-1,-1 0 1,1 0 0,-1 0-1,1 0 1,-1 0 0,0 0-1,1 0 1,-1 0 0,1 0-1,-1 0 1,1 0 0,-1 0-1,1 0 1,-1 0-1,0 0 1,1 0 0,-1-1-1,1 1 1,-1 0 0,1 0-1,-1-1 1,1 1 0,-1-1-1,-8-16-2296</inkml:trace>
</inkml:ink>
</file>

<file path=ppt/ink/ink2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42.158"/>
    </inkml:context>
    <inkml:brush xml:id="br0">
      <inkml:brushProperty name="width" value="0.05" units="cm"/>
      <inkml:brushProperty name="height" value="0.05" units="cm"/>
      <inkml:brushProperty name="color" value="#FF0066"/>
    </inkml:brush>
  </inkml:definitions>
  <inkml:trace contextRef="#ctx0" brushRef="#br0">303 1286 7386,'-5'4'7266,"9"-3"-3976,19-4-2871,-2 0 279,22-2 51,88-9 1826,251-59 0,-343 62-2266,0-2 1,0-2 0,-1-1-1,-1-2 1,-1-1-1,-1-2 1,0-2 0,-2-1-1,-1-1 1,51-52-1,-55 46-34,-2-1 1,-1-1-1,40-70 0,-57 87-218,0 1-1,-2-1 1,1-1 0,-2 1 0,0-1 0,-1 0 0,-1-1 0,0 1 0,-2 0 0,0-1 0,-2-33-1,-1 40-39,0 0-1,-1 1 0,-1 0 0,1 0 0,-2 0 0,1 0 0,-1 0 0,-1 1 0,0 0 1,-13-16-1,-6-2-26,-50-44 1,55 54 1,-45-44-46,28 26-99,-77-58 1,100 84 105,1 0-1,-1 2 1,-1-1-1,0 2 1,0 0-1,0 1 1,0 0-1,-1 1 1,0 1-1,-19-1 1,5 3-44,0 1 1,0 2-1,0 2 1,0 0 0,-35 11-1,18-2-22,1 3 0,-65 31 0,76-28 81,0 1 1,2 1-1,0 2 1,1 2-1,2 1 0,0 1 1,2 1-1,1 2 0,2 1 1,0 0-1,3 2 1,0 1-1,-28 61 0,28-47 31,1 0-1,2 1 0,3 2 0,-19 95 1,33-126 32,0 0 0,1 0 0,1 0 0,1 0 0,1 0 0,8 35 0,-6-41 31,1 1 0,0-1 0,1 0 1,1-1-1,0 0 0,0 0 1,2 0-1,-1-1 0,2 0 1,11 11-1,-6-9 32,0-1 1,2 0-1,0-1 1,0-1-1,1-1 0,0-1 1,0 0-1,1-1 1,1-1-1,-1-1 1,1 0-1,0-2 1,26 3-1,-6-3 28,1-2 1,-1-1-1,0-3 1,1-1-1,70-15 0,-73 10-227,-1-3-1,0-1 0,-1-1 0,37-20 1,-43 17-3194,28-21-1,-17 6 623</inkml:trace>
</inkml:ink>
</file>

<file path=ppt/ink/ink2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44.033"/>
    </inkml:context>
    <inkml:brush xml:id="br0">
      <inkml:brushProperty name="width" value="0.05" units="cm"/>
      <inkml:brushProperty name="height" value="0.05" units="cm"/>
      <inkml:brushProperty name="color" value="#FF0066"/>
    </inkml:brush>
  </inkml:definitions>
  <inkml:trace contextRef="#ctx0" brushRef="#br0">1279 187 5641,'-2'-7'509,"-4"-10"762,-1 0 1,0 0 0,-2 0-1,-13-21 1,18 33-1071,0 0 0,0 1 1,0-1-1,-1 1 0,1 0 0,-1 1 1,0-1-1,0 1 0,-1 0 0,1 0 0,0 0 1,-1 1-1,0 0 0,1 0 0,-1 0 1,0 1-1,-11-1 0,-1 0 175,-1 2 1,0 0-1,1 1 0,-1 1 0,-26 6 1,-92 32 757,64-18-664,21-6-205,1 2 0,0 3 1,2 1-1,0 3 0,-71 49 0,85-49-148,1 1 0,2 2 0,1 2 0,1 0 0,1 2 0,2 2 0,-36 57 0,43-56-25,3 0-1,1 2 1,1 0-1,3 0 0,0 1 1,3 1-1,1-1 0,2 2 1,1-1-1,3 1 0,2 53 1,21 200 346,-15-259-352,1 0 0,1-1 0,2 0 0,1-1 0,1 0 0,26 47 0,-17-44 16,2 0 0,1-1 0,1-2 0,2 0 0,45 40 0,-49-52-1,2-1 1,0-1-1,2-1 1,-1-1-1,2-1 0,0-2 1,58 20-1,-20-15 60,1-2 1,1-3-1,0-3 1,81 2 0,-95-12-93,0-2 1,0-2 0,0-2 0,-1-3 0,98-30 0,-122 28-59,-1-1-1,0-2 1,-1 0 0,-1-2 0,0-1 0,-1-2-1,-1 0 1,-1-1 0,0-1 0,-2-2 0,0 0-1,31-47 1,-13 9 92,-3-1-1,-3-3 0,-2 0 1,31-98-1,-50 122 5,-1 0 1,-3 0-1,-1-1 1,-1 0-1,-3-1 1,-2 1-1,-4-57 1,-5 26-20,-4 0-1,-2 1 1,-34-97 0,31 115-83,-4 2-1,-1 0 1,-40-67 0,46 94-4,0 0 0,-2 1 0,0 1 0,-2 1 0,-1 1 1,0 1-1,-1 0 0,-30-19 0,35 29-25,-1 0-1,0 2 1,0 0 0,0 1-1,-1 1 1,0 1-1,0 0 1,-1 1 0,1 1-1,-1 1 1,1 1 0,-1 1-1,0 1 1,0 0-1,1 1 1,-1 2 0,-37 10-1,22-2-97,0 1-1,1 1 1,1 2 0,0 2-1,1 1 1,1 1 0,1 2-1,-44 40 1,33-21-1343,38-38 1203,1 0 0,-1 0 0,1 0 0,0 1 0,0-1 0,0 1 0,0-1 0,1 1 1,0-1-1,-2 7 0,3-9 222,0-1 1,0 1-1,-1-1 1,2 0 0,-1 1-1,0-1 1,0 1-1,0-1 1,0 0-1,0 1 1,0-1 0,0 0-1,0 1 1,1-1-1,-1 1 1,0-1 0,0 0-1,0 0 1,1 1-1,-1-1 1,0 0 0,0 1-1,1-1 1,-1 0-1,0 0 1,1 1-1,-1-1 1,0 0 0,1 0-1,-1 0 1,0 0-1,1 1 1,-1-1 0,1 0-1,-1 0 1</inkml:trace>
</inkml:ink>
</file>

<file path=ppt/ink/ink2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50.761"/>
    </inkml:context>
    <inkml:brush xml:id="br0">
      <inkml:brushProperty name="width" value="0.05" units="cm"/>
      <inkml:brushProperty name="height" value="0.05" units="cm"/>
      <inkml:brushProperty name="color" value="#FF0066"/>
    </inkml:brush>
  </inkml:definitions>
  <inkml:trace contextRef="#ctx0" brushRef="#br0">20 865 8010,'-1'0'185,"0"0"0,-1 0 0,1 0-1,0-1 1,0 1 0,0 0 0,0-1 0,0 1 0,0-1 0,0 1 0,1-1 0,-1 1 0,0-1 0,0 0 0,0 1 0,0-1 0,1 0 0,-1 0-1,-1-1 1,3 2-103,-1-1-1,1 0 0,-1 1 1,0-1-1,1 1 0,-1-1 1,1 1-1,-1 0 0,1-1 1,0 1-1,-1-1 0,1 1 1,-1 0-1,1-1 0,0 1 1,-1 0-1,1 0 0,0 0 1,-1-1-1,1 1 0,1 0 1,57-9 993,-47 8-625,444-80 2763,-389 68-3078,996-132 142,-463 75-301,-241 25-45,614-102 54,253-86 3529,-1127 217-3308,467-64 1179,-551 79-1395,42-3-139,-54 4 132,0 0 0,0 0-1,0 0 1,0 1 0,0-1-1,-1 1 1,1 0 0,0-1-1,0 2 1,0-1 0,-1 0-1,1 0 1,-1 1 0,1-1-1,3 4 1,-6-5-7,1 0 0,-1 1 1,0-1-1,0 0 0,0 0 0,1 0 1,-1 0-1,0 0 0,0 0 0,1 0 1,-1 1-1,0-1 0,0 0 0,0 0 1,0 0-1,1 0 0,-1 1 0,0-1 1,0 0-1,0 0 0,0 0 0,0 1 1,0-1-1,1 0 0,-1 0 0,0 1 1,0-1-1,0 0 0,0 0 0,0 1 0,0-1 1,0 0-1,0 0 0,0 1 0,0-1 1,0 0-1,0 0 0,0 1 0,0-1 1,-1 0-1,1 0 0,0 0 0,0 1 1,0-1-1,0 0 0,0 0 0,0 1 1,-1-1-1,-11-3-6058,6 0 5106</inkml:trace>
</inkml:ink>
</file>

<file path=ppt/ink/ink2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51.134"/>
    </inkml:context>
    <inkml:brush xml:id="br0">
      <inkml:brushProperty name="width" value="0.05" units="cm"/>
      <inkml:brushProperty name="height" value="0.05" units="cm"/>
      <inkml:brushProperty name="color" value="#FF0066"/>
    </inkml:brush>
  </inkml:definitions>
  <inkml:trace contextRef="#ctx0" brushRef="#br0">1 1 8434,'9'12'3514,"15"1"-2801,-10-6-191,47 33 1287,212 146 2761,-267-182-4513,-1 0 1,1 1 0,-1 0 0,0 0 0,-1 0-1,0 0 1,1 1 0,-1-1 0,-1 1 0,1 0-1,4 13 1,-7-14-29,0-1 1,0 1-1,0-1 0,-1 1 1,0 0-1,0-1 0,0 1 1,-1-1-1,1 1 0,-1-1 1,0 1-1,0-1 0,-1 1 1,1-1-1,-1 0 0,0 1 1,0-1-1,-5 6 0,3-4-118,-1 0 0,1 0 0,-1-1 0,0 0 0,0 0 0,-1 0 0,0 0 0,0-1 0,0 0 0,0 0 0,0-1 0,-1 1 0,0-2 0,-12 5 0,15-6-21,0 0 1,1 0 0,-1-1-1,0 0 1,0 1 0,0-1 0,0-1-1,0 1 1,0 0 0,0-1 0,1 0-1,-1 0 1,0 0 0,0 0-1,1-1 1,-1 0 0,1 1 0,-1-1-1,1 0 1,0-1 0,0 1-1,0-1 1,0 1 0,0-1 0,0 0-1,1 0 1,-1 0 0,-3-6-1,-13-33-130</inkml:trace>
</inkml:ink>
</file>

<file path=ppt/ink/ink2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51.631"/>
    </inkml:context>
    <inkml:brush xml:id="br0">
      <inkml:brushProperty name="width" value="0.05" units="cm"/>
      <inkml:brushProperty name="height" value="0.05" units="cm"/>
      <inkml:brushProperty name="color" value="#FF0066"/>
    </inkml:brush>
  </inkml:definitions>
  <inkml:trace contextRef="#ctx0" brushRef="#br0">31 0 9594,'-11'26'4529,"3"24"-1992,3 12-73,3 15-768,-2 7-495,5-6-593,4-4-176,5-19-592,6-9-1296,18-16 1047</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8:47.186"/>
    </inkml:context>
    <inkml:brush xml:id="br0">
      <inkml:brushProperty name="width" value="0.05" units="cm"/>
      <inkml:brushProperty name="height" value="0.05" units="cm"/>
      <inkml:brushProperty name="color" value="#FF0066"/>
    </inkml:brush>
  </inkml:definitions>
  <inkml:trace contextRef="#ctx0" brushRef="#br0">25 0 5881,'21'20'4244,"-15"-14"751,-26-16-3195,18 9-1787,1 0 21,0 0 0,0 0 0,-1 0 1,1 0-1,0 0 0,-1 0 1,1 1-1,-1-1 0,1 0 0,-1 1 1,1 0-1,-1-1 0,1 1 1,-1 0-1,0 0 0,-2 0 0,4 2 13,-1 0-1,1 1 1,-1-1-1,1 0 0,0 1 1,0-1-1,0 1 1,0-1-1,0 1 1,1-1-1,-1 0 0,1 1 1,0 2-1,10 52 284,26 87 0,-33-128-1187,2 4-2773,-4-16 2751</inkml:trace>
</inkml:ink>
</file>

<file path=ppt/ink/ink2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53.677"/>
    </inkml:context>
    <inkml:brush xml:id="br0">
      <inkml:brushProperty name="width" value="0.05" units="cm"/>
      <inkml:brushProperty name="height" value="0.05" units="cm"/>
      <inkml:brushProperty name="color" value="#FF0066"/>
    </inkml:brush>
  </inkml:definitions>
  <inkml:trace contextRef="#ctx0" brushRef="#br0">935 2373 7682,'0'1'150,"0"0"0,0-1-1,0 1 1,0 0 0,0 0 0,0-1 0,0 1 0,1 0 0,-1 0 0,0 0 0,0-1 0,1 1 0,-1 0 0,0 0 0,1-1 0,-1 1 0,1 0 0,-1-1-1,1 1 1,-1-1 0,1 1 0,-1-1 0,1 1 0,0-1 0,0 1 0,25 7 1507,32-9-488,-55 1-983,55-9 587,0-3 0,-1-2 0,59-22 0,-63 19-568,24-8 20,-2-2 0,0-4 1,-2-3-1,136-85 0,-149 77 188,-1-2 1,-2-3-1,97-104 0,-135 129-230,-1 0-1,-2-1 0,0-1 0,-1-1 0,-1 0 0,-2-1 0,0 0 0,-2-1 1,-1 0-1,-1-1 0,-1 0 0,-2 0 0,3-36 0,-8 16 21,-1 0-1,-2 0 1,-3 1-1,-19-80 1,-2 33-141,-49-116 0,59 168-58,-3 0 0,-1 1 0,-2 1 0,-42-54 0,46 71-2,-1 0 0,-2 1 0,0 1 1,-1 1-1,-1 1 0,0 1 0,-50-27 0,-245-86-9,108 51 1,150 54-6,-1 2 0,-99-23 0,135 42 10,-1 1-1,0 1 1,0 1-1,1 1 1,-1 2-1,0 0 1,0 2-1,0 1 1,-29 9 0,16-1 2,2 1 1,0 2-1,1 2 1,0 2 0,1 1-1,2 1 1,-36 29-1,43-28 1,1 2-1,1 0 0,1 1 0,1 2 0,2 0 1,0 2-1,2 0 0,-26 55 0,20-25 1,3 2-1,-22 95 0,-12 132 7,47-237-5,-8 57-3,4-1 1,2 144 0,13-191 180,2 0 0,3-1 0,2 0 0,3 0 0,35 102-1,-38-137 1,2-1-1,0 0 1,1 0-1,1-1 1,2-1-1,27 33 1,-29-40-90,0-2 0,0 1 0,1-2 0,1 0-1,0 0 1,1-1 0,0-1 0,0-1 0,1 0 0,20 6 0,-1-5-27,-1-1 1,1-2-1,1-2 0,-1-1 0,1-1 0,-1-2 0,62-9 0,253-63-1444,-310 62 884,54-12-1655,-27 7 887</inkml:trace>
</inkml:ink>
</file>

<file path=ppt/ink/ink2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36.895"/>
    </inkml:context>
    <inkml:brush xml:id="br0">
      <inkml:brushProperty name="width" value="0.05" units="cm"/>
      <inkml:brushProperty name="height" value="0.05" units="cm"/>
      <inkml:brushProperty name="color" value="#FF0066"/>
    </inkml:brush>
  </inkml:definitions>
  <inkml:trace contextRef="#ctx0" brushRef="#br0">138 67 8450,'-53'-2'4725,"24"0"-615,27 2-3976,0 0-1,1 1 1,-1-1 0,0 1-1,1-1 1,-1 1-1,0 0 1,1 0 0,-1 0-1,1-1 1,-1 1 0,1 1-1,0-1 1,-1 0-1,1 0 1,0 0 0,0 1-1,0-1 1,0 1 0,0-1-1,0 1 1,0-1-1,1 1 1,-1-1 0,0 4-1,-14 44 1310,12-28-1011,1-1-1,1 1 1,0 0-1,2-1 1,3 26 0,-3-37-341,0 0 1,1-1-1,0 1 1,1 0-1,0-1 1,0 0-1,1 1 1,0-1-1,0-1 1,1 1-1,0-1 1,0 1-1,1-1 1,9 9-1,-11-13-69,-1-1-1,1 1 0,0-1 1,-1 0-1,1 0 0,0 0 1,0 0-1,1-1 0,-1 0 1,0 0-1,0 0 0,0 0 1,1-1-1,-1 0 0,6 0 1,-3 0-8,0-1 0,0-1 1,0 1-1,-1-1 0,1 0 1,0-1-1,-1 1 0,12-8 1,-7 3-8,0 0 0,-1-1 0,0 0 0,-1-1 0,0 0 0,0 0 0,-1-1 0,0 0 0,-1 0 0,8-15 0,-13 20-5,1 0 0,-1 0 0,0 0-1,-1 0 1,1-1 0,-1 1-1,0 0 1,-1-1 0,1 1 0,-1-1-1,0 1 1,0-1 0,-1 1 0,0-1-1,-1-5 1,0 3 3,-1 1 0,0 0 0,0 0 0,-1 1 1,0-1-1,0 1 0,-1 0 0,1 0 0,-11-10 0,-2 1-14,-1 0 1,0 2-1,-1 0 1,-1 1-1,0 1 1,-24-9-1,36 16-133,0 1 1,-1 0-1,1 0 0,0 1 0,-1 1 1,0-1-1,1 1 0,-1 0 0,0 1 1,-12 1-1,15-2-2111,14-4-73,16-6-798,0 4 1690</inkml:trace>
</inkml:ink>
</file>

<file path=ppt/ink/ink2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37.501"/>
    </inkml:context>
    <inkml:brush xml:id="br0">
      <inkml:brushProperty name="width" value="0.05" units="cm"/>
      <inkml:brushProperty name="height" value="0.05" units="cm"/>
      <inkml:brushProperty name="color" value="#FF0066"/>
    </inkml:brush>
  </inkml:definitions>
  <inkml:trace contextRef="#ctx0" brushRef="#br0">0 527 10090,'8'38'7718,"-5"3"-3430,-2-25-3372,0 0 0,5 23 1,-5-35-760,0 1-1,1-1 1,0 0 0,-1 0 0,1 1 0,1-1-1,-1 0 1,1 0 0,-1-1 0,1 1 0,0-1-1,7 6 1,-9-7-149,1-1-1,-1 0 1,1 0 0,-1 0-1,1 0 1,0 0 0,0 0-1,0-1 1,-1 1-1,1-1 1,0 1 0,0-1-1,0 0 1,0 1 0,0-1-1,0 0 1,0 0-1,0-1 1,0 1 0,-1 0-1,1 0 1,0-1 0,0 0-1,0 1 1,0-1 0,0 0-1,-1 0 1,1 0-1,0 0 1,-1 0 0,1 0-1,-1 0 1,1 0 0,-1-1-1,0 1 1,1-1-1,1-2 1,1-2 9,1 0-1,-1 0 1,0 0 0,-1 0-1,0-1 1,0 0-1,0 1 1,-1-1 0,2-7-1,1-18-108,0-56-1,-1 8-18,-4 80 111,0 0 0,0-1-1,0 1 1,0-1 0,0 1 0,0 0-1,0-1 1,0 1 0,0 0-1,0-1 1,1 1 0,-1 0 0,0-1-1,0 1 1,0 0 0,0-1 0,1 1-1,-1 0 1,0 0 0,0-1 0,1 1-1,-1 0 1,0 0 0,0-1 0,1 1-1,-1 0 1,0 0 0,1 0-1,-1-1 1,0 1 0,1 0 0,-1 0-1,0 0 1,1 0 0,-1 0 0,0 0-1,1 0 1,-1 0 0,1 0 0,-1 0-1,0 0 1,1 0 0,-1 0 0,0 0-1,1 0 1,-1 0 0,0 0-1,1 0 1,-1 1 0,0-1 0,1 0-1,-1 0 1,0 0 0,1 1 0,-1-1-1,0 0 1,0 0 0,1 1 0,-1-1-1,0 0 1,0 1 0,0-1 0,1 0-1,-1 0 1,0 1 0,27 29 54,-14-15 16,-10-12-59,1 0 1,0 0 0,-1 0-1,1-1 1,1 0-1,-1 1 1,0-1-1,1-1 1,-1 1-1,1-1 1,-1 1 0,1-1-1,-1 0 1,1-1-1,0 1 1,0-1-1,-1 0 1,1 0 0,0-1-1,8-1 1,-7 0-12,-1 0 1,1 0 0,0 0-1,-1-1 1,0 0 0,0 0 0,0 0-1,0 0 1,0-1 0,0 0-1,-1 0 1,0 0 0,0-1-1,0 0 1,-1 1 0,5-8 0,0-3-5,-1 0 1,0-1-1,-1 0 1,0 0-1,-1 0 1,-1-1-1,-1 0 1,-1 0-1,0 0 1,-1 0-1,-2-30 1,-3 4 189,-2 1 1,-2 0-1,-19-61 1,62 171 737,45 79-422,6 13-245,-81-149-452,1 0 1,0 0 0,9 9-1,-27-60-7520,3 16 6180</inkml:trace>
</inkml:ink>
</file>

<file path=ppt/ink/ink2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37.916"/>
    </inkml:context>
    <inkml:brush xml:id="br0">
      <inkml:brushProperty name="width" value="0.05" units="cm"/>
      <inkml:brushProperty name="height" value="0.05" units="cm"/>
      <inkml:brushProperty name="color" value="#FF0066"/>
    </inkml:brush>
  </inkml:definitions>
  <inkml:trace contextRef="#ctx0" brushRef="#br0">8 281 10738,'-8'13'8946,"24"-17"-7353,15-10-353,6-6-40,10-7-408,0-6-112,0 1-352,-2 3-184,-3 3-448,-11-1-480,-7-1-1248,-6-3-753,-5 9 1633</inkml:trace>
</inkml:ink>
</file>

<file path=ppt/ink/ink2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38.305"/>
    </inkml:context>
    <inkml:brush xml:id="br0">
      <inkml:brushProperty name="width" value="0.05" units="cm"/>
      <inkml:brushProperty name="height" value="0.05" units="cm"/>
      <inkml:brushProperty name="color" value="#FF0066"/>
    </inkml:brush>
  </inkml:definitions>
  <inkml:trace contextRef="#ctx0" brushRef="#br0">25 12 11138,'15'-9'2980,"-15"9"-2944,0 0 1,0 0-1,0 0 1,1 0-1,-1 0 0,0 0 1,0 0-1,0 0 1,0 0-1,0 0 1,0 0-1,0 0 0,1 0 1,-1 0-1,0 0 1,0 1-1,0-1 0,0 0 1,0 0-1,0 0 1,0 0-1,1 0 1,-1 0-1,0 0 0,0 0 1,0 0-1,0 1 1,0-1-1,0 0 0,0 0 1,0 0-1,0 0 1,0 0-1,0 0 0,0 1 1,0-1-1,0 0 1,0 0-1,0 0 1,0 0-1,0 0 0,0 0 1,0 1-1,0-1 1,0 0-1,0 0 0,0 0 1,0 0-1,0 0 1,0 0-1,0 0 0,0 1 1,0-1-1,-16 35 2101,-4 9-99,18-39-1897,1-1 0,0 0 0,0 1 0,1-1 0,-1 1 0,1 0 0,0-1 1,0 1-1,0-1 0,1 1 0,0-1 0,0 1 0,0-1 0,0 1 0,1-1 0,-1 0 0,1 1 0,0-1 0,1 0 0,-1 0 0,1-1 0,-1 1 1,1 0-1,0-1 0,0 0 0,1 0 0,5 4 0,8 4 71,0 0 0,0-2-1,2 0 1,-1-2 0,24 8 0,35 16 1003,-74-29-1127,0-1 0,1 1 1,-1 0-1,0 0 0,0 1 0,-1-1 1,1 0-1,0 1 0,-1 0 0,0 0 0,1 0 1,-1 0-1,0 0 0,-1 0 0,1 0 0,0 1 1,-1-1-1,2 6 0,-3-6-53,0-1 0,0 1 0,0 0 0,0 0 0,0 0-1,-1 0 1,1-1 0,-1 1 0,0 0 0,1-1 0,-1 1 0,-1 0 0,1-1 0,0 1 0,-1-1-1,1 1 1,-1-1 0,0 0 0,0 0 0,0 0 0,0 0 0,0 0 0,0 0 0,-3 1 0,1 0-141,-1 0 0,1-1 0,-1 0 0,0 0 0,1 0 0,-1-1 0,0 0 1,0 1-1,0-2 0,0 1 0,0-1 0,0 1 0,0-1 0,0-1 1,0 1-1,-9-3 0,10 3-329,0-1 1,1 0 0,-1-1-1,0 1 1,1 0-1,-1-1 1,1 0-1,0 0 1,0 0 0,-1 0-1,1-1 1,0 1-1,-4-6 1,3-1-1100</inkml:trace>
  <inkml:trace contextRef="#ctx0" brushRef="#br0" timeOffset="1">273 1 11442,'16'0'5330,"-1"14"-1722,4 9-1479,0 3-337,-2 5-416,0-1-639,-4 0-225,-3-6-392,0-1-128,-4-14-496,-2-1-537,-4-11-1423,-4-7-641,-4 1 1809</inkml:trace>
</inkml:ink>
</file>

<file path=ppt/ink/ink2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38.754"/>
    </inkml:context>
    <inkml:brush xml:id="br0">
      <inkml:brushProperty name="width" value="0.05" units="cm"/>
      <inkml:brushProperty name="height" value="0.05" units="cm"/>
      <inkml:brushProperty name="color" value="#FF0066"/>
    </inkml:brush>
  </inkml:definitions>
  <inkml:trace contextRef="#ctx0" brushRef="#br0">1 0 8930,'0'10'3697,"6"-5"-1873,4 0-560,-4-5-151,1-3-209,-4 1-432,-3 0-120,-2 2-1632,-1 0-1153</inkml:trace>
</inkml:ink>
</file>

<file path=ppt/ink/ink2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39.237"/>
    </inkml:context>
    <inkml:brush xml:id="br0">
      <inkml:brushProperty name="width" value="0.05" units="cm"/>
      <inkml:brushProperty name="height" value="0.05" units="cm"/>
      <inkml:brushProperty name="color" value="#FF0066"/>
    </inkml:brush>
  </inkml:definitions>
  <inkml:trace contextRef="#ctx0" brushRef="#br0">0 6 10954,'75'35'5055,"-71"-33"-4661,0 1 1,0 0 0,-1 0-1,1 0 1,-1 0 0,1 0-1,-1 1 1,0-1 0,0 1-1,0 0 1,-1 0 0,3 5-1,3 5 298,130 207 6743,-128-191-6841,-9-22-1619,-11-19-4185,3-8 2210,-8-20 121,-39-31 1360</inkml:trace>
  <inkml:trace contextRef="#ctx0" brushRef="#br0" timeOffset="1">122 128 5617,'-33'-106'3700,"32"106"-3555,1-1 1,0 0 0,-1 1-1,1-1 1,0 0 0,-1 1-1,1-1 1,0 0-1,0 0 1,0 1 0,0-1-1,0 0 1,0 0 0,0 0-1,0 1 1,0-1 0,0 0-1,0 0 1,0 1 0,0-1-1,1 0 1,-1 0-1,0 1 1,0-1 0,1 0-1,-1 1 1,1-1 0,-1 0-1,1 0 1,11 3 646,-11-1-272,12 0 583,9 0 89,0 1 1,-1 1 0,1 1 0,-1 1 0,0 1 0,25 10 0,-39-13-1021,-2 1 0,1 1 0,0-1 0,-1 1 0,0-1 0,0 2 0,0-1 0,-1 0 0,0 1 0,0 0 0,0 0 0,-1 0 1,1 1-1,-2-1 0,1 1 0,-1-1 0,0 1 0,0 0 0,-1 0 0,1 0 0,-1 10 0,0-5-180,-1-1 0,0 1-1,-1 0 1,0 0 0,-1-1 0,0 1-1,-1-1 1,0 0 0,0 1-1,-2-1 1,1-1 0,-7 11 0,9-18-166,1 0 0,-1-1 0,0 1 0,0-1 0,0 0 0,0 0 0,0 0 0,-1 0 0,1 0 0,-1 0 0,-4 2 0,6-4 26,0 1 0,0-1-1,0 0 1,0 1 0,0-1-1,0 0 1,-1 0 0,1 0-1,0 0 1,0 0-1,0 0 1,0 0 0,0-1-1,-1 1 1,1 0 0,0-1-1,0 1 1,0 0 0,0-1-1,0 1 1,0-1 0,0 0-1,0 1 1,0-1 0,0 0-1,1 0 1,-1 1 0,0-1-1,0 0 1,1 0 0,-1 0-1,0-2 1,-14-23-1306</inkml:trace>
</inkml:ink>
</file>

<file path=ppt/ink/ink2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39.668"/>
    </inkml:context>
    <inkml:brush xml:id="br0">
      <inkml:brushProperty name="width" value="0.05" units="cm"/>
      <inkml:brushProperty name="height" value="0.05" units="cm"/>
      <inkml:brushProperty name="color" value="#FF0066"/>
    </inkml:brush>
  </inkml:definitions>
  <inkml:trace contextRef="#ctx0" brushRef="#br0">1 258 11178,'18'0'5121,"-4"19"-1584,4 1-1704,3 9-121,0 10-232,-1 1-367,-1-1-153,-6 3-448,1-2-144,-4-6-216,-5-3-152,-3-5-440,-2-7-304,0-11-977,-4-8-367,-2-14-1225,1-2 16,0-10 2065</inkml:trace>
  <inkml:trace contextRef="#ctx0" brushRef="#br0" timeOffset="1">45 248 10698,'0'-8'4697,"9"-3"-2056,9-9-497,8-6-119,6-3-105,4-6-239,-2 1-249,-3 3-616,-9 3-272,-4 12-448,-7 7-152,-11 10-552,-1 6-376,-11 12-1233,-4 5-927,-2 10 3368,4 2-920</inkml:trace>
</inkml:ink>
</file>

<file path=ppt/ink/ink2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40.132"/>
    </inkml:context>
    <inkml:brush xml:id="br0">
      <inkml:brushProperty name="width" value="0.05" units="cm"/>
      <inkml:brushProperty name="height" value="0.05" units="cm"/>
      <inkml:brushProperty name="color" value="#FF0066"/>
    </inkml:brush>
  </inkml:definitions>
  <inkml:trace contextRef="#ctx0" brushRef="#br0">0 202 10794,'3'8'5009,"5"-4"-2240,7-11-777,4-7-135,6-19-161,2-2-88,-1-4-471,0 3-273,-3 15-512,-6 0-272,-4 16-464,-6 2-392,-12 11-4633,3-8 4112</inkml:trace>
  <inkml:trace contextRef="#ctx0" brushRef="#br0" timeOffset="1">189 422 13099,'13'8'6129,"7"-9"-2864,6-17-857,4-6-63,1-10-793,0-2-296,-5 1-775,-5-1-321,-5 0-697,-1 1-751,-20 11 768</inkml:trace>
</inkml:ink>
</file>

<file path=ppt/ink/ink2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56.751"/>
    </inkml:context>
    <inkml:brush xml:id="br0">
      <inkml:brushProperty name="width" value="0.05" units="cm"/>
      <inkml:brushProperty name="height" value="0.05" units="cm"/>
      <inkml:brushProperty name="color" value="#FF0066"/>
    </inkml:brush>
  </inkml:definitions>
  <inkml:trace contextRef="#ctx0" brushRef="#br0">33 30 6505,'-5'-9'1828,"5"8"-1178,-1 0 0,0-1 1,1 1-1,-1 0 1,0-1-1,1 1 1,-1 0-1,0 0 0,0 0 1,0 0-1,0 0 1,0 0-1,0 0 1,0 0-1,0 0 0,-1 0 1,-1 0-1,2 11 332,-1 37-570,-4 155 914,7-154-1110,2 1 0,10 56 0,24 120-101,29 124 47,-59-325-58,1-1 0,1 0-1,1 0 1,1 0 0,15 22 0,-18-33-37,0 0 0,2 0 0,-1 0 0,1-1 0,1-1 0,0 0 0,0 0 1,1-1-1,22 12 0,-31-19-61,0 0 1,1-1 0,-1 1 0,1-1 0,-1 0-1,1 0 1,-1-1 0,1 1 0,0-1 0,-1 1-1,1-1 1,0 0 0,0 0 0,-1-1 0,1 1-1,0-1 1,5-2 0,-4 1 2,0 0 0,0-1 0,-1 0-1,1 0 1,-1 0 0,1-1 0,-1 1 0,0-1 0,0 0-1,5-7 1,3-7 12,-1 0 0,0 0-1,-2-1 1,14-40-1,-15 31-17,-2 0-1,-2 0 1,0-1-1,-2 1 1,-2-52-1,0 31 23,0-2 30,-2-1 0,-2 1 0,-2 0 0,-3 0 0,-1 1 0,-3 0 0,-2 1 0,-23-51 0,22 73-30,0 2 0,-2-1-1,0 2 1,-2 0 0,-1 2 0,0 0-1,-2 1 1,-33-24 0,48 40-8,-1-1 1,1 2 0,-1-1-1,1 1 1,-1 0-1,-1 1 1,1 0-1,0 0 1,-12-1 0,-7 1-504,-52 0 1,76 3 374,4 0-45,0 0 0,-1 0 0,1 0-1,0 0 1,0 0 0,0 0 0,-1 0-1,1 0 1,0 0 0,0 0 0,-1 0 0,1-1-1,0 1 1,0 0 0,0 0 0,0 0-1,-1-1-780,0 1 781,1-1-1,0 1 1,0 0 0,0 0 0,0-1-1,0 1 1,0 0 0,0 0 0,0 0-1,0-1 1,0 1 0,0 0 0,0 0 0,0-1-1,0 1 1,0-2 436</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8:47.590"/>
    </inkml:context>
    <inkml:brush xml:id="br0">
      <inkml:brushProperty name="width" value="0.05" units="cm"/>
      <inkml:brushProperty name="height" value="0.05" units="cm"/>
      <inkml:brushProperty name="color" value="#FF0066"/>
    </inkml:brush>
  </inkml:definitions>
  <inkml:trace contextRef="#ctx0" brushRef="#br0">161 335 5657,'-120'-36'2613,"117"35"-2321,1 0 0,-1 0 1,1 1-1,-1-1 0,0 0 1,1 1-1,-1-1 0,0 1 1,1 0-1,-1 0 0,-8-1 3287,11 0-3382,0 1-77,1-1 0,0 0 0,-1 0 0,1 1 0,0-1 0,-1 1 0,1-1 0,0 1 1,0-1-1,0 1 0,0-1 0,-1 1 0,1 0 0,0-1 0,0 1 0,0 0 0,0 0 0,0-1 1,0 1-1,0 0 0,1 0 0,1 0 154,17-6 9,1 0 0,-1-2-1,0 0 1,32-20 0,73-55 1014,-2 1-312,-104 71-881,2 0 0,-1 2 0,1 0 1,30-8-1,-49 16-108,0 1 0,1-1-1,-1 1 1,0-1 0,0 1-1,0 0 1,0 0 0,1 0 0,-1 0-1,0 0 1,0 1 0,0-1-1,0 0 1,4 2 0,-4-1 86,-1 0-1,0 0 1,0 0 0,0 1-1,0-1 1,0 0 0,0 0-1,0 0 1,-1 1 0,1-1-1,0 1 1,-1-1 0,1 0-1,-1 1 1,1-1-1,-1 1 1,0-1 0,0 1-1,1-1 1,-1 1 0,-1 2-1,3 13 694</inkml:trace>
</inkml:ink>
</file>

<file path=ppt/ink/ink2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58.706"/>
    </inkml:context>
    <inkml:brush xml:id="br0">
      <inkml:brushProperty name="width" value="0.05" units="cm"/>
      <inkml:brushProperty name="height" value="0.05" units="cm"/>
      <inkml:brushProperty name="color" value="#FF0066"/>
    </inkml:brush>
  </inkml:definitions>
  <inkml:trace contextRef="#ctx0" brushRef="#br0">86 23 5417,'5'-10'7282,"0"-2"-3929,-4 12-3291,-1 0 0,0 0 0,0 0 0,0 0 0,0 0 0,0 0 0,0 0 0,1 0 0,-1 0 0,0 0 0,0 0 1,0 0-1,0 0 0,0 0 0,1 0 0,-1 0 0,0 0 0,0 0 0,0 0 0,0 0 0,0 0 0,0 0 0,1 0 0,-1 0 0,0 0 0,0 0 1,0 0-1,0 0 0,0 0 0,0 0 0,1 0 0,-1 0 0,0 0 0,0 1 0,0-1 0,0 0 0,0 0 0,0 0 0,0 0 0,0 0 0,0 0 1,1 0-1,-1 1 0,0-1 0,0 0 0,0 0 0,0 0 0,0 0 0,0 0 0,0 1 0,0-1 0,0 0 0,0 0 0,0 0 0,0 0 0,0 0 1,0 0-1,0 1 0,0-1 0,0 0 0,0 0 0,0 0 0,-1 0 0,1 0 0,0 0 0,0 1 0,0-1 0,0 0 0,0 0 0,2 17 91,-1 0 0,-1 0 0,-1 0 0,0 0-1,-6 28 1,-28 91 447,21-86-437,-9 58 0,6 41-1132,51-234-908,73-130 0,-24 51 1686,-78 153 262,6-6 102,-6 12 65,-5 9 374,-87 219 950,26-73-719,48-118-586,6-15-105,0-1 0,2 1 0,-7 28 0,14-43-97,5-8-34,4-11-11,15-24 21,2 2 0,2 1-1,67-68 1,-95 104-27,0 0 0,1 0-1,-1 0 1,1 0 0,0 0 0,0 0 0,0 1-1,0-1 1,0 1 0,0 0 0,6-2 0,-9 3-4,1 0 1,-1 0 0,1 0 0,-1 0 0,1 0-1,-1 0 1,1 0 0,-1 0 0,1 0 0,-1 1-1,1-1 1,-1 0 0,1 0 0,-1 0 0,1 1-1,-1-1 1,0 0 0,1 1 0,-1-1 0,0 0-1,1 1 1,-1-1 0,0 0 0,1 1 0,-1-1-1,0 1 1,1 0 0,-1 1-1,1-1 0,-1 1 0,0 0 0,1 0 0,-1 0-1,0 0 1,0-1 0,-1 1 0,1 0 0,0 0 0,-1 3 0,-8 23-1,0-1 0,-17 36 0,-4 9 5,-46 182 48,73-242-46,2-8-5,-1 0 1,1 0-1,1 1 1,-1-1-1,0 1 0,1-1 1,0 1-1,1 4 1,-1-9-2,-1 0-1,1 0 1,0 1 0,0-1 0,0 0 0,0 0 0,0 0 0,0 1 0,0-1-1,1 0 1,-1 0 0,0 0 0,0 0 0,0 1 0,0-1 0,0 0 0,0 0-1,0 0 1,0 1 0,0-1 0,0 0 0,1 0 0,-1 0 0,0 0 0,0 0-1,0 1 1,0-1 0,1 0 0,-1 0 0,0 0 0,0 0 0,0 0 0,0 0-1,1 0 1,-1 0 0,0 0 0,0 0 0,0 0 0,1 1 0,-1-1 0,0 0-1,0 0 1,1-1 0,8-6-6,11-20 1,-19 25 6,76-136 2,4-5 38,-78 140-28,-1-1 1,1 1-1,0 0 0,0 0 1,0 0-1,0 0 0,6-3 1,-9 6-12,1 0 1,-1-1 0,0 1-1,1 0 1,-1 0-1,0 0 1,0 0 0,1-1-1,-1 1 1,1 0 0,-1 0-1,0 0 1,1 0-1,-1 0 1,0 0 0,1 0-1,-1 0 1,0 0-1,1 0 1,-1 0 0,0 0-1,1 0 1,-1 0-1,0 1 1,1-1 0,-1 0-1,0 0 1,1 0-1,-1 0 1,0 1 0,1-1-1,-1 0 1,1 2 1,-1-1 0,0 0 0,1 1 0,-1-1 0,0 0 0,0 1 0,0-1 0,0 0 0,0 1 0,0-1 0,0 0 0,0 1 0,-1-1 0,0 2 0,-39 123 12,14-48-4,-37 111 49,63-188-58,-1 1-1,1-1 0,-1 1 1,1-1-1,-1 1 0,1-1 1,0 1-1,0-1 0,0 1 1,0-1-1,0 1 0,0-1 0,0 1 1,0 0-1,1-1 0,-1 1 1,1 1-1,0-3 0,0 0-1,-1 0 1,1 1 0,-1-1-1,1 0 1,0 0 0,-1 0-1,1 0 1,-1 0 0,1 0-1,0 0 1,-1-1 0,1 1-1,-1 0 1,1 0 0,0 0-1,-1 0 1,1-1 0,-1 1-1,1 0 1,-1-1 0,1 1-1,-1 0 1,1-1 0,-1 1-1,1-1 1,0 0 0,6-5 13,1-1 1,-1-1 0,9-12-1,5-12-2,-3 0 0,0-1 0,18-53 0,-11 26 65,-27 69 50,-1 2-94,0 0-1,0 0 1,-1 0 0,-10 18 0,-4 7-6,-53 88 98,58-106-60,0 0 0,-1-1 0,-1-1 0,-33 29 0,47-43-62,-1 0 1,0-1-1,0 1 1,0-1-1,0 0 0,0 0 1,-1 0-1,1 0 1,0 0-1,0 0 1,-1-1-1,1 1 0,0-1 1,-1 0-1,1 1 1,-1-1-1,1 0 0,-1 0 1,1-1-1,-3 1 1,3-1-4,0 0 1,1 0-1,-1 0 1,0 0 0,0 0-1,1-1 1,-1 1-1,1 0 1,-1-1-1,1 1 1,0-1 0,-1 0-1,1 1 1,0-1-1,0 0 1,0 0-1,0 0 1,0 0 0,1 1-1,-1-1 1,1 0-1,-1 0 1,1 0-1,-1-4 1,0-8-10,0 1 1,1-1-1,0 1 0,1-1 0,4-20 1,21-71-223,-7 36-54,82-362-1158,-100 424 1438,9-52-13,-10 56 18,1-1 0,-1 0 0,0 0 0,0 1 0,-1-1 1,1 0-1,-1 1 0,0-1 0,0 1 0,0-1 0,0 1 0,-4-7 1,4 9-3,1 0 1,-1 1 0,0-1 0,1 0 0,-1 1 0,0-1 0,0 1 0,0-1-1,1 1 1,-1-1 0,0 1 0,0-1 0,0 1 0,0 0 0,0 0-1,0-1 1,0 1 0,0 0 0,0 0 0,1 0 0,-1 0 0,0 0 0,0 0-1,0 0 1,0 0 0,0 1 0,0-1 0,0 0 0,0 0 0,0 1-1,0-1 1,0 1 0,1-1 0,-1 1 0,0-1 0,-1 2 0,-25 21-7,3 7 160,2 1 1,1 0 0,-25 50 0,-10 15 195,82-146-127,-4-1-1,21-66 1,-28 76-171,-8 20-51,4-7 16,-1-1-1,-1 0 1,6-45 0,-15 74-16,0 0 0,0 0 1,1 0-1,-1 0 1,0 0-1,0-1 1,0 1-1,0 0 0,0 0 1,0 0-1,0 0 1,0 0-1,0 0 0,0 0 1,0-1-1,0 1 1,0 0-1,0 0 0,0 0 1,0 0-1,0 0 1,0-1-1,0 1 0,0 0 1,0 0-1,0 0 1,0 0-1,0 0 1,0 0-1,0 0 0,0-1 1,0 1-1,-1 0 1,1 0-1,0 0 0,0 0 1,0 0-1,0 0 1,0 0-1,0 0 0,0 0 1,0 0-1,-1-1 1,1 1-1,0 0 1,0 0-1,0 0 0,0 0 1,0 0-1,0 0 1,-1 0-1,1 0 0,0 0 1,0 0-1,0 0 1,0 0-1,0 0 0,0 0 1,-1 0-1,1 0 1,0 0-1,-9 9 10,-7 15-5,-50 113 3,44-87 11,-45 76 0,67-124-18,-1-1 0,0 1 0,1-1-1,-1 0 1,0 1 0,0-1 0,0 0-1,0 0 1,0 0 0,0 0 0,0 0-1,-1 0 1,1 0 0,0 0 0,-1 0-1,-2 1 1,4-3 0,-1 1-1,1-1 1,-1 1-1,1-1 1,0 1 0,-1-1-1,1 1 1,0-1 0,-1 1-1,1-1 1,0 0-1,0 1 1,-1-1 0,1 0-1,0 1 1,0-1-1,0 0 1,0 1 0,0-1-1,0 0 1,0 1 0,0-1-1,0 0 1,0 1-1,0-2 1,9-59 16,0 24-9,20-51 0,-25 76 10,2 0 0,-1 0 0,1 1-1,1 0 1,0 0 0,1 0 0,17-18-1,-25 28-12,1 1 0,0-1 0,0 0 0,-1 0 0,1 1 0,0-1 0,0 0 0,0 1 0,0-1 0,0 1 0,0-1 0,0 1 0,0 0 0,0-1-1,0 1 1,0 0 0,0 0 0,0-1 0,0 1 0,0 0 0,0 0 0,0 0 0,2 1 0,-2-1-2,0 1-1,0-1 1,-1 1 0,1 0 0,0 0-1,0-1 1,0 1 0,-1 0 0,1 0-1,0 0 1,-1 0 0,1 0-1,-1 0 1,1 0 0,-1 0 0,1 0-1,-1 0 1,1 1 0,1 7 1,-1 0 0,1 0 0,-1 1 0,-1 9 0,-13 169 27,0-6 3,13-173-31,1 1-1,0 0 0,3 13 1,-4-21-3,1 0 0,-1 0 0,1 0-1,0-1 1,0 1 0,-1 0 0,1 0 0,1-1 0,-1 1 0,2 2 0,-2-3 0,-1-1-1,1 1 1,0-1 0,-1 0 0,1 1-1,0-1 1,0 0 0,-1 1-1,1-1 1,0 0 0,-1 0-1,1 0 1,0 0 0,0 0 0,0 0-1,-1 0 1,1 0 0,0 0-1,0 0 1,-1 0 0,1 0 0,0 0-1,0-1 1,-1 1 0,1 0-1,0-1 1,-1 1 0,2-1-1,12-8 1,-13 8 1,0 0 1,1 0 0,-1 0 0,0 1-1,1-1 1,-1 0 0,1 0 0,-1 1-1,1-1 1,-1 1 0,1-1 0,1 1 0,-2 0-2,0 1 0,0 0 0,-1-1 1,1 1-1,0 0 0,-1-1 1,1 1-1,-1 0 0,1 0 1,-1 0-1,1-1 0,-1 1 1,0 0-1,1 0 0,-1 0 0,0 0 1,0 0-1,1 0 0,-1 0 1,0 0-1,0 0 0,0 0 1,0 0-1,0 0 0,-1 0 0,1-1 1,0 3-1,-3 40-17,-1-1 1,-12 51-1,9-57 128,1-1 0,1 1-1,2 0 1,3 43 0,0-76-65,0-1 0,0 1 1,0-1-1,1 1 0,0 0 0,-1-1 0,1 0 0,0 1 0,0-1 0,0 1 0,0-1 0,1 0 0,-1 0 1,1 0-1,-1 0 0,1 0 0,2 2 0,-3-3-3,1 0-1,0 0 1,0 0-1,0 0 1,0 0 0,0 0-1,0-1 1,0 1-1,0-1 1,0 1 0,0-1-1,0 0 1,0 0-1,1 0 1,-1 0 0,3-1-1,3-1 15,0 0 0,0-1 0,-1 1 0,1-2 0,-1 1 0,0-1 0,0 0 0,0-1-1,10-7 1,-3-1-148,-1 0 0,0 0 0,-1-1 0,-1-1 0,0 0-1,10-19 1,45-104-4506,-54 111 3147,15-31-133</inkml:trace>
</inkml:ink>
</file>

<file path=ppt/ink/ink2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59.143"/>
    </inkml:context>
    <inkml:brush xml:id="br0">
      <inkml:brushProperty name="width" value="0.05" units="cm"/>
      <inkml:brushProperty name="height" value="0.05" units="cm"/>
      <inkml:brushProperty name="color" value="#FF0066"/>
    </inkml:brush>
  </inkml:definitions>
  <inkml:trace contextRef="#ctx0" brushRef="#br0">6 0 8866,'-5'7'7582,"5"6"-5157,6 13-1738,-5-23-53,59 174 4103,-47-147-4472,1-2 0,1 1 0,35 49 0,-34-60 1486,9 5-6254,-19-20 1567,-26-36-2984,-29-28 5527,18 15 326</inkml:trace>
</inkml:ink>
</file>

<file path=ppt/ink/ink2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49:59.590"/>
    </inkml:context>
    <inkml:brush xml:id="br0">
      <inkml:brushProperty name="width" value="0.05" units="cm"/>
      <inkml:brushProperty name="height" value="0.05" units="cm"/>
      <inkml:brushProperty name="color" value="#FF0066"/>
    </inkml:brush>
  </inkml:definitions>
  <inkml:trace contextRef="#ctx0" brushRef="#br0">51 227 4913,'-3'-5'384,"-5"-5"717,2 0 0,-1 0 0,2 0-1,-1 0 1,-6-19 0,11 26-866,1 0-1,-1-1 1,0 1-1,1 0 0,0-1 1,0 1-1,0 0 1,0-1-1,1 1 1,-1 0-1,1-1 1,0 1-1,0 0 1,0 0-1,0 0 1,1 0-1,-1 0 1,1 0-1,-1 0 1,1 0-1,0 1 1,0-1-1,1 1 1,-1-1-1,3-2 1,4-2 151,-1 1 0,1 0 0,0 0 1,1 1-1,-1 0 0,1 0 0,0 1 0,0 0 1,1 1-1,17-4 0,-25 7-351,1-1 1,-1 0-1,0 1 0,0 0 1,0 0-1,0 0 0,0 0 0,1 0 1,-1 1-1,0-1 0,0 1 0,0 0 1,0 0-1,0 0 0,0 0 0,0 1 1,-1-1-1,1 1 0,0-1 1,-1 1-1,1 0 0,-1 0 0,1 0 1,-1 1-1,0-1 0,0 0 0,0 1 1,0 0-1,-1-1 0,1 1 0,-1 0 1,0 0-1,1 0 0,-1 0 0,0 0 1,-1 0-1,1 0 0,0 0 1,-1 0-1,0 4 0,1 5-4,-1 0-1,-1 0 1,0 0-1,-1 0 1,0 0-1,-1-1 1,0 1-1,-8 17 1,8-20-89,-1-1 1,0 1-1,0-1 1,-1 0 0,0 0-1,-1-1 1,0 1-1,0-1 1,0 0-1,-1-1 1,-11 9-1,17-14-36,0-1-1,0 1 1,0 0-1,-1-1 1,1 1-1,0-1 1,0 1-1,-1-1 1,1 0-1,0 1 1,-1-1-1,1 0 1,0 0 0,-1 0-1,1 0 1,-1 0-1,1 0 1,0-1-1,-1 1 1,1 0-1,0-1 1,-1 1-1,1-1 1,0 1-1,0-1 1,0 0-1,-1 1 1,1-1-1,0 0 1,0 0-1,0 0 1,0 0-1,0 0 1,-1-1-1,1 0-153,-1 0-1,1 0 0,0-1 0,-1 1 0,1 0 1,0-1-1,0 1 0,0 0 0,1-1 1,-1 1-1,1-1 0,-1 0 0,1 1 0,0-1 1,0 1-1,0-6 0,10-11-834</inkml:trace>
</inkml:ink>
</file>

<file path=ppt/ink/ink2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00.026"/>
    </inkml:context>
    <inkml:brush xml:id="br0">
      <inkml:brushProperty name="width" value="0.05" units="cm"/>
      <inkml:brushProperty name="height" value="0.05" units="cm"/>
      <inkml:brushProperty name="color" value="#FF0066"/>
    </inkml:brush>
  </inkml:definitions>
  <inkml:trace contextRef="#ctx0" brushRef="#br0">63 674 9858,'4'-2'2002,"10"-8"1555,-14 10-3454,0 0-1,0 0 0,-1 0 0,1 0 0,0 0 1,0 0-1,0 0 0,0 0 0,0 0 0,-2-2 1738,1 2-1738,1 0 0,0 0 0,0 0 0,0 0 1,0 0-1,0 0 0,0-1 0,0 1 0,0 0 1,0 0-1,0 0 0,0 0 0,0 0 0,0-1 0,0 1 1,0 0-1,0 0 0,0 0 0,0 0 0,0 0 1,0-1-1,0 1 0,0 0 0,1-1 613,-1 1-612,-4 4 538,-8 16-449,1 0 1,1 0-1,0 1 1,2 0-1,0 1 1,-6 29-1,14-28-159,0-22-39,0-1 0,0 0-1,0 1 1,0-1 0,1 0 0,-1 1 0,0-1 0,0 0 0,0 1-1,0-1 1,1 0 0,-1 0 0,0 1 0,0-1 0,1 0-1,-1 0 1,0 1 0,1-1 0,-1 0 0,0 0 0,1 0 0,-1 0-1,0 1 1,1-1 0,-1 0 0,0 0 0,1 0 0,-1 0 0,0 0-1,1 0 1,-1 0 0,2-1-25,-1 1 0,1-1 1,-1 0-1,1 0 0,-1 0 0,0 0 0,0 0 1,0 0-1,1 0 0,-1 0 0,0-1 0,0 1 1,-1 0-1,1-1 0,0 1 0,0 0 1,-1-1-1,1 1 0,0-1 0,-1 1 0,1-4 1,6-25-327,-6 23 307,0 1 1,1-1-1,0 1 0,0-1 0,1 1 0,4-9 0,-6 13 49,1 0-1,0 0 1,-1 0 0,1 0 0,0 1-1,0-1 1,0 1 0,0-1-1,0 1 1,0 0 0,0 0 0,1-1-1,-1 2 1,0-1 0,1 0 0,-1 0-1,1 1 1,-1 0 0,1-1 0,-1 1-1,1 0 1,2 0 0,8 1 22,1-1 0,-1-1 0,0-1-1,0 1 1,0-2 0,-1 0 0,19-7 0,-25 8-19,-1-1-1,0 0 1,0 0-1,0-1 0,-1 1 1,1-1-1,-1 0 1,0 0-1,0-1 1,0 1-1,-1-1 0,0 0 1,1 0-1,-2 0 1,1 0-1,0 0 0,-1-1 1,0 1-1,1-8 1,3-11 17,-2-1 1,-1 0-1,0 1 1,-3-50-1,-18-100 427,11 138-203,-16-60 1,18 82-131,0 0-1,-1 0 1,0 0-1,-1 1 1,-1 0-1,-17-23 0,24 34-73,0 1 0,0 0 0,0 0 0,0-1 0,0 1 0,0 0 0,0 0 0,-1 0 0,1 0 0,0 0 0,-1 0 0,1 0 0,-1 1 0,1-1 0,-1 0 0,1 1 0,-3-1 0,3 1-11,0 0 0,1 1 0,-1-1 0,1 1 0,-1-1 0,1 0 0,-1 1 0,1-1 1,-1 1-1,1-1 0,-1 1 0,1-1 0,-1 1 0,1-1 0,0 1 0,-1 0 0,1-1 0,0 1 0,0 0 0,-1-1 0,1 1 0,0 0 0,0-1 0,0 1 0,0 0 0,0-1 0,0 2 0,0 6 107,0 0 0,0 0-1,1 0 1,0 0 0,4 13 0,9 16 70,1-1 1,2-1-1,1 0 1,2-1-1,25 31 1,42 73-134,-65-87-1811,-22-51 1666,0 0 1,0 1-1,0-1 0,0 0 0,1 0 1,-1 0-1,0 0 0,0 1 1,0-1-1,0 0 0,0 0 0,0 0 1,0 0-1,0 1 0,0-1 0,0 0 1,0 0-1,0 0 0,0 1 0,0-1 1,0 0-1,0 0 0,0 0 0,0 0 1,0 1-1,0-1 0,0 0 0,-1 0 1,1 0-1,0 0 0,0 1 0,0-1 1,0 0-1,0 0 0,0 0 0,-1 0 1,1 0-1,0 0 0,0 1 1,0-1-1,-1 0 0,-8-1-2197,-11-8-945,5 1 1898</inkml:trace>
</inkml:ink>
</file>

<file path=ppt/ink/ink2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00.737"/>
    </inkml:context>
    <inkml:brush xml:id="br0">
      <inkml:brushProperty name="width" value="0.05" units="cm"/>
      <inkml:brushProperty name="height" value="0.05" units="cm"/>
      <inkml:brushProperty name="color" value="#FF0066"/>
    </inkml:brush>
  </inkml:definitions>
  <inkml:trace contextRef="#ctx0" brushRef="#br0">1 461 6321,'0'0'169,"0"1"0,0-1 0,0 1 0,0-1 0,0 1 0,0-1 0,0 1 0,0-1-1,0 1 1,0 0 0,1-1 0,-1 1 0,0-1 0,0 0 0,0 1 0,1-1 0,-1 1-1,0-1 1,1 1 0,-1-1 0,0 0 0,1 1 0,-1-1 0,1 1 0,-1-1 0,0 0 0,1 0-1,-1 1 1,1-1 0,-1 0 0,1 0 0,-1 1 0,1-1 0,-1 0 0,1 0 0,0 0-1,23 12 1364,-16-9-1323,1-1-1,-1-1 1,0 1 0,0-1 0,1-1 0,-1 0 0,1 0 0,-1 0 0,0-1 0,1 0 0,-1-1-1,0 0 1,0 0 0,0-1 0,0 0 0,0 0 0,0-1 0,-1 0 0,0 0 0,0-1 0,0 0-1,0 0 1,-1 0 0,0-1 0,0 0 0,0 0 0,-1-1 0,0 0 0,0 0 0,-1 0 0,0 0-1,0-1 1,-1 1 0,0-1 0,0 0 0,0 0 0,-1 0 0,1-12 0,-1 4-142,-1 0 0,0 0 0,-1 0 0,-1 0 0,-1 0 0,0 0 0,-1 0 0,-6-18 0,0 6 19,-1 0 0,-2 1 1,-23-40-1,24 52 162,10 20 306,13 31 108,169 348 1592,-170-369-2261,-11-15 7,1 0-1,-1 0 1,0-1-1,0 1 0,1 0 1,-1 0-1,0 0 1,0 0-1,1-1 1,-1 1-1,0 0 0,0 0 1,0 0-1,1-1 1,-1 1-1,0 0 0,0-1 1,0 1-1,0 0 1,1 0-1,-1-1 0,0 1 1,0 0-1,0-1 1,0 1-1,0 0 1,0-1-1,0 1 0,0 0 1,0 0-1,0-1 1,0 1-1,-1-44-46,1 33 37,-3-41-71,1 25 1,1 0-1,2 0 1,3-30 0,-4 57 79,0-1 1,0 1-1,0-1 0,0 1 1,0 0-1,0-1 1,0 1-1,1 0 1,-1-1-1,0 1 1,0 0-1,0-1 0,0 1 1,1 0-1,-1-1 1,0 1-1,0 0 1,1-1-1,-1 1 1,0 0-1,0 0 0,1-1 1,-1 1-1,0 0 1,1 0-1,-1 0 1,0 0-1,1-1 1,-1 1-1,0 0 0,1 0 1,-1 0-1,1 0 1,-1 0-1,0 0 1,1 0-1,15 8-8,15 22 17,-28-26-4,5 3 5,-1 1 0,1-1 0,13 9 0,-19-14-4,0-1 0,0 1 0,0-1-1,1 0 1,-1 0 0,0 0-1,1 0 1,-1 0 0,1 0 0,0-1-1,-1 1 1,1-1 0,0 1 0,-1-1-1,1 0 1,-1 0 0,1 0 0,0-1-1,4 0 1,-5 0 1,-1 0 0,0 0 0,1 0 0,-1-1 0,1 1 0,-1 0 0,0 0 0,0-1 0,0 1 0,0-1 0,0 1 0,0-1 0,0 0 0,-1 1 0,1-1 0,0-1 0,9-34 108,-7 25-61,3-16 18,-4 17-38,1-1 1,1 1-1,6-17 0,-10 28-34,0 0 0,1 0-1,-1 0 1,0 0-1,0 0 1,0 0 0,0 0-1,0 0 1,0-1-1,1 1 1,-1 0 0,0 0-1,0 0 1,0 0-1,0 0 1,1 0 0,-1 0-1,0 0 1,0 0-1,0 0 1,0 0 0,0 0-1,1 0 1,-1 0-1,0 0 1,0 0 0,0 0-1,0 0 1,0 1-1,1-1 1,-1 0 0,0 0-1,0 0 1,0 0-1,0 0 1,0 0-1,0 0 1,1 0 0,-1 0-1,0 1 1,0-1-1,0 0 1,0 0 0,0 0-1,0 0 1,0 0-1,0 1 1,0-1 0,0 0-1,0 0 1,0 0-1,0 0 1,0 0 0,0 1-1,0-1 1,0 0-1,0 0 1,0 0 0,0 0-1,0 1 1,0-1-1,0 0 1,0 0 0,0 0-1,0 0 1,0 1-1,1 1-2,5 12 6,0 0-1,14 20 1,-12-21-1,-5-8 0,-1-1-1,2 1 0,-1-1 0,0 0 0,1 1 0,0-2 0,0 1 0,0 0 0,0-1 0,1 0 0,0 0 0,-1 0 0,1 0 0,0-1 1,0 0-1,0 0 0,7 2 0,-11-5 0,0 1 1,0 0 0,0-1 0,0 1-1,0-1 1,0 1 0,0-1 0,0 0-1,0 1 1,0-1 0,0 0-1,0 0 1,-1 0 0,1 0 0,0 0-1,-1 1 1,1-1 0,0 0-1,-1 0 1,1-1 0,-1 1 0,0 0-1,1 0 1,-1 0 0,0 0-1,1 0 1,-1 0 0,0 0 0,0-1-1,0-1 1,1-37 9,-4 30-38,-1 0 0,1-1 1,-2 1-1,1 1 0,-2-1 0,1 1 1,-1-1-1,0 2 0,-1-1 0,0 1 1,-1 0-1,0 0 0,0 1 1,0 0-1,-1 1 0,0-1 0,0 2 1,-14-7-1,20 11-200,0 0 0,-1 0 0,1 0 0,0 1 1,0 0-1,-1-1 0,1 1 0,0 0 0,-1 1 0,1-1 0,0 1 1,0-1-1,-1 1 0,1 0 0,0 0 0,-6 3 0,9-3 68,-1-1 0,0 1 0,0 0 1,0-1-1,0 1 0,0 0 0,0 0 0,1 0 0,-1 0 0,0 0 0,1 0 1,-1 0-1,1 0 0,-1 0 0,1 0 0,-1 0 0,1 0 0,0 0 0,-1 2 0,1-1 174,1 0 0,-1 0 0,0 0 0,0 0 0,1 0 0,0 0 0,-1 0 0,1-1 0,0 1 0,0 0 0,0 0 0,0-1 0,0 1 0,0 0 0,2 1 0,12 14 815</inkml:trace>
</inkml:ink>
</file>

<file path=ppt/ink/ink2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01.814"/>
    </inkml:context>
    <inkml:brush xml:id="br0">
      <inkml:brushProperty name="width" value="0.05" units="cm"/>
      <inkml:brushProperty name="height" value="0.05" units="cm"/>
      <inkml:brushProperty name="color" value="#FF0066"/>
    </inkml:brush>
  </inkml:definitions>
  <inkml:trace contextRef="#ctx0" brushRef="#br0">75 369 8986,'5'-9'2041,"-3"7"-1682,-1 0 1,0 0 0,0 0 0,1 0 0,-1 0-1,0 0 1,-1 0 0,1 0 0,0 0 0,-1 0-1,1 0 1,-1 0 0,1-1 0,-1-2 0,0 4-302,-1 1 1,1 0 0,0 0 0,-1 0 0,1 0 0,0-1-1,-1 1 1,1 0 0,0 0 0,-1 0 0,1 0 0,-1 0 0,1 0-1,0 0 1,-1 0 0,1 0 0,0 0 0,-1 0 0,1 0-1,0 0 1,-1 0 0,1 0 0,-1 0 0,1 1 0,0-1 0,-1 0-1,1 0 1,0 0 0,0 1 0,-1-1 0,1 0 0,0 0-1,-1 1 1,1-1 0,0 0 0,-1 1 0,-13 11 463,7-4-443,1 0-1,-1 1 1,1 0 0,0 0 0,1 0 0,0 1 0,1 0 0,0 0 0,1 0-1,0 0 1,0 1 0,1-1 0,0 1 0,0 15 0,2-25-80,0 1 1,0 0-1,0-1 1,0 1-1,0-1 1,1 1-1,-1-1 1,0 1-1,1-1 1,0 1-1,-1-1 1,1 1-1,0-1 1,-1 1-1,1-1 0,0 0 1,0 0-1,2 2 1,-2-2-3,0-1 0,0 1 0,0-1 0,0 1 1,0-1-1,0 0 0,0 0 0,0 1 0,0-1 0,0 0 0,0 0 1,0 0-1,0 0 0,0 0 0,1 0 0,-1 0 0,0-1 0,0 1 0,2-1 1,1-1-4,1 0 0,-1 0 1,0 0-1,1-1 1,-1 0-1,0 0 1,0 0-1,-1 0 1,7-7-1,26-46 94,-35 55-64,0 0 0,0 1-1,0-1 1,0 0 0,0 1 0,0-1 0,1 1-1,-1-1 1,0 1 0,0-1 0,0 1 0,1 0-1,-1 0 1,0-1 0,0 1 0,1 0-1,-1 0 1,0 0 0,0 0 0,1 1 0,-1-1-1,0 0 1,0 0 0,1 1 0,-1-1 0,0 1-1,0-1 1,0 1 0,0 0 0,0-1 0,0 1-1,0 0 1,2 1 0,3 2 180,-1 0 1,1 1-1,-1-1 1,8 11-1,3 7 6,-1 1-1,-1 1 0,-1 0 1,-1 1-1,-1 0 1,-2 1-1,0 0 1,-2 0-1,-1 1 1,-1 0-1,-1 1 1,-1-1-1,-2 0 1,-2 35-1,1-56-198,-1 1 0,0 0 0,0-1 0,-1 1 0,1-1 0,-2 1 0,1-1 0,-1 0 0,-5 9 0,7-13-26,0-1 0,0 1 0,0-1 0,0 1 0,0-1 0,0 0 0,-1 0-1,1 1 1,0-1 0,-1 0 0,1 0 0,-1-1 0,0 1 0,1 0 0,-1 0-1,1-1 1,-1 1 0,0-1 0,0 1 0,1-1 0,-1 0 0,0 0-1,0 0 1,1 0 0,-1 0 0,0 0 0,0 0 0,0 0 0,1-1 0,-1 1-1,0-1 1,1 1 0,-1-1 0,0 0 0,1 0 0,-1 1 0,1-1 0,-1 0-1,-1-3 1,-2 1-84,1-1 0,0 0 0,1 0-1,-1 0 1,1-1 0,0 0 0,0 1 0,0-1-1,1 0 1,-1 0 0,1 0 0,0-1 0,1 1-1,-2-10 1,-2-8-254,2 0-1,0-25 1,4 23 293,0 1 0,2 0 1,1 0-1,1 0 0,9-25 0,-5 16 59,8-57-1,-8 20 51,-4 36 236,-1-1-1,-1-65 1,-3 97-243,-1 1-1,1-1 0,0 1 1,-1-1-1,0 1 0,0-1 1,0 1-1,0-1 0,0 1 1,0 0-1,-1 0 0,-1-3 1,2 4-29,0 0 0,1 1 0,-1-1 0,0 1 1,1-1-1,-1 1 0,0-1 0,0 1 0,0 0 0,1-1 1,-1 1-1,0 0 0,0 0 0,0-1 0,0 1 0,0 0 1,0 0-1,0 0 0,1 0 0,-1 0 0,0 0 1,0 1-1,0-1 0,0 0 0,0 0 0,1 1 0,-1-1 1,0 0-1,0 1 0,0-1 0,1 1 0,-1-1 0,0 1 1,0-1-1,1 1 0,-1 0 0,1-1 0,-1 1 0,0 0 1,0 0-1,0 1 2,-1-1 1,1 1-1,0-1 1,-1 1-1,1 0 1,0 0-1,0 0 1,0 0-1,0-1 1,1 1-1,-1 0 1,0 0-1,1 0 1,-1 1-1,1-1 1,0 0-1,0 0 1,0 0-1,0 0 1,0 3-1,1-2 30,0 1-1,0 0 1,0 0 0,1-1-1,-1 1 1,1-1-1,0 1 1,0-1-1,0 0 1,4 5 0,0-2 48,0 0 1,0 1 0,1-2 0,0 1-1,0-1 1,0 0 0,1-1 0,-1 0 0,13 5-1,-18-8-65,0 0-1,0-1 0,1 0 0,-1 1 0,0-1 0,0 0 0,0 0 1,0 0-1,1-1 0,-1 1 0,0 0 0,0-1 0,0 1 0,0-1 0,0 0 1,0 0-1,0 0 0,0 0 0,0 0 0,0 0 0,0 0 0,-1-1 1,1 1-1,0-1 0,-1 1 0,1-1 0,-1 0 0,0 1 0,2-4 0,4-6 9,-2 1 0,1-1 0,-1 0 0,4-13 0,-8 20-32,-1 4-2,0 0-2,0 0 0,1 0 1,-1 1-1,0-1 0,0 0 1,0 0-1,0 0 0,0 1 1,0-1-1,1 0 0,-1 0 1,0 0-1,0 0 0,0 1 1,1-1-1,-1 0 1,0 0-1,0 0 0,0 0 1,1 0-1,-1 0 0,0 0 1,0 0-1,1 0 0,-1 1 1,0-1-1,0 0 0,1 0 1,-1 0-1,0 0 0,0 0 1,1-1-1,-1 1 0,0 0 1,0 0-1,0 0 1,1 0-1,-1 0 0,0 0 1,0 0-1,1 0 0,-1 0 1,0-1-1,0 1 0,0 0 1,1 0-1,-1 0 0,0 0 1,0-1-1,0 1 0,0 0 1,0 0-1,1 0 0,-1-1 1,0 1-1,0 0 0,0 0 1,0-1-1,0 1 1,0 0-1,0 0 0,0-1 1,0 1-1,0 0 0,0 0 1,0-1-1,0 1 0,1 1 10,2-1-11,0 1 1,0-1-1,0 1 1,0 0-1,0 0 0,0 0 1,0 0-1,0 0 1,0 1-1,3 2 1,-4-3 20,-1 0 0,1 0-1,-1 0 1,1 0 0,0 0 0,-1 0 0,1 0 0,0 0 0,0-1 0,0 1 0,-1-1 0,1 0-1,0 1 1,0-1 0,0 0 0,0 0 0,0 0 0,0 0 0,0 0 0,-1-1 0,1 1 0,0-1-1,0 1 1,0-1 0,0 1 0,-1-1 0,1 0 0,0 0 0,-1 0 0,1 0 0,-1 0 0,3-2-1,2-2 58,0 0-1,0-1 0,0 0 0,-1 0 0,0-1 0,0 1 0,7-14 1,-1 1 82,6-7 483,-2-2 0,12-30 1,4-4 484,-19 30-697,-12 32-450,0-1 0,0 1 0,0-1 1,0 1-1,0-1 0,0 1 0,0-1 1,0 0-1,-1 1 0,1-1 1,0 1-1,0-1 0,0 1 0,-1 0 1,1-1-1,0 1 0,-1-1 0,1 1 1,0-1-1,-1 1 0,1 0 0,0-1 1,-1 1-1,1 0 0,-1-1 0,1 1 1,0 0-1,-1 0 0,1-1 0,-1 1 1,1 0-1,-1 0 0,1 0 1,-1 0-1,1-1 0,-1 1 0,0 0 1,1 0-1,-1 0 0,1 0 0,-1 0 1,1 0-1,-1 1 0,1-1 0,-1 0 1,1 0-1,-1 0 0,1 0 0,-1 1 1,1-1-1,-1 0 0,0 1 1,-18 5-1259,-8 1 475</inkml:trace>
</inkml:ink>
</file>

<file path=ppt/ink/ink2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09.561"/>
    </inkml:context>
    <inkml:brush xml:id="br0">
      <inkml:brushProperty name="width" value="0.05" units="cm"/>
      <inkml:brushProperty name="height" value="0.05" units="cm"/>
      <inkml:brushProperty name="color" value="#FF0066"/>
    </inkml:brush>
  </inkml:definitions>
  <inkml:trace contextRef="#ctx0" brushRef="#br0">18 1 17268,'-3'3'9282,"1"-3"-9258,1 0-712,-11 21 519</inkml:trace>
</inkml:ink>
</file>

<file path=ppt/ink/ink2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13.525"/>
    </inkml:context>
    <inkml:brush xml:id="br0">
      <inkml:brushProperty name="width" value="0.05" units="cm"/>
      <inkml:brushProperty name="height" value="0.05" units="cm"/>
      <inkml:brushProperty name="color" value="#FF0066"/>
    </inkml:brush>
  </inkml:definitions>
  <inkml:trace contextRef="#ctx0" brushRef="#br0">272 918 7706,'-1'-1'297,"0"1"0,0-1 1,0 0-1,0 0 0,1 1 0,-1-1 1,0 0-1,1 0 0,-1 0 1,1 0-1,-1 0 0,1 0 1,-1 0-1,1 0 0,0 0 0,-1 0 1,1 0-1,0 0 0,0-2 1,0 3-128,0-1 1,1 1 0,-1-1-1,0 1 1,1 0 0,-1-1-1,1 1 1,-1-1-1,1 1 1,-1 0 0,1-1-1,-1 1 1,1 0 0,-1-1-1,1 1 1,-1 0 0,1 0-1,-1 0 1,1-1-1,0 1 1,-1 0 0,1 0-1,-1 0 1,2 0 0,6 0 284,1 0 0,-1 1-1,1-1 1,10 4 0,-5-1-314,41 8 1137,88 8-1,-35-18-816,-1-5 1,1-5 0,-2-4-1,0-5 1,131-39-1,-196 45-395,52-23 0,-78 28 19,0 0 1,-1-1 0,0-1-1,0 0 1,-1-1 0,18-17-1,-24 18-30,0 1 0,-1-1 0,0-1-1,-1 1 1,0-1 0,0 0 0,-1 0-1,-1 0 1,1 0 0,2-21 0,-3 17-22,-2 1 1,1-1-1,-2 0 0,0 1 1,0-1-1,-1 0 0,-1 1 1,-5-19-1,3 17-17,-2 0 0,0 0 0,-1 0 0,0 1 0,-1 0 0,-1 1 0,0 0 0,-19-20 0,12 16-12,-1 2 0,0 0-1,-2 1 1,0 0 0,-27-13 0,-16-3-8,-3 3 0,-132-37 0,177 58 11,-37-11-10,-2 3 1,0 2 0,-106-7-1,140 20-2,1 1 1,0 0-1,-1 2 0,1 1 0,0 1 1,-24 9-1,-9 7 18,-68 37 1,91-42-16,1 2 0,0 1 1,2 2-1,-44 38 0,63-48 5,0 0 0,0 1 0,1 0 0,1 1 0,0 1 0,1 0 0,1 0 0,0 0 0,1 1 0,1 0 0,1 1 0,-5 20 0,6-17 64,1 1 0,1-1 0,0 0-1,2 1 1,1-1 0,0 1 0,1-1-1,2 0 1,0 1 0,1-2 0,12 31 0,-11-35 15,1 0 1,1-1-1,0-1 1,0 1 0,2-1-1,0-1 1,0 0-1,1 0 1,1-1 0,0 0-1,0-1 1,1-1-1,0 0 1,1 0 0,20 9-1,-5-7 9,1-1 1,0 0-1,0-3 0,1 0 0,-1-2 0,2-2 0,-1 0 1,41-3-1,-18-3-411,0-2-1,-1-3 1,-1-2 0,54-17 0,-33 5-1159,1 10 602</inkml:trace>
</inkml:ink>
</file>

<file path=ppt/ink/ink2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30.244"/>
    </inkml:context>
    <inkml:brush xml:id="br0">
      <inkml:brushProperty name="width" value="0.05" units="cm"/>
      <inkml:brushProperty name="height" value="0.05" units="cm"/>
      <inkml:brushProperty name="color" value="#FF0066"/>
    </inkml:brush>
  </inkml:definitions>
  <inkml:trace contextRef="#ctx0" brushRef="#br0">8 839 5985,'-8'8'3796,"12"-4"-53,24 1-311,-22-4-3955,43 1 1581,-1-2 1,78-11 0,0 1-290,-41 9-224,-1 5 1,0 3 0,153 33 0,-159-25-25,97 8 0,-140-21-311,1-2 1,-1-1-1,0-1 0,1-2 1,39-11-1,266-79 1383,-328 90-1557,1-1 1,-1 0 0,0-1-1,-1 0 1,0-1 0,0 0-1,0-1 1,-1-1 0,0 1-1,0-2 1,-1 0-1,0 0 1,-1 0 0,0-1-1,12-21 1,-17 24-13,1 0 0,-2 0-1,1 0 1,-1 0 0,0-1-1,-1 1 1,0-1 0,0 0-1,-1 0 1,0 0 0,0 0 0,-1 0-1,-1 1 1,1-1 0,-1 0-1,-1 0 1,0 0 0,0 0 0,-1 1-1,1-1 1,-2 1 0,0 0-1,0 0 1,0 0 0,-9-11 0,-20-23-22,-2 1 0,-2 2 0,-1 1 0,-2 2 0,-1 2 1,-2 2-1,-54-31 0,64 46-14,0 2 1,-1 1-1,-1 1 0,0 2 1,0 2-1,-1 1 1,-47-4-1,-4 5-52,-167 8 1,211 1 30,0 3 0,0 2 0,1 1 0,-81 28 0,99-26 11,0 0-1,0 1 1,1 2 0,1 0-1,0 1 1,1 2 0,0 0-1,2 1 1,-27 29 0,27-23-5,1 1 0,1 1 0,1 0 0,1 2 0,2-1 0,0 2 0,-15 51 0,23-62 14,2 0 1,0 1-1,1-1 1,0 0-1,2 1 1,1 24-1,1-29 16,0-1-1,0 0 1,1-1-1,1 1 1,0 0-1,0-1 1,1 0-1,1 0 1,0-1-1,8 12 1,-5-9 17,2-1 0,-1 0 0,2 0-1,-1-1 1,2-1 0,0 0 0,0 0 0,0-1 0,1-1 0,15 7 0,-9-7 24,1 0 0,0-2 1,0 0-1,0-2 0,0 0 0,39 1 0,-9-5-94,0-3 0,0-2 0,0-3 0,0-1 0,80-27 0,-54 14-629,-9 10 270</inkml:trace>
</inkml:ink>
</file>

<file path=ppt/ink/ink2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16.906"/>
    </inkml:context>
    <inkml:brush xml:id="br0">
      <inkml:brushProperty name="width" value="0.05" units="cm"/>
      <inkml:brushProperty name="height" value="0.05" units="cm"/>
      <inkml:brushProperty name="color" value="#FF0066"/>
    </inkml:brush>
  </inkml:definitions>
  <inkml:trace contextRef="#ctx0" brushRef="#br0">97 111 4481,'-42'-8'1843,"41"8"-1657,0-1 0,0 1 0,0 0 0,1-1 0,-1 1 0,0-1-1,0 1 1,1-1 0,-1 1 0,0-1 0,1 1 0,-1-1 0,1 0 0,-1 1 0,0-1 0,1 0 0,0 0 0,-1 1-1,1-1 1,-1 0 0,1 0 0,0 0 0,0 1 0,-1-1 0,1 0 0,0 0 0,0 0 0,0 0 0,0 0 0,0-1-1,0 2-4,0-1 0,1 1 0,-1-1 0,0 0 0,0 1 0,0-1 1,0 1-1,-1-1 0,1 1 0,0-1 0,0 1 0,0-1 0,0 1 0,0-1 0,-1 1 0,1-1 0,0 1 0,0-1 0,-1 1 0,1 0 0,0-1 0,-1 1 0,1-1 0,0 1 0,-1 0 0,1-1 0,-1 1 0,1 0 0,-1-1 0,1 1 0,-1 0 0,1 0 0,-1-1 0,1 1 0,-1 0 0,1 0 0,-1 0 0,1 0 0,-1 0 0,1 0 0,-1 0 0,0 0 0,0 1-119,0 1 0,0-1 0,0 1 0,0-1 0,0 1 0,1-1 0,-1 1 1,1 0-1,-1-1 0,1 1 0,-1 2 0,1-2-3,-3 7 3,1 1 1,0 0-1,1 0 0,0 0 1,0 0-1,1-1 0,0 1 1,1 0-1,0 0 0,1 0 1,0 0-1,1-1 0,-1 1 1,9 15-1,-11-24-60,1 1-1,0-1 1,0 0 0,1 0 0,-1 1-1,0-1 1,0 0 0,0 0 0,1 0-1,-1-1 1,1 1 0,-1 0 0,1 0-1,-1-1 1,1 1 0,-1-1 0,1 1-1,-1-1 1,1 0 0,0 0 0,-1 1-1,1-1 1,-1 0 0,1-1 0,0 1-1,-1 0 1,1 0 0,-1-1 0,1 1-1,0-1 1,-1 1 0,1-1 0,-1 1-1,0-1 1,1 0 0,-1 0 0,1 0-1,-1 0 1,2-1 0,2-2 8,0 0 0,-1 0 0,1 0 0,-1 0 0,1-1 0,-1 1 0,-1-1-1,1 0 1,4-8 0,-4 3 19,0-1 0,0 1 0,-1-1 0,0 0 0,-1 0 0,0 0 1,0-16-1,-2 24-7,1-1 1,-2 0 0,1 0-1,0 1 1,-1-1 0,0 0-1,1 1 1,-2-1 0,1 1-1,0-1 1,-1 1 0,1 0-1,-1-1 1,0 1 0,0 0-1,0 0 1,-1 0 0,1 0-1,-1 1 1,1-1 0,-1 1-1,0-1 1,0 1 0,0 0-1,0 0 1,-4-1 0,5 2 2,0 0 1,1 1 0,-1-1 0,0 1 0,1-1 0,-1 1-1,0 0 1,1 0 0,-1-1 0,0 1 0,0 0 0,1 1-1,-1-1 1,0 0 0,1 0 0,-1 1 0,0-1 0,1 1-1,-1 0 1,0-1 0,1 1 0,-1 0 0,1 0 0,-1 0-1,1 0 1,0 0 0,-2 2 0,-3 3 118,1 0 1,0 1-1,1-1 0,-7 15 0,-3 3-20,11-19-79,1 0-1,-1 1 1,1-1 0,0 1-1,1 0 1,-1 0 0,1-1-1,1 1 1,-1 0 0,1 0-1,0 0 1,0 0 0,0 0-1,1 0 1,0 0 0,0-1-1,4 11 1,-4-13-20,0 1 0,0-1-1,0 0 1,0 0 0,1 0 0,0 0 0,-1 0 0,1-1-1,0 1 1,0-1 0,1 1 0,-1-1 0,0 1-1,1-1 1,-1 0 0,1 0 0,0 0 0,0-1-1,0 1 1,0-1 0,0 0 0,0 1 0,0-1 0,0 0-1,0-1 1,1 1 0,-1-1 0,0 1 0,1-1-1,-1 0 1,0 0 0,6-1 0,0-2-9,1 0 0,0 0 1,-1-1-1,0 0 0,0-1 1,0 0-1,0-1 0,-1 1 1,0-2-1,0 1 0,-1-1 1,0 0-1,0-1 0,11-15 1,-15 18-10,0 1 0,0-1 1,0 0-1,-1 0 0,0 0 1,0 0-1,-1 0 0,1-1 1,-1 1-1,0-1 1,-1 1-1,1-10 0,-2 10 2,1 1-1,-1 0 1,0 0 0,0 0-1,-1-1 1,1 1 0,-1 0-1,0 1 1,0-1-1,0 0 1,-1 1 0,1-1-1,-1 1 1,0-1-1,0 1 1,0 0 0,0 1-1,-5-4 1,5 3 3,0 1 0,-1-1 0,0 1-1,1 0 1,-1 0 0,0 0 0,0 1 0,0-1 0,0 1 0,0 0-1,0 0 1,0 0 0,-1 1 0,1-1 0,0 1 0,0 0 0,-1 0 0,1 1-1,0-1 1,0 1 0,-1 0 0,1 0 0,0 1 0,0-1 0,0 1-1,1 0 1,-1 0 0,-7 4 0,5-1 21,0 0 0,1 0 0,-1 1 0,1-1 1,0 1-1,1 0 0,-1 0 0,1 1 0,1-1 0,-1 1 0,1 0 0,0 0 0,0 0 0,1 1 0,-2 12 0,2-11-18,0 0-1,2 0 0,-1 0 0,1 0 0,0 0 0,1 0 0,0 0 0,4 16 1,-4-22-9,0-1 1,0 1 0,0-1-1,1 1 1,-1-1 0,1 1-1,-1-1 1,1 0-1,0 0 1,0 0 0,0 0-1,0 0 1,1 0 0,-1 0-1,0-1 1,1 1 0,-1-1-1,1 0 1,0 0 0,-1 0-1,1 0 1,0 0 0,0 0-1,-1-1 1,1 1 0,0-1-1,0 0 1,0 0 0,0 0-1,0 0 1,-1-1 0,4 0-1,1 0 3,-1 0 0,0-1-1,1 0 1,-1 0 0,0 0 0,0-1-1,0 0 1,-1 0 0,1 0 0,-1-1-1,0 1 1,0-2 0,0 1 0,0 0-1,-1-1 1,1 0 0,-1 0 0,0 0-1,-1-1 1,5-9 0,-5 11-1,-2 0 0,1 0 0,0 0 0,-1-1 0,0 1 1,0-1-1,0 1 0,0-1 0,-1 1 0,0-1 0,1 1 0,-2-1 0,1 0 0,-1 1 0,1-1 1,-1 1-1,-1 0 0,1-1 0,0 1 0,-1 0 0,0-1 0,0 1 0,-1 0 0,1 1 0,-1-1 1,1 0-1,-1 1 0,0-1 0,-7-5 0,6 7-3,1 0 1,0 0-1,-1 0 1,1 0-1,-1 1 0,0 0 1,1 0-1,-1 0 0,0 0 1,0 0-1,0 1 1,0-1-1,0 1 0,0 0 1,1 1-1,-1-1 0,0 0 1,0 1-1,0 0 1,0 0-1,1 0 0,-1 1 1,0-1-1,1 1 1,-1 0-1,1 0 0,-4 3 1,4-3 4,0-1 1,1 1-1,-1 0 1,1 0 0,-1 0-1,1 1 1,0-1-1,0 0 1,0 1 0,0 0-1,0-1 1,1 1-1,-1 0 1,1 0 0,-1 0-1,1 0 1,0 0-1,0 0 1,1 0-1,-1 0 1,1 0 0,0 1-1,-1-1 1,1 0-1,0 0 1,1 1 0,-1-1-1,1 0 1,-1 0-1,1 0 1,0 0 0,0 0-1,3 5 1,-3-6-9,0 0 1,1 0-1,-1 1 1,1-1-1,-1 0 1,1 0-1,0 0 1,0-1-1,0 1 1,0 0-1,0-1 1,1 1 0,-1-1-1,0 0 1,1 0-1,-1 0 1,1 0-1,3 1 1,-1-1-2,-1-1 0,0 0 1,1 0-1,-1 0 1,0 0-1,0-1 1,1 1-1,-1-1 0,0 0 1,7-3-1,-3 1 12,-1-1 0,1 1 1,-1-1-1,-1-1 0,1 1 0,0-1 0,-1 0 0,0-1 0,0 1 0,-1-1 0,0-1 0,5-6 0,-9 11-16,0 0 0,0 0 1,0 0-1,0 0 0,-1 0 0,1 0 0,-1 0 0,1-1 1,-1 1-1,0 0 0,0 0 0,0-1 0,0 1 0,0 0 0,-1 0 1,1-1-1,-1 1 0,1 0 0,-1 0 0,0 0 0,0 0 0,0 0 1,0 0-1,0 0 0,0 0 0,-3-3 0,1 2-503,1 0 0,-1 0 0,0 0 0,-1 0 0,1 0 0,0 1 0,-1 0 0,0-1-1,1 1 1,-1 1 0,0-1 0,-8-2 0,10 5-1256</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9:09.081"/>
    </inkml:context>
    <inkml:brush xml:id="br0">
      <inkml:brushProperty name="width" value="0.05" units="cm"/>
      <inkml:brushProperty name="height" value="0.05" units="cm"/>
      <inkml:brushProperty name="color" value="#FF0066"/>
    </inkml:brush>
  </inkml:definitions>
  <inkml:trace contextRef="#ctx0" brushRef="#br0">1 127 4121,'-1'-4'5779,"8"2"-3673,16 3-2061,-16-1 647,-3 0-618,42 2 820,-1-1 0,1-3 0,49-8 0,37-18-197,1 6-1,1 6 1,240 2 0,-175 20 658,344-36 0,-466 24-980,1 3 1,-1 4-1,0 3 0,111 21 0,-152-12 767,-38-13-501</inkml:trace>
</inkml:ink>
</file>

<file path=ppt/ink/ink2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17.738"/>
    </inkml:context>
    <inkml:brush xml:id="br0">
      <inkml:brushProperty name="width" value="0.05" units="cm"/>
      <inkml:brushProperty name="height" value="0.05" units="cm"/>
      <inkml:brushProperty name="color" value="#FF0066"/>
    </inkml:brush>
  </inkml:definitions>
  <inkml:trace contextRef="#ctx0" brushRef="#br0">61 521 3681,'-3'2'436,"0"-1"0,1 1 0,-1-1 0,0 0 0,0 0 0,0 0 0,1 0-1,-1 0 1,0 0 0,0-1 0,0 0 0,-4 1 0,-11-1 6707,17 0-6729,4-11 3253,6-6-3360,1 1 0,0 1-1,1 0 1,1 0 0,0 1 0,21-18-1,8-10 472,-18 18-393,47-52 509,3 3 1,112-86 0,-181 156-906,1 0 0,-1 0 0,1 0 0,0 1 0,0 0 0,-1 0 0,1 1 0,1-1 0,7 0 0,12 0-4944</inkml:trace>
</inkml:ink>
</file>

<file path=ppt/ink/ink2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18.324"/>
    </inkml:context>
    <inkml:brush xml:id="br0">
      <inkml:brushProperty name="width" value="0.05" units="cm"/>
      <inkml:brushProperty name="height" value="0.05" units="cm"/>
      <inkml:brushProperty name="color" value="#FF0066"/>
    </inkml:brush>
  </inkml:definitions>
  <inkml:trace contextRef="#ctx0" brushRef="#br0">51 119 8122,'99'-87'2903,"-96"85"-2662,-1 0-1,0 0 1,0 0-1,0 0 1,-1 0-1,1 0 1,0-1 0,1-3-1,-3 6-198,1-1-1,-1 1 1,0 0-1,0 0 1,0-1 0,0 1-1,0 0 1,0 0-1,0-1 1,0 1-1,0 0 1,0 0 0,0-1-1,0 1 1,0 0-1,0 0 1,-1-1-1,1 1 1,0 0-1,0 0 1,0-1 0,0 1-1,0 0 1,0 0-1,-1 0 1,1-1-1,0 1 1,0 0 0,0 0-1,-1 0 1,1 0-1,0-1 1,0 1-1,0 0 1,-1 0 0,1 0-1,0 0 1,0 0-1,-1 0 1,1 0-1,0 0 1,-1 0-1,-20 1 2404,17 0-2259,1 0 0,-1 1 0,1-1 0,0 1 0,-1 0 0,1 0 0,0 0 0,0 0 0,1 0 0,-1 1 0,0-1 0,1 1 0,-5 5 0,-27 45 740,22-31-609,2-7-102,2 1 1,-13 31 0,19-42-194,0 0 1,0 0 0,1 1-1,0-1 1,0 1 0,0-1-1,1 1 1,0-1 0,0 1-1,0 0 1,1-1-1,0 1 1,2 8 0,-3-13-25,0 0 1,1 1 0,-1-1-1,1 0 1,-1 0-1,1 1 1,0-1 0,0 0-1,-1 0 1,1 0 0,0 0-1,0 0 1,0 0-1,0 0 1,0 0 0,0 0-1,0 0 1,0-1 0,0 1-1,1 0 1,-1-1-1,0 1 1,0-1 0,1 1-1,2-1 1,-2 0-1,0 0 1,1 0-1,-1-1 1,0 1-1,1-1 1,-1 0-1,0 1 1,0-1-1,0 0 0,0 0 1,0-1-1,0 1 1,3-3-1,3-2-1,0-1 1,-1 0-1,0-1 0,0 0 0,10-16 0,-11 13 8,0 0 0,-1 0-1,0-1 1,4-17 0,-8 23 6,0 1-1,0 0 1,0 0-1,0-1 1,-1 1-1,0-1 1,0 1 0,-1 0-1,1-1 1,-1 1-1,0 0 1,-3-9-1,-5 7 861,9 7-848,-1 0 0,1 0 0,0 0 0,0 0 0,0 0 0,-1 0 0,1 0 0,0 0 0,0 0 0,0 0 0,-1 0 0,1 0 0,0 0 0,0 0 0,0 1 0,0-1 0,-1 0 0,1 0 0,0 0 0,0 0 0,0 0 0,0 0 0,-1 0 0,1 0 0,0 1 0,0-1 0,0 0 0,0 0 0,0 0 0,0 0 0,0 0 0,-1 1 0,1-1 0,0 0 0,0 0 0,0 0 0,0 0 0,0 1 0,0-1 0,0 0 0,0 0 0,0 0 0,0 1 0,0-1 0,0 0 0,0 0 0,0 0 0,0 1 0,0-1 0,0 0 0,0 0 0,0 0 0,0 0 0,0 1 0,1-1 0,-1 0 0,0 0 0,4 10-4,0-1 0,1 0 1,0-1-1,1 1 0,0-1 0,0 0 1,1 0-1,12 11 0,-16-16-11,-2-1-60,0-1 0,0 0 0,0 1 0,0-1-1,1 0 1,-1 0 0,0 0 0,1 0 0,-1 0-1,0 0 1,1 0 0,0 0 0,-1-1 0,1 1-1,-1-1 1,1 1 0,0-1 0,-1 1 0,1-1 0,0 0-1,-1 0 1,1 0 0,0 0 0,0 0 0,2-1-1,-1 0-395,-1-1-1,1 0 0,-1 0 0,0 0 0,0 0 1,0 0-1,0 0 0,0 0 0,0-1 0,2-3 0,4-5-1338,5-1 550</inkml:trace>
</inkml:ink>
</file>

<file path=ppt/ink/ink2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18.791"/>
    </inkml:context>
    <inkml:brush xml:id="br0">
      <inkml:brushProperty name="width" value="0.05" units="cm"/>
      <inkml:brushProperty name="height" value="0.05" units="cm"/>
      <inkml:brushProperty name="color" value="#FF0066"/>
    </inkml:brush>
  </inkml:definitions>
  <inkml:trace contextRef="#ctx0" brushRef="#br0">0 104 8490,'36'-46'3442,"-36"45"-3348,0 1 1,1 0 0,-1 0-1,0-1 1,0 1-1,1 0 1,-1 0-1,0 0 1,0-1 0,1 1-1,-1 0 1,0 0-1,0 0 1,1 0-1,-1 0 1,0-1 0,1 1-1,-1 0 1,0 0-1,1 0 1,-1 0-1,0 0 1,0 0 0,1 0-1,-1 0 1,0 0-1,1 0 1,-1 0-1,0 0 1,1 1 0,-1-1-1,0 0 1,1 0-1,-1 0 1,0 0-1,0 0 1,1 1 0,-1-1-1,0 0 1,0 0-1,1 0 1,-1 1-1,0-1 1,0 0 0,0 0-1,0 1 1,1-1-1,-1 0 1,0 1-1,8 18 2013,-5-11-1014,10 10-48,-8-12-712,0 1 1,-1-1 0,0 1-1,6 14 1,-9-19-307,0 0 0,-1 0 0,1 0 0,-1 0 0,1 0 0,-1 0 0,0 0 1,0 0-1,0 0 0,0 0 0,-1 0 0,1 0 0,0 0 0,-1 0 0,1 1 1,-1-2-1,0 1 0,0 0 0,0 0 0,0 0 0,0 0 0,0 0 0,-2 2 1,5-52-40,-1 33 7,21-113-52,-22 128 59,0-1-1,0 1 0,0-1 0,0 1 1,0 0-1,0-1 0,0 1 0,0-1 1,0 1-1,1 0 0,-1-1 0,0 1 0,0 0 1,1-1-1,-1 1 0,0 0 0,0-1 1,1 1-1,-1 0 0,0-1 0,1 1 1,-1 0-1,0 0 0,1-1 0,-1 1 1,1 0-1,-1 0 0,0 0 0,1 0 1,-1 0-1,1 0 0,0-1 0,12 10 47,17 30 43,-22-26-61,-4-9-14,-1 0 0,1 0 0,-1-1 1,1 1-1,0-1 0,1 0 0,-1 0 0,0-1 1,1 1-1,0-1 0,6 3 0,7 7-118</inkml:trace>
</inkml:ink>
</file>

<file path=ppt/ink/ink2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19.224"/>
    </inkml:context>
    <inkml:brush xml:id="br0">
      <inkml:brushProperty name="width" value="0.05" units="cm"/>
      <inkml:brushProperty name="height" value="0.05" units="cm"/>
      <inkml:brushProperty name="color" value="#FF0066"/>
    </inkml:brush>
  </inkml:definitions>
  <inkml:trace contextRef="#ctx0" brushRef="#br0">3 1 8450,'-2'2'9405,"3"12"-7328,5 25-1938,36 200 2221,-37-197-2225,-1-10-364,0 49-1,-8-63-1421,4-18 1570,0 0-1,0 0 1,0 1-1,-1-1 1,1 0-1,0 0 1,0 1-1,0-1 1,0 0-1,-1 0 0,1 0 1,0 0-1,0 1 1,0-1-1,-1 0 1,1 0-1,0 0 1,0 0-1,-1 0 1,1 1-1,0-1 1,0 0-1,-1 0 1,1 0-1,0 0 1,0 0-1,-1 0 0,1 0 1,0 0-1,0 0 1,-1 0-1,1 0 1,0 0-1,0 0 1,-1 0-1,1 0 1,0-1-1,0 1 1,-1 0-1,1 0 1,0 0-1,0 0 1,-1 0-1,1-1 0,0 1 1,0 0-1,0 0 1,-1 0-1,1 0 1,0-1-1,0 1 1,-1-2-661</inkml:trace>
</inkml:ink>
</file>

<file path=ppt/ink/ink2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19.662"/>
    </inkml:context>
    <inkml:brush xml:id="br0">
      <inkml:brushProperty name="width" value="0.05" units="cm"/>
      <inkml:brushProperty name="height" value="0.05" units="cm"/>
      <inkml:brushProperty name="color" value="#FF0066"/>
    </inkml:brush>
  </inkml:definitions>
  <inkml:trace contextRef="#ctx0" brushRef="#br0">1 250 8402,'0'-3'205,"-1"1"0,1 0 0,0 0 0,0-1 1,0 1-1,1 0 0,-1 0 0,1-1 0,-1 1 0,1 0 0,0 0 1,-1 0-1,1 0 0,0 0 0,1 0 0,0-2 0,1 2 118,-1-1 0,1 1 0,0 1 0,0-1 0,0 0 0,0 1 0,0-1 0,6 0 0,13-7 535,13-12 673,-29 17-1266,0 0-1,1 0 1,-1 1-1,1 0 1,0 0-1,9-3 1,-14 6-232,0 0-1,0 0 1,0-1 0,0 1-1,0 1 1,0-1 0,0 0-1,0 0 1,0 1 0,-1-1-1,1 1 1,0 0 0,0 0-1,0-1 1,-1 1 0,1 0-1,0 1 1,-1-1 0,1 0-1,-1 0 1,1 1 0,-1-1-1,0 0 1,1 1 0,-1 0-1,0-1 1,0 1 0,1 2-1,1 1-36,0 0-1,0 0 1,-1 1 0,1-1-1,-1 1 1,-1 0-1,1-1 1,-1 1-1,0 0 1,0 0-1,-1 0 1,0 0-1,0 0 1,-1 9 0</inkml:trace>
  <inkml:trace contextRef="#ctx0" brushRef="#br0" timeOffset="1">184 72 8866,'-20'-71'3033,"24"72"-2913,7 4-232,-1-5-961,1 0 745</inkml:trace>
</inkml:ink>
</file>

<file path=ppt/ink/ink2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20.130"/>
    </inkml:context>
    <inkml:brush xml:id="br0">
      <inkml:brushProperty name="width" value="0.05" units="cm"/>
      <inkml:brushProperty name="height" value="0.05" units="cm"/>
      <inkml:brushProperty name="color" value="#FF0066"/>
    </inkml:brush>
  </inkml:definitions>
  <inkml:trace contextRef="#ctx0" brushRef="#br0">0 21 8666,'80'-14'3275,"-58"7"1054,-28 9-397,-17 38-3332,-15 8-476,36-46-121,-1 1 0,1 0 0,0 0 1,1 0-1,-1 1 0,0-1 0,1 0 0,-2 6 1,3-8-4,0 0 1,0 0-1,-1 0 0,1 0 1,0 0-1,0 0 1,0 0-1,0 0 1,1 0-1,-1 0 1,0 0-1,0 0 0,0 0 1,1 0-1,-1-1 1,1 1-1,-1 0 1,1 0-1,0 2 0,0-3 0,1 1 0,-1 0 0,1 0 0,-1-1 0,0 1 0,1-1 0,-1 1-1,1-1 1,-1 0 0,1 1 0,0-1 0,-1 0 0,1 0 0,-1 0-1,1 0 1,-1 0 0,1-1 0,-1 1 0,1 0 0,-1-1 0,1 1-1,-1-1 1,1 1 0,-1-1 0,0 0 0,1 0 0,-1 0 0,0 1-1,1-1 1,0-2 0,2 1 32,0-1-1,1 0 1,-1-1 0,-1 1-1,1-1 1,0 0 0,-1 0-1,0 0 1,0 0 0,0 0-1,0-1 1,-1 1 0,0-1-1,0 0 1,0 0 0,0 1-1,-1-1 1,1-7 0,1 10 876,2 10-182,3 17-391,3 17-184,2 4 247,-2 0 0,-2 1 0,3 58 0,-11-81-213,-2 0 0,-3 24 0,2-37-171,0 0 0,-1-1 0,0 1 0,-1-1 1,0 0-1,-10 18 0,13-27-81,0 0 0,1 0 0,-1 0 0,0 0 0,1 0 1,-1 0-1,0 0 0,0-1 0,0 1 0,0 0 0,1-1 0,-1 1 0,0 0 0,0-1 1,0 1-1,-1-1 0,1 1 0,0-1 0,0 0 0,0 0 0,0 1 0,0-1 1,0 0-1,-1 0 0,1 0 0,0 0 0,0 0 0,0 0 0,0 0 0,0-1 0,-1 1 1,1 0-1,0-1 0,0 1 0,0-1 0,0 1 0,-1-1 0,0-1-186,-1 1-1,1-1 1,0 1-1,0-1 0,0 0 1,0 0-1,1 0 1,-1 0-1,0 0 1,1 0-1,0-1 1,-1 1-1,1 0 0,0-1 1,0 1-1,-1-4 1,-3-20-650</inkml:trace>
</inkml:ink>
</file>

<file path=ppt/ink/ink2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20.563"/>
    </inkml:context>
    <inkml:brush xml:id="br0">
      <inkml:brushProperty name="width" value="0.05" units="cm"/>
      <inkml:brushProperty name="height" value="0.05" units="cm"/>
      <inkml:brushProperty name="color" value="#FF0066"/>
    </inkml:brush>
  </inkml:definitions>
  <inkml:trace contextRef="#ctx0" brushRef="#br0">1 167 8050,'37'-21'7237,"-2"-11"-3743,-31 29-3340,-1-1 0,0 1 0,-1-1 0,1 0 0,-1 0 0,0 0 0,0 0-1,0 0 1,0-1 0,-1 1 0,1 0 0,-1-1 0,0 1 0,-1-1 0,1 1 0,-1-1-1,0-7 1,0 11-147,-1-1 0,1 1 0,0-1-1,-1 1 1,1-1 0,-1 1-1,0-1 1,1 1 0,-1 0 0,0-1-1,0 1 1,0 0 0,0 0 0,0-1-1,0 1 1,0 0 0,0 0 0,-1 0-1,1 0 1,0 1 0,-1-1 0,1 0-1,-1 0 1,1 1 0,-1-1 0,1 1-1,-1-1 1,1 1 0,-1 0 0,1 0-1,-1-1 1,1 1 0,-1 0 0,1 0-1,-1 1 1,0-1 0,1 0 0,-1 0-1,1 1 1,-1-1 0,1 1 0,-1 0-1,1-1 1,0 1 0,-1 0-1,1 0 1,0 0 0,-1-1 0,1 1-1,0 1 1,0-1 0,-2 2 0,0 4-3,0 0 1,0 1-1,0 0 0,1 0 1,0 0-1,1 0 1,0 0-1,0 0 0,1 0 1,-1 0-1,2 0 1,1 12-1,0-5 25,1 1-1,1-1 1,1 0 0,0 0-1,11 23 1,-15-36-24,1 1 1,0-1-1,-1 1 0,1-1 0,0 0 1,0 1-1,1-1 0,-1 0 1,4 2-1,-5-3-39,0-1 0,0 1 0,-1-1 0,1 1 1,0-1-1,0 0 0,0 1 0,0-1 0,0 0 0,0 0 0,0 1 1,0-1-1,0 0 0,0 0 0,0 0 0,0 0 0,-1-1 1,1 1-1,0 0 0,0 0 0,0 0 0,0-1 0,0 1 0,0 0 1,0-1-1,0 1 0,-1-1 0,1 1 0,0-1 0,0 0 0,-1 1 1,1-1-1,0 0 0,-1 1 0,1-1 0,-1 0 0,2-1 0,18-34-3606,-8 16 2547</inkml:trace>
</inkml:ink>
</file>

<file path=ppt/ink/ink2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20.940"/>
    </inkml:context>
    <inkml:brush xml:id="br0">
      <inkml:brushProperty name="width" value="0.05" units="cm"/>
      <inkml:brushProperty name="height" value="0.05" units="cm"/>
      <inkml:brushProperty name="color" value="#FF0066"/>
    </inkml:brush>
  </inkml:definitions>
  <inkml:trace contextRef="#ctx0" brushRef="#br0">0 75 7946,'12'45'6993,"22"23"-2209,-4-8-2168,-25-117-2366,-5 56-248,2-16-3,0 0 1,1 0 0,1 0 0,6-17-1,-8 29 112,0 0-1,1 0 0,-1-1 1,1 1-1,0 1 1,0-1-1,1 0 0,0 1 1,0 0-1,0 0 1,0 0-1,0 0 0,1 1 1,-1-1-1,1 1 0,0 1 1,0-1-1,6-2 1,-5 3 164,1 1-1,-1-1 1,1 1 0,-1 0 0,1 1 0,-1 0 0,1 0 0,-1 0 0,1 1 0,-1-1 0,1 2 0,-1-1-1,0 1 1,8 2 0,-11-3-211,-1 0 0,1 1 0,0-1-1,-1 0 1,1 1 0,-1 0 0,1-1-1,-1 1 1,0 0 0,1 0 0,-1 1-1,0-1 1,-1 0 0,1 1 0,0-1 0,-1 1-1,1-1 1,-1 1 0,0 0 0,0-1-1,0 1 1,0 0 0,0 0 0,-1 0-1,1 0 1,-1 0 0,0 0 0,0 0 0,0 0-1,0 0 1,0 0 0,-2 4 0,-1 0-603,-1-10-1550,2 1 1216</inkml:trace>
</inkml:ink>
</file>

<file path=ppt/ink/ink2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23.569"/>
    </inkml:context>
    <inkml:brush xml:id="br0">
      <inkml:brushProperty name="width" value="0.05" units="cm"/>
      <inkml:brushProperty name="height" value="0.05" units="cm"/>
      <inkml:brushProperty name="color" value="#FF0066"/>
    </inkml:brush>
  </inkml:definitions>
  <inkml:trace contextRef="#ctx0" brushRef="#br0">4 101 7698,'0'-1'151,"-1"1"1,1 0 0,0 0-1,0 0 1,0 0 0,-1 0-1,1-1 1,0 1 0,0 0-1,0 0 1,0 0 0,-1-1-1,1 1 1,0 0 0,0 0-1,0-1 1,0 1 0,0 0-1,0 0 1,0-1 0,0 1-1,0 0 1,0 0 0,0-1 0,0 1-1,0 0 1,0-1 0,0 1-1,0 0 1,0 0 0,0-1-1,0 1 1,0 0 0,0 0-1,0-1 1,0 1 0,0 0-1,1 0 1,-1-1 0,13 3 3553,31 16-394,-28-11-2010,9 1-273,0-2 1,1-1-1,-1-1 0,1-1 1,50-1-1,-45-3-867,-1-2 1,0-1-1,0-1 1,0-2-1,-1-1 1,0-2-1,-1 0 1,32-17-1,-57 26-374,1-1 0,-1 0 0,0 0 0,1 0 0,-1-1 0,0 1 0,0-1 1,-1 0-1,1 1 0,0-1 0,-1 0 0,0-1 0,0 1 0,0 0 0,0-1 0,0 1 0,1-4 0,-5-12 26</inkml:trace>
</inkml:ink>
</file>

<file path=ppt/ink/ink2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25.526"/>
    </inkml:context>
    <inkml:brush xml:id="br0">
      <inkml:brushProperty name="width" value="0.05" units="cm"/>
      <inkml:brushProperty name="height" value="0.05" units="cm"/>
      <inkml:brushProperty name="color" value="#FF0066"/>
    </inkml:brush>
  </inkml:definitions>
  <inkml:trace contextRef="#ctx0" brushRef="#br0">46 313 5577,'-34'-70'2791,"32"65"-2276,0-1 0,0 0 0,0 1 0,1-1 0,0 0 0,0 0 0,1 0 0,0-11-1,-1-6 2803,12 38 1318,6 18-3678,-5-2-340,-1 0 0,-1 1 0,7 49 0,6 102 44,-23-166-645,-5-25-9,-6-26 5,-33-234-294,40 231 188,1 16 35,-6-74-156,9 84 200,0 1 0,0 0 0,1 0 0,1-1 0,0 1 0,0 0 0,4-10 0,-5 19 16,-1 0-1,0-1 1,1 1 0,-1 0-1,1 0 1,-1-1-1,1 1 1,0 0 0,-1 0-1,1 0 1,0 0-1,0 0 1,0 0 0,0 0-1,0 0 1,0 0 0,0 1-1,0-1 1,0 0-1,0 1 1,0-1 0,0 0-1,1 1 1,-1-1-1,0 1 1,0 0 0,1 0-1,-1-1 1,0 1-1,1 0 1,-1 0 0,0 0-1,1 0 1,-1 0-1,0 0 1,1 1 0,-1-1-1,0 0 1,0 1-1,1-1 1,-1 1 0,0-1-1,0 1 1,0 0-1,0-1 1,0 1 0,0 0-1,0 0 1,2 1 0,7 7 57,-1 0 0,0 0 1,0 1-1,8 11 1,-8-10 52,55 65 542,92 121-744</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9:11.681"/>
    </inkml:context>
    <inkml:brush xml:id="br0">
      <inkml:brushProperty name="width" value="0.05" units="cm"/>
      <inkml:brushProperty name="height" value="0.05" units="cm"/>
      <inkml:brushProperty name="color" value="#FF0066"/>
    </inkml:brush>
  </inkml:definitions>
  <inkml:trace contextRef="#ctx0" brushRef="#br0">0 206 3057,'1'-2'293,"-1"0"0,0 0 0,0 0 0,1 0 0,-1 0 0,1 0 0,-1 0 0,1 0 0,0 0 0,0 0 0,0 0 0,0 1 0,0-1 0,0 0 0,1 1 0,-1-1 0,0 1 0,1-1 0,3-2 0,12-15 1598,-13 5-940,-4 13-880,0 0-1,0 1 1,0-1 0,0 1-1,0-1 1,0 0-1,1 1 1,-1-1 0,0 1-1,0-1 1,0 1 0,1-1-1,-1 1 1,0-1-1,1 1 1,-1-1 0,0 1-1,1-1 1,-1 1-1,1-1 1,-1 1 0,1 0-1,-1-1 1,1 1-1,-1 0 1,1-1 0,-1 1-1,1 0 1,-1 0-1,1 0 1,-1-1 0,1 1-1,0 0 1,-1 0-1,1 0 1,-1 0 0,1 0-1,0 0 1,-1 0-1,1 0 1,-1 0 0,1 1-1,-1-1 1,2 0 0,169-10 429,12 2-282,85-8 13,-78-6 248,194 1 0,23 1 1504,-36 1 34,-67 16-332,-301 3-1652,1 0 1,0 0-1,-1 0 1,1 0-1,-1 1 1,1 0 0,0 0-1,-1-1 1,1 2-1,-1-1 1,0 0-1,1 1 1,4 3-1,-7-10-2237,-1 4 1382</inkml:trace>
</inkml:ink>
</file>

<file path=ppt/ink/ink2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25.974"/>
    </inkml:context>
    <inkml:brush xml:id="br0">
      <inkml:brushProperty name="width" value="0.05" units="cm"/>
      <inkml:brushProperty name="height" value="0.05" units="cm"/>
      <inkml:brushProperty name="color" value="#FF0066"/>
    </inkml:brush>
  </inkml:definitions>
  <inkml:trace contextRef="#ctx0" brushRef="#br0">12 217 8226,'-12'12'8514,"17"-14"-6674,8-6-280,11-7-423,4-4-201,1-2-440,5-2-136,-2 1-648,-2-8-344,0 0-1137,-4 1-543,0-1 1384</inkml:trace>
</inkml:ink>
</file>

<file path=ppt/ink/ink2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26.455"/>
    </inkml:context>
    <inkml:brush xml:id="br0">
      <inkml:brushProperty name="width" value="0.05" units="cm"/>
      <inkml:brushProperty name="height" value="0.05" units="cm"/>
      <inkml:brushProperty name="color" value="#FF0066"/>
    </inkml:brush>
  </inkml:definitions>
  <inkml:trace contextRef="#ctx0" brushRef="#br0">1 1 7882,'0'3'685,"0"1"0,-1-1-1,2 1 1,-1-1 0,0 0 0,1 1 0,-1-1 0,1 1 0,1 3 0,17 31 2185,-6-21-1916,26 30-1,-33-41-498,21 22 569,-9-10-294,23 32-1,-36-44-690,-1 1 0,0-1 0,0 1 0,-1 0 0,0 0 0,0 1 0,-1-1 0,0 0 0,2 12 0,-3-30 130,1 0 0,1 0 0,0 0 0,0 0 1,1 1-1,0 0 0,8-14 0,-9 19-81,-1 1-1,1-1 1,1 1-1,-1 0 1,1 0-1,0 0 1,-1 0-1,2 0 1,-1 1-1,0 0 1,1-1-1,-1 2 1,1-1 0,0 1-1,0-1 1,0 1-1,0 1 1,7-2-1,-9 2-23,0 1-1,-1-1 1,1 1-1,0 0 1,0 0 0,0 0-1,0 0 1,-1 1-1,1-1 1,0 1-1,0 0 1,-1-1 0,1 1-1,0 0 1,-1 1-1,1-1 1,-1 0-1,1 1 1,-1 0 0,0-1-1,0 1 1,1 0-1,-1 0 1,-1 0-1,1 0 1,0 1 0,0-1-1,-1 0 1,1 1-1,-1-1 1,0 1-1,2 5 1,-1 0 10,0 1 0,0-1 1,-1 1-1,0 0 0,-1 0 0,0-1 0,0 1 0,-1 0 1,0 0-1,0-1 0,-1 1 0,0-1 0,-1 1 1,0-1-1,0 0 0,-5 10 0,-3 2-169,0-1 0,-2-1 1,0 0-1,-1 0 0,-19 19 0,24-29-609,0 0 0,0-1 0,-1 1 0,-17 9-1,-6 0-539</inkml:trace>
</inkml:ink>
</file>

<file path=ppt/ink/ink2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27.620"/>
    </inkml:context>
    <inkml:brush xml:id="br0">
      <inkml:brushProperty name="width" value="0.05" units="cm"/>
      <inkml:brushProperty name="height" value="0.05" units="cm"/>
      <inkml:brushProperty name="color" value="#FF0066"/>
    </inkml:brush>
  </inkml:definitions>
  <inkml:trace contextRef="#ctx0" brushRef="#br0">85 464 4385,'-40'13'4885,"12"-3"-2324,12 2 4777,31-13-4708,-14 1-2563,4-1 92,-1 0-1,1 0 0,0-1 0,-1 1 0,1-1 1,-1 0-1,0 0 0,6-4 0,52-40 1368,89-83 0,-24 18-467,-96 85-967,94-70 486,-107 84-798,1 0 1,0 2-1,0 0 1,1 2-1,24-8 1,-42 15 91,-1 1 0,0-1 1,1 1-1,-1-1 0,1 1 0,-1 0 1,0 0-1,1 0 0,-1 0 1,1 0-1,-1 0 0,1 0 1,-1 0-1,0 0 0,1 1 0,-1-1 1,1 1-1,-1-1 0,0 1 1,0-1-1,1 1 0,-1 0 0,0 0 1,2 1-1,5 10-708</inkml:trace>
</inkml:ink>
</file>

<file path=ppt/ink/ink2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33.755"/>
    </inkml:context>
    <inkml:brush xml:id="br0">
      <inkml:brushProperty name="width" value="0.05" units="cm"/>
      <inkml:brushProperty name="height" value="0.05" units="cm"/>
      <inkml:brushProperty name="color" value="#FF0066"/>
    </inkml:brush>
  </inkml:definitions>
  <inkml:trace contextRef="#ctx0" brushRef="#br0">1 3492 7594,'15'1'5943,"16"-11"-5388,-25 8 101,300-137 1561,-269 120-2097,23-14 123,-1-3-1,-2-2 1,-2-3 0,75-70-1,178-214 617,-270 283-848,27-32 563,-3-2 1,-3-2-1,-4-3 0,82-163 0,-80 117 51,74-242 0,-113 304-414,51-215 854,-61 239-863,-3 0 1,-1 0-1,-2-1 1,-7-77-1,0 88-174,-2 0-1,-1 0 1,-1 1-1,-2 0 0,-1 1 1,-1 0-1,-2 1 0,-19-29 1,-25-29 108,-76-83 1,135 168-136,-44-48 57,-2 1 0,-2 3 0,-1 1 0,-99-64 0,-76-43 1383,219 148-1394,1 0 0,-1 0 0,0 1 1,0 0-1,0 0 0,0 0 1,0 1-1,0 0 0,-9-2 0,11 3-38,-1 0-1,1 0 0,0 1 0,0-1 0,0 1 0,0-1 0,0 1 0,0 0 0,0 0 0,1 0 0,-1 1 0,0-1 0,0 1 0,1-1 0,-1 1 0,1 0 0,-1 0 0,-1 2 0,2-3-7,2-1 6,-1 14 24,0-1-1,1 1 1,1-1 0,0 1-1,1-1 1,0 1 0,6 17-1,15 44 298,-15-51-227,-1-1 0,7 44 0,-15-48 16,-6-38-60,5 12-58,-3-14 1,0 0 0,1 0 0,1 0 0,2-1 0,0 1-1,3-39 1,-2 58 0,0 0 0,0 0 0,0 1 0,0-1-1,1 0 1,-1 0 0,1 1 0,-1-1 0,1 0-1,0 1 1,0-1 0,0 1 0,-1-1 0,1 1-1,1-1 1,-1 1 0,0 0 0,0-1 0,0 1-1,1 0 1,-1 0 0,1 0 0,-1 0 0,1 0-1,-1 0 1,1 0 0,-1 1 0,1-1 0,0 1-1,0-1 1,-1 1 0,1-1 0,0 1 0,0 0-1,-1 0 1,1 0 0,0 0 0,0 0 0,-1 0-1,1 1 1,2 0 0,7 2-6,0 0 1,0 1-1,0 1 1,-1 0-1,12 7 1,-8-4-14,210 116-5140,-159-82 3761</inkml:trace>
</inkml:ink>
</file>

<file path=ppt/ink/ink2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34.474"/>
    </inkml:context>
    <inkml:brush xml:id="br0">
      <inkml:brushProperty name="width" value="0.05" units="cm"/>
      <inkml:brushProperty name="height" value="0.05" units="cm"/>
      <inkml:brushProperty name="color" value="#FF0066"/>
    </inkml:brush>
  </inkml:definitions>
  <inkml:trace contextRef="#ctx0" brushRef="#br0">14 19 7338,'-13'-19'7474,"15"27"-2662,8 10-4562,111 196 1825,-116-205-2010,1-1 1,-1 0 0,13 14-1,6-4-1166,-22-18 840,-1 1 0,0-1 0,1 1 0,-1-1 0,1 1 0,-1-1 0,1 0 1,-1 0-1,0 0 0,1 0 0,-1 0 0,1 0 0,-1 0 0,1 0 0,-1-1 0,2 0 0,7-4-922</inkml:trace>
</inkml:ink>
</file>

<file path=ppt/ink/ink2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35.013"/>
    </inkml:context>
    <inkml:brush xml:id="br0">
      <inkml:brushProperty name="width" value="0.05" units="cm"/>
      <inkml:brushProperty name="height" value="0.05" units="cm"/>
      <inkml:brushProperty name="color" value="#FF0066"/>
    </inkml:brush>
  </inkml:definitions>
  <inkml:trace contextRef="#ctx0" brushRef="#br0">83 5 6065,'-2'-3'2714,"2"3"-2579,-1 0 1,1-1 0,0 1 0,0 0-1,0 0 1,0 0 0,-1 0-1,1 0 1,0 0 0,0 0-1,0 0 1,-1 0 0,1 0-1,0 0 1,-3 2 2849,3-2-2850,-1 1 1,1 15 2903,0-3-3383,-2 12 643,-1-1 0,-1 0 0,-1 0 0,-1 0 0,-12 31 0,9-33-161,1 0 1,1 1 0,-4 26-1,12-37-118,8-14 19,14-21 58,-15 15-61,94-85 302,-99 90-335,0 1 0,0 0-1,0 0 1,1 0 0,-1 0 0,0 0 0,8-1-1,7-5 11,-10-8 27,-6 14-38,1 0 1,0 1-1,0-1 1,0 1 0,0 0-1,0 0 1,0 0 0,0 0-1,1 0 1,-1 1-1,0 0 1,0-1 0,1 1-1,-1 0 1,0 1 0,0-1-1,1 0 1,-1 1-1,0 0 1,0 0 0,0 0-1,6 2 1,24 7 45,6-3-183,-37-7 51,-1 0 1,0 0-1,1 0 0,-1 0 1,0-1-1,1 1 1,-1 0-1,0-1 1,1 1-1,-1 0 0,0-1 1,0 0-1,1 1 1,-1-1-1,0 0 0,0 1 1,0-1-1,0 0 1,0 0-1,0 0 0,0 0 1,0 0-1,-1 0 1,3-2-1,3-5-1502,3 1 494</inkml:trace>
</inkml:ink>
</file>

<file path=ppt/ink/ink2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35.389"/>
    </inkml:context>
    <inkml:brush xml:id="br0">
      <inkml:brushProperty name="width" value="0.05" units="cm"/>
      <inkml:brushProperty name="height" value="0.05" units="cm"/>
      <inkml:brushProperty name="color" value="#FF0066"/>
    </inkml:brush>
  </inkml:definitions>
  <inkml:trace contextRef="#ctx0" brushRef="#br0">19 37 8922,'-15'2'3945,"13"3"-2113,1 0 1369,1-7-3121,3 0-488,16-4-520,2-2-817,44-23 977</inkml:trace>
</inkml:ink>
</file>

<file path=ppt/ink/ink2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0:35.828"/>
    </inkml:context>
    <inkml:brush xml:id="br0">
      <inkml:brushProperty name="width" value="0.05" units="cm"/>
      <inkml:brushProperty name="height" value="0.05" units="cm"/>
      <inkml:brushProperty name="color" value="#FF0066"/>
    </inkml:brush>
  </inkml:definitions>
  <inkml:trace contextRef="#ctx0" brushRef="#br0">0 162 6809,'2'-19'2236,"1"16"137,5 31 1770,2 10-2488,7 19 49,-10-31-993,2 0 0,11 25 0,-16-42-603,1-1 0,0 0 0,0 0 0,1-1-1,0 1 1,0-1 0,0 0 0,1-1 0,14 11-1,-20-16-165,0 0-1,1 1 0,-1-1 0,1 0 0,-1 0 1,1 0-1,-1-1 0,1 1 0,0 0 0,-1 0 0,1-1 1,0 1-1,0-1 0,-1 0 0,1 1 0,0-1 1,0 0-1,0 0 0,0 0 0,-1 0 0,1 0 1,0-1-1,0 1 0,0-1 0,-1 1 0,1-1 0,0 1 1,0-1-1,-1 0 0,1 0 0,-1 0 0,1 0 1,-1 0-1,1 0 0,-1-1 0,0 1 0,1 0 1,-1-1-1,0 1 0,2-3 0,1-4-662,0 0 0,-1 0 1,1-1-1,-1 1 0,-1-1 0,0 1 0,1-12 1,2-17-439</inkml:trace>
  <inkml:trace contextRef="#ctx0" brushRef="#br0" timeOffset="1">180 9 6473,'-12'-8'3249,"8"16"-696,4 8-65,4 13-319,8 10-73,6 3-512,3 5-231,1 0-393,1-3-176,1-6-304,-1-4-136,-4-6-128,-1-10-136,-2-4-792,-8-2-472,0-8-1489,0 6 1537</inkml:trace>
  <inkml:trace contextRef="#ctx0" brushRef="#br0" timeOffset="2">474 308 11322,'-19'49'5874,"-5"-4"-1121,6-8-2745,5-8-848,3-4-704,10-17-1224,0 5-1312,7-21 1248</inkml:trace>
</inkml:ink>
</file>

<file path=ppt/ink/ink2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00.498"/>
    </inkml:context>
    <inkml:brush xml:id="br0">
      <inkml:brushProperty name="width" value="0.05" units="cm"/>
      <inkml:brushProperty name="height" value="0.05" units="cm"/>
      <inkml:brushProperty name="color" value="#FF0066"/>
    </inkml:brush>
  </inkml:definitions>
  <inkml:trace contextRef="#ctx0" brushRef="#br0">49 432 6489,'-14'6'1041,"-4"1"99,2-6 8141,18 6-7712,10 27 25,-5-12-1144,1 0 0,19 36-1,-26-57-426,-1-1 0,1 1 0,-1 0 0,1 0 0,-1-1-1,1 1 1,-1 0 0,1-1 0,0 1 0,-1 0-1,1-1 1,0 1 0,-1-1 0,1 1 0,0-1 0,0 0-1,0 1 1,-1-1 0,1 0 0,0 1 0,0-1-1,0 0 1,0 0 0,0 0 0,-1 0 0,3 0 0,-1-1 17,1 1 0,0-2 0,0 1 0,0 0 0,-1 0 0,1-1 0,-1 1 0,1-1 0,-1 0 0,4-4 0,91-98 699,4-6 366,23-4 286,115-115 327,-213 207-3121,-25 21 1171,0 1 1,0 0-1,1-1 0,-1 1 1,0 0-1,1-1 1,-1 1-1,0 0 0,1 0 1,-1 0-1,0 0 1,1 0-1,-1 1 0,0-1 1,0 0-1,1 1 0,-1-1 1,0 0-1,0 1 1,2 0-1,17 13-2002</inkml:trace>
</inkml:ink>
</file>

<file path=ppt/ink/ink2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04.473"/>
    </inkml:context>
    <inkml:brush xml:id="br0">
      <inkml:brushProperty name="width" value="0.05" units="cm"/>
      <inkml:brushProperty name="height" value="0.05" units="cm"/>
      <inkml:brushProperty name="color" value="#FF0066"/>
    </inkml:brush>
  </inkml:definitions>
  <inkml:trace contextRef="#ctx0" brushRef="#br0">22 357 6145,'-1'0'237,"1"1"0,-1-1 0,0 0 0,1 0 0,-1 0 0,1 1 0,-1-1-1,1 0 1,-1 0 0,0 0 0,1 0 0,-1 0 0,1 0 0,-1 0 0,0 0 0,1 0 0,-1 0-1,1 0 1,-1 0 0,0-1 0,1 1 0,-1 0 0,1 0 0,-1-1 0,1 1 0,-1 0-1,1-1 1,-1 1 0,1 0 0,-1-1 0,1 1 0,-1-1 0,1 1 0,0-1 0,-1 1 0,1-1-1,0 1 1,-1-1 0,1 1 0,0-1 0,0 1 0,0-1 0,-1 0 0,1 1 0,0-1-1,0 1 1,0-1 0,0 0 0,3-6-106,-1 0 0,2 0 0,-1 0 1,1 1-1,0-1 0,0 1 0,1 0 0,0 0 0,0 1 0,0-1 0,1 1 0,-1 0 1,1 1-1,0-1 0,12-5 0,117-52 1111,-130 59-1159,0-1 1,0 1-1,0-1 1,0 0-1,-1 0 1,1 0-1,-1-1 1,0 1-1,0-1 1,-1 0 0,1 0-1,-1-1 1,0 1-1,-1-1 1,1 0-1,-1 1 1,0-1-1,-1 0 1,2-10 0,-3 15-118,0-1 1,0 1-1,0-1 1,-1 1-1,1-1 1,-1 1-1,1-1 1,-1 1-1,0-1 1,1 1-1,-1 0 1,0-1 0,0 1-1,0 0 1,0 0-1,-2-2 1,3 2-147,-1 1 1,0-1 0,0 0 0,0 0 0,1 0 0,-1 0 0,0 0-1,1 0 1,-1 0 0,1 0 0,-1 0 0,1 0 0,0 0-1,-1 0 1,1 0 0,0 0 0,0 0 0,0 0 0,-1 0 0,1 0-1,0-1 1,1 1 0,-1 0 0,0 0 0,0 0 0,0 0 0,1 0-1,-1 0 1,0 0 0,1 0 0,-1 0 0,1 0 0,0-2-1,9-13-880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9:22.862"/>
    </inkml:context>
    <inkml:brush xml:id="br0">
      <inkml:brushProperty name="width" value="0.05" units="cm"/>
      <inkml:brushProperty name="height" value="0.05" units="cm"/>
      <inkml:brushProperty name="color" value="#FF0066"/>
    </inkml:brush>
  </inkml:definitions>
  <inkml:trace contextRef="#ctx0" brushRef="#br0">518 32 3913,'0'-2'208,"1"1"1,-1-1-1,0 1 1,1-1-1,-1 1 1,1-1 0,-1 1-1,1 0 1,0-1-1,0 1 1,-1 0-1,1-1 1,0 1-1,0 0 1,0 0-1,0 0 1,1 0-1,-1 0 1,0 0-1,0 0 1,1 0-1,-1 1 1,0-1-1,3-1 1,-1 2 149,0 0 0,1 0 0,-1 0 1,0 0-1,0 1 0,1-1 0,-1 1 0,0 0 0,0 0 0,4 1 1493,1 14-1033,-2-8-713,-2 2-38,2-1 0,0 1 1,11 13-1,-13-19-52,0 1 0,-1 0 0,1 0 0,-1 1 0,0-1 0,-1 1 0,1-1 0,-1 1 0,0 0 0,0 0 0,-1 0 0,1 7 0,7 39 95,11 96 120,-19-127-194,-1 0 1,-1 1-1,0-1 1,-2 0-1,-5 23 1,-16 33 153,-2-2 1,-42 82-1,27-66-55,14-38-10,-1-1 0,-48 63 0,61-93-74,-92 114 230,79-105-183,2 1 1,1 1 0,1 2 0,2 0 0,-24 54-1,24-45 139,16-33-53,0 0 0,1 0 0,-5 17-1,10-26-138,-1-1-1,0 1 1,0-1-1,0 1 1,0-1-1,0 1 1,0-1-1,-1 0 1,1 1-1,0-1 0,-1 0 1,1 0-1,-1 0 1,1 0-1,-3 1 1,3-2-27,0 1 0,0-1 0,0 1-1,0-1 1,0 1 0,0 0 0,1-1 0,-1 1 0,0 0 0,0 0 0,0 0 0,1-1 0,-1 1 0,0 0 0,1 0 0,-1 0-1,1 0 1,-1 0 0,1 1 0,-1-1 0,1 1 0,0-2-63,-1 0 1,1 1-1,0-1 1,-1 0-1,1 0 0,0 1 1,0-1-1,-1 0 0,1 0 1,0 0-1,-1 0 0,1 1 1,0-1-1,-1 0 1,1 0-1,0 0 0,-1 0 1,1 0-1,-1 0 0,1 0 1,0 0-1,-1 0 0,1 0 1,0 0-1,-1 0 0,1 0 1,-1-1-1</inkml:trace>
</inkml:ink>
</file>

<file path=ppt/ink/ink2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05.188"/>
    </inkml:context>
    <inkml:brush xml:id="br0">
      <inkml:brushProperty name="width" value="0.05" units="cm"/>
      <inkml:brushProperty name="height" value="0.05" units="cm"/>
      <inkml:brushProperty name="color" value="#FF0066"/>
    </inkml:brush>
  </inkml:definitions>
  <inkml:trace contextRef="#ctx0" brushRef="#br0">11 57 6433,'-11'-1'12528,"28"-13"-11303,-10 12-1167,-1-1 1,1 0-1,-1-1 1,0 1 0,9-8-1,3-1 1,-17 11-54,0 1-1,0-1 1,0 1-1,0 0 0,0 0 1,0-1-1,0 1 1,0 0-1,0 0 0,0 0 1,0 0-1,0 0 1,0 0-1,0 0 0,0 0 1,0 0-1,0 1 1,0-1-1,0 0 0,0 1 1,0-1-1,0 1 1,0-1-1,0 1 0,0-1 1,0 1-1,0 0 1,0-1-1,-1 1 0,1 0 1,0 0-1,-1 0 1,1 0-1,0-1 0,-1 1 1,1 0-1,-1 0 1,1 0-1,-1 2 0,3 2 1,-2 0 1,1 0-1,0 1 0,-1-1 0,1 8 0,4 195 68,-18-123-35,12-84-29,-1-1 1,1 1 0,0-1-1,0 1 1,0 0-1,0-1 1,0 1-1,0 0 1,1-1 0,-1 1-1,0-1 1,0 1-1,0 0 1,0-1-1,1 1 1,-1-1 0,0 1-1,1-1 1,-1 1-1,0 0 1,1-1-1,-1 0 1,1 1 0,-1-1-1,1 1 1,-1-1-1,1 1 1,-1-1-1,2 1 1,-1-1 21,1 0-1,-1 1 1,1-1 0,0 0-1,-1 0 1,1 0 0,-1 0-1,1-1 1,-1 1 0,1 0-1,-1-1 1,2 0 0,39-19 684,-22 7-390,1 0-281,-1-1 0,-1-1 0,0 0 0,19-20 0,-36 32-421,-1 0-1,1 0 1,-1 0 0,1 0 0,-1 0 0,0 0 0,0 0 0,0 0 0,0 0 0,-1-1 0,1 1 0,-1 0 0,0-1 0,0 1 0,0 0 0,0-1 0,-2-5 0,2 1-374,-2-14-344</inkml:trace>
</inkml:ink>
</file>

<file path=ppt/ink/ink2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05.559"/>
    </inkml:context>
    <inkml:brush xml:id="br0">
      <inkml:brushProperty name="width" value="0.05" units="cm"/>
      <inkml:brushProperty name="height" value="0.05" units="cm"/>
      <inkml:brushProperty name="color" value="#FF0066"/>
    </inkml:brush>
  </inkml:definitions>
  <inkml:trace contextRef="#ctx0" brushRef="#br0">53 121 6025,'13'-80'2621,"-13"79"-2534,1 1 1,-1-1-1,0 0 1,0 0-1,0 0 1,0 1-1,0-1 1,0 0 0,-1 0-1,1 1 1,0-1-1,0 0 1,0 1-1,-1-1 1,1 0-1,0 0 1,-1 1-1,1-1 1,-1-1-1,-10 3 1452,-9 12 949,18-11-2325,0 1-1,0-1 0,-1 1 1,2 0-1,-1-1 1,0 1-1,0 0 1,1 0-1,0 0 1,-1 0-1,1 0 0,0 0 1,1 1-1,-1-1 1,1 0-1,-1 0 1,1 1-1,0-1 0,0 0 1,1 4-1,0-2-61,0-1 0,0 1-1,1-1 1,-1 1-1,1-1 1,0 0 0,0 0-1,1 0 1,-1 0 0,1 0-1,0-1 1,0 1 0,5 3-1,-5-4-67,0 0-1,0 0 0,0 0 1,0-1-1,1 0 1,-1 1-1,1-1 1,0 0-1,0-1 1,-1 1-1,1-1 0,0 1 1,1-1-1,-1 0 1,0-1-1,0 1 1,0-1-1,0 0 0,1 0 1,-1 0-1,0 0 1,0-1-1,0 0 1,1 0-1,-1 0 1,0 0-1,0-1 0,-1 1 1,1-1-1,0 0 1,0 0-1,3-3 1,-5 2 7,0 1 1,0-1 0,0 1-1,0-1 1,-1 0 0,1 0 0,-1 0-1,0 0 1,0 0 0,0 0-1,0 0 1,-1 0 0,1 0-1,-1 0 1,1 0 0,-1-1 0,0 1-1,-1 0 1,1 0 0,0 0-1,-1 0 1,0 0 0,0 0-1,0 0 1,-2-6 0,0 3-4,1 1 1,-1-1 0,0 1-1,0-1 1,0 1-1,-1 0 1,0 0 0,0 0-1,0 1 1,0 0-1,-1-1 1,-8-4 0,6 5-187,0 0 0,0 1 0,-1 0 0,1 0 0,-1 1 0,1 0 0,-1 0 0,0 1 0,0 0 0,0 0 0,0 1 0,0 0 0,0 1 0,-14 2 0,27-3-506,-5-2 1480</inkml:trace>
</inkml:ink>
</file>

<file path=ppt/ink/ink2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05.961"/>
    </inkml:context>
    <inkml:brush xml:id="br0">
      <inkml:brushProperty name="width" value="0.05" units="cm"/>
      <inkml:brushProperty name="height" value="0.05" units="cm"/>
      <inkml:brushProperty name="color" value="#FF0066"/>
    </inkml:brush>
  </inkml:definitions>
  <inkml:trace contextRef="#ctx0" brushRef="#br0">14 13 7066,'-1'0'252,"0"1"1,1-1 0,-1 0 0,1 0-1,-1 0 1,0 1 0,1-1 0,-1 0-1,1 1 1,-1-1 0,1 0-1,-1 1 1,1-1 0,-1 1 0,1-1-1,-1 1 1,1-1 0,-1 1 0,1-1-1,0 1 1,-1-1 0,1 1 0,0 0-1,0-1 1,-1 1 0,1 0 0,0-1-1,0 1 1,0 0 0,0-1 0,0 1-1,0-1 1,0 2 0,1 31 1346,0-29-1570,8 43 775,-8-44-735,0 0 0,1 0 0,-1 0 0,0 0 0,1 0 0,0 0 0,-1-1 0,1 1 0,0-1 0,1 1 0,-1-1 0,0 0 0,1 0 0,-1 0 0,6 3 0,-5-3-10,1 0 0,0 0 0,0-1 0,1 0 0,-1 0 0,0 0 0,0 0 1,1-1-1,-1 0 0,0 0 0,0 0 0,1 0 0,-1 0 0,0-1 0,0 0 0,1 0 0,-1 0 0,0 0 1,0-1-1,5-2 0,-7 2-5,1 1 0,-1-1 1,0 0-1,0 0 0,1 0 0,-1 0 1,0-1-1,-1 1 0,1 0 0,0-1 1,-1 0-1,1 1 0,-1-1 0,0 0 1,0 1-1,0-1 0,0 0 0,0 0 1,-1 0-1,1 0 0,-1 0 0,0 0 1,0 0-1,0 0 0,0 0 0,0 0 1,-1 0-1,1 0 0,-3-5 0,2 3-96,-1 1 0,0 0-1,0 0 1,0 0-1,0 0 1,-1 0-1,1 1 1,-1-1-1,0 1 1,0-1 0,0 1-1,0 0 1,-1 0-1,0 1 1,1-1-1,-1 1 1,0-1 0,0 1-1,0 0 1,0 1-1,-1-1 1,1 1-1,0 0 1,-1 0-1,1 0 1,-1 1 0,1-1-1,-1 1 1,1 0-1,-1 0 1,1 1-1,-1-1 1,1 1 0,0 0-1,-1 0 1,1 1-1,0-1 1,-7 4-1,10-5 12,1 0 1,0 0-1,-1 1 0,1-1 0,-1 0 0,1 0 0,-1 0 0,1 0 0,0 1 0,-1-1 0,1 0 0,0 0 0,-1 1 0,1-1 0,0 0 1,-1 1-1,1-1 0,0 0 0,-1 1 0,1-1 0,0 0 0,0 1 0,-1-1 0,1 1 0,0-1 0,0 1 0,0-1 0,0 0 0,0 1 1,0-1-1,0 1 0,0-1 0,0 1 0,0-1 0,0 1 0,0-1 0,0 0 0,0 1 0,0-1 0,0 1 0,0-1 0,0 1 1,1-1-1,-1 0 0,0 1 0,0-1 0,0 1 0,1-1 0,-1 0 0,0 1 0,1-1 0,-1 0 0,0 1 0,1-1 0,-1 0 0,0 0 1,1 1-1,18 5 428</inkml:trace>
</inkml:ink>
</file>

<file path=ppt/ink/ink2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06.501"/>
    </inkml:context>
    <inkml:brush xml:id="br0">
      <inkml:brushProperty name="width" value="0.05" units="cm"/>
      <inkml:brushProperty name="height" value="0.05" units="cm"/>
      <inkml:brushProperty name="color" value="#FF0066"/>
    </inkml:brush>
  </inkml:definitions>
  <inkml:trace contextRef="#ctx0" brushRef="#br0">1 151 7466,'2'0'491,"0"0"0,1 0 0,-1 0 0,1 1 0,-1-1 0,1 1-1,-1 0 1,0-1 0,1 1 0,-1 0 0,0 0 0,0 1 0,0-1 0,0 0 0,0 1 0,2 1 0,-1 0-184,-1 0 0,1 0 0,-1 0 0,0 0 0,0 0 0,-1 0 0,1 1 0,-1-1 0,2 7 0,0 4-129,0 1 1,-1-1-1,-1 0 0,-1 20 0,0-32-105,0-2-71,0 0 0,1 1 0,-1-1 1,0 1-1,0-1 0,0 0 1,0 1-1,0-1 0,0 0 1,0 1-1,0-1 0,0 0 0,0 1 1,0-1-1,0 1 0,-1-1 1,1 0-1,0 1 0,0-1 1,0 0-1,0 1 0,-1-1 0,1 0 1,0 0-1,0 1 0,0-1 1,-1 0-1,1 1 0,0-1 1,-1 0-1,1 0 0,0 0 0,-1 1 1,1-1-1,0 0 0,-1 0 1,0 0-1,1-1-1,-1 1 1,0-1 0,1 1 0,0-1 0,-1 1 0,1-1 0,-1 1 0,1-1 0,-1 0-1,1 1 1,0-1 0,0 0 0,-1 1 0,1-1 0,0 0 0,0 0 0,0 1 0,0-1-1,0 0 1,0 0 0,-12-71-22,6 39-3,1 0 0,1 0 0,2 0-1,3-45 1,-1 78 38,0-1 0,0 1 0,0-1 0,0 1 0,0 0 0,0-1 0,0 1 0,0-1 0,1 1 0,-1-1 0,0 1 0,0-1 0,0 1 0,0 0 0,1-1 0,-1 1 0,0-1 0,0 1 0,1 0 0,-1-1-1,0 1 1,1 0 0,-1-1 0,0 1 0,1 0 0,-1 0 0,1-1 0,-1 1 0,0 0 0,1 0 0,-1 0 0,1 0 0,-1-1 0,1 1 0,-1 0 0,1 0 0,-1 0 0,0 0 0,2 0 0,20 12 557,21 29 402,-40-38-882,96 122 1168,-67-81-1236,-19-31 167,-7-8-956</inkml:trace>
</inkml:ink>
</file>

<file path=ppt/ink/ink2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06.905"/>
    </inkml:context>
    <inkml:brush xml:id="br0">
      <inkml:brushProperty name="width" value="0.05" units="cm"/>
      <inkml:brushProperty name="height" value="0.05" units="cm"/>
      <inkml:brushProperty name="color" value="#FF0066"/>
    </inkml:brush>
  </inkml:definitions>
  <inkml:trace contextRef="#ctx0" brushRef="#br0">62 132 7226,'-61'45'3904,"62"-40"-567,9-10-1921,-2-3 25,5-13-505,3 0-248,-1 1-352,1-4-216,-3 0-928,-2-4-512,2-2 744</inkml:trace>
</inkml:ink>
</file>

<file path=ppt/ink/ink2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07.329"/>
    </inkml:context>
    <inkml:brush xml:id="br0">
      <inkml:brushProperty name="width" value="0.05" units="cm"/>
      <inkml:brushProperty name="height" value="0.05" units="cm"/>
      <inkml:brushProperty name="color" value="#FF0066"/>
    </inkml:brush>
  </inkml:definitions>
  <inkml:trace contextRef="#ctx0" brushRef="#br0">1 227 8938,'65'4'3554,"-61"-3"-3289,-1 1 0,0-1 0,0 1 0,0 0 0,0 0-1,-1 0 1,1 0 0,0 0 0,-1 0 0,0 1 0,1-1 0,-1 1 0,0 0 0,0 0 0,0 0-1,-1 0 1,3 6 0,-1-4 257,11 19 862,-9-18-1156,-1 1 0,0 0 1,-1 0-1,5 11 0,-20-42-309,-66-202-599,74 214 661,-11-35-23,14 44 45,1 1 1,-1 0-1,1-1 0,-1 1 1,1-1-1,0 1 0,0-1 1,0 1-1,0-1 0,1 1 1,-1-1-1,1 1 0,-1-1 1,2-2-1,-1 5 11,0-1 0,0 1 0,0-1-1,0 1 1,0 0 0,0 0 0,0-1 0,0 1 0,0 0 0,0 0 0,0 0 0,0 0-1,0 0 1,0 0 0,0 0 0,0 1 0,0-1 0,0 0 0,0 0 0,0 1 0,0-1 0,0 1-1,-1-1 1,2 1 0,24 12 290,-7 3 114,0 0 1,-1 2-1,-1 0 1,-1 1-1,23 33 1,-32-42-271,13 19 106,-9-14-427,0 1-1,16 15 0</inkml:trace>
  <inkml:trace contextRef="#ctx0" brushRef="#br0" timeOffset="1">203 207 8890,'-102'-14'4561,"105"30"-1881,5-1-519,1-6-305,7-4-655,3-5-249,2-8-296,2-2-232,-5-4-616,6-1-1320,2 4 1024</inkml:trace>
</inkml:ink>
</file>

<file path=ppt/ink/ink2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15.251"/>
    </inkml:context>
    <inkml:brush xml:id="br0">
      <inkml:brushProperty name="width" value="0.05" units="cm"/>
      <inkml:brushProperty name="height" value="0.05" units="cm"/>
      <inkml:brushProperty name="color" value="#FF0066"/>
    </inkml:brush>
  </inkml:definitions>
  <inkml:trace contextRef="#ctx0" brushRef="#br0">9 167 3761,'-8'-2'10310,"17"-1"-8375,21-2-322,-11 1-768,1 1 0,0 0 0,39 2 0,-44 1-334,0-1-1,0 0 1,-1-1-1,1-1 1,0 0-1,-1-1 1,0 0 0,27-13-1,-22 8-526,-1-1-1,17-13 0,30-30-3353,-50 37 2257</inkml:trace>
</inkml:ink>
</file>

<file path=ppt/ink/ink2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16.400"/>
    </inkml:context>
    <inkml:brush xml:id="br0">
      <inkml:brushProperty name="width" value="0.05" units="cm"/>
      <inkml:brushProperty name="height" value="0.05" units="cm"/>
      <inkml:brushProperty name="color" value="#FF0066"/>
    </inkml:brush>
  </inkml:definitions>
  <inkml:trace contextRef="#ctx0" brushRef="#br0">47 29 7306,'-12'-5'1087,"9"4"-853,1 1 1,0-1-1,0 0 1,-1 0-1,1 0 1,0 0-1,0-1 1,0 1 0,0 0-1,0-1 1,0 0-1,1 1 1,-1-1-1,0 0 1,-1-3-1,20 32 7744,15 10-7626,-11-14 201,144 183 2151,-164-205-2690,15 18-400,-16-15-2348,-12-11-3440,4 1 4909</inkml:trace>
</inkml:ink>
</file>

<file path=ppt/ink/ink2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16.881"/>
    </inkml:context>
    <inkml:brush xml:id="br0">
      <inkml:brushProperty name="width" value="0.05" units="cm"/>
      <inkml:brushProperty name="height" value="0.05" units="cm"/>
      <inkml:brushProperty name="color" value="#FF0066"/>
    </inkml:brush>
  </inkml:definitions>
  <inkml:trace contextRef="#ctx0" brushRef="#br0">101 2 8082,'-2'-2'6851,"-5"17"-3391,3 41-2673,4-40-623,-1-1 0,-1 0-1,-6 26 1,5-31-127,-1-1-1,0-1 1,-1 1 0,0-1-1,0 1 1,-9 9 0,-13 22 93,27-39-118,0-1 1,0 0 0,0 0 0,0 0 0,0 1-1,0-1 1,-1 0 0,1 0 0,0 1-1,0-1 1,0 0 0,0 0 0,0 0 0,0 0-1,-1 1 1,1-1 0,0 0 0,0 0 0,0 0-1,0 0 1,-1 1 0,1-1 0,0 0-1,0 0 1,0 0 0,-1 0 0,1 0 0,0 0-1,0 0 1,-1 0 0,1 0 0,0 0 0,0 0-1,0 0 1,-1 0 0,1 0 0,0 0-1,0 0 1,-1 0 0,1 0 0,0 0 0,0 0-1,-1 0 1,1 0 0,0 0 0,0 0 0,0 0-1,-1-1 1,1 1 0,0 0 0,0-1 26,0 1 1,0-1-1,0 1 1,0-1 0,0 1-1,0-1 1,0 0 0,0 1-1,0-1 1,0 1-1,1-1 1,-1 1 0,0-1-1,0 1 1,1-1-1,-1 1 1,0 0 0,1-1-1,-1 1 1,0-1 0,1 1-1,-1 0 1,1-1-1,-1 1 1,1 0 0,-1-1-1,0 1 1,1 0-1,0-1 1,74-38 663,-25 15-220,4 3-231,-44 19-272,-1-1-1,0-1 1,0 0 0,0 0 0,0 0 0,-1-1 0,15-11-1,5-11-1552,8-19-4973,-24 28 5106</inkml:trace>
</inkml:ink>
</file>

<file path=ppt/ink/ink2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17.241"/>
    </inkml:context>
    <inkml:brush xml:id="br0">
      <inkml:brushProperty name="width" value="0.05" units="cm"/>
      <inkml:brushProperty name="height" value="0.05" units="cm"/>
      <inkml:brushProperty name="color" value="#FF0066"/>
    </inkml:brush>
  </inkml:definitions>
  <inkml:trace contextRef="#ctx0" brushRef="#br0">27 38 7370,'10'-34'2646,"-11"30"-869,-8 21 222,5-8-1506,1 0-1,0 0 1,1 1 0,0-1-1,1 1 1,0 0-1,0-1 1,1 1 0,1 16-1,0-22-385,-1-1 0,1 1 0,0-1 0,0 1 0,0-1-1,0 1 1,1-1 0,-1 0 0,1 0 0,0 0 0,0 0 0,4 6 0,-4-8-62,0 1 0,0-1 0,0 0 1,0 1-1,0-1 0,1 0 1,-1 0-1,0 0 0,1-1 1,-1 1-1,0 0 0,1-1 1,-1 1-1,1-1 0,-1 0 1,1 0-1,-1 0 0,0 0 1,1-1-1,-1 1 0,3-1 1,-1 0-21,-1 0 0,1-1 0,-1 1 0,0-1 0,1 1 0,-1-1 0,0 0 0,0 0 0,0 0 0,-1-1 1,1 1-1,0-1 0,-1 0 0,1 1 0,-1-1 0,0 0 0,0 0 0,0-1 0,-1 1 0,1 0 0,-1-1 1,1 1-1,-1-1 0,0 1 0,0-6 0,0 5-16,0 0 1,-1 0 0,1 0-1,-1 0 1,0 0 0,0-1-1,-1 1 1,1 0-1,-1 0 1,0 0 0,0 0-1,0 0 1,0 0 0,-1 0-1,0 1 1,0-1-1,0 1 1,0-1 0,0 1-1,-1-1 1,1 1-1,-6-4 1,3 4-140,-1 0-1,0 0 0,0 0 1,0 1-1,0 0 1,-1 0-1,1 1 1,0 0-1,-1 0 1,1 0-1,-1 1 1,0 0-1,1 0 1,-1 0-1,-12 4 1,19-4 91,0-1 1,0 1 0,0 0 0,-1 0-1,1 0 1,0 0 0,0 0 0,0 0-1,-1 0 1,1 0 0,0 0 0,0 0-1,0 0 1,-1 0 0,1 0 0,0 0-1,0 0 1,0 0 0,-1 0 0,1 0 0,0 0-1,0 0 1,0 0 0,0 1 0,-1-1-1,1 0 1,0 0 0,0 0 0,0 0-1,0 0 1,-1 0 0,1 1 0,0-1-1,0 0 1,0 0 0,0 0 0,0 0-1,0 1 1,0-1 0,-1 0 0,1 0-1,0 0 1,0 1 0,0-1 0,0 0-1,0 0 1,0 0 0,0 1 0,0-1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17.473"/>
    </inkml:context>
    <inkml:brush xml:id="br0">
      <inkml:brushProperty name="width" value="0.05" units="cm"/>
      <inkml:brushProperty name="height" value="0.05" units="cm"/>
      <inkml:brushProperty name="color" value="#FF0066"/>
    </inkml:brush>
  </inkml:definitions>
  <inkml:trace contextRef="#ctx0" brushRef="#br0">23 4 7122,'0'0'98,"-1"-1"1,1 1 0,-1 0 0,1-1 0,-1 1 0,1 0-1,0 0 1,-1-1 0,1 1 0,-1 0 0,0 0 0,1 0 0,-1-1-1,1 1 1,-1 0 0,1 0 0,-1 0 0,1 0 0,-1 0 0,0 0-1,1 0 1,-1 0 0,1 0 0,-1 1 0,1-1 0,-1 0 0,1 0-1,-1 0 1,1 1 0,-1-1 0,1 0 0,-1 0 0,1 1 0,-1-1-1,1 0 1,0 1 0,-1-1 0,1 1 0,-1-1 0,1 1 0,0-1-1,0 0 1,-1 1 0,1-1 0,0 1 0,0 0 0,-1-1-1,1 1 1,0-1 0,0 1 0,0-1 0,0 1 0,0-1 0,0 1-1,0-1 1,0 1 0,0 0 0,0-1 0,0 1 0,0-1 0,0 1-1,1-1 1,-1 1 0,0-1 0,0 1 0,1 0 0,17 46 112,-15-38 320,56 119 1105,-48-109-1494,0-1 0,1 1 0,1-2 0,22 25 0,-29-39-583</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9:23.456"/>
    </inkml:context>
    <inkml:brush xml:id="br0">
      <inkml:brushProperty name="width" value="0.05" units="cm"/>
      <inkml:brushProperty name="height" value="0.05" units="cm"/>
      <inkml:brushProperty name="color" value="#FF0066"/>
    </inkml:brush>
  </inkml:definitions>
  <inkml:trace contextRef="#ctx0" brushRef="#br0">122 82 4609,'-4'-62'2562,"-2"43"2271,6 19-4751,0 0 0,0 0 0,0 0 0,-1 0 0,1-1 0,0 1 0,0 0 0,-1 0 0,1 0 0,0 0 0,0 0 0,-1 0 0,1 0 0,0 0 0,0 0 0,0 0 0,-1 0 0,1 0 0,0 0 0,0 0 0,-1 0 0,1 0 0,0 0 0,0 0 0,-1 1 0,1-1 0,0 0 0,0 0 0,0 0 0,-1 0 0,1 0 0,0 1 0,0-1 0,0 0 0,-1 0 0,-10 18 963,-5 22-575,-15 58 0,15-52-78,11-32-209,0-1 0,-4 23 0,4-24-72,0 2-16,5-13-86,0-1 1,0 0-1,0 0 1,0 1-1,0-1 1,0 0-1,0 1 0,0-1 1,0 0-1,0 0 1,0 1-1,0-1 1,0 0-1,1 0 1,-1 1-1,0-1 1,0 0-1,0 0 1,0 1-1,1-1 1,-1 0-1,0 0 1,0 0-1,0 1 1,1-1-1,-1 0 0,0 0 1,0 0-1,1 0 1,-1 0-1,0 1 1,1-1-1,-1 0 1,0 0-1,0 0 1,1 0-1,-1 0 1,0 0-1,1 0 1,18 1 128,0-1 1,36-5 0,-50 4-113,0 0 0,0-1 1,0 1-1,0-1 0,-1 0 1,1-1-1,-1 1 0,0-1 1,1 0-1,6-6 0,9-6 63,-15 12-37,-1 0 0,1 0 0,-1 0 0,0-1 0,0 1-1,0-1 1,-1 0 0,1 0 0,-1-1 0,0 1 0,0-1-1,4-9 1,-6 11 5,0 1 1,0 0-1,-1-1 0,1 1 0,-1-1 0,0 1 0,0-1 1,0 1-1,0-1 0,0 1 0,0-1 0,-1 1 0,1-1 0,-1 1 1,1-1-1,-1 1 0,0 0 0,0-1 0,0 1 0,-1 0 1,1 0-1,0 0 0,-1 0 0,1 0 0,-1 0 0,0 0 1,0 0-1,0 1 0,-4-4 0,2 2 13,0 1 0,0-1 1,0 1-1,-1 0 0,1 0 1,-1 0-1,1 1 0,-1 0 0,0 0 1,-5-1-1,8 2-152,0 0 1,-1-1-1,1 1 1,-1 1-1,1-1 1,0 0-1,-1 0 0,1 1 1,0 0-1,0-1 1,-1 1-1,1 0 1,0 0-1,0 0 1,0 0-1,0 0 1,0 1-1,0-1 0,0 1 1,1-1-1,-1 1 1,0 0-1,-1 1 1,-1 7-1610,3 3 608</inkml:trace>
</inkml:ink>
</file>

<file path=ppt/ink/ink2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17.671"/>
    </inkml:context>
    <inkml:brush xml:id="br0">
      <inkml:brushProperty name="width" value="0.05" units="cm"/>
      <inkml:brushProperty name="height" value="0.05" units="cm"/>
      <inkml:brushProperty name="color" value="#FF0066"/>
    </inkml:brush>
  </inkml:definitions>
  <inkml:trace contextRef="#ctx0" brushRef="#br0">1 69 8298,'84'-28'3187,"-83"28"-3137,-1 0 1,0 0-1,1-1 0,-1 1 1,0 0-1,1 0 0,-1 0 1,0 0-1,1 0 0,-1 0 0,1 0 1,-1 0-1,0 0 0,1 0 1,-1 0-1,0 0 0,1 0 1,-1 0-1,1 0 0,-1 0 1,0 0-1,1 0 0,-1 1 0,0-1 1,1 0-1,-1 0 0,0 0 1,1 1-1,-1-1 0,0 0 1,1 0-1,-1 1 0,0-1 0,0 0 1,0 1-1,1-1 0,-1 0 1,0 1-1,0-1 0,0 0 1,0 1-1,1-1 0,-1 0 1,0 1-1,0-1 0,0 1 0,0-1 1,0 0-1,0 1 0,0 0 1,-7 21 1513,5-15-929,1-2-401,0 0 1,0 0-1,0 0 0,1-1 1,-1 1-1,1 0 0,1 0 1,-1 0-1,1 0 0,0 0 0,0 0 1,0-1-1,1 1 0,3 8 1,-4-11-180,1 1 1,0 0-1,0-1 1,0 1-1,1-1 1,-1 0-1,0 0 1,1 0-1,0 0 1,-1 0-1,1 0 1,0-1-1,0 1 1,0-1-1,0 0 1,0 0-1,0 0 1,0 0-1,0-1 1,1 1-1,-1-1 0,0 0 1,6 0 0,-3 0 5,0-1 1,0 1 0,0-1 0,0 0 0,1-1 0,-2 0-1,1 0 1,0 0 0,0-1 0,-1 1 0,1-1 0,-1-1 0,0 1-1,0-1 1,0 0 0,0 0 0,-1 0 0,1 0 0,-1-1 0,0 0-1,-1 0 1,1 0 0,-1-1 0,0 1 0,0-1 0,-1 1 0,0-1-1,2-8 1,-3 12-39,-1-1-1,0 1 1,1 0-1,-1-1 1,0 1-1,-1-1 0,1 1 1,0 0-1,-1-1 1,1 1-1,-1 0 1,0-1-1,0 1 1,0 0-1,0 0 1,0 0-1,0 0 1,-3-3-1,1 2-8,0 0 0,0 0 0,0 1 1,-1-1-1,1 1 0,-1-1 0,0 1 0,1 1 1,-8-4-1,-2 1-115,1 1 1,-1 1 0,1-1-1,-1 2 1,-25-1 0,35 3 8,-45 3-955,45-4 786,0 1-1,0-1 0,1 1 0,-1 0 1,0 0-1,1 0 0,-1 0 0,1 1 0,-1-1 1,1 1-1,0-1 0,0 1 0,0 0 1,-4 4-1,4 4-1759,7 2 925</inkml:trace>
</inkml:ink>
</file>

<file path=ppt/ink/ink2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18.133"/>
    </inkml:context>
    <inkml:brush xml:id="br0">
      <inkml:brushProperty name="width" value="0.05" units="cm"/>
      <inkml:brushProperty name="height" value="0.05" units="cm"/>
      <inkml:brushProperty name="color" value="#FF0066"/>
    </inkml:brush>
  </inkml:definitions>
  <inkml:trace contextRef="#ctx0" brushRef="#br0">1 168 7794,'1'1'4918,"8"6"-3168,45 73 2296,-49-73-3689,-1 1 0,0-1-1,5 16 1,-8-20-253,0 1-1,0-1 0,1 0 0,-1 1 1,1-1-1,0 0 0,0 0 0,0 0 1,0 0-1,0-1 0,1 1 1,3 3-1,-18-53 150,-1-2-267,-17-62-135,27 96 117,0-1 0,1 1 0,1-1 0,1-30 1,0 45 30,0-1 0,0 1 0,0 0 0,0 0 0,0-1 1,0 1-1,1 0 0,-1 0 0,0-1 0,1 1 0,-1 0 0,1 0 1,-1 0-1,1 0 0,0 0 0,-1 0 0,1 0 0,0 0 1,0 0-1,0 0 0,0 0 0,0 0 0,2-1 0,-2 2 3,0 0-1,0 0 0,1 0 0,-1 0 0,0 0 0,0 1 0,0-1 0,1 0 0,-1 1 0,0-1 1,0 0-1,0 1 0,0 0 0,0-1 0,0 1 0,0 0 0,0-1 0,0 1 0,1 1 1,8 8 89,0 0 0,-1 0 0,10 15 0,-16-20-4,29 42 598,19 24 272,-32-57-491,-12-12-1553,-12-9-4526,3 6 5371</inkml:trace>
</inkml:ink>
</file>

<file path=ppt/ink/ink2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18.503"/>
    </inkml:context>
    <inkml:brush xml:id="br0">
      <inkml:brushProperty name="width" value="0.05" units="cm"/>
      <inkml:brushProperty name="height" value="0.05" units="cm"/>
      <inkml:brushProperty name="color" value="#FF0066"/>
    </inkml:brush>
  </inkml:definitions>
  <inkml:trace contextRef="#ctx0" brushRef="#br0">80 124 8634,'-79'43'3729,"82"-41"-1897,5-5-240,7-5-183,2-5-289,6-5-504,-2-2-216,-1 3-288,-7-3-320,-4 1-1152,-2-2-545,4-8 1017</inkml:trace>
</inkml:ink>
</file>

<file path=ppt/ink/ink2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18.905"/>
    </inkml:context>
    <inkml:brush xml:id="br0">
      <inkml:brushProperty name="width" value="0.05" units="cm"/>
      <inkml:brushProperty name="height" value="0.05" units="cm"/>
      <inkml:brushProperty name="color" value="#FF0066"/>
    </inkml:brush>
  </inkml:definitions>
  <inkml:trace contextRef="#ctx0" brushRef="#br0">0 279 7954,'10'-4'713,"22"-6"1604,-31 10-2201,1 0-1,-1 0 1,1 1 0,-1-1-1,0 0 1,1 0-1,-1 1 1,0-1 0,0 1-1,1-1 1,-1 1-1,0 0 1,0-1 0,0 1-1,0 0 1,0 0-1,0 0 1,0 0 0,0 0-1,0 0 1,0 0-1,1 2 1,2 2 344,2 5 395,1 0 1,0-1-1,1 0 1,0 0-1,1-1 0,16 13 1,-25-30-721,-1 0-1,0 0 1,0 0 0,-5-16-1,-18-106-172,20 106 28,1 0 0,2 0 0,2-42 0,-1 66 13,0-1 1,0 1-1,1 0 1,-1 0-1,0 0 1,0 0-1,0 0 1,1-1 0,-1 1-1,1 0 1,-1 0-1,1 0 1,-1 0-1,1 0 1,0 0-1,-1 0 1,1 0-1,0 1 1,0-1-1,-1 0 1,1 0-1,0 1 1,0-1-1,0 0 1,0 1 0,0-1-1,0 1 1,0-1-1,0 1 1,2-1-1,0 1 30,0 0 1,0 0-1,0 1 0,0-1 0,0 1 0,-1 0 1,1 0-1,0 0 0,0 0 0,-1 0 1,6 3-1,6 5 232,0 1 0,-1 0 0,15 14 0,0 6 514,-2 1-1,39 60 1,-57-79-714,4 12 129,-12-24-276,0 1 0,1-1 0,-1 1 0,0-1 1,1 1-1,-1-1 0,0 1 0,0-1 0,1 1 0,-1-1 1,0 1-1,0-1 0,0 1 0,0-1 0,0 1 0,0 0 1,0-1-1,0 1 0,0-1 0,0 1 0,0-1 0,0 1 1,0 0-1,0-1 0,0 1 0,-1-1 0,1 1 1,0-1-1,0 1 0,-1-1 0,1 1 0,0-1 0,-1 0 1,0 1-1</inkml:trace>
  <inkml:trace contextRef="#ctx0" brushRef="#br0" timeOffset="1">144 203 10642,'18'19'4625,"11"-9"-2632,5-2-345,4-9-552,-5-6-352,0-4-95,-4-2-257,2 0-288</inkml:trace>
</inkml:ink>
</file>

<file path=ppt/ink/ink2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28.973"/>
    </inkml:context>
    <inkml:brush xml:id="br0">
      <inkml:brushProperty name="width" value="0.05" units="cm"/>
      <inkml:brushProperty name="height" value="0.05" units="cm"/>
      <inkml:brushProperty name="color" value="#FF0066"/>
    </inkml:brush>
  </inkml:definitions>
  <inkml:trace contextRef="#ctx0" brushRef="#br0">16 100 6841,'-1'0'233,"0"-1"0,0 1-1,0 0 1,0 0-1,0-1 1,1 1-1,-1 0 1,0-1-1,0 1 1,0-1-1,0 1 1,1-1-1,-1 1 1,0-1 0,1 0-1,-2 0 1,2 0-131,0 1 1,0 0-1,0-1 1,0 1 0,0-1-1,0 1 1,0 0-1,0-1 1,0 1-1,0 0 1,0-1 0,0 1-1,0 0 1,0 0-1,1-1 1,-1 1 0,0 0-1,0-1 1,0 1-1,1 0 1,-1 0 0,0-1-1,0 1 1,1 0-1,-1 0 1,0-1-1,0 1 1,1 0 0,-1 0-1,3-2 215,0 1 1,0-1-1,-1 1 0,1 0 0,0 0 0,0 0 0,0 1 0,0-1 1,3 0-1,59-1 1944,7-1-491,116-18 0,-91 6-1250,1 3 0,0 5-1,0 4 1,118 11 0,-100-4 297,150-14-1,0-1 357,-212 12-782,1 3 1,102 19-1,-85-6-74,1-4 0,0-3-1,1-3 1,0-3 0,92-8 0,30-22 831,-90 11-1046,-76 12-2641,-30 5 1845</inkml:trace>
</inkml:ink>
</file>

<file path=ppt/ink/ink2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56.631"/>
    </inkml:context>
    <inkml:brush xml:id="br0">
      <inkml:brushProperty name="width" value="0.05" units="cm"/>
      <inkml:brushProperty name="height" value="0.05" units="cm"/>
      <inkml:brushProperty name="color" value="#FF0066"/>
    </inkml:brush>
  </inkml:definitions>
  <inkml:trace contextRef="#ctx0" brushRef="#br0">99 159 9546,'-85'34'3802,"71"-33"-1348,15-10-839,12-11 161,-13 19-1617,14-17 1013,0 1 0,1 0 0,1 0 0,25-19 0,-32 29-912,0 1 1,0 0 0,0 0-1,1 0 1,0 1 0,0 1 0,1 0-1,-1 0 1,1 1 0,20-3-1,-28 5-239,0 1 0,-1 0-1,1 0 1,-1 0-1,1 0 1,-1 0 0,1 1-1,-1-1 1,1 1-1,-1 0 1,1 0 0,-1-1-1,0 2 1,1-1-1,-1 0 1,0 0 0,0 1-1,0-1 1,0 1-1,0 0 1,2 2 0,-2-1-11,1 1 1,-1-1 0,0 1-1,0 0 1,-1 0 0,1 0 0,-1 0-1,0 1 1,0-1 0,0 0-1,0 7 1,0 7-2,-2 0 0,0 0-1,-1 0 1,-7 31 0,-6 2 62,-3 0 0,-1-1 1,-44 77-1,39-78 291,17-30 115,7-19-464,0 0 1,0 1-1,0-1 1,0 0-1,0 0 1,0 1-1,0-1 1,0 0 0,0 0-1,0 1 1,0-1-1,0 0 1,1 0-1,-1 0 1,0 1 0,0-1-1,0 0 1,0 0-1,0 0 1,1 1-1,-1-1 1,0 0 0,0 0-1,0 0 1,0 0-1,1 1 1,-1-1-1,0 0 1,0 0 0,0 0-1,1 0 1,-1 0-1,0 0 1,0 0-1,1 0 1,3 0 48,0 0 1,-1-1-1,1 0 1,-1 0 0,1 0-1,0 0 1,2-2-1,-1 1-82,34-15 107,-1-1-1,-1-1 1,0-3-1,-2 0 1,60-52-1,-74 56-706,0 1 0,39-23 0,-58 39 351,-1 0 0,1 0 0,-1 0 1,0 0-1,1 0 0,-1 0 0,0 0 0,0-1 1,0 1-1,1 0 0,-2-1 0,1 1 1,0-1-1,0 1 0,0-1 0,-1 1 1,1-1-1,-1 0 0,1 1 0,-1-1 0,1 0 1,-1 1-1,0-1 0,0 0 0,0 1 1,0-1-1,0 0 0,0 1 0,-2-4 0,2-1-389,1-20-744</inkml:trace>
</inkml:ink>
</file>

<file path=ppt/ink/ink2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57.130"/>
    </inkml:context>
    <inkml:brush xml:id="br0">
      <inkml:brushProperty name="width" value="0.05" units="cm"/>
      <inkml:brushProperty name="height" value="0.05" units="cm"/>
      <inkml:brushProperty name="color" value="#FF0066"/>
    </inkml:brush>
  </inkml:definitions>
  <inkml:trace contextRef="#ctx0" brushRef="#br0">526 0 9058,'-19'1'822,"1"1"0,-1 1 0,1 0 0,-1 1 0,1 1 0,0 1 0,1 1 0,-26 13 0,22-8-378,0 1 1,1 0-1,0 2 0,2 0 1,0 2-1,-19 20 0,17-13-206,1 1-1,1 0 0,0 2 1,3 0-1,0 1 0,1 0 0,2 1 1,1 1-1,1 0 0,-9 50 1,14-40-97,2-1-1,1 1 1,2 0 0,1 0 0,3 0 0,1 0 0,1-1-1,3 0 1,1 0 0,2-1 0,2 0 0,1-1 0,2-1-1,29 48 1,-32-62-130,1-1-1,1-1 1,1 0-1,1-1 1,1 0-1,0-2 1,1 0-1,1-2 0,0 0 1,28 14-1,-29-19 3,-1-1 0,1-1 0,0-1 0,1-1 0,0-1 0,0-1 0,0 0-1,0-2 1,1 0 0,-1-1 0,1-2 0,36-4 0,-33 1 58,-1-2-1,1 0 1,-1-1 0,0-2-1,0 0 1,-1-2 0,-1 0-1,0-2 1,0 0 0,-1-1-1,-1-2 1,0 0 0,-2-1-1,1 0 1,-2-2 0,-1 0-1,0-1 1,-1-1 0,19-35 0,-15 15 326,-1-1 1,-2-1 0,-2 0-1,-2-1 1,12-84 0,-19 94-254,-3-1 0,-1 1 0,-1-1 0,-2 1 1,-2 0-1,0 0 0,-3 0 0,-14-46 0,15 63-134,-1-1-1,-1 1 1,0 1-1,-1-1 1,-1 1 0,-1 1-1,0 0 1,-1 1-1,0 0 1,-1 1 0,-1 0-1,0 1 1,0 0-1,-2 1 1,1 1-1,-1 0 1,-1 2 0,1 0-1,-1 0 1,-1 2-1,0 0 1,0 1 0,0 1-1,0 0 1,-35-1-1,10 3-182,-1 2-1,1 2 0,-1 2 0,1 2 1,0 1-1,-47 16 0,83-22-166,-1 1-1,1 0 1,0 1 0,-1 0-1,1 0 1,0 1-1,1 0 1,-1 0-1,1 0 1,0 1 0,-8 7-1,1 14-1191</inkml:trace>
</inkml:ink>
</file>

<file path=ppt/ink/ink2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58.990"/>
    </inkml:context>
    <inkml:brush xml:id="br0">
      <inkml:brushProperty name="width" value="0.05" units="cm"/>
      <inkml:brushProperty name="height" value="0.05" units="cm"/>
      <inkml:brushProperty name="color" value="#FF0066"/>
    </inkml:brush>
  </inkml:definitions>
  <inkml:trace contextRef="#ctx0" brushRef="#br0">7 345 10514,'-6'0'4977,"23"-16"-1376,11-8-864,17-12-721,7-8-216,0-4-951,-2-1-241,-6 6-816,-7 2-344,-15-3 384</inkml:trace>
</inkml:ink>
</file>

<file path=ppt/ink/ink2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59.797"/>
    </inkml:context>
    <inkml:brush xml:id="br0">
      <inkml:brushProperty name="width" value="0.05" units="cm"/>
      <inkml:brushProperty name="height" value="0.05" units="cm"/>
      <inkml:brushProperty name="color" value="#FF0066"/>
    </inkml:brush>
  </inkml:definitions>
  <inkml:trace contextRef="#ctx0" brushRef="#br0">0 664 10210,'0'-5'4673,"7"-11"-2384,15-15-25,9-6-175,19-18-385,12-6-192,14-9-503,0-1-265,-13 8-384,-2 1-144,-17 11-336,-2 7-192,-6 8-977,-10 9-487,-2 9-1249,-3 2 1697</inkml:trace>
</inkml:ink>
</file>

<file path=ppt/ink/ink2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00.230"/>
    </inkml:context>
    <inkml:brush xml:id="br0">
      <inkml:brushProperty name="width" value="0.05" units="cm"/>
      <inkml:brushProperty name="height" value="0.05" units="cm"/>
      <inkml:brushProperty name="color" value="#FF0066"/>
    </inkml:brush>
  </inkml:definitions>
  <inkml:trace contextRef="#ctx0" brushRef="#br0">1 1 13147,'47'38'7818,"-3"5"-3996,-15-10-2883,-2 0-1,30 48 1,-51-71-852,30 45 246,36 78 1,-71-130-443,1 0 1,-1 0-1,0 0 1,0 0-1,0 1 1,-1-1-1,1 0 1,0 4 0,-9-18-4912,-16-18 1902,-9 1 1695</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9:49.504"/>
    </inkml:context>
    <inkml:brush xml:id="br0">
      <inkml:brushProperty name="width" value="0.05" units="cm"/>
      <inkml:brushProperty name="height" value="0.05" units="cm"/>
      <inkml:brushProperty name="color" value="#FF0066"/>
    </inkml:brush>
  </inkml:definitions>
  <inkml:trace contextRef="#ctx0" brushRef="#br0">65 266 2601,'-6'-3'552,"0"0"0,0-1 1,0 0-1,1 0 0,-1-1 1,1 1-1,-7-9 1,11 11-351,-1 1 0,1-1 0,0-1 0,0 1 0,0 0 0,0 0 0,0 0 0,0-1 0,0 1 0,1 0 0,-1-1 0,1 1 0,-1 0 1,1-1-1,0 1 0,0-1 0,0 1 0,1 0 0,-1-1 0,0 1 0,1-1 0,0 1 0,-1 0 0,1 0 0,2-4 0,-2 4-115,1 0 0,-1 0 0,1 0 0,0 0 0,0 0-1,-1 1 1,1-1 0,0 1 0,0 0 0,1-1 0,-1 1-1,0 0 1,0 0 0,0 0 0,1 0 0,-1 1 0,1-1 0,-1 1-1,0-1 1,1 1 0,-1 0 0,1 0 0,-1 0 0,1 0-1,4 1 1,7 1 33,1 1 0,-1 0 0,15 5 0,-21-5-26,64 15 132,1-3 1,0-2 0,0-5 0,1-2 0,124-7-1,-81-8 140,-1-5-1,208-53 0,-245 46-7,52-15 815,149-20-1,-132 43-165,-127 12-1146,0 2-1,0 0 1,0 2 0,0 0-1,20 7 1,-18-2-2313,8 7 1057</inkml:trace>
</inkml:ink>
</file>

<file path=ppt/ink/ink2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00.695"/>
    </inkml:context>
    <inkml:brush xml:id="br0">
      <inkml:brushProperty name="width" value="0.05" units="cm"/>
      <inkml:brushProperty name="height" value="0.05" units="cm"/>
      <inkml:brushProperty name="color" value="#FF0066"/>
    </inkml:brush>
  </inkml:definitions>
  <inkml:trace contextRef="#ctx0" brushRef="#br0">0 210 8970,'13'-21'6039,"19"-5"-3772,-27 22-1731,21-15 250,0 1 1,1 1 0,1 2-1,1 1 1,0 1-1,1 1 1,0 2 0,1 1-1,0 1 1,52-5-1,-77 12-683,1 1 0,0-1-1,-1 2 1,1-1 0,0 1 0,-1 0-1,1 0 1,12 5 0,-17-5-78,1 1 1,-1-1 0,1 1 0,-1-1-1,0 1 1,0 0 0,0 0-1,0 0 1,0 0 0,0 0 0,0 0-1,-1 0 1,1 1 0,-1-1-1,1 1 1,-1-1 0,0 1 0,0 0-1,0-1 1,-1 1 0,1 0 0,-1-1-1,1 5 1,0 0-4,-1 1-1,-1-1 1,1 1 0,-1-1-1,0 0 1,-1 1 0,1-1-1,-2 0 1,1 0 0,-1 0-1,0 0 1,0-1 0,-1 1-1,0-1 1,-8 11 0,-2-1-28,0-1 1,0 0-1,-2-1 0,-24 17 1,33-26-116,1-2 1,-1 1-1,0-1 0,0 0 1,-14 4-1,19-6-58,0 0-1,0 0 1,0-1 0,0 1-1,0-1 1,0 0 0,0 0-1,0 0 1,0 0 0,0 0-1,0 0 1,0 0-1,0 0 1,0-1 0,1 1-1,-1-1 1,0 0 0,0 1-1,0-1 1,0 0-1,1 0 1,-1 0 0,0 0-1,1-1 1,-1 1 0,-2-3-1,4 4-40,0-1 0,-1 0 0,1 0 0,0 1 0,0-1 0,0 0 0,0 0 0,0 0 0,0 1 0,0-1 0,0 0 0,0 0 0,0 0 0,0 1 0,0-1-1,1 0 1,-1 0 0,0 0 0,1 1 0,-1-1 0,0 0 0,1 1 0,-1-1 0,2-1 0,10-16-1218</inkml:trace>
  <inkml:trace contextRef="#ctx0" brushRef="#br0" timeOffset="1">628 113 7530,'31'33'7377,"-23"-23"-5845,0-1 1,0-1-1,19 14 1,-25-20-1368,1 0 1,0 0 0,0-1-1,0 1 1,0-1 0,0 0-1,0 0 1,0 0 0,1 0-1,-1-1 1,0 1-1,0-1 1,1 0 0,-1 0-1,0 0 1,1 0 0,-1-1-1,5 0 1,-6 0-115,0 1 1,-1-1-1,1 0 1,0 0-1,-1 0 1,1 0-1,-1 0 1,1 0-1,-1 0 1,0 0-1,0 0 1,1-1-1,-1 1 1,0 0-1,0-1 1,0 1-1,0-1 1,0 0-1,-1 1 1,1-1-1,0 0 1,-1 1-1,1-1 1,-1 0-1,0 1 1,0-1 0,1 0-1,-1 0 1,0 0-1,0 1 1,-1-1-1,1 0 1,0 0-1,-1 1 1,1-1-1,-1-2 1,0 0-12,0 0 0,-1-1 1,1 1-1,-1 0 0,0 0 1,0 1-1,0-1 0,0 0 1,-1 1-1,0-1 1,1 1-1,-1 0 0,-1 0 1,-3-3-1,-2 1-46,-2 0 0,1 0-1,0 2 1,-20-5 0,22 6-496,0 0-1,0 0 1,0-1 0,1 0 0,-1 0-1,1-1 1,-1 1 0,1-2 0,0 1-1,-6-6 1,4-4-2010,12 0 1113</inkml:trace>
</inkml:ink>
</file>

<file path=ppt/ink/ink2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01.179"/>
    </inkml:context>
    <inkml:brush xml:id="br0">
      <inkml:brushProperty name="width" value="0.05" units="cm"/>
      <inkml:brushProperty name="height" value="0.05" units="cm"/>
      <inkml:brushProperty name="color" value="#FF0066"/>
    </inkml:brush>
  </inkml:definitions>
  <inkml:trace contextRef="#ctx0" brushRef="#br0">1 1 11939,'3'2'6799,"14"18"-4232,4 5-758,13 18-295,-1 0-1,32 58 1,31 88-1339,-80-165-1149,-7-20-880,-8-5 1707,-1 1 1,1 0 0,-1-1 0,1 1-1,-1-1 1,0 1 0,1-1-1,-1 1 1,0-1 0,1 1 0,-1-1-1,0 1 1,0-1 0,1 0-1,-1 1 1,0-1 0,0 0-1,0 1 1,0-1 0,0 1 0,0-2-1,1-21-2483,-3-10 1209</inkml:trace>
</inkml:ink>
</file>

<file path=ppt/ink/ink2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01.582"/>
    </inkml:context>
    <inkml:brush xml:id="br0">
      <inkml:brushProperty name="width" value="0.05" units="cm"/>
      <inkml:brushProperty name="height" value="0.05" units="cm"/>
      <inkml:brushProperty name="color" value="#FF0066"/>
    </inkml:brush>
  </inkml:definitions>
  <inkml:trace contextRef="#ctx0" brushRef="#br0">1 4 7714,'6'-3'9007,"6"3"-5669,10 4-1164,-16-1-1712,0 0 0,0 1 0,0 0 0,0 0 1,-1 1-1,0-1 0,0 1 0,7 8 0,31 48 865,-42-61-1309,21 37 208,-1 0 1,-2 1 0,-2 1-1,-2 1 1,-1 0 0,9 44 0,-15-14-690,-7-60-5377,1-57 275,0 11 4120</inkml:trace>
  <inkml:trace contextRef="#ctx0" brushRef="#br0" timeOffset="1">339 109 8234,'5'10'2767,"0"1"0,0 0 0,5 19 1,-8-22-2331,0-1 0,0 1 0,1-1 0,0 0 0,1 0 0,0 0 0,0 0 0,0 0 0,10 10 0,-8-11-221,1 0 1,0 0-1,0 0 1,1-1-1,0-1 0,0 1 1,0-1-1,0 0 0,1-1 1,-1 0-1,1-1 1,14 3-1,-19-4-172,1-1 0,-1 1 0,1-1 0,-1 0 0,1-1 0,-1 1 0,1-1 0,-1 0 0,0 0 0,1 0 0,-1 0 0,0-1 0,0 0 0,0 0 0,0 0 0,0 0 0,0-1 0,-1 0 0,1 1 0,-1-1 0,0-1 0,0 1 0,0 0 0,0-1 0,0 1 0,-1-1 0,3-4 0,-2 3-13,0 0 1,-1 0-1,1 0 0,-1-1 1,0 1-1,-1-1 0,1 0 1,-1 1-1,1-9 0,-3 11-26,1 0 0,0 0-1,-1 0 1,0 0 0,0 1-1,0-1 1,0 0 0,0 1-1,0-1 1,-1 1 0,1-1-1,-1 1 1,1-1 0,-1 1-1,0 0 1,0 0 0,0 0-1,0 0 1,-1 0 0,1 1-1,-5-3 1,-1-2-139,-1 1 0,0 0 0,-1 1 0,1 0 1,-1 0-1,0 1 0,0 1 0,0 0 0,0 0 0,0 0 0,0 2 0,-1-1 0,-11 2 1,12 0-597,0 0 1,0 1-1,0 0 1,1 1 0,-1 0-1,1 1 1,-1 0-1,-13 8 1,3-2-698</inkml:trace>
</inkml:ink>
</file>

<file path=ppt/ink/ink2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02.001"/>
    </inkml:context>
    <inkml:brush xml:id="br0">
      <inkml:brushProperty name="width" value="0.05" units="cm"/>
      <inkml:brushProperty name="height" value="0.05" units="cm"/>
      <inkml:brushProperty name="color" value="#FF0066"/>
    </inkml:brush>
  </inkml:definitions>
  <inkml:trace contextRef="#ctx0" brushRef="#br0">1 56 7106,'0'4'926,"1"-1"1,0 1-1,0 0 1,0-1 0,1 0-1,-1 1 1,3 4 0,31 36 3642,-7-9-1903,-18-17-1862,-1 0-1,-1 0 1,0 1 0,-2 0 0,7 31-1,-7-27-464,-2-47-97,2-43 0,-7 10-214,0 41-25,0 1 0,1-1-1,1 1 1,0 0 0,1-1 0,1 1 0,0 0 0,7-18 0,-10 31-2,1 0 1,-1 1-1,1-1 1,0 1 0,-1 0-1,1-1 1,0 1 0,0-1-1,0 1 1,0 0 0,0 0-1,0 0 1,0 0 0,0 0-1,1 0 1,-1 0 0,0 0-1,1 0 1,-1 0 0,0 0-1,1 1 1,-1-1-1,1 1 1,0-1 0,-1 1-1,1 0 1,-1-1 0,1 1-1,-1 0 1,1 0 0,0 0-1,-1 0 1,1 1 0,-1-1-1,1 0 1,-1 1 0,1-1-1,-1 1 1,1-1 0,-1 1-1,1 0 1,-1-1-1,1 1 1,-1 0 0,0 0-1,3 2 1,5 5 98,0 1 1,-1-1-1,0 1 1,13 19-1,-18-23-26,31 45 478,-27-36-421,1 0-1,1-1 1,0-1 0,1 1 0,0-2-1,21 19 1,-30-30-193,0 1-1,0-1 1,0 1 0,0-1 0,0 1-1,0-1 1,1 0 0,-1 0-1,0 1 1,0-1 0,0 0 0,0 0-1,1 0 1,-1 0 0,0-1-1,0 1 1,0 0 0,0 0 0,1-1-1,-1 1 1,0-1 0,0 1-1,0-1 1,0 1 0,0-1 0,0 0-1,0 1 1,0-1 0,0 0-1,-1 0 1,1 0 0,0 1 0,1-3-1,27-39-2974,-24 32 3212,17-32-859</inkml:trace>
</inkml:ink>
</file>

<file path=ppt/ink/ink2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02.450"/>
    </inkml:context>
    <inkml:brush xml:id="br0">
      <inkml:brushProperty name="width" value="0.05" units="cm"/>
      <inkml:brushProperty name="height" value="0.05" units="cm"/>
      <inkml:brushProperty name="color" value="#FF0066"/>
    </inkml:brush>
  </inkml:definitions>
  <inkml:trace contextRef="#ctx0" brushRef="#br0">106 0 10058,'-6'31'5193,"-7"-11"-960,3-4-1496,-1-5-865,1-6-592,3-5-863,-1-2-265,2-3-769,-4-1-495,0 1-1368,-1 4-561,8 1 1889</inkml:trace>
</inkml:ink>
</file>

<file path=ppt/ink/ink2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02.811"/>
    </inkml:context>
    <inkml:brush xml:id="br0">
      <inkml:brushProperty name="width" value="0.05" units="cm"/>
      <inkml:brushProperty name="height" value="0.05" units="cm"/>
      <inkml:brushProperty name="color" value="#FF0066"/>
    </inkml:brush>
  </inkml:definitions>
  <inkml:trace contextRef="#ctx0" brushRef="#br0">1 396 9066,'0'1'239,"0"0"0,0 1 0,0-1 0,0 0 0,0 0 0,0 0 0,0 1 0,0-1 0,0 0 0,1 0 0,-1 0 0,0 0 0,1 1 0,-1-1 0,1 0 0,0 0 0,-1 0 0,1 0 0,0 0 0,-1 0 0,1 0 0,0-1 0,0 1 0,0 0 0,1 1 0,0-1 51,1 0-1,-1 0 1,1 0 0,-1 0 0,1-1-1,0 1 1,-1-1 0,1 1-1,0-1 1,-1 0 0,4 0-1,3 0 221,-1-1 0,1-1-1,0 1 1,-1-1-1,1-1 1,11-4-1,-5-1-108,1-1 0,-1-1-1,-1 0 1,0-1-1,0-1 1,-1 0-1,0 0 1,-1-2-1,14-19 1,-18 22-306,0 0 0,-1-1 0,-1 1 0,0-1 0,0-1 0,-1 1 0,-1-1 0,0 0 0,-1 0 0,0 0 0,-1-1 0,-1 1 0,1-15 0,-3 24-94,0-1-1,0 1 0,0 0 0,0-1 1,-1 1-1,1 0 0,-1 0 1,0 0-1,0 0 0,-1 0 0,1 1 1,-1-1-1,0 1 0,0-1 1,0 1-1,0 0 0,-1 0 1,1 1-1,-1-1 0,1 0 0,-1 1 1,0 0-1,0 0 0,0 1 1,-1-1-1,1 1 0,-5-2 0,4 2-15,0-1-1,0 1 0,-1 1 0,1-1 0,0 0 0,0 1 0,-1 0 0,1 1 0,0-1 0,0 1 1,0 0-1,0 0 0,0 0 0,0 1 0,0 0 0,0 0 0,0 0 0,0 1 0,1-1 1,0 1-1,-1 0 0,-6 7 0,4-1 8,1 0 1,1 0-1,-1 0 1,2 0-1,-1 1 1,1 0-1,1 0 1,0 0-1,0 0 1,1 1 0,0-1-1,1 1 1,0 14-1,0-10 57,2 0 0,-1-1 0,2 1 0,0 0 0,1-1 0,1 0 0,0 1 0,0-1 0,9 16 0,-10-24 24,1 0 0,-1-1 0,1 1 0,1 0 0,-1-1 0,1 0 0,0 0 0,0-1 0,0 1-1,1-1 1,0 0 0,-1-1 0,8 4 0,-4-3 52,1 0 0,-1-1 0,1 0 0,0-1-1,0 0 1,0 0 0,0-1 0,14-1 0,-9 0-16,1-1-1,-1-1 1,1 0 0,-1-1 0,0-1 0,0-1-1,0 0 1,0-1 0,-1 0 0,0-1 0,20-13-1,-30 16-197,1 1 1,-1-1-1,0 0 0,0 0 0,0 0 0,-1-1 0,7-8 0,-9 10-415,1 0 0,-1 0-1,0 0 1,0 0 0,0-1 0,0 1 0,0 0-1,-1 0 1,1-6 0,-6-10-1139</inkml:trace>
</inkml:ink>
</file>

<file path=ppt/ink/ink2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53.004"/>
    </inkml:context>
    <inkml:brush xml:id="br0">
      <inkml:brushProperty name="width" value="0.05" units="cm"/>
      <inkml:brushProperty name="height" value="0.05" units="cm"/>
      <inkml:brushProperty name="color" value="#FF0066"/>
    </inkml:brush>
  </inkml:definitions>
  <inkml:trace contextRef="#ctx0" brushRef="#br0">31 36 3665,'-15'17'1055,"-1"-5"11693,26-36-8075,-5 16-4364,-5 7-186,1 0 0,0 0 0,-1 0 0,1 0 0,-1 0 0,1-1 0,-1 1 0,0 0 0,1 0 0,-1 0 0,0-1 0,0 1 0,0 0 0,0-2 0,7-1 595,2 0-3412,-6-1 1668</inkml:trace>
</inkml:ink>
</file>

<file path=ppt/ink/ink2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54.116"/>
    </inkml:context>
    <inkml:brush xml:id="br0">
      <inkml:brushProperty name="width" value="0.05" units="cm"/>
      <inkml:brushProperty name="height" value="0.05" units="cm"/>
      <inkml:brushProperty name="color" value="#FF0066"/>
    </inkml:brush>
  </inkml:definitions>
  <inkml:trace contextRef="#ctx0" brushRef="#br0">14 1317 6625,'-1'1'190,"1"-1"-1,0 0 0,0 0 0,0 1 0,-1-1 378,1 1-378,0-1 0,-1 0 1,1 0-1,0 0 0,0 0 0,-1 1 0,1-1 0,0 0 0,0 0 0,-1 0 0,1 0 0,0 0 1,-1 0-1,1 0 0,0 0 0,0 0 0,-1 0 0,1 0 0,0 0 0,-1 0 0,1 0 0,0 0 1,0 0-1,-1 0 0,1 0 0,0 0 0,-1-1 0,1 1 0,0 0 0,0 0 0,-1 0 0,1 0 1,0-1 377,-1 1-378,1 0 0,0-1 0,0 1 0,0 0 0,0 0 0,-1-1 1,1 1-1,0 0 0,0-1 0,3-9 4343,3 3-5081,63-55 1862,105-122-1,-144 150-1049,157-187 1371,-29 33-592,64-37 719,-84 91-646,-108 104-846,118-131 1255,-147 160-1476,0 1 0,0-1 0,-1 0 0,1 0-1,-1 0 1,1 0 0,-1 0 0,1 0 0,-1 0-1,0 0 1,1 0 0,-1 0 0,0 0 0,0 0-1,0 0 1,0-1 0,0 0 0,2-13-6763,3-11 4801</inkml:trace>
</inkml:ink>
</file>

<file path=ppt/ink/ink2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55.114"/>
    </inkml:context>
    <inkml:brush xml:id="br0">
      <inkml:brushProperty name="width" value="0.05" units="cm"/>
      <inkml:brushProperty name="height" value="0.05" units="cm"/>
      <inkml:brushProperty name="color" value="#FF0066"/>
    </inkml:brush>
  </inkml:definitions>
  <inkml:trace contextRef="#ctx0" brushRef="#br0">10 590 7466,'-9'-6'17832,"40"-1"-16184,-19 7-1461,0 1 1,-1-1 0,1 2-1,-1 0 1,0 0 0,1 1-1,18 8 1,3 3 232,35 23 1,-38-21-325,-28-15-88,44 21 217,-43-21-195,0 1-1,0-1 1,0 0-1,1-1 0,-1 1 1,1-1-1,-1 1 1,0-1-1,1 0 1,-1 0-1,1 0 0,5-2 1,-8 2-19,0-1 1,0 0 0,0 1-1,0-1 1,0 0-1,-1 0 1,1 0-1,0 0 1,0 0 0,-1 0-1,1 0 1,0 0-1,-1 0 1,1 0 0,-1 0-1,1 0 1,-1 0-1,0 0 1,1 0 0,-1 0-1,0-1 1,0 1-1,0 0 1,0 0-1,0 0 1,0-1 0,0 1-1,-1-2 1,-7-38 164,7 35-148,-23-116 257,-2-6-78,5 43-55,10 35-16,-3-1 0,-2 2-1,-25-55 1,35 92 517,-1-1-2878,11 28-1007,8 6 849,31 21-348,-14-23 1254</inkml:trace>
</inkml:ink>
</file>

<file path=ppt/ink/ink2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55.612"/>
    </inkml:context>
    <inkml:brush xml:id="br0">
      <inkml:brushProperty name="width" value="0.05" units="cm"/>
      <inkml:brushProperty name="height" value="0.05" units="cm"/>
      <inkml:brushProperty name="color" value="#FF0066"/>
    </inkml:brush>
  </inkml:definitions>
  <inkml:trace contextRef="#ctx0" brushRef="#br0">0 33 8450,'96'65'3259,"-94"-63"-2605,0 0 0,1-1 1,-1 1-1,0-1 0,1 1 0,0-1 0,-1 0 0,1 0 1,0 0-1,-1 0 0,5 0 0,6 7 3488,58 70-2218,-59-65-1449,-1 0-1,16 27 0,-24-33-292,1 0-1,0 0 1,0-1 0,1 0-1,0 0 1,0 0-1,0 0 1,1-1-1,0 0 1,0 0 0,0-1-1,1 0 1,12 7-1,-16-10-122,-1-1 0,0 1 0,1-1 0,-1 0 0,1 1-1,-1-1 1,1 0 0,-1-1 0,1 1 0,-1 0 0,1-1-1,-1 1 1,0-1 0,1 0 0,-1 0 0,0 0 0,0 0 0,1 0-1,-1 0 1,0 0 0,0-1 0,0 1 0,-1-1 0,1 0-1,0 0 1,0 1 0,-1-1 0,1 0 0,1-5 0,6-5 114,-2-1 1,0 0 0,9-24 0,-14 31-125,15-35 75,1 1 0,40-64 0,-35 63-3882,-17 25 2722</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14.508"/>
    </inkml:context>
    <inkml:brush xml:id="br0">
      <inkml:brushProperty name="width" value="0.05" units="cm"/>
      <inkml:brushProperty name="height" value="0.05" units="cm"/>
      <inkml:brushProperty name="color" value="#FF0066"/>
    </inkml:brush>
  </inkml:definitions>
  <inkml:trace contextRef="#ctx0" brushRef="#br0">1267 181 3105,'76'-70'1899,"-75"69"-1737,1 0 1,-1 0-1,1 0 1,-1-1 0,0 1-1,1-1 1,-1 1-1,0-1 1,0 0-1,0 1 1,0-1 0,0 0-1,-1 0 1,1 0-1,0 1 1,-1-1-1,0 0 1,1 0 0,-1 0-1,0 0 1,0 0-1,0 0 1,0 0-1,0 0 1,-1-3-1,1 4-47,-1 1-1,1-1 0,0 0 0,0 0 0,0 0 0,0 0 0,0 0 0,0 1 0,0-1 0,0 0 0,0 0 0,0 0 0,0 0 0,0 1 0,1-1 0,-1 0 0,0 0 0,1 0 0,-1 1 0,0-1 0,1 0 0,-1 0 0,1 1 0,-1-1 0,1 1 0,0-1 0,-1 0 0,2 0 0,11-8 1203,-9 7-857,0-1 0,-1 0 0,1 0 0,0 0 0,-1 0 0,5-6 0,-8 9-397,0 0-1,-1 0 0,1 0 0,0 0 1,0 0-1,0 0 0,-1 0 1,1 0-1,0 0 0,0 0 1,0 0-1,0 0 0,-1 0 0,1 0 1,0 0-1,0 0 0,0 0 1,0-1-1,0 1 0,-1 0 0,1 0 1,0 0-1,0 0 0,0 0 1,0 0-1,0-1 0,0 1 1,0 0-1,-1 0 0,1 0 0,0 0 1,0-1-1,0 1 0,0 0 1,0 0-1,0 0 0,0 0 0,0-1 1,0 1-1,0 0 0,0 0 1,0 0-1,0-1 0,0 1 0,0 0 1,0 0-1,0 0 0,0 0 1,1-1-1,-19 11-397,-49 41 160,-47 31-285,50-40 217,2 3 0,2 3-1,1 2 1,3 3 0,3 2 0,-69 91 0,112-133 205,1 1 0,0 0 0,1 0-1,1 1 1,-9 24 0,15-34-7,-1 0-1,1 0 1,1 0-1,-1-1 1,1 1-1,-1 0 1,1 0-1,1 0 1,-1 0-1,1 0 1,0 0-1,0 0 1,0 0-1,0-1 1,1 1-1,0 0 1,0-1-1,1 0 1,-1 1-1,1-1 1,6 8-1,-6-8 55,0 0-1,0 1 1,0 0-1,0 0 0,-1 0 1,0 0-1,0 0 0,0 0 1,-1 0-1,0 1 0,0-1 1,0 1-1,-1-1 0,1 1 1,-1-1-1,0 1 0,-1-1 1,0 1-1,0-1 0,0 0 1,0 1-1,-1-1 0,0 0 1,-2 5-1,-7 13 41,0-1 0,-1 0 0,-30 37 0,38-53-51,-29 37 53,-2-1 0,-2-2-1,-54 46 1,16-26 242,-82 51 1,53-53 87,14-10-247,82-40-276</inkml:trace>
</inkml:ink>
</file>

<file path=ppt/ink/ink2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57.451"/>
    </inkml:context>
    <inkml:brush xml:id="br0">
      <inkml:brushProperty name="width" value="0.05" units="cm"/>
      <inkml:brushProperty name="height" value="0.05" units="cm"/>
      <inkml:brushProperty name="color" value="#FF0066"/>
    </inkml:brush>
  </inkml:definitions>
  <inkml:trace contextRef="#ctx0" brushRef="#br0">13 6 7914,'-13'-5'6032,"30"6"-1886,31 12-3218,-1 2 0,-1 2 1,77 41-1,127 89 1343,-196-110-1798,-2 3-1,-2 1 1,-1 3 0,84 100 0,134 225 1020,-218-298-969,-3 3 0,57 126 0,-73-127-190,92 241 812,-21-68-213,-42-109-275,-51-114-630,-1 1-1,-1 1 0,-1 0 0,-2-1 1,0 1-1,-2 39 0,-1-57-27,-6-25-7861,4 10 7128,0-18-1121,2 12 458,-1-1 0,-1 1 0,-1 0 0,0 0 0,-8-25 0,10 36 1239,0 1 1,0-1-1,0 1 1,-1 0-1,1-1 1,-1 1-1,1 0 1,-1 0-1,0 0 0,1 0 1,-1 0-1,-3-2 1,4 4 182,0 0 0,0-1 0,0 1 0,0 0 0,0 0 0,0 0 1,0-1-1,-1 1 0,1 0 0,0 1 0,0-1 0,0 0 0,0 0 0,0 0 0,0 1 0,-1-1 1,1 0-1,0 1 0,0-1 0,0 1 0,0 0 0,0-1 0,1 1 0,-1 0 0,0-1 0,0 1 1,-13 18 15802,14-18-15286,2 4 985,0 1-3609,-2-5 1708,3 6 511,0 0-1,0-1 1,1 1-1,0-1 1,0 0 0,0 0-1,9 8 1,-8-8-38,0 0 0,0 1 1,0-1-1,-1 1 0,0 0 1,0 0-1,3 11 0,-1-5-2,0 0 0,1 0 0,0-1 0,14 18 0,-15-21-69,5 2 52,-7-25-29,3-17-37,-4 21-3,3-11-2,-2 0-1,4-27 0,-7 44-4,-1 0 0,1 0 0,-1-1 0,0 1-1,0-1 1,-1 1 0,1 0 0,-1 0 0,0-1-1,0 1 1,-1 0 0,1 0 0,-1 0-1,0 0 1,0 0 0,0 0 0,0 1 0,-1-1-1,-2-3 1,2 5 34,0 0 0,-1 0 0,1 1-1,0-1 1,-1 1 0,1 0 0,-1 0-1,1 0 1,-1 0 0,1 0 0,-1 1-1,0 0 1,1-1 0,-1 2 0,-6 0-1,-1 0-303,0 1-1,0 0 0,-19 7 0,27-8-58,3-1 254,0 0 0,0 1 0,0-1 0,0 0 0,0 0-1,0 0 1,-1 0 0,1 0 0,0 0 0,0 0 0,0 0 0,0 1 0,-1-1 0,1 0 0,0 0 0,0 0 0,0 0 0,0 0 0,-1 0 0,1 0 0,0 0 0,0 0 0,0 0 0,-1 0 0,1 0 0,0 0 0,0 0 0,0 0 0,0-1 0,-1 1 0,1 0 0,0 0 0,0 0 0,0 0 0,0 0 0,-1 0 0,1 0 0,0 0 0,0-1 0,0 1 0,0 0 0,0 0 0,0 0 0,0 0 0,-1 0 0,1-1 0,0 1 0,0 0-1,0 0 1,0 0 0,0 0 0,0-1 0,0 1 0,0 0 0,0 0 0,0 0 0,0-1 0,0 1 0,0 0 0,0 0 0,0 0 0,0 0 0,0-1 0,0 1 0,0 0 0,0 0 0,1-1 0,2-13-5946</inkml:trace>
</inkml:ink>
</file>

<file path=ppt/ink/ink2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00.591"/>
    </inkml:context>
    <inkml:brush xml:id="br0">
      <inkml:brushProperty name="width" value="0.05" units="cm"/>
      <inkml:brushProperty name="height" value="0.05" units="cm"/>
      <inkml:brushProperty name="color" value="#FF0066"/>
    </inkml:brush>
  </inkml:definitions>
  <inkml:trace contextRef="#ctx0" brushRef="#br0">38 85 8930,'-18'-8'3529,"8"-2"-2553,1-1-280,12-4-544,11-3-496,38-4 224</inkml:trace>
</inkml:ink>
</file>

<file path=ppt/ink/ink2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01.027"/>
    </inkml:context>
    <inkml:brush xml:id="br0">
      <inkml:brushProperty name="width" value="0.05" units="cm"/>
      <inkml:brushProperty name="height" value="0.05" units="cm"/>
      <inkml:brushProperty name="color" value="#FF0066"/>
    </inkml:brush>
  </inkml:definitions>
  <inkml:trace contextRef="#ctx0" brushRef="#br0">1 1 8842,'4'21'3801,"-4"-13"-1305,0 5 1577,-4-13-3537</inkml:trace>
</inkml:ink>
</file>

<file path=ppt/ink/ink2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25.330"/>
    </inkml:context>
    <inkml:brush xml:id="br0">
      <inkml:brushProperty name="width" value="0.05" units="cm"/>
      <inkml:brushProperty name="height" value="0.05" units="cm"/>
      <inkml:brushProperty name="color" value="#FF0066"/>
    </inkml:brush>
  </inkml:definitions>
  <inkml:trace contextRef="#ctx0" brushRef="#br0">112 2272 6473,'-5'3'729,"1"1"-1,-1-1 1,0 0-1,0-1 1,0 1-1,-9 3 0,12-6-606,0 0-1,0 0 1,0 0-1,0 0 1,0 0-1,0 0 1,0 0-1,0-1 1,1 1-1,-1-1 1,0 1-1,0-1 1,0 0-1,1 1 1,-1-1-1,0 0 1,1 0 0,-1 0-1,1-1 1,-1 1-1,1 0 1,-3-3-1,-22-19 5178,39 12-3608,15-7-1351,14-8 137,-2-1 1,54-48-1,-2-7-67,56-55 84,-42 30-71,73-77 664,-169 172-1004,147-171 939,-120 135-623,61-103 1,121-274 1431,-101 146-608,-93 193-1127,-19 60-56,1 2 0,12-30 0,-13 39 17,-1 0 1,-1 0-1,0-1 0,-1 1 0,1-20 1,7-36 153,-3 47-179,2-12 13,-8 0 173,-2 36-217,0 0 1,0 0 0,-1 0-1,1 0 1,0 0 0,-1 0-1,1 0 1,0 0 0,0 0-1,-1 0 1,1 0 0,0 0-1,0 0 1,-1 0 0,1 0-1,0 0 1,0 0-1,-1 0 1,1 0 0,0 0-1,0 0 1,-1 0 0,1 1-1,0-1 1,0 0 0,0 0-1,-1 0 1,1 1 0,0-1-1,0 0 1,0 0 0,-1 0-1,1 1 1,0-1 0,0 0-1,0 0 1,0 1-1,0-1 1,0 0 0,0 0-1,0 1 1,0-1 0,-1 0-1,-7 11 7,3-5-7,0 0 1,0 0-1,0-1 0,-1 1 1,-11 7-1,10-8-1,0 0 0,1 1 1,0 0-1,0 0 0,-8 11 0,-26 33 11,3 2-1,-48 87 1,80-129 4,6-14 16,16-27-9,20-17-23,5-6-9,41-68 0,-76 109 13,0 1 1,0 0-1,1 1 1,1 0 0,13-15-1,-21 25-3,0 0 1,0 0-1,0-1 1,0 1-1,0 0 0,0-1 1,0 1-1,0-1 1,-1 0-1,1 1 0,0-3 1,-1 3-1,0 0 1,0 0 0,1 1 0,-1-1 0,0 0-1,1 0 1,-1 1 0,0-1 0,1 0 0,-1 0-1,1 1 1,-1-1 0,1 1 0,-1-1 0,1 0-1,1 0 1,-1 0 0,1 1 1,0 0-1,-1 0 0,1 0 0,-1 0 0,1 0 1,0 0-1,-1 0 0,1 0 0,0 0 0,-1 1 1,1-1-1,-1 1 0,3 1 0,-3-2 30,27 22-2,12 21-10,-25-29-7,22 29 0,-34-39-12,-1 0 0,0 0 0,1 0-1,-2 0 1,1 0 0,0 0 0,-1 1 0,0-1 0,0 0 0,0 1 0,0-1 0,-1 6-1,-37 4 59,-2 0-58,-36 9 0,-104 24 16,189-46-12,0 0 0,0-1 1,0 0-1,0-1 0,13-2 0,18-11 3,-33 12-6,-1 0 1,1-1-1,-1 0 0,1 0 1,7-6-1,-15 9-2,1 0 1,-1 0-1,0 0 0,0 0 1,0 0-1,1 0 1,-1-1-1,0 1 0,0 0 1,0 0-1,0 0 1,1-1-1,-1 1 0,0 0 1,0 0-1,0 0 1,0-1-1,0 1 0,0 0 1,0 0-1,0-1 1,0 1-1,0 0 0,0 0 1,0 0-1,0-1 1,0 1-1,0 0 0,0 0 1,0-1-1,0 1 1,0 0-1,0 0 0,0-1 1,0 1-1,0 0 0,0 0 1,-1 0-1,1-1 1,0 1-1,0 0 0,0 0 1,0 0-1,-1 0 1,1-1-1,0 1 0,0 0 1,0 0-1,0 0 1,-1 0-1,1 0 0,0 0 1,0-1-1,-1 1 1,1 0-1,0 0 0,0 0 1,-1 0-1,1 0 1,0 0-1,0 0 0,0 0 1,-1 0-1,-54 32 20,48-27-19,0 0 0,0-1-1,0 0 1,-1 0 0,1-1-1,-1 0 1,0 0 0,0-1-1,-9 2 1,12-3 8,-40 6-26,28-12 11,16 4 7,1 1 1,0-1-1,-1 1 1,1-1-1,0 1 1,0-1 0,0 1-1,-1-1 1,1 0-1,0 1 1,0-1-1,0 1 1,0-1-1,0 0 1,0 1 0,0-1-1,0 1 1,0-1-1,0 0 1,0 1-1,1-1 1,-1 1-1,0-1 1,0 0 0,1 1-1,-1-1 1,0 1-1,1-1 1,0-1-1,1 0 1,0 0 0,-1 1-1,1-1 1,0 0 0,0 1-1,0 0 1,0-1-1,0 1 1,0 0 0,0 0-1,0 0 1,1 0-1,-1 0 1,0 1 0,5-1-1,14-6 1,3-3 1,-6 2 1,0 1 1,0 1-1,0 0 0,0 2 1,32-4-1,-51 7-2,0 0 0,-1 1 0,1-1-1,0 0 1,0 0 0,0 0 0,0 0 0,0 0-1,0 0 1,0 0 0,1 0 0,-1 0 0,0 0 0,0 0-1,1 0 1,-1-1 0,1 1 0,-1 0 0,1-1-1,0 1 1,-1 0 0,1-1 0,0 1 0,0 0 0,0-3-1,0 5-22,2 1 22,1-1 0,-1 0 1,1 0-1,0 0 0,0 0 1,-1 0-1,1-1 0,5 1 1,-2 0 1,0-1 0,0 1 0,0-1 0,0-1 0,0 1 0,-1-1 0,1 0 0,0-1 0,0 1 0,5-3 0,1 0 1,-9 3-1,1-1 0,-1 1 0,0-1 0,1 0 0,-1 0 0,0 0 1,0 0-1,0-1 0,0 1 0,-1-1 0,5-5 0,-5 6 2,-1 0 1,1 0-1,0 0 1,0 1-1,0-1 0,0 0 1,0 1-1,0-1 0,0 1 1,4-1-1,-9 3-17,1 1 0,0-1 1,0 1-1,-1 0 0,1 0 0,1 0 0,-1 0 0,0 0 1,0 1-1,1-1 0,-1 0 0,1 1 0,0-1 0,0 1 0,0 0 1,-1 3-1,-9 37-468,10-41 283,1 1 0,0-1 0,0 1 0,0 0 0,1-1 0,-1 1-1,1-1 1,-1 0 0,1 1 0,0-1 0,0 1 0,0-1 0,0 0-1,0 0 1,0 1 0,1-1 0,-1 0 0,1 0 0,0 0 0,-1-1-1,1 1 1,0 0 0,0-1 0,0 1 0,0-1 0,0 1 0,1-1-1,-1 0 1,0 0 0,1 0 0,2 1 0,-3-1 1,34 15-1782</inkml:trace>
</inkml:ink>
</file>

<file path=ppt/ink/ink2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06.694"/>
    </inkml:context>
    <inkml:brush xml:id="br0">
      <inkml:brushProperty name="width" value="0.05" units="cm"/>
      <inkml:brushProperty name="height" value="0.05" units="cm"/>
      <inkml:brushProperty name="color" value="#FF0066"/>
    </inkml:brush>
  </inkml:definitions>
  <inkml:trace contextRef="#ctx0" brushRef="#br0">422 123 4257,'-83'-50'2224,"75"45"-1394,1-1 0,0 0-1,0 0 1,-11-13 0,16 17-608,1-1 1,-1 1-1,0 0 1,-1 0-1,1 0 1,0 0-1,-1 0 1,1 0-1,-1 1 1,1-1 0,-1 1-1,0-1 1,1 1-1,-1 0 1,0 0-1,0 1 1,0-1-1,0 1 1,-5-1 0,3 1-42,-1 0 0,1 1 0,0-1 0,-1 1 0,1 0 0,0 1 1,0-1-1,0 1 0,0 0 0,0 1 0,0-1 0,0 1 0,1 0 1,-1 0-1,1 0 0,0 1 0,0-1 0,0 1 0,0 0 0,-3 5 1,-7 9-61,1 1 1,1 0-1,-14 28 1,14-21-62,1 0 0,1 1 0,1 0 0,2 0 0,-7 45-1,11-54 21,1 1-1,1 0 0,1 0 0,1 0 0,0 0 0,1 0 0,2 0 0,-1 0 1,9 22-1,-9-35-27,0 1 0,0-1 0,0 0-1,1 0 1,-1 0 0,2 0 0,-1-1 0,1 0 0,-1 1 0,1-2 0,1 1 0,-1-1 0,1 1 0,-1-2 0,1 1 0,1-1 0,-1 1-1,0-2 1,11 4 0,-7-3 15,0-1 0,0-1 0,0 0 0,0 0 0,0-1 0,0 0 0,0-1-1,0 0 1,0 0 0,0-1 0,0-1 0,-1 1 0,12-6 0,3-4 81,0 0-1,0-2 1,-2-1 0,0 0 0,0-2 0,-2-1 0,0 0 0,-1-1-1,-1-1 1,0-1 0,-2-1 0,-1 0 0,18-34 0,-28 46-68,0-1 0,-1 1 1,0 0-1,-1-1 1,0 0-1,1-12 1,-3 17-37,-1 1 0,0-1 1,0 1-1,0 0 0,-1-1 1,0 1-1,0 0 0,0-1 1,0 1-1,-1 0 0,0 0 1,0 0-1,0 0 0,-1 1 1,-3-6-1,-2 0-21,-1 1 1,0 0-1,-1 0 0,0 1 1,0 0-1,0 1 1,-1 0-1,0 1 0,-1 0 1,1 0-1,-1 2 0,0-1 1,0 2-1,-1-1 1,-14-1-1,6 2-432,-1 0-1,1 1 1,-1 1 0,0 1-1,1 1 1,-1 1 0,-41 9-1,18 6-595</inkml:trace>
</inkml:ink>
</file>

<file path=ppt/ink/ink2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09.951"/>
    </inkml:context>
    <inkml:brush xml:id="br0">
      <inkml:brushProperty name="width" value="0.05" units="cm"/>
      <inkml:brushProperty name="height" value="0.05" units="cm"/>
      <inkml:brushProperty name="color" value="#FF0066"/>
    </inkml:brush>
  </inkml:definitions>
  <inkml:trace contextRef="#ctx0" brushRef="#br0">123 711 3353,'-18'-5'11609,"25"12"-9505,2-2-1896,-1 0-1,1-1 1,0 0-1,0-1 1,0 0-1,1 0 0,-1-1 1,17 2-1,-14-3-46,0-1 0,0 0 0,0-1 0,0 0 0,15-4 0,7 0 112,3 1-13,22-3 228,113 1-1,284 28 1006,74 23 20,-325-12-580,-115-16-277,165 9 1,-22-32-232,-29-1-215,-163 5-121,-1-2 1,1-1-1,-1-3 0,0-1 1,51-19-1,-59 19 32,0-2 1,-1-2-1,50-27 0,-77 38-120,1 0 0,-1-1-1,1 2 1,0-1-1,0 0 1,0 1 0,0 0-1,0 0 1,0 1 0,0-1-1,0 1 1,7 1-1,14-1 16,-15-2-14,0-1-1,0 0 0,0 0 1,0-1-1,0 0 0,-1-1 0,19-12 1,0 2-9,-26 12 10,0 1-1,-1 0 0,1-1 1,-1 0-1,0 1 0,0-1 1,0 0-1,0 0 0,0 0 1,0 0-1,-1 0 0,0-1 1,0 1-1,0 0 0,1-5 1,11-58 21,-11 52-28,-1 2 6,-1 1 0,1-1 0,-2 1 0,0-1 0,0 1 0,-1 0 0,-1 0 0,1-1 0,-2 1 0,-4-11 0,-5-18 5,11 33-8,0-1 0,0 1-1,-1 0 1,0 0 0,0 0-1,0 1 1,-1-1 0,0 1 0,0 0-1,-1 0 1,0 0 0,0 0-1,0 1 1,-1 0 0,0 0 0,0 1-1,0-1 1,0 1 0,-1 1-1,1-1 1,-1 1 0,0 0 0,0 0-1,-13-2 1,8 1 3,1-1-1,0 0 0,0 0 1,1-1-1,0-1 1,-17-13-1,17 12 1,0 0 0,0 1 0,-1 1 0,0 0 0,0 0 0,-14-4 0,-32-5-6,0 3-1,-1 2 1,-88-3 0,79 9 4,-95-19 1,94 13-9,-1 2 0,-99 1 0,-137 23-15,52-14 22,167-4-35,-136 13 0,195-7 23,-264 23-57,23-19-70,170-1 24,0 5-1,-114 27 1,205-37 102,-23 3-35,1 2 0,0 1 0,0 1 0,-46 22 0,70-28 48,1 0-1,0 1 1,0 0-1,0-1 1,1 2 0,-1-1-1,1 0 1,0 0-1,0 1 1,1 0-1,-1-1 1,1 1-1,0 0 1,0 0-1,1 1 1,0-1 0,-2 7-1,1 8 3,0 0 0,0 0 1,3 25-1,-1-34-3,1 0 0,1 0 0,0 0 0,0-1 0,1 1 0,0-1 0,1 1 0,0-1-1,1 0 1,0 0 0,0-1 0,1 0 0,1 0 0,-1 0 0,1 0 0,1-1 0,0-1 0,0 1 0,0-1 0,1 0 0,0-1 0,0 0 0,1-1 0,0 0 0,-1 0 0,2-1 0,-1 0 0,0-1 0,21 4 0,79 12-3483,-54-5 2114</inkml:trace>
</inkml:ink>
</file>

<file path=ppt/ink/ink2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08.527"/>
    </inkml:context>
    <inkml:brush xml:id="br0">
      <inkml:brushProperty name="width" value="0.05" units="cm"/>
      <inkml:brushProperty name="height" value="0.05" units="cm"/>
      <inkml:brushProperty name="color" value="#FF0066"/>
    </inkml:brush>
  </inkml:definitions>
  <inkml:trace contextRef="#ctx0" brushRef="#br0">85 603 4641,'-11'4'2911,"8"-3"-2505,0 0 0,0 0 0,0 1 0,0-1-1,0 0 1,0 1 0,0 0 0,1 0 0,-1 0 0,0 0 0,1 0 0,0 0 0,-4 6 0,-6 3 975,-4 5 649,16-16-1938,0 0 0,-1 1 0,1-1 0,0 0 0,0 0 1,0 1-1,-1-1 0,1 0 0,0 0 0,0 1 0,0-1 0,-1 0 0,1 1 1,0-1-1,0 0 0,0 1 0,0-1 0,0 0 0,0 1 0,0-1 1,0 0-1,0 1 0,0-1 0,0 0 0,0 1 0,0-1 0,0 0 0,0 1 1,0-1-1,0 0 0,1 1 0,-1-1 0,0 0 0,0 1 0,0-1 0,0 0 1,1 0-1,-1 1 0,1-1 0,17-8 3142,21-10-2514,-1-1 0,0-2 0,-2-2 0,52-42-1,125-128 831,2-1-1018,-192 176-707,85-62 441,-96 73-1164,1 0 0,1 0 0,25-8 0,-62 27-6806,-1 0 6107</inkml:trace>
</inkml:ink>
</file>

<file path=ppt/ink/ink2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09.101"/>
    </inkml:context>
    <inkml:brush xml:id="br0">
      <inkml:brushProperty name="width" value="0.05" units="cm"/>
      <inkml:brushProperty name="height" value="0.05" units="cm"/>
      <inkml:brushProperty name="color" value="#FF0066"/>
    </inkml:brush>
  </inkml:definitions>
  <inkml:trace contextRef="#ctx0" brushRef="#br0">114 0 7682,'-2'1'359,"1"-1"1,0 0 0,0 1 0,0-1 0,0 0 0,0 1-1,0 0 1,0-1 0,0 1 0,0-1 0,0 1-1,0 0 1,0 0 0,0 0 0,0-1 0,0 1 0,1 0-1,-1 0 1,0 0 0,1 0 0,-1 0 0,1 0-1,-1 1 1,1-1 0,-1 1 0,-5 36 1819,3-10-1336,-10 20 176,-2 0 0,-38 83 0,81-140-763,-5 4-188,2-1 38,0-2 0,-1-1 1,0-1-1,-1-1 0,0-1 1,0-1-1,35-28 1,-47 32-3,23-23 264,-32 30-321,0-1-1,-1 1 1,1 0-1,0 0 1,-1-1-1,1 1 1,-1-1-1,0 0 1,0 1 0,0-1-1,0 0 1,0-3-1,-1 5-34,0 0 1,0 0-1,0 0 0,-1 0 0,1 0 1,0 0-1,-1 0 0,1 0 0,0 0 1,-1 0-1,1 0 0,-1 0 0,0 0 1,1 1-1,-1-1 0,0 0 0,0 0 1,1 1-1,-1-1 0,0 0 1,0 1-1,0-1 0,0 1 0,-1-1 1,-28-11-179,19 9-43,6 1 98,-22-11-1298,26 12 1439,0 0-1,0 1 1,0-1 0,0 0 0,0 1-1,1-1 1,-1 0 0,0 0 0,0 0-1,1 0 1,-1 0 0,1 0 0,-1 0-1,1 0 1,-1 0 0,1 0-1,-1 0 1,1 0 0,0 0 0,0-1-1,0 1 1,-1-1 0,6-15 279</inkml:trace>
</inkml:ink>
</file>

<file path=ppt/ink/ink2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09.877"/>
    </inkml:context>
    <inkml:brush xml:id="br0">
      <inkml:brushProperty name="width" value="0.05" units="cm"/>
      <inkml:brushProperty name="height" value="0.05" units="cm"/>
      <inkml:brushProperty name="color" value="#FF0066"/>
    </inkml:brush>
  </inkml:definitions>
  <inkml:trace contextRef="#ctx0" brushRef="#br0">2 1 8914,'-2'4'6289,"7"7"-3721,12 17-1692,-14-23-148,85 150 3471,26 40-2864,-95-167-1713,-2 1 0,13 32-1,-28-48-2542,-13-19 18,-4-7 1533</inkml:trace>
</inkml:ink>
</file>

<file path=ppt/ink/ink2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10.312"/>
    </inkml:context>
    <inkml:brush xml:id="br0">
      <inkml:brushProperty name="width" value="0.05" units="cm"/>
      <inkml:brushProperty name="height" value="0.05" units="cm"/>
      <inkml:brushProperty name="color" value="#FF0066"/>
    </inkml:brush>
  </inkml:definitions>
  <inkml:trace contextRef="#ctx0" brushRef="#br0">0 219 10626,'16'-18'1915,"1"1"0,1 0-1,24-17 1,-12 13-1001,1 2-1,0 0 1,41-16-1,-48 25-469,38-11-1,-57 19-412,0 1-1,0 0 1,0 0-1,1 0 1,-1 0-1,0 1 1,1 0-1,-1 0 1,1 0-1,-1 1 1,0 0-1,0 0 1,1 0-1,5 3 1,-9-3-20,0 1 0,0-1 1,0 1-1,-1 0 0,1 0 1,0 0-1,-1 0 0,0 0 0,1 0 1,-1 0-1,0 0 0,0 0 1,0 1-1,0-1 0,0 0 1,-1 1-1,1-1 0,-1 0 1,0 1-1,1-1 0,-1 1 1,0-1-1,0 1 0,-1-1 0,1 0 1,0 1-1,-2 3 0,0 4 4,-1 0 0,0 0 0,0 0 0,-1 0-1,-6 10 1,0-3 2,0 0 0,-2-1 0,0 0 0,0-1 0,-17 15 0,22-23-73,-1 0 0,1-1 0,-1 0 0,-1 0 1,1 0-1,-1-1 0,0-1 0,0 0 0,0 0 1,0 0-1,-20 3 0,28-7-37,-1 1 0,1-1 0,-1 0 0,1 0 0,-1 0 0,1 0 0,-1 0 0,1-1 0,-1 1 0,1 0 0,0-1 0,-1 1 0,1-1 0,-1 1 0,1-1 0,0 0 0,-1 1 0,1-1 0,0 0 0,0 0 0,0 0 0,0 0 0,0 0 0,0 0 0,0-1 0,0 1 0,-1-1 0,1-1-212,0 0 0,-1 0 0,1 0 0,1 0 0,-1 0 1,0-1-1,1 1 0,0 0 0,-1 0 0,1 0 0,1 0 0,-1-5 0,8-31-949</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15.006"/>
    </inkml:context>
    <inkml:brush xml:id="br0">
      <inkml:brushProperty name="width" value="0.05" units="cm"/>
      <inkml:brushProperty name="height" value="0.05" units="cm"/>
      <inkml:brushProperty name="color" value="#FF0066"/>
    </inkml:brush>
  </inkml:definitions>
  <inkml:trace contextRef="#ctx0" brushRef="#br0">173 42 7994,'-21'-36'3138,"20"36"-3031,0-1 1,0 1 0,1-1 0,-1 1-1,0-1 1,0 1 0,0-1-1,0 1 1,0 0 0,0-1 0,0 1-1,0 0 1,0 0 0,0 0-1,0 0 1,0 0 0,0 0 0,0 0-1,0 0 1,0 0 0,0 0-1,0 0 1,0 1 0,1-1 0,-1 0-1,0 1 1,0-1 0,0 1-1,0-1 1,0 1 0,0-1-1,1 1 1,-1 0 0,0-1 0,1 1-1,-2 1 1,-23 26 1427,8-3-1104,4-9-249,1 1 1,1 0 0,0 1-1,-14 35 1,25-52-185,-1 0 1,1 0 0,-1 0-1,1 0 1,0 0 0,-1 0-1,1 0 1,0 0 0,0 0-1,0 0 1,0 0-1,0 0 1,0 0 0,0 0-1,0 0 1,0 0 0,1 0-1,-1 0 1,0 0-1,1 0 1,-1 0 0,0 0-1,1 0 1,-1 0 0,1 0-1,0 0 1,-1 0 0,1 0-1,0-1 1,0 1-1,-1 0 1,1-1 0,0 1-1,0 0 1,0-1 0,0 1-1,0-1 1,0 1-1,0-1 1,0 0 0,0 1-1,0-1 1,0 0 0,0 0-1,0 0 1,0 0 0,0 0-1,0 0 1,0 0-1,2 0 1,4 0 31,0-1 0,0 1-1,0-2 1,0 1 0,0-1 0,8-2 0,6-5 108,-1 3-4,0-2-1,-1 0 1,0-2-1,0 0 1,26-19 0,-45 29-113,0-1 0,1 1 1,-1 0-1,0-1 0,0 1 0,0-1 1,1 1-1,-1-1 0,0 1 0,0 0 1,0-1-1,0 1 0,0-1 0,0 1 1,0-1-1,0 1 0,0-1 0,0 1 1,0-1-1,0 1 0,0-1 0,0 1 1,-1-1-1,1 1 0,0 0 0,0-1 1,0 1-1,-1-1 0,1 1 0,0 0 1,0-1-1,-1 1 0,1-1 0,0 1 1,-1 0-1,1 0 0,-1-1 0,1 1 1,0 0-1,-1 0 0,1-1 0,-1 1 1,1 0-1,-1 0 0,1 0 0,-1 0 1,0-1-1,-31-14 291,27 13-348,0 0 42,-4-3-5,1 1 0,-1 1 0,0 0 0,0 0 0,-1 1 0,1 0 0,0 1 0,-1 0 0,1 0 0,-17 1 0,11 13-7</inkml:trace>
</inkml:ink>
</file>

<file path=ppt/ink/ink2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10.749"/>
    </inkml:context>
    <inkml:brush xml:id="br0">
      <inkml:brushProperty name="width" value="0.05" units="cm"/>
      <inkml:brushProperty name="height" value="0.05" units="cm"/>
      <inkml:brushProperty name="color" value="#FF0066"/>
    </inkml:brush>
  </inkml:definitions>
  <inkml:trace contextRef="#ctx0" brushRef="#br0">1 344 10482,'48'36'6909,"0"0"-3354,-47-36-3500,0 1 0,-1 0 0,1 0 0,0 0 1,0-1-1,0 1 0,0 0 0,0-1 0,0 1 0,0-1 1,-1 1-1,2-1 0,-1 1 0,0-1 0,0 0 0,0 0 1,0 1-1,0-1 0,0 0 0,0 0 0,0 0 0,0 0 1,0 0-1,0 0 0,1-1 0,-1 1 0,0 0 0,0 0 1,0-1-1,0 1 0,0-1 0,0 1 0,0-1 0,1 0 1,-1-1-41,0 1 0,1-1 1,-1 1-1,0-1 0,0 0 1,-1 1-1,1-1 0,0 0 1,0 0-1,-1 0 0,1 1 1,-1-1-1,0 0 1,0 0-1,1 0 0,-1 0 1,0 0-1,-1 0 0,1-3 1,-12-56-232,7 41 19,1 0 0,0-1 1,2 1-1,0-39 0,3 53-121,0 0 0,0 0 0,0 1 0,0-1 0,1 0 0,0 1 0,1 0 0,-1-1 0,4-5 0,-3 7-232,1 0 0,-1-1-1,1 1 1,0 1 0,0-1 0,0 0-1,1 1 1,-1 0 0,1 0 0,0 0 0,6-2-1,-5 2-85,0 1-1,1 0 0,0 0 0,12-2 1,-16 3 751,1 1-1,0 0 1,0 0 0,-1 0 0,1 0 0,0 1-1,0 0 1,4 1 0,-3 0 401,0 0 1,-1 1-1,1 0 0,0 0 0,-1 0 0,0 0 1,0 1-1,0-1 0,0 1 0,-1 0 1,1 0-1,-1 1 0,0-1 0,3 7 0,-4-7-271,1 0-1,-1-1 1,1 1-1,0-1 1,0 1-1,0-1 1,1 0-1,-1 0 0,1 0 1,0-1-1,-1 1 1,1-1-1,0 0 1,6 2-1,-7-3-184,-1-1 0,1 1-1,-1-1 1,1 0 0,-1 0 0,1 0 0,-1 0-1,1 0 1,-1 0 0,1-1 0,0 1 0,-1-1-1,0 0 1,1 0 0,-1 0 0,0 0 0,1 0-1,-1-1 1,0 1 0,0 0 0,0-1 0,0 0-1,0 0 1,0 1 0,-1-1 0,3-3 0,-2 3-40,-1 0 0,1 1 1,-1-1-1,1 0 0,-1 0 1,0 0-1,0 0 0,0 0 0,0 0 1,0 0-1,-1 0 0,1 0 1,-1 0-1,1 0 0,-1 0 1,0-1-1,0 1 0,0 0 1,0 0-1,0-1 0,0 1 1,-1-3-1,0 2-8,-1 1 1,1-1-1,-1 1 0,1-1 1,-1 1-1,0 0 0,0-1 1,0 1-1,0 0 0,-1 0 1,1 1-1,-1-1 0,1 0 1,-5-1-1,-3-2-33,-1 1-1,1 0 1,-1 0-1,0 1 1,0 1 0,0 0-1,-22-1 1,-4 6-263,29-2-21,1 0-1,-1 0 0,0-1 1,0 0-1,1-1 1,-1 1-1,0-2 1,-11-2-1,18 4 248,1 0 1,0 0-1,-1 0 1,1 0-1,-1 0 1,1 0-1,0-1 0,-1 1 1,1 0-1,-1 0 1,1 0-1,0-1 1,-1 1-1,1 0 0,0 0 1,-1-1-1,1 1 1,0 0-1,0-1 1,-1 1-1,1-1 0,0 1 1,0 0-1,-1-1 1,1 1-1,0 0 0,0-1 1,0 1-1,0-1 1,0 1-1,0-1 1,0 1-1,0 0 0,0-1 1,0 1-1,0-1 1,0 1-1,0-1 1,0 1-1,0 0 0,0-1 1,0 1-1,0-1 1,1 1-1,-1-1 1,0 1-1,0 0 0,0-1 1,1 1-1,-1 0 1,1-1-1,10-15-715</inkml:trace>
</inkml:ink>
</file>

<file path=ppt/ink/ink2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11.193"/>
    </inkml:context>
    <inkml:brush xml:id="br0">
      <inkml:brushProperty name="width" value="0.05" units="cm"/>
      <inkml:brushProperty name="height" value="0.05" units="cm"/>
      <inkml:brushProperty name="color" value="#FF0066"/>
    </inkml:brush>
  </inkml:definitions>
  <inkml:trace contextRef="#ctx0" brushRef="#br0">33 18 9322,'-1'-2'540,"-1"1"0,0-1 1,1 0-1,-1 1 0,0 0 0,0-1 1,0 1-1,1 0 0,-2 0 0,1 0 1,-2-1-1,3 2-430,1 0 0,0 0 0,0 0 0,-1 0 0,1 0 0,0 0 1,-1 0-1,1 0 0,0 0 0,-1 0 0,1 0 0,0 0 0,0 0 0,-1 0 0,1 1 1,0-1-1,0 0 0,-1 0 0,1 0 0,0 0 0,0 1 0,-1-1 0,1 0 0,0 0 1,0 1-1,0-1 0,-1 0 0,1 0 0,0 1 0,0-1 0,0 0 0,-1 20 1442,4-11-1130,-1 1-1,1-1 0,0 1 0,1-1 0,0 0 0,1 0 0,8 12 0,48 58 1100,-25-35-865,0 5-353,-3 1 0,-1 2 1,47 108-1,-48-93-1843,-30-62-1684,-12-17-1087,-11-10 2687</inkml:trace>
  <inkml:trace contextRef="#ctx0" brushRef="#br0" timeOffset="1">40 440 11106,'6'2'4625,"20"-9"-2680,8-5-289,11-18-136,2 0-415,3-1-433,-4-1-344,-11 11-736,-3-1-448,-19 8-1537,8 7-528,-3 9 1697</inkml:trace>
</inkml:ink>
</file>

<file path=ppt/ink/ink2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11.693"/>
    </inkml:context>
    <inkml:brush xml:id="br0">
      <inkml:brushProperty name="width" value="0.05" units="cm"/>
      <inkml:brushProperty name="height" value="0.05" units="cm"/>
      <inkml:brushProperty name="color" value="#FF0066"/>
    </inkml:brush>
  </inkml:definitions>
  <inkml:trace contextRef="#ctx0" brushRef="#br0">1 271 10282,'7'6'554,"-4"-3"-183,0-1 1,0 1-1,0-1 0,0 1 1,0-1-1,1 0 1,-1 0-1,1 0 0,6 2 1,-8-5-194,0 1 0,-1 0 1,1 0-1,0-1 0,0 1 1,-1-1-1,1 1 0,0-1 0,-1 0 1,1 0-1,-1 1 0,1-1 1,-1 0-1,1-1 0,-1 1 1,0 0-1,0 0 0,1 0 1,-1-1-1,0 1 0,0-1 1,0 1-1,0-1 0,-1 1 1,1-1-1,1-3 0,8-14 1277,0-1 0,9-29 1,-16 39-1297,0 0 0,0 0 0,-1-1 1,-1 1-1,0 0 0,0-1 1,-1-12-1,0 21-156,0 0 0,-1 1 0,1-1 0,0 1 0,-1-1 1,1 0-1,0 1 0,-1-1 0,0 1 0,1-1 0,-1 1 0,0-1 0,0 1 0,0-1 0,0 1 0,0 0 1,0-1-1,0 1 0,0 0 0,-1 0 0,1 0 0,0 0 0,-4-1 0,4 1-5,0 1-1,-1 0 1,1 0-1,-1 0 1,1 0-1,0 0 1,-1 0 0,1 0-1,-1 1 1,1-1-1,0 0 1,-1 1-1,1-1 1,0 1-1,-1 0 1,1-1 0,0 1-1,0 0 1,0 0-1,0-1 1,0 1-1,-1 0 1,2 0-1,-1 0 1,0 1-1,-2 1 1,-3 7-2,0-1-1,1 2 1,0-1-1,0 1 1,1-1-1,1 1 1,0 0-1,0 1 1,1-1-1,0 0 1,1 1-1,0 18 1,2-23 10,-1-1 1,1 1 0,0-1 0,0 1-1,1-1 1,0 1 0,0-1 0,0 0-1,1 0 1,5 9 0,-6-12 2,1 0 0,-1 0 1,1 0-1,0 0 0,0 0 0,0 0 0,0-1 1,1 0-1,-1 1 0,1-1 0,-1-1 0,1 1 1,0 0-1,-1-1 0,1 0 0,0 0 0,0 0 1,5 0-1,-3 0 13,-1 0-1,1-1 1,0 0 0,0 0 0,-1-1 0,1 0-1,0 0 1,-1 0 0,1-1 0,-1 1 0,1-1 0,-1 0-1,0-1 1,0 0 0,9-5 0,-7 2 11,0 0 1,0-1 0,0 0-1,0 0 1,-1-1-1,-1 0 1,1 0-1,7-14 1,-3-2 42,0 1 1,-2-2-1,0 1 0,-2-1 1,0 0-1,1-30 0,-6 38-83,2-8 630,-1 24-231,2 14-83,0 2-153,1 0-1,0-1 1,0 1 0,2-1 0,9 16 0,-11-22-134,0 0-1,0-1 0,1 0 0,-1 0 1,2 0-1,-1-1 0,1 0 0,0 0 1,0-1-1,11 7 0,-17-12-124,1 1-1,-1 0 1,1 0 0,-1-1-1,1 1 1,-1-1-1,1 0 1,-1 1 0,1-1-1,-1 0 1,1 0-1,-1 0 1,1 0 0,0 0-1,-1 0 1,1 0 0,-1-1-1,1 1 1,-1 0-1,1-1 1,-1 1 0,1-1-1,-1 0 1,1 0-1,-1 1 1,0-1 0,0 0-1,1 0 1,-1 0-1,0 0 1,0 0 0,0-1-1,0 1 1,0 0 0,0 0-1,0-1 1,0 1-1,-1-1 1,1 1 0,-1 0-1,2-3 1,0-2-758,-1 1 1,1-1-1,-1 0 1,1 1-1,-2-1 1,1 0-1,-1 0 1,0 0-1,0 0 0,-1-8 1,-13-15-1379</inkml:trace>
</inkml:ink>
</file>

<file path=ppt/ink/ink2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12.075"/>
    </inkml:context>
    <inkml:brush xml:id="br0">
      <inkml:brushProperty name="width" value="0.05" units="cm"/>
      <inkml:brushProperty name="height" value="0.05" units="cm"/>
      <inkml:brushProperty name="color" value="#FF0066"/>
    </inkml:brush>
  </inkml:definitions>
  <inkml:trace contextRef="#ctx0" brushRef="#br0">18 2 12859,'-16'15'4905,"14"-4"-3801,2 2-304,11-3-584,4-10-120,8-5-192,4 0-280,1-7-1040,2 1-449,-5-7 1025</inkml:trace>
</inkml:ink>
</file>

<file path=ppt/ink/ink2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12.481"/>
    </inkml:context>
    <inkml:brush xml:id="br0">
      <inkml:brushProperty name="width" value="0.05" units="cm"/>
      <inkml:brushProperty name="height" value="0.05" units="cm"/>
      <inkml:brushProperty name="color" value="#FF0066"/>
    </inkml:brush>
  </inkml:definitions>
  <inkml:trace contextRef="#ctx0" brushRef="#br0">1 146 7138,'117'40'3362,"-113"-39"-3005,1 1 0,-1 0 1,0 0-1,0 0 1,-1 0-1,1 0 0,0 1 1,-1 0-1,1 0 1,-1 0-1,0 0 0,0 0 1,0 1-1,-1-1 1,4 7-1,-3-3 152,0 0 1,-1 0-1,1 1 1,-2-1-1,1 0 0,0 9 1,2 8 797,0-1-394,-3-15-567,0-1-1,1 1 1,0 0-1,5 12 1,-7-20-338,0 1 0,0-1-1,0 0 1,1 0 0,-1 0 0,0 1 0,0-1 0,0 0 0,0 0 0,0 0 0,0 1 0,1-1-1,-1 0 1,0 0 0,0 0 0,0 0 0,1 1 0,-1-1 0,0 0 0,0 0 0,0 0 0,1 0-1,-1 0 1,0 0 0,0 0 0,0 0 0,1 0 0,-1 0 0,0 1 0,0-1 0,1 0 0,-1 0 0,0 0-1,0-1 1,1 1 0,-1 0 0,0 0 0,0 0 0,1 0 0,-1 0 0,0 0 0,0 0 0,0 0-1,1 0 1,-1 0 0,0-1 0,11-13 212,2-22 30,-9-44-42,-4 52-200,7-47-1,-6 67 22,0 1 0,1-1 1,0 1-1,1-1 1,0 1-1,0 0 0,0 0 1,1 1-1,0-1 0,9-10 1,-12 16-4,0 0 0,-1 0 1,1 0-1,0 1 0,0-1 1,0 0-1,0 1 0,0-1 0,0 0 1,0 1-1,0 0 0,0-1 1,0 1-1,0 0 0,0-1 1,0 1-1,0 0 0,0 0 1,0 0-1,0 0 0,1 0 0,-1 0 1,0 0-1,2 1 0,0-1 24,-1 2-1,1-1 0,-1 0 0,1 0 0,-1 1 0,0 0 0,1-1 0,-1 1 0,3 3 0,3 4 94,-1 0-1,0 0 0,0 0 1,5 11-1,1 5 151,-10-16-225,0-1-1,1 0 0,1 0 1,-1-1-1,1 0 1,1 1-1,-1-2 1,1 1-1,0-1 1,13 11-1,-18-16-119,1 0 0,-1-1 1,0 1-1,0-1 0,1 1 0,-1-1 1,0 0-1,0 1 0,1-1 0,-1 0 0,0 0 1,1 0-1,-1 0 0,1 0 0,-1 0 1,0 0-1,1-1 0,-1 1 0,0 0 0,0-1 1,1 1-1,-1-1 0,0 0 0,0 1 0,0-1 1,1 0-1,-1 1 0,0-1 0,0 0 1,1-1-1,2-3-659,0 0 0,0 0 0,-1 0 0,0 0 0,5-10 0,9-25-780</inkml:trace>
  <inkml:trace contextRef="#ctx0" brushRef="#br0" timeOffset="1">800 1 15923,'-6'21'6770,"-4"0"-4138,-1-2-711,-4-8-1225,4-3-608,3-9-640,-5-17-1649,0-14 1393</inkml:trace>
</inkml:ink>
</file>

<file path=ppt/ink/ink2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14.067"/>
    </inkml:context>
    <inkml:brush xml:id="br0">
      <inkml:brushProperty name="width" value="0.05" units="cm"/>
      <inkml:brushProperty name="height" value="0.05" units="cm"/>
      <inkml:brushProperty name="color" value="#FF0066"/>
    </inkml:brush>
  </inkml:definitions>
  <inkml:trace contextRef="#ctx0" brushRef="#br0">196 94 9354,'-5'-6'555,"2"5"-309,1-1-1,0 0 0,-1 0 1,1 0-1,0-1 0,1 1 1,-1 0-1,0-1 0,1 1 1,-1-1-1,1 1 1,0-1-1,0 0 0,0 0 1,0 1-1,0-1 0,1 0 1,-1 0-1,1 0 1,0 0-1,0-4 0,0 6-81,0-1 1,0 1-1,1-1 0,-1 1 0,0-1 0,0 1 1,0-1-1,-1 1 0,1-1 0,0 1 1,-1-1-1,1 1 0,-1-1 0,1 1 0,-1-1 1,1 1-1,-3-3 0,2 4-110,0 0 0,0 0 0,1 0 0,-1 0 0,0 0 0,0 0 0,0 0 0,0 0 0,0 1 0,0-1 0,0 0 0,0 1 0,0-1 0,0 0 0,1 1 0,-1-1 0,0 1 0,0-1 0,0 1 0,1-1-1,-1 1 1,0 0 0,1-1 0,-1 1 0,1 0 0,-1 0 0,1 0 0,-1-1 0,1 1 0,-1 2 0,-27 32 511,1 1 0,-32 59 0,56-91-549,1 1 1,0 0-1,0 0 0,0 0 0,0 0 0,1 1 1,-1-1-1,1 0 0,1 1 0,-1-1 0,1 0 0,0 1 1,0-1-1,1 1 0,2 10 0,-2-12 19,1-1 0,0 1 1,0 0-1,0 0 0,1-1 0,-1 0 0,1 1 0,0-1 0,0 0 0,0 0 0,1 0 1,-1-1-1,1 1 0,-1-1 0,1 0 0,0 0 0,0 0 0,-1 0 0,2-1 0,5 2 1,10 2 138,0-1 0,1-1 0,0-1 1,24 0-1,-26-1-17,1 0-1,-1 1 1,1 0 0,25 8 0,-44-9-142,1-1 1,-1 0-1,0 1 1,0-1-1,1 1 1,-1-1-1,0 1 1,0 0-1,0-1 1,0 1 0,0 0-1,0 0 1,0 0-1,0 0 1,0 0-1,-1 0 1,1 0-1,0 0 1,0 0-1,-1 0 1,1 0-1,-1 0 1,1 0 0,-1 1-1,0-1 1,1 0-1,-1 0 1,0 1-1,0-1 1,0 0-1,0 1 1,0-1-1,0 0 1,0 0 0,0 1-1,0-1 1,-1 0-1,1 0 1,0 1-1,-1-1 1,1 0-1,-1 0 1,0 0-1,1 0 1,-2 2 0,-4 6 61,0 0 0,0-1 0,-1 1 0,-9 9 0,10-13-48,-14 17 104,-45 36 0,57-52-219,0 0 0,-1 0 0,1-1 1,-1-1-1,0 1 0,-1-1 0,1-1 1,-1 0-1,-14 3 0,24-5 10,-1-1-1,0 0 1,1 0-1,-1 0 1,1 1 0,-1-1-1,0 0 1,1 0 0,-1 0-1,0 0 1,1 0-1,-1 0 1,0 0 0,1 0-1,-1-1 1,0 1-1,1 0 1,-1 0 0,1 0-1,-1-1 1,0 1 0,1 0-1,-1-1 1,1 1-1,-1 0 1,1-1 0,-1 1-1,1-1 1,-1 1-1,1-1 1,-1 1 0,1-1-1,0 1 1,-1-1 0,1 1-1,0-1 1,-1 0-1,1 1 1,0-1 0,0 0-1,0 1 1,0-1-1,0 1 1,-1-1 0,1 0-1,0 1 1,0-1 0,0 0-1,1 1 1,-1-1-1,0 0 1,0 1 0,0-1-1,1 0 1,17-42-3677,-14 37 3363,21-39-891</inkml:trace>
</inkml:ink>
</file>

<file path=ppt/ink/ink2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15.099"/>
    </inkml:context>
    <inkml:brush xml:id="br0">
      <inkml:brushProperty name="width" value="0.05" units="cm"/>
      <inkml:brushProperty name="height" value="0.05" units="cm"/>
      <inkml:brushProperty name="color" value="#FF0066"/>
    </inkml:brush>
  </inkml:definitions>
  <inkml:trace contextRef="#ctx0" brushRef="#br0">1 509 8026,'11'-13'10628,"-12"38"-5346,-1 1-5269,1-8 260,0-2 124,0 0 0,1 1 0,4 25 0,-4-40-377,1 0 0,-1 0 0,1 0 0,-1 0 0,1 0 0,0-1 0,0 1 0,0 0 0,0 0 0,0-1 1,0 1-1,0 0 0,1-1 0,-1 1 0,1-1 0,-1 0 0,1 1 0,-1-1 0,1 0 0,0 0 1,0 0-1,-1 0 0,1 0 0,0-1 0,0 1 0,0-1 0,0 1 0,0-1 0,0 1 0,0-1 1,0 0-1,0 0 0,2 0 0,0-1-14,0 1 0,-1-1 0,1 1 1,0-1-1,-1 0 0,1 0 0,-1-1 0,0 1 1,1-1-1,-1 0 0,0 0 0,0 0 0,0 0 1,0 0-1,0-1 0,-1 1 0,5-6 0,3-7-20,-1-1-1,-1 0 0,0-1 1,-1 1-1,-1-2 0,0 1 1,-2 0-1,4-26 0,-7 49-149,6 36 64,-7-40 104,1 0 1,-1 1-1,1-1 0,0 0 0,-1 1 0,1-1 0,0 0 1,0 0-1,1 0 0,-1 0 0,0 0 0,1 0 0,-1 0 1,1-1-1,2 3 0,-2-3 1,1 0 0,0 0 0,-1 0 1,1 0-1,0-1 0,0 1 0,0-1 0,-1 1 0,1-1 1,0 0-1,0 0 0,0-1 0,0 1 0,0-1 0,4-1 1,-1 0 2,0 0 1,-1-1-1,1 1 1,-1-1-1,0-1 1,0 1-1,5-5 1,1-2 7,-1 0 1,0-1 0,0 0-1,-1 0 1,10-19 0,-10 13-8,-1 0 0,6-20 0,-8 20 160,1 1-1,11-21 1,-16 37-126,0 0-1,0 0 1,0 0 0,0 1-1,0-1 1,0 1-1,-1-1 1,1 1 0,0 0-1,0 0 1,-1-1-1,3 3 1,2 0 5,29 15-47,-30-14-1,1-1 0,-1 0 0,1 0 0,0-1 0,0 1 0,0-1 0,0-1 0,0 1 0,10 0 0,-14-2 1,0 0 0,1 0 0,-1-1 0,1 1 0,-1-1 0,0 0 0,1 0 0,-1 1 0,0-1 0,0-1 0,0 1 0,1 0 0,-1-1 0,0 1-1,-1-1 1,1 1 0,0-1 0,0 0 0,-1 0 0,1 0 0,-1 0 0,0 0 0,1 0 0,-1 0 0,0 0 0,1-3 0,4-10 2,0 1-1,7-30 1,-11 35-5,2-2 3,-3 7 1,0 1-1,1-1 0,-1 0 0,0 1 0,-1-1 0,1 0 0,-1 0 0,0 0 0,1 1 1,-2-1-1,1 0 0,-1-7 0,-5 12-14,-1 1-6,10-8 10,-1 2 10,0 0 0,-1 0 1,1 0-1,-1 0 0,0-1 1,1-5-1,1-2 0,0 4 1,0-1 0,1 1 0,0-1 0,0 1 0,1 0 0,5-7 0,-1 2-1,-8 12-1,0-1 0,0 0 0,0 0 0,0 0 0,0 0 0,-1 0 0,1 0 0,0 0 0,-1 0 0,0-1 0,0 1 1,1 0-1,-1 0 0,0 0 0,-1 0 0,0-5 0,1 6-1,0 0 0,0-1 1,-1 1-1,1 0 0,0-1 0,0 1 1,0-1-1,1 1 0,-1 0 1,0-1-1,0 1 0,1 0 0,0-3 1,-1 3 575,-3 2-2454</inkml:trace>
</inkml:ink>
</file>

<file path=ppt/ink/ink2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16.456"/>
    </inkml:context>
    <inkml:brush xml:id="br0">
      <inkml:brushProperty name="width" value="0.05" units="cm"/>
      <inkml:brushProperty name="height" value="0.05" units="cm"/>
      <inkml:brushProperty name="color" value="#FF0066"/>
    </inkml:brush>
  </inkml:definitions>
  <inkml:trace contextRef="#ctx0" brushRef="#br0">61 625 7282,'3'-7'5714,"4"-12"-3866,0-2-922,4-8 134,50-137 2076,-56 147-3009,0-1 0,-2 1 0,0 0 0,-1-1 0,-1 0 0,-3-38 0,-1 44-112,0 1 0,-1 0 0,0 0-1,-1 0 1,0 0 0,-1 1 0,-1 0 0,0 0 0,-1 0-1,0 1 1,0 0 0,-1 1 0,-1 0 0,0 0 0,-16-12 0,25 21-11,-1 1 0,1-1 0,0 0 0,0 1 0,0-1 0,-1 0 1,1 1-1,0-1 0,-1 1 0,1 0 0,-1-1 0,1 1 0,0 0 1,-1 0-1,1 0 0,-1 0 0,1 0 0,-3 1 0,3-1 3,0 1-1,1-1 1,-1 1 0,0-1-1,0 1 1,0 0-1,1 0 1,-1-1 0,0 1-1,1 0 1,-1 0-1,1 0 1,-1-1-1,1 1 1,-1 0 0,1 0-1,-1 0 1,1 0-1,-1 2 1,0 4 30,0-1-1,1 1 1,0 0-1,0 0 1,0-1 0,2 12-1,3 4 44,0 0 0,1-1 0,2 0 1,0 0-1,1-1 0,17 28 0,84 115 634,-28-47-251,-54-71-254,-2 0 0,34 85-1,-50-104-83,-2 0-1,-1 0 0,-1 1 0,-1-1 1,-1 1-1,-2 1 0,0 28 0,-2-51-93,0 1-1,-1-1 0,1 1 1,-1-1-1,0 0 1,-1 0-1,1 1 0,-1-1 1,0 0-1,-1 0 1,1-1-1,-1 1 0,0 0 1,0-1-1,0 0 1,-5 6-1,5-8-21,0 0 0,0 0 0,0 0 0,-1 0 0,1-1 0,0 1 0,-1-1 0,1 0 0,-1 0 0,1 0 0,-1-1 0,1 1 0,-1-1 0,0 0 0,1 0 0,-1 0 0,0 0 0,1-1 0,-1 1 0,1-1 0,-1 0 0,1 0 0,-1 0 0,-5-4 0,-5-1 6,1 0 0,0-1-1,0-1 1,1 0 0,-1-1 0,2 0 0,0-1 0,0 0 0,-10-13 0,16 18-78,1 0 0,0-1 1,0 0-1,1 1 0,0-1 1,0-1-1,0 1 0,0 0 1,1-1-1,1 1 0,-1-1 1,1 1-1,0-1 0,0 0 1,1 0-1,0 0 0,0 1 1,0-1-1,1 0 1,0 0-1,1 1 0,2-9 1,6-9-1620,1 0 0,22-34 1,-1 2-1951,-5 5 2033</inkml:trace>
</inkml:ink>
</file>

<file path=ppt/ink/ink2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17.292"/>
    </inkml:context>
    <inkml:brush xml:id="br0">
      <inkml:brushProperty name="width" value="0.05" units="cm"/>
      <inkml:brushProperty name="height" value="0.05" units="cm"/>
      <inkml:brushProperty name="color" value="#FF0066"/>
    </inkml:brush>
  </inkml:definitions>
  <inkml:trace contextRef="#ctx0" brushRef="#br0">114 489 9018,'-3'1'773,"0"-1"0,0 0 1,0 1-1,0-1 0,1 1 1,-1 0-1,0 0 0,0 0 0,1 0 1,-4 3-1,-24 21 2666,22-15-2733,0 1 1,1 0-1,-12 22 1,18-32-683,0 1 0,0 0-1,0-1 1,1 1 0,-1 0 0,1 0 0,-1 0 0,1-1-1,-1 1 1,1 0 0,0 0 0,0 0 0,0 0-1,0 0 1,0 0 0,1-1 0,-1 1 0,0 0-1,1 0 1,-1 0 0,1-1 0,0 1 0,0 0-1,0 0 1,0-1 0,0 1 0,1 1 0,0-2-23,-1 1 1,1-1-1,0 0 1,-1 0 0,1 0-1,0 0 1,0-1-1,0 1 1,0 0 0,0-1-1,-1 1 1,1-1-1,0 0 1,0 0 0,0 0-1,0 0 1,0 0-1,0 0 1,0 0 0,0 0-1,0-1 1,0 1-1,0-1 1,0 0 0,2-1-1,0 0-20,0 0 0,0 0 0,0-1 0,-1 0 0,1 0 1,-1 0-1,1 0 0,-1-1 0,0 1 0,-1-1 0,1 0 0,-1 0 0,1 0 0,-1 0 0,3-7 0,-1 0-144,0 0 0,-1-1 0,0 0-1,2-22 1,-6 11-97,0 22 265,1 0-1,-1 1 1,1-1-1,-1 1 1,1-1-1,-1 1 0,0 0 1,1-1-1,-1 1 1,0 0-1,1-1 1,-1 1-1,0 0 1,0-1-1,1 1 0,-1 0 1,0 0-1,1 0 1,-1 0-1,0 0 1,0 0-1,1 0 1,-2 0 304,10 4 53,-1-1-339,1-1 0,-1 0 1,1 0-1,0-1 0,0 0 0,-1 0 1,1-1-1,9 0 0,-13-1-18,0 0 1,0 1-1,0-2 0,0 1 1,-1 0-1,1-1 0,0 0 1,-1 0-1,1 0 0,-1 0 1,1 0-1,-1-1 0,0 0 0,4-4 1,3-4 14,0 0 0,11-19 1,-14 19-3,12-14 263,1 0 1,0 1-1,2 2 0,25-21 1,-46 42-269,0 0-1,-1 1 1,1-1 0,0 0-1,0 1 1,0-1 0,0 1 0,-1 0-1,1-1 1,0 1 0,0 0-1,0-1 1,0 1 0,0 0 0,0 0-1,0 0 1,0 0 0,0 0-1,0 0 1,0 0 0,0 0 0,0 0-1,0 1 1,0-1 0,-1 0-1,1 1 1,0-1 0,0 0 0,1 2-1,-1-2 407,-4 14 101,-5 40-292,10-54-228,0 1 0,0-1-1,0 1 1,0-1 0,0 0-1,0 1 1,0-1 0,0 0-1,0-1 1,0 1 0,0 0-1,3-1 1,23-12-13,-26 13 12,5-4-1,1-1 0,0 0 0,-1 0 0,0 0-1,0-1 1,0 0 0,-1 0 0,0-1-1,7-9 1,-3 3 3,24-40-4,-33 51 4,1-1 1,-1 0 0,0 0 0,0 0 0,0 0 0,0 0 0,-1 0 0,1 0 0,-1 0 0,0 0 0,0 0 0,0 0 0,0 0-1,0 0 1,-1 0 0,0 0 0,0-3 0,1 5 0,-1 1 0,1-1 0,0 0 0,0 0 0,-1 1 0,1-1 1,0 0-1,-1 1 0,1-1 0,0 0 0,-1 1 0,1-1 0,-1 1 0,0-1 0,1 1 0,-1-1 0,1 1 0,-1-1 0,0 1 0,1-1 0,-1 1 0,0 0 0,1-1 1,-2 1-1,1 0 1,1 0 1,-1 0-1,0 1 1,1-1-1,-1 0 1,0 1-1,1-1 1,-1 0-1,0 1 1,1-1-1,-1 1 1,1-1-1,-1 1 1,1-1 0,-1 1-1,1-1 1,-1 1-1,1 0 1,-1 0-1,-1 3 24,0 0-1,0 1 0,0-1 1,0 0-1,1 0 0,-2 10 1,3-7 20,0 0-1,0 0 1,0 0 0,1 0 0,0 0 0,1 0-1,0 0 1,0 0 0,0 0 0,6 11-1,-7-15-60,1 0 0,0 0 0,-1-1 0,1 1 0,0-1 0,0 1 0,0-1 0,1 0 0,-1 0 0,0 0 0,1 0 0,0 0 0,-1 0 0,1-1 0,0 0 0,0 1 0,0-1 0,0 0 0,0 0 0,0 0 0,0-1 0,0 1-1,0-1 1,0 0 0,0 0 0,0 0 0,5 0 0,3-3-480,0 0-1,0 0 0,0-1 0,-1 0 1,1-1-1,-1 0 0,0-1 1,0 0-1,-1 0 0,0-1 1,16-16-1,-8 7-1082,-1-2-1,-1 0 1,-1 0 0,22-39-1,-14 14-282,-4-2 1054</inkml:trace>
</inkml:ink>
</file>

<file path=ppt/ink/ink2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17.710"/>
    </inkml:context>
    <inkml:brush xml:id="br0">
      <inkml:brushProperty name="width" value="0.05" units="cm"/>
      <inkml:brushProperty name="height" value="0.05" units="cm"/>
      <inkml:brushProperty name="color" value="#FF0066"/>
    </inkml:brush>
  </inkml:definitions>
  <inkml:trace contextRef="#ctx0" brushRef="#br0">64 512 6225,'8'-33'6005,"-8"33"-5939,0 0 0,0 0-1,0 0 1,0 0 0,0 0-1,0 0 1,0 0 0,0-1-1,0 1 1,0 0 0,0 0-1,0 0 1,0 0 0,0 0-1,0 0 1,0 0 0,0-1-1,0 1 1,0 0 0,0 0-1,0 0 1,0 0 0,0 0 0,0 0-1,0 0 1,0-1 0,0 1-1,0 0 1,0 0 0,0 0-1,0 0 1,0 0 0,0 0-1,-1 0 1,1 0 0,0 0-1,0 0 1,0-1 0,0 1-1,0 0 1,0 0 0,0 0-1,0 0 1,-1 0 0,1 0-1,0 0 1,0 0 0,0 0-1,0 0 1,0 0 0,0 0 0,0 0-1,-1 0 1,1 0 0,0 0-1,0 0 1,0 0 0,0 0-1,0 0 1,-12 16 2034,1 3-881,-23 43 1454,32-57-2502,0 0 0,0 0 0,1 0 0,-1 0 0,1 0 0,0 1 0,1-1 0,-1 0 0,1 0 0,1 11 0,-1-15-161,0 0 1,0 1 0,1-1 0,-1 0-1,0 0 1,0 1 0,1-1-1,-1 0 1,1 0 0,0 1 0,-1-1-1,1 0 1,0 0 0,-1 0-1,1 0 1,0 0 0,0 0 0,0 0-1,0 0 1,0-1 0,0 1-1,0 0 1,0 0 0,0-1 0,1 1-1,-1-1 1,0 1 0,0-1-1,1 1 1,-1-1 0,0 0 0,0 0-1,1 1 1,-1-1 0,0 0-1,1 0 1,-1-1 0,0 1 0,1 0-1,-1 0 1,0 0 0,1-1-1,-1 1 1,0-1 0,0 1 0,2-2-1,3 0-17,-1-1 1,1 0-1,0 0 0,-1-1 0,0 0 0,0 0 0,0 0 0,7-8 0,2-6-13,0-1 0,-1 0 0,-1-1 0,-1 0 0,-1-1 0,-1 0 0,0-1 0,-2 0 0,0 0 0,5-36 0,-9 30 38,0-1 0,-2 0-1,-1 1 1,-1-1 0,-1 1 0,-2-1 0,-1 1-1,-10-34 1,14 61-13,0-5 38,-1 0 0,1 0 0,-2 0 0,1 0 0,0 0 0,-1 1 0,0-1 0,-1 1 0,1 0 0,-6-6 0,8 10-28,1 1 1,0 0 0,-1-1-1,1 1 1,0 0-1,-1 0 1,1-1 0,-1 1-1,1 0 1,0 0 0,-1 0-1,1 0 1,-1-1 0,1 1-1,0 0 1,-1 0-1,1 0 1,-1 0 0,1 0-1,-1 0 1,1 0 0,0 0-1,-1 0 1,1 0 0,-1 1-1,1-1 1,0 0-1,-1 0 1,1 0 0,-1 0-1,1 1 1,0-1 0,-1 0-1,1 0 1,-1 1-1,-9 17 366,1 27 157,6-11-355,3 0-1,1 0 1,1 0 0,2 0-1,14 58 1,4-12-51,38 93 1,-41-126-106,29 52 0,-40-83-21,2-1 1,0 0-1,1 0 0,1-1 1,0 0-1,23 19 0,-35-32-6,1 0 1,0-1-1,-1 1 0,1 0 0,-1-1 0,1 1 0,0-1 0,-1 1 0,1-1 1,0 0-1,0 1 0,-1-1 0,1 0 0,0 1 0,0-1 0,0 0 0,-1 0 0,1 0 1,0 0-1,0 0 0,0 0 0,0 0 0,-1 0 0,1 0 0,0 0 0,0 0 1,0 0-1,0-1 0,-1 1 0,1 0 0,0-1 0,1 0 0,-1 0 2,0-1 0,0 0-1,0 1 1,0-1 0,0 0-1,0 0 1,0 0 0,0 0 0,-1 0-1,1 0 1,-1 0 0,1-4-1,0-8-24,-1-1 1,0 1-1,-2-16 0,-1 6-301,-1 1-1,-1-1 1,-2 1-1,0 0 1,-1 0 0,-13-23-1,14 31-316,-2 0 0,0 0 0,0 1 0,-1 1 0,-1 0 0,0 0-1,-1 1 1,0 1 0,-23-17 0,-9 5-643</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18.112"/>
    </inkml:context>
    <inkml:brush xml:id="br0">
      <inkml:brushProperty name="width" value="0.05" units="cm"/>
      <inkml:brushProperty name="height" value="0.05" units="cm"/>
      <inkml:brushProperty name="color" value="#FF0066"/>
    </inkml:brush>
  </inkml:definitions>
  <inkml:trace contextRef="#ctx0" brushRef="#br0">21 197 9074,'-4'-8'1290,"2"5"-813,0 0 0,0 1-1,0-2 1,0 1 0,1 0-1,0 0 1,0 0-1,0-1 1,0 1 0,-1-5 836,2 28-972,0-9-331,0 38 86,8 62-1,-6-98-84,0 0 0,0 0 0,1-1 0,1 0 0,0 1 0,1-1 0,0-1 0,1 1 1,0-1-1,11 15 0,-16-24-10,1 0 0,0 0 0,0 0 0,0 0-1,0-1 1,0 1 0,0 0 0,0-1 0,1 1 0,-1-1 0,0 0 0,1 0 0,-1 0 0,1 0 0,-1 0 0,1-1 0,0 1 0,-1-1 0,1 1 0,4-1 0,-3-1 3,0 0-1,0 1 1,-1-2-1,1 1 1,0 0-1,0-1 1,-1 0 0,1 0-1,-1 0 1,1 0-1,-1 0 1,4-4-1,4-4 9,-1 0 0,-1-1 0,0 0 0,0 0-1,-1-1 1,10-20 0,2-14 11,-14 31-37,1 0 0,0 0 0,1 0 0,11-13 0,-19 27 2,1 0 1,0 0-1,0 0 0,0 0 0,0 0 0,0 1 0,0-1 0,0 0 0,0 1 0,1-1 1,-1 0-1,0 1 0,0 0 0,0-1 0,1 1 0,-1 0 0,0 0 0,0-1 0,1 1 1,-1 0-1,0 0 0,0 0 0,1 1 0,-1-1 0,0 0 0,2 1 0,35 16-221,-34-14 223,0-1-1,1 0 1,-1 0-1,1 0 1,-1 0 0,1-1-1,6 2 1,-8-3 23,0 0 0,-1 0-1,1 0 1,-1-1 0,1 1 0,-1-1 0,1 0-1,-1 0 1,1 0 0,-1 0 0,0 0 0,1 0 0,-1 0-1,0-1 1,0 1 0,3-4 0,-1 1 62,0 0 0,0-1 1,-1 1-1,0-1 0,0 0 0,0 0 1,3-6-1,-1-2 188,-1 1-1,0-1 1,0-1 0,-1 1 0,2-22-1,-5 31-194,0 0-1,0 0 0,-1-1 1,1 1-1,-1 0 0,0 0 1,0 0-1,0 0 0,0 0 1,-1 0-1,0 0 0,0 0 1,-4-6-1,-1 0-461,-1 1 1,-1 0-1,-12-12 0,19 19 206,1 2 92,1 0-36,0 0-1,-1 0 1,1 0 0,0-1 0,0 1-1,-1 0 1,1 0 0,0 0-1,-1-1 1,1 1 0,0 0 0,0-1-1,-1 1 1,1 0 0,0 0-1,0-1 1,0 1 0,0 0 0,0-1-1,-1 1 1,1-1 0,0 1-1,0 0 1,0-1 0,0 1-1,0 0 1,0-1 0,0 1 0,0-1-1,9 1-1284</inkml:trace>
</inkml:ink>
</file>

<file path=ppt/ink/ink2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18.509"/>
    </inkml:context>
    <inkml:brush xml:id="br0">
      <inkml:brushProperty name="width" value="0.05" units="cm"/>
      <inkml:brushProperty name="height" value="0.05" units="cm"/>
      <inkml:brushProperty name="color" value="#FF0066"/>
    </inkml:brush>
  </inkml:definitions>
  <inkml:trace contextRef="#ctx0" brushRef="#br0">2 954 9306,'-1'-8'6751,"5"-3"-4077,12-11-2474,-11 16 591,123-195 2841,-109 165-3361,-2 0 0,-1-1 0,20-74 1,-34 102-223,0 0 1,0 0-1,-1 0 1,0-1 0,0 1-1,-1 0 1,0 0 0,-3-16-1,0 19 148,0 16-88,2 21-8,7 33 141,3-1 0,2-1-1,3 0 1,3-1 0,3 0 0,34 73-1,-8-15 55,-44-105-241,-9-19 48,-12-23 9,-11-28-93,2-1 0,3-1 1,2-1-1,3-1 0,3-1 0,-11-71 1,20 90-21,2 0 0,3 0 0,0 0 1,6-53-1,-2 79 7,0 0 1,2 0-1,0 0 1,1 1-1,0 0 1,1 0-1,1 0 1,0 0-1,1 1 1,1 0-1,0 0 1,1 1-1,0 0 0,15-15 1,-18 22 7,1 1 1,-1 0-1,1 0 1,-1 1-1,1 0 1,1 0-1,-1 0 1,14-3-1,-18 6-2,0 0 1,0 0-1,0 0 0,0 1 0,0-1 0,0 1 0,0 0 1,0 0-1,0 0 0,0 1 0,0-1 0,0 1 1,0-1-1,0 1 0,0 0 0,0 0 0,0 0 0,-1 1 1,1-1-1,0 1 0,-1-1 0,1 1 0,-1 0 0,1 0 1,2 4-1,0 1 18,0 1 0,0-1 1,-1 1-1,0 1 0,0-1 1,-1 0-1,0 1 0,0 0 1,-1 0-1,0 0 0,-1 0 1,0 0-1,0 0 0,-1 0 1,0 0-1,-1 0 0,0 0 0,0 0 1,-1 0-1,-5 15 0,1-4-18,-2 0 0,0-1 0,-1 1-1,0-2 1,-2 1 0,0-1 0,-26 29 0,32-41-52,0 0 1,-1-1-1,0 1 1,0-2-1,-1 1 1,-8 4-1,14-8-37,0 0-1,-1 0 0,1 0 0,0-1 0,0 1 0,-1-1 1,1 1-1,-1-1 0,1 1 0,0-1 0,-1 0 1,1 0-1,-1 0 0,1 0 0,-1 0 0,1 0 0,0 0 1,-1 0-1,1 0 0,-1-1 0,1 1 0,-1 0 0,1-1 1,0 0-1,-1 1 0,1-1 0,0 0 0,0 1 0,0-1 1,-1 0-1,1 0 0,0 0 0,0 0 0,0 0 0,0 0 1,0-1-1,1 1 0,-2-2 0,1 1-150,0 0 0,1 0 1,-1 0-1,1 0 0,-1 0 0,1 0 0,0 0 0,-1-1 0,1 1 0,0 0 1,1 0-1,-1 0 0,0 0 0,1-1 0,-1 1 0,1 0 0,-1 0 0,1 0 1,0 0-1,0 0 0,0 0 0,0 0 0,0 1 0,1-1 0,2-3 0,4-4-990,1 0 0,0 0-1,15-10 1,-7 5-176,20-20-31</inkml:trace>
</inkml:ink>
</file>

<file path=ppt/ink/ink2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19.081"/>
    </inkml:context>
    <inkml:brush xml:id="br0">
      <inkml:brushProperty name="width" value="0.05" units="cm"/>
      <inkml:brushProperty name="height" value="0.05" units="cm"/>
      <inkml:brushProperty name="color" value="#FF0066"/>
    </inkml:brush>
  </inkml:definitions>
  <inkml:trace contextRef="#ctx0" brushRef="#br0">76 748 8154,'1'0'345,"0"-1"0,0 1 1,0-1-1,0 1 1,0 0-1,0-1 0,1 1 1,-1 0-1,0 0 0,0 0 1,0 0-1,1 0 0,-1 0 1,0 0-1,0 0 1,0 0-1,0 0 0,1 1 1,-1-1-1,0 1 0,2 0 1,-3 0-170,0-1 1,1 1 0,-1 0 0,0 0-1,1-1 1,-1 1 0,0 0 0,0 0-1,0 0 1,0 0 0,0-1 0,0 1-1,0 0 1,0 0 0,0 0 0,0 0-1,0-1 1,-1 1 0,1 0 0,0 0-1,-1 0 1,1 0 0,-4 8 296,-1-1-1,1 0 1,-1-1 0,-7 9 0,-59 58 1786,70-67-2006,8-17-229,2-14-227,1 1-1,1 0 0,1 0 1,1 1-1,17-21 1,-30 43 177,1 0 1,-1 0 0,1 0-1,-1 1 1,0-1 0,1 0 0,-1 0-1,1 0 1,-1 0 0,1 1-1,-1-1 1,0 0 0,1 0-1,-1 1 1,1-1 0,-1 0 0,0 1-1,1-1 1,-1 0 0,0 1-1,0-1 1,1 1 0,-1-1-1,0 0 1,0 1 0,0-1 0,1 1-1,-1-1 1,0 1 0,0-1-1,0 1 1,0 0 0,2 1 20,-1 1-1,1 0 1,0-1 0,-1 1 0,1-1 0,0 0 0,5 4 0,-1-2 6,1-1 0,-1 0 1,1 0-1,0-1 0,-1 0 1,1 0-1,0-1 0,0 1 1,0-2-1,14 1 0,-17-1-1,0-1 0,-1 1-1,1-1 1,-1 0 0,1 0-1,-1-1 1,1 1 0,-1-1 0,0 0-1,0 1 1,0-1 0,0-1-1,0 1 1,0 0 0,0-1-1,2-2 1,3-5-1,1-1 1,12-20-1,-21 30 1,13-22 62,-2 0-1,-1-1 0,0 0 1,-2 0-1,-1-1 0,-1 0 1,-1 0-1,-1-1 0,-1 0 0,-1-47 1,-5 18 74,-2-1 0,-2 1 0,-28-106 0,31 148-103,4 9 6,-1 0 1,0 0-1,0 0 0,0 1 0,-1-1 1,1 0-1,-1 1 0,0 0 1,-4-7-1,6 10-33,0 0 1,-1 0-1,1 0 1,0 0-1,0 0 0,0 0 1,0 0-1,0-1 1,0 1-1,0 0 1,-1 0-1,1 0 1,0 0-1,0 0 0,0 0 1,0 0-1,0 0 1,-1 0-1,1 0 1,0 0-1,0 0 1,0 0-1,0 0 0,0 0 1,-1 0-1,1 0 1,0 0-1,0 0 1,0 0-1,0 0 0,0 0 1,0 0-1,-1 1 1,1-1-1,0 0 1,0 0-1,0 0 1,0 0-1,0 0 0,0 0 1,0 0-1,-1 0 1,1 1-1,0-1 1,0 0-1,0 0 0,0 0 1,0 0-1,0 0 1,0 0-1,0 1 1,0-1-1,0 0 1,0 0-1,0 0 0,0 0 1,0 0-1,0 1 1,0-1-1,0 0 1,0 0-1,0 0 1,0 1-1,-1 10 214,-1 0 0,2 0 0,0 0 0,0 0 0,4 21 0,15 62 554,-12-64-492,15 52 478,46 109-1,-28-86-707,-35-91-252,-3-10 13,0 0-1,0 0 0,-1 0 1,0 0-1,1 0 0,-1 1 1,-1-1-1,1 0 0,-1 1 1,1-1-1,-1 1 1,0-1-1,-1 5 0,0-8 70,1 0-1,0-1 1,-1 1 0,1-1-1,0 1 1,-1-1-1,1 0 1,0 1 0,-1-1-1,1 1 1,-1-1-1,1 0 1,-1 1 0,1-1-1,-1 0 1,1 1-1,-1-1 1,1 0 0,-1 0-1,1 0 1,-1 1 0,0-1-1,1 0 1,-1 0-1,1 0 1,-1 0 0,1 0-1,-1 0 1,0 0-1,1 0 1,-1 0 0,1-1-1,-1 1 1,1 0-1,-1 0 1,0 0 0,1-1-1,-1 1 1,1 0-1,-1-1 1,-24-16-3043,-2-7 1631</inkml:trace>
</inkml:ink>
</file>

<file path=ppt/ink/ink2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19.819"/>
    </inkml:context>
    <inkml:brush xml:id="br0">
      <inkml:brushProperty name="width" value="0.05" units="cm"/>
      <inkml:brushProperty name="height" value="0.05" units="cm"/>
      <inkml:brushProperty name="color" value="#FF0066"/>
    </inkml:brush>
  </inkml:definitions>
  <inkml:trace contextRef="#ctx0" brushRef="#br0">1 555 9618,'11'1'657,"0"-1"0,0 0 1,0-1-1,0 0 0,0 0 0,0-1 0,0-1 1,-1 0-1,1 0 0,-1-1 0,0-1 0,19-10 1,-15 6-279,1-1 0,-1 0 0,-1-2 0,0 1 0,-1-2 0,0 1 0,15-22 0,-20 23-261,0-1 1,-1 1-1,-1-1 0,0 0 1,0 0-1,-1-1 0,-1 0 1,0 1-1,-1-1 0,0 0 1,-1 0-1,0 0 0,-2-15 1,0 14-28,0 0 1,-1 0 0,0-1-1,-2 1 1,1 1 0,-2-1-1,0 1 1,0-1-1,-2 1 1,1 1 0,-13-19-1,18 30-54,0 0-1,0 0 0,1-1 0,-1 1 0,0 0 0,0 0 0,0 0 0,-1 0 0,1 0 0,0 0 0,0 0 1,0 1-1,-1-1 0,1 0 0,0 0 0,-3 0 0,3 1-14,1 0-1,-1 1 1,1-1-1,-1 0 1,1 1-1,-1-1 1,1 0-1,-1 1 1,1-1 0,-1 0-1,1 1 1,0-1-1,-1 1 1,1-1-1,0 1 1,-1-1-1,1 1 1,0-1 0,0 1-1,0-1 1,-1 1-1,1-1 1,0 1-1,0 0 1,0-1-1,0 1 1,0-1 0,0 1-1,1 55 758,0-53-765,8 58 608,3 0 1,24 69-1,-5-18-30,-27-98-519,-3-8-39,0 1-1,0-1 0,1 0 1,0 0-1,1 0 0,-1 0 1,1 0-1,0 0 0,8 10 0,-11-16-30,1 1-1,-1-1 0,1 1 0,-1-1 0,1 1 0,-1-1 0,1 0 0,0 1 0,-1-1 0,1 0 0,-1 0 0,1 1 0,0-1 0,-1 0 0,1 0 0,0 0 0,-1 0 0,1 0 0,0 0 0,-1 0 0,1 0 0,0 0 0,-1 0 1,1 0-1,0 0 0,-1 0 0,1 0 0,0-1 0,-1 1 0,1 0 0,-1-1 0,1 1 0,-1 0 0,1-1 0,0 1 0,-1-1 0,1 1 0,-1 0 0,0-1 0,1 1 0,-1-1 0,1 0 0,-1 1 0,0-1 0,1 1 0,-1-1 1,0 0-1,0 1 0,1-1 0,-1 1 0,0-2 0,2-3-5,0 0 1,0-1 0,-1 1-1,1 0 1,0-8 0,-1-7-24,14-91-491,-13 99 441,1 1 1,0-1 0,1 1-1,0-1 1,1 1 0,0 0-1,8-11 1,-13 22 73,1-1-1,-1 1 1,0 0 0,0-1-1,1 1 1,-1 0 0,0-1-1,1 1 1,-1 0 0,1 0-1,-1-1 1,0 1-1,1 0 1,-1 0 0,1-1-1,-1 1 1,1 0 0,-1 0-1,1 0 1,-1 0 0,1 0-1,-1 0 1,1 0 0,-1 0-1,0 0 1,1 0 0,-1 0-1,1 0 1,-1 0 0,1 0-1,-1 1 1,1-1 0,-1 0-1,1 0 1,-1 0 0,0 1-1,1-1 1,-1 0-1,1 0 1,-1 1 0,0-1-1,1 1 1,17 21-57,-10-13 38,0 0 15,-1 0 17,0-1 0,1 0-1,0-1 1,18 13 0,-24-19-7,-1 0 1,1 0 0,-1 0-1,1 0 1,0 0-1,-1-1 1,1 1 0,0 0-1,0-1 1,0 0-1,-1 1 1,1-1 0,0 0-1,0 0 1,0 0-1,0 0 1,0 0-1,-1-1 1,1 1 0,0 0-1,0-1 1,0 0-1,-1 1 1,1-1 0,0 0-1,-1 0 1,1 0-1,0 0 1,-1 0 0,1 0-1,-1 0 1,0-1-1,1 1 1,-1 0 0,0-1-1,0 1 1,1-3-1,6-9 39,-1 0 1,0 0-1,-1-1 0,6-21 0,-9 23-33,1 0-1,1 1 0,0-1 1,0 1-1,1 0 0,1 1 1,8-12-1,-15 22-9,0-1 0,0 1 0,1-1-1,-1 0 1,0 1 0,1-1 0,-1 1 0,1-1 0,-1 1 0,0-1 0,1 1-1,-1 0 1,1-1 0,-1 1 0,1-1 0,0 1 0,-1 0 0,1-1-1,-1 1 1,1 0 0,0 0 0,-1 0 0,1-1 0,-1 1 0,1 0-1,0 0 1,-1 0 0,1 0 0,0 0 0,-1 0 0,1 0 0,0 0 0,-1 0-1,1 1 1,0-1 0,-1 0 0,1 0 0,-1 1 0,1-1 0,-1 0-1,1 0 1,0 1 0,-1-1 0,1 1 0,-1-1 0,1 1 0,-1-1-1,0 0 1,1 2 0,2 3-7,0 0-1,-1 1 0,0-1 0,-1 0 1,2 7-1,4 11-8,-6-21 16,0 1 0,1-1 0,-1 0 0,1 0 0,0 0 0,-1 1-1,1-2 1,0 1 0,0 0 0,0 0 0,0-1 0,1 1 0,-1-1 0,0 1 0,1-1 0,-1 0 0,1 0 0,3 1 0,-5-2 2,1 0-1,0 0 1,-1 1-1,1-1 1,0-1 0,0 1-1,-1 0 1,1 0-1,0-1 1,-1 1-1,1-1 1,-1 1 0,1-1-1,0 0 1,-1 1-1,1-1 1,-1 0-1,0 0 1,1 0-1,-1 0 1,0-1 0,1 1-1,-1 0 1,0 0-1,0-1 1,0 1-1,0-1 1,0 1 0,-1-1-1,2-2 1,3-6 37,-2 1 1,1-1 0,-1 0-1,0 0 1,-1 0 0,0-1-1,-1 1 1,0 0 0,-1-1-1,0 1 1,-1-1 0,0 1-1,0-1 1,-1 1 0,-6-20-1,6 28-48,0-1 0,0 1 0,0-1 0,0 1 0,0 0 0,0 0 0,-1 0 0,1 0 0,-1 0 0,1 0 0,-1 1 0,0-1 0,0 1 0,0 0 0,0 0 0,0 0-1,0 0 1,0 0 0,0 1 0,0 0 0,0-1 0,0 1 0,-1 0 0,1 0 0,0 1 0,0-1 0,-6 2 0,6-2-208,-1 1-1,0 0 1,0 0 0,0 0 0,1 0-1,-1 1 1,1-1 0,-1 1 0,1 0-1,-1 0 1,1 0 0,0 0 0,0 1-1,0-1 1,0 1 0,1 0 0,-1 0-1,1 0 1,-1 0 0,1 0 0,0 1-1,-2 4 1,3-7-4,1 1 1,0-1-1,0 0 1,-1 1-1,1-1 0,0 0 1,0 1-1,0-1 1,0 0-1,1 1 1,-1-1-1,0 0 0,1 1 1,-1-1-1,0 0 1,1 0-1,0 1 0,-1-1 1,1 0-1,0 0 1,1 2-1,9 6-1155</inkml:trace>
</inkml:ink>
</file>

<file path=ppt/ink/ink2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20.909"/>
    </inkml:context>
    <inkml:brush xml:id="br0">
      <inkml:brushProperty name="width" value="0.05" units="cm"/>
      <inkml:brushProperty name="height" value="0.05" units="cm"/>
      <inkml:brushProperty name="color" value="#FF0066"/>
    </inkml:brush>
  </inkml:definitions>
  <inkml:trace contextRef="#ctx0" brushRef="#br0">145 479 11883,'1'-1'392,"0"0"0,0 0 1,0-1-1,0 1 0,-1 0 1,1 0-1,-1-1 0,1 1 1,-1 0-1,1-1 0,-1 1 1,0 0-1,1-3 0,-2 4-294,1-1 0,0 1 1,0 0-1,0 0 0,0-1 0,-1 1 0,1 0 0,0 0 1,0 0-1,0-1 0,-1 1 0,1 0 0,0 0 0,-1 0 0,1 0 1,0-1-1,0 1 0,-1 0 0,1 0 0,0 0 0,-1 0 0,1 0 1,0 0-1,0 0 0,-1 0 0,1 0 0,0 0 0,-1 0 0,1 0 1,0 0-1,-1 0 0,1 0 0,0 0 0,0 0 0,-1 1 1,-3 0 233,0 1 1,0-1 0,0 1-1,0 0 1,0 0 0,0 1 0,-4 3-1,-53 49 1040,55-49-1345,1 1 0,-1-1-1,1 1 1,0 0 0,1 1 0,0-1-1,-5 11 1,9-17-28,-1 0 0,1 0-1,0 0 1,-1 0 0,1 0-1,0 0 1,0 0 0,-1 0 0,1 0-1,0 0 1,0 0 0,0 0 0,0 0-1,0 0 1,1 0 0,-1 0-1,0 0 1,0 0 0,1 0 0,-1 0-1,1 0 1,-1 0 0,1 0 0,-1 0-1,1 0 1,1 1 0,-1-1-1,1 0 0,-1 0 1,1 0-1,0 0 0,0 0 0,-1-1 1,1 1-1,0-1 0,0 1 1,0-1-1,0 0 0,0 0 0,2 1 1,7-2-2,-1 1 1,1-2 0,-1 1 0,11-4 0,-14 3 37,-1 0 0,1 1 0,-1 0 0,1 0-1,-1 1 1,1 0 0,-1 0 0,1 0 0,-1 1 0,1 0 0,10 3 0,-7 0 83,0 0 1,-1 1-1,0 0 0,0 1 0,0 0 0,11 10 1,-5-4 57,-2 0 0,1 1 0,-2 0 0,0 1 1,0 0-1,-1 1 0,15 29 0,-21-34-136,-1 0 1,0 0-1,-1 0 0,0 1 1,0 0-1,-1-1 0,0 1 0,-1 0 1,-1 0-1,0 0 0,0 0 1,-1 0-1,0 0 0,-4 13 0,2-12-47,-1 0 0,0 0 0,-1-1 0,0 0 0,-1 0 0,0 0 0,-1-1 0,0 0 0,0 0 0,-1-1 0,-15 14 0,20-19-27,-1-1 0,0 0-1,-1 0 1,1 0 0,0 0 0,-1 0 0,0-1 0,1 0-1,-1 0 1,0-1 0,0 1 0,0-1 0,0 0 0,-1 0-1,1 0 1,0-1 0,0 0 0,0 0 0,-1 0 0,1-1-1,0 0 1,0 0 0,0 0 0,0-1 0,0 1 0,0-1-1,0 0 1,0-1 0,-5-3 0,6 3 3,0 0 1,1-1-1,-1 1 1,1-1 0,0 1-1,0-1 1,1 0-1,-1 0 1,1-1-1,0 1 1,0-1-1,0 1 1,0-1-1,1 1 1,0-1 0,0 0-1,0 1 1,1-1-1,-1 0 1,1 0-1,0 0 1,1-6-1,1-11-64,1 0 0,1 0 0,9-30-1,3 7 67,33-72 0,1 0 93,-26 39 126,-16 46 137,16-38 1,-19 58-225,-1 0 0,0 0-1,0 0 1,-2-1 0,1 1 0,0-19 0,-3 23-52,0 0 0,0 0 1,-1 0-1,-1 0 1,1 0-1,-1 1 0,0-1 1,-1 1-1,0-1 1,0 1-1,-7-11 0,10 17-46,0 1-1,0-1 0,0 1 0,0-1 0,0 1 1,0-1-1,-1 1 0,1-1 0,0 1 0,0-1 1,-1 1-1,1-1 0,0 1 0,-1 0 1,1-1-1,-1 1 0,1-1 0,0 1 0,-1 0 1,1 0-1,-1-1 0,1 1 0,-1 0 0,1 0 1,-1-1-1,1 1 0,-1 0 0,1 0 0,-1 0 1,1 0-1,-1 0 0,1 0 0,-1 0 0,1 0 1,-1 0-1,1 0 0,-1 0 0,0 0 1,1 0-1,-1 0 0,1 0 0,-1 1 0,1-1 1,-1 0-1,1 0 0,0 1 0,-1-1 0,1 0 1,-1 1-1,1-1 0,-1 0 0,1 1 0,0-1 1,-1 1-1,1-1 0,0 0 0,0 1 0,-1-1 1,1 1-1,0-1 0,0 1 0,-1-1 1,1 1-1,0-1 0,0 2 0,-12 40-8,11-36 12,-1 3-2,0 0 0,0 0 0,1 0 0,1 0 0,-1 0 1,1 0-1,2 12 0,-1-18-2,0 0 0,0 0 1,0 0-1,0 0 0,0 0 0,0 0 0,1-1 1,-1 1-1,1-1 0,0 1 0,0-1 1,0 1-1,0-1 0,0 0 0,1 0 0,-1 0 1,1 0-1,-1-1 0,1 1 0,-1-1 1,1 1-1,0-1 0,0 0 0,5 1 0,-4-1 17,0 0-1,0 0 0,0-1 0,-1 0 1,1 0-1,0 0 0,0 0 1,0 0-1,0-1 0,0 0 0,0 0 1,-1 0-1,1 0 0,0-1 0,-1 1 1,1-1-1,-1 0 0,1 0 0,5-4 1,4-5 82,0-1 0,-1 0 0,15-18 0,-2 1 6,-15 19-12,23-24 219,-31 32-276,0 0-1,0 0 0,0 1 1,0-1-1,1 1 1,-1-1-1,1 1 0,-1 0 1,1 0-1,-1 0 0,1 0 1,-1 1-1,4-1 1,-5 1-25,0 0 0,0 0 0,0 0 0,0 0 0,0 0 1,0 1-1,0-1 0,-1 0 0,1 0 0,0 1 0,0-1 1,0 1-1,0-1 0,-1 1 0,1-1 0,0 1 0,-1 0 1,1-1-1,0 1 0,-1 0 0,1-1 0,-1 1 0,1 1 1,9 23 327,-10-23-312,0 0 1,0 0-1,1 0 1,-1-1-1,1 1 1,0 0-1,-1 0 1,1 0-1,0-1 1,0 1-1,0 0 1,0-1-1,0 1 1,0-1-1,1 1 0,-1-1 1,0 0-1,1 1 1,-1-1-1,3 1 1,-1-3 10,0 0 1,0-1-1,0 0 1,0 1-1,-1-1 1,1 0-1,-1-1 1,1 1-1,-1 0 1,3-4-1,0 1-26,198-204 229,-191 198-245,5-7 0,0-1 0,19-25 0,-36 44-44,-1 0 0,1 0 0,0-1 0,0 1 0,0 0 0,0 0 0,0-1 0,-1 1 0,1 0 0,0 0 0,0 0 0,0-1 0,-1 1 0,1 0 0,0 0 0,0 0 0,0 0 0,-1 0 0,1 0 0,0-1 0,0 1 0,-1 0 0,1 0 0,0 0 0,0 0 0,-1 0 0,1 0 0,0 0 0,-1 0 0,1 0 0,0 0 0,0 0 0,-1 0 0,1 0-1,0 0 1,0 1 0,-1-1 0,1 0 0,0 0 0,0 0 0,-1 0 0</inkml:trace>
</inkml:ink>
</file>

<file path=ppt/ink/ink2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21.399"/>
    </inkml:context>
    <inkml:brush xml:id="br0">
      <inkml:brushProperty name="width" value="0.05" units="cm"/>
      <inkml:brushProperty name="height" value="0.05" units="cm"/>
      <inkml:brushProperty name="color" value="#FF0066"/>
    </inkml:brush>
  </inkml:definitions>
  <inkml:trace contextRef="#ctx0" brushRef="#br0">219 1 21437,'-5'6'8193,"-16"4"-6152,-11 3-945,-10 6-1096,0-1 0,8-12 0,6-1 0,19 0-1272,4 3 960</inkml:trace>
</inkml:ink>
</file>

<file path=ppt/ink/ink2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32.679"/>
    </inkml:context>
    <inkml:brush xml:id="br0">
      <inkml:brushProperty name="width" value="0.05" units="cm"/>
      <inkml:brushProperty name="height" value="0.05" units="cm"/>
      <inkml:brushProperty name="color" value="#FF0066"/>
    </inkml:brush>
  </inkml:definitions>
  <inkml:trace contextRef="#ctx0" brushRef="#br0">128 474 9762,'-8'8'1358,"-1"0"0,2 1 1,-1 0-1,-9 15 0,-2 9 328,-17 39 0,18-35-58,17-36-1563,1 0 0,-1 0 0,1 0 0,-1-1 0,1 1 0,-1 0 0,1 0 0,0 0 0,-1 0 0,1 1 0,0-1 0,0 0 0,0 0 0,-1 0 0,1 0 0,1 0 0,-1 1 0,12-6 588,21-25-192,-11 4-416,-1-1-1,-1-1 1,-1 0 0,-1-2-1,-2 0 1,-1-1 0,-1 0-1,-2-1 1,0-1 0,-3 0 0,-1 0-1,-1-1 1,3-39 0,-9 68-44,1-19 19,0 0 0,-1 0-1,-2 0 1,0 0 0,-8-41 0,9 63-18,0-1 1,0 1 0,-1 0 0,1 0 0,-1-1 0,1 1 0,-1 0 0,1 0 0,-1 0 0,1 0 0,-1-1-1,0 1 1,0 0 0,0 0 0,1 0 0,-1 1 0,-2-3 0,3 3-2,-1 0 1,0 0-1,1 1 1,-1-1-1,1 0 1,-1 0-1,1 0 1,-1 0-1,1 0 1,-1 1-1,1-1 1,-1 0-1,1 0 1,0 1-1,-1-1 1,1 0-1,-1 1 0,1-1 1,0 1-1,-1-1 1,1 0-1,0 1 1,-1-1-1,1 1 1,0-1-1,0 1 1,-1-1-1,1 1 1,-3 5 4,1 0 1,0 0-1,0 0 0,0 0 1,1 0-1,-1 9 1,0 36 119,3 0 1,1-1 0,3 1-1,21 87 1,1-32 326,49 121 0,-69-208-401,38 87 240,-41-97-223,1-1 0,0 1-1,1-1 1,0 0 0,0 0-1,0-1 1,1 0 0,14 12-1,-19-18-38,0 1-1,0-1 0,0 0 0,0 1 0,0-1 1,0 0-1,0 0 0,0-1 0,0 1 0,0 0 0,1-1 1,-1 1-1,0-1 0,0 0 0,1 0 0,1 0 1,-3 0-5,0 0 0,0-1 0,0 1 0,0-1 0,0 1 0,0-1 1,0 1-1,0-1 0,-1 0 0,1 1 0,0-1 0,-1 0 0,1 0 1,0 0-1,-1 1 0,1-1 0,-1 0 0,1 0 0,-1 0 1,0 0-1,1 0 0,-1 0 0,0 0 0,1-1 0,0-6 83,-1 0 0,1 1 0,-2-1 0,1 0 0,-1 1 0,0-1 0,-3-12 0,-4-6-26,-1-1 1,-1 2 0,-1 0-1,-1 0 1,-28-42-1,4 18-2606,-63-68 0,87 102 1856,11 6 97</inkml:trace>
</inkml:ink>
</file>

<file path=ppt/ink/ink2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33.376"/>
    </inkml:context>
    <inkml:brush xml:id="br0">
      <inkml:brushProperty name="width" value="0.05" units="cm"/>
      <inkml:brushProperty name="height" value="0.05" units="cm"/>
      <inkml:brushProperty name="color" value="#FF0066"/>
    </inkml:brush>
  </inkml:definitions>
  <inkml:trace contextRef="#ctx0" brushRef="#br0">13 723 8530,'-13'22'11353,"16"-31"-9810,9-26-1090,-1 8 12,82-239 2486,-84 234-2777,-1 0-1,-2 0 0,-1-1 0,-2 0 0,-1 0 0,-5-55 0,1 72-144,0 0 0,-2 1 0,-6-20 0,9 31-26,-1 1 1,0-1-1,1 1 1,-1-1 0,0 1-1,-1 0 1,1 0 0,-4-5-1,5 8-2,0-1-1,0 0 0,0 0 1,0 1-1,-1-1 1,1 0-1,0 1 0,0-1 1,0 1-1,0 0 1,-1-1-1,1 1 0,0 0 1,0 0-1,-1-1 1,1 1-1,0 0 0,-1 0 1,1 1-1,0-1 1,0 0-1,-1 0 0,1 1 1,0-1-1,-1 1 1,-2 1-5,0 1 0,0-1 1,1 1-1,-1 0 0,1 0 0,0 0 1,0 0-1,0 1 0,0-1 1,0 1-1,1 0 0,0-1 1,0 1-1,0 0 0,0 1 0,1-1 1,-1 0-1,-1 9 0,-1 8 18,0-1 0,-1 35-1,4-23 65,1-1 1,1 0-1,1 1 0,9 37 0,-8-57-20,-1 0-1,2-1 1,0 0-1,0 1 1,1-1 0,0-1-1,0 1 1,2-1 0,-1 0-1,1 0 1,1-1-1,-1 0 1,2 0 0,10 9-1,-13-14-29,0-1 0,0 1-1,0-1 1,1-1 0,-1 1 0,1-1-1,-1 0 1,1 0 0,0-1-1,0 0 1,0 0 0,-1-1-1,1 1 1,0-2 0,0 1 0,0-1-1,0 0 1,0 0 0,0-1-1,-1 0 1,11-4 0,-7 2-16,0-1 0,-1 0 0,0 0 0,0-1 0,0 0 0,-1 0 0,0-1 1,0 0-1,-1-1 0,0 0 0,0 0 0,0 0 0,7-15 0,-3 0 2,-1 0 1,9-36-1,-1 6 28,-14 50-60,-1 11-5,1 13 9,-3-21 16,-1 7 2,2 0 0,-1-1-1,1 1 1,0-1 0,0 0-1,1 0 1,0 1 0,0-2 0,5 8-1,-7-11-3,0-1-48,0 1-1,0-1 1,-1 0-1,1 1 1,1-1-1,-1 0 0,0 0 1,0 1-1,0-1 1,1 0-1,-1 0 1,0 0-1,1 0 0,-1-1 1,1 1-1,-1 0 1,1-1-1,0 1 1,-1-1-1,1 1 0,0-1 1,-1 0-1,1 1 1,0-1-1,-1 0 1,1 0-1,0 0 1,-1-1-1,1 1 0,0 0 1,-1-1-1,1 1 1,-1-1-1,1 1 1,0-1-1,-1 0 0,2-1 1,1 0-509,0-1 1,0 1-1,-1-1 1,1 0 0,-1 0-1,0-1 1,0 1-1,0-1 1,-1 1-1,1-1 1,2-6-1,5-12-2411,0-4 1443</inkml:trace>
</inkml:ink>
</file>

<file path=ppt/ink/ink2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33.780"/>
    </inkml:context>
    <inkml:brush xml:id="br0">
      <inkml:brushProperty name="width" value="0.05" units="cm"/>
      <inkml:brushProperty name="height" value="0.05" units="cm"/>
      <inkml:brushProperty name="color" value="#FF0066"/>
    </inkml:brush>
  </inkml:definitions>
  <inkml:trace contextRef="#ctx0" brushRef="#br0">136 92 9530,'-131'-92'4137,"126"102"-2465,7 0-423,9-2-793,5 0-368,17-3-913,2-7-319,6-4 640</inkml:trace>
</inkml:ink>
</file>

<file path=ppt/ink/ink2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34.129"/>
    </inkml:context>
    <inkml:brush xml:id="br0">
      <inkml:brushProperty name="width" value="0.05" units="cm"/>
      <inkml:brushProperty name="height" value="0.05" units="cm"/>
      <inkml:brushProperty name="color" value="#FF0066"/>
    </inkml:brush>
  </inkml:definitions>
  <inkml:trace contextRef="#ctx0" brushRef="#br0">113 0 7154,'0'2'793,"0"0"0,-1 0 1,1 0-1,-1 0 1,1 0-1,-1 0 0,0 0 1,0-1-1,0 1 1,0 0-1,-2 2 0,-30 31 1708,23-24-1521,-3 1-247,-24 26 880,36-37-1589,0 0 0,0 0 0,1 0 0,-1 0 0,0 0 0,0 0 1,1 0-1,-1 0 0,1 0 0,-1 0 0,1 1 0,-1-1 0,1 0 0,0 0 0,0 1 0,0-1 0,-1 0 0,1 0 1,0 1-1,0-1 0,1 0 0,-1 0 0,0 1 0,0-1 0,1 0 0,-1 0 0,0 1 0,1-1 0,0 0 1,0 2-1,4-1-17,-1 0 1,0 0-1,0 0 1,1-1 0,-1 0-1,1 1 1,-1-2-1,1 1 1,-1-1 0,1 1-1,8-2 1,6 3 39,-9-1 64,0 1-1,0 0 0,-1 1 1,1 0-1,-1 1 1,0 0-1,0 0 0,0 1 1,0 0-1,-1 0 0,15 14 1,-18-15-51,-1 0 0,0 1 0,0 0 0,0 0 0,-1 0 0,0 0 0,0 0 0,0 1 0,0-1 0,-1 1 1,0 0-1,0-1 0,-1 1 0,0 0 0,0 0 0,0 0 0,-1 0 0,1 1 0,-1-1 0,-2 10 0,0-5-29,-1 0 0,0 0 0,-1 0 1,0 0-1,-1-1 0,0 0 0,-11 17 0,14-23-103,-1 1 0,0-1 0,0 0-1,-1 0 1,1 0 0,-1-1 0,1 1 0,-1-1 0,-1 0 0,1 0 0,0 0 0,-1-1-1,1 1 1,-1-1 0,0 0 0,1-1 0,-1 1 0,0-1 0,-5 1 0,8-2-59,0 0 0,0 0 0,0 0 0,0-1 1,0 1-1,0-1 0,0 1 0,0-1 0,0 0 1,1 1-1,-1-1 0,0 0 0,0 0 0,1-1 1,-1 1-1,1 0 0,-1 0 0,1-1 0,-1 1 1,1-1-1,-2-2 0,0-1-303,0 0 0,0-1 0,0 0 0,1 0 0,-4-10 0,-5-38-787</inkml:trace>
</inkml:ink>
</file>

<file path=ppt/ink/ink2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34.611"/>
    </inkml:context>
    <inkml:brush xml:id="br0">
      <inkml:brushProperty name="width" value="0.05" units="cm"/>
      <inkml:brushProperty name="height" value="0.05" units="cm"/>
      <inkml:brushProperty name="color" value="#FF0066"/>
    </inkml:brush>
  </inkml:definitions>
  <inkml:trace contextRef="#ctx0" brushRef="#br0">0 99 7450,'1'-2'418,"-1"0"-1,1 0 1,0 0 0,0 0 0,-1 0 0,1 0 0,0 0 0,1 0 0,1-3 0,-2 5-303,-1-1 0,1 1 1,0-1-1,-1 1 0,1 0 1,0-1-1,-1 1 1,1 0-1,0 0 0,0 0 1,-1-1-1,1 1 0,0 0 1,0 0-1,-1 0 0,1 0 1,0 0-1,0 1 0,-1-1 1,1 0-1,0 0 0,0 0 1,-1 0-1,1 1 1,0-1-1,-1 0 0,1 1 1,0-1-1,-1 1 0,1-1 1,-1 1-1,1-1 0,0 1 1,-1-1-1,1 1 0,0 0 1,5 6 333,0-1 0,-1 1 0,1 1-1,-2-1 1,1 1 0,-1 0 0,0 0 0,0 0 0,3 14 0,20 82 1951,-25-94-2192,13 76 975,-12-58-977,2-1 0,0 1 0,2-1 1,11 27-1,-18-53-205,0-1-1,0 0 1,0 1-1,0-1 1,0 0-1,0 1 0,0-1 1,1 0-1,-1 0 1,0 1-1,0-1 1,0 0-1,0 1 1,0-1-1,1 0 1,-1 0-1,0 1 1,0-1-1,1 0 1,-1 0-1,0 0 1,0 0-1,1 1 1,-1-1-1,0 0 1,0 0-1,1 0 1,-1 0-1,0 0 1,1 0-1,-1 0 1,0 1-1,0-1 1,1 0-1,-1 0 1,0 0-1,1 0 1,-1 0-1,1-1 1,7-12-60,5-35-189,-10 35 135,-1 7 57,0 0 1,0 0-1,1 0 1,0 0-1,0 0 0,0 0 1,1 1-1,0 0 1,0-1-1,0 1 0,8-6 1,-10 9 44,1 0 0,-1 0 0,0 1 0,1-1 0,0 1 0,-1 0 1,1 0-1,0-1 0,0 2 0,-1-1 0,1 0 0,0 1 0,0-1 0,0 1 0,0 0 0,0 0 1,0 0-1,0 0 0,0 0 0,0 1 0,0 0 0,0-1 0,-1 1 0,1 0 0,0 0 1,0 1-1,3 1 0,25 19-38,-23-15 46,1-1 1,-1 0 0,1 0-1,14 6 1,-21-11 26,0-1 0,0 1 0,1 0 0,-1-1 0,0 1 0,0-1 1,0 0-1,0 0 0,0 0 0,1 0 0,-1 0 0,0 0 0,0 0 0,0-1 0,0 1 0,0-1 0,0 0 0,0 1 1,0-1-1,0 0 0,0 0 0,0 0 0,0-1 0,-1 1 0,1 0 0,2-3 0,5-6 103,0-1-1,-1 0 0,-1 0 0,0 0 1,0-1-1,-1 0 0,-1-1 1,0 1-1,0-1 0,-2 0 1,4-15-1,1-21 101,3-83 1,-7 79-154,-4 37-49,1-6 19,0 19 3,1 9 31,27 98-147,3-1 1,47 100-1,-77-192-1541,-9-13-1799,-12-17-846,1 1 2570</inkml:trace>
  <inkml:trace contextRef="#ctx0" brushRef="#br0" timeOffset="1">601 302 10314,'-97'-65'4809,"100"66"-2344,10 1-513,14-7-1296,6-1-272,6-10-264,1-1-8,-6 6-184,-5 6-488,-11 7 992,-10 6-520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18.716"/>
    </inkml:context>
    <inkml:brush xml:id="br0">
      <inkml:brushProperty name="width" value="0.05" units="cm"/>
      <inkml:brushProperty name="height" value="0.05" units="cm"/>
      <inkml:brushProperty name="color" value="#FF0066"/>
    </inkml:brush>
  </inkml:definitions>
  <inkml:trace contextRef="#ctx0" brushRef="#br0">84 564 7450,'-8'9'4940,"-2"24"-3249,5-14-893,-2-7-508,0 0 0,-1 0 0,0 0 0,-1-1-1,-12 12 1,28-49-695,-6 24 374,-1 0-1,1 0 1,0 0 0,0-1 0,0 1 0,0 0 0,0 0-1,0 1 1,0-1 0,1 0 0,-1 0 0,1 1-1,-1-1 1,1 0 0,0 1 0,-1 0 0,1-1 0,0 1-1,0 0 1,0 0 0,0 0 0,0 0 0,0 1 0,1-1-1,-1 0 1,0 1 0,0-1 0,5 1 0,7-3 12,1 0 1,0-1-1,-1 0 1,0-1-1,23-11 1,-31 11 31,1 1 0,-1-1 0,1 0 0,-1 0 0,-1-1 1,1 0-1,-1 0 0,0 0 0,0 0 0,-1-1 0,0 0 0,6-13 1,-2 1 39,-2-1 0,0-1-1,0 1 1,-2-1 0,-1 0 0,0 0 0,-2 0 0,-1-27 0,-2 8 70,-2 0 0,-2 0 0,-14-53 0,19 88-90,-1-4 110,0 1 1,-1-1-1,0 0 0,-1 1 0,1 0 0,-1-1 1,-10-12-1,14 20-127,0 1-1,0 0 1,0-1 0,-1 1 0,1 0-1,0-1 1,0 1 0,-1 0 0,1 0 0,0-1-1,0 1 1,-1 0 0,1 0 0,0-1 0,-1 1-1,1 0 1,0 0 0,-1 0 0,1 0-1,0 0 1,-1 0 0,1-1 0,0 1 0,-1 0-1,1 0 1,0 0 0,-1 0 0,1 0-1,-1 0 1,1 0 0,0 0 0,-1 1 0,1-1-1,0 0 1,-1 0 0,1 0 0,0 0 0,-1 0-1,1 1 1,0-1 0,-1 0 0,1 0-1,0 0 1,0 1 0,-1-1 0,1 0 0,0 0-1,0 1 1,-1-1 0,1 0 0,0 1 0,0-1-1,0 0 1,0 1 0,-1-1 0,1 0-1,0 1 1,0-1 0,0 1 0,0-1 0,0 0-1,0 1 1,0-1 0,0 0 0,0 1 0,-3 26 87,5-7-91,0-1 1,1 0-1,1 0 0,1 0 0,1-1 0,8 19 1,56 107 97,-38-82-75,-29-56-158,27 50 271,-6-23-3851,-20-28 2460</inkml:trace>
</inkml:ink>
</file>

<file path=ppt/ink/ink2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35.922"/>
    </inkml:context>
    <inkml:brush xml:id="br0">
      <inkml:brushProperty name="width" value="0.05" units="cm"/>
      <inkml:brushProperty name="height" value="0.05" units="cm"/>
      <inkml:brushProperty name="color" value="#FF0066"/>
    </inkml:brush>
  </inkml:definitions>
  <inkml:trace contextRef="#ctx0" brushRef="#br0">94 598 7986,'1'-5'1092,"0"0"0,-1 0 0,0 0 0,0-1 1,-1-7-1,1 13-1014,0-1 1,0 1-1,0 0 1,0 0 0,-1 0-1,1-1 1,0 1-1,0 0 1,0 0-1,0-1 1,0 1-1,0 0 1,0 0-1,-1 0 1,1 0-1,0-1 1,0 1-1,0 0 1,-1 0 0,1 0-1,0 0 1,0 0-1,0-1 1,-1 1-1,1 0 1,0 0-1,0 0 1,0 0-1,-1 0 1,1 0-1,0 0 1,0 0-1,-1 0 1,1 0-1,0 0 1,0 0 0,-1 0-1,1 0 1,0 0-1,0 0 1,0 0-1,-1 0 1,1 1-1,-18 16 1184,9-3-966,0 1 1,1 0-1,1 0 1,0 0-1,1 1 0,1 0 1,0 0-1,1 0 0,1 1 1,0-1-1,1 1 0,1 0 1,2 24-1,-1-36-264,1 1 1,1-1-1,-1 0 1,1 0-1,-1 0 1,1 0-1,1 0 1,-1 0-1,1 0 0,0-1 1,0 1-1,0-1 1,1 0-1,-1 0 1,1 0-1,0-1 0,0 1 1,0-1-1,1 0 1,-1 0-1,1 0 1,0-1-1,0 1 1,0-1-1,0-1 0,0 1 1,0 0-1,0-1 1,1 0-1,-1-1 1,0 1-1,1-1 1,-1 0-1,1 0 0,-1-1 1,0 1-1,1-1 1,-1-1-1,0 1 1,0-1-1,0 1 0,6-4 1,4-3-24,1 0 0,-2-1 0,1 0 0,-1-1 1,0-1-1,-1 0 0,-1-1 0,0-1 0,0 0 0,-1 0 0,-1-1 1,0-1-1,-1 1 0,10-22 0,-8 12 2,-1-1 0,-1 0 0,-1 0 0,-1-1 0,-1 0 0,-1 0 0,-1-1 0,-1-48 0,-5 27-15,-2-1-1,-3 0 1,-1 1-1,-3 1 1,-2-1 0,-37-88-1,41 121 94,9 27-15,10 30 104,-10-41-171,17 63 449,78 319 1302,-92-370-1744,10 38 21,-12-49-34,0 0-1,0 0 1,0 0 0,0 0 0,0 0-1,0 0 1,0 0 0,1 0 0,-1 0 0,1 0-1,-1 0 1,1-1 0,0 1 0,0-1 0,-1 1-1,1-1 1,4 2 0,-5-3-1,-1 0-1,1 0 1,0 0 0,0 0-1,0 0 1,0 0 0,0 0-1,0 0 1,0 0 0,-1 0-1,1-1 1,0 1 0,0 0-1,0 0 1,0-1 0,-1 1 0,1-1-1,0 1 1,0-1 0,-1 1-1,1-1 1,0 1 0,-1-1-1,1 0 1,-1 1 0,1-1-1,0 0 1,-1 0 0,1 0-1,12-27-22,-10 23 17,0-2-1,4-11-15,0 0 1,2 1-1,0 0 1,23-31-1,-30 45 21,1 1-1,-1-1 0,0 1 1,1-1-1,-1 1 0,1 0 0,0 0 1,-1 0-1,1 0 0,0 1 1,0-1-1,0 1 0,1-1 1,-1 1-1,0 0 0,0 0 0,1 1 1,-1-1-1,1 1 0,-1 0 1,0-1-1,1 2 0,-1-1 1,1 0-1,-1 1 0,0-1 0,1 1 1,-1 0-1,0 0 0,0 0 1,1 1-1,-1-1 0,0 1 1,0 0-1,4 3 0,7 5 1,1 2 0,13 15 0,-16-15-80,0-1 0,0-1 0,23 15 0,-34-24-51,1 0-1,0 0 0,0 0 1,0 0-1,0 0 0,0-1 0,0 1 1,0-1-1,0 1 0,0-1 1,0 0-1,0 0 0,1 0 0,-1 0 1,0 0-1,0 0 0,0-1 1,0 1-1,0-1 0,2 0 0,0-1-130,-1 0-1,0 0 0,0 0 0,0-1 0,0 1 1,0-1-1,0 1 0,0-1 0,-1 0 0,4-4 1,3-8-1046,-1 0 1,0-1-1,10-30 1,-16 41 1005,0 1 94,45-133-4072,-40 110 5181,5-40 0,-12 60 1389,-2 7-656,-8 15 196,-10 25-245,10-17-904,-38 109 2134,42-113-2561,2-1 0,0 0 0,1 1-1,1 0 1,0 26 0,2-44-249,0 0 0,0-1 0,0 1 0,0 0-1,0-1 1,0 1 0,0 0 0,0 0 0,0-1 0,0 1 0,0 0 0,1-1 0,-1 1 0,0 0 0,0 0 0,1-1 0,-1 1 0,1-1 0,-1 1 0,0 0-1,1-1 1,-1 1 0,1-1 0,0 1 0,-1-1 0,1 1 0,-1-1 0,2 1 0,-1-1-2,0 0 1,0 0-1,0-1 1,0 1-1,0 0 1,0 0-1,0-1 1,0 1-1,0-1 1,0 1-1,0 0 1,0-1-1,0 0 1,0 1-1,-1-1 1,3-1-1,2-3 4,0 0 1,0 0-1,-1-1 0,1 0 0,3-6 0,5-17-133,-2 0 1,-2 0-1,0-1 0,-2 0 0,5-45 1,-8 47-81,0 10 112,-4 18 93,0 0 1,0 0 0,0 0-1,0 0 1,0 0-1,1 0 1,-1 0 0,0 0-1,0 0 1,0 0 0,0 1-1,0-1 1,0 0-1,0 0 1,0 0 0,0 0-1,0 0 1,0 0 0,0 0-1,0 0 1,0 0-1,1 0 1,-1 0 0,0 0-1,0 0 1,0 0-1,0 0 1,0 0 0,0 0-1,0 0 1,0 0 0,0 0-1,0 0 1,0-1-1,0 1 1,0 0 0,0 0-1,1 0 1,-1 0 0,0 0-1,0 0 1,0 0-1,0 0 1,0 0 0,0 0-1,0 0 1,0 0 0,0 0-1,0 0 1,0 0-1,0 0 1,0 0 0,0-1-1,0 1 1,0 0 0,0 0-1,0 0 1,0 0-1,0 0 1,0 0 0,0 0-1,4 27-123,-1-1 83,0-12 91,1-1-1,0 0 0,1 0 0,0 0 1,1-1-1,0 1 0,1-2 1,11 16-1,-17-26-38,0 0 0,-1 0 0,1 0-1,0 0 1,0 0 0,0 0 0,0-1 0,0 1 0,0 0-1,0-1 1,0 1 0,0 0 0,0-1 0,1 1 0,-1-1 0,0 1-1,0-1 1,1 0 0,-1 0 0,0 0 0,0 1 0,1-1-1,-1 0 1,0 0 0,0-1 0,1 1 0,-1 0 0,0 0-1,0-1 1,1 1 0,-1 0 0,0-1 0,0 0 0,0 1 0,0-1-1,0 1 1,1-1 0,-1 0 0,0 0 0,-1 0 0,1 0-1,0 0 1,0 0 0,0 0 0,-1 0 0,2-1 0,3-5 74,-1 0 0,0 0 0,-1 0 0,1 0 0,4-16 0,6-35 155,-12 43-205,2-1 1,0 1-1,0 0 0,1 1 1,12-24-1,-16 37-32,-1 1 0,0-1-1,1 0 1,-1 1 0,0-1-1,1 0 1,-1 1 0,1-1-1,-1 1 1,1-1-1,0 1 1,-1-1 0,1 1-1,-1-1 1,1 1 0,0 0-1,0-1 1,-1 1 0,1 0-1,0-1 1,-1 1 0,1 0-1,0 0 1,0 0 0,-1 0-1,2 0 1,0 0 2,-1 1 1,0-1-1,0 1 1,0-1-1,1 1 0,-1 0 1,0-1-1,0 1 1,0 0-1,0 0 1,0 0-1,0 0 0,0 0 1,0 1-1,6 8 52,-2-1-1,1 1 0,4 12 0,-5-11 51,0 0-32,1 1 0,0-1 1,1 0-1,0 0 0,1-1 1,0 0-1,15 13 0,-22-22-77,-1-1-1,1 1 0,0-1 0,-1 1 0,1-1 0,0 0 0,-1 1 0,1-1 0,0 0 0,-1 0 0,1 1 0,0-1 0,0 0 0,-1 0 0,1 0 1,0 0-1,0 0 0,-1 0 0,1 0 0,0 0 0,0 0 0,-1 0 0,1-1 0,0 1 0,0 0 0,1-1 0,-1 0-47,1 0-1,-1 0 1,0-1 0,1 1-1,-1 0 1,0-1-1,0 1 1,0-1-1,0 1 1,2-4 0,-1-2-356,1 1 0,-1-1 0,0 0 0,0 1 1,1-9-1,-3 7-322,0 0-1,0 1 1,0-1 0,-1 0-1,0 0 1,-4-14 0,-10-17-694</inkml:trace>
</inkml:ink>
</file>

<file path=ppt/ink/ink2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36.352"/>
    </inkml:context>
    <inkml:brush xml:id="br0">
      <inkml:brushProperty name="width" value="0.05" units="cm"/>
      <inkml:brushProperty name="height" value="0.05" units="cm"/>
      <inkml:brushProperty name="color" value="#FF0066"/>
    </inkml:brush>
  </inkml:definitions>
  <inkml:trace contextRef="#ctx0" brushRef="#br0">0 1 9602,'0'16'3457,"11"-3"-2969,6-4-192,-1-4-264,3 0-184,2-3-624,7-4 3192,-9-3-2008</inkml:trace>
  <inkml:trace contextRef="#ctx0" brushRef="#br0" timeOffset="1">227 73 9106,'100'78'4117,"-97"-75"-3842,1 0 0,-1 1 0,0 0 0,0-1 0,0 1 1,0 0-1,-1 1 0,0-1 0,1 0 0,-2 1 0,1-1 0,1 6 0,4 10 824,-1-9-418,-3-3-129,0-1-1,1 0 0,0 0 0,0 0 1,7 8-1,-10-14-452,0 0 0,0 0-1,0 0 1,0 0 0,1 0 0,-1 0 0,0 0 0,0 0 0,1-1-1,-1 1 1,0 0 0,1-1 0,-1 0 0,1 1 0,-1-1 0,1 0-1,-1 1 1,1-1 0,-1 0 0,1 0 0,-1 0 0,1 0-1,-1 0 1,1-1 0,-1 1 0,1 0 0,-1-1 0,0 1 0,1-1-1,-1 0 1,0 1 0,1-1 0,-1 0 0,3-1 0,6-8 213,-1 1 1,0-1-1,0-1 1,0 0-1,-2 0 1,1 0-1,7-18 1,2 0 2,-4 7-103,1-2 43,28-36 0,-38 55-241,0 1 0,0-1 0,0 1 0,0 0 0,1 0 0,0 0 0,0 1 0,0-1 0,0 1 0,1 1 0,-1-1 0,1 1 0,8-3 0,-8 5-250,0 0 0,0 1 1,0-1-1,0 1 1,0 1-1,0-1 0,0 1 1,0 0-1,-1 0 0,1 1 1,-1-1-1,1 1 1,-1 1-1,7 5 0,21 10-3618,-10-9 2055</inkml:trace>
</inkml:ink>
</file>

<file path=ppt/ink/ink2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36.876"/>
    </inkml:context>
    <inkml:brush xml:id="br0">
      <inkml:brushProperty name="width" value="0.05" units="cm"/>
      <inkml:brushProperty name="height" value="0.05" units="cm"/>
      <inkml:brushProperty name="color" value="#FF0066"/>
    </inkml:brush>
  </inkml:definitions>
  <inkml:trace contextRef="#ctx0" brushRef="#br0">77 1 15435,'-8'19'6802,"-2"-3"-3626,-4-1-591,2-4-1337,-2-6-544,1-7-1032,8-4-680,21-23 592</inkml:trace>
</inkml:ink>
</file>

<file path=ppt/ink/ink2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05.025"/>
    </inkml:context>
    <inkml:brush xml:id="br0">
      <inkml:brushProperty name="width" value="0.05" units="cm"/>
      <inkml:brushProperty name="height" value="0.05" units="cm"/>
      <inkml:brushProperty name="color" value="#FF0066"/>
    </inkml:brush>
  </inkml:definitions>
  <inkml:trace contextRef="#ctx0" brushRef="#br0">37 1148 7370,'0'0'67,"-21"19"4365,21-19-4366,0 1 0,-1-1 0,1 0 0,0 0 0,-1 0 0,1 1 0,-1-1 0,1 0 0,-1 0-1,1 0 1,0 0 0,-1 0 0,1 0 0,-1 0 0,1 0 0,-1 0 0,1 0 0,0 0 0,-1 0 0,1 0 0,-1 0 0,1 0-1,0-1 1,-1 1 0,1 0 0,-1 0 0,1 0 0,0-1 0,-1 1 0,1 0 0,0 0 0,-1-1 0,1 1 0,0 0 0,-1-1-1,1 1 1,0 0 0,0-1 0,0 1 0,-1-1 0,1 1 0,0 0 0,0-1 0,0 1 0,0-1 0,0 1 0,-1 0 0,1-1 0,0 1-1,0-1 1,0 1 0,0-1 0,0 1 0,1-1 0,-1 1 0,0 0 0,0-1 0,0 1 0,0-1 0,1-9 368,-1 1 0,1 0 1,1 0-1,0 0 1,0 0-1,0 0 0,1 0 1,1 1-1,4-10 1,47-78 2226,-31 58-1658,145-269 3524,30-50-1936,-69 121-2150,-120 220 70,-5 10-3080</inkml:trace>
</inkml:ink>
</file>

<file path=ppt/ink/ink2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05.583"/>
    </inkml:context>
    <inkml:brush xml:id="br0">
      <inkml:brushProperty name="width" value="0.05" units="cm"/>
      <inkml:brushProperty name="height" value="0.05" units="cm"/>
      <inkml:brushProperty name="color" value="#FF0066"/>
    </inkml:brush>
  </inkml:definitions>
  <inkml:trace contextRef="#ctx0" brushRef="#br0">14 363 10058,'-1'0'414,"0"-1"-1,1 1 1,-1 0-1,0-1 1,0 1-1,1-1 0,-1 1 1,0-1-1,1 1 1,-1-1-1,0 0 1,1 1-1,-1-1 1,1 0-1,-1 1 1,1-1-1,0 0 1,-1 0-1,1 0 1,0 1-1,-1-1 1,1 0-1,0 0 1,0 0-1,0 1 0,0-1 1,0 0-1,0 0 1,0 0-1,0 0 1,0-1-1,0 1 663,31 10 698,-6 7-1418,0 1 0,0 1 1,-2 1-1,-1 1 0,25 28 0,-6-7 198,-32-33-458,-4-2-24,0-1 0,0 0 1,1 0-1,0 0 0,6 3 0,-11-7-59,0 0-1,0-1 1,0 1 0,0-1-1,0 0 1,0 1-1,0-1 1,0 0-1,0 1 1,0-1 0,0 0-1,1 0 1,-1 0-1,0 0 1,0 0-1,0 0 1,0-1 0,0 1-1,0 0 1,0 0-1,0-1 1,0 1-1,0-1 1,0 1 0,0-1-1,0 1 1,0-1-1,0 1 1,0-1-1,-1 0 1,1 0 0,0 1-1,0-1 1,-1 0-1,1 0 1,0 0-1,-1 0 1,1 0-1,-1 0 1,1 0 0,-1 0-1,1-1 1,1-6 25,0 1 1,0-1 0,0 1 0,-1-1-1,0 0 1,0 0 0,-1 0 0,0 0-1,-1 1 1,-1-10 0,-3-15 60,-10-32 1,14 63-97,-62-195 238,24 83-122,33 82-13,6 30-144,0 0 0,-1 0 0,1 1-1,0-1 1,0 0 0,0 0 0,0 0 0,0 0 0,1 0 0,-1 0 0,0 0 0,0 0 0,0 1 0,1-1 0,-1 0 0,1 0 0,-1 0-1,0 1 1,1-1 0,-1 0 0,1 0 0,0 1 0,-1-1 0,1 0 0,0 1 0,-1-1 0,2 0 0,18 3-9135,-9-1 7845,17 4-143</inkml:trace>
</inkml:ink>
</file>

<file path=ppt/ink/ink2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05.983"/>
    </inkml:context>
    <inkml:brush xml:id="br0">
      <inkml:brushProperty name="width" value="0.05" units="cm"/>
      <inkml:brushProperty name="height" value="0.05" units="cm"/>
      <inkml:brushProperty name="color" value="#FF0066"/>
    </inkml:brush>
  </inkml:definitions>
  <inkml:trace contextRef="#ctx0" brushRef="#br0">0 1 9578,'66'110'3882,"-52"-83"-958,-15-19-1261,5 3 5987,100 136-4970,-101-141-2537,1-1 0,0 1 0,0-1 0,0 0 0,1 0 0,0 0 0,0-1 0,0 1 0,7 3 0,-10-6-91,0-1-1,0 0 1,1-1-1,-1 1 0,0 0 1,1 0-1,-1-1 1,1 0-1,-1 1 1,1-1-1,-1 0 0,1 0 1,-1 0-1,1-1 1,-1 1-1,0-1 1,1 1-1,-1-1 0,1 0 1,-1 0-1,0 0 1,0 0-1,1 0 1,-1 0-1,0-1 0,0 1 1,0-1-1,2-2 1,18-17 42,-1-2 0,-1-1 0,-2 0 0,0-1 0,27-52 0,-35 60-237,-6 10-75,1 1-1,-1-1 1,1 1-1,1 0 0,-1 0 1,11-7-1,4-4-269</inkml:trace>
</inkml:ink>
</file>

<file path=ppt/ink/ink2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20.172"/>
    </inkml:context>
    <inkml:brush xml:id="br0">
      <inkml:brushProperty name="width" value="0.05" units="cm"/>
      <inkml:brushProperty name="height" value="0.05" units="cm"/>
      <inkml:brushProperty name="color" value="#FF0066"/>
    </inkml:brush>
  </inkml:definitions>
  <inkml:trace contextRef="#ctx0" brushRef="#br0">54 317 1272,'-21'0'10899,"-11"0"-1148,32 0-9721,0 0 1,0-1-1,0 1 0,0 0 1,0 0-1,0-1 0,0 1 1,0 0-1,0 0 0,0 0 1,0-1-1,0 1 0,0 0 0,0 0 1,0-1-1,0 1 0,0 0 1,0 0-1,0-1 0,1 1 1,-1 0-1,0 0 0,0 0 1,0-1-1,0 1 0,0 0 1,1 0-1,-1 0 0,0 0 1,0-1-1,0 1 0,1 0 0,-1 0 1,0 0-1,0 0 0,0 0 1,1 0-1,-1 0 0,0-1 1,0 1-1,1 0 0,-1 0 1,0 0-1,1 0 0,7-3 21,-1 0 0,1-1-1,-1-1 1,0 1-1,0-1 1,0 0 0,-1-1-1,8-7 1,34-28 367,183-134 2045,-208 153-2162,-14 8-679,-9 14 308,0 0 1,0 0 0,0-1 0,0 1-1,0 0 1,0 0 0,0-1-1,0 1 1,0 0 0,1 0 0,-1-1-1,0 1 1,0 0 0,0-1 0,-1 1-1,1 0 1,0 0 0,0-1-1,0 1 1,0 0 0,0-1 0,0 1-1,0 0 1,0 0 0,-1-1 0,1 1-1,0 0 1,0 0 0,0 0-1,0-1 1,-1 1 0,1 0 0,0 0-1,0 0 1,-1-1 0</inkml:trace>
</inkml:ink>
</file>

<file path=ppt/ink/ink2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20.958"/>
    </inkml:context>
    <inkml:brush xml:id="br0">
      <inkml:brushProperty name="width" value="0.05" units="cm"/>
      <inkml:brushProperty name="height" value="0.05" units="cm"/>
      <inkml:brushProperty name="color" value="#FF0066"/>
    </inkml:brush>
  </inkml:definitions>
  <inkml:trace contextRef="#ctx0" brushRef="#br0">191 1 3825,'-77'13'2346,"50"-8"6589,27-4-8763,0-1 0,-1 0-1,1 0 1,0 0 0,0 0 0,0 1-1,-1-1 1,1 0 0,0 0 0,0 1-1,0-1 1,-1 0 0,1 0 0,0 1 0,0-1-1,0 0 1,0 1 0,0-1 0,0 0-1,0 1 1,0-1 0,0 0 0,0 0 0,0 1-1,0-1 1,0 0 0,0 1 0,0-1-1,0 0 1,0 1 0,0-1 0,0 0-1,1 1 1,0 10-991,-2 18 1214,-1 0 1,-1 0-1,-2-1 0,-9 34 0,12-57-357,0-1 0,0 0 1,0 0-1,-1 0 0,1 0 0,-1 0 0,-5 5 0,6-7 30,0 0 0,1 0 0,-1 0 0,0-1 0,0 1 0,0 0 0,0-1 0,0 0 1,-1 1-1,1-1 0,0 0 0,-1 0 0,1 0 0,-5 0 0,111-4 1230,-88 2-1111,0 0 1,-1-1 0,1-1-1,-1 0 1,1-1 0,26-11-1,-41 15-163,-1-1-1,1 1 0,0 0 1,-1-1-1,1 1 0,-1 0 1,1-1-1,0 1 1,-1-1-1,1 1 0,-1-1 1,1 1-1,-1-1 0,1 0 1,-1 1-1,0-1 0,1 1 1,-1-1-1,0 0 1,0 1-1,1-1 0,-1 0 1,0 0-1,0 1 0,0-1 1,0 0-1,0 1 1,0-1-1,0 0 0,0 0 1,0 1-1,0-1 0,0 0 1,0 0-1,0 1 0,-1-1 1,1 0-1,0 1 1,-1-1-1,1 0 0,0 1 1,-1-1-1,1 1 0,-1-1 1,1 1-1,-1-1 1,1 1-1,-2-2 0,-37-31 448,17 15-282,11 5-33,9 11-91,0-1 0,0 0 0,-1 1 0,1 0-1,-1-1 1,0 1 0,1 0 0,-1 0 0,0 1-1,-4-3 1,2-1-502,5 4 336,0 1 1,0 0-1,0 0 0,0 0 1,0 0-1,0 0 1,0-1-1,0 1 0,0 0 1,0 0-1,0 0 0,0 0 1,0-1-1,0 1 0,0 0 1,0 0-1,0 0 0,0 0 1,0 0-1,0 0 1,0-1-1,0 1 0,1 0-704,-1 0 704,1-1 1,-1 1-1,0 0 0,0 0 1,0 0-1,0 0 1,0 0-1,1 0 0,-1 0 1,0 0-1,0 0 0,0 0 1,0 0-1,1 0 0,-1 0 1,0 0-1,0 0 0,0 0 1,0 0-1,1 1 1,10-1-1339</inkml:trace>
</inkml:ink>
</file>

<file path=ppt/ink/ink2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41.353"/>
    </inkml:context>
    <inkml:brush xml:id="br0">
      <inkml:brushProperty name="width" value="0.05" units="cm"/>
      <inkml:brushProperty name="height" value="0.05" units="cm"/>
      <inkml:brushProperty name="color" value="#FF0066"/>
    </inkml:brush>
  </inkml:definitions>
  <inkml:trace contextRef="#ctx0" brushRef="#br0">99 28 5889,'-58'-5'2266,"56"5"-1936,1-1 0,-1 0 1,1 1-1,-1-1 0,1 0 0,0 1 0,-1-1 1,1 0-1,0 0 0,-1 0 0,1 0 0,0 0 1,0-1-1,0 1 0,-1-2 0,-5-3 2833,2 15-1451,-2 9-2577,14-13 253</inkml:trace>
</inkml:ink>
</file>

<file path=ppt/ink/ink2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42.240"/>
    </inkml:context>
    <inkml:brush xml:id="br0">
      <inkml:brushProperty name="width" value="0.05" units="cm"/>
      <inkml:brushProperty name="height" value="0.05" units="cm"/>
      <inkml:brushProperty name="color" value="#FF0066"/>
    </inkml:brush>
  </inkml:definitions>
  <inkml:trace contextRef="#ctx0" brushRef="#br0">102 85 6657,'-8'3'1081,"1"0"0,0 1-1,0 0 1,0 0-1,-6 7 1,9-7-951,0 0 1,0 0-1,0 0 0,1 1 1,0-1-1,0 1 1,1 0-1,-1 0 1,1 0-1,0 1 1,0-1-1,-2 11 1,0 4 134,1-1 0,0 1 0,2 0 0,0 0 0,1 0 1,1 0-1,1 0 0,1 0 0,0 0 0,2-1 1,0 0-1,15 35 0,-15-43-183,1 1-1,0-1 1,1-1-1,0 1 1,0-1-1,1 0 1,1-1-1,-1 0 1,2 0-1,-1-1 1,1 0-1,0-1 1,1 0-1,0 0 1,0-1-1,0-1 1,1 0-1,0 0 1,0-1 0,0-1-1,18 3 1,-16-4-2,-1 0 1,1-1-1,-1-1 1,1 0 0,-1-1-1,1-1 1,-1 0 0,1-1-1,-1 0 1,0-1-1,15-6 1,-19 5-15,0 0 0,0 0 0,0-1 0,-1 0 0,0 0 0,0-1 0,-1 0 0,1-1 0,-1 0 0,-1 0 0,0 0 0,0 0 0,0-1 0,-1 0 0,5-12 0,-4 5 30,-1 0 0,-1 0-1,0 0 1,-1-1 0,0 1 0,-1-1 0,-1 0 0,-1 0 0,-1 1 0,0-1 0,-1 0-1,0 1 1,-2 0 0,0-1 0,-1 1 0,0 0 0,-1 1 0,-1 0 0,-1 0 0,0 0-1,-1 1 1,0 0 0,-1 0 0,-1 1 0,0 1 0,0 0 0,-1 0 0,-1 1 0,0 1-1,-25-15 1,30 21-148,0 0-1,0 0 1,0 1-1,-1 0 1,1 0-1,-1 1 1,0 1-1,0-1 1,0 1 0,0 1-1,0 0 1,1 0-1,-1 0 1,0 1-1,0 1 1,0-1-1,0 2 1,1-1-1,-1 1 1,1 0-1,0 1 1,0 0-1,0 0 1,0 1-1,1 0 1,0 0-1,0 1 1,0 0-1,1 0 1,-1 0-1,2 1 1,-1 0-1,-8 13 1,7 4-488</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19.138"/>
    </inkml:context>
    <inkml:brush xml:id="br0">
      <inkml:brushProperty name="width" value="0.05" units="cm"/>
      <inkml:brushProperty name="height" value="0.05" units="cm"/>
      <inkml:brushProperty name="color" value="#FF0066"/>
    </inkml:brush>
  </inkml:definitions>
  <inkml:trace contextRef="#ctx0" brushRef="#br0">134 195 8018,'-127'-36'3464,"121"40"-1799,12-8-1073,11-4-112,12-11-72,8-7 32,5-1-80,-2 1-208,1 3-784,-4 5-576,2 7 704</inkml:trace>
</inkml:ink>
</file>

<file path=ppt/ink/ink2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54.348"/>
    </inkml:context>
    <inkml:brush xml:id="br0">
      <inkml:brushProperty name="width" value="0.05" units="cm"/>
      <inkml:brushProperty name="height" value="0.05" units="cm"/>
      <inkml:brushProperty name="color" value="#FF0066"/>
    </inkml:brush>
  </inkml:definitions>
  <inkml:trace contextRef="#ctx0" brushRef="#br0">99 62 6033,'-38'-5'5035,"-7"-2"-2557,43 7-2381,2 0 88,-1 0-1,1 0 1,-1 0 0,1 0 0,-1 0 0,0 0-1,1 0 1,-1 0 0,1 0 0,-1-1 0,1 1-1,-1 0 1,1 0 0,-1 0 0,1-1-1,0 1 1,-1 0 0,1-1 0,-1 1 0,1 0-1,0-1 1,-1 1 0,1 0 0,0-1-1,-1 1 1,1-1 0,0 1 0,-1-1 0,1 1-1,0-1 1,0 1 0,0-1 0,0 1 0,-1-1-1,1 1 1,0-1 0,0 1 0,0-1-1,0 1 1,0-1 0,0 1 0,0-1 0,1 1-1,-1-1 1,0 1 0,0-1 0,0 1 0,0-1-1,1 1 1,-1-1 0,0 1 0,0-1-1,1 1 1,-1-1 0,0 1 0,1 0 0,-1-1-1,0 1 1,1-1 0,0 1 0,16-3 212,0 2 0,0 0 0,22 2 0,24 0 276,408-25 2606,-456 24-3146,-1 1 1,1 1 0,23 5 0,6 1 168,-44-8-303,1 0 0,-1 0 0,0 1 0,1-1 0,-1 0 0,0 0 0,1 0-1,-1-1 1,0 1 0,1 0 0,-1 0 0,1 0 0,-1 0 0,0 0 0,1 0 0,-1 0 0,0-1 0,1 1 0,-1 0 0,0 0 0,0 0-1,1-1 1,-1 1 0,0 0 0,0-1 0,1 1 0,-1 0 0,0 0 0,0-1 0,0 1 0,1 0 0,-1-1 0,0 1 0,0 0-1,0-1 1,0 1 0,0-1 0,0 1 0,0 0 0,0-1 0,0 1 0,0 0 0,0-1 0,0 1 0,0 0 0,0-2 0,-3-2-3165</inkml:trace>
</inkml:ink>
</file>

<file path=ppt/ink/ink2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54.923"/>
    </inkml:context>
    <inkml:brush xml:id="br0">
      <inkml:brushProperty name="width" value="0.05" units="cm"/>
      <inkml:brushProperty name="height" value="0.05" units="cm"/>
      <inkml:brushProperty name="color" value="#FF0066"/>
    </inkml:brush>
  </inkml:definitions>
  <inkml:trace contextRef="#ctx0" brushRef="#br0">64 28 10410,'-43'-21'4026,"43"21"-3932,0-1-1,-1 1 0,1 0 0,0 0 0,-1-1 0,1 1 0,-1 0 1,1 0-1,-1 0 0,1-1 0,0 1 0,-1 0 0,1 0 1,-1 0-1,1 0 0,-1 0 0,1 0 0,-1 0 0,1 0 0,-1 0 1,1 0-1,0 0 0,-1 0 0,1 1 0,-1-1 0,1 0 1,-1 0-1,1 0 0,0 1 0,-1-1 0,1 0 0,-1 0 0,1 1 1,2 6 5203,13-4-4994,-1 1-1,1 1 1,-1 0 0,-1 1 0,1 1-1,-1 0 1,0 1 0,-1 0-1,14 11 1,-21-14-104,0-1 0,0 0 0,0 1 1,0 0-1,-1 0 0,0 0 0,7 11 0,-10-14-162,0 0-1,0 0 1,0 0 0,-1 0 0,1 0-1,-1 0 1,1 0 0,-1 0 0,0 0-1,1 0 1,-1 0 0,0 0 0,-1 0-1,1 0 1,0 0 0,0 1 0,-1-1-1,1 0 1,-1 0 0,0-1 0,0 1-1,0 0 1,0 0 0,0 0 0,0 0-1,0-1 1,0 1 0,-1 0 0,-1 1-1,-7 6-15,0 0-1,0-2 0,0 1 0,-1-1 0,-16 8 0,21-12-17,1-1 0,-1 1 0,1-1 0,-1-1 0,0 1 0,1-1 0,-1 0 0,0 0-1,0 0 1,0-1 0,0 0 0,0 0 0,-12-2 0,17 1-1,0 1 0,-1-1 0,1 0 0,0 1 0,0-1 0,-1 0 0,1 0 0,0 0 0,0 0 0,0 0 0,0 0 0,0 0 0,0 0 0,1-1 0,-1 1 0,0 0 0,0 0 0,1-1 0,-1 1 0,1 0 0,-1-1 0,1 1 0,0-1 0,-1 1 0,1 0 0,0-1 0,0 1 0,0-1 0,0 1 0,0-1 0,1 1 1,-1-1-1,0 1 0,1 0 0,0-3 0,2-8-3,1 0 1,0 0 0,8-14 0,-5 13 10,11-49 48,-15 50-70,0 0 1,0 0-1,1 1 0,10-21 0,-14 32-9,0 0-1,0 0 1,0 0 0,0 0-1,0 0 1,0-1-1,0 1 1,0 0-1,0 0 1,0 0 0,0 0-1,0-1 1,0 1-1,0 0 1,-1 0 0,1 0-1,0 0 1,0 0-1,0 0 1,0 0 0,0-1-1,0 1 1,-1 0-1,1 0 1,0 0 0,0 0-1,0 0 1,0 0-1,0 0 1,-1 0-1,1 0 1,0 0 0,0 0-1,0 0 1,0 0-1,-1 0 1,1 0 0,0 0-1,0 0 1,0 0-1,0 0 1,-1 0 0,1 0-1,0 0 1,0 0-1,0 0 1,0 0 0,0 0-1,-1 0 1,1 0-1,0 1 1,0-1-1,-5 0-3992</inkml:trace>
</inkml:ink>
</file>

<file path=ppt/ink/ink2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57.534"/>
    </inkml:context>
    <inkml:brush xml:id="br0">
      <inkml:brushProperty name="width" value="0.05" units="cm"/>
      <inkml:brushProperty name="height" value="0.05" units="cm"/>
      <inkml:brushProperty name="color" value="#FF0066"/>
    </inkml:brush>
  </inkml:definitions>
  <inkml:trace contextRef="#ctx0" brushRef="#br0">1 0 8170,'0'0'8814,"7"6"-4976,9 15-1703,-4 0-1451,0-4-330,-7-11-190,0 1-1,0 0 1,-1 0 0,0 0 0,-1 1-1,1-1 1,-1 1 0,-1 0-1,3 14 1,9 45 943,29 82 0,-43-148-1176,0 0 1,0 0-1,0 0 0,1 0 0,-1 0 1,0 0-1,1 0 0,-1 0 1,0 0-1,1 0 0,-1 0 0,1-1 1,0 1-1,-1 0 0,1 0 1,-1-1-1,1 1 0,0 0 0,0-1 1,0 1-1,-1 0 0,1-1 1,0 1-1,0-1 0,0 0 1,0 1-1,1-1 0,-2 0-132,1-1-1,-1 0 1,1 1 0,-1-1-1,0 0 1,1 0 0,-1 1-1,0-1 1,0 0 0,1 0-1,-1 1 1,0-1 0,0 0-1,0 0 1,0 0-1,0 0 1,0 1 0,0-1-1,0 0 1,-1 0 0,1 0-1,0 1 1,0-1 0,-1 0-1,1 0 1,0 1 0,-1-1-1,1 0 1,-1 1 0,0-2-1,-7-15-1178</inkml:trace>
</inkml:ink>
</file>

<file path=ppt/ink/ink2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58.104"/>
    </inkml:context>
    <inkml:brush xml:id="br0">
      <inkml:brushProperty name="width" value="0.05" units="cm"/>
      <inkml:brushProperty name="height" value="0.05" units="cm"/>
      <inkml:brushProperty name="color" value="#FF0066"/>
    </inkml:brush>
  </inkml:definitions>
  <inkml:trace contextRef="#ctx0" brushRef="#br0">289 58 7538,'-9'-1'956,"0"0"0,0 1 0,0 0 0,-1 0 0,1 1 0,0 0 0,-16 5 0,17-3-651,-1 0 1,1 1 0,-1 0-1,1 1 1,0 0 0,1 0-1,-1 0 1,1 1-1,0 1 1,1-1 0,-1 1-1,-6 9 1,3-4-114,0 0 0,1 1 1,1 1-1,0-1 0,0 1 1,1 1-1,1-1 0,1 1 1,0 0-1,1 0 0,0 1 1,1-1-1,0 20 0,2-31-160,-1 22 128,1 0-1,1 0 1,3 30-1,-1-48-133,-1 0 0,1 0 0,0 0 0,1 0-1,0 0 1,0-1 0,1 0 0,-1 1 0,2-1 0,-1 0 0,1-1-1,0 1 1,0-1 0,9 7 0,-2-3 27,0-1 0,0-1-1,1 0 1,0-1 0,1 0 0,-1-1 0,1-1 0,1 0-1,-1-1 1,20 4 0,-10-5 131,0 0 0,0-1 0,0-1 0,0-2 0,42-5 1,-56 4-86,1-1 0,0 0 0,-1-1 0,1 0 0,-1 0 0,0-1 0,-1-1 0,1 1 0,-1-1 0,0-1 1,0 0-1,-1 0 0,0-1 0,0 0 0,-1 0 0,0-1 0,-1 0 0,0 0 0,10-19 0,-8 11 90,0-1 0,-1-1 0,-1 0 0,-1 1 0,-1-2 0,0 1 0,-1 0 0,-1-1 0,-1 1 0,-2-31 0,-1 34-130,0 1-1,-1-1 0,-1 1 1,0 0-1,-1 0 0,-1 0 0,0 1 1,-1-1-1,-1 1 0,0 1 1,-1 0-1,0 0 0,-16-16 0,17 20-34,-1 0 0,0 1 0,-1 1 0,0-1 0,0 1 0,0 1 0,-1 0-1,0 1 1,-1 0 0,1 0 0,-1 1 0,1 1 0,-1 0 0,-1 0-1,1 1 1,0 1 0,-20 0 0,7 3-74,0 1-1,0 2 1,-26 7-1,3 0-846,46-12 795,0 1 0,1-1 0,-1 0 0,0 1-1,0-1 1,0 0 0,0 0 0,0 0 0,0-1 0,0 1 0,-3-1 0,4 0 43,0 0 0,-1 0 0,1 0 0,0 0 0,-1 0 0,1-1 0,0 1 0,0 0 0,0-1 1,0 1-1,-1-3 0</inkml:trace>
</inkml:ink>
</file>

<file path=ppt/ink/ink2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59.942"/>
    </inkml:context>
    <inkml:brush xml:id="br0">
      <inkml:brushProperty name="width" value="0.05" units="cm"/>
      <inkml:brushProperty name="height" value="0.05" units="cm"/>
      <inkml:brushProperty name="color" value="#FF0066"/>
    </inkml:brush>
  </inkml:definitions>
  <inkml:trace contextRef="#ctx0" brushRef="#br0">8 272 8242,'-8'-10'9833,"8"4"-5208,24-3-3126,-19 7-1446,36-10 553,17-4 391,0-3-1,-2-2 0,56-30 1,-47 11-519,-38 22-293,1 1 0,32-14 0,-33 15-924,-27 16 707,0 0 1,0 0-1,0 0 1,0 0-1,0 0 1,0-1-1,0 1 0,0 0 1,0 0-1,0 0 1,0 0-1,0 0 1,0 0-1,0 0 1,0 0-1,0 0 1,0-1-1,0 1 0,0 0 1,0 0-1,0 0 1,0 0-1,0 0 1,0 0-1,0 0 1,0 0-1,0 0 0,0 0 1,0 0-1,0-1 1,-1 1-1,1 0 1,0 0-1,0 0 1,0 0-1,0 0 0,0 0 1,0 0-1,0 0 1,0 0-1,0 0 1,0 0-1,0 0 1,0 0-1,-1 0 1,1 0-1,0 0 0,0 0 1,0 0-1,0 0 1,0 0-1,0 0 1,0 0-1,0 0 1,0 0-1,-1 0 0,1 0 1,0 0-1,0 0 1,0 0-1,0 0 1,0 0-1,0 0 1,0 0-1,0 0 0,0 0 1,0 0-1,-20 5-2926,15-4 2336,0 0 0,0 0 0,0 0 0,0 0 0,0-1 0,0 1 0,0-2-1,0 1 1,-7-1 0,-4-3 373</inkml:trace>
</inkml:ink>
</file>

<file path=ppt/ink/ink2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00.364"/>
    </inkml:context>
    <inkml:brush xml:id="br0">
      <inkml:brushProperty name="width" value="0.05" units="cm"/>
      <inkml:brushProperty name="height" value="0.05" units="cm"/>
      <inkml:brushProperty name="color" value="#FF0066"/>
    </inkml:brush>
  </inkml:definitions>
  <inkml:trace contextRef="#ctx0" brushRef="#br0">25 53 7578,'-24'0'3294,"41"-3"344,48-9 617,-57 10-3917,16-7 842,0 2-1,0 1 0,1 1 1,31-3-1,-55 8-1096,1-1 1,0 1-1,0 0 0,0 1 1,0-1-1,-1 0 0,1 0 1,0 1-1,0-1 0,0 1 1,-1 0-1,1-1 0,0 1 0,-1 0 1,1 0-1,1 1 0,-2-1-40,0 0-1,-1 0 0,1 0 1,0 0-1,-1 0 0,1 0 0,-1 0 1,1 1-1,-1-1 0,1 0 1,-1 0-1,0 0 0,0 0 0,0 1 1,1-1-1,-1 0 0,0 0 0,-1 2 1,0 3 8,0 0 0,0-1-1,-1 1 1,0-1 0,0 1 0,-1-1 0,1 0 0,-4 5 0,-14 20-697,-2-1 0,0-2 0,-41 40 1,45-48-133</inkml:trace>
</inkml:ink>
</file>

<file path=ppt/ink/ink2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01.090"/>
    </inkml:context>
    <inkml:brush xml:id="br0">
      <inkml:brushProperty name="width" value="0.05" units="cm"/>
      <inkml:brushProperty name="height" value="0.05" units="cm"/>
      <inkml:brushProperty name="color" value="#FF0066"/>
    </inkml:brush>
  </inkml:definitions>
  <inkml:trace contextRef="#ctx0" brushRef="#br0">0 117 8474,'0'-1'10382,"9"-5"-6973,26-19-2498,-21 13-722,1-1 295,0 0-1,26-14 1,-37 24-407,0 1 0,0 0 0,0 0 0,1 0 1,-1 0-1,1 1 0,-1-1 0,1 1 1,0 0-1,0 1 0,-1-1 0,1 1 0,0 0 1,0 0-1,-1 0 0,10 3 0,-13-3-68,1 1 0,0 0-1,-1-1 1,1 1 0,0 0 0,-1 0-1,0 0 1,1 0 0,-1 1 0,1-1-1,-1 0 1,0 0 0,0 1 0,0-1-1,0 1 1,0-1 0,0 1 0,1 2-1,-1 0 2,1 0 0,-1 1 0,0-1 1,-1 0-1,1 0 0,-1 1 0,0 6 0,-2 4 4,0 0 0,0 0 0,-8 21 0,-27 60 4,2-10 231,34-84-174,1 1 1,-1 0 0,0-1-1,1 1 1,-1 0 0,1 0 0,0 0-1,0-1 1,0 4 0,0-5-48,1 0 0,-1-1 0,0 1-1,1 0 1,-1-1 0,0 1 0,1-1 0,-1 1 0,1-1 0,-1 1 0,1-1 0,-1 1 0,1-1 0,0 1 0,-1-1 0,1 0 0,0 1 0,-1-1 0,1 0 0,0 0 0,-1 1 0,1-1 0,0 0 0,-1 0-1,1 0 1,0 0 0,-1 0 0,1 0 0,0 0 0,0 0 0,-1 0 0,1 0 0,0 0 0,-1-1 0,1 1 0,0 0 0,-1 0 0,1-1 0,1 0 0,18-5 99,1-2-1,-1 0 1,-1-1 0,0-1 0,0-1 0,-1-1-1,0 0 1,-1-2 0,0 0 0,17-18 0,-12 5-937,-22 27 715,0 0-1,0 0 1,0-1-1,0 1 1,0 0-1,0 0 1,0 0 0,0 0-1,0-1 1,0 1-1,1 0 1,-1 0-1,0 0 1,0 0-1,0 0 1,0-1-1,0 1 1,0 0-1,0 0 1,0 0-1,-1 0 1,1-1 0,0 1-1,0 0 1,0 0-1,0 0 1,0 0-1,0 0 1,0-1-1,0 1 1,0 0-1,0 0 1,0 0-1,-1 0 1,1 0 0,0 0-1,0-1 1,0 1-1,0 0 1,0 0-1,0 0 1,-1 0-1,1 0 1,0 0-1,0 0 1,-6-11-7308</inkml:trace>
</inkml:ink>
</file>

<file path=ppt/ink/ink2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01.553"/>
    </inkml:context>
    <inkml:brush xml:id="br0">
      <inkml:brushProperty name="width" value="0.05" units="cm"/>
      <inkml:brushProperty name="height" value="0.05" units="cm"/>
      <inkml:brushProperty name="color" value="#FF0066"/>
    </inkml:brush>
  </inkml:definitions>
  <inkml:trace contextRef="#ctx0" brushRef="#br0">266 25 9010,'-16'4'877,"-1"0"0,1 2 0,0 0 0,1 0 0,-1 2 0,1 0 0,1 0 1,-1 2-1,2 0 0,-1 0 0,-18 19 0,25-21-674,0 1 0,1-1 0,0 1 1,0 0-1,1 1 0,0 0 0,0-1 0,1 1 0,1 1 1,-1-1-1,2 0 0,-1 1 0,2 0 0,-1-1 1,2 1-1,-1 0 0,1 0 0,1 0 0,2 12 0,1-5-68,1 1 0,0 0 0,2-1 0,0 0 0,1-1 0,1 0 0,1 0 0,0-1 0,1 0 0,1-1 0,0 0 0,1-1-1,21 19 1,-15-16-73,1-1 0,1-1-1,0 0 1,1-2-1,1 0 1,0-2-1,1 0 1,-1-2-1,42 11 1,-53-17-22,1-1-1,0 0 1,0-1-1,0-1 1,0 0 0,0 0-1,0-1 1,19-5 0,-24 4-15,0 0 0,-1-1 1,1 0-1,-1 0 1,0-1-1,0 0 0,0 0 1,0-1-1,-1 1 0,1-2 1,-1 1-1,-1-1 1,1 0-1,-1 0 0,5-7 1,1-5 119,0 0 1,-2 0 0,0-1-1,-1 0 1,-1-1 0,-1 0-1,0 0 1,-2-1 0,0 1-1,-1-1 1,-2 0-1,0 1 1,-1-1 0,-1 0-1,-4-24 1,3 29-105,-1 1-1,-1-1 1,0 1-1,-1 0 1,-1 1-1,0-1 1,-1 1-1,-1 1 1,0-1-1,-1 1 0,0 0 1,-1 1-1,0 0 1,-1 1-1,0 0 1,-1 1-1,-1 0 1,1 1-1,-1 0 1,-26-12-1,19 12-134,-1 2-1,0 0 0,-1 2 1,1 0-1,-1 1 1,0 1-1,-40 1 0,31 3-729,0 1 0,1 1 0,-1 2-1,1 1 1,-31 10 0,15-1-35</inkml:trace>
</inkml:ink>
</file>

<file path=ppt/ink/ink2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30.155"/>
    </inkml:context>
    <inkml:brush xml:id="br0">
      <inkml:brushProperty name="width" value="0.05" units="cm"/>
      <inkml:brushProperty name="height" value="0.05" units="cm"/>
      <inkml:brushProperty name="color" value="#FF0066"/>
    </inkml:brush>
  </inkml:definitions>
  <inkml:trace contextRef="#ctx0" brushRef="#br0">35 310 7058,'-1'0'224,"1"0"1,0 0 0,-1 1 0,1-1 0,0 0-1,-1 0 1,1 1 0,0-1 0,-1 0 0,1 1 0,0-1-1,0 0 1,-1 1 0,1-1 0,0 0 0,0 1-1,0-1 1,0 0 0,0 1 0,0-1 0,-1 1 0,1-1-1,0 0 1,0 1 0,0-1 0,0 1 0,0-1-1,0 0 1,0 1 0,1-1 0,-1 1 0,0-1 0,0 0-1,0 1 1,0-1 0,0 0 0,1 1 0,-1-1-1,0 1 1,0-1 0,1 0 0,-1 0 0,0 1 0,13 26 1452,-11-23-1715,9 16 377,29 62 1029,-36-73-1171,-1-1 1,0 1-1,-1 0 1,0 0-1,0 0 0,-1 0 1,0 0-1,0 10 1,-5-8 232,-3-15-198,-11-25-162,2-9-69,1 0-1,1-1 1,3 0 0,1-1 0,2 0 0,2-1-1,1 1 1,2-1 0,3-48 0,1 82-1,-1 1 1,2-1-1,-1 1 1,0-1-1,1 1 1,0 0-1,4-7 1,-5 11 3,-1 1 0,1-1 0,0 1 0,0 0 0,0-1 0,0 1 0,0 0 0,1 0 0,-1 0 0,0 0 0,0 0 0,1 0 0,-1 0 0,1 0 0,-1 0 0,1 1 0,-1-1 0,1 0 0,-1 1 0,1 0 0,0-1 0,-1 1 0,1 0 0,0 0 0,-1 0 0,1 0 0,0 0 0,-1 0 0,1 0 0,-1 1 0,1-1 0,2 1 0,4 2 73,0 0 1,0 1-1,-1 0 1,1 0-1,-1 1 1,0 0-1,13 11 0,45 50 823,-42-41-535,139 170 385,-161-189-2357,-10-5 378,-13-4-800,20 3 1673,-24-5-1926,-4-3 1030</inkml:trace>
</inkml:ink>
</file>

<file path=ppt/ink/ink2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30.599"/>
    </inkml:context>
    <inkml:brush xml:id="br0">
      <inkml:brushProperty name="width" value="0.05" units="cm"/>
      <inkml:brushProperty name="height" value="0.05" units="cm"/>
      <inkml:brushProperty name="color" value="#FF0066"/>
    </inkml:brush>
  </inkml:definitions>
  <inkml:trace contextRef="#ctx0" brushRef="#br0">135 166 7442,'-122'39'3776,"113"-25"-943,6-6-424,6-4-129,5-8-360,-8 3-623,0-1-249,26-25-568,45-46-176,-39 42-480,1 4-480,-3 2-1665,-2 3 9,-7 4 1160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19.554"/>
    </inkml:context>
    <inkml:brush xml:id="br0">
      <inkml:brushProperty name="width" value="0.05" units="cm"/>
      <inkml:brushProperty name="height" value="0.05" units="cm"/>
      <inkml:brushProperty name="color" value="#FF0066"/>
    </inkml:brush>
  </inkml:definitions>
  <inkml:trace contextRef="#ctx0" brushRef="#br0">37 242 6113,'-1'12'1040,"-1"-1"0,0 0 1,-1 1-1,-6 14 0,-8 36 970,16-61-1982,1 1 1,-1 0-1,1 0 0,0 0 0,-1 0 0,1 0 1,0 0-1,0 0 0,0 0 0,0 0 0,1-1 1,-1 1-1,1 0 0,-1 0 0,1 0 1,-1 0-1,1 0 0,0-1 0,0 1 0,0 0 1,0-1-1,0 1 0,0-1 0,1 1 0,-1-1 1,0 1-1,1-1 0,-1 0 0,1 0 0,0 0 1,-1 0-1,1 0 0,0 0 0,-1 0 1,4 0-1,-1 0-15,-1 0 1,1-1-1,0 0 1,-1 0 0,1 0-1,0 0 1,-1 0-1,1-1 1,0 0 0,-1 0-1,1 0 1,-1 0-1,1 0 1,-1-1-1,1 1 1,-1-1 0,0 0-1,3-3 1,4-3 47,-1 0 0,-1-1 0,0-1 0,0 1 0,0-1 0,-2-1 0,1 1 0,6-15 0,-3 3 74,-1 0-1,-1 0 0,8-34 1,-14 43-59,0 0-1,-1 0 1,0 0 0,-1-1 0,-1 1 0,0 0 0,-1 0 0,0 0 0,-1 0 0,0 0 0,-10-23 0,13 35-65,-1 0 0,1 0 0,0 0 0,-1 0 0,1 0 0,0 1 0,-1-1 0,0 0 1,1 0-1,-1 1 0,1-1 0,-1 0 0,0 1 0,1-1 0,-1 0 0,0 1 0,0-1 1,0 0-1,0 1-6,1 0 1,-1 0-1,1 1 1,0-1-1,-1 0 1,1 0-1,-1 0 1,1 0-1,0 0 1,-1 1-1,1-1 1,0 0-1,-1 0 1,1 1-1,0-1 1,-1 0-1,1 0 1,0 1-1,-1-1 1,1 0-1,0 1 1,0-1-1,-1 0 1,1 1-1,0-1 1,0 1-1,-9 30 106,7-21-83,1 0-1,1 0 0,0-1 1,1 1-1,-1 0 0,2-1 0,2 11 1,-4-18-17,1 1 1,-1-1-1,1 0 1,0 1-1,0-1 1,0 0 0,0 0-1,0 0 1,1 0-1,-1 0 1,1 0-1,-1 0 1,1 0-1,-1-1 1,1 1-1,0 0 1,0-1-1,0 0 1,0 1 0,0-1-1,0 0 1,1 0-1,-1 0 1,0 0-1,0-1 1,1 1-1,-1 0 1,1-1-1,-1 0 1,0 0-1,1 1 1,-1-1 0,5-1-1,-2-1 127,0 0 0,0 0 0,-1-1 0,1 0-1,0 1 1,-1-2 0,0 1 0,1 0 0,-1-1 0,-1 0 0,1 0-1,-1 0 1,7-9 0,-5 6 46,1 0-1,0 0 1,12-9 0,-14 13-155,1 0 0,-1 1 0,1-1 0,-1 1 0,1 1 0,0-1 0,0 1 0,0-1 0,0 1 0,0 1 0,0-1 0,1 1 0,-1 0 0,0 0 0,0 0 0,10 3 0,-7-1-206,0 0 0,1 1 0,-1 0 0,-1 0 1,1 1-1,0 0 0,-1 1 0,0-1 1,10 9-1,16 15-390</inkml:trace>
</inkml:ink>
</file>

<file path=ppt/ink/ink2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31.018"/>
    </inkml:context>
    <inkml:brush xml:id="br0">
      <inkml:brushProperty name="width" value="0.05" units="cm"/>
      <inkml:brushProperty name="height" value="0.05" units="cm"/>
      <inkml:brushProperty name="color" value="#FF0066"/>
    </inkml:brush>
  </inkml:definitions>
  <inkml:trace contextRef="#ctx0" brushRef="#br0">6 516 9354,'2'1'322,"0"0"1,0 0-1,0 1 1,0 0-1,0-1 0,0 1 1,0 0-1,-1 0 1,1 0-1,-1 0 0,1 0 1,-1 0-1,0 0 0,1 0 1,-1 1-1,0-1 1,-1 1-1,1-1 0,0 0 1,-1 1-1,1-1 1,-1 1-1,0-1 0,0 1 1,0 0-1,-1 4 1,6 20 3085,-4-103-3304,1 26-96,-3 1 0,-7-54 0,-5 27 6,6 44 52,1-1-1,2 1 1,1-1-1,1 0 1,4-33-1,-2 66-36,0-1 0,0 0 0,0 0-1,0 0 1,0 0 0,0 0 0,0 0 0,1 0 0,-1 1 0,0-1-1,1 0 1,-1 0 0,1 0 0,-1 0 0,1 1 0,-1-1 0,1 0-1,-1 1 1,1-1 0,0 0 0,-1 1 0,1-1 0,0 1 0,-1-1-1,1 1 1,0-1 0,1 0 0,-1 1 21,1 0 0,-1 0 0,1 0 0,-1 1 1,1-1-1,-1 0 0,1 1 0,-1-1 0,0 1 0,1-1 0,-1 1 0,1-1 0,-1 1 1,0 0-1,2 1 0,7 6 221,0 0 0,0 1 0,9 10 0,-15-14-218,104 115 1459,29 30-1051,-135-149-587,-1 0 1,0 0-1,1 0 1,-1 0-1,0 1 1,0-1-1,1 0 1,-1 1 0,0-1-1,-1 0 1,1 1-1,0-1 1,0 1-1,-1 0 1,1-1-1,0 1 1,-1 0-1,0-1 1,1 1-1,-1 0 1,0-1 0,0 1-1,0 0 1,0 1-1,-1-2-183,-1 0-1,1 1 1,0-1 0,-1-1-1,1 1 1,-1 0 0,1 0-1,-1 0 1,0-1 0,1 1-1,-1-1 1,0 1 0,1-1-1,-1 0 1,0 0 0,1 0-1,-1 0 1,0 0 0,1 0-1,-1 0 1,0 0 0,-2-2-1,-24 0-1165</inkml:trace>
  <inkml:trace contextRef="#ctx0" brushRef="#br0" timeOffset="0.99">188 368 9578,'-135'46'6593,"146"-48"-4656,10-14-673,8-2-360,10-11-464,1-8-136,6 1-432,-4-3-416,-4 2-1176,1 5-545,-5-4 1281</inkml:trace>
</inkml:ink>
</file>

<file path=ppt/ink/ink2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31.446"/>
    </inkml:context>
    <inkml:brush xml:id="br0">
      <inkml:brushProperty name="width" value="0.05" units="cm"/>
      <inkml:brushProperty name="height" value="0.05" units="cm"/>
      <inkml:brushProperty name="color" value="#FF0066"/>
    </inkml:brush>
  </inkml:definitions>
  <inkml:trace contextRef="#ctx0" brushRef="#br0">195 0 10146,'-5'1'722,"0"0"0,0 0 0,0 0 0,0 0 0,0 1 0,0 0 0,1 0 0,-1 0 0,1 0 0,-1 1 0,-7 6 0,-46 41 450,41-33-383,10-10-618,2-4-70,1 0 1,0 0-1,0 1 1,1 0-1,-1 0 1,1 0 0,0 0-1,0 1 1,0-1-1,0 1 1,1 0-1,0 0 1,-3 7-1,6-11-82,-1 0 0,0 0 0,0 0 0,0 0-1,1 0 1,-1 0 0,0 0 0,1 0-1,-1 0 1,1 0 0,-1 0 0,1 0 0,0 0-1,-1 0 1,1 0 0,0-1 0,0 1-1,-1 0 1,1 0 0,0-1 0,0 1-1,0-1 1,0 1 0,0-1 0,0 1 0,0-1-1,0 0 1,0 1 0,0-1 0,0 0-1,0 0 1,2 1 0,40 3 95,-37-3-79,43-1 169,-32 0 50,-1 0-1,1 1 1,0 0-1,31 8 1,-46-9-219,-1 1 0,0-1 1,1 1-1,-1-1 0,1 1 0,-1-1 1,0 1-1,1 0 0,-1 0 0,0 0 0,0 0 1,0 0-1,0 0 0,0 0 0,0 0 1,0 0-1,0 1 0,0-1 0,0 0 1,0 0-1,-1 1 0,1-1 0,-1 1 1,1 1-1,0 0-5,-1 0 1,0-1 0,-1 1 0,1 0-1,0-1 1,-1 1 0,1 0-1,-1-1 1,0 1 0,0-1 0,0 1-1,-3 3 1,-1 3-3,0-1 0,-1 0 0,0 0-1,0-1 1,-1 0 0,-12 11 0,17-17-69,-44 30 51,43-29-251,0 0 0,-1-1 0,1 1 0,-1-1 1,1 0-1,-1 0 0,1 0 0,-1 0 0,0-1 0,1 1 1,-1-1-1,-7 0 0,10-1 82,1 1 0,-1 0 0,1 0 1,-1 0-1,1 0 0,-1-1 0,1 1 0,-1 0 0,1-1 1,-1 1-1,1 0 0,-1-1 0,1 1 0,-1 0 0,1-1 0,0 1 1,-1-1-1,1 1 0,0-1 0,-1 1 0,1-1 0,0 1 1,0-1-1,-1 1 0,1-1 0,0 0 0,0 1 0,0-2 1,4-9-1109</inkml:trace>
</inkml:ink>
</file>

<file path=ppt/ink/ink2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32.038"/>
    </inkml:context>
    <inkml:brush xml:id="br0">
      <inkml:brushProperty name="width" value="0.05" units="cm"/>
      <inkml:brushProperty name="height" value="0.05" units="cm"/>
      <inkml:brushProperty name="color" value="#FF0066"/>
    </inkml:brush>
  </inkml:definitions>
  <inkml:trace contextRef="#ctx0" brushRef="#br0">1 501 7009,'24'-18'1019,"-3"1"5232,42-24 1,-58 37-6020,0 1 1,0-1-1,0 0 1,-1-1-1,0 1 1,0-1-1,0 0 1,0 0-1,-1 0 0,0-1 1,0 1-1,0-1 1,-1 1-1,2-7 1,4-14 183,9-46-1,-17 71-395,1-1 0,4-36 159,-4 37-171,-1-1 1,0 1-1,0 0 1,0-1-1,1 1 1,-1-1-1,-1 1 1,1 0-1,0-1 1,0 1-1,0 0 1,-1-1-1,1 1 1,-1 0-1,1-1 1,-1 1-1,0 0 1,1 0-1,-1-1 1,0 1-1,-1-1 1,2 2-8,-1 0 0,0 1-1,0-1 1,1 0 0,-1 0 0,0 1 0,1-1 0,-1 0 0,1 1 0,-1-1 0,0 1 0,1-1 0,-1 1 0,1-1-1,-1 1 1,1-1 0,0 1 0,-1 0 0,1-1 0,-1 1 0,1 0 0,0-1 0,0 1 0,-1 1 0,-8 18-12,6-12 5,1 1 1,-1-1-1,1 1 1,1 0-1,0 0 1,-1 17-1,2-24 5,0 0 0,0 0 1,0 0-1,1-1 0,-1 1 0,0 0 1,1 0-1,-1 0 0,1-1 0,0 1 0,-1 0 1,1 0-1,0-1 0,0 1 0,0-1 0,0 1 1,1-1-1,-1 1 0,0-1 0,1 0 1,-1 1-1,0-1 0,1 0 0,0 0 0,-1 0 1,1 0-1,-1-1 0,1 1 0,0 0 0,0-1 1,0 1-1,-1-1 0,1 1 0,0-1 1,0 0-1,0 0 0,0 0 0,3 0 0,-1-1 9,1 0-1,-1 0 0,0 0 0,0 0 0,0-1 0,0 0 1,0 0-1,0 0 0,0 0 0,0 0 0,-1-1 0,6-5 1,39-41 178,-39 39-143,10-15 264,-1 0 0,-2-2 0,0 0 0,-2 0 0,-1-1 0,12-36 0,-16 40 49,-15 45-278,2 0 0,0 1 0,-2 36 0,4-43-50,2-5-29,-3 52 15,3-58-13,0-1 0,0 1-1,1 0 1,-1-1 0,1 1 0,0-1 0,0 1 0,0-1 0,1 0 0,-1 1 0,1-1 0,0 0 0,0 0-1,3 3 1,-4-5-1,0 0-1,1 0 0,-1 0 0,0 0 1,1 0-1,0 0 0,-1-1 0,1 1 1,-1-1-1,1 1 0,0-1 0,-1 1 1,1-1-1,0 0 0,-1 0 0,1 0 1,0 0-1,0 0 0,-1 0 0,1-1 0,0 1 1,-1-1-1,1 1 0,-1-1 0,1 1 1,0-1-1,-1 0 0,1 0 0,-1 0 1,0 0-1,1 0 0,-1 0 0,2-2 1,3-1-2,-1-1 0,-1 0 0,1 0 0,-1 0 0,0 0 0,0-1 0,5-8 0,2-14 19,-1-1 0,-1 0 0,8-56 1,-12 63 5,0 8 139,-3 32 53,-1-5-204,9 126 326,-3-28-530,33 166 0,-33-243-576,-5-20-293,1-1 0,0 0 0,1 0 0,8 18 0,-4-10-644</inkml:trace>
</inkml:ink>
</file>

<file path=ppt/ink/ink2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29.024"/>
    </inkml:context>
    <inkml:brush xml:id="br0">
      <inkml:brushProperty name="width" value="0.05" units="cm"/>
      <inkml:brushProperty name="height" value="0.05" units="cm"/>
      <inkml:brushProperty name="color" value="#FF0066"/>
    </inkml:brush>
  </inkml:definitions>
  <inkml:trace contextRef="#ctx0" brushRef="#br0">62 1196 7066,'-7'10'1418,"-1"0"0,0-1 0,0 0 0,-1-1 0,-12 9 0,21-18-1252,0 0 0,0 0 0,0 0-1,0 0 1,0 1 0,0-1 0,0 0 0,0 0 0,0 0-1,0 0 1,0 1 0,1-1 0,-1 0 0,0 0 0,1 0 0,-1 1-1,0-1 1,1 0 0,-1 0 0,1 1 0,-1-1 0,1 1 0,0-1-1,0 0 1,97-121 1328,-15 23-626,276-404 2454,-127 171-1807,-225 321-1484,21-28 26,0 2 1,59-59 0,-115 144-3601,-73 76-3540,60-80 5685</inkml:trace>
</inkml:ink>
</file>

<file path=ppt/ink/ink2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29.421"/>
    </inkml:context>
    <inkml:brush xml:id="br0">
      <inkml:brushProperty name="width" value="0.05" units="cm"/>
      <inkml:brushProperty name="height" value="0.05" units="cm"/>
      <inkml:brushProperty name="color" value="#FF0066"/>
    </inkml:brush>
  </inkml:definitions>
  <inkml:trace contextRef="#ctx0" brushRef="#br0">95 1 9850,'-12'17'1267,"0"1"0,2 0 1,0 0-1,0 1 0,-11 38 0,16-43-895,1 1 0,1 0 0,0 0 0,1 0 0,0 0 0,2 0 0,-1 1-1,5 25 1,-4-39-290,0 1 0,0-1 0,1 0-1,0 0 1,-1 1 0,1-1 0,0 0-1,0 0 1,0 0 0,0 0 0,0 0-1,1 0 1,-1-1 0,1 1 0,-1 0-1,1-1 1,-1 1 0,1-1 0,0 1-1,0-1 1,0 0 0,0 0 0,0 0-1,0 0 1,0 0 0,0 0 0,0 0-1,0-1 1,1 1 0,-1-1 0,0 0-1,5 1 1,0-2 74,1 0-1,0 0 0,-1 0 0,1-1 1,-1 0-1,1 0 0,-1-1 1,11-5-1,47-25 177,86-58 1,-17-13-4324,-87 62 2553</inkml:trace>
</inkml:ink>
</file>

<file path=ppt/ink/ink2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47.749"/>
    </inkml:context>
    <inkml:brush xml:id="br0">
      <inkml:brushProperty name="width" value="0.05" units="cm"/>
      <inkml:brushProperty name="height" value="0.05" units="cm"/>
      <inkml:brushProperty name="color" value="#FF0066"/>
    </inkml:brush>
  </inkml:definitions>
  <inkml:trace contextRef="#ctx0" brushRef="#br0">176 28 5545,'-16'-14'9605,"-2"4"-6846,16 10-2725,0 0 0,-1 0 0,1 0 0,0 0 0,0 0 1,0 0-1,0 0 0,0 1 0,0-1 0,0 1 0,0-1 0,0 1 1,1 0-1,-1-1 0,0 1 0,0 0 0,0 1 0,1-1 0,-1 0 0,1 0 1,-1 1-1,1-1 0,-3 3 0,-4 5 49,1-1 0,0 2-1,0-1 1,1 1 0,0 0 0,0 1 0,1-1-1,1 1 1,0 0 0,-5 18 0,0 16 512,-7 86 1,15-116-487,1 0-1,1 0 1,0-1-1,1 1 1,0 0-1,1-1 1,1 1-1,0-1 1,13 26-1,-14-34-67,0-1 1,0-1-1,0 1 0,1 0 0,0-1 0,0 0 0,0 0 0,0 0 1,1 0-1,-1-1 0,1 0 0,0 0 0,0 0 0,0 0 0,0-1 1,1 0-1,-1 0 0,1 0 0,-1-1 0,1 0 0,0 0 0,-1 0 1,1-1-1,0 0 0,0 0 0,0 0 0,-1-1 0,1 0 0,7-2 0,0 0 28,-1 0 0,0-1 0,0-1 0,0 0-1,-1 0 1,1-1 0,-2-1 0,1 0 0,-1 0-1,1-1 1,-2-1 0,13-13 0,-10 6 56,-1 0 1,-1-1-1,-1 0 1,0-1 0,-1 0-1,-1 0 1,-1-1-1,0 0 1,-1 0-1,-2 0 1,0-1-1,-1 1 1,0-28 0,-2 39-90,0 1 0,-1-1 1,0 0-1,0 0 0,-1 1 1,1-1-1,-2 1 0,1-1 0,-1 1 1,0 0-1,-1 0 0,0 0 1,0 1-1,0-1 0,-1 1 1,0 0-1,0 0 0,0 1 1,-1-1-1,0 1 0,0 0 1,-1 1-1,1-1 0,-1 1 1,0 1-1,0-1 0,-14-4 1,9 5-62,-1-1 1,1 1 0,-1 1 0,0 1-1,0 0 1,0 0 0,0 1-1,0 1 1,0 0 0,0 1-1,0 0 1,1 1 0,-1 0 0,1 1-1,-1 1 1,-11 5 0,21-8-36,-4 1-348,0 1 0,1-1-1,0 1 1,-1 1 0,1-1 0,-6 7 0,30-26-5549</inkml:trace>
</inkml:ink>
</file>

<file path=ppt/ink/ink2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48.198"/>
    </inkml:context>
    <inkml:brush xml:id="br0">
      <inkml:brushProperty name="width" value="0.05" units="cm"/>
      <inkml:brushProperty name="height" value="0.05" units="cm"/>
      <inkml:brushProperty name="color" value="#FF0066"/>
    </inkml:brush>
  </inkml:definitions>
  <inkml:trace contextRef="#ctx0" brushRef="#br0">0 880 9306,'27'93'3823,"-27"-92"-3687,0 0-1,0 0 1,0 0-1,1 1 0,-1-1 1,0 0-1,1 0 0,-1 0 1,0 0-1,1 0 0,-1 0 1,1 0-1,0 0 1,-1 0-1,1 0 0,0 0 1,0-1-1,-1 1 0,1 0 1,0 0-1,0-1 0,0 1 1,0 0-1,0-1 1,0 1-1,2 0 0,-2-1-32,1-1 0,-1 1 0,1-1-1,-1 1 1,0-1 0,1 1 0,-1-1-1,0 0 1,0 0 0,1 0 0,-1 0-1,0 0 1,1-1 0,5-3 458,47-36 1625,70-67 0,42-62-67,-95 95-1119,447-485 4226,-503 544-5179,0 4 323,-16 14-1604</inkml:trace>
</inkml:ink>
</file>

<file path=ppt/ink/ink2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49.691"/>
    </inkml:context>
    <inkml:brush xml:id="br0">
      <inkml:brushProperty name="width" value="0.05" units="cm"/>
      <inkml:brushProperty name="height" value="0.05" units="cm"/>
      <inkml:brushProperty name="color" value="#FF0066"/>
    </inkml:brush>
  </inkml:definitions>
  <inkml:trace contextRef="#ctx0" brushRef="#br0">12 1 8802,'-8'3'7627,"4"6"-5643,5 20-1410,-1-28-546,1 8 179,1 1 0,0-1 0,0 1-1,0-1 1,1 0 0,1 0 0,0 0 0,8 14-1,0-3-1,1 0 0,1-1 0,1 0 0,1-1 0,0-1 0,1 0 0,37 27-1,-59-50-5321,3 4 3994</inkml:trace>
</inkml:ink>
</file>

<file path=ppt/ink/ink2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50.098"/>
    </inkml:context>
    <inkml:brush xml:id="br0">
      <inkml:brushProperty name="width" value="0.05" units="cm"/>
      <inkml:brushProperty name="height" value="0.05" units="cm"/>
      <inkml:brushProperty name="color" value="#FF0066"/>
    </inkml:brush>
  </inkml:definitions>
  <inkml:trace contextRef="#ctx0" brushRef="#br0">14 366 9418,'-13'10'3985,"15"-7"-2161,4-3-31,15-8 39,5-10-240,6-11-319,4-5-129,8-10-352,-1 1-192,-14 15-280,-14 15-112,1 0-368,42-37-184,-9 13-632,-4 3-408,-27 19-1017,0 6 673,-10 5 952</inkml:trace>
</inkml:ink>
</file>

<file path=ppt/ink/ink2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50.468"/>
    </inkml:context>
    <inkml:brush xml:id="br0">
      <inkml:brushProperty name="width" value="0.05" units="cm"/>
      <inkml:brushProperty name="height" value="0.05" units="cm"/>
      <inkml:brushProperty name="color" value="#FF0066"/>
    </inkml:brush>
  </inkml:definitions>
  <inkml:trace contextRef="#ctx0" brushRef="#br0">1 0 4713,'34'67'1992,"-37"-67"-1191,-4-3-441,1-2-576,4 3 136</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20.124"/>
    </inkml:context>
    <inkml:brush xml:id="br0">
      <inkml:brushProperty name="width" value="0.05" units="cm"/>
      <inkml:brushProperty name="height" value="0.05" units="cm"/>
      <inkml:brushProperty name="color" value="#FF0066"/>
    </inkml:brush>
  </inkml:definitions>
  <inkml:trace contextRef="#ctx0" brushRef="#br0">8 98 9034,'0'0'92,"0"-1"0,0 1 0,0 0-1,0 0 1,0 0 0,0 0 0,0-1 0,0 1 0,0 0 0,0 0 0,-1 0 0,1 0-1,0 0 1,0-1 0,0 1 0,0 0 0,0 0 0,0 0 0,-1 0 0,1 0-1,0 0 1,0 0 0,0 0 0,0 0 0,-1-1 0,1 1 0,0 0 0,0 0 0,0 0-1,0 0 1,-1 0 0,1 0 0,0 0 0,0 0 0,0 0 0,0 0 0,-1 0 0,1 0-1,0 0 1,0 1 0,0-1 0,0 0 0,-1 0 0,1 0 0,0 0 0,0 0-1,0 0 1,0 0 0,0 0 0,-1 0 0,1 1 0,0-1 0,0 0 0,0 0 0,0 0-1,0 0 1,0 0 0,0 1 0,0-1 0,-1 0 0,4 18 1612,15 35-2166,-13-42 1139,7 31 17,13 70 1,-2-3-53,-19-83-515,-3-19 149,-3-17 683,0-13-869,2-1 0,0 0 1,5-35-1,-3 39-78,-1 9-12,1-1 0,0 0 0,0 1-1,1-1 1,1 1 0,0 0 0,0 0-1,12-20 1,-14 28 0,-1 1 0,1-1 0,0 1 0,0 0 0,0-1 1,0 1-1,0 0 0,0 0 0,1 1 0,-1-1 0,1 0 0,-1 1 0,1 0 0,0-1 0,-1 1 1,1 0-1,0 0 0,0 1 0,0-1 0,0 1 0,0-1 0,0 1 0,0 0 0,0 0 0,0 0 0,-1 0 1,1 1-1,0-1 0,0 1 0,0 0 0,0 0 0,0 0 0,-1 0 0,1 0 0,0 1 0,-1-1 1,4 3-1,4 3 83,-1 1 1,0 1 0,0-1 0,0 2-1,-2-1 1,1 1 0,-1 0-1,11 20 1,-20-47-120,1-1 1,1 1-1,1-1 0,0 1 0,4-19 0,-3 28 39,0 0-1,1 0 1,0 1-1,0-1 0,0 1 1,1-1-1,0 1 0,1 0 1,0 0-1,0 1 1,0 0-1,1-1 0,-1 2 1,1-1-1,1 1 0,-1 0 1,1 0-1,0 1 1,12-6-1,-15 7 4,0 1 0,1 0 1,-1 1-1,1-1 0,0 1 0,0 0 0,-1 0 1,1 0-1,0 0 0,0 1 0,0 0 0,0 0 1,0 0-1,0 1 0,-1 0 0,1 0 0,0 0 1,0 0-1,-1 1 0,1 0 0,-1 0 0,1 0 1,-1 0-1,0 1 0,0-1 0,0 1 0,0 0 1,0 1-1,-1-1 0,1 1 0,-1-1 0,3 6 1,-1-1-70,-1 1 1,0 0-1,0 0 1,-1 0-1,0 0 1,-1 1-1,0-1 1,1 17-1,-1-11-1480,1 0 0,6 19 0,-1-16 109</inkml:trace>
</inkml:ink>
</file>

<file path=ppt/ink/ink2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51.211"/>
    </inkml:context>
    <inkml:brush xml:id="br0">
      <inkml:brushProperty name="width" value="0.05" units="cm"/>
      <inkml:brushProperty name="height" value="0.05" units="cm"/>
      <inkml:brushProperty name="color" value="#FF0066"/>
    </inkml:brush>
  </inkml:definitions>
  <inkml:trace contextRef="#ctx0" brushRef="#br0">24 88 5689,'-11'1'9321,"4"2"-3857,7-3-5340,-1 0 0,1 1 0,-1-1 0,1 0-1,0 1 1,-1-1 0,1 0 0,0 1 0,-1-1 0,1 0 0,0 1 0,0-1 0,0 1-1,-1-1 1,1 1 0,0-1 0,0 1 0,0-1 0,0 1 0,0-1 0,0 0-1,0 1 1,0 0 0,0 3-175,1-1-1,0 0 0,1 0 0,-1 1 1,1-1-1,-1 0 0,1 0 0,0 0 1,0 0-1,4 4 0,-5-6 56,5 6 65,0 0 1,0 0-1,0-1 0,13 10 1,-17-14-46,1 0 1,-1-1-1,0 0 0,1 0 1,-1 1-1,0-1 1,1 0-1,-1-1 1,1 1-1,0 0 1,-1-1-1,1 0 0,0 1 1,-1-1-1,1 0 1,-1 0-1,1-1 1,0 1-1,-1 0 1,1-1-1,0 0 0,-1 1 1,1-1-1,3-2 1,-1 0-10,0 1 1,-1-1-1,1 0 1,-1 0 0,0 0-1,0-1 1,-1 0-1,1 1 1,-1-1 0,6-8-1,-8 10-11,0-1-1,0 0 1,0 0 0,0 0-1,0 0 1,-1 1 0,1-1-1,-1 0 1,0 0-1,0 0 1,0 0 0,0 0-1,0 0 1,-1 0 0,1 0-1,-1 0 1,0 0 0,0 0-1,-1-3 1,-6-13 28,5 10 6,0 0-1,-1 0 0,0 0 0,-1 1 1,-10-15-1,61 83 911,-2 3 0,49 96 0,-85-145-872,-2 0 0,0 0 0,-1 1-1,0 0 1,-2 0 0,1 0-1,-2 1 1,1 15 0,-2-25-60,-1 0 1,-1 0 0,1 1 0,-1-1-1,0 0 1,-1 0 0,1-1 0,-1 1 0,0 0-1,-4 6 1,4-9-10,0 1 1,0-1-1,-1 0 0,0 0 0,0 0 0,1 0 1,-1 0-1,-1-1 0,1 1 0,0-1 0,-1 0 1,1 0-1,-1 0 0,0 0 0,0-1 0,-5 2 1,5-2-2,0-1 1,-1 1 0,1-1 0,0-1-1,0 1 1,0 0 0,0-1 0,0 0-1,0 0 1,0 0 0,0 0 0,1-1-1,-1 0 1,0 0 0,1 0 0,-1 0-1,1 0 1,-1 0 0,1-1 0,0 0-1,0 0 1,1 0 0,-4-3 0,3 3-15,1 0-1,0 1 1,0-1 0,-1 0 0,2 0 0,-1 0 0,0 0 0,1-1 0,-1 1-1,1 0 1,0-1 0,0 1 0,0-1 0,0 1 0,1-1 0,0 1 0,-1-1-1,1 0 1,1 1 0,-1-1 0,0 1 0,1-1 0,0 1 0,0-1 0,0 1-1,1-4 1,14-24-1882,-1-1-1,18-58 0,-7 16-2775,-9 30 3413</inkml:trace>
</inkml:ink>
</file>

<file path=ppt/ink/ink2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3:51.670"/>
    </inkml:context>
    <inkml:brush xml:id="br0">
      <inkml:brushProperty name="width" value="0.05" units="cm"/>
      <inkml:brushProperty name="height" value="0.05" units="cm"/>
      <inkml:brushProperty name="color" value="#FF0066"/>
    </inkml:brush>
  </inkml:definitions>
  <inkml:trace contextRef="#ctx0" brushRef="#br0">1 121 8586,'6'14'2331,"0"0"0,1-1 0,16 25 0,-11-23-1118,0 1 1,1-2-1,1 1 1,28 22-1,-41-37-1192,-1 1 0,0-1 0,0 0 0,1 1 0,-1-1-1,0 0 1,1 1 0,-1-1 0,1 0 0,-1 0 0,0 1 0,1-1 0,-1 0 0,1 0 0,-1 0-1,1 1 1,-1-1 0,0 0 0,1 0 0,-1 0 0,1 0 0,-1 0 0,1 0 0,-1 0-1,1 0 1,-1 0 0,1 0 0,-1 0 0,1-1 0,-1 1 0,0 0 0,1 0 0,-1 0 0,1 0-1,-1-1 1,1 1 0,-1 0 0,0-1 0,1 1 0,-1 0 0,0-1 0,1 1 0,-1 0-1,0-1 1,0 1 0,1 0 0,-1-1 0,0 1 0,0-1 0,0 1 0,1-1 0,-1 1-1,0 0 1,0-1 0,0 1 0,0-1 0,0 1 0,0-1 0,0 0 0,0-35 241,0 29-158,-2-35 55,0 22-143,1 1 1,1-1-1,1 0 0,0 0 1,2 1-1,0-1 1,6-19-1,-9 37-26,1 1 1,-1-1-1,1 1 1,0 0 0,-1-1-1,1 1 1,0 0-1,0-1 1,0 1-1,0 0 1,0 0-1,0 0 1,0 0-1,0 0 1,0 0-1,0 0 1,1 0-1,-1 0 1,0 0-1,1 1 1,-1-1-1,1 1 1,-1-1 0,0 1-1,1-1 1,2 1-1,1 0-395,0 0 0,1 1 0,-1 0-1,0 0 1,0 0 0,7 4 0,-6-3-473,0 0 0,-1-1 0,1 1 0,0-1-1,7 0 1,3-1-252</inkml:trace>
  <inkml:trace contextRef="#ctx0" brushRef="#br0" timeOffset="1">556 15 12235,'11'11'5937,"-3"-1"-2568,-3-2-1121,0-2-480,-3-4-823,4-1-377,-6-4-2433</inkml:trace>
</inkml:ink>
</file>

<file path=ppt/ink/ink2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13.250"/>
    </inkml:context>
    <inkml:brush xml:id="br0">
      <inkml:brushProperty name="width" value="0.05" units="cm"/>
      <inkml:brushProperty name="height" value="0.05" units="cm"/>
      <inkml:brushProperty name="color" value="#FF0066"/>
    </inkml:brush>
  </inkml:definitions>
  <inkml:trace contextRef="#ctx0" brushRef="#br0">506 364 6825,'0'-2'137,"0"1"0,-1-1 0,1 0 0,-1 1 0,1-1 0,-1 1 0,0-1-1,0 1 1,0-1 0,0 1 0,0-1 0,0 1 0,0 0 0,0 0 0,0-1-1,0 1 1,-1 0 0,1 0 0,-1 0 0,1 0 0,-1 1 0,1-1 0,-3-1 0,0 2 112,0 1 1,-1-1 0,1 1-1,0-1 1,0 1 0,0 0-1,0 1 1,-6 2 0,4-2-107,-14 7 220,1 0-1,0 1 1,1 1 0,0 1-1,1 0 1,0 2-1,0 0 1,2 0-1,0 2 1,1 0-1,0 0 1,1 1-1,-11 21 1,-10 22 7,2 1 1,-41 110-1,62-138-300,0 1 1,3 0-1,0 0 1,2 1-1,2-1 1,1 1-1,2 0 1,1 0-1,2 0 1,1 0-1,2 0 1,2-1-1,16 55 1,2 3-88,-14-45 181,3 0 0,19 46 0,-27-80-48,0-1-1,0 0 1,2 0-1,-1 0 1,1 0-1,1-1 1,0-1-1,1 0 1,0 0 0,1-1-1,17 13 1,-3-7 173,1-2 1,0 0-1,0-2 1,42 12-1,117 19 384,-1 0 11,-122-24-338,67 11 0,-103-25-251,1-2 1,-1 0-1,0-2 1,1 0-1,38-7 0,-34 2 58,-1-2-1,1-1 0,-1-1 1,-1-1-1,0-2 0,0-1 1,-2-1-1,50-34 0,48-36 86,36-26 0,-132 88-161,-1-2 0,-1 0-1,31-39 1,-40 42-33,127-167 35,-124 158 0,-2-2 0,-1 0 0,-1-2 0,16-47 0,-19 38 2,-2 0-1,-1-1 1,4-48 0,-13 66-41,-1 1 1,-1-1-1,-1 1 0,-1-1 1,-2 1-1,-11-47 0,-1 16 10,-3 2 0,-1 0 0,-36-65 0,44 97-51,-2 1 1,0 0-1,-1 1 1,-1 0-1,-1 1 1,-1 1-1,-1 1 1,0 0-1,-42-26 1,19 18-22,0 2 0,-2 1 0,-1 3 1,0 2-1,-2 1 0,1 3 0,-68-11 0,-299-10-483,374 35 421,0 1 1,1 2 0,0 1-1,0 2 1,0 2 0,-72 27-1,39-6-15,1 3 0,-93 60-1,134-74 84,-51 42-1,69-51-145,1 0 0,0 1 0,0 0-1,1 0 1,1 1 0,0 0 0,-7 14-1,14-25 57,1 0 0,-1 0-1,1 0 1,-1 0-1,1 0 1,-1 0 0,1 0-1,0 1 1,0-1 0,-1 0-1,1 0 1,0 0 0,0 0-1,0 0 1,0 0 0,0 1-1,1-1 1,-1 0-1,0 0 1,0 0 0,1 0-1,-1 0 1,1 0 0,0 1-1,1 0-206,-1 0-1,1-1 0,0 0 1,0 1-1,0-1 0,0 0 1,0 0-1,0 0 0,0 0 1,1 0-1,1 0 1,23 6-1261</inkml:trace>
</inkml:ink>
</file>

<file path=ppt/ink/ink2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13.962"/>
    </inkml:context>
    <inkml:brush xml:id="br0">
      <inkml:brushProperty name="width" value="0.05" units="cm"/>
      <inkml:brushProperty name="height" value="0.05" units="cm"/>
      <inkml:brushProperty name="color" value="#FF0066"/>
    </inkml:brush>
  </inkml:definitions>
  <inkml:trace contextRef="#ctx0" brushRef="#br0">1 873 7586,'0'0'111,"0"0"0,1 0 0,-1 0 0,0 0 0,0 0 1,1 0-1,-1 0 0,0 0 0,0 0 0,1 1 0,-1-1 1,0 0-1,0 0 0,1 0 0,-1 0 0,0-1 0,0 1 1,1 0-1,-1 0 0,0 0 0,0 0 0,1 0 0,-1 0 1,0 0-1,0 0 0,1 0 0,-1-1 0,0 1 0,0 0 0,1 0 1,-1 0-1,0-1 0,0 1 0,0 0 0,0 0 0,1 0 1,-1-1-1,0 1 0,0 0 0,0 0 0,0-1 0,0 1 1,12-15 1245,6-16 1168,25-53-1,-17 28-1042,13-18 383,4 2 1,70-92 0,-52 89-1380,127-122 0,-147 163-1649,12-12-4799,-36 25 4460</inkml:trace>
</inkml:ink>
</file>

<file path=ppt/ink/ink2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14.678"/>
    </inkml:context>
    <inkml:brush xml:id="br0">
      <inkml:brushProperty name="width" value="0.05" units="cm"/>
      <inkml:brushProperty name="height" value="0.05" units="cm"/>
      <inkml:brushProperty name="color" value="#FF0066"/>
    </inkml:brush>
  </inkml:definitions>
  <inkml:trace contextRef="#ctx0" brushRef="#br0">189 323 10858,'-5'-7'1810,"2"3"-970,0-1 1,-1 1-1,0 0 0,0 0 0,0 0 1,-7-5-1,9 8-773,1 0 0,-1 0 0,0 1 0,1-1 0,-1 1 0,0-1 0,1 1 0,-1 0 0,0 0 0,0 0 0,1 0 0,-1 0 0,0 0 0,0 0 0,1 0 0,-1 1 0,0-1 0,1 0 0,-1 1 0,0 0 0,1-1 0,-1 1 0,1 0 0,-1 0 0,1 0 0,-2 1 0,-6 5 23,0 1 0,1-1 0,0 2 0,0-1 0,1 1 0,0 0 0,1 0 0,0 1 0,1 0 0,-7 13 0,9-15-50,0 0-1,0-1 0,0 1 0,1 0 0,0 1 0,1-1 0,0 0 0,0 0 0,1 1 0,0-1 0,0 0 0,1 1 0,0-1 0,3 13 0,-3-19-36,-1 0 0,1 1 1,0-1-1,0 1 0,0-1 0,0 0 0,0 0 0,1 0 0,-1 0 0,0 0 0,1 0 0,0 0 0,-1 0 0,1 0 0,0-1 0,0 1 0,0-1 0,0 1 1,0-1-1,1 0 0,-1 0 0,0 0 0,0 0 0,1 0 0,-1 0 0,1-1 0,-1 1 0,0-1 0,1 0 0,-1 0 0,1 0 0,-1 0 0,1 0 0,-1 0 1,1-1-1,-1 1 0,4-2 0,0 0-5,-1 0 0,0-1 0,0 1 0,0-1 0,-1 0 0,1 0 0,-1-1 0,1 0 0,-1 0 0,0 0 0,-1 0 0,1 0 1,-1-1-1,1 1 0,3-10 0,-1-2 14,0 0-1,-1 0 1,0-1 0,-2 1 0,0-1 0,-1 0 0,-1 0 0,0 0 0,-1 0-1,-3-21 1,-1 5 23,-2 0 0,-1 1 0,-2 0 0,-15-40 0,21 63-4,-1 0-1,1 1 1,-2 0-1,1 0 1,-1 0-1,0 0 1,0 1 0,-1 0-1,0 0 1,-13-12-1,18 19-14,0-1-1,1 1 0,-1-1 1,1 1-1,-1 0 0,1 0 1,-1-1-1,0 1 0,1 0 1,-1 0-1,1-1 0,-1 1 1,0 0-1,1 0 0,-1 0 1,0 0-1,1 0 0,-1 0 1,0 0-1,1 0 0,-1 1 1,0-1-1,1 0 0,-1 0 1,1 0-1,-1 1 1,0-1-1,1 0 0,-1 1 1,1-1-1,-1 0 0,0 2 1,-1-1 7,1 1 0,0 0 1,0 0-1,0 0 0,0 0 0,0 0 1,1 0-1,-1 0 0,1 0 1,-1 3-1,-1 4 42,1 1 1,1 0-1,0 16 0,3-10-3,0 1 0,1 0-1,1-1 1,0 0-1,1 0 1,1 0 0,1-1-1,0 0 1,12 16 0,-14-22-51,0 0 1,1-1-1,1 0 1,-1 0-1,1 0 1,0-1 0,1 0-1,0 0 1,0-1-1,1-1 1,-1 1 0,1-2-1,0 1 1,1-1-1,10 2 1,-17-5 0,1 0 1,-1 0-1,0-1 0,1 0 1,-1 0-1,1 0 0,-1 0 1,0-1-1,1 0 0,-1 1 0,0-2 1,1 1-1,-1 0 0,0-1 1,0 0-1,0 0 0,0 0 1,-1-1-1,1 1 0,-1-1 1,1 0-1,-1 0 0,0 0 1,0 0-1,4-6 0,-3 3 31,0 0 0,0-1-1,-1 1 1,0-1 0,0 0-1,-1 0 1,0 0 0,0 0-1,0-1 1,-1 1 0,0 0-1,-1-1 1,0 1-1,-1-10 1,-13-62 589,16 87-611,-2-5-16,1 0 1,0 0-1,0 0 1,0-1-1,0 1 1,0 0 0,1 0-1,-1-1 1,4 4-1,0 2-1,0 0-1,1-1 0,1 1 1,-1-1-1,1-1 0,0 1 1,1-1-1,-1-1 0,13 8 1,-19-13-61,0 1 1,1-1 0,-1 1 0,0-1 0,0 0-1,1 1 1,-1-1 0,0 0 0,1 0-1,-1 0 1,0 0 0,0 0 0,1 0 0,-1 0-1,0 0 1,1-1 0,-1 1 0,0 0 0,0-1-1,1 1 1,-1-1 0,0 0 0,0 1-1,0-1 1,0 0 0,0 0 0,0 1 0,0-1-1,2-2 1,-1-1-617,1 0-1,-1 0 1,0-1 0,0 1-1,0-1 1,2-7 0,4-10-793</inkml:trace>
</inkml:ink>
</file>

<file path=ppt/ink/ink2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15.146"/>
    </inkml:context>
    <inkml:brush xml:id="br0">
      <inkml:brushProperty name="width" value="0.05" units="cm"/>
      <inkml:brushProperty name="height" value="0.05" units="cm"/>
      <inkml:brushProperty name="color" value="#FF0066"/>
    </inkml:brush>
  </inkml:definitions>
  <inkml:trace contextRef="#ctx0" brushRef="#br0">15 482 10994,'-12'6'4265,"9"-1"-3161,3-4-423,7-1-529,-7-1-224,0-1-841,18-7-455,9-9 752</inkml:trace>
  <inkml:trace contextRef="#ctx0" brushRef="#br0" timeOffset="1">280 1 8130,'-3'0'318,"-1"0"-1,1 1 1,-1 0 0,1-1 0,-1 1-1,1 0 1,0 1 0,0-1 0,-1 1-1,1-1 1,0 1 0,0 0 0,0 0 0,1 0-1,-1 0 1,0 1 0,1-1 0,0 1-1,-1-1 1,1 1 0,0 0 0,0 0 0,1 0-1,-1 0 1,1 1 0,-1-1 0,0 4-1,1-1-146,-1 1-1,1-1 0,1 1 1,-1-1-1,1 1 0,1 0 1,-1-1-1,1 1 0,0-1 1,0 1-1,1-1 0,0 1 1,5 9-1,20 44 684,3-2 0,40 57 0,-58-99-817,-2 2 1,1-1-1,10 28 0,-21-44-88,0-1 0,0 0 0,0 1 0,0-1 0,1 1 0,-1-1 0,0 0 0,0 1 0,-1-1 0,1 0 0,0 1 0,0-1 0,0 0 0,0 1 0,0-1 0,0 0 0,0 1 0,-1-1 0,1 0 0,0 1 0,0-1 0,0 0 0,-1 0-1,1 1 1,0-1 0,0 0 0,-1 0 0,1 1 0,0-1 0,-1 0 0</inkml:trace>
</inkml:ink>
</file>

<file path=ppt/ink/ink2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15.516"/>
    </inkml:context>
    <inkml:brush xml:id="br0">
      <inkml:brushProperty name="width" value="0.05" units="cm"/>
      <inkml:brushProperty name="height" value="0.05" units="cm"/>
      <inkml:brushProperty name="color" value="#FF0066"/>
    </inkml:brush>
  </inkml:definitions>
  <inkml:trace contextRef="#ctx0" brushRef="#br0">88 209 10050,'-87'-13'4161,"93"13"-2537,1 0-327,7-10-417,11-4-296,-4-6-256,4-4-104,-2-3-728,-2-3-752,0-5 656,3-1 7</inkml:trace>
</inkml:ink>
</file>

<file path=ppt/ink/ink2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15.967"/>
    </inkml:context>
    <inkml:brush xml:id="br0">
      <inkml:brushProperty name="width" value="0.05" units="cm"/>
      <inkml:brushProperty name="height" value="0.05" units="cm"/>
      <inkml:brushProperty name="color" value="#FF0066"/>
    </inkml:brush>
  </inkml:definitions>
  <inkml:trace contextRef="#ctx0" brushRef="#br0">21 0 9322,'-3'5'534,"0"-1"0,1 1 0,0 0 0,0-1 0,0 1 0,0 0 0,1 0 0,0 0 0,0 1 0,0-1 0,1 7 0,0-4-142,0 1 1,1-1-1,1 0 1,-1 1-1,1-1 0,4 11 1,6 7-154,1 0 0,1 0 0,19 27 0,-13-22 319,14 17-349,-25-36-276,1 0-1,-2 1 1,1 0-1,-2 1 1,0 0-1,0 0 1,8 29-1,-15-42-66,0 0-1,1 0 0,-1 1 1,0-1-1,0 0 0,0 0 1,0 0-1,0 1 0,0-1 1,0 0-1,0 0 0,-1 0 1,1 1-1,0-1 1,-1 0-1,1 0 0,-1 0 1,1 0-1,-1 0 0,1 0 1,-1 0-1,0 0 0,0 0 1,1 0-1,-1 0 0,0 0 1,0-1-1,0 1 1,0 0-1,0 0 0,0-1 1,0 1-1,0-1 0,0 1 1,0-1-1,-1 1 0,1-1 1,0 0-1,0 0 0,0 1 1,0-1-1,-1 0 1,1 0-1,0 0 0,0 0 1,-1-1-1,1 1 0,0 0 1,0 0-1,-2-1 0,-19-7-559</inkml:trace>
  <inkml:trace contextRef="#ctx0" brushRef="#br0" timeOffset="1">100 465 9314,'-44'-47'4057,"52"37"-2249,7-5-447,8-6-793,6-3-208,2 0-120,-1-2-896,-10 8 464</inkml:trace>
</inkml:ink>
</file>

<file path=ppt/ink/ink2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16.885"/>
    </inkml:context>
    <inkml:brush xml:id="br0">
      <inkml:brushProperty name="width" value="0.05" units="cm"/>
      <inkml:brushProperty name="height" value="0.05" units="cm"/>
      <inkml:brushProperty name="color" value="#FF0066"/>
    </inkml:brush>
  </inkml:definitions>
  <inkml:trace contextRef="#ctx0" brushRef="#br0">51 171 8522,'-15'-4'3476,"14"3"-3158,0 1 1,-1-1-1,1 1 0,0-1 0,0 1 0,0 0 1,-1 0-1,1 0 0,0-1 0,0 1 1,-1 0-1,1 0 0,0 1 0,0-1 0,-1 0 1,1 0-1,0 1 0,0-1 0,-3 1 1,3 1-224,0 0 0,0 0 1,0-1-1,0 1 0,0 0 0,1 0 1,-1 0-1,0 0 0,1 0 1,0 0-1,-1 0 0,1 0 1,0 0-1,0 0 0,0 0 1,0 0-1,1 4 0,-1 8 186,0-9-235,-1 0 0,1-1 0,1 1 0,-1 0 0,1-1 0,-1 1 0,1 0 0,1-1 0,-1 1 0,1-1 0,0 1 0,0-1 0,0 0 0,0 0 0,1 0 0,-1 0 0,1 0 0,0 0 0,0-1 0,1 0 0,6 6 0,8 4 149,-1-2 0,29 14 0,-31-18-121,0 1 0,-1 0-1,0 1 1,-1 1 0,21 18 0,-31-24-65,1 0 1,-1 0-1,0 0 1,-1 0-1,1 1 0,-1-1 1,0 1-1,0 0 1,0 0-1,0 0 0,-1 0 1,0 0-1,0 0 1,-1 0-1,1 0 1,-1 0-1,0 1 0,0-1 1,-1 0-1,0 0 1,1 0-1,-4 8 0,3-8-3,-1-1-1,1 0 0,-1 0 1,0 1-1,0-1 0,0-1 1,0 1-1,-1 0 0,0 0 0,1-1 1,-1 0-1,-1 1 0,1-1 1,0 0-1,-1-1 0,-4 4 0,5-4 0,0-1 0,0 0-1,0 0 1,0 0 0,0 0-1,0 0 1,0-1-1,0 1 1,0-1 0,0 0-1,0 0 1,0 0-1,0 0 1,0-1 0,-1 1-1,1-1 1,0 0 0,0 1-1,1-2 1,-1 1-1,0 0 1,0 0 0,0-1-1,-3-2 1,4 2 5,0 1 1,1 0-1,-1-1 0,1 1 1,-1-1-1,1 1 0,-1-1 1,1 0-1,0 0 0,0 1 1,0-1-1,0 0 0,0 0 1,0 0-1,1 0 0,-1 0 1,1 0-1,-1-1 0,1 1 1,0 0-1,0 0 0,0 0 1,0 0-1,0 0 0,0 0 1,1-1-1,-1 1 0,1 0 1,-1 0-1,1 0 0,0 0 1,0 0-1,0 0 0,0 1 1,0-1-1,2-3 0,6-8 67,0 0 0,1 1 1,23-22-1,-20 21-43,26-26 72,38-43 57,-70 74-144,-1 0-1,0-1 1,-1 0 0,0 0 0,0 0 0,-1 0 0,0-1 0,3-14 0,-6 21-6,-1 1 0,0-1 0,0 1 0,0-1-1,0 1 1,0-1 0,-1 1 0,1 0 0,-1-1 0,0 1-1,1-1 1,-1 1 0,0 0 0,0 0 0,-1-1 0,1 1 0,0 0-1,-1 0 1,1 0 0,-1 1 0,0-1 0,1 0 0,-1 1-1,0-1 1,0 1 0,-3-2 0,4 2-9,-1 0 0,1 0 0,-1 0 0,0 0-1,1 1 1,-1-1 0,0 0 0,0 1 0,0 0 0,1-1 0,-1 1 0,0 0-1,0 0 1,0 0 0,0 0 0,0 0 0,1 0 0,-1 1 0,0-1 0,0 1 0,0-1-1,1 1 1,-1 0 0,0 0 0,1-1 0,-1 1 0,0 0 0,1 0 0,-1 1-1,1-1 1,0 0 0,-1 0 0,1 1 0,-1 1 0,1-2-4,0 0 0,0 1 0,0-1 0,0 1 0,1-1 0,-1 1-1,0-1 1,1 1 0,-1 0 0,1-1 0,0 1 0,-1 0 0,1-1 0,0 1 0,0 0 0,0-1 0,0 1 0,1 0 0,-1-1 0,0 1 0,1-1 0,-1 1 0,1 0-1,-1-1 1,1 1 0,0-1 0,0 1 0,0-1 0,0 0 0,0 1 0,0-1 0,0 0 0,0 0 0,0 1 0,0-1 0,1 0 0,-1 0 0,0 0 0,4 1 0,1 2-1,0-1 0,1 1 1,-1-1-1,1-1 1,0 1-1,0-1 1,13 2-1,-10-3 3,1 0 1,-1-1-1,0-1 0,1 0 0,-1 0 0,0-1 0,0 0 1,0 0-1,0-1 0,0-1 0,-1 0 0,1 0 0,-1-1 1,0 0-1,0 0 0,-1-1 0,11-9 0,-9 5 5,1 0-1,-2 0 1,1-1-1,-2 0 1,1-1-1,-2 0 1,1 0 0,-2-1-1,0 0 1,0 0-1,-1 0 1,3-15-1,-6 24 35,-1 0 0,0-1 0,-1 1 1,1-1-1,-1 1 0,1-1 0,-1 1 0,-1-1 0,0-5 0,0 11-10,0 0 0,0 1 0,0-1 0,0 0 0,0 0 0,0 1 0,1-1 1,-1 0-1,0 1 0,1-1 0,-1 0 0,1 1 0,-1-1 0,1 1 0,-1-1 0,1 3 0,0-3-29,0 0 1,1 1-1,-1-1 1,0 1-1,1-1 0,-1 0 1,1 1-1,-1-1 0,1 0 1,-1 1-1,1-1 0,0 0 1,0 0-1,0 0 0,0 1 1,0-1-1,0 0 0,0 0 1,0-1-1,0 1 1,0 0-1,0 0 0,1 0 1,-1-1-1,0 1 0,1-1 1,-1 1-1,0-1 0,1 1 1,-1-1-1,1 0 0,-1 0 1,0 0-1,1 0 0,-1 0 1,1 0-1,1 0 0,5 0 4,1 0 0,-1-1-1,16-2 1,-22 2-4,0 0 1,0 0-1,0 0 0,-1 0 0,1 0 1,0 0-1,-1-1 0,1 1 0,-1 0 1,1-1-1,-1 1 0,1-1 0,-1 0 1,0 0-1,1-2 0,11-11 18,-12 15-20,-1 0-1,1 0 0,0-1 1,-1 1-1,1 0 0,-1 0 1,1 0-1,0 0 0,-1-1 1,1 1-1,0 0 0,-1 0 1,1 0-1,0 1 0,-1-1 1,1 0-1,0 0 0,-1 0 1,1 0-1,-1 1 0,1-1 1,0 0-1,-1 0 0,1 1 0,-1-1 1,1 0-1,0 1 0,8 7 3,-1-1-1,0 1 1,0 1-1,-1-1 1,0 1-1,0 0 1,-1 1-1,-1 0 1,1 0-1,-1 0 1,-1 1-1,5 15 1,-5-12 6,0 1 1,-1-1 0,0 1-1,-1 0 1,-1 0-1,0 1 1,-1-1 0,0 0-1,-4 16 1,3-27 29,0 1 1,-1-1-1,1 1 1,-1-1-1,-1 1 1,1-1-1,0 0 1,-1 0-1,0 0 1,0 0-1,-5 5 1,7-9-17,1 1 1,-1 0-1,0 0 0,0-1 1,0 1-1,0-1 0,0 1 1,0-1-1,0 1 0,0-1 1,0 0-1,0 1 0,-1-1 1,1 0-1,0 0 0,0 0 1,0 0-1,0 0 0,0 0 1,0 0-1,-2 0 0,1-1 0,1 0 0,-1 0 0,0 0 0,1 0 0,-1 0 0,1 0 0,0-1 0,-1 1 0,1 0 0,0-1 0,0 1 0,-1-1 0,1 0 0,0 1 0,1-1 0,-1 0 0,-1-2 0,-1-4-92,0 0 0,1-1-1,0 1 1,0-1 0,1 1-1,0-1 1,1-14 0,7-63-1913,1 35 1205</inkml:trace>
</inkml:ink>
</file>

<file path=ppt/ink/ink2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18.699"/>
    </inkml:context>
    <inkml:brush xml:id="br0">
      <inkml:brushProperty name="width" value="0.05" units="cm"/>
      <inkml:brushProperty name="height" value="0.05" units="cm"/>
      <inkml:brushProperty name="color" value="#FF0066"/>
    </inkml:brush>
  </inkml:definitions>
  <inkml:trace contextRef="#ctx0" brushRef="#br0">30 33 1808,'-30'-14'12765,"50"15"-6617,2-1-4369,60-5-3585,-18-4-1499,-38 4 2183</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20.561"/>
    </inkml:context>
    <inkml:brush xml:id="br0">
      <inkml:brushProperty name="width" value="0.05" units="cm"/>
      <inkml:brushProperty name="height" value="0.05" units="cm"/>
      <inkml:brushProperty name="color" value="#FF0066"/>
    </inkml:brush>
  </inkml:definitions>
  <inkml:trace contextRef="#ctx0" brushRef="#br0">1 269 7922,'37'-67'3404,"-36"66"-3286,-1 0 0,0 0 0,1 0-1,-1 0 1,1 0 0,-1 1-1,1-1 1,-1 0 0,1 0 0,0 0-1,-1 0 1,1 1 0,0-1-1,0 0 1,-1 1 0,1-1 0,0 1-1,0-1 1,0 1 0,0-1-1,0 1 1,0-1 0,0 1 0,0 0-1,0-1 1,0 1 0,0 0-1,1 0 1,5-1 659,4-3-169,-1 0 0,1-1 1,-1 0-1,0-1 1,-1 0-1,1 0 0,9-9 1,-15 11-511,0 1 0,0-1 1,-1 0-1,1 1 0,-1-2 1,0 1-1,0 0 0,-1-1 0,1 1 1,-1-1-1,0 0 0,0 1 1,0-1-1,-1 0 0,1 0 1,-1 0-1,-1-1 0,1-6 0,-1 11-109,0-1 0,0 0-1,0 1 1,0-1 0,0 0-1,-1 1 1,1-1 0,-1 1-1,1-1 1,-1 1-1,0-1 1,0 1 0,1-1-1,-1 1 1,0-1 0,0 1-1,0 0 1,-1 0 0,1 0-1,0 0 1,0-1 0,-1 2-1,1-1 1,0 0-1,-1 0 1,1 0 0,-1 1-1,1-1 1,-1 0 0,0 1-1,1 0 1,-1-1 0,1 1-1,-1 0 1,0 0 0,1 0-1,-1 0 1,0 0-1,1 0 1,-1 0 0,0 0-1,1 1 1,-1-1 0,1 1-1,-1-1 1,1 1 0,-1 0-1,1 0 1,-1-1-1,1 1 1,0 0 0,-1 0-1,1 0 1,0 1 0,0-1-1,0 0 1,0 0 0,0 1-1,-2 2 1,0 0-26,1 1 0,0-1 0,0 1 1,0 0-1,0 0 0,0 0 0,1 0 0,0 0 0,0 0 0,1 0 1,-1 0-1,1 0 0,0 0 0,1 1 0,-1-1 0,1 0 0,0 0 1,0 0-1,1 0 0,-1 0 0,1 0 0,0-1 0,0 1 1,1 0-1,-1-1 0,1 0 0,0 1 0,5 3 0,-3-2 31,0-2 0,0 1 0,0 0 0,1-1 0,0 0 0,0 0 0,0-1 0,1 0 0,-1 0 0,1 0 0,-1-1 0,1 0 0,0 0 0,0 0 0,0-1 0,0 0 0,0-1 0,0 0 0,0 0 0,8-1 0,78-23-1297,-65 20 1435</inkml:trace>
</inkml:ink>
</file>

<file path=ppt/ink/ink2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19.185"/>
    </inkml:context>
    <inkml:brush xml:id="br0">
      <inkml:brushProperty name="width" value="0.05" units="cm"/>
      <inkml:brushProperty name="height" value="0.05" units="cm"/>
      <inkml:brushProperty name="color" value="#FF0066"/>
    </inkml:brush>
  </inkml:definitions>
  <inkml:trace contextRef="#ctx0" brushRef="#br0">0 75 11570,'4'4'5338,"5"0"-2762,3-6-807,1-3-345,3-3-848,2 2-176,3-9-808,9-1-1144,8-15 1064</inkml:trace>
</inkml:ink>
</file>

<file path=ppt/ink/ink2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19.683"/>
    </inkml:context>
    <inkml:brush xml:id="br0">
      <inkml:brushProperty name="width" value="0.05" units="cm"/>
      <inkml:brushProperty name="height" value="0.05" units="cm"/>
      <inkml:brushProperty name="color" value="#FF0066"/>
    </inkml:brush>
  </inkml:definitions>
  <inkml:trace contextRef="#ctx0" brushRef="#br0">11 1 12691,'-2'0'4737,"0"0"-3657,-1 5-1392,0 11-328,5-7 288</inkml:trace>
</inkml:ink>
</file>

<file path=ppt/ink/ink2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21.381"/>
    </inkml:context>
    <inkml:brush xml:id="br0">
      <inkml:brushProperty name="width" value="0.05" units="cm"/>
      <inkml:brushProperty name="height" value="0.05" units="cm"/>
      <inkml:brushProperty name="color" value="#FF0066"/>
    </inkml:brush>
  </inkml:definitions>
  <inkml:trace contextRef="#ctx0" brushRef="#br0">832 0 5049,'-85'1'4948,"-108"11"-1734,180-11-2981,0 1 1,0 1-1,0 0 0,1 1 1,-1 0-1,1 1 0,0 0 1,1 1-1,-1 0 0,-19 14 1,14-5 0,0 1 0,0 0 0,2 1 0,0 0 0,-17 27 0,-3 6-1,3 1 0,2 1 0,2 2 0,2 1 0,3 1 0,3 1 0,-24 102-1,25-58 183,-8 163 0,26-229-316,1 1 1,2-1-1,2 0 0,1 1 0,2-2 1,1 1-1,1-1 0,20 46 0,-19-61-14,0 0 0,1-1-1,1 0 1,1 0-1,0-2 1,1 1-1,21 17 1,-11-13 79,2-1 0,1-1 0,0-1 0,37 18 0,-8-10 266,1-3 0,1-3 0,0-2 1,98 17-1,408 23 2683,-495-55-2814,1-2 1,-1-4-1,0-3 1,127-27-1,-80 3 306,125-52 0,-188 60-498,-1-3 1,-1-1-1,-2-3 1,70-52-1,-94 59-33,-1-1-1,0-1 0,-2-1 1,-1-1-1,-2-1 0,0 0 1,-2-2-1,-1 0 0,16-38 1,-18 28 38,0 0 0,-3-1 0,12-77 0,-20 87-68,-1 0 1,-1 0 0,-1 0 0,-2 0 0,-1 0-1,-8-34 1,-7-7-53,-4 0-1,-2 1 1,-4 1-1,-2 2 1,-74-120 0,92 169-20,-1 2 0,0-1 0,-2 2 0,0 0 0,0 0 0,-2 2 0,1 0 0,-2 0 0,0 2 0,0 0 0,-1 2 0,0 0 0,-1 0 0,-30-7 0,13 7-19,1 2 0,-2 2 0,1 1 0,0 2 0,-1 1 0,1 2 1,-53 9-1,-218 42-209,146-22 48,136-26 136,-165 34-496,158-29 31,0 1 1,1 1-1,-50 26 1,76-34 274,1 0 0,-1 0 0,1 1 0,0 0 0,1 0 1,-1 0-1,1 1 0,0-1 0,0 1 0,-4 6 0,6-8-31,1 0 0,-1-1-1,1 1 1,0 0 0,0 0 0,0 0-1,1-1 1,-1 1 0,1 0-1,-1 0 1,1 0 0,0 0 0,0 0-1,0 0 1,0 0 0,1 0-1,0 0 1,-1 0 0,1 0-1,0 0 1,0-1 0,2 5 0,17 23-1963</inkml:trace>
</inkml:ink>
</file>

<file path=ppt/ink/ink2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21.910"/>
    </inkml:context>
    <inkml:brush xml:id="br0">
      <inkml:brushProperty name="width" value="0.05" units="cm"/>
      <inkml:brushProperty name="height" value="0.05" units="cm"/>
      <inkml:brushProperty name="color" value="#FF0066"/>
    </inkml:brush>
  </inkml:definitions>
  <inkml:trace contextRef="#ctx0" brushRef="#br0">11 563 6041,'-11'6'2634,"11"-2"158,24-2-3,27-10-1177,1-2 0,-2-2-1,86-33 1,-96 31-1084,575-207 4336,-135 48-2812,-433 156-1946,14-5 24,109-25 0,-164 45-340,27-1 295,-32 3-195,-1 0-1,1 0 1,0 0-1,-1 0 1,1 0-1,0 0 1,-1 0-1,1 0 1,0 1 0,-1-1-1,1 0 1,0 1-1,-1-1 1,1 0-1,-1 1 1,1-1-1,-1 0 1,1 1-1,-1-1 1,1 1 0,-1-1-1,1 1 1,-1-1-1,1 1 1,-1-1-1,0 1 1,1 0-1,-1-1 1,0 1-1,0 0 1,1-1 0,-1 1-1,0 0 1,0-1-1,0 1 1,0 1-1</inkml:trace>
</inkml:ink>
</file>

<file path=ppt/ink/ink2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23.380"/>
    </inkml:context>
    <inkml:brush xml:id="br0">
      <inkml:brushProperty name="width" value="0.05" units="cm"/>
      <inkml:brushProperty name="height" value="0.05" units="cm"/>
      <inkml:brushProperty name="color" value="#FF0066"/>
    </inkml:brush>
  </inkml:definitions>
  <inkml:trace contextRef="#ctx0" brushRef="#br0">224 109 4105,'20'-51'6177,"-14"40"-5379,6-13 201,-12 23-866,1 0 1,-1 1-1,0-1 1,1 0-1,-1 0 0,0 0 1,0 0-1,0 1 0,0-1 1,0 0-1,0 0 0,0 0 1,0 0-1,0 0 0,0 1 1,0-1-1,-1 0 0,1 0 1,0 0-1,-1 1 0,1-1 1,0 0-1,-1 0 0,0 0 1,1 0-11,-1 1 1,1 0-1,0 0 1,0 0 0,-1 0-1,1 0 1,0 0 0,-1-1-1,1 1 1,0 0-1,-1 0 1,1 0 0,0 0-1,-1 0 1,1 0 0,0 0-1,-1 1 1,1-1-1,0 0 1,-1 0 0,1 0-1,0 0 1,0 0 0,-1 0-1,1 1 1,0-1-1,0 0 1,-1 0 0,1 0-1,0 1 1,0-1 0,-1 0-1,-11 8 29,0 0-1,1 0 1,0 1 0,0 1-1,-16 18 1,-10 11 224,5-5 7,-45 63-1,75-93-358,-1-1 0,1 0 0,0 1-1,0-1 1,0 1 0,1 0 0,-1 0-1,1-1 1,0 1 0,-1 5 0,2-8-12,0 0 1,0 0-1,0 0 1,0 0-1,0-1 1,1 1-1,-1 0 1,0 0-1,0 0 1,1 0-1,-1 0 1,0-1-1,1 1 1,-1 0-1,1 0 1,-1 0-1,1-1 1,0 1-1,0 0 1,1 0 8,-1 0 1,1 0-1,-1 0 0,1 0 1,0 0-1,-1-1 0,1 1 1,0-1-1,0 0 1,-1 1-1,1-1 0,0 0 1,2 0-1,20-1 127,-1-1-1,1-1 1,22-6-1,-13 3-35,35-3 0,-59 8-85,1 1-1,-1 0 1,1 1 0,-1 0-1,1 0 1,-1 1-1,1 0 1,10 5 0,-17-6 3,1 0-1,-1 1 1,1 0 0,-1-1 0,0 1 0,1 1 0,-1-1-1,0 0 1,0 1 0,-1 0 0,1-1 0,-1 1 0,1 0 0,-1 0-1,0 1 1,0-1 0,0 0 0,-1 1 0,1-1 0,-1 1-1,0-1 1,1 1 0,-2 0 0,1 0 0,0-1 0,-1 1-1,0 0 1,0 0 0,0 0 0,0-1 0,-2 9 0,0-3 49,0-1 1,-1 1-1,0-1 1,0 0-1,-1 0 1,0 0-1,-1 0 1,0 0-1,0-1 1,0 0-1,-1 0 1,-11 10-1,5-7-50,0 0-1,-1-1 1,0 0-1,0-2 1,-1 1-1,0-1 1,-1-1 0,1-1-1,-1 0 1,0-1-1,-27 4 1,39-7-86,1-1 0,-1 0 0,1-1 0,-1 1 1,1 0-1,-1-1 0,1 1 0,-1-1 0,1 0 0,-1 0 1,1 0-1,0 0 0,0 0 0,-1 0 0,1-1 0,0 1 1,-2-3-1,3 3-31,-1 0 1,1 0 0,0-1 0,1 1 0,-1 0-1,0-1 1,0 1 0,1 0 0,-1-1-1,0 1 1,1-1 0,-1 1 0,1-1-1,0 1 1,0-1 0,-1 1 0,1-1-1,0 1 1,0-1 0,0 1 0,1-1 0,-1 1-1,0-1 1,0 1 0,1-1 0,-1 1-1,1-1 1,0 1 0,-1 0 0,2-3-1,8-10-963,1 0-1,0 1 0,0 0 1,26-21-1,9-9-1110,-5 2 1110</inkml:trace>
</inkml:ink>
</file>

<file path=ppt/ink/ink2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23.812"/>
    </inkml:context>
    <inkml:brush xml:id="br0">
      <inkml:brushProperty name="width" value="0.05" units="cm"/>
      <inkml:brushProperty name="height" value="0.05" units="cm"/>
      <inkml:brushProperty name="color" value="#FF0066"/>
    </inkml:brush>
  </inkml:definitions>
  <inkml:trace contextRef="#ctx0" brushRef="#br0">117 105 7074,'2'-5'637,"3"-4"444,0-1 0,-1 1 0,0-1 0,0 0 0,-1 0 0,0 0 0,2-17 0,-5 27-1031,0 0-1,0 0 0,0 0 0,0-1 0,0 1 0,0 0 1,0 0-1,0 0 0,0 0 0,0 0 0,0-1 0,0 1 1,0 0-1,0 0 0,0 0 0,0 0 0,-1 0 0,1 0 0,0-1 1,0 1-1,0 0 0,0 0 0,0 0 0,0 0 0,0 0 1,0 0-1,0 0 0,-1-1 0,1 1 0,0 0 0,0 0 1,0 0-1,0 0 0,0 0 0,0 0 0,-1 0 0,1 0 0,0 0 1,0 0-1,0 0 0,0 0 0,0 0 0,-1 0 0,1 0 1,0 0-1,0 0 0,0 0 0,0 0 0,0 0 0,-1 0 0,1 0 1,0 0-1,-10 7 806,-10 12-307,3 2-210,1 0 0,1 1 0,1 0-1,0 1 1,2 1 0,-12 33 0,23-55-303,0 0 1,0 1 0,1-1-1,-1 1 1,1-1-1,-1 1 1,1-1-1,0 1 1,0 0-1,1 3 1,-1-5-27,0 0 1,1 0-1,-1 0 0,0 0 1,1-1-1,-1 1 0,0 0 1,1 0-1,-1-1 0,1 1 1,0 0-1,-1-1 0,1 1 1,-1 0-1,1-1 0,0 1 1,0-1-1,-1 1 0,1-1 1,0 1-1,1-1 0,0 1-5,1-1 0,0 0 0,0 1-1,-1-1 1,1-1 0,0 1-1,-1 0 1,1-1 0,0 1-1,-1-1 1,1 0 0,0 0-1,-1 0 1,1 0 0,-1 0 0,0-1-1,1 1 1,1-2 0,8-6 0,0 0 0,-1 0 0,0-1 0,-1 0 0,12-15 0,-17 19-4,0-1-1,-1 1 1,0-1 0,0-1 0,0 1-1,-1 0 1,0-1 0,-1 0 0,1 0-1,1-15 1,-4 22 27,0 1 0,1-1 0,-1 1 0,0-1 0,0 1 0,0-1 0,0 1 0,0-1 0,-1 1 0,1-1 0,0 1 0,0-1 0,0 1 0,0-1 0,0 1-1,-1-1 1,1 1 0,0-1 0,-1 1 0,1-1 0,0 1 0,0 0 0,-1-1 0,1 1 0,-1-1 0,15 10 442,-3-3-419,-1-1 0,0 2 0,12 8 0,-17-11-76,0 0 1,0 0 0,1-1 0,-1 0 0,1 0-1,0 0 1,0 0 0,0-1 0,0 0-1,0-1 1,1 1 0,10 0 0,-13-2-332,1-1 1,-1 1-1,0-1 1,0 0-1,1 0 1,-1-1-1,0 1 1,0-1-1,-1 0 1,1 0-1,0 0 1,0 0-1,-1-1 1,0 0-1,1 1 1,-1-1-1,0-1 1,4-5-1,6-10-936</inkml:trace>
</inkml:ink>
</file>

<file path=ppt/ink/ink2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24.497"/>
    </inkml:context>
    <inkml:brush xml:id="br0">
      <inkml:brushProperty name="width" value="0.05" units="cm"/>
      <inkml:brushProperty name="height" value="0.05" units="cm"/>
      <inkml:brushProperty name="color" value="#FF0066"/>
    </inkml:brush>
  </inkml:definitions>
  <inkml:trace contextRef="#ctx0" brushRef="#br0">1 333 9010,'4'24'6851,"12"13"-3683,-1-4-1479,-9-9-837,-1 0 0,3 28 0,1 9-374,-9-88-447,1 1 0,6-33 1,-6 47-25,1 4-7,-1-1-1,1 1 1,0 0 0,0 0-1,1 1 1,7-15 0,-9 19 6,1 1 0,-1-1 1,1 1-1,0-1 1,0 1-1,-1 0 1,1 0-1,1 0 1,-1 0-1,0 0 1,0 0-1,1 1 1,-1-1-1,1 1 0,0-1 1,-1 1-1,1 0 1,0 0-1,5-1 1,-6 2 16,-1 0-1,1 0 1,-1 1 0,1-1 0,-1 0 0,1 1 0,-1-1 0,0 1 0,1-1-1,-1 1 1,0 0 0,1 0 0,-1-1 0,0 1 0,0 0 0,1 0-1,-1 0 1,0 0 0,0 1 0,0-1 0,-1 0 0,1 0 0,0 1-1,0-1 1,-1 0 0,1 1 0,0-1 0,-1 0 0,1 1 0,-1-1-1,0 1 1,0-1 0,1 3 0,1 6 78,-1 1 0,0-1-1,0 14 1,-1-22-90,0 13 73,1-13-75,0 1 1,-1-1 0,0 0 0,1 1 0,-1-1 0,0 0 0,0 1 0,-1-1-1,1 0 1,0 1 0,-1-1 0,1 0 0,-1 0 0,0 1 0,0-1 0,0 0-1,0 0 1,0 0 0,-3 3 0,4-5-9,0 1-1,0-1 1,0 0-1,0 0 1,0 0-1,-1 0 1,1 0-1,0 0 1,0 0-1,0 0 1,0 0-1,-1 0 1,1 0-1,0 0 1,0 0-1,0 0 1,-1 0-1,1 0 1,0 0-1,0 0 1,0 0-1,0 0 1,-1 0-1,1 0 1,0 0-1,0 0 1,0 0-1,0 0 1,-1 0-1,1 0 1,0-1-1,0 1 1,0 0-1,0 0 1,0 0-1,0 0 1,-1 0-1,1-1 1,0 1-1,0 0 1,0 0-1,0 0 1,0 0-1,0 0 1,0-1-1,0 1 1,0 0-1,0 0 1,0 0-1,0-1 1,0 1 0,0 0-1,0 0 1,0 0-1,0 0 1,0-1-1,0 1 1,0 0-1,0 0 1,0 0-1,0 0 1,0-1-1,0 1 1,0 0-1,0 0 1,1 0-1,2-17-22,-3 16 25,5-24-3,2 0 0,1 1 0,0 0 0,2 1 0,1 0 0,0 0 0,19-24 0,-30 46 0,1 0 0,0 0 0,0 0 0,0 0 0,-1 0 0,1 0 0,0 1 0,0-1 0,0 0 0,1 1 0,-1-1 0,0 1 0,0-1 0,0 1 0,0-1 0,0 1 0,1 0 0,-1-1 0,0 1 0,0 0 0,1 0 0,-1 0 0,0 0 0,0 0 0,1 0 0,-1 1 0,0-1 0,0 0 0,2 1 0,2 2-3,0-1 0,1 1-1,-1 0 1,0 0 0,5 5-1,17 10-4,-23-17 12,0 0 0,-1 0 0,1-1 0,-1 1 0,1-1 0,0 0 0,0 0 0,-1 0 0,1 0 0,0 0 1,-1-1-1,1 0 0,0 0 0,-1 0 0,1 0 0,4-3 0,-2 1 30,-1 0-1,1-1 1,-1 0-1,0 0 1,0 0 0,-1-1-1,1 0 1,6-9 0,-2 1 119,-1-1 0,0 0 1,-1 0-1,0-1 1,-1 0-1,7-28 0,-11 32-26,0 0-1,-1-1 0,0-18 1,-1 27-113,0 0-1,0 0 1,0 0 0,0 1 0,0-1 0,-1 0 0,0 1-1,1-1 1,-1 0 0,0 1 0,0-1 0,0 1 0,-1-1 0,1 1-1,-1-1 1,1 1 0,-1 0 0,0 0 0,0 0 0,-3-3 0,4 4-11,0 1 0,0 0 0,1 0 0,-1-1 0,0 1 1,0 0-1,0 0 0,0 0 0,0 0 0,0 0 0,1 0 1,-1 0-1,0 0 0,0 0 0,0 0 0,0 0 0,0 1 1,1-1-1,-1 0 0,0 1 0,0-1 0,0 1 0,1-1 1,-1 0-1,0 1 0,1 0 0,-1-1 0,0 1 1,1-1-1,-1 1 0,1 0 0,-1 0 0,1-1 0,-1 1 1,1 0-1,-1 0 0,1-1 0,0 1 0,-1 0 0,1 0 1,0 1-1,-9 39 49,7-33-85,2 1-1,-1-1 1,2 1 0,-1-1-1,1 1 1,0-1-1,1 1 1,-1-1 0,2 0-1,-1 0 1,1 0 0,1 0-1,-1 0 1,1-1 0,8 11-1,-8-13-205,0 0-1,1 0 1,0 0-1,0-1 1,0 0-1,0 0 0,1 0 1,0-1-1,0 1 1,0-1-1,0-1 1,0 1-1,0-1 1,1 0-1,-1-1 1,1 1-1,-1-1 1,1-1-1,0 1 1,7-1-1,40-8-2387,5-11 1116</inkml:trace>
</inkml:ink>
</file>

<file path=ppt/ink/ink2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25.757"/>
    </inkml:context>
    <inkml:brush xml:id="br0">
      <inkml:brushProperty name="width" value="0.05" units="cm"/>
      <inkml:brushProperty name="height" value="0.05" units="cm"/>
      <inkml:brushProperty name="color" value="#FF0066"/>
    </inkml:brush>
  </inkml:definitions>
  <inkml:trace contextRef="#ctx0" brushRef="#br0">284 270 9130,'-1'-2'440,"1"1"0,-1 0 0,0-1 0,0 1 0,0 0 0,0 0 0,0 0 1,0 0-1,0-1 0,0 2 0,0-1 0,0 0 0,0 0 0,-1 0 0,1 0 0,-3 0 0,-27-4 2129,24 5-2369,-1 1 0,1 0 0,-1 0 0,1 0 0,0 1 0,-9 4 0,2 0 122,0 2 0,0 0 0,1 0 0,0 1 0,0 1-1,-13 13 1,19-17-242,1 1 1,0-1-1,0 1 0,1 0 1,0 1-1,0-1 0,1 1 1,-1 0-1,2 0 0,-1 0 1,1 1-1,-3 13 0,6-20-55,0 1 1,0 0-1,0-1 0,0 1 0,0 0 0,1-1 1,-1 1-1,1 0 0,0-1 0,0 1 1,0-1-1,0 1 0,0-1 0,0 1 0,0-1 1,1 0-1,0 1 0,-1-1 0,1 0 0,0 0 1,0 0-1,0-1 0,0 1 0,0 0 1,0-1-1,5 3 0,6 3 107,1-1 1,0 0-1,27 7 1,4 2 218,-37-11-270,0 0-1,0 0 1,0 0 0,-1 1 0,0 0-1,1 1 1,-2-1 0,10 11 0,-14-13-61,0-1 1,0 1 0,0 0 0,0 1-1,-1-1 1,0 0 0,1 0 0,-1 1 0,0-1-1,-1 0 1,1 1 0,-1-1 0,1 1 0,-1-1-1,0 1 1,0-1 0,-1 1 0,1-1-1,-1 1 1,1-1 0,-1 1 0,0-1 0,-3 7-1,-1 0-4,0 0 0,-1 0 0,0 0 0,-1-1 0,0 0-1,0 0 1,-1-1 0,0 0 0,-10 8 0,14-12-27,0-1 0,0 0 0,-1 0 1,1 0-1,0 0 0,-1-1 0,0 1 1,0-1-1,0-1 0,0 1 0,0-1 0,0 1 1,0-1-1,0-1 0,0 1 0,-1-1 1,1 0-1,0 0 0,0-1 0,0 1 0,-9-3 1,13 3-3,-1-1 0,0 0-1,1 1 1,-1-1 0,0 0 0,1 0 0,-1 0 0,1 0 0,0 0 0,-1 0 0,1 0 0,0 0 0,-1 0 0,1-1-1,0 1 1,0-1 0,0 1 0,0-1 0,1 1 0,-1-1 0,0 1 0,1-1 0,-1 0 0,1 1 0,-1-1 0,1 0 0,0 1-1,-1-1 1,1 0 0,0 0 0,0 1 0,0-1 0,1 0 0,-1 0 0,0 1 0,1-1 0,-1 0 0,1 1 0,0-1 0,-1 0-1,1 1 1,0-1 0,0 1 0,2-3 0,3-6-5,1 0 1,0 1-1,1-1 0,17-15 0,1 3 31,42-28 0,-51 39 93,0 0 0,-1-2 0,0 0 0,0 0 0,-2-2 0,0 0 0,20-27 0,-27 31 6,0 0 1,-1 0-1,0-1 0,-1 0 1,0 0-1,-1 0 1,0-1-1,-1 1 1,-1-1-1,0 0 1,0 0-1,-2 0 0,1 0 1,-2 0-1,-2-19 1,3 31-112,0 1-1,0-1 1,0 1 0,1-1 0,-1 1 0,0-1 0,-1 1-1,1-1 1,0 1 0,0-1 0,0 1 0,0-1 0,0 1 0,0 0-1,0-1 1,-1 1 0,1-1 0,0 1 0,0-1 0,-1 1-1,1 0 1,0-1 0,-1 1 0,1 0 0,0-1 0,-1 1-1,1 0 1,0-1 0,-1 1 0,1 0 0,-1 0 0,1-1-1,-1 1 1,1 0 0,0 0 0,-1 0 0,1 0 0,-1 0 0,1 0-1,-1 0 1,1 0 0,-1 0 0,1 0 0,-1 0 0,1 0-1,-1 0 1,1 0 0,-1 0 0,1 0 0,0 0 0,-1 1-1,1-1 1,-1 0 0,1 0 0,-1 0 0,1 1 0,0-1-1,-1 0 1,1 1 0,0-1 0,-1 0 0,1 1 0,0-1 0,-1 0-1,1 1 1,0-1 0,0 1 0,-1-1 0,1 1 0,-20 33 26,19-33-27,-5 11-2,1 1-1,-1-1 0,2 1 0,0 0 0,1 1 1,-3 15-1,6-27 2,-1 1-1,1-1 1,0 0 0,0 1 0,0-1-1,0 1 1,0-1 0,1 0 0,-1 1 0,1-1-1,-1 0 1,1 1 0,0-1 0,0 0-1,0 0 1,0 0 0,0 0 0,1 0 0,-1 0-1,0 0 1,1 0 0,0 0 0,-1-1 0,1 1-1,0-1 1,0 1 0,0-1 0,0 0-1,0 1 1,0-1 0,0 0 0,0-1 0,1 1-1,-1 0 1,0 0 0,1-1 0,-1 0-1,0 1 1,1-1 0,-1 0 0,1 0 0,-1 0-1,4-1 1,4 0-16,-1-1 0,0 0 0,1 0 1,-1-1-1,0 0 0,0 0 0,0-1 0,0 0 0,-1-1 0,0 0 0,0-1 1,0 1-1,10-11 0,4-5-32,0 0 0,36-49 0,-7-1 463,47-83-1,-93 146-307,-2 3-25,0 0-1,-1 1 1,1-1 0,-1 0 0,0 0 0,-1-1 0,3-6-1,-5 12-45,-4 3 20,-30 105-55,33-101 4,0 1 1,0 0-1,1-1 1,0 1-1,1 14 1,0-21-7,-1 1 1,1 0 0,1-1 0,-1 1-1,0-1 1,0 1 0,0-1 0,1 1-1,-1-1 1,1 1 0,-1-1 0,1 1-1,0-1 1,0 0 0,-1 1 0,1-1-1,0 0 1,0 1 0,0-1 0,1 0-1,-1 0 1,0 0 0,0 0 0,0 0-1,1 0 1,-1-1 0,0 1 0,1 0-1,2 0 1,-3-1-6,1 0 1,0 0-1,0 0 0,0-1 1,0 1-1,0 0 0,0-1 0,0 0 1,0 1-1,0-1 0,-1 0 1,1 0-1,0 0 0,-1 0 1,1 0-1,-1 0 0,1-1 1,-1 1-1,2-2 0,24-30-48,-20 21 49,-1 0 0,0 0 1,0 0-1,6-25 0,-10 31 6,0-1 0,-1 0 0,0 0 0,0 0 1,0 0-1,-1 0 0,0 0 0,-1 0 0,0 0 0,0 0 0,-2-7 0,3 13-22,-1 1-38,1 23 20,2 10 39,2-1 0,1 1 0,2-1 0,1-1-1,1 1 1,2-2 0,1 1 0,17 29 0,17 18 189,65 84 0,-106-155-169,1 1 0,0-1 0,0-1 1,14 13-1,-22-23-7,1 0 0,-1 0 1,1 0-1,0 0 0,0 0 0,0 0 1,1 0-1,-1-7 0,-2-14 12,-21-93 131,22 109-118,0 1-1,0-1 1,-1 1-1,0 0 1,0 0 0,-1 0-1,0 0 1,-10-13-1,12 18-97,-1-1-1,0 1 0,0 0 1,-1 0-1,1 1 1,0-1-1,-1 1 0,0-1 1,0 1-1,0 0 1,1 1-1,-2-1 0,1 1 1,0 0-1,0 0 1,0 0-1,-1 0 0,1 1 1,-7-1-1,-16 0-1095,-4-7 454</inkml:trace>
</inkml:ink>
</file>

<file path=ppt/ink/ink2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41.432"/>
    </inkml:context>
    <inkml:brush xml:id="br0">
      <inkml:brushProperty name="width" value="0.05" units="cm"/>
      <inkml:brushProperty name="height" value="0.05" units="cm"/>
      <inkml:brushProperty name="color" value="#FF0066"/>
    </inkml:brush>
  </inkml:definitions>
  <inkml:trace contextRef="#ctx0" brushRef="#br0">62 413 5273,'-61'42'13023,"64"-51"-8402,0 4-5539,43-44 2066,-3-1-1,45-68 1,-29 37 144,-46 64-1028,2-5 51,2 2 0,0 0 0,1 0 0,25-20 0,-33 37 301,-6 2-1841</inkml:trace>
</inkml:ink>
</file>

<file path=ppt/ink/ink2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42.117"/>
    </inkml:context>
    <inkml:brush xml:id="br0">
      <inkml:brushProperty name="width" value="0.05" units="cm"/>
      <inkml:brushProperty name="height" value="0.05" units="cm"/>
      <inkml:brushProperty name="color" value="#FF0066"/>
    </inkml:brush>
  </inkml:definitions>
  <inkml:trace contextRef="#ctx0" brushRef="#br0">134 40 6377,'-3'-25'10692,"3"24"-10407,0 1 0,0-1 0,0 0 1,-1 0-1,1 0 0,0 0 0,-1 1 0,1-1 0,-1 0 0,1 0 0,-1 1 0,1-1 0,-1 0 0,0 1 0,1-1 0,-1 1 0,0-1 0,0 0-207,0 1 0,0 0 1,1 0-1,-1 0 0,0 0 0,0-1 0,0 1 1,1 0-1,-1 1 0,0-1 0,0 0 0,0 0 1,1 0-1,-1 0 0,0 1 0,0-1 0,1 0 0,-1 0 1,0 1-1,-1 0 0,-25 23 148,25-22-201,-6 5 77,1 1 0,0 1-1,0-1 1,1 1 0,0 0-1,1 1 1,0-1-1,-6 16 1,8-13 82,0 0 0,0 0 0,1 1 0,0 18 0,2-27-145,0-1-1,0 0 1,0 1 0,1-1-1,-1 0 1,1 0 0,0 1-1,0-1 1,0 0 0,1 0-1,-1 0 1,1 0 0,-1-1 0,1 1-1,0 0 1,0-1 0,1 1-1,-1-1 1,0 1 0,1-1-1,-1 0 1,4 2 0,4 1 81,-1 0 0,1 0 0,0-1-1,1 0 1,-1-1 0,1 0 0,-1-1 0,1 0 0,14 0 0,-16-1-29,-1-1 1,1-1-1,-1 1 1,0-1-1,1-1 0,-1 1 1,0-2-1,0 1 0,0-1 1,0 0-1,-1 0 1,14-9-1,-17 9-78,0 0 0,-1 0 0,1-1 1,-1 1-1,0-1 0,0 0 0,0 0 0,0 0 0,-1 0 1,0-1-1,0 1 0,0 0 0,0-1 0,0 0 0,-1 1 1,0-1-1,0 0 0,-1 1 0,1-8 0,5-22-173,-4 30-940,11 4-9579,5 8 9433</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17.877"/>
    </inkml:context>
    <inkml:brush xml:id="br0">
      <inkml:brushProperty name="width" value="0.05" units="cm"/>
      <inkml:brushProperty name="height" value="0.05" units="cm"/>
      <inkml:brushProperty name="color" value="#FF0066"/>
    </inkml:brush>
  </inkml:definitions>
  <inkml:trace contextRef="#ctx0" brushRef="#br0">18 343 4673,'-17'40'5851,"17"-39"-5749,0-1-1,0 1 1,0-1 0,0 1-1,0-1 1,-1 1 0,1-1 0,0 1-1,0-1 1,0 1 0,0-1 0,1 1-1,-1-1 1,0 1 0,0-1-1,0 1 1,0-1 0,0 1 0,1-1-1,-1 0 1,0 1 0,0-1-1,1 1 1,-1-1 0,0 1 0,1-1-1,0 1 1,0-1-18,0 0 1,1 0-1,-1 0 1,0 0-1,0 0 0,1 0 1,-1-1-1,0 1 1,0 0-1,1-1 0,-1 1 1,0-1-1,0 1 1,0-1-1,0 1 0,0-1 1,2-1-1,4-3 281,1-1 0,-1 0 0,0-1 1,0 1-1,-1-1 0,0-1 0,7-9 0,33-58 979,-5-11-590,-28 54-585,22-36 0,-31 63-306,-1-1-1,1 1 1,0 1-1,1-1 1,-1 1-1,1 0 1,0 0 0,0 0-1,0 0 1,0 1-1,9-4 1,-9 5-350,0 0 0,0 0 0,0 1 0,0 0 0,0 0 0,0 0 0,1 0 0,7 1 0,11 3-646</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20.985"/>
    </inkml:context>
    <inkml:brush xml:id="br0">
      <inkml:brushProperty name="width" value="0.05" units="cm"/>
      <inkml:brushProperty name="height" value="0.05" units="cm"/>
      <inkml:brushProperty name="color" value="#FF0066"/>
    </inkml:brush>
  </inkml:definitions>
  <inkml:trace contextRef="#ctx0" brushRef="#br0">6 0 15355,'4'2'5706,"-5"0"-4522,-2-2-504,1 0-544,0 0-432,1 0 192</inkml:trace>
</inkml:ink>
</file>

<file path=ppt/ink/ink2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42.741"/>
    </inkml:context>
    <inkml:brush xml:id="br0">
      <inkml:brushProperty name="width" value="0.05" units="cm"/>
      <inkml:brushProperty name="height" value="0.05" units="cm"/>
      <inkml:brushProperty name="color" value="#FF0066"/>
    </inkml:brush>
  </inkml:definitions>
  <inkml:trace contextRef="#ctx0" brushRef="#br0">1 0 7690,'0'0'17719,"1"4"-16780,10 17-542,0 0 0,24 32 0,-13-13-59,-21-37-312,0 0 1,0 0-1,0-1 0,1 1 0,-1 0 0,1-1 1,0 1-1,-1-1 0,1 0 0,0 1 0,0-1 0,1 0 1,-1 0-1,4 2 0,-5-4 202,-1-1-174,1 0-1,0 0 0,0 1 1,-1-1-1,1 0 1,0 0-1,0 0 1,0 1-1,0-1 1,0 0-1,0 1 1,0-1-1,0 1 1,0-1-1,0 1 1,1 0-1,-1-1 1,0 1-1,2 0 0,15-8 116,21-13 268,-1-2 1,58-47-1,-96 70-502,1 0 0,-1 0-1,0-1 1,1 1 0,-1 0 0,0 0 0,1 0 0,-1-1 0,0 1-1,1 0 1,-1 0 0,0-1 0,1 1 0,-1 0 0,0-1-1,0 1 1,1 0 0,-1-1 0,0 1 0,0-1 0,0 1 0,0 0-1,1-1 1,-1 1 0,0-1 0,0 1 0,0-1 0,0 1-1,0 0 1,0-1 0,0 1 0,0-1 0,0 1 0,0 0-1,0-1 1,-1 1 0,1-1 0,0 1 0,0-1 0,0 1 0,0 0-1,-1-1 1,1 1 0,0 0 0,0-1 0,-1 1 0,1 0-1,0-1 1,-1 1 0,1 0 0,0 0 0,-1-1 0,1 1 0,0 0-1,-1 0 1,1 0 0,-1-1 0,1 1 0,0 0 0,-1 0-1,1 0 1,-1 0 0,-23-5-1353</inkml:trace>
</inkml:ink>
</file>

<file path=ppt/ink/ink2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2:44.596"/>
    </inkml:context>
    <inkml:brush xml:id="br0">
      <inkml:brushProperty name="width" value="0.05" units="cm"/>
      <inkml:brushProperty name="height" value="0.05" units="cm"/>
      <inkml:brushProperty name="color" value="#FF0066"/>
    </inkml:brush>
  </inkml:definitions>
  <inkml:trace contextRef="#ctx0" brushRef="#br0">3 0 5937,'-2'1'17692,"24"7"-16710,104 71 1732,-78-54-1712,-32-18-702,0 1 0,-1 1 1,0 0-1,0 1 0,-1 0 0,14 14 0,-26-21-240,0 0 0,0 0 1,0 0-1,-1 1 0,1-1 1,-1 1-1,1-1 0,-1 1 1,0 0-1,-1-1 0,1 1 1,-1 0-1,0 7 0,4 15 179,-4-25-222,0-1 1,0 1 0,0-1-1,0 1 1,0 0 0,0-1-1,0 1 1,0-1-1,0 1 1,0-1 0,0 1-1,0 0 1,0-1 0,0 1-1,-1-1 1,1 1-1,0-1 1,0 1 0,-1-1-1,1 1 1,0-1 0,-1 0-1,1 1 1,-1-1-1,1 1 1,0-1 0,-1 0-1,1 1 1,-2 0 0,-3 6-6103</inkml:trace>
</inkml:ink>
</file>

<file path=ppt/ink/ink2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50.649"/>
    </inkml:context>
    <inkml:brush xml:id="br0">
      <inkml:brushProperty name="width" value="0.05" units="cm"/>
      <inkml:brushProperty name="height" value="0.05" units="cm"/>
      <inkml:brushProperty name="color" value="#FF0066"/>
    </inkml:brush>
  </inkml:definitions>
  <inkml:trace contextRef="#ctx0" brushRef="#br0">9 403 8538,'-8'4'3505,"11"-4"-1665,5-5 2393,21-13-1913,70-50-231,-33 18-97,10-7-383,-3-1-241,2 3-568,-8 6-256,-15 22-304,-16 8-416,-13 19-1120,-11 6-1585,-21 4 1705</inkml:trace>
</inkml:ink>
</file>

<file path=ppt/ink/ink2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54.915"/>
    </inkml:context>
    <inkml:brush xml:id="br0">
      <inkml:brushProperty name="width" value="0.05" units="cm"/>
      <inkml:brushProperty name="height" value="0.05" units="cm"/>
      <inkml:brushProperty name="color" value="#FF0066"/>
    </inkml:brush>
  </inkml:definitions>
  <inkml:trace contextRef="#ctx0" brushRef="#br0">50 28 5745,'-11'-2'1142,"9"2"-883,0 0 0,0-1-1,0 1 1,0 0 0,0-1-1,0 1 1,0-1 0,0 0-1,1 0 1,-1 1 0,0-1 0,0 0-1,1-1 1,-1 1 0,1 0-1,-1 0 1,1-1 0,-1 1 0,1-1-1,0 1 1,-1-3 2162,2 5-2248,0-1 1,1 0-1,-1 0 0,0 0 0,0 0 0,0 0 0,1 0 0,-1 0 0,0 0 0,0 0 0,1 0 0,-1 1 0,0-1 1,0 0-1,1 0 0,-1 0 0,0-1 0,0 1 0,1 0 0,-1 0 0,0 0 0,3-2 2250,-3 2-2250,0 0 1,0 0-1,0-1 0,1 1 0,-1 0 0,0 0 0,0-1 0,0 1 0,3 11 124,1-1-1,0 1 0,1-1 1,0 0-1,0 0 1,1 0-1,13 16 1,2 4-14,-9-7-69,-1 1-1,-1 0 1,11 44-1,-4-12-100,22 59-2697,-44-116-1649,-1-6 2862</inkml:trace>
</inkml:ink>
</file>

<file path=ppt/ink/ink2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1:55.439"/>
    </inkml:context>
    <inkml:brush xml:id="br0">
      <inkml:brushProperty name="width" value="0.05" units="cm"/>
      <inkml:brushProperty name="height" value="0.05" units="cm"/>
      <inkml:brushProperty name="color" value="#FF0066"/>
    </inkml:brush>
  </inkml:definitions>
  <inkml:trace contextRef="#ctx0" brushRef="#br0">141 27 9706,'-7'2'494,"1"0"0,-1 1 0,0 0 0,1 0 0,0 0 0,-1 1 0,1 0 0,1 0 0,-1 0 0,0 1 0,-7 8 0,8-6-211,-1 0 0,1 0 0,1 1 0,-1 0 0,1 0 0,1 0 0,-1 0 1,-1 11-1,-2 10 4,2 1 0,2 1 0,1-1 0,2 41 0,0-50 15,0 28 206,2 0 0,15 84 0,-12-110-347,1 0 0,1 0 0,1 0 0,1-1 0,1 0 0,1-1 0,23 33 1,-22-38-107,0-1 1,0-1-1,1 0 1,1 0 0,1-1-1,0-1 1,0-1-1,1 0 1,0-1 0,31 14-1,-34-19-43,-1-1-1,1 0 0,0-1 0,0 0 0,0-1 0,0 0 0,0-1 1,0-1-1,1 0 0,-1-1 0,0 0 0,0-1 0,0-1 1,0 0-1,0 0 0,17-8 0,-10 1 45,0-1-1,-1 0 1,0-1-1,-1-1 1,-1-1 0,0 0-1,-1-2 1,-1 0 0,0 0-1,-1-1 1,21-34-1,-23 31 181,0 0 0,-1-1 0,-2-1 0,0 0 0,-1 0 0,-1-1 0,-1 0-1,-2 0 1,0 0 0,2-45 0,-7 47-178,-1 0 0,0 0 1,-2 0-1,0 0 0,-2 1 0,0-1 0,-1 1 1,-1 1-1,-1-1 0,-1 2 0,0-1 0,-1 1 1,-1 1-1,-1 0 0,-1 0 0,0 2 0,-1 0 0,0 0 1,-2 1-1,1 1 0,-2 1 0,1 0 0,-2 2 1,0 0-1,0 1 0,0 0 0,-1 2 0,0 1 1,-33-7-1,32 10-55,-1 2-1,0 0 1,0 1 0,-41 6 0,-80 25-480,126-27 317,11-2 54,3-1-71,0 0 1,0 0-1,-1 0 0,1-1 0,0 1 0,-1-1 1,1 0-1,-1 1 0,1-2 0,-1 1 1,-5-1-1,8 0 146,1 1 1,0 0-1,0-1 0,-1 1 1,1 0-1,0-1 0,0 1 1,0-1-1,0 1 1,0-1-1,0 1 0,0 0 1,0-1-1,0 1 1,0-1-1,0 1 0,0-1 1,0 1-1,0 0 0,0-1 1,0 1-1,0-1 1,0 1-1,1-1 0</inkml:trace>
</inkml:ink>
</file>

<file path=ppt/ink/ink2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4:58.506"/>
    </inkml:context>
    <inkml:brush xml:id="br0">
      <inkml:brushProperty name="width" value="0.05" units="cm"/>
      <inkml:brushProperty name="height" value="0.05" units="cm"/>
      <inkml:brushProperty name="color" value="#FF0066"/>
    </inkml:brush>
  </inkml:definitions>
  <inkml:trace contextRef="#ctx0" brushRef="#br0">122 318 6001,'-110'64'2977,"104"-65"-969,1-1 49,10-7-33,4-11-111,13-12 119,2-10-32,10-10-143,0 2-145,0 1-640,1 7-399,-10 11-297,-4 4-288,-8 12-1185,3 9 513,-2 3 48</inkml:trace>
</inkml:ink>
</file>

<file path=ppt/ink/ink2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00.089"/>
    </inkml:context>
    <inkml:brush xml:id="br0">
      <inkml:brushProperty name="width" value="0.05" units="cm"/>
      <inkml:brushProperty name="height" value="0.05" units="cm"/>
      <inkml:brushProperty name="color" value="#FF0066"/>
    </inkml:brush>
  </inkml:definitions>
  <inkml:trace contextRef="#ctx0" brushRef="#br0">32 406 6673,'-11'2'2484,"11"-2"-2235,-1 0-1,1 0 1,-1 1-1,1-1 1,-1 0 0,1 0-1,-1 0 1,1 1-1,-1-1 1,1 0 0,-1 0-1,1 0 1,-1 0-1,0 0 1,1 0 0,-1 0-1,1 0 1,-1 0-1,1 0 1,-1 0 0,1-1-1,-1 1 1,1 0-1,-1 0 1,1-1 0,-1 1-1,1 0 1,-1 0-1,1-1 1,-1 1 0,1 0-1,0-1 1,-1 1-1,1-1 1,-1 1 0,1-1-1,0 1 1,0 0-1,-1-1 1,1 1 0,0-1-1,0 0 1,-1 1-1,1-1 1,0 1 0,0-1-1,0 0 1,1 0-115,1 1 0,0-1 0,-1 0 0,1 1 0,-1 0 0,1-1 0,0 1 0,-1 0 0,1 0 0,0-1 0,2 2 0,-4-1-90,69-4 1118,76-15 1,-106 12-867,138-26 887,205-67 0,-257 65-464,25-9 165,-141 41-806,-1-1 0,1-1 0,-1 1 0,-1-1 1,12-9-1,-17 13-59,0-1 0,0 0 0,0 1 0,0-1 0,0 0 0,0 0 0,-1 0-1,1-1 1,-1 1 0,0 0 0,1-1 0,-1 1 0,0-1 0,0 1 0,-1-1 0,1 1 0,0-1 0,-1 0 0,0 1 0,1-1 0,-1 0 0,0 1 0,-1-4 0,0-1 249,-5-23-12648,6 17 10034,0 4 1183</inkml:trace>
</inkml:ink>
</file>

<file path=ppt/ink/ink2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00.507"/>
    </inkml:context>
    <inkml:brush xml:id="br0">
      <inkml:brushProperty name="width" value="0.05" units="cm"/>
      <inkml:brushProperty name="height" value="0.05" units="cm"/>
      <inkml:brushProperty name="color" value="#FF0066"/>
    </inkml:brush>
  </inkml:definitions>
  <inkml:trace contextRef="#ctx0" brushRef="#br0">60 0 7298,'-43'26'3276,"42"-25"-3075,0-1 0,0 1 0,0-1 0,0 1 0,0-1 0,0 1-1,1 0 1,-1 0 0,0-1 0,0 1 0,1 0 0,-1 0 0,0 0 0,1 0-1,-1 0 1,1 0 0,-1-1 0,1 1 0,-1 1 0,1-1 0,0 0 0,-1 0-1,1 2 1,0-2-77,1 0-1,-1-1 0,1 1 1,0 0-1,-1 0 0,1-1 1,0 1-1,-1 0 0,1-1 1,0 1-1,0-1 0,0 1 1,-1-1-1,1 1 0,0-1 1,0 0-1,0 1 0,0-1 1,0 0-1,1 1 0,47 4 2159,-22-5-1317,-8-1-252,-1 1 1,1 1 0,0 0-1,35 8 1,-50-8-635,0 0-1,0 1 1,-1-1-1,1 1 1,0-1-1,-1 1 1,0 0 0,1 1-1,-1-1 1,0 0-1,0 1 1,0 0-1,0 0 1,-1 0-1,1 0 1,-1 0-1,0 0 1,0 1 0,0-1-1,0 1 1,-1-1-1,1 1 1,-1 0-1,0 0 1,0-1-1,0 1 1,0 0-1,-1 0 1,0 6-1,0-1 0,0 0 0,-1 0-1,0-1 1,0 1-1,-1 0 1,-1 0 0,1-1-1,-1 1 1,-1-1-1,-7 14 1,9-19-137,0 1 1,1-2-1,-1 1 0,-1 0 0,1 0 0,0-1 1,-1 1-1,1-1 0,-1 0 0,0 0 1,0 0-1,0 0 0,0 0 0,0-1 1,0 1-1,0-1 0,-1 0 0,1 0 0,0 0 1,-1 0-1,1 0 0,-1-1 0,1 0 1,-1 0-1,1 0 0,-1 0 0,1 0 0,0-1 1,-7-1-1,8 0-226,-1 1-1,2-1 1,-1 0 0,0 0 0,0 0 0,0 0-1,1 0 1,-1 0 0,1 0 0,0 0 0,0-1-1,0 1 1,0-1 0,0 1 0,0-1-1,0 1 1,1-1 0,-1-2 0,-2-8-1354,-16-37-3255,8 23 3586</inkml:trace>
</inkml:ink>
</file>

<file path=ppt/ink/ink2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00.992"/>
    </inkml:context>
    <inkml:brush xml:id="br0">
      <inkml:brushProperty name="width" value="0.05" units="cm"/>
      <inkml:brushProperty name="height" value="0.05" units="cm"/>
      <inkml:brushProperty name="color" value="#FF0066"/>
    </inkml:brush>
  </inkml:definitions>
  <inkml:trace contextRef="#ctx0" brushRef="#br0">25 57 7274,'-24'-56'7057,"30"67"-4384,9 4-33,-4 10-303,4 1-225,-1 5-616,-3 0-407,4 4-665,-4-4-40,2-5-608,5-5-568,10-29 584</inkml:trace>
</inkml:ink>
</file>

<file path=ppt/ink/ink2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01.897"/>
    </inkml:context>
    <inkml:brush xml:id="br0">
      <inkml:brushProperty name="width" value="0.05" units="cm"/>
      <inkml:brushProperty name="height" value="0.05" units="cm"/>
      <inkml:brushProperty name="color" value="#FF0066"/>
    </inkml:brush>
  </inkml:definitions>
  <inkml:trace contextRef="#ctx0" brushRef="#br0">27 353 6017,'-2'-1'592,"0"0"-1,0 0 1,0-1 0,1 1-1,-1 0 1,1-1-1,-1 0 1,1 1-1,-1-1 1,1 0 0,0 1-1,-1-1 1,1 0-1,0 0 1,-1-3 0,2 4-420,0 1 0,0-1 0,-1 1 1,1-1-1,0 1 0,0-1 0,0 0 1,0 1-1,0-1 0,-1 0 1,1 1-1,0-1 0,0 1 0,1-1 1,-1 0-1,0 1 0,0-1 0,0 1 1,0-1-1,1 0 0,-1 1 1,0-1-1,1 0 0,-1 1 45,1-1-1,0 1 1,0 0-1,0-1 1,0 1-1,0 0 1,-1 0-1,1 0 1,0-1-1,0 1 1,0 0-1,0 0 1,0 1-1,0-1 1,0 0 0,0 0-1,0 0 1,-1 0-1,1 1 1,0-1-1,0 0 1,1 1-1,35 15 383,-1 1 0,0 2-1,40 29 1,20 10-25,-90-54-545,12 6 67,1 0 0,-1-1 0,1-1 0,37 11 0,-54-19-89,-1 1 0,0-1-1,0 0 1,0 0 0,1 1-1,-1-1 1,0 0 0,1 0 0,-1 0-1,0 0 1,0 0 0,1 0-1,-1-1 1,0 1 0,0 0-1,1-1 1,-1 1 0,0-1-1,0 1 1,0-1 0,0 0 0,0 1-1,0-1 1,0 0 0,0 0-1,0 0 1,0 1 0,0-1-1,0 0 1,0 0 0,-1-1 0,1 1-1,0 0 1,-1 0 0,1 0-1,-1 0 1,1 0 0,-1-1-1,0 1 1,0 0 0,1 0-1,-1-1 1,0 1 0,0 0 0,0-3-1,-1-4 42,1-1 1,-1 0-1,-1 1 0,0-1 1,-4-11-1,-10-19 76,-1 1 0,-3 0 0,0 2 0,-3 0-1,-27-34 1,35 50-88,0-4 26,-17-35 1,-3-3-71,35 61-20,0 1 1,0 0-1,0-1 1,0 1-1,0 0 0,-1-1 1,1 1-1,0 0 0,0-1 1,0 1-1,0 0 1,0-1-1,0 1 0,1 0 1,-1-1-1,0 1 0,0 0 1,0-1-1,0 1 1,0 0-1,0-1 0,0 1 1,1 0-1,-1 0 1,0-1-1,0 1 0,0 0 1,1 0-1,-1-1 0,0 1 1,0 0-1,1 0 1,-1 0-1,0-1 0,1 1 1,-1 0-1,0 0 0,1 0 1,-1 0-1,0 0 1,0 0-1,1 0 0,-1 0 1,0 0-1,1 0 1,-1 0-1,0 0 0,1 0 1,-1 0-1,0 0 0,1 0 1,-1 0-1,0 0 1,1 0-1,-1 0 0,22 1-1992,24 12-2768,-23-5 3362</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36.443"/>
    </inkml:context>
    <inkml:brush xml:id="br0">
      <inkml:brushProperty name="width" value="0.05" units="cm"/>
      <inkml:brushProperty name="height" value="0.05" units="cm"/>
      <inkml:brushProperty name="color" value="#FF0066"/>
    </inkml:brush>
  </inkml:definitions>
  <inkml:trace contextRef="#ctx0" brushRef="#br0">444 82 5681,'0'-9'465,"-1"6"-199,0 0 1,1 0-1,0-1 1,0 1 0,0 0-1,0-1 1,0 1-1,1 0 1,-1 0-1,1-1 1,0 1-1,0 0 1,0 0 0,1 0-1,-1 0 1,1 0-1,-1 0 1,3-2-1,1-1 694,-1 1 1598,-4 18-1347,-4 22-1051,-3 0-1,0-1 0,-3 0 1,-21 55-1,-69 131 21,-129 164 446,209-354-523,18-27-115,0 0-1,0 0 1,-1-1-1,1 1 1,-1-1-1,0 0 1,-5 4-1,7-5-74,0-1-1,0 1 0,0-1 0,0 1 0,0-1 0,0 1 0,0-1 0,0 0 0,0 1 0,0-1 0,0 0 0,0 0 0,0 0 0,0 0 0,0 0 0,0 0 0,0 0 0,0 0 0,0 0 0,0 0 0,0-1 0,0 1 0,0 0 0,0-1 0,0 1 0,0-1 0,0 1 0,0-1 0,-1 0 0,1-8-3828,1 6 2816</inkml:trace>
</inkml:ink>
</file>

<file path=ppt/ink/ink2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02.379"/>
    </inkml:context>
    <inkml:brush xml:id="br0">
      <inkml:brushProperty name="width" value="0.05" units="cm"/>
      <inkml:brushProperty name="height" value="0.05" units="cm"/>
      <inkml:brushProperty name="color" value="#FF0066"/>
    </inkml:brush>
  </inkml:definitions>
  <inkml:trace contextRef="#ctx0" brushRef="#br0">16 1 6617,'-1'0'322,"1"0"-1,-1 0 0,0 0 0,1 0 0,-1 0 0,0 0 0,1 0 0,-1 1 0,1-1 0,-1 0 0,1 0 0,-1 1 1,0-1-1,1 0 0,-1 1 0,1-1 0,-1 0 0,1 1 0,0-1 0,-1 1 0,1-1 0,-1 1 0,1-1 0,0 1 1,-1-1-1,1 1 0,0-1 0,0 1 0,-1-1 0,1 1 0,0 0 0,0-1 0,0 1 0,0-1 0,0 1 1,0 0-1,0-1 0,0 1 0,0-1 0,0 1 0,0 0 0,0 0 0,23 25 6535,-4-8-7850,135 164 648,-159-220-8482,2 16 7447</inkml:trace>
</inkml:ink>
</file>

<file path=ppt/ink/ink2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02.752"/>
    </inkml:context>
    <inkml:brush xml:id="br0">
      <inkml:brushProperty name="width" value="0.05" units="cm"/>
      <inkml:brushProperty name="height" value="0.05" units="cm"/>
      <inkml:brushProperty name="color" value="#FF0066"/>
    </inkml:brush>
  </inkml:definitions>
  <inkml:trace contextRef="#ctx0" brushRef="#br0">31 395 7618,'-30'-23'8460,"32"23"-8116,1 0 0,-1 0-1,1-1 1,-1 1 0,1 0 0,-1-1 0,1 1-1,-1-1 1,0 0 0,1 0 0,-1 0-1,0 0 1,3-2 0,29-21 1393,-30 21-1404,14-11 32,0 0 1,-1-1-1,-1-1 1,-1 0-1,21-28 0,-35 42-476,0 0 1,0 1-1,-1-1 0,1 0 0,0 0 0,-1 1 0,1-1 0,-1 0 0,0 0 0,1 0 1,-1-3-1,-1 1-657,1 0 0,-1 1 0,0-1 0,0 0 0,-1 0 0,1 1 0,-3-5 1,-4-10-1396,2-4 913</inkml:trace>
  <inkml:trace contextRef="#ctx0" brushRef="#br0" timeOffset="1">154 43 6441,'-13'-43'3937,"18"56"-520,5 7-816,-1 3-33,8 7-319,0 3-249,6 2-360,-4-7-215,-9-15-513,0 1-232,30 40-248,-4-4-208,-5-15-792,-23-23-1592,-18-30 1375</inkml:trace>
</inkml:ink>
</file>

<file path=ppt/ink/ink2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05.323"/>
    </inkml:context>
    <inkml:brush xml:id="br0">
      <inkml:brushProperty name="width" value="0.05" units="cm"/>
      <inkml:brushProperty name="height" value="0.05" units="cm"/>
      <inkml:brushProperty name="color" value="#FF0066"/>
    </inkml:brush>
  </inkml:definitions>
  <inkml:trace contextRef="#ctx0" brushRef="#br0">10 589 7826,'-10'-2'6284,"13"-5"-2021,22-10-2422,61-39 437,88-75 0,73-85 470,-91 89-1922,-122 101-777,-34 26-73,0 0 0,0 0 1,0 0-1,0 0 1,0 0-1,0-1 0,0 1 1,0 0-1,1 0 0,-1 0 1,0 0-1,0 0 0,0 0 1,0 0-1,0 0 0,0 0 1,0 0-1,0 0 1,0-1-1,0 1 0,0 0 1,0 0-1,0 0 0,1 0 1,-1 0-1,0 0 0,0 0 1,0-1-1,0 1 0,0 0 1,0 0-1,0 0 0,0 0 1,0 0-1,0 0 1,0-1-1,0 1 0,-1 0 1,1 0-1,0 0 0,0 0 1,0 0-1,0 0 0,0 0 1,0 0-1,0-1 0,0 1 1,0 0-1,0 0 1,0 0-1,0 0 0,0 0 1,-1 0-1,1 0 0,0 0 1,0 0-1,0 0 0,0 0 1,0 0-1,0 0 0,0 0 1,-1 0-1,1 0 1,0 0-1,0-1 0,0 1 1,0 1-1,-16-3-3528,-26 4-1759,-3 3 6102,23-4-500</inkml:trace>
</inkml:ink>
</file>

<file path=ppt/ink/ink2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05.722"/>
    </inkml:context>
    <inkml:brush xml:id="br0">
      <inkml:brushProperty name="width" value="0.05" units="cm"/>
      <inkml:brushProperty name="height" value="0.05" units="cm"/>
      <inkml:brushProperty name="color" value="#FF0066"/>
    </inkml:brush>
  </inkml:definitions>
  <inkml:trace contextRef="#ctx0" brushRef="#br0">32 27 7218,'-28'-3'2169,"25"3"355,6-1 204,24-6 1272,-11 3-3375,1 0 0,0 1 0,0 1 1,0 1-1,0 0 0,1 1 1,27 4-1,-39-3-523,-1 0 0,0 0 1,0 1-1,0-1 0,0 2 0,0-1 1,0 0-1,0 1 0,-1 0 0,0 0 1,1 0-1,5 6 0,-8-6-58,1 1 0,0-1-1,-1 1 1,0 0 0,0 0-1,0 0 1,-1 0 0,1 0-1,-1 0 1,0 0 0,0 1-1,0-1 1,-1 0 0,1 1-1,-1-1 1,0 0 0,-1 7-1,0 3 34,-2 1-1,1-1 1,-10 25 0,11-33-102,-1-1 0,0 1 0,-1-1 0,0 0 0,1 0 0,-1 0 0,-1 0 0,1-1 0,-1 1 0,0-1-1,0 0 1,-7 6 0,10-9-136,-1 0 0,0-1 0,0 1 0,1 0 0,-1-1 0,0 1 0,0-1 0,1 1 0,-1-1 0,0 0 0,0 0 0,0 0 0,0 0 0,0 0 0,1 0 0,-1-1-1,0 1 1,0-1 0,0 1 0,1-1 0,-1 0 0,0 1 0,1-1 0,-1 0 0,-2-2 0,0 0-344,0 0 1,0 0-1,1-1 0,-1 1 1,1-1-1,0 0 0,0 0 1,1 0-1,-4-6 1,-7-21-373</inkml:trace>
</inkml:ink>
</file>

<file path=ppt/ink/ink2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06.227"/>
    </inkml:context>
    <inkml:brush xml:id="br0">
      <inkml:brushProperty name="width" value="0.05" units="cm"/>
      <inkml:brushProperty name="height" value="0.05" units="cm"/>
      <inkml:brushProperty name="color" value="#FF0066"/>
    </inkml:brush>
  </inkml:definitions>
  <inkml:trace contextRef="#ctx0" brushRef="#br0">12 3 10882,'-5'-2'10467,"-2"29"-8483,7 45-384,9-43-832,2-2-271,-1-2-537,2-11-657,1-17 497</inkml:trace>
</inkml:ink>
</file>

<file path=ppt/ink/ink2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06.846"/>
    </inkml:context>
    <inkml:brush xml:id="br0">
      <inkml:brushProperty name="width" value="0.05" units="cm"/>
      <inkml:brushProperty name="height" value="0.05" units="cm"/>
      <inkml:brushProperty name="color" value="#FF0066"/>
    </inkml:brush>
  </inkml:definitions>
  <inkml:trace contextRef="#ctx0" brushRef="#br0">175 97 6609,'-5'-2'260,"3"1"-57,0 1 0,0-1 1,0 0-1,0 0 0,0 1 0,0-2 0,1 1 0,-1 0 0,0 0 1,0-1-1,1 1 0,-1 0 0,1-1 0,-1 0 0,1 1 0,0-1 0,0 0 1,0 0-1,0 0 0,0 1 0,0-1 0,0 0 0,1 0 0,-1 0 1,0-1-1,1 1 0,0 0 0,-1-2 0,1-1 705,-1 0 0,0 0 1,0 0-1,0 0 0,-4-7 0,5 11-793,-1 0 0,1 1 0,0-1 0,-1 0 0,1 1 0,-1-1 0,1 1 0,0-1-1,-1 0 1,0 1 0,1-1 0,-1 1 0,1-1 0,-1 1 0,1 0 0,-1-1 0,0 1 0,1 0 0,-1-1 0,0 1 0,1 0 0,-1 0-1,0-1 1,0 1 0,1 0 0,-1 0 0,0 0 0,0 0 0,1 0 0,-1 0 0,0 0 0,0 0 0,1 0 0,-1 1 0,0-1 0,1 0-1,-1 0 1,0 1 0,1-1 0,-1 0 0,0 1 0,1-1 0,-1 1 0,0-1 0,1 1 0,-1-1 0,1 1 0,-1-1 0,1 1 0,-1 1-1,-21 27 243,13-16-279,2-5 0,1 0 1,1 0-1,-1 0 0,1 1 1,1 0-1,0 0 0,0 1 1,0-1-1,1 1 0,-2 13 1,3-1 164,-1 8 95,1 0 1,2 1-1,4 42 1,-3-65-252,0 0 1,1 0 0,0-1-1,0 1 1,1 0-1,0-1 1,1 1 0,-1-1-1,1 0 1,0 0-1,1-1 1,0 1 0,0-1-1,0 0 1,1-1 0,0 1-1,12 8 1,-11-10-8,0-1 1,0 1-1,0-2 1,1 1 0,-1-1-1,0 0 1,1-1-1,0 0 1,-1 0-1,1 0 1,0-1-1,-1 0 1,1-1 0,0 0-1,-1 0 1,1-1-1,-1 1 1,13-6-1,7-3 213,-1-1-1,0-2 1,39-25-1,-56 33-161,0-1 0,-1 0 0,0 0 0,14-15 0,-20 19-228,0 0 0,-1 0 0,1-1 0,-1 1 0,0-1 0,1 1 0,-1-1 0,0 1 0,0-1 0,0-3 1,-1 4-216,0 0 0,1 0 1,-1 0-1,-1 0 1,1 0-1,0 0 0,0 0 1,-1 0-1,1 0 1,-1 1-1,0-1 1,0 0-1,1 0 0,-1 0 1,-2-2-1,-12-13-1319</inkml:trace>
</inkml:ink>
</file>

<file path=ppt/ink/ink2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07.621"/>
    </inkml:context>
    <inkml:brush xml:id="br0">
      <inkml:brushProperty name="width" value="0.05" units="cm"/>
      <inkml:brushProperty name="height" value="0.05" units="cm"/>
      <inkml:brushProperty name="color" value="#FF0066"/>
    </inkml:brush>
  </inkml:definitions>
  <inkml:trace contextRef="#ctx0" brushRef="#br0">59 0 6065,'-35'34'2889,"12"-21"9981,26-2-11056,-2-9-2082,18 41 892,2-1 0,2-2-1,2 0 1,1-1 0,37 41-1,-61-77-684,0-1 0,1 1 0,0-1-1,-1 0 1,1 0 0,0 0-1,0 0 1,0 0 0,0 0-1,3 1 1,-5-3-20,-1 0 1,1 0-1,-1 0 0,0 0 1,1 0-1,-1 0 0,1 0 1,-1 0-1,1 0 0,-1 0 1,0 0-1,1 0 0,-1 0 1,1 0-1,-1 0 0,1 0 1,-1 0-1,0-1 0,1 1 1,-1 0-1,1 0 0,-1 0 1,0-1-1,1 1 0,-1 0 1,0-1-1,1 1 0,-1 0 1,0 0-1,1-1 0,-1-1-236,1 1 0,-1-1 0,0 1 0,1-1-1,-1 0 1,0 1 0,0-1 0,0 1-1,0-1 1,0 0 0,-1 1 0,1-1-1,-1-2 1,-5-15-2163,-1-4 1099</inkml:trace>
</inkml:ink>
</file>

<file path=ppt/ink/ink2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08.058"/>
    </inkml:context>
    <inkml:brush xml:id="br0">
      <inkml:brushProperty name="width" value="0.05" units="cm"/>
      <inkml:brushProperty name="height" value="0.05" units="cm"/>
      <inkml:brushProperty name="color" value="#FF0066"/>
    </inkml:brush>
  </inkml:definitions>
  <inkml:trace contextRef="#ctx0" brushRef="#br0">32 236 7634,'-26'-4'2758,"20"3"-418,21 1 717,-10-1-2610,1 0 1,-1 0 0,1 0-1,-1 0 1,0-1-1,1 0 1,-1 0 0,0-1-1,0 0 1,0 1-1,-1-1 1,1-1 0,-1 1-1,8-8 1,6-7 926,29-39 0,-34 41-847,-3 4-279,-7 9-409,-1 1-1,0 0 1,0-1 0,0 0 0,0 1 0,0-1 0,1-5 0,-2 7-240,-1-1 0,0 0 0,1 0 0,-1 1 0,0-1-1,0 0 1,0 0 0,0 1 0,0-1 0,0 0 0,-1-1 0,-2-23-2555,3 13 2592</inkml:trace>
</inkml:ink>
</file>

<file path=ppt/ink/ink2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08.598"/>
    </inkml:context>
    <inkml:brush xml:id="br0">
      <inkml:brushProperty name="width" value="0.05" units="cm"/>
      <inkml:brushProperty name="height" value="0.05" units="cm"/>
      <inkml:brushProperty name="color" value="#FF0066"/>
    </inkml:brush>
  </inkml:definitions>
  <inkml:trace contextRef="#ctx0" brushRef="#br0">41 52 7794,'-41'-51'3904,"46"59"-1575,6 5-121,6 3 9,5 8-209,4 7-103,2 0-113,2-1-183,-7 1-433,-2-2-208,-6 0-464,-6-1-176,1-5-112,-7-1-304,-3-7-728,-5-10 1776,-1-18-1016</inkml:trace>
</inkml:ink>
</file>

<file path=ppt/ink/ink2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16.070"/>
    </inkml:context>
    <inkml:brush xml:id="br0">
      <inkml:brushProperty name="width" value="0.05" units="cm"/>
      <inkml:brushProperty name="height" value="0.05" units="cm"/>
      <inkml:brushProperty name="color" value="#FF0066"/>
    </inkml:brush>
  </inkml:definitions>
  <inkml:trace contextRef="#ctx0" brushRef="#br0">32 554 5769,'-12'1'2186,"-7"-2"13025,29-2-15066,1 0 1,-1-1-1,0-1 0,-1 1 0,1-2 0,-1 1 1,13-11-1,-5 4 55,19-15 515,46-45 0,-16 14 69,4 2 16,120-107 719,-176 151-1463,0 1 0,21-14 0,-20 19-9030,-25 3 7189,-1 0 0,0 1 0,-21-1-1,23 3 1547,0-1-1,1 0 1,-1 0-1,0-1 1,1 0-1,-1-1 1,-12-5-1,10 1 5502,17 4-1610,5 0-4085,32-8 2195,-32 8-1384,-1 0 1,1 1 0,0 0 0,0 1-1,0 0 1,0 0 0,14 2 0,-23-1-311,0 0 1,0 0 0,0 1 0,0-1 0,0 1 0,0-1-1,0 1 1,0-1 0,0 1 0,0 0 0,0 0 0,-1 0-1,1 0 1,0 0 0,-1 1 0,1-1 0,0 0 0,-1 1-1,0-1 1,1 1 0,-1 0 0,0-1 0,0 1 0,0 0-1,0 0 1,0 0 0,0 0 0,0 0 0,-1 0 0,1 0-1,-1 0 1,1 0 0,-1 0 0,0 0 0,0 0 0,0 0-1,0 0 1,0 0 0,-1 4 0,-1 8-119,-1 0 0,-1 0 0,0-1 1,-9 22-1,10-28-1,-25 62-3224,24-37 2063</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36.849"/>
    </inkml:context>
    <inkml:brush xml:id="br0">
      <inkml:brushProperty name="width" value="0.05" units="cm"/>
      <inkml:brushProperty name="height" value="0.05" units="cm"/>
      <inkml:brushProperty name="color" value="#FF0066"/>
    </inkml:brush>
  </inkml:definitions>
  <inkml:trace contextRef="#ctx0" brushRef="#br0">7 159 4113,'18'-126'2647,"-16"93"2566,2 35-2635,-6 32-1788,0 3-192,-3-1-1,-12 48 1,16-77-491,-1 1-1,1 0 0,1-1 0,-1 1 0,1 0 0,1-1 1,1 12-1,-2-17-98,0-1 1,0 1-1,0-1 1,1 0 0,-1 1-1,0-1 1,1 1-1,-1-1 1,1 1-1,0-1 1,-1 0-1,1 0 1,0 1-1,0-1 1,0 0-1,-1 0 1,1 0-1,0 0 1,1 0 0,-1 0-1,0 0 1,0 0-1,0 0 1,1 0-1,-1-1 1,0 1-1,1 0 1,-1-1-1,0 0 1,1 1-1,-1-1 1,1 0 0,-1 1-1,1-1 1,-1 0-1,1 0 1,-1 0-1,1 0 1,-1-1-1,1 1 1,-1 0-1,0 0 1,1-1-1,2-1 1,9-4-101,0-1 1,0 0 0,-1-1-1,20-16 1,22-15-792,4 9 435</inkml:trace>
</inkml:ink>
</file>

<file path=ppt/ink/ink2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17.051"/>
    </inkml:context>
    <inkml:brush xml:id="br0">
      <inkml:brushProperty name="width" value="0.05" units="cm"/>
      <inkml:brushProperty name="height" value="0.05" units="cm"/>
      <inkml:brushProperty name="color" value="#FF0066"/>
    </inkml:brush>
  </inkml:definitions>
  <inkml:trace contextRef="#ctx0" brushRef="#br0">11 438 8474,'-10'-8'13913,"22"10"-12446,-2 1-1120,1 0 0,-1 1-1,19 10 1,23 8 307,-33-14-378,-1 1-1,0 1 1,0 0 0,-1 1-1,0 1 1,-1 1 0,17 16-1,-12-10-116,-15-14-128,0-1-1,0 0 1,0 0-1,0 0 1,1 0-1,0-1 0,0 0 1,10 2-1,-16-4-25,0-1-1,1 0 1,-1 1 0,1-1-1,-1 0 1,1 0 0,-1 0-1,1 0 1,-1-1-1,1 1 1,-1 0 0,1-1-1,-1 1 1,0-1-1,1 1 1,-1-1 0,0 0-1,3-1 1,-3 1 7,1-1 1,-1 0-1,0 1 0,0-1 0,0 0 1,0 0-1,0 0 0,0 0 1,-1 0-1,1 0 0,0 0 0,-1 0 1,0 0-1,1 0 0,-1 0 1,0 0-1,-1-4 0,0-9 95,-2-1-1,0 1 0,-1 0 1,-1 0-1,0 1 1,-1-1-1,-12-22 0,-2-7 93,-5-19 33,3-1 1,2-1 0,-12-75 0,32 136-218,-1-1 1,1 0-1,-1 0 1,1-1-1,1 1 0,-1 0 1,1 0-1,0 0 1,1-6-1,-1 10-57,-1 0-1,1 0 1,-1 0-1,1 0 1,-1 0-1,1 0 0,0 0 1,0 0-1,-1 0 1,1 1-1,0-1 1,0 0-1,0 0 1,0 1-1,0-1 0,0 0 1,0 1-1,0-1 1,0 1-1,0 0 1,0-1-1,0 1 1,0 0-1,0-1 0,1 1 1,-1 0-1,0 0 1,0 0-1,0 0 1,0 0-1,0 0 0,1 0 1,-1 1-1,0-1 1,0 0-1,0 1 1,0-1-1,0 1 1,0-1-1,0 1 0,0-1 1,0 1-1,0 0 1,1 1-1,32 20-3009,-25-16 1686,0 0 1,0 0-1,14 6 0,1-5-313</inkml:trace>
</inkml:ink>
</file>

<file path=ppt/ink/ink2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17.514"/>
    </inkml:context>
    <inkml:brush xml:id="br0">
      <inkml:brushProperty name="width" value="0.05" units="cm"/>
      <inkml:brushProperty name="height" value="0.05" units="cm"/>
      <inkml:brushProperty name="color" value="#FF0066"/>
    </inkml:brush>
  </inkml:definitions>
  <inkml:trace contextRef="#ctx0" brushRef="#br0">0 0 4537,'5'37'1370,"-1"0"498,-4-20 3062,-1 6 3786,17-13-6004,6 13-2202,-2 2 0,-1 0 0,22 36 1,-30-43-566,-7-12-131,0-1-1,0 1 1,-1 0-1,1 0 1,-2 1-1,1-1 1,-1 0-1,0 1 1,0 0-1,1 9 1,-3-16 108,0 0 1,0 0-1,0 0 1,0 1 0,0-1-1,0 0 1,0 0-1,0 0 1,0 0-1,0 0 1,0 1-1,0-1 1,0 0 0,0 0-1,0 0 1,0 0-1,0 0 1,0 0-1,0 1 1,0-1-1,0 0 1,0 0 0,0 0-1,0 0 1,0 0-1,0 0 1,-1 0-1,1 0 1,0 1-1,0-1 1,0 0 0,0 0-1,0 0 1,0 0-1,0 0 1,-1 0-1,1 0 1,0 0-1,0 0 1,0 0-1,0 0 1,0 0 0,0 0-1,-1 0 1,1 0-1,0 0 1,0 0-1,0 0 1,0 0-1,0 0 1,-1 0 0,1 0-1,0 0 1,0 0-1,-2-2-1174</inkml:trace>
</inkml:ink>
</file>

<file path=ppt/ink/ink2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17.936"/>
    </inkml:context>
    <inkml:brush xml:id="br0">
      <inkml:brushProperty name="width" value="0.05" units="cm"/>
      <inkml:brushProperty name="height" value="0.05" units="cm"/>
      <inkml:brushProperty name="color" value="#FF0066"/>
    </inkml:brush>
  </inkml:definitions>
  <inkml:trace contextRef="#ctx0" brushRef="#br0">5 311 8858,'0'-1'29,"-1"-2"396,0-1-1,0 0 1,0 1 0,1-1 0,0 1 0,0-1 0,0 0-1,0 1 1,0-1 0,1 0 0,-1 1 0,1-1 0,0 1 0,0-1-1,0 1 1,1-1 0,-1 1 0,1 0 0,0 0 0,0-1-1,4-3 1,7-7 1488,0-1-1,27-19 1,36-18 535,-56 34-1276,-19 16-1442,0 1 1,0-1-1,0 0 0,-1 1 0,1-1 1,0 0-1,-1 0 0,0 1 0,1-1 0,-1 0 1,0 0-1,0 0 0,0 0 0,0 0 0,-1-2 1,-12-29-4389,0 13 5224,5 8 151</inkml:trace>
</inkml:ink>
</file>

<file path=ppt/ink/ink2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18.399"/>
    </inkml:context>
    <inkml:brush xml:id="br0">
      <inkml:brushProperty name="width" value="0.05" units="cm"/>
      <inkml:brushProperty name="height" value="0.05" units="cm"/>
      <inkml:brushProperty name="color" value="#FF0066"/>
    </inkml:brush>
  </inkml:definitions>
  <inkml:trace contextRef="#ctx0" brushRef="#br0">13 41 7098,'-9'-40'5705,"5"41"-3457,8 15-183,1 4 47,1 6-239,7 6-121,8 7-136,-2-2-207,4 5-353,0 0-112,-9-3-336,4 3-136,0-1-184,-10-4-144,3-6-736,4-6-1464,4-10 1360</inkml:trace>
</inkml:ink>
</file>

<file path=ppt/ink/ink2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21.432"/>
    </inkml:context>
    <inkml:brush xml:id="br0">
      <inkml:brushProperty name="width" value="0.05" units="cm"/>
      <inkml:brushProperty name="height" value="0.05" units="cm"/>
      <inkml:brushProperty name="color" value="#FF0066"/>
    </inkml:brush>
  </inkml:definitions>
  <inkml:trace contextRef="#ctx0" brushRef="#br0">0 385 10138,'7'-1'6989,"8"-2"-3644,35-14-1887,269-160 3008,-239 119-3534,-50 35-598,56-32-1,-76 51-1847,-22 6-5716,2-2 6080,1-1 1,-1 0-1,0 0 0,-12-4 1,10 1 729,0 0 1,1-1-1,0-1 0,0 0 1,-14-9-1,66 16 6846,34 2-2764,-49-3-2472,-10-1-383,0 1 0,-1 0 0,1 2 0,18 3 0,-30-4-717,-1 0 0,1 0 0,0 0 0,-1 1 0,1 0 0,-1-1 0,1 1-1,-1 0 1,0 1 0,0-1 0,0 1 0,0-1 0,0 1 0,-1 0 0,1 0 0,-1 0 0,1 0 0,-1 0 0,0 1 0,-1-1 0,3 7 0,-1 0-226,-1 1-1,0-1 1,-1 1 0,0-1 0,-1 1 0,0-1 0,-1 1 0,0-1-1,0 1 1,-1-1 0,-1 1 0,-5 15 0,-6 28-2893,8-12 1604</inkml:trace>
</inkml:ink>
</file>

<file path=ppt/ink/ink2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22.115"/>
    </inkml:context>
    <inkml:brush xml:id="br0">
      <inkml:brushProperty name="width" value="0.05" units="cm"/>
      <inkml:brushProperty name="height" value="0.05" units="cm"/>
      <inkml:brushProperty name="color" value="#FF0066"/>
    </inkml:brush>
  </inkml:definitions>
  <inkml:trace contextRef="#ctx0" brushRef="#br0">129 16 7762,'-45'-8'3259,"25"2"1069,10 4 407,0 18-2790,1 5-1550,2 0 0,0 0 0,1 1 0,1 0 0,1 1 0,2-1 0,0 0 0,1 1 0,3 40 0,0-53-249,-1 0 0,1-1-1,1 1 1,-1-1 0,2 0-1,-1 1 1,2-2-1,-1 1 1,1 0 0,0-1-1,7 9 1,-7-12-93,1 1-1,-1-1 1,1 0 0,0-1 0,0 0-1,1 1 1,-1-2 0,1 1 0,0-1-1,0 0 1,0-1 0,0 0 0,1 0-1,-1 0 1,0-1 0,10 1-1,-4-1 1,1-1-1,0-1 0,0 0 0,0 0 0,-1-2 1,1 1-1,-1-2 0,0 0 0,0 0 0,17-10 1,-6 2-59,-1-1 1,-1-2 0,0 0 0,28-26 0,-50 41-92,1 0 0,-1-1 1,0 1-1,1 0 1,-1 0-1,0-1 0,0 1 1,1 0-1,-1-1 0,0 1 1,0 0-1,1-1 1,-1 1-1,0 0 0,0-1 1,0 1-1,0 0 1,1-1-1,-1 1 0,0-1 1,0 1-1,0 0 1,0-1-1,0 1 0,0-1 1,0 1-1,0 0 1,0-1-1,0 1 0,0-1 1,0 1-1,-1 0 1,1-1-1,0 1 0,0 0 1,0-1-1,-1 0 0,-1-5-3062,2 0 3407</inkml:trace>
</inkml:ink>
</file>

<file path=ppt/ink/ink2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22.498"/>
    </inkml:context>
    <inkml:brush xml:id="br0">
      <inkml:brushProperty name="width" value="0.05" units="cm"/>
      <inkml:brushProperty name="height" value="0.05" units="cm"/>
      <inkml:brushProperty name="color" value="#FF0066"/>
    </inkml:brush>
  </inkml:definitions>
  <inkml:trace contextRef="#ctx0" brushRef="#br0">11 71 8898,'-10'-42'3706,"10"41"-3516,0 0 0,0 0 0,0 0 0,0 0-1,0 0 1,0 0 0,1 0 0,-1 0 0,0 0 0,1 0 0,-1 0 0,0 0-1,1 0 1,0 0 0,-1 0 0,1 0 0,-1 0 0,1 0 0,0 0 0,0 1-1,-1-1 1,1 0 0,0 1 0,0-1 0,0 0 0,0 1 0,0-1 0,0 1-1,0-1 1,0 1 0,0 0 0,0-1 0,0 1 0,2 0 0,-1-1 165,1 1 0,-1 0 0,0-1 1,1 1-1,-1 0 0,1 0 0,-1 1 1,1-1-1,-1 0 0,0 1 0,1 0 1,3 1-1,-2 2-74,0-1 0,-1 2 0,1-1 0,-1 0 0,0 1 1,-1-1-1,1 1 0,-1 0 0,0 0 0,3 8 0,4 8 272,57 107 333,-58-116-2034,-6-23-8040,-4-5 7817</inkml:trace>
</inkml:ink>
</file>

<file path=ppt/ink/ink2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22.916"/>
    </inkml:context>
    <inkml:brush xml:id="br0">
      <inkml:brushProperty name="width" value="0.05" units="cm"/>
      <inkml:brushProperty name="height" value="0.05" units="cm"/>
      <inkml:brushProperty name="color" value="#FF0066"/>
    </inkml:brush>
  </inkml:definitions>
  <inkml:trace contextRef="#ctx0" brushRef="#br0">31 284 8106,'-25'-18'2107,"20"13"966,16 6 535,5 1-1598,-9-3-1464,0 1 1,0-1-1,0 0 0,0 0 0,-1 0 1,1-1-1,0 0 0,-1-1 1,0 0-1,8-4 0,-4 2-321,-1 0 1,0-1-1,0 0 0,-1-1 0,16-14 0,-22 19-374,0-1 0,0 0 0,-1 1 0,1-1 0,0 0 0,-1 0 0,0 0 0,1 0 0,-1 0 0,-1 0 0,1-1 0,0 1 0,-1 0 0,1 0 0,-1-1 0,0 1 0,0 0 0,0 0 0,-1-1 0,0-3 0,-2-4-1570,-1-1-1,0 1 1,-1 0-1,-7-12 1,1 0-1018,1 1 1322</inkml:trace>
  <inkml:trace contextRef="#ctx0" brushRef="#br0" timeOffset="1">140 1 5489,'6'3'14630,"32"35"-12311,-35-35-2262,24 27 1525,30 42 0,-49-61-1333,-1 0 1,0 1-1,-1 0 1,0 1-1,-1-1 0,-1 1 1,1 0-1,2 22 0,-4-20-305,-2-11-162,0 0 1,0 1-1,0-1 1,-1 1-1,0-1 1,0 1-1,0-1 0,0 1 1,-1 0-1,1-1 1,-4 9-1,-1-11-2373,-2-11 1087</inkml:trace>
</inkml:ink>
</file>

<file path=ppt/ink/ink2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45.926"/>
    </inkml:context>
    <inkml:brush xml:id="br0">
      <inkml:brushProperty name="width" value="0.05" units="cm"/>
      <inkml:brushProperty name="height" value="0.05" units="cm"/>
      <inkml:brushProperty name="color" value="#FF0066"/>
    </inkml:brush>
  </inkml:definitions>
  <inkml:trace contextRef="#ctx0" brushRef="#br0">44 34 6657,'-29'-34'1817,"15"60"-1969</inkml:trace>
</inkml:ink>
</file>

<file path=ppt/ink/ink2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48.516"/>
    </inkml:context>
    <inkml:brush xml:id="br0">
      <inkml:brushProperty name="width" value="0.05" units="cm"/>
      <inkml:brushProperty name="height" value="0.05" units="cm"/>
      <inkml:brushProperty name="color" value="#FF0066"/>
    </inkml:brush>
  </inkml:definitions>
  <inkml:trace contextRef="#ctx0" brushRef="#br0">58 18 6473,'-7'-3'1264,"1"0"-592,0 1 0,0-1-1,0 1 1,0 0 0,-7 0 0,13 2-619,-1 0 1,1 1-1,-1-1 0,1 0 1,-1 1-1,1-1 1,-1 1-1,1-1 0,-1 1 1,1-1-1,0 1 1,-1-1-1,1 1 0,0 0 1,0-1-1,-1 1 1,1-1-1,0 1 0,0 0 1,0-1-1,0 1 1,0 0-1,0-1 0,0 1 1,0 0-1,0-1 1,0 1-1,0 0 0,0-1 1,0 2-1,3 22 307,2 1-100,1 1 0,2-2 0,0 1 0,2-1-1,0-1 1,2 0 0,1 0 0,0-1 0,2-1 0,0 0 0,23 22 0,-1-4-37,2-2 1,1-2 0,2-1-1,66 39 1,-45-37 23,1-3-1,2-2 1,1-4 0,2-2 0,133 29-1,-73-31 77,1-5 1,180 2-1,67-38 330,-198 5-526,-68 5-74,180-35-1,220-24 516,-322 50-30,125-13 727,268-32 1111,-437 49-1893,15-1-176,-113 6-207,0 3-1,57 1 1,-88 5-53,0 0 1,-1 1-1,1 1 1,0 0-1,-1 1 0,0 1 1,0 0-1,0 1 1,-1 1-1,20 12 1,-8-2 57,-1 1 1,27 26 0,-42-34-26,1 0 0,-2 1 0,1 1 0,-1-1 0,-1 2 0,12 22 0,-15-21-7,-2 0 0,1 0-1,-2 1 1,0-1 0,0 1 0,-2 0-1,-1 20 1,2 23 17,-1-31-16,-1 1 0,-1-1 0,-1-1 0,-10 35 0,7-30 130,0 0 0,-2 53 0,12-5 276,-4-79-456,-13-3-3041,-11-16-7260,3 2 3779,-82-29 4809,65 41 17346,45 21-15657,-5-9 565,11 22-136,-1 1 0,9 39 0,-21-68-422,0-1 0,0 1 0,0-1 0,0 1 0,0-1 0,0 1-1,0-1 1,0 1 0,0-1 0,0 1 0,0-1 0,1 0-1,-1 1 1,0-1 0,0 1 0,0-1 0,1 1 0,-1-1 0,0 0-1,1 1 1,-1-1 0,0 0 0,1 1 0,-1-1 0,0 0 0,1 1-1,-1-1 1,1 0 0,-1 0 0,1 0 0,-1 1 0,0-1 0,1 0-1,-1 0 1,1 0 0,-1 0 0,1 0 0,-1 0 0,1 0 0,-1 0-1,1 0 1,-1 0 0,1 0 0,-1 0 0,1 0 0,-1 0-1,1 0 1,-1 0 0,0-1 0,2 1 0,23-25 175,-17 16-195,81-86 304,-82 87-111,-1 0 0,0-1 0,0 0 0,-1 0 0,0 0 0,-1 0 0,5-16 0,-9 25-162,0 0-1,0-1 1,0 1 0,0-1-1,0 1 1,0 0 0,0-1-1,-1 1 1,1-1 0,0 1-1,0 0 1,0-1-1,0 1 1,-1 0 0,1-1-1,0 1 1,0 0 0,-1-1-1,1 1 1,0 0 0,-1-1-1,1 1 1,0 0-1,-1 0 1,1-1 0,-1 1-1,1 0 1,0 0 0,-1 0-1,1 0 1,0 0 0,-1 0-1,1-1 1,-1 1-1,1 0 1,-1 0 0,1 0-1,0 0 1,-1 0 0,1 1-1,-1-1 1,0 0 0,-24 2-17,8 1-30,1 1-1,0 0 1,1 2-1,-1 0 1,-27 15-1,24-10-313,13-9-115,0 1 1,1 0-1,-1 1 1,1-1-1,0 1 0,-7 7 1,14-8-513</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37.560"/>
    </inkml:context>
    <inkml:brush xml:id="br0">
      <inkml:brushProperty name="width" value="0.05" units="cm"/>
      <inkml:brushProperty name="height" value="0.05" units="cm"/>
      <inkml:brushProperty name="color" value="#FF0066"/>
    </inkml:brush>
  </inkml:definitions>
  <inkml:trace contextRef="#ctx0" brushRef="#br0">145 356 5969,'-9'-9'1892,"-11"-8"2561,19 17-4390,0-1 1,0 1 0,1 0 0,-1 0 0,0 0-1,0 0 1,0 0 0,1 0 0,-1 0-1,0 0 1,0 0 0,0 0 0,1 0 0,-1 1-1,0-1 1,0 0 0,0 0 0,1 1-1,-1-1 1,0 1 0,1-1 0,-1 0 0,0 1-1,1-1 1,-1 1 0,1 0 0,-1-1-1,0 1 1,0 1 0,-10 12 150,0 0-1,1 1 1,0 0 0,1 1 0,-10 24-1,15-29-175,0 0 1,0 0-1,1 1 0,1-1 0,0 1 0,0-1 0,1 1 0,1 0 0,1 16 0,-1-26-46,0 0-1,0-1 0,0 1 1,0 0-1,1 0 1,-1-1-1,1 1 1,-1 0-1,1-1 1,0 1-1,-1 0 1,1-1-1,0 1 1,0-1-1,0 0 1,1 1-1,-1-1 1,0 0-1,0 1 1,1-1-1,1 1 1,-2-1-4,1-1 1,0 0-1,-1 1 1,1-1-1,-1 0 1,1 0 0,0 0-1,-1 0 1,1 0-1,0 0 1,-1-1 0,1 1-1,-1 0 1,1-1-1,0 1 1,-1-1-1,1 0 1,1 0 0,3-3 4,1 0 1,-1 0-1,0-1 1,-1 0-1,1 0 1,-1 0-1,0-1 1,7-9-1,-3-1 108,-1 0-1,0-1 1,-2 0 0,0 0-1,-1 0 1,0 0-1,-2-1 1,0 0 0,-1 0-1,0 0 1,-2-27-1,-2 11 69,-2-1 0,0 1-1,-3 0 1,-1 1 0,-12-35-1,18 63-129,0-4 95,-1 0 0,-1 1-1,0-1 1,0 1 0,0 0-1,-1 0 1,-10-13 0,15 21-120,0-1 1,-1 1 0,1 0-1,0-1 1,-1 1 0,1 0-1,0-1 1,-1 1 0,1 0-1,0 0 1,-1-1 0,1 1-1,-1 0 1,1 0 0,0 0-1,-1 0 1,1 0 0,-1 0-1,1 0 1,-1-1 0,1 1-1,-1 0 1,1 1 0,0-1 0,-1 0-1,1 0 1,-1 0 0,1 0-1,-1 0 1,1 0 0,0 0-1,-1 1 1,1-1 0,-1 0-1,0 1 1,0 0-5,1 1 1,-1-1-1,0 1 1,0-1-1,1 1 0,-1-1 1,0 1-1,1 0 1,0-1-1,-1 1 0,1 0 1,0-1-1,0 1 1,0 0-1,0 2 0,19 160 133,-17-153-129,2 0 0,-1-1 0,1 0 0,1 0 0,0 0 1,0 0-1,1-1 0,0 0 0,13 15 0,-9-11-7,3 3 50,0 0 0,2-1 0,15 14-1,-24-24-333,0-1-1,0 1 1,1-1-1,-1 0 0,1 0 1,0-1-1,0 0 0,0 0 1,0-1-1,1 0 0,10 2 1,-1-5-1664,0-7 881</inkml:trace>
</inkml:ink>
</file>

<file path=ppt/ink/ink2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51.700"/>
    </inkml:context>
    <inkml:brush xml:id="br0">
      <inkml:brushProperty name="width" value="0.05" units="cm"/>
      <inkml:brushProperty name="height" value="0.05" units="cm"/>
      <inkml:brushProperty name="color" value="#FF0066"/>
    </inkml:brush>
  </inkml:definitions>
  <inkml:trace contextRef="#ctx0" brushRef="#br0">13 10 7210,'-8'-10'13576,"4"16"-9653,4 26-3779,1-5 147,1 40 204,3-1 0,19 97 1,-20-153-1039,0-10-199,1-17-1162,0-31-2296,-2 21 1733,3 2 1176</inkml:trace>
</inkml:ink>
</file>

<file path=ppt/ink/ink2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52.179"/>
    </inkml:context>
    <inkml:brush xml:id="br0">
      <inkml:brushProperty name="width" value="0.05" units="cm"/>
      <inkml:brushProperty name="height" value="0.05" units="cm"/>
      <inkml:brushProperty name="color" value="#FF0066"/>
    </inkml:brush>
  </inkml:definitions>
  <inkml:trace contextRef="#ctx0" brushRef="#br0">158 29 7298,'-5'0'709,"1"0"0,-1 0 0,1 1 0,-1 0 0,1 0 0,-1 0 0,1 1 0,-1-1 0,1 1 0,0 0 0,0 0 0,0 1 1,0-1-1,-4 4 0,2-1-302,1 1 0,0-1 1,0 1-1,0 0 0,1 0 1,0 1-1,0-1 0,-3 8 1,-1 7-94,1 0 1,0 0-1,2 1 0,-6 42 1,8-41-184,2 0 1,0 1-1,1-1 0,1 0 1,2 1-1,0-1 1,1 0-1,9 26 1,-9-35-108,2-1 1,-1 0-1,2 0 1,-1-1-1,2 0 1,0 0-1,0 0 1,1-1-1,0-1 1,1 1 0,0-1-1,1-1 1,0 0-1,20 12 1,-25-18-11,0 1 1,0-1-1,0-1 1,0 1-1,0-1 1,1 0-1,0-1 1,-1 1 0,1-1-1,0 0 1,-1-1-1,1 0 1,0 0-1,0 0 1,-1-1-1,1 0 1,0-1 0,-1 1-1,8-4 1,-6 2 55,0-1 0,-1 0 1,0 0-1,0-1 0,0 0 0,0 0 1,-1-1-1,0 1 0,0-2 1,0 1-1,-1 0 0,0-1 1,0 0-1,6-15 0,0-1 209,-2 0-1,0-1 0,-2 0 1,-1 0-1,-1-1 1,0 1-1,-2-1 0,-1 0 1,-2 0-1,0-1 0,-4-25 1,2 34-188,-1 0 1,-1 1-1,0-1 1,-2 1-1,0 0 1,0 1-1,-14-24 1,13 29-96,0 0 0,0 0 1,-1 1-1,0 0 0,-1 0 0,0 0 1,0 2-1,-1-1 0,0 1 0,0 0 1,-13-6-1,15 10-201,1 0 1,-1 0-1,0 1 1,0 0-1,0 0 1,0 1 0,0 0-1,0 0 1,0 1-1,0 0 1,0 1-1,0 0 1,0 0-1,0 0 1,0 1-1,0 0 1,0 1-1,-10 4 1,2 10-762</inkml:trace>
</inkml:ink>
</file>

<file path=ppt/ink/ink2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55.244"/>
    </inkml:context>
    <inkml:brush xml:id="br0">
      <inkml:brushProperty name="width" value="0.05" units="cm"/>
      <inkml:brushProperty name="height" value="0.05" units="cm"/>
      <inkml:brushProperty name="color" value="#FF0066"/>
    </inkml:brush>
  </inkml:definitions>
  <inkml:trace contextRef="#ctx0" brushRef="#br0">10 64 6329,'-9'-7'6861,"10"3"-2776,21-4-1212,1 1-2313,-2-2-229,-5 1 139,1 1 0,17-5 0,-32 12-447,-1-1-1,0 1 1,0 0 0,0 0 0,1-1 0,-1 1 0,0 0-1,1 0 1,-1 0 0,0 0 0,0 0 0,1 1-1,-1-1 1,0 0 0,0 1 0,1-1 0,-1 0 0,0 1-1,0 0 1,0-1 0,0 1 0,0 0 0,0-1 0,2 3-1,-2-2-6,0 1-1,0 0 0,0 0 0,0 0 1,0 0-1,0 0 0,-1 0 1,1 0-1,-1 0 0,1 0 0,-1 0 1,0 1-1,0 2 0,-1 8-1,0 0-1,-1 0 0,-6 22 1,7-33-7,-29 79 12,21-59 4,-13 44 1,22-64-2,-1-1 1,0 1-1,1-1 1,0 1-1,-1 0 1,1-1-1,0 1 1,0 0-1,0-1 1,0 1-1,0 0 1,0-1-1,1 1 1,-1 0-1,0-1 1,1 1-1,-1-1 0,1 1 1,0 0-1,0-1 1,1 3-1,-1-3 16,1-1-1,-1 1 0,0 0 0,1-1 0,-1 0 1,0 1-1,1-1 0,-1 0 0,0 0 0,1 1 0,-1-1 1,0 0-1,1 0 0,-1-1 0,1 1 0,-1 0 1,0 0-1,1-1 0,-1 1 0,2-1 0,11-5 213,-1 0 0,0-1 0,21-14-1,-29 18-276,113-77-507,-100 66-1438,-17 13 1664,0 0 0,0 0 0,-1 0 0,1-1 0,0 1-1,-1 0 1,1 0 0,-1 0 0,0 0 0,1-1 0,-1 1 0,0 0 0,0 0 0,0-1 0,0 1 0,0 0 0,0 0 0,0-1 0,0 1 0,0 0 0,-1 0-1,1-1 1,-1-1 0,-2-4-980</inkml:trace>
</inkml:ink>
</file>

<file path=ppt/ink/ink2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5:55.688"/>
    </inkml:context>
    <inkml:brush xml:id="br0">
      <inkml:brushProperty name="width" value="0.05" units="cm"/>
      <inkml:brushProperty name="height" value="0.05" units="cm"/>
      <inkml:brushProperty name="color" value="#FF0066"/>
    </inkml:brush>
  </inkml:definitions>
  <inkml:trace contextRef="#ctx0" brushRef="#br0">215 12 7786,'-12'-1'1057,"-1"1"0,0 0 1,1 1-1,-1 0 0,0 1 1,1 1-1,-20 6 0,27-8-901,0 2 0,0-1-1,0 1 1,0-1 0,0 1-1,1 1 1,0-1 0,-1 1-1,1-1 1,1 1 0,-1 0-1,0 1 1,1-1 0,0 1-1,0-1 1,0 1-1,1 0 1,-1 0 0,-2 10-1,0 5 6,2 0 0,0 1-1,1-1 1,1 1 0,1 0-1,1-1 1,0 1 0,2-1-1,0 1 1,2-1 0,0 0-1,1 0 1,1-1 0,1 0 0,1 0-1,0-1 1,1 0 0,1 0-1,1-1 1,15 16 0,-22-27-118,1 0 1,0 0 0,0-1 0,0 0 0,1 0 0,0-1 0,0 0 0,0 0 0,0 0 0,1-1 0,0 0 0,-1-1 0,1 0 0,0 0 0,0 0 0,0-1 0,0 0 0,0-1 0,1 0 0,-1 0 0,0-1 0,0 0 0,0 0 0,0-1 0,0 0 0,0 0 0,-1-1 0,1 0 0,-1 0 0,0-1 0,1 0 0,-2 0 0,1-1 0,0 0 0,-1 0 0,7-8 0,1 0 143,-2-1-1,0-1 1,-1 0 0,0 0 0,-1-1 0,-1 0 0,0-1 0,-1 0 0,-1 0 0,-1-1 0,8-33 0,-12 41-100,0 0 0,-1 0 0,0 0 0,-1 0 0,0 0 1,-1 0-1,0 0 0,0 0 0,-1 0 0,0 1 0,-1-1 0,0 1 0,0-1 0,-1 1 0,0 0 0,-1 0 0,0 0 0,-1 1 0,1 0 0,-1 0 0,-1 0 0,0 1 0,-11-10 0,7 8-102,-1 1 0,-1 0-1,1 1 1,-2 0-1,1 1 1,0 0 0,-1 1-1,-19-4 1,-8 1-2745,-65-5 0,104 13 2588,-10-4-1308</inkml:trace>
</inkml:ink>
</file>

<file path=ppt/ink/ink2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00.454"/>
    </inkml:context>
    <inkml:brush xml:id="br0">
      <inkml:brushProperty name="width" value="0.05" units="cm"/>
      <inkml:brushProperty name="height" value="0.05" units="cm"/>
      <inkml:brushProperty name="color" value="#FF0066"/>
    </inkml:brush>
  </inkml:definitions>
  <inkml:trace contextRef="#ctx0" brushRef="#br0">0 116 6617,'2'-88'2948,"-1"61"1999,3 37-392,2 7-5187,0 1 822,0 0 1,-1 1 0,-2-1-1,1 1 1,0 36 0,-14 175 1030,2-56-347,18 358 304,2-164-1134,-25-1 63,-1 22 421,32 0 793,-15-359-1208,6 38 352,-3 0 1,-3 1-1,-9 101 1,6-168-554,0 1 0,0-1 0,0 1 0,-1-1 0,1 0 0,-1 1 0,0-1 0,1 0 0,-1 1 1,0-1-1,-1 0 0,1 0 0,0 0 0,-1 0 0,1 0 0,-1 0 0,1 0 0,-1-1 0,0 1 0,-3 2 0,0-4-3286,1-7 1412</inkml:trace>
</inkml:ink>
</file>

<file path=ppt/ink/ink2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02.875"/>
    </inkml:context>
    <inkml:brush xml:id="br0">
      <inkml:brushProperty name="width" value="0.05" units="cm"/>
      <inkml:brushProperty name="height" value="0.05" units="cm"/>
      <inkml:brushProperty name="color" value="#FF0066"/>
    </inkml:brush>
  </inkml:definitions>
  <inkml:trace contextRef="#ctx0" brushRef="#br0">1 3 7050,'20'-2'5564,"16"12"-4061,-17-4-630,40 7-219,1-4 1,0-1-1,102-2 1,177-28-674,-299 18 102,-23 5-175,-17-1 47,0 0 0,0 0 0,0 1 0,-1-1 1,1 0-1,0 0 0,0 0 0,0 0 0,0 0 0,0 0 1,0 0-1,0 0 0,0 0 0,0 1 0,0-1 0,0 0 0,0 0 1,0 0-1,0 0 0,0 0 0,0 0 0,0 0 0,0 1 0,0-1 1,0 0-1,0 0 0,0 0 0,0 0 0,0 0 0,0 0 1,0 0-1,0 1 0,0-1 0,0 0 0,-2 0-458</inkml:trace>
</inkml:ink>
</file>

<file path=ppt/ink/ink2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03.414"/>
    </inkml:context>
    <inkml:brush xml:id="br0">
      <inkml:brushProperty name="width" value="0.05" units="cm"/>
      <inkml:brushProperty name="height" value="0.05" units="cm"/>
      <inkml:brushProperty name="color" value="#FF0066"/>
    </inkml:brush>
  </inkml:definitions>
  <inkml:trace contextRef="#ctx0" brushRef="#br0">21 1 6993,'0'0'207,"-1"0"-1,0 0 0,1 0 0,-1 0 0,0 1 0,1-1 0,-1 0 0,1 1 0,-1-1 0,1 0 0,-1 1 0,1-1 0,-1 0 0,1 1 0,-1-1 0,1 1 0,-1-1 0,1 1 0,0-1 0,-1 1 0,1 0 0,0-1 0,0 1 0,-1-1 0,1 1 0,0 0 0,0-1 0,0 1 0,0-1 0,0 1 0,0 0 0,0-1 0,0 1 0,0 1 0,-4 32 1939,0 181 2764,7-139-3874,3 0 0,20 96 0,70 181 1240,6 29-1431,-100-370-877,1-2-82,-1 1 0,0-1 0,-1 1 0,0 0 0,-1 0 0,0 0 1,-3 19-1,3-29 55,0 0 0,0 0 1,0-1-1,0 1 1,0 0-1,-1 0 1,1 0-1,0-1 0,-1 1 1,1 0-1,-1 0 1,1-1-1,0 1 0,-1 0 1,0-1-1,1 1 1,-1 0-1,1-1 1,-1 1-1,0-1 0,1 1 1,-2 0-1,1-1-61,1 0-1,-1 0 0,0 0 0,0 0 1,1-1-1,-1 1 0,0 0 1,1 0-1,-1 0 0,0 0 1,1-1-1,-1 1 0,0 0 1,1-1-1,-1 1 0,1-1 1,-1 1-1,0 0 0,1-1 1,-1 0-1,-3-3-437,1 0 0,0 0 0,0 0 1,0 0-1,0 0 0,-2-7 0,-8-24-1025</inkml:trace>
</inkml:ink>
</file>

<file path=ppt/ink/ink2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03.841"/>
    </inkml:context>
    <inkml:brush xml:id="br0">
      <inkml:brushProperty name="width" value="0.05" units="cm"/>
      <inkml:brushProperty name="height" value="0.05" units="cm"/>
      <inkml:brushProperty name="color" value="#FF0066"/>
    </inkml:brush>
  </inkml:definitions>
  <inkml:trace contextRef="#ctx0" brushRef="#br0">107 151 8626,'-3'-1'470,"0"1"1,0 0-1,0 0 0,0 0 1,0 0-1,0 0 0,0 1 1,0-1-1,0 1 0,0 0 1,0 0-1,0 0 1,1 0-1,-1 0 0,-3 3 1,3-2-211,0 0 1,0 1 0,0 0 0,0 0 0,1 0 0,-1 0-1,1 0 1,0 0 0,0 1 0,-2 4 0,-2 7 83,1 1 0,1-1 1,0 1-1,-2 25 0,5-29 269,2-10-20,5-14-18,12-46-256,-7 23-114,1 0 0,1 1-1,23-41 1,-33 70-145,1-1 0,0 1 0,-1 0 0,2 0 0,-1 0 0,0 0 0,1 1 0,0 0 0,0 0 0,8-5 0,-10 7-28,0 1 0,0 0 0,0 0 0,0 0 0,0 0 0,0 1 0,0-1 0,0 1 0,0 0 0,0-1 0,0 1 0,0 1 0,1-1 0,-1 0 0,0 1 0,0 0 0,0 0 0,0-1 0,0 2 0,-1-1 0,1 0 0,0 1 0,3 2 0,6 4 40,-1 1-1,0 0 1,-1 1-1,0 0 1,13 16-1,41 66-385,-31-43-856,0-3-789,2 2 768</inkml:trace>
</inkml:ink>
</file>

<file path=ppt/ink/ink2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04.757"/>
    </inkml:context>
    <inkml:brush xml:id="br0">
      <inkml:brushProperty name="width" value="0.05" units="cm"/>
      <inkml:brushProperty name="height" value="0.05" units="cm"/>
      <inkml:brushProperty name="color" value="#FF0066"/>
    </inkml:brush>
  </inkml:definitions>
  <inkml:trace contextRef="#ctx0" brushRef="#br0">137 513 9546,'5'-64'3633,"-5"63"-3521,0 0 0,0 0 0,0 0 1,0 0-1,-1 0 0,1 0 0,0 0 1,0-1-1,-1 1 0,1 0 0,-1 0 0,1 0 1,0 0-1,-1 0 0,0 0 0,1 1 0,-1-1 1,-1-2-1,1 3-51,1 0 0,-1-1 0,0 1 1,0 0-1,1 0 0,-1 0 0,0-1 0,1 1 0,-1 0 1,0 0-1,0 0 0,1 0 0,-1 0 0,0 0 0,0 1 1,1-1-1,-1 0 0,0 0 0,1 0 0,-2 1 0,-1 1 77,0-1-1,0 1 1,0 0-1,0 0 0,0 0 1,1 0-1,-1 1 0,-3 4 1,-6 10 131,1 1 0,1 1 0,1 0 0,0 0 1,1 1-1,2 0 0,0 0 0,1 1 0,1 0 1,0 0-1,0 42 0,4-61-250,0 0-1,0 1 1,0-1 0,1 0-1,-1 0 1,1 0 0,-1 1 0,1-1-1,0 0 1,0 0 0,-1 0-1,2 0 1,-1 0 0,0 0-1,0 0 1,1-1 0,-1 1 0,1 0-1,-1-1 1,1 1 0,2 1-1,-3-2-12,1-1 0,0 1-1,-1-1 1,1 1 0,0-1 0,0 0-1,-1 0 1,1 0 0,0 0-1,0 0 1,-1 0 0,1 0-1,0 0 1,0-1 0,-1 1-1,1-1 1,0 1 0,-1-1-1,1 0 1,-1 1 0,1-1 0,0 0-1,-1 0 1,0 0 0,1 0-1,-1 0 1,2-3 0,6-5 0,0 0 1,-1-1 0,0 0-1,-1-1 1,0 0 0,-1 0-1,0 0 1,0-1 0,-2 0-1,6-16 1,-3 0 6,0 0 0,-2-1 0,2-45 0,-6 31 52,-2-1 0,-1 0 0,-2 0-1,-3 1 1,-1 0 0,-2 0 0,-27-72 0,34 109 41,-1-1 0,0 0 0,1 1 0,-8-9 0,10 15-76,1-1 0,-1 0 1,0 0-1,1 1 0,-1-1 0,0 0 0,0 1 0,0-1 0,1 1 0,-1-1 0,0 1 1,0-1-1,0 1 0,0 0 0,0-1 0,-1 1 0,1 0-4,1 0 0,-1 0 0,0 1 0,1-1 0,-1 0 0,1 1 0,-1-1 0,1 0 1,-1 1-1,1-1 0,-1 1 0,1-1 0,-1 1 0,1-1 0,0 1 0,-1-1 0,1 1 0,0-1 0,-1 1 0,1 0 0,0-1 0,0 1 0,-1-1 0,1 1 0,0 0 0,0-1 0,0 1 0,0 0 0,-2 9 89,1-1 0,1 1 0,-1-1 0,1 0 0,1 1-1,2 15 1,16 59 180,-17-77-256,8 29 142,1 0 0,1-1 0,25 47-1,-31-70-150,1 0 0,0 0 0,1-1 0,1 0 0,0 0 0,0-1 0,1 0 0,0 0 0,0-1 0,1-1-1,1 0 1,15 9 0,-22-15-28,-1 0-1,0 0 1,1-1 0,0 1-1,0-1 1,-1 0-1,1 0 1,0 0 0,0-1-1,0 0 1,0 0-1,0 0 1,-1-1 0,1 1-1,0-1 1,0 0-1,0-1 1,-1 1 0,1-1-1,-1 0 1,1 0-1,-1 0 1,0-1 0,0 1-1,0-1 1,0 0-1,0 0 1,0-1 0,-1 1-1,0-1 1,0 1-1,0-1 1,0 0-1,0 0 1,-1-1 0,0 1-1,0-1 1,0 1-1,0-1 1,2-9 0,1-6 2,-1 0 1,-1 0 0,-1-1 0,0 0 0,-2 1 0,0-1-1,-3-22 1,3 42-3,0 1 0,0-1 0,0 1 0,0-1 0,0 0 0,0 1 0,0-1-1,0 1 1,0-1 0,0 1 0,0-1 0,-1 1 0,1-1 0,0 1 0,0-1-1,0 1 1,-1-1 0,1 1 0,0-1 0,0 1 0,-1 0 0,1-1 0,0 1 0,-1-1-1,1 1 1,-1 0 0,1-1 0,-1 1 0,1 0 0,0 0 0,-1-1 0,1 1 0,-2 0-1,2 0 5,-1 1 0,0 0-1,1-1 1,-1 1 0,1 0-1,-1 0 1,1-1 0,0 1-1,-1 0 1,1 0 0,0 0-1,-1-1 1,1 1 0,0 0-1,0 0 1,0 0 0,0 0-1,0 0 1,0 1 0,0 6 37,1 0 0,0 0 0,1 0 0,-1 0 0,1 0 0,1-1 0,0 1 0,4 9 1,35 59 417,-39-71-427,0-1-37,0 1 1,0-1 0,0 0 0,1 0 0,-1-1 0,1 1-1,0-1 1,0 1 0,1-1 0,-1-1 0,8 5 0,-11-6-55,0-1 1,0 0 0,0 1 0,1-1-1,-1 0 1,0 0 0,0 1 0,0-1-1,1 0 1,-1 0 0,0 0 0,0-1-1,0 1 1,0 0 0,1 0 0,-1 0-1,0-1 1,0 1 0,0-1 0,0 1-1,2-2 1,-2 1-123,1-1 0,-1 1-1,0-1 1,1 0 0,-1 0-1,0 1 1,0-1 0,0 0-1,0 0 1,-1 0 0,1 0-1,0 0 1,-1 0 0,1-1 0,-1 1-1,0-3 1,1-3-664,-1-1 0,-1 1 0,0-1 1,0 1-1,-2-9 0,-5-13-417</inkml:trace>
</inkml:ink>
</file>

<file path=ppt/ink/ink2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05.171"/>
    </inkml:context>
    <inkml:brush xml:id="br0">
      <inkml:brushProperty name="width" value="0.05" units="cm"/>
      <inkml:brushProperty name="height" value="0.05" units="cm"/>
      <inkml:brushProperty name="color" value="#FF0066"/>
    </inkml:brush>
  </inkml:definitions>
  <inkml:trace contextRef="#ctx0" brushRef="#br0">41 89 10082,'-19'8'4665,"4"0"-2160,10 0-337,3-6-992,9-2-407,11-3-497,-2-7-208,11-3-456,4-5-449,-3-6-1335,11 5-113,6-9 1297</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37.935"/>
    </inkml:context>
    <inkml:brush xml:id="br0">
      <inkml:brushProperty name="width" value="0.05" units="cm"/>
      <inkml:brushProperty name="height" value="0.05" units="cm"/>
      <inkml:brushProperty name="color" value="#FF0066"/>
    </inkml:brush>
  </inkml:definitions>
  <inkml:trace contextRef="#ctx0" brushRef="#br0">89 4 7666,'0'0'233,"-1"-1"-1,0 1 1,0-1 0,1 1 0,-1 0 0,0-1 0,0 1 0,0 0 0,1 0 0,-1 0 0,0-1 0,0 1 0,0 0-1,0 0 1,1 0 0,-1 0 0,0 0 0,0 0 0,0 1 0,0-1 0,0 0 0,1 0 0,-1 1 0,0-1 0,0 0-1,1 1 1,-2 0 0,-19 17 447,13-11 164,-23 21-154,31-27-674,-1 0 0,0 0 0,1 0 0,-1 0 1,1 0-1,0 0 0,-1 0 0,1 0 0,0 0 0,-1 0 0,1 0 1,0 0-1,0 1 0,0-1 0,0 0 0,0 0 0,0 0 0,0 0 1,1 0-1,-1 1 0,0-1 0,1 0 0,-1 0 0,0 0 0,1 0 1,-1 0-1,1 0 0,0 0 0,-1 0 0,1 0 0,0 0 0,1 0 1,2 7-22,-1-1 7,0 0 1,0-1-1,1 0 0,0 0 0,0 0 1,1 0-1,7 8 0,-6-8 34,-1 0 0,1 1 0,-1-1 1,-1 1-1,0 0 0,5 10 0,-9-16-6,1 0 0,-1 0 0,1 0 0,-1 0 0,0 0 0,1 0 0,-1 1 0,0-1 0,0 0 0,0 0 0,0 0 0,0 0 0,0 0 0,0 1 0,0-1 0,-1 0 0,1 0 0,0 0 1,-1 0-1,1 0 0,-1 0 0,1 0 0,-1 0 0,1 0 0,-1 0 0,0 0 0,1 0 0,-1 0 0,0 0 0,0-1 0,0 1 0,0 0 0,0-1 0,1 1 0,-1 0 0,0-1 0,-1 1 0,0 0 0,-3 0-304,1 1 0,-1-1 0,0 0 0,1 0-1,-1-1 1,0 0 0,1 1 0,-8-2-1,1 0-497</inkml:trace>
</inkml:ink>
</file>

<file path=ppt/ink/ink2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05.610"/>
    </inkml:context>
    <inkml:brush xml:id="br0">
      <inkml:brushProperty name="width" value="0.05" units="cm"/>
      <inkml:brushProperty name="height" value="0.05" units="cm"/>
      <inkml:brushProperty name="color" value="#FF0066"/>
    </inkml:brush>
  </inkml:definitions>
  <inkml:trace contextRef="#ctx0" brushRef="#br0">188 1 10554,'-5'0'521,"0"1"0,1 0 0,-1-1-1,1 2 1,-1-1 0,1 0 0,0 1-1,-1 0 1,1 0 0,0 0 0,0 1-1,0 0 1,1-1 0,-1 1 0,0 0-1,-2 4 1,2-2-211,0 1 1,1-1-1,-1 1 1,1-1-1,1 1 1,-1 0-1,1 0 0,0 0 1,0 0-1,-1 10 1,2 2-119,0 0 1,0 1 0,2-1 0,0 0 0,1 0-1,1 0 1,7 23 0,-4-21-141,1-1 0,1 1-1,1-1 1,1-1 0,0 1 0,18 22 0,4-1-314,53 52 1,-80-85-1333,-10-5-118,-14-6-1237,15 2 2364,-18-4-680</inkml:trace>
  <inkml:trace contextRef="#ctx0" brushRef="#br0" timeOffset="1">105 522 10866,'-105'8'4425,"126"-14"-2728,8-7-417,7-10-312,1-9-232,-1-2-328,-2-4-288,-4 4-704,-5 2-768,-1 3 3881,-6 1-2329</inkml:trace>
</inkml:ink>
</file>

<file path=ppt/ink/ink2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06.017"/>
    </inkml:context>
    <inkml:brush xml:id="br0">
      <inkml:brushProperty name="width" value="0.05" units="cm"/>
      <inkml:brushProperty name="height" value="0.05" units="cm"/>
      <inkml:brushProperty name="color" value="#FF0066"/>
    </inkml:brush>
  </inkml:definitions>
  <inkml:trace contextRef="#ctx0" brushRef="#br0">65 1 10818,'-6'6'863,"-1"-1"-1,2 1 0,-1 1 1,1-1-1,-1 1 1,2 0-1,-1 0 0,-4 10 1,7-11-674,0 1-1,0 0 1,0 0 0,1 0 0,0 0 0,1 0-1,-1 0 1,1 1 0,1-1 0,-1 0 0,1 0-1,0 0 1,1 0 0,0 0 0,4 10 0,18 41-37,3-2 1,3 0 0,51 72 0,-60-96-760,-21-32 519,1 0 1,-1 1 0,1-1 0,-1 0 0,1 1 0,-1-1 0,0 1-1,1-1 1,-1 1 0,0-1 0,0 1 0,1-1 0,-1 1-1,0-1 1,0 1 0,0-1 0,1 1 0,-1-1 0,0 1-1,0 0 1,0-1 0,0 1 0,0-1 0,0 1 0,0-1 0,0 1-1,0-1 1,-1 1 0,1 0 0,0-1 0,0 1 0,0-1-1,-1 1 1,1-1 0,0 1 0,0-1 0,-1 1 0,1-1-1,-1 0 1,1 1 0,0-1 0,-1 1 0,1-1 0,-1 0 0,1 1-1,-1-1 1,1 0 0,-1 0 0,1 1 0,-1-1 0,1 0-1,-1 0 1,1 0 0,-1 0 0,1 0 0,-1 1 0,0-1-1,1 0 1,-1 0 0,1 0 0,-1-1 0,-15 2-1103</inkml:trace>
  <inkml:trace contextRef="#ctx0" brushRef="#br0" timeOffset="1">0 397 9338,'23'-4'4073,"5"-5"-2137,10-10-887,3-4-137,-2 2-384,-1 0-552,-5 12-640,2 4 416</inkml:trace>
</inkml:ink>
</file>

<file path=ppt/ink/ink2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07.160"/>
    </inkml:context>
    <inkml:brush xml:id="br0">
      <inkml:brushProperty name="width" value="0.05" units="cm"/>
      <inkml:brushProperty name="height" value="0.05" units="cm"/>
      <inkml:brushProperty name="color" value="#FF0066"/>
    </inkml:brush>
  </inkml:definitions>
  <inkml:trace contextRef="#ctx0" brushRef="#br0">134 139 8890,'-10'3'909,"-1"0"0,1 0 0,-1 2 0,1-1 0,1 1 0,-11 6 0,16-8-706,0 0-1,0 0 1,0 1-1,0-1 1,0 1 0,1-1-1,-1 1 1,1 1-1,0-1 1,1 0 0,-1 1-1,1-1 1,-1 1-1,1 0 1,-1 5 0,3-8-151,-1 0 0,1-1 0,0 1 0,0 0 0,0-1-1,0 1 1,0 0 0,1-1 0,-1 1 0,1 0 0,-1-1 0,1 1 0,-1-1 0,1 1 0,0-1 0,-1 1 0,1-1 0,0 1 0,0-1 0,0 0 0,1 1 0,-1-1 0,0 0 0,0 0 0,1 0 0,-1 0 0,2 1 0,5 3 79,1 0 0,-1-1 0,17 6-1,-12-5 5,19 7 128,1 1 92,0 1 0,56 33-1,-82-43-329,0 0 0,0 1 0,-1 0 0,0 0 0,0 1 0,0 0 0,0 0 0,-1 0 0,0 0 0,-1 1-1,1 0 1,-1 0 0,0 0 0,-1 1 0,0-1 0,0 1 0,-1 0 0,2 8 0,-4-10-25,0 0-1,0 0 1,-1 1 0,0-1 0,0 0-1,0 0 1,-1-1 0,0 1 0,0 0-1,0 0 1,-1-1 0,0 0 0,0 1-1,0-1 1,-1 0 0,1 0 0,-1-1-1,-1 1 1,1-1 0,-1 0 0,1 0-1,-1 0 1,-6 3 0,1-1-42,1 0 1,-2 0-1,1-1 0,0 0 1,-1 0-1,0-2 1,0 1-1,-1-1 0,1-1 1,0 0-1,-15 1 0,23-3 35,1 0 0,-1 0 0,1 0 0,0 0 0,-1 0 0,1 0 0,0-1 0,-1 1 0,1-1 0,0 1 0,-1-1 0,1 0 0,0 0 0,0 0 0,0 0 0,0-1 0,0 1 0,0 0 1,0-1-1,0 1 0,1-1 0,-1 0 0,0 0 0,1 0 0,-1 1 0,1-1 0,0-1 0,-2-1 0,3 1 9,0 0 1,0 0 0,0 0-1,0 0 1,0 0 0,0 0-1,1 0 1,-1 0 0,1 1-1,0-1 1,0 0 0,0 0-1,0 1 1,0-1 0,1 0-1,-1 1 1,1 0 0,0-1-1,0 1 1,0 0 0,0 0-1,0 0 1,2-2 0,37-30 234,60-40 1,-62 49-9,-2-3 0,63-58-1,-91 76-83,0-1-1,0 1 0,-1-2 0,0 1 0,-1-1 0,0 0 0,-1-1 0,0 1 0,-1-1 0,-1 0 0,0-1 0,0 1 0,2-26 0,-6 36-109,0 1 1,1-1-1,-1 1 1,-1-1-1,1 1 1,0-1-1,0 1 1,-1 0-1,0-1 1,1 1-1,-1-1 1,0 1-1,0 0 1,0 0-1,0 0 1,-1-1-1,1 1 1,-4-3-1,4 4-29,1 1 0,-1-1 0,0 1 0,1-1 0,-1 1-1,0 0 1,0-1 0,0 1 0,1 0 0,-1 0 0,0-1 0,0 1 0,0 0-1,0 0 1,0 0 0,1 0 0,-1 0 0,0 0 0,0 0 0,-1 1 0,0 0-5,0-1 1,0 1 0,1 0-1,-1 0 1,0 0 0,1 0 0,-1 1-1,1-1 1,-1 0 0,1 1-1,-1-1 1,0 3 0,-3 2 4,1 0-1,0 0 1,1 0 0,0 0 0,0 1 0,0 0-1,1-1 1,0 1 0,0 0 0,-1 12 0,2-15 3,1 0 1,0-1 0,0 1 0,0 0 0,1-1 0,-1 1 0,1 0 0,0-1-1,0 1 1,0-1 0,0 1 0,1-1 0,-1 0 0,1 1 0,0-1-1,0 0 1,0 0 0,1 0 0,-1 0 0,0-1 0,1 1 0,5 3 0,-5-4-4,1 0 0,-1 0-1,1 0 1,0-1 0,0 1 0,-1-1 0,1 0 0,0-1 0,0 1 0,0 0 0,0-1 0,0 0 0,0 0 0,0 0 0,0-1 0,0 1 0,0-1 0,0 0 0,6-2 0,-1-1-5,1 1-1,-1-2 1,0 1 0,-1-1-1,1-1 1,12-9 0,-10 4 83,1 0 0,-1 0 0,-1-1 0,0-1 1,-1 0-1,0 0 0,-1 0 0,-1-1 0,0-1 1,-1 1-1,0-1 0,-1 0 0,-1 0 0,4-25 1,-7 38-39,-1 1 1,0-1 0,0 1 0,0-1 0,1 1 0,-2-1 0,1 1 0,0-1 0,0 1 0,0-1 0,-1 1 0,1 0 0,-1-1 0,1 1 0,-1-1 0,1 1 0,-1 0 0,0-1 0,0 1 0,0 0 0,1 0 0,-1 0 0,0 0 0,-2-2 0,2 3-40,0 0 0,0-1 0,0 1 0,-1 0 0,1 0 0,0 0 1,0 0-1,0 0 0,0 0 0,0 1 0,0-1 0,0 0 0,0 0 0,0 1 1,0-1-1,0 1 0,0-1 0,0 1 0,0-1 0,0 1 0,0 0 0,1-1 1,-1 1-1,0 0 0,0 0 0,1-1 0,-1 1 0,0 0 0,1 0 0,-1 0 0,1 0 1,-1 0-1,1 1 0,-3 3-6,0 1 0,0-1 1,1 1-1,0 0 0,0 0 1,1 0-1,0 0 0,0 0 0,0 0 1,1 0-1,-1 0 0,2 0 1,0 10-1,-1-14-2,1 0-1,-1 0 1,1 0 0,-1 0 0,1 0-1,0 0 1,0 0 0,0 0 0,0 0 0,0 0-1,0-1 1,0 1 0,1 0 0,-1-1-1,0 1 1,1-1 0,0 1 0,-1-1 0,1 0-1,0 0 1,0 1 0,-1-1 0,1-1-1,0 1 1,0 0 0,0 0 0,0-1 0,0 1-1,1-1 1,-1 0 0,0 1 0,0-1-1,0 0 1,0 0 0,0 0 0,0-1 0,1 1-1,-1 0 1,0-1 0,0 0 0,0 1-1,2-2 1,0 1-1,-1-1-1,1 1 0,-1-1 1,0 0-1,1 1 1,-1-2-1,0 1 0,0 0 1,0-1-1,0 1 0,-1-1 1,1 0-1,-1 1 1,0-2-1,1 1 0,-1 0 1,2-6-1,0 0 6,0 0 0,-1 0-1,0 0 1,-1-1 0,2-16-1,-3 46-5,0-1-1,2 1 0,0 0 0,2-1 0,7 24 1,-9-32 1,13 46 5,2 0-1,2-2 1,3 0-1,32 57 0,-47-99 1,0-1-1,15 17 0,-20-25-3,0-1 1,0 1 0,1-1 0,-1 0-1,1-1 1,0 1 0,0 0-1,0-1 1,0 0 0,0 0-1,9 2 1,-12-3 2,-1-1 0,1 0 0,0 0-1,0 0 1,-1 0 0,1 0 0,0 0 0,-1 0-1,1-1 1,0 1 0,0 0 0,-1 0 0,1-1-1,0 1 1,-1 0 0,1-1 0,0 1 0,-1 0-1,1-1 1,-1 1 0,1-1 0,-1 1 0,1-1 0,-1 1-1,1-1 1,-1 1 0,1-1 0,-1 0 0,0 1-1,1-1 1,-1 0 0,0 1 0,0-1 0,1 0-1,-1 1 1,0-1 0,0-1 0,3-33 165,-3 27-113,1-18 173,-1 0 0,-2 0 1,-1 0-1,0 0 1,-13-44-1,14 63-205,0 0-1,-1 0 0,0 0 1,0 1-1,0-1 0,-1 1 1,0 0-1,0 0 0,-1 0 1,1 0-1,-1 1 0,-1 0 0,1 0 1,-1 0-1,0 1 0,0 0 1,0 0-1,0 0 0,-1 1 1,1 0-1,-1 0 0,0 0 1,0 1-1,0 0 0,-9-1 1,-2 2-448,-37 1 1,19 1-1550,34 0 1737,1-1 1,-1 0 0,0 0 0,0 0-1,1-1 1,-1 1 0,0 0 0,1-1-1,-1 1 1,0-1 0,-2-1-1,-8-18-1394</inkml:trace>
</inkml:ink>
</file>

<file path=ppt/ink/ink2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10.572"/>
    </inkml:context>
    <inkml:brush xml:id="br0">
      <inkml:brushProperty name="width" value="0.05" units="cm"/>
      <inkml:brushProperty name="height" value="0.05" units="cm"/>
      <inkml:brushProperty name="color" value="#FF0066"/>
    </inkml:brush>
  </inkml:definitions>
  <inkml:trace contextRef="#ctx0" brushRef="#br0">25 14 5129,'-24'-14'17079,"24"14"-16952,0 0 1,0 0 0,0 1 0,0-1-1,0 0 1,0 0 0,0 1 0,9 47 3373,-6-35-3838,67 275 2024,119 452 1015,-174-690-2612,25 96 74,-34-120-136,-2 1 1,-1-1 0,1 42 0,-4-64-25,0 0 0,0 1 0,-1-1 1,0 0-1,1 0 0,-1 1 0,-2 4 0,2-9-16,1 1 0,0 0 0,-1-1 0,1 1 0,0-1 0,-1 1 0,1-1 0,-1 1 0,1-1-1,-1 1 1,1-1 0,-1 0 0,1 1 0,-1-1 0,0 1 0,1-1 0,-1 0 0,0 0 0,1 1 0,-2-1 0,0 0-44,1 0-1,0 0 1,-1 0 0,1-1-1,-1 1 1,1 0 0,0-1-1,-1 1 1,1-1 0,0 1 0,-1-1-1,1 0 1,-2-1 0,-9-8-1018,0 0 1,2 0-1,-1-1 1,1-1-1,1 0 1,0 0-1,-12-24 1,9 18-93,-15-24-500</inkml:trace>
</inkml:ink>
</file>

<file path=ppt/ink/ink2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11.271"/>
    </inkml:context>
    <inkml:brush xml:id="br0">
      <inkml:brushProperty name="width" value="0.05" units="cm"/>
      <inkml:brushProperty name="height" value="0.05" units="cm"/>
      <inkml:brushProperty name="color" value="#FF0066"/>
    </inkml:brush>
  </inkml:definitions>
  <inkml:trace contextRef="#ctx0" brushRef="#br0">23 10 11250,'0'-1'424,"-1"0"-1,0 1 1,1-1-1,-1 0 0,0 0 1,0 1-1,0-1 1,0 0-1,0 1 0,0-1 1,0 1-1,0 0 0,0-1 1,0 1-1,0 0 1,-1-1-1,2 1-316,-1 0-1,1 1 1,0-1 0,-1 0-1,1 0 1,0 0 0,-1 1-1,1-1 1,0 0 0,-1 0-1,1 1 1,0-1 0,0 0-1,-1 1 1,1-1 0,0 0-1,0 1 1,0-1 0,-1 0-1,1 1 1,0-1-1,0 1 1,0-1 0,0 0-1,0 1 1,0-1 0,0 1-1,0 0 1,3 41 684,-1-30-197,5 46 235,3 0-1,21 67 1,-22-107-741,-8-18-87,-1-1 1,0 1-1,1 0 1,-1 0-1,0 0 0,1 0 1,-1 0-1,0 0 1,0 0-1,1 0 0,-1-1 1,0 1-1,0 0 1,1 0-1,-1 0 0,0-1 1,0 1-1,1 0 1,-1 0-1,0-1 0,0 1 1,0 0-1,0 0 1,1-1-1,-1 1 0,0 0 1,0-1-1,0 1 1,0 0-1,0 0 0,0-1 1,0 0-1,7-37 13,6-73 20,-10 96-38,1 1 1,0-1 0,0 1-1,1 0 1,11-19-1,-15 31 4,0 0-1,1 0 1,-1 0-1,1 0 0,0 0 1,0 1-1,-1-1 1,1 1-1,0-1 0,0 1 1,1 0-1,-1 0 0,0-1 1,0 2-1,1-1 1,-1 0-1,0 0 0,1 1 1,-1-1-1,0 1 0,1 0 1,-1 0-1,1 0 1,-1 0-1,1 0 0,-1 0 1,1 1-1,3 0 0,7 3 11,1 0 0,-1 1 0,23 11 0,-26-11 6,3 1 77,0 0 0,0 1 1,-1 1-1,21 17 0,-31-24-30,0 1-1,0-1 1,0 1 0,0 0-1,-1 0 1,1 0-1,-1 0 1,1 0 0,-1 1-1,0-1 1,0 0-1,0 1 1,0-1 0,0 1-1,0-1 1,-1 1 0,1-1-1,-1 1 1,1-1-1,-1 1 1,0-1 0,0 1-1,-1 0 1,1-1 0,0 1-1,-1-1 1,0 1-1,1-1 1,-1 1 0,0-1-1,0 0 1,0 1-1,-1-1 1,-2 4 0,-5 5 146,0 0 1,-1-1-1,0 0 1,-1-1-1,-19 14 0,-63 35-503,90-57 240,-2 3-989,9-10-1940,8-17 1549</inkml:trace>
</inkml:ink>
</file>

<file path=ppt/ink/ink2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14.279"/>
    </inkml:context>
    <inkml:brush xml:id="br0">
      <inkml:brushProperty name="width" value="0.05" units="cm"/>
      <inkml:brushProperty name="height" value="0.05" units="cm"/>
      <inkml:brushProperty name="color" value="#FF0066"/>
    </inkml:brush>
  </inkml:definitions>
  <inkml:trace contextRef="#ctx0" brushRef="#br0">268 63 7754,'-3'-45'3128,"4"45"-3039,-1-1 0,0 0 1,0 1-1,0-1 0,0 1 0,0-1 0,0 0 0,0 1 0,0-1 0,-1 0 0,1 1 0,0-1 0,0 1 1,0-1-1,-1 1 0,1-1 0,0 0 0,0 1 0,-1-1 0,1 1 0,-1-1 0,1 1 0,0 0 0,-1-1 0,1 1 1,-1-1-1,1 1 0,-1 0 0,1-1 0,-1 1 0,1 0 0,-1-1 0,0 1 0,1 0 0,-1 0 0,1 0 0,-1 0 1,0 0-1,1-1 0,-1 1 0,1 0 0,-1 0 0,0 0 0,1 1 0,-1-1 0,0 0 0,0 0 0,-24 18 1473,23-16-1342,-32 29 613,2 2 0,2 1 0,1 2 1,-45 70-1,74-105-823,-15 28 225,10-14 22,5-15-246,0 1-1,0-1 0,0 0 1,0 0-1,0 0 1,0 1-1,0-1 1,0 0-1,0 0 1,0 0-1,0 1 1,0-1-1,0 0 1,0 0-1,0 0 1,0 1-1,0-1 1,0 0-1,0 0 1,0 0-1,0 0 1,0 1-1,0-1 1,1 0-1,-1 0 0,0 0 1,0 0-1,0 1 1,0-1-1,0 0 1,0 0-1,1 0 1,-1 0-1,0 0 1,0 0-1,0 0 1,1 0-1,-1 0 1,0 1-1,0-1 1,0 0-1,0 0 1,1 0-1,-1 0 1,0 0-1,22-3 301,34-9 1,-36 8-175,1-1 1,25 0-1,-28 4-34,1 1 1,-1 0-1,0 2 0,1 0 0,22 7 1,-36-8-55,1 1 1,-1 0-1,0 0 1,1 1 0,-1 0-1,0 0 1,0 0-1,-1 0 1,7 6 0,-9-7-19,0 1 1,0-1 0,0 1-1,0 0 1,0-1 0,-1 1-1,1 0 1,-1 0 0,0 0-1,0 0 1,0 1 0,0-1-1,0 0 1,-1 0 0,1 1-1,-1-1 1,0 5 0,-1-2 4,0 1 0,-1-1 1,0 0-1,0 1 0,0-1 0,-1 0 1,0-1-1,0 1 0,0 0 1,-1-1-1,0 0 0,0 0 1,0 0-1,-1 0 0,-4 4 1,-5 4 6,-1-1 0,0-1 0,-32 20 0,42-29-41,1 1-1,-1-1 1,1 0-1,-1 0 1,0 0-1,0-1 1,0 0-1,0 0 1,0 0-1,0 0 1,0-1-1,0 0 0,0 0 1,-1 0-1,1-1 1,-6-1-1,10 2-36,0-1-1,0 1 1,0-1-1,1 0 0,-1 1 1,0-1-1,1 0 0,-1 0 1,0 1-1,1-1 1,-1 0-1,1 0 0,-1 0 1,1 0-1,-1 0 0,1 0 1,0 0-1,-1 0 0,1 0 1,0 0-1,0 0 1,0 0-1,0 0 0,0 0 1,0 0-1,0 0 0,0 0 1,0 0-1,1 0 1,-1 0-1,0 0 0,1 0 1,-1 0-1,0 0 0,2-1 1,19-42-2570,-15 33 1541,9-16-2103,20-29 0,-13 29 1978</inkml:trace>
</inkml:ink>
</file>

<file path=ppt/ink/ink2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14.714"/>
    </inkml:context>
    <inkml:brush xml:id="br0">
      <inkml:brushProperty name="width" value="0.05" units="cm"/>
      <inkml:brushProperty name="height" value="0.05" units="cm"/>
      <inkml:brushProperty name="color" value="#FF0066"/>
    </inkml:brush>
  </inkml:definitions>
  <inkml:trace contextRef="#ctx0" brushRef="#br0">123 12 8770,'0'0'241,"0"-1"1,-1 1 0,1-1-1,0 0 1,0 1-1,0-1 1,-1 1-1,1-1 1,0 1 0,-1-1-1,1 1 1,-1-1-1,1 1 1,0-1-1,-1 1 1,1 0 0,-1-1-1,1 1 1,-1 0-1,1-1 1,-1 1-1,1 0 1,-1 0 0,0-1-1,1 1 1,-1 0-1,1 0 1,-1 0-1,0 0 1,1 0 0,-1 0-1,1 0 1,-1 0-1,0 0 1,1 0-1,-1 0 1,1 0 0,-1 0-1,0 1 1,1-1-1,-1 0 1,1 0 0,-1 1-1,1-1 1,-1 1-1,-24 26 1707,18-18-2041,-38 50 657,42-55-506,0 0-1,1 0 1,-1 0 0,1 1 0,0-1 0,0 1-1,1-1 1,-1 1 0,1 0 0,0-1 0,0 1-1,1 0 1,-1 0 0,1 0 0,0 0 0,0 0-1,1-1 1,-1 1 0,1 0 0,0 0 0,1 0 0,-1-1-1,1 1 1,0-1 0,4 8 0,-5-11-56,0 1 0,1-1 0,-1 0 0,0 0 0,1 0 0,-1 1 0,1-1 0,-1-1 0,1 1 0,0 0 0,-1 0 0,1-1 0,0 1 0,0 0 0,-1-1 1,1 0-1,0 1 0,0-1 0,0 0 0,0 0 0,-1 0 0,1 0 0,0-1 0,0 1 0,0 0 0,-1-1 0,1 1 0,0-1 0,0 0 0,-1 1 0,1-1 0,0 0 0,-1 0 0,1 0 0,-1 0 1,2-2-1,3-1-11,0-1 1,0 0 0,0 0 0,-1 0 0,1-1 0,-1 0 0,6-9-1,-4 1 29,-1-1 0,0 0-1,-1-1 1,0 1 0,-1-1-1,-1 0 1,2-18 0,-5 33 9,0 1-1,0 0 1,0 0 0,0-1 0,1 1-1,-1 0 1,0 0 0,0-1 0,0 1 0,1 0-1,-1 0 1,0 0 0,0 0 0,1 0-1,-1-1 1,0 1 0,0 0 0,1 0 0,-1 0-1,0 0 1,0 0 0,1 0 0,-1 0-1,0 0 1,1 0 0,-1 0 0,0 0 0,0 0-1,1 0 1,-1 0 0,0 0 0,1 0-1,-1 0 1,0 0 0,0 1 0,1-1 0,-1 0-1,0 0 1,0 0 0,1 0 0,-1 0-1,0 1 1,0-1 0,0 0 0,1 0 0,-1 1-1,0-1 1,0 0 0,27 20-22,21 18 9,-46-36-97,1 0 0,0 0 0,0 0 0,0-1 0,0 1-1,0-1 1,0 0 0,0 0 0,0 0 0,1 0 0,-1 0-1,0-1 1,0 0 0,1 0 0,-1 1 0,4-2 0,-3 0-412,0 0 0,0 0 0,0 0 1,0-1-1,-1 0 0,1 1 0,-1-1 1,1-1-1,-1 1 0,4-3 0,9-7-1052</inkml:trace>
</inkml:ink>
</file>

<file path=ppt/ink/ink2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15.536"/>
    </inkml:context>
    <inkml:brush xml:id="br0">
      <inkml:brushProperty name="width" value="0.05" units="cm"/>
      <inkml:brushProperty name="height" value="0.05" units="cm"/>
      <inkml:brushProperty name="color" value="#FF0066"/>
    </inkml:brush>
  </inkml:definitions>
  <inkml:trace contextRef="#ctx0" brushRef="#br0">0 618 10330,'6'21'1647,"-2"0"0,-1 1-1,0 0 1,-2-1 0,-1 1-1,0 0 1,-7 41 0,4-32-1197,6-53-384,1 0-1,1 0 0,0 0 1,17-39-1,-17 51-15,0-1 0,0 1-1,1 1 1,1-1 0,11-13 0,-14 19-29,-1 1 0,1-1 0,0 1 0,0 0 0,1 0 0,-1 0 0,0 0 0,1 1 0,0 0 0,0 0-1,-1 0 1,1 1 0,7-2 0,-10 2 33,-1 1 0,1 0 0,0 0 0,0 0 0,0 0 1,-1 0-1,1 0 0,0 0 0,0 1 0,0-1 0,-1 1 0,1-1 0,0 1 0,-1-1 0,1 1 0,0 0 0,-1 0 0,1 0 0,-1 0 0,1 0 0,1 2 0,-1-1 8,0 1 0,0 0 0,-1 0 0,1-1 0,-1 1 0,1 0 1,-1 0-1,0 0 0,0 0 0,0 1 0,0 2 0,0 7 73,0-1 0,0 1 1,-1 0-1,-4 24 0,9-57-117,1 1 0,9-22 0,-5 13-14,-6 18-4,1-8 11,0 0-1,2 1 0,0 0 0,1 1 1,0-1-1,2 1 0,10-14 0,-19 29-7,-1 0 0,1 1-1,-1-1 1,1 1-1,-1-1 1,1 1 0,-1-1-1,1 1 1,0-1 0,-1 1-1,1-1 1,0 1 0,-1 0-1,1-1 1,0 1 0,-1 0-1,1 0 1,0 0-1,0-1 1,-1 1 0,1 0-1,0 0 1,0 0 0,-1 0-1,1 0 1,0 1 0,0-1-1,-1 0 1,1 0 0,0 0-1,0 1 1,-1-1 0,1 0-1,0 0 1,-1 1-1,1-1 1,0 1 0,-1-1-1,1 1 1,-1-1 0,1 1-1,-1-1 1,1 1 0,-1 0-1,1-1 1,-1 1 0,1-1-1,-1 2 1,5 6 8,-1-1 0,0 1 1,5 14-1,-2-3 20,-5-17-27,-1 1 1,0 0 0,1 0 0,-1-1 0,1 1 0,0-1 0,0 0-1,0 1 1,0-1 0,0 0 0,1 0 0,-1 0 0,0-1 0,1 1-1,0 0 1,-1-1 0,1 0 0,0 1 0,0-1 0,0-1-1,0 1 1,0 0 0,-1 0 0,1-1 0,1 0 0,-1 0 0,0 0-1,0 0 1,0 0 0,0 0 0,0-1 0,0 0 0,0 1 0,-1-1-1,1 0 1,0 0 0,0-1 0,0 1 0,-1-1 0,1 1 0,-1-1-1,1 0 1,-1 0 0,0 0 0,0 0 0,3-3 0,7-8 31,-1-1 1,-1 0 0,-1 0 0,0-1-1,0 0 1,8-22 0,-13 27-6,0 1 1,-1-1 0,0 0-1,-1-1 1,0 1-1,0 0 1,-1-1 0,-1 1-1,1-1 1,-2 1-1,-2-17 1,3 26-28,0-1-1,0 1 1,0 0 0,-1 0 0,1 0-1,0 0 1,-1 0 0,1 0 0,-1 0-1,1 0 1,-1 0 0,1 0 0,-1 0 0,0 0-1,0 0 1,1 0 0,-1 1 0,0-1-1,0 0 1,-1 0 0,1 0-2,0 1 1,0 0-1,1 0 1,-1 0-1,0 0 1,0 1-1,0-1 1,1 0-1,-1 0 1,0 0-1,1 1 1,-1-1-1,0 0 1,1 1-1,-1-1 1,0 0-1,1 1 1,-1-1-1,0 1 1,1-1-1,-1 1 1,0 0-1,-2 3 6,0-1-1,1 1 1,-1 0-1,1-1 1,0 1-1,0 0 1,0 0-1,-2 7 1,2-3 16,1-1 0,0 0 0,0 1 0,1-1 0,0 1 0,0-1 1,1 1-1,0-1 0,0 0 0,1 1 0,0-1 0,0 0 0,1 0 0,0 0 0,0 0 0,0-1 0,1 1 1,9 11-1,-10-15 12,0 1 1,1-1 0,-1 0-1,1 0 1,0 0-1,0 0 1,0-1 0,0 1-1,1-1 1,-1 0-1,1 0 1,-1-1 0,1 1-1,0-1 1,-1 0 0,1 0-1,0-1 1,0 1-1,0-1 1,-1 0 0,1-1-1,0 1 1,0-1-1,0 0 1,-1 0 0,1 0-1,-1-1 1,1 0 0,8-4-1,3-3 80,0-1 0,0 0-1,-1-2 1,-1 0 0,0 0-1,0-1 1,-1-1 0,-1 0-1,-1-1 1,0 0 0,0-1-1,-2 0 1,0-1 0,-1 0 0,0 0-1,-2-1 1,0 0 0,-1 0-1,5-34 1,-8 38-100,-2-1 0,0 0 0,0 1 0,-5-21 0,5 31-113,-1 0-1,0 0 1,0-1 0,0 1-1,-1 0 1,1 0 0,-1 0-1,0 0 1,0 1-1,0-1 1,-1 1 0,0-1-1,1 1 1,-1 0 0,0 0-1,0 0 1,-1 0 0,1 0-1,-4-2 1,5 5-105,1-1 1,0 1-1,-1-1 1,1 1-1,0 0 1,-1 0-1,1-1 0,-1 1 1,1 0-1,-1 0 1,1 0-1,0 1 1,-4-1-1,-26 9-1470</inkml:trace>
</inkml:ink>
</file>

<file path=ppt/ink/ink2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31.971"/>
    </inkml:context>
    <inkml:brush xml:id="br0">
      <inkml:brushProperty name="width" value="0.05" units="cm"/>
      <inkml:brushProperty name="height" value="0.05" units="cm"/>
      <inkml:brushProperty name="color" value="#FF0066"/>
    </inkml:brush>
  </inkml:definitions>
  <inkml:trace contextRef="#ctx0" brushRef="#br0">798 28 4425,'-5'-3'553,"0"-1"1,0 1-1,-1 0 0,1 1 0,-1-1 1,0 1-1,0 0 0,0 1 1,0-1-1,0 1 0,-9 0 1,4 0-14,-1 2 1,1-1-1,0 2 1,0-1 0,-20 7-1,5 1-33,1 0-1,1 2 0,0 1 0,-33 22 1,-10 9 668,-117 98 1,163-122-967,1 2-1,1 0 1,1 1-1,0 0 0,2 2 1,1 0-1,1 1 1,-21 50-1,23-39-43,1 2 0,2-1-1,2 1 1,2 0 0,-2 54 0,17 195 716,-5-226-489,4 0 0,2 0-1,3-1 1,2 0 0,40 93 0,-47-133-334,1 0 0,2 0 0,0-1 1,0 0-1,2-1 0,0-1 0,1 0 0,1-1 0,1-1 0,0 0 1,1-1-1,0-1 0,1-1 0,1 0 0,0-2 0,36 15 0,32 9 282,2-4-1,0-4 0,149 22 1,-200-45-280,1-3 0,-1-1 0,1-2 0,-1-1-1,1-2 1,-1-2 0,-1-2 0,0-1 0,0-2 0,-2-2 0,54-28 0,-81 38-44,23-11 64,-1-1 1,0-2-1,-2 0 1,46-41-1,-38 24 78,46-58 1,-72 79-106,0 0 1,-1 0 0,-1-1 0,-1 0 0,0-1 0,-2 1-1,10-32 1,-10 23 0,3-10 31,-1-1 0,-2 0-1,-2 0 1,1-61 0,-6 21 72,2 44-37,-5-42 0,3 64-103,-1-1 0,-1 1 1,1 0-1,-2-1 1,1 1-1,-1 1 0,-11-19 1,-12-15-3,-3 3 1,0 0-1,-3 2 0,-1 1 1,-2 2-1,-2 1 1,-1 2-1,-63-40 1,-237-160 1,316 215-18,-1 1 0,-1 0 1,-1 2-1,0 1 0,-31-11 0,47 21-9,0 0-1,-1 0 1,1 1-1,-1 0 1,1 1-1,-1 0 0,0 1 1,1 0-1,-1 0 1,0 1-1,1 1 1,-1 0-1,1 0 1,0 1-1,-1 0 0,-17 10 1,19-9-207,0 1 0,0 0 0,1 0 0,0 1 0,0 0 0,0 1 0,1 0 0,0 0 0,0 0 1,1 1-1,-9 13 0,15-20 112,0 0 1,-1-1-1,1 1 1,0 0-1,0 0 1,0-1-1,0 1 1,0 0 0,0 0-1,0-1 1,0 1-1,0 0 1,0 0-1,1-1 1,-1 1-1,0 0 1,0-1-1,1 1 1,-1 0 0,0-1-1,1 1 1,-1 0-1,1-1 1,-1 1-1,0-1 1,1 1-1,0-1 1,-1 1-1,1-1 1,-1 1-1,1-1 1,0 1 0,-1-1-1,1 0 1,0 1-1,0-1 1,28 9-2606,-26-8 2459,36 6-1380</inkml:trace>
</inkml:ink>
</file>

<file path=ppt/ink/ink2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33.554"/>
    </inkml:context>
    <inkml:brush xml:id="br0">
      <inkml:brushProperty name="width" value="0.05" units="cm"/>
      <inkml:brushProperty name="height" value="0.05" units="cm"/>
      <inkml:brushProperty name="color" value="#FF0066"/>
    </inkml:brush>
  </inkml:definitions>
  <inkml:trace contextRef="#ctx0" brushRef="#br0">22 0 7258,'-1'0'284,"0"1"0,0-1 0,0 1 0,-1-1 0,1 1 0,0-1 0,0 1 0,0 0 0,0 0 0,0-1 0,0 1 0,0 0 0,1 0 0,-1 0 0,0 0 0,0 0 0,1 0 0,-1 0 0,0 0 0,1 0 0,-1 1 0,1-1 0,-1 0 0,1 0 0,0 0 0,0 1 0,-1 0 0,2 1-26,0 0-1,0 0 1,1 0 0,-1 0 0,1 0-1,-1-1 1,1 1 0,0-1 0,0 1-1,3 2 1,231 288 5269,93 95-2924,-301-361-2304,2 0-1,0-2 1,2-2 0,1 0-1,0-3 1,2 0-1,0-3 1,1 0 0,0-3-1,2-1 1,-1-1 0,2-2-1,-1-2 1,1-2 0,0-1-1,44-1 1,201-17 1141,-258 7-2960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38.340"/>
    </inkml:context>
    <inkml:brush xml:id="br0">
      <inkml:brushProperty name="width" value="0.05" units="cm"/>
      <inkml:brushProperty name="height" value="0.05" units="cm"/>
      <inkml:brushProperty name="color" value="#FF0066"/>
    </inkml:brush>
  </inkml:definitions>
  <inkml:trace contextRef="#ctx0" brushRef="#br0">19 17 6369,'-12'-13'3769,"6"10"-72,12 9-2545,-4 7-280,8 12-295,-2 7-17,0 4-80,1-1-104,0 2-136,0-3-72,1-3-96,0 1 8,-4-9-432,-1-2-312,-5-6-865,-2-4-583,-4-6 1328</inkml:trace>
</inkml:ink>
</file>

<file path=ppt/ink/ink2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34.641"/>
    </inkml:context>
    <inkml:brush xml:id="br0">
      <inkml:brushProperty name="width" value="0.05" units="cm"/>
      <inkml:brushProperty name="height" value="0.05" units="cm"/>
      <inkml:brushProperty name="color" value="#FF0066"/>
    </inkml:brush>
  </inkml:definitions>
  <inkml:trace contextRef="#ctx0" brushRef="#br0">86 91 6329,'-64'1'2701,"43"-15"10254,22 23-11324,0 0-1342,-1-3-226,-1 0 1,2 0-1,-1-1 1,1 1-1,-1 0 1,2-1-1,-1 1 1,1-1-1,-1 1 1,1-1-1,1 0 1,-1 0-1,1 0 1,0 0-1,0 0 1,1 0 0,4 4-1,-7-8-56,1 1 0,0-1-1,-1 0 1,1 1 0,0-1 0,0 0 0,0 0-1,0-1 1,0 1 0,0 0 0,0-1 0,0 1-1,0-1 1,0 1 0,0-1 0,1 0-1,-1 0 1,0 0 0,3-1 0,-4 1-5,0 0-1,0 0 1,0-1 0,-1 1-1,1-1 1,0 1 0,0 0-1,0-1 1,0 0 0,0 1-1,-1-1 1,1 1 0,0-1-1,0 0 1,-1 0 0,1 1 0,-1-1-1,1 0 1,0 0 0,-1 0-1,0 0 1,1 0 0,-1 0-1,0 0 1,1 0 0,-1 0-1,0 1 1,0-1 0,0 0-1,0 0 1,0 0 0,0 0 0,0 0-1,0 0 1,0 0 0,0 0-1,0 0 1,-1 0 0,1 0-1,0 0 1,-2-2 0,-2-8 9,-1 0 1,0 1 0,-1-1 0,0 1-1,-13-16 1,10 15-2,1 0 0,1-1-1,-9-17 1,16 28-9,-1 1-1,1-1 1,0 0-1,-1 0 1,1 0 0,0 1-1,0-1 1,-1 0-1,1 0 1,0 0-1,0 0 1,0 1 0,0-1-1,0 0 1,0 0-1,0 0 1,1 0 0,-1 0-1,0 1 1,0-1-1,1 0 1,-1 0-1,0 0 1,1 1 0,-1-1-1,1 0 1,0-1-1,1 1 10,-1 0 0,1 0 0,0 0 0,0 0 0,-1 0 1,1 1-1,0-1 0,0 1 0,0-1 0,0 1 0,-1-1 0,3 1 0,9-1 81,-1 1 1,1 1 0,13 1-1,-23-1-64,22 1 133,-15-1-84,1-1-1,-1 2 0,0-1 1,1 1-1,-1 1 0,0 0 1,12 6-1,-21-9-61,-1 0 0,1 0 0,-1 1 0,1-1 0,-1 0-1,0 1 1,1-1 0,-1 1 0,0-1 0,1 0 0,-1 1 0,0-1 0,0 1 0,1-1 0,-1 1 0,0-1-1,0 1 1,0-1 0,0 1 0,0-1 0,0 1 0,1-1 0,-1 1 0,0-1 0,-1 1 0,1-1-1,0 1 1,0-1 0,0 1 0,0-1 0,0 1 0,0-1 0,-1 1 0,1-1 0,0 1 0,-1 0 0,-12 16 333,12-16-313,-22 22 353,0-2 0,-32 21 0,5-3-294,47-36-983,8-5 454,11-6 459,-10 5 156,23-14-138</inkml:trace>
</inkml:ink>
</file>

<file path=ppt/ink/ink2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38.396"/>
    </inkml:context>
    <inkml:brush xml:id="br0">
      <inkml:brushProperty name="width" value="0.05" units="cm"/>
      <inkml:brushProperty name="height" value="0.05" units="cm"/>
      <inkml:brushProperty name="color" value="#FF0066"/>
    </inkml:brush>
  </inkml:definitions>
  <inkml:trace contextRef="#ctx0" brushRef="#br0">191 34 7194,'-1'-2'633,"0"0"1,1 0 0,-1 0 0,0 0-1,0 1 1,0-1 0,0 0 0,-1 1 0,1-1-1,0 1 1,-1-1 0,1 1 0,-1-1-1,-2-1 1,2 2-413,-1 0 0,1 0 0,0 0-1,0 1 1,-1-1 0,1 0 0,0 1 0,-1 0-1,1-1 1,-4 1 0,-2 1-194,1 0 1,-1 0-1,1 1 1,0 0-1,-14 5 0,16-4 46,-1 0-1,0 0 1,1 0-1,-1 1 1,1-1-1,0 2 1,0-1-1,1 0 1,-1 1 0,1 0-1,0 0 1,0 0-1,-4 8 1,7-10-45,-1 0 0,1-1 1,-1 1-1,1 0 1,0 0-1,0 0 1,0 0-1,1 0 1,-1 0-1,1 0 1,0 0-1,-1 0 1,1 1-1,1-1 1,-1 0-1,0 0 1,1 0-1,0 0 1,-1 0-1,1 0 1,0 0-1,1 0 0,-1 0 1,0-1-1,1 1 1,0 0-1,3 3 1,3 2 89,1-1 1,0-1-1,0 0 0,0 0 1,1 0-1,0-2 1,0 1-1,1-1 0,-1 0 1,1-1-1,0-1 1,13 2-1,-10-1 13,-1 0 1,0 0-1,-1 1 0,1 1 1,-1 0-1,1 1 0,16 10 1,-27-14-84,0 0 1,1 0-1,-1 0 0,0 0 1,0 0-1,-1 0 1,1 1-1,0-1 1,-1 1-1,1-1 0,-1 1 1,0 0-1,0-1 1,0 1-1,0 0 0,0 0 1,-1 0-1,1 3 1,-1 0 7,0 0 0,-1 0-1,1 0 1,-1-1 0,0 1 0,-1 0 0,1-1 0,-5 10 0,-1 0-8,-1 0 0,0-1 1,-1-1-1,-1 0 0,-18 21 0,22-27-123,-1 0 0,0 0 0,0 0 0,-1-1 0,1-1 0,-1 1-1,-1-1 1,1 0 0,-1-1 0,1 0 0,-1 0 0,-14 3 0,22-7 0,1 0-1,-1 0 1,0 0 0,1 0 0,-1 1 0,0-1-1,0 0 1,1 0 0,-1 0 0,0 0-1,1-1 1,-1 1 0,0 0 0,0 0-1,1 0 1,-1-1 0,0 1 0,1 0 0,-1-1-1,0 1 1,1 0 0,-1-1 0,1 1-1,-1-1 1,1 1 0,-1-1 0,1 1 0,-1-1-1,1 1 1,-1-1 0,1 0 0,-1 1-1,1-1 1,0 0 0,0 1 0,-1-1 0,1 0-1,0 1 1,0-1 0,0 0 0,0 0-1,0 1 1,-1-1 0,2 0 0,-1 0-1,0 1 1,0-1 0,0 0 0,0 1 0,1-2-1,0-3-438,0 0-1,0 0 0,1 0 0,0 0 0,5-8 0,16-24-900</inkml:trace>
</inkml:ink>
</file>

<file path=ppt/ink/ink2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39.162"/>
    </inkml:context>
    <inkml:brush xml:id="br0">
      <inkml:brushProperty name="width" value="0.05" units="cm"/>
      <inkml:brushProperty name="height" value="0.05" units="cm"/>
      <inkml:brushProperty name="color" value="#FF0066"/>
    </inkml:brush>
  </inkml:definitions>
  <inkml:trace contextRef="#ctx0" brushRef="#br0">9 302 9042,'43'88'8643,"28"39"-4670,-36-66-2426,-29-53-1474,-1 1-1,0 0 1,-1 0 0,0 1-1,0-1 1,-1 1 0,0 0-1,-1 0 1,2 11 0,-4-20-73,0-1 1,0 1-1,0-1 1,0 1 0,0-1-1,0 1 1,0-1-1,0 1 1,-1-1-1,1 1 1,0-1-1,0 1 1,0-1-1,-1 1 1,1-1 0,0 1-1,0-1 1,-1 0-1,1 1 1,0-1-1,-1 1 1,1-1-1,-1 0 1,1 1-1,-1-1 1,1 0-1,0 0 1,-1 1 0,1-1-1,-1 0 1,1 0-1,-1 0 1,1 0-1,-1 1 1,1-1-1,-1 0 1,1 0-1,-1 0 1,0 0 0,1 0-1,-1 0 1,1 0-1,-1 0 1,1-1-1,-1 1 1,1 0-1,-1 0 1,1 0-1,-1-1 1,1 1 0,0 0-1,-1 0 1,1-1-1,-1 1 1,-29-20-7,16 6-6,0-1 0,1 0 0,0-1 1,1-1-1,1 0 0,1 0 0,0-1 0,2 0 1,0-1-1,-6-20 0,9 23 11,1-1 0,0 0 0,1 1 0,1-1 0,0 0-1,2 0 1,0 0 0,1 0 0,0 0 0,1 0 0,1 0 0,8-22 0,-8 29 35,1 1 1,1-1 0,0 1-1,0 0 1,1 1-1,0-1 1,8-8-1,-11 13 22,1 1 0,-1 0 0,1-1-1,0 1 1,-1 0 0,1 1 0,0-1-1,1 1 1,-1 0 0,0 0 0,1 0-1,-1 0 1,1 1 0,0 0 0,-1 0 0,1 0-1,7 0 1,-10 1-29,1 1-1,-1-1 1,0 1-1,0-1 1,0 1 0,0 0-1,0 0 1,0 0-1,0 0 1,0 0-1,0 0 1,0 1 0,0-1-1,-1 1 1,1-1-1,-1 1 1,1 0 0,-1-1-1,1 1 1,-1 0-1,0 0 1,0 0-1,0 0 1,0 0 0,0 0-1,-1 0 1,1 1-1,-1-1 1,1 0 0,-1 0-1,0 0 1,1 1-1,-2 2 1,2 6 29,-1-1 0,0 1 0,-1-1 0,0 1 0,-5 20 0,2-19-42,-1 0 0,0 0 0,0 0 0,-1-1 0,0 0 0,-15 19 0,18-26-14,0 0 0,0 0 0,0 0 0,-1-1 0,0 1-1,1-1 1,-1 0 0,0 0 0,-1 0 0,1-1 0,0 1-1,-1-1 1,1 0 0,-1 0 0,0-1 0,0 1 0,0-1-1,0 0 1,0-1 0,-6 1 0,10-1-11,-1 0 1,1 0-1,-1 0 0,1-1 1,-1 1-1,1 0 1,-1-1-1,1 1 0,-1-1 1,1 0-1,0 1 0,-1-1 1,1 0-1,0 0 0,0 0 1,0 0-1,0 0 1,0 0-1,0 0 0,0 0 1,0 0-1,0-1 0,0 1 1,0 0-1,1-1 0,-1 1 1,0 0-1,1-1 1,0 1-1,-1-1 0,0-2 1,1 2 1,0 0 1,0 0 0,1 0 0,-1 0 0,0 0 0,1 0-1,-1 0 1,1 0 0,-1 0 0,1 0 0,0 0 0,0 0-1,0 0 1,0 1 0,0-1 0,0 0 0,1 1 0,-1-1 0,1 1-1,-1-1 1,1 1 0,2-3 0,12-4 3,0 0 0,1 1 1,0 1-1,0 1 0,0 0 1,23-3-1,-15 3 18,1-1 0,25-11 1,-40 13 21,0-2 0,-1 1 0,1-1 0,-1-1 0,-1 0 0,1 0 0,-1-1 0,-1 0 0,9-10 0,-13 13 9,0 0 0,-1 0 0,0 0 0,1 0 0,-2 0 0,1-1 0,0 0 0,-1 1 0,0-1 0,-1 0 0,1 0 0,-1 0 0,0 0 0,-1 0 0,1 0 0,-1 0 0,-1 0 0,1-1 0,-3-9 0,3 14-39,0 0 0,-1-1 0,0 1-1,1 0 1,-1-1 0,0 1 0,0 0-1,0 0 1,-1 0 0,1 0 0,0 0-1,-1 0 1,1 0 0,-1 1-1,0-1 1,0 0 0,0 1 0,1 0-1,-1-1 1,0 1 0,-1 0 0,1 0-1,0 0 1,0 0 0,0 0 0,-1 0-1,1 1 1,0-1 0,-1 1-1,1 0 1,-5 0 0,4 0-6,-1 0 0,1 1 0,0 0 0,-1 0 0,1 0 0,0 0 0,0 1 0,0-1 0,0 1 0,0-1 0,1 1 0,-1 0 0,0 0 1,1 1-1,-1-1 0,1 0 0,0 1 0,0-1 0,0 1 0,0 0 0,0 0 0,-1 4 0,0-3 1,2 1 1,-1-1 0,0 1-1,1 0 1,0 0-1,0 0 1,0 0 0,1-1-1,-1 1 1,1 0 0,1 0-1,-1 0 1,0 0-1,1 0 1,0 0 0,1 0-1,2 7 1,-1-6 24,0 0 1,0-1 0,1 1-1,-1-1 1,2 1 0,-1-1-1,0 0 1,1-1 0,0 1-1,0-1 1,0 0-1,7 4 1,-5-4-255,-1 0-1,1-1 0,0 1 1,0-1-1,0-1 0,0 1 1,0-1-1,0-1 1,1 1-1,-1-1 0,1 0 1,-1-1-1,1 0 1,0 0-1,-1-1 0,1 0 1,-1 0-1,1 0 0,-1-1 1,0 0-1,0-1 1,0 0-1,11-6 0,-7 0-905,0-1 1,-1 0-1,0-1 0,0 0 0,-2-1 0,1 0 0,11-22 0,-2 3 126</inkml:trace>
</inkml:ink>
</file>

<file path=ppt/ink/ink2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39.599"/>
    </inkml:context>
    <inkml:brush xml:id="br0">
      <inkml:brushProperty name="width" value="0.05" units="cm"/>
      <inkml:brushProperty name="height" value="0.05" units="cm"/>
      <inkml:brushProperty name="color" value="#FF0066"/>
    </inkml:brush>
  </inkml:definitions>
  <inkml:trace contextRef="#ctx0" brushRef="#br0">1 129 8106,'38'-73'3678,"-23"58"2643,-17 30-682,1-14-5723,-4 22 784,1-9-432,1 1 0,0 0 0,1-1 0,0 1-1,1 1 1,2 26 0,-1-39-261,1 0 0,-1-1 0,0 1 0,1-1 0,0 1 0,-1-1 0,1 1 0,0-1-1,0 1 1,0-1 0,1 0 0,-1 0 0,0 0 0,1 0 0,0 0 0,-1 0 0,1 0 0,0 0 0,0 0 0,0-1 0,0 1 0,0-1 0,1 1 0,-1-1 0,0 0 0,1 0-1,-1 0 1,1 0 0,-1-1 0,1 1 0,-1-1 0,1 1 0,-1-1 0,1 0 0,-1 0 0,1 0 0,0 0 0,-1 0 0,1-1 0,-1 1 0,1-1 0,-1 0 0,1 0 0,-1 0-1,0 0 1,1 0 0,-1 0 0,0-1 0,0 1 0,0-1 0,0 1 0,3-3 0,4-7 9,0 0 0,-1-1 0,0 0 0,0 0 0,-2 0 0,1-1 0,-2 0 0,8-23 0,-13 35 0,0 1-1,0-1 0,0 0 1,0 1-1,0-1 1,1 0-1,-1 1 1,0-1-1,0 0 1,1 1-1,-1-1 1,1 0-1,-1 1 0,0-1 1,1 1-1,-1-1 1,1 1-1,-1-1 1,1 1-1,0-1 1,-1 1-1,1 0 1,-1-1-1,1 1 0,0 0 1,-1-1-1,1 1 1,0 0-1,-1 0 1,1 0-1,0 0 1,0 0-1,-1-1 1,1 1-1,0 0 0,-1 1 1,1-1-1,1 0 1,4 0 132,-5 0 72,0 3-215,-1-1 1,1 1-1,0-1 1,0 1-1,1-1 0,-1 0 1,0 1-1,1-1 1,-1 0-1,1 0 0,0 0 1,-1 0-1,1 0 1,0-1-1,0 1 0,0 0 1,1-1-1,2 2 1,35 24-352,-39-26 292,0-1-1,0 1 1,0-1-1,0 1 0,0-1 1,0 0-1,0 0 1,1 0-1,-1 0 1,0 1-1,0-1 0,0-1 1,0 1-1,0 0 1,0 0-1,0 0 1,0 0-1,1-1 1,-1 1-1,0-1 0,0 1 1,0-1-1,0 1 1,-1-1-1,1 1 1,0-1-1,0 0 1,0 0-1,0 1 0,-1-1 1,1 0-1,0 0 1,-1 0-1,1 0 1,0-1-1,2-4-574,0 0 0,0 0 0,0 0-1,2-10 1,-3 8-369,3-9 233,-1 1 0,3-21 0,-3-7 777</inkml:trace>
</inkml:ink>
</file>

<file path=ppt/ink/ink2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40.111"/>
    </inkml:context>
    <inkml:brush xml:id="br0">
      <inkml:brushProperty name="width" value="0.05" units="cm"/>
      <inkml:brushProperty name="height" value="0.05" units="cm"/>
      <inkml:brushProperty name="color" value="#FF0066"/>
    </inkml:brush>
  </inkml:definitions>
  <inkml:trace contextRef="#ctx0" brushRef="#br0">9 155 9930,'-8'23'5653,"8"-16"-4099,10-14-1127,-4-1-434,0 0 0,-1 0-1,0 0 1,0 0 0,-1-1 0,0 0 0,0 0 0,1-10 0,-3 15-56,-1 1 1,-1-1 0,1 1-1,0-1 1,-1 1 0,0-1-1,0 0 1,0 1-1,0-1 1,-1 1 0,1-1-1,-1 1 1,0-1 0,0 1-1,0-1 1,0 1 0,-1-1-1,1 1 1,-1 0 0,0 0-1,0 0 1,0 0-1,-1 0 1,-4-4 0,7 7 64,0 0 0,0-1 0,0 1 0,0 0 1,0 0-1,-1 0 0,1 0 0,0 0 0,0-1 1,0 1-1,0 0 0,-1 0 0,1 0 0,0 0 1,0 0-1,0 0 0,-1 0 0,1 0 0,0 0 0,0 0 1,0 0-1,-1 0 0,1 0 0,0 0 0,0 0 1,0 0-1,0 0 0,-1 0 0,1 0 0,0 0 1,0 0-1,0 0 0,-1 0 0,1 0 0,0 0 0,0 0 1,0 1-1,0-1 0,-1 0 0,-1 10 135,5 16 159,12 26 360,3-1 0,2-1 1,32 59-1,-3-5 462,-37-76-793,71 174 2140,-55-126-1533,13 42 410,-40-114-1288,0-1 0,-1 1-1,1 0 1,-1 0 0,0 0 0,0 0 0,0 0-1,-1 5 1,1-9-49,0 0 0,0 1 0,0-1 0,0 0 0,0 0-1,0 1 1,0-1 0,-1 0 0,1 0 0,0 1 0,0-1 0,0 0 0,0 0 0,0 1-1,-1-1 1,1 0 0,0 0 0,0 0 0,0 1 0,-1-1 0,1 0 0,0 0 0,0 0 0,0 0-1,-1 0 1,1 1 0,0-1 0,0 0 0,-1 0 0,1 0 0,0 0 0,-1 0 0,1 0-1,0 0 1,0 0 0,-1 0 0,1 0 0,0 0 0,-15-16-18,4-1-125,2-1 0,0 0 0,2 0 0,0-1 0,1 0 0,0 0 0,-5-39 0,6 3-427,1-90 0,4 133 524,0-1 1,1 1 0,0 0 0,1-1-1,1 1 1,0 0 0,0 0 0,1 1-1,8-17 1,-12 27 56,1 0 0,0 1 1,-1-1-1,1 0 0,0 0 0,-1 0 1,1 1-1,0-1 0,0 0 0,0 1 0,-1-1 1,1 1-1,0-1 0,0 1 0,0-1 1,0 1-1,0 0 0,0 0 0,0-1 0,0 1 1,0 0-1,0 0 0,0 0 0,0 0 1,0 0-1,0 0 0,0 0 0,0 0 0,0 1 1,0-1-1,0 0 0,0 0 0,0 1 1,0-1-1,0 1 0,0-1 0,0 1 0,0-1 1,-1 1-1,1 0 0,0-1 0,0 1 1,0 1-1,9 6 373,-1 0 0,17 19 0,-13-12-112,-3-5-235,0 0 1,-1 1-1,-1 1 1,1-1 0,-2 1-1,0 1 1,0-1-1,-1 1 1,-1 0-1,5 18 1,-4-70-5464,4 4 4463</inkml:trace>
</inkml:ink>
</file>

<file path=ppt/ink/ink2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40.560"/>
    </inkml:context>
    <inkml:brush xml:id="br0">
      <inkml:brushProperty name="width" value="0.05" units="cm"/>
      <inkml:brushProperty name="height" value="0.05" units="cm"/>
      <inkml:brushProperty name="color" value="#FF0066"/>
    </inkml:brush>
  </inkml:definitions>
  <inkml:trace contextRef="#ctx0" brushRef="#br0">3 0 10514,'-3'16'3713,"11"-4"-3401,0-1-568,13-9-664,0-1-456,12 1 839</inkml:trace>
</inkml:ink>
</file>

<file path=ppt/ink/ink2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41.010"/>
    </inkml:context>
    <inkml:brush xml:id="br0">
      <inkml:brushProperty name="width" value="0.05" units="cm"/>
      <inkml:brushProperty name="height" value="0.05" units="cm"/>
      <inkml:brushProperty name="color" value="#FF0066"/>
    </inkml:brush>
  </inkml:definitions>
  <inkml:trace contextRef="#ctx0" brushRef="#br0">0 570 9442,'11'18'1143,"-8"-13"-785,0 0-1,0 0 1,-1 0-1,0 0 1,0 0-1,0 1 1,0-1-1,-1 1 1,0-1-1,0 1 1,0-1-1,-1 1 0,0 0 1,0 7-1,-1-8-29,1 1 0,0-1-1,0 0 1,0 0 0,1 0-1,0 0 1,0 0 0,0 0-1,0 0 1,1 0 0,0 0-1,0-1 1,5 9 0,-5-10-233,0-1-1,0 0 1,0 0 0,0 0 0,0 0 0,0 0-1,1 0 1,-1 0 0,1-1 0,-1 0 0,1 1-1,0-1 1,-1 0 0,1 0 0,0 0 0,0-1-1,0 1 1,0-1 0,0 1 0,0-1 0,0 0-1,0 0 1,0 0 0,0-1 0,5 0 0,-4 0-66,1 0 1,0-1-1,0 1 1,-1-1 0,1 0-1,-1 0 1,0 0 0,1-1-1,-1 1 1,0-1-1,0 0 1,4-5 0,0-1-24,-1 0 1,0 0 0,9-17-1,-10 16 62,0 0 0,0 1 0,1 0 1,16-17-1,-23 26-21,1-1 0,0 1 0,0 0 0,0-1 0,0 1 0,0 0 0,-1 0 0,1-1 0,0 1 0,0 0 0,0 0 0,0 0 0,0 0 0,0 0 0,0 0 0,0 0 0,0 0 0,0 1 0,0-1 0,0 0 0,-1 1 0,3 0 0,23 12 315,-10-4-261,-4-5-7,-7-2-198,0 0-1,0 0 1,1 0 0,-1-1 0,1 0-1,6 1 1,-10-2-140,0-1 0,0 1 0,-1 0 0,1-1 0,0 1 0,0-1 0,0 1 0,-1-1 0,1 0-1,0 0 1,-1 0 0,1 0 0,0 0 0,-1 0 0,1 0 0,-1 0 0,0-1 0,1 1 0,-1 0 0,0-1 0,0 1 0,2-4 0,7-14-2283,1 0 1138</inkml:trace>
  <inkml:trace contextRef="#ctx0" brushRef="#br0" timeOffset="1">258 332 8954,'-2'-2'330,"1"1"0,-1-1 0,1 1 0,0-1 1,-1 0-1,1 1 0,0-1 0,0 0 0,1 0 0,-1 0 0,0 0 1,0 0-1,1 0 0,-1 0 0,1 0 0,0 0 0,0 0 0,0 0 1,0 0-1,0 0 0,0 0 0,1-2 0,0-1-213,2 0 0,-1 0 0,1 0 0,-1 1 0,1-1-1,1 1 1,3-4 0,2-3-179,1-4-526,-1 0 0,0 0 1,-1 0-1,-1-1 0,0-1 0,-1 1 1,0-1-1,-2 0 0,0 0 1,-1-1-1,-1 1 0,1-22 0,-2 60 2033,0 0 0,2 1 0,1-1 0,0 0 0,11 28-1,47 102 1875,5 15-1484,-56-131-1811,6 17-582,-10-17-2764</inkml:trace>
</inkml:ink>
</file>

<file path=ppt/ink/ink2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41.479"/>
    </inkml:context>
    <inkml:brush xml:id="br0">
      <inkml:brushProperty name="width" value="0.05" units="cm"/>
      <inkml:brushProperty name="height" value="0.05" units="cm"/>
      <inkml:brushProperty name="color" value="#FF0066"/>
    </inkml:brush>
  </inkml:definitions>
  <inkml:trace contextRef="#ctx0" brushRef="#br0">39 420 7858,'-34'-102'3579,"33"101"-3374,0 0 0,1-1 0,-1 1 0,1 0 0,0-1-1,-1 1 1,1 0 0,0-1 0,0 1 0,0 0 0,0-1 0,0 1 0,0-1 0,0 1-1,0 0 1,1-2 0,8 3 395,-7 1-58,16-4 645,0-1 0,0 0-1,-1-1 1,20-9 0,20-6 533,-55 20-1683,0-1 0,0 0 0,0 1 0,0-1 1,0 1-1,0 0 0,0 0 0,0 0 0,0 0 0,1 0 0,-1 0 1,0 1-1,0-1 0,0 1 0,0-1 0,0 1 0,0 0 1,0 0-1,0 0 0,0 0 0,0 0 0,-1 0 0,1 0 1,0 1-1,-1-1 0,1 1 0,-1-1 0,1 1 0,-1-1 1,0 1-1,0 0 0,2 2 0,1 6 177,1 1 1,-2-1-1,1 1 1,-1 0-1,1 13 0,5 12 118,-8-31-363,0 0 0,1-1 0,0 1 0,0-1 0,0 1-1,1-1 1,0 0 0,0 0 0,0 0 0,5 6 0,-4-10-1612</inkml:trace>
  <inkml:trace contextRef="#ctx0" brushRef="#br0" timeOffset="1">151 2 8906,'0'0'3625,"7"0"-2057,2 0-1288,6-1-192,3 1-632,1 5-432,7 1 552</inkml:trace>
</inkml:ink>
</file>

<file path=ppt/ink/ink2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41.895"/>
    </inkml:context>
    <inkml:brush xml:id="br0">
      <inkml:brushProperty name="width" value="0.05" units="cm"/>
      <inkml:brushProperty name="height" value="0.05" units="cm"/>
      <inkml:brushProperty name="color" value="#FF0066"/>
    </inkml:brush>
  </inkml:definitions>
  <inkml:trace contextRef="#ctx0" brushRef="#br0">67 97 9034,'9'-22'8793,"-2"-10"-5608,-7 30-3131,0-1 0,0 1 0,0-1-1,0 1 1,0 0 0,0-1 0,-1 1 0,1-1 0,-1 1 0,-1-3 0,2 4-12,-1 0 1,1 1-1,-1-1 1,0 0-1,1 0 1,-1 0-1,0 0 1,1 1-1,-1-1 1,0 0-1,0 1 1,0-1-1,0 1 1,0-1-1,0 1 1,0-1-1,0 1 1,0 0-1,0-1 1,0 1-1,0 0 1,0 0-1,-2-1 1,1 2-37,0-1 1,0 1-1,-1-1 0,1 1 1,0 0-1,0 0 0,0 0 1,0 0-1,0 0 0,0 1 1,0-1-1,0 0 1,0 1-1,1 0 0,-1-1 1,1 1-1,-1 0 0,1 0 1,-1 0-1,1 0 0,0 0 1,0 0-1,0 0 1,0 0-1,0 3 0,-2 1-10,1 0 0,0 0-1,0 0 1,1 0 0,0 0-1,0 1 1,0-1 0,1 10 0,0-14 3,0 0 1,1-1 0,-1 1 0,0 0-1,1 0 1,-1-1 0,1 1 0,-1 0 0,1-1-1,0 1 1,0-1 0,0 1 0,0-1-1,0 1 1,0-1 0,0 1 0,0-1 0,1 0-1,-1 0 1,0 0 0,1 0 0,-1 0 0,1 0-1,-1 0 1,1 0 0,0 0 0,-1-1-1,1 1 1,0-1 0,-1 1 0,1-1 0,0 0-1,0 0 1,0 1 0,-1-1 0,1 0-1,0-1 1,0 1 0,-1 0 0,1 0 0,3-2-1,9-2 76,-1 0 0,0 0 0,0-2 0,17-8 0,-16 6 137,26-12 377,-23 11-15,0 0 0,0 1 0,0 0 0,1 2 1,1 0-1,-1 1 0,25-3 0,-41 7-531,-1 1-1,0 0 1,0 0 0,1 0-1,-1 0 1,0 0-1,0 0 1,1 1-1,-1-1 1,0 0-1,0 0 1,0 1-1,1-1 1,-1 1-1,0-1 1,0 1-1,0 0 1,0-1-1,0 1 1,0 0-1,0 0 1,0 0-1,0 0 1,-1 0-1,1 0 1,0 0 0,0 0-1,-1 0 1,1 0-1,-1 0 1,1 0-1,-1 0 1,1 0-1,-1 1 1,0-1-1,1 0 1,-1 0-1,0 1 1,0-1-1,0 0 1,0 0-1,0 1 1,0-1-1,0 0 1,-1 0-1,1 1 1,0-1-1,-1 0 1,0 2 0,-1 4-21,0-1 0,-1 1 0,0 0 1,0-1-1,0 0 0,-1 0 1,-5 7-1,-3 1-582,0-1 1,-2-1-1,1 0 0,-1-1 1,-1 0-1,0-1 1,-22 10-1,-2-1-726</inkml:trace>
</inkml:ink>
</file>

<file path=ppt/ink/ink2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43.451"/>
    </inkml:context>
    <inkml:brush xml:id="br0">
      <inkml:brushProperty name="width" value="0.05" units="cm"/>
      <inkml:brushProperty name="height" value="0.05" units="cm"/>
      <inkml:brushProperty name="color" value="#FF0066"/>
    </inkml:brush>
  </inkml:definitions>
  <inkml:trace contextRef="#ctx0" brushRef="#br0">148 801 7338,'2'-37'4375,"-1"29"-3538,0-1-1,0 0 1,-1 1-1,-1-1 1,1 0-1,-1 1 1,-3-11-1,4 19-768,0-1-1,0 1 1,-1-1 0,1 1-1,0-1 1,-1 1-1,1-1 1,0 1 0,-1-1-1,1 1 1,-1 0-1,1-1 1,-1 1 0,1 0-1,-1-1 1,1 1-1,-1 0 1,1-1-1,-1 1 1,1 0 0,-1 0-1,1 0 1,-1 0-1,0 0 1,1 0 0,-1-1-1,1 1 1,-1 1-1,1-1 1,-1 0 0,0 0-1,1 0 1,-1 0-1,1 0 1,-1 0 0,1 1-1,-1-1 1,1 0-1,-1 0 1,0 1-1,1-1 1,0 0 0,-1 1-1,1-1 1,-1 0-1,1 1 1,-1-1 0,1 1-1,-1 0 1,-25 25 1071,24-23-1026,-10 11 199,1 1 1,0 0-1,1 1 1,-14 32-1,19-37-242,1 0-1,0 0 1,0 1-1,2-1 0,-1 1 1,1 0-1,1 0 1,0 20-1,1-31-67,0 0 0,0 0 0,0 0 0,0 0-1,0 0 1,0 0 0,0 0 0,1 0 0,-1 0 0,0 0 0,1 0-1,-1 0 1,0 0 0,1 0 0,0 0 0,-1 0 0,1 0 0,-1 0-1,1 0 1,0-1 0,0 1 0,-1 0 0,1-1 0,0 1 0,0 0-1,0-1 1,0 1 0,0-1 0,0 1 0,0-1 0,0 0 0,0 1-1,0-1 1,0 0 0,0 0 0,0 1 0,0-1 0,0 0 0,0 0 0,1 0-1,-1-1 1,0 1 0,0 0 0,0 0 0,1-1 0,4-1 0,-1 0 1,1 0 0,-1 0-1,1-1 1,-1 0-1,0 0 1,5-4 0,1-1-5,-1-1 1,-1 0 0,0-1-1,0 1 1,0-2 0,-2 1-1,1-1 1,-1 0 0,-1-1-1,9-21 1,-8 14-2,-2 1 0,0-1-1,-1 0 1,-1 0 0,-1 0 0,-1-32 0,-4 0 13,-2 0 0,-3 1-1,-2-1 1,-26-76 0,31 109 6,3 10 6,-1 0 0,1 1 1,-1-1-1,0 1 0,-1-1 1,0 1-1,-5-8 0,9 15-14,0 0 0,0-1 0,0 1 0,0 0 0,-1 0 0,1 0 0,0-1-1,0 1 1,0 0 0,0 0 0,0 0 0,0 0 0,0-1 0,0 1-1,-1 0 1,1 0 0,0 0 0,0 0 0,0 0 0,0 0 0,-1-1 0,1 1-1,0 0 1,0 0 0,0 0 0,-1 0 0,1 0 0,0 0 0,0 0 0,0 0-1,-1 0 1,1 0 0,0 0 0,0 0 0,0 0 0,0 0 0,-1 0-1,1 0 1,0 0 0,0 0 0,0 0 0,-1 0 0,1 0 0,0 1 0,0-1-1,0 0 1,-1 0 0,1 0 0,0 0 0,0 0 0,0 0 0,0 1 0,-3 14 389,7 19 186,4-2-169,2 0 1,1-1-1,18 35 1,53 89 270,-47-92-575,-24-42-93,31 51 37,-37-64-59,0 0 1,1-1-1,0 0 0,1 0 1,-1-1-1,13 10 0,-19-16-2,1 1 0,0 0-1,0 0 1,1 0-1,-1-1 1,0 1 0,0-1-1,0 1 1,0-1 0,0 1-1,1-1 1,-1 0 0,0 1-1,0-1 1,1 0-1,-1 0 1,0 0 0,1 0-1,-1 0 1,0 0 0,0-1-1,1 1 1,-1 0 0,0-1-1,0 1 1,0 0-1,1-1 1,0 0 0,0-1-4,0 0 0,0 0 0,-1 0 0,1-1 0,-1 1-1,1 0 1,-1 0 0,0-1 0,0 1 0,0-1 0,0 1 0,1-6 0,1-5-12,-1-1-1,-1 0 1,0 1-1,-1-17 1,-1 21 13,0-1 0,-1 0 0,0 1 0,-4-12 0,5 18 8,0-1 1,-1 0 0,1 1 0,-1-1 0,0 1 0,0 0 0,0-1 0,0 1 0,-1 0 0,1 0-1,-1 1 1,0-1 0,-4-3 0,7 6 1,-1-1-1,1 1 1,-1 0-1,0-1 1,1 1 0,-1 0-1,0-1 1,1 1-1,-1 0 1,0 0-1,1-1 1,-1 1 0,0 0-1,0 0 1,1 0-1,-1 0 1,0 0-1,0 0 1,1 0 0,-1 0-1,0 1 1,1-1-1,-1 0 1,0 0-1,1 1 1,-1-1 0,0 0-1,1 1 1,-1-1-1,0 0 1,1 1-1,-1-1 1,1 1 0,-1-1-1,1 1 1,-1-1-1,1 1 1,0 0-1,-1-1 1,1 1 0,-1-1-1,1 1 1,0 0-1,0-1 1,-1 1-1,1 0 1,0 0 0,0-1-1,0 1 1,0 0-1,0-1 1,0 1-1,0 0 1,0 1 0,0 2 1,-1-1 1,1 1 0,1 0-1,-1 0 1,0 0 0,1 0-1,0-1 1,0 1 0,2 5 0,-1-6 0,0 1 0,0-1 0,0 1 1,1-1-1,-1 0 0,1 0 0,0 0 1,0 0-1,0 0 0,1-1 0,-1 1 1,0-1-1,1 0 0,0 0 1,7 2-1,-5-2-3,0 0 1,1-1 0,-1 0-1,1-1 1,-1 1-1,0-1 1,1 0-1,-1-1 1,10-1 0,-2-1-5,0-1 0,0 0 0,-1-1 1,1-1-1,-1 0 0,0 0 0,-1-2 1,19-12-1,-20 10 2,0 0 1,-1-1 0,0 0-1,0 0 1,-2-1 0,1 0-1,-1-1 1,-1 1 0,0-2-1,-1 1 1,-1-1 0,0 0-1,0 0 1,-2 0 0,0-1-1,0 1 1,-1-1 0,-1-16-1,-1 2 8,-1 0 0,-1 0 0,-2 0 0,-1 0 0,-1 0 0,-1 1 0,-2 0 0,-14-32 0,19 51-2,-1-1-1,0 1 1,0 0 0,-14-15 0,18 22-3,0 0 0,-1 0 0,0 0 0,1 0 0,-1 0 1,0 1-1,0-1 0,0 1 0,0 0 0,0-1 0,-1 1 0,1 0 0,0 0 1,0 0-1,-1 1 0,1-1 0,-1 0 0,1 1 0,0 0 0,-1 0 0,1-1 1,-1 1-1,1 1 0,-1-1 0,-2 1 0,3-1 0,1 1 0,-1 0 0,1-1 0,0 1 0,0 0 0,-1 0 1,1 0-1,0 0 0,0 0 0,0 0 0,0 0 0,0 1 0,0-1 0,0 0 0,1 1 0,-1-1 0,0 0 0,1 1 0,-1-1 0,1 1 0,-1-1 0,1 1 0,0-1 0,-1 1 1,1-1-1,0 1 0,0 2 0,7 45 15,-6-42-11,7 23 33,0 1-1,2-1 0,28 57 0,57 79 103,-61-111-43,-2 2-1,31 77 0,-56-113-76,0-1-1,-2 1 1,0 1-1,1 26 1,-5-35-16,0 0 0,-1 0 0,-1 1 1,0-1-1,-1 0 0,0 0 0,-1 0 0,-5 13 0,7-23 0,1 0 0,-2-1-1,1 1 1,0 0 0,0 0-1,-1 0 1,0-1-1,1 1 1,-1-1 0,0 1-1,0-1 1,-1 0 0,1 1-1,0-1 1,-1-1 0,1 1-1,-1 0 1,0 0 0,1-1-1,-1 0 1,0 1-1,0-1 1,0 0 0,0-1-1,0 1 1,0 0 0,0-1-1,0 0 1,-1 1 0,1-1-1,0-1 1,0 1 0,0 0-1,0-1 1,0 1-1,-5-3 1,1 1-24,-1-1 0,1-1 0,0 1 0,0-2 0,0 1 0,0 0 0,1-1 0,-1-1 0,1 1-1,0-1 1,1 0 0,-10-13 0,10 11-165,0-1 0,0 0 0,1 0 0,1-1-1,-1 1 1,1-1 0,1 1 0,0-1 0,0 0-1,1 0 1,0 0 0,2-19 0,0 16-638,0 1 0,1-1 0,1 1 0,0-1 0,1 1 0,1 0 0,-1 0 1,2 1-1,11-20 0,10-2-551</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38.729"/>
    </inkml:context>
    <inkml:brush xml:id="br0">
      <inkml:brushProperty name="width" value="0.05" units="cm"/>
      <inkml:brushProperty name="height" value="0.05" units="cm"/>
      <inkml:brushProperty name="color" value="#FF0066"/>
    </inkml:brush>
  </inkml:definitions>
  <inkml:trace contextRef="#ctx0" brushRef="#br0">2 30 5913,'0'0'146,"0"-1"-1,-1 0 0,1 1 1,0-1-1,0 0 0,0 0 0,0 1 1,0-1-1,0 0 0,0 0 1,0 1-1,0-1 0,0 0 1,0 0-1,1 1 0,-1-1 1,0 0-1,1 1 0,-1-1 1,0 0-1,1 1 0,-1-1 0,1 0 1,-1 1-1,1-1 0,-1 1 1,1-1-1,-1 1 0,1-1 1,-1 1-1,2-1 0,1-1 139,0 1-1,0 0 0,0 0 0,0 0 1,1 0-1,-1 1 0,0-1 0,4 1 1,10-1 521,-1 2 1,20 2 0,-17-1-412,-1 1 1,1 0-1,-1 2 1,1 0-1,21 10 1,-36-14-360,0 1 0,0 0 0,0 0 0,-1 0 0,1 0 0,0 1 0,-1 0 0,0-1 0,1 1 0,-1 0 0,-1 1 0,1-1 0,0 0 0,-1 1 0,1 0 0,-1 0 0,0-1 0,-1 1 0,1 0 0,0 1 0,-1-1 0,0 0 0,0 0 0,0 0 0,-1 1 0,0-1 0,1 0 0,-2 8 0,-2 3-212,-1 0 0,-1-1-1,0 0 1,0 0 0,-2 0 0,0-1-1,0 0 1,-1 0 0,-1 0 0,-19 20-1,16-21-1701,3-6 759</inkml:trace>
</inkml:ink>
</file>

<file path=ppt/ink/ink2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43.841"/>
    </inkml:context>
    <inkml:brush xml:id="br0">
      <inkml:brushProperty name="width" value="0.05" units="cm"/>
      <inkml:brushProperty name="height" value="0.05" units="cm"/>
      <inkml:brushProperty name="color" value="#FF0066"/>
    </inkml:brush>
  </inkml:definitions>
  <inkml:trace contextRef="#ctx0" brushRef="#br0">23 109 11979,'0'19'5369,"0"10"-2697,0-3-623,5 5-945,1-7-432,4-8-424,3 1-112,-3-9-688,-1-7-400,3-1-1449,1-3 977,6-10 680</inkml:trace>
  <inkml:trace contextRef="#ctx0" brushRef="#br0" timeOffset="1">0 0 8618,'0'0'3529,"5"2"-2041,10 0-1200,-2-2-320,6 0-592,1 0-408,1 0 592</inkml:trace>
</inkml:ink>
</file>

<file path=ppt/ink/ink2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44.559"/>
    </inkml:context>
    <inkml:brush xml:id="br0">
      <inkml:brushProperty name="width" value="0.05" units="cm"/>
      <inkml:brushProperty name="height" value="0.05" units="cm"/>
      <inkml:brushProperty name="color" value="#FF0066"/>
    </inkml:brush>
  </inkml:definitions>
  <inkml:trace contextRef="#ctx0" brushRef="#br0">0 615 9154,'50'148'8244,"-38"-122"-5134,-12-26-3076,0 0 0,0 0 1,0 0-1,0 1 0,0-1 1,0 0-1,1 0 0,-1 0 1,0 0-1,0 0 0,0 0 1,0 0-1,0 0 0,0 0 0,0 0 1,0 0-1,0 0 0,1 1 1,-1-1-1,0 0 0,0 0 1,0 0-1,0 0 0,0 0 0,0 0 1,0 0-1,1 0 0,-1 0 1,0 0-1,0 0 0,0 0 1,0 0-1,0 0 0,0-1 1,0 1-1,1 0 0,-1 0 0,0 0 1,0 0-1,0 0 0,0 0 1,0 0-1,0 0 0,0 0 1,0 0-1,0 0 0,1 0 0,-1-1 1,0 1-1,0 0 0,0 0 1,0 0-1,0 0 0,0 0 1,0 0-1,3-19 670,8-62-598,-2 37-93,4-4-10,-13 46-1,1 1-1,0-1 1,-1 1 0,1-1-1,0 1 1,0 0 0,0-1 0,0 1-1,0 0 1,1 0 0,1-2-1,-2 2 1,0 1 0,-1 0 0,1 0 0,-1 0 0,1 0 0,0-1 0,-1 1 0,1 0 0,0 0 0,0 0 0,-1 0-1,1 0 1,0 0 0,-1 1 0,1-1 0,0 0 0,-1 0 0,1 0 0,-1 1 0,1-1 0,0 0 0,-1 1 0,1-1-1,-1 0 1,1 1 0,-1-1 0,1 1 0,-1-1 0,1 1 0,29 30 36,-19-18 54,1-1 0,17 13 0,-25-22-22,-1 0-1,1-1 1,0 1 0,0-1-1,1 0 1,-1 0 0,0-1-1,1 1 1,-1-1 0,1 0 0,-1 0-1,1 0 1,4 0 0,-7-2-22,0 1 1,1 0-1,-1-1 0,0 1 1,0-1-1,0 0 1,0 1-1,0-1 1,-1 0-1,1 0 1,0 0-1,0-1 1,-1 1-1,1 0 1,0-1-1,-1 1 1,1-1-1,-1 1 1,0-1-1,1 0 1,-1 0-1,0 1 0,0-1 1,0 0-1,-1 0 1,1 0-1,0 0 1,-1 0-1,1-3 1,2-8 95,0-1 1,-1 1-1,0-21 1,-2 22-102,1 2-17,0 4-18,0 0 0,-1 0 0,0 0 1,0 0-1,0 0 0,-1 0 0,0 0 0,0 0 0,0 0 1,-4-9-1,5 14-9,0 1 0,0 0 1,-1 0-1,1-1 0,0 1 0,0 0 1,0 0-1,0 0 0,-1-1 0,1 1 1,0 0-1,0 0 0,-1 0 0,1 0 1,0-1-1,0 1 0,-1 0 0,1 0 1,0 0-1,-1 0 0,1 0 0,0 0 1,0 0-1,-1 0 0,1 0 0,0 0 1,-1 0-1,1 0 0,0 0 0,0 0 1,-1 0-1,1 0 0,0 0 1,-1 0-1,1 0 0,-1 1 0,-6 10-44,0 15-25,7-21 67,0-1 0,1 1 0,0 0 0,0-1 0,0 1 0,0 0 0,1-1 0,0 1 1,0-1-1,0 0 0,0 0 0,1 1 0,0-2 0,0 1 0,0 0 0,0 0 0,0-1 0,1 0 0,-1 0 0,1 0 0,0 0 0,0 0 0,0-1 0,1 0 0,-1 0 0,7 3 1,-5-3 0,-1 0 0,1 0 0,-1-1 1,1 1-1,0-1 0,-1 0 0,1-1 1,0 0-1,0 1 0,0-2 1,0 1-1,-1-1 0,1 0 0,0 0 1,-1 0-1,1-1 0,0 0 1,-1 0-1,0-1 0,0 1 0,8-6 1,-4 1 22,-1-1 0,-1 0 0,1 0 0,-2 0 0,1-1 0,-1 0 0,8-15 0,0-6 201,11-37 1,-8 21-15,-13 33-195,-9 22-49,-10 25-52,14-31 77,-2 10-8,0 0 0,0 0-1,0 15 1,2-26 8,1 1 0,0-1-1,0 1 1,0-1 0,0 1 0,0-1 0,1 1 0,-1-1-1,1 0 1,-1 1 0,1-1 0,0 0 0,0 1-1,0-1 1,0 0 0,1 0 0,-1 0 0,0 0 0,1 0-1,0 0 1,-1 0 0,1 0 0,0-1 0,3 3-1,-3-3-5,0-1 0,-1 1 0,1-1 0,0 0 0,0 0-1,0 1 1,0-1 0,0-1 0,0 1 0,0 0 0,0 0-1,0-1 1,-1 1 0,1-1 0,0 1 0,0-1 0,0 0-1,-1 0 1,1 0 0,0 0 0,-1 0 0,1 0 0,-1 0-1,1 0 1,-1-1 0,3-1 0,5-7-38,-1 1-1,14-20 1,-19 25 52,12-19 26,0-1 0,-2-1 0,0 0 0,-2-1 0,-1 0-1,-1-1 1,-1 0 0,-2 0 0,0-1 0,-2 0 0,-1 0-1,-1 0 1,-2 0 0,-3-37 0,-2 38 98,5 27-118,1-1-1,-1 1 1,0 0-1,0 0 0,0 0 1,0 0-1,0-1 1,0 1-1,0 0 0,0 0 1,0 0-1,0 0 1,0-1-1,0 1 0,0 0 1,0 0-1,0 0 0,0 0 1,0-1-1,-1 1 1,1 0-1,0 0 0,0 0 1,0 0-1,0 0 1,0-1-1,0 1 0,0 0 1,0 0-1,-1 0 1,1 0-1,0 0 0,0 0 1,0 0-1,0-1 1,0 1-1,-1 0 0,1 0 1,0 0-1,0 0 1,0 0-1,0 0 0,-1 0 1,1 0-1,0 0 1,0 0-1,0 0 0,0 0 1,-1 0-1,1 0 0,0 0 1,0 0-1,0 0 1,0 0-1,-1 0 0,1 0 1,0 0-1,0 1 1,0-1-1,0 0 0,0 0 1,-1 0-1,1 0 1,0 0-1,0 0 0,0 0 1,0 1-1,0-1 1,-5 14 82,-1 35-731,1 1 0,3 0 0,6 73 0,-2-73-441,2 48 1553,-2 3-403</inkml:trace>
</inkml:ink>
</file>

<file path=ppt/ink/ink2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45.339"/>
    </inkml:context>
    <inkml:brush xml:id="br0">
      <inkml:brushProperty name="width" value="0.05" units="cm"/>
      <inkml:brushProperty name="height" value="0.05" units="cm"/>
      <inkml:brushProperty name="color" value="#FF0066"/>
    </inkml:brush>
  </inkml:definitions>
  <inkml:trace contextRef="#ctx0" brushRef="#br0">7 7 7802,'-7'-6'12902,"11"15"-8187,5 8-5605,48 85 3311,56 114 221,-108-203-2623,-1 0 1,0 0 0,-1 0-1,-1 1 1,0-1 0,-1 1-1,0 17 1,-1-42-66,-1 5 8,1 0 1,0 0 0,0 0-1,1 0 1,0-1-1,0 1 1,0 0-1,1 0 1,-1 0-1,2 1 1,-1-1-1,1 0 1,-1 1-1,5-6 1,-3 6 30,1 0 0,0 1 0,-1-1 0,2 1 0,-1 0 0,0 1 0,1-1 0,0 1 0,-1 0 0,2 0 0,-1 1 0,0 0 0,12-3 0,-15 4 8,0 0 0,0 1 0,0-1 0,0 1 0,0 0 1,0 0-1,0 0 0,0 0 0,0 0 0,0 1 0,0 0 1,0-1-1,0 1 0,0 0 0,0 0 0,0 1 0,-1-1 1,1 1-1,0-1 0,-1 1 0,1 0 0,-1 0 0,0 0 0,0 0 1,0 0-1,0 0 0,0 1 0,0-1 0,0 1 0,-1-1 1,1 1-1,0 3 0,-1-2 4,0 0 1,-1 0-1,0 0 1,0 0-1,0-1 1,0 1-1,-1 0 1,1 0-1,-1 0 1,0 0-1,0-1 1,0 1-1,-1 0 1,1-1-1,-1 1 1,0-1-1,0 1 1,0-1-1,-1 0 1,1 0-1,-6 5 1,0 1-4,0-1 1,0 0-1,-1 0 1,0-1 0,-1 0-1,-11 6 1,19-11-36,0-1 1,0 0 0,0 0 0,0 0-1,-1-1 1,1 1 0,0 0 0,-1-1-1,1 1 1,0-1 0,-1 0 0,1 0 0,0 0-1,-1 0 1,1 0 0,-4-1 0,5 0-136,0 1 0,0-1 0,-1 0-1,1 1 1,0-1 0,0 0 0,0 0 0,0 0 0,0 0 0,0 0 0,0 0 0,0 0 0,0 0 0,1-1 0,-1 1 0,0 0 0,1 0 0,-1-1 0,1 1 0,-1-2 0,0-2-204,0 0 1,1 0-1,-1-1 1,1 1 0,0 0-1,1 0 1,-1 0-1,1 0 1,0-1-1,0 1 1,1 0-1,3-8 1,13-23-291</inkml:trace>
</inkml:ink>
</file>

<file path=ppt/ink/ink2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45.774"/>
    </inkml:context>
    <inkml:brush xml:id="br0">
      <inkml:brushProperty name="width" value="0.05" units="cm"/>
      <inkml:brushProperty name="height" value="0.05" units="cm"/>
      <inkml:brushProperty name="color" value="#FF0066"/>
    </inkml:brush>
  </inkml:definitions>
  <inkml:trace contextRef="#ctx0" brushRef="#br0">1 60 8434,'112'-39'4197,"-110"38"-3947,0 0 1,1 0 0,-1 0 0,0 1-1,0-1 1,1 1 0,-1 0-1,0-1 1,0 1 0,1 0 0,-1 0-1,0 1 1,1-1 0,-1 0 0,0 1-1,0 0 1,1-1 0,-1 1-1,0 0 1,0 0 0,0 0 0,0 0-1,0 1 1,0-1 0,0 0 0,-1 1-1,1-1 1,0 1 0,-1 0-1,1 0 1,-1-1 0,0 1 0,1 0-1,-1 0 1,0 0 0,0 1 0,1 2-1,-1-2 46,0-1-1,0 0 1,0 0-1,1 1 0,-1-1 1,1 0-1,0 0 1,-1 0-1,1-1 1,3 4-1,-4-5-283,0 0 1,0 0-1,0 1 1,0-1-1,0 0 0,-1 0 1,1 0-1,0 0 0,0-1 1,0 1-1,0 0 0,0 0 1,-1 0-1,1-1 0,0 1 1,0 0-1,0-1 1,-1 1-1,1-1 0,0 1 1,0-1-1,-1 1 0,1-1 1,0 0-1,-1 1 0,1-1 1,-1 0-1,1 1 0,-1-1 1,1 0-1,-1 0 1,19-30-46,-15 24 64,-3 5-29,0 0-1,0-1 1,0 1 0,1 0 0,-1 0 0,1 1 0,-1-1 0,1 0 0,0 0 0,0 1 0,0-1 0,0 1 0,0-1 0,4-1 0,-4 3 1,0 0-1,0 0 1,0 0 0,0 0-1,0 0 1,0 0-1,0 1 1,0-1-1,0 1 1,-1-1 0,1 1-1,0 0 1,0 0-1,0 0 1,-1 0 0,1 0-1,0 0 1,-1 0-1,2 2 1,31 22 781,0 2 0,-2 1 0,34 38 1,-64-63-751,1 1 1,0-1-1,-1 1 1,0-1 0,0 1-1,0 0 1,-1 0 0,1 0-1,-1 0 1,0 0-1,0 0 1,0 0 0,0 0-1,-1 0 1,0 1 0,0-1-1,0 0 1,0 0-1,-1 0 1,1 1 0,-1-1-1,0 0 1,0 0 0,-1 0-1,1 0 1,-1 0-1,0-1 1,0 1 0,0 0-1,-3 3 1,-3 2-365,0 1 0,0-1 0,-1 0 1,0-1-1,0 0 0,-1 0 0,0-1 0,-21 11 0,8-5-2290,11-2 1025</inkml:trace>
</inkml:ink>
</file>

<file path=ppt/ink/ink2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46.406"/>
    </inkml:context>
    <inkml:brush xml:id="br0">
      <inkml:brushProperty name="width" value="0.05" units="cm"/>
      <inkml:brushProperty name="height" value="0.05" units="cm"/>
      <inkml:brushProperty name="color" value="#FF0066"/>
    </inkml:brush>
  </inkml:definitions>
  <inkml:trace contextRef="#ctx0" brushRef="#br0">14 1 10578,'-2'2'394,"1"1"0,-1 0-1,1-1 1,-1 1-1,1 0 1,0 0 0,0 0-1,1 0 1,-1 0 0,1 0-1,-1 0 1,1 0-1,0 0 1,0 1 0,0-1-1,0 0 1,1 0 0,-1 0-1,1 0 1,0 0-1,0 0 1,2 4 0,2 6 271,1 0 0,0 0-1,14 20 1,8 6 821,43 45 0,-1-1-241,-64-75-1183,-1 0-1,0 1 1,0-1-1,-1 1 1,-1 0 0,5 16-1,4-55-138,6-24-97,-14 49 165,-1 0-1,1 0 0,0 0 0,0 1 1,1 0-1,-1 0 0,1 0 0,0 0 0,0 1 1,0 0-1,0 0 0,1 0 0,-1 0 1,1 1-1,0 0 0,0 0 0,-1 1 1,12-2-1,-14 3 11,1-1 0,-1 1 0,1 0 1,-1 0-1,1 0 0,-1 0 0,0 1 1,1-1-1,-1 1 0,1 0 0,-1 0 0,0 0 1,0 1-1,0-1 0,1 1 0,-2 0 1,1 0-1,0 0 0,0 0 0,0 0 0,-1 0 1,1 1-1,-1-1 0,0 1 0,0 0 1,0 0-1,0 0 0,0 0 0,-1 0 0,1 0 1,-1 0-1,0 0 0,2 7 0,-3-4 8,0-1-1,0 1 0,0 0 1,0 0-1,-1-1 0,0 1 0,0 0 1,0-1-1,-1 1 0,0-1 1,0 1-1,-1-1 0,1 0 1,-1 0-1,0 0 0,0 0 1,-1-1-1,-7 9 0,6-7-39,0-1 0,1 0 0,-2 0 0,1-1 0,-1 1 0,1-1 0,-1 0 1,0-1-1,-1 0 0,1 0 0,0 0 0,-1 0 0,0-1 0,1 0 0,-10 1 0,16-3-16,-1 0-1,0 0 1,0 0-1,1 0 1,-1 0-1,0 0 1,0 0 0,0 0-1,1 0 1,-1-1-1,0 1 1,0 0-1,1-1 1,-1 1 0,0 0-1,0-1 1,1 1-1,-1-1 1,1 1 0,-1-1-1,0 1 1,1-1-1,-1 1 1,1-1-1,-1 1 1,1-1 0,-1 0-1,1 1 1,0-1-1,-1 0 1,1 0 0,0 1-1,-1-1 1,1 0-1,0 0 1,0 1-1,0-1 1,0 0 0,0 0-1,0 0 1,0 1-1,0-1 1,0 0 0,0-1-1,1-3-359,0 0 1,1-1-1,-1 1 0,1 0 0,4-8 1,6-8-1138,0 0 1,2 0-1,1 2 1,0 0-1,31-29 1,-7 13 637</inkml:trace>
</inkml:ink>
</file>

<file path=ppt/ink/ink2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46.853"/>
    </inkml:context>
    <inkml:brush xml:id="br0">
      <inkml:brushProperty name="width" value="0.05" units="cm"/>
      <inkml:brushProperty name="height" value="0.05" units="cm"/>
      <inkml:brushProperty name="color" value="#FF0066"/>
    </inkml:brush>
  </inkml:definitions>
  <inkml:trace contextRef="#ctx0" brushRef="#br0">0 68 4777,'73'-34'3102,"-72"34"-2946,0-1 1,0 1-1,0-1 0,0 1 0,0 0 1,1-1-1,-1 1 0,0 0 0,0 0 1,0 0-1,1 0 0,-1 0 1,0 0-1,0 0 0,0 0 0,0 1 1,1-1-1,-1 0 0,0 1 1,0-1-1,0 1 0,0-1 0,0 1 1,0 0-1,0-1 0,0 1 0,0 0 1,0 0-1,0 0 0,-1 0 1,1-1-1,0 1 0,0 0 0,-1 0 1,1 0-1,-1 1 0,1 0 0,1 3 374,0 0-1,-1 0 0,0 0 0,0 0 0,0 10 0,0-13-197,-1 14 779,0-11-573,0 1 0,1-1-1,-1 0 1,1 1 0,0-1 0,3 9-1,-3-13-449,0 1 0,0-1-1,-1 0 1,1 1 0,0-1-1,1 0 1,-1 0 0,0 0 0,0 1-1,0-1 1,1-1 0,-1 1-1,0 0 1,1 0 0,-1 0-1,1-1 1,-1 1 0,1-1-1,-1 1 1,1-1 0,-1 1-1,1-1 1,0 0 0,-1 0 0,1 0-1,-1 0 1,4-1 0,-1 1-35,0-1 0,0 0 1,0 0-1,-1 0 0,1 0 0,0-1 1,-1 1-1,1-1 0,-1 0 1,1 0-1,-1-1 0,0 1 1,0-1-1,0 1 0,0-1 1,0 0-1,-1 0 0,1 0 0,-1-1 1,0 1-1,0 0 0,0-1 1,0 0-1,-1 1 0,0-1 1,2-4-1,-2 5-29,0 0 0,0 0 0,-1-1 0,1 1 0,-1 0 0,0 0 0,1-1 0,-2 1 0,1 0 0,0 0 0,0 0 0,-1-1 0,0 1 0,0 0 0,0 0 1,0 0-1,0 0 0,0 0 0,-1 0 0,0 0 0,1 1 0,-1-1 0,0 0 0,0 1 0,-1 0 0,1-1 0,0 1 0,-1 0 0,1 0 0,-1 0 0,0 1 0,-3-3 0,0 2-112,1 0 0,-1 1 0,0-1-1,0 1 1,0 0 0,1 1 0,-1 0 0,0-1 0,0 2-1,-12 1 1,4 0-971,0 2 0,0 0 0,-18 7 0,18-2-1149,11-3 1067</inkml:trace>
</inkml:ink>
</file>

<file path=ppt/ink/ink2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47.225"/>
    </inkml:context>
    <inkml:brush xml:id="br0">
      <inkml:brushProperty name="width" value="0.05" units="cm"/>
      <inkml:brushProperty name="height" value="0.05" units="cm"/>
      <inkml:brushProperty name="color" value="#FF0066"/>
    </inkml:brush>
  </inkml:definitions>
  <inkml:trace contextRef="#ctx0" brushRef="#br0">35 1 9834,'-1'0'446,"-1"0"0,1 0 0,0 0 0,0 0 0,-1 0-1,1 0 1,0 0 0,0 0 0,-1 0 0,1 1 0,0-1 0,0 1 0,0-1-1,-1 1 1,1-1 0,0 1 0,0 0 0,0-1 0,-2 3 0,2-2-164,0 0 0,0 1 0,1-1 0,-1 1 0,0-1 0,0 1 0,1-1 0,-1 1 0,1-1 0,0 1 0,-1 0 0,1-1 0,0 3 0,0 6 157,1 0-1,0 0 1,0 0 0,4 12 0,-3-14 128,25 88 1569,62 148-1,-63-181-2091,-21-48-148,-3-8-344,1 0 1,0-1-1,0 1 0,0 0 0,1-1 0,8 11 1</inkml:trace>
</inkml:ink>
</file>

<file path=ppt/ink/ink2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47.662"/>
    </inkml:context>
    <inkml:brush xml:id="br0">
      <inkml:brushProperty name="width" value="0.05" units="cm"/>
      <inkml:brushProperty name="height" value="0.05" units="cm"/>
      <inkml:brushProperty name="color" value="#FF0066"/>
    </inkml:brush>
  </inkml:definitions>
  <inkml:trace contextRef="#ctx0" brushRef="#br0">0 437 11162,'3'3'474,"0"0"-1,0 0 1,0 0 0,0-1-1,0 1 1,0-1-1,1 0 1,-1 1-1,1-2 1,0 1-1,0 0 1,-1-1 0,1 1-1,0-1 1,0 0-1,0-1 1,6 1-1,-4-1-208,0 0-1,0-1 1,-1 0-1,1 0 1,-1-1 0,1 1-1,-1-1 1,1 0-1,-1-1 1,0 1-1,7-5 1,-1-1-182,0-1 1,0 0 0,0 0-1,-1-1 1,-1-1 0,1 0-1,-2 0 1,1 0-1,8-19 1,-9 14-50,-2-1-1,0 0 1,-1 0-1,-1 0 1,0 0-1,-1-1 0,-1 0 1,-1 1-1,0-1 1,-1 0-1,-1 0 1,-1 1-1,-1-1 1,0 1-1,-1-1 1,-1 1-1,-8-19 1,77 176 4659,39 58-3642,-88-174-1033,-15-24-19,0 1 0,0-1 1,1 0-1,-1 1 0,0-1 1,1 0-1,-1 0 0,0 0 1,1 1-1,-1-1 0,0 0 1,1 0-1,-1 0 0,0 0 1,1 0-1,-1 0 0,1 0 1,-1 0-1,0 0 0,1 0 1,-1 0-1,0 0 0,1 0 1,-1 0-1,1 0 0,-1 0 1,0 0-1,1 0 1,-1 0-1,0-1 0,1 1 1,0 0-1,1-4-5,1 1 0,0-1 1,-1 0-1,0 0 0,0 0 1,0 0-1,2-8 0,1 1 13,0-4 3,2 1-1,0 0 0,0 0 1,14-18-1,-19 29 19,1 0-1,0 0 0,-1 0 1,1 0-1,0 0 0,0 1 0,1-1 1,-1 1-1,1 0 0,-1 0 1,1 0-1,-1 0 0,1 1 0,0 0 1,0-1-1,0 1 0,0 1 0,0-1 1,0 0-1,0 1 0,0 0 1,8 1-1,-3 1 25,1 1 0,-1 0 1,0 0-1,0 1 0,-1 0 0,1 1 1,-1 0-1,0 0 0,0 1 1,-1 0-1,11 10 0,-8-7-621,0-1 1,0 0-1,1 0 1,0-1-1,21 9 0,8-5-444</inkml:trace>
</inkml:ink>
</file>

<file path=ppt/ink/ink2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48.425"/>
    </inkml:context>
    <inkml:brush xml:id="br0">
      <inkml:brushProperty name="width" value="0.05" units="cm"/>
      <inkml:brushProperty name="height" value="0.05" units="cm"/>
      <inkml:brushProperty name="color" value="#FF0066"/>
    </inkml:brush>
  </inkml:definitions>
  <inkml:trace contextRef="#ctx0" brushRef="#br0">27 359 6737,'-5'-3'-311,"-3"-2"2798,-2-3 5704,9 7-7790,1 0 1,0 1-1,-1-1 0,1 0 0,0 1 1,0-1-1,-1 0 0,1 1 0,0-1 1,0 0-1,0 0 0,0 1 0,0-1 1,0 0-1,0 1 0,0-1 1,0 0-1,0 0 0,1 1 0,-1-1 1,0 0-1,0 1 0,1-1 0,-1 0 1,0 1-1,1-1 0,-1 0 1,2 0-1,-2 0-343,0 1 1,1 0-1,-1-1 1,1 1-1,-1 0 1,1-1-1,-1 1 0,1 0 1,-1-1-1,1 1 1,-1 0-1,1 0 1,-1 0-1,1 0 1,0 0-1,-1-1 1,1 1-1,-1 0 1,1 0-1,-1 0 0,1 0 1,0 1-1,-1-1 1,1 0-1,-1 0 1,1 0-1,-1 0 1,1 1-1,-1-1 1,1 0-1,-1 0 0,1 1 1,-1-1-1,1 0 1,-1 1-1,1-1 1,-1 1-1,1 0 1,29 27 89,-11-8 52,2-1 0,1 0 0,0-1 0,1-2-1,31 18 1,-34-25-140,0-1 0,0 0-1,0-2 1,1 0-1,28 4 1,-41-9-57,0 0-1,1 0 0,-1-1 1,1 0-1,-1-1 1,0 1-1,1-2 0,-1 1 1,0-1-1,0 0 1,0-1-1,0 0 0,0 0 1,0-1-1,-1 0 1,11-7-1,-15 8-2,-1 1 0,1-1 0,-1-1 0,0 1 0,0 0 0,0 0 0,-1-1 0,1 1 0,-1-1 0,0 0 0,0 1 0,0-1 0,0 0 0,0 1 0,-1-1 0,0 0 0,0 0 0,0 0 0,0 0 0,-2-7 0,0-3 0,-1-1 0,-1 1 0,0 0 0,-6-14 0,-73-155 0,33 77 0,41 91 305,2 1-2161,7 14 1790,1 0 1,-1-1-1,0 1 1,0 0-1,0-1 1,1 1-1,-1-1 1,0 1-1,1 0 0,-1 0 1,0-1-1,1 1 1,-1 0-1,0-1 1,1 1-1,-1 0 1,0 0-1,1 0 1,-1 0-1,1-1 1,-1 1-1,0 0 0,1 0 1,-1 0-1,1 0 1,-1 0-1,1 0 1,-1 0-1,1 0 1,-1 0-1,0 0 1,1 0-1,0 0 1,9 0-640,1-1 1,0 2 0,-1-1 0,1 2 0,14 2-1,14 4-3069,5-2-673,1-3 2077</inkml:trace>
</inkml:ink>
</file>

<file path=ppt/ink/ink2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49.028"/>
    </inkml:context>
    <inkml:brush xml:id="br0">
      <inkml:brushProperty name="width" value="0.05" units="cm"/>
      <inkml:brushProperty name="height" value="0.05" units="cm"/>
      <inkml:brushProperty name="color" value="#FF0066"/>
    </inkml:brush>
  </inkml:definitions>
  <inkml:trace contextRef="#ctx0" brushRef="#br0">8 0 9202,'-4'7'8473,"1"6"-5122,2 11-840,2-13-2070,-1 0-1,2 0 1,-1 1-1,1-1 1,1 0-1,0 0 1,1-1-1,0 1 1,9 15-1,-2 0 476,-4-8-553,-2 0-1,0 0 0,-1 1 1,-1-1-1,2 27 0,-5-44-357,0-1 9,0 0 0,0 0 0,0 0 0,0 1 0,0-1 0,0 0 0,0 0 0,1 1 0,-1-1 0,0 0-1,0 0 1,0 0 0,0 0 0,0 1 0,1-1 0,-1 0 0,0 0 0,0 0 0,0 0 0,1 0 0,-1 1 0,0-1 0,0 0-1,0 0 1,1 0 0,-1 0 0,0 0 0,0 0 0,0 0 0,1 0 0,-1 0 0,0 0 0,0 0 0,1 0 0,-1 0 0,0 0-1,0 0 1,1 0 0,14-5 404,24-18-81,-7-4-239,-15 11-25,1 1 0,1 1 0,37-22-1,-24 22-44,-19 9-203,-1-1 0,0 0 0,21-13 0,-32 18 2,0 0-1,0 0 1,0 0-1,0 0 1,1 1-1,-1-1 1,0 0-1,1 1 1,-1-1-1,0 1 1,1-1 0,-1 1-1,0 0 1,1 0-1,-1-1 1,1 1-1,-1 0 1,0 0-1,1 1 1,-1-1-1,1 0 1,-1 0-1,0 1 1,1-1-1,0 1 1,14 4-483</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39.137"/>
    </inkml:context>
    <inkml:brush xml:id="br0">
      <inkml:brushProperty name="width" value="0.05" units="cm"/>
      <inkml:brushProperty name="height" value="0.05" units="cm"/>
      <inkml:brushProperty name="color" value="#FF0066"/>
    </inkml:brush>
  </inkml:definitions>
  <inkml:trace contextRef="#ctx0" brushRef="#br0">0 218 8010,'3'0'240,"-1"1"-1,1 0 1,-1 0 0,0 0 0,1 1 0,-1-1-1,0 1 1,0-1 0,0 1 0,0 0 0,0 0-1,0 0 1,-1 0 0,1 0 0,-1 0 0,1 0-1,-1 0 1,0 1 0,1-1 0,-1 0 0,-1 1-1,1-1 1,1 4 0,1 7 5,0 0 0,0 0 1,0 17-1,4 59 655,-14-100 22,5 3-872,-1-8-17,0 1 0,1-1 0,0 0 0,1 1 1,1-1-1,1 0 0,0 0 0,4-18 0,-4 31-26,0 0 0,-1 0 0,1 0 0,1 1 1,-1-1-1,0 0 0,1 0 0,-1 1 0,1-1 1,0 1-1,0-1 0,0 1 0,0 0 0,1 0 1,-1-1-1,0 2 0,1-1 0,-1 0 0,1 0 1,0 1-1,0 0 0,0-1 0,-1 1 0,1 0 1,6-1-1,2 1 88,0 1 1,0 0-1,0 0 1,0 1-1,20 4 1,13 1 751,-42-5-693,1-1 1,-1 0-1,0 0 1,1 0-1,-1-1 1,0 1 0,0 0-1,1-1 1,-1 1-1,2-2 1,-3 2-94,-1-1 0,1 1 1,-1 0-1,1-1 0,-1 1 1,1-1-1,-1 1 0,1-1 1,-1 1-1,1-1 0,-1 1 1,0-1-1,1 1 0,-1-1 1,0 0-1,1 1 0,-1-1 1,0 1-1,0-1 0,0 0 1,0 1-1,1-1 0,-1-1 1,-1-3-36,0-1 0,0 1 1,-1 0-1,0-1 0,1 1 1,-2 0-1,-2-6 0,2 6-289,-29-59-1068,3 15-3047,24 39 1851,11 7 1164</inkml:trace>
</inkml:ink>
</file>

<file path=ppt/ink/ink2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49.925"/>
    </inkml:context>
    <inkml:brush xml:id="br0">
      <inkml:brushProperty name="width" value="0.05" units="cm"/>
      <inkml:brushProperty name="height" value="0.05" units="cm"/>
      <inkml:brushProperty name="color" value="#FF0066"/>
    </inkml:brush>
  </inkml:definitions>
  <inkml:trace contextRef="#ctx0" brushRef="#br0">158 105 8098,'-1'-16'1084,"-1"-22"290,2-1 5328,-3 28-2121,-3 12-2362,-14 21-1473,10-10-549,-61 60 405,66-67-546,0 1 0,1 0 0,-1 0 0,1 1 0,0-1 0,1 1 0,-5 11 0,7-14-50,0-1 0,0 1-1,0-1 1,0 1 0,0-1 0,1 1 0,-1 0 0,1-1 0,0 1-1,0 0 1,1-1 0,-1 1 0,1 0 0,0-1 0,0 1 0,0-1-1,2 6 1,-1-8 10,-1 0 0,1 0 0,0 0 0,0 0 0,0 0 0,-1 0 0,1-1 0,0 1 0,0 0 0,0-1 0,1 0 0,-1 1 0,0-1 0,0 0 0,0 0 0,0 0 0,0-1 0,0 1 0,0 0 0,0-1 0,3 0 0,20-1 15,-15 2-31,0 0-1,0-1 1,1 0 0,-1 0-1,0-1 1,0-1 0,16-5-1,-24 6 2,1 1-1,0 0 1,0 0-1,0 0 1,-1 0 0,1 1-1,0-1 1,0 1-1,4-1 1,-28 39 37,11-19-8,-23 44-30,30-57 27,1 0 0,0 0 0,0 0 1,1 0-1,-1 0 0,1 1 0,1-1 0,-1 10 0,1-15-8,1 1 0,-1-1 0,1 0 0,-1 1 0,1-1 1,0 0-1,-1 0 0,1 0 0,0 0 0,0 0 0,0 0 0,0 0 1,0 0-1,0 0 0,0 0 0,0 0 0,0 0 0,0-1 0,0 1 1,1 0-1,-1-1 0,0 1 0,0-1 0,1 0 0,-1 1 0,0-1 1,1 0-1,-1 0 0,0 0 0,1 0 0,-1 0 0,3 0 0,3 0 19,0 0-1,0-1 0,1 0 0,10-2 0,-8 0-57,-1-1-1,1 0 0,-1 0 1,0-1-1,0 0 0,-1 0 1,1-1-1,-1 0 1,10-10-1,-13 11-235,-1 1 0,0-1 0,0 0 0,0 0 0,0 0-1,-1-1 1,0 1 0,0-1 0,-1 0 0,1 0 0,-1 0 0,0 0 0,-1 0 0,0 0 0,0-1 0,1-6 0,-3 10-159,1-1 1,-1 0 0,0 1-1,0-1 1,0 0 0,0 1-1,-1-1 1,0 1 0,1 0-1,-1 0 1,-2-4 0,-16-13-930</inkml:trace>
</inkml:ink>
</file>

<file path=ppt/ink/ink2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50.337"/>
    </inkml:context>
    <inkml:brush xml:id="br0">
      <inkml:brushProperty name="width" value="0.05" units="cm"/>
      <inkml:brushProperty name="height" value="0.05" units="cm"/>
      <inkml:brushProperty name="color" value="#FF0066"/>
    </inkml:brush>
  </inkml:definitions>
  <inkml:trace contextRef="#ctx0" brushRef="#br0">12 8 7994,'-11'-3'6737,"11"0"-5281,0 1-375,14 2-2786,9 4-2496,42 13 2777</inkml:trace>
  <inkml:trace contextRef="#ctx0" brushRef="#br0" timeOffset="1">379 630 10914,'2'19'4841,"3"-9"-2248,3-7-945,0-3-824,-5-2-391,-3 1-826,0-1-623,16-9-5329</inkml:trace>
</inkml:ink>
</file>

<file path=ppt/ink/ink2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52.441"/>
    </inkml:context>
    <inkml:brush xml:id="br0">
      <inkml:brushProperty name="width" value="0.05" units="cm"/>
      <inkml:brushProperty name="height" value="0.05" units="cm"/>
      <inkml:brushProperty name="color" value="#FF0066"/>
    </inkml:brush>
  </inkml:definitions>
  <inkml:trace contextRef="#ctx0" brushRef="#br0">149 315 8410,'-100'-17'3945,"69"7"-198,23 0-1121,4 3 1,-1-4 83,5 11-2655,0-1-1,0 1 0,0 0 1,0 0-1,0 0 1,0-1-1,0 1 0,0 0 1,0 0-1,0-1 1,0 1-1,0 0 0,0 0 1,0 0-1,0-1 1,1 1-1,-1 0 1,0 0-1,0 0 0,0-1 1,0 1-1,0 0 1,1 0-1,-1 0 0,0 0 1,0-1-1,0 1 1,0 0-1,1 0 0,-1 0 1,0 0-1,0 0 1,0 0-1,1 0 1,-1 0-1,0 0 0,0 0 1,1 0-1,-1 0 1,0 0-1,0 0 0,0 0 1,1 0-1,-1 0 1,2 0 734,4 1 379,-3 0-1110,1 0-1,0 1 0,0-1 0,-1 1 1,1 0-1,-1 0 0,1 0 0,-1 0 1,0 1-1,0-1 0,0 1 0,0 0 1,0-1-1,2 6 0,43 41 226,71 69 467,-102-103-680,0 0 1,2-1 0,-1-1-1,2-1 1,22 11 0,-37-21-62,0 0 1,1 0 0,-1 0 0,0-1 0,1 0-1,-1 0 1,1 0 0,-1-1 0,1 1 0,0-1-1,8-2 1,-10 2 0,-1-1 1,0 0-1,0-1 0,0 1 1,0-1-1,0 1 1,0-1-1,0 0 0,-1 0 1,1 0-1,0 0 0,-1-1 1,0 1-1,1-1 0,-1 1 1,0-1-1,0 0 0,-1 0 1,1 0-1,2-5 0,0-4 48,0 0-1,-1 0 0,0 0 1,-1-1-1,0 1 0,-1-1 1,0 0-1,-1 1 1,-1-15-1,-3-9 68,-1 1 1,-11-36-1,10 45-122,-1 0-1,-2 0 1,0 0 0,-2 1-1,-1 1 1,0 0 0,-22-29-1,31 51-1099,8 12-315,14 16-1623,26 19-3085,-19-12 4344</inkml:trace>
</inkml:ink>
</file>

<file path=ppt/ink/ink2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52.826"/>
    </inkml:context>
    <inkml:brush xml:id="br0">
      <inkml:brushProperty name="width" value="0.05" units="cm"/>
      <inkml:brushProperty name="height" value="0.05" units="cm"/>
      <inkml:brushProperty name="color" value="#FF0066"/>
    </inkml:brush>
  </inkml:definitions>
  <inkml:trace contextRef="#ctx0" brushRef="#br0">21 8 9002,'0'-1'415,"0"1"0,-3-3 2491,2 2-2491,1 1 0,-1-1 0,1 1 0,-1 0 0,1-1 0,-1 1 0,0 0 0,1 0 0,-1 0 0,1-1 1,-1 1-1,0 0 0,1 0 0,-1 0 0,0 0 0,1 0 0,-1 0 0,0 0 0,1 0 0,-1 0 0,1 0 0,-1 1 1,0-1-1,1 0 0,-1 1 0,0 10 3415,5 11-4260,16 33 1530,28 52 0,-18-40-1507,-24-57-483</inkml:trace>
</inkml:ink>
</file>

<file path=ppt/ink/ink2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53.245"/>
    </inkml:context>
    <inkml:brush xml:id="br0">
      <inkml:brushProperty name="width" value="0.05" units="cm"/>
      <inkml:brushProperty name="height" value="0.05" units="cm"/>
      <inkml:brushProperty name="color" value="#FF0066"/>
    </inkml:brush>
  </inkml:definitions>
  <inkml:trace contextRef="#ctx0" brushRef="#br0">5 432 9770,'-4'-6'11082,"7"-9"-9369,28-7-113,40-43-224,-42 39-471,-3 2-305,-7 1-464,-4 5-216,-9 4-432,-2-3-256,-4 5-753,-5-1-415,-3-4-1193,-1-2-88,5-4 1961</inkml:trace>
  <inkml:trace contextRef="#ctx0" brushRef="#br0" timeOffset="1">153 33 9970,'-15'-33'4641,"23"62"-1960,5 2-105,2 8-495,3-2-177,1-1-200,2-1-207,0-2-497,-3-7-240,3-4-456,-2-2-176,-6-9-448,3-1-384,-9-12-1128,1-4-1041,8-11 1793</inkml:trace>
</inkml:ink>
</file>

<file path=ppt/ink/ink2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6:53.701"/>
    </inkml:context>
    <inkml:brush xml:id="br0">
      <inkml:brushProperty name="width" value="0.05" units="cm"/>
      <inkml:brushProperty name="height" value="0.05" units="cm"/>
      <inkml:brushProperty name="color" value="#FF0066"/>
    </inkml:brush>
  </inkml:definitions>
  <inkml:trace contextRef="#ctx0" brushRef="#br0">5 1 14963,'29'16'6570,"-38"2"-3690,2 0-823,-2-4-1145,4-1-472,2-13-712</inkml:trace>
</inkml:ink>
</file>

<file path=ppt/ink/ink2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22.837"/>
    </inkml:context>
    <inkml:brush xml:id="br0">
      <inkml:brushProperty name="width" value="0.05" units="cm"/>
      <inkml:brushProperty name="height" value="0.05" units="cm"/>
      <inkml:brushProperty name="color" value="#FF0066"/>
    </inkml:brush>
  </inkml:definitions>
  <inkml:trace contextRef="#ctx0" brushRef="#br0">17 101 8170,'-16'-4'4164,"33"6"-611,40 8-2856,1-2 0,1-3 1,-1-2-1,1-3 0,105-14 0,-61-2-251,456-59 1027,-449 66-1402,2 6 0,-1 4 0,117 17 0,7 24 55,10 1 392,-193-37-192,1-2-1,90-5 1,-71-8 546,-1-4 0,105-32-1,-54 12 142,-117 31-973,14-3 162,0 1 1,0 0-1,0 2 1,22-1-1,-37 3-181,0 0 0,0 0 0,0 1 0,1-1 0,-1 1 0,0 0 0,0 0 0,0 0 0,0 1-1,0 0 1,0-1 0,-1 1 0,1 0 0,0 1 0,-1-1 0,0 1 0,1 0 0,-1-1 0,0 1-1,-1 1 1,1-1 0,0 0 0,-1 1 0,4 6 0,3 10-244,-7-15-103,0 0 0,0 0-1,1 0 1,-1 0 0,1 0 0,1 0 0,-1 0 0,1-1-1,7 8 1,8-2-3793</inkml:trace>
</inkml:ink>
</file>

<file path=ppt/ink/ink2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06.997"/>
    </inkml:context>
    <inkml:brush xml:id="br0">
      <inkml:brushProperty name="width" value="0.05" units="cm"/>
      <inkml:brushProperty name="height" value="0.05" units="cm"/>
      <inkml:brushProperty name="color" value="#FF0066"/>
    </inkml:brush>
  </inkml:definitions>
  <inkml:trace contextRef="#ctx0" brushRef="#br0">1 0 13659,'19'23'4937,"-9"0"-4297,-2-1-88,-8-1-936,0-13-8,0-19 160</inkml:trace>
</inkml:ink>
</file>

<file path=ppt/ink/ink2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11.058"/>
    </inkml:context>
    <inkml:brush xml:id="br0">
      <inkml:brushProperty name="width" value="0.05" units="cm"/>
      <inkml:brushProperty name="height" value="0.05" units="cm"/>
      <inkml:brushProperty name="color" value="#FF0066"/>
    </inkml:brush>
  </inkml:definitions>
  <inkml:trace contextRef="#ctx0" brushRef="#br0">657 1525 8458,'-6'-7'1942,"5"7"-1686,0-1 0,1 0 0,-1 0 0,0 0 0,1 1 0,-1-1 0,0 0 0,1 0 0,-1 0 0,1 0 0,-1 0 0,1 0 0,0 0 0,-1 0 0,1-1 0,0 0 0,0 1-151,1 0 0,0 0 0,0 0 0,0 0 0,0 0 0,0 0 1,0 0-1,0 0 0,0 0 0,1 1 0,-1-1 0,0 0 0,0 1 0,1-1 0,-1 1 0,0 0 0,3-1 1,45-13 812,1 3 1,1 2 0,-1 1 0,53 1-1,-85 6-762,699-13 2769,-568 16-2622,414 29 597,-2 41-499,-285-38 130,-208-30-7,139-8 1,-185 1-468,0-1-1,0-1 1,0-1 0,-1-1-1,0 0 1,0-2 0,-1 0-1,0-1 1,-1-2 0,0 0-1,0 0 1,17-18 0,-26 21-46,-1 0 0,0-1 0,0 0 1,-1-1-1,-1 0 0,0 0 0,0 0 1,-1-1-1,7-19 0,-10 21-2,-1 0 0,1 0 0,-2-1 0,1 1-1,-2-1 1,1 1 0,-1-1 0,-1 1 0,0-1 0,0 1 0,-1 0 0,-1-1 0,-3-10-1,-4-5 0,-1 1-1,-2 0 0,0 1 0,-2 0 0,-30-37 0,-100-100 24,101 119-38,-1 2 0,-2 2 1,-2 2-1,-74-41 0,35 31 2,-179-66 0,-246-87 0,218 81-25,233 95-29,-1 2 0,-100-18-1,115 31-2,0 3 0,-1 1-1,0 3 1,-56 6 0,8 8-90,0 3 1,0 5 0,-160 58 0,-265 139-291,440-182 430,41-18 5,1 2 0,0 1 0,2 3 0,1 0 0,-38 33 0,60-43 3,1 0 1,0 1-1,1 0 1,1 1-1,0 1 0,1 0 1,1 0-1,0 1 1,2 0-1,0 1 0,1 0 1,0 0-1,-4 30 1,7-25 0,2 0-1,1 0 1,0 0 0,2 0 0,1 0-1,1-1 1,1 1 0,1 0 0,1-1 0,0 0-1,2-1 1,1 1 0,1-2 0,1 1-1,1-1 1,22 30 0,-14-25 11,1-1 0,0-1 0,2 0 0,1-2 1,1-1-1,0-1 0,2-1 0,0-2 0,1 0 0,1-2 0,56 21 0,-43-23-31,0-2-1,1-1 0,0-3 1,1-1-1,48-1 0,-28-5-929,0-3 0,120-22-1,2-20-271</inkml:trace>
</inkml:ink>
</file>

<file path=ppt/ink/ink2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13.521"/>
    </inkml:context>
    <inkml:brush xml:id="br0">
      <inkml:brushProperty name="width" value="0.05" units="cm"/>
      <inkml:brushProperty name="height" value="0.05" units="cm"/>
      <inkml:brushProperty name="color" value="#FF0066"/>
    </inkml:brush>
  </inkml:definitions>
  <inkml:trace contextRef="#ctx0" brushRef="#br0">62 428 6137,'-5'1'537,"0"-1"0,1 0 0,-1-1 0,1 1 0,-1-1 0,1 0 0,0 0 0,-1 0 0,-5-3 0,9 4-472,1-1 0,-1 1 0,0 0 0,1-1 1,-1 1-1,0-1 0,1 1 0,-1 0 0,1-1 1,-1 0-1,1 1 0,0-1 0,-1 1 0,1-1 0,-1 0 1,1 1-1,0-1 0,-1 0 0,1 1 0,0-1 1,0 0-1,0 1 0,0-1 0,-1-1 0,2 1-10,-1-1 0,1 1 0,-1-1 1,1 1-1,0-1 0,-1 1 0,1 0 0,0-1 0,0 1 0,0 0 0,0-1 0,0 1 0,0 0 0,0 0 0,0 0 0,2-1 0,3-2 97,0 0-1,-1 0 1,2 1-1,-1-1 1,0 1-1,1 1 1,-1-1-1,1 1 0,0 1 1,-1-1-1,1 1 1,0 0-1,8 0 1,12 1 66,1 1-1,29 5 1,8 0-48,97-2 1032,0-6 0,248-37 0,10-33-193,71-11-529,1185-76 181,619 150 444,-815 120-1089,772 103 734,-2217-213-693,570 29 1223,-2 32 36,51 69-2734,-617-121-830,-15 0 863</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39.525"/>
    </inkml:context>
    <inkml:brush xml:id="br0">
      <inkml:brushProperty name="width" value="0.05" units="cm"/>
      <inkml:brushProperty name="height" value="0.05" units="cm"/>
      <inkml:brushProperty name="color" value="#FF0066"/>
    </inkml:brush>
  </inkml:definitions>
  <inkml:trace contextRef="#ctx0" brushRef="#br0">0 367 6057,'123'49'5105,"-119"-47"-4020,-5-2-1008,1 0-1,0-1 1,0 1 0,0 0-1,0 0 1,0 0-1,0 0 1,0 0-1,0 0 1,0 0-1,0-1 1,0 1 0,0 0-1,0 0 1,1 0-1,-1-1 920,0 1-920,1 0 1,-1 0-1,0 0 1,0 0-1,0 0 1,0 0 0,0 0-1,0-1 1,0 1-1,1 0 1,-1 0-1,0 0 1,0 0-1,0 0 1,0 0 0,0 0-1,0 0 1,0 0-1,1 0 1,-1 0-1,0 1 1,0-1 0,0 0-1,0 0 1,0 0-1,0 0 1,0 0-1,-1-15 58,-2-39 59,-18-99 0,2 36-134,18 105-72,0 8-5,0 0 1,0 1 0,0-1 0,1 0 0,0 0-1,0 0 1,0 1 0,0-1 0,1 0-1,-1 0 1,1 0 0,0 1 0,3-8 0,-4 11 7,0 0 1,0-1 0,1 1-1,-1 0 1,0 0 0,0-1 0,0 1-1,1 0 1,-1 0 0,0 0-1,1 0 1,-1-1 0,0 1-1,0 0 1,1 0 0,-1 0 0,0 0-1,1 0 1,-1 0 0,0 0-1,1 0 1,-1 0 0,0 0-1,1 0 1,-1 0 0,0 0 0,1 0-1,-1 0 1,0 0 0,1 0-1,-1 0 1,0 1 0,0-1-1,1 0 1,-1 0 0,1 0 0,11 14-140,6 18 123,-18-32 26,129 264 1315,-125-257-1591,2 8-1302,-9-6-2373,-5-2 2506</inkml:trace>
  <inkml:trace contextRef="#ctx0" brushRef="#br0" timeOffset="1">178 346 8138,'-86'-21'3464,"88"16"-1839,4-1-553,14 1-592,4 2-72,10 3-176,0-3-88,5-7-40,0-5-216,1-9-1248,4-2 984</inkml:trace>
  <inkml:trace contextRef="#ctx0" brushRef="#br0" timeOffset="2">646 3 12155,'0'5'4897,"3"5"-2785,-1 3-400,-2 0-367,-2-4-233,2-2-584,0-5-328,-5 1 2017,3-3-1649</inkml:trace>
</inkml:ink>
</file>

<file path=ppt/ink/ink2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14.801"/>
    </inkml:context>
    <inkml:brush xml:id="br0">
      <inkml:brushProperty name="width" value="0.05" units="cm"/>
      <inkml:brushProperty name="height" value="0.05" units="cm"/>
      <inkml:brushProperty name="color" value="#FF0066"/>
    </inkml:brush>
  </inkml:definitions>
  <inkml:trace contextRef="#ctx0" brushRef="#br0">16 354 8626,'-2'2'484,"1"0"-1,-1-1 1,1 1 0,-1 0 0,1 0 0,0 0 0,0 0-1,0 0 1,0 1 0,0-1 0,0 0 0,0 3-1,1-4-456,1 1 0,-1-1 0,1 0 0,-1 1 0,1-1 0,0 0 0,0 1 0,-1-1 0,1 0 1,0 0-1,0 0 0,0 0 0,0 0 0,0 0 0,1 0 0,-1 0 0,0 0 0,0 0 0,1 0 0,-1-1 0,0 1 0,3 0 0,15 8-20,0-1 1,0-1 0,1 0 0,0-2-1,0 0 1,1-1 0,-1-1 0,24 0-1,29-2 54,72-10 0,-117 7-15,171-23 1275,228-57-1,-142 22-831,76-13-281,391-64-163,-306 92 196,706 18-1,448 122 210,-1540-91-452,784 49 407,-219-16 106,128 7 155,238 17 691,-742-42-1165,489 33 1248,2-32 1236,-698-21-2606,0 2 0,0 1 0,0 3 0,0 1 1,70 20-1,-108-25-167,-2 0-44,0-1 0,-1 0 1,1 1-1,-1-1 0,1 1 1,-1 0-1,1-1 0,-1 1 1,1 0-1,-1 0 0,0 0 1,0 0-1,1 0 0,-1 0 1,0 0-1,0 0 0,0 1 1,1 1-1,-3 7-1014</inkml:trace>
</inkml:ink>
</file>

<file path=ppt/ink/ink2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15.683"/>
    </inkml:context>
    <inkml:brush xml:id="br0">
      <inkml:brushProperty name="width" value="0.05" units="cm"/>
      <inkml:brushProperty name="height" value="0.05" units="cm"/>
      <inkml:brushProperty name="color" value="#FF0066"/>
    </inkml:brush>
  </inkml:definitions>
  <inkml:trace contextRef="#ctx0" brushRef="#br0">64 95 6121,'-63'-7'2857,"63"-6"-953,6-5-655,7 4 151,4 1 48,5 5 81,1-4-1,9 8-64,7 0-32,6 3-87,9 4-41,-6 0-464,-4 0-240,-7 1-384,-4-1-464,-3 0-1960,1 0 1568</inkml:trace>
</inkml:ink>
</file>

<file path=ppt/ink/ink2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17.068"/>
    </inkml:context>
    <inkml:brush xml:id="br0">
      <inkml:brushProperty name="width" value="0.05" units="cm"/>
      <inkml:brushProperty name="height" value="0.05" units="cm"/>
      <inkml:brushProperty name="color" value="#FF0066"/>
    </inkml:brush>
  </inkml:definitions>
  <inkml:trace contextRef="#ctx0" brushRef="#br0">6 229 10418,'-5'11'4841,"8"-4"-2272,21-7-561,15-7-95,15-16-441,2-4-256,11-12-488,-1 0-504,-8-1-1176,-4-1-1408,-16 11 1424</inkml:trace>
</inkml:ink>
</file>

<file path=ppt/ink/ink2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18.470"/>
    </inkml:context>
    <inkml:brush xml:id="br0">
      <inkml:brushProperty name="width" value="0.05" units="cm"/>
      <inkml:brushProperty name="height" value="0.05" units="cm"/>
      <inkml:brushProperty name="color" value="#FF0066"/>
    </inkml:brush>
  </inkml:definitions>
  <inkml:trace contextRef="#ctx0" brushRef="#br0">70 757 6025,'-1'-4'700,"0"-1"0,1 1-1,0 0 1,-1 0-1,1-1 1,0 1 0,1 0-1,-1-1 1,3-7 0,1-18 3404,-6 26-2007,-4 10-614,-9 26-1157,8-18-209,0 1 0,1-1 0,0 1 1,1 1-1,1-1 0,1 0 0,-3 18 0,3 0 104,-1 34 110,3-62-299,2 0 0,-1 1 0,1-1-1,-1 0 1,1 1 0,1-1 0,-1 0 0,1 0 0,2 6 0,-2-9-13,0 0 1,0 1 0,0-1-1,1 0 1,-1 0 0,0 0 0,1-1-1,-1 1 1,1 0 0,0-1-1,-1 0 1,1 1 0,0-1 0,0 0-1,0-1 1,0 1 0,0 0-1,0-1 1,0 0 0,0 1 0,0-1-1,0-1 1,0 1 0,0 0-1,0-1 1,0 1 0,4-2 0,7-2 36,0 1 0,0-2 0,0 0 0,17-9 0,-11 2-40,0 0 0,-1-1 0,-1-1 0,0-1 0,-1-1 1,0 0-1,19-25 0,-15 14-7,-2 0 0,-1-2 0,-1 0 0,19-44 0,-21 25 53,-15 46-44,0 0 0,1 0-1,-1 0 1,0 1 0,0-1 0,0 0 0,0 0 0,0 0 0,0 1 0,0-1 0,-1 0-1,1 0 1,-1 1 0,1-1 0,-1 0 0,0 1 0,0-1 0,0 0 0,0 1 0,0-1 0,0 1-1,0 0 1,-2-2 0,3 3 0,-1-1 0,0 1-1,1 0 1,-1 0 0,0 0-1,0 0 1,1 0 0,-1 0-1,0 0 1,0 0 0,0 0-1,1 0 1,-1 0 0,0 0-1,0 1 1,1-1 0,-1 0-1,0 0 1,1 1 0,-1-1-1,0 1 1,1-1 0,-1 0-1,1 1 1,-1-1 0,0 1-1,1 0 1,-1-1 0,1 1-1,-1-1 1,1 1 0,-1 1 0,-16 24 203,16-24-206,-2 4 13,-1 1 0,1 0 0,0 0 0,1 0 0,0 0 0,0 0-1,1 1 1,-1-1 0,1 13 0,1-18-23,0 1 0,0-1 0,0 1-1,1-1 1,-1 1 0,1-1 0,0 0 0,0 1 0,0-1 0,0 0-1,0 1 1,0-1 0,0 0 0,1 0 0,-1 0 0,1 0 0,0 0-1,-1 0 1,1-1 0,0 1 0,0 0 0,0-1 0,0 0-1,1 1 1,-1-1 0,0 0 0,0 0 0,1 0 0,-1 0 0,1-1-1,-1 1 1,4 0 0,2 0-1,0-1 0,-1 0 0,1 0 0,0 0-1,-1-1 1,1 0 0,0 0 0,-1-1 0,1 0 0,-1-1-1,0 1 1,0-1 0,0-1 0,0 1 0,0-1 0,-1 0-1,0-1 1,1 0 0,-2 0 0,10-9 0,3-6-2,-1 0 0,0-2 0,-2 0 0,22-39 0,-30 47 0,-1 0 1,0 0 0,0-1-1,-2 0 1,0 0-1,0-1 1,-2 1 0,2-30-1,-4 15 5,-1 0 1,-2 1-1,-11-50 0,14 76-2,-1 0-1,0 0 1,0-1 0,-1 1 0,1 0 0,0 0-1,-1 0 1,0 0 0,0 1 0,-3-5-1,4 6-3,0 0 0,1 1 0,-1-1-1,0 1 1,0-1 0,1 1-1,-1-1 1,0 1 0,0-1 0,0 1-1,0 0 1,1 0 0,-1-1-1,0 1 1,0 0 0,0 0 0,0 0-1,0 0 1,0 0 0,0 0 0,0 0-1,0 0 1,1 0 0,-1 1-1,0-1 1,0 0 0,0 0 0,0 1-1,0-1 1,1 1 0,-1-1-1,0 1 1,0-1 0,1 1 0,-1-1-1,0 1 1,1 0 0,-1-1-1,0 2 1,-3 3-3,0 1 0,0-1 1,1 1-1,0 0 0,0 0 0,0 0 0,1 0 0,0 1 0,0-1 1,-1 11-1,1-3 5,0-1-1,1 0 1,1 1 0,1 18 0,0-26-2,0 1 0,0-1 1,0 0-1,1 0 0,0 0 1,0 0-1,1 0 0,-1 0 1,1-1-1,1 1 0,-1-1 1,1 0-1,0 0 0,0 0 1,0 0-1,0-1 0,1 1 1,0-1-1,0-1 0,0 1 1,1-1-1,-1 1 0,1-2 1,0 1-1,-1-1 0,1 1 1,0-1-1,1-1 0,-1 0 1,0 1-1,0-2 0,1 1 1,-1-1-1,0 0 0,1 0 1,-1-1-1,0 0 0,0 0 1,1 0-1,-1-1 0,6-2 1,-1-1-4,-1-1 0,0 0 0,0-1 1,-1 0-1,1-1 0,-2 0 0,1 0 1,-1 0-1,0-1 0,-1-1 0,0 1 1,0-1-1,-1-1 0,-1 1 0,1-1 1,-2 0-1,6-18 0,-5 13 13,0-1-1,-2 0 1,0 0-1,-1-1 1,-1 1-1,0-1 1,-1 1-1,-1 0 1,-1-1-1,0 1 1,-8-25-1,8 36 0,0 0 0,0-1 0,-1 1 1,0 0-1,0 0 0,-1 1 0,0-1 0,0 1 0,-7-8 0,10 12-6,0 0 0,0 0 0,-1 0 1,1 0-1,-1 0 0,1 0 0,-1 0 0,1 0 0,-1 1 0,1-1 0,-1 1 0,0-1 1,1 1-1,-1 0 0,0-1 0,1 1 0,-1 0 0,0 0 0,0 0 0,1 0 0,-1 1 0,0-1 1,1 0-1,-1 1 0,0-1 0,1 1 0,-1-1 0,0 1 0,1 0 0,-1 0 0,1 0 1,0 0-1,-1 0 0,1 0 0,0 0 0,-1 0 0,1 1 0,0-1 0,0 0 0,0 1 1,-1 1-1,-3 4 32,0 1 0,1-1 0,0 1 1,0 0-1,1 1 0,0-1 0,0 0 0,1 1 1,0-1-1,1 1 0,0 0 0,0 0 1,1-1-1,0 1 0,0 0 0,1 0 1,3 12-1,1 6-264,2-1 0,0 0 0,2-1 1,17 36-1,43 65-6654,-49-97 5369</inkml:trace>
</inkml:ink>
</file>

<file path=ppt/ink/ink2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19.221"/>
    </inkml:context>
    <inkml:brush xml:id="br0">
      <inkml:brushProperty name="width" value="0.05" units="cm"/>
      <inkml:brushProperty name="height" value="0.05" units="cm"/>
      <inkml:brushProperty name="color" value="#FF0066"/>
    </inkml:brush>
  </inkml:definitions>
  <inkml:trace contextRef="#ctx0" brushRef="#br0">0 179 6753,'4'14'9914,"8"13"-6079,3 3-3551,-9-15-151,0 2 0,-1-1 1,0 1-1,-2 0 1,0 0-1,1 25 0,-3-23-65,0-17-48,-1-5-6,4-28-4,-2 12-12,1-5-2,1 0 1,14-42 0,-15 57 3,0 1 1,1-1 0,0 0 0,0 1 0,1 0-1,0 0 1,1 1 0,0-1 0,0 1 0,10-9-1,-14 14 6,0 1 0,-1 0 0,1-1 0,0 1 0,0 0 0,0 0 0,0 0 0,0 0 0,0 0-1,0 0 1,0 1 0,0-1 0,1 1 0,-1 0 0,3-1 0,-4 1 8,0 1 0,0-1 0,1 0 0,-1 1 1,0-1-1,0 1 0,0-1 0,0 1 0,0-1 0,0 1 0,0 0 1,0 0-1,0-1 0,0 1 0,0 0 0,0 0 0,0 0 0,-1 0 1,2 2-1,2 5 64,-1 0 0,0 0 1,0 0-1,0 1 0,-2-1 0,2 10 1,0-2-52,-1-4 14,0 0 0,-1 1 0,-1-1 0,0 0 0,-2 15 0,1-26-38,-1-6-1,0-12 3,4-6-8,0 0 1,1 1 0,1-1-1,11-32 1,-10 41 27,0 0 0,1 0 0,1 1 1,0 0-1,0 0 0,2 1 0,-1 0 0,12-12 0,-18 22 25,0-1-1,0 1 1,1 1-1,-1-1 1,0 0-1,1 0 1,-1 1-1,1 0 1,-1-1-1,1 1 1,5-1-1,-7 1-5,1 1 0,-1 0 0,1 0 0,-1 0-1,1 0 1,-1 0 0,1 0 0,-1 0 0,1 1 0,-1-1 0,1 1 0,-1-1 0,1 1 0,-1-1-1,0 1 1,1 0 0,0 1 0,2 1 38,-1 0 1,0 0-1,0 1 0,0-1 0,0 1 0,-1 0 1,0 0-1,0 0 0,0 0 0,0 1 0,0-1 1,2 9-1,1 14 88,-5-22-309,0 0-1,1 0 0,0 0 1,0 0-1,0 0 1,1 0-1,0 0 0,0-1 1,0 1-1,0 0 1,1-1-1,4 6 0,-8-10-345,1-1 404,0 1 0,0 0 0,0 0 0,0 0 1,0 0-1,0 0 0,0 0 0,0 0 0,0 0 0,0-1 0,0 1 0,0 0 0,0 0 0,0 0 1,1 0-1</inkml:trace>
</inkml:ink>
</file>

<file path=ppt/ink/ink2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19.671"/>
    </inkml:context>
    <inkml:brush xml:id="br0">
      <inkml:brushProperty name="width" value="0.05" units="cm"/>
      <inkml:brushProperty name="height" value="0.05" units="cm"/>
      <inkml:brushProperty name="color" value="#FF0066"/>
    </inkml:brush>
  </inkml:definitions>
  <inkml:trace contextRef="#ctx0" brushRef="#br0">1 184 7778,'0'-2'339,"1"0"1,0 0-1,0 0 1,0 0-1,0 1 1,0-1 0,0 0-1,0 0 1,0 1-1,1-1 1,-1 1-1,1-1 1,-1 1-1,1 0 1,-1 0 0,1 0-1,0 0 1,0 0-1,0 0 1,-1 0-1,1 0 1,0 0-1,3 0 1,5-3 1197,-2 1-964,0-1 1,0 0 0,-1-1 0,0 0 0,0 0-1,0-1 1,-1 0 0,7-6 0,-10 8-496,0 1 1,0 0-1,0-1 1,-1 1 0,0-1-1,1 0 1,-1 1-1,-1-1 1,1 0 0,0 0-1,-1-1 1,0 1 0,0 0-1,0 0 1,-1-1-1,1 1 1,-1 0 0,0-6-1,-1 9-79,1 1 1,0-1-1,0 0 0,0 0 0,-1 1 0,1-1 0,0 0 1,-1 1-1,1-1 0,0 0 0,-1 1 0,1-1 1,-1 1-1,1-1 0,-1 1 0,1-1 0,-1 1 1,0-1-1,1 1 0,-1-1 0,1 1 0,-1 0 0,0-1 1,0 1-1,1 0 0,-1-1 0,0 1 0,1 0 1,-1 0-1,0 0 0,0 0 0,1 0 0,-1 0 1,0 0-1,0 0 0,1 0 0,-1 0 0,0 0 0,0 1 1,1-1-1,-1 0 0,0 0 0,1 1 0,-1-1 1,0 0-1,-1 2 0,-2 0-26,0 0-1,0 0 1,1 0 0,-1 1-1,0 0 1,-3 3 0,2 0 15,1 0 0,0 1 1,0-1-1,1 1 0,0 0 1,0-1-1,1 2 0,-1-1 1,2 0-1,-1 0 0,1 1 1,0-1-1,0 1 0,1-1 1,1 15-1,0-17 19,-1 0-1,1 0 1,0 0 0,1-1-1,-1 1 1,1 0 0,0-1-1,0 0 1,0 1 0,0-1 0,5 6-1,-5-8 1,0 0 0,1 0-1,-1 1 1,0-2 0,1 1-1,0 0 1,-1 0 0,1-1-1,0 1 1,0-1 0,0 0-1,0 0 1,0 0-1,0 0 1,0-1 0,0 1-1,0-1 1,6 0 0,-5 0-105,0-1 0,-1 0 0,1 1 0,0-2 0,0 1 0,-1 0 0,1-1 0,-1 1 0,0-1 0,1 0 0,-1 0 0,0-1 0,0 1 0,0-1 0,0 1 0,-1-1 0,1 0 0,-1 0 0,1 0 0,-1 0 0,0 0 0,2-7 0,2-2-1194,0 0 1,-1 0-1,-1 0 0,0-1 1,3-19-1,-4 8 11</inkml:trace>
</inkml:ink>
</file>

<file path=ppt/ink/ink2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20.069"/>
    </inkml:context>
    <inkml:brush xml:id="br0">
      <inkml:brushProperty name="width" value="0.05" units="cm"/>
      <inkml:brushProperty name="height" value="0.05" units="cm"/>
      <inkml:brushProperty name="color" value="#FF0066"/>
    </inkml:brush>
  </inkml:definitions>
  <inkml:trace contextRef="#ctx0" brushRef="#br0">0 116 7114,'13'-49'3427,"-13"49"-3375,0 0 1,0 0-1,0-1 0,0 1 1,0 0-1,0 0 0,0 0 1,0 0-1,0 0 0,0 0 1,0 0-1,0 0 0,0-1 1,0 1-1,1 0 0,-1 0 1,0 0-1,0 0 1,0 0-1,0 0 0,0 0 1,0 0-1,0 0 0,0 0 1,0 0-1,0 0 0,1 0 1,-1 0-1,0 0 0,0 0 1,0 0-1,0 0 0,0-1 1,0 1-1,0 0 0,1 0 1,-1 1-1,0-1 0,0 0 1,0 0-1,0 0 1,0 0-1,0 0 0,0 0 1,0 0-1,1 0 0,-1 0 1,0 0-1,0 0 0,0 0 1,0 0-1,0 0 0,0 0 1,0 0-1,0 0 0,0 0 1,0 1-1,1-1 0,5 9 1420,4 13 508,2 19 1265,13 79-1,-21-210-3002,-3 80-242,0-1 0,1 1 0,0-1 0,1 1 0,0 0 0,0 0 0,8-15 0,-8 19 61,1 1 1,0-1-1,0 0 0,0 1 1,1 0-1,-1 0 0,1 0 1,0 1-1,1 0 0,-1 0 1,10-5-1,-13 8 17,1 0 1,-1 0 0,1 0-1,-1 0 1,1 1-1,-1-1 1,1 1-1,0 0 1,-1-1-1,1 1 1,-1 0-1,1 1 1,0-1 0,-1 0-1,1 1 1,-1 0-1,1-1 1,-1 1-1,1 0 1,-1 0-1,1 1 1,-1-1-1,0 0 1,0 1 0,0-1-1,0 1 1,0 0-1,0 0 1,0 0-1,0 0 1,-1 0-1,3 3 1,5 8 279,1 1 0,-2 0-1,14 28 1,-19-34-262,36 88 390,-39-101-1135,0 0 0,0 1 1,1-1-1,0 0 0,0 0 1,0 0-1,0 1 0,4-8 0,11-34-308</inkml:trace>
</inkml:ink>
</file>

<file path=ppt/ink/ink2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21.440"/>
    </inkml:context>
    <inkml:brush xml:id="br0">
      <inkml:brushProperty name="width" value="0.05" units="cm"/>
      <inkml:brushProperty name="height" value="0.05" units="cm"/>
      <inkml:brushProperty name="color" value="#FF0066"/>
    </inkml:brush>
  </inkml:definitions>
  <inkml:trace contextRef="#ctx0" brushRef="#br0">233 79 8266,'-22'9'1537,"1"1"1,-21 14 0,39-22-1285,1 1 0,0-1 1,0 0-1,0 1 1,0-1-1,0 1 0,1-1 1,-1 1-1,1 0 0,0 0 1,0 0-1,0 0 0,0 0 1,0 0-1,0 0 0,1 0 1,0 0-1,-1 0 1,1 0-1,0 1 0,1-1 1,-1 0-1,0 0 0,1 0 1,0 0-1,1 5 0,-1-8-228,8 33 1048,2-1 0,1 0 0,28 52 0,4 10-372,-27-55-921,3 1-1,25 38 1,-71-98-7387,-26-34 2698,-32-33 1478,50 50 3855,-45-66 0,72 92-81,0 0 1,1 0-1,1-1 1,-1 0-1,2 0 1,0 0-1,0 0 1,-2-18-1,5 24-141,1 0-1,-1-1 1,1 1-1,1 0 1,-1-1-1,1 1 1,0 0-1,0 0 1,1-1-1,0 1 1,0 0-1,0 1 1,1-1-1,0 0 1,0 1-1,0-1 1,1 1-1,7-9 1,-3 6 136,1 0 0,0 1 1,1 0-1,-1 0 0,1 1 1,1 1-1,-1 0 0,1 0 1,0 0-1,17-3 0,-5 2 304,1 2-1,0 0 1,0 2 0,28 0-1,-45 2-485,0 0 0,-1 0 0,1 1 0,0 0 0,-1 1 0,1-1 0,-1 1 0,1 0 0,-1 1 0,10 4 0,-14-5-110,1 0 0,-1 0 0,1 0-1,-1 0 1,0 1 0,0-1 0,1 0 0,-2 1 0,1 0 0,0-1 0,-1 1 0,1 0 0,-1 0 0,0 0 0,0 0 0,0 0 0,0 0 0,0 0 0,-1 1 0,1-1-1,-1 0 1,0 0 0,0 1 0,0-1 0,-1 3 0,-1 4 10,1-1 0,-2 0 1,1 0-1,-1 0 0,0 0 0,-1 0 0,0-1 0,-1 1 1,-10 14-1,10-16-116,0-1 0,0 0 1,0-1-1,-1 1 0,1-1 0,-1 0 1,-1-1-1,1 1 0,-1-1 1,1-1-1,-1 1 0,-13 4 0,17-7-135,1-1 0,-1 1 0,1-1 0,-1 0 0,0 0-1,1 0 1,-1 0 0,0 0 0,1 0 0,-1-1 0,1 1-1,-1-1 1,0 0 0,1 1 0,0-1 0,-1-1-1,1 1 1,-1 0 0,1 0 0,0-1 0,0 1 0,0-1-1,0 0 1,0 0 0,0 0 0,0 0 0,1 0 0,-1 0-1,1 0 1,-1 0 0,1-1 0,0 1 0,0-1-1,0 1 1,0-1 0,0-2 0,1-29-1005</inkml:trace>
</inkml:ink>
</file>

<file path=ppt/ink/ink2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21.839"/>
    </inkml:context>
    <inkml:brush xml:id="br0">
      <inkml:brushProperty name="width" value="0.05" units="cm"/>
      <inkml:brushProperty name="height" value="0.05" units="cm"/>
      <inkml:brushProperty name="color" value="#FF0066"/>
    </inkml:brush>
  </inkml:definitions>
  <inkml:trace contextRef="#ctx0" brushRef="#br0">1 1 11634,'13'34'5138,"16"3"-2482,-3-3-663,4-2-561,0 2-376,-3-3-456,2 0-168,-8-2-216,0 0-40,-5-2-240,-7 1-208,-5-5-672,-2-6-328,-2-10-1241,3-15-1263</inkml:trace>
</inkml:ink>
</file>

<file path=ppt/ink/ink2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22.368"/>
    </inkml:context>
    <inkml:brush xml:id="br0">
      <inkml:brushProperty name="width" value="0.05" units="cm"/>
      <inkml:brushProperty name="height" value="0.05" units="cm"/>
      <inkml:brushProperty name="color" value="#FF0066"/>
    </inkml:brush>
  </inkml:definitions>
  <inkml:trace contextRef="#ctx0" brushRef="#br0">89 278 8378,'1'-1'538,"0"-1"0,1 0 0,-1 0 0,0 0 0,0 0 0,0 0 1,0 0-1,0 0 0,0 0 0,0 0 0,-1 0 0,1 0 0,-1 0 0,0-1 1,0 1-1,1 0 0,-1 0 0,-1-1 0,1 1 0,0 0 0,-1-3 0,1 4-424,-1 0 0,1 0-1,0 1 1,-1-1 0,1 0 0,-1 0-1,1 0 1,-1 0 0,1 1 0,-1-1-1,0 0 1,1 1 0,-1-1-1,0 0 1,0 1 0,1-1 0,-1 1-1,0-1 1,0 1 0,-1-1 0,0 1-29,1-1 0,-1 1 1,1 0-1,-1 0 0,1 0 1,-1 0-1,0 1 0,1-1 1,-1 0-1,1 1 1,-1-1-1,1 0 0,-1 1 1,1 0-1,-1-1 0,-1 3 1,-2 0-55,1 1-1,0 0 1,-1 0 0,1 0 0,1 0-1,-1 1 1,1 0 0,0-1-1,0 1 1,0 1 0,1-1 0,-1 0-1,1 1 1,1-1 0,-1 1 0,-1 7-1,2-7-39,0 0 0,0 0-1,0 0 1,1 0 0,-1 0-1,2 0 1,-1 0 0,1 0-1,-1 0 1,2 0 0,-1 0 0,1 0-1,0-1 1,0 1 0,4 8-1,-5-13-9,0 1-1,0-1 0,0 0 1,0 0-1,0 0 0,0 0 1,0 0-1,0 0 0,1 0 1,-1-1-1,0 1 1,1 0-1,-1-1 0,0 1 1,1-1-1,-1 1 0,1-1 1,-1 1-1,1-1 0,-1 0 1,0 0-1,1 0 0,-1 0 1,1 0-1,-1 0 1,1 0-1,-1-1 0,1 1 1,-1 0-1,1-1 0,-1 1 1,0-1-1,1 0 0,-1 1 1,0-1-1,1 0 1,-1 0-1,0 0 0,0 0 1,0 0-1,2-1 0,2-4-36,1 1-1,-1 0 1,0-1-1,0 0 1,-1-1-1,7-11 1,-5 4 103,-1 0 0,0 0-1,-1-1 1,0 1 0,-2-1 0,1 0 0,-1-25 0,-2 41 70,2 2-110,0-1 0,0 0 0,1 0 0,-1 0 0,0 0 0,1 0 0,-1 0 0,6 1 1,-8-2-7,4 1 4,0-1 0,0 1-1,1-1 1,-1 1-1,0-1 1,1 0 0,-1-1-1,1 1 1,-1-1 0,1 0-1,6-1 1,-4 1 2,-3 0 2,-1-1-1,0 1 1,0-1 0,0 0-1,0 0 1,0 0 0,0 0-1,0-1 1,0 1 0,0-1-1,-1 0 1,1 0 0,-1 0-1,1 0 1,-1 0 0,0 0-1,1-1 1,1-2 0,3-5 80,-1 0 0,0 0-1,6-16 1,-6 14 22,2-4 163,1 1 0,0 0 0,23-26 0,-26 33-110,0 2 0,1-1 1,0 1-1,0 0 0,0 0 0,1 1 0,0 0 0,0 0 1,10-3-1,-15 7-121,0 0 0,-1 0 0,1 0 0,0 0 0,0 1 0,1 0 1,-1-1-1,0 1 0,0 0 0,0 0 0,0 1 0,0-1 0,0 1 0,0-1 0,0 1 0,0 0 1,0 0-1,0 0 0,-1 1 0,1-1 0,0 1 0,-1-1 0,1 1 0,-1 0 0,1 0 1,-1 0-1,0 0 0,0 1 0,2 1 0,-1 0-3,0 1 0,-1-1-1,0 0 1,0 1 0,0-1 0,0 1 0,0 0-1,-1-1 1,0 1 0,0 0 0,0 0 0,-1 0 0,0 0-1,0 0 1,0 0 0,0 0 0,-2 6 0,0-1-6,-1 1 1,-1-1-1,0 0 1,0 0-1,-1 0 1,0-1-1,-1 0 1,-10 13-1,14-19-121,0 0-1,-1 0 1,0 0-1,1 0 1,-1-1-1,0 1 1,0-1-1,0 0 1,0 0-1,-1 0 1,1 0-1,0-1 1,-1 1-1,0-1 1,1 0-1,-1 0 1,0 0-1,1 0 1,-1-1-1,0 0 1,0 1-1,0-1 1,1-1-1,-1 1 1,0-1-1,0 1 1,-6-3-1,8 2-178,0 0-1,0 0 1,-1 0-1,1 0 1,0-1-1,0 1 0,0-1 1,0 1-1,1-1 1,-1 0-1,0 0 1,1 0-1,-1 0 0,1 0 1,0 0-1,0 0 1,-2-5-1,-1-23-1175</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9:28.812"/>
    </inkml:context>
    <inkml:brush xml:id="br0">
      <inkml:brushProperty name="width" value="0.05" units="cm"/>
      <inkml:brushProperty name="height" value="0.05" units="cm"/>
      <inkml:brushProperty name="color" value="#FF0066"/>
    </inkml:brush>
  </inkml:definitions>
  <inkml:trace contextRef="#ctx0" brushRef="#br0">112 35 2649,'-87'-18'1672,"82"20"72,2-2-223,0-2-337,1 0-144,1 1-384,-1-1-168,0 1-312,1-1-136,-1 0-176,0 1-32,1-1-16,1 0-64,0 1-992</inkml:trace>
</inkml:ink>
</file>

<file path=ppt/ink/ink2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23.441"/>
    </inkml:context>
    <inkml:brush xml:id="br0">
      <inkml:brushProperty name="width" value="0.05" units="cm"/>
      <inkml:brushProperty name="height" value="0.05" units="cm"/>
      <inkml:brushProperty name="color" value="#FF0066"/>
    </inkml:brush>
  </inkml:definitions>
  <inkml:trace contextRef="#ctx0" brushRef="#br0">2 270 9498,'0'1'390,"0"0"0,-1 1 0,1-1-1,0 0 1,-1 0 0,1 1 0,0-1 0,0 0 0,0 1 0,0-1 0,0 0-1,1 1 1,-1-1 0,0 0 0,1 0 0,-1 1 0,0-1 0,1 0-1,0 0 1,-1 0 0,2 2 0,23 22 2190,-22-22-2490,0-1 0,0 1 0,0-1 0,0 1 0,-1 0 0,1 0 0,-1 0 0,0 0 0,0 0 0,0 1 0,0-1 0,0 1 0,-1-1 0,2 5 0,-2 12 42,-1-16-121,0 0 1,0 0-1,0 0 0,0 0 0,1 0 0,0 0 1,0 0-1,2 5 0,-4-27 10,2-1 0,1-19 0,0 31-4,-1 1 0,1 0 0,0 0 1,1 0-1,-1 0 0,1 0 0,1 1 1,-1-1-1,1 1 0,0 0 0,0 0 0,0 0 1,7-6-1,-9 9-6,0 1 0,0-1 0,0 1 0,0-1 0,0 1 0,0-1 0,1 1 0,-1 0 0,0 0 0,1 0 0,-1 1 0,1-1-1,-1 0 1,1 1 0,0 0 0,-1-1 0,1 1 0,-1 0 0,1 0 0,0 1 0,-1-1 0,1 1 0,-1-1 0,1 1 0,-1 0 0,1 0 0,-1 0 0,0 0 0,1 0 0,-1 0 0,0 1 0,0-1 0,0 1 0,0-1 0,2 3 0,5 7 84,0 0 0,-1 0 1,0 1-1,-1 0 0,-1 1 1,0-1-1,0 1 0,-1 0 1,-1 1-1,4 17 0,-9-45-79,1 0 0,0 1 0,1-1-1,1 0 1,0 1 0,1-1 0,5-15 0,-5 15-2,2-6 43,1 0-1,1 1 1,10-20-1,-14 32 23,0 1 0,0 0 0,1 0 0,0 1 0,0-1 0,1 1 0,-1 0 0,1 0 0,0 0 0,0 0 0,1 1 0,6-4 0,-9 6-43,0 0 1,1 1 0,-1 0-1,1-1 1,-1 1-1,1 0 1,0 1 0,-1-1-1,1 1 1,0-1-1,0 1 1,-1 0 0,1 1-1,0-1 1,-1 0 0,1 1-1,0 0 1,-1 0-1,1 0 1,-1 1 0,1-1-1,-1 1 1,6 3-1,2 3-14,-1 1-1,1 0 1,-1 1 0,-1 0-1,9 13 1,-7-10-73,0 0 0,15 12 0,-24-24-20,0 0 0,-1 0 1,1 0-1,0 0 1,0 0-1,0 0 0,0-1 1,0 1-1,0-1 1,0 1-1,1-1 0,-1 0 1,0 0-1,0 0 1,0 0-1,0 0 0,0 0 1,0-1-1,0 1 0,1-1 1,-1 1-1,0-1 1,-1 0-1,1 0 0,0 0 1,0 0-1,0 0 1,0 0-1,-1 0 0,3-3 1,7-5-551,0 0 0,-1-1-1,13-17 1,-12 14 256,4-5 121,-2 0-1,0-1 1,16-31 0,-29 50 257,1-1 0,-1 1 0,1-1 0,-1 0 1,0 1-1,0-1 0,1 1 0,-1-1 0,0 0 1,0 1-1,0-1 0,0 0 0,0 1 0,0-1 1,0 0-1,0 1 0,0-1 0,0 0 0,0 1 1,0-1-1,0 1 0,0-1 0,-1-1 0,1 2 4,-1 0 0,1 0-1,0 1 1,-1-1-1,1 0 1,0 0 0,-1 0-1,1 0 1,0 0 0,-1 0-1,1 0 1,0 1-1,0-1 1,-1 0 0,1 0-1,0 0 1,-1 1-1,1-1 1,0 0 0,0 0-1,0 1 1,-1-1 0,1 0-1,0 1 1,0-1-1,0 0 1,0 1 0,-1-1-1,1 0 1,0 1 0,0-1-1,0 0 1,0 1-1,0-1 1,0 0 0,0 1-1,0-1 1,0 0 0,0 1-1,-4 15 223,0-1 0,1 1-1,1 0 1,1 0 0,0 0 0,1 1-1,4 30 1,-4-44-205,0-1-1,1 0 1,-1 0 0,1 0-1,0 0 1,-1 0 0,1 0 0,0 0-1,0 0 1,0 0 0,1 0-1,-1-1 1,0 1 0,1 0 0,-1-1-1,1 1 1,2 1 0,-2-5 25,0-1 0,0 0 1,-1 1-1,1-1 0,0 0 0,-1 0 1,1 0-1,0-6 0,10-48 510,-12 48-494,1 1 0,0 0-1,1-1 1,0 1 0,0 0 0,1 0 0,0 0 0,0 0-1,1 0 1,0 1 0,1-1 0,-1 1 0,1 0-1,7-7 1,-8 10-33,1 0 1,-1 1-1,1-1 0,0 1 1,0 0-1,0 0 0,1 0 0,-1 1 1,1 0-1,-1 0 0,1 0 0,0 1 1,0-1-1,8 1 0,-5 0-598,0 2 0,0-1-1,0 1 1,0 1 0,0-1-1,0 2 1,-1-1 0,15 7-1,2 1-998</inkml:trace>
</inkml:ink>
</file>

<file path=ppt/ink/ink2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24.376"/>
    </inkml:context>
    <inkml:brush xml:id="br0">
      <inkml:brushProperty name="width" value="0.05" units="cm"/>
      <inkml:brushProperty name="height" value="0.05" units="cm"/>
      <inkml:brushProperty name="color" value="#FF0066"/>
    </inkml:brush>
  </inkml:definitions>
  <inkml:trace contextRef="#ctx0" brushRef="#br0">120 250 7001,'-12'-8'9693,"1"9"-6479,7 2-3075,1 0 0,0 0 0,0 0 0,0 0 0,0 0 0,0 1 0,-2 4 0,-2 2 26,0-2-18,1 0 1,0 1-1,1 0 0,0 0 1,1 0-1,-1 1 1,2-1-1,-5 18 0,6-16 46,-2 3 34,1 0 0,1 1-1,1-1 1,0 20 0,0-32-212,1 0 0,0 0 0,0 0 0,1 0 0,-1 0 1,0 0-1,1 0 0,-1 0 0,1 0 0,-1 0 0,1 0 0,0 0 1,0 0-1,0-1 0,0 1 0,0 0 0,0-1 0,1 1 0,-1-1 1,0 1-1,1-1 0,-1 0 0,1 0 0,0 1 0,-1-1 0,1 0 1,0 0-1,0-1 0,-1 1 0,1 0 0,0 0 0,0-1 0,0 0 1,0 1-1,0-1 0,0 0 0,0 0 0,0 0 0,0 0 0,2 0 1,4-2-12,-1 1 1,0-1-1,0-1 1,0 1-1,0-1 1,-1 0 0,1-1-1,-1 0 1,0 0-1,0 0 1,0-1 0,5-5-1,1-1-9,-1 0 0,0-1-1,-1-1 1,14-21 0,-13 16-12,-1-1 0,13-33-1,-20 43 19,0-1 0,0 0-1,-1 0 1,-1 0-1,1 0 1,-1 0 0,-1-18-1,-3 23 22,-2 14-10,-1 14-14,5-17 3,1 0 0,0-1 0,0 1 0,1-1 0,0 1 0,0-1-1,0 1 1,1-1 0,0 1 0,0-1 0,0 0 0,0 0 0,1 0 0,0 0 0,0-1-1,0 1 1,1-1 0,0 1 0,-1-1 0,2 0 0,-1-1 0,0 1 0,1-1 0,-1 0-1,1 0 1,0 0 0,0-1 0,0 1 0,0-1 0,1-1 0,-1 1 0,1-1 0,-1 0-1,1 0 1,-1 0 0,1-1 0,-1 0 0,1 0 0,0 0 0,-1-1 0,1 1 0,-1-1-1,1-1 1,-1 1 0,0-1 0,1 0 0,-1 0 0,0-1 0,0 0 0,-1 1 0,1-2-1,0 1 1,6-7 0,-4 3 9,0-1-1,-1 0 1,0 0-1,0-1 1,-1 0 0,0 0-1,0 0 1,-1 0-1,0-1 1,-1 0-1,0 1 1,2-17-1,-2 2 104,0 1-1,-2-1 0,-1 1 0,-3-33 1,3 55-107,0-1 1,0 1-1,0-1 0,-1 0 1,1 1-1,-1-1 1,1 1-1,-1-1 0,1 1 1,-1-1-1,0 1 1,0-1-1,1 1 0,-1-1 1,0 1-1,-1 0 1,1 0-1,0 0 0,0 0 1,0-1-1,-1 1 1,1 1-1,0-1 1,-1 0-1,1 0 0,-3 0 1,3 1-8,0 0 1,0 0 0,0 0-1,0 0 1,-1 0 0,1 0-1,0 1 1,0-1-1,0 0 1,0 1 0,0-1-1,0 1 1,0-1 0,1 1-1,-1 0 1,0-1 0,0 1-1,0 0 1,0 0-1,1 0 1,-1-1 0,0 1-1,1 0 1,-1 0 0,1 0-1,-1 0 1,1 0-1,-1 0 1,1 0 0,0 0-1,0 0 1,-1 0 0,1 0-1,0 0 1,0 1 0,0-1-1,0 0 1,0 2-1,0 3 2,0-1-1,1 1 0,0 0 0,0 0 0,0-1 1,0 1-1,1 0 0,0-1 0,0 1 0,1-1 1,-1 0-1,1 0 0,0 0 0,1 0 0,-1 0 1,9 7-1,-8-7 2,1 0 0,-1-1 0,1 0 0,0 0 0,1 0-1,-1 0 1,1-1 0,-1 0 0,1 0 0,0-1 0,0 1 0,0-1 0,1-1 0,-1 1 0,8 0 0,-9-2 11,-1-1 1,1 1-1,-1-1 0,0 0 1,1 0-1,-1-1 0,0 1 1,0-1-1,0 0 0,0 0 1,0 0-1,0-1 0,-1 0 1,1 1-1,-1-1 0,1 0 1,-1 0-1,0-1 0,0 1 0,-1-1 1,1 0-1,-1 1 0,4-9 1,-2 4 64,1-1 0,-2-1 0,1 1-1,-1-1 1,-1 1 0,1-1 0,-2 0 0,1 0 0,-1-15 0,-5 0 89,4 24-211,0 0 0,0 1 1,0-1-1,0 0 1,0 0-1,-1 1 0,1-1 1,0 0-1,0 1 1,-1-1-1,1 1 0,-1-1 1,1 0-1,0 1 1,-1-1-1,1 1 1,-1-1-1,1 1 0,-1-1 1,1 1-1,-1 0 1,0-1-1,1 1 0,-1-1 1,0 1-1,1 0 1,-1 0-1,0-1 1,1 1-1,-1 0 0,-1 0 1,0 3-1144,9 5 424</inkml:trace>
</inkml:ink>
</file>

<file path=ppt/ink/ink2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30.789"/>
    </inkml:context>
    <inkml:brush xml:id="br0">
      <inkml:brushProperty name="width" value="0.05" units="cm"/>
      <inkml:brushProperty name="height" value="0.05" units="cm"/>
      <inkml:brushProperty name="color" value="#FF0066"/>
    </inkml:brush>
  </inkml:definitions>
  <inkml:trace contextRef="#ctx0" brushRef="#br0">912 1250 5681,'-17'0'1702,"12"-1"-886,0 1 1,0 0-1,-1 1 0,1-1 1,0 1-1,0 0 0,-6 2 1,16-2 3334,24 0-3115,-6-1-583,447 43 3579,-183-11-3269,309 2 147,-469-34-370,1-6 0,209-37 0,-245 24-33,179-62 1,-234 67-386,0-3 1,-1-1 0,-1-1 0,-1-2-1,0-2 1,-2 0 0,38-38 0,-57 48-52,-1-1 1,0-1 0,-1 0 0,-1-1 0,0 0 0,-1 0 0,-1-1 0,0-1-1,-1 1 1,-1-1 0,6-35 0,-9 38-56,-1 0 0,0 1-1,-2-1 1,0 0 0,0 0 0,-2 0-1,1 1 1,-2-1 0,0 0 0,-1 1 0,0 0-1,-1 0 1,-1 0 0,0 1 0,-13-21-1,0 9-25,-1 0 0,0 2 1,-2 0-1,-1 1 0,-40-28 0,11 13-141,-101-53 1,84 55 74,-1 4-1,-1 2 1,-2 4-1,-1 2 1,-85-13 0,-10 8-110,-2 7 0,-1 8 0,0 7 0,-224 22 0,-143 70-200,401-53 274,-246 97 1,310-98 65,-117 68 1,153-76 38,2 1 1,0 1-1,2 2 0,-48 53 1,73-72 6,1 2 0,0-1-1,1 1 1,0 0 0,1 1 0,0-1 0,0 1 0,2 1 0,-1-1 0,2 1 0,0-1 0,0 1 0,1 0 0,0 22 0,2-17 7,1 0 0,1 0 0,1-1 0,1 1 1,0 0-1,1-1 0,1 0 0,1 0 0,0-1 0,10 17 0,1-3 24,2 0-1,1-2 1,1 0 0,2-1-1,0-2 1,2 0-1,1-1 1,0-2 0,49 29-1,-35-27 1,1-1 0,1-3 0,1-1-1,1-2 1,1-3 0,79 16-1,29-10-2015,201 2-1,-180-17 591</inkml:trace>
</inkml:ink>
</file>

<file path=ppt/ink/ink2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29.448"/>
    </inkml:context>
    <inkml:brush xml:id="br0">
      <inkml:brushProperty name="width" value="0.05" units="cm"/>
      <inkml:brushProperty name="height" value="0.05" units="cm"/>
      <inkml:brushProperty name="color" value="#FF0066"/>
    </inkml:brush>
  </inkml:definitions>
  <inkml:trace contextRef="#ctx0" brushRef="#br0">18 0 8090,'-18'4'5020,"29"3"-540,4 1-3646,19 10 188,0-1 1,1-2-1,1-2 0,0-1 1,1-2-1,0-2 0,64 7 0,-2-7 391,173-9 0,53-34 595,-158 14-1054,-144 19-852,-10-1-63,1 2 0,0-1 1,-1 2-1,1 0 0,0 1 1,25 4-1,-38-5-39,0 0 0,0 0 0,-1 1 0,1-1 0,0 0 1,-1 0-1,1 0 0,0 1 0,-1-1 0,1 0 0,-1 1 0,1-1 0,-1 1 0,1-1 0,-1 1 0,1-1 0,-1 1 1,1-1-1,-1 1 0,1-1 0,-1 1 0,0 0 0,1-1 0,-1 1 0,0 0 0,1-1 0,-1 2 0,0 0 0,0-1-1,0 0 0,-1 0 0,1 1 0,0-1 1,-1 0-1,1 0 0,-1 0 0,0 1 0,1-1 1,-1 0-1,0 0 0,1 0 0,-2 1 0,-3 3-54,0 0-1,0-1 0,0 1 1,-12 7-1,13-9-171,-1-1 0,1 1 1,-1-1-1,0 0 0,0 0 0,0 0 0,0-1 1,0 0-1,0 0 0,0 0 0,0 0 1,-1-1-1,1 0 0,0 0 0,0 0 0,-1-1 1,1 0-1,-6-1 0,-13-18-1001</inkml:trace>
</inkml:ink>
</file>

<file path=ppt/ink/ink2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31.886"/>
    </inkml:context>
    <inkml:brush xml:id="br0">
      <inkml:brushProperty name="width" value="0.05" units="cm"/>
      <inkml:brushProperty name="height" value="0.05" units="cm"/>
      <inkml:brushProperty name="color" value="#FF0066"/>
    </inkml:brush>
  </inkml:definitions>
  <inkml:trace contextRef="#ctx0" brushRef="#br0">473 1516 7994,'0'3'2850,"1"0"-2729,0-1 1,0 1 0,0-1 0,0 1-1,0 0 1,1-1 0,-1 0-1,1 1 1,-1-1 0,1 0 0,0 0-1,0 0 1,0 0 0,0 0 0,0 0-1,1-1 1,-1 1 0,3 1-1,9 7 227,-12-7-298,14 10 307,1 0 0,0 0 0,1-2 0,1 0 0,-1-1 0,27 9 0,0-5 338,1-3 0,1-1 1,93 6-1,-64-13-121,132-12 0,-152 2-170,-1-2 0,1-3 0,-2-2 0,0-3 0,-1-2 0,73-36 0,-83 32-53,-1-2-1,0-1 0,-2-2 1,-2-2-1,0-2 1,-2-1-1,54-66 0,-78 85-272,-1-1 0,-1-1-1,-1 0 1,0 0 0,-1-1-1,0 0 1,-2 0 0,0-1-1,-1 0 1,-1 0 0,0 0-1,-2 0 1,0-1 0,-1 1-1,-1-1 1,0 1 0,-2-1-1,0 1 1,-1 0 0,0-1-1,-7-17 1,-11-21-89,-2 0 0,-2 2-1,-2 0 1,-3 2 0,-3 1 0,-1 2 0,-3 1 0,-2 2-1,-1 1 1,-49-40 0,55 57 5,0 1 0,-1 2 0,-2 2 0,0 1 0,-2 2 0,0 2 0,-2 1 0,0 2 0,0 2 0,-52-10 0,35 13 1,0 2-1,-1 4 0,0 1 0,0 3 0,0 3 0,0 3 0,-61 12 0,59-6 26,0 2 0,0 4 0,1 1 0,-70 34 0,107-41-7,1 1 0,0 0-1,1 2 1,1 0 0,0 2-1,1 0 1,0 1-1,1 1 1,2 0 0,-1 2-1,2 0 1,1 0 0,-18 34-1,18-22 82,0 0 1,2 2-1,1-1 0,2 1 1,1 1-1,2 0 0,2 0 0,0 0 1,3 0-1,1 0 0,1 1 1,11 59-1,-7-75-37,0 1 1,2-1-1,0 0 0,1 0 1,2-1-1,-1 0 0,2-1 1,1 0-1,14 18 1,-8-15-12,1-1 0,1 0 0,1-2 1,1 0-1,0-2 0,33 19 1,-12-12-161,1-3 1,1-1-1,1-2 0,0-2 1,1-3-1,1-1 1,83 7-1,-56-13-303,-1-4-1,1-3 1,0-3-1,93-19 1,-8-10 476</inkml:trace>
</inkml:ink>
</file>

<file path=ppt/ink/ink2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32.526"/>
    </inkml:context>
    <inkml:brush xml:id="br0">
      <inkml:brushProperty name="width" value="0.05" units="cm"/>
      <inkml:brushProperty name="height" value="0.05" units="cm"/>
      <inkml:brushProperty name="color" value="#FF0066"/>
    </inkml:brush>
  </inkml:definitions>
  <inkml:trace contextRef="#ctx0" brushRef="#br0">369 77 8802,'-46'-69'5906,"45"68"-5777,0 1 0,0-1-1,0 0 1,0 0 0,0 1-1,0-1 1,0 1 0,-1-1-1,1 1 1,0 0 0,0-1-1,0 1 1,-1 0 0,1 0-1,0 0 1,-1 0 0,1 0-1,0 0 1,0 0 0,-1 0-1,1 0 1,0 1 0,-3 0-1,-30 12 932,9-1-683,2 2 0,0 0 0,0 1 0,2 1 0,-1 1 0,2 1 0,1 1 0,0 1 0,-28 39 0,45-56-356,0 0-1,1 0 0,-1-1 1,1 1-1,-1 0 0,1 1 1,0-1-1,0 0 0,0 0 1,1 0-1,-1 5 0,1-6-12,1-1 0,-1 0 0,0 1 0,1-1 0,0 0 0,-1 1 0,1-1 0,0 0 0,-1 0 0,1 1 0,0-1 0,0 0 0,0 0 0,0 0 0,0 0 0,0 0 0,0-1 0,1 1 0,-1 0 0,0 0 0,0-1 0,1 1 0,-1-1 0,0 1 0,1-1 0,-1 1 0,3-1 0,32 9 493,75 6 0,-67-10-89,48 10 0,-76-11-313,0 0 1,0 2-1,0-1 0,-1 2 0,0 0 1,15 10-1,-26-15-77,-1 0 0,0 1-1,1-1 1,-1 1 0,0 0 0,-1 0 0,1 0 0,0 0-1,-1 0 1,0 0 0,1 1 0,-1-1 0,-1 1 0,1 0 0,0-1-1,-1 1 1,0 0 0,0 0 0,0 0 0,0 0 0,-1 0 0,0 0-1,0 0 1,0 0 0,0 0 0,0 0 0,-1 0 0,0 0 0,0 0-1,-2 8 1,-1-3 8,-1 0 0,0-1 0,0 1 0,-1-1 0,0 0 0,0-1 0,-1 1 0,1-1 0,-2-1 0,1 1 1,-1-1-1,0 0 0,-9 4 0,6-3-53,0-1 1,0-1 0,0 0 0,-1 0 0,0-1-1,1-1 1,-2 0 0,1 0 0,0-1 0,-14 0-1,-14-7-856,39 5 795,0 0 0,1 0 0,-1-1-1,0 1 1,0 0 0,0 0 0,1-1 0,-1 1 0,0 0 0,0-1 0,1 1 0,-1-1 0,0 1-1,1-1 1,-1 1 0,0-1 0,1 1 0,-1-1 0,1 0 0,-1 1 0,1-1 0,-1 0 0,1 1-1,-1-1 1,1 0 0,0 0 0,0 1 0,-1-1 0,1 0 0,0 0 0,0 0 0,0 0 0,0 1-1,0-1 1,0 0 0,0 0 0,0 0 0,0 0 0,0 1 0,0-1 0,1-2 0,30-42-7100,0-3 5738</inkml:trace>
</inkml:ink>
</file>

<file path=ppt/ink/ink2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32.975"/>
    </inkml:context>
    <inkml:brush xml:id="br0">
      <inkml:brushProperty name="width" value="0.05" units="cm"/>
      <inkml:brushProperty name="height" value="0.05" units="cm"/>
      <inkml:brushProperty name="color" value="#FF0066"/>
    </inkml:brush>
  </inkml:definitions>
  <inkml:trace contextRef="#ctx0" brushRef="#br0">120 46 7106,'10'-5'2048,"-7"3"-1428,0 1 0,0 0-1,1-1 1,-2 0-1,1 0 1,0 0 0,0 0-1,-1 0 1,1 0 0,-1-1-1,1 1 1,-1-1 0,3-4-1,-5 7-550,0 0-1,0 0 1,0 0 0,0-1 0,0 1-1,0 0 1,0 0 0,1 0-1,-1-1 1,0 1 0,0 0-1,0 0 1,0 0 0,0-1-1,0 1 1,0 0 0,0 0-1,0 0 1,0-1 0,0 1-1,-1 0 1,1 0 0,0 0-1,0-1 1,0 1 0,0 0-1,0 0 1,0 0 0,0 0 0,0-1-1,-1 1 1,1 0 0,0 0-1,0 0 1,0 0 0,0 0-1,-1-1 1,1 1 0,0 0-1,0 0 1,0 0 0,0 0-1,-1 0 1,1 0 0,0 0-1,0 0 1,0 0 0,-1 0-1,1 0 1,0 0 0,0 0-1,-1 0 1,1 0 0,0 0 0,0 0-1,0 0 1,-1 0 0,1 0-1,0 0 1,0 0 0,0 0-1,0 0 1,-1 0 0,1 1-1,0-1 1,0 0 0,0 0-1,0 0 1,-1 0 0,-15 8 1292,8-4-1262,1 0 0,-1 1 0,1 0 0,1 0 0,-1 1 0,1 0 0,0 0 0,0 0 0,-6 10 0,-3 2 61,7-8-35,0 1 0,0 0 0,1 0 0,-12 23-1,18-31-107,0 0 0,-1 0 0,1 0 0,0 0-1,0 0 1,1 0 0,-1 0 0,1 1 0,-1-1-1,1 0 1,0 0 0,0 1 0,1-1 0,-1 0-1,1 0 1,-1 0 0,1 0 0,0 0 0,0 1 0,0-1-1,1-1 1,1 5 0,-1-5-14,-1-1 0,1 1 0,0-1 0,0 0 0,-1 1 0,1-1 0,0 0 0,0 0 1,0 0-1,0 0 0,0-1 0,0 1 0,1 0 0,-1-1 0,0 1 0,0-1 0,0 0 0,1 0 0,-1 0 0,0 0 0,0 0 0,0-1 0,1 1 1,-1 0-1,0-1 0,0 0 0,0 1 0,3-3 0,0 1 2,0 0-1,0 0 1,0-1 0,-1 0-1,1 0 1,-1 0 0,0-1-1,0 1 1,0-1 0,0 0 0,3-5-1,2-5 5,-2 0 0,0-1 0,9-27 0,6-14 30,-16 40 67,-6 15 78,0 6 28,0-5-211,1 21 824,1-9-705,0 2-7,2 0 0,-1 0 0,1 0-1,1-1 1,10 19 0,-14-29-136,1 0 1,0 1-1,0-1 0,1-1 1,-1 1-1,1 0 0,-1-1 1,1 1-1,0-1 0,0 0 1,0 0-1,6 4 0,-6-5-87,-1-1 0,1 1 0,0-1 0,-1 1 1,1-1-1,0 0 0,0 0 0,0 0 0,-1 0 0,1 0 0,0-1 0,-1 1 0,1-1 0,0 0 0,-1 0 0,1 0 0,-1 0 0,1 0 0,-1-1 0,3-1 0,2-1-630,-1-1-1,1-1 0,-1 1 0,-1-1 1,1 0-1,-1-1 0,0 1 1,0-1-1,-1 0 0,6-11 1,-6 12 247,17-27-780</inkml:trace>
</inkml:ink>
</file>

<file path=ppt/ink/ink2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33.842"/>
    </inkml:context>
    <inkml:brush xml:id="br0">
      <inkml:brushProperty name="width" value="0.05" units="cm"/>
      <inkml:brushProperty name="height" value="0.05" units="cm"/>
      <inkml:brushProperty name="color" value="#FF0066"/>
    </inkml:brush>
  </inkml:definitions>
  <inkml:trace contextRef="#ctx0" brushRef="#br0">0 459 10002,'35'-52'4221,"-34"52"-4120,0 0-1,-1-1 1,1 1 0,-1 0 0,1 0-1,0 0 1,-1 1 0,1-1-1,0 0 1,-1 0 0,1 0 0,-1 0-1,1 0 1,-1 1 0,1-1 0,0 0-1,-1 1 1,1-1 0,-1 0-1,1 1 1,-1-1 0,0 0 0,1 1-1,-1-1 1,1 1 0,-1-1-1,0 1 1,1-1 0,-1 1 0,0-1-1,1 1 1,-1 0 0,0-1-1,0 1 1,0-1 0,1 2 0,14 32 2474,-11-27-1805,3 10 411,0 0-1,-2 0 0,8 32 1,-12-42-1111,0-1 0,0 1 0,-1-1 0,1 1 0,-2-1 0,1 1 0,-1 0 0,0-1 0,0 0 1,-1 1-1,1-1 0,-2 0 0,-4 11 0,11-66-12,-1 27-92,2 0 0,0 0 0,1 0 0,1 1 0,1 0 0,1 0 0,16-27 0,-23 46 31,-1 0 0,1 0 0,0 0 0,-1 0 0,1 0 0,0 0 0,0 0 0,0 1 0,0-1 0,1 1 0,-1-1 0,0 1-1,1 0 1,2-1 0,-3 1 19,-1 1 0,1 0 0,-1 0 0,1 0 0,0 0 0,-1 0 0,1 0 0,-1 0-1,1 1 1,-1-1 0,1 0 0,-1 1 0,1-1 0,-1 1 0,0 0 0,1-1 0,-1 1 0,2 1-1,1 2 68,0 0-1,-1-1 1,1 1-1,-1 0 0,0 1 1,0-1-1,0 1 0,-1-1 1,0 1-1,0 0 1,0 0-1,2 9 0,5 75 618,-6-54-513,-2-29-113,1-12-8,0-12-63,2 0 1,0 0-1,1 1 0,1-1 1,0 1-1,2 0 0,0 0 0,11-17 1,-10 21-2,-1 0 1,2 1-1,11-12 1,-18 21-1,0 0 0,0 0 0,0 0 0,0 1 1,1-1-1,0 1 0,-1 0 0,1 0 0,0 0 1,0 0-1,0 1 0,0 0 0,0 0 1,0 0-1,7-1 0,-8 2 2,-1 0 0,0 1 0,0-1 0,0 1 0,1-1 0,-1 1 0,0 0 0,0 0 0,0 0 0,0 0 0,0 0 0,0 0 0,0 0 0,-1 1 0,1-1 0,0 1 0,-1-1 0,1 1 0,-1 0 1,0 0-1,1 0 0,-1-1 0,0 1 0,0 0 0,1 3 0,2 6 63,0 0 1,0 1-1,3 19 1,-3-9 61,0-10-64,-1 0 0,1 0 0,1 0 0,0-1 0,8 12-1,-13-22-62,1-1-1,-1 1 1,1-1-1,0 0 1,-1 1 0,1-1-1,0 0 1,-1 1-1,1-1 1,0 0-1,-1 0 1,1 0-1,0 0 1,0 0-1,-1 0 1,1 0-1,0 0 1,-1 0-1,1 0 1,0 0-1,0 0 1,-1 0-1,1-1 1,0 1-1,-1 0 1,1 0-1,0-1 1,-1 1-1,1 0 1,0-1-1,-1 1 1,1-1-1,-1 1 1,2-2-1,24-20 10,-24 19-5,19-19-43,-1-2 1,-1 0-1,-1-1 0,-1-1 1,-1 0-1,14-35 1,-25 50 41,-1 0 0,-1 0 1,0 0-1,0 0 1,2-22-1,-5 30-3,1 1-1,-1-1 1,0 0 0,0 1-1,0-1 1,0 0 0,-1 1 0,1-1-1,-1 0 1,1 1 0,-1-1-1,0 1 1,0-1 0,0 1 0,0-1-1,-1 1 1,1 0 0,-1-1 0,1 1-1,-1 0 1,0 0 0,0 0-1,0 0 1,0 1 0,0-1 0,0 0-1,0 1 1,-1 0 0,1-1-1,-5-1 1,6 3-3,0 0 0,-1 0 0,1 0 1,-1 0-1,1 0 0,0 0 0,-1 0 0,1 0 0,0 0 0,-1 1 0,1-1 1,0 1-1,-1-1 0,1 1 0,0-1 0,0 1 0,0 0 0,-1-1 0,1 1 0,0 0 1,0 0-1,0 0 0,0 0 0,0 0 0,1 0 0,-1 0 0,0 0 0,0 0 1,1 1-1,-2 1 0,-1 3 8,0 0-1,1 0 1,0 1 0,-3 11 0,2-5 38,1 1 0,1-1 0,0 0 0,1 0 0,0 1 1,1-1-1,1 0 0,0 0 0,4 15 0,-5-23-7,1-1 0,-1 1-1,1 0 1,0-1 0,0 1-1,1-1 1,-1 0 0,1 1-1,0-1 1,0 0 0,1-1 0,-1 1-1,1-1 1,-1 1 0,1-1-1,0 0 1,1-1 0,-1 1-1,0-1 1,1 1 0,-1-1 0,1-1-1,0 1 1,0-1 0,0 0-1,0 0 1,7 1 0,0-2 55,0-1 0,0 1 0,0-2 0,-1 0 0,1-1 0,0 0 0,-1 0 0,20-10 0,9-6 93,38-25 1,-73 41-180,24-14 2,-1-2-1,0-1 0,25-23 1,-46 36-9,0 1-1,-1-1 1,1 0 0,-1 0 0,0-1 0,-1 0 0,0 0-1,0-1 1,-1 1 0,0-1 0,0 0 0,-1 0 0,0 0-1,-1 0 1,2-15 0,-4 21-95,1 0 0,-1 0 0,0 1 0,0-1 0,0 0 1,-1 0-1,1 0 0,-1 1 0,1-1 0,-1 0 0,0 1 0,0-1 0,0 0 0,0 1 0,-1-1 0,1 1 1,-1 0-1,1-1 0,-1 1 0,0 0 0,0 0 0,0 0 0,0 0 0,0 0 0,0 1 0,-1-1 0,1 1 1,-1-1-1,1 1 0,-1 0 0,1 0 0,-1 0 0,0 0 0,0 1 0,-4-2 0,-45-4-5969,-10 3 2566</inkml:trace>
</inkml:ink>
</file>

<file path=ppt/ink/ink2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39.971"/>
    </inkml:context>
    <inkml:brush xml:id="br0">
      <inkml:brushProperty name="width" value="0.05" units="cm"/>
      <inkml:brushProperty name="height" value="0.05" units="cm"/>
      <inkml:brushProperty name="color" value="#FF0066"/>
    </inkml:brush>
  </inkml:definitions>
  <inkml:trace contextRef="#ctx0" brushRef="#br0">0 0 7874,'4'4'6440,"13"7"-3604,14 12-2165,-16-12-344,-6-3-85,1 0-1,-1-1 1,2-1 0,-1 1-1,1-2 1,0 1 0,0-2-1,13 5 1,8-2 524,1 0-1,1-2 1,46 1 0,103-8 823,-55-2-1243,-124 4-526,-1-1 0,1 1 0,-1 0 0,0 0 0,1 0-1,-1 1 1,1-1 0,-1 1 0,1 0 0,-1 0-1,0 0 1,0 0 0,1 1 0,-1-1 0,0 1 0,0 0-1,0 0 1,4 4 0,-7-6 13,0 0 0,0 1 0,1-1 0,-1 0 0,0 0 0,0 1 0,0-1 0,0 0 0,0 1 0,0-1 0,0 0 0,0 0 0,0 1 0,0-1 0,0 0 0,0 1 0,0-1 0,0 0 0,0 0 0,0 1 0,-1-1 0,1 0 0,0 1 0,0-1 0,0 0 0,0 0 0,0 0 0,-1 1 0,1-1 0,0 0 0,0 1 0,-1 0-732,-5 8-1009</inkml:trace>
</inkml:ink>
</file>

<file path=ppt/ink/ink2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40.407"/>
    </inkml:context>
    <inkml:brush xml:id="br0">
      <inkml:brushProperty name="width" value="0.05" units="cm"/>
      <inkml:brushProperty name="height" value="0.05" units="cm"/>
      <inkml:brushProperty name="color" value="#FF0066"/>
    </inkml:brush>
  </inkml:definitions>
  <inkml:trace contextRef="#ctx0" brushRef="#br0">1 39 10050,'45'8'5561,"22"-2"-1144,17-6-2392,-2-3-329,-4 2-1000,-10-6-424,-10 1-1296,-4-4 136,-16-16 328</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18.222"/>
    </inkml:context>
    <inkml:brush xml:id="br0">
      <inkml:brushProperty name="width" value="0.05" units="cm"/>
      <inkml:brushProperty name="height" value="0.05" units="cm"/>
      <inkml:brushProperty name="color" value="#FF0066"/>
    </inkml:brush>
  </inkml:definitions>
  <inkml:trace contextRef="#ctx0" brushRef="#br0">0 176 4873,'1'1'234,"-1"0"1,1-1-1,0 1 0,-1 0 0,1-1 1,0 1-1,0-1 0,0 0 0,-1 1 1,1-1-1,0 0 0,0 1 0,0-1 1,0 0-1,0 0 0,0 0 0,0 0 1,0 1-1,-1-1 0,1-1 0,0 1 1,0 0-1,0 0 0,1-1 0,1 1 14,-1-1 0,0-1 0,0 1 0,0 0 0,1-1 0,-2 1 0,1-1 0,0 1 0,2-3 0,2-3 96,-1 0 0,0 0-1,0 0 1,5-11-1,-6 10-199,-2 1 0,1-1-1,-1 0 1,0 1 0,0-1 0,0-12-1,-2 18-123,1 0-1,-1 0 1,0 0 0,0 0-1,0-1 1,0 1-1,-1 0 1,1 0-1,0 0 1,-1 0-1,0 0 1,1 0-1,-1 0 1,0 0-1,0 0 1,0 0 0,0 0-1,-1 0 1,1 1-1,0-1 1,-1 0-1,1 1 1,-1-1-1,1 1 1,-1 0-1,0-1 1,0 1-1,1 0 1,-3-1 0,2 2-39,1 0 1,-1 0-1,1 0 1,-1 1-1,1-1 1,-1 0-1,1 1 1,0-1-1,-1 1 1,1-1-1,0 1 1,-1 0-1,1-1 1,0 1-1,0 0 1,0 0-1,0 0 1,0 0-1,-1 0 1,2 0 0,-1 0-1,0 1 1,0-1-1,0 0 1,1 0-1,-1 1 1,-1 1-1,-1 3-35,0 0 0,0 0 1,1 0-1,-4 13 0,5-16 61,1 1 1,-1 0 0,1 0-1,0-1 1,0 1 0,0 0-1,0 0 1,0 0 0,1 0 0,0-1-1,0 1 1,0 0 0,0-1-1,1 1 1,-1-1 0,1 1-1,0-1 1,0 0 0,0 1-1,0-1 1,1 0 0,-1-1-1,1 1 1,0 0 0,4 3-1,-2-3 12,0-1 0,0 1 0,0-1-1,1 0 1,-1 0 0,1 0-1,-1-1 1,1 0 0,0 0-1,-1 0 1,1-1 0,0 0-1,-1 0 1,1 0 0,0-1-1,9-1 1,-8 0-114,1 0-1,0-1 1,-1 0-1,0 0 1,1-1-1,-1 1 1,12-11-1,24-20-5256,-43 33 5239,19-14-1394</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9:29.861"/>
    </inkml:context>
    <inkml:brush xml:id="br0">
      <inkml:brushProperty name="width" value="0.05" units="cm"/>
      <inkml:brushProperty name="height" value="0.05" units="cm"/>
      <inkml:brushProperty name="color" value="#FF0066"/>
    </inkml:brush>
  </inkml:definitions>
  <inkml:trace contextRef="#ctx0" brushRef="#br0">146 178 3441,'-106'-72'2338,"102"70"-1854,0 0 0,1-1 0,-1 1 0,1-1 0,-1 0 0,1 0 1,0 0-1,-4-6 0,3 3 4487,5 6-4532,15 0-185,-1 1-1,0 0 1,0 2-1,16 3 1,43 7 233,475 3 1171,-241-39-791,-1 0 34,-4 6 744,-118 4 3,-180 13-1756,1 0 0,-1-1 1,0 0-1,1 0 0,-1 0 1,0-1-1,0 0 0,0 1 1,0-2-1,0 1 0,5-4 1,8-8-472</inkml:trace>
</inkml:ink>
</file>

<file path=ppt/ink/ink2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45.282"/>
    </inkml:context>
    <inkml:brush xml:id="br0">
      <inkml:brushProperty name="width" value="0.05" units="cm"/>
      <inkml:brushProperty name="height" value="0.05" units="cm"/>
      <inkml:brushProperty name="color" value="#FF0066"/>
    </inkml:brush>
  </inkml:definitions>
  <inkml:trace contextRef="#ctx0" brushRef="#br0">563 43 5625,'0'-3'972,"1"0"0,-1 1 0,-1-1 0,1 1 0,0-1 0,-1 0 0,1 1 0,-1-1 0,0 1 0,0-1 0,-2-4 0,-9 1 3039,-10 10-3736,15-2-218,0 1 1,0 1-1,0-1 0,1 1 0,-1 0 0,1 1 1,-8 6-1,0 0 15,-13 11 175,2 2 0,-46 51 0,30-28-20,22-25-126,1 1 0,1 1 0,2 0 1,0 1-1,1 1 0,-10 29 0,-52 172-131,55-157 44,11-30-18,-8 60-1,2-7 14,9-50 324,-3 60 0,8-75-91,6 55 928,1-68-1018,-3-12-2710,-6-14-5780</inkml:trace>
</inkml:ink>
</file>

<file path=ppt/ink/ink2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45.710"/>
    </inkml:context>
    <inkml:brush xml:id="br0">
      <inkml:brushProperty name="width" value="0.05" units="cm"/>
      <inkml:brushProperty name="height" value="0.05" units="cm"/>
      <inkml:brushProperty name="color" value="#FF0066"/>
    </inkml:brush>
  </inkml:definitions>
  <inkml:trace contextRef="#ctx0" brushRef="#br0">47 112 8026,'-16'-6'1472,"13"5"-994,0 0 0,0 0 1,0 0-1,0 0 0,0 0 0,0 1 0,-7 4 7312,14 15-6944,12 6-98,-4-9-474,-4-5 43,0-1 1,0 0-1,1 0 1,1 0-1,11 8 1,-19-16-248,-1-1 1,1 0-1,0 0 0,-1-1 1,1 1-1,0 0 1,0 0-1,-1-1 0,1 1 1,0-1-1,0 0 0,0 1 1,0-1-1,0 0 1,0 0-1,0 0 0,0 0 1,-1-1-1,1 1 1,0-1-1,0 1 0,2-2 1,0 0 15,-1 0 0,1 0 0,-1 0 0,0-1 0,0 1 0,0-1 0,0 0 0,0 0 1,-1 0-1,4-5 0,2-6 19,1-1-1,-2 0 1,0-1 0,5-16 0,-8 19-587,0 0 0,-1 0 0,-1 0 0,2-24 0,-3 13-273</inkml:trace>
</inkml:ink>
</file>

<file path=ppt/ink/ink2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46.835"/>
    </inkml:context>
    <inkml:brush xml:id="br0">
      <inkml:brushProperty name="width" value="0.05" units="cm"/>
      <inkml:brushProperty name="height" value="0.05" units="cm"/>
      <inkml:brushProperty name="color" value="#FF0066"/>
    </inkml:brush>
  </inkml:definitions>
  <inkml:trace contextRef="#ctx0" brushRef="#br0">96 385 5353,'-61'-41'2315,"57"38"-1485,0 0-1,0-1 1,0 1 0,1-1-1,-1 0 1,-3-5-1,2-5 7671,9 14-8341,-1 1 0,0 0 0,1-1 0,-1 2 0,0-1 0,0 0 0,0 1 0,1-1-1,-1 1 1,-1 0 0,1 0 0,0 0 0,2 3 0,31 31-122,-29-28 129,22 22 147,32 29 217,-55-54-483,1 0 0,-1-1 0,1 1 0,0-1 0,0-1 0,0 1 0,12 3-1,-18-7-39,-1 0-1,1 0 1,0 0-1,-1 0 1,1 0-1,0 0 1,0 0-1,-1 0 0,1 0 1,0 0-1,-1 0 1,1 0-1,0 0 1,-1 0-1,1-1 1,0 1-1,-1 0 0,1 0 1,0-1-1,-1 1 1,1-1-1,-1 1 1,1-1-1,-1 1 0,1 0 1,-1-1-1,1 0 1,-1 1-1,1-1 1,-1 1-1,0-1 1,1 0-1,-1 1 0,0-1 1,0 1-1,1-1 1,-1 0-1,0 1 1,0-1-1,0 0 1,0 0-1,0 1 0,0-1 1,0-1-1,-1-37 207,0 31-183,-22-137 218,0 12 300,21 107-624,-7-48 746,0 25-3469,34 59-3886,-19-8 5503,18 6-5</inkml:trace>
</inkml:ink>
</file>

<file path=ppt/ink/ink2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47.234"/>
    </inkml:context>
    <inkml:brush xml:id="br0">
      <inkml:brushProperty name="width" value="0.05" units="cm"/>
      <inkml:brushProperty name="height" value="0.05" units="cm"/>
      <inkml:brushProperty name="color" value="#FF0066"/>
    </inkml:brush>
  </inkml:definitions>
  <inkml:trace contextRef="#ctx0" brushRef="#br0">0 0 7642,'27'110'2972,"-22"-77"4562,-4-27-3827,3 1-4482,-3-6 610,76 145 2255,-47-97-2964</inkml:trace>
</inkml:ink>
</file>

<file path=ppt/ink/ink2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47.608"/>
    </inkml:context>
    <inkml:brush xml:id="br0">
      <inkml:brushProperty name="width" value="0.05" units="cm"/>
      <inkml:brushProperty name="height" value="0.05" units="cm"/>
      <inkml:brushProperty name="color" value="#FF0066"/>
    </inkml:brush>
  </inkml:definitions>
  <inkml:trace contextRef="#ctx0" brushRef="#br0">1 323 8418,'3'-14'8843,"13"-1"-8060,-2 5 121,138-117 1949,-146 122-2932,-1 0 0,0 1 1,1-1-1,11-5 0,-16 9-70,-1 0-1,1 0 1,0 0 0,-1-1-1,1 1 1,-1 0-1,1 0 1,-1 0 0,0-1-1,1 1 1,-1 0-1,0 0 1,0-1-1,0 1 1,0 0 0,0 0-1,0-1 1,0 1-1,0 0 1,-1-1 0,1 1-1,0 0 1,-1 0-1,1 0 1,-1-2-1,-14-35-2365,14 35 2306,-1-1 27,1 0 212,-1 0 0,0-1-1,0 1 1,0 0 0,0 0 0,-1 0 0,1 0 0,-1 1-1,0-1 1,0 1 0,-4-4 0,6 7 55,1 1 0,-1-1 1,1 0-1,0 1 0,-1-1 1,1 0-1,0 1 0,0-1 0,-1 1 1,1-1-1,0 0 0,0 1 1,0-1-1,-1 1 0,1-1 0,0 1 1,0-1-1,0 1 0,0-1 0,0 1 1,0-1-1,0 1 0,0-1 1,0 1-1,0-1 0,0 0 0,0 2 1,1 20 1063,-1-19-849,1 13 332,1 0-1,1 0 1,0 0 0,1 0 0,10 24 0,39 74-112,-47-102-673,6 6-446,10-2 218</inkml:trace>
</inkml:ink>
</file>

<file path=ppt/ink/ink2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28.859"/>
    </inkml:context>
    <inkml:brush xml:id="br0">
      <inkml:brushProperty name="width" value="0.05" units="cm"/>
      <inkml:brushProperty name="height" value="0.05" units="cm"/>
      <inkml:brushProperty name="color" value="#FF0066"/>
    </inkml:brush>
  </inkml:definitions>
  <inkml:trace contextRef="#ctx0" brushRef="#br0">0 0 9578,'2'1'7802,"3"11"-4771,7 22-2264,-12-34-754,20 61 1267,54 110 1,-37-97-1006,43 122 1,-77-186-330,8 13-699,-17-60-4042,-6 1 2580,-2-5 908</inkml:trace>
</inkml:ink>
</file>

<file path=ppt/ink/ink2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29.487"/>
    </inkml:context>
    <inkml:brush xml:id="br0">
      <inkml:brushProperty name="width" value="0.05" units="cm"/>
      <inkml:brushProperty name="height" value="0.05" units="cm"/>
      <inkml:brushProperty name="color" value="#FF0066"/>
    </inkml:brush>
  </inkml:definitions>
  <inkml:trace contextRef="#ctx0" brushRef="#br0">30 161 8202,'-5'2'1634,"-11"3"1344,16-5-2816,0 0-1,0 1 1,-1-1-1,1 0 1,0 0-1,0 0 1,0 0 0,-1 0-1,1 0 1,0 0-1,0 0 1,-1 0-1,1 0 1,0 0 0,0 0-1,-1 0 1,1 0-1,0 0 1,0 0-1,0 0 1,-1 0 0,1 0-1,0 0 1,0 0-1,-2-2 1617,1 2-1617,1 0 1,0 0-1,0-1 1,0 1-1,0 0 1,0-1 0,15-7 1286,11-18-883,-11 10-498,-2 0 251,1 1 0,1 0-1,1 2 1,32-23 0,-45 33-265,1 1-1,0 0 0,-1 0 1,1 0-1,0 0 0,0 1 0,0-1 1,0 1-1,1 0 0,-1 1 1,0-1-1,0 1 0,1 0 1,-1 0-1,0 0 0,1 0 1,-1 1-1,0-1 0,0 1 1,0 0-1,1 1 0,-1-1 1,0 1-1,-1 0 0,1 0 0,0 0 1,0 0-1,-1 0 0,0 1 1,1 0-1,4 5 0,-2-1-24,-1 0-1,0 0 0,0 1 0,-1 0 1,0-1-1,-1 1 0,1 1 0,-2-1 0,1 0 1,-1 1-1,0-1 0,1 17 0,-2-16-23,-1 1-1,0-1 0,0 0 0,-1 0 0,0 1 0,0-1 0,-1 0 0,0 0 1,-1 0-1,0-1 0,-1 1 0,-5 9 0,8-14-1,-1-1 0,-1 0-1,1-1 1,0 1 0,-1 0 0,1-1 0,-1 1-1,-4 2 1,7-6-6,0 1 1,0-1-1,0 1 0,0-1 0,0 1 0,0-1 1,0 1-1,0-1 0,0 1 0,1-1 0,-1 0 1,0 1-1,0-1 0,0 1 0,1-1 1,-1 1-1,0 0 0,1-1 0,-1 1 0,0-1 1,1 1-1,-1-1 0,0 1 0,1 0 0,-1-1 1,1 1-1,-1 0 0,1 0 0,-1-1 1,1 1-1,-1 0 0,1 0 0,-1 0 0,1-1 1,-1 1-1,2 0 0,9-4 3,0 0 0,-1-1-1,0 0 1,0-1 0,11-8-1,-14 9 5,1 0-1,-1 0 0,1 0 0,0 1 1,1 1-1,-1-1 0,1 1 1,-1 1-1,1-1 0,17-1 0,-22 3 14,-1 1 0,1 0 0,0 0 0,0 0 0,0 0-1,-1 1 1,1-1 0,0 1 0,0 0 0,-1 0 0,1 1-1,-1-1 1,1 1 0,-1-1 0,0 1 0,1 0 0,-1 0-1,0 1 1,0-1 0,0 1 0,-1-1 0,1 1 0,-1 0-1,1 0 1,-1 0 0,0 0 0,0 1 0,0-1 0,-1 0-1,3 6 1,-2-2 45,-1 0-1,1 0 1,-1 0 0,0 0-1,-1 1 1,0-1 0,0 0-1,-1 0 1,1 1 0,-2-1-1,1 0 1,-1 0-1,0 0 1,-6 13 0,-3 2 83,0 0 0,-2-1 1,-19 25-1,24-36-118,0 0 0,-1-1 0,0 0-1,0 0 1,-1-1 0,0 0 0,-1-1-1,-12 7 1,21-13-26,0 0 0,0 0 0,0 0 0,0-1-1,0 1 1,0 0 0,-1-1 0,1 1 0,0-1 0,0 0-1,0 0 1,0 0 0,-1 0 0,-3-1 0,5 1-39,0-1 1,0 1 0,0-1 0,0 1-1,0-1 1,0 1 0,1-1 0,-1 0-1,0 1 1,0-1 0,1 0 0,-1 0-1,0 0 1,1 0 0,-1 0-1,1 1 1,-1-1 0,1 0 0,-1 0-1,1 0 1,-1-2 0,1-2-247,-1 0 0,1-1-1,-1 1 1,2 0 0,-1-1 0,0 1 0,1 0 0,0 0 0,0 0 0,3-7-1,28-65-4427,-14 34 3216</inkml:trace>
</inkml:ink>
</file>

<file path=ppt/ink/ink2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29.896"/>
    </inkml:context>
    <inkml:brush xml:id="br0">
      <inkml:brushProperty name="width" value="0.05" units="cm"/>
      <inkml:brushProperty name="height" value="0.05" units="cm"/>
      <inkml:brushProperty name="color" value="#FF0066"/>
    </inkml:brush>
  </inkml:definitions>
  <inkml:trace contextRef="#ctx0" brushRef="#br0">0 178 11074,'3'2'8570,"9"-9"-6297,-1-6-425,5-3-848,5-6-360,0-3-488,0 1-192,0 1-888,-1 4-440,-1 1-1593,2 5 1737</inkml:trace>
</inkml:ink>
</file>

<file path=ppt/ink/ink2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30.315"/>
    </inkml:context>
    <inkml:brush xml:id="br0">
      <inkml:brushProperty name="width" value="0.05" units="cm"/>
      <inkml:brushProperty name="height" value="0.05" units="cm"/>
      <inkml:brushProperty name="color" value="#FF0066"/>
    </inkml:brush>
  </inkml:definitions>
  <inkml:trace contextRef="#ctx0" brushRef="#br0">117 25 9050,'-8'-19'7978,"-3"14"-3450,9 6-4298,0 0 0,-1 0 0,1 0 0,0 0 0,0 0 0,0 1 0,0-1 0,0 1 0,0 0-1,0-1 1,0 1 0,-1 3 0,-4 3 5,1 1-1,0-1 0,0 1 0,1 1 1,0-1-1,1 1 0,-5 16 0,3-8-63,1-1-1,2 1 0,-4 28 0,7-40-136,-1-1-1,1 0 0,0 0 0,1 0 1,-1 1-1,1-1 0,0 0 0,1 0 1,-1 0-1,1 0 0,0 0 0,0-1 1,0 1-1,1-1 0,0 1 0,-1-1 0,2 0 1,-1 0-1,0 0 0,1 0 0,0 0 1,0-1-1,0 0 0,0 0 0,0 0 1,1 0-1,-1-1 0,1 0 0,0 0 1,0 0-1,0 0 0,0-1 0,0 1 0,0-1 1,0-1-1,0 1 0,6-1 0,-4 0-67,0 0 0,0-1-1,0 0 1,0 0-1,0 0 1,0-1 0,0 0-1,-1-1 1,1 1-1,-1-1 1,0-1-1,1 1 1,9-8 0,-9 5-467,0 0 0,-1-1 0,0 0 0,0 0 1,-1 0-1,7-12 0,3-8-1918,-12 19 1873,0 1-1,1 0 1,0 0-1,1 0 1,-1 1-1,7-7 1,6 1 562</inkml:trace>
</inkml:ink>
</file>

<file path=ppt/ink/ink2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30.749"/>
    </inkml:context>
    <inkml:brush xml:id="br0">
      <inkml:brushProperty name="width" value="0.05" units="cm"/>
      <inkml:brushProperty name="height" value="0.05" units="cm"/>
      <inkml:brushProperty name="color" value="#FF0066"/>
    </inkml:brush>
  </inkml:definitions>
  <inkml:trace contextRef="#ctx0" brushRef="#br0">9 286 6145,'-7'-3'12867,"6"-2"-7926,6-14-4842,-2 11 773,4-12-480,-1 7-64,-1 0 0,-1 0 0,-1-1 0,1 1 0,-2-1 1,0 0-1,0-16 0,-2 30-328,0 0 1,0-1 0,1 1 0,-1 0 0,0-1-1,0 1 1,0 0 0,0 0 0,0-1 0,0 1 0,0 0-1,0-1 1,0 1 0,0 0 0,0-1 0,0 1-1,-1 0 1,1-1 0,0 1 0,0 0 0,0 0-1,0-1 1,0 1 0,-1 0 0,1 0 0,0-1-1,0 1 1,0 0 0,-1 0 0,1 0 0,0-1 0,0 1-1,-1 0 1,1 0 0,0 0 0,0 0 0,-1-1-1,1 1 1,0 0 0,-1 0 0,1 0 0,0 0-1,0 0 1,-1 0 0,1 0 0,0 0 0,-1 0-1,1 0 1,0 0 0,-1 0 0,1 0 0,0 0-1,0 0 1,-1 0 0,1 1 0,0-1 0,-1 0 0,1 0-1,0 0 1,0 0 0,-1 1 0,1-1 0,0 0-1,0 0 1,-1 0 0,1 1 0,0-1 0,-14 20-44,11-10 43,0 1 1,0 1 0,2-1-1,-1 0 1,1 0 0,1 1-1,0-1 1,0 0 0,1 1-1,1-1 1,4 17 0,-6-24-1,2 0 0,-1 0 0,0 0 0,1 0 0,0 0 1,0 0-1,0 0 0,0 0 0,0-1 0,1 1 0,0-1 0,0 0 1,0 1-1,0-1 0,0-1 0,1 1 0,-1 0 0,1-1 1,0 0-1,-1 0 0,1 0 0,0 0 0,0-1 0,1 1 1,-1-1-1,0 0 0,0 0 0,1-1 0,-1 1 0,0-1 1,1 0-1,-1 0 0,5-1 0,-3 0-29,0-1-1,0 0 1,0 0 0,-1 0 0,1-1-1,-1 0 1,0 0 0,1 0-1,-1-1 1,-1 0 0,1 0 0,-1 0-1,1 0 1,-1-1 0,0 0 0,3-5-1,2-3-925,0-1-1,0 0 0,-2 0 1,12-30-1,-14 27-433,-2 1 0,0-1 1,0 0-1,-2 0 0,0 0 0,-3-33 0,-1 11 304</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9:30.839"/>
    </inkml:context>
    <inkml:brush xml:id="br0">
      <inkml:brushProperty name="width" value="0.05" units="cm"/>
      <inkml:brushProperty name="height" value="0.05" units="cm"/>
      <inkml:brushProperty name="color" value="#FF0066"/>
    </inkml:brush>
  </inkml:definitions>
  <inkml:trace contextRef="#ctx0" brushRef="#br0">128 1872 5425,'-101'34'2679,"77"-28"1783,24-6-4433,0 0 1,0 0-1,0 0 1,0 0 0,0 0-1,0 0 1,-1 0-1,1 0 1,0 0-1,0 0 1,0 0-1,0 0 1,0 0 0,0 0-1,0 0 1,0 0-1,-1 0 1,1 0-1,0 0 1,0 0-1,0 0 1,0 0 0,0-1-1,0 1 1,0 0-1,0 0 1,0 0-1,0 0 1,0 0 0,0 0-1,-1 0 1,1 0-1,0 0 1,0 0-1,0 0 1,0-1-1,0 1 1,0 0 0,0 0-1,0 0 1,0 0-1,0 0 1,0 0-1,0 0 1,0 0-1,0-1 1,0 1 0,0 0-1,0 0 1,0 0-1,0 0 1,0 0-1,0 0 1,0 0 0,0 0-1,0 0 1,0-1-1,1 1 1,-1 0-1,0 0 1,0 0-1,0 0 1,0 0 0,0 0-1,0 0 1,0 0-1,0 0 1,0 0-1,0 0 1,18-14 722,-17 13-661,86-96 1065,-34 33-86,-3-1-1,80-140 1,19-96 561,-24 41-726,-64 161-726,117-147 0,-134 188-152,-6 11-8,3 2 0,61-55 0,102-68-6,-112 96-38,-28 23-2561,-63 41-785,-14-1-5519</inkml:trace>
</inkml:ink>
</file>

<file path=ppt/ink/ink2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31.150"/>
    </inkml:context>
    <inkml:brush xml:id="br0">
      <inkml:brushProperty name="width" value="0.05" units="cm"/>
      <inkml:brushProperty name="height" value="0.05" units="cm"/>
      <inkml:brushProperty name="color" value="#FF0066"/>
    </inkml:brush>
  </inkml:definitions>
  <inkml:trace contextRef="#ctx0" brushRef="#br0">26 371 7362,'-17'-70'3350,"12"60"334,3 16-1886,1 13-8,4-2-801,2 0-1,0-1 1,1 0 0,0 0-1,1 0 1,1-1 0,11 15-1,8 20 379,-15-25-835,22 42 156,-32-63-675,1 0 1,0 0-1,-1 0 0,1 0 0,1-1 0,-1 1 0,1-1 1,-1 0-1,1 0 0,0 0 0,8 4 0,-10-7-30,0 1 0,0-1 0,0 0-1,0 0 1,0 0 0,0 0 0,0 0 0,-1 0-1,1 0 1,0 0 0,0-1 0,0 1 0,0-1-1,0 0 1,-1 1 0,1-1 0,0 0 0,-1 0-1,1 0 1,0 0 0,-1 0 0,1 0 0,-1-1-1,0 1 1,1-1 0,-1 1 0,0-1 0,0 1-1,0-1 1,0 1 0,1-3 0,5-8-311,-1 1 1,-1-1 0,6-17-1,-9 24 166,3-11-135,-1 0-1,-1 0 0,0-1 0,-1 1 1,-1-1-1,0 0 0,-2 0 0,0 1 1,-5-29-1,-6-13-167,-26-76 0,30 110 412,3 8 47,-2-8 141,-1 1 0,0 0 0,-20-35 0,57 127 2753,153 261 1625,-150-281-4246,-29-45-277,-1 0 1,1-1-1,0 0 1,0 0-1,0 0 0,1 0 1,-1 0-1,1 0 0,-1-1 1,7 3-1,-9-4-52,0-1 0,-1 0 0,1 0 0,0 0-1,0 0 1,-1 0 0,1 0 0,0-1 0,0 1 0,-1 0 0,1 0 0,0 0 0,-1-1 0,1 1-1,0 0 1,-1-1 0,1 1 0,0 0 0,-1-1 0,1 1 0,-1-1 0,1 1 0,-1-1 0,1 0-1,-1 1 1,1-1 0,-1 1 0,1-1 0,-1 0 0,1 0 0,11-27-2872,-9 18 1409,12-21-1752,1-6 1422</inkml:trace>
</inkml:ink>
</file>

<file path=ppt/ink/ink2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38.440"/>
    </inkml:context>
    <inkml:brush xml:id="br0">
      <inkml:brushProperty name="width" value="0.05" units="cm"/>
      <inkml:brushProperty name="height" value="0.05" units="cm"/>
      <inkml:brushProperty name="color" value="#FF0066"/>
    </inkml:brush>
  </inkml:definitions>
  <inkml:trace contextRef="#ctx0" brushRef="#br0">6 0 10194,'-5'2'4121,"10"9"-2545,7 2 57,10 5-17,0-2-64,12 2-199,-3-5-57,8 0-344,0 0-224,1-13-384,4 0-152,-1-3-104,3-4-112,-3-1-784,3-2-408,-9-6-1473,2-5-447,-12-11 1992</inkml:trace>
</inkml:ink>
</file>

<file path=ppt/ink/ink2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39.002"/>
    </inkml:context>
    <inkml:brush xml:id="br0">
      <inkml:brushProperty name="width" value="0.05" units="cm"/>
      <inkml:brushProperty name="height" value="0.05" units="cm"/>
      <inkml:brushProperty name="color" value="#FF0066"/>
    </inkml:brush>
  </inkml:definitions>
  <inkml:trace contextRef="#ctx0" brushRef="#br0">21 254 11322,'25'11'6948,"-2"10"-3772,14 27-904,-33-42-1730,3 3-395,0 0 0,-1 1 1,-1 0-1,1 0 0,-2 0 0,1 1 0,-1-1 1,-1 1-1,0 0 0,-1 0 0,0 0 1,0 1-1,-2-1 0,1 12 0,-19-43-188,-6-20-202,3-1 0,1-1-1,2-1 1,2 0 0,-17-72 0,32 112 221,-4-17-100,1-1-1,-1-20 0,5 37 118,-1 0 0,1 1 0,0-1 0,0 1 0,0-1 0,0 1 0,1-1 0,-1 1 0,1-1 0,0 1 0,0-1 0,1 1 0,-1 0 0,1 0 1,-1-1-1,1 1 0,0 0 0,0 0 0,5-4 0,-5 5 11,0 1 1,0 1 0,0-1 0,0 0 0,0 0 0,1 1 0,-1-1 0,0 1 0,0 0 0,0 0-1,1 0 1,-1 0 0,0 0 0,0 0 0,1 0 0,-1 1 0,0-1 0,0 1 0,0 0 0,0-1-1,1 1 1,-1 0 0,0 0 0,-1 1 0,4 1 0,7 5 148,0 0 1,19 19-1,-18-16 48,36 32 474,-1 0-460,2-2 1,59 36-1,-100-73-1786,-37-11-8491</inkml:trace>
</inkml:ink>
</file>

<file path=ppt/ink/ink2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39.463"/>
    </inkml:context>
    <inkml:brush xml:id="br0">
      <inkml:brushProperty name="width" value="0.05" units="cm"/>
      <inkml:brushProperty name="height" value="0.05" units="cm"/>
      <inkml:brushProperty name="color" value="#FF0066"/>
    </inkml:brush>
  </inkml:definitions>
  <inkml:trace contextRef="#ctx0" brushRef="#br0">153 195 9426,'-147'83'4625,"142"-77"-2088,10-8-481,6-6-208,10-8-503,3-5-121,9-10-296,-1 4-240,2-4-392,-1 0-144,-8 9-328,-5-1-240,-6 4-936,-1-1-760,-8 2-945,-5 4 1681</inkml:trace>
</inkml:ink>
</file>

<file path=ppt/ink/ink2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39.917"/>
    </inkml:context>
    <inkml:brush xml:id="br0">
      <inkml:brushProperty name="width" value="0.05" units="cm"/>
      <inkml:brushProperty name="height" value="0.05" units="cm"/>
      <inkml:brushProperty name="color" value="#FF0066"/>
    </inkml:brush>
  </inkml:definitions>
  <inkml:trace contextRef="#ctx0" brushRef="#br0">1 0 9962,'2'2'7136,"6"3"-3294,27 15-1726,-20-12-1928,17 7 670,38 27 0,-60-36-729,-1 0 1,-1 1-1,1 1 0,-1 0 0,-1 0 0,1 0 1,-1 1-1,-1 0 0,7 11 0,4 23 2,-8-20-100,-6-18-41,-2-8-23,-1-2 11,3-76-141,-2 73 158,0 1 1,0-1-1,1 1 0,0-1 1,0 1-1,1 0 1,0 0-1,5-9 0,-6 13 22,1 1 0,-1-1 0,0 1 1,1 0-1,-1-1 0,1 1 0,0 0 0,0 0 0,0 1 0,0-1 0,0 1 0,0 0 0,0-1 0,0 1 0,1 0 0,-1 1 0,0-1 1,1 1-1,-1-1 0,1 1 0,-1 0 0,0 0 0,6 2 0,-5-2 72,0 1 1,0-1 0,0 1-1,0 0 1,-1 0-1,1 1 1,-1-1-1,1 1 1,-1 0-1,1 0 1,-1 0-1,0 0 1,0 1-1,0-1 1,0 1-1,0 0 1,-1 0-1,1 0 1,-1 0 0,2 3-1,-1 1 9,-1-1 1,-1 0-1,1 1 0,-1 0 0,0-1 0,-1 1 1,1 0-1,-1-1 0,-1 1 0,1 0 1,-1-1-1,0 1 0,-1-1 0,1 1 0,-1-1 1,-1 1-1,1-1 0,-1 0 0,0 0 1,0 0-1,-6 6 0,2-2-226,0 1 1,-1-1-1,0-1 1,0 0-1,-1 0 0,-1-1 1,1 0-1,-1 0 1,0-1-1,-17 9 1,3-7-1368,14-13 588</inkml:trace>
</inkml:ink>
</file>

<file path=ppt/ink/ink2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41.115"/>
    </inkml:context>
    <inkml:brush xml:id="br0">
      <inkml:brushProperty name="width" value="0.05" units="cm"/>
      <inkml:brushProperty name="height" value="0.05" units="cm"/>
      <inkml:brushProperty name="color" value="#FF0066"/>
    </inkml:brush>
  </inkml:definitions>
  <inkml:trace contextRef="#ctx0" brushRef="#br0">386 1 7634,'-14'0'720,"-1"1"0,1 1 0,0 0 0,0 1 0,0 0 0,0 1 0,1 1 0,-1 0 0,-24 15 0,24-12-429,1 1 0,0 0 0,1 1 0,0 1 1,0 0-1,1 0 0,1 1 0,0 0 0,1 1 0,0 0 0,1 1 0,0 0 0,1 0 0,-7 21 0,-2 18-10,3 1 1,2 0-1,2 1 0,-2 67 0,15 224 692,35 72-132,-27-344-743,3-1 1,3-1 0,46 116-1,-48-154-75,1 0-1,2-1 0,1 0 1,2-2-1,1-1 1,1-1-1,1 0 0,2-2 1,1-1-1,0-2 0,2 0 1,1-2-1,44 23 1,8 0 104,2-4 0,158 53 1,-170-72-67,2-3 0,0-3 0,140 10 0,-197-25-7,0-1-1,0 0 0,0-1 0,0-1 0,0-1 0,0-1 0,0 0 1,-1-1-1,0-1 0,0-1 0,0 0 0,-1-1 0,17-12 1,3-3 160,-1-2 0,-1-1 0,-1-1 1,-1-3-1,-2 0 0,-1-2 0,-1-1 1,-2-1-1,-1-1 0,-2-1 1,34-73-1,-12 7 2,43-151 0,-71 193-205,-4-1-1,-2 0 1,-3-1 0,1-72-1,-9 74 7,-3 0 0,-3 0 0,-2 1 0,-2-1 0,-4 2 0,-1 0 0,-25-57 0,22 73 7,-1 1-1,-2 1 1,-2 1 0,-2 1 0,-1 2 0,-2 0-1,-1 1 1,-2 2 0,-69-57 0,67 64 12,-2 3 1,0 1-1,-2 1 1,0 2-1,-1 1 1,-1 3-1,-1 1 0,0 2 1,-1 1-1,0 2 1,0 2-1,-1 2 1,-74 1-1,-49 11-147,-206 35 0,360-41 76,-22 4-778,-48 1-1,73-6 474,1 0-1,-1 0 0,1-1 0,-1 0 0,1 0 0,-1-1 0,1 0 0,0 0 0,0-1 0,0 0 0,0 0 0,-8-6 0,-14-17-1010</inkml:trace>
</inkml:ink>
</file>

<file path=ppt/ink/ink2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42.307"/>
    </inkml:context>
    <inkml:brush xml:id="br0">
      <inkml:brushProperty name="width" value="0.05" units="cm"/>
      <inkml:brushProperty name="height" value="0.05" units="cm"/>
      <inkml:brushProperty name="color" value="#FF0066"/>
    </inkml:brush>
  </inkml:definitions>
  <inkml:trace contextRef="#ctx0" brushRef="#br0">1044 539 9002,'-7'-9'6763,"3"1"-5152,-10-16-1002,-18-13 650,-2 1-1,-2 1 1,-1 2-1,-51-34 1,21 21-11,-141-70 0,157 92-1272,-1 3 0,0 3 0,-2 1 0,0 3 1,-1 3-1,0 2 0,-59-3 0,110 12-408,3 0 246,0-1 0,-1 1 0,1 0 0,0 0 0,0 0 0,0 0 0,-1 0 1,1 0-1,0 0 0,0 0 0,-1 0 0,1 0 0,0 1 0,0-1 0,0 0 0,0 1 0,-1-1 0,1 1 0,0 0 0,-1 0 0,3 8-1352</inkml:trace>
</inkml:ink>
</file>

<file path=ppt/ink/ink2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43.061"/>
    </inkml:context>
    <inkml:brush xml:id="br0">
      <inkml:brushProperty name="width" value="0.05" units="cm"/>
      <inkml:brushProperty name="height" value="0.05" units="cm"/>
      <inkml:brushProperty name="color" value="#FF0066"/>
    </inkml:brush>
  </inkml:definitions>
  <inkml:trace contextRef="#ctx0" brushRef="#br0">167 9 8274,'-3'-1'492,"1"0"0,-1 0 0,1 0 0,-1 0 0,1 0 0,-1 0 0,0 1 0,1-1 0,-1 1 0,0 0 0,1 0 0,-1 0 0,0 0 0,0 0 0,1 1 0,-1-1 0,-5 3 0,5-2-189,-1 1 0,1 0 0,-1 1 0,1-1 0,0 1 0,-1-1 0,1 1 0,1 0-1,-1 0 1,-4 6 0,-3 8-160,0 0 1,2 0-1,0 1 0,-7 21 0,8-20 525,5-14-607,-11 41 232,12-45-288,1 0 0,0 0 1,0 1-1,0-1 1,-1 0-1,1 0 0,0 1 1,1-1-1,-1 0 0,0 1 1,0-1-1,0 0 0,1 0 1,-1 0-1,1 1 1,-1-1-1,1 0 0,-1 0 1,1 0-1,0 0 0,-1 0 1,1 0-1,0 0 0,0 0 1,0 0-1,0 0 1,0 0-1,0-1 0,0 1 1,0 0-1,2 1 0,10 0 16,-1 0 0,1 0 0,0-1 0,0 0 0,0-1 0,13-2 0,19 0 51,-35 3-54,92 5 151,-93-5-122,1 1 1,-1 0-1,0 0 1,0 1-1,0 0 0,0 1 1,0 0-1,13 9 1,-19-11-1,0 0 0,0 0 0,-1 1 0,1-1 0,-1 1 0,0-1 0,0 1 0,0 0 0,0 0 0,0 0 0,0 0 0,-1 1 0,0-1 0,0 0 0,0 1 0,0-1 0,1 6 1,-2-2 35,0-1 1,0 1 0,0-1 0,-1 1-1,0 0 1,0-1 0,-1 0 0,0 1-1,-2 5 1,-1 1 3,-1-1 1,0 0-1,-1 0 0,-1-1 0,1 0 1,-2 0-1,0 0 0,-17 15 0,19-20-82,-1 0 0,0-1 0,-1 0 0,1 0 0,-11 4 0,17-8-52,1-1 0,-1 1 0,0-1 0,0 1-1,0-1 1,1 0 0,-1 1 0,0-1 0,0 0-1,0 0 1,0-1 0,1 1 0,-1 0 0,-3-1 0,4 0-43,0 0 1,0 0 0,0 1-1,0-1 1,0 0 0,0 0-1,0 0 1,0 0 0,0 0-1,1 0 1,-1 0 0,0 0-1,1-1 1,-1 1 0,1 0-1,-1 0 1,1 0 0,0-1-1,-1 1 1,1 0 0,0 0-1,0-1 1,0-2 0,0-3-444,1 0 0,0 0 0,0 1 0,0-1 0,1 0 0,0 0 0,1 1 1,-1-1-1,1 1 0,0 0 0,1 0 0,0 0 0,6-9 0,20-21-863</inkml:trace>
</inkml:ink>
</file>

<file path=ppt/ink/ink2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43.480"/>
    </inkml:context>
    <inkml:brush xml:id="br0">
      <inkml:brushProperty name="width" value="0.05" units="cm"/>
      <inkml:brushProperty name="height" value="0.05" units="cm"/>
      <inkml:brushProperty name="color" value="#FF0066"/>
    </inkml:brush>
  </inkml:definitions>
  <inkml:trace contextRef="#ctx0" brushRef="#br0">102 171 8682,'16'21'4265,"4"5"-1409,-1 3-415,-1-3-641,-4-4-439,4-7-633,-2-4-232,-3-6-336,2 0-40,-2-5-384,-2-5-336,-4-9-1185,-7-7-559,-10-5 1368</inkml:trace>
  <inkml:trace contextRef="#ctx0" brushRef="#br0" timeOffset="1">3 25 9970,'-3'15'4153,"3"-6"-2657,15 0-896,4-6-191,7-10-641,5-1-401,3-2-623,5-4-472,-4-7 1016</inkml:trace>
</inkml:ink>
</file>

<file path=ppt/ink/ink2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44.745"/>
    </inkml:context>
    <inkml:brush xml:id="br0">
      <inkml:brushProperty name="width" value="0.05" units="cm"/>
      <inkml:brushProperty name="height" value="0.05" units="cm"/>
      <inkml:brushProperty name="color" value="#FF0066"/>
    </inkml:brush>
  </inkml:definitions>
  <inkml:trace contextRef="#ctx0" brushRef="#br0">106 635 8858,'-9'-2'8914,"1"5"-5475,-9 13-3209,12-11 166,-37 41 76,40-44-448,-1 1 0,1-1 0,0 1 0,0 0 0,0 0 1,0 0-1,1 0 0,-1 0 0,1 0 0,0 0 0,0 1 0,0-1 0,0 0 1,0 1-1,1-1 0,0 1 0,-1-1 0,1 1 0,1-1 0,-1 4 0,1-5-25,0 0-1,-1 0 1,1 0-1,0-1 0,0 1 1,0 0-1,0 0 1,1-1-1,-1 1 1,0-1-1,1 1 0,-1-1 1,1 0-1,-1 1 1,1-1-1,-1 0 0,1 0 1,0 0-1,0 0 1,0-1-1,0 1 0,-1 0 1,1-1-1,0 1 1,0-1-1,0 0 1,0 0-1,0 1 0,0-1 1,3-1-1,5 1-3,1-2 0,0 1 0,15-5 0,-20 4 33,-1 0 1,1 1-1,-1-1 0,1 1 1,-1 1-1,1-1 0,0 1 1,-1 0-1,1 0 0,0 0 1,-1 1-1,1 0 0,-1 0 1,1 1-1,-1-1 0,9 5 1,-2 2 211,0 0 0,0 0 0,-1 2 0,-1-1 0,1 1 0,-1 1 0,10 15 0,-16-21-198,0 1 1,0-1 0,0 1-1,-1 0 1,0 0-1,-1 1 1,1-1 0,-1 1-1,0-1 1,-1 1 0,0-1-1,0 1 1,0 0-1,-1 0 1,0 0 0,0-1-1,-2 12 1,1-15-37,0 0 1,0 0-1,0 0 1,0 0-1,-1 0 1,0-1-1,1 1 1,-1 0-1,0-1 0,0 1 1,0-1-1,-1 0 1,1 1-1,-1-1 1,1 0-1,-1-1 1,0 1-1,1 0 1,-7 2-1,7-3-8,-1-1 0,1 1-1,-1 0 1,1-1 0,0 0-1,-1 1 1,1-1 0,-1 0 0,1 0-1,-1 0 1,1-1 0,-1 1 0,1 0-1,-1-1 1,1 0 0,0 0 0,-1 1-1,1-1 1,0-1 0,0 1-1,0 0 1,0 0 0,0-1 0,0 1-1,0-1 1,-2-2 0,-3-5-62,0 0-1,1-1 1,1 0 0,-1 0 0,2 0-1,-1-1 1,1 1 0,1-1 0,0 0-1,1 0 1,0-1 0,-1-20 0,1 1-51,2 0 0,2 0 0,7-47 0,-8 69 124,1 0 1,1 1-1,0-1 1,0 1-1,0 0 1,1-1-1,0 2 1,8-11-1,-11 16 30,0 0-1,1 0 1,-1 0-1,1 0 1,-1 0-1,1 1 0,0-1 1,0 1-1,0-1 1,0 1-1,0 0 0,0 0 1,0 0-1,0 0 1,0 0-1,1 0 1,-1 0-1,0 1 0,1-1 1,-1 1-1,0 0 1,1 0-1,-1 0 0,1 0 1,-1 0-1,0 0 1,1 0-1,-1 1 1,0-1-1,1 1 0,-1 0 1,0 0-1,0 0 1,0 0-1,1 0 1,2 3-1,0-1 10,0 1-1,-1 0 1,0 0 0,0 0-1,0 1 1,0-1 0,0 1-1,-1 0 1,0 0 0,0 0 0,0 1-1,-1-1 1,0 1 0,0-1-1,0 1 1,-1 0 0,1 0-1,-2-1 1,1 1 0,0 0-1,-1 0 1,0 0 0,-1 0-1,-1 8 1,0-14 128,-1-7-134,-3-19-52,4 0-11,2 0 0,0-1-1,8-45 1,-5 53-6,-3 11 13,1 0-1,1 0 1,-1 0-1,1 0 1,4-10 0,-5 17 11,-1 0 1,1 0-1,-1 0 1,1 0-1,0 1 1,-1-1-1,1 0 1,0 0 0,0 0-1,-1 1 1,1-1-1,0 0 1,0 1-1,0-1 1,0 1 0,0-1-1,0 1 1,2-1-1,-2 1 1,1 0-1,-1 0 1,1 0-1,0 0 1,-1 0-1,1 0 0,-1 1 1,1-1-1,-1 1 1,1-1-1,-1 1 1,1 0-1,-1 0 1,0-1-1,1 1 1,1 2-1,35 33 28,-33-30-2,-1-1 0,1 0-1,0 0 1,0 0-1,0-1 1,1 0-1,0 0 1,0 0 0,0-1-1,0 0 1,0 0-1,10 3 1,-14-6-24,1 0 1,-1 0-1,1 0 1,-1 0-1,1-1 1,-1 1-1,1-1 1,-1 0-1,1 1 0,-1-1 1,0 0-1,1-1 1,-1 1-1,0 0 1,0 0-1,0-1 1,0 0-1,0 1 1,0-1-1,-1 0 0,1 0 1,0 0-1,-1 0 1,0 0-1,2-3 1,5-8-312,-1 1 1,-1-2 0,6-13 0,-10 19-94,7-8-815,1 0 0,0 0 1,1 1-1,0 0 1,16-14-1,-15 18 704,-6 14 1735,-7 28 1527,1-24-2781,-17 93 2035,17-98-1961,-1 1 0,1 0-1,-1 0 1,1-1 0,0 1 0,0 0-1,1-1 1,-1 1 0,0 0-1,1-1 1,-1 1 0,1 0-1,1 2 1,6-52 20,2-58-385,-10 104 316,0 0 0,0 0 0,0 1 0,1-1 0,-1 0-1,0 0 1,0 1 0,1-1 0,-1 0 0,0 1 0,1-1 0,-1 0 0,0 1 0,1-1-1,-1 1 1,1-1 0,-1 0 0,1 1 0,0-1 0,-1 1 0,1 0 0,-1-1-1,1 1 1,0-1 0,-1 1 0,1 0 0,0 0 0,0-1 0,-1 1 0,1 0 0,0 0-1,-1 0 1,1 0 0,0 0 0,0 0 0,-1 0 0,1 0 0,0 0 0,0 0-1,-1 0 1,1 0 0,0 0 0,0 1 0,-1-1 0,1 0 0,0 1 0,-1-1-1,1 0 1,0 1 0,-1-1 0,1 1 0,8 4 3,-1 1-1,0 0 1,9 9 0,-5-5-13,-9-8 37,0 1 0,1-1 0,-1 1 0,1-1 0,0 0 0,0-1 0,0 1 1,-1-1-1,1 1 0,1-1 0,-1 0 0,0-1 0,0 1 0,6 0 0,-7-2 15,0 1 0,0-1 1,0 0-1,0 0 0,0 0 1,0 0-1,-1 0 1,1-1-1,0 1 0,-1-1 1,1 0-1,-1 0 0,0 0 1,0 0-1,1 0 0,-1 0 1,-1 0-1,1-1 1,0 1-1,1-4 0,4-6 89,0-1 1,-1 1-1,-1-1 0,0 0 0,-1 0 0,-1-1 0,0 0 1,0 1-1,-1-1 0,-1 0 0,-1 0 0,-1-26 1,-1 21-78,-2-1 0,1 0 0,-2 1 0,-1-1 0,0 1 0,-2 1 0,0-1 1,-14-22-1,10 29-10,7 20 15,7 31 36,5-8 60,1-1-1,1 0 1,1-1 0,18 35 0,-3-16 407,48 72 0,-65-109-481,-1-1-1,1 0 1,1 0-1,10 8 1,-16-15-139,0-1 0,0 1 0,0-1 0,0 0 0,1 0 0,-1 0 0,1-1-1,0 1 1,-1-1 0,1 0 0,0 0 0,0 0 0,0-1 0,-1 1 0,1-1 0,0 0 0,5 0 0,20-8-420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9:31.305"/>
    </inkml:context>
    <inkml:brush xml:id="br0">
      <inkml:brushProperty name="width" value="0.05" units="cm"/>
      <inkml:brushProperty name="height" value="0.05" units="cm"/>
      <inkml:brushProperty name="color" value="#FF0066"/>
    </inkml:brush>
  </inkml:definitions>
  <inkml:trace contextRef="#ctx0" brushRef="#br0">16 28 5369,'-1'0'154,"0"1"0,0 0 0,0 0 0,0 0-1,0 0 1,0 0 0,0 0 0,0 0 0,0 0 0,0 0 0,0 0 0,1 1-1,-1-1 1,1 0 0,-1 1 0,1-1 0,-1 0 0,1 1 0,0-1-1,-1 1 1,1-1 0,0 2 0,1-1-76,-1-1 0,1 1 0,0-1 0,0 1 0,0-1-1,0 1 1,0-1 0,0 0 0,0 0 0,0 1 0,1-1 0,-1 0 0,0 0 0,1 0 0,-1 0 0,1-1 0,-1 1-1,1 0 1,2 0 0,4 2 114,1 0 0,0-1 0,-1 0 0,1 0 0,0-1 0,0-1 0,0 1 0,0-1 0,0-1 0,-1 0 0,11-2 0,15-4 993,49-17-1,-58 16-568,29-11 570,-42 13-892,1 1 0,1 0 0,-1 1 0,1 1 0,24-4 0,-36 7-271,0 0-1,-1 0 1,1-1 0,-1 1-1,1 0 1,0 1-1,-1-1 1,1 0-1,-1 0 1,1 1 0,-1-1-1,1 1 1,-1-1-1,1 1 1,-1-1-1,1 1 1,-1 0 0,0 0-1,1 0 1,-1 0-1,0 0 1,0 0-1,0 0 1,0 0 0,0 0-1,0 1 1,0-1-1,0 0 1,0 1-1,-1-1 1,1 1 0,0-1-1,-1 1 1,1-1-1,-1 1 1,0-1-1,1 1 1,-1-1 0,0 1-1,0 0 1,0-1-1,0 1 1,0-1-1,-1 1 1,1-1 0,0 1-1,-1 1 1,-2 9 95,-1 0 1,0 0-1,0-1 1,-10 18 0,14-28-118,-6 10-127,0 0-1,-1-1 1,0 0-1,-9 10 1,12-15-460,-1-1 0,0 1-1,0-1 1,0 0 0,-8 5 0,6-8-1033,4-1 743</inkml:trace>
  <inkml:trace contextRef="#ctx0" brushRef="#br0" timeOffset="1">332 89 8690,'-42'-44'3753,"42"73"-1897,8 1-8,-2 0-295,2 1-201,4 0-448,-3-2-176,-1 0-295,-1-1 7,-2-3-616,8 3 176</inkml:trace>
</inkml:ink>
</file>

<file path=ppt/ink/ink2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46.052"/>
    </inkml:context>
    <inkml:brush xml:id="br0">
      <inkml:brushProperty name="width" value="0.05" units="cm"/>
      <inkml:brushProperty name="height" value="0.05" units="cm"/>
      <inkml:brushProperty name="color" value="#FF0066"/>
    </inkml:brush>
  </inkml:definitions>
  <inkml:trace contextRef="#ctx0" brushRef="#br0">269 81 4017,'-31'-19'1760,"7"-3"-1040,-7 6-23,4 3-529,6 7-80,-10 3-32,12 1 24,1 2 88,3 0 24,4 0-40,0 2-32,-1 1-136,4 2-208,-2-5 136</inkml:trace>
</inkml:ink>
</file>

<file path=ppt/ink/ink2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46.517"/>
    </inkml:context>
    <inkml:brush xml:id="br0">
      <inkml:brushProperty name="width" value="0.05" units="cm"/>
      <inkml:brushProperty name="height" value="0.05" units="cm"/>
      <inkml:brushProperty name="color" value="#FF0066"/>
    </inkml:brush>
  </inkml:definitions>
  <inkml:trace contextRef="#ctx0" brushRef="#br0">94 1 6481,'-55'71'2201,"47"-57"-1953,-2 3-248,9-3 160,-9 2 144,0 5 368,10 4 136,0 4 137,7-3-65,7 4-288,1-4-160,3 2-264,0 1-248,3-2-656,-4-1-448,9 4 647</inkml:trace>
</inkml:ink>
</file>

<file path=ppt/ink/ink2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48.877"/>
    </inkml:context>
    <inkml:brush xml:id="br0">
      <inkml:brushProperty name="width" value="0.05" units="cm"/>
      <inkml:brushProperty name="height" value="0.05" units="cm"/>
      <inkml:brushProperty name="color" value="#FF0066"/>
    </inkml:brush>
  </inkml:definitions>
  <inkml:trace contextRef="#ctx0" brushRef="#br0">107 0 9426,'2'0'243,"-1"0"0,1 0 0,-1 1 0,1-1 0,0 0 0,-1 1 0,1-1 0,-1 1 1,1 0-1,-1-1 0,0 1 0,1 0 0,-1 0 0,0 0 0,2 2 0,5 24 1220,-7-19-1670,7 53 543,-2 119-1,-19 65 25,3-94-67,1 533 517,7-215-753,-13-86-56,3-117 9,-13 257 258,-7 472 999,22-101-625,5-598-557,-5 59 0,-1 211 128,11-192-109,1 103 86,29-3 250,52 93-19,-61-464-394,5-1 1,5-2-1,62 141 1,-62-177-23,3-1 0,2-2 1,70 87-1,-71-105 29,3-1 0,2-3 1,1-1-1,2-2 0,51 33 0,-59-46 48,1-3 0,1-1 1,1-1-1,0-3 0,1-1 0,1-1 0,0-3 0,1-1 0,-1-2 0,1-1 0,51-1 0,291-4 198,-88-2-210,-94-3 90,0-9 0,-1-9 1,286-68-1,146-47 8,4 37-91,724-3 848,-1140 94-884,163-4 9,-2 28 14,-267-3-29,286 23 53,-270-29-10,141-13 0,-173 1-13,118-13 41,-211 17-96,0 1 1,0-1 0,0 0-1,0-1 1,-1 1-1,1-1 1,-1 0 0,1 0-1,-1 0 1,0 0 0,0-1-1,-1 0 1,1 0 0,-1 0-1,0 0 1,0 0 0,0-1-1,-1 1 1,5-11 0,4-9 42,-2-2 0,11-38 0,-18 56-59,36-161 18,-15 55-34,69-365-192,32-131 174,6 175 23,-4 13 8,-30-8-78,13-567 63,-38-419 33,-59 1206-10,11-590-6,-70 69 19,23 542-5,-88-341 0,97 484-5,-2 1 0,-2 1 0,-1 1 1,-3 0-1,-1 2 0,-2 0 1,-2 2-1,-1 1 0,-3 2 0,0 0 1,-53-42-1,29 33-4,-1 3 1,-3 2 0,-1 3-1,-2 2 1,-1 3-1,-134-45 1,25 26 28,-1 8-1,-314-36 1,-366 34 33,559 41-51,-385 1 14,-302 23 2,376-1-25,121-2 0,130-5 0,-133 2 10,-378 53-61,620-40 46,-316 42-1333,544-66 607,-1 1-1,1 0 1,0 2 0,0 0 0,-24 12-1,-4 9-689</inkml:trace>
</inkml:ink>
</file>

<file path=ppt/ink/ink2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49.601"/>
    </inkml:context>
    <inkml:brush xml:id="br0">
      <inkml:brushProperty name="width" value="0.05" units="cm"/>
      <inkml:brushProperty name="height" value="0.05" units="cm"/>
      <inkml:brushProperty name="color" value="#FF0066"/>
    </inkml:brush>
  </inkml:definitions>
  <inkml:trace contextRef="#ctx0" brushRef="#br0">1 651 12347,'0'-2'5049,"34"-27"-2817,56-54 41,-20 27-193,8-7-295,7-4-857,6 8-272,-5 4-456,1 4-136,-13 11-120,-4 3-184,-5 9-616,-12 2-633,-1 5-1375,1-1-369,-11 10 1881</inkml:trace>
</inkml:ink>
</file>

<file path=ppt/ink/ink2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50.035"/>
    </inkml:context>
    <inkml:brush xml:id="br0">
      <inkml:brushProperty name="width" value="0.05" units="cm"/>
      <inkml:brushProperty name="height" value="0.05" units="cm"/>
      <inkml:brushProperty name="color" value="#FF0066"/>
    </inkml:brush>
  </inkml:definitions>
  <inkml:trace contextRef="#ctx0" brushRef="#br0">0 0 12595,'15'20'5241,"1"12"-2985,4 3-191,2 12-409,-1 2-288,-1-4-487,1 4-193,-5-6-280,-3-4-152,-2-6-168,-1-6-16,-4-11-224,1-3-248,-6-13-760,-1-6-505,-3-7-903,-3-8-345,-1-2 1841</inkml:trace>
</inkml:ink>
</file>

<file path=ppt/ink/ink2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50.404"/>
    </inkml:context>
    <inkml:brush xml:id="br0">
      <inkml:brushProperty name="width" value="0.05" units="cm"/>
      <inkml:brushProperty name="height" value="0.05" units="cm"/>
      <inkml:brushProperty name="color" value="#FF0066"/>
    </inkml:brush>
  </inkml:definitions>
  <inkml:trace contextRef="#ctx0" brushRef="#br0">6 72 8362,'-5'-9'12791,"29"3"-12276,-2 1 207,115-43 1151,-132 47-1849,0 0 1,-1 0-1,1 1 1,0-1 0,0 1-1,-1 0 1,1 1 0,0-1-1,0 1 1,-1 0 0,1 0-1,0 0 1,-1 1-1,5 1 1,-7-2-23,0 0 0,0 0 1,0 1-1,0-1 0,-1 0 0,1 1 0,-1-1 0,1 1 0,-1-1 1,1 1-1,-1 0 0,0-1 0,0 1 0,0 0 0,0 0 1,0 0-1,0 0 0,0 0 0,-1 0 0,1 0 0,-1 0 0,1 0 1,-1 0-1,0 1 0,0-1 0,0 0 0,0 0 0,0 0 1,0 0-1,-1 0 0,1 0 0,-1 0 0,-1 3 0,-21 65-1689,105-97 1657,-78 26 68,0 0 0,0 0 0,0 0 0,0 0 0,0 1 1,0 0-1,0 0 0,0 0 0,0 0 0,1 1 0,-1-1 1,0 1-1,0 0 0,0 0 0,-1 0 0,1 1 0,0 0 1,0-1-1,-1 1 0,1 1 0,-1-1 0,1 0 0,-1 1 1,0 0-1,0 0 0,0 0 0,-1 0 0,1 0 0,-1 0 1,1 1-1,-1-1 0,0 1 0,-1-1 0,4 9 0,-3-5 43,0 0 0,0 0 0,0 0 0,-1 0 0,0 1 0,0-1 0,-1 0 0,0 1 0,0-1 0,-1 1 0,0-1 0,0 0 0,-1 1-1,0-1 1,0 0 0,0 0 0,-7 12 0,0-5-114,0-1 0,0 0 0,-1 0 0,-1-1 0,0 0 0,-1-1 0,-23 18 0,33-28-147,1 0-1,-1 0 1,0 0-1,1 0 1,-1-1-1,0 1 1,0-1 0,0 1-1,1-1 1,-1 0-1,0 0 1,0 0-1,0 0 1,0 0-1,0 0 1,1 0-1,-1 0 1,0-1 0,0 1-1,0-1 1,1 1-1,-1-1 1,0 0-1,1 0 1,-1 0-1,0 0 1,1 0-1,-1 0 1,1 0 0,0 0-1,-1-1 1,1 1-1,0 0 1,0-1-1,0 1 1,0-1-1,0 0 1,0 1 0,0-1-1,0 0 1,0-1-1,-1-19-1248</inkml:trace>
</inkml:ink>
</file>

<file path=ppt/ink/ink2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50.823"/>
    </inkml:context>
    <inkml:brush xml:id="br0">
      <inkml:brushProperty name="width" value="0.05" units="cm"/>
      <inkml:brushProperty name="height" value="0.05" units="cm"/>
      <inkml:brushProperty name="color" value="#FF0066"/>
    </inkml:brush>
  </inkml:definitions>
  <inkml:trace contextRef="#ctx0" brushRef="#br0">76 26 10770,'1'-2'362,"-1"1"0,0-1-1,0 1 1,-1 0 0,1-1 0,0 1-1,0-1 1,-1 1 0,1 0 0,-1-1-1,1 1 1,-1-1 0,-1-1 0,2 3-241,0 0 0,-1-1 0,1 1 0,-1 0 0,1-1 0,0 1 0,-1 0 0,1 0 0,-1-1 0,1 1 0,-1 0 0,1 0 1,-1 0-1,1 0 0,0 0 0,-1 0 0,1 0 0,-1 0 0,1 0 0,-1 0 0,1 0 0,-1 0 0,1 0 0,-1 0 1,1 0-1,-1 1 0,-2 0 80,1 0 0,-1 1 1,1-1-1,0 1 0,-1 0 0,1 0 1,0 0-1,0 0 0,1 0 1,-1 0-1,0 0 0,-2 5 1,-1 4 28,1 0 0,0 0 0,0 0 0,1 1 0,0-1 0,1 1 1,1 0-1,-1 0 0,2 0 0,0 0 0,0-1 0,1 1 0,1 0 1,0 0-1,6 18 0,-5-20-150,0 0-1,1 0 1,0-1 0,1 1-1,0-1 1,1 0 0,0 0 0,7 7-1,-8-11-58,-1 0 0,1 0 0,1 0 0,-1-1-1,1 0 1,0 0 0,-1-1 0,2 0 0,-1 0 0,0 0-1,1-1 1,11 4 0,-14-5-107,0-1 0,0 1 1,0-1-1,0 1 0,1-1 0,-1-1 0,0 1 0,0 0 1,0-1-1,0 0 0,0 0 0,0 0 0,0-1 0,0 1 1,0-1-1,-1 0 0,1 0 0,3-3 0,-2 1-497,0 0 0,-1 0-1,0-1 1,0 0 0,0 1 0,-1-2-1,0 1 1,0 0 0,0-1 0,0 1-1,3-11 1,6-20-694</inkml:trace>
</inkml:ink>
</file>

<file path=ppt/ink/ink2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51.224"/>
    </inkml:context>
    <inkml:brush xml:id="br0">
      <inkml:brushProperty name="width" value="0.05" units="cm"/>
      <inkml:brushProperty name="height" value="0.05" units="cm"/>
      <inkml:brushProperty name="color" value="#FF0066"/>
    </inkml:brush>
  </inkml:definitions>
  <inkml:trace contextRef="#ctx0" brushRef="#br0">1 0 8538,'0'3'7518,"0"3"-3772,0-1-3681,0-1 0,1 1 0,0-1 0,0 1 0,0-1 0,0 1 0,1-1 0,0 0 0,3 7 0,24 28 65,-28-38-100,0 0 0,0 1 0,0-1 0,0 0 0,-1 1 0,1-1 0,0 1 0,-1 0 0,1-1 0,-1 1 0,0-1 0,0 1 0,1 0 0,-1-1 0,0 3 0,-3-2-1298,0-11-4679,1-8 4967</inkml:trace>
</inkml:ink>
</file>

<file path=ppt/ink/ink2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51.656"/>
    </inkml:context>
    <inkml:brush xml:id="br0">
      <inkml:brushProperty name="width" value="0.05" units="cm"/>
      <inkml:brushProperty name="height" value="0.05" units="cm"/>
      <inkml:brushProperty name="color" value="#FF0066"/>
    </inkml:brush>
  </inkml:definitions>
  <inkml:trace contextRef="#ctx0" brushRef="#br0">24 136 6657,'8'-88'2964,"-7"85"-2694,-1 1 1,0-1-1,1 1 1,-1-1-1,0 1 1,-1-1 0,1 1-1,0-1 1,-1 1-1,1-1 1,-1 1-1,-1-4 1,-1-6 6147,-2 15-2261,0 18-3540,-4 39 1,7-38-446,0-6 41,0 1 0,2 0 0,0 0 0,1 0 0,0 0 0,1 0 0,9 29 0,-3-22 83,0-2-1,2 1 0,0-1 0,21 30 1,-28-46-257,1 0 0,0-1 0,1 0 0,0 1 0,-1-1 1,1-1-1,1 1 0,-1-1 0,1 0 0,0 0 0,0-1 1,0 1-1,10 2 0,-16-5-60,1-1 0,-1 0-1,1 0 1,-1 0 0,1 0 0,-1 0 0,0 0 0,1 0-1,-1 0 1,1 0 0,-1 0 0,1 0 0,-1 0 0,1-1-1,-1 1 1,1 0 0,-1 0 0,0 0 0,1 0 0,-1-1 0,1 1-1,-1 0 1,0-1 0,1 1 0,-1 0 0,0-1 0,1 1-1,-1 0 1,0-1 0,0 1 0,1-1 0,-1 1 0,0 0-1,0-1 1,0 1 0,1-1 0,-1 1 0,0-1 0,0 1 0,0-1-1,0 1 1,0 0 0,0-1 0,0 1 0,0-1 0,0 1-1,0-1 1,-1-33-2210,0 20 1156,4-55-4351,-6 22 3913</inkml:trace>
</inkml:ink>
</file>

<file path=ppt/ink/ink2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52.040"/>
    </inkml:context>
    <inkml:brush xml:id="br0">
      <inkml:brushProperty name="width" value="0.05" units="cm"/>
      <inkml:brushProperty name="height" value="0.05" units="cm"/>
      <inkml:brushProperty name="color" value="#FF0066"/>
    </inkml:brush>
  </inkml:definitions>
  <inkml:trace contextRef="#ctx0" brushRef="#br0">1 260 8378,'-1'6'9877,"5"7"-7672,-1 4-570,-2-22-1143,4-16-425,0 0 0,2 1 0,1 0 0,9-19 0,-6 14 32,-9 21-77,13-30 848,36-59 1,-50 92-839,0 0-1,0 0 1,0 0-1,0 0 1,0 0-1,0 0 1,0 0-1,0 1 1,1-1-1,-1 0 1,0 1-1,0-1 1,1 1 0,-1-1-1,0 1 1,1-1-1,-1 1 1,0 0-1,1 0 1,-1 0-1,1 0 1,-1 0-1,0 0 1,1 0 0,-1 0-1,0 0 1,1 1-1,-1-1 1,1 0-1,-1 1 1,0-1-1,0 1 1,1 0-1,-1-1 1,2 3-1,1-1 52,1 1 0,-1 0-1,0 1 1,0-1 0,0 1-1,-1 0 1,7 8-1,-5-3-21,0 1 0,0 0 0,-1 0 0,-1 0 0,1 1 0,-2-1 0,1 1 0,-1-1 0,-1 1 0,0 0 0,-1 0-1,0 0 1,0 0 0,-1 0 0,-1-1 0,0 1 0,-5 14 0,-3 9-27,-1-1 0,-2-1-1,-2 0 1,-19 32 0,32-62-35,-20 30 24,22-31-21,-1-1-1,1 1 0,-1-1 1,1 0-1,-1 1 1,0-1-1,1 1 0,-1-1 1,1 0-1,-1 1 1,0-1-1,1 0 0,-1 0 1,0 0-1,1 1 0,-1-1 1,0 0-1,0 0 1,1 0-1,-1 0 0,0 0 1,1 0-1,-1 0 1,0-1-1,1 1 0,-1 0 1,0 0-1,1 0 1,-1-1-1,0 1 0,1 0 1,-1-1-1,1 1 1,-1-1-1,0 1 0,1 0 1,-1-1-1,1 1 1,-1-1-1,1 1 0,0-1 1,-1 0-1,1 1 1,-1-1-1,1 1 0,0-1 1,0 0-1,-1 1 1,1-2-1,-1 0 5,0 0-1,0 1 1,1-1-1,-1 0 1,0 1-1,1-1 1,-1 0 0,1 0-1,0 1 1,0-1-1,-1 0 1,1 0-1,0 0 1,1 0-1,-1 1 1,0-1 0,0 0-1,1 0 1,-1 0-1,1 1 1,0-1-1,-1 0 1,1 1 0,0-1-1,0 0 1,0 1-1,0-1 1,0 1-1,1 0 1,-1-1 0,0 1-1,1 0 1,-1 0-1,0 0 1,1 0-1,0 0 1,-1 0-1,1 0 1,2-1 0,4-1 129,0 0 0,0 0 1,0 1-1,0 0 0,0 0 1,0 1-1,14-1 1,-6 1 38,1 0 0,-1 1 0,1 1 1,-1 1-1,0 0 0,0 1 0,1 1 1,-2 0-1,1 1 0,0 1 0,27 15 1,-38-18-417,0 0 1,0-1 0,0 0 0,0 0-1,9 3 1,-12-5-260,1 1 1,-1-1-1,1 0 1,-1 1-1,1-1 1,-1 0-1,1 0 1,-1-1-1,1 1 1,-1-1-1,1 1 1,-1-1-1,1 0 1,3-1-1,6-6-1090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48.149"/>
    </inkml:context>
    <inkml:brush xml:id="br0">
      <inkml:brushProperty name="width" value="0.05" units="cm"/>
      <inkml:brushProperty name="height" value="0.05" units="cm"/>
      <inkml:brushProperty name="color" value="#FF0066"/>
    </inkml:brush>
  </inkml:definitions>
  <inkml:trace contextRef="#ctx0" brushRef="#br0">379 667 3321,'-38'4'1716,"37"-3"-1555,1-1-1,-1 0 1,1 0-1,-1 0 1,0 0-1,1 0 1,-1 0-1,0 0 1,1 0 0,-1 0-1,1 0 1,-1 0-1,0 0 1,1-1-1,-1 1 1,1 0-1,-1 0 1,1-1-1,-1 1 1,0 0 0,1-1-1,-1 1 1,0-1-1,1 1-97,0-1-1,0 1 0,0 0 1,1 0-1,-1-1 1,0 1-1,0 0 1,0 0-1,0 0 0,0-1 1,1 1-1,-1 0 1,0 0-1,0 0 0,0-1 1,0 1-1,1 0 1,-1 0-1,0 0 1,0 0-1,1 0 0,-1 0 1,0-1-1,0 1 1,1 0-1,-1 0 1,0 0-1,0 0 0,1 0 1,-1 0-1,0 0 1,0 0-1,1 0 0,-1 0 1,0 0-1,1 0 1,16 1 280,0 0 1,21 5 0,-23-3 18,0 0 0,0-2 1,28 0-1,91-6 804,1 6-1,235 32 1,-331-30-986,-1-1-1,1-3 1,-1-1 0,1-1-1,37-10 1,35-3 153,-78 15-256,1 1-1,-1 2 1,36 6-1,-3-1-22,299 37 114,-339-42-143,-1 0 0,1-2 0,38-3-1,-32 0 43,47 3-1,-62 2-45,-2 0-1,-1-1 0,1-1-1,0 0 1,0-1 0,-1 0 0,20-5 0,75-16 458,-21 5-402,-79 14-53,-1 1 1,0-2 0,1 1-1,-1-1 1,-1 0-1,1-1 1,-1 0 0,0 0-1,0-1 1,6-6 0,-10 9-10,0 0 0,0 0 0,0 0 1,0-1-1,-1 1 0,0-1 1,0 0-1,0 0 0,0 0 0,1-4 1,5-12 49,1-3 3,-1-2 0,-1 1 0,-2-1-1,0 0 1,-2 0 0,-1-1 0,-1-39 0,-1 57-51,0 0 0,-1 0 0,0 0 0,-1 0 0,1 0 0,-1 0 0,-1 1 0,0-1-1,0 1 1,0-1 0,-1 1 0,0 0 0,0 1 0,-1-1 0,0 1 0,-10-11 0,4 7 15,0 1 0,-1 0 0,-1 1 0,1 0 0,-1 1 0,-1 1-1,1 0 1,-18-5 0,-4 1 2,-1 1-1,-1 2 0,0 2 1,0 1-1,-37 2 1,46 1-20,-41-5 28,-88-20-1,88 13-23,-83-5-1,-106 10-16,168 3 0,-13 0-2,-17-1 10,84 3-4,0 1 0,-49 4 0,-104 33-123,94-14 154,46-12-23,-59 3 0,94-12-6,0-1 1,-1-1-1,-14-3 0,14 2 0,1 1 0,0 1-1,-18-1 1,-53-1 2,16 0-6,-166 16-26,225-12 8,1 2 0,0-1 0,-14 7 0,-2 1-39,15-6 38,0 0-1,1 1 1,0 1-1,0-1 1,0 2-1,-10 8 1,-4 3-22,17-12 22,-1 1 1,1 0-1,1 1 1,-1-1-1,1 1 1,0 0-1,1 0 1,0 1-1,0-1 1,1 1-1,0 0 1,1 0-1,-3 12 1,3-5-4,0-1 1,1 1-1,0-1 1,1 1-1,1 0 1,0-1-1,1 1 1,1-1-1,1 0 1,0 0-1,8 20 1,-7-22 29,1-1 1,0 1 0,0-1-1,2 0 1,-1 0 0,1-1-1,1 0 1,0 0-1,1-1 1,0-1 0,0 1-1,23 14 1,-24-19 7,0-1 1,1-1 0,-1 1-1,1-1 1,0-1-1,0 0 1,0 0-1,0-1 1,15 0 0,3-2 22,0 0 1,33-7 0,-56 7-143,-1-1 1,1 1 0,-1-1 0,0 0 0,0 0 0,0 0-1,6-4 1,23-11-2314,-9 12 1669</inkml:trace>
</inkml:ink>
</file>

<file path=ppt/ink/ink2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52.520"/>
    </inkml:context>
    <inkml:brush xml:id="br0">
      <inkml:brushProperty name="width" value="0.05" units="cm"/>
      <inkml:brushProperty name="height" value="0.05" units="cm"/>
      <inkml:brushProperty name="color" value="#FF0066"/>
    </inkml:brush>
  </inkml:definitions>
  <inkml:trace contextRef="#ctx0" brushRef="#br0">4 0 14955,'3'7'6850,"2"1"-3578,-5-4-1087,-5 1-513,2-1-1000,1-4-328,1 0-656,1-2 208</inkml:trace>
</inkml:ink>
</file>

<file path=ppt/ink/ink2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56.417"/>
    </inkml:context>
    <inkml:brush xml:id="br0">
      <inkml:brushProperty name="width" value="0.05" units="cm"/>
      <inkml:brushProperty name="height" value="0.05" units="cm"/>
      <inkml:brushProperty name="color" value="#FF0066"/>
    </inkml:brush>
  </inkml:definitions>
  <inkml:trace contextRef="#ctx0" brushRef="#br0">894 98 5945,'-105'-59'2414,"95"54"-1934,1 0 0,-1 0 0,-1 1 0,1 1 0,0-1-1,-1 2 1,0-1 0,0 2 0,-18-2 0,4 1 133,-2 1-167,0 1 0,0 1 0,0 1 0,0 1 0,0 1-1,0 2 1,1 1 0,0 1 0,1 1 0,-34 16 0,43-15-293,0 1 1,0 0-1,1 1 0,1 1 1,0 0-1,1 1 1,1 1-1,0-1 0,-18 31 1,7-4 39,1 0 0,-29 82 1,36-78 6,2 0 1,3 1 0,1 0-1,2 1 1,2 0-1,2 0 1,3 0 0,1 0-1,3 0 1,1 0-1,18 69 1,-15-82-103,2 0 0,2-1 1,1-1-1,1 0 0,2-1 0,35 53 0,-40-70-14,0 1-1,1-1 1,1-1 0,0 0-1,0-1 1,2 0-1,-1-1 1,2-1-1,-1 0 1,1-1-1,1-1 1,0 0-1,0-1 1,29 7-1,11-4 80,-1-2 0,1-3 0,0-3 0,0-2 0,89-11 0,-110 5-102,1-1 1,-1-1-1,-1-3 0,0 0 1,0-3-1,-2 0 0,1-3 1,45-30-1,-30 13 95,-1-2 0,-3-2 0,0-2 0,58-70 0,-86 91-48,-2-1 0,0-1 0,-2 0 0,0-1 0,-1 0 0,-1-1 0,12-37 0,-18 44-26,-2 0 0,1 0 0,-2 0 0,0-1 0,-1 1 0,-1-1 0,0 1 0,-1-1 0,-1 1 0,0 0 0,-2 0 0,-7-26 0,-5 1-1,-1 0 0,-2 2 0,-1 0 0,-3 2 0,0 0 0,-3 2-1,-1 0 1,-35-33 0,41 46-83,-1 2-1,0 1 1,-2 1-1,0 0 0,-2 2 1,1 1-1,-2 1 1,0 2-1,-1 0 0,0 2 1,0 1-1,-52-10 1,55 17-251,0 2 0,0 0 0,0 2 0,0 0 0,0 2 0,1 1 0,-1 1 0,1 1 0,-33 14 0,47-18-2136,18-4 985</inkml:trace>
</inkml:ink>
</file>

<file path=ppt/ink/ink2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57.087"/>
    </inkml:context>
    <inkml:brush xml:id="br0">
      <inkml:brushProperty name="width" value="0.05" units="cm"/>
      <inkml:brushProperty name="height" value="0.05" units="cm"/>
      <inkml:brushProperty name="color" value="#FF0066"/>
    </inkml:brush>
  </inkml:definitions>
  <inkml:trace contextRef="#ctx0" brushRef="#br0">4 202 11130,'-3'24'4937,"11"-10"-2296,16-4-64,23-11-313,8-12-216,16-13-567,-1-3-401,-1-4-592,-2 4-344,-9 2-776,0 1-776,-8-5-2049,-3-3 2161</inkml:trace>
</inkml:ink>
</file>

<file path=ppt/ink/ink2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7:58.165"/>
    </inkml:context>
    <inkml:brush xml:id="br0">
      <inkml:brushProperty name="width" value="0.05" units="cm"/>
      <inkml:brushProperty name="height" value="0.05" units="cm"/>
      <inkml:brushProperty name="color" value="#FF0066"/>
    </inkml:brush>
  </inkml:definitions>
  <inkml:trace contextRef="#ctx0" brushRef="#br0">140 792 6969,'-2'-2'408,"1"1"-1,0-1 0,-1 0 0,1 1 0,-1-1 0,0 1 0,1 0 0,-1-1 0,0 1 0,0 0 0,0 0 0,0 0 0,0 0 0,0 0 0,0 1 0,0-1 0,0 1 0,-2-1 0,2 1-216,0 1 0,0-1 0,0 1 0,1 0 0,-1 0 0,0 0 0,0 0 0,1 0 0,-1 0 0,1 0 0,-1 0 0,1 1 0,0-1-1,-1 0 1,1 1 0,0-1 0,0 1 0,0 0 0,0-1 0,0 1 0,-1 3 0,-10 20 286,1 0 0,1 1 1,1 0-1,2 1 0,0 0 0,2 0 0,1 0 0,1 1 1,1 31-1,2-50-415,0-1 0,1 1 1,0-1-1,1 1 0,0-1 1,0 0-1,5 10 1,-7-16-35,1 0 0,0 0 0,0 0 0,0 0 1,1 0-1,-1-1 0,0 1 0,1 0 1,-1-1-1,1 1 0,0-1 0,-1 1 1,1-1-1,0 0 0,0 0 0,0 1 1,0-1-1,0-1 0,0 1 0,0 0 1,0 0-1,0-1 0,1 1 0,-1-1 1,0 0-1,0 0 0,0 0 0,1 0 0,-1 0 1,0 0-1,0 0 0,0-1 0,3 0 1,6-3 55,0 0 0,0-1 1,-1 0-1,0-1 0,0 1 0,-1-2 1,17-13-1,57-61 130,-82 81-213,29-33 26,-2-1-1,45-68 0,-59 78 22,-1 0 1,-1 0-1,-1-1 0,-1 0 0,11-49 0,-20 73-40,-1 0 0,1 0 0,-1 0 0,0 0 0,1 0 0,-1 0 0,0 0 0,0 0 1,0 0-1,0 0 0,0 0 0,0 0 0,0 0 0,0 0 0,0 0 0,0 0 0,-1 0 0,1 0 0,0 0 0,-1 0 0,1 0 0,-1 1 0,1-1 0,-1 0 0,1 0 0,-1 0 0,0 0 0,1 1 0,-1-1 0,-1-1 0,1 2 0,0 0 1,0 1-1,-1-1 0,1 0 1,0 1-1,0-1 0,0 1 1,0-1-1,0 1 0,0-1 1,0 1-1,0 0 0,0-1 0,1 1 1,-1 0-1,0 0 0,0 0 1,1 0-1,-1-1 0,0 1 1,1 0-1,-1 0 0,1 0 1,-1 0-1,1 1 0,-1 0 1,-4 9 6,0-1 0,1 1 1,1 0-1,-1 0 0,2 1 0,0-1 1,0 1-1,1-1 0,0 14 0,1-21-10,0-1 0,1 1-1,-1-1 1,1 1 0,0-1 0,0 0-1,0 1 1,0-1 0,1 0-1,-1 0 1,1 0 0,0 0-1,0 0 1,0 0 0,0 0-1,0-1 1,1 1 0,-1-1-1,1 0 1,0 0 0,0 1 0,-1-2-1,1 1 1,1 0 0,-1-1-1,0 1 1,0-1 0,0 0-1,1 0 1,-1 0 0,1 0-1,-1-1 1,1 0 0,-1 1-1,4-1 1,2 0-1,-1 0-1,0 0 1,1-1 0,-1 1 0,0-2-1,0 1 1,1-1 0,-1-1-1,-1 0 1,1 0 0,0 0-1,-1-1 1,13-8 0,-10 5-2,-1 0 0,-1-1 1,1-1-1,-1 1 1,-1-1-1,0-1 0,0 1 1,10-21-1,-5 5 4,-2 0-1,-1-1 1,-1 0-1,-1 0 1,-1-1-1,-2 0 1,3-45-1,-6 44 2,1 13-2,-1-1 1,-1 1 0,0-1-1,-1 1 1,-1-1-1,0 1 1,-7-23-1,2 28-4,1 12-15,-1 16-24,4-1 33,1 0-1,1 0 1,0 0-1,2 0 0,0 0 1,5 26-1,-4-31 4,1 1 0,1-1 0,0 0 0,0 0 1,1 0-1,1-1 0,0 0 0,1 0 0,10 14 0,-14-22 2,-1 0 0,1 0 0,0 0 0,0 0 0,0 0 0,0-1 0,0 1 0,1-1 0,-1 0 0,1 0 0,0 0 0,-1-1 0,1 1 0,0-1 0,0 0 0,0 0 0,0 0 0,0-1 0,0 1 0,0-1 0,0 0-1,6 0 1,-4-2 1,0 1-1,0-1 0,0-1 0,0 1 0,-1-1 0,1 0 0,-1 0 0,0 0 0,0-1 1,0 1-1,0-1 0,0-1 0,-1 1 0,6-8 0,2-4 3,-1 0-1,0-1 0,-1 0 1,-1-1-1,-1 0 1,-1-1-1,8-25 0,-7 14 40,-1 0 0,-2 0 0,-1-1-1,0-36 1,-4 45 43,-1 0-1,-1 0 0,-9-41 1,9 54-51,-1 0 1,0 0-1,0 0 0,-1 0 0,0 0 1,-1 1-1,0 0 0,0 0 1,-1 0-1,0 1 0,-10-11 1,15 17-24,0 0 0,0-1 0,0 1 1,0 0-1,-1 0 0,1 0 0,-1 0 0,1 0 1,-1 0-1,1 0 0,-1 0 0,1 1 1,-1-1-1,0 1 0,1-1 0,-1 1 1,0 0-1,1-1 0,-1 1 0,0 0 0,0 0 1,1 0-1,-1 0 0,0 1 0,0-1 1,1 0-1,-1 1 0,0-1 0,1 1 0,-1 0 1,1-1-1,-1 1 0,0 0 0,1 0 1,0 0-1,-1 0 0,1 0 0,0 0 0,-1 1 1,1-1-1,-1 2 0,-2 3 28,0 0 0,0 1 0,1-1 0,0 1 0,0 0 0,0 0 0,1 0 0,-2 14 1,1 1-38,1 0 1,1 0-1,0 1 1,2-1-1,1 0 1,1 0-1,0 0 1,2-1-1,1 1 1,0-1-1,10 21 1,2-2-1157,2-2 1,1 0-1,2-1 1,48 58-1,-19-30-359</inkml:trace>
</inkml:ink>
</file>

<file path=ppt/ink/ink2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00.286"/>
    </inkml:context>
    <inkml:brush xml:id="br0">
      <inkml:brushProperty name="width" value="0.05" units="cm"/>
      <inkml:brushProperty name="height" value="0.05" units="cm"/>
      <inkml:brushProperty name="color" value="#FF0066"/>
    </inkml:brush>
  </inkml:definitions>
  <inkml:trace contextRef="#ctx0" brushRef="#br0">38 1821 7394,'-1'1'314,"0"-1"1,0 1-1,-1-1 1,1 1-1,0-1 1,-1 1-1,1-1 1,0 0 0,-1 1-1,1-1 1,0 0-1,-1 0 1,1 0-1,0 0 1,-1-1-1,1 1 1,0 0 0,-1 0-1,1-1 1,0 1-1,-1-1 1,1 1-1,-2-2 1,2 1-120,1 0 0,-1 0 0,1 0 1,-1-1-1,1 1 0,-1 0 0,1 0 0,0-1 0,0 1 1,0 0-1,-1 0 0,1-1 0,0 1 0,1 0 0,-1 0 1,0-1-1,0 1 0,0 0 0,1-2 0,3-9 539,0 1 0,1-1 0,11-19 0,-5 13-17,0 0 1,2 1-1,0 1 0,27-28 0,-33 38-588,0 0 0,0 0 0,0 0 0,1 1 0,0 0 0,0 1-1,0-1 1,0 2 0,1-1 0,0 1 0,-1 0 0,1 1 0,11-1-1,-16 2-118,0 1-1,0 0 1,-1 0-1,1 0 1,0 1-1,0 0 1,0-1-1,-1 1 1,1 1-1,-1-1 1,1 0-1,-1 1 1,1 0-1,-1 0 1,0 0-1,1 0 1,2 3-1,-1 0-7,-1-1 0,-1 1 1,1 0-1,0 0 0,-1 0 0,0 0 0,-1 1 0,1-1 0,3 12 0,-1 5-19,0 0 0,-2 0-1,0 1 1,-1 33 0,-7 59-178,4-109 169,-2-6 9,-3-17 1,-4-34-1,10 32 14,0 0-1,2 0 0,0-1 1,1 1-1,10-32 1,-10 41 46,0 1 0,1-1 0,0 1 0,0 0 0,1 1 0,0-1 0,1 1 0,0 0 0,0 0 0,1 1 0,0-1 0,16-11 0,-21 17-5,1 0 1,0 0-1,0 0 1,0 1-1,1-1 1,-1 1-1,0 0 1,1 0-1,-1 0 1,0 0 0,1 1-1,-1-1 1,7 1-1,-7 0-21,-1 1 1,1-1-1,-1 1 0,0-1 1,1 1-1,-1 0 0,0 0 1,0 0-1,1 1 0,-1-1 0,0 0 1,0 1-1,0 0 0,-1-1 1,4 4-1,-1 1-5,0 0 1,0 0-1,-1 0 1,0 1-1,0-1 1,0 1-1,-1 0 0,0 0 1,0 0-1,0 0 1,0 13-1,7 35 32,-12-86-99,1 0 0,2 0 1,6-53-1,-3 65 52,1 1 0,0-1 0,1 1-1,1-1 1,1 2 0,1-1 0,14-25 0,-20 39 4,1 0 0,-1 1 0,1-1 0,0 0 0,0 1 0,0-1 0,1 1 0,-1 0-1,1 0 1,-1 1 0,1-1 0,0 1 0,0 0 0,0 0 0,0 0 0,7-2 0,-7 3 8,0 1 0,1 0 0,-1 0 0,0 0 0,0 0 0,0 1-1,0 0 1,0 0 0,0 0 0,0 0 0,0 0 0,0 1 0,-1 0 0,1 0 0,-1 0 0,1 0 0,-1 0 0,6 5-1,5 5 48,-5-5-8,0 0 0,0 0 0,1 0-1,15 7 1,-22-13-36,-1 0-1,1 0 1,0 0-1,-1 0 1,1-1-1,0 1 1,0-1-1,0 0 1,-1 0-1,1 0 1,0 0-1,0 0 1,0 0-1,0-1 1,-1 1-1,1-1 1,0 0-1,-1 0 1,1 0-1,0 0 1,-1-1-1,0 1 1,5-4-1,1-1 4,0-1 0,0-1 0,-1 0 0,0 0 0,0 0 0,-1 0 0,0-1 0,-1 0 0,0-1 0,0 1 1,-1-1-1,0 0 0,3-16 0,-5 18-7,0 1 0,-1-1 0,-1 0 0,1 0 1,-1 1-1,0-1 0,-1 0 0,0 0 1,0 1-1,-1-1 0,0 1 0,0-1 0,-1 1 1,0 0-1,0 0 0,0 0 0,-1 0 1,0 1-1,-6-8 0,10 13-10,-1 0 1,0 0-1,1 0 1,-1 0 0,0 0-1,1 0 1,-1 0-1,0 0 1,0 0-1,0 1 1,0-1-1,0 0 1,0 1-1,0-1 1,0 0-1,0 1 1,0-1-1,0 1 1,0 0-1,-1-1 1,1 1-1,0 0 1,0 0-1,0 0 1,0 0-1,-1 0 1,1 0-1,0 0 1,0 0-1,0 0 1,-1 0-1,1 1 1,0-1-1,0 0 1,0 1-1,0-1 1,0 1-1,0 0 1,0-1-1,0 1 1,0 0-1,0-1 1,0 1-1,0 0 1,0 0-1,0 0 1,1 0 0,-1 0-1,0 0 1,1 0-1,-1 0 1,1 0-1,-1 2 1,-3 3-11,1 0 0,1 1 0,-1 0 0,1 0 1,0-1-1,1 1 0,-2 12 0,3-12 11,0 0 1,0-1-1,1 1 0,0 0 0,0-1 0,1 1 0,0-1 1,0 0-1,0 1 0,1-1 0,0 0 0,0 0 1,0-1-1,1 1 0,6 6 0,-8-9 2,1 0-1,0 0 1,0 0-1,1-1 1,-1 1-1,1-1 1,-1 0-1,1 0 1,-1 0-1,1 0 1,0-1 0,0 0-1,0 1 1,0-2-1,0 1 1,0 0-1,0-1 1,0 1-1,1-1 1,-1-1-1,0 1 1,0 0-1,0-1 1,0 0-1,0 0 1,4-1 0,1-2 12,-1 0 0,1 0 0,-1-1 0,0 0 0,-1-1 0,1 1 0,-1-2 0,0 1 0,0-1 0,-1 0 0,0 0 0,0 0 0,8-16 0,2-5 177,-2 0 0,19-53 0,-32 78-168,3-11 103,1 0 0,1 0 0,0 0 0,0 1 1,2 0-1,0 0 0,0 1 0,12-14 0,-19 25-104,0 0 0,0 0 0,0 0-1,0 0 1,0 0 0,0 1 0,0-1 0,0 0 0,0 1-1,0-1 1,0 1 0,0-1 0,1 1 0,-1-1 0,0 1 0,0 0-1,1 0 1,-1-1 0,0 1 0,0 0 0,1 0 0,-1 0 0,0 0-1,0 1 1,1-1 0,1 1 0,-2 0-3,1 0 0,0 0 0,0 1 0,-1-1 0,1 1 0,-1-1 0,1 1 0,-1 0 1,0-1-1,1 1 0,-1 0 0,0 0 0,1 4 0,3 5 9,-1 1 0,-1 0 1,0 0-1,1 14 0,-1 17-12,-3-34-11,0 1 0,0 0 0,2-1 0,-1 0 0,1 1 0,3 9 0,-5-19-6,0 0 1,0 0-1,0 0 1,0 0-1,0 0 0,0 0 1,1 0-1,-1-1 1,0 1-1,0 0 1,0 0-1,0 0 1,0 0-1,0 0 0,0 0 1,0 0-1,0 0 1,0 0-1,0 0 1,0 0-1,1 0 0,-1 0 1,0 0-1,0 0 1,0 0-1,0 0 1,0 0-1,0 0 1,0 0-1,0 0 0,0 0 1,0 0-1,1 0 1,-1 0-1,0 0 1,0 0-1,0 0 0,0 0 1,0 0-1,0 0 1,0 0-1,0 0 1,0 0-1,0 0 1,0 1-1,0-1 0,0 0 1,1 0-1,-1 0 1,0 0-1,0 0 1,0 0-1,0 0 0,0 0 1,0 0-1,0 0 1,0 0-1,0 1 1,0-1-1,0 0 1,0 0-1,0 0 0,0 0 1,0 0-1,0 0 1,0 0-1,0 0 1,0 0-1,2-11-67,2-25-9,-3 25 47,17-118-148,-14 110 163,1 0 0,1 1 0,0-1 0,16-29-1,-21 46 17,-1 1-1,1-1 1,0 1-1,0-1 1,0 1-1,0-1 1,0 1-1,0 0 0,0-1 1,0 1-1,1 0 1,-1 0-1,0 0 1,1 0-1,-1 0 1,1 0-1,-1 0 0,1 1 1,-1-1-1,1 1 1,0-1-1,2 0 1,-3 2-2,1-1 0,-1 1 1,1-1-1,-1 1 0,0 0 1,1 0-1,-1-1 0,0 1 1,1 0-1,-1 0 0,0 1 1,0-1-1,0 0 0,0 0 1,0 0-1,0 1 0,-1-1 0,1 1 1,0-1-1,-1 0 0,1 1 1,-1-1-1,1 1 0,0 1 1,3 11-1,2 0 0,0 0 0,0-1 0,1 0 0,10 13 0,-17-25 1,0-1 1,0 0-1,1 1 1,-1-1 0,0 0-1,0 1 1,1-1-1,-1 0 1,0 0-1,1 1 1,-1-1-1,1 0 1,-1 0 0,0 1-1,1-1 1,-1 0-1,1 0 1,-1 0-1,0 0 1,1 0 0,-1 0-1,1 1 1,-1-1-1,1 0 1,-1 0-1,0 0 1,1 0-1,-1-1 1,1 1 0,-1 0-1,1 0 1,-1 0-1,0 0 1,1 0-1,-1-1 1,1 1 0,11-17-42,3-24-71,44-150-1286,0 0 814,-54 166 588,0 1-1,-2-2 0,-1 1 1,-1 0-1,-4-49 0,0 50-1,0 0 0,-2 0-1,-1 0 1,-1 1 0,-1 0-1,-1 0 1,-20-36 0,20 50 11,3 14 19,3 25 31,6 21 43,2 1 1,22 88-1,45 96 436,-67-222-489,15 35 93,-19-46-135,0-1 0,0 0 0,0 0 0,0 0 0,1 0 0,-1 0 0,1 0 0,0 0 0,-1 0 0,1 0 0,0-1 0,0 1 0,0-1 0,0 0 0,5 3 0,-7-4-9,1 0 1,0 0 0,0 0 0,0 0 0,0 0 0,0 0 0,0 0 0,0-1 0,0 1 0,0 0 0,-1 0-1,1-1 1,0 1 0,0 0 0,0-1 0,0 1 0,-1-1 0,1 1 0,0-1 0,-1 0 0,1 1-1,0-1 1,-1 0 0,1 1 0,-1-1 0,1 0 0,-1 0 0,1 0 0,12-27 17,-12 26-16,39-127 28,-18 52-13,-21 74-16,0 0-1,0 1 0,0-1 1,0 1-1,0-1 0,1 1 1,-1-1-1,1 1 0,0 0 1,3-4-1,-4 5-1,0 0 1,0 1-1,0-1 0,0 0 1,0 1-1,0-1 0,0 1 1,0-1-1,0 1 1,0 0-1,1 0 0,-1-1 1,0 1-1,0 0 0,0 0 1,0 0-1,0 0 0,1 0 1,0 0-1,0 1 3,1 0 0,-1 0 0,0 1 0,0-1 0,0 0 0,0 1 0,0-1 0,0 1-1,-1-1 1,1 1 0,-1 0 0,1 0 0,-1 0 0,1 0 0,-1 0 0,0 0 0,0 0 0,0 0 0,0 1 0,0-1 0,-1 0-1,1 1 1,0 2 0,1 9 39,-1 1-1,0-1 0,-1 0 0,0 1 1,-1-1-1,-1 0 0,0 0 0,-1 1 1,-1-2-1,0 1 0,-1 0 1,0-1-1,-1 0 0,-1 0 0,0-1 1,0 1-1,-2-2 0,-15 20 0,23-31-89,1 1 0,-1 0 0,0 0-1,1 0 1,-1-1 0,0 1 0,0 0-1,0-1 1,1 1 0,-1-1 0,0 1-1,0-1 1,0 1 0,0-1 0,0 0-1,0 1 1,0-1 0,0 0 0,0 0-1,0 0 1,0 1 0,0-1 0,0 0-1,0-1 1,-1 1 0,1 0-1,0 0 1,0 0 0,0-1 0,0 1-1,0 0 1,0-1 0,1 1 0,-1-1-1,0 1 1,0-1 0,0 1 0,0-1-1,0 0 1,1 0 0,-1 1 0,0-1-1,1 0 1,-1 0 0,0 0 0,1 0-1,-1 1 1,1-1 0,0 0 0,-1 0-1,1 0 1,0 0 0,-1 0 0,1-2-1,-3-6-759,0 0 0,1 0 0,0-1 0,0-14 0,2 3-680,2 0 1,0 0-1,2 0 1,0 0-1,1 1 1,1 0-1,13-28 1,-4 4 417,-12 36 964,0 0 0,0 0-1,1 0 1,-1 1 0,2-1-1,8-11 1,-11 16 249,0 1 0,1 0 0,-1-1 0,1 1 0,-1 1-1,1-1 1,0 0 0,0 1 0,0-1 0,0 1 0,0 0 0,0 0 0,0 0-1,0 0 1,0 1 0,0-1 0,1 1 0,-1 0 0,0 0 0,0 0 0,4 0-1,1 2 568,-1-1 0,1 1 0,-1 1 0,1-1-1,-1 1 1,0 1 0,-1-1 0,1 1 0,0 0-1,-1 1 1,0 0 0,0-1 0,0 2-1,-1-1 1,8 10 0,-3-2-191,-1 0 1,0 0-1,-1 1 1,0 0-1,-1 1 1,8 22-1,-18-51-502,1 0 0,1-1 0,0 0 0,1-21 0,0 8-13,0-4-25,1-1-1,1 1 0,2 0 0,1 0 0,1 1 0,13-37 1,-8 37-2198,20-40 0,-27 68-583</inkml:trace>
</inkml:ink>
</file>

<file path=ppt/ink/ink2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01.064"/>
    </inkml:context>
    <inkml:brush xml:id="br0">
      <inkml:brushProperty name="width" value="0.05" units="cm"/>
      <inkml:brushProperty name="height" value="0.05" units="cm"/>
      <inkml:brushProperty name="color" value="#FF0066"/>
    </inkml:brush>
  </inkml:definitions>
  <inkml:trace contextRef="#ctx0" brushRef="#br0">190 449 5961,'-1'-2'432,"0"1"1,-1 0-1,1 0 0,0-1 0,0 1 0,-1 0 0,1 0 1,-1 0-1,1 1 0,-1-1 0,1 0 0,-1 0 0,0 1 1,1-1-1,-1 1 0,0-1 0,1 1 0,-4 0 0,3 0-52,-1 0 0,0 0 0,1 1-1,-1 0 1,1-1 0,-1 1-1,1 0 1,-1 0 0,1 0-1,0 1 1,-3 1 0,-6 5 295,1 0 1,0 1 0,1 0-1,-10 12 1,9-9-89,3-4-372,1-1 0,0 2-1,0-1 1,1 1 0,0 0-1,1 0 1,0 0 0,-3 11 0,5-15-174,1-1 0,-1 1 0,2 0 0,-1-1 0,0 1 0,1 0 0,0 0 0,0 0 0,0-1 0,1 1 0,0 0 1,-1 0-1,2-1 0,-1 1 0,0-1 0,1 1 0,0-1 0,0 0 0,3 5 0,-4-8-18,-1 0 0,1 0 0,-1-1 0,1 1 0,0 0 0,-1 0 0,1-1 0,0 1 0,-1-1 0,1 1 0,0 0 0,0-1 0,0 1 0,-1-1 0,1 0 0,0 1 0,0-1 0,0 0 0,0 1 0,0-1 0,0 0 0,0 0 0,0 0 0,0 0 0,0 0 0,0 0 0,0 0 0,0 0 0,0 0 0,-1-1 0,1 1 0,0 0 0,0-1-1,0 1 1,0 0 0,0-1 0,0 1 0,-1-1 0,1 1 0,0-1 0,0 0 0,-1 1 0,2-2 0,4-4 157,-1 0-1,0-1 1,0 1 0,5-11-1,-2 5 27,14-27 222,-17 30-314,0-1 1,0 1-1,1 0 0,11-12 0,-16 20-97,0 0 0,0 0-1,0 0 1,0 0 0,1 0 0,-1 0 0,0 1-1,0-1 1,1 0 0,-1 1 0,0-1 0,1 1-1,-1 0 1,1-1 0,-1 1 0,1 0 0,-1 0-1,1 0 1,-1 0 0,0 0 0,1 0 0,-1 0-1,1 1 1,-1-1 0,1 0 0,-1 1 0,0-1-1,1 1 1,-1-1 0,0 1 0,1 0 0,-1 0-1,0 0 1,0-1 0,0 1 0,0 0-1,0 0 1,0 1 0,0-1 0,0 0 0,0 0-1,0 0 1,0 1 0,-1-1 0,1 0 0,-1 1-1,1-1 1,-1 0 0,1 1 0,-1-1 0,0 1-1,0-1 1,0 3 0,13 43 63,-16-44-68,3-11-19,7-18-46,-2 5-14,1 0 0,1 1-1,0 0 1,2 0-1,19-34 1,-22 47 48,1 0 0,-1 1 0,1-1 1,0 1-1,0 0 0,1 1 0,0 0 0,0 0 0,0 0 1,0 1-1,1 1 0,0-1 0,12-2 0,-14 3 24,0 0 14,-1 0 0,1-1-1,-1 0 1,0 0 0,0-1-1,-1 0 1,0 0 0,1 0 0,-2 0-1,1-1 1,0 0 0,-1 0-1,-1 0 1,1-1 0,-1 1-1,0-1 1,4-10 0,-3 3 45,0 1 0,0-1 0,-1 0 0,-1 0 0,0 0 0,-1 0-1,-1 0 1,-1-18 0,0 21-32,-1 0 0,0 0-1,-1 0 1,0 0-1,-1 0 1,-8-17 0,12 27-30,-1 1 0,1-1 0,0 1 1,0-1-1,0 0 0,-1 1 0,1-1 0,0 1 1,-1-1-1,1 1 0,-1-1 0,1 1 0,0-1 1,-1 1-1,1 0 0,-1-1 0,1 1 0,-1 0 1,1-1-1,-1 1 0,0 0 0,1-1 0,-1 1 1,1 0-1,-1 0 0,1 0 0,-2 0 0,-5 12 81,1 31 18,6-13-17,1-1 0,1 1 1,1 0-1,2-1 0,1 1 0,2-1 0,0-1 0,2 0 0,1 0 1,23 42-1,-32-66-117,0 0 1,0 0 0,1-1-1,-1 1 1,1-1 0,0 0-1,-1 1 1,2-1 0,-1 0 0,7 4-1,-9-6-72,1-1-1,-1 1 0,1 0 0,0-1 1,-1 0-1,1 1 0,0-1 1,-1 0-1,1 0 0,0 0 1,-1 0-1,1 0 0,0 0 0,-1 0 1,1-1-1,0 1 0,-1-1 1,1 1-1,0-1 0,-1 1 1,1-1-1,-1 0 0,1 0 0,-1 0 1,1 0-1,-1 0 0,0 0 1,2-2-1,20-22-3068,-1-6 1311</inkml:trace>
</inkml:ink>
</file>

<file path=ppt/ink/ink2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02.277"/>
    </inkml:context>
    <inkml:brush xml:id="br0">
      <inkml:brushProperty name="width" value="0.05" units="cm"/>
      <inkml:brushProperty name="height" value="0.05" units="cm"/>
      <inkml:brushProperty name="color" value="#FF0066"/>
    </inkml:brush>
  </inkml:definitions>
  <inkml:trace contextRef="#ctx0" brushRef="#br0">1 1 10666,'24'8'4297,"7"0"-2889,8 3-343,1 1-457,2-8-1008,10-5 280</inkml:trace>
</inkml:ink>
</file>

<file path=ppt/ink/ink2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02.922"/>
    </inkml:context>
    <inkml:brush xml:id="br0">
      <inkml:brushProperty name="width" value="0.05" units="cm"/>
      <inkml:brushProperty name="height" value="0.05" units="cm"/>
      <inkml:brushProperty name="color" value="#FF0066"/>
    </inkml:brush>
  </inkml:definitions>
  <inkml:trace contextRef="#ctx0" brushRef="#br0">0 1 9970,'42'24'64,"-26"-14"-904</inkml:trace>
</inkml:ink>
</file>

<file path=ppt/ink/ink2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48.710"/>
    </inkml:context>
    <inkml:brush xml:id="br0">
      <inkml:brushProperty name="width" value="0.05" units="cm"/>
      <inkml:brushProperty name="height" value="0.05" units="cm"/>
      <inkml:brushProperty name="color" value="#FF0066"/>
    </inkml:brush>
  </inkml:definitions>
  <inkml:trace contextRef="#ctx0" brushRef="#br0">106 723 6657,'-1'1'254,"1"0"-1,0 0 0,-1 0 1,1-1-1,0 1 0,-1 0 1,1 0-1,-1 0 0,1-1 1,-1 1-1,1 0 0,-1 0 1,0-1-1,1 1 0,-1-1 1,0 1-1,0 0 0,0-1 0,1 0 1,-1 1-1,0-1 0,0 1 1,0-1-1,0 0 0,0 0 1,1 1-1,-3-1 0,1-1 126,1-1-1,-1 1 1,1-1-1,-1 1 0,1-1 1,0 0-1,0 0 1,0 1-1,0-1 1,-2-4-1,-11-18-292,2 8 129,7 11-135,1 0-1,0 0 1,1-1 0,-1 1-1,1-1 1,0 0-1,0 0 1,1 0 0,0 0-1,0 0 1,-2-12-1,1-33 540,1-1 0,3 1 0,2-1 0,11-59-1,-4 31 189,15-73 936,-18 117-1472,-3 24-651,0 19-1981,1 29-1538,-4-34 3930,-1-1-57,2 17-1760,-1 1 1,-1 26-1,-1-13 32</inkml:trace>
</inkml:ink>
</file>

<file path=ppt/ink/ink2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49.110"/>
    </inkml:context>
    <inkml:brush xml:id="br0">
      <inkml:brushProperty name="width" value="0.05" units="cm"/>
      <inkml:brushProperty name="height" value="0.05" units="cm"/>
      <inkml:brushProperty name="color" value="#FF0066"/>
    </inkml:brush>
  </inkml:definitions>
  <inkml:trace contextRef="#ctx0" brushRef="#br0">1 33 7826,'7'29'7419,"1"-7"-3832,-3-13-3604,0-1 0,0 0-1,0 0 1,11 11 0,12 15 1445,-23-27-1153,0-1 0,0 0 0,1 0 0,0 0 1,0-1-1,11 8 0,-15-12-231,-1 0 0,1 0 0,0 0 0,0 0-1,0 0 1,0-1 0,0 1 0,0-1 0,0 0 0,0 1 0,0-1-1,0 0 1,0 0 0,0 0 0,0 0 0,0-1 0,0 1 0,0 0-1,0-1 1,0 0 0,0 1 0,0-1 0,0 0 0,0 0 0,-1 0-1,1 0 1,0 0 0,-1-1 0,1 1 0,-1 0 0,3-3 0,6-7-162,-1 1 1,0-2 0,0 0-1,11-21 1,-14 20-722,0 0 0,-1 0 0,0 0 1,5-26-1,-4-2-464</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51.145"/>
    </inkml:context>
    <inkml:brush xml:id="br0">
      <inkml:brushProperty name="width" value="0.05" units="cm"/>
      <inkml:brushProperty name="height" value="0.05" units="cm"/>
      <inkml:brushProperty name="color" value="#FF0066"/>
    </inkml:brush>
  </inkml:definitions>
  <inkml:trace contextRef="#ctx0" brushRef="#br0">58 31 4801,'-19'-8'1032,"15"7"-561,1-1 1,-1 0-1,0 0 0,0 0 1,0 0-1,1 0 1,-10-7 8758,16 22-8901,3 0-96,0 1 0,12 21 0,-13-27-173,-1-1-1,0 1 1,0-1 0,-1 1-1,0 0 1,0 0 0,-1 1-1,0-1 1,0 0 0,-1 1-1,0 12 1,-4 41-202,-2-1-1,-26 112 1,26-137-1852,6-3 808</inkml:trace>
</inkml:ink>
</file>

<file path=ppt/ink/ink2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49.681"/>
    </inkml:context>
    <inkml:brush xml:id="br0">
      <inkml:brushProperty name="width" value="0.05" units="cm"/>
      <inkml:brushProperty name="height" value="0.05" units="cm"/>
      <inkml:brushProperty name="color" value="#FF0066"/>
    </inkml:brush>
  </inkml:definitions>
  <inkml:trace contextRef="#ctx0" brushRef="#br0">44 259 8298,'-43'-26'8610,"43"25"-8506,0 1 0,0 0 0,0-1 0,0 1 0,0 0 0,0-1 0,0 1 0,0 0 1,0-1-1,0 1 0,0 0 0,0-1 0,0 1 0,0 0 0,0-1 0,1 1 0,-1 0 1,0-1-1,0 1 0,0 0 0,1 0 0,-1-1 0,0 1 0,0 0 0,0 0 0,1-1 1,-1 1-1,0 0 0,1 0 0,-1 0 0,0-1 0,1 1 0,-1 0 0,0 0 0,0 0 1,1 0-1,-1 0 0,0 0 0,1 0 0,-1 0 0,1 0 0,-1 0 0,0 0 0,1 0 0,-1 0 1,11 6 63,-1 0 0,0 1 0,0 0 1,-1 1-1,0 0 0,15 17 0,-17-17-76,47 58 495,-46-54-463,0 0 0,1-1 0,0 0 0,1-1 0,0 0 0,1-1 0,0 0 0,12 8 0,-23-17-120,1 1 0,0-1 0,-1 1-1,1-1 1,-1 1 0,1-1 0,0 0 0,-1 1-1,1-1 1,0 0 0,-1 0 0,1 0-1,0 1 1,0-1 0,-1 0 0,1 0 0,0 0-1,0 0 1,-1 0 0,1 0 0,0 0-1,0-1 1,-1 1 0,1 0 0,0 0 0,-1 0-1,1-1 1,0 1 0,-1 0 0,1-1 0,0 1-1,0-1 1,0-1 1,-1 0 1,1 1-1,-1-1 1,1 1-1,-1-1 0,0 0 1,1 1-1,-1-1 0,0 0 1,0 1-1,0-1 0,-1 0 1,1-2-1,-17-54 81,-38-74-2,-20-54-70,74 184-36,1-1 0,-1 0-1,0 0 1,1 0 0,0 0 0,-1 0-1,1 0 1,0 0 0,1 0-1,-1 0 1,0 0 0,1 0-1,0 0 1,0 0 0,1-3-1,-1 5-123,-1 0 0,1 0 0,0 0 0,0 0 0,0 0 0,-1 0-1,1 0 1,0 1 0,0-1 0,0 0 0,1 1 0,-1-1 0,0 1-1,0-1 1,0 1 0,0-1 0,0 1 0,1 0 0,-1 0 0,0 0-1,0-1 1,1 1 0,-1 0 0,0 0 0,0 1 0,0-1 0,1 0-1,-1 0 1,0 1 0,0-1 0,0 0 0,0 1 0,1-1 0,-1 1-1,0 0 1,0-1 0,0 1 0,0 0 0,1 1 0,12 3-1881,8-2 902</inkml:trace>
</inkml:ink>
</file>

<file path=ppt/ink/ink2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50.200"/>
    </inkml:context>
    <inkml:brush xml:id="br0">
      <inkml:brushProperty name="width" value="0.05" units="cm"/>
      <inkml:brushProperty name="height" value="0.05" units="cm"/>
      <inkml:brushProperty name="color" value="#FF0066"/>
    </inkml:brush>
  </inkml:definitions>
  <inkml:trace contextRef="#ctx0" brushRef="#br0">0 53 7690,'40'48'1484,"22"28"3221,-21-36-1127,-30-30-3186,-1 0 1,0 0 0,12 17 0,-14-16-360,-2-3-200,-1 0 0,0 0 0,0 1-1,6 16 1,-8-35-3973,-2-9 3319,-11-45 657,11 61 285,-1-1 1,1 1-1,0 0 0,0 0 0,0 1 1,0-1-1,0 0 0,1 0 0,-1 0 0,1 1 1,0-1-1,0 1 0,0-1 0,0 1 1,0 0-1,0 0 0,1 0 0,-1 0 1,1 0-1,2-1 0,10-10 706,-11 8-557,9-10 477,-1-1-1,-1 0 0,11-19 1,-20 31-587,0 0 0,0-1 0,0 1 0,-1-1 0,1 0 0,-1 0 0,0 0 0,-1 1 0,1-1 0,-1 0 0,0 0 0,0 0 0,0 0 0,-1 0 0,0 0 0,0 0 0,-2-5 0,1 7 1059,3 12-653,4 18-29,10 14 151,33 65 0,-31-72-531,-10-17-72,2 0 1,1-1-1,0-1 0,0 1 0,2-2 0,0 1 0,0-2 0,2 1 0,0-2 0,17 13 1,9-2 335</inkml:trace>
</inkml:ink>
</file>

<file path=ppt/ink/ink2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53.529"/>
    </inkml:context>
    <inkml:brush xml:id="br0">
      <inkml:brushProperty name="width" value="0.05" units="cm"/>
      <inkml:brushProperty name="height" value="0.05" units="cm"/>
      <inkml:brushProperty name="color" value="#FF0066"/>
    </inkml:brush>
  </inkml:definitions>
  <inkml:trace contextRef="#ctx0" brushRef="#br0">417 1008 6649,'-57'21'12174,"67"-17"-11303,17 4-302,63 20 1509,166 30 0,-200-52-1629,0-3 0,0-2 0,110-14 0,-89 1-20,0-3 0,95-33 0,-143 38-319,-2 0 0,1-2 0,-2-1 0,0-1 1,0-2-1,-1 0 0,-1-2 0,30-28 0,-42 35-78,-2 0 0,1-1 0,-2 0 0,0-1-1,0 0 1,-1 0 0,-1-1 0,0 0 0,-1 0 0,0-1-1,-1 0 1,-1 0 0,0 0 0,-2 0 0,1-1 0,-2 1-1,0-25 1,-3 9 11,-2 0 1,-1 1-1,-2-1 0,0 1 0,-2 0 0,-15-31 1,6 21-31,-2 1 0,-1 1 1,-47-62-1,56 84-13,-1 0 0,-1 2 0,-1-1 0,0 2 0,0 0 0,-23-13 0,28 19 0,-1 1 0,-1 0 0,1 1 0,-1 0 0,0 1 0,0 1 0,0 0 0,0 0 0,-1 1 0,1 1 0,-16 0 0,-46 6 24,0 3 0,-100 25 0,-56 8 107,143-33-53,-69 9 114,134-12-166,1 0-1,-1 1 1,1 1 0,0 1-1,-22 12 1,11-2-16,1 1 0,0 1-1,1 2 1,1 1 0,1 1-1,-31 36 1,44-43-9,1 1 1,1 1-1,0-1 0,2 2 1,0 0-1,1 0 0,1 1 1,1 0-1,1 1 0,1 0 1,-5 33-1,9-34 8,0 0 0,1-1 0,1 1 0,1 0 0,1 0 0,1 0-1,6 23 1,-4-29 21,0-1 0,0 1 0,2-1 0,-1 0 0,2 0 0,0-1 0,1 0 1,0-1-1,0 0 0,17 15 0,-1-4 71,1-2 1,0-1 0,2-1 0,1-2 0,0 0 0,1-2 0,0-2 0,1 0 0,61 14 0,-53-17-25,1-3 0,0-1 0,1-2 0,0-2 0,-1-2 1,1-1-1,68-12 0,-77 6-221,0-1-1,-1-2 1,37-17 0,34-21-5669,-99 46 5451,24-10-1556</inkml:trace>
</inkml:ink>
</file>

<file path=ppt/ink/ink2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54.215"/>
    </inkml:context>
    <inkml:brush xml:id="br0">
      <inkml:brushProperty name="width" value="0.05" units="cm"/>
      <inkml:brushProperty name="height" value="0.05" units="cm"/>
      <inkml:brushProperty name="color" value="#FF0066"/>
    </inkml:brush>
  </inkml:definitions>
  <inkml:trace contextRef="#ctx0" brushRef="#br0">10 434 7954,'-10'7'4532,"19"-9"-520,9-4-3233,41-14 1161,-1-3 1,58-32-1,-53 24-997,136-58 1138,286-88 0,-457 168-2184,0 1 0,0 1 0,1 2 1,50-3-1,-100 18-5692,9-7 4883,-17 8-418</inkml:trace>
</inkml:ink>
</file>

<file path=ppt/ink/ink2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55.343"/>
    </inkml:context>
    <inkml:brush xml:id="br0">
      <inkml:brushProperty name="width" value="0.05" units="cm"/>
      <inkml:brushProperty name="height" value="0.05" units="cm"/>
      <inkml:brushProperty name="color" value="#FF0066"/>
    </inkml:brush>
  </inkml:definitions>
  <inkml:trace contextRef="#ctx0" brushRef="#br0">7 475 10050,'0'0'129,"0"0"0,0 0 1,0 0-1,0 0 0,-1 0 0,1 0 0,0 0 0,0 0 0,0 0 0,-1 0 1,1 0-1,0 0 0,0 0 0,0 0 0,-1 0 0,1 0 0,0 0 0,0 0 1,0 0-1,-1 0 0,1 0 0,0 0 0,0-1 0,-1 1 646,1-1-646,0 1 0,0 0 0,0 0 1,-1 0-1,1 0 0,0-1 0,0 1 0,0 0 0,0 0 0,0 0 0,0-1 1,0 1-1,0 0 0,0 0 0,0 0 0,0 0 0,0-1 0,0 1 1,0 0-1,0 0 0,0 0 0,0-1 0,14-3 2488,-10 3-2332,1 0 0,0 1 0,-1 0 1,1 0-1,-1 0 0,9 1 0,-10 1-182,0 0 0,0 0 0,0 0-1,0 1 1,-1-1 0,1 1 0,-1-1 0,1 1-1,-1 0 1,0 0 0,0 0 0,0 0 0,-1 0-1,1 0 1,-1 1 0,1-1 0,-1 0-1,0 1 1,0 4 0,4 10 111,-2 1-1,2 22 1,-3-28-160,-1 0 0,-1 1 0,0-1 0,0 0 0,-2 1-1,0-1 1,0 0 0,-7 21 0,9-34-52,0 1-1,0-1 0,0 1 1,0-1-1,0 1 1,0-1-1,-1 1 0,1-1 1,0 1-1,0-1 0,0 0 1,-1 1-1,1-1 1,0 1-1,0-1 0,-1 1 1,1-1-1,-1 0 0,1 1 1,0-1-1,-1 0 0,1 1 1,-1-1-1,1 0 1,0 0-1,-1 1 0,1-1 1,-1 0-1,1 0 0,-1 0 1,1 0-1,-1 1 1,1-1-1,-1 0 0,1 0 1,-1 0-1,1 0 0,-2-1 1,1 0 0,0 0 1,0 0-1,0-1 0,0 1 1,0 0-1,0-1 1,0 1-1,0-1 0,1 1 1,-1-1-1,0-2 1,-10-51 14,9 37-17,1 0 0,1 0 0,1 0 0,0-1 0,1 1 0,1 0 0,1 0 0,1 1 0,0-1 0,1 1 0,1 0 0,1 1 0,0-1 0,1 1 0,1 1 0,0 0 0,13-14 0,-18 23 22,1 1 0,-1 1 0,1-1 0,-1 1 0,1 0 0,1 0-1,-1 1 1,0 0 0,1 0 0,0 0 0,-1 1 0,13-3 0,-16 4-3,1 1 1,0 0-1,-1-1 1,1 1-1,0 1 1,-1-1-1,1 0 1,-1 1 0,1 0-1,0 0 1,-1 0-1,1 0 1,-1 1-1,0-1 1,0 1-1,1 0 1,-1 0 0,0 0-1,0 0 1,-1 1-1,1-1 1,0 1-1,-1-1 1,0 1-1,1 0 1,1 4-1,1 1-5,0-1 0,-1 1-1,0 0 1,0 0-1,-1 0 1,0 1-1,-1-1 1,0 1-1,0 0 1,-1-1-1,0 1 1,0 10 0,-6-5-9,-3-13-27,7-2 20,0 0-1,1 0 0,-1 0 0,0 0 0,0 0 0,0 0 1,1-1-1,-1 1 0,0 0 0,1 0 0,-1-1 1,1 1-1,0 0 0,-1-1 0,1 1 0,0-2 1,0-14-20,0 1 0,1-1 0,1 1 0,1 0 1,1 0-1,0 0 0,0 0 0,2 0 0,0 1 1,1 0-1,13-21 0,-19 34 21,0 0 0,0 1 0,1-1 0,-1 1 0,0-1 0,1 1 0,-1 0 0,1 0 0,-1 0 0,1-1 0,0 1 0,-1 1 0,1-1 0,0 0 0,0 0 0,0 1 0,0-1 0,-1 1 0,1-1 0,0 1 0,0 0 0,0 0 0,0 0 0,0 0 0,2 0 0,3 2 20,0 0 1,-1 0-1,1 1 0,-1-1 0,11 7 0,-11-5 30,0-1 0,0 0 0,0-1 0,12 4 0,-12-5-35,0 0 1,0-1-1,0 0 1,0 0-1,1-1 1,-1 1-1,0-1 1,0 0-1,0-1 1,0 0-1,0 0 1,-1 0-1,1 0 1,-1-1-1,1 0 1,-1 0 0,0-1-1,0 0 1,0 1-1,0-2 1,-1 1-1,0 0 1,0-1-1,0 0 1,0 0-1,-1 0 1,0 0-1,3-7 1,0-6-4,-1 0 1,3-30-1,-6 31 86,1 1 1,1-1-1,8-23 0,-11 39-73,-1 1 0,0-1 0,1 1 0,-1-1 1,1 1-1,-1 0 0,1-1 0,-1 1 0,1 0 0,-1-1 1,1 1-1,-1 0 0,1-1 0,-1 1 0,1 0 1,-1 0-1,1 0 0,0 0 0,-1 0 0,1 0 0,-1 0 1,1 0-1,0 0 0,-1 0 0,1 0 0,-1 0 0,1 0 1,0 0-1,-1 0 0,1 1 0,-1-1 0,1 0 1,-1 0-1,1 1 0,-1-1 0,1 0 0,-1 1 0,1-1 1,-1 1-1,1-1 0,-1 1 0,1 0 0,27 23 332,-23-18-259,19 17 71,-18-15-226,1-1 1,-1-1-1,1 1 1,1-1-1,-1 0 0,1-1 1,0 0-1,0 0 1,17 7-1,-25-12-43,1 0 1,-1 0-1,1 0 1,0 0-1,-1 0 1,1 0-1,0 0 0,-1 0 1,1 0-1,0 0 1,-1 0-1,1 0 1,0-1-1,-1 1 1,1 0-1,-1 0 0,1-1 1,0 1-1,-1 0 1,1-1-1,-1 1 1,1-1-1,-1 1 1,1-1-1,-1 1 0,1-1 1,-1 1-1,0-1 1,1 1-1,-1-1 1,0 1-1,1-1 1,-1 0-1,0 1 0,0-2 1,5-27-4234,-5 22 3623,3-18-790</inkml:trace>
</inkml:ink>
</file>

<file path=ppt/ink/ink2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55.798"/>
    </inkml:context>
    <inkml:brush xml:id="br0">
      <inkml:brushProperty name="width" value="0.05" units="cm"/>
      <inkml:brushProperty name="height" value="0.05" units="cm"/>
      <inkml:brushProperty name="color" value="#FF0066"/>
    </inkml:brush>
  </inkml:definitions>
  <inkml:trace contextRef="#ctx0" brushRef="#br0">28 62 7426,'-16'13'4208,"9"-10"-271,2 0-2264,20-1-1041,1-7-208,10-5-424,5 0-232,3-9-960,3 1-585,6-3 1041</inkml:trace>
</inkml:ink>
</file>

<file path=ppt/ink/ink2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56.251"/>
    </inkml:context>
    <inkml:brush xml:id="br0">
      <inkml:brushProperty name="width" value="0.05" units="cm"/>
      <inkml:brushProperty name="height" value="0.05" units="cm"/>
      <inkml:brushProperty name="color" value="#FF0066"/>
    </inkml:brush>
  </inkml:definitions>
  <inkml:trace contextRef="#ctx0" brushRef="#br0">59 1 8378,'59'10'5626,"-65"-7"-5228,0 0 0,1 0-1,-1 0 1,1 1-1,0 0 1,0 0 0,1 0-1,-1 1 1,1-1 0,0 1-1,0 0 1,-6 10-1,0 2 264,0 1 1,-12 33-1,21-49-607,0 0 1,0 0 0,0 1-1,1-1 1,-1 0 0,1 1-1,-1-1 1,1 1 0,0-1-1,0 1 1,0-1 0,0 0-1,1 1 1,-1-1 0,0 1-1,1-1 1,1 3 0,-1-3-24,0 0 0,0-1 0,1 1 0,-1-1 0,0 1 0,1-1 0,-1 1 0,1-1 1,0 0-1,-1 0 0,1 0 0,0 0 0,0 0 0,0 0 0,-1-1 0,5 2 0,7 0 60,0 0-1,0-1 1,0 0 0,0-1-1,17-2 1,-3 1 189,-19 1-82,-1 0-1,1 1 1,0 0 0,-1 1-1,0-1 1,1 1-1,13 6 1,-19-7-154,-1 0 0,0-1 0,1 1-1,-1 0 1,0 0 0,1 0 0,-1 0 0,0 0 0,0 0-1,0 0 1,0 0 0,0 1 0,0-1 0,0 0 0,0 0 0,0 1-1,-1-1 1,1 1 0,0-1 0,-1 1 0,0-1 0,1 1-1,-1-1 1,0 1 0,0-1 0,1 1 0,-1 0 0,0-1 0,-1 1-1,1-1 1,0 1 0,0-1 0,-1 1 0,1-1 0,-1 1-1,1-1 1,-1 1 0,0-1 0,1 0 0,-1 1 0,0-1 0,0 0-1,0 1 1,-2 1 0,0 1-77,0-1-1,-1 1 1,1-1 0,-1 0-1,1 0 1,-1 0 0,0 0-1,0-1 1,-1 1 0,1-1-1,0 0 1,-6 1 0,9-2-119,-1-1 0,1 0 0,0 1 0,0-1 0,-1 0 0,1 0 0,0 0 0,-1 0 0,1 0 0,0 0 1,-1 0-1,1 0 0,0 0 0,-1-1 0,1 1 0,0-1 0,0 1 0,-1-1 0,1 1 0,0-1 0,0 0 0,0 1 0,0-1 1,0 0-1,0 0 0,0 0 0,0 0 0,0 0 0,0 0 0,0 0 0,1 0 0,-1 0 0,0 0 0,1 0 0,-1-1 0,1 1 1,-1 0-1,1 0 0,0-1 0,-1 1 0,1 0 0,0-1 0,0 1 0,0 0 0,0-1 0,0 1 0,1-2 0,-1-12 1163,6 2-707</inkml:trace>
</inkml:ink>
</file>

<file path=ppt/ink/ink2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56.681"/>
    </inkml:context>
    <inkml:brush xml:id="br0">
      <inkml:brushProperty name="width" value="0.05" units="cm"/>
      <inkml:brushProperty name="height" value="0.05" units="cm"/>
      <inkml:brushProperty name="color" value="#FF0066"/>
    </inkml:brush>
  </inkml:definitions>
  <inkml:trace contextRef="#ctx0" brushRef="#br0">127 133 10186,'0'-1'192,"1"1"0,-1 0-1,0-1 1,0 1 0,0-1-1,0 1 1,0-1 0,0 1-1,0-1 1,0 1 0,-1 0 0,1-1-1,0 1 1,0-1 0,0 1-1,0-1 1,-1 1 0,1 0-1,0-1 1,0 1 0,-1-1 0,1 1-1,0 0 1,0-1 0,-1 1-1,1 0 1,-1 0 0,1-1-1,0 1 1,-1 0 0,1 0 0,0-1-1,-1 1 1,0 0 0,-16 6 2437,-22 28-1880,33-28-83,0 0-520,0 0 0,1 0 0,0 0 0,0 1 0,0-1 0,1 1-1,0 1 1,0-1 0,1 0 0,-4 12 0,6-16-127,0 0 0,1 0 0,-1 0 0,1 1 0,0-1 0,-1 0 0,2 0 0,-1 0 0,0 0 0,1 0 1,-1 0-1,1 0 0,0 0 0,0 0 0,0 0 0,0 0 0,1 0 0,-1-1 0,1 1 0,-1-1 0,1 1 0,0-1 0,0 1 0,0-1 0,1 0 0,-1 0 0,0 0 0,1 0 0,-1 0 1,5 1-1,33 12 158,-36-14-68,0 0 0,0 0 1,0 0-1,0 0 0,0 1 1,0 0-1,-1-1 0,1 1 0,-1 1 1,1-1-1,-1 0 0,1 1 1,-1 0-1,0-1 0,0 1 0,-1 1 1,5 4-1,-7-5-58,1-1-1,-1 0 1,0 1-1,0-1 1,0 1 0,0-1-1,-1 1 1,1-1-1,0 1 1,-1-1 0,0 0-1,0 1 1,0-1-1,0 0 1,0 0 0,0 1-1,0-1 1,-1 0-1,1 0 1,-2 1 0,-2 4-34,0-1 0,-1 0 1,1-1-1,-12 10 1,1-3-221,14-9-47,-1 0 0,0-1 0,0 1-1,0-1 1,0 0 0,0 0 0,-1 0-1,1 0 1,-1 0 0,1-1 0,-1 1-1,0-1 1,0 0 0,1 0 0,-8 0-1,11-1 114,-1-1 0,0 1 0,1 0 1,-1 0-1,0-1 0,1 1 0,-1-1 0,0 1 0,1-1 0,-1 1 0,1-1 0,-1 1 0,1-1 0,-1 1 0,1-1 0,-1 0 0,1 1 0,0-1 0,-1 1 0,1-1 0,0 0 0,-1 0 0,1 1 0,0-1 0,0 0 0,0 0 0,0 1 0,0-1 0,0 0 0,0 0 0,-1-19-1148</inkml:trace>
  <inkml:trace contextRef="#ctx0" brushRef="#br0" timeOffset="1">171 175 8682,'13'6'4001,"5"7"-1737,-5 4-207,-2 2-321,0 0-328,-6 7-487,3-1-209,-6-4-392,0 0-144,-2-10-120,-2-1-192,2-5-664,-3-9-609</inkml:trace>
  <inkml:trace contextRef="#ctx0" brushRef="#br0" timeOffset="2">147 2 9458,'-2'11'3977,"2"-4"-2409,8-4-872,8-1-80,-3-6-784,4-2-360,-8-2-720,6 1 688</inkml:trace>
</inkml:ink>
</file>

<file path=ppt/ink/ink2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57.102"/>
    </inkml:context>
    <inkml:brush xml:id="br0">
      <inkml:brushProperty name="width" value="0.05" units="cm"/>
      <inkml:brushProperty name="height" value="0.05" units="cm"/>
      <inkml:brushProperty name="color" value="#FF0066"/>
    </inkml:brush>
  </inkml:definitions>
  <inkml:trace contextRef="#ctx0" brushRef="#br0">1 33 5657,'28'38'2404,"13"27"7056,-38-57-8652,5 6 591,-5-13-841,-3-8-138,-1-10-316,1 0 0,1 0 0,6-28 0,-7 42-34,0 0-1,1 1 1,-1-1 0,1 1-1,0-1 1,0 1 0,0-1-1,0 1 1,0-1 0,0 1 0,1 0-1,-1 0 1,1 0 0,-1-1-1,1 2 1,0-1 0,0 0-1,0 0 1,0 0 0,0 1-1,0 0 1,1-1 0,-1 1 0,0 0-1,5-2 1,-3 3 17,-1 0-1,0 0 1,0 0-1,0 0 1,0 0 0,0 1-1,0-1 1,0 1 0,-1 0-1,1 0 1,0 0 0,0 0-1,0 1 1,-1-1-1,1 1 1,-1 0 0,1-1-1,3 5 1,47 47-495,-46-52-3002,-6-2 2276</inkml:trace>
</inkml:ink>
</file>

<file path=ppt/ink/ink2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57.583"/>
    </inkml:context>
    <inkml:brush xml:id="br0">
      <inkml:brushProperty name="width" value="0.05" units="cm"/>
      <inkml:brushProperty name="height" value="0.05" units="cm"/>
      <inkml:brushProperty name="color" value="#FF0066"/>
    </inkml:brush>
  </inkml:definitions>
  <inkml:trace contextRef="#ctx0" brushRef="#br0">41 166 10506,'-2'7'11395,"-32"142"-10528,33-141-860,-1 0 1,1 0 0,1 0-1,-1 9 1,1-16-9,0 0 1,0-1-1,0 1 0,0 0 1,0 0-1,1-1 0,-1 1 1,0 0-1,0-1 0,0 1 0,1 0 1,-1-1-1,0 1 0,1 0 1,-1-1-1,0 1 0,1 0 1,-1-1-1,1 1 0,-1-1 0,1 1 1,0 0-1,0-1 1,0-1 0,0 1 0,0 0 0,0 0 0,0 0 0,0-1 0,0 1 0,0-1 0,0 1 0,0-1 0,0 1 0,-1-1 0,1 1 0,0-1 0,0 0 0,0 1 0,-1-1 0,1 0 0,0 0 0,-1 1 0,2-3 0,11-14 85,-6 8-90,-1 0-1,1 1 1,1 1-1,12-12 1,-19 18 52,1 0 1,-1 0-1,1 0 1,0 0-1,-1 0 0,1 0 1,0 0-1,0 0 1,0 1-1,0-1 1,-1 1-1,1 0 1,0-1-1,0 1 0,0 0 1,0 0-1,0 0 1,0 0-1,0 0 1,0 1-1,0-1 1,0 1-1,0-1 0,0 1 1,0 0-1,-1-1 1,1 1-1,0 0 1,-1 0-1,3 2 1,4 4 105,0 0 1,-1 0-1,0 1 1,-1 0-1,1 0 1,-2 1-1,1-1 1,-1 1-1,0 0 1,-1 1-1,0-1 1,-1 1-1,0 0 1,3 14-1,-1 8-81,-2 1-1,0 0 1,-3 38-1,-1-49-68,-1-1 0,0 0-1,-6 23 1,6-37-2,0 0 0,0 1 1,0-1-1,-1 0 0,0 0 0,-1-1 0,1 1 1,-1-1-1,-1 1 0,1-1 0,-10 10 0,13-16-1,0 1 0,1 0-1,-1-1 1,0 1 0,0-1-1,0 1 1,1-1 0,-1 1-1,0-1 1,0 1 0,0-1-1,0 0 1,0 1 0,0-1-1,0 0 1,0 0 0,0 0-1,0 0 1,0 0 0,0 0-1,0 0 1,0 0 0,0 0-1,1 0 1,-3-1 0,1 0-3,1 0 1,-1-1-1,1 1 1,-1 0-1,1 0 1,0-1-1,0 1 1,-1 0-1,1-1 0,0 0 1,0 1-1,-1-4 1,-2-3-13,1-1 0,0 0-1,1 1 1,-3-17 0,2-9-22,1-2 1,1 1-1,2 0 0,2 0 1,1 0-1,10-38 0,0 14 125,4 1 0,43-96 0,-52 131 30,11-43 1,1-3-1462,-10 41 928</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51.908"/>
    </inkml:context>
    <inkml:brush xml:id="br0">
      <inkml:brushProperty name="width" value="0.05" units="cm"/>
      <inkml:brushProperty name="height" value="0.05" units="cm"/>
      <inkml:brushProperty name="color" value="#FF0066"/>
    </inkml:brush>
  </inkml:definitions>
  <inkml:trace contextRef="#ctx0" brushRef="#br0">26 2 6977,'-21'-2'4233,"21"2"-4156,-1 1 0,1-1 1,0 0-1,0 0 0,-1 0 0,1 0 1,0 0-1,0 0 0,0 1 0,-1-1 1,1 0-1,0 0 0,0 0 0,0 1 1,-1-1-1,1 0 0,0 0 0,0 1 1,0-1-1,0 0 0,0 0 0,0 1 1,-1-1-1,1 0 0,0 0 0,0 1 1,0-1-1,0 0 0,0 1 0,0-1 1,0 0-1,0 0 0,0 1 0,0-1 1,2 5 252,0-1 0,0 0 0,0 0 0,0 0 0,1 0 1,2 3-1,9 16 111,17 42-94,3-1-1,3-2 0,71 92 1,-106-152-740,-1-1-585,-4-4-1956</inkml:trace>
</inkml:ink>
</file>

<file path=ppt/ink/ink2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8:59.669"/>
    </inkml:context>
    <inkml:brush xml:id="br0">
      <inkml:brushProperty name="width" value="0.05" units="cm"/>
      <inkml:brushProperty name="height" value="0.05" units="cm"/>
      <inkml:brushProperty name="color" value="#FF0066"/>
    </inkml:brush>
  </inkml:definitions>
  <inkml:trace contextRef="#ctx0" brushRef="#br0">9 73 9314,'-2'-9'1369,"0"1"1,0-1-1,1 0 1,0 0-1,1-12 0,0 21-1297,0 0 0,0-1-1,0 1 1,0 0 0,0 0 0,0-1-1,0 1 1,0 0 0,0 0-1,0-1 1,0 1 0,0 0-1,0 0 1,0-1 0,0 1-1,0 0 1,0 0 0,1-1 0,-1 1-1,0 0 1,0 0 0,0 0-1,0-1 1,1 1 0,-1 0-1,0 0 1,0 0 0,0-1-1,1 1 1,-1 0 0,0 0-1,0 0 1,0 0 0,1 0 0,-1 0-1,0 0 1,0 0 0,1 0-1,-1-1 1,1 1 0,10 8 1301,12 18 112,1 11-533,-2 2 1,20 43 0,29 53-424,-34-81-459,-17-27-910,-2 0 0,16 34 0,-33-59 558,0 0 4,-1-1 0,1 0 0,-1 0 0,1 1 0,-1-1 0,1 0 0,-1 1 0,1-1 0,-1 1 0,0-1 0,0 1 0,0-1 0,0 2 0,-5 3-1089</inkml:trace>
</inkml:ink>
</file>

<file path=ppt/ink/ink2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9:00.038"/>
    </inkml:context>
    <inkml:brush xml:id="br0">
      <inkml:brushProperty name="width" value="0.05" units="cm"/>
      <inkml:brushProperty name="height" value="0.05" units="cm"/>
      <inkml:brushProperty name="color" value="#FF0066"/>
    </inkml:brush>
  </inkml:definitions>
  <inkml:trace contextRef="#ctx0" brushRef="#br0">0 384 9778,'10'-5'6869,"8"-3"-4499,25-14-763,257-180 3849,-225 149-5220,-62 45-442,-1-1-1,17-17 1,-26 23-576,0 0 0,0-1 0,0 1 0,-1-1 0,0 0 0,0 0 0,0 1 0,2-7 0,-2-2-673</inkml:trace>
</inkml:ink>
</file>

<file path=ppt/ink/ink2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9:00.476"/>
    </inkml:context>
    <inkml:brush xml:id="br0">
      <inkml:brushProperty name="width" value="0.05" units="cm"/>
      <inkml:brushProperty name="height" value="0.05" units="cm"/>
      <inkml:brushProperty name="color" value="#FF0066"/>
    </inkml:brush>
  </inkml:definitions>
  <inkml:trace contextRef="#ctx0" brushRef="#br0">0 188 8458,'120'81'10211,"-96"-68"-8631,-17-10-1299,-1 0 1,1 1 0,-1 0-1,0 0 1,0 0 0,0 1-1,-1-1 1,1 1 0,-1 1-1,0-1 1,-1 1 0,5 6-1,-10-11-75,-5-8-121,-12-20-66,14 20-18,-6-8 2,1 0 0,1 0 0,-12-28 1,19 38-4,-1 0 1,0-1 0,1 1 0,0 0-1,0 0 1,1-1 0,-1 1 0,1-1-1,1 1 1,-1 0 0,1-1 0,-1 1-1,2 0 1,-1-1 0,0 1 0,1 0-1,0 0 1,4-6 0,0 0-123,1 2 0,0-1 0,1 1 0,0 0 0,0 0 0,12-8 0,-13 11-908,1 1 1,0-1-1,1 2 1,15-8 0,-2 6-46</inkml:trace>
</inkml:ink>
</file>

<file path=ppt/ink/ink2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9:01.070"/>
    </inkml:context>
    <inkml:brush xml:id="br0">
      <inkml:brushProperty name="width" value="0.05" units="cm"/>
      <inkml:brushProperty name="height" value="0.05" units="cm"/>
      <inkml:brushProperty name="color" value="#FF0066"/>
    </inkml:brush>
  </inkml:definitions>
  <inkml:trace contextRef="#ctx0" brushRef="#br0">28 415 7218,'37'-12'3578,"-37"12"-3473,0 0 0,1 0 1,-1-1-1,1 1 0,-1 0 1,0 0-1,1 0 0,-1 0 1,0 0-1,1 0 0,-1-1 1,0 1-1,1 0 0,-1 0 1,0-1-1,1 1 1,-1 0-1,0 0 0,0-1 1,1 1-1,-1 0 0,0-1 1,0 1-1,0 0 0,0-1 1,1 1-1,-1 0 0,0-1 1,0 1-1,0 0 0,0-1 1,0 1-1,0-1 0,0 1 1,0 0-1,0-1 0,0 1 1,0 0-1,0-2 0,0 2 8,0 0-1,-1 0 0,1 0 1,0 0-1,0-1 0,0 1 1,0 0-1,0 0 0,-1 0 1,1 0-1,0 0 0,0-1 1,0 1-1,-1 0 0,1 0 0,0 0 1,0 0-1,0 0 0,-1 0 1,1 0-1,0 0 0,0 0 1,0 0-1,-1 0 0,1 0 1,0 0-1,0 0 0,-1 0 1,1 0-1,0 0 0,0 0 0,0 0 1,-1 0-1,1 0 0,0 0 1,0 0-1,0 1 0,-1-1 1,1 0-1,0 0 0,0 0 1,-1 1-1,-8 15 206,-1 1 0,2 0 0,-11 31 0,17-43-251,-1 2 11,0 0-1,1 0 1,0 0 0,0 1 0,1-1 0,0 0 0,0 1-1,1-1 1,-1 1 0,2-1 0,-1 1 0,1-1 0,0 1-1,1-1 1,-1 0 0,5 11 0,-5-17-76,-1 0 0,0-1 1,0 1-1,1 0 0,-1-1 0,1 1 0,-1 0 1,0-1-1,1 1 0,-1 0 0,1-1 1,0 1-1,-1-1 0,1 1 0,-1-1 1,1 0-1,0 1 0,-1-1 0,1 1 0,0-1 1,0 0-1,-1 0 0,1 1 0,0-1 1,0 0-1,-1 0 0,1 0 0,1 0 1,-1 0-1,1-1-1,-1 1 1,0-1 0,1 0 0,-1 1 0,0-1 0,0 0 0,1 0 0,-1 0 0,0 0 0,0 0 0,0 0 0,2-2 0,1-3 5,1-1 1,-1 0-1,0 0 1,5-11-1,5-38 81,-14 48 0,1 1 0,1-1 0,0 1 0,0 0 1,0 0-1,1 0 0,0 0 0,0 0 0,0 0 0,1 1 1,8-11-1,-11 16-27,0 0 0,0 0 0,1 0 0,-1 0 0,0 0 0,1 0 0,-1 0 0,1 0 0,-1 1 1,1-1-1,0 0 0,-1 1 0,1 0 0,0-1 0,-1 1 0,1 0 0,0 0 0,-1 0 0,1 0 0,2 0 0,-1 1 22,0-1 0,0 1-1,0 1 1,1-1-1,-1 0 1,0 1-1,-1-1 1,1 1-1,5 4 1,3 3 104,-1 1-1,0 1 1,15 19-1,-23-27-160,0 0-14,19 19 102,-12-21-66,-5-15-23,-6-56 41,0-9-76,2 72 1,1 0 1,0 0-1,0 0 0,1 0 0,0 0 1,0 0-1,1 0 0,4-9 0,-6 15 9,0-1-1,-1 1 0,1 0 0,0 0 0,0-1 0,0 1 1,0 0-1,0 0 0,0 0 0,0 0 0,0 0 0,0 1 0,1-1 1,-1 0-1,0 0 0,0 1 0,1-1 0,-1 1 0,1-1 1,-1 1-1,0 0 0,1-1 0,-1 1 0,1 0 0,-1 0 1,1 0-1,-1 0 0,3 1 0,2 0-3,1 1 1,-1 1-1,0-1 0,0 1 1,8 5-1,26 11-1,-38-18 6,0 0-1,0-1 1,0 0 0,0 1 0,-1-1 0,1 0 0,0 0 0,0 0 0,0 0 0,0 0 0,0 0-1,0-1 1,-1 1 0,1-1 0,0 1 0,0-1 0,0 0 0,2-1 0,-2 0 2,1 0-1,-1 0 1,0 0 0,0-1 0,0 1 0,0-1-1,-1 1 1,1-1 0,-1 0 0,1 1 0,-1-1 0,0 0-1,0 0 1,0 0 0,0 0 0,0-4 0,4-54 60,-5 42-34,1-6 92,2 1 1,0-1 0,1 1-1,10-30 1,-13 52-99,-1 1 0,0-1 0,1 1-1,-1 0 1,1-1 0,-1 1 0,1 0 0,0-1 0,0 1 0,0 0 0,-1 0-1,1 0 1,0 0 0,0 0 0,0 0 0,1 0 0,-1 0 0,0 0 0,0 1-1,0-1 1,1 0 0,-1 1 0,0-1 0,1 1 0,-1-1 0,1 1 0,-1 0-1,0-1 1,1 1 0,-1 0 0,1 0 0,-1 0 0,1 0 0,-1 0 0,0 1-1,1-1 1,-1 0 0,1 1 0,-1-1 0,0 1 0,1-1 0,-1 1 0,0-1-1,1 1 1,-1 0 0,0 0 0,0 0 0,1 1 0,5 3 73,-1 0 1,0 0-1,0 1 1,0-1-1,-1 2 0,0-1 1,6 9-1,-7-6-11,1 0 0,-1 0-1,-1 0 1,0 1 0,0-1 0,-1 1-1,0 0 1,1 13 0,-2-16-55,-1-1 1,0 1-1,0 0 0,-1-1 1,1 1-1,-2-1 1,1 1-1,-1-1 0,0 0 1,0 1-1,0-1 1,-1 0-1,-5 8 1,7-12-70,0-1 0,0 0 0,0 1 1,0-1-1,0 0 0,-1 1 1,1-1-1,0 0 0,-1 0 0,1 0 1,-1 0-1,1-1 0,-1 1 1,1 0-1,-1 0 0,0-1 0,1 1 1,-1-1-1,0 0 0,1 1 1,-1-1-1,0 0 0,0 0 0,1 0 1,-1 0-1,0 0 0,0-1 1,1 1-1,-1 0 0,0-1 0,1 0 1,-1 1-1,0-1 0,1 0 1,-1 1-1,1-1 0,-1 0 0,1 0 1,-2-2-1,-5-3-808,1-1 0,0 1 0,1-1 0,0-1 0,-10-13 0,-7-11-816</inkml:trace>
</inkml:ink>
</file>

<file path=ppt/ink/ink2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9:01.952"/>
    </inkml:context>
    <inkml:brush xml:id="br0">
      <inkml:brushProperty name="width" value="0.05" units="cm"/>
      <inkml:brushProperty name="height" value="0.05" units="cm"/>
      <inkml:brushProperty name="color" value="#FF0066"/>
    </inkml:brush>
  </inkml:definitions>
  <inkml:trace contextRef="#ctx0" brushRef="#br0">0 215 9762,'6'-1'6993,"6"4"-4692,7 4-1121,-12-4-958,-1 1 0,1 1 0,-1-1-1,0 1 1,0 0 0,0 0 0,-1 0-1,0 1 1,0 0 0,5 9 0,3 6 916,18 42 1,-21-42-1007,-3-12-145,-1-14-19,0-24-49,-3 16 49,-2 10 29,5-20-32,2 1 1,0 0-1,19-34 0,-24 51 33,0-1 0,1 1 0,0 0 1,0 0-1,0 1 0,1-1 0,0 1 0,6-5 0,-8 7 7,0 1 1,0-1-1,0 1 0,0-1 0,0 1 1,0 0-1,1 1 0,-1-1 0,0 0 1,0 1-1,1 0 0,-1-1 0,0 1 1,1 1-1,-1-1 0,6 2 0,-4-1 23,0 1 0,0 0 0,-1 1 1,1-1-1,-1 1 0,1 0 0,-1 0 0,0 0 0,0 0 0,0 1 0,-1 0 0,1 0 0,-1 0 0,0 0 0,0 0 0,-1 1 0,1-1 0,2 9 0,0-3 24,-1 1-1,0 0 0,-1-1 1,0 2-1,-1-1 1,0 0-1,0 18 1,-13-54 72,8-4-127,1 0 0,4-48 0,-1 61 7,1 0 0,1 0 0,1 0 0,0 0 0,1 0 0,9-20 1,-12 32 34,0 0 0,1 1 0,-1-1 0,1 0 0,0 1 0,-1 0 0,2-1 0,-1 1 0,0 0 0,1 1 0,-1-1 0,1 1 0,7-5 0,-9 6 2,1 0 0,-1 1-1,0-1 1,1 0 0,-1 1-1,1 0 1,-1-1-1,1 1 1,-1 0 0,1 0-1,-1 0 1,0 1-1,1-1 1,-1 1 0,1-1-1,-1 1 1,0 0 0,1 0-1,-1 0 1,0 0-1,0 0 1,0 0 0,0 1-1,0-1 1,3 3 0,5 7 125,0 0 1,0 1 0,10 17 0,3 4-42,-13-10-66,-1-4-1501,-4-13-2632</inkml:trace>
</inkml:ink>
</file>

<file path=ppt/ink/ink2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9:03.181"/>
    </inkml:context>
    <inkml:brush xml:id="br0">
      <inkml:brushProperty name="width" value="0.05" units="cm"/>
      <inkml:brushProperty name="height" value="0.05" units="cm"/>
      <inkml:brushProperty name="color" value="#FF0066"/>
    </inkml:brush>
  </inkml:definitions>
  <inkml:trace contextRef="#ctx0" brushRef="#br0">0 1054 10250,'80'-65'6956,"-72"58"-6146,-1-1 0,1 1-1,-1-1 1,-1-1-1,1 1 1,9-18 0,-14 22-640,0 0 1,1-1-1,-2 1 0,1-1 1,0 1-1,-1-1 1,0 0-1,0 1 1,0-1-1,-1 0 0,1 0 1,-1 1-1,0-1 1,-1 0-1,1 0 1,-1 0-1,-2-6 1,3 9-166,-1 1 0,1-1 1,-1 1-1,0-1 1,0 1-1,0 0 1,1-1-1,-1 1 1,-1 0-1,1 0 1,0 0-1,0 0 1,0 0-1,0 0 1,-1 0-1,1 0 1,0 0-1,-1 0 1,1 1-1,-1-1 0,1 1 1,-1-1-1,1 1 1,-1-1-1,0 1 1,1 0-1,-1 0 1,1 0-1,-1 0 1,-2 0-1,2 1-8,-1-1-1,1 1 0,0 0 1,-1 0-1,1 0 1,0 0-1,0 0 1,0 1-1,0-1 0,0 1 1,0-1-1,0 1 1,1 0-1,-1-1 0,1 1 1,-1 0-1,1 0 1,-1 0-1,1 0 0,0 1 1,-1 2-1,0 1 3,0 0-1,1 0 1,0 0-1,0 0 0,0 1 1,1-1-1,0 0 1,0 1-1,0-1 1,1 0-1,0 1 1,0-1-1,1 0 0,0 0 1,0 0-1,0 0 1,1 0-1,0 0 1,0-1-1,6 9 1,-6-10-6,0 0 1,0 0 0,0 0 0,1-1 0,-1 0-1,1 1 1,0-1 0,0 0 0,0-1 0,0 1 0,0-1-1,1 0 1,-1 0 0,1 0 0,-1-1 0,1 1-1,0-1 1,0 0 0,-1-1 0,1 1 0,0-1-1,0 0 1,0 0 0,0 0 0,0-1 0,0 0 0,-1 0-1,9-3 1,-10 3-207,1-1 1,-1 0-1,0 0 0,0 0 0,0 0 0,0-1 1,0 1-1,-1-1 0,1 0 0,-1 0 0,0 0 0,0 0 1,0 0-1,0 0 0,0 0 0,-1-1 0,1 1 1,-1-1-1,0 1 0,0-1 0,0 0 0,0 1 1,-1-1-1,0-5 0,2-12-1950,-2 0 1,-1 1-1,-3-24 1,3 32 1202,-1 0-264,-2-38-2861,5 17 4431,-1 33-225,0 0 0,0-1-1,0 1 1,0-1 0,0 1 0,0-1 0,0 1 0,1 0 0,-1-1 0,0 1 0,0-1 0,0 1 0,0 0 0,0-1 0,1 1 0,-1-1 0,0 1 0,0 0 0,1-1 0,-1 1 0,0 0 0,1-1-1,-1 1 1,0 0 0,1 0 0,-1-1 0,0 1 0,1 0 0,-1 0 0,0 0 0,1-1 0,-1 1 0,1 0 0,-1 0 0,1 0 0,-1 0 0,0 0 0,1 0 0,-1 0 0,1 0 0,-1 0 0,1 0 0,-1 0-1,0 0 1,1 0 0,-1 0 0,1 0 0,-1 1 0,0-1 0,1 0 0,-1 0 0,1 0 0,-1 1 0,0-1 0,1 0 0,-1 0 0,0 1 0,1-1 0,-1 0 0,0 1 0,0-1 0,1 0 0,-1 1-1,0 0 1,23 24 3401,-21-23-3216,2 4 333,10 10 1176,-2 1-1,13 23 1,-22-36-1662,-1 1 1,0-1-1,0 1 0,0 0 1,0-1-1,-1 1 0,0 0 1,0 0-1,0 0 0,-1 0 1,1 0-1,-1 0 0,0 0 1,-1 0-1,-1 7 0,2-12-152,0 0 0,0 0 0,0 0 1,0 0-1,0 0 0,0 0 0,0 0 0,0 1 0,0-1 0,0 0 0,0 0 0,0 0 0,0 0 0,0 0 0,0 0 0,0 0 1,0 0-1,0 0 0,0 1 0,0-1 0,0 0 0,0 0 0,0 0 0,0 0 0,0 0 0,-1 0 0,1 0 0,0 0 0,0 0 0,0 0 1,0 0-1,0 0 0,0 0 0,0 0 0,0 0 0,0 0 0,0 0 0,-1 0 0,1 0 0,0 0 0,0 0 0,0 0 0,0 0 1,0 0-1,0 0 0,0 0 0,0 0 0,-1 0 0,1 0 0,0 0 0,0 0 0,0 0 0,0 0 0,0 0 0,0 0 0,0 0 0,0 0 1,0 0-1,0 0 0,0 0 0,-1 0 0,1 0 0,0-1 0,0 1 0,-5-10 80,-4-19 14,6 14-97,1-1 1,1 0-1,0 0 1,1 0-1,3-22 1,-2 33 0,0 0 1,-1 0-1,1 1 1,1-1-1,-1 1 1,1-1-1,-1 1 1,1-1-1,1 1 1,-1 0-1,1 0 1,-1 0-1,1 0 1,0 1-1,1-1 1,-1 1-1,0-1 1,1 1-1,0 0 1,0 1-1,0-1 1,0 1-1,0-1 1,9-2-1,-12 5 2,0-1-1,0 1 1,1 0-1,-1 0 1,0-1-1,0 1 1,0 0-1,0 0 1,1 0-1,-1 1 1,0-1 0,0 0-1,0 0 1,0 0-1,0 1 1,1-1-1,-1 1 1,0-1-1,0 1 1,0-1-1,0 1 1,1 1-1,0 0 6,0 0 0,-1 0 0,1 0 0,-1 0 0,0 0 0,0 0 0,1 0 0,-1 1 0,0-1 0,0 4 0,2 5 28,-1 1 1,0 0-1,0 18 1,-2-26-29,0 6 4,1 5 5,-1-14-6,1-7 2,0-18-66,2 0-1,1 0 1,9-32 0,-10 46 31,1 0 0,-1 1 0,2 0 0,-1-1 1,1 2-1,0-1 0,1 1 0,0-1 1,1 1-1,-1 1 0,11-9 0,-16 15 23,-1 0 0,1 1 0,0-1 0,0 0 0,0 1 0,0-1 0,0 1 0,0-1 0,0 1 0,0-1 0,0 1 0,0 0 0,0-1 0,0 1 0,0 0 0,0 0 0,0 0 0,0 0 0,0 0 0,0 0 0,1 0 0,-1 0 0,0 0 0,0 1 0,0-1 0,1 1 0,20 19-48,-21-19 54,0 1 0,0 0 0,0-1 0,0 1 1,1-1-1,-1 0 0,0 1 0,1-1 0,-1 0 0,1 0 0,-1 0 0,1 0 0,-1 0 0,1 0 0,0-1 0,0 1 0,-1 0 0,1-1 0,0 1 0,0-1 0,3 0 0,-4 0 10,1 0-1,-1-1 1,0 1 0,0-1-1,1 0 1,-1 0 0,0 1-1,0-1 1,0 0-1,0 0 1,0 0 0,0 0-1,0 0 1,0 0 0,0 0-1,-1 0 1,1-1 0,0 1-1,-1 0 1,1 0 0,-1-1-1,1 1 1,-1 0 0,0-1-1,1-2 1,3-41 235,-4 31-185,3-21 9,0 1-56,-1 0 1,-1 0-1,-6-43 0,-3 20-23,-29-159-26,40 233 4,0 0-1,0 21 1,2 20 45,15 45 538,43 132 0,-63-235-555,0 0 0,0 0 0,0 0 1,0 0-1,0 0 0,0 0 0,0-1 0,0 1 0,0 0 0,0 0 0,0 0 1,0 0-1,1 0 0,-1 0 0,0 0 0,0 0 0,0 0 0,0 0 0,0 0 1,0 0-1,0 0 0,0 0 0,0 0 0,1 0 0,-1 0 0,0 0 0,0 0 1,0 0-1,0 0 0,0 0 0,0 0 0,0 0 0,1 0 0,-1 0 1,0 0-1,0 0 0,0 0 0,0 0 0,0 0 0,0 0 0,0 0 0,0 0 1,0 0-1,1 0 0,-1 0 0,0 0 0,0 0 0,0 0 0,0 0 0,0 1 1,0-1-1,0 0 0,0 0 0,0 0 0,0 0 0,0 0 0,0 0 1,6-19 51,3-43 12,-5 37-54,-2 15-12,0 0 1,0 1-1,1-1 1,8-17-1,-11 26 5,1-1 0,-1 1 0,1 0 0,-1-1 0,1 1 0,0 0 0,0 0 0,0 0-1,-1 0 1,1 0 0,0 0 0,0 0 0,0 0 0,0 0 0,1 0 0,-1 1 0,0-1 0,0 0 0,0 1 0,1-1 0,-1 1 0,0-1 0,1 1 0,-1 0 0,0 0 0,1-1-1,-1 1 1,0 0 0,1 0 0,-1 0 0,0 0 0,1 1 0,-1-1 0,1 0 0,-1 0 0,0 1 0,0-1 0,1 1 0,-1-1 0,0 1 0,0 0 0,1 0 0,-1-1 0,0 1 0,0 0-1,1 2 1,2 0 34,-1 1-1,1 0 0,-1 0 0,0 1 0,0-1 0,-1 1 0,1-1 0,-1 1 0,0 0 0,0 0 1,-1 0-1,0 0 0,1 0 0,-2 0 0,1 1 0,-1-1 0,1 0 0,-2 10 0,1-7-57,-1 0 0,0 0 0,0 0-1,-1 0 1,0 0 0,0-1-1,-1 1 1,0-1 0,0 0 0,-1 1-1,0-2 1,-5 9 0,8-14-88,1 0 1,-1 0 0,1 0-1,-1 0 1,0 0 0,0 0-1,1-1 1,-1 1 0,0 0-1,0 0 1,0 0 0,0-1-1,0 1 1,0-1 0,0 1-1,0-1 1,0 1 0,0-1-1,0 1 1,0-1-1,0 0 1,-1 0 0,1 1-1,0-1 1,0 0 0,0 0-1,0 0 1,-1 0 0,1-1-1,0 1 1,0 0 0,0 0-1,0-1 1,0 1 0,0-1-1,0 1 1,0-1 0,-1 1-1,2-1 1,-1 1-1,0-1 1,0 0 0,0 0-1,0 0 1,0 1 0,1-1-1,-1 0 1,0 0 0,1 0-1,-1 0 1,0 0 0,0-2-1,-2-2-660,1 0-1,0 0 0,0-1 1,0 1-1,1 0 0,0-1 1,0 1-1,0-1 0,0-9 1,6-18-1266</inkml:trace>
</inkml:ink>
</file>

<file path=ppt/ink/ink2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9:03.599"/>
    </inkml:context>
    <inkml:brush xml:id="br0">
      <inkml:brushProperty name="width" value="0.05" units="cm"/>
      <inkml:brushProperty name="height" value="0.05" units="cm"/>
      <inkml:brushProperty name="color" value="#FF0066"/>
    </inkml:brush>
  </inkml:definitions>
  <inkml:trace contextRef="#ctx0" brushRef="#br0">1 185 7762,'60'27'10428,"9"6"-4021,-66-31-6218,-1 1-1,1-1 1,-1 0 0,0 0-1,0 1 1,0-1-1,0 1 1,0 0-1,0 0 1,2 5-1,-4-6-150,1-1 0,0 1 0,0 0 0,-1-1 0,1 1 0,-1 0 0,0 0 0,1 0 0,-1 0 0,0-1 0,0 1 0,0 0 0,0 0 0,0 0 0,-1 0 0,1-1 0,-1 1 0,1 0 0,-1 0 0,-1 3 0,2-5-37,0 0 1,0 0 0,0 1-1,-1-1 1,1 0 0,0 0 0,0 1-1,0-1 1,0 0 0,0 0-1,-1 0 1,1 0 0,0 1 0,0-1-1,0 0 1,-1 0 0,1 0 0,0 0-1,0 1 1,-1-1 0,1 0-1,0 0 1,0 0 0,-1 0 0,1 0-1,0 0 1,-1 0 0,1 0 0,0 0-1,0 0 1,-1 0 0,1 0-1,0 0 1,0 0 0,-1 0 0,1 0-1,0 0 1,0 0 0,-1-1-1,1 1 1,0 0 0,0 0 0,-1 0-1,1 0 1,0 0 0,0-1 0,0 1-1,-1 0 1,1 0 0,0 0-1,0-1 1,0 1 0,0 0 0,0 0-1,-1-1 1,1 1 0,0 0-1,-6-19 20,3 0 15,0 0 0,1 0 0,1-1 1,1 1-1,4-30 0,-3 41-257,0 0-1,1 0 1,0 0-1,0 0 1,1 0-1,0 0 1,0 1-1,1-1 1,0 1-1,1 0 1,-1 0-1,1 1 1,0-1 0,1 1-1,0 0 1,6-5-1,10-5-4125,-14 6 3945</inkml:trace>
</inkml:ink>
</file>

<file path=ppt/ink/ink2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9:04.087"/>
    </inkml:context>
    <inkml:brush xml:id="br0">
      <inkml:brushProperty name="width" value="0.05" units="cm"/>
      <inkml:brushProperty name="height" value="0.05" units="cm"/>
      <inkml:brushProperty name="color" value="#FF0066"/>
    </inkml:brush>
  </inkml:definitions>
  <inkml:trace contextRef="#ctx0" brushRef="#br0">0 367 8906,'85'-15'4079,"-72"11"-756,-12 1-1556,-1 3-1585,-1 0-1,1 0 1,-1 0 0,1 0-1,-1 0 1,1 1-1,-1-1 1,1 0-1,0 0 1,-1 0-1,1 0 1,-1 0-1,1 1 1,0-1-1,-1 0 1,1 0-1,-1 0 1,1 1-1,0-1 1,-1 0 0,1 1-1,0-1 1,0 0-1,-1 1 1,1-1-1,0 0 1,-1 1-1,-5 19 250,1 1 0,0-1 0,2 1 0,-2 24 1,2-10-126,2-20-271,3-17 4,8-32 17,-8 27-50,1-11 16,2 0-1,0 0 1,1 1-1,1 0 1,1 0-1,0 1 1,14-21-1,-17 31-3,6-4 93,-5 23-13,-3-4-86,2 1 16,-1 0-1,2 0 1,-1 0-1,1-1 1,1 0 0,7 9-1,-14-17-16,1-1 1,-1 1-1,1 0 0,0-1 0,-1 1 0,1-1 0,0 1 0,-1-1 1,1 1-1,0-1 0,-1 1 0,1-1 0,0 0 0,0 0 0,0 1 0,-1-1 1,1 0-1,0 0 0,0 0 0,0 0 0,-1 0 0,1 0 0,0 0 1,0 0-1,0 0 0,0 0 0,-1 0 0,1 0 0,1-1 0,0 0 16,0 0 0,0-1 0,-1 1 0,1-1 0,0 1 0,-1-1 0,1 1 0,-1-1 0,1 0 0,1-3 0,2-4 47,-1 1-1,0-1 1,0 0 0,3-12-1,3-23 19,-1-1 1,-2-1-1,-2 0 0,-2-51 1,-3 97-93,0-7 11,0 0-1,-1 0 0,0 0 1,0 0-1,0 0 1,-4-8-1,5 15-9,0 0 0,0 0 0,0 0 0,0-1-1,0 1 1,0 0 0,0 0 0,0 0 0,0-1 0,0 1 0,0 0 0,-1 0 0,1 0 0,0 0 0,0-1-1,0 1 1,0 0 0,0 0 0,-1 0 0,1 0 0,0 0 0,0-1 0,0 1 0,0 0 0,-1 0-1,1 0 1,0 0 0,0 0 0,-1 0 0,1 0 0,0 0 0,0 0 0,0 0 0,-1 0 0,1 0 0,0 0-1,0 0 1,0 0 0,-1 0 0,1 0 0,0 0 0,0 0 0,0 0 0,-1 0 0,1 1 0,-9 10 23,-3 20 2,0 35-466,3 1 0,-1 74 0,-1 7-3024,1-62 2227</inkml:trace>
</inkml:ink>
</file>

<file path=ppt/ink/ink2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9:04.999"/>
    </inkml:context>
    <inkml:brush xml:id="br0">
      <inkml:brushProperty name="width" value="0.05" units="cm"/>
      <inkml:brushProperty name="height" value="0.05" units="cm"/>
      <inkml:brushProperty name="color" value="#FF0066"/>
    </inkml:brush>
  </inkml:definitions>
  <inkml:trace contextRef="#ctx0" brushRef="#br0">80 376 8122,'-17'24'5962,"-1"18"-3728,9-19-1302,3-9-616,0 0-1,1 0 1,0 0-1,1 1 0,1 0 1,0 0-1,-1 23 1,4-37-295,0 1 0,0-1 0,1 0 0,-1 1 0,0-1 1,0 0-1,1 1 0,-1-1 0,1 0 0,0 1 1,-1-1-1,1 0 0,0 0 0,-1 0 0,1 0 0,0 0 1,0 0-1,0 0 0,0 0 0,0 0 0,0 0 1,1 0-1,-1 0 0,0-1 0,0 1 0,0-1 0,1 1 1,-1-1-1,0 1 0,1-1 0,-1 0 0,0 1 0,1-1 1,2 0-1,-2 0-9,1 0 1,-1 0-1,0-1 1,0 1-1,1-1 1,-1 1-1,0-1 1,0 0-1,1 0 0,-1 0 1,0 0-1,0 0 1,0 0-1,0-1 1,-1 1-1,1-1 1,0 1-1,0-1 1,-1 0-1,3-2 0,3-12 11,0 0 0,-1 0 0,-1-1 0,0 0 0,-1 0 0,2-30 0,0 13-6,-2 6 11,0 0 1,-2-1 0,-1 1 0,-2-1-1,0 1 1,-2-1 0,-2 1-1,0 0 1,-2 0 0,0 1-1,-17-37 1,24 64-28,-19-36 273,18 34-231,0 0-1,0 1 1,0-1-1,0 1 1,0-1-1,-1 1 1,1 0-1,0 0 1,-1-1-1,1 1 1,-1 0-1,0 0 1,1 0-1,-1 1 1,0-1-1,1 0 1,-1 1-1,-2-1 1,3 1-19,0 0 0,0 0 0,1 0 0,-1 0 0,0 0 0,1 1 0,-1-1 0,0 0 0,1 1-1,-1-1 1,1 0 0,-1 1 0,0-1 0,1 1 0,-1-1 0,1 1 0,-1-1 0,1 1 0,0 0 0,-1-1 0,1 1 0,-1-1 0,1 1 0,0 0 0,0-1 0,-1 1 0,1 0 0,0-1 0,0 1 0,0 0 0,0 0 0,0-1 0,0 1 0,0 0 0,0-1 0,0 1 0,0 0 0,0-1 0,0 2 0,7 35 541,43 119 939,-45-133-1321,2 6 73,0-1 1,21 48-1,-26-70-235,0 0 0,1-1 1,0 0-1,0 1 0,1-1 0,-1 0 0,1-1 0,0 1 1,1-1-1,-1 0 0,1 0 0,-1 0 0,1 0 0,0-1 1,1 0-1,-1 0 0,0 0 0,1-1 0,8 3 0,-9-4-21,0-1-1,-1 1 0,1-1 0,0 0 0,0-1 0,-1 1 0,1-1 1,0 0-1,-1 0 0,1-1 0,-1 1 0,1-1 0,-1 0 1,0 0-1,0 0 0,0-1 0,0 1 0,0-1 0,0 0 0,-1 0 1,1 0-1,-1-1 0,0 1 0,0-1 0,0 0 0,4-8 1,-1 2-32,0-1 0,0-1 1,-1 1-1,-1-1 1,0 0-1,0 0 1,-1 0-1,2-24 1,-4 34 19,0-7-46,0 1 0,-1-1 0,0 1-1,0-1 1,0 1 0,-1-1 0,-1 1 0,1-1-1,-6-15 1,7 24 51,0-1-1,0 1 0,0 0 1,0 0-1,0 0 0,0 0 1,-1-1-1,1 1 0,0 0 1,0 0-1,0 0 0,0-1 1,0 1-1,0 0 0,0 0 1,0 0-1,0 0 0,-1 0 1,1-1-1,0 1 0,0 0 1,0 0-1,0 0 0,-1 0 1,1 0-1,0 0 0,0 0 1,0 0-1,0 0 1,-1 0-1,1-1 0,0 1 1,0 0-1,0 0 0,0 0 1,-1 0-1,1 0 0,0 0 1,0 0-1,0 0 0,-1 0 1,1 1-1,0-1 0,0 0 1,-4 10-112,3 16 46,2-16 67,0 0-1,1-1 1,1 1-1,0-1 1,0 0 0,0 0-1,1 0 1,1 0 0,8 13-1,-11-19 8,0 1 1,0-1-1,0 0 1,1-1-1,-1 1 0,1 0 1,-1-1-1,1 1 1,0-1-1,0 0 0,0 0 1,1 0-1,-1 0 0,0-1 1,1 1-1,-1-1 1,1 0-1,-1 0 0,1 0 1,-1-1-1,1 1 0,0-1 1,0 0-1,-1 0 1,1 0-1,0 0 0,-1 0 1,6-2-1,-6 1 11,0 0 0,-1 0 1,1 0-1,-1-1 0,1 1 0,-1 0 0,0-1 1,1 0-1,-1 0 0,0 1 0,0-1 0,0 0 1,0-1-1,-1 1 0,1 0 0,-1-1 0,1 1 1,-1 0-1,0-1 0,0 0 0,0 1 0,0-1 1,0 0-1,0 1 0,-1-1 0,1 0 0,-1 0 1,0 1-1,0-1 0,0 0 0,0 0 0,-1 0 1,1 1-1,-1-1 0,-1-4 0,0-1 37,0 0 0,-1-1 0,0 1 0,-1 1 0,1-1 0,-2 0 0,1 1 0,-1 0 0,0 0 0,-9-10 0,6 11-153,1 0 1,-1 0-1,0 1 0,0 0 1,0 0-1,-1 1 1,1 0-1,-1 0 1,0 1-1,0 0 1,-1 1-1,1 0 1,-1 1-1,1 0 1,-1 0-1,1 1 1,-1 0-1,-17 3 1,22-1-3218,14-1 2174,13-2 2279,3-3-542</inkml:trace>
</inkml:ink>
</file>

<file path=ppt/ink/ink2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9:05.575"/>
    </inkml:context>
    <inkml:brush xml:id="br0">
      <inkml:brushProperty name="width" value="0.05" units="cm"/>
      <inkml:brushProperty name="height" value="0.05" units="cm"/>
      <inkml:brushProperty name="color" value="#FF0066"/>
    </inkml:brush>
  </inkml:definitions>
  <inkml:trace contextRef="#ctx0" brushRef="#br0">0 217 9370,'116'-17'4356,"-114"16"-4175,1 1 0,-1 0 0,0-1 0,0 1 0,0 0 0,0 0 0,1 1 1,-1-1-1,0 0 0,0 1 0,0-1 0,0 1 0,0 0 0,0 0 1,0 0-1,0 0 0,0 0 0,0 0 0,0 0 0,-1 1 0,1-1 0,-1 1 1,3 1-1,3 5 721,14 5 965,-15-9-1273,1 0 0,-1 0 0,0 1 0,9 8 0,-13-11-539,-1-1-1,0 1 0,0 0 1,0-1-1,0 1 0,0 0 1,0-1-1,0 1 1,-1 0-1,1 0 0,-1 0 1,1 0-1,-1 0 0,0 0 1,1 0-1,-1 0 0,0 0 1,0 0-1,-1 0 1,1 0-1,0 0 0,-1 3 1,1-6-54,0 1 1,0 0-1,-1 0 1,1 0-1,0 0 0,0 0 1,0 0-1,0-1 1,0 1-1,0 0 1,0 0-1,0 0 1,0 0-1,0 0 1,0 0-1,-1 0 1,1 0-1,0-1 0,0 1 1,0 0-1,0 0 1,0 0-1,0 0 1,-1 0-1,1 0 1,0 0-1,0 0 1,0 0-1,0 0 1,0 0-1,0 0 0,-1 0 1,1 0-1,0 0 1,0 0-1,0 0 1,0 0-1,0 0 1,-1 0-1,1 0 1,0 0-1,0 0 1,0 0-1,0 0 0,0 1 1,0-1-1,0 0 1,-1 0-1,1 0 1,0 0-1,0 0 1,0 0-1,0 0 1,0 0-1,0 1 0,0-1 1,-4-17 17,2 9-15,1-1-1,0 1 0,0-1 1,1 1-1,0-1 0,1 1 0,0-1 1,0 1-1,1-1 0,0 1 1,0 0-1,1 0 0,0 0 0,9-15 1,-11 21 35,1 0 0,0-1 0,0 1 0,-1 0 0,1 0 1,1 0-1,-1 1 0,0-1 0,0 1 0,1-1 0,-1 1 1,1-1-1,-1 1 0,1 0 0,-1 0 0,1 1 0,0-1 0,3 0 1,-4 1-8,-1 0 1,1 0 0,0 0-1,-1 0 1,1 0-1,0 0 1,-1 0 0,1 1-1,-1-1 1,1 1 0,0-1-1,-1 1 1,1 0 0,-1-1-1,0 1 1,1 0-1,-1 0 1,0 0 0,1 0-1,-1 0 1,0 1 0,0-1-1,0 0 1,0 0 0,0 1-1,0-1 1,0 1 0,-1-1-1,1 1 1,0-1-1,0 3 1,4 18 75,0 1-1,-2-1 1,2 30-1,-5-46-103,2 4-16,1-18-31,1-26 14,-3 6 28,1-5 7,0 0 0,3-1 0,9-40 1,-13 72 4,0-1 0,0 1 0,0-1 1,0 1-1,0-1 0,0 1 0,1 0 1,-1 0-1,1 0 0,-1 0 0,1 0 1,0 0-1,0 0 0,0 0 0,0 1 1,0-1-1,0 1 0,0-1 0,1 1 1,-1 0-1,0 0 0,5-2 0,-5 3 9,-1 1 0,1-1 0,0 0 0,0 0 0,0 1 0,0-1 0,-1 1 0,1-1 0,0 1 0,0 0 0,-1 0 0,1 0 0,0 0 0,-1 0 0,1 0 0,-1 0 0,0 0 0,1 1 0,-1-1-1,0 0 1,0 1 0,0-1 0,0 1 0,0 0 0,0-1 0,0 1 0,0 0 0,-1-1 0,1 1 0,0 0 0,-1 3 0,6 17 35,11 33 224,-17-53-310,1 0 0,0 0-1,0 0 1,0 0-1,0-1 1,0 1-1,0 0 1,0-1 0,0 1-1,1-1 1,-1 1-1,1-1 1,-1 0 0,1 1-1,-1-1 1,1 0-1,0 0 1,0 0 0,0 0-1,-1 0 1,1-1-1,3 2 1,-4-3-86,-1 1 1,1 0-1,0 0 1,0 0-1,-1 0 1,1-1-1,0 1 1,-1 0-1,1-1 1,0 1-1,-1-1 1,1 1-1,0 0 1,-1-1-1,1 1 1,-1-1-1,1 0 1,-1 1-1,1-1 1,-1 1-1,1-1 1,-1 0-1,0 1 1,1-1-1,-1-1 1,10-25-3487,-5 10 1977,7-9 2772,3-1-723</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52.307"/>
    </inkml:context>
    <inkml:brush xml:id="br0">
      <inkml:brushProperty name="width" value="0.05" units="cm"/>
      <inkml:brushProperty name="height" value="0.05" units="cm"/>
      <inkml:brushProperty name="color" value="#FF0066"/>
    </inkml:brush>
  </inkml:definitions>
  <inkml:trace contextRef="#ctx0" brushRef="#br0">11 159 5745,'0'0'174,"0"1"0,-1-1 0,1 0 1,0 0-1,-1 0 0,1 0 0,0 0 0,-1 0 0,1 0 0,0 0 0,-1 0 0,1 0 0,0 0 0,-1 0 1,1 0-1,0-1 0,-1 1 0,1 0 0,0 0 0,-1 0 0,1 0 0,0 0 0,0-1 0,-1 1 0,1 0 0,0 0 1,0-1-1,-1 1 0,1 0 0,0 0 0,0-1 0,0 1 0,-1 0 0,1-1 0,0 1 0,0 0 0,0-1 1,0 1-1,0 0 0,0-1 0,0 1 0,-1 0 0,1-1 0,0 1 0,0 0 0,1-1 0,16-12 2138,10-8-1899,-20 14-340,10-9 198,0 1 1,2 0-1,36-22 0,-48 33-206,0 0-5,-1 1-1,1 0 1,0 0-1,0 0 1,11-2 0,-16 4-50,-1 1 1,0 0-1,1 0 1,-1 0-1,0 0 1,1 0-1,-1 0 1,0 0-1,1 0 1,-1 1-1,0-1 1,1 0-1,-1 1 1,0-1-1,0 1 1,1 0-1,-1-1 1,0 1-1,0 0 1,0 0-1,0-1 1,0 1-1,0 0 1,0 0-1,0 0 1,0 0 0,-1 1-1,1-1 1,0 0-1,-1 0 1,1 0-1,0 1 1,-1-1-1,0 0 1,1 0-1,-1 1 1,0-1-1,1 2 1,0 7 38,0-1 0,-1 1 0,0-1 0,0 1 0,-1-1 0,0 1 0,-1-1 0,0 1 0,-1-1 0,0 0 0,0 0 0,-1 0 1,-8 15-1,9-18-560,-1-1 0,0 0 0,0 1 0,0-1 1,-1 0-1,1-1 0,-9 7 0,9-10-2983</inkml:trace>
</inkml:ink>
</file>

<file path=ppt/ink/ink2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9:06.137"/>
    </inkml:context>
    <inkml:brush xml:id="br0">
      <inkml:brushProperty name="width" value="0.05" units="cm"/>
      <inkml:brushProperty name="height" value="0.05" units="cm"/>
      <inkml:brushProperty name="color" value="#FF0066"/>
    </inkml:brush>
  </inkml:definitions>
  <inkml:trace contextRef="#ctx0" brushRef="#br0">0 139 7498,'14'-27'1554,"12"-21"352,-1 9 7242,-53 86-3550,21-34-5588,1 1-1,1 0 1,0 0 0,1 0 0,0 0-1,-1 18 1,5-30-8,-1 0-1,1 1 1,0-1 0,0 0-1,0 0 1,0 1 0,1-1-1,-1 0 1,1 0 0,0 3-1,-1-4-7,1 0-1,-1-1 1,0 1-1,1 0 1,-1-1-1,0 1 1,1-1-1,-1 1 1,1-1-1,-1 1 0,1-1 1,-1 1-1,1-1 1,0 1-1,-1-1 1,1 0-1,-1 1 1,1-1-1,0 0 1,-1 0-1,1 1 1,1-1-1,0 0-7,-1-1-1,1 1 1,0 0-1,-1-1 1,1 0 0,0 1-1,-1-1 1,1 0-1,0 0 1,-1 0 0,1 0-1,-1 0 1,0 0-1,1 0 1,-1 0 0,0-1-1,0 1 1,0 0-1,0-1 1,0 1 0,0-1-1,0 0 1,0 1-1,1-4 1,17-49-134,-15 40 122,0 1 0,12-25 1,-15 37 26,7-2 6,-7 3 2,35-18 582,-35 16-569,1 0 0,-1 0 0,0 0-1,0 0 1,0-1 0,0 1 0,0 0 0,0 0 0,-1-1 0,2-3 0,4-15-22,-6 21-2,1-1 0,-1 1 0,1-1-1,-1 1 1,1 0 0,-1-1 0,1 1-1,-1-1 1,1 1 0,0 0 0,-1 0 0,1-1-1,0 1 1,-1 0 0,1 0 0,0 0 0,-1 0-1,1 0 1,0 0 0,-1 0 0,1 0-1,0 0 1,-1 0 0,1 0 0,0 0 0,-1 1-1,1-1 1,0 1 0,23 7 5,-19-6 0,-3-1-47,0 0 1,0-1 0,0 1-1,0 0 1,0 0 0,0 0 0,0 0-1,0 1 1,-1-1 0,1 0 0,0 1-1,-1-1 1,1 1 0,-1 0-1,1-1 1,-1 1 0,2 4 0</inkml:trace>
</inkml:ink>
</file>

<file path=ppt/ink/ink2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9:06.569"/>
    </inkml:context>
    <inkml:brush xml:id="br0">
      <inkml:brushProperty name="width" value="0.05" units="cm"/>
      <inkml:brushProperty name="height" value="0.05" units="cm"/>
      <inkml:brushProperty name="color" value="#FF0066"/>
    </inkml:brush>
  </inkml:definitions>
  <inkml:trace contextRef="#ctx0" brushRef="#br0">14 0 10082,'-10'20'4561,"7"-4"-1896,4-5-1993,6-4-312,2-7-432,1-5-160,2 0-832,-1-5-281,5 4 769</inkml:trace>
</inkml:ink>
</file>

<file path=ppt/ink/ink2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9:06.986"/>
    </inkml:context>
    <inkml:brush xml:id="br0">
      <inkml:brushProperty name="width" value="0.05" units="cm"/>
      <inkml:brushProperty name="height" value="0.05" units="cm"/>
      <inkml:brushProperty name="color" value="#FF0066"/>
    </inkml:brush>
  </inkml:definitions>
  <inkml:trace contextRef="#ctx0" brushRef="#br0">1 0 7914,'59'85'6545,"-40"-56"-3007,-18-28-3394,-1 0-1,1 0 0,-1 0 1,1 0-1,-1 0 1,1 0-1,0-1 1,0 1-1,-1 0 1,1 0-1,0-1 0,0 1 1,0 0-1,0-1 1,-1 1-1,1-1 1,0 1-1,0-1 1,0 0-1,0 1 0,0-1 1,0 0-1,1 0 1,1 1-1,-3-2-72,1 1 0,0-1 0,0 1 0,-1-1 0,1 0 0,0 1-1,-1-1 1,1 0 0,0 1 0,-1-1 0,1 0 0,-1 0 0,0 1 0,1-1 0,-1 0-1,1 0 1,-1 0 0,0 0 0,0 0 0,0 0 0,1 0 0,-1 1 0,0-1 0,0 0-1,-1-2 1,3-6-14,-1-1 0,1 1 0,1 0 0,0 0 0,0 0 0,8-15 0,-10 22 14,1 0 0,-1 0 0,1 0 0,-1 0 0,1 1 0,-1-1 0,1 0 0,0 1 0,0-1 0,0 1 0,0 0 0,0 0 0,0 0 0,0 0 0,0 0 0,0 0 0,1 0 0,-1 1 0,0-1 0,1 1 0,-1-1 1,0 1-1,1 0 0,-1 0 0,0 0 0,1 0 0,-1 1 0,0-1 0,1 1 0,-1-1 0,3 2 0,5 1 235,-1 0 0,1 1 0,-1 0 0,-1 1 0,14 8 0,-19-11-233,0 0 0,0 0 1,0 0-1,-1 0 0,1 1 0,-1-1 1,0 1-1,1-1 0,-1 1 0,0 0 1,-1 0-1,1 0 0,0 0 0,-1 1 1,0-1-1,0 0 0,0 0 0,0 1 0,0-1 1,-1 1-1,1-1 0,-1 1 0,0-1 1,0 1-1,0-1 0,-1 1 0,1-1 1,-1 0-1,0 1 0,0-1 0,0 1 1,-3 5-1,-1 0-39,0 0 0,0 1 1,-1-2-1,-1 1 0,1-1 0,-2 0 1,1 0-1,-1-1 0,-14 11 0,3-5-98,0 0 0,-1-2 0,-22 10 0,28-15-859,0-1-1,-1-1 1,-16 4-1,30-8 736,0 0 0,-1 1 0,1-1 1,0 0-1,0 0 0,0 0 0,0 0 0,0-1 0,0 1 0,-1 0 1,1 0-1,0-1 0,0 1 0,-1-1 0,-16-15-1292</inkml:trace>
</inkml:ink>
</file>

<file path=ppt/ink/ink2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9:37.081"/>
    </inkml:context>
    <inkml:brush xml:id="br0">
      <inkml:brushProperty name="width" value="0.05" units="cm"/>
      <inkml:brushProperty name="height" value="0.05" units="cm"/>
      <inkml:brushProperty name="color" value="#FF0066"/>
    </inkml:brush>
  </inkml:definitions>
  <inkml:trace contextRef="#ctx0" brushRef="#br0">61 1696 7482,'-4'-9'4819,"7"-11"-3012,-1 13-1171,18-93 2244,6-38-882,-23 114-1683,-1 0 1,-1 0-1,-4-41 0,2 55-233,-1 0-1,-1 0 1,0 0-1,0 1 1,0-1-1,-10-16 1,11 23-51,1 0-1,-1 1 1,1-1 0,-1 0 0,0 0 0,0 1 0,-1-1 0,1 1 0,0 0 0,-1 0 0,0 0 0,1 0-1,-1 0 1,0 0 0,0 1 0,0-1 0,0 1 0,0 0 0,0 0 0,0 0 0,-1 0 0,1 1-1,-5-1 1,7 1-12,0 0 0,1 0-1,-1 0 1,0 0-1,1 0 1,-1 1-1,0-1 1,1 0 0,-1 0-1,0 1 1,1-1-1,-1 0 1,1 1 0,-1-1-1,1 1 1,-1-1-1,1 1 1,-1-1-1,1 1 1,-1-1 0,1 1-1,0-1 1,-1 1-1,1 0 1,0-1-1,-1 2 1,-1 22 325,14 21 164,-8-36-430,0 0 0,0-1 1,1 0-1,0 0 0,1 0 0,0-1 0,0 1 0,0-1 1,1-1-1,0 1 0,10 5 0,-15-9-70,1-1 0,0 0-1,0 0 1,1 0 0,-1 0 0,0 0 0,1-1-1,-1 0 1,1 1 0,-1-1 0,1-1-1,0 1 1,-1 0 0,1-1 0,0 0-1,-1 0 1,1 0 0,0 0 0,-1 0 0,1-1-1,0 0 1,-1 0 0,1 0 0,-1 0-1,1 0 1,-1-1 0,1 0 0,-1 1-1,0-1 1,5-4 0,-1-3 13,-1 1-1,-1-1 1,1 0-1,-1 0 1,-1-1-1,0 1 1,5-21 0,1 3 115,-2 4 105,9-48-1,-12 46 56,12-34 0,-17 56-267,1 1 0,0 0 0,-1 0 0,1 0 0,0 0 0,1 1 1,-1-1-1,0 0 0,0 0 0,1 1 0,-1-1 0,1 0 0,-1 1 0,1 0 1,0-1-1,2-1 0,-2 3-13,-1-1 0,0 1 1,1 0-1,-1 0 0,0 0 1,0-1-1,1 1 0,-1 1 0,0-1 1,1 0-1,-1 0 0,0 0 1,0 1-1,1-1 0,-1 0 1,0 1-1,0-1 0,0 1 0,1 0 1,0 0-1,3 3 2,-1-1 1,0 1-1,0 0 0,0 1 1,0-1-1,-1 1 0,1-1 1,-1 1-1,0 0 0,2 7 0,10 25 13,-9-21-15,1 0 1,0 0-1,15 21 0,-22-37-15,0 0-1,0 1 0,0-1 0,0 0 1,0 0-1,0 0 0,0 0 0,0 0 1,0 0-1,0 0 0,0 0 0,0 1 1,0-1-1,0 0 0,1 0 0,-1 0 1,0 0-1,0 0 0,0 0 0,0 0 1,0 0-1,0 0 0,0 0 0,0 0 1,1 0-1,-1 0 0,0 0 0,0 0 1,0 0-1,0 0 0,0 0 0,0 0 0,0 0 1,1 0-1,-1 0 0,0 0 0,0 0 1,0 0-1,0 0 0,0 0 0,0 0 1,0 0-1,1 0 0,-1 0 0,0 0 1,0 0-1,0 0 0,0 0 0,0 0 1,0 0-1,0-1 0,0 1 0,0 0 1,0 0-1,1 0 0,-1 0 0,0 0 1,0 0-1,0-1 0,3-11 13,-1-15 2,4-91 24,-15-8-31,9 124-6,-1 0 0,1 0 0,0 0-1,0 0 1,0 0 0,0-1 0,0 1 0,0 0 0,0 0 0,1 0 0,-1 0 0,1 0 0,-1 0 0,1 0 0,0 0-1,0 0 1,0 0 0,0 0 0,0 1 0,1-1 0,-1 0 0,0 1 0,1-1 0,-1 1 0,1-1 0,0 1 0,-1 0-1,1 0 1,0-1 0,3 0 0,-2 1 8,0 1 1,1-1-1,-1 1 0,0 0 0,0 0 0,0 1 0,0-1 1,0 1-1,0-1 0,0 1 0,0 0 0,0 0 0,0 0 1,0 0-1,0 1 0,0-1 0,-1 1 0,1 0 0,2 2 1,4 3 14,1 1 1,0-2 0,0 1-1,0-2 1,1 1 0,18 6 0,-24-11-31,0 0 1,0 0 0,0-1 0,0 1-1,1-1 1,-1 0 0,0-1-1,0 1 1,0-1 0,0 0 0,0 0-1,0 0 1,0-1 0,0 0-1,0 0 1,0 0 0,-1-1 0,5-2-1,0-1-33,-1 0 0,0-1 1,0 0-1,-1 0 0,0 0 0,0-1 0,0 0 0,-1-1 0,0 1 0,-1-1 1,0 0-1,0-1 0,-1 1 0,-1-1 0,1 0 0,2-17 0,1-9 59,-3-1-1,-1 0 0,-2-49 0,-2 57 83,1 15 17,0 1 1,-2-1-1,0 1 0,-4-17 1,6 30-119,0 0 1,0 0-1,0 0 0,0 0 1,0 0-1,0 0 1,0 0-1,0 0 1,-1 0-1,1 1 1,0-1-1,0 0 1,0 0-1,0 0 1,0 0-1,0 0 1,0 0-1,0 0 0,0 0 1,0 0-1,0 0 1,0 0-1,0 0 1,-1 0-1,1 0 1,0 0-1,0 0 1,0 0-1,0 0 1,0 0-1,0 0 1,0 0-1,0 0 0,0 0 1,0 0-1,-1 0 1,1 0-1,0 0 1,0 0-1,0 0 1,0 0-1,0 0 1,0 0-1,0 0 1,0-1-1,0 1 1,0 0-1,0 0 0,0 0 1,0 0-1,0 0 1,0 0-1,0 0 1,0 0-1,-1 0 1,1 0-1,0 0 1,0 0-1,0 0 1,0-1-1,0 1 1,0 0-1,0 0 0,0 0 1,0 0-1,0 0 1,0 0-1,0 0 1,-3 8 37,-5 40 61,-3 69 0,11-110-98,1 1 1,-1-1 0,1 0 0,0 0-1,1 0 1,0 0 0,0 0 0,0 0-1,1 0 1,0 0 0,7 9-1,-9-13-4,1-1-1,-1 0 1,1 0-1,0 0 1,-1 0-1,1 0 1,0 0-1,1 0 1,-1 0-1,0-1 1,0 1-1,1-1 1,-1 0-1,1 0 1,-1 0-1,1 0 1,-1 0-1,1 0 1,0-1-1,-1 1 1,1-1-1,0 0 1,0 0-1,-1 0 1,1 0-1,0 0 1,-1-1-1,1 1 1,0-1-1,-1 1 1,1-1-1,0 0 1,2-2-1,-1 1-5,0-1 0,-1 1 0,1-1 0,-1 0 0,1 0 0,-1-1 0,0 1 0,0-1 0,-1 1 1,1-1-1,-1 0 0,0 0 0,0 0 0,0 0 0,0 0 0,1-7 0,2-7-5,-1 0 0,4-33 1,-6 18 10,-1-1 0,-2 1 1,-1 0-1,-1-1 0,-16-62 0,5 43 10,-3 2-1,-43-93 1,53 129-3,6 12-3,-1-1 0,1 1 0,-1 0 1,1-1-1,-1 1 0,0 0 0,-1 0 0,1 0 0,0 1 1,-1-1-1,-4-4 0,7 7-1,-1 0 0,1 0-1,0 0 1,-1 0 0,1-1 0,0 1-1,0 0 1,-1 0 0,1 0 0,0 0-1,-1 0 1,1 0 0,0 0 0,0 0 0,-1 0-1,1 0 1,0 0 0,-1 0 0,1 0-1,0 0 1,-1 0 0,1 0 0,0 0-1,0 0 1,-1 1 0,1-1 0,0 0 0,-1 0-1,1 0 1,0 0 0,0 1 0,0-1-1,-1 0 1,1 0 0,0 1 0,0-1-1,0 0 1,-1 1 0,-5 16 48,4 21 32,3-17-38,1-1 0,1 0 0,1 0-1,1-1 1,1 1 0,0-1 0,2 0-1,0-1 1,20 35 0,10 4-268,71 83-1,-86-112-84,-11-13-293,0 0-1,-1 1 0,9 18 0,-17-29 182,0 0 0,-1 0 0,0 0 0,-1 0 0,1 1 0,-1-1 0,0 1 0,0-1 0,0 1 0,-1 0 0,0-1 0,0 1 0,-1 0 0,-1 10 0,-10 20-2099,-3 4 1230</inkml:trace>
</inkml:ink>
</file>

<file path=ppt/ink/ink2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1:59:37.773"/>
    </inkml:context>
    <inkml:brush xml:id="br0">
      <inkml:brushProperty name="width" value="0.05" units="cm"/>
      <inkml:brushProperty name="height" value="0.05" units="cm"/>
      <inkml:brushProperty name="color" value="#FF0066"/>
    </inkml:brush>
  </inkml:definitions>
  <inkml:trace contextRef="#ctx0" brushRef="#br0">700 1896 7658,'-58'112'8524,"57"-110"-8368,0-1 1,0 1-1,0 0 0,0 0 0,0 0 1,1 0-1,-1 0 0,1 0 0,-1 0 0,1 0 1,0 0-1,0 0 0,0 0 0,0 0 1,0 0-1,1 2 0,-1-3-82,1 0 0,-1-1 0,1 1-1,-1 0 1,1 0 0,-1-1 0,1 1 0,0-1 0,-1 1 0,1 0-1,0-1 1,0 1 0,-1-1 0,1 0 0,0 1 0,0-1 0,0 0-1,-1 1 1,1-1 0,0 0 0,0 0 0,0 0 0,0 0-1,0 0 1,1 0 0,4 0 130,1-1-1,0 0 0,0 0 1,-1-1-1,1 0 1,-1 0-1,0-1 0,10-4 1,33-23 363,0-3-1,-2-2 1,71-67 0,-33 27-223,248-231 437,-286 256-632,-2-3 0,-2-2 1,-3-2-1,50-92 0,-57 85 72,-3-2 0,30-99 0,-51 134-134,-2 1 0,0-1 0,-3 0 0,0-1 0,-2 1 0,-1 0 0,-2-1 0,-5-35 0,0 41-64,-1 0 1,-1 0-1,-1 1 1,-1 0-1,-2 0 1,0 1-1,-2 1 1,0 0-1,-1 1 1,-2 1-1,0 0 1,-1 2-1,-1-1 1,-1 2-1,-1 1 1,0 1-1,-1 0 1,-43-22-1,42 29-87,1 0-1,-2 2 1,1 1-1,-1 1 1,0 0-1,0 2 1,-41 0-1,7 4-99,0 3-1,-58 11 1,17 2 72,-186 58 1,232-56 88,0 2 0,2 3 0,0 2-1,-91 62 1,117-68 0,1 0 0,1 1 0,1 2 0,0 0 0,2 1-1,1 1 1,1 1 0,1 0 0,2 2 0,0-1 0,2 2 0,1 0-1,1 1 1,2 0 0,1 0 0,-8 63 0,11-28 4,2 1 0,3-1 0,15 112 0,59 190 4,-56-292 24,3 0-1,3-2 1,53 109-1,-64-159 4,0 0 0,2-1 0,1 0 1,1-1-1,35 34 0,-39-43-3,1 0 1,1-2-1,0 0 1,0 0-1,1-2 1,0 0-1,1-1 1,0 0-1,29 7 1,-22-9 3,0-1 0,0-1 0,0-1 1,1-1-1,-1-1 0,0-1 1,1-1-1,-1-2 0,24-5 0,-20 1-9,0-2-1,0 0 1,-1-2-1,-1-1 1,0 0-1,44-33 0,-34 18 103,-1-3 0,-1-1-1,-2-1 1,-1-2-1,-2-1 1,-1-1-1,-2-2 1,-2-1-1,27-57 1,-42 77-9,-1 0 0,-1 0 0,0-1 0,-2 0 0,5-32 0,-9 44-350,0-1 0,-1 0 0,0 1 1,-1-1-1,0 1 0,0-1 0,-1 1 0,0-1 0,-1 1 0,0 0 0,0 0 0,-1 0 1,0 0-1,-6-8 0,8 12-2425,2 9 1199</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52.697"/>
    </inkml:context>
    <inkml:brush xml:id="br0">
      <inkml:brushProperty name="width" value="0.05" units="cm"/>
      <inkml:brushProperty name="height" value="0.05" units="cm"/>
      <inkml:brushProperty name="color" value="#FF0066"/>
    </inkml:brush>
  </inkml:definitions>
  <inkml:trace contextRef="#ctx0" brushRef="#br0">0 266 4273,'62'-68'2094,"-60"66"-1954,-1 1 0,1 0 0,0-1 1,0 1-1,0 0 0,0 0 0,0 0 0,1 1 1,-1-1-1,0 0 0,0 1 0,0 0 0,1-1 1,-1 1-1,0 0 0,0 0 0,1 0 0,-1 0 1,0 1-1,3 0 0,1 0 341,0 1 1,0 0-1,-1 1 0,11 5 1,-9-4 32,1 0-21,-1 1 0,1 0-1,-1 0 1,9 9 0,-14-13-432,0 1 0,0 0 1,0 0-1,-1 0 0,1 0 1,-1 0-1,1 0 0,-1 1 1,0-1-1,0 0 0,0 1 1,0-1-1,0 1 0,0-1 0,-1 1 1,1-1-1,-1 1 0,0 4 1,0-7-44,0 1 0,0 0 0,-1-1 0,1 1 0,0-1 0,-1 1 0,1-1 0,-1 1 0,1-1 0,0 1 0,-1-1 0,1 1 0,-1-1 0,1 1 0,-1-1 0,0 0 0,1 1 0,-1-1 0,1 0 0,-1 0-1,0 1 1,1-1 0,-1 0 0,1 0 0,-1 0 0,0 0 0,1 0 0,-1 0 0,0 0 0,1 0 0,-1 0 0,0 0 0,1 0 0,-1 0 0,0 0 0,1-1 0,-1 1 0,1 0 0,-1 0 0,1-1 0,-1 1 0,0 0 0,0-1 0,-26-15 195,22 10-197,1 0 0,0-1 0,0 0 0,0 0 0,1 0 1,0 0-1,1 0 0,0-1 0,0 1 0,0-1 0,1 1 0,0-1 0,0 0 0,1-11 1,1 6-279,-1-1 0,1 0 1,1 1-1,1-1 1,0 1-1,0 0 0,8-18 1,-1 13-1182,2 3 587</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53.074"/>
    </inkml:context>
    <inkml:brush xml:id="br0">
      <inkml:brushProperty name="width" value="0.05" units="cm"/>
      <inkml:brushProperty name="height" value="0.05" units="cm"/>
      <inkml:brushProperty name="color" value="#FF0066"/>
    </inkml:brush>
  </inkml:definitions>
  <inkml:trace contextRef="#ctx0" brushRef="#br0">46 80 5561,'65'-32'2961,"-56"36"-841,3 5-503,2 2-201,3 3-296,0 1-168,3 8-384,-1-7-127,1 0-225,1-1-72,-12-6-120,-2-1-112,-1-6-697,-1 3-447,5-8 720</inkml:trace>
  <inkml:trace contextRef="#ctx0" brushRef="#br0" timeOffset="1">9 1 6001,'-8'0'2409,"8"3"-1665,1-3-768,-1-2-784,0 1 480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53.600"/>
    </inkml:context>
    <inkml:brush xml:id="br0">
      <inkml:brushProperty name="width" value="0.05" units="cm"/>
      <inkml:brushProperty name="height" value="0.05" units="cm"/>
      <inkml:brushProperty name="color" value="#FF0066"/>
    </inkml:brush>
  </inkml:definitions>
  <inkml:trace contextRef="#ctx0" brushRef="#br0">1 157 3921,'1'3'769,"0"1"0,1-1 0,-1 0 0,1 0 0,0 0 0,0 0 0,0 0 0,5 5-1,9 14 520,-3 29 701,-15-64-1977,0 1-1,0-1 1,1 0 0,1 0 0,1-21 0,0 12 22,6-10 247,-7 32-265,0-1 0,1 1-1,-1-1 1,0 1 0,0-1-1,0 1 1,1-1-1,-1 1 1,0-1 0,1 1-1,-1-1 1,0 1-1,1 0 1,-1-1 0,1 1-1,-1 0 1,1-1 0,-1 1-1,1 0 1,-1-1-1,1 1 1,-1 0 0,1 0-1,-1 0 1,1-1 0,-1 1-1,1 0 1,-1 0-1,1 0 1,-1 0 0,1 0-1,0 0 1,-1 0 0,1 0-1,-1 0 1,1 0-1,-1 1 1,1-1 0,-1 0-1,1 0 1,-1 0 0,1 1-1,-1-1 1,1 0-1,-1 1 1,1-1 0,-1 0-1,1 1 1,22 17 459,-15-12-342,0 0 0,0 0 0,-1 1 0,1 0 0,-2 1 0,1-1 0,10 17 0,-12-76 584,-5 33-710,-1 10 1,1-1 1,0 0 0,1 1-1,0-1 1,0 1-1,1 0 1,4-12-1,-5 19 14,0 0-1,0 0 1,0 0 0,0 0-1,0 0 1,1 0-1,-1 0 1,0 0 0,1 0-1,0 1 1,-1-1-1,1 1 1,0-1 0,0 1-1,0 0 1,0 0 0,0 0-1,0 0 1,0 0-1,0 0 1,4-1 0,-2 2 25,0 0-1,-1 0 1,1 0 0,-1 1 0,1-1 0,0 1 0,-1 0 0,1 0 0,-1 0 0,1 0 0,-1 0 0,5 4 0,2 0 7,-1 1 1,0 1-1,0-1 1,-1 1-1,0 1 1,0 0-1,0 0 1,6 11-1,-9-11-1128</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19.156"/>
    </inkml:context>
    <inkml:brush xml:id="br0">
      <inkml:brushProperty name="width" value="0.05" units="cm"/>
      <inkml:brushProperty name="height" value="0.05" units="cm"/>
      <inkml:brushProperty name="color" value="#FF0066"/>
    </inkml:brush>
  </inkml:definitions>
  <inkml:trace contextRef="#ctx0" brushRef="#br0">1 320 4313,'4'-39'2458,"-3"38"-2315,-1 0 0,0 0 0,0 0 0,1 1 0,-1-1 0,0 0 0,1 0 0,-1 1 0,1-1 1,-1 0-1,1 1 0,-1-1 0,1 0 0,0 1 0,-1-1 0,1 1 0,0-1 0,-1 1 0,1-1 0,0 1 0,0-1 0,0 1 1,-1 0-1,1-1 0,0 1 0,0 0 0,0 0 0,0 0 0,-1 0 0,1-1 0,0 1 0,0 0 0,0 1 0,0-1 0,0 0 1,-1 0-1,1 0 0,0 0 0,0 1 0,1 0 0,27 12 2032,-25-10-2071,-1 0-1,1 1 0,-1-1 0,0 1 0,0 0 1,-1 0-1,1 0 0,-1 0 0,0 1 0,0-1 1,0 1-1,-1-1 0,0 1 0,0-1 0,1 10 1,-2-14-99,0-1 0,0 1 0,0 0 1,0 0-1,0 0 0,0 0 1,0 0-1,0-1 0,0 1 1,-1 0-1,1 0 0,0 0 0,0 0 1,0 0-1,0 0 0,0 0 1,-1 0-1,1 0 0,0-1 0,0 1 1,0 0-1,0 0 0,0 0 1,-1 0-1,1 0 0,0 0 1,0 0-1,0 0 0,0 0 0,-1 0 1,1 0-1,0 0 0,0 0 1,0 0-1,0 0 0,-1 0 1,1 1-1,0-1 0,0 0 0,0 0 1,0 0-1,0 0 0,-1 0 1,1 0-1,0 0 0,0 0 1,0 1-1,0-1 0,0 0 0,0 0 1,0 0-1,-1 0 0,1 0 1,0 1-1,0-1 0,0 0 1,0 0-1,0 0 0,0 0 0,0 0 1,0 1-1,0-1 0,0 0 1,0 0-1,0 0 0,0 0 1,0 1-1,0-1 0,-6-14-298,5-5 183,0-1 27,1 0 1,3-32-1,-3 52 81,0-1 0,0 0-1,0 1 1,0-1 0,0 1 0,0-1-1,0 0 1,0 1 0,0-1 0,1 1 0,-1-1-1,0 1 1,0-1 0,1 0 0,-1 1-1,0-1 1,1 1 0,-1 0 0,1-1-1,-1 1 1,0-1 0,1 1 0,-1-1 0,1 1-1,-1 0 1,1 0 0,0-1 0,-1 1-1,2-1 1,-1 1 3,0 0 0,1 1 0,-1-1 0,0 0 0,1 0 0,-1 1 0,0-1 0,0 0 0,0 1-1,1-1 1,-1 1 0,0 0 0,1 0 0,30 27 117,-24-15-66,-7-11-35,0 0 1,0 0-1,0 0 0,0 0 1,0-1-1,0 1 1,1 0-1,-1-1 1,1 1-1,-1-1 1,1 1-1,-1-1 1,4 2-1,-4-21 342,-1 3-432,1-1 0,0 1 0,1 0 0,1 0 0,0 0 0,2 1 0,8-22 0,-13 35 59,1 0 1,0 1 0,-1-1-1,1 0 1,0 1-1,-1-1 1,1 1 0,0-1-1,0 1 1,0-1 0,-1 1-1,1 0 1,0-1-1,0 1 1,0 0 0,0 0-1,0 0 1,0-1-1,0 1 1,-1 0 0,3 1-1,27-1-52,-4 1 173,0-13-25,-23 10-95,0 0 1,0 0-1,0 0 1,1 0-1,-1 1 0,1 0 1,-1 0-1,1 0 1,-1 0-1,1 0 1,4 1-1,-2-1 22,-1 1-1,1 0 1,0 0-1,-1 0 1,1 1-1,0 0 1,-1 0-1,1 1 1,-1-1-1,1 1 1,-1 1 0,0-1-1,0 1 1,8 5-1,9 8 102,0 1 1,-2 1-1,0 1 0,-1 1 0,27 37 1,-45-57-104,0 1 1,-1 0 0,1 0 0,-1-1 0,1 1 0,-1 0-1,1 0 1,-1 0 0,1-1 0,-1 1 0,0 0 0,1 0-1,-1 0 1,0 0 0,0 0 0,0 0 0,0 0 0,0 0-1,0 0 1,0 0 0,0 0 0,0 1 0,-1-2-14,1 0 0,-1 0 0,0 1 0,1-1 0,-1 0 0,0 0-1,0 0 1,1 0 0,-1 0 0,0 0 0,1 0 0,-1 0 0,0 0 0,1 0 0,-1 0 0,0 0 0,0 0 0,1 0 0,-1-1 0,0 1 0,0-1 0,-41-21-471,26 10 348,1-1 0,0-1 0,0 0 0,2-1 0,-17-21 0,27 31 122,-1 0 0,1 0 0,0 0 0,0 0 0,0 0 0,1-1 0,0 1 0,0-1 0,1 0 0,-1 0-1,1 0 1,0 1 0,1-1 0,-1 0 0,1 0 0,0 0 0,1 0 0,-1 0 0,1 0 0,1 0 0,-1 0 0,4-8 0,-4 13 15,0-1-1,0 1 1,1-1 0,-1 1 0,1 0-1,-1-1 1,1 1 0,-1 0-1,1 0 1,0 0 0,-1 0 0,1 0-1,0 1 1,0-1 0,0 0-1,0 1 1,0 0 0,0-1 0,0 1-1,0 0 1,0 0 0,0 0-1,-1 0 1,1 0 0,0 0 0,0 1-1,0-1 1,3 2 0,3-1 62,-1 1 0,1 1 1,-1-1-1,0 1 0,13 7 0,-18-8-29,1 0-1,-1-1 0,0 1 0,0 1 0,1-1 1,-2 0-1,1 0 0,0 1 0,0-1 0,-1 1 0,1-1 1,-1 1-1,0 0 0,0 0 0,1 3 0,-1-4-31,-1-1-1,0 1 1,0-1-1,0 0 1,0 1-1,0-1 1,0 0-1,0 1 0,0-1 1,-1 1-1,1-1 1,0 0-1,-1 0 1,1 1-1,-1-1 1,1 0-1,-1 0 1,0 1-1,0-1 0,0 0 1,1 0-1,-1 0 1,0 0-1,0 0 1,0 0-1,0 0 1,-1-1-1,1 1 1,0 0-1,0 0 0,0-1 1,-1 1-1,1-1 1,-2 1-1,-52 13-3192,34-13 2221</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54.018"/>
    </inkml:context>
    <inkml:brush xml:id="br0">
      <inkml:brushProperty name="width" value="0.05" units="cm"/>
      <inkml:brushProperty name="height" value="0.05" units="cm"/>
      <inkml:brushProperty name="color" value="#FF0066"/>
    </inkml:brush>
  </inkml:definitions>
  <inkml:trace contextRef="#ctx0" brushRef="#br0">1 170 7218,'3'-3'240,"-2"0"35,1 1 0,0 0 1,0 0-1,0 0 1,0 0-1,1 0 0,-1 1 1,0-1-1,1 1 0,-1-1 1,1 1-1,0 0 1,-1 0-1,1 0 0,0 0 1,0 0-1,0 1 1,-1-1-1,1 1 0,0 0 1,4 0-1,-5 0-80,0 0 0,0 0 0,0-1 0,0 1 0,0-1 0,0 1-1,0-1 1,-1 0 0,1 0 0,0 0 0,0 0 0,-1 0 0,1 0 0,0 0 0,-1-1 0,1 1-1,-1 0 1,1-1 0,1-3 0,-1 2-28,1-1 1,-1 1-1,0-1 0,-1 0 1,1 0-1,-1 0 0,0 0 0,0 0 1,1-8-1,-1 9-148,-1-1 0,0 0 0,0 0 0,0 1-1,-1-1 1,1 0 0,-1 1 0,0-1 0,0 0 0,-3-6 0,4 9-41,-1-1 1,0 0-1,0 1 0,0-1 1,0 1-1,-1-1 0,1 1 1,0 0-1,0 0 1,-1-1-1,1 1 0,-1 0 1,1 0-1,-1 0 0,0 1 1,1-1-1,-1 0 0,0 1 1,1-1-1,-1 1 1,0-1-1,-2 1 0,3 0-7,0 0 0,0 0 1,0 1-1,0-1 0,0 0 0,0 1 0,0-1 0,0 1 0,0-1 0,0 1 0,0-1 0,0 1 0,0 0 0,0-1 0,1 1 0,-1 0 0,0 0 1,0 0-1,1-1 0,-1 1 0,1 0 0,-1 0 0,1 0 0,-1 0 0,1 0 0,-1 0 0,1 0 0,0 0 0,0 1 0,0-1 0,-1 0 0,1 2 1,-3 37-284,3-39 301,0 9-18,1 0 1,-1-1-1,2 1 1,0 0-1,0-1 1,0 1 0,1-1-1,6 13 1,-7-18 48,0-1 0,0 1 0,0 0 0,1-1 0,-1 0 0,1 0 0,0 1 0,0-2 0,0 1 0,0 0 0,0-1 0,1 1 0,-1-1 0,1 0 0,0 0 0,0 0 0,0-1 0,0 1 0,0-1 0,0 0 0,0 0 0,4 0 0,-5 0-50,0-1 1,0 0 0,0 0-1,0 0 1,0 0 0,0 0-1,0-1 1,0 1-1,0-1 1,0 0 0,-1 0-1,1 0 1,0 0 0,0-1-1,2-1 1,-1 0-621,0-1 0,-1 1 0,1-1 0,-1 0 1,0 0-1,-1 0 0,1 0 0,3-7 0,2-4-953</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54.451"/>
    </inkml:context>
    <inkml:brush xml:id="br0">
      <inkml:brushProperty name="width" value="0.05" units="cm"/>
      <inkml:brushProperty name="height" value="0.05" units="cm"/>
      <inkml:brushProperty name="color" value="#FF0066"/>
    </inkml:brush>
  </inkml:definitions>
  <inkml:trace contextRef="#ctx0" brushRef="#br0">1 188 3849,'8'-80'2112,"-8"80"-2051,0-1 0,0 1 0,0-1 0,0 1-1,0-1 1,0 1 0,1-1 0,-1 1 0,0-1-1,0 1 1,1-1 0,-1 1 0,0 0 0,1-1-1,-1 1 1,0-1 0,1 1 0,-1 0 0,1 0-1,-1-1 1,1 1 0,-1 0 0,0-1 0,1 1 0,-1 0-1,1 0 1,-1 0 0,1 0 0,-1 0 0,1-1-1,0 1 1,-1 0 0,1 0 0,-1 0 0,1 0-1,-1 1 1,1-1 0,-1 0 0,1 0 0,-1 0-1,1 0 1,-1 0 0,1 1 0,-1-1 0,1 0 0,-1 0-1,0 1 1,1-1 0,-1 0 0,1 1 0,23 18 1619,-21-16-1325,32 26 2960,63 43 0,-100-74-3202,0 0 1,-1 0-1,1 0 1,0-1 0,0 1-1,0 0 1,0-1-1,1 1 1,-3-5-1,-14-21-208,-12-13 4,29 39 82,0 0 0,0 0 0,0 0 0,1 0 0,-1 0-1,0-1 1,1 1 0,-1 0 0,1-1 0,0 1 0,0 0 0,0-1 0,0 1-1,0 0 1,1-1 0,-1 1 0,1 0 0,-1-1 0,2-3 0,19-30 233,-16 30-515,19-22 1358,-23 27-1407,0 0-1,0 0 1,1 1-1,-1-1 0,0 0 1,0 1-1,0-1 1,1 1-1,-1-1 0,0 1 1,1-1-1,-1 1 1,2 0-1</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0:54.874"/>
    </inkml:context>
    <inkml:brush xml:id="br0">
      <inkml:brushProperty name="width" value="0.05" units="cm"/>
      <inkml:brushProperty name="height" value="0.05" units="cm"/>
      <inkml:brushProperty name="color" value="#FF0066"/>
    </inkml:brush>
  </inkml:definitions>
  <inkml:trace contextRef="#ctx0" brushRef="#br0">0 12 7786,'0'-11'4585,"8"11"-296,2 1 2064</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1:04.859"/>
    </inkml:context>
    <inkml:brush xml:id="br0">
      <inkml:brushProperty name="width" value="0.05" units="cm"/>
      <inkml:brushProperty name="height" value="0.05" units="cm"/>
      <inkml:brushProperty name="color" value="#FF0066"/>
    </inkml:brush>
  </inkml:definitions>
  <inkml:trace contextRef="#ctx0" brushRef="#br0">0 185 912,'1'-2'496,"0"-1"0,0 1 0,0-1 0,0 1 0,0 0 0,0-1 0,0 1 0,1 0 0,-1 0 0,3-3 0,22-15 1483,-15 14-1897,0 1-1,1 1 1,11-4-1,-15 6 236,1-1-175,0 1 1,1 1-1,0 0 1,-1 0-1,1 1 1,-1 0-1,1 1 0,-1 0 1,19 5-1,27 1 274,65-8 1577,180-24-1,-194 10-1272,98-10 531,-95 10-642,28-2-142,3 7-261,-59 3-126,1 3-1,149 13 1,24 9 34,-100-9 2,134 7 126,100 9 837,-5-16-425,-240-11-578,-87 5-32,-1 3-1,102 23 1,-97-15-23,1-3 0,66 3 0,134-16 28,-128-1-29,267-8 61,-76 9-47,483 10 67,-461 7 6,-12-24-53,4 0 9,-118 14-33,247 8 6,-9 19 5,-223-13-28,222-3 5,-283-13-2,312-7 49,-248-1-2,-109 0 20,54 1 40,-114 5-90,77 2 30,206 30 1,108 17 95,-392-46-88,-14-2 180,96 17 1,-100-3-121,-40-12-111,0 0 0,1-1 0,14 3 1,102 3 77,-79-7-7,58 10 0,-43 2 39,44 6 22,-94-18-132,1-1-1,-1 0 1,1-2 0,-1 1 0,20-5 0,-24 4-3,1 0 0,0 1 1,0 0-1,-1 1 0,1 0 0,19 5 0,-17-4-14,0 1 1,-1-2-1,1 0 0,21-1 0,-4-3 5,222-27 55,-228 28-59,-19 3 2,-1-1 0,1-1-1,0 1 1,-1-1 0,1 1 0,0-2-1,-1 1 1,7-3 0,-10 4 10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1:05.400"/>
    </inkml:context>
    <inkml:brush xml:id="br0">
      <inkml:brushProperty name="width" value="0.05" units="cm"/>
      <inkml:brushProperty name="height" value="0.05" units="cm"/>
      <inkml:brushProperty name="color" value="#FF0066"/>
    </inkml:brush>
  </inkml:definitions>
  <inkml:trace contextRef="#ctx0" brushRef="#br0">122 180 3697,'-100'-63'2299,"99"62"-2151,-1 0 0,1 1 0,0-1 0,-1 0 0,1 0-1,0 0 1,0 0 0,-1 0 0,1 0 0,0-1 0,0 1 0,0 0 0,0-1 0,1 1 0,-1 0 0,0-1 0,0 1 0,1-1-1,-1-2 1,1 3-102,0 0 0,0 1 0,1-1 0,-1 0 0,0 0-1,1 1 1,-1-1 0,0 0 0,1 0 0,-1 1 0,1-1 0,-1 1-1,1-1 1,0 0 0,-1 1 0,1-1 0,0 1 0,0-1 0,2-2 450,7-5-60,0 0 1,1 1-1,-1 0 0,1 0 1,1 1-1,-1 1 0,1 0 0,0 0 1,1 1-1,-1 1 0,0 0 0,1 1 1,0 0-1,24 0 0,-32 3-412,-1 0 0,1 0-1,0 0 1,-1 1 0,0 0-1,1 0 1,-1 0 0,0 0-1,0 1 1,0-1 0,4 5-1,-6-6-10,-1 0-1,1 0 1,-1 0-1,0 0 1,0 1-1,0-1 1,1 0-1,-1 1 1,0-1-1,-1 1 1,1-1-1,0 1 1,0-1-1,-1 1 1,1 0-1,-1-1 1,1 1-1,-1 0 1,0 0-1,1-1 1,-1 1-1,0 0 1,0 0-1,0-1 1,-1 1-1,1 0 0,0 0 1,-1-1-1,1 1 1,-1 0-1,1-1 1,-3 4-1,-1 1 70,-1-1 1,0 1-1,-1-1 0,1 0 0,-9 5 0,-14 14-96,27-23-16,-1 1-1,0-1 0,1 1 1,-1 0-1,1-1 0,0 1 0,-1 0 1,1 0-1,0 0 0,0 0 1,0 0-1,0 0 0,1 0 1,-1 0-1,1 0 0,-1 0 1,1 0-1,0 1 0,-1-1 1,1 0-1,0 0 0,1 0 1,-1 3-1,0-6-356</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1:05.835"/>
    </inkml:context>
    <inkml:brush xml:id="br0">
      <inkml:brushProperty name="width" value="0.05" units="cm"/>
      <inkml:brushProperty name="height" value="0.05" units="cm"/>
      <inkml:brushProperty name="color" value="#FF0066"/>
    </inkml:brush>
  </inkml:definitions>
  <inkml:trace contextRef="#ctx0" brushRef="#br0">5 3 6233,'-5'-2'10114,"9"7"-10073,13 8-25</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1:10.138"/>
    </inkml:context>
    <inkml:brush xml:id="br0">
      <inkml:brushProperty name="width" value="0.05" units="cm"/>
      <inkml:brushProperty name="height" value="0.05" units="cm"/>
      <inkml:brushProperty name="color" value="#FF0066"/>
    </inkml:brush>
  </inkml:definitions>
  <inkml:trace contextRef="#ctx0" brushRef="#br0">33 125 5593,'-8'3'1154,"8"-3"-913,-1 1 0,0-1 0,0 1-1,0-1 1,0 0 0,0 1 0,0-1 0,1 0 0,-1 0-1,0 1 1,0-1 0,0 0 0,0 0 0,0 0 0,0 0 0,0 0-1,0 0 1,0-1 0,0 1 0,0 0 0,0 0 0,0-1-1,0 1 1,-1-1 0,17-7 679,-10 6-754,18-5 16,1 1 1,0 1-1,0 1 1,0 1 0,1 1-1,35 1 1,156 21 381,-65-3-267,-50-12-30,1-5 1,-1-4-1,0-5 1,144-30-1,-135 6 591,-81 22-294,1 2 0,37-7 0,-41 5-245</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1:14.376"/>
    </inkml:context>
    <inkml:brush xml:id="br0">
      <inkml:brushProperty name="width" value="0.05" units="cm"/>
      <inkml:brushProperty name="height" value="0.05" units="cm"/>
      <inkml:brushProperty name="color" value="#FF0066"/>
    </inkml:brush>
  </inkml:definitions>
  <inkml:trace contextRef="#ctx0" brushRef="#br0">913 56 5369,'-15'-16'7962,"-4"-3"-3371,16 17-4542,-1-1 0,0 1 1,0 0-1,0 0 0,0 0 1,-1 0-1,1 1 0,0 0 0,-1 0 1,1 0-1,-1 0 0,1 1 1,-1 0-1,-6 0 0,-22 1 64,0 2 0,-1 1 0,2 1 0,-41 13-1,-270 107 457,274-98-469,60-23-74,0 1 0,1 0 1,0 0-1,0 1 0,1 0 1,-10 10-1,8-8 32,0 0-1,-19 13 1,24-19-58,0 1 0,1 0 0,0 0 0,-1 0 0,1 1 0,0-1 0,1 1 0,-1-1 0,1 1 0,-1 0 0,1 0 0,0 0 0,1 1 0,-1-1 0,-1 8 0,-1 8-9,0 0-1,-1 25 1,3-23 6,-5 43 28,3 0-1,2 0 0,4 1 0,2-1 0,14 73 1,-7-67-3,-3 1 0,-2 104 0,-3-73 0,-4-23 55,-2 0 0,-26 142 1,27-211-56,-3 15 47,5-25-65,0 0-1,-1 0 1,1-1-1,-1 1 0,1 0 1,-1-1-1,1 1 1,-1 0-1,1-1 0,-1 1 1,0 0-1,1-1 1,-1 1-1,0-1 0,0 1 1,1-1-1,-1 0 1,0 1-1,0-1 0,0 0 1,1 0-1,-1 1 0,0-1 1,0 0-1,0 0 1,0 0-1,0 0 0,23 7 24,0 1 0,-11-4-17,-6-2-4,0 0 1,1-1-1,-1 1 0,0-1 0,1 0 1,-1-1-1,1 1 0,-1-1 0,0 0 1,1-1-1,7 0 0,-8 0 52,58-13 680,1 4-1,76-3 0,-93 13 267</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1:17.696"/>
    </inkml:context>
    <inkml:brush xml:id="br0">
      <inkml:brushProperty name="width" value="0.05" units="cm"/>
      <inkml:brushProperty name="height" value="0.05" units="cm"/>
      <inkml:brushProperty name="color" value="#FF0066"/>
    </inkml:brush>
  </inkml:definitions>
  <inkml:trace contextRef="#ctx0" brushRef="#br0">40 290 6153,'-35'39'2948,"31"-32"391,14-12-1671,16-14-331,84-98 1177,99-71-1798,-199 182-1582,-5 5-2695</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1:32.606"/>
    </inkml:context>
    <inkml:brush xml:id="br0">
      <inkml:brushProperty name="width" value="0.05" units="cm"/>
      <inkml:brushProperty name="height" value="0.05" units="cm"/>
      <inkml:brushProperty name="color" value="#FF0066"/>
    </inkml:brush>
  </inkml:definitions>
  <inkml:trace contextRef="#ctx0" brushRef="#br0">14 279 6905,'-13'-3'5530,"21"3"-4578,0-7-128,13 1-136,1-7-136,6-8-288,8-2-120,2-8-88,1-3 24,2-6-592,-3-9-544,6-2 664</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19.558"/>
    </inkml:context>
    <inkml:brush xml:id="br0">
      <inkml:brushProperty name="width" value="0.05" units="cm"/>
      <inkml:brushProperty name="height" value="0.05" units="cm"/>
      <inkml:brushProperty name="color" value="#FF0066"/>
    </inkml:brush>
  </inkml:definitions>
  <inkml:trace contextRef="#ctx0" brushRef="#br0">10 19 6505,'-9'-12'3381,"9"12"-3316,0 0 0,0 0-1,0 0 1,0 0 0,0 0 0,1 0-1,-1 0 1,0 0 0,0 0-1,0 0 1,1 0 0,-1 0-1,0 0 1,0 0 0,0 0 0,0 0-1,1 0 1,-1 0 0,0 0-1,0 0 1,0 0 0,0 0-1,1 0 1,-1 0 0,0 0-1,0 0 1,0 0 0,0 0 0,1 0-1,-1-1 1,0 1 0,0 0-1,0 0 1,0 0 0,0 0-1,0 0 1,0-1 0,1 1 0,-1 0-1,0 0 1,0 0 0,0 0-1,0-1 1,0 1 0,0 0-1,0-3 2932,25 20-1808,11 19-714,-2 1-1,29 43 0,43 50-510,-81-109-2456,-6-14-2098,-7-6 2976</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1:33.117"/>
    </inkml:context>
    <inkml:brush xml:id="br0">
      <inkml:brushProperty name="width" value="0.05" units="cm"/>
      <inkml:brushProperty name="height" value="0.05" units="cm"/>
      <inkml:brushProperty name="color" value="#FF0066"/>
    </inkml:brush>
  </inkml:definitions>
  <inkml:trace contextRef="#ctx0" brushRef="#br0">6 280 8458,'-1'2'242,"0"0"1,0-1 0,1 1 0,-1 0-1,1 0 1,-1 0 0,1 0-1,-1 0 1,1 0 0,0 0-1,0-1 1,0 1 0,0 0-1,1 0 1,-1 0 0,0 0-1,1 0 1,-1 0 0,1 0 0,0 0-1,0-1 1,-1 1 0,1 0-1,0-1 1,2 3 0,30 42 827,35 24-182,-49-53-777,-1 1 1,-1 1-1,0 0 0,20 34 0,-37-49-677,-9-8-595,-19-16 120,10 2 774,1-1-1,1 0 1,-27-41 0,34 45 223,0 0 0,1-1 1,1 0-1,0 0 0,1-1 0,1 0 1,-5-25-1,8 30 112,1 0 1,1 0-1,-1 0 1,2 0-1,0 1 1,0-1-1,1 0 1,1 0-1,0 1 1,0 0-1,1-1 1,6-11-1,-5 15 29,0 0-1,0 0 0,1 0 0,0 1 0,0 0 1,1 0-1,0 1 0,0 0 0,0 0 0,1 1 1,0-1-1,0 2 0,0-1 0,1 1 0,15-5 1,-16 6 7,0 0 0,0 1 1,1 0-1,-1 1 0,1 0 1,16 0-1,-23 1-76,0 0-1,1 0 1,-1 1 0,0-1 0,0 1-1,0-1 1,0 1 0,0 0 0,0 0-1,0 0 1,0 0 0,0 0 0,-1 0-1,1 0 1,0 1 0,-1-1 0,1 1-1,-1-1 1,1 1 0,-1 0-1,0-1 1,1 1 0,-1 0 0,0 0-1,0 0 1,-1 0 0,1 0 0,0 0-1,-1 0 1,1 0 0,-1 0 0,1 5-1,-1 2 62,0 0 0,0 0-1,-1-1 1,0 1 0,0 0-1,-1 0 1,-1-1 0,1 1-1,-5 9 1,-38 73 13,42-85-141,0-1-319,0 0 0,0 1 0,0-1 0,-1-1 1,0 1-1,0 0 0,0-1 0,-5 4 0,5-5-1752,7-1 947</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1:33.566"/>
    </inkml:context>
    <inkml:brush xml:id="br0">
      <inkml:brushProperty name="width" value="0.05" units="cm"/>
      <inkml:brushProperty name="height" value="0.05" units="cm"/>
      <inkml:brushProperty name="color" value="#FF0066"/>
    </inkml:brush>
  </inkml:definitions>
  <inkml:trace contextRef="#ctx0" brushRef="#br0">0 161 6729,'107'36'2862,"-102"-34"-2458,-1 0-1,0-1 0,1 2 0,-1-1 1,0 0-1,7 6 0,0 10 1323,-7-10-936,-1-1 528,-6-9 76,-8-16-884,8 10-547,-3-6-39,0 1 0,2-1 1,-1 0-1,2 0 0,0-1 0,0 1 0,2-1 1,-1 1-1,3-28 0,-1 40-191,0-1 0,1 0 1,-1 1-1,1-1 0,0 1 0,0-1 0,0 1 1,0-1-1,0 1 0,1 0 0,-1-1 0,0 1 1,1 0-1,0 0 0,0 0 0,2-2 0,13-6-904</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1:33.979"/>
    </inkml:context>
    <inkml:brush xml:id="br0">
      <inkml:brushProperty name="width" value="0.05" units="cm"/>
      <inkml:brushProperty name="height" value="0.05" units="cm"/>
      <inkml:brushProperty name="color" value="#FF0066"/>
    </inkml:brush>
  </inkml:definitions>
  <inkml:trace contextRef="#ctx0" brushRef="#br0">72 53 7009,'-5'8'3273,"8"9"-1128,10 4-433,-3 2-384,1 0-327,2-4-569,-3-1-160,8-2-176,0-1-32,-2-6-40,-2-1-40,3-1-768,-5-4-593,3-3 825</inkml:trace>
  <inkml:trace contextRef="#ctx0" brushRef="#br0" timeOffset="1">23 10 9154,'-12'2'3721,"2"3"-2473,15-7-536,-2 2-736,-1-3-152,-2 1-480,0 1-400,19-7 744</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1:34.498"/>
    </inkml:context>
    <inkml:brush xml:id="br0">
      <inkml:brushProperty name="width" value="0.05" units="cm"/>
      <inkml:brushProperty name="height" value="0.05" units="cm"/>
      <inkml:brushProperty name="color" value="#FF0066"/>
    </inkml:brush>
  </inkml:definitions>
  <inkml:trace contextRef="#ctx0" brushRef="#br0">6 199 3705,'-1'0'119,"1"0"1,0 0-1,0 0 1,-1 0-1,1 0 1,0 0-1,0 0 1,0 0-1,-1 0 1,1 0-1,0 0 0,0 1 1,0-1-1,-1 0 1,1 0-1,0 0 1,0 0-1,0 0 1,0 1-1,0-1 1,-1 0-1,1 0 1,0 0-1,0 1 1,0-1-1,0 0 1,0 0-1,0 1 1,0-1-1,0 0 1,0 0-1,0 0 0,0 1 1,0-1-1,0 0 1,0 0-1,0 1 1,0-1-1,0 0 1,4 17 2769,14 26-263,-11-27-1648,-1 1-476,-4-13-413,-1 1 1,1 0 0,0 0 0,0 0 0,0-1-1,1 1 1,-1-1 0,1 0 0,0 0-1,1 0 1,-1 0 0,1 0 0,4 3 0,-9-25 166,1 0 0,1 0 0,4-22 0,-5 35-254,0 0 0,1 1 0,0-1 1,0 1-1,0-1 0,1 1 0,-1-1 0,1 1 1,0 0-1,1-1 0,-1 1 0,1 0 0,4-5 1,-5 7 1,0 1 1,0 0 0,1-1 0,-1 1 0,0 1-1,0-1 1,1 0 0,-1 0 0,1 1 0,-1-1-1,0 1 1,1 0 0,-1 0 0,1 0 0,-1 0-1,1 0 1,-1 0 0,0 1 0,1-1 0,-1 1-1,0 0 1,1 0 0,-1-1 0,3 3-1,4 1 38,0 1-1,0 0 0,-1 0 0,0 1 0,0 0 0,0 1 0,11 12 0,13 10 145,-31-29-149,-1-1 0,1 0 0,0 0 0,-1 0 0,1 0 0,-1 0-1,0 0 1,1-1 0,-1 1 0,0 0 0,0 0 0,1 0 0,-1 0 0,0 0-1,0 0 1,0 0 0,-1-1 0,1 1 0,0-1 0,1-12-41,0 2 12,0-1-5,0-1-1,1 1 0,1-1 0,0 1 0,1 0 1,7-18-1,-11 30-7,0 0 1,1 0 0,0 1-1,-1-1 1,1 0-1,-1 0 1,1 0 0,0 0-1,0 1 1,-1-1-1,1 0 1,0 1 0,0-1-1,0 0 1,0 1-1,0-1 1,0 1 0,0 0-1,0-1 1,0 1-1,0 0 1,0 0 0,0-1-1,2 1 1,-1 0-1,1 1 0,-1-1 0,0 1 0,1-1 0,-1 1 0,0 0 0,0 0-1,0 0 1,0 0 0,4 3 0,4 4 0,-1 0-1,0 0 0,10 13 1,-18-20 5,1 1-4,-1 0 0,1 0 0,0 0 0,0 0 0,0 0 1,0 0-1,0-1 0,0 1 0,1-1 0,-1 1 0,0-1 0,1 0 1,-1 0-1,1 0 0,-1-1 0,1 1 0,0 0 0,-1-1 0,1 0 1,0 1-1,-1-1 0,5-1 0,-4 0 17,0 0 0,1 0 0,-1-1 0,0 1 0,0-1 0,0 0 0,0 0 1,0 0-1,0 0 0,0 0 0,-1-1 0,1 1 0,-1-1 0,0 0 0,0 1 0,3-6 0,3-5 143,-1 0 0,0 0 0,8-20-1,-14 29-64,1-1 0,0 0 0,-1 1 0,0-1 0,0 0 0,0 0 0,-1 0 0,0 0 0,0 0 0,0 1 0,0-1 0,-1 0 0,0 0 1,-1-6-1,-2 9 458,1 11-472,0 21-166,2-18-31,0 0 0,1 0 0,1-1 0,0 1-1,0 0 1,1-1 0,1 1 0,0-1 0,0 0 0,1 0 0,1 0 0,0 0-1,0-1 1,11 15 0,-8-15-393,1 0 0,0-1 0,11 9 0,44 26-723</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1:38.280"/>
    </inkml:context>
    <inkml:brush xml:id="br0">
      <inkml:brushProperty name="width" value="0.05" units="cm"/>
      <inkml:brushProperty name="height" value="0.05" units="cm"/>
      <inkml:brushProperty name="color" value="#FF0066"/>
    </inkml:brush>
  </inkml:definitions>
  <inkml:trace contextRef="#ctx0" brushRef="#br0">591 771 3497,'-24'-26'3806,"21"22"-3442,0 1 0,0-1 0,-1 0 0,1 1 0,-1 0 0,0 0 0,1 0 0,-1 0 0,0 1 0,-1-1-1,-4-1 1,-6-3 1515,15 7-1852,0 0 1,0 0-1,0 0 0,-1 0 1,1 0-1,0 0 1,0 0-1,0 0 1,0 0-1,0 0 1,0 0-1,0 0 1,0-1-1,0 1 1,0 0-1,0 0 1,0 0-1,0 0 1,-1 0-1,1 0 1,0 0-1,0 0 0,0-1 1,0 1-1,0 0 1,0 0-1,0 0 1,0 0-1,0 0 1,0 0-1,0 0 1,0 0-1,0-1 1,0 1-1,0 0 1,0 0-1,1 0 1,-1 0-1,0 0 0,0 0 1,0 0-1,0 0 1,0-1-1,0 1 1,0 0-1,0 0 1,0 0-1,0 0 1,0 0-1,0 0 1,1 0-1,-1 0 1,0 0-1,0 0 1,0 0-1,31-7 1304,-17 5-1546,25-4 307,0 2 0,0 2 0,42 3-1,205 29-17,-131-5-49,-51-7-17,55 7 0,115 15 63,-215-35-56,1-3 1,100-8-1,474-70 20,-102 54 26,-405 22-51,703-5 342,-215 36-48,-424-11-264,97 5-15,355-28 33,0-37 33,122 23 56,-399 41-88,-38-1 21,537-19 602,-475-6-603,-344 2-70,369-8 64,94 5-13,-93 4-22,3 17 36,-345-12-53,364 22 42,-61-21 14,-110-7 270,-212 5-246,-40-3-76,0-1-1,1 0 1,0-1 0,-1-1-1,1 0 1,15-4-1,-10-1 5,-2-1 1,1-1-1,-1 0 0,28-19 0,16-6 25,-23 12-42,66-48 0,-37 22-4,-27 22 16,34-24 16,-70 44 12,1 0 0,-1-1-1,0 1 1,0-1 0,-1-1 0,0 1-1,0-1 1,5-10 0,-8 13-18,-1 0 0,1 1 0,-1-1 0,0 0 0,0 0 0,-1 0 0,1 0 0,-1 0 0,0 0 0,0 0 0,0 0 1,-1 0-1,1 0 0,-1 0 0,0 0 0,0 0 0,0 0 0,-1 1 0,1-1 0,-1 0 0,0 1 0,0-1 0,0 1 0,0 0 0,-1 0 0,0 0 0,1 0 1,-1 0-1,-4-3 0,-10-8 29,0 0 0,-1 1 0,-1 1 0,-20-10 1,31 17-38,-33-16 46,-1 2 0,-1 2 1,-61-16-1,-134-22-146,236 54 71,-84-11-17,0 2 0,-128 4 1,-46-4 45,138-3-37,-268-16-26,145 16 3,12-1 21,-110 4 30,-466 3-58,243 12 33,-66 3 5,247 15-46,-300 12 60,408-23 10,-27 0 6,105-8-21,-261 0 28,-608 0-178,660-4-105,53-1 280,-214-4-44,449 3 12,-257-11 13,-138-1 9,514 14-21,-552 5 80,2 27-35,229-7-65,-101 12 16,134-2-41,252-31 31,-1 2 1,1 2-1,1 1 1,-50 19-1,51-15 92,15-6-46,0 1 1,0 0-1,0 1 1,1 2-1,0 0 0,1 0 1,-22 20-1,37-27-39,0 0-1,0 0 0,0 0 0,0 0 1,1 0-1,0 1 0,-1-1 0,2 1 0,-1 0 1,0 0-1,1 0 0,0-1 0,0 1 1,1 0-1,-1 0 0,1 1 0,0-1 0,0 0 1,1 0-1,0 0 0,0 0 0,0-1 1,0 1-1,1 0 0,3 9 0,5 7 4,1 0 1,0-1-1,1 0 0,18 21 0,-22-30 1,0-1 0,0 0 0,1-1 0,1 0 0,0 0 0,0-1 0,0 0 1,1-1-1,0 0 0,0-1 0,22 9 0,-22-11 45,0-2-1,0 1 1,0-1 0,0-1 0,0 0 0,0-1 0,0 0-1,1 0 1,-1-1 0,0-1 0,0 0 0,0-1-1,0 1 1,15-8 0,57-28 1892,15-13-909</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1:51.127"/>
    </inkml:context>
    <inkml:brush xml:id="br0">
      <inkml:brushProperty name="width" value="0.05" units="cm"/>
      <inkml:brushProperty name="height" value="0.05" units="cm"/>
      <inkml:brushProperty name="color" value="#FF0066"/>
    </inkml:brush>
  </inkml:definitions>
  <inkml:trace contextRef="#ctx0" brushRef="#br0">1 210 3329,'27'6'915,"1"-2"0,0-1 0,0-1 0,0-1 0,33-3 0,137-25-63,88-36 912,107-16-202,150 61-1034,-192 15-147,-128-12-120,71-3 45,-226 18-26,0 2 1,91 16-1,457 134 1638,-474-112-1516,268 45 487,-267-59-500,-104-20 72,2-1 0,-1-2 1,0-1-1,1-3 0,66-8 0,-102 8-400,0 0 0,0 0-1,-1 1 1,1-1 0,0 1-1,0 1 1,0-1 0,-1 1-1,1-1 1,0 1 0,-1 1-1,1-1 1,0 1 0,-1 0-1,6 3 1,0-5-2123</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18.186"/>
    </inkml:context>
    <inkml:brush xml:id="br0">
      <inkml:brushProperty name="width" value="0.05" units="cm"/>
      <inkml:brushProperty name="height" value="0.05" units="cm"/>
      <inkml:brushProperty name="color" value="#FF0066"/>
    </inkml:brush>
  </inkml:definitions>
  <inkml:trace contextRef="#ctx0" brushRef="#br0">41 1009 2545,'-31'47'1416,"27"-34"654,4-14-1984,0 1 1,1 0-1,-1 0 0,0 0 1,0 0-1,0-1 0,0 1 1,0 0-1,0 0 0,0 0 1,0 0-1,0-1 0,0 1 1,0 0-1,0 0 0,0 0 1,0 0-1,-1-1 0,1 1 1,0 0-1,0 0 0,0 0 0,0 0 1,0-1-1,0 1 0,0 0 1,0 0-1,0 0 0,-1 0 1,1 0-1,0 0 0,0-1 1,0 1-1,0 0 0,0 0 1,-1 0-1,1 0 0,0 0 1,0 0-1,0 0 0,0 0 1,-1 0-1,1 0 0,0 0 1,0 0-1,0 0 0,-1 0 1,1 0-1,0 0 0,0 0 1,0 0-1,0 0 0,-1 0 0,1 0 1,0 0-1,0 0 0,0 0 1,0 0-1,-1 1 0,3-11 3110,3 1-3079,-1 1-1,1-1 1,1 1 0,0 0 0,0 1-1,8-8 1,-3 3 25,0-1-1,-1 0 0,10-16 1,154-217 969,-138 203-989,1 2 0,3 1 1,63-49-1,-14 23 35,91-72 81,-142 105-157,-2-1 0,49-59 0,-71 76-65,-3 4-22,0-1-1,-1-1 1,11-19-1,-21 27-1172</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18.640"/>
    </inkml:context>
    <inkml:brush xml:id="br0">
      <inkml:brushProperty name="width" value="0.05" units="cm"/>
      <inkml:brushProperty name="height" value="0.05" units="cm"/>
      <inkml:brushProperty name="color" value="#FF0066"/>
    </inkml:brush>
  </inkml:definitions>
  <inkml:trace contextRef="#ctx0" brushRef="#br0">45 75 4097,'-39'-14'2290,"39"14"-2212,0-1 1,-1 1-1,1 0 1,0 0-1,-1 0 1,1 0-1,0 0 1,0 0-1,-1 0 1,1-1-1,0 1 1,0 0-1,-1 0 1,1 0 0,0-1-1,0 1 1,0 0-1,-1 0 1,1-1-1,0 1 1,0 0-1,0 0 1,0-1-1,0 1 1,-1 0-1,1-1 1,0 1-1,0 0 1,0-1-1,0 1 1,0 0-1,0 0 1,0-1-1,0 1 1,0 0 0,0-1-1,0 1 1,0 0-1,0-1 1,0 1-1,1 0 1,-1 0-1,0-1 1,0 1-1,0 0 1,0-1-1,1 1 1,-1 0-1,0 0 1,0-1-1,0 1 1,1 0-1,-1 0 1,16-12 826,-12 10-162,2-2-491,-1 0-1,1 0 1,0 1 0,0 0 0,0 0 0,0 1 0,0-1 0,1 2 0,-1-1-1,1 0 1,-1 1 0,1 1 0,10-1 0,-14 1-219,0 0 0,0 0 1,0 1-1,0-1 0,0 1 1,0 0-1,-1 0 0,1 0 1,0 0-1,0 1 0,-1-1 0,1 1 1,0-1-1,-1 1 0,0 0 1,1 0-1,-1 0 0,0 0 0,0 1 1,0-1-1,0 0 0,-1 1 1,1 0-1,-1-1 0,1 1 1,-1 0-1,0-1 0,0 1 0,0 0 1,0 0-1,0 5 0,0-1 15,0 1-1,0-1 0,0 1 1,-1-1-1,0 1 0,-1-1 0,0 1 1,0-1-1,0 1 0,-1-1 1,0 0-1,-1 0 0,0 1 1,0-2-1,0 1 0,-7 10 1,6-12-824,0 0 1,-1 0-1,1 0 1,-1-1 0,0 0-1,0 0 1,-7 4 0,10-5-675</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19.042"/>
    </inkml:context>
    <inkml:brush xml:id="br0">
      <inkml:brushProperty name="width" value="0.05" units="cm"/>
      <inkml:brushProperty name="height" value="0.05" units="cm"/>
      <inkml:brushProperty name="color" value="#FF0066"/>
    </inkml:brush>
  </inkml:definitions>
  <inkml:trace contextRef="#ctx0" brushRef="#br0">50 62 6985,'-50'-62'3017,"52"67"-1248,6 1-401,8 12-224,-6 0-48,6 5-368,-3 1-199,-7-3-241,3 2-88,-3-4-88,1-1-368,5 0 200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21.347"/>
    </inkml:context>
    <inkml:brush xml:id="br0">
      <inkml:brushProperty name="width" value="0.05" units="cm"/>
      <inkml:brushProperty name="height" value="0.05" units="cm"/>
      <inkml:brushProperty name="color" value="#FF0066"/>
    </inkml:brush>
  </inkml:definitions>
  <inkml:trace contextRef="#ctx0" brushRef="#br0">125 888 1480,'-2'2'251,"1"1"0,-1 0 0,1 0 0,0 0 0,0 1 1,0-1-1,1 0 0,-1 0 0,1 0 0,0 1 0,0-1 0,0 0 0,0 0 0,0 1 0,1-1 0,0 4 0,7-65 4349,-8-70-2494,-22-170 0,16 239-1731,-9-46 628,-48-174 0,63 278-988,0 1 0,0-1 0,0 0 0,0 1 0,0-1 0,0 0 0,0 1 0,0-1 0,0 0 0,-1 1 0,1-1 0,0 0 0,0 1 0,-1-1 0,1 1 0,-1-1 0,1 0 0,0 1 0,-1-1 0,1 1 0,-1-1 0,1 1 0,-1 0 0,1-1 0,-1 1 0,0 0 0,1-1 0,-1 1 1,0 0-1,1-1 0,-1 1 0,1 0 0,-1 0 0,0 0 0,1 0 0,-1 0 0,0 0 0,0 0 0,1 0 0,-1 0 0,0 0 0,3 11-485,13 34 247,18 74 61,-15-47 99,28 73 1,-43-138 39,0-1 0,0 1 1,0-1-1,1 1 0,0-1 1,1 0-1,-1-1 0,1 1 1,9 8-1,-12-12 10,1-1 0,-1 1 0,0-1 0,1 1 0,-1-1-1,1 0 1,0 0 0,-1 0 0,1 0 0,0 0 0,0 0 0,-1-1 0,1 0-1,0 1 1,0-1 0,0 0 0,0 0 0,-1-1 0,1 1 0,0-1 0,0 1 0,-1-1-1,1 0 1,0 0 0,-1 0 0,1 0 0,0 0 0,2-3 0,3-1-1,-1-1 0,1-1 0,-1 1 1,-1-1-1,1 0 0,-1-1 0,0 0 0,-1 0 1,0 0-1,0 0 0,-1-1 0,0 0 0,0 0 1,4-18-1,-1 2 80,-2-1 1,-1 1-1,-1-1 1,-1-35-1,-5 36 26,3 16-275,11 26-109,-6-8 242,1-1 0,-1 0 0,1 0-1,0-1 1,1 1 0,0-2-1,9 9 1,-13-13 33,-1-1 0,0 1 0,1-1 0,-1 1 0,1-1 0,0 0 0,-1 0 0,1 0 1,0 0-1,0-1 0,0 1 0,-1-1 0,1 0 0,0 0 0,0 0 0,0 0 0,0 0 0,0 0 0,0-1 0,-1 1 0,1-1 0,0 0 0,0 0 0,-1 0 0,1 0 0,-1-1 0,1 1 0,-1-1 0,5-2 1,-2-1 56,0 0 1,-1 0 0,1-1 0,-1 1 0,0-1 0,0 0 0,-1 0-1,0 0 1,0 0 0,0-1 0,-1 1 0,0-1 0,0 0 0,0 0-1,-1 1 1,0-1 0,-1 0 0,1 0 0,-1 0 0,-1 0 0,-1-12-1,0 15 0,1 1-1,-1-1 1,0 1-1,0 0 1,0 0-1,-1 0 0,1 0 1,-1 0-1,1 0 1,-1 0-1,0 1 1,0 0-1,0-1 0,-1 1 1,1 0-1,-1 1 1,1-1-1,-1 1 1,1-1-1,-1 1 0,0 0 1,1 0-1,-9 0 1,2-1-209,-1 0 0,1 1 0,-1 1 0,0 0 0,1 0 0,-1 1 0,-17 4 0,24-4-21,1 0-96,0-1 0,0 1 1,0 0-1,0 0 0,0 0 1,0 0-1,0 0 0,1 1 1,-1-1-1,-4 4 0,8-1-417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2:40.898"/>
    </inkml:context>
    <inkml:brush xml:id="br0">
      <inkml:brushProperty name="width" value="0.05" units="cm"/>
      <inkml:brushProperty name="height" value="0.05" units="cm"/>
      <inkml:brushProperty name="color" value="#FF0066"/>
    </inkml:brush>
  </inkml:definitions>
  <inkml:trace contextRef="#ctx0" brushRef="#br0">15 120 744,'-14'-2'4035,"20"-6"-775,30-8-1716,-2 4-1084,1 1 0,0 2 0,63-8-1,36 20-76,-91 0-93,68-4 0,203-16 887,21 16-944,-249 4-210,127-10 40,-22 0-13,-54 10-37,149-1 30,-27 8-6,-182-3-12,153-7 1,351-4 324,-579 4-348,128 3 69,24 8-30,95-29 137,-72 3 676,40 12-572,-174 5-210,1-3 0,58-6 0,-102 7-90,0-1 1,0 1 0,0 0-1,1 0 1,-1 0 0,0 0-1,0 0 1,0 0 0,0 0-1,1 0 1,-1 0-1,0-1 1,0 1 0,0 0-1,0 0 1,0 0 0,0 0-1,1 0 1,-1-1 0,0 1-1,0 0 1,0 0 0,0 0-1,0 0 1,0-1-1,0 1 1,0 0 0,0 0-1,0 0 1,0-1 0,0 1-1,0 0 1,0 0 0,0 0-1,0 0 1,0-1-1,0 1 1,0 0 0,0 0-1,0 0 1,0-1 0,0 1-1,0 0 1,-1 0 0,1 0-1,0 0 1,0 0 0,0-1-1,0 1 1,0 0-1,0 0 1,-1 0 0,1 0-1,0 0 1,0 0 0,0 0-1,0-1 1,-1 1 0,1 0-1,0 0 1,0 0 0,0 0-1,-1 0 1,-1-2-1378</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20.186"/>
    </inkml:context>
    <inkml:brush xml:id="br0">
      <inkml:brushProperty name="width" value="0.05" units="cm"/>
      <inkml:brushProperty name="height" value="0.05" units="cm"/>
      <inkml:brushProperty name="color" value="#FF0066"/>
    </inkml:brush>
  </inkml:definitions>
  <inkml:trace contextRef="#ctx0" brushRef="#br0">12 319 4673,'-7'7'10488,"7"-7"-10188,-3 23 2439,2 26-4810,1-43 3110,-1 16-1004,1 0 0,7 38 0,5-111-1206,-9 37 1090,-1 6 18,-1-1-1,1 0 1,-1 0 0,-1-1-1,0 1 1,0 0-1,-3-17 1,73 84 139,-69-56-71,1-1 0,-1 1 0,1-1 0,0 0-1,0 0 1,0 0 0,-1 0 0,1 0 0,0 0 0,0 0 0,0-1 0,0 1-1,0-1 1,1 1 0,-1-1 0,0 0 0,0 0 0,0 0 0,0 0 0,4-1-1,-4 0-7,0 0-1,0 0 1,0 0-1,0 0 1,0-1-1,-1 1 0,1-1 1,0 1-1,-1-1 1,1 1-1,-1-1 0,1 0 1,-1 0-1,0 0 1,0 0-1,1-2 1,2-6-142,0 0 1,-1 0 0,0 0 0,-1-1-1,0 1 1,0-13 0,-1 8-2,-2 0 0,0 0 0,-1 0 0,-1-1 0,0 2 0,-1-1 0,0 0 0,-13-26 0,-5-5 928,-36-55-1,53 95 392,5 13-491,13 21-272,65 55 581,16 17 157,-80-83-1050,13 18-74,-27-31-505</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21.832"/>
    </inkml:context>
    <inkml:brush xml:id="br0">
      <inkml:brushProperty name="width" value="0.05" units="cm"/>
      <inkml:brushProperty name="height" value="0.05" units="cm"/>
      <inkml:brushProperty name="color" value="#FF0066"/>
    </inkml:brush>
  </inkml:definitions>
  <inkml:trace contextRef="#ctx0" brushRef="#br0">11 251 7106,'-9'3'6528,"7"5"-3950,9 17-2519,-3-14 324,-2-4-361,-1-3-23,0 0 0,0-1 1,0 1-1,0-1 0,0 1 0,1-1 0,0 1 1,0-1-1,0 0 0,0 0 0,0 0 0,0 0 1,1 0-1,0 0 0,-1 0 0,1-1 0,0 0 1,4 3-1,-6-5-6,-1 0 0,1 1-1,0-1 1,0 0 0,0 0 0,-1 0 0,1 0 0,0 0 0,0 0-1,0 0 1,0 0 0,-1 0 0,1 0 0,0 0 0,0 0 0,0-1-1,-1 1 1,1 0 0,0-1 0,0 1 0,-1 0 0,1-1 0,0 1-1,-1-1 1,1 1 0,-1-1 0,1 0 0,0 1 0,-1-1 0,1 1-1,-1-1 1,0 0 0,1 0 0,-1 1 0,1-2 0,9-33-233,-5 18 131,-4 12 90,1 0 0,1 0-1,-1 1 1,1-1 0,0 1-1,4-6 1,-6 9 14,0 0 1,0 0-1,0 0 1,0 0-1,0 0 1,0 0-1,1 1 1,-1-1-1,0 1 1,0-1-1,0 1 1,1-1-1,-1 1 1,0-1-1,1 1 1,-1 0-1,0 0 1,1 0-1,-1 0 1,0 0-1,1 0 1,-1 0-1,0 0 1,0 0-1,1 1 0,-1-1 1,0 1-1,1-1 1,-1 1-1,0-1 1,2 2-1,-1-1-1,0 1-1,0-1 0,1 0 1,-1 0-1,0 0 1,1 0-1,-1 0 0,0 0 1,1-1-1,-1 1 0,1-1 1,0 0-1,-1 0 0,1 0 1,-1 0-1,1 0 0,-1 0 1,1-1-1,-1 1 0,1-1 1,-1 1-1,1-1 1,-1 0-1,0 0 0,1 0 1,-1-1-1,0 1 0,0-1 1,0 1-1,0-1 0,0 1 1,0-1-1,-1 0 0,1 0 1,0 0-1,-1 0 1,1 0-1,0-3 0,1 0 99,-1 0 0,0 0-1,0-1 1,0 1-1,-1 0 1,0-1 0,0 1-1,0-1 1,0 0 0,-1 1-1,0-1 1,0 1 0,-1-1-1,0 0 1,0 1 0,-2-8-1,-1 4 72,0-1 0,0 1 0,-1 0-1,-1 0 1,1 1 0,-1 0 0,-1 0-1,1 0 1,-10-7 0,6 6-767,0 1-1,0 0 1,-19-10 0,28 18 564,1 0 6,0 0 1,0 0-1,0 0 0,0 0 0,0 0 1,1 0-1,-1 0 0,0 0 0,0 0 1,0 0-1,0 0 0,0-1 1,0 1-1,0 0 0,0 0 0,0 0 1,0 0-1,0 0 0,0 0 0,-1 0 1,1 0-1,0 0 0,0 0 1,0 0-1,0 0 0,0 0 0,0 0 1,0-1-1,0 1 0,0 0 0,0 0 1,0 0-1,0 0 0,0 0 1,0 0-1,0 0 0,0 0 0,0 0 1,0 0-1,0 0 0,-1 0 0,18 0-831</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24.187"/>
    </inkml:context>
    <inkml:brush xml:id="br0">
      <inkml:brushProperty name="width" value="0.05" units="cm"/>
      <inkml:brushProperty name="height" value="0.05" units="cm"/>
      <inkml:brushProperty name="color" value="#FF0066"/>
    </inkml:brush>
  </inkml:definitions>
  <inkml:trace contextRef="#ctx0" brushRef="#br0">88 1660 4633,'-2'3'2609,"2"-8"646,20-94-543,-19 92-2615,0 0-1,-1 0 0,0 0 0,-1 0 0,1 0 0,-1 0 0,-1 0 0,1 0 0,-1 0 0,-1 0 0,1 0 0,-1 1 0,0-1 0,0 1 0,-1 0 0,-8-11 0,11 16-94,0-1-1,0 1 1,0 0 0,0 0 0,-1-1-1,1 1 1,0 0 0,0 0 0,-1 0-1,1 1 1,-1-1 0,1 0-1,-1 0 1,1 1 0,-1-1 0,0 1-1,1-1 1,-1 1 0,1 0 0,-1 0-1,0 0 1,1 0 0,-1 0 0,0 0-1,1 0 1,-1 0 0,0 0 0,1 1-1,-1-1 1,1 1 0,-1 0 0,1-1-1,-1 1 1,1 0 0,-1 0-1,1 0 1,-1 0 0,1 0 0,0 0-1,0 0 1,0 0 0,-1 0 0,1 1-1,0-1 1,1 0 0,-1 1 0,0-1-1,0 1 1,1-1 0,-1 1 0,0-1-1,1 1 1,0 0 0,-1-1 0,1 1-1,0 0 1,0-1 0,0 3 0,-1 0-45,1 0 1,0 0-1,0 0 1,1 0-1,-1 0 1,1 0-1,0 0 1,0 0-1,0 0 1,0 0-1,1-1 1,0 1 0,0 0-1,0-1 1,0 0-1,0 1 1,0-1-1,1 0 1,0 0-1,0 0 1,0 0-1,0-1 1,0 1 0,0-1-1,1 0 1,3 2-1,-2-2 26,-1 0 0,1 0-1,0-1 1,-1 1 0,1-1 0,0 0 0,0-1-1,0 1 1,0-1 0,0 0 0,0 0-1,0-1 1,0 1 0,0-1 0,0 0-1,0-1 1,0 1 0,-1-1 0,1 0-1,6-3 1,-4 1 72,0-1 0,-1 0 0,0 0 0,0 0 0,0-1 0,0 1 0,-1-1-1,0-1 1,7-11 0,-1-1 168,-2-1 0,9-23 0,-13 27-93,2 1-1,-1 0 1,2 0-1,0 1 1,0 0-1,11-13 1,-17 25-120,1 1 0,-1-1 0,0 0 0,0 1 0,1 0 0,-1-1 0,1 1 0,-1 0 1,1 0-1,-1 0 0,1 1 0,0-1 0,-1 1 0,1-1 0,0 1 0,0 0 0,3 0 0,5-1 39,-11 1-42,1 0-1,0 0 1,-1 0-1,1 0 1,0 0-1,-1 0 1,1 1-1,0-1 1,-1 0-1,1 0 1,0 0-1,-1 1 1,1-1-1,-1 0 1,1 1-1,0-1 1,-1 0-1,1 1 0,-1-1 1,1 1-1,-1-1 1,0 1-1,1-1 1,-1 1-1,1-1 1,-1 1-1,1 1 1,5 20 163,-1-6-119,-2-39-559,-2-23 452,2 0-1,12-55 1,-15 97 48,1 0 0,0 0-1,0 0 1,0 0 0,1 1 0,-1-1 0,1 0 0,0 1 0,0 0 0,3-5 0,-4 8 5,-1-1 0,1 0 1,0 1-1,-1 0 0,1-1 0,0 1 1,0-1-1,-1 1 0,1 0 0,0-1 1,0 1-1,0 0 0,-1 0 0,1 0 1,0-1-1,0 1 0,0 0 0,0 0 1,-1 0-1,2 1 0,0-1 3,0 1-1,0 0 1,0-1 0,0 1-1,0 0 1,0 0-1,0 1 1,0-1 0,0 0-1,2 3 1,5 4 19,-1-1-21,0 1 0,1-1 0,0-1 0,18 10 0,-25-14-1,1-1 0,-1 0 0,1 0 0,0-1 0,-1 1 0,1 0 0,0-1 0,-1 0 0,1 0 0,0 1 0,0-2 0,0 1 0,-1 0 0,1 0 0,0-1 0,-1 0 0,1 1 0,0-1 0,-1 0 0,1 0 1,-1-1-1,1 1 0,-1 0 0,5-4 0,-1-1 62,0 0 0,0-1 0,-1 1 0,1-1 0,-1 0 0,-1 0 0,0-1 1,0 0-1,0 1 0,-1-1 0,0 0 0,0-1 0,-1 1 0,0-1 0,-1 1 0,0-1 1,1-15-1,-2 12 52,0 1 0,-1-1 0,0 0 1,-1 1-1,0-1 0,-1 1 0,0 0 0,-1 0 1,0 0-1,-1 0 0,0 0 0,-11-16 0,16 26-109,0 1 0,-1-1 0,1 1 0,0-1 0,-1 1-1,1-1 1,-1 1 0,1-1 0,-1 1 0,1-1-1,-1 1 1,1-1 0,-1 1 0,0 0 0,1-1-1,-1 1 1,1 0 0,-1-1 0,0 1 0,1 0 0,-1 0-1,0 0 1,1 0 0,-1 0 0,0 0 0,0 0-1,0 0-28,1 0-1,-1 1 0,1-1 1,0 1-1,-1-1 0,1 1 1,0-1-1,0 1 0,-1 0 1,1-1-1,0 1 0,0-1 1,0 1-1,0-1 0,0 1 1,0 0-1,0-1 0,0 1 0,0-1 1,0 1-1,0 0 0,0-1 1,0 1-1,0-1 0,0 1 1,1-1-1,-1 1 0,0 0 1,1 0-1,0 3 3,1 1 0,0 0 0,0-1 0,1 1 0,-1-1-1,1 0 1,0 0 0,0 0 0,1 0 0,-1 0 0,1-1 0,0 1 0,0-1 0,0 0 0,9 4-1,-8-3 1,-3-2 23,1-1 1,-1 1-1,1 0 0,0-1 0,0 0 0,-1 0 0,1 0 0,0 0 1,0 0-1,0 0 0,0-1 0,0 1 0,0-1 0,0 0 0,0 0 1,0 0-1,1-1 0,-1 1 0,0-1 0,0 1 0,-1-1 1,1 0-1,0 0 0,0 0 0,0-1 0,0 1 0,-1-1 0,1 1 1,3-4-1,0 0 86,-1-1 1,1 0 0,-1 0 0,-1-1-1,1 1 1,-1-1 0,0 0-1,5-14 1,45-97 1994,-53 117-2077,-1 0-1,1 0 1,0 0-1,0 0 1,0 0 0,0 0-1,0 0 1,0 0-1,0 1 1,0-1-1,1 0 1,-1 0 0,0 1-1,0-1 1,1 1-1,-1-1 1,0 1-1,1 0 1,-1 0 0,0-1-1,1 1 1,-1 0-1,0 0 1,1 0-1,-1 0 1,3 1 0,42 12-49,-21-5 60,-13-6-18,1 0-1,-1 0 0,1-2 0,21 0 0,-31 0 7,1-1 0,-1 1 1,0-1-1,0 1 0,0-1 0,0 0 0,0 0 1,0-1-1,0 1 0,0-1 0,0 1 1,0-1-1,-1 0 0,1 0 0,-1 0 1,0 0-1,1-1 0,-1 1 0,0-1 1,0 1-1,0-1 0,-1 0 0,3-3 0,0-3 39,-1-1 0,0 0 0,0 0 0,-1 0 0,0-1 0,-1 1 0,0-1 0,0 1-1,-1 0 1,-2-15 0,3 18 43,-1 7-82,-1 0 1,1 0-1,0 0 1,0 0 0,0 0-1,-1 0 1,1 0-1,0 0 1,0 0 0,0 0-1,-1 0 1,1 0-1,0 0 1,0 0-1,-1 0 1,1 0 0,0 0-1,0 0 1,0 0-1,-1 0 1,1 0 0,0 0-1,0 0 1,0 0-1,-1 0 1,1-1 0,0 1-1,0 0 1,0 0-1,0 0 1,-1 0 0,1 0-1,0-1 1,0 1-1,0 0 1,0 0-1,0 0 1,0-1 0,-1 1-1,1 0 1,0 0-1,0 0 1,0-1 0,0 1-1,0 0 1,0 0-1,0 0 1,0-1 0,0 1-1,0 0 1,0 0-1,0 0 1,0-1-1,0 1 1,0 0 0,0 0-1,0-1 1,1 1-1,-1 0 1,0 0 0,0 0-1,0 0 1,0-1-1,0 1 1,0 0 0,1 0-1,-1 0 1,0-1-1,-1 2-22,0 1-1,0-1 1,1 0 0,-1 0-1,0 0 1,1 1-1,-1-1 1,0 0 0,1 1-1,0-1 1,-1 1-1,1-1 1,0 0-1,-1 3 1,-1 5-56,2-6 57,-3 5-35,2-1 0,-1 1-1,1 0 1,0 9 0,1-14 3,0-1 1,0 1-1,0 0 0,1 0 0,-1-1 0,1 1 0,-1-1 0,1 1 1,0 0-1,0-1 0,1 1 0,-1-1 0,0 0 0,1 1 1,-1-1-1,1 0 0,0 0 0,0 0 0,2 2 0,-4-4 40,0 0 0,1 1-1,-1-1 1,0 0 0,0 0-1,1 1 1,-1-1 0,0 0-1,1 0 1,-1 0 0,0 1-1,1-1 1,-1 0 0,0 0-1,1 0 1,-1 0 0,1 0-1,-1 0 1,0 0-1,1 0 1,-1 0 0,1 0-1,-1 0 1,0 0 0,1 0-1,-1 0 1,0 0 0,1 0-1,-1 0 1,1 0 0,-1-1-1,0 1 1,1 0 0,-1 0-1,0 0 1,0-1 0,1 1-1,-1 0 1,0 0 0,1-1-1,-1 1 1,0 0 0,0-1-1,0 1 1,1 0 0,-1-1-1,0 1 1,0 0 0,0-1-1,0 1 1,1-1 0,5-29 255,-3 10-321,-2 16 63,-1 2 9,0 0 0,0 0-1,0 0 1,1 0 0,-1 0 0,1 0 0,-1 0-1,1 0 1,0 0 0,-1 0 0,1 0 0,0 1-1,0-1 1,1 0 0,-1 1 0,0-1 0,0 1-1,1-1 1,-1 1 0,4-2 0,-4 3-2,0 0 0,1 1 1,-1-1-1,0 0 0,0 1 1,1 0-1,-1-1 0,0 1 0,0 0 1,0-1-1,0 1 0,0 0 1,0 0-1,0 0 0,0 0 1,0 0-1,0 0 0,0 0 0,-1 0 1,1 0-1,1 3 0,0-1-2,83 101-3,17 23 16,-93-114 41,-1 0-1,0 1 1,-1 0 0,-1 0 0,0 1-1,-1-1 1,7 31 0,-12-44-25,0 0 0,1 0 1,-1 1-1,0-1 0,0 0 1,0 0-1,0 1 0,0-1 0,0 0 1,0 0-1,0 1 0,-1-1 1,1 0-1,0 0 0,-1 0 1,1 0-1,-1 1 0,1-1 0,-1 0 1,-1 1-1,2-1-7,-1-1 0,0 0 0,0 1 0,1-1-1,-1 0 1,0 1 0,0-1 0,0 0 0,0 0 0,1 0 0,-1 0 0,0 0-1,0 1 1,0-2 0,0 1 0,0 0 0,0 0 0,1 0 0,-1 0 0,0-1-1,-1 1 1,-3-2-10,1 0-1,-1 0 1,1-1-1,0 1 1,0-1-1,0 0 1,0 0-1,-5-6 1,-3-5-35,2-1 0,-1 0 0,2-1 0,0 0 0,1 0 0,1-1-1,0 0 1,2 0 0,-1 0 0,-2-23 0,2 4 93,2 0 0,1 0-1,2 0 1,5-44 0,-7-23 234,3 102-295,0 0 0,0 1 0,0-1 0,1 0 0,-1 0 0,0 1 0,1-1 0,-1 0 0,0 0 0,1 1 0,-1-1 0,1 0 0,-1 1 0,1-1 0,-1 1-1,1-1 1,0 1 0,-1-1 0,1 1 0,0-1 0,-1 1 0,1-1 0,0 1 0,0 0 0,1-1 0,25-4-154,-3 0 245,-23 4-75,1 0 0,-1 0-1,1 0 1,-1 0 0,0-1-1,1 1 1,-1 0 0,0-1-1,0 1 1,0-1 0,0 1-1,0-1 1,0 1 0,-1-1-1,1 0 1,0 0-1,0-1 1,6-13 5,-3 4-16,-3 9-4,0 0-1,0-1 1,1 1-1,-1 0 1,1 0-1,0-1 1,0 1-1,0 1 1,0-1 0,3-3-1,-4 6-5,0-1 0,0 1 0,0-1-1,0 1 1,0 0 0,0-1 0,0 1 0,0 0-1,0 0 1,0 0 0,0 0 0,0 0 0,0 0 0,0 0-1,1 0 1,-1 0 0,0 0 0,0 0 0,0 1-1,0-1 1,0 0 0,0 1 0,-1-1 0,1 1 0,0-1-1,1 2 1,29 18-65,-25-15 64,27 20 31,-1 1 1,-2 1-1,0 2 0,-2 1 1,36 51-1,-56-68 5,1 0-1,-2 1 0,0 0 0,-1 0 1,0 1-1,7 28 0,-12-37-8,0-1 1,-1 1-1,1 0 0,-1 0 1,0 0-1,0 0 0,-1 0 0,0-1 1,-2 10-1,2-12 1,-1 0-1,1 1 1,-1-1 0,1 0-1,-1 0 1,0 0 0,0-1-1,0 1 1,-1 0-1,1-1 1,-1 0 0,1 1-1,-1-1 1,0 0 0,0 0-1,0 0 1,-4 1 0,4-2-23,1 1 1,-1-1 0,0 0 0,0 0-1,0-1 1,0 1 0,-1-1 0,1 1-1,0-1 1,0 0 0,0 0 0,0-1-1,0 1 1,0 0 0,0-1 0,0 0-1,0 0 1,0 0 0,0 0 0,0 0-1,0-1 1,1 1 0,-1-1 0,0 0-1,1 1 1,-1-1 0,1 0 0,0-1-1,0 1 1,-4-5 0,1 0-32,0 0 0,1 0 1,-1-1-1,1 0 0,1 1 0,0-1 1,0-1-1,0 1 0,1 0 1,-1-11-1,0-24 184,3-1 0,1 0 0,2 0 1,13-62-1,4-44 870,-20 142-968,2-10 39,-1 0 0,0 0 1,-2-1-1,0 1 0,-1 0 0,-5-21 0,0 9 1744,10-10-921</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26.904"/>
    </inkml:context>
    <inkml:brush xml:id="br0">
      <inkml:brushProperty name="width" value="0.05" units="cm"/>
      <inkml:brushProperty name="height" value="0.05" units="cm"/>
      <inkml:brushProperty name="color" value="#FF0066"/>
    </inkml:brush>
  </inkml:definitions>
  <inkml:trace contextRef="#ctx0" brushRef="#br0">160 471 4713,'-36'-12'4040,"35"12"-3944,0-1 1,0 1 0,0 0 0,-1-1 0,1 1 0,0 0-1,0 0 1,-1 0 0,1 0 0,0 0 0,-1 0 0,1 0-1,0 1 1,0-1 0,0 0 0,-1 1 0,1-1 0,0 1 0,0-1-1,0 1 1,0-1 0,0 1 0,0 0 0,0-1 0,-1 2-1,1 0-72,1-1-1,0 1 0,0 0 1,0-1-1,0 1 0,1 0 1,-1-1-1,0 1 0,1 0 1,-1-1-1,1 1 0,-1-1 1,1 1-1,0-1 0,1 3 1,16 25 32,64 93 367,107 217-1,-128-223-286,129 185 0,13 17 13,-122-185-123,-66-107-48,2-1 1,1-1-1,1 0 0,1-1 1,24 21-1,-35-36-10,0-1 1,1 0-1,0 0 0,0-1 0,1-1 1,-1 1-1,1-2 0,0 0 0,1 0 1,-1-1-1,1 0 0,-1-1 1,1 0-1,0-1 0,0 0 0,12-2 1,8-2 88,-1-1-1,0-2 1,0-1 0,-1-2 0,0 0 0,0-3 0,-1 0 0,-1-2 0,0-1 0,-1-1 0,0-1 0,40-35 0,-35 24 31,0-2 0,-2-2 0,-2-1 0,-1 0 0,-1-2 0,-2-2 0,-1 0 0,29-68 0,-36 67 107,-1 0 0,10-50-1,-21 72-62,-1-1-1,-1 0 0,0 0 0,-2-1 0,0 1 0,-1 0 0,0 0 0,-5-18 0,-8-21 181,-3 0-1,-3 1 0,-2 0 0,-2 2 0,-2 1 0,-3 1 1,-2 2-1,-68-83 0,-80-73 70,138 164-294,-1 3 0,-80-57-1,58 54-13,-1 3-1,-1 2 0,-125-46 0,142 65-68,0 3 0,0 2 0,-1 2 1,-1 3-1,1 1 0,-80 2 0,87 5-18,1 2 0,1 2 0,-1 1 0,-58 18 1,87-20-22,0 1 0,0 0 1,0 1-1,0 0 1,1 1-1,0 0 1,0 1-1,1 1 1,0 0-1,1 0 1,-1 1-1,2 0 1,0 1-1,0 0 1,1 0-1,0 1 1,-7 15-1,5-6-143,1 0 0,1 0 0,1 1 0,1 1 0,1-1 1,0 1-1,2 0 0,1 0 0,1 0 0,1 0 0,0 0 0,2 0 0,1 0 0,1 0 0,1-1 0,0 1 0,2-1 1,1-1-1,0 1 0,2-1 0,20 33 0,47 58-537</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29.493"/>
    </inkml:context>
    <inkml:brush xml:id="br0">
      <inkml:brushProperty name="width" value="0.05" units="cm"/>
      <inkml:brushProperty name="height" value="0.05" units="cm"/>
      <inkml:brushProperty name="color" value="#FF0066"/>
    </inkml:brush>
  </inkml:definitions>
  <inkml:trace contextRef="#ctx0" brushRef="#br0">0 243 6841,'108'39'5845,"20"-3"-4353,-74-23-1297,-1-3 1,1-2-1,62 1 0,-48-11 403,0-3 0,-1-3-1,0-3 1,130-38 0,250-123 1769,-293 94-2647,-91 45 97</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30.452"/>
    </inkml:context>
    <inkml:brush xml:id="br0">
      <inkml:brushProperty name="width" value="0.05" units="cm"/>
      <inkml:brushProperty name="height" value="0.05" units="cm"/>
      <inkml:brushProperty name="color" value="#FF0066"/>
    </inkml:brush>
  </inkml:definitions>
  <inkml:trace contextRef="#ctx0" brushRef="#br0">74 1 5825,'-13'0'1370,"6"0"-483,0 0 1,0 1-1,0 0 0,0 0 0,-8 2 1,15-2-788,-1-1 0,1 0 0,-1 0 0,0 0 0,1 1 0,-1-1 0,1 0 0,-1 1 0,1-1 0,-1 1 0,1-1 0,-1 1 0,1-1 0,-1 1 0,1-1 0,0 1 0,-1-1 0,1 1 0,0-1 0,-1 1 0,1 0 0,0-1 0,0 1 0,-1 0 0,2 1 14,-1-1 1,0 1-1,1-1 0,-1 1 1,1-1-1,-1 0 1,1 1-1,-1-1 0,1 0 1,0 1-1,0-1 0,0 0 1,0 0-1,0 0 1,2 2-1,89 82 945,10 11-734,-56-44-334,-10-10-1062,75 67 0,-64-70-743,-34-28-10,-15-11 422</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30.863"/>
    </inkml:context>
    <inkml:brush xml:id="br0">
      <inkml:brushProperty name="width" value="0.05" units="cm"/>
      <inkml:brushProperty name="height" value="0.05" units="cm"/>
      <inkml:brushProperty name="color" value="#FF0066"/>
    </inkml:brush>
  </inkml:definitions>
  <inkml:trace contextRef="#ctx0" brushRef="#br0">2 275 7578,'-1'-8'698,"0"1"1,1-1-1,0 0 1,1 1-1,-1-1 1,2 0-1,-1 1 1,3-9-1,0 4-195,1 1-1,-1 0 1,2 0 0,11-19-1,-8 18-374,0 0 1,0 1-1,1 0 1,1 1-1,0-1 1,0 2-1,1 0 1,24-15-1,-33 22-109,1 1 1,0-1-1,-1 0 0,1 1 0,0 0 1,0-1-1,0 2 0,0-1 1,0 0-1,0 1 0,0 0 0,0 0 1,1 0-1,-1 0 0,0 1 1,0-1-1,0 1 0,0 0 0,0 1 1,-1-1-1,7 3 0,-6-1 0,0 0 0,1 0-1,-1 1 1,-1 0 0,1-1-1,0 1 1,-1 0 0,0 1-1,0-1 1,0 1 0,0-1-1,-1 1 1,0 0 0,0 0-1,0 0 1,1 6 0,0-1-90,-1 0 0,0 0 1,0 0-1,-1 0 0,0 0 1,-1 0-1,0 0 1,-1 1-1,0-1 0,0 0 1,-1 0-1,0 0 1,-1-1-1,0 1 0,-1-1 1,0 1-1,-1-1 0,1 0 1,-2 0-1,-10 13 1,-3 0-3364,15-17 2279</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31.468"/>
    </inkml:context>
    <inkml:brush xml:id="br0">
      <inkml:brushProperty name="width" value="0.05" units="cm"/>
      <inkml:brushProperty name="height" value="0.05" units="cm"/>
      <inkml:brushProperty name="color" value="#FF0066"/>
    </inkml:brush>
  </inkml:definitions>
  <inkml:trace contextRef="#ctx0" brushRef="#br0">25 141 6569,'-1'-2'214,"-2"0"566,0 0 0,1-1 1,-1 0-1,1 0 0,-1 0 0,1 0 0,0 0 0,-1-8 3608,18 18-4344,-1 1 13,-2 1 0,0 0 0,0 1 1,16 16-1,-1-1 27,-1-3 4,-1 0-1,-1 1 0,-1 2 0,-1 0 0,-2 2 0,19 30 0,-33-47-71,16 26 81,42 54-1,-64-90-98,0 0 0,0 1-1,0-1 1,0 0 0,1 0-1,-1 0 1,0 1 0,0-1-1,0 0 1,0 0 0,0 0 0,1 0-1,-1 1 1,0-1 0,0 0-1,0 0 1,1 0 0,-1 0-1,0 0 1,0 0 0,1 0-1,-1 1 1,0-1 0,0 0-1,1 0 1,-1 0 0,0 0 0,0 0-1,1 0 1,-1 0 0,0 0-1,0 0 1,1 0 0,-1-1-1,0 1 1,0 0 0,0 0-1,1 0 1,-1 0 0,4-12-67,-3-19-29,-1 31 95,-5-67-115,3 47 81,0-1 1,1 1-1,1-1 0,1 1 0,4-27 0,-5 45 31,1 0 0,0 0 1,-1 0-1,1 0 0,0 0 0,0 1 1,0-1-1,0 0 0,1 0 0,-1 1 1,0-1-1,1 0 0,-1 1 1,1 0-1,-1-1 0,1 1 0,0 0 1,-1 0-1,1 0 0,0 0 0,0 0 1,0 0-1,0 0 0,0 1 0,0-1 1,3 0-1,6 0 8,-1 1-1,0-1 1,0 2 0,16 1-1,14 1 18,-36-3-6,0 0 1,0-1-1,1 1 1,-1-1-1,0 0 0,0 0 1,0 0-1,-1-1 1,1 0-1,0 1 1,0-1-1,-1-1 0,1 1 1,-1 0-1,0-1 1,0 0-1,0 1 1,0-1-1,0-1 0,-1 1 1,1 0-1,-1-1 1,0 1-1,0-1 1,0 1-1,0-1 1,-1 0-1,3-8 0,0-7 138,0 0 0,-2-1 0,0 1 0,-1-36 0,-1 46-134,2 0-44,4 10-3,12 21-17,-1 1 47,26 17-34,-41-38 32,0 0 0,0 0 0,1-1 1,-1 1-1,0 0 0,1-1 1,-1 0-1,1 1 0,-1-1 0,1 0 1,0 0-1,-1-1 0,1 1 0,0-1 1,0 1-1,0-1 0,-1 0 0,1 0 1,0 0-1,0 0 0,0 0 0,-1-1 1,1 1-1,0-1 0,0 0 0,-1 0 1,1 0-1,0 0 0,-1-1 0,1 1 1,-1 0-1,3-3 0,-4 3 30,1-1-1,-1 0 1,0 1-1,1-1 1,-1 0 0,0 0-1,0 0 1,0 1-1,0-1 1,-1 0-1,1 0 1,0-1-1,-1 1 1,0 0 0,1 0-1,-1 0 1,0 0-1,0 0 1,0 0-1,0 0 1,0-1-1,-1 1 1,1 0 0,-1 0-1,1 0 1,-1 0-1,0 0 1,0 0-1,0 0 1,0 0-1,0 1 1,0-1 0,-1 0-1,1 1 1,0-1-1,-1 0 1,-2-1-1,-1-2-58,-1 1-1,1 0 1,-1 0-1,0 1 1,0 0-1,0 0 1,0 0 0,0 1-1,-1 0 1,1 0-1,-1 0 1,0 1-1,1 0 1,-10 0-1,9 1-460,1 0-1,-1 0 1,1 1-1,0 0 1,0 0-1,-1 1 1,1-1-1,0 2 1,-7 2-1,9-4-299</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31.810"/>
    </inkml:context>
    <inkml:brush xml:id="br0">
      <inkml:brushProperty name="width" value="0.05" units="cm"/>
      <inkml:brushProperty name="height" value="0.05" units="cm"/>
      <inkml:brushProperty name="color" value="#FF0066"/>
    </inkml:brush>
  </inkml:definitions>
  <inkml:trace contextRef="#ctx0" brushRef="#br0">11 7 10346,'-10'-7'8308,"33"35"-6876,189 188-732,-189-194-839,22 24 332,-42-42-656,0 0 0,-1 0 0,1 0 0,-1 1 0,0-1 0,2 8-1,-1-4-1616,1-2 933</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32.230"/>
    </inkml:context>
    <inkml:brush xml:id="br0">
      <inkml:brushProperty name="width" value="0.05" units="cm"/>
      <inkml:brushProperty name="height" value="0.05" units="cm"/>
      <inkml:brushProperty name="color" value="#FF0066"/>
    </inkml:brush>
  </inkml:definitions>
  <inkml:trace contextRef="#ctx0" brushRef="#br0">0 322 7962,'2'-2'3216,"3"-4"-1871,9-5 79,12-14 192,2-4-111,7-13-377,-4 0-208,-5 6-416,-5 4-192,-3 13-192,-2 4-56,0-6-472,-3 7-416,-3 2-1176,3-4-1433,5 16 2201</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32.609"/>
    </inkml:context>
    <inkml:brush xml:id="br0">
      <inkml:brushProperty name="width" value="0.05" units="cm"/>
      <inkml:brushProperty name="height" value="0.05" units="cm"/>
      <inkml:brushProperty name="color" value="#FF0066"/>
    </inkml:brush>
  </inkml:definitions>
  <inkml:trace contextRef="#ctx0" brushRef="#br0">0 47 7586,'76'-33'3311,"-80"51"1445,4-14-4677,-1-1 0,1 0 0,0 1 1,0-1-1,0 0 0,0 1 1,1-1-1,-1 0 0,1 1 1,0-1-1,0 0 0,0 0 1,0 0-1,3 4 0,-1-2-85,1-1-1,0 0 0,0 1 1,0-2-1,1 1 1,0 0-1,-1-1 0,1 0 1,0 0-1,1 0 1,-1-1-1,6 2 0,-8-3 13,-1 0 1,1 0-1,0 0 0,0-1 0,0 0 0,0 1 0,0-1 0,0 0 0,-1 0 0,1-1 0,0 1 0,0-1 0,0 1 0,0-1 0,0 0 0,-1 0 0,1 0 0,0 0 0,-1-1 0,1 1 0,-1-1 0,1 1 0,-1-1 0,0 0 1,0 0-1,3-3 0,-3 3 62,0 0 0,0 0 0,-1-1 0,1 1 0,0-1 0,-1 1 0,0-1 1,1 0-1,-1 1 0,0-1 0,0 0 0,-1 0 0,1 0 0,-1 1 0,1-1 0,-1 0 1,0 0-1,0-4 0,-1 4-43,0 0 1,0 0-1,0 0 0,-1 0 1,1 0-1,-1 0 0,0 0 1,1 1-1,-1-1 1,-1 1-1,1-1 0,0 1 1,0 0-1,-1 0 1,0 0-1,-3-3 0,3 4-319,1-1-1,-1 1 1,0 0-1,1-1 1,-1 1-1,0 1 1,0-1-1,0 0 1,0 1-1,0-1 1,0 1-1,0 0 1,0 0-1,0 0 1,0 0-1,1 1 1,-1-1-1,0 1 1,0 0-1,0-1 1,0 1-1,-5 3 1,1 4-960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20.544"/>
    </inkml:context>
    <inkml:brush xml:id="br0">
      <inkml:brushProperty name="width" value="0.05" units="cm"/>
      <inkml:brushProperty name="height" value="0.05" units="cm"/>
      <inkml:brushProperty name="color" value="#FF0066"/>
    </inkml:brush>
  </inkml:definitions>
  <inkml:trace contextRef="#ctx0" brushRef="#br0">110 169 6505,'-110'-42'7674,"115"36"-6458,-5 5-47,0-1-81,3-4-64,4-12-328,8 0-200,33-32-368,-36 38-224,-1 5-656,2 2-528,2 4-1865,3 7 1969</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33.075"/>
    </inkml:context>
    <inkml:brush xml:id="br0">
      <inkml:brushProperty name="width" value="0.05" units="cm"/>
      <inkml:brushProperty name="height" value="0.05" units="cm"/>
      <inkml:brushProperty name="color" value="#FF0066"/>
    </inkml:brush>
  </inkml:definitions>
  <inkml:trace contextRef="#ctx0" brushRef="#br0">1 265 7698,'37'-63'3222,"-36"62"-3079,0 0 0,0 0 1,0 0-1,0 0 1,0 0-1,0 0 1,1 0-1,-1 0 0,0 0 1,0 0-1,1 1 1,-1-1-1,1 1 0,-1-1 1,0 1-1,1-1 1,-1 1-1,1 0 0,-1 0 1,1 0-1,-1 0 1,1 0-1,-1 0 1,1 0-1,-1 0 0,1 1 1,-1-1-1,1 0 1,-1 1-1,1-1 0,-1 1 1,3 1-1,-1-1 212,2 2-200,1-1 0,-1 1-1,0 0 1,0 1-1,0 0 1,-1-1-1,1 1 1,-1 1-1,5 5 1,1 1-27,-2 0 0,13 22 0,-26-54-70,1-1 0,-2-31 0,5 43-44,-2-14 94,2 1-1,1-1 0,2-30 1,-2 53-96,1 0 1,-1 0 0,0 0 0,0 0 0,0 0 0,1 0-1,-1 0 1,0 1 0,1-1 0,-1 0 0,1 0 0,-1 0-1,1 1 1,-1-1 0,1 0 0,0 1 0,-1-1-1,1 0 1,0 1 0,-1-1 0,1 1 0,0-1 0,0 1-1,0-1 1,0 1 0,2-1 7,-1 0 0,1 1 0,-1-1-1,1 1 1,-1 0 0,1 0 0,-1 0 0,1 0-1,3 1 1,3 1 39,-1 0 0,1 0 0,0 1-1,11 6 1,-1 1 43,-12-6-69,-1 0 0,2 0 0,-1 0 1,0-1-1,1 0 0,-1-1 0,1 0 1,0 0-1,0 0 0,0-1 0,0 0 0,0-1 1,14 0-1,-18-4-698,-3-1-3251,3 1 3113</inkml:trace>
  <inkml:trace contextRef="#ctx0" brushRef="#br0" timeOffset="1">839 15 9242,'-8'-14'13379</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47.170"/>
    </inkml:context>
    <inkml:brush xml:id="br0">
      <inkml:brushProperty name="width" value="0.05" units="cm"/>
      <inkml:brushProperty name="height" value="0.05" units="cm"/>
      <inkml:brushProperty name="color" value="#FF0066"/>
    </inkml:brush>
  </inkml:definitions>
  <inkml:trace contextRef="#ctx0" brushRef="#br0">190 64 2729,'-17'-20'888,"-2"-1"118,-3-1 4350,22 22-5277,0 0-1,0 0 1,-1 0 0,1 0-1,0 0 1,0 0-1,0 0 1,0 0-1,-1 0 1,1 0-1,0 0 1,0 0-1,0 0 1,0 0-1,-1 0 1,1 0-1,0 0 1,0 0-1,0 0 1,0 1-1,0-1 1,-1 0-1,1 0 1,0 0-1,0 0 1,0 0-1,0 0 1,0 1-1,0-1 1,0 0-1,-1 0 1,1 0-1,0 0 1,0 1-1,0-1 1,0 0-1,0 0 1,0 0-1,0 1 1,0-1-1,0 0 1,0 0-1,0 0 1,0 0 0,0 1-1,0-1 1,-4 20 960,1 33-738,4 6-62,7-10 135,-6-41-324,0 1-1,0-1 1,-1 1 0,0 9-1,-3 28 171,3 1 0,9 68-1,-6-78-167,0 43-1,-1 6 0,17 239 53,-20 96 74,-6-270-158,8 217 12,-1-295-22,-11 428 106,0-192-90,8-141-9,-11 248 32,12-239-15,1-34-4,-21 230 18,18-259-43,-1 47 22,-17 370 37,7-250 48,2-79-40,9-154-45,6 92 0,1-31 15,-9-45-31,3-50-6,0 1-1,1-1 1,1 0-1,0 0 1,2 15-1,1 4 50,-1 0 0,-5 57 0,3-83-15,-10 43 678,2-21-462,2-2-152,3-15-51,1-1 0,0 1 0,-1 22-1,3-28-1,0 1 0,-1-1 0,1 1 0,-2-1 0,1 0 0,-1 1 0,1-1 0,-6 11 0,3-14 278,1 8-140,-2 16-49</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47.826"/>
    </inkml:context>
    <inkml:brush xml:id="br0">
      <inkml:brushProperty name="width" value="0.05" units="cm"/>
      <inkml:brushProperty name="height" value="0.05" units="cm"/>
      <inkml:brushProperty name="color" value="#FF0066"/>
    </inkml:brush>
  </inkml:definitions>
  <inkml:trace contextRef="#ctx0" brushRef="#br0">58 37 3617,'-41'-36'2131,"28"36"7462,10 8-6380,3 27-4005,1-24 1719,32 201-268,-28-195-609,-2 1 0,3 34 0,-6-52-68,0 0 1,0 1-1,1-1 1,-1 1-1,0-1 1,0 1 0,0-1-1,0 1 1,0-1-1,0 0 1,1 1-1,-1-1 1,0 1 0,0-1-1,1 0 1,-1 1-1,0-1 1,0 0 0,1 1-1,-1-1 1,0 0-1,1 0 1,-1 1-1,1-1 1,-1 0 0,0 0-1,1 1 1,-1-1-1,1 0 1,-1 0 0,1 0-1,-1 0 1,0 0-1,1 0 1,-1 0-1,1 0 1,0 0 0,26-5-90,-13 0 122,0-1 0,22-13-1,-30 15-2,28-18-27,-32 20 32,0 1 0,0-1 1,0 0-1,-1 0 0,1 0 1,-1 0-1,1 0 0,-1 0 1,0 0-1,0 0 0,0-1 1,0 1-1,0 0 0,0-1 0,-1 1 1,1-4-1,0 2 69,-1 1 0,0-1-1,0 0 1,-1 1 0,1-1 0,-1 0 0,0 1-1,1-1 1,-2 1 0,1-1 0,0 1 0,-1 0 0,1-1-1,-1 1 1,0 0 0,0 0 0,0 0 0,-1 0-1,1 1 1,-1-1 0,1 1 0,-1-1 0,0 1-1,-4-2 1,-5-3 75,0 2-1,0 0 0,-1 0 1,0 1-1,-17-3 0,20 4-174,9 3-63,0 0 1,0 0-1,1-1 1,-1 1 0,0 0-1,0-1 1,0 1-1,1-1 1,-1 1-1,0-1 1,0 1-1,1-1 1,-1 1-1,0-1 1,1 0 0,-1 1-1,1-1 1,-1 0-1,1 0 1,-1 1-1,1-1 1,-1 0-1,1 0 1,0 0 0,-1 1-1,1-1 1,0 0-1,0 0 1,0 0-1,0-2 1,4-14-683</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48.959"/>
    </inkml:context>
    <inkml:brush xml:id="br0">
      <inkml:brushProperty name="width" value="0.05" units="cm"/>
      <inkml:brushProperty name="height" value="0.05" units="cm"/>
      <inkml:brushProperty name="color" value="#FF0066"/>
    </inkml:brush>
  </inkml:definitions>
  <inkml:trace contextRef="#ctx0" brushRef="#br0">55 1 2128,'-3'0'340,"1"0"-1,-1 1 1,1-1-1,-1 1 0,1 0 1,0-1-1,-1 1 0,1 0 1,0 1-1,0-1 1,-1 0-1,1 1 0,0-1 1,1 1-1,-1-1 0,0 1 1,0 0-1,1 0 1,-1 0-1,-1 3 0,1-2-88,1 1 0,0-1 0,0 1 0,0 0 0,0 0 0,0 0-1,1 0 1,0-1 0,-1 1 0,2 0 0,0 7 0,2 6 37,1 0 0,0 0 0,2-1 1,11 27-1,168 334 1426,-154-325-1638,-3 1 0,-3 2 0,-2 0 0,-2 2 0,16 67 0,37 289 207,-63-308-83,-6 207 1,-6 15 455,2-24 511,0-89 282,1-152-1112,-2-52-414,0 0-1,1 0 1,0 0 0,0-1 0,1 1 0,1 0 0,0-1 0,0 1 0,6 10 0,1-12-594,13-2 203</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51.106"/>
    </inkml:context>
    <inkml:brush xml:id="br0">
      <inkml:brushProperty name="width" value="0.05" units="cm"/>
      <inkml:brushProperty name="height" value="0.05" units="cm"/>
      <inkml:brushProperty name="color" value="#FF0066"/>
    </inkml:brush>
  </inkml:definitions>
  <inkml:trace contextRef="#ctx0" brushRef="#br0">63 793 3937,'-62'-27'8688,"61"32"-5338,2-2-3312,0 1-1,0-1 1,0 1 0,0-1-1,0 1 1,1-1 0,0 0-1,-1 0 1,4 4-1,32 33 248,62 52-1,11 9 21,-97-87-259,-1 0 0,0 0 0,0 1 0,-2 1-1,0 0 1,-1 0 0,0 1 0,-1 0 0,8 27 0,-15-27 119,-4-17-61,-2-14-177,-6-23-46,2 8 33,1 0-1,1-1 0,2 0 0,1-1 1,-1-38-1,5 68 76,0-1 1,0 0-1,1 0 1,-1 0-1,0 0 0,1 0 1,-1 1-1,1-1 1,-1 0-1,1 0 0,0 1 1,0-1-1,0 0 1,0 1-1,0-1 0,0 1 1,0 0-1,0-1 0,1 1 1,-1 0-1,1-1 1,-1 1-1,1 0 0,-1 0 1,1 0-1,0 0 1,-1 1-1,1-1 0,0 0 1,0 1-1,-1-1 1,1 1-1,0 0 0,0-1 1,0 1-1,0 0 0,-1 0 1,1 0-1,0 1 1,0-1-1,0 0 0,0 1 1,0-1-1,2 2 1,20 5 67,41 19 1,-47-18-21,0 0 1,1-2-1,0 0 0,0 0 0,20 1 0,-34-6-18,1-1 0,-1 0 0,0 0 0,0 0 0,1-1 0,-1 0 0,0 0 0,0 0 0,0-1 0,0 1 0,0-1 0,0 0 0,0-1 0,-1 1 0,1-1 0,-1 0-1,0 0 1,0-1 0,0 1 0,0-1 0,0 0 0,-1 0 0,5-6 0,-3 3 36,0-1 0,-1 0 0,0 0 0,-1 0 1,1-1-1,-1 1 0,-1-1 0,0 1 0,0-1 0,-1 0 0,0 0 0,0-16 0,-1 20-27,0-1-1,-1 1 0,1-1 0,-1 1 1,-1 0-1,1 0 0,-1-1 0,0 1 1,0 0-1,0 1 0,-1-1 0,1 0 1,-1 1-1,0-1 0,-1 1 0,1 0 1,-1 0-1,0 0 0,0 0 0,0 1 1,0 0-1,-7-4 0,9 6-17,0 0 0,0 0 0,-1 0 0,1 0 0,-1 0 0,1 1 0,0 0 1,-1-1-1,1 1 0,-1 0 0,1 0 0,-1 0 0,1 0 0,-1 1 0,1-1 0,-1 0 0,1 1 0,0 0 0,-1 0 0,1 0 0,-4 1 0,5-1-18,0 0 0,0 0-1,0 0 1,0 0-1,0 0 1,0 0 0,1 0-1,-1 0 1,0 0 0,0 0-1,1 0 1,-1 1-1,1-1 1,-1 0 0,1 0-1,0 1 1,-1-1-1,1 0 1,0 1 0,0-1-1,0 0 1,0 1-1,0-1 1,0 0 0,0 1-1,0-1 1,0 0-1,1 1 1,-1-1 0,1 0-1,-1 1 1,1-1-1,-1 0 1,1 0 0,0 0-1,0 0 1,-1 0 0,1 0-1,0 0 1,1 2-1,5 4-10,0 1 0,1-1-1,-1-1 1,2 1 0,-1-1 0,0-1-1,1 1 1,0-1 0,1-1-1,-1 0 1,1 0 0,-1-1-1,1 0 1,0-1 0,0 0-1,16 1 1,-19-2 16,0-1 0,0 1 0,-1-1 0,1-1 0,0 1 0,0-1 0,-1 0 0,1-1 0,0 1 0,-1-2 0,1 1 1,-1 0-1,0-1 0,0-1 0,0 1 0,0-1 0,-1 0 0,1 0 0,-1 0 0,0-1 0,0 0 0,-1 0 0,1 0 0,-1 0 0,7-12 0,-6 3 22,-1 0-1,0-1 1,0 0 0,-2 0-1,2-27 1,-1 18 30,-3 19-14,1 5-22,-1-1-1,0 1 1,0-1-1,1 1 1,-1-1 0,0 1-1,0-1 1,0 1-1,0-1 1,1 1-1,-1-1 1,0 0-1,0 1 1,0-1 0,0 1-1,0-1 1,-1 1-1,1-1 1,0 0-1,0 1 1,0-1-1,0 1 1,-1-1 0,1 1-1,0-1 1,0 1-1,-1-1 1,1 1-1,-1-1 1,1 1-1,0 0 1,-1-1 0,1 1-1,-1 0 1,1-1-1,-1 1 1,1 0-1,-1-1 1,1 1-1,-1 0 1,1 0-1,-1-1 1,0 6-20,0 0 1,1 0-1,0-1 0,0 1 1,0 0-1,1 5 0,0-5 2,-1 3 0,1-1 1,0 0-1,1 1 0,2 7 0,-3-12-7,0-1 0,-1 0 0,1 0 0,0-1 0,0 1 0,1 0-1,-1 0 1,0 0 0,1-1 0,-1 1 0,1-1 0,-1 1 0,1-1 0,-1 1 0,1-1 0,0 0 0,0 0 0,0 0 0,0 0 0,0 0 0,4 1 0,-6-2 8,1 0 1,-1-1 0,1 1-1,-1 0 1,1 0 0,-1 0 0,1-1-1,-1 1 1,1 0 0,-1 0-1,1-1 1,-1 1 0,1-1-1,-1 1 1,0 0 0,1-1-1,-1 1 1,0-1 0,1 1-1,-1-1 1,0 1 0,0-1 0,1 1-1,-1-1 1,0 1 0,0-1-1,0 1 1,0-1 0,0 1-1,0-1 1,0 1 0,0-1-1,0 0 1,0 1 0,0-1 0,0 1-1,0-2 1,-1-21 32,1 23-30,-26-111 37,26 111-39,0 0-1,0-1 0,0 1 1,-1 0-1,1 0 0,0-1 1,0 1-1,0 0 0,0-1 1,0 1-1,0 0 0,0-1 0,0 1 1,0 0-1,0-1 0,0 1 1,0 0-1,0-1 0,0 1 1,1 0-1,-1-1 0,0 1 1,0 0-1,0-1 0,0 1 1,0 0-1,1 0 0,-1-1 1,0 1-1,0 0 0,1 0 1,-1-1-1,0 1 0,0 0 0,1 0 1,-1 0-1,0-1 0,1 1 1,-1 0-1,0 0 0,0 0 1,1 0-1,-1 0 0,1 0 1,16 9-114,16 24 9,-30-31 99,-1 1 1,0 0-1,1-1 1,0 0-1,0 1 1,0-1-1,0 0 1,0 0-1,0-1 1,0 1-1,0-1 1,1 0-1,-1 1 1,1-1-1,-1-1 1,1 1-1,-1 0 1,1-1-1,-1 0 1,1 0-1,0 0 1,-1 0-1,5-1 1,-3-1 1,-1 1 0,1-1 0,0 0 0,-1-1 0,1 1 1,-1-1-1,1 1 0,-1-1 0,0-1 0,-1 1 0,1-1 1,0 1-1,-1-1 0,0 0 0,5-8 0,-1 0 33,-1-1-1,-1 0 0,0 0 0,0 0 1,-2-1-1,1 1 0,-2-1 1,0 0-1,-1 0 0,0 0 1,-1 0-1,0 0 0,-1 0 1,-6-27-1,0 9 25,-1 0 1,-2 0-1,-1 0 0,-2 2 0,-20-38 1,17 39 160,-2 0 1,-25-32-1,42 60-181,0 0 0,1 0-1,-1 0 1,0 1 0,0-1-1,0 0 1,0 0-1,0 1 1,0-1 0,0 0-1,0 1 1,0-1 0,0 1-1,0-1 1,-1 1-1,-1-1 1,0 6 159,10 7-167,106 119 228,-74-79-142,-15-20-48,33 35 1,-49-58-55,1-2 0,0 1 0,0-1 0,0 0 0,1-1 0,0 0 0,0 0-1,20 7 1,-28-12-2,0-1 0,0 1 0,1 0 0,-1-1-1,0 1 1,1-1 0,-1 0 0,0 0 0,1 0 0,-1 0-1,1 0 1,-1 0 0,0-1 0,1 1 0,-1-1-1,0 1 1,0-1 0,1 0 0,-1 0 0,0 0 0,0 0-1,0 0 1,0-1 0,0 1 0,2-3 0,-1 0-218,0 0 0,0 0 0,0-1 0,-1 1 0,1-1 0,-1 0 0,0 1 0,-1-1 0,1 0 0,1-10 1,-3 15 65,0-1 1,0 1 0,0-1 0,0 1 0,0-1-1,0 0 1,0 1 0,0-1 0,0 1 0,0-1-1,0 1 1,0-1 0,0 1 0,0-1 0,0 1-1,-1-1 1,1 1 0,0-1 0,0 1 0,-1-1-1,1 1 1,0 0 0,-1-1 0,1 1 0,-1-1-1,1 1 1,0 0 0,-1-1 0,1 1 0,-1 0-1,0-1 1,-1-1-746</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51.495"/>
    </inkml:context>
    <inkml:brush xml:id="br0">
      <inkml:brushProperty name="width" value="0.05" units="cm"/>
      <inkml:brushProperty name="height" value="0.05" units="cm"/>
      <inkml:brushProperty name="color" value="#FF0066"/>
    </inkml:brush>
  </inkml:definitions>
  <inkml:trace contextRef="#ctx0" brushRef="#br0">25 165 6289,'-19'10'3569,"14"-4"-600,8-3-1433,5-3-288,-8-1-407,0-1-137,0-1-120,18-23-80,55-40-240,-36 40-120,-6 5-104,3 5-152,-12 6-664,-1 2-520,-6 3 751</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52.096"/>
    </inkml:context>
    <inkml:brush xml:id="br0">
      <inkml:brushProperty name="width" value="0.05" units="cm"/>
      <inkml:brushProperty name="height" value="0.05" units="cm"/>
      <inkml:brushProperty name="color" value="#FF0066"/>
    </inkml:brush>
  </inkml:definitions>
  <inkml:trace contextRef="#ctx0" brushRef="#br0">17 99 3985,'-17'-11'11189,"27"17"-11082,-1 0 1,0 1-1,0 0 0,-1 0 1,0 1-1,0 0 0,-1 0 1,13 18-1,-9-11-34,27 36 119,5 1 9,-42-51-191,-1 0 1,1-1-1,-1 1 0,1-1 0,-1 1 1,1 0-1,-1-1 0,1 1 0,0-1 0,-1 1 1,1-1-1,0 0 0,-1 1 0,1-1 1,0 0-1,0 0 0,0 1 0,-1-1 0,1 0 1,0 0-1,0 0 0,0 0 0,-1 0 1,1 0-1,0 0 0,0 0 0,0 0 0,-1 0 1,2-1-1,-1 0 25,0 0-1,0 0 1,0 0 0,0 0 0,0 0-1,0 0 1,-1-1 0,1 1-1,0 0 1,-1 0 0,1-1 0,-1 1-1,1 0 1,-1-4 0,2-4 166,-1 0 0,0-1 0,-1-17 1,-2 6-120,-1 0 1,-1 0 0,-2 1-1,1-1 1,-2 1 0,-1 0-1,-19-35 1,26 54-144,1 0-31,-1 1 0,1 0 0,0 0 0,0-1 1,-1 1-1,1 0 0,0-1 0,0 1 1,0 0-1,-1-1 0,1 1 0,0 0 0,0-1 1,0 1-1,0 0 0,0-1 0,0 1 0,0-1 1,0 1-1,0 0 0,0-1 0,0 1 0,0 0 1,0-1-1,0 1 0,0-1 0,0 1 0,0 0 1,1-1-1,-1 1 0,0 0 0,0-1 1,0 1-1,1 0 0,-1 0 0,0-1 0,0 1 1,1 0-1,-1-1 0,0 1 0,0 0 0,1 0 1,-1 0-1,0-1 0,1 1 0,0 0 0,21-6-1621</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56.503"/>
    </inkml:context>
    <inkml:brush xml:id="br0">
      <inkml:brushProperty name="width" value="0.05" units="cm"/>
      <inkml:brushProperty name="height" value="0.05" units="cm"/>
      <inkml:brushProperty name="color" value="#FF0066"/>
    </inkml:brush>
  </inkml:definitions>
  <inkml:trace contextRef="#ctx0" brushRef="#br0">8 49 2817,'-8'-11'4120,"14"12"-983,29 16-1473,-31-15-1973,11 8 358,-10-7-20,1 1 0,-1-1 0,1 0 0,-1 0 0,1-1 0,0 0 0,0 0 0,0 0 0,0 0 1,0-1-1,0 0 0,11 0 0,105-16 1017,-79 9-638,52-2 0,118 10-11,113-3-44,-182-9 1277,162-34 0,-264 38-972,0 1 0,0 2 0,0 2-1,0 2 1,74 11 0,-102-11-323</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36.104"/>
    </inkml:context>
    <inkml:brush xml:id="br0">
      <inkml:brushProperty name="width" value="0.05" units="cm"/>
      <inkml:brushProperty name="height" value="0.05" units="cm"/>
      <inkml:brushProperty name="color" value="#FF0066"/>
    </inkml:brush>
  </inkml:definitions>
  <inkml:trace contextRef="#ctx0" brushRef="#br0">35 277 5177,'0'0'57,"-21"4"4064,21-4-3979,-1-1-1,0 1 1,1 0-1,-1 0 1,1 0-1,-1 0 0,0-1 1,1 1-1,-1 0 1,1-1-1,-1 1 1,1 0-1,-1-1 1,1 1-1,-1 0 1,1-1-1,-1 1 0,1-1 1,0 1-1,-1-1 1,1 1-1,-1-1 1,1 0-1,0 1 1,0-1-1,-1 1 1,1-1-1,0 0 0,0 0 1,26-9 3686,-6 3-3462,6-5 83,0-1 0,-2-1 0,38-27 1,73-50 350,-60 43-1931,-46 24-2110,-18 16 2234</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36.512"/>
    </inkml:context>
    <inkml:brush xml:id="br0">
      <inkml:brushProperty name="width" value="0.05" units="cm"/>
      <inkml:brushProperty name="height" value="0.05" units="cm"/>
      <inkml:brushProperty name="color" value="#FF0066"/>
    </inkml:brush>
  </inkml:definitions>
  <inkml:trace contextRef="#ctx0" brushRef="#br0">37 1 7626,'-2'0'367,"1"0"0,0 1 0,0-1 0,0 1 0,-1-1 0,1 1 0,0 0 0,0-1 0,0 1 0,0 0 0,0 0 0,0-1 0,0 1 0,0 0 0,1 0 0,-1 0 0,0 0 0,0 1 0,0 1 0,-11 33 1791,11-30-2107,0-1-1,0 0 0,1 0 1,0 1-1,0-1 0,0 0 1,1 0-1,-1 1 0,1-1 1,1 0-1,-1 0 0,3 6 0,-2-8-33,0-1 0,0 0 0,1 0 0,-1 0 0,0 0 0,1 0 0,-1 0-1,1 0 1,0-1 0,0 0 0,0 1 0,-1-1 0,1 0 0,0 0-1,0-1 1,1 1 0,-1 0 0,0-1 0,0 0 0,0 0 0,0 0 0,0 0-1,5-1 1,5-1-264,1 0-1,-1-1 0,0-1 1,17-6-1,9-7-165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20.917"/>
    </inkml:context>
    <inkml:brush xml:id="br0">
      <inkml:brushProperty name="width" value="0.05" units="cm"/>
      <inkml:brushProperty name="height" value="0.05" units="cm"/>
      <inkml:brushProperty name="color" value="#FF0066"/>
    </inkml:brush>
  </inkml:definitions>
  <inkml:trace contextRef="#ctx0" brushRef="#br0">0 101 6217,'36'27'2890,"-35"-26"-2766,0-1 0,0 0 0,-1 0 0,1 0 0,0 0 0,-1 0 0,1 0 0,0 0 0,-1 0 0,1 0 0,0 0 0,0 0 0,-1-1 0,1 1 0,0 0 0,-1 0 0,1-1 0,-1 1 0,1 0 0,0-1 0,-1 1 0,1-1-1,-1 1 1,1-1 0,-1 1 0,1-1 0,-1 1 0,1-1 0,-1 1 0,0-1 0,1 0 0,-1 1 0,1-2 0,11-24 1945,-10 22-1478,1-3-54,0 0 0,0-1 0,-1 1 0,2-15 0,-4 21-515,1 0 1,-1 0-1,0 0 1,1 0 0,-1-1-1,0 1 1,0 0-1,0 0 1,0 0 0,0 0-1,0-1 1,-1 1 0,1 0-1,0 0 1,-1 0-1,1 0 1,0 0 0,-1 0-1,1 0 1,-1 0-1,0 0 1,1 0 0,-1 0-1,0 0 1,1 0-1,-1 0 1,0 0 0,0 1-1,0-1 1,0 0-1,0 1 1,0-1 0,0 1-1,0-1 1,0 1 0,0-1-1,0 1 1,0 0-1,0-1 1,-1 1 0,-1 0-1,2 0-43,-1 1 1,1-1-1,0 1 0,0-1 1,0 1-1,0-1 0,-1 1 0,1 0 1,0 0-1,0 0 0,0 0 0,0 0 1,1 0-1,-1 0 0,0 0 1,0 0-1,0 0 0,1 0 0,-1 0 1,1 1-1,-1-1 0,1 0 0,-1 0 1,1 1-1,0-1 0,0 0 1,-1 3-1,-3 37-382,4-38 394,0 1-1,0-1 0,1 1 0,-1 0 1,1-1-1,0 1 0,0-1 0,0 1 1,0-1-1,1 0 0,0 1 0,-1-1 0,1 0 1,0 0-1,0 0 0,1-1 0,2 4 1,-1-3 58,0 1 0,1-1 0,-1 0-1,1 0 1,0-1 0,0 1 0,0-1 0,0 0 0,0 0 0,7 1 0,2-1-331,-1 0 0,0-1 0,0 0 0,1-1 0,-1-1 0,0 0 0,1-1 0,16-4 0,-12 0-589</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37.337"/>
    </inkml:context>
    <inkml:brush xml:id="br0">
      <inkml:brushProperty name="width" value="0.05" units="cm"/>
      <inkml:brushProperty name="height" value="0.05" units="cm"/>
      <inkml:brushProperty name="color" value="#FF0066"/>
    </inkml:brush>
  </inkml:definitions>
  <inkml:trace contextRef="#ctx0" brushRef="#br0">29 236 1928,'-15'-12'3743,"14"12"-3441,1 0 1,-1 0 0,0-1-1,0 1 1,1 0-1,-1-1 1,0 1 0,1-1-1,-1 1 1,0-1-1,1 1 1,-1-1 0,1 1-1,-1-1 1,1 0 0,-1 1-1,1-1 1,-1 0-1,1 1 1,-1-1 0,1 0-1,0 0 1,-1-1 941,4 2-707,22 1 240,-13-1-550,-1 0-1,1 0 1,15-3 0,-23 2-155,1-1 1,0 1-1,0-1 0,-1 0 1,1 0-1,-1-1 0,1 1 1,-1-1-1,0 0 0,7-7 1,-4 4 23,0-1 1,0-1 0,0 1-1,-1-1 1,0 0 0,-1-1-1,0 1 1,0-1 0,-1 0-1,0-1 1,-1 1 0,0-1 0,0 1-1,-1-1 1,2-13 0,-4 21-81,-1 1 1,1 0 0,0 0 0,0 0-1,-1 0 1,1 0 0,0-1 0,-1 1-1,1 0 1,-1 0 0,0 0-1,1 0 1,-1 0 0,0 0 0,1 0-1,-1 1 1,0-1 0,0 0 0,0 0-1,0 1 1,0-1 0,0 0 0,0 1-1,0-1 1,0 1 0,0-1 0,0 1-1,0 0 1,0-1 0,-1 1 0,1 0-1,0 0 1,0 0 0,-2 0-1,0-1-21,0 1-1,1 0 0,-1 0 1,0 1-1,1-1 0,-1 1 0,1-1 1,-1 1-1,0 0 0,1 0 1,-1 0-1,1 0 0,0 0 0,-5 3 1,2 2-35,0 0-1,0 0 1,0 1 0,1 0 0,0 0 0,0 0 0,1 0 0,0 0-1,0 1 1,1-1 0,0 1 0,0 0 0,0 0 0,0 13 0,2-14 59,-1 1 1,1-1 0,0 1-1,0 0 1,1-1-1,0 1 1,1-1 0,0 1-1,0-1 1,0 0 0,1 1-1,0-1 1,0-1-1,1 1 1,6 9 0,-5-11 4,1 0 1,0-1 0,-1 1 0,2-1 0,-1-1-1,0 1 1,1-1 0,-1 0 0,1 0 0,0-1-1,0 0 1,0 0 0,0-1 0,0 1-1,1-2 1,12 1 0,8-1-6,0-2-1,52-9 1,-64 8-268,0-1 1,-1-1-1,1 0 0,-1-1 1,23-13-1,-8 1-2399,42-33 0,-35 25 1462</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37.760"/>
    </inkml:context>
    <inkml:brush xml:id="br0">
      <inkml:brushProperty name="width" value="0.05" units="cm"/>
      <inkml:brushProperty name="height" value="0.05" units="cm"/>
      <inkml:brushProperty name="color" value="#FF0066"/>
    </inkml:brush>
  </inkml:definitions>
  <inkml:trace contextRef="#ctx0" brushRef="#br0">232 9 5801,'-10'-8'6339,"6"14"-2712,7 31-2314,-3-37-1341,3 22 7,1 2 304,-1 0 1,-1 48-1,-2-66-420,0 1 1,-1-1-1,0 1 0,0-1 0,0 0 0,-1 1 1,0-1-1,-1 0 0,1 0 0,-1 0 0,0 0 0,-1-1 1,1 1-1,-1-1 0,0 0 0,-9 9 0,11-12-156,0-1 0,0 1 0,0-1 0,-1 1-1,1-1 1,0 0 0,-1 0 0,1 0 0,0 0 0,-1 0-1,1-1 1,-1 1 0,0-1 0,1 0 0,-1 0 0,1 0-1,-1 0 1,0 0 0,1 0 0,-1 0 0,1-1 0,-1 0-1,1 1 1,-1-1 0,1 0 0,0 0 0,-1 0 0,1-1-1,0 1 1,0 0 0,-1-1 0,1 0 0,1 1 0,-4-4-1,-5-5-436,0-1-1,1 0 0,0-1 0,-12-21 1,14 22 1401,-28-38 4577,35 49-5091,1-1 1,-1 1-1,0 0 0,1 0 0,-1 0 0,0-1 0,1 1 1,-1 0-1,0 0 0,1 0 0,-1 0 0,1 0 0,-1 0 1,0 0-1,1-1 0,-1 1 0,0 0 0,1 1 0,-1-1 1,1 0-1,-1 0 0,0 0 0,1 0 0,-1 0 1,0 0-1,1 0 0,-1 0 0,1 1 0,-1-1 0,0 0 1,1 1-1,17 4 1148,2 1-902,129 37 1276,-132-40-1678,0 0-1,1-1 0,-1 0 0,1-2 0,0 0 0,30-4 0,-36 1-670,-1 0-1,1-1 1,-1-1-1,13-7 1,-23 12 608,27-14-828</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38.239"/>
    </inkml:context>
    <inkml:brush xml:id="br0">
      <inkml:brushProperty name="width" value="0.05" units="cm"/>
      <inkml:brushProperty name="height" value="0.05" units="cm"/>
      <inkml:brushProperty name="color" value="#FF0066"/>
    </inkml:brush>
  </inkml:definitions>
  <inkml:trace contextRef="#ctx0" brushRef="#br0">0 80 5985,'33'-73'2267,"-30"66"1798,-6 16-3753,0-1 0,1 1 0,0-1 0,0 1-1,1 0 1,0 0 0,0 0 0,1 0 0,1 0 0,-1-1-1,2 1 1,-1 0 0,3 9 0,-3-15-303,0 1 0,0 0 0,0-1 0,0 0 0,1 1 0,-1-1 0,1 1 0,0-1 0,0 0 0,0 0 0,0 0 0,1 0 0,-1-1 0,1 1 0,-1-1 0,1 1 0,0-1 0,0 0 0,0 0 0,1 0 0,-1 0 0,0-1 0,1 1 0,-1-1 0,1 0 0,-1 0 0,1 0 0,-1-1 0,1 1 0,0-1 0,0 0 0,-1 0 0,1 0 0,3-1 0,-3 0 4,0-1 0,0 1 0,-1-1-1,1 0 1,0 0 0,-1 0 0,0 0-1,0-1 1,1 0 0,-1 1 0,-1-1-1,1 0 1,0 0 0,-1-1 0,0 1 0,1 0-1,-1-1 1,-1 1 0,3-5 0,2-7 27,0 1 1,0-1 0,4-25 0,-7 26-60,-3 10-2,0 0 0,1 0 0,0 1 1,-1-1-1,2 0 0,-1 1 0,0-1 0,1 0 1,-1 1-1,4-5 0,-5 8 9,1 0 1,0 0-1,-1-1 1,1 1-1,0 0 1,-1 0-1,1 0 1,0 0-1,-1 0 1,1 0-1,0 1 1,-1-1-1,1 0 0,0 0 1,-1 0-1,1 1 1,0-1-1,-1 0 1,1 1-1,-1-1 1,1 0-1,-1 1 1,1-1-1,-1 1 1,1-1-1,-1 1 1,1-1-1,-1 1 0,1 0 1,19 20-96,-16-16 96,5 5-39,1 0 1,0-1 0,1-1-1,0 0 1,0 0-1,0-1 1,22 10 0,-25-14-590,0 0 1,0-1 0,0 0 0,15 1 0,-5-2-382</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38.644"/>
    </inkml:context>
    <inkml:brush xml:id="br0">
      <inkml:brushProperty name="width" value="0.05" units="cm"/>
      <inkml:brushProperty name="height" value="0.05" units="cm"/>
      <inkml:brushProperty name="color" value="#FF0066"/>
    </inkml:brush>
  </inkml:definitions>
  <inkml:trace contextRef="#ctx0" brushRef="#br0">36 206 6377,'-21'-4'3561,"6"4"-160,20 2-2897,-2 0-360,4-4-400,-7 0-72,0 1-96,5-4-184,25-6-1337,43-51 1273</inkml:trace>
  <inkml:trace contextRef="#ctx0" brushRef="#br0" timeOffset="1">211 33 5833,'43'-33'3009,"-41"49"-809,8 13-663,-1 2-105,14 13-200,0-2-200,4-3-335,6 1-129,-9-9-208,-2 0-80,-4-10-112,-3-2-56,1-4-56,-1-4-64,-6-4-672,-2-3-512,-1 3-2465,1-5 2304</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39.064"/>
    </inkml:context>
    <inkml:brush xml:id="br0">
      <inkml:brushProperty name="width" value="0.05" units="cm"/>
      <inkml:brushProperty name="height" value="0.05" units="cm"/>
      <inkml:brushProperty name="color" value="#FF0066"/>
    </inkml:brush>
  </inkml:definitions>
  <inkml:trace contextRef="#ctx0" brushRef="#br0">81 115 8058,'-81'-37'3440,"83"42"-1687,9-2-673,4-3 104,6-6-207,3-1-225,-1-6-416,3 2-136,-2-4-512,-1 3-384,3 0-1105,-2 4-1504,5 7 2129</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39.441"/>
    </inkml:context>
    <inkml:brush xml:id="br0">
      <inkml:brushProperty name="width" value="0.05" units="cm"/>
      <inkml:brushProperty name="height" value="0.05" units="cm"/>
      <inkml:brushProperty name="color" value="#FF0066"/>
    </inkml:brush>
  </inkml:definitions>
  <inkml:trace contextRef="#ctx0" brushRef="#br0">48 422 5585,'55'-13'2722,"-55"13"-2597,1 0 0,-1 0 0,1-1 0,-1 1 0,1 0 0,-1 0 0,1 0 0,-1 0 0,0 0 0,1-1 0,-1 1 0,1 0 0,-1 0 0,0-1 0,1 1 0,-1 0 0,1-1 0,-1 1 0,0 0 1,0-1-1,1 1 0,-1-1 0,0 1 0,0-1 0,1 1 0,-1 0 0,0-1 0,0 1 0,0-1 0,0 1 0,0-1 0,0 1 0,0-1 0,1 1 0,-1-1 0,-1 1 0,1-1 0,0 1 0,0-1 0,0 1 0,0 0 0,0-1 0,0 1 0,0-1 0,-1 1 0,1-1 0,0 1 0,0 0 0,-1-1 0,0 0 0,1 0 197,-1 0-1,0-1 1,0 1-1,0 0 1,0 0-1,0 0 1,-1 0-1,1 0 1,0 1-1,0-1 1,-1 0-1,-1 0 1,1 0-327,1 1 1,-1 0-1,0 0 1,0 0 0,1 0-1,-1 0 1,0 0-1,0 1 1,1-1-1,-1 0 1,0 1 0,1 0-1,-1-1 1,1 1-1,-1 0 1,0 0-1,1 0 1,0 0 0,-2 1-1,-1 3-35,0 0 0,0 0 0,1 0 0,0 0-1,-4 8 1,-22 42-81,28-52 104,0-1 0,0 1 1,0 0-1,1-1 0,-1 1 0,1 0 0,-1 0 1,1-1-1,0 1 0,0 0 0,0 0 0,0 0 1,1-1-1,-1 1 0,1 0 0,0 0 0,0-1 1,0 1-1,0-1 0,0 1 0,0-1 0,1 1 1,-1-1-1,1 0 0,-1 1 0,1-1 0,0 0 1,0 0-1,0 0 0,0-1 0,3 3 0,-1-2-6,-1 0 0,1 1-1,0-1 1,0-1 0,0 1-1,0-1 1,0 1 0,0-1-1,0 0 1,0-1-1,0 1 1,1-1 0,-1 0-1,0 0 1,0 0 0,1 0-1,-1-1 1,5-1-1,0-1 28,0-1 0,-1 0 0,1 0 0,-1-1-1,0 0 1,0-1 0,-1 0 0,0 0 0,8-9-1,7-9 144,25-38-1,-26 34 70,-11 77-409,-8-37 200,0 0-38,0 1 1,1-1-1,8 21 0,-11-31 20,1 1 0,0-1 0,1 0 0,-1 1 0,0-1-1,1 0 1,-1 0 0,1 0 0,-1 0 0,1 0 0,0 0 0,0 0-1,0-1 1,0 1 0,0-1 0,0 1 0,1-1 0,-1 0-1,0 0 1,1 0 0,-1 0 0,1 0 0,-1 0 0,1-1 0,4 1-1,-5-1 25,0-1 0,0 1 0,0-1 0,0 1 0,-1-1 0,1 0 0,0 0 0,0 0 0,-1 0 0,1 0 0,0 0 0,-1 0 0,1-1-1,-1 1 1,1-1 0,-1 1 0,0-1 0,0 1 0,0-1 0,2-2 0,16-38 233,-13 23-206,-1 0 0,-1 1 0,0-2 0,-2 1 0,0 0 0,-1-1 0,-3-29 0,-5-11-11,-15-64 1,19 111-34,0-6-11,-2 0 0,0 1 0,0 0 0,-16-31 0,21 48 13,0 1 0,0 0 1,0 0-1,0-1 0,0 1 0,0 0 1,0-1-1,0 1 0,0 0 0,0 0 1,-1 0-1,1-1 0,0 1 1,0 0-1,0 0 0,-1-1 0,1 1 1,0 0-1,0 0 0,0 0 0,-1 0 1,1-1-1,0 1 0,0 0 0,-1 0 1,1 0-1,0 0 0,0 0 0,-1 0 1,1 0-1,0 0 0,0 0 0,-1 0 1,1 0-1,0 0 0,-1 0 0,1 0 1,0 0-1,-1 0 0,-3 12-68,2 17-31,6 13 117,1-1 0,2 1 0,2-1 0,2 0 0,2-1 1,34 75-1,-41-103-173,1 0-1,0 0 1,0-1 0,2 0 0,-1-1 0,1 0-1,1 0 1,12 10 0,14 4-341</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39.921"/>
    </inkml:context>
    <inkml:brush xml:id="br0">
      <inkml:brushProperty name="width" value="0.05" units="cm"/>
      <inkml:brushProperty name="height" value="0.05" units="cm"/>
      <inkml:brushProperty name="color" value="#FF0066"/>
    </inkml:brush>
  </inkml:definitions>
  <inkml:trace contextRef="#ctx0" brushRef="#br0">134 54 4641,'-1'-3'654,"-1"1"0,0 0 1,1-1-1,-1 1 0,1-1 0,0 0 0,0 1 1,-2-7-1,-4-9 3400,7 17-3984,0 1 0,0-1 0,0 1 0,-1 0 0,1-1-1,0 1 1,0 0 0,0-1 0,-1 1 0,1 0 0,0-1 0,-1 1 0,1 0-1,0 0 1,-1-1 0,1 1 0,0 0 0,-1 0 0,1 0 0,-1 0 0,1-1 0,0 1-1,-1 0 1,1 0 0,-1 0 0,1 0 0,0 0 0,-1 0 0,1 0 0,-1 0-1,1 0 1,-1 0 0,-13 10 811,-10 20-592,23-28-228,-13 19 57,-15 32-1,25-47-126,1 1-1,1 0 1,-1 0-1,1 0 1,0 1-1,1-1 1,0 0-1,0 1 0,0 11 1,2-16-1,-1 0 1,1 0 0,0 0-1,1 0 1,-1 0-1,0-1 1,1 1-1,-1 0 1,1-1 0,0 1-1,0-1 1,0 0-1,0 0 1,0 0-1,0 0 1,1 0 0,5 3-1,52 28-174,-43-25 164,-11-6 47,-1 1-1,0 0 0,0 0 0,0 1 0,-1-1 0,1 1 0,-1 0 0,0 0 1,0 1-1,0-1 0,-1 1 0,1 0 0,-1 0 0,4 8 0,-6-10-19,0 0-1,-1 0 0,1 0 0,0 0 1,-1 0-1,0 1 0,0-1 1,0 0-1,0 0 0,0 1 0,-1-1 1,1 0-1,-1 0 0,0 0 1,0 0-1,0 0 0,-1 0 0,1 0 1,0 0-1,-1 0 0,0-1 1,0 1-1,0 0 0,0-1 0,0 0 1,-5 5-1,6-6-201,-1 0 1,1 1-1,0-1 1,0 0-1,-1 0 1,1 0-1,0 0 1,-1 0-1,1 0 1,-1-1-1,0 1 1,1 0-1,-1-1 1,1 1-1,-1-1 1,0 1-1,1-1 0,-1 0 1,0 0-1,0 0 1,-2 0-1,-1-4-946</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40.262"/>
    </inkml:context>
    <inkml:brush xml:id="br0">
      <inkml:brushProperty name="width" value="0.05" units="cm"/>
      <inkml:brushProperty name="height" value="0.05" units="cm"/>
      <inkml:brushProperty name="color" value="#FF0066"/>
    </inkml:brush>
  </inkml:definitions>
  <inkml:trace contextRef="#ctx0" brushRef="#br0">15 24 8634,'-3'-9'2186,"3"8"-1931,0 0-1,0 1 0,0-1 1,0 0-1,0 1 0,0-1 0,0 0 1,0 1-1,-1-1 0,1 1 1,0-1-1,0 0 0,-1 1 1,1-1-1,0 1 0,-1-1 0,1 1 1,-1-1-1,1 1 0,-1-1 1,1 1-1,-1-1 0,0 1 1,1 1-178,-1 0 1,0 1 0,1-1 0,-1 1-1,1-1 1,0 0 0,-1 1 0,1-1-1,0 1 1,0-1 0,0 1 0,0-1-1,0 1 1,0-1 0,1 3 0,0 10 58,1 7-39,0 0 0,2 0 1,0 0-1,1 0 0,2-1 0,0 1 1,1-2-1,0 1 0,2-1 0,16 24 0,-7-21 106,42 39-1,-2-3-3455,-52-51 2315</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40.638"/>
    </inkml:context>
    <inkml:brush xml:id="br0">
      <inkml:brushProperty name="width" value="0.05" units="cm"/>
      <inkml:brushProperty name="height" value="0.05" units="cm"/>
      <inkml:brushProperty name="color" value="#FF0066"/>
    </inkml:brush>
  </inkml:definitions>
  <inkml:trace contextRef="#ctx0" brushRef="#br0">142 201 8554,'-141'-28'5497,"154"25"-3961,-2-10-383,12-5-249,6-3-352,2 0-216,4 5-232,-3 0-40,-1-2-120,-3 3-240,-1 3-888,-4 0-585,-4 4 1017</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41.141"/>
    </inkml:context>
    <inkml:brush xml:id="br0">
      <inkml:brushProperty name="width" value="0.05" units="cm"/>
      <inkml:brushProperty name="height" value="0.05" units="cm"/>
      <inkml:brushProperty name="color" value="#FF0066"/>
    </inkml:brush>
  </inkml:definitions>
  <inkml:trace contextRef="#ctx0" brushRef="#br0">0 441 6985,'70'-9'3352,"-70"9"-3238,0 0 1,0 0 0,0 1-1,1-1 1,-1 0-1,0 0 1,0 1 0,0-1-1,0 0 1,0 1-1,1-1 1,-1 0 0,0 0-1,0 1 1,0-1-1,0 0 1,0 1 0,0-1-1,0 0 1,0 1-1,0-1 1,0 0-1,0 1 1,0-1 0,0 0-1,0 1 1,-1-1-1,1 0 1,0 0 0,0 1-1,0-1 1,0 0-1,0 0 1,-1 1 0,1-1-1,0 0 1,0 0-1,-1 1 1,1-1-1,-13 25 1362,3-3-508,-13 56 192,22-71-1156,0 0-1,0 1 0,0-1 1,1 1-1,0-1 1,0 0-1,0 1 0,4 12 1,-4-20-25,0 0-1,0 0 1,0-1 0,0 1 0,1 0 0,-1 0 0,0 0 0,0 0 0,0 0 0,0-1 0,1 1 0,-1 0 0,0 0 0,0 0 0,0 0-1,1 0 1,-1 0 0,0 0 0,0 0 0,0 0 0,1 0 0,-1 0 0,0 0 0,0 0 0,0 0 0,1 0 0,-1 0 0,0 0-1,0 0 1,0 0 0,1 0 0,-1 0 0,0 0 0,0 0 0,0 0 0,1 0 0,-1 0 0,0 1 0,0-1 0,0 0 0,0 0-1,1 0 1,-1 0 0,0 0 0,0 1 0,0-1 0,0 0 0,0 0 0,0 0 0,1 1 0,-1-1 0,0 0 0,0 0 0,0 0-1,0 1 1,0-1 0,0 0 0,0 0 0,0 0 0,0 1 0,8-26-1333,-5 17 1537,2-9-399,-1 0 0,0 1 0,2-24 0,-6 40 207,0 0-1,0 0 1,0-1-1,0 1 1,0 0 0,0 0-1,0 0 1,0 0 0,0-1-1,0 1 1,0 0 0,0 0-1,1 0 1,-1 0-1,0 0 1,0-1 0,0 1-1,0 0 1,0 0 0,0 0-1,1 0 1,-1 0-1,0 0 1,0 0 0,0 0-1,0 0 1,1 0 0,-1-1-1,0 1 1,0 0 0,0 0-1,0 0 1,1 0-1,-1 0 1,0 0 0,0 0-1,0 0 1,0 0 0,1 0-1,-1 1 1,0-1-1,14 5-242,23 18 124,5 6 144,-40-28 1,0 0 0,0 0 0,0-1 0,0 1 0,0 0 0,0-1 0,0 0 0,0 1 0,0-1 0,0 0 0,0 0 0,0 0 0,0 0 0,0 0 0,1 0 0,-1-1 0,0 1-1,0-1 1,0 0 0,0 1 0,-1-1 0,1 0 0,0 0 0,0 0 0,0 0 0,2-3 0,0 0 61,1 0 0,-1 0 0,0 0 0,0-1-1,0 1 1,5-11 0,-3 0 58,0-1 0,-1 0 0,-1 0 0,-1-1 0,0 1 0,-1-1 0,0-31 0,1 8 51,-1 2 80,-1 0-1,-2 0 1,-2 0-1,-1 0 1,-9-37-1,12 70-153,0 0 0,0 0 0,-1 1-1,1-1 1,-1 0 0,0 1 0,0-1 0,-1 1-1,1 0 1,-1 0 0,0 0 0,0 0-1,-7-7 1,10 14-67,0-1 1,0 0-1,0 0 0,1 0 0,-1 0 1,1 0-1,-1 0 0,1 0 0,0 0 1,0 0-1,2 2 0,11 33 62,14 50 0,5 14 65,-12-40-58,-17-44-102,2-1 0,0 0 0,0 0 0,1-1 1,14 22-1,-11-28-270,-10-9 158,0 1 1,0-1-1,0 0 1,1 0 0,-1 0-1,0 0 1,0 1-1,0-1 1,0 0-1,0 0 1,0 0-1,1 0 1,-1 1-1,0-1 1,0 0-1,0 0 1,0 0-1,1 0 1,-1 0-1,0 0 1,0 0-1,0 0 1,0 1 0,1-1-1,-1 0 1,0 0-1,0 0 1,0 0-1,1 0 1,-1 0-1,0 0 1,0 0-1,1 0 1,-1 0-1,0 0 1,0 0-1,0-1 1,1 1-1,-1 0 1,0 0-1,0 0 1,0 0 0,0 0-1,1 0 1,-1 0-1,0 0 1,0-1-1,0 1 1,0 0-1,0 0 1,1 0-1,-1 0 1,0-1-1,0 1 1,0 0-1,0 0 1,0 0-1,0-1 1,0 1 0,0-2-980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21.353"/>
    </inkml:context>
    <inkml:brush xml:id="br0">
      <inkml:brushProperty name="width" value="0.05" units="cm"/>
      <inkml:brushProperty name="height" value="0.05" units="cm"/>
      <inkml:brushProperty name="color" value="#FF0066"/>
    </inkml:brush>
  </inkml:definitions>
  <inkml:trace contextRef="#ctx0" brushRef="#br0">23 1 11378,'-6'3'5346,"5"4"-2266,-2-1-1527,-3 0-369,0-4 2641</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41.576"/>
    </inkml:context>
    <inkml:brush xml:id="br0">
      <inkml:brushProperty name="width" value="0.05" units="cm"/>
      <inkml:brushProperty name="height" value="0.05" units="cm"/>
      <inkml:brushProperty name="color" value="#FF0066"/>
    </inkml:brush>
  </inkml:definitions>
  <inkml:trace contextRef="#ctx0" brushRef="#br0">105 172 8666,'-105'-32'3457,"105"43"-2009,0-3-560,2-6 16,4-7 56,-6 3-111,0 1-81,15-17-288,51-49-200,-40 48-296,-3 0-336,-4 7-792,-6 3-529,2 0 945</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2:41.949"/>
    </inkml:context>
    <inkml:brush xml:id="br0">
      <inkml:brushProperty name="width" value="0.05" units="cm"/>
      <inkml:brushProperty name="height" value="0.05" units="cm"/>
      <inkml:brushProperty name="color" value="#FF0066"/>
    </inkml:brush>
  </inkml:definitions>
  <inkml:trace contextRef="#ctx0" brushRef="#br0">0 106 5561,'42'31'2530,"-41"-31"-2303,-1 1-1,1-1 0,-1 0 1,1 1-1,-1-1 1,0 0-1,1 1 1,-1-1-1,1 0 1,-1 0-1,1 0 1,0 0-1,-1 1 1,1-1-1,-1 0 1,1 0-1,-1 0 1,1 0-1,-1 0 1,1 0-1,-1 0 1,1-1-1,-1 1 1,1 0-1,0 0 0,-1 0 1,1 0-1,-1-1 1,0 1-1,1 0 1,-1 0-1,1-1 1,-1 1-1,1 0 1,-1-1-1,0 1 1,1-1-1,-1 1 1,0 0-1,1-1 1,-1 1-1,0-1 1,1 1-1,-1-1 1,0 1-1,0-2 0,5-18 1886,-4 20-2124,-1-1 1,0 1-1,0 0 0,0-1 1,0 1-1,0 0 0,0-1 0,0 1 1,0-1-1,0 1 0,0 0 0,0-1 1,0 1-1,0 0 0,0-1 1,0 1-1,0 0 0,0-1 0,0 1 1,0 0-1,0-1 0,0 1 1,-1 0-1,1-1 0,0 1 0,0 0 1,0 0-1,-1-1 0,1 1 1,0 0-1,0-1 0,-1 1 0,1 0 1,0 0-1,-1 0 0,1-1 0,0 1 1,-1 0-1,1 0 0,0 0 1,-1 0-1,1 0 0,0 0 0,-1 0 1,1 0-1,0 0 0,-1 0 1,0 0-16,0 1 1,0 0 0,0-1-1,0 1 1,1 0 0,-1 0 0,0 0-1,0-1 1,1 1 0,-1 0 0,1 0-1,-1 0 1,1 0 0,-1 0 0,0 2-1,-1 4 23,1 0-1,0-1 0,0 1 1,1 0-1,-1 0 1,1 0-1,1 0 0,0-1 1,-1 1-1,4 9 1,-3-12 18,-1 0 1,1 0 0,1 0 0,-1 0-1,1 0 1,-1 0 0,1 0 0,0 0 0,0-1-1,1 1 1,-1-1 0,1 1 0,0-1-1,0 0 1,0 0 0,0 0 0,0-1-1,1 1 1,-1-1 0,1 0 0,0 0 0,-1 0-1,1 0 1,0 0 0,0-1 0,0 0-1,0 0 1,1 0 0,-1 0 0,0-1 0,0 0-1,6 0 1,2-1-30,-1 0 1,0-1-1,0 0 1,0 0-1,0-2 0,0 1 1,-1-1-1,1-1 1,-1 0-1,15-10 0,6-4 173,8 6-148</inkml:trace>
  <inkml:trace contextRef="#ctx0" brushRef="#br0" timeOffset="1">855 6 10090,'-7'-5'5897,"-2"18"-39,-6 5-3962,-3-2-1648,2 5-584,13 3 192</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01.316"/>
    </inkml:context>
    <inkml:brush xml:id="br0">
      <inkml:brushProperty name="width" value="0.05" units="cm"/>
      <inkml:brushProperty name="height" value="0.05" units="cm"/>
      <inkml:brushProperty name="color" value="#FF0066"/>
    </inkml:brush>
  </inkml:definitions>
  <inkml:trace contextRef="#ctx0" brushRef="#br0">35 625 2224,'0'0'490,"-1"0"-1,0 1 0,0-1 1,0 1-1,0-1 0,1 0 1,-1 0-1,0 0 0,0 1 1,0-1-1,0 0 0,0 0 0,0 0 1,0 0-1,0-1 0,0 1 1,1 0-1,-1 0 0,0 0 1,0-1-1,-1 0 0,-13-1 5634,22-4-5744,12-6-349,0-1 1,-1 0-1,26-24 0,29-23 130,268-233 1759,-188 155-1463,-151 136-454,5-5 5,1 0 0,0 1-1,1-1 1,-1 2 0,1-1 0,13-5 0,-22 11-346</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02.125"/>
    </inkml:context>
    <inkml:brush xml:id="br0">
      <inkml:brushProperty name="width" value="0.05" units="cm"/>
      <inkml:brushProperty name="height" value="0.05" units="cm"/>
      <inkml:brushProperty name="color" value="#FF0066"/>
    </inkml:brush>
  </inkml:definitions>
  <inkml:trace contextRef="#ctx0" brushRef="#br0">232 0 3337,'-1'0'552,"-1"0"1,1 1-1,-1-1 1,1 0 0,-1 0-1,1 1 1,-1-1-1,1 1 1,-1-1-1,1 1 1,0 0 0,-1 0-1,1-1 1,-2 3-1,-12 18 3036,11-11-3507,1 0 1,0 0-1,-3 14 1,2-3 313,-6 7-49,-19 36 0,-3 12 77,26-60-356,-1 0 0,-1 0-1,0-1 1,-1-1 0,-14 18 0,8-10 21,0-7 39,7-10 246,5-8 760,4 2-1133,0 0 0,0 0 0,0 0 0,0 0 0,0 1 0,0-1 0,0 0 0,0 1 0,1-1 0,-1 0 0,0 1 0,0 0 0,1-1 0,1 1 0,0-2 2,32-11 19,-1 1 0,48-10 0,-54 17 19,-1-1-34,-1 0-1,35-13 0,-54 16 34,0 0-1,-1 0 1,1-1-1,-1 0 1,0 0 0,0 0-1,0-1 1,0 0-1,-1 0 1,0 0-1,0-1 1,0 1 0,5-11-1,-8 14 52,-1-1 0,0 0 1,1 0-1,-1 0 0,0 0 0,-1 0 0,1 0 0,0 0 0,-1 0 0,0 0 0,1 0 0,-1 0 1,-1 0-1,1 0 0,0 0 0,-1 0 0,1 0 0,-3-5 0,1 3 11,0 1 0,0-1 0,-1 1 0,0 0 0,0 0 0,0 0 0,0 0 0,-1 1 0,0-1 0,-7-5 0,3 4-81,0-1 0,-1 1 1,0 1-1,0-1 0,0 1 0,0 1 0,0 0 0,-1 0 0,0 1 1,1 0-1,-14 0 236</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22.248"/>
    </inkml:context>
    <inkml:brush xml:id="br0">
      <inkml:brushProperty name="width" value="0.05" units="cm"/>
      <inkml:brushProperty name="height" value="0.05" units="cm"/>
      <inkml:brushProperty name="color" value="#FF0066"/>
    </inkml:brush>
  </inkml:definitions>
  <inkml:trace contextRef="#ctx0" brushRef="#br0">134 11 5993,'-2'-1'477,"1"1"1,0-1-1,-1 0 0,1 0 0,-1 0 0,1 1 1,-1-1-1,1 1 0,-1-1 0,0 1 1,1 0-1,-4-1 0,3 1-423,0 0 0,0 0 1,0 0-1,0 0 0,0 0 0,0 0 1,0 0-1,0 1 0,0-1 0,-1 1 0,1 0 1,1-1-1,-1 1 0,0 0 0,0 0 1,-3 2-1,-13 27 142,-20 25-11,36-51-152,0 0-1,0 0 0,0 0 1,0 0-1,0 1 0,1-1 1,0 0-1,0 1 0,0-1 1,1 0-1,-1 10 1,1-11-13,0-1 0,1 1 0,-1 0 0,1 0 0,0-1 0,0 1 0,0 0 1,0-1-1,0 1 0,1-1 0,-1 1 0,1-1 0,0 0 0,3 5 0,-2-5-5,0 0-1,0 1 0,0-1 1,0-1-1,0 1 0,0 0 1,1-1-1,-1 1 0,1-1 1,-1 0-1,1 0 0,-1 0 1,1-1-1,0 1 0,-1-1 1,1 0-1,0 0 0,-1 0 1,1-1-1,0 1 0,-1-1 0,1 0 1,0 0-1,5-3 0,-3 1-6,0 0 0,0-1 0,0 1 0,-1-1-1,0-1 1,0 1 0,0-1 0,0 0 0,-1 0-1,0 0 1,0-1 0,0 1 0,-1-1 0,4-7-1,-2 2-555,0-1 0,-1 0 0,0 0-1,-1-1 1,0 1 0,1-22 0,-3 2-398</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22.661"/>
    </inkml:context>
    <inkml:brush xml:id="br0">
      <inkml:brushProperty name="width" value="0.05" units="cm"/>
      <inkml:brushProperty name="height" value="0.05" units="cm"/>
      <inkml:brushProperty name="color" value="#FF0066"/>
    </inkml:brush>
  </inkml:definitions>
  <inkml:trace contextRef="#ctx0" brushRef="#br0">126 139 4529,'-79'-112'2639,"55"88"-462,23 24-2054,1-1 0,-1 1 0,1 0 0,-1 0-1,1-1 1,-1 1 0,1 0 0,-1 0 0,0 0-1,1-1 1,-1 1 0,1 0 0,-1 0-1,0 0 1,1 0 0,-1 0 0,1 0 0,-1 0-1,0 1 1,1-1 0,-1 0 0,1 0 0,-2 1-1,2 0 34,-1-1 0,0 1 1,0 0-1,1 0 0,-1 0 0,1 0 0,-1 0 0,1 0 0,-1 0 0,1 0 0,0 0 0,-1 0 0,1 0 0,0 0 0,0 0 1,0 0-1,0 0 0,0 0 0,0 0 0,0 0 0,0 2 0,2 4 14,0 0-1,1-1 0,-1 1 1,1-1-1,1 0 1,-1 1-1,1-1 1,0-1-1,9 11 1,6 4 243,27 22-1,0 0 43,65 83-675,-111-124 74,1-1-1,0 1 0,0 0 1,-1-1-1,1 1 1,0-1-1,0 1 1,0-1-1,0 1 0,0-1 1,0 1-1,0-1 1,0 0-1,0 0 0,0 1 1,0-1-1,0 0 1,0 0-1,0 0 0,1 0 1,1 0-167,14 1-1006</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24.573"/>
    </inkml:context>
    <inkml:brush xml:id="br0">
      <inkml:brushProperty name="width" value="0.05" units="cm"/>
      <inkml:brushProperty name="height" value="0.05" units="cm"/>
      <inkml:brushProperty name="color" value="#FF0066"/>
    </inkml:brush>
  </inkml:definitions>
  <inkml:trace contextRef="#ctx0" brushRef="#br0">0 472 5033,'0'0'5418,"5"0"-4287,4 1-667,0-1-1,0 0 0,0-1 0,0 0 0,-1-1 0,1 0 0,9-3 0,-14 3-333,0 0 0,0-1-1,-1 1 1,1-1 0,-1 0-1,0 0 1,1 0 0,-1 0-1,-1-1 1,1 1 0,0-1-1,-1 0 1,0 1 0,0-1-1,0 0 1,0-1-1,-1 1 1,0 0 0,1 0-1,-1-1 1,0-5 0,-1 8-75,1-1 0,-1 0 0,0 1 0,0-1 0,0 0 0,-1 1 1,1-1-1,-1 0 0,1 1 0,-1-1 0,0 1 0,0-1 0,0 1 0,-3-5 0,3 6-37,0-1 0,0 1-1,-1 0 1,1-1-1,-1 1 1,1 0-1,-1 0 1,1 0 0,-1 1-1,0-1 1,1 0-1,-1 0 1,0 1-1,0-1 1,1 1 0,-1 0-1,0 0 1,0-1-1,0 1 1,0 0-1,1 0 1,-1 1 0,-3-1-1,3 1-34,0-1 0,0 0 0,0 1 1,0-1-1,0 1 0,0 0 0,0 0 0,0 0 0,0 0 0,1 0 0,-1 0 0,0 0 0,1 1 1,-1-1-1,0 1 0,1-1 0,0 1 0,-1-1 0,1 1 0,0 0 0,0 0 0,0 0 1,0-1-1,0 1 0,0 0 0,1 0 0,-1 0 0,1 1 0,-1-1 0,1 0 0,0 0 0,0 0 1,-1 0-1,2 0 0,-1 0 0,0 0 0,0 0 0,2 5 0,-1 0-18,0 0-1,1 0 1,0 0 0,1 0-1,0 0 1,0 0-1,0-1 1,0 0 0,1 1-1,5 5 1,-4-7 26,0 0-1,0 0 1,0 0-1,0-1 1,1 0 0,0 0-1,0 0 1,0-1 0,0 0-1,1 0 1,-1 0 0,1-1-1,0 0 1,0-1 0,-1 1-1,1-1 1,0 0-1,0-1 1,0 0 0,8-1-1,-7 0 41,1 0 0,-1-1-1,1-1 1,-1 1-1,0-1 1,0-1 0,0 1-1,-1-1 1,1-1 0,-1 1-1,0-1 1,0-1-1,0 1 1,-1-1 0,11-12-1,36-56 115,-36 49-70,0 2 1,27-29 1849,-44 52-1918,-1 0 0,1 0 0,0 0-1,0 0 1,-1 0 0,1 0 0,0 0 0,-1 0 0,1 0 0,0 0 0,0 0 0,-1 0 0,1 0 0,0 0-1,-1 0 1,1 0 0,0 1 0,0-1 0,-1 0 0,1 0 0,0 0 0,0 0 0,0 0 0,-1 1-1,1-1 1,0 0 0,0 0 0,0 0 0,-1 1 0,1-1 0,0 0 0,0 0 0,0 1 0,0-1 0,0 0-1,-1 0 1,1 1 0,0-1 0,-25 79-184,24-78 167,1 1 0,0-1 0,-1 1 0,1 0 0,0-1 0,0 1 0,0 0 1,0-1-1,1 1 0,-1 0 0,0-1 0,1 1 0,-1 0 0,1-1 0,-1 1 0,1-1 0,0 1 1,0-1-1,0 1 0,0-1 0,0 0 0,0 1 0,0-1 0,0 0 0,0 0 0,1 0 0,-1 0 1,0 0-1,1 0 0,-1 0 0,1 0 0,2 1 0,1 0-6,1-1-1,-1 1 1,1-1-1,-1 0 1,1 0-1,0 0 1,5-1-1,-5 0 25,0-1 0,-1 1 0,1-1-1,0-1 1,-1 1 0,0-1 0,1 0 0,-1 0 0,0 0-1,0-1 1,0 0 0,0 0 0,0 0 0,-1-1 0,1 0-1,-1 1 1,0-1 0,0-1 0,-1 1 0,1-1 0,2-5-1,0 2 14,-1-1-1,-1-1 0,1 1 0,-1-1 0,-1 1 1,0-1-1,-1 0 0,1 0 0,-2 0 0,0-1 1,1-10-1,-3 20-16,-1-5 12,1 9 1,4 5-14,0-1-1,0 1 0,0-1 1,1 0-1,0 0 0,1-1 1,-1 1-1,1-1 0,10 10 1,-5-4-2,-5-6-6,0 0 0,0 0-1,0 0 1,1-1-1,-1 1 1,1-2-1,1 1 1,-1 0-1,1-1 1,13 6-1,-17-9 4,0 0-1,1-1 1,-1 1-1,1-1 1,0 0 0,-1 0-1,1 0 1,-1-1-1,1 1 1,-1-1-1,1 1 1,-1-1 0,0 0-1,1-1 1,-1 1-1,0-1 1,0 1-1,0-1 1,0 0 0,0 0-1,0 0 1,0-1-1,2-2 1,1-1 10,0 0 0,0 0 0,-1 0 0,0-1 0,-1 0 0,1 0 0,-1 0 0,-1 0 1,1-1-1,3-13 0,-5 16 6,-1 0-1,0 0 1,0 0 0,0 0 0,-1 0 0,1 0 0,-1 0-1,-1-1 1,1 1 0,-1 0 0,0 0 0,0 0 0,0 0 0,-1 0-1,1 1 1,-1-1 0,0 0 0,-5-6 0,7 10-9,-1 0 1,0-1 0,0 1-1,1 0 1,-1 0 0,0 0-1,0 0 1,0 0 0,0 0-1,-1 0 1,1 0-1,0 0 1,0 0 0,0 0-1,-1 1 1,1-1 0,0 1-1,-1-1 1,1 1 0,-1-1-1,1 1 1,0 0-1,-4 0 1,4 0-10,-1 1 0,1-1 1,0 1-1,-1 0 0,1 0 0,-1-1 0,1 1 1,0 0-1,0 0 0,0 0 0,-1 1 0,1-1 1,0 0-1,0 0 0,1 1 0,-1-1 1,-1 3-1,-2 3-32,1 1 0,0 0 0,0-1 0,1 1 0,0 1 1,-2 15-1,3-19 14,1 1 1,0-1-1,0 0 1,1 1-1,0-1 1,0 1-1,0-1 1,0 0-1,1 0 1,0 1-1,0-1 1,0 0-1,1-1 1,-1 1-1,1 0 1,0-1-1,1 1 1,5 6-1,-4-8 9,-1 0 0,1 0 0,0 0-1,0 0 1,0-1 0,0 1 0,1-1 0,-1-1 0,0 1-1,1-1 1,-1 0 0,1 0 0,0-1 0,-1 1 0,1-1-1,-1 0 1,1-1 0,7-1 0,-6 1-27,0-1 1,0 0-1,-1-1 0,1 1 0,0-1 1,-1-1-1,1 1 0,-1-1 1,10-9-1,5-4-1682,22-26 0,-38 38 1519,0 0 0,-1-1 1,0 1-1,0-1 0,-1 0 0,1 0 0,-1 0 0,0 0 0,-1 0 0,0-1 1,0 1-1,0-1 0,-1 0 0,0 1 0,1-11 0,-2 17 329,0-1 0,-1 1-1,1-1 1,0 0 0,0 1-1,0-1 1,-1 0 0,1 1-1,0-1 1,-1 1 0,1-1-1,0 1 1,-1-1 0,1 1-1,-1-1 1,1 1 0,-1-1-1,1 1 1,-1 0 0,1-1-1,-1 1 1,0 0 0,1-1-1,-1 1 1,1 0 0,-1 0-1,0-1 1,1 1 0,-1 0-1,0 0 1,1 0 0,-1 0-1,0 0 1,1 0 0,-1 0-1,0 0 1,1 0 0,-1 0-1,0 1 1,1-1 0,-1 0-1,1 0 1,-1 1 0,0-1-1,1 0 1,-1 1 0,1-1-1,-1 0 1,1 1 0,-1-1-1,1 1 1,-1-1 0,1 1-1,0-1 1,-2 2 0,-34 78-56,35-75-80,0-1 0,0 0-1,1 0 1,-1 0-1,1 1 1,0-1 0,1 0-1,-1 0 1,1 1 0,0-1-1,0 0 1,0 0 0,0 0-1,1 0 1,0 0-1,0 0 1,0-1 0,0 1-1,0 0 1,1-1 0,-1 0-1,1 1 1,0-1-1,0 0 1,1-1 0,4 4-1,-8-5 10,1-1-1,0 1 0,-1-1 1,1 0-1,0 1 0,-1-1 1,1 0-1,0 0 0,0 0 1,-1 1-1,1-1 0,0 0 1,-1 0-1,1 0 0,0 0 1,0 0-1,-1-1 0,1 1 1,0 0-1,0 0 0,-1 0 1,1 0-1,0-1 0,-1 1 1,1 0-1,0-1 0,-1 1 1,2-1-1,-1-1 6,1 1 1,-1-1-1,0 0 1,1 0-1,-1 1 1,0-1-1,0 0 0,0 0 1,1-4-1,1-4 32,0 1 0,-1-1-1,1-14 1,0 4 4,-1 13-29,-1 0 0,0 1 1,0-2-1,-1 1 0,0 0 0,0 0 0,-3-13 0,9 22-104,0 1 1,0-1-1,0-1 0,0 1 0,10 1 0,24 1 93,-39-4 2,1-1 0,-1 1 1,0 0-1,1-1 0,-1 1 1,0-1-1,1 0 0,-1 1 0,0-1 1,0 0-1,0 0 0,1 0 0,-1 0 1,0 0-1,0 0 0,-1 0 1,1 0-1,0 0 0,0 0 0,1-3 1,12-28 73,-10 20-24,1 1 55,0 1 0,-1-1 1,-1-1-1,3-13 0,-3 20 11,0 12 5,2 20-39,-4-17-70,0 0 0,-1 0 0,0 0 0,-1 0-1,0 0 1,-1 0 0,0 0 0,-7 19-1,-2 9 16,9-21-50,2-17 19,0 0-1,0 0 1,0 0 0,0 0 0,0 0 0,0 0 0,0 1-1,0-1 1,0 0 0,0 0 0,0 0 0,0 0 0,0 0 0,0 0-1,0 1 1,0-1 0,0 0 0,0 0 0,0 0 0,0 0 0,0 0-1,0 0 1,0 0 0,0 1 0,0-1 0,0 0 0,0 0-1,0 0 1,0 0 0,0 0 0,0 0 0,1 0 0,-1 0 0,0 1-1,0-1 1,0 0 0,0 0 0,0 0 0,0 0 0,0 0-1,1 0 1,-1 0 0,0 0 0,0 0 0,0 0 0,0 0 0,0 0-1,0 0 1,0 0 0,1 0 0,-1 0 0,0 0 0,0 0 0,0 0-1,0 0 1,0 0 0,0 0 0,1 0 0,-1 0 0,0 0-1,0-3-290,0 2 288,0 1 0,-1 0 0,1 0 1,0 0-1,0-1 0,0 1 0,0 0 0,0 0 1,0 0-1,0-1 0,0 1 0,0 0 1,0 0-1,0-1 0,0 1 0,0 0 0,0 0 1,0 0-1,0-1 0,0 1 0,0 0 1,0 0-1,0-1 0,0 1 0,0 0 0,0 0 1,1 0-1,-1-1 0,0 1 0,0 0 1,0 0-1,0 0 0,0 0 0,1 0 0,-1-1 1,0 1-1,0 0 0,1 0 0,10-8 23,1 0 0,-1-1 0,0 0 0,-1 0 0,0-1 0,-1-1 0,0 0 0,0 0 0,-2-1 0,1 0 0,7-15 0,-11 19-12,0 1 24,0-1 0,-1 1-1,0-1 1,4-13 0,-7 19-13,1 0 1,-1-1-1,0 1 0,0-1 0,0 1 1,0-1-1,0 1 0,-1-1 1,1 1-1,-1-1 0,1 1 0,-1-1 1,0 1-1,0 0 0,0 0 0,0-1 1,-1 1-1,1 0 0,-3-3 0,4 5-14,0 0 0,-1 0 0,1-1 0,0 1 0,0 0 0,0 0 0,0 0 0,0 0 0,-1 0 0,1 0 0,0 0 0,0 0 0,0-1 0,0 1 0,-1 0 0,1 0 0,0 0-1,0 0 1,0 0 0,0 0 0,-1 0 0,1 0 0,0 0 0,0 0 0,0 0 0,0 0 0,-1 0 0,1 1 0,0-1 0,0 0 0,0 0 0,0 0 0,-1 0 0,1 0-1,0 0 1,0 0 0,0 0 0,0 0 0,0 1 0,-1-1 0,1 0 0,0 0 0,0 0 0,0 0 0,0 0 0,0 1 0,0-1 0,0 0 0,0 0 0,-3 17 99,4-4-84,1-1 0,1 0 1,0 1-1,1-1 0,8 20 0,-9-27-4,0 0 0,0 1 0,0-1-1,0 0 1,1-1 0,0 1 0,0-1-1,0 1 1,1-1 0,-1-1 0,1 1 0,0 0-1,0-1 1,0 0 0,1-1 0,-1 1-1,1-1 1,0 0 0,9 2 0,-6-2-408,0 0-1,0-1 1,0 0 0,0-1 0,0 0 0,0-1 0,0 0 0,0 0-1,0-1 1,0 0 0,15-6 0,24-15-1396</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26.211"/>
    </inkml:context>
    <inkml:brush xml:id="br0">
      <inkml:brushProperty name="width" value="0.05" units="cm"/>
      <inkml:brushProperty name="height" value="0.05" units="cm"/>
      <inkml:brushProperty name="color" value="#FF0066"/>
    </inkml:brush>
  </inkml:definitions>
  <inkml:trace contextRef="#ctx0" brushRef="#br0">138 64 5185,'-102'-17'2546,"100"16"-2214,0 1 0,0-1 1,0 0-1,-1 1 0,1-1 0,0 0 1,0-1-1,0 1 0,0 0 0,1 0 0,-1-1 1,0 1-1,0-1 0,-5-6 5313,8 14-2974,2 16-2620,2 19 38,14 50 0,-18-85-97,1 0 0,0-1-1,0 1 1,0-1 0,1 1 0,0-1-1,5 7 1,-7-11 1,0 0 1,0 0-1,0 0 0,0 0 0,0 0 0,0-1 0,0 1 1,0 0-1,0-1 0,0 1 0,0 0 0,0-1 1,0 0-1,1 1 0,-1-1 0,0 0 0,0 1 1,1-1-1,-1 0 0,0 0 0,0 0 0,1 0 0,-1 0 1,0-1-1,0 1 0,0 0 0,1 0 0,-1-1 1,0 1-1,0-1 0,0 1 0,0-1 0,0 0 1,1 1-1,-1-1 0,0 0 0,-1 0 0,1 1 1,0-1-1,0 0 0,1-2 0,2-2 4,0 0 0,-1-1 0,1 1 1,-1-1-1,0 0 0,-1 0 0,0 0 0,1 0 0,1-13 0,7-15 15,-9 28-7,0 0 1,1 0-1,0 1 0,1-1 1,-1 1-1,1 0 0,7-8 1,-10 12-3,0 0 1,0 0-1,0 0 0,1 0 1,-1 0-1,1 1 1,-1-1-1,1 0 0,-1 1 1,1-1-1,-1 1 1,1-1-1,-1 1 0,1 0 1,-1 0-1,1 0 1,0 0-1,-1 0 0,1 0 1,-1 0-1,1 0 1,0 1-1,-1-1 0,1 0 1,-1 1-1,1-1 1,-1 1-1,1 0 0,-1 0 1,0 0-1,1-1 1,-1 1-1,0 0 0,0 0 1,2 3-1,32 33 73,-29-29-63,1 0 1,0-1-1,0 0 0,14 10 1,-6-57-222,-11 31 204,5-12-7,2 0 0,15-23-1,-25 41 13,1 1-1,0 0 0,0-1 0,0 1 0,1 0 1,-1 1-1,0-1 0,1 0 0,-1 1 0,1-1 1,-1 1-1,1 0 0,0 0 0,0 0 0,0 0 0,-1 0 1,1 1-1,0-1 0,0 1 0,0 0 0,5 0 1,5 1 35,0 0 0,-1 2 1,25 6-1,-26-6-756,0 0 0,0 0-1,20 1 1,-25-2-2126</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26.642"/>
    </inkml:context>
    <inkml:brush xml:id="br0">
      <inkml:brushProperty name="width" value="0.05" units="cm"/>
      <inkml:brushProperty name="height" value="0.05" units="cm"/>
      <inkml:brushProperty name="color" value="#FF0066"/>
    </inkml:brush>
  </inkml:definitions>
  <inkml:trace contextRef="#ctx0" brushRef="#br0">24 9 11106,'-19'-7'4161,"14"7"-3217,5 2-687,10-2-474,-10-2-391,8 1 328</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27.058"/>
    </inkml:context>
    <inkml:brush xml:id="br0">
      <inkml:brushProperty name="width" value="0.05" units="cm"/>
      <inkml:brushProperty name="height" value="0.05" units="cm"/>
      <inkml:brushProperty name="color" value="#FF0066"/>
    </inkml:brush>
  </inkml:definitions>
  <inkml:trace contextRef="#ctx0" brushRef="#br0">89 39 4297,'-68'69'2183,"67"-68"-2018,0 0-1,0 1 1,-1-1 0,1 0-1,0 1 1,0-1 0,0 1 0,0-1-1,1 1 1,-1 0 0,0-1-1,1 1 1,0 2 3265,0-4-3321,0 0 0,0 0-1,0 0 1,0 0 0,1 0 0,-1 0-1,3 2 2937,-3-2-2936,3-7 26,0-1-1,0 1 1,0 1-1,1-1 1,0 0-1,0 1 1,8-9-1,1-2 5,-12 15-113,0 1-1,0 0 1,0 0 0,0 0-1,-1-1 1,1 1-1,0 0 1,-1-1 0,1 1-1,-1-1 1,0 1 0,1-1-1,-1 1 1,0-1-1,0 1 1,0-1 0,0 1-1,0-1 1,0 1 0,0 0-1,0-1 1,-1 1-1,1-1 1,-1 1 0,1-1-1,-1 1 1,1 0 0,-1-1-1,0 1 1,0 0-1,0 0 1,1-1 0,-3-1-1,2 3-29,0-1 1,0 1-1,0-1 0,0 1 0,0-1 0,-1 1 0,1 0 0,0 0 1,0-1-1,0 1 0,0 0 0,-1 0 0,1 0 0,0 0 0,0 0 0,0 1 1,0-1-1,0 0 0,-1 0 0,1 1 0,0-1 0,0 1 0,0-1 0,0 1 1,0-1-1,0 1 0,0 0 0,0-1 0,0 1 0,0 0 0,1 0 0,-1 0 1,0-1-1,0 1 0,1 0 0,-1 2 0,-2 1 13,0 0-1,0 1 0,1-1 1,0 1-1,0 0 1,1 0-1,-1 0 0,1 0 1,0 0-1,0 0 0,0 0 1,1 0-1,0 0 1,0 0-1,0 1 0,1-1 1,0 0-1,0 0 1,0 0-1,0 0 0,1 0 1,0 0-1,0-1 1,0 1-1,1-1 0,-1 1 1,1-1-1,0 0 1,0 0-1,1 0 0,-1 0 1,1 0-1,0-1 1,0 0-1,0 0 0,0 0 1,1 0-1,-1-1 1,1 1-1,0-1 0,-1 0 1,1-1-1,0 1 1,0-1-1,0 0 0,0 0 1,1-1-1,-1 1 0,0-1 1,9-1-1,-4 0-74,0-1 1,0 0-1,-1-1 0,1 0 0,-1-1 0,15-7 0,-18 8-394,0-1 0,-1 0 0,1 0 0,-1 0-1,0-1 1,7-9 0,5-9-552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31.273"/>
    </inkml:context>
    <inkml:brush xml:id="br0">
      <inkml:brushProperty name="width" value="0.05" units="cm"/>
      <inkml:brushProperty name="height" value="0.05" units="cm"/>
      <inkml:brushProperty name="color" value="#FF0066"/>
    </inkml:brush>
  </inkml:definitions>
  <inkml:trace contextRef="#ctx0" brushRef="#br0">208 50 3689,'0'0'116,"0"-1"0,0 0 0,1 1-1,-1-1 1,0 0 0,0 1 0,0-1 0,0 0 0,0 1 0,0-1 0,0 0 0,0 1 0,0-1 0,0 0 0,0 1 0,-1-1 0,1 0-1,0 1 1,0-1 0,-1 1 0,1-1 0,0 1 0,-1-1 0,1 0 0,-1 1 0,1-1 0,0 1 0,-1-1 0,1 1 0,-1 0-1,0-1 1,-21-18 1675,20 17-1615,0 1 1,0 0 0,1 0 0,-1 0-1,0 0 1,0 0 0,0 0 0,0 1 0,-1-1-1,1 0 1,0 1 0,0 0 0,0 0-1,0-1 1,-1 1 0,1 0 0,0 1-1,0-1 1,0 0 0,-3 1 0,2 1-70,0-1 0,0 1 0,0-1 0,1 1 1,-1 0-1,1 0 0,-1 0 0,1 1 0,0-1 1,0 0-1,0 1 0,-3 4 0,-4 9-93,0 1 0,2 0 0,0 1 0,-5 19 0,6-16 209,-7 22-178,2 0-1,3 1 0,1 0 1,2 0-1,2 1 1,2-1-1,2 1 0,1-1 1,3 1-1,2-1 1,1 0-1,20 58 1,-17-71-27,1-1 1,1 0-1,26 44 1,-31-61 8,0-1 1,1 0-1,0 0 1,1-1-1,0 0 1,1 0 0,0-1-1,0-1 1,1 0-1,15 8 1,-16-11 26,41 21 113,1-2 1,61 19-1,-96-38-93,0-1-1,1-2 1,-1 1-1,1-2 0,0-1 1,0 0-1,0-1 1,0-1-1,0-1 1,29-6-1,-33 4 65,0-1 0,1 0 0,-2-1 0,1 0 0,-1-1 0,0-1 0,0 0 0,-1-1 0,0 0 0,22-22 0,-28 23-27,0 0 1,0-1-1,-1 0 0,0 0 0,0 0 1,-1-1-1,0 0 0,-1 0 0,0 0 0,-1 0 1,0-1-1,-1 0 0,0 1 0,0-1 1,-1 0-1,-1-20 0,-1 6 67,0 1-1,-2 1 1,-1-1 0,-11-36-1,4 24-85,-3-9 78,-26-60 0,8 29-116,-12-22-2,37 85-41,-1 2 0,0-1 0,0 1 1,-1 0-1,0 1 0,-12-10 0,-16-11 55,-2 3-1,-1 1 1,-1 1 0,-2 3-1,-81-33 1,54 20 74,50 24-71,-1 2 0,0 0 0,-39-13 0,54 22-98,0-1-1,1 1 0,-1 0 1,0 1-1,1-1 1,-1 1-1,0 0 0,0 1 1,0-1-1,1 1 0,-1 0 1,0 1-1,1-1 1,-1 1-1,1 0 0,0 1 1,0-1-1,-1 1 0,-8 7 1,8-6-238,4-4 109,1 1 1,0-1-1,0 1 1,-1 0-1,1-1 1,0 1-1,0 0 1,0 0-1,0 0 1,0-1-1,0 1 1,0 0-1,0 0 1,0 1-1,1-1 0,-1 0 1,0 0-1,0 0 1,1 0-1,-1 1 1,1-1-1,0 0 1,-1 1-1,1 0 1,12 15-1015</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27.465"/>
    </inkml:context>
    <inkml:brush xml:id="br0">
      <inkml:brushProperty name="width" value="0.05" units="cm"/>
      <inkml:brushProperty name="height" value="0.05" units="cm"/>
      <inkml:brushProperty name="color" value="#FF0066"/>
    </inkml:brush>
  </inkml:definitions>
  <inkml:trace contextRef="#ctx0" brushRef="#br0">1 204 7058,'0'-77'5159,"1"81"-4831,0 0-1,0 0 1,0 0-1,0-1 0,1 1 1,0 0-1,0-1 1,0 1-1,0-1 1,3 4-1,-2-3-144,0 0 1,0 1-1,-1-1 0,1 0 0,-1 1 1,0 0-1,1 6 0,-2-7-113,-1 0-1,1 0 1,0 0-1,0 0 1,0 0-1,0-1 1,1 1-1,0 0 1,0 0-1,0-1 1,0 0-1,0 1 1,4 3 0,-2-49-101,-4 11 67,0-60-17,0 82 2,1 1 0,0-1 0,1 0 0,0 1 0,0-1 0,1 1 0,0 0 0,5-10 0,-7 16-4,0 1 0,-1 0 0,1 0 0,0 0 1,0-1-1,0 1 0,0 0 0,0 0 0,1 1 0,-1-1 0,0 0 0,0 0 0,1 0 1,-1 1-1,0-1 0,1 1 0,-1-1 0,0 1 0,1 0 0,-1-1 0,1 1 0,-1 0 1,3 0-1,-1 0 23,1 1 0,0-1 0,-1 1 0,1 0 0,-1 0 0,1 0 1,-1 1-1,1-1 0,3 3 0,4 3 106,0 1 0,-1 0 1,0 0-1,13 15 0,-7-7-84,0 0 0,33 25-1,-48-40-258,0-1-1,0 1 0,0-1 1,0 1-1,0-1 0,0 1 1,0-1-1,0 0 0,1 0 1,-1 1-1,0-1 0,0 0 1,0 0-1,0 0 0,1 0 1,-1 0-1,0-1 1,2 1-1,10-3-852</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27.874"/>
    </inkml:context>
    <inkml:brush xml:id="br0">
      <inkml:brushProperty name="width" value="0.05" units="cm"/>
      <inkml:brushProperty name="height" value="0.05" units="cm"/>
      <inkml:brushProperty name="color" value="#FF0066"/>
    </inkml:brush>
  </inkml:definitions>
  <inkml:trace contextRef="#ctx0" brushRef="#br0">0 237 4497,'11'-12'981,"-8"9"-552,0 0 1,0 0-1,0 0 1,0 1-1,0-1 1,1 1-1,0 0 1,-1 0-1,1 0 1,0 0-1,6-2 1,-6 2-16,-1-1 1,1 1-1,0-1 1,-1 0-1,0 0 1,0 0-1,0-1 1,0 1 0,0-1-1,-1 0 1,1 0-1,-1 0 1,0 0-1,0 0 1,-1 0-1,1 0 1,-1-1-1,2-6 1,-1 1-162,0 0 1,0-1 0,-1 1-1,0 0 1,-1 0-1,0-1 1,-2-14-1,2 24-248,-1 0 0,1 0 0,0 0 0,-1 0-1,1 0 1,0-1 0,-1 1 0,0 0 0,1 0-1,-1 0 1,1 0 0,-1 0 0,0 1 0,0-1 0,0 0-1,0 0 1,1 0 0,-1 1 0,0-1 0,0 0-1,0 1 1,0-1 0,-1 1 0,1-1 0,0 1-1,-2-1 1,2 1-22,0 0 0,0 0 0,1 0 0,-1 0 0,0 0 0,0 1 0,0-1 0,1 0 0,-1 0 0,0 1 0,0-1 0,1 0 0,-1 1 0,0-1 0,1 1 0,-1-1 0,0 1 0,1-1 0,-1 1 0,1-1 0,-1 1 0,1 0-1,-1-1 1,1 1 0,-1 0 0,1 0 0,0-1 0,-1 1 0,1 0 0,0 0 0,-1-1 0,1 1 0,0 0 0,0 0 0,0 0 0,0-1 0,0 2 0,-1 13-62,1-1 0,0 0-1,1 0 1,1 1 0,0-1 0,4 14 0,-5-23 83,0 0 1,1 0 0,0-1 0,0 1-1,0 0 1,0-1 0,1 1 0,0-1-1,0 0 1,0 0 0,0 0-1,0 0 1,1-1 0,0 1 0,0-1-1,0 0 1,0 0 0,0 0 0,1-1-1,4 3 1,-6-4-13,0-1 1,0 0-1,-1 0 0,1 0 0,0 0 0,0 0 1,-1-1-1,1 1 0,0-1 0,-1 0 1,1 1-1,0-1 0,-1-1 0,1 1 0,-1 0 1,1 0-1,-1-1 0,0 0 0,0 1 1,0-1-1,1 0 0,-2 0 0,3-3 0,6-5-807,-1 0 0,-1-1 0,10-16 0,-7 7-1730,-1 2 1008</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28.309"/>
    </inkml:context>
    <inkml:brush xml:id="br0">
      <inkml:brushProperty name="width" value="0.05" units="cm"/>
      <inkml:brushProperty name="height" value="0.05" units="cm"/>
      <inkml:brushProperty name="color" value="#FF0066"/>
    </inkml:brush>
  </inkml:definitions>
  <inkml:trace contextRef="#ctx0" brushRef="#br0">1 156 5217,'0'-19'1261,"-1"-8"-490,4 22 1296,3 11 2539,33 42-658,-29-38-3467,-1 1-1,16 21 1,-22-84 1019,-3 48-1498,1-13 4,1-1 0,7-31 1,-8 45-14,0 0 0,0 0 0,0 0 0,1 0 0,0 0 0,-1 0 0,2 0 0,-1 1 0,0-1 0,1 1 0,-1-1 0,1 1 0,0 0 0,0 0 1,1 0-1,-1 0 0,1 1 0,-1 0 0,5-3 0,-6 5-164,1-1 0,0 1 0,0 0 1,0-1-1,-1 1 0,1 1 0,0-1 1,0 0-1,0 1 0,-1-1 0,1 1 1,0 0-1,-1 0 0,1 0 0,0 0 1,3 3-1,15 4-2643,-7-4 1776</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28.920"/>
    </inkml:context>
    <inkml:brush xml:id="br0">
      <inkml:brushProperty name="width" value="0.05" units="cm"/>
      <inkml:brushProperty name="height" value="0.05" units="cm"/>
      <inkml:brushProperty name="color" value="#FF0066"/>
    </inkml:brush>
  </inkml:definitions>
  <inkml:trace contextRef="#ctx0" brushRef="#br0">1 522 5705,'45'-37'3540,"-45"36"-3289,0 1 0,1 0 1,-1-1-1,0 1 1,0-1-1,0 1 0,1-1 1,-1 1-1,0-1 1,0 1-1,0-1 0,0 1 1,0 0-1,0-1 0,0 1 1,0-1-1,0 1 1,0-1-1,0 1 0,0-1 1,0 1-1,-1-1 1,1 1-1,0-1 0,0 1 1,0-1-1,-1 1 1,1 0-1,0-1 0,0 1 1,-1 0-1,1-1 0,0 1 1,-1 0-1,1-1 1,-1 1-1,1 0 0,-1-1 1,0 1-216,1-1 1,-1 1-1,1 0 1,-1-1-1,1 1 1,-1 0-1,1 0 0,-1 0 1,1 0-1,-1-1 1,1 1-1,-1 0 1,0 0-1,1 0 1,-1 0-1,1 0 1,-1 0-1,1 0 0,-1 0 1,0 1-1,1-1 1,-1 0-1,1 0 1,-1 0-1,1 1 1,-1-1-1,1 0 1,-1 0-1,1 1 0,-1-1 1,1 0-1,-1 1 1,1-1-1,0 1 1,-1-1-1,1 1 1,0-1-1,-1 1 1,1 0-1,-1-1-48,1 1 1,-1-1-1,0 1 0,1-1 0,-1 1 1,1-1-1,-1 1 0,1 0 1,0-1-1,-1 1 0,1 0 1,0 0-1,-1-1 0,1 1 0,0 0 1,0 0-1,0-1 0,0 1 1,0 0-1,0 0 0,0-1 0,0 1 1,0 0-1,0 0 0,0 0 1,0-1-1,0 1 0,1 0 0,-1 0 1,0-1-1,0 1 0,1 0 1,-1-1-1,1 1 0,0 1 1,2-1 5,-1 0 1,1-1-1,0 1 1,0 0 0,0-1-1,0 0 1,0 1-1,4-2 1,-1 1 21,0 1 0,0-1 0,0 1 0,0 0 1,8 3-1,-6-2 2,-1 1-1,0 1 1,0-1 0,0 1 0,-1 0 0,1 0 0,-1 1 0,0 0 0,0 0 0,-1 1-1,7 7 1,-10-10-3,15 21 93,15 31 1,-28-47-77,-1 0 0,0 0-1,0 0 1,0 0 0,-1 1 0,0 0-1,-1-1 1,1 14 0,-2-19-16,0-1 0,0 1 0,0-1 1,0 1-1,-1-1 0,1 1 0,-1-1 0,1 1 1,-1-1-1,0 1 0,0-1 0,0 0 0,0 0 0,-1 1 1,1-1-1,-1 0 0,1 0 0,-1 0 0,0-1 1,1 1-1,-1 0 0,0 0 0,0-1 0,-4 3 1,4-4-18,0 1 1,0-1 0,0 1 0,0-1-1,0 0 1,0 0 0,0 0 0,-1 0-1,1 0 1,0-1 0,0 1 0,0-1-1,0 1 1,1-1 0,-1 0 0,0 0 0,0 1-1,0-1 1,0-1 0,1 1 0,-1 0-1,1 0 1,-1-1 0,0 1 0,1 0-1,0-1 1,-1 0 0,1 1 0,0-1-1,-2-3 1,-1-2-31,0 0 0,1-1 0,0 1 0,0-1 0,1 1 0,-1-1 0,2 0 0,-1 0 0,1 0 0,0-9 0,0-15-42,5-40 0,-1 17 41,-3 30 26,-1 11 34,1 1 1,1-1-1,0 1 1,1-1-1,5-19 0,-7 33-24,1-1-1,-1 1 0,1-1 0,-1 0 0,0 1 1,1 0-1,-1-1 0,1 1 0,-1-1 0,1 1 1,0-1-1,-1 1 0,1 0 0,-1 0 0,1-1 0,0 1 1,-1 0-1,1 0 0,0-1 0,-1 1 0,1 0 1,0 0-1,-1 0 0,1 0 0,0 0 0,-1 0 0,1 0 1,0 0-1,-1 1 0,1-1 0,0 0 0,0 1 1,29 9 116,-13-3-59,-13-7-52,0 0 0,0 0 0,0 0 0,0 0-1,1-1 1,-1 1 0,0-1 0,0 0 0,7-3 0,-9 3 1,0 0 0,1 0 1,-1 0-1,0 0 0,-1 0 1,1 0-1,0-1 0,0 1 1,0-1-1,-1 1 1,1-1-1,-1 0 0,1 0 1,-1 0-1,0 1 0,0-1 1,2-4-1,-3 5-3,1 0 0,0 0 0,0-1 0,-1 1 0,1 0 0,0 0 0,0 0 0,0 0 0,0 0 0,0 1 0,0-1 0,1 0 0,-1 0 0,0 1 1,0-1-1,0 1 0,1-1 0,-1 1 0,0-1 0,1 1 0,-1 0 0,0-1 0,1 1 0,-1 0 0,1 0 0,-1 0 0,0 0 0,1 1 0,-1-1 0,0 0 0,1 0 0,1 2 0,5-1 30,-1 1 0,0 0-1,0 1 1,11 4 0,-8-1 55,0 0 1,0 1-1,0 0 0,0 0 1,-1 1-1,-1 0 1,1 1-1,-1 0 0,-1 0 1,0 0-1,0 1 0,-1 0 1,0 1-1,5 11 1,-8-15-23,-1 0 1,0 1 0,0-1-1,0 1 1,-1-1 0,0 1-1,0 0 1,-1-1 0,0 1-1,-1 0 1,1-1 0,-2 1-1,1 0 1,-1-1 0,0 0 0,0 1-1,-1-1 1,0 0 0,0 0-1,-1 0 1,0-1 0,-9 12-1,12-15-35,-1-1-1,0 0 0,0 0 1,0 0-1,0 0 1,0 0-1,-1 0 0,1-1 1,-1 1-1,1-1 0,-1 1 1,1-1-1,-1 0 1,-5 2-1,6-3-24,1 0 1,-1 0-1,0-1 0,1 1 1,-1 0-1,1 0 1,-1-1-1,1 1 0,-1-1 1,1 0-1,-1 1 0,1-1 1,0 0-1,-1 0 1,1 0-1,0 0 0,-1 0 1,1 0-1,0 0 0,0 0 1,0 0-1,0 0 1,0-1-1,0 1 0,1 0 1,-1-1-1,0 1 0,1-1 1,-2-1-1,-2-10-11,0 0-1,0 0 1,2 0-1,-1 0 1,1-1-1,1 1 0,1 0 1,0-1-1,0 1 1,2-1-1,-1 1 1,2 0-1,4-15 1,6-18-72,2 1 0,28-57 0,-24 59-602,1 1 0,3 1 1,50-70-1,-61 97 425,1 1 1,18-14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30.434"/>
    </inkml:context>
    <inkml:brush xml:id="br0">
      <inkml:brushProperty name="width" value="0.05" units="cm"/>
      <inkml:brushProperty name="height" value="0.05" units="cm"/>
      <inkml:brushProperty name="color" value="#FF0066"/>
    </inkml:brush>
  </inkml:definitions>
  <inkml:trace contextRef="#ctx0" brushRef="#br0">53 0 8074,'-52'47'10042</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31.316"/>
    </inkml:context>
    <inkml:brush xml:id="br0">
      <inkml:brushProperty name="width" value="0.05" units="cm"/>
      <inkml:brushProperty name="height" value="0.05" units="cm"/>
      <inkml:brushProperty name="color" value="#FF0066"/>
    </inkml:brush>
  </inkml:definitions>
  <inkml:trace contextRef="#ctx0" brushRef="#br0">48 0 9162,'-30'31'4145,"13"-7"-936,22-8-1577,14-11-1232</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05.071"/>
    </inkml:context>
    <inkml:brush xml:id="br0">
      <inkml:brushProperty name="width" value="0.05" units="cm"/>
      <inkml:brushProperty name="height" value="0.05" units="cm"/>
      <inkml:brushProperty name="color" value="#FF0066"/>
    </inkml:brush>
  </inkml:definitions>
  <inkml:trace contextRef="#ctx0" brushRef="#br0">73 68 6737,'-54'-51'3132,"36"34"3517,18 22-4127,2 0-2593,5 11 131,1-1 1,1 0-1,0-1 0,0 0 0,13 14 0,31 45 172,-45-60-199,76 110 250,-71-105-255,2-1 0,-1-1 0,2-1 0,30 24 0,0-4-666</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05.496"/>
    </inkml:context>
    <inkml:brush xml:id="br0">
      <inkml:brushProperty name="width" value="0.05" units="cm"/>
      <inkml:brushProperty name="height" value="0.05" units="cm"/>
      <inkml:brushProperty name="color" value="#FF0066"/>
    </inkml:brush>
  </inkml:definitions>
  <inkml:trace contextRef="#ctx0" brushRef="#br0">1 157 7098,'0'-4'515,"1"-1"1,0 0 0,0 1 0,0-1 0,0 1 0,1-1-1,0 1 1,0 0 0,0 0 0,0 0 0,1 0 0,-1 0-1,1 0 1,5-4 0,5-7 444,29-26-1,-37 37-922,0 1 0,0-1 0,0 1 0,0 0-1,0 1 1,1-1 0,-1 1 0,1 0 0,0 0 0,-1 1-1,1 0 1,0 0 0,0 0 0,0 1 0,0 0 0,0 0-1,0 0 1,0 1 0,0-1 0,0 2 0,0-1 0,-1 1-1,1 0 1,0 0 0,-1 0 0,0 1 0,1 0 0,-1 0-1,0 0 1,0 0 0,-1 1 0,1 0 0,4 5 0,-7-6-28,0-1 0,-1 1 0,1 0 0,-1-1 0,0 1 0,1 0 0,-1 0 0,-1 0 0,1 0 1,0 0-1,-1 0 0,1 0 0,-1 0 0,0 0 0,0 0 0,0 0 0,-1 0 0,1 0 1,-1 0-1,1 0 0,-1 0 0,0 0 0,0 0 0,-1 0 0,-2 4 0,0 0-378,0 0 0,-1-1 0,1 1 0,-2-1-1,1 0 1,-1-1 0,1 1 0,-10 5 0,7-4-413</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06.067"/>
    </inkml:context>
    <inkml:brush xml:id="br0">
      <inkml:brushProperty name="width" value="0.05" units="cm"/>
      <inkml:brushProperty name="height" value="0.05" units="cm"/>
      <inkml:brushProperty name="color" value="#FF0066"/>
    </inkml:brush>
  </inkml:definitions>
  <inkml:trace contextRef="#ctx0" brushRef="#br0">1 115 6769,'27'29'10475,"19"21"-10228,-21-22 263,-5-5-155,24 37 0,-36-48-296,1 1 0,0-1 0,0-1 0,1 1 0,1-2 0,0 1 0,15 10 0,-25-20-62,-1-1 1,1 1-1,0 0 1,0-1-1,-1 1 1,1-1-1,0 1 0,0-1 1,0 1-1,0-1 1,0 1-1,0-1 1,-1 0-1,1 0 1,0 1-1,0-1 1,0 0-1,0 0 0,0 0 1,0 0-1,0 0 1,0 0-1,0 0 1,0-1-1,0 1 1,0 0-1,0 0 1,0-1-1,0 1 0,0-1 1,0 1-1,0-1 1,-1 1-1,1-1 1,0 1-1,0-1 1,0 0-1,-1 1 1,1-1-1,-1 0 1,1 0-1,0 0 0,-1 1 1,1-1-1,-1 0 1,0 0-1,1 0 1,-1 0-1,0 0 1,1 0-1,-1-1 1,2-7-12,-1 0 1,1 0 0,-2-1 0,0-13 0,0 12 5,1-5-13,1 1 0,7-26-1,-1 1 12,-7 36 14,-1 4-3,0-1 0,0 1 1,0-1-1,0 1 1,0-1-1,0 1 0,0-1 1,0 1-1,0-1 0,0 1 1,0 0-1,0-1 0,1 1 1,-1-1-1,0 1 0,0-1 1,1 1-1,-1 0 0,0-1 1,0 1-1,1 0 0,-1-1 1,0 1-1,1 0 0,0-1 1,19 13 52,-19-10-49,1 0-1,0 0 1,0 0-1,0-1 1,0 1-1,0-1 1,0 0 0,1 1-1,-1-1 1,0 0-1,1 0 1,-1-1-1,1 1 1,-1 0 0,1-1-1,-1 0 1,1 1-1,-1-1 1,1 0-1,0 0 1,-1 0-1,1-1 1,-1 1 0,1-1-1,-1 1 1,1-1-1,-1 0 1,0 0-1,1 0 1,3-3-1,2-2 49,-1-1-1,-1 0 0,1-1 0,-1 1 0,0-1 0,8-16 0,-9 16-17,0-1 1,1 1 0,0 0 0,15-15-1,-20 22-34,1 0-1,-1 1 1,0-1-1,1 1 1,-1-1 0,1 1-1,-1-1 1,0 1-1,1 0 1,-1 0-1,1-1 1,-1 1-1,1 0 1,0 0-1,-1 1 1,1-1 0,-1 0-1,0 0 1,1 1-1,-1-1 1,1 1-1,-1-1 1,3 2-1,36 23-5,-15-9-16,-24-15 22,0 0 0,1 0 0,-1 0 0,1-1 0,-1 1 0,1 0 0,0-1 0,-1 1-1,1-1 1,-1 0 0,1 0 0,0 1 0,-1-1 0,1 0 0,0 0 0,-1 0 0,1-1 0,0 1 0,-1 0 0,1-1 0,0 1 0,-1-1 0,1 1 0,-1-1 0,1 0 0,-1 0 0,1 0 0,-1 0 0,0 0-1,1 0 1,-1 0 0,0 0 0,0 0 0,0 0 0,0-1 0,0 1 0,0-1 0,0 1 0,0-1 0,0 1 0,-1-1 0,1 1 0,-1-1 0,1 1 0,-1-1 0,0 0 0,1-3 0,-1 2 44,1-1 1,-1 0 0,0 0 0,0 0-1,0 0 1,0 0 0,-1 0 0,0 0 0,0 0-1,0 0 1,0 1 0,0-1 0,-1 0-1,0 1 1,1-1 0,-1 1 0,-1-1-1,1 1 1,0 0 0,-5-4 0,3 4-55,-1 0 0,0 0 0,0 1 0,0-1 0,0 1 0,0 0-1,0 0 1,-1 1 0,1-1 0,-1 1 0,1 1 0,-1-1 0,0 1 0,1 0 0,-1 0 0,-8 1 0,8 0-325,-1 1-1,1-1 1,0 1-1,-1 0 1,1 1 0,0-1-1,0 1 1,-8 6-1,1 4-694,10 6 455</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06.486"/>
    </inkml:context>
    <inkml:brush xml:id="br0">
      <inkml:brushProperty name="width" value="0.05" units="cm"/>
      <inkml:brushProperty name="height" value="0.05" units="cm"/>
      <inkml:brushProperty name="color" value="#FF0066"/>
    </inkml:brush>
  </inkml:definitions>
  <inkml:trace contextRef="#ctx0" brushRef="#br0">8 0 10098,'0'0'175,"0"0"0,-1 0 0,1 0 0,0 0 0,-1 0-1,1 0 1,0 0 0,-1 0 0,1 0 0,0 1 0,0-1 0,-1 0 0,1 0 0,0 0-1,-1 0 1,1 1 0,0-1 0,0 0 0,-1 0 0,1 0 0,0 1 0,0-1 0,0 0-1,-1 0 1,1 1 0,0-1 0,0 0 0,0 0 0,0 1 0,0-1 0,-1 0-1,1 1 1,0-1 0,0 0 0,0 1 0,3 16 1778,13 14-1279,132 153 1249,-90-122-1183,-32-36-2169,-1 2-4774,-14-17 4234</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34.865"/>
    </inkml:context>
    <inkml:brush xml:id="br0">
      <inkml:brushProperty name="width" value="0.05" units="cm"/>
      <inkml:brushProperty name="height" value="0.05" units="cm"/>
      <inkml:brushProperty name="color" value="#FF0066"/>
    </inkml:brush>
  </inkml:definitions>
  <inkml:trace contextRef="#ctx0" brushRef="#br0">21 105 3329,'-9'-8'5683,"8"7"-5190,0 0 0,0 1 0,0-1 0,0 0 0,0 0 0,1 0 0,-1 0 1,0 0-1,0 0 0,1 0 0,-1 0 0,1 0 0,-1 0 0,0-2 0,1 2-462,1 0 0,-1 0 0,1-1-1,-1 1 1,1 0 0,0 0-1,-1 0 1,1 0 0,0 0-1,0 1 1,-1-1 0,1 0-1,0 0 1,0 0 0,0 1 0,0-1-1,0 0 1,0 1 0,2-1-1,24-18-1,-21 14-26,1 0 1,-1 0-1,1 1 1,0 0 0,0 0-1,1 1 1,-1 0 0,1 0-1,0 0 1,15-2-1,-22 5-6,1 0-1,0 1 0,-1-1 0,1 0 0,-1 0 1,1 1-1,-1-1 0,1 1 0,-1-1 0,1 1 1,-1 0-1,0-1 0,1 1 0,-1 0 0,0 0 1,1 0-1,-1 0 0,0 0 0,0 0 1,0 1-1,0-1 0,0 0 0,0 0 0,-1 1 1,1-1-1,0 1 0,0-1 0,-1 0 0,1 1 1,-1-1-1,0 1 0,1 0 0,-1-1 0,0 4 1,2 8-57,-1 0 1,0 0-1,-2 17 1,1-16-20,-14 108-563,14-120 624,1-1 0,-1 1-1,1-1 1,0 1-1,0-1 1,0 1-1,0-1 1,0 0 0,0 1-1,0-1 1,0 0-1,0 0 1,1 0 0,-1 0-1,0 0 1,1 0-1,-1 0 1,1-1-1,-1 1 1,1 0 0,0-1-1,-1 1 1,4 0-1,19 11 31,-5 0 59,-1 1 0,21 20 0,-32-28 12,-1 2 1,0-1-1,0 1 0,-1-1 1,0 2-1,0-1 0,0 0 0,-1 1 1,0 0-1,2 8 0,-5-13-24,-1 0 1,0 0-1,0 0 0,0 1 0,0-1 1,-1 0-1,1 0 0,-1 0 0,0 0 0,0-1 1,0 1-1,0 0 0,0 0 0,0 0 1,-1-1-1,0 1 0,1-1 0,-1 1 0,-2 2 1,-1 0 40,1 0 0,-1 0 0,0-1 0,0 1 1,-1-1-1,1 0 0,-10 5 0,14-8-93,-60 25 554,55-24-600,0 0-1,0 0 1,0-1 0,0 0-1,0 0 1,-1-1-1,1 1 1,-9-2-1,13 1-272,-1-1-1,1 0 1,-1 0-1,1 0 0,0 0 1,-1-1-1,1 1 1,0-1-1,0 1 1,0-1-1,0 0 0,0 1 1,0-1-1,1 0 1,-1 0-1,1-1 0,-3-3 1,0-6-564</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06.878"/>
    </inkml:context>
    <inkml:brush xml:id="br0">
      <inkml:brushProperty name="width" value="0.05" units="cm"/>
      <inkml:brushProperty name="height" value="0.05" units="cm"/>
      <inkml:brushProperty name="color" value="#FF0066"/>
    </inkml:brush>
  </inkml:definitions>
  <inkml:trace contextRef="#ctx0" brushRef="#br0">106 216 9162,'-106'-42'3977,"116"34"-1937,8-3-647,5-4-97,2-11-248,3 2-256,-10-2-440,-2 5-136,-2 6-160,-2 4-400,1 5-1144,5-2-376,3 6 943</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07.293"/>
    </inkml:context>
    <inkml:brush xml:id="br0">
      <inkml:brushProperty name="width" value="0.05" units="cm"/>
      <inkml:brushProperty name="height" value="0.05" units="cm"/>
      <inkml:brushProperty name="color" value="#FF0066"/>
    </inkml:brush>
  </inkml:definitions>
  <inkml:trace contextRef="#ctx0" brushRef="#br0">21 295 8970,'-2'-6'8849,"-3"13"-7179,-3 10-2270,7-12 604,-1 0 0,1 0-1,0 0 1,1 0-1,-1 0 1,1 0 0,0 0-1,1 0 1,-1 0-1,2 8 1,0-3-5,-1-6-3,0-1 1,0 0-1,0 1 0,1-1 0,-1 0 1,1 1-1,0-1 0,0 0 1,0 0-1,1 0 0,-1-1 0,0 1 1,1-1-1,0 1 0,0-1 0,0 0 1,0 0-1,0 0 0,0 0 1,0 0-1,0-1 0,1 0 0,-1 0 1,1 0-1,-1 0 0,1 0 0,-1 0 1,1-1-1,0 0 0,-1 0 1,1 0-1,0 0 0,5-1 0,-7 0 30,-1 0-1,1-1 1,-1 1-1,1 0 1,-1 0-1,0-1 1,1 1-1,-1-1 1,0 1-1,0-1 1,0 1-1,0-1 1,0 0-1,0 1 1,-1-1-1,1 0 1,-1 0-1,1 0 1,-1 0-1,1 1 1,-1-1-1,0 0 1,0 0-1,0-3 0,-7-50 834,6 48-789,-1-4 54,0-1 0,0 0 0,1 1 0,1-1 0,1-19 0,0 29-109,-1-1 0,1 1 1,-1-1-1,1 1 0,0-1 0,0 1 1,0 0-1,0-1 0,0 1 0,1 0 1,-1 0-1,1 0 0,-1 0 0,1 0 1,0 0-1,0 1 0,0-1 0,0 1 1,0-1-1,0 1 0,0-1 0,0 1 1,1 0-1,-1 0 0,0 0 0,1 1 0,-1-1 1,1 0-1,-1 1 0,1 0 0,-1-1 1,5 1-1,-2 1-2,-1-1-1,0 1 1,1 0-1,-1 0 1,1 1-1,-1-1 1,0 1 0,5 3-1,-5-3-1,1 0-1,-1 0 1,0 0 0,0-1 0,1 0-1,-1 0 1,1 0 0,4 0-1,-7-1-3,-1 0-1,1 0 1,-1-1-1,1 1 1,-1-1-1,1 0 1,-1 1-1,0-1 1,1 0-1,-1 0 1,0 1-1,0-1 1,1 0-1,-1-1 1,0 1-1,0 0 1,0 0-1,0 0 1,0-1-1,0 1 1,-1 0-1,1-1 1,0 1-1,-1 0 1,1-1-1,-1 1 1,1-1-1,-1 1 1,0-3-1,12-52 223,-10 43-152,1-1 0,0 1 0,0-1-1,1 1 1,1 0 0,8-16 0,-12 27-61,1-1-1,0 1 0,0-1 0,0 1 0,0 0 1,0 0-1,0 0 0,1 0 0,-1 0 1,1 1-1,-1-1 0,1 1 0,0-1 0,2 0 1,-1 1-6,1 0 1,-1 1 0,0-1-1,0 1 1,0 0-1,0 0 1,0 0 0,0 1-1,1-1 1,-1 1-1,0 0 1,6 3 0,-3-2-105,-1 1 1,0 0 0,-1 0 0,1 1 0,-1-1 0,1 1 0,-1 1-1,6 5 1,18 14-893,4-1 495</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07.730"/>
    </inkml:context>
    <inkml:brush xml:id="br0">
      <inkml:brushProperty name="width" value="0.05" units="cm"/>
      <inkml:brushProperty name="height" value="0.05" units="cm"/>
      <inkml:brushProperty name="color" value="#FF0066"/>
    </inkml:brush>
  </inkml:definitions>
  <inkml:trace contextRef="#ctx0" brushRef="#br0">11 2 7538,'-11'-1'6928,"21"15"-4463,27 26-2243,-33-35 299,144 129 1068,-88-81-1286,63 68 1,-121-119-332,13 19-230,-14-21 215,-1 0 0,0 1 0,0-1 0,0 0 1,0 0-1,1 1 0,-1-1 0,0 0 0,0 1 1,0-1-1,0 0 0,0 1 0,0-1 0,0 0 1,0 1-1,0-1 0,0 0 0,0 1 0,0-1 1,0 0-1,0 1 0,0-1 0,0 0 0,-1 1 1,1-1-1,0 0 0,0 1 0,0-1 0,0 0 1,-1 0-1,1 1 0,0-1 0,0 0 0,0 0 1,-1 1-1,1-1 0,0 0 0,-1 0 0,1 0 1,0 1-1,0-1 0,-1 0 0,1 0 0,0 0 1,-1 0-1,1 0 0,0 0 0,-1 0 0,1 0 1,0 0-1,-1 0 0,1 0 0,0 0 0,-1 0 1,1 0-1,0 0 0,-1 0 0,1 0 0,-1 0 1,-20-1-1760,-6-1 743</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08.089"/>
    </inkml:context>
    <inkml:brush xml:id="br0">
      <inkml:brushProperty name="width" value="0.05" units="cm"/>
      <inkml:brushProperty name="height" value="0.05" units="cm"/>
      <inkml:brushProperty name="color" value="#FF0066"/>
    </inkml:brush>
  </inkml:definitions>
  <inkml:trace contextRef="#ctx0" brushRef="#br0">8 194 5225,'-1'0'235,"1"-1"0,-1 1 0,1-1 0,-1 1 0,1-1 0,-1 1 0,1-1 0,0 1 1,-1-1-1,1 1 0,0-1 0,-1 1 0,1-1 0,0 0 0,-1 1 0,1-1 0,0 0 0,0 1 0,0-1 0,0 1 0,0-1 0,0 0 0,0 1 0,0-1 0,0 0 0,0-1 0,12-18 2417,29-16-1185,-34 30-624,17-9-207,0 0 0,1 2 0,1 1 0,0 1 0,48-14 0,-38 13-357,-29 10-220,1-1 1,-1 1-1,1 1 0,-1 0 0,15-1 0,-21 2-50,0 0-1,0 0 1,-1 0-1,1 0 1,0 0 0,0 0-1,-1 0 1,1 1-1,0-1 1,-1 0 0,1 0-1,0 1 1,0-1-1,-1 0 1,1 1 0,-1-1-1,1 1 1,0-1-1,-1 1 1,1-1 0,-1 1-1,1 0 1,-1-1-1,0 1 1,2 1 0,-2-1 0,0 1 0,0 0 0,0 0 0,-1-1 0,1 1 0,0 0 0,-1-1 0,1 1 0,-1 0 0,1-1 0,-1 1 0,0 0 0,0-1 0,1 1 0,-1-1 1,-2 3-1,-7 8-262,1-1 1,-1 1 0,-1-2-1,-17 15 1,13-13-1240,1 1 0,-13 15 0,17-12-1883,11-2 1473</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08.525"/>
    </inkml:context>
    <inkml:brush xml:id="br0">
      <inkml:brushProperty name="width" value="0.05" units="cm"/>
      <inkml:brushProperty name="height" value="0.05" units="cm"/>
      <inkml:brushProperty name="color" value="#FF0066"/>
    </inkml:brush>
  </inkml:definitions>
  <inkml:trace contextRef="#ctx0" brushRef="#br0">0 222 8770,'54'6'6565,"24"8"-3963,-63-5-2297,-9-3-27,-7-2 239,-1-6-503,1 1 1,-1 0-1,0-1 0,1 1 0,-1-1 0,1 1 0,0-1 0,-1 0 0,1 1 0,0-1 0,0 0 0,0 0 0,0 0 0,1 0 0,-2-3 0,-4-8-35,4 9 9,-24-56-110,24 55 105,1 1-1,0 0 0,0-1 0,0 1 1,0-1-1,1 1 0,0-1 0,0 1 1,0-1-1,0 1 0,1-1 1,0 1-1,0-1 0,2-6 0,0 6-367,0 0 0,0-1 0,0 1-1,1 1 1,0-1 0,0 1 0,0-1-1,1 1 1,-1 0 0,1 1 0,0-1-1,9-4 1,-1-1-1758,-2 0 1127</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08.932"/>
    </inkml:context>
    <inkml:brush xml:id="br0">
      <inkml:brushProperty name="width" value="0.05" units="cm"/>
      <inkml:brushProperty name="height" value="0.05" units="cm"/>
      <inkml:brushProperty name="color" value="#FF0066"/>
    </inkml:brush>
  </inkml:definitions>
  <inkml:trace contextRef="#ctx0" brushRef="#br0">0 125 5521,'16'-18'730,"-2"4"3806,-14 15-4326,1 0 0,0 0 0,-1 0-1,0 0 1,1 0 0,-1-1-1,1 1 1,-1 0 0,0 0 0,0 0-1,0 0 1,1 0 0,-1 0 0,0 0-1,0 0 1,0 0 0,0 0 0,-1 0-1,1 0 1,0 0 0,0 0 0,-1 1-1,1 2-77,0 0 0,0 1 0,0-1 0,0 0 0,1 0 0,-1 0 0,1 0 0,0 0 0,1 0 0,-1 0 0,1 0-1,-1 0 1,1 0 0,1-1 0,-1 1 0,0-1 0,1 1 0,-1-1 0,5 4 0,-4-5-113,-1-1 1,1 1 0,0 0-1,0-1 1,0 0 0,0 1-1,0-1 1,0 0-1,0-1 1,0 1 0,1-1-1,-1 1 1,0-1 0,0 0-1,1 0 1,-1 0-1,0-1 1,0 1 0,0-1-1,1 1 1,-1-1 0,0 0-1,0-1 1,0 1-1,3-2 1,1-1 59,0 0-1,0 0 1,0-1 0,-1 0-1,0 0 1,0 0 0,0-1-1,-1 1 1,0-2 0,0 1-1,4-8 1,-7 12-42,0-1-1,-1 0 1,0 1-1,0-1 1,0 0 0,0 0-1,0 0 1,0 1-1,-1-1 1,1 0-1,-1 0 1,0 0 0,0 0-1,0 0 1,0 0-1,-1 0 1,1 0-1,-1 0 1,0 0 0,0 0-1,0 0 1,0 1-1,0-1 1,0 0 0,-1 1-1,1-1 1,-1 1-1,0-1 1,0 1-1,0 0 1,0 0 0,-3-3-1,-1 1-189,-1-1-1,0 1 1,1 0-1,-2 0 1,1 1-1,0 0 1,-13-4-1,16 6-157,0 0-1,0 0 1,0 0 0,0 1-1,0-1 1,0 1-1,0 0 1,0 0 0,0 0-1,0 0 1,0 1 0,0 0-1,0 0 1,0 0-1,0 0 1,-6 4 0,1 7-548</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09.463"/>
    </inkml:context>
    <inkml:brush xml:id="br0">
      <inkml:brushProperty name="width" value="0.05" units="cm"/>
      <inkml:brushProperty name="height" value="0.05" units="cm"/>
      <inkml:brushProperty name="color" value="#FF0066"/>
    </inkml:brush>
  </inkml:definitions>
  <inkml:trace contextRef="#ctx0" brushRef="#br0">24 451 8426,'84'-105'3787,"-68"82"-1262,-16 17-727,-9 14 683,7-1-2469,1 0 0,-1 0 0,-1 0-1,1 0 1,-1 0 0,-1-1-1,-6 12 1,-4 7-7,13-21-17,-1-1 0,1 1-1,0-1 1,1 1 0,-1 0 0,1 0-1,-1 0 1,1-1 0,0 1 0,1 0-1,-1 0 1,1-1 0,-1 1 0,1 0-1,0 0 1,1-1 0,-1 1 0,0-1-1,1 1 1,0-1 0,0 0 0,0 0-1,0 0 1,1 0 0,-1 0 0,1 0-1,0 0 1,-1-1 0,1 1-1,0-1 1,7 4 0,-9-6 7,-1 0-1,1 0 1,-1 1-1,1-1 1,0 0 0,-1 0-1,1 0 1,0 1-1,-1-1 1,1 0-1,0 0 1,-1 0 0,1 0-1,0 0 1,-1 0-1,1-1 1,0 1 0,-1 0-1,1 0 1,0 0-1,-1-1 1,1 1-1,-1 0 1,1-1 0,0 1-1,-1 0 1,1-1-1,15-20-8,3-27 136,-16 34-68,-1-1 0,0 0-1,-1 0 1,0-1 0,-1 1 0,-1 0-1,0 0 1,-1 0 0,-1 0 0,-1 0-1,-7-21 1,4 15 21,-2 1 0,0 0 0,-1 1 0,-1 0 0,0 0 0,-2 1 1,-18-21-1,30 38-68,0 0 0,0-1 0,0 1 1,0 0-1,0 0 0,0 0 0,0 0 0,-1 0 1,1 0-1,0 0 0,-1 0 0,1 1 1,-1-1-1,1 0 0,-1 1 0,1-1 1,-1 1-1,1 0 0,-1-1 0,1 1 0,-1 0 1,0 0-1,1 0 0,-3 0 0,2 1-5,1 0-1,0 0 1,0 1-1,-1-1 1,1 0 0,0 0-1,0 1 1,0-1-1,1 0 1,-1 1-1,0-1 1,0 1-1,1 0 1,-1-1-1,1 1 1,-1-1-1,1 1 1,0 0-1,0-1 1,0 1-1,-1 0 1,2-1-1,-1 1 1,0 2-1,1 4 5,0 1 0,0-1 0,1 0 0,0 0 1,0 1-1,1-2 0,0 1 0,1 0 0,0 0 0,0-1 0,0 0 0,1 0 0,11 12 0,3 2 22,1-1 0,41 32 1,-52-46-23,0 0 0,1 0 0,0-1 0,0 0 0,1-1 0,-1 0 0,1-1 0,0 0 1,0 0-1,11 0 0,-17-2 16,-1-1 1,1 0-1,-1 0 1,1-1-1,-1 1 1,1-1-1,-1 0 1,1 0-1,-1 0 1,0 0-1,9-5 1,-11 4 11,1 1 1,-1-1 0,1 0-1,-1 0 1,0-1-1,0 1 1,0 0 0,0-1-1,0 1 1,-1-1 0,1 0-1,-1 0 1,1 1-1,-1-1 1,0 0 0,0 0-1,-1 0 1,1 0 0,0-4-1,2-11 145,-2 0 0,0-24-1,-1 35-135,0 1 1,-1-1-1,0 1 0,0 0 1,0-1-1,-1 1 0,0 0 1,-1 0-1,1 0 0,-4-6 0,6 20-4,15 16-98,23 14 26,-36-36 32,1 1 0,-1-1 0,1 0 0,0-1 0,0 1 0,0 0 0,0-1 0,0 0 0,0 1 0,0-1 0,1 0 0,-1-1 0,0 1 0,1-1 0,-1 1 0,0-1 0,1 0 0,-1 0 0,1-1-1,-1 1 1,5-2 0,-6 2 6,-1-1 0,0 1 0,0-1-1,1 1 1,-1-1 0,0 0-1,0 1 1,0-1 0,0 0-1,0 0 1,0 0 0,0 0-1,0 0 1,-1 0 0,1 0 0,0 0-1,0 0 1,-1 0 0,1-1-1,0-1 1,9-30 122,-7 23-83,-2 1-20,0 0 1,-1-1 0,1 1-1,-2 0 1,1 0 0,-2 0-1,1 0 1,-4-12-1,-2-14 34,7 32-55,0 1-2,0 1 1,0 0 0,0 0 0,0 0-1,0 0 1,-1-1 0,1 1 0,0 0-1,-1 0 1,1 0 0,-1 0 0,1 0 0,-1 0-1,1 0 1,-1 0 0,0 0 0,0 0-1,1 0 1,-1 0 0,-2-1 0,3 2-49,1 2-73,0 0 117,1 0-1,0 0 1,-1 0-1,1 0 1,0 0-1,0-1 1,0 1-1,4 2 1,-5-3 0,65 45-74,-65-45 31,0 0-1,1 0 0,-1-1 1,1 1-1,-1-1 1,1 1-1,-1-1 0,1 1 1,-1-1-1,1 0 1,-1 1-1,1-1 1,-1 0-1,1 0 0,0 0 1,-1 0-1,1-1 1,-1 1-1,1 0 0,-1-1 1,1 1-1,-1-1 1,1 1-1,-1-1 1,1 0-1,1-1 0,1-1-449,0-1 0,-1 1 0,0-1 0,1 0 0,-1 1 0,3-7 0,2 0-1261,7-10-1179,2-2 1259</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10.117"/>
    </inkml:context>
    <inkml:brush xml:id="br0">
      <inkml:brushProperty name="width" value="0.05" units="cm"/>
      <inkml:brushProperty name="height" value="0.05" units="cm"/>
      <inkml:brushProperty name="color" value="#FF0066"/>
    </inkml:brush>
  </inkml:definitions>
  <inkml:trace contextRef="#ctx0" brushRef="#br0">30 514 4545,'-4'-116'3395,"-2"90"6,6 26-3344,0 0 1,0 0-1,0 0 1,0 0-1,0-1 1,0 1 0,-1 0-1,1 0 1,0 0-1,0 0 1,0 0-1,0-1 1,0 1 0,-1 0-1,1 0 1,0 0-1,0 0 1,0 0 0,0 0-1,-1 0 1,1 0-1,0 0 1,0 0-1,0 0 1,-1 0 0,1 0-1,0 0 1,0 0-1,0 0 1,-1 0 0,1 0-1,0 0 1,0 0-1,0 0 1,0 0-1,-1 0 1,1 0 0,0 0-1,0 1 1,0-1-1,0 0 1,-1 0-1,1 0 1,0 0 0,0 0-1,0 0 1,0 1-1,-10 17 2317,9-9-2114,0 0-1,1 0 1,0 0-1,0 0 0,1-1 1,0 1-1,1 0 1,0 0-1,1 0 1,5 13-1,-7-19-246,0 1 0,1-1-1,-1 0 1,1 0 0,-1 0 0,1 0 0,0 0-1,1 0 1,-1 0 0,0-1 0,1 1 0,-1-1-1,1 0 1,0 0 0,0 0 0,0 0 0,0 0 0,0 0-1,0-1 1,0 0 0,1 1 0,-1-1 0,1-1-1,-1 1 1,0 0 0,1-1 0,-1 1 0,1-1-1,6-1 1,-8 0-3,1 1 0,-1-1 0,0 0 0,0-1 0,1 1-1,-1 0 1,0 0 0,0-1 0,0 0 0,-1 1 0,1-1 0,0 0 0,0 0-1,-1 0 1,0 0 0,1 0 0,-1 0 0,0 0 0,0 0 0,0-1-1,0 1 1,0 0 0,0-1 0,-1 1 0,1-4 0,2-8 112,-1 0 1,0-29-1,-1 40-100,-2-9 52,1 0 1,-1 0 0,-4-15-1,5 23-37,-1-1 0,0 1-1,-1 0 1,1 0-1,-1 0 1,0 0-1,0 0 1,0 1-1,0-1 1,0 1-1,-1-1 1,-4-4-1,7 8-37,0 0 1,0 0-1,0 0 0,0 0 0,0 0 1,0 0-1,0 0 0,-1-1 0,1 1 1,0 0-1,0 0 0,0 0 0,0 0 1,0 0-1,0 0 0,0 0 0,-1 0 1,1 0-1,0 0 0,0 0 0,0 0 1,0 0-1,0 0 0,0 0 0,0 0 0,-1 0 1,1 0-1,0 0 0,0 0 0,0 0 1,0 0-1,0 0 0,0 0 0,-1 0 1,1 0-1,0 0 0,0 0 0,0 0 1,0 0-1,0 0 0,0 1 0,0-1 1,0 0-1,-1 0 0,1 0 0,0 0 1,0 0-1,0 0 0,0 0 0,0 0 1,0 1-1,0-1 0,0 0 0,0 0 0,0 0 1,0 0-1,0 0 0,0 0 0,0 0 1,0 1-1,0-1 0,0 0 0,0 0 1,0 0-1,0 0 0,0 0 0,0 0 1,0 1-1,0-1 0,3 11-417,2-5 402,0 1-1,1-1 0,0-1 0,0 1 0,0-1 0,1 0 0,0 0 1,0-1-1,0 0 0,12 5 0,-11-5 9,-6-3 17,0 0 0,0-1 0,0 1 0,1 0 1,-1-1-1,0 1 0,1-1 0,-1 0 0,0 1 0,1-1 0,-1 0 0,0-1 0,1 1 1,-1 0-1,0-1 0,0 1 0,1-1 0,-1 0 0,0 1 0,0-1 0,0 0 0,0-1 1,0 1-1,0 0 0,0 0 0,0-1 0,0 0 0,0 1 0,-1-1 0,3-3 0,2-2 89,-1 0 0,0 0 0,-1 0 0,1-1 0,-1 0 0,2-8 0,-3 10-18,-1 0-1,0 0 0,-1-1 1,1 1-1,-1 0 1,0-1-1,-1 1 0,0 0 1,0-1-1,0 1 1,-1-1-1,-1-6 0,-4 25-60,2 9-203,4-20 171,0 0-1,0 1 1,1-1 0,-1 0 0,0 1-1,0-1 1,1 0 0,-1 0-1,0 1 1,1-1 0,0 0-1,-1 0 1,1 0 0,0 1-1,-1-1 1,1 0 0,0 0-1,0 0 1,0 0 0,0 0 0,0-1-1,0 1 1,0 0 0,0 0-1,0-1 1,1 1 0,-1-1-1,0 1 1,0-1 0,0 1-1,1-1 1,-1 0 0,0 1-1,1-1 1,-1 0 0,0 0 0,1 0-1,-1 0 1,0 0 0,1 0-1,1-1 1,2 0 19,-1 0-1,1 0 1,-1 0 0,0-1-1,0 1 1,0-1-1,0 0 1,0 0 0,4-4-1,-6 4 1,-1 1-1,0-1 1,0 0-1,0 1 1,0-1-1,0 0 1,0 0-1,-1 0 0,1 0 1,-1 0-1,1 0 1,-1 0-1,0 0 1,0 0-1,0 0 1,0 0-1,0-4 1,-8-36 101,8 41-105,-4-15 28,0 0-1,-1 1 1,-1 0 0,-1 0-1,0 0 1,0 1-1,-2 0 1,0 0-1,0 1 1,-2 1 0,-21-22-1,32 33-31,0 1 0,0 0 1,0 0-1,0 0 0,0 0 0,0 0 0,0 0 0,0 0 0,0 0 1,-1 0-1,1 0 0,0-1 0,0 1 0,0 0 0,0 0 0,0 0 1,0 0-1,0 0 0,0 0 0,-1 0 0,1 0 0,0 0 0,0 0 0,0 0 1,0 0-1,0 0 0,0 0 0,-1 0 0,1 0 0,0 0 0,0 0 1,0 0-1,0 0 0,0 0 0,0 0 0,0 0 0,0 0 0,-1 0 1,1 1-1,0-1 0,0 0 0,0 0 0,0 0 0,0 0 0,0 0 1,0 0-1,0 0 0,0 0 0,0 0 0,0 1 0,-1-1 0,1 0 1,0 0-1,0 10-69,5 12-33,1-1 153,0 0 0,2-1-1,1 0 1,0 0-1,1-1 1,1 0-1,1-1 1,0-1 0,2 1-1,0-2 1,1 0-1,0-1 1,24 18 0,-36-30 1,1-1 0,-1 0 1,0 0-1,1 0 1,-1-1-1,1 1 1,0-1-1,0 0 1,-1 0-1,1 0 1,0-1-1,0 1 0,0-1 1,0 0-1,0 0 1,0 0-1,0 0 1,6-2-1,-5 0 52,-1 0 1,1 0-1,0-1 0,-1 1 0,1-1 0,-1 0 0,0 0 0,1-1 1,-2 1-1,1-1 0,0 0 0,3-6 0,2-2-199,0-2 0,-2 1 0,0-1 0,0 0 0,-1-1 0,-1 1 0,0-1 0,3-24 0,2-9-2743,13-13 1179</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33.355"/>
    </inkml:context>
    <inkml:brush xml:id="br0">
      <inkml:brushProperty name="width" value="0.05" units="cm"/>
      <inkml:brushProperty name="height" value="0.05" units="cm"/>
      <inkml:brushProperty name="color" value="#FF0066"/>
    </inkml:brush>
  </inkml:definitions>
  <inkml:trace contextRef="#ctx0" brushRef="#br0">132 855 6041,'-37'9'952,"-57"16"7339,94-25-8184,14-11 708,141-108 916,-63 46-432,-3-5-1,136-152 1,-225 230-1297,213-217 1399,-189 196-1378,1 1-1,1 1 1,1 2 0,0 0-1,2 2 1,0 0-1,44-14 1,-72 29-28,31-7-1563,-31 7 1560,0 0 0,0 0 0,0 0 0,0 0-1,0 0 1,0 0 0,0 1 0,0-1 0,0 0 0,0 0-1,-1 1 1,1-1 0,0 1 0,0-1 0,0 1-1,0-1 1,-1 1 0,1-1 0,0 1 0,0 0 0,-1 0-1,1-1 1,0 1 0,-1 0 0,1 0 0,-1 0-1,1 1 1,3 19-50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33.794"/>
    </inkml:context>
    <inkml:brush xml:id="br0">
      <inkml:brushProperty name="width" value="0.05" units="cm"/>
      <inkml:brushProperty name="height" value="0.05" units="cm"/>
      <inkml:brushProperty name="color" value="#FF0066"/>
    </inkml:brush>
  </inkml:definitions>
  <inkml:trace contextRef="#ctx0" brushRef="#br0">1 983 7146,'1'-5'2984,"6"-14"-1359,9-7-177,23-18 72,12-11 104,38-21-47,15-8-17,30-26-56,-3-8-151,-8-7-425,-13 7-224,-29 36-368,-8 15-136,-26 37-168,-10 8-232,-19 21-1112,-5 11 3328,-5 40-1872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35.311"/>
    </inkml:context>
    <inkml:brush xml:id="br0">
      <inkml:brushProperty name="width" value="0.05" units="cm"/>
      <inkml:brushProperty name="height" value="0.05" units="cm"/>
      <inkml:brushProperty name="color" value="#FF0066"/>
    </inkml:brush>
  </inkml:definitions>
  <inkml:trace contextRef="#ctx0" brushRef="#br0">0 1 8522,'2'1'5201,"-1"11"-4257,2-1-112,5 5-200,-1 4-119,4-1-233,-2 1-64,-3-2-528,7 0-553,8 1 561</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46.035"/>
    </inkml:context>
    <inkml:brush xml:id="br0">
      <inkml:brushProperty name="width" value="0.05" units="cm"/>
      <inkml:brushProperty name="height" value="0.05" units="cm"/>
      <inkml:brushProperty name="color" value="#FF0066"/>
    </inkml:brush>
  </inkml:definitions>
  <inkml:trace contextRef="#ctx0" brushRef="#br0">5 42 8354,'0'0'163,"0"0"-1,0 0 1,-1 0 0,1 0 0,0-1-1,0 1 1,-1 0 0,1 0 0,0 0-1,0-1 1,-1 1 0,1 0 0,0 0 0,0 0-1,0-1 1,0 1 0,0 0 0,-1-1-1,1 1 1,0 0 0,0 0 0,0-1 0,0 1-1,0 0 1,0 0 0,0-1 0,0 1-1,0 0 1,0-1 0,0 1 0,0 0-1,0-1 1,0 1 0,0 0 0,0 0 0,0-1-1,0 1 1,1 0 0,-1 0 0,0-1-1,0 1 1,0 0 0,0 0 0,1-1-1,-1 1 1,0 0 0,0 0 0,0 0 0,1-1-1,-1 1 1,0 0 0,0 0 0,1 0-1,-1 0 1,0 0 0,0-1 0,1 1 0,-1 0-1,1 0 1,31-5 744,308-15 1066,-22 17-864,-181 15-5817,-123-7 3006,-1 1 1358</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46.624"/>
    </inkml:context>
    <inkml:brush xml:id="br0">
      <inkml:brushProperty name="width" value="0.05" units="cm"/>
      <inkml:brushProperty name="height" value="0.05" units="cm"/>
      <inkml:brushProperty name="color" value="#FF0066"/>
    </inkml:brush>
  </inkml:definitions>
  <inkml:trace contextRef="#ctx0" brushRef="#br0">84 2 6369,'-1'0'163,"0"0"0,-1-1 0,1 1 0,0 0-1,0 0 1,0 0 0,-1 0 0,1 0 0,0 0 0,0 0-1,0 0 1,-1 0 0,1 1 0,0-1 0,0 0-1,0 1 1,0-1 0,0 1 0,0-1 0,0 1-1,0 0 1,0-1 0,0 1 0,0 0 0,0 0 0,0 0-1,0 0 1,0 0 0,1-1 0,-1 1 0,0 1-1,1-1 1,-1 0 0,1 0 0,-1 0 0,1 0 0,0 0-1,-1 0 1,1 1 0,0 0 0,-3 11-17,0-1 1,1 0 0,0 17 0,0-7 384,-18 52-168,5-26 648,19-44 1730,14-1-2787,-3-1 213,-2 0-141,3 1 70,0 0 0,0-1 0,0-1 0,0 0 0,1-1-1,-1-1 1,21-4 0,-27 2 40,-1 0-1,0 0 1,0-1 0,0-1-1,0 1 1,15-12 0,-21 14-340,5-4 712</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47.448"/>
    </inkml:context>
    <inkml:brush xml:id="br0">
      <inkml:brushProperty name="width" value="0.05" units="cm"/>
      <inkml:brushProperty name="height" value="0.05" units="cm"/>
      <inkml:brushProperty name="color" value="#FF0066"/>
    </inkml:brush>
  </inkml:definitions>
  <inkml:trace contextRef="#ctx0" brushRef="#br0">41 32 3001,'-10'-7'2314,"7"7"-1675,1-1 0,0 0 1,0 0-1,0 0 0,0-1 1,0 1-1,0 0 0,0-1 1,1 1-1,-1-1 0,0 0 1,1 1-1,0-1 0,-3-4 2693,8 7-3243,0-1-1,0 2 1,0-1-1,1 0 1,-2 1-1,1 0 1,0-1 0,0 2-1,5 3 1,15 14-24,-19-14-59,1-1 0,0 0 0,0 0 0,1-1-1,-1 1 1,1-1 0,0-1 0,11 5 0,-3-2 314,0-1-1,1-1 1,30 6-1,18-6 286</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48.276"/>
    </inkml:context>
    <inkml:brush xml:id="br0">
      <inkml:brushProperty name="width" value="0.05" units="cm"/>
      <inkml:brushProperty name="height" value="0.05" units="cm"/>
      <inkml:brushProperty name="color" value="#FF0066"/>
    </inkml:brush>
  </inkml:definitions>
  <inkml:trace contextRef="#ctx0" brushRef="#br0">147 228 7834,'-4'-10'2004,"-7"-13"2195,10 23-4144,0-1-1,0 1 0,1 0 0,-1 0 0,0-1 1,0 1-1,1 0 0,-1 0 0,0 0 0,0 0 1,1 0-1,-1 0 0,0 0 0,0 0 0,0 0 1,1 0-1,-1 0 0,0 1 0,0-1 0,1 0 1,-1 1-1,0-1 0,1 0 0,-1 1 0,0-1 1,1 1-1,-1-1 0,0 1 0,1-1 1,-1 1-1,1-1 0,-1 1 0,1 0 0,-1-1 1,1 2-1,-8 7 31,1 0 0,0 1 0,0 0 0,1 0 0,1 0 0,0 1 0,0 0 0,-4 14 0,-22 100 149,23-91-153,6-24-68,0-4-30,1 1 1,0-1 0,0 0 0,-1 12 0,2-17 7,0 0-1,1 0 0,-1 0 1,0 0-1,0 1 0,0-1 1,1 0-1,-1 0 0,0 0 1,1 0-1,-1 0 0,1 0 0,0 0 1,-1 0-1,1 0 0,0 0 1,0 0-1,-1 0 0,1 0 1,0-1-1,0 1 0,0 0 1,0 0-1,0-1 0,0 1 1,0-1-1,0 1 0,0-1 1,0 1-1,0-1 0,2 0 1,1 1 11,1-1 1,-1 0 0,0 0-1,0-1 1,0 1 0,0-1-1,-1 0 1,1 0 0,0 0-1,0 0 1,0-1-1,-1 1 1,1-1 0,-1 0-1,1 0 1,-1-1 0,0 1-1,0-1 1,0 0 0,0 1-1,0-1 1,4-7 0,3-3 45,0 0 1,-2-1-1,1-1 1,7-18 0,-4 7 76,-2 0 0,0-1 0,-2 0 1,-1 0-1,-1-1 0,-1 0 0,-2 0 1,-1 0-1,-1 0 0,-1-1 0,-5-30 1,-2 27 123,6 30-231,1 0 0,-1 1 1,0-1-1,1 1 0,-1 0 1,0-1-1,0 1 0,1 0 1,-1-1-1,0 1 0,-1 0 1,1 0-1,0 0 0,0 0 1,0 0-1,-1 0 0,1 0 1,-3-1-1,4 2-19,-1 0 1,1 0-1,-1 0 1,0 0-1,1 0 0,-1 0 1,1 1-1,-1-1 0,1 0 1,-1 0-1,1 1 0,-1-1 1,1 0-1,-1 1 1,1-1-1,-1 0 0,1 1 1,-1-1-1,1 1 0,-1-1 1,1 0-1,0 1 0,-1-1 1,1 1-1,0 0 0,0-1 1,-1 1-1,1-1 1,0 1-1,0-1 0,0 1 1,0-1-1,0 1 0,-1 0 1,1-1-1,0 1 0,1 1 1,-4 28-94,3-25 77,-2 32-64,-1 94 55,4-112 35,0 0 0,1 0 0,2-1 0,9 34 0,-11-47 4,-1 1 1,2-1 0,-1 0-1,0 0 1,1-1-1,0 1 1,0-1 0,1 1-1,-1-1 1,1 0-1,0 0 1,0 0 0,0-1-1,1 1 1,-1-1-1,1 0 1,0-1 0,-1 1-1,1-1 1,1 0-1,-1 0 1,0 0 0,0-1-1,1 1 1,-1-1 0,1-1-1,-1 1 1,1-1-1,-1 0 1,1 0 0,-1-1-1,1 0 1,-1 0-1,0 0 1,1 0 0,-1-1-1,0 0 1,0 0-1,0 0 1,0-1 0,0 1-1,0-1 1,-1-1-1,0 1 1,1-1 0,-1 1-1,0-1 1,4-6 0,0 0 94,-2 0 1,1 0-1,-1-1 1,-1 0 0,0 0-1,0 0 1,5-23 0,5-11 211,-15 45-319,0-1 0,1 1-1,-1 0 1,0 0 0,0 0-1,0-1 1,0 1 0,0 0-1,0 0 1,0 0 0,0 0 0,0-1-1,0 1 1,0 0 0,1 0-1,-1 0 1,0 0 0,0 0-1,0-1 1,0 1 0,0 0 0,1 0-1,-1 0 1,0 0 0,0 0-1,0 0 1,0 0 0,1 0-1,-1 0 1,0 0 0,0 0 0,0-1-1,1 1 1,-1 0 0,0 0-1,0 0 1,0 1 0,1-1 0,-1 0-1,0 0 1,7 8 8,6 18-3,-11-21 3,6 12 82,0-1-1,19 27 0,-23-38-298,-1 0-1,1 0 1,0-1-1,0 0 1,0 0-1,1 0 0,-1 0 1,1-1-1,0 0 1,0 0-1,0 0 1,11 4-1,-8-7-1958,-1-1 817</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48.744"/>
    </inkml:context>
    <inkml:brush xml:id="br0">
      <inkml:brushProperty name="width" value="0.05" units="cm"/>
      <inkml:brushProperty name="height" value="0.05" units="cm"/>
      <inkml:brushProperty name="color" value="#FF0066"/>
    </inkml:brush>
  </inkml:definitions>
  <inkml:trace contextRef="#ctx0" brushRef="#br0">20 348 7538,'-11'-3'3424,"3"1"-1695,13-1-1433,9 1-256,9-4-400,8-2-56,9-2-681,4-3-1231,8-2 1472</inkml:trace>
  <inkml:trace contextRef="#ctx0" brushRef="#br0" timeOffset="1">451 18 6953,'-1'-1'279,"0"0"-1,1 0 0,-1-1 1,0 1-1,1 0 0,-1 1 0,0-1 1,0 0-1,0 0 0,0 0 0,0 0 1,0 1-1,0-1 0,0 0 0,0 1 1,0-1-1,0 1 0,0-1 1,-1 1-1,1 0 0,0-1 0,0 1 1,-2 0-1,2 0-150,0 1 1,-1-1-1,1 1 1,0-1-1,0 1 1,-1-1-1,1 1 1,0 0-1,0 0 1,0 0-1,0 0 1,0-1-1,0 1 1,0 1-1,0-1 1,1 0-1,-2 1 1,-3 7 63,0 0 0,1 0 1,0 1-1,-3 12 0,3-5-95,0 1 1,1-1-1,1 1 0,0-1 0,1 1 0,2 0 0,-1 0 1,2-1-1,1 1 0,7 29 0,6 5-39,2 0-1,29 56 1,-41-97-54,0 0 0,0 0 0,1 0 0,0 0 1,1-1-1,0-1 0,1 1 0,0-1 0,20 15 0,-29-24-27,0 0 0,0 0 0,0 0 0,0 0 0,0 0 0,0 0 0,0 0 0,0-1 0,0 1 0,0 0 0,0 0 0,0 0 0,0 0 0,0 0 0,0 0-1,0 0 1,0 0 0,0 0 0,0 0 0,0 0 0,0 0 0,0 0 0,0-1 0,0 1 0,0 0 0,0 0 0,0 0 0,0 0 0,0 0 0,1 0 0,-1 0 0,0 0 0,0 0 0,0 0 0,0 0-1,0 0 1,0 0 0,0 0 0,0 0 0,0 0 0,0 0 0,0 0 0,0 0 0,0 0 0,0 0 0,1 0 0,-1 0 0,0 0 0,0 0 0,0 0 0,0 0 0,0 0 0,-2-2-453</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49.200"/>
    </inkml:context>
    <inkml:brush xml:id="br0">
      <inkml:brushProperty name="width" value="0.05" units="cm"/>
      <inkml:brushProperty name="height" value="0.05" units="cm"/>
      <inkml:brushProperty name="color" value="#FF0066"/>
    </inkml:brush>
  </inkml:definitions>
  <inkml:trace contextRef="#ctx0" brushRef="#br0">15 177 8778,'-15'0'5321,"22"2"-4241,10-6-240,6-7-111,13-12 15,-4-2-80,2-3-304,2-1-128,-7 8-840,-2 3-696,2 5 823,4 7-735</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49.625"/>
    </inkml:context>
    <inkml:brush xml:id="br0">
      <inkml:brushProperty name="width" value="0.05" units="cm"/>
      <inkml:brushProperty name="height" value="0.05" units="cm"/>
      <inkml:brushProperty name="color" value="#FF0066"/>
    </inkml:brush>
  </inkml:definitions>
  <inkml:trace contextRef="#ctx0" brushRef="#br0">120 2 9314,'6'-2'4496,"-16"4"-2062,-20 7-591,25-6-1797,0 0 1,1 0 0,-1 1 0,1-1 0,0 1 0,0 0 0,0 0 0,1 1 0,-1-1 0,1 1 0,0 0 0,0 0 0,1 0 0,-1 0 0,1 0 0,0 1 0,1-1 0,-1 1 0,1-1-1,0 1 1,1 0 0,-1-1 0,1 11 0,1-3-86,0 1 0,0 0 0,1-1-1,1 0 1,1 1 0,-1-1 0,2 0-1,11 23 1,0-11 59,1 1-1,36 41 1,12 17-1987,-62-76 212,-2 2 649</inkml:trace>
  <inkml:trace contextRef="#ctx0" brushRef="#br0" timeOffset="1">127 423 7890,'-125'-82'4393,"124"77"-537,5 0-2455,14-3-1025,13-7-256,16-7-80,6 2 120,7 4-704,-8 5-2697,8 20 2313</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50.064"/>
    </inkml:context>
    <inkml:brush xml:id="br0">
      <inkml:brushProperty name="width" value="0.05" units="cm"/>
      <inkml:brushProperty name="height" value="0.05" units="cm"/>
      <inkml:brushProperty name="color" value="#FF0066"/>
    </inkml:brush>
  </inkml:definitions>
  <inkml:trace contextRef="#ctx0" brushRef="#br0">14 327 5201,'-1'0'221,"0"0"0,1 0-1,-1 0 1,1-1 0,-1 1 0,1 0-1,-1 0 1,1 0 0,-1 0 0,1-1-1,-1 1 1,1 0 0,-1 0 0,1-1-1,-1 1 1,1 0 0,-1-1 0,1 1-1,0-1 1,-1 1 0,1 0 0,0-1-1,-1 1 1,1-1 0,0 1 0,-1-1-1,1 1 1,0-2 0,4-16 2457,25-25-2055,-19 30 172,13-20-115,-3 6-199,19-36-1,-35 55-397,0-1 0,0 1 0,-1-1 1,0 0-1,0 0 0,-1 0 0,0 0 0,-1 0 0,1-11 0,-2 19-75,0 0 0,0 0 0,0 0 0,0 1 0,-1-1 0,1 0 0,0 0 0,0 0 1,0 1-1,-1-1 0,1 0 0,0 0 0,-1 1 0,1-1 0,-1 0 0,1 0 1,-1 1-1,1-1 0,-1 1 0,0-1 0,1 0 0,-1 1 0,0 0 0,1-1 0,-1 1 1,0-1-1,0 1 0,1 0 0,-1-1 0,0 1 0,0 0 0,0 0 0,1-1 0,-1 1 1,0 0-1,0 0 0,0 0 0,0 0 0,1 0 0,-1 0 0,0 1 0,0-1 1,0 0-1,0 0 0,1 1 0,-1-1 0,-1 1 0,-2 0-42,1 0 0,-1 0 0,0 1 0,1 0 0,-1-1 0,1 1 0,0 1 0,-1-1 0,-3 4 0,4-2 14,-1 0 0,1 0 0,0 0 0,0 0 0,1 1 0,0 0 0,-1-1 0,1 1 0,1 0-1,-1 0 1,1 0 0,0 0 0,0 0 0,0 0 0,1 7 0,0-4 21,0-1 0,1 1-1,1-1 1,-1 1 0,1-1-1,0 1 1,1-1 0,0 0-1,6 12 1,-4-10-10,0-1-1,1 1 0,0-1 1,0 0-1,1 0 1,0-1-1,1 0 1,-1 0-1,1-1 0,1 0 1,-1 0-1,1-1 1,0 0-1,0-1 1,19 7-1,-19-9-349,0-1 0,0 1 0,0-2 1,1 1-1,-1-1 0,0 0 0,0-1 0,0 0 0,10-3 0,29-7-770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50.607"/>
    </inkml:context>
    <inkml:brush xml:id="br0">
      <inkml:brushProperty name="width" value="0.05" units="cm"/>
      <inkml:brushProperty name="height" value="0.05" units="cm"/>
      <inkml:brushProperty name="color" value="#FF0066"/>
    </inkml:brush>
  </inkml:definitions>
  <inkml:trace contextRef="#ctx0" brushRef="#br0">0 292 6369,'23'-99'3041,"-24"124"2297,1-11-5091,0 1 0,1-1 0,1 0 0,0 0 0,8 27 0,-10-41-221,0 0 1,0 0-1,1 0 0,-1 0 0,0 0 1,0 0-1,1 0 0,-1 0 1,0 0-1,0 0 0,0 0 0,1 0 1,-1 0-1,0 0 0,0 0 0,1 0 1,-1 0-1,0 0 0,0 0 1,0 0-1,1 0 0,-1 0 0,0-1 1,0 1-1,0 0 0,1 0 0,-1 0 1,0 0-1,0-1 0,0 1 1,0 0-1,1 0 0,-1 0 0,0 0 1,0-1-1,0 1 0,0 0 0,0 0 1,0-1-1,0 1 0,0 0 1,0 0-1,0 0 0,0-1 0,0 1 1,0 0-1,0 0 0,0-1 1,12-23 350,0-1-204,-11 23-172,7-12 119,0 1-1,16-19 1,-21 28-65,0 0 0,1 1 0,-1-1 0,1 1 0,0 0 0,0 0 0,0 0-1,1 0 1,-1 1 0,1 0 0,-1 0 0,1 0 0,0 0 0,5-1 0,-8 3-47,-1 0 0,1 0 0,-1 0 0,1 0 1,-1 0-1,1 0 0,-1 0 0,1 0 0,-1 1 0,1-1 0,-1 1 0,1-1 0,-1 1 0,1-1 0,-1 1 1,0 0-1,1 0 0,-1 0 0,0 0 0,0 0 0,0 0 0,0 0 0,0 0 0,2 2 0,1 3 28,-1 0-1,0-1 0,-1 1 1,4 12-1,-4-14-9,-1 1 0,1 0-1,0 0 1,0-1 0,5 8 0,-7-12-24,0 0 0,0 0 0,0-1 0,0 1 1,0 0-1,0 0 0,0 0 0,0 0 0,0 0 1,0 0-1,0 0 0,0 0 0,0 0 0,0-1 1,0 1-1,1 0 0,-1 0 0,0 0 1,0 0-1,0 0 0,0 0 0,0 0 0,0 0 1,0 0-1,0 0 0,0 0 0,0 0 0,0 0 1,1 0-1,-1 0 0,0 0 0,0 0 0,0 0 1,0 0-1,0 0 0,0 0 0,0 0 1,0 0-1,0 0 0,1 0 0,-1 0 0,0 0 1,0 0-1,0 0 0,0 0 0,0 0 0,0 0 1,0 0-1,0 0 0,0 0 0,0 0 0,1 0 1,-1 0-1,0 0 0,0 0 0,0 0 0,1-4 65,5-14-50,0 1 1,2 0 0,0 0 0,1 0 0,20-27-1,-24 36-23,1 0 0,0 1-1,0 0 1,0 0 0,1 0-1,13-8 1,-18 13 5,-1 1-1,1 0 1,0 0-1,0 0 1,0 0-1,0 0 1,0 0-1,0 0 1,0 1 0,0-1-1,0 1 1,0-1-1,0 1 1,1 0-1,-1 0 1,0 0 0,0 0-1,0 0 1,0 1-1,0-1 1,1 1-1,-1-1 1,0 1-1,0 0 1,0 0 0,0 0-1,0 0 1,-1 0-1,1 0 1,0 0-1,0 1 1,-1-1 0,1 0-1,2 4 1,26 42-5,-27-40 2,1-1 1,-1 0-1,1 0 1,0 0-1,0 0 1,1 0-1,-1-1 1,1 0-1,1 0 1,-1-1-1,10 8 1,-14-12 8,1 0 0,-1 0 0,0 0 0,1 0 0,-1 0 0,0-1 0,0 1 0,1 0 0,-1-1 0,0 1 0,0-1 0,0 1 0,0-1 0,1 1 0,-1-1 0,0 0 0,0 0 0,0 1 0,0-1 0,0 0 0,-1 0 0,1 0 0,0 0 0,0 0 0,-1 0 0,1 0 0,0 0 0,-1-1 0,1 0 0,17-35 225,24-82 212,-42 118-438,0 0 0,0 0 0,0 0 0,1 0-1,-1 0 1,0 0 0,1 0 0,-1 1-1,1-1 1,-1 0 0,1 0 0,0 0 0,-1 1-1,1-1 1,0 0 0,0 1 0,-1-1-1,1 0 1,0 1 0,0-1 0,0 1-1,0-1 1,0 1 0,1-1 0,-1 1 0,0 0 0,0 1 0,1-1 0,-1 0 0,0 1 0,0-1 0,0 1 0,0-1 0,0 1 0,0 0 0,0-1 0,0 1 1,-1 0-1,1 0 0,0 0 0,0-1 0,-1 1 0,2 1 0,5 9 41,0 0 0,0 1 0,4 12 0,-5-12 33,-1-1-31,1-1 0,0 0-1,1 0 1,0 0 0,0-1 0,14 13 0,-19-20-189,0-1 0,0 1 1,0 0-1,0-1 0,1 1 1,-1-1-1,1 1 0,-1-1 1,1 0-1,0 0 0,-1 0 1,1-1-1,0 1 0,0-1 1,-1 1-1,1-1 0,0 0 1,0 0-1,0 0 0,-1-1 1,1 1-1,0-1 0,0 1 1,-1-1-1,1 0 0,0 0 1,-1 0-1,1 0 0,-1 0 1,1-1-1,-1 1 0,0-1 1,4-3-1,9-10-1040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51.008"/>
    </inkml:context>
    <inkml:brush xml:id="br0">
      <inkml:brushProperty name="width" value="0.05" units="cm"/>
      <inkml:brushProperty name="height" value="0.05" units="cm"/>
      <inkml:brushProperty name="color" value="#FF0066"/>
    </inkml:brush>
  </inkml:definitions>
  <inkml:trace contextRef="#ctx0" brushRef="#br0">54 10 8130,'-24'-10'4081,"9"12"-1369,2 3-1063,12 6-1057,1 0-456,4 1-416,4-3-32,10-4-273,2-3-351,10-2-2705,8 0 2457</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35.733"/>
    </inkml:context>
    <inkml:brush xml:id="br0">
      <inkml:brushProperty name="width" value="0.05" units="cm"/>
      <inkml:brushProperty name="height" value="0.05" units="cm"/>
      <inkml:brushProperty name="color" value="#FF0066"/>
    </inkml:brush>
  </inkml:definitions>
  <inkml:trace contextRef="#ctx0" brushRef="#br0">0 131 6129,'2'-1'3553,"4"-4"-128,9 1-1905,3-4-104,3 1-311,-6-2-217,-5-2-408,7 2-216,1 0-176,0-1-24,4-2-112,-4 1-240,-1 1-696,2-1-497,4 4-1895,4 1 2127</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51.477"/>
    </inkml:context>
    <inkml:brush xml:id="br0">
      <inkml:brushProperty name="width" value="0.05" units="cm"/>
      <inkml:brushProperty name="height" value="0.05" units="cm"/>
      <inkml:brushProperty name="color" value="#FF0066"/>
    </inkml:brush>
  </inkml:definitions>
  <inkml:trace contextRef="#ctx0" brushRef="#br0">191 46 7074,'-14'-6'6118,"-2"8"-3542,-17 16-1629,25-13-344,-10 7 135,-29 24 0,41-30-680,-1-1 0,2 1-1,-1 1 1,1-1 0,-1 1 0,2 0-1,-8 13 1,12-18-72,-1 0 0,0 0 0,1 0 0,-1 0 0,1 0 0,0 0 0,-1 0 0,1 0 0,0 1 1,0-1-1,1 0 0,-1 0 0,0 0 0,1 0 0,-1 0 0,1 0 0,0 0 0,-1 0 0,1 0 0,0 0 0,0 0 0,0-1 0,1 1 0,-1 0 0,0-1 0,1 1 0,-1-1 0,1 1 0,-1-1 0,1 0 0,0 1 0,-1-1 0,1 0 0,3 1 0,4 3 11,-1-1-1,1-1 0,-1 0 0,1 0 0,0-1 0,14 3 0,5-2 87,-13-2 59,-1 1 1,0 0 0,0 1-1,0 1 1,0 0 0,14 6 0,-27-10-123,0 1 0,-1-1 0,1 0 1,-1 0-1,1 1 0,-1-1 0,1 1 1,0-1-1,-1 0 0,0 1 0,1-1 1,-1 1-1,1-1 0,-1 1 0,1-1 1,-1 1-1,0-1 0,0 1 0,1 0 1,-1-1-1,0 1 0,0-1 0,1 1 1,-1 0-1,0-1 0,0 1 0,0 0 1,0-1-1,0 1 0,0 0 0,0-1 1,0 1-1,-1 1 0,0 0 25,0 0 0,0 0-1,0-1 1,0 1 0,-1 0 0,1 0-1,-1-1 1,1 1 0,-1 0-1,-2 1 1,-5 3 56,0 1 1,0-2-1,-13 7 0,-78 24-4107,85-28 3081</inkml:trace>
  <inkml:trace contextRef="#ctx0" brushRef="#br0" timeOffset="1">371 4 5545,'-1'0'274,"1"-1"-1,-1 1 1,1 0-1,-1-1 1,0 1 0,1 0-1,-1-1 1,1 1-1,-1 0 1,0 0-1,1-1 1,-1 1 0,0 0-1,1 0 1,-1 0-1,0 0 1,1 0-1,-1 0 1,0 0 0,1 0-1,-1 0 1,0 1-1,1-1 1,-2 0-1,-16 14 2614,-15 32-2367,22-29 311,10-16-807,-5 8 149,-1 0 0,1 1 1,1 0-1,-6 12 0,10-21-178,0 1 0,1 0-1,-1 0 1,1 0 0,-1 0-1,1 0 1,-1 0 0,1 0 0,0 0-1,0 0 1,0 0 0,0 0 0,0 0-1,1 1 1,-1-1 0,1 0 0,-1 0-1,1-1 1,0 1 0,-1 0 0,1 0-1,0 0 1,0 0 0,1-1 0,-1 1-1,0 0 1,0-1 0,1 1 0,2 2-1,8 3 23,1 1-1,-1-1 0,1-1 0,14 5 0,-14-7 332,0 2 1,0 0-1,-1 1 0,15 10 0,-25-17-312,-1 1-1,0 0 0,0-1 1,0 1-1,0 0 1,0 0-1,0 0 1,0 0-1,0 0 1,-1 0-1,1 0 1,0 0-1,0 0 0,-1 0 1,1 0-1,-1 1 1,1-1-1,-1 0 1,0 0-1,1 1 1,-1-1-1,0 0 1,0 0-1,0 1 1,0-1-1,0 0 0,0 1 1,0-1-1,0 0 1,0 1-1,-1-1 1,1 0-1,-1 0 1,1 1-1,-1-1 1,1 0-1,-1 0 0,0 0 1,1 0-1,-3 2 1,-3 4-123,0-1 1,-1 0 0,0-1-1,0 0 1,-10 6-1,-12 9-2286,20-8 1591</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51.849"/>
    </inkml:context>
    <inkml:brush xml:id="br0">
      <inkml:brushProperty name="width" value="0.05" units="cm"/>
      <inkml:brushProperty name="height" value="0.05" units="cm"/>
      <inkml:brushProperty name="color" value="#FF0066"/>
    </inkml:brush>
  </inkml:definitions>
  <inkml:trace contextRef="#ctx0" brushRef="#br0">3 174 8178,'-1'9'3873,"1"9"-1441,5 8-1360,-2 7 41,0-3-529,9-2-184,-8-6-248,8-4-56,-3-5-416,-1-2-464,2-6-1425,3 3 1369</inkml:trace>
  <inkml:trace contextRef="#ctx0" brushRef="#br0" timeOffset="1">12 7 5057,'-12'-6'4305,"12"9"-4601,3 2-8</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52.330"/>
    </inkml:context>
    <inkml:brush xml:id="br0">
      <inkml:brushProperty name="width" value="0.05" units="cm"/>
      <inkml:brushProperty name="height" value="0.05" units="cm"/>
      <inkml:brushProperty name="color" value="#FF0066"/>
    </inkml:brush>
  </inkml:definitions>
  <inkml:trace contextRef="#ctx0" brushRef="#br0">52 2 6705,'-1'-1'178,"1"1"-1,-1 0 1,1 0 0,-1 0-1,0-1 1,1 1-1,-1 0 1,1 0-1,-1 0 1,0 0-1,1 0 1,-1 0-1,0 0 1,1 1-1,-1-1 1,1 0-1,-1 0 1,0 0-1,1 1 1,-1-1-1,1 0 1,-1 0-1,1 1 1,-1-1-1,1 1 1,-1-1-1,1 0 1,-1 1-1,1-1 1,-1 1 0,1-1-1,0 1 1,-1 0-1,1-1 1,0 1-1,-1-1 1,1 1-1,0-1 1,0 1-1,0 0 1,0-1-1,-1 2 1,-12 35 665,12-32-454,-4 12-112,2 0-1,-4 31 0,6-40-284,1 0 0,0 0-1,0 0 1,1-1 0,0 1 0,0 0 0,1-1-1,4 14 1,-6-20-9,1-1-1,0 1 0,-1 0 1,1 0-1,0 0 0,-1 0 1,1 0-1,0-1 0,0 1 1,0 0-1,0-1 0,0 1 1,0 0-1,2 0 1,-3-1 18,1 0 0,-1 0 0,0 0 0,1 0 0,-1 0 0,1 0 0,-1 0 1,0 0-1,1 0 0,-1 0 0,1 0 0,-1 0 0,0 0 0,1 0 0,-1 0 1,0 0-1,1 0 0,-1-1 0,1 1 0,-1 0 0,0 0 0,1 0 0,-1-1 1,0 1-1,0 0 0,1-1 0,-1 1 0,0 0 0,0-1 0,1 1 0,-1 0 0,0-1 1,0 1-1,0 0 0,1-1 0,-1 1 0,0 0 0,0-1 0,0 1 0,0-1 1,0 1-1,0 0 0,0-1 0,0 1 0,0-1 0,0 1 0,0-1 0,2-8 24,0 0-1,1 0 1,0 0-1,1 1 1,0-1-1,0 1 1,1 0-1,0 0 1,9-11-1,-2 3 20,0-5 31,-8 14 20,0 1 1,0-1 0,0 1 0,1 0-1,0 0 1,10-9 0,-14 14-74,1 0 0,0 0 1,0 0-1,0 1 0,0-1 0,0 0 1,0 1-1,0 0 0,0-1 1,0 1-1,0 0 0,0 0 1,0 0-1,0 0 0,0 0 1,0 0-1,0 1 0,0-1 1,0 1-1,0-1 0,-1 1 1,1 0-1,0 0 0,0 0 1,0 0-1,-1 0 0,1 0 0,2 3 1,4 2 47,-1 1 0,-1 0 1,1 0-1,-1 0 0,-1 1 0,1 0 1,-1 0-1,6 15 0,9 12 155,-3-21-184,-16-14-41,-1 0 1,0 1-1,0-1 1,1 0-1,-1 0 1,0 0-1,1 0 1,-1 0 0,0 1-1,1-1 1,-1 0-1,0 0 1,1 0-1,-1 0 1,1 0 0,-1 0-1,0 0 1,1 0-1,-1 0 1,0 0-1,1 0 1,-1-1-1,0 1 1,1 0 0,-1 0-1,0 0 1,1 0-1,-1 0 1,0-1-1,0 1 1,1 0-1,-1 0 1,0 0 0,1-1-1,-1 1 1,0 0-1,0-1 1,0 1-1,1 0 1,-1 0-1,0-1 1,0 1 0,0 0-1,0-1 1,0 1-1,0 0 1,1-1-1,-1 1 1,0-1 0,0 1-1,0-1 1,2-10 39,0 1-1,1-1 1,0 1 0,1-1 0,0 1 0,1 0 0,0 1 0,1-1 0,0 1 0,0 0 0,1 0 0,14-14-1,-20 22-17,0 0-1,1 0 1,-1 0-1,0 0 1,0 0-1,0 1 0,1-1 1,-1 0-1,0 1 1,1-1-1,-1 1 0,1-1 1,-1 1-1,1 0 1,-1-1-1,0 1 1,1 0-1,-1 0 0,1 0 1,-1 0-1,1 0 1,-1 1-1,1-1 1,-1 0-1,3 1 0,0 2 28,1-1-1,0 1 1,-1 0-1,1 1 1,6 6-1,-6-6-152,-1 0 0,1 0 0,0 0-1,1-1 1,6 4 0,12 2-164</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53.055"/>
    </inkml:context>
    <inkml:brush xml:id="br0">
      <inkml:brushProperty name="width" value="0.05" units="cm"/>
      <inkml:brushProperty name="height" value="0.05" units="cm"/>
      <inkml:brushProperty name="color" value="#FF0066"/>
    </inkml:brush>
  </inkml:definitions>
  <inkml:trace contextRef="#ctx0" brushRef="#br0">17 199 7058,'-2'-5'1125,"-10"-28"2847,12 32-3756,-1 0 0,1 0 0,0 0 0,-1 0 0,1-1 0,0 1 0,0 0 0,0 0 0,0-1 0,0 1 0,0 0-1,0 0 1,0-1 0,0 1 0,1 0 0,-1 0 0,0 0 0,1-1 0,-1 1 0,2-2 0,-2 3-154,1 0 0,-1 0-1,1-1 1,-1 1 0,1 0 0,-1 0-1,1 0 1,-1 0 0,1 0 0,-1 0-1,1 0 1,-1 0 0,1 0-1,-1 0 1,1 1 0,-1-1 0,1 0-1,-1 0 1,1 0 0,-1 0 0,1 1-1,-1-1 1,1 0 0,-1 1 0,0-1-1,1 0 1,-1 1 0,1-1-1,-1 0 1,0 1 0,0-1 0,1 1-1,-1 0 1,11 14 420,-5-1-262,0 0 0,-1 0-1,-1 1 1,0-1 0,-1 1 0,2 25 0,-4-24-173,1-1 0,1-1 1,0 1-1,1 0 0,1-1 0,11 25 1,-15-36-61,1 0 0,0 0 0,-1 0 0,1 0 0,0-1 0,1 1 1,-1-1-1,0 1 0,1-1 0,-1 0 0,1 0 0,0 0 1,0-1-1,0 1 0,0 0 0,0-1 0,0 0 0,0 0 0,0 0 1,0 0-1,1 0 0,-1-1 0,0 0 0,1 1 0,-1-1 1,0 0-1,1-1 0,-1 1 0,0 0 0,1-1 0,5-2 1,-1 0-9,1 0 0,-1-1 0,0 0 0,-1-1 0,1 1 0,-1-2 0,0 1 0,0-1 0,0 0 0,10-13 0,31-52-286,-35 49-34,27-33 0,-39 53 324,1 1 1,-1-1 0,0 1 0,1-1 0,-1 1 0,1 0-1,-1-1 1,1 1 0,0 0 0,0 0 0,-1 0 0,1 0 0,0 1-1,0-1 1,0 0 0,0 1 0,0-1 0,0 1 0,0 0 0,0-1-1,0 1 1,0 0 0,0 1 0,0-1 0,0 0 0,0 0 0,0 1-1,0-1 1,2 2 0,5 2 3,-2 0-1,1 1 1,0 0 0,-1 1-1,11 10 1,-14-12 36,0 0-1,0 0 1,1 0 0,-1-1 0,1 1 0,0-1-1,0 0 1,0 0 0,0-1 0,0 0 0,0 0 0,1 0-1,10 2 1,-14-4 20,1 0 1,-1-1-1,0 1 0,0-1 0,0 1 1,0-1-1,0 0 0,0 0 1,0 0-1,0 0 0,0 0 0,0 0 1,-1-1-1,1 1 0,0 0 0,-1-1 1,3-3-1,-1 1 51,0 0 0,0 0 1,-1-1-1,0 1 0,0-1 0,0 0 0,2-8 1,-2 4 24,0 0 0,-1-1 1,0 1-1,0-1 0,-1 0 1,-1 1-1,-2-19 0,-1 14-143,0 0-1,-1 1 1,0 0-1,-8-13 0,10 20-236,0 0 0,0 1 0,-1 0-1,0 0 1,0 0 0,0 0 0,-1 1-1,0-1 1,1 1 0,-2 0 0,-6-4-1,11 8 15,1-1 0,-1 1-1,0 0 1,0 0 0,0-1-1,0 1 1,0 0 0,0 0 0,0 0-1,0 0 1,0 0 0,0 0-1,0 0 1,0 0 0,-2 1-1,12 8-877</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55.248"/>
    </inkml:context>
    <inkml:brush xml:id="br0">
      <inkml:brushProperty name="width" value="0.05" units="cm"/>
      <inkml:brushProperty name="height" value="0.05" units="cm"/>
      <inkml:brushProperty name="color" value="#FF0066"/>
    </inkml:brush>
  </inkml:definitions>
  <inkml:trace contextRef="#ctx0" brushRef="#br0">110 944 4481,'-9'-3'9540,"3"6"-4839,-4 13-3832,-9 16-604,11-23-191,-28 38 288,33-42-342,0-1 0,1 1 0,-1 0 0,1 0 0,1 0 0,-1 0 0,1 0 0,-1 0 0,2 1 0,-2 7 0,2-12-44,0 0 0,0 0-1,0 0 1,0 0 0,0 1-1,0-1 1,0 0-1,0 0 1,0 0 0,1 0-1,-1 0 1,0 0 0,1 0-1,-1 0 1,1 1-1,-1-2 1,1 1 0,0 0-1,-1 0 1,1 0 0,0 0-1,0 0 1,-1 0-1,3 1 1,-2-2-1,1 0 0,-1 0 0,0 1-1,1-1 1,-1 0 0,0 0 0,1-1 0,-1 1-1,0 0 1,1 0 0,-1-1 0,0 1 0,0 0-1,1-1 1,-1 1 0,0-1 0,2-1 0,3-2-1,0 0 1,0 0 0,-1 0-1,1-1 1,-1 0-1,7-9 1,-9 10 36,0-1 0,0 1-1,1 0 1,-1 1 0,1-1 0,0 1-1,0-1 1,0 1 0,0 1 0,1-1 0,7-3-1,2-2 46,71-44 367,-80 50-380,-1 0-1,1 0 0,0 1 1,-1-1-1,1 1 1,0 0-1,0 1 0,0-1 1,0 1-1,9 0 0,53 10 15,-16-2-32,-48-7-21,1-1 0,-1 0 0,1 0 0,-1 0 0,1 0 0,0 0 0,-1-1 0,1 0 0,-1 1 0,1-1 0,-1-1 0,5-1 0,-6 1 4,0 0 1,0 0 0,0 0-1,-1 0 1,1 0 0,-1 0-1,1-1 1,-1 1 0,0-1-1,0 1 1,0-1 0,0 1-1,0-1 1,-1 1 0,1-1-1,-1 0 1,0 1 0,0-4-1,2-1 25,-1-1-1,-1 1 0,1-1 0,-1 0 0,-1 1 0,1-1 0,-1 1 1,-3-12-1,3 18-48,14 5-208,0-2 240,0 0 0,0 0 0,0-2 0,21 0 0,-30-1 19,0 0 0,0 0 1,0 0-1,0 0 0,0-1 0,-1 0 1,1 0-1,0 0 0,-1 0 0,1 0 1,-1-1-1,0 0 0,0 0 0,6-5 1,-7 5-2,0 1 0,0 0 1,-1-1-1,1 1 0,-1-1 1,1 0-1,-1 1 0,0-1 1,0 0-1,0 0 0,0 0 1,0 0-1,-1 0 1,1 0-1,-1 0 0,0 0 1,0 0-1,0-6 0,-2 5-6,1-1 0,-1 1 0,0-1-1,0 1 1,0 0 0,-1-1 0,-4-5-1,7 10-36,-1-1 1,1 0-1,-1 0 0,1 1 0,-1-1 0,0 1 0,1-1 0,-1 1 0,0-1 0,1 1 1,-1-1-1,0 1 0,0-1 0,0 1 0,1 0 0,-1 0 0,0-1 0,0 1 0,0 0 0,0 0 1,0 0-1,1 0 0,-1 0 0,0 0 0,0 0 0,0 0 0,0 0 0,0 0 0,1 1 1,-1-1-1,0 0 0,0 1 0,0-1 0,1 0 0,-1 1 0,0-1 0,0 1 0,1-1 0,-1 1 1,0 0-1,1-1 0,-1 1 0,1 0 0,-1-1 0,1 1 0,-1 0 0,1-1 0,-1 1 1,0 1-1,-1 2-28,1 0 1,-1 0 0,0 0 0,1 0 0,0 0 0,0 0-1,0 1 1,1-1 0,-1 0 0,1 0 0,0 1 0,0-1-1,0 0 1,2 7 0,-1-3-18,1 0 1,0 0-1,0-1 0,1 1 0,0 0 1,7 11-1,-8-15 43,0-1-1,0 0 1,1-1 0,-1 1 0,1 0 0,-1-1 0,1 1-1,0-1 1,0 0 0,0 0 0,1 0 0,-1 0-1,0-1 1,1 1 0,-1-1 0,1 0 0,-1 0 0,1 0-1,-1-1 1,1 1 0,0-1 0,-1 0 0,1 0-1,0 0 1,0 0 0,-1-1 0,1 1 0,0-1 0,-1 0-1,1 0 1,5-3 0,4-1 37,0-1-1,0-1 1,-1 0-1,0 0 1,0-1-1,0-1 1,9-10-1,0 0 51,-2-1 0,-1-2 0,-1 0 0,0 0 0,-2-2 0,-1 0-1,22-49 1,-30 59-35,-1 0-1,0-1 1,-1 0-1,0 0 1,-1 0-1,-1 0 1,-1-1-1,0 1 1,-1 0-1,0-1 1,-1 1-1,-1-1 1,-1 1-1,0 0 1,-9-26-1,9 35-22,1 0 0,-2 0 0,1 0 0,-8-10 0,10 15-22,1 1 1,-1-1-1,0 0 1,1 0 0,-1 0-1,0 0 1,0 1 0,0-1-1,1 0 1,-1 1 0,0-1-1,0 1 1,0-1-1,0 1 1,0-1 0,0 1-1,0 0 1,0-1 0,0 1-1,-1 0 1,1 0 0,0 0-1,0 0 1,0 0-1,0 0 1,0 0 0,0 0-1,0 0 1,0 1 0,0-1-1,0 0 1,0 1 0,0-1-1,0 1 1,0-1-1,0 1 1,0-1 0,0 1-1,-1 1 1,-3 3-23,0 1 1,0 1-1,1-1 0,0 1 0,0-1 1,0 1-1,1 0 0,0 1 1,1-1-1,-1 0 0,1 1 0,1-1 1,0 1-1,-1 9 0,0 10 41,1 0 0,4 47 0,-1-57 14,1 0 1,1 0 0,0 0 0,1-1 0,1 0 0,0 0 0,1 0 0,1-1 0,14 21-1,-17-29-4,1 0-1,-1-1 0,1 0 0,0 0 0,0 0 0,1-1 0,-1 0 0,1 0 0,11 5 1,-13-7-5,1-1 0,-1 0 1,1-1-1,-1 1 1,1-1-1,0 0 1,0-1-1,-1 1 1,1-1-1,0 0 1,0 0-1,0-1 1,-1 0-1,11-3 0,-10 3 10,0-1 0,1-1-1,-2 1 1,1-1 0,0-1-1,-1 1 1,1-1 0,-1 1-1,0-1 1,0-1 0,-1 1-1,1-1 1,-1 0 0,6-8-1,-5 4 15,0 0 0,0 0 0,-1-1 0,0 1 0,0-1 0,-1 0 0,-1 0 0,2-12 0,0 4 7,-2 14-25,-1-1 0,0 0 0,0 1 0,0-1 0,-1 0 0,0-7 0,0 12-24,0-1-1,0 1 1,0-1-1,0 1 1,0-1 0,0 1-1,-1-1 1,1 1-1,0-1 1,0 1-1,-1-1 1,1 1-1,0-1 1,-1 1 0,1-1-1,-1 1 1,1 0-1,0-1 1,-1 1-1,1 0 1,-1-1 0,1 1-1,-2-1 1,1 1-7,-1 0 0,1 0 1,-1 0-1,1 0 0,-1 0 1,1 0-1,-1 0 1,1 0-1,-1 1 0,1-1 1,-1 0-1,-2 2 0,2-1-9,0 0 0,0-1-1,0 1 1,0 0-1,0 1 1,0-1 0,0 0-1,1 0 1,-1 1-1,0-1 1,1 1 0,-1 0-1,1-1 1,0 1-1,-1 0 1,1 0 0,0 0-1,0 0 1,0 0-1,1 0 1,-1 0 0,0 0-1,1 0 1,-1 0-1,1 1 1,0-1 0,-1 4-1,2-2-7,-1-1 0,0 0 0,1 0 0,0 0-1,-1 0 1,1 0 0,1 0 0,-1 0 0,0 0 0,1 0-1,-1 0 1,1-1 0,0 1 0,0-1 0,0 1 0,0-1-1,0 0 1,5 4 0,-6-5 30,0-1 0,1 1 0,-1-1 0,0 1 1,1-1-1,-1 0 0,1 0 0,-1 0 0,0 1 0,1-1 0,-1-1 0,1 1 0,-1 0 0,1 0 0,-1 0 0,0-1 1,1 1-1,-1-1 0,0 1 0,1-1 0,-1 1 0,0-1 0,0 0 0,0 0 0,1 1 0,-1-1 0,0 0 0,0 0 1,1-2-1,34-39 354,-27 31-257,26-18 201,-16 21-177,-19 8-128,0 0 1,1 0 0,-1 0 0,1 1 0,-1-1 0,0 0 0,1 0-1,-1 0 1,0 0 0,1 0 0,-1 1 0,0-1 0,1 0 0,-1 0 0,0 1-1,1-1 1,-1 0 0,0 0 0,0 1 0,1-1 0,-1 0 0,0 1-1,0-1 1,0 0 0,0 1 0,1-1 0,-1 0 0,0 1 0,0-1-1,0 1 1,0-1 0,0 0 0,0 1 0,0-1 0,0 0 0,0 1 0,0-1-1,0 1 1,0-1 0,0 2 125,3 16-23,22-28-82,-23 10-22,21-15-16,-3-6 14,-10 10-23,0 1 1,0 0 0,1 0 0,22-14-1,-30 22 13,0 0-1,0 0 0,0 1 0,0 0 1,1-1-1,-1 1 0,0 0 1,1 1-1,-1-1 0,1 1 1,-1-1-1,1 1 0,-1 0 1,1 0-1,-1 0 0,0 1 1,1-1-1,-1 1 0,1 0 1,-1 0-1,0 0 0,0 1 0,1-1 1,-1 1-1,0-1 0,5 5 1,-2-1 5,0-1 1,1 1 0,-1-2 0,1 1 0,0 0-1,10 2 1,-15-5 15,0-1 0,1 1 0,-1-1 0,0 1 0,1-1 0,-1 0 1,0 0-1,1-1 0,-1 1 0,0 0 0,1-1 0,-1 1 0,0-1 0,1 0 0,-1 0 0,0 0 0,0 0 0,0 0 0,0 0 0,0 0 0,0-1 1,0 1-1,0-1 0,-1 0 0,3-2 0,-3 3 4,0 0 0,0-1 1,-1 1-1,1-1 0,0 1 0,-1-1 1,1 1-1,-1-1 0,1 0 1,-1 1-1,0-1 0,0 1 0,0-1 1,0 0-1,0 1 0,0-1 0,0 0 1,0 1-1,-1-3 0,-12-30-248,13 34-74,16 14-819,91 102 1044,-92-100 92,-1 1 0,-1 1 0,0 0 0,-1 1 0,-1 0 0,-1 1 0,13 37 0,-20-49 2,-1 0 1,0 1-1,-1-1 1,0 0-1,0 1 1,-1-1-1,0 1 1,-1-1-1,0 0 1,-2 10-1,2-11-12,-2-1 0,1 0 0,-1 1 0,0-1 0,0-1 0,0 1 0,-1 0 0,0-1 0,0 0 0,0 0 0,-1 0 0,0 0 0,0-1 0,-8 6 0,7-6-61,0-1-1,0 0 1,0 0 0,-1 0-1,0-1 1,1 0-1,-1 0 1,0 0 0,0-1-1,0 0 1,0-1 0,0 1-1,0-1 1,0-1-1,-1 1 1,1-1 0,0-1-1,1 1 1,-1-1 0,0 0-1,-7-4 1,9 4 26,0 0 1,0-1 0,0 1-1,1-1 1,-1 0 0,1 0-1,0 0 1,0-1-1,0 0 1,0 1 0,0-1-1,1-1 1,0 1 0,0 0-1,0-1 1,0 0 0,1 0-1,0 1 1,0-1-1,0-1 1,1 1 0,-1 0-1,1 0 1,0 0 0,1-1-1,-1 1 1,2-11 0,1-1-5,2-1 0,0 1 0,1-1 0,1 2 0,0-1 1,13-22-1,61-94 271,-52 90 20,-11 15-37,-2-1 0,0 0 0,-2-1 0,-1-1 0,-2 0 0,10-41 0,-16 51-133,-1 0 0,-1 1 1,-1-1-1,0 0 0,-2 0 0,0 0 0,-1 0 0,-2 0 1,0 1-1,-13-40 0,14 131-703,3-38 640,2-1 0,2 1 0,1-1-1,1 0 1,2 0 0,1-1 0,16 37 0,-25-67-54,23 58 302,-21-55-491,-1-1 0,-1 1 0,1 0 0,0 0-1,-1-1 1,0 1 0,0 0 0,0 0 0,0-1 0,0 1 0,-1 0 0,0-1 0,0 1-1,-2 5 1,-1-5-643</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55.792"/>
    </inkml:context>
    <inkml:brush xml:id="br0">
      <inkml:brushProperty name="width" value="0.05" units="cm"/>
      <inkml:brushProperty name="height" value="0.05" units="cm"/>
      <inkml:brushProperty name="color" value="#FF0066"/>
    </inkml:brush>
  </inkml:definitions>
  <inkml:trace contextRef="#ctx0" brushRef="#br0">26 463 7178,'-9'-9'755,"-8"-11"932,19 13-778,10 5 146,-3 1-641,-1 0 1,0 0-1,0-1 0,0 1 1,0-2-1,0 1 1,0-1-1,0-1 0,-1 1 1,0-1-1,1-1 1,-2 1-1,1-1 0,0 0 1,-1-1-1,0 1 1,0-1-1,7-10 0,-8 8-223,1 1 0,-2-1-1,1-1 1,-1 1-1,0-1 1,-1 0 0,0 0-1,0 0 1,-1 0-1,2-11 1,-1-6 0,1 5-117,-2 0 0,0-1 0,-1 1 0,-1 0 0,-1-1 0,-1 1 0,-5-26 0,-2 26-266,7 36-357,6 40-174,-3-53 737,31 240 139,-32-240-123,1 0 0,-1 0-1,0 0 1,1 0-1,-1 0 1,1 0-1,-1 0 1,1 0-1,0-1 1,0 1 0,0 0-1,0 0 1,0-1-1,0 1 1,1-1-1,-1 1 1,1-1-1,-1 1 1,1-1-1,-1 0 1,1 0 0,0 0-1,-1 0 1,1 0-1,0 0 1,0 0-1,2 0 1,-1-1 34,0 0-1,-1 0 1,1 0 0,0-1-1,-1 1 1,1-1 0,-1 0 0,1 0-1,-1 0 1,1 0 0,-1 0 0,0 0-1,1-1 1,-1 1 0,0-1 0,0 1-1,0-1 1,0 0 0,0 0 0,2-3-1,13-15 276,-10 10-256,0 1 1,1 0 0,0 1-1,16-13 1,-21 19-83,-1 0 0,1 1 0,-1-1 1,1 1-1,-1 0 0,1 0 0,0 0 1,0 0-1,-1 0 0,1 1 0,0-1 0,0 1 1,0 0-1,0 0 0,0 0 0,0 0 0,0 0 1,-1 1-1,1-1 0,0 1 0,0 0 0,0 0 1,-1 0-1,6 2 0,-3 1 10,0 0 0,0 0 0,0 0 0,-1 0 1,1 1-1,-1 0 0,0 0 0,-1 0 0,6 8 0,-5-6 12,1 0 0,-1-1 1,1 1-1,11 9 0,-13-14-209,-1-1 0,0 0 1,0 0-1,1 0 0,-1 0 0,1 0 1,-1-1-1,1 1 0,-1-1 1,5 1-1,10 1 987,-1 2-230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3:56.211"/>
    </inkml:context>
    <inkml:brush xml:id="br0">
      <inkml:brushProperty name="width" value="0.05" units="cm"/>
      <inkml:brushProperty name="height" value="0.05" units="cm"/>
      <inkml:brushProperty name="color" value="#FF0066"/>
    </inkml:brush>
  </inkml:definitions>
  <inkml:trace contextRef="#ctx0" brushRef="#br0">76 15 11050,'-18'11'11307,"15"-8"-8683,-20-11-1047,22 13-369,-7-2-504,-4-4-584,11 1-1040,-9-11-3409,38-6 2905</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16.145"/>
    </inkml:context>
    <inkml:brush xml:id="br0">
      <inkml:brushProperty name="width" value="0.05" units="cm"/>
      <inkml:brushProperty name="height" value="0.05" units="cm"/>
      <inkml:brushProperty name="color" value="#FF0066"/>
    </inkml:brush>
  </inkml:definitions>
  <inkml:trace contextRef="#ctx0" brushRef="#br0">1 1985 4169,'65'-37'5077,"-51"28"-4986,-1-1 0,17-16-1,-2 1 455,144-133 633,22-18-282,295-208 2220,-46 38-285,88-68-352,-154 123-1384,-330 255-998,-22 18-165,38-36 0,-71 55-1556,5 0 1001</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16.857"/>
    </inkml:context>
    <inkml:brush xml:id="br0">
      <inkml:brushProperty name="width" value="0.05" units="cm"/>
      <inkml:brushProperty name="height" value="0.05" units="cm"/>
      <inkml:brushProperty name="color" value="#FF0066"/>
    </inkml:brush>
  </inkml:definitions>
  <inkml:trace contextRef="#ctx0" brushRef="#br0">316 40 7402,'-18'-10'1354,"-1"1"1,-25-8-1,40 16-1292,1 0 0,-1 1 0,1-1 0,-1 1 0,1 0 0,-1 0 0,1 0-1,-1 0 1,0 1 0,1 0 0,-1-1 0,1 1 0,0 0 0,-1 1 0,1-1 0,0 1 0,-4 1 0,-3 4-14,0 0 1,0 1 0,-12 11 0,11-8 15,-6 4 65,1 1-1,-18 23 1,29-33-93,1-1 1,0 1-1,0 0 0,1 0 0,0 1 0,0-1 0,0 1 0,1-1 1,-1 1-1,2 0 0,-2 10 0,3-16-37,0 0 1,0 1-1,0-1 1,0 0-1,0 0 1,0 0-1,1 0 0,-1 0 1,0 1-1,1-1 1,-1 0-1,1 0 1,0 0-1,-1 0 0,1 0 1,0 0-1,-1-1 1,1 1-1,0 0 1,0 0-1,0 0 1,0-1-1,0 1 0,0 0 1,0-1-1,0 1 1,0-1-1,0 1 1,0-1-1,0 0 0,2 1 1,41 3 208,-41-4-183,45-1 334,-18-1 1,42 4 1,-64-1-298,0 0 0,0 0 0,0 1 0,0 0 1,0 0-1,-1 1 0,1 0 0,-1 0 0,0 1 1,8 5-1,-13-8-31,0 1 0,0-1 1,-1 1-1,1-1 0,-1 1 1,1-1-1,-1 1 1,0 0-1,1 0 0,-1 0 1,0-1-1,0 1 0,0 0 1,0 0-1,-1 1 0,1-1 1,-1 0-1,1 0 1,-1 0-1,1 4 0,-2-2 22,1 0 0,-1-1 0,0 1 0,0 0 0,0-1-1,0 1 1,-1-1 0,1 0 0,-1 0 0,0 1 0,-3 3 0,-2 2 50,-1-1 1,1 0-1,-1 0 1,-1 0-1,1-1 1,-1-1-1,-13 8 0,16-11-132,0 0 0,0-1 0,-1 1 0,1-2 0,-1 1 0,1-1 0,-1 0 0,0 0-1,0 0 1,-7-1 0,13 0-83,-1 0 0,0 0-1,0-1 1,0 1 0,0 0-1,1-1 1,-1 1-1,0-1 1,0 0 0,1 1-1,-1-1 1,0 0 0,1 0-1,-1 0 1,1 0 0,-1 0-1,1-1 1,0 1 0,-1 0-1,1-1 1,0 1 0,0-1-1,0 1 1,0-1 0,0 1-1,0-1 1,0 0 0,1 1-1,-1-1 1,1 0 0,-1 0-1,1 0 1,0 1 0,-1-1-1,1 0 1,0 0-1,0 0 1,0 0 0,1 1-1,-1-4 1,6-27-1062</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17.289"/>
    </inkml:context>
    <inkml:brush xml:id="br0">
      <inkml:brushProperty name="width" value="0.05" units="cm"/>
      <inkml:brushProperty name="height" value="0.05" units="cm"/>
      <inkml:brushProperty name="color" value="#FF0066"/>
    </inkml:brush>
  </inkml:definitions>
  <inkml:trace contextRef="#ctx0" brushRef="#br0">9 15 9914,'-8'-14'7617,"22"45"-5780,24 32-1091,-23-41-588,-2 0 1,0 1-1,-1 1 0,-2 0 0,14 45 0,3 27 37,-15-57-1203,11 64 1,-18-77-835,7-2 692</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36.125"/>
    </inkml:context>
    <inkml:brush xml:id="br0">
      <inkml:brushProperty name="width" value="0.05" units="cm"/>
      <inkml:brushProperty name="height" value="0.05" units="cm"/>
      <inkml:brushProperty name="color" value="#FF0066"/>
    </inkml:brush>
  </inkml:definitions>
  <inkml:trace contextRef="#ctx0" brushRef="#br0">37 12 7050,'-7'-12'4660,"0"15"-1590,5 0-2857,0 1 0,1-1 0,-1 1-1,1 0 1,0-1 0,-2 8 0,-1 8-115,1 0 0,1 0 0,1 0 0,1 19 0,0-27-42,1-1 0,1 1 0,-1-1 0,2 0-1,-1 1 1,2-1 0,-1 0 0,1-1 0,11 19-1,-12-22-13,1-1-1,0 0 1,0 0-1,0 0 1,1 0-1,-1-1 0,1 0 1,0 0-1,0 0 1,1 0-1,-1-1 0,1 0 1,0 0-1,0-1 1,0 1-1,0-1 1,0-1-1,0 1 0,1-1 1,-1 0-1,0 0 1,1-1-1,-1 0 1,1 0-1,-1-1 0,1 1 1,-1-1-1,0-1 1,0 1-1,1-1 1,-1 0-1,0-1 0,0 1 1,-1-1-1,1 0 1,-1-1-1,1 1 1,-1-1-1,0 0 0,0-1 1,-1 1-1,1-1 1,-1 0-1,0 0 1,0 0-1,3-8 0,-3 8 33,-1-1 0,0 0 0,-1 0-1,0 0 1,0-1 0,0 1-1,0 0 1,-1-1 0,0 1-1,-1-1 1,0 0 0,0 1-1,0-1 1,0 1 0,-1-1 0,0 1-1,-1-1 1,1 1 0,-1 0-1,-1-1 1,1 1 0,-1 0-1,-4-6 1,3 5-57,-1 1 0,0-1 0,0 1-1,-1 0 1,0 1 0,0-1 0,0 1 0,-1 0 0,0 1-1,1-1 1,-2 1 0,1 1 0,0-1 0,-1 1 0,0 1-1,0-1 1,1 1 0,-10-1 0,8 3-191,0-1 0,0 1 0,0 1 0,0-1 1,0 2-1,-17 4 0,-17 2-3338,39-7 1666,4 2 814</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17.721"/>
    </inkml:context>
    <inkml:brush xml:id="br0">
      <inkml:brushProperty name="width" value="0.05" units="cm"/>
      <inkml:brushProperty name="height" value="0.05" units="cm"/>
      <inkml:brushProperty name="color" value="#FF0066"/>
    </inkml:brush>
  </inkml:definitions>
  <inkml:trace contextRef="#ctx0" brushRef="#br0">2 286 11114,'-2'-8'4489,"15"-9"-2856,11-5-425,18-14-456,4 0-176,-6-1-240,-4 3-152,-2 8-120,0 4-64,3 4-776,2 3-496,-7 6-1185,2 4 1361</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18.067"/>
    </inkml:context>
    <inkml:brush xml:id="br0">
      <inkml:brushProperty name="width" value="0.05" units="cm"/>
      <inkml:brushProperty name="height" value="0.05" units="cm"/>
      <inkml:brushProperty name="color" value="#FF0066"/>
    </inkml:brush>
  </inkml:definitions>
  <inkml:trace contextRef="#ctx0" brushRef="#br0">102 344 6153,'49'-39'3549,"-47"35"-26,-9 6-1807,-12 6-538,-2 8-76,-32 29-1,47-39-1026,1 0 0,-1 1 0,1-1-1,0 1 1,0 0 0,1 1-1,0-1 1,1 1 0,-5 10-1,8-17-90,0 0-1,-1 0 0,1 0 0,0 1 0,-1-1 0,1 0 1,0 0-1,0 0 0,0 0 0,0 0 0,0 1 0,0-1 1,0 0-1,1 0 0,-1 0 0,0 0 0,1 1 0,-1-1 1,1 1-1,0-2 0,-1 1 0,1-1 0,-1 1 0,1-1 0,0 1 0,-1-1 0,1 0 1,0 1-1,-1-1 0,1 0 0,0 1 0,0-1 0,-1 0 0,1 0 0,0 0 0,0 0 0,-1 0 0,1 0 1,0 0-1,0 0 0,1 0 0,1-1-2,0 0 0,0 1 0,1-1-1,-1-1 1,0 1 0,0 0 0,0-1 0,0 0 0,0 1 0,0-1 0,3-4 0,-1 1 47,1-1 0,-1 0 0,0-1 0,-1 1 0,0-1 0,0 0 1,0 0-1,-1 0 0,0-1 0,0 1 0,-1-1 0,0 0 0,1-12 0,6 25-524,1 0 485,0 0-1,1-1 1,-1-1-1,1 1 0,22 3 1,-26-7 36,-1 0 1,1 0-1,0-1 0,-1 0 1,1 0-1,0 0 1,-1-1-1,0 0 0,1 0 1,-1-1-1,0 0 1,0 0-1,0 0 0,0-1 1,-1 1-1,0-2 1,1 1-1,-2 0 0,1-1 1,0 0-1,-1 0 1,7-10-1,-3 0 268,-1 0 0,6-22-1,-10 30-132,-2-2 510,0 12-615,0-2-36,9 6 23,-6-5-38,1 0-1,-1 1 0,0 0 0,1 0 1,-1 0-1,-1 1 0,1-1 1,0 1-1,2 4 0,-2-3-53,0-1 1,0 0-1,0 0 0,0 0 0,1 0 0,-1-1 1,10 6-1,7-2-1634,-4-9-3059,1-3 2689</inkml:trace>
  <inkml:trace contextRef="#ctx0" brushRef="#br0" timeOffset="1">324 1 6993,'-31'0'3649,"18"5"-992,5 0-1577,14 6-1088,4-5-224,11 4-176,3-2-320,4-6 536</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18.803"/>
    </inkml:context>
    <inkml:brush xml:id="br0">
      <inkml:brushProperty name="width" value="0.05" units="cm"/>
      <inkml:brushProperty name="height" value="0.05" units="cm"/>
      <inkml:brushProperty name="color" value="#FF0066"/>
    </inkml:brush>
  </inkml:definitions>
  <inkml:trace contextRef="#ctx0" brushRef="#br0">0 600 6993,'35'21'2846,"-34"-21"-2744,-1 1 0,1-1 0,-1 1 0,1-1 0,-1 0-1,1 1 1,-1-1 0,1 1 0,-1 0 0,0-1-1,1 1 1,-1-1 0,0 1 0,0-1 0,1 1-1,-1 0 1,0-1 0,0 1 0,0 0 0,0-1 0,0 1-1,1 0 1,-1-1 0,-1 2 0,5 10 1824,8 10-275,-11-22-1620,-1 1-1,0 0 0,0-1 0,1 1 0,-1-1 0,0 1 0,0 0 0,0-1 0,0 1 0,0 0 0,0-1 0,0 1 1,0 0-1,0-1 0,0 1 0,-1-1 0,1 1 0,0 0 0,0-1 0,0 1 0,-1-1 0,1 1 0,0 0 1,-1-1-1,1 1 0,0-1 0,-1 1 0,1-1 0,-1 1 0,1-1 0,-1 0 0,1 1 0,-1-1 0,1 0 0,-1 1 1,0-1-1,1-1-23,-1 1 1,1-1 0,0 0 0,0 0 0,0 0-1,-1 0 1,1 0 0,0 0 0,0 0-1,1 0 1,-1 0 0,0 1 0,0-1 0,0 0-1,0 0 1,1 0 0,0-1 0,30-123 73,-30 125-82,-1-1 0,0 0 0,0 0-1,0 0 1,0 0 0,1 0 0,-1 0 0,0 0 0,1 0-1,-1 1 1,1-1 0,-1 0 0,1 0 0,-1 1 0,1-1-1,0 0 1,-1 0 0,1 1 0,0-1 0,-1 1 0,1-1-1,0 1 1,0-1 0,0 1 0,0-1 0,-1 1 0,1 0-1,0-1 1,0 1 0,0 0 0,0 0 0,0 0 0,0 0-1,0 0 1,1 0 0,2 1-7,0 0-1,0 1 1,-1 0-1,1 0 1,-1 0 0,1 0-1,3 3 1,17 9-6,-19-12 80,-1-1 0,1 1 0,0-1 0,0 0-1,0-1 1,0 1 0,0-1 0,-1 0 0,1 0-1,0 0 1,0-1 0,0 0 0,0 0 0,0 0-1,0 0 1,-1-1 0,1 0 0,-1 0 0,1 0-1,-1 0 1,0-1 0,0 0 0,0 0 0,0 0-1,0 0 1,-1 0 0,1-1 0,-1 0 0,0 0-1,0 0 1,0 0 0,-1 0 0,0 0 0,1-1-1,-1 1 1,-1-1 0,1 0 0,-1 1 0,0-1-1,0 0 1,0 0 0,0 0 0,-1 0 0,0 0-1,0 0 1,-2-8 0,-6-14 186,7 23-239,-1 0 1,1 0-1,0 0 1,0-1-1,0 1 1,0 0 0,1-7-1,0 10-31,0 0 0,1 0 0,-1 0 0,1 0 0,-1 0-1,1 1 1,0-1 0,-1 0 0,1 0 0,0 0 0,0 1 0,-1-1 0,1 0 0,0 1 0,0-1 0,0 1-1,0-1 1,0 1 0,0-1 0,1 1 0,27-8-153,-17 5 110,15-7 241,0 0-1,0-2 1,-1-1-1,-1-1 1,35-25 0,-41 17 530,-18 18-119,-14 15-646,-5 9-6,0 1 0,-17 28-1,32-45 41,0 1 0,1 0 0,-1-1 0,1 1 0,0 0 0,1 0 0,-1 0 0,1 0 0,0 1 0,0-1 0,0 0 0,1 0 0,0 1 0,0-1 0,0 0 0,2 8 0,-2-11 8,1-1 0,-1 1 0,1-1 0,-1 1-1,1-1 1,0 1 0,0-1 0,0 1 0,0-1 0,0 0 0,0 0-1,0 0 1,0 1 0,0-1 0,0 0 0,0 0 0,1 0 0,-1-1-1,1 1 1,1 1 0,-1-2 6,0 1 0,1-1 0,-1 0-1,0 0 1,1 0 0,-1 0 0,0 0 0,1 0-1,-1 0 1,0-1 0,1 0 0,-1 1 0,0-1-1,0 0 1,0 0 0,1 0 0,1-2 0,10-5 10,-1 0 1,-1-2 0,1 0 0,-2 0 0,1-1 0,-1 0 0,-1-1 0,0 0 0,-1-1 0,0 0-1,-1 0 1,-1-1 0,10-23 0,-13 26 9,0 0 0,-1 0 0,0-1 0,-1 1 0,0-1 0,-1 1 0,0-1 0,-2-16 0,0 19-3,0 1 1,-1 0-1,1 0 0,-2 0 1,1 0-1,-1 0 0,-1 1 0,1-1 1,-1 1-1,0 0 0,-1 0 1,-8-11-1,12 17-11,-1-1 0,1 1 0,0 0 1,0-1-1,-1 1 0,1 0 0,0 0 0,-1 0 0,0 0 0,1 0 1,-1 0-1,1 0 0,-1 0 0,0 1 0,0-1 0,1 1 1,-4-1-1,3 1-3,1 0 0,0 0-1,0 1 1,0-1 0,0 1 0,0-1 0,0 0 0,0 1 0,0 0 0,0-1 0,0 1 0,0 0 0,0-1 0,0 1 0,0 0 0,0 0 0,1 0 0,-1 0-1,0 0 1,0 1 0,-3 5-9,1 0 0,0 0 0,1 0-1,0 0 1,0 0 0,-2 15 0,3-9 22,0 1 0,0 0 1,1 0-1,1 0 0,1 0 1,0-1-1,0 1 0,1-1 1,8 20-1,-9-27-158,0 0 0,1-1 0,0 1 0,0-1 0,0 1 0,1-1 0,0 0 0,0 0 0,0-1 0,0 1 0,1-1 0,0 0 0,0 0 0,0-1 0,0 1 0,0-1 0,1 0 0,-1-1 0,1 1 0,0-1 0,0 0 0,0 0 0,9 0 1,27 2-879</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19.269"/>
    </inkml:context>
    <inkml:brush xml:id="br0">
      <inkml:brushProperty name="width" value="0.05" units="cm"/>
      <inkml:brushProperty name="height" value="0.05" units="cm"/>
      <inkml:brushProperty name="color" value="#FF0066"/>
    </inkml:brush>
  </inkml:definitions>
  <inkml:trace contextRef="#ctx0" brushRef="#br0">18 13 6129,'-12'-13'3259,"12"13"-3178,0 0 0,0 0 0,-1 0 0,1 0 0,0 0 0,0 0 0,0 0 0,0 0 0,-1 0 0,1 0 0,0 0 0,0 0 0,0 0 0,0 0 0,-1 0 0,1 0 1,0 0-1,0 0 0,0 0 0,0 0 0,0 1 0,-1-1 0,1 0 0,0 0 0,0 0 0,0 0 0,0 0 0,0 0 0,0 0 0,0 0 0,-1 1 0,1-1 1,0 0-1,0 0 0,0 0 0,0 0 0,0 0 0,0 1 0,0-1 0,0 0 0,0 0 0,0 0 0,0 0 0,0 1 0,0-1 0,2 33 4165,-1-22-4839,9 50 2081,29 95 1,-6-30-681,-31-115-775,10 41 91,18 51-1,-20-86-213,-10-16 91,1-1-1,-1 0 1,0 0-1,1 0 0,-1 0 1,0 0-1,1 0 1,-1 0-1,0 0 1,1 0-1,-1 0 1,0 0-1,1 0 1,-1 0-1,1 0 1,-1 0-1,0 0 1,1 0-1,-1 0 1,0 0-1,0 0 0,1 0 1,-1-1-1,0 1 1,1 0-1,-1 0 1,0 0-1,0-1 1,1 1-1,-1-1 1,4-3 23,-1-1 0,0 0 1,0 0-1,0 0 0,1-6 1,11-17-3,34-35 21,-44 57-35,0 1 0,1 0 0,0 0 0,0 0 0,0 0 0,0 1 0,10-4 0,-14 7 0,0 0 1,0 0-1,0 0 1,0 0 0,0 1-1,0-1 1,0 1-1,0 0 1,0-1 0,0 1-1,1 0 1,-1 0-1,0 0 1,0 1 0,0-1-1,0 1 1,0-1-1,0 1 1,0-1 0,0 1-1,0 0 1,0 0-1,0 0 1,3 3 0,-3-3 6,-1 1 1,0-1 0,0 1 0,0 0 0,0-1 0,0 1 0,0 0 0,-1 0 0,1 0-1,0 0 1,-1 0 0,0 0 0,1 0 0,-1 0 0,0 0 0,0 0 0,0 0-1,0 0 1,0-1 0,-1 1 0,1 0 0,-1 0 0,0 3 0,-20 46 290,19-47-276,-2 6 38,-2 0-1,1 0 1,-14 15-1,18-23-207,0 0 0,0-1 0,-1 1 1,1-1-1,-1 1 0,0-1 0,1 1 0,-1-1 0,0 0 0,0 0 0,0 1 0,0-2 0,0 1 0,0 0 1,0 0-1,0-1 0,0 1 0,0-1 0,-1 1 0,1-1 0,0 0 0,0 0 0,0 0 0,0 0 1,-5-1-1,7 1-6,0 0 0,-1-1 0,1 1 0,-1 0 1,1-1-1,0 1 0,-1 0 0,1-1 0,0 1 1,0 0-1,-1-1 0,1 1 0,0 0 0,0-1 1,-1 1-1,1-1 0,0 1 0,0-1 0,0 1 1,0-1-1,0 1 0,0 0 0,0-1 0,0 1 1,0-1-1,0 1 0,0-1 0,0 1 0,0-1 1,0 1-1,0 0 0,0-1 0,1 1 1,-1-1-1,0 1 0,0-1 0,0 1 0,1 0 1,-1-1-1,0 1 0,1 0 0,-1-1 0,10-20-1773</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19.689"/>
    </inkml:context>
    <inkml:brush xml:id="br0">
      <inkml:brushProperty name="width" value="0.05" units="cm"/>
      <inkml:brushProperty name="height" value="0.05" units="cm"/>
      <inkml:brushProperty name="color" value="#FF0066"/>
    </inkml:brush>
  </inkml:definitions>
  <inkml:trace contextRef="#ctx0" brushRef="#br0">0 204 4537,'53'-125'2994,"-38"101"241,-15 24-3132,0 0-1,0-1 1,1 1-1,-1 0 0,0 0 1,1-1-1,-1 1 1,0 0-1,1 0 1,-1 0-1,0-1 0,1 1 1,-1 0-1,0 0 1,1 0-1,-1 0 1,0 0-1,1 0 0,-1 0 1,1 0-1,-1 0 1,0 0-1,1 0 1,-1 0-1,1 0 0,-1 0 1,1 0-1,0 1 138,0 0 0,0 0 0,0 0 0,0 1 0,0-1 0,-1 0-1,1 0 1,0 1 0,-1-1 0,1 0 0,-1 1 0,1-1 0,0 2 0,0 1-169,10 20 971,-9-19-972,0 0-1,-1-1 1,2 1-1,-1-1 1,0 0-1,1 1 1,0-1-1,0 0 1,4 4-1,-5-8-61,-1 1-1,0-1 0,1 1 1,-1-1-1,1 1 1,-1-1-1,1 0 0,-1 0 1,1 0-1,-1 0 0,1 0 1,-1 0-1,0 0 0,1 0 1,-1-1-1,1 1 0,-1 0 1,1-1-1,-1 1 1,0-1-1,1 0 0,-1 1 1,0-1-1,0 0 0,1 0 1,-1 0-1,0 0 0,0 0 1,0 0-1,0 0 0,0 0 1,0 0-1,0-1 1,0-1-1,4-3 117,0-1-1,-1 0 1,0 0 0,4-12 0,-1-4 166,-5 17-177,-1 0 0,1 0 0,1 0-1,-1 0 1,1 0 0,4-6 0,-6 11-92,0 0 0,0 0 0,0 0 0,0 0 0,0 0 0,0 0 0,0 0 0,1 0 0,-1 1 0,0-1 0,1 0 0,-1 1 0,1-1 0,-1 1 0,1-1 0,-1 1 0,1 0 0,-1 0 0,1-1 0,-1 1 0,1 0 0,-1 0 0,1 1 0,-1-1 0,1 0 0,-1 0 0,1 1 0,-1-1 0,0 1 0,4 1 0,-1 0 38,1 1 1,0 0-1,-1 0 1,0 1-1,1-1 1,-2 1 0,1 0-1,0 0 1,-1 0-1,1 0 1,-1 1-1,0-1 1,-1 1-1,1 0 1,-1 0 0,0 0-1,0 0 1,0 0-1,-1 0 1,0 1-1,1 5 1,0 5 131,0 0 0,-1 1 0,0-1 0,-1 0 0,-5 31 0,0-23-181,-2 0 0,0-1 0,-1 1 0,-2-2 0,0 1 0,-2-1 0,-26 38 0,37-59 7,-3 5 230,1-1-1,0 1 0,0 0 0,-5 11 0,7-10-159,0-1-1,0 0 1,1 0-1,0 1 1,0 6-1,0-12-81</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20.099"/>
    </inkml:context>
    <inkml:brush xml:id="br0">
      <inkml:brushProperty name="width" value="0.05" units="cm"/>
      <inkml:brushProperty name="height" value="0.05" units="cm"/>
      <inkml:brushProperty name="color" value="#FF0066"/>
    </inkml:brush>
  </inkml:definitions>
  <inkml:trace contextRef="#ctx0" brushRef="#br0">79 54 8458,'-6'-11'1204,"3"5"-499,1 1-1,-1 1 0,0-1 0,-1 0 0,1 1 1,-6-6-1,8 9-640,1 1 1,0 0 0,-1-1-1,1 1 1,-1 0-1,1 0 1,-1 0 0,1-1-1,0 1 1,-1 0-1,1 0 1,-1 0 0,1 0-1,-1 0 1,1 0 0,-1 0-1,1 0 1,-1 0-1,1 0 1,-1 0 0,1 0-1,-1 0 1,1 0-1,-1 0 1,1 0 0,0 1-1,-1-1 1,1 0-1,-1 0 1,0 1 0,0 1 25,-1-1 0,1 1 0,0 0 0,0 0 1,-1 0-1,1 0 0,0 0 0,1 0 0,-1 0 1,0 0-1,0 3 0,-4 18 85,0 0 0,2 0 0,0 1 0,2-1 0,1 1 0,0-1 0,2 1 0,1-1 0,7 28 0,-1-13-76,2 0-1,1-1 1,2-1 0,36 66-1,-30-70-101,2-1-1,35 40 1,-21-28-740,-22-24-220,-9-2 371</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20.516"/>
    </inkml:context>
    <inkml:brush xml:id="br0">
      <inkml:brushProperty name="width" value="0.05" units="cm"/>
      <inkml:brushProperty name="height" value="0.05" units="cm"/>
      <inkml:brushProperty name="color" value="#FF0066"/>
    </inkml:brush>
  </inkml:definitions>
  <inkml:trace contextRef="#ctx0" brushRef="#br0">1 928 7890,'0'-13'3857,"19"-3"639,18-30-3519,9 11-65,-4-9-232,2 4-208,-6-1-248,0 4-104,2 1-472,-4-4-400,-2-4-1200,1-4 1167</inkml:trace>
  <inkml:trace contextRef="#ctx0" brushRef="#br0" timeOffset="1">413 14 6409,'-29'-13'4057,"8"18"-464,13 14-1168,5 15-929,0 10-504,3 71-72,16-62 48,7 7-295,6 0-137,18-60-272,-18 55-192,1-15 24,-2-3-8,-5-4-176,1-4-256,-5-7-977,1-1-511,-2-9 1056</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21.294"/>
    </inkml:context>
    <inkml:brush xml:id="br0">
      <inkml:brushProperty name="width" value="0.05" units="cm"/>
      <inkml:brushProperty name="height" value="0.05" units="cm"/>
      <inkml:brushProperty name="color" value="#FF0066"/>
    </inkml:brush>
  </inkml:definitions>
  <inkml:trace contextRef="#ctx0" brushRef="#br0">1 358 8066,'0'-15'11580,"12"39"-7566,-4-6-4672,-8-17 675,8 17 75,1 0 0,1-1 0,19 26 1,-26-39-92,-1-1 1,1 0-1,0-1 1,-1 1-1,1 0 1,1-1-1,-1 1 1,0-1-1,1 0 1,-1 0-1,1-1 1,4 3-1,-6-4-4,0 0-1,0 0 0,0 0 0,0 0 0,0 0 0,0 0 0,0 0 1,0-1-1,-1 1 0,1-1 0,0 1 0,0-1 0,0 0 1,0 0-1,-1 0 0,1 0 0,0 0 0,-1 0 0,1 0 1,-1-1-1,1 1 0,-1 0 0,1-1 0,-1 1 0,0-1 0,1-2 1,3-3 13,0 0 0,-1-1 0,0 0 0,-1 1 0,0-2 0,0 1 0,-1 0 0,0 0 1,0-1-1,-1 1 0,1-13 0,-2 4 39,0 1 1,-1-1-1,-1 0 0,-6-29 1,10 49-64,0 0 0,0 1 0,1-1 1,-1 0-1,1-1 0,0 1 0,0 0 0,0-1 1,4 3-1,-2-1 4,34 30-4,-38-34 14,0 1 0,-1 0 0,1-1 0,0 1 0,0-1 0,0 1 0,0-1 0,0 1 0,0-1 0,0 1 0,0-1-1,0 0 1,0 0 0,1 1 0,-1-1 0,0 0 0,0 0 0,0 0 0,0 0 0,0-1 0,0 1 0,0 0 0,0 0 0,1-1-1,-1 1 1,0 0 0,0-1 0,0 1 0,0-1 0,-1 1 0,1-1 0,0 0 0,0 1 0,0-1 0,0 0 0,0 0 0,-1 0-1,1 1 1,0-1 0,-1 0 0,1 0 0,-1 0 0,1 0 0,0-2 0,2-1 3,8-12 13,-1 0 0,0-1 0,-1 0-1,-1 0 1,-1-1 0,0 0 0,-1 0-1,-1-1 1,3-21 0,-10 3 40,2 37-107,15-1-307,-1-1 315,0 0 0,0-1-1,23-8 1,-35 10 45,0 0 1,0 0-1,-1 0 0,1 0 0,0 0 0,0 0 1,-1-1-1,1 1 0,-1-1 0,1 1 0,-1-1 0,1 1 1,1-4-1,-3 4 7,1 1 1,-1-1 0,0 1-1,1-1 1,-1 0 0,0 0-1,1 1 1,-1-1 0,0 0 0,0 1-1,0-1 1,1 0 0,-1 0-1,0 1 1,0-1 0,0 0-1,0 0 1,0 0 0,-1 1-1,1-1 1,0 0 0,0 0-1,0 1 1,-1-1 0,1 0-1,0 1 1,-1-1 0,1 0-1,-1 1 1,1-1 0,-1 0-1,0 1-3,1-1-1,-1 1 1,1 0-1,-1 0 0,0 0 1,1-1-1,-1 1 1,0 0-1,1 0 1,-1 0-1,0 0 0,1 0 1,-1 0-1,0 1 1,1-1-1,-1 0 1,0 0-1,1 0 0,-1 0 1,1 1-1,-1-1 1,0 0-1,1 1 1,-1-1-1,1 1 0,-1-1 1,1 0-1,-1 1 1,1-1-1,0 1 1,-1-1-1,1 1 0,-1-1 1,1 1-1,0 0 1,-1-1-1,1 2 1,-14 23-89,11-17 43,0 0 1,0 0-1,1 0 0,1 0 0,-1 0 0,1 0 0,1 1 0,-1-1 0,1 0 0,3 16 0,-3-21 29,0-1 0,1 1-1,-1 0 1,1-1 0,0 1 0,0-1-1,0 1 1,0-1 0,1 1 0,-1-1 0,0 0-1,1 0 1,0 1 0,0-1 0,-1 0-1,1-1 1,0 1 0,1 0 0,-1 0-1,0-1 1,0 0 0,1 1 0,-1-1 0,1 0-1,-1 0 1,1 0 0,-1 0 0,1-1-1,0 1 1,-1-1 0,1 1 0,0-1-1,-1 0 1,1 0 0,0 0 0,4-1 0,-4 0 24,0 1 0,1-1 1,-1 1-1,0-1 1,0 0-1,0 0 0,0 0 1,0-1-1,0 1 1,0-1-1,0 1 1,0-1-1,-1 0 0,1 0 1,-1 0-1,1-1 1,-1 1-1,0 0 1,0-1-1,0 0 0,0 1 1,0-1-1,-1 0 1,1 0-1,-1 0 0,0 0 1,0 0-1,0 0 1,0-1-1,0 1 1,-1 0-1,0 0 0,1-1 1,-1 1-1,0 0 1,-1-1-1,1 1 1,-1-5-1,0 1 18,-1 0 0,1-1 0,-1 1 0,-1 0 0,1 0 0,-1 0 0,0 1 0,-1-1 0,0 1 0,0-1 0,0 1 0,-1 0 0,0 1 0,0-1 0,0 1 0,-8-6 0,8 8-61,4 2-42,0 0 0,-1-1 1,1 1-1,-1 0 0,1 0 0,-1 0 0,1 1 0,-1-1 0,0 0 1,1 1-1,-1-1 0,0 1 0,0-1 0,1 1 0,-1 0 1,0 0-1,0 0 0,0 0 0,1 0 0,-1 0 0,-3 1 0,4-1 7</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21.928"/>
    </inkml:context>
    <inkml:brush xml:id="br0">
      <inkml:brushProperty name="width" value="0.05" units="cm"/>
      <inkml:brushProperty name="height" value="0.05" units="cm"/>
      <inkml:brushProperty name="color" value="#FF0066"/>
    </inkml:brush>
  </inkml:definitions>
  <inkml:trace contextRef="#ctx0" brushRef="#br0">1 148 4441,'1'-2'747,"0"0"-1,0 1 1,0-1 0,0 1 0,0-1-1,1 1 1,-1-1 0,0 1-1,1 0 1,-1 0 0,1 0 0,0 0-1,-1 0 1,1 0 0,0 0 0,0 0-1,2 0 1,1 0-292,-1 0-1,0 0 1,0 1 0,0 0-1,0 0 1,1 0 0,7 2-1,-4-1-426,0 1-1,0 1 0,1-1 0,-2 1 0,1 1 0,0 0 1,11 7-1,-6 9 171,-10-14-117,-2-14 220,0-7-301,1-1 0,0 1 0,6-16 0,-3 8 6,-3-4 4,-2 24-11,0 0 0,0 0-1,1 0 1,-1 1 0,1-1 0,-1 0 0,1 0 0,0 0 0,0 1 0,2-5 0,-1 5-63,0-4-4935,-2 4 3840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22.347"/>
    </inkml:context>
    <inkml:brush xml:id="br0">
      <inkml:brushProperty name="width" value="0.05" units="cm"/>
      <inkml:brushProperty name="height" value="0.05" units="cm"/>
      <inkml:brushProperty name="color" value="#FF0066"/>
    </inkml:brush>
  </inkml:definitions>
  <inkml:trace contextRef="#ctx0" brushRef="#br0">1 183 7402,'6'-8'7533,"15"-7"-4458,-3 3-2092,-8 3-811,0-1 0,-1 0-1,11-16 1,-10 12-49,-7 11-56,0-1 1,-1 0-1,1 0 0,-1 0 1,0 0-1,0 0 0,0 0 1,0 0-1,-1-1 0,1 1 1,-1-1-1,-1 1 0,1-1 1,0 1-1,-1-10 0,-1 13-150,1 1-1,0 0 0,0 0 0,0 0 0,-1-1 0,1 1 1,0 0-1,-1 0 0,1 0 0,0 0 0,0 0 0,-1-1 0,1 1 1,0 0-1,-1 0 0,1 0 0,0 0 0,-1 0 0,1 0 0,0 0 1,0 0-1,-1 0 0,1 0 0,0 0 0,-1 0 0,1 0 0,0 1 1,-1-1-1,1 0 0,0 0 0,-1 0 0,0 4-573</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36.528"/>
    </inkml:context>
    <inkml:brush xml:id="br0">
      <inkml:brushProperty name="width" value="0.05" units="cm"/>
      <inkml:brushProperty name="height" value="0.05" units="cm"/>
      <inkml:brushProperty name="color" value="#FF0066"/>
    </inkml:brush>
  </inkml:definitions>
  <inkml:trace contextRef="#ctx0" brushRef="#br0">0 0 6505,'22'63'7692,"0"0"-4260,57 120-2164,-66-155-1243,10 17-3313,-19-39 2393</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23.833"/>
    </inkml:context>
    <inkml:brush xml:id="br0">
      <inkml:brushProperty name="width" value="0.05" units="cm"/>
      <inkml:brushProperty name="height" value="0.05" units="cm"/>
      <inkml:brushProperty name="color" value="#FF0066"/>
    </inkml:brush>
  </inkml:definitions>
  <inkml:trace contextRef="#ctx0" brushRef="#br0">246 721 6865,'-6'-2'841,"1"1"0,-1-1 0,0 1-1,1 0 1,-1 0 0,0 1 0,0-1-1,0 1 1,-11 2 0,14-1-802,0-1-1,1 1 1,-1 0 0,0 1 0,0-1 0,1 0 0,-1 1 0,1 0-1,-1-1 1,1 1 0,0 0 0,0 0 0,-1 0 0,2 1 0,-1-1-1,0 0 1,0 1 0,1-1 0,-1 1 0,1 0 0,-1 2-1,-14 29 584,0-2 0,-23 33 0,29-48 150,10-16-753,0-1 0,0 1 0,0-1 0,-1 1 0,1-1 0,0 1 1,0-1-1,0 1 0,0-1 0,0 1 0,0-1 0,0 1 0,0-1 1,0 1-1,0-1 0,0 1 0,0-1 0,0 1 0,0-1 0,0 1 1,1-1-1,-1 1 0,0-1 0,0 0 0,0 1 0,1-1 0,-1 1 1,0-1-1,1 1 0,0 0 111,19-1 123,-13-1-224,0 1 1,1 1 0,-1 0 0,0 0-1,0 0 1,0 1 0,12 4 0,-15-4-12,0-1 13,-1 0 1,0 1-1,0 0 1,1-1-1,-1 1 1,0 0 0,-1 1-1,1-1 1,0 0-1,-1 1 1,1 0-1,-1-1 1,0 1 0,0 0-1,0 0 1,0 0-1,0 1 1,-1-1-1,1 0 1,-1 1 0,0-1-1,0 1 1,0-1-1,-1 1 1,1-1-1,-1 1 1,0-1-1,0 5 1,-1 3 61,0 0 0,0 0 0,-1 0 1,-1 0-1,0 0 0,0-1 0,-6 13 0,4-12-35,-1 0-1,0 0 1,-1 0-1,0-1 1,-1 0-1,-15 16 1,20-24-71,1 1 0,-1 0 0,0-1 0,0 0-1,0 0 1,0 0 0,0 0 0,0 0 0,0 0 0,-1-1 0,1 1 0,-1-1 0,1 0 0,-1 0-1,1-1 1,-1 1 0,0-1 0,1 1 0,-1-1 0,0 0 0,1-1 0,-1 1 0,0-1 0,1 1 0,-1-1-1,-4-2 1,7 3-45,0-1 0,-1 0 0,1 1 0,0-1 0,0 0 1,0 0-1,0 0 0,0 0 0,0 0 0,0 0 0,0 0 0,1 0 0,-1 0 0,0 0 0,1-1 0,-1 1 0,1 0 0,-1 0 0,1-1 0,-1 1 0,1 0 0,0-1 0,0-1 0,0-1-111,0 0 0,0 1 0,0-1 0,1 0 0,0 0 0,0 1 0,0-1 0,3-5 0,-1 0-286,2 1 1,-1 0-1,1 0 0,0 0 1,1 1-1,9-10 1,-8 11-67,0 0 1,1 1 0,0 0-1,0 0 1,0 1 0,0 0-1,0 1 1,1-1-1,0 2 1,17-4 0,-18 3 890,1 1 0,-2-1 0,1 0 0,0-1 0,-1 0 0,1 0 0,-1-1 0,0 0 0,-1 0 0,1 0 0,-1-1 0,0 0 0,-1 0 0,1-1-1,4-7 1,1-2 461,0-1 0,-2 0-1,0 0 1,-1-1 0,9-27-1,-15 37-681,0-1 0,0 0 0,0 0 0,-1-14 0,-1 20-124,1 1 0,-1-1-1,-1 0 1,1 0 0,0 0 0,-1 0-1,0 0 1,1 0 0,-1 1-1,0-1 1,0 0 0,-1 1-1,1-1 1,-1 0 0,1 1 0,-1 0-1,-3-4 1,5 5-32,-1 1 0,0-1-1,0 1 1,0 0 0,0-1 0,0 1 0,0 0-1,0-1 1,0 1 0,1 0 0,-1 0-1,0 0 1,0 0 0,0 0 0,0 0 0,0 0-1,0 0 1,0 0 0,0 0 0,0 1 0,0-1-1,0 0 1,0 1 0,0-1 0,0 0-1,1 1 1,-1-1 0,0 1 0,0 0 0,0-1-1,1 1 1,-1 0 0,0-1 0,0 2 0,-23 28-312,22-27 338,-4 7-44,0-1 0,1 1 0,1 0 0,0 1 0,0-1 0,1 1 1,0-1-1,0 1 0,0 18 0,2-26 24,1 0-1,0 0 1,0 0 0,0 1-1,0-1 1,0 0 0,1 0 0,0 0-1,-1 0 1,1 0 0,0 0 0,1 0-1,-1 0 1,0 0 0,1 0-1,0 0 1,-1-1 0,1 1 0,0-1-1,1 1 1,-1-1 0,0 0 0,1 0-1,-1 0 1,1 0 0,-1 0 0,1-1-1,0 1 1,0-1 0,0 0-1,0 0 1,0 0 0,0 0 0,0 0-1,0 0 1,0-1 0,6 0 0,-2 1 20,0-1 1,0 0 0,0-1-1,0 0 1,0 0 0,0 0-1,-1-1 1,1 0 0,0-1-1,-1 1 1,1-1 0,-1 0-1,0-1 1,0 1 0,0-1-1,7-7 1,6-7 75,-1 0 0,-2-1 0,20-26 0,-4 4 9,-25 31-75,-1 1 0,0-1 0,0-1 0,5-13-1,14-26 507,-24 50-514,-1 0 0,0-1 0,0 1 0,0-1 0,0 1 0,0 0 0,0-1 0,0 1 0,0-1 0,0 1 0,0 0 0,0-1-1,0 1 1,-1-1 0,1 1 0,0 0 0,0-1 0,0 1 0,0-1 0,-1 1 0,1 0 0,0-1 0,0 1 0,-1 0 0,1-1 0,0 1 0,-1 0 0,1 0 0,0-1 0,-1 1 0,1 0-1,0 0 1,-1 0 0,1-1 0,-1 1 0,1 0 0,0 0 0,-1 0 0,1 0 0,-1 0 0,1 0 0,0 0 0,-1 0 0,0 0 0,0 0-31,1-1 1,-1 1-1,0 0 1,0 0-1,0 0 0,1 0 1,-1 0-1,0 0 1,0 0-1,0 0 1,1 0-1,-1 1 1,0-1-1,0 0 0,0 0 1,1 1-1,-1-1 1,0 0-1,1 1 1,-1-1-1,0 1 1,1-1-1,-1 1 0,0-1 1,1 1-1,-1 0 1,1-1-1,-1 2 1,-1 1-4,1-1 1,0 1-1,0 0 1,0 0-1,1 0 1,-1-1 0,1 1-1,-1 0 1,1 4-1,0-6 15,0 0-1,1 0 0,-1-1 0,0 1 1,0 0-1,1 0 0,-1-1 1,0 1-1,1 0 0,-1-1 0,1 1 1,-1-1-1,1 1 0,-1 0 0,1-1 1,-1 1-1,1-1 0,0 1 1,-1-1-1,1 0 0,0 1 0,-1-1 1,1 0-1,0 1 0,-1-1 0,1 0 1,0 0-1,0 0 0,0 0 1,-1 1-1,1-1 0,0 0 0,0 0 1,-1-1-1,1 1 0,0 0 1,0 0-1,-1 0 0,1 0 0,0-1 1,0 1-1,1-1 4,0 1 0,-1-1 0,1 1 0,0-1 1,-1 1-1,1-1 0,0 0 0,-1 0 0,1 0 0,-1 0 0,0 0 1,1 0-1,-1 0 0,0-1 0,0 1 0,0 0 0,0-1 0,0 1 0,0-1 1,0 1-1,0-1 0,0 1 0,-1-1 0,1-1 0,15-24 32,-1 8-25,-9 13-8,-1-1 1,0 0-1,0 1 0,-1-2 0,0 1 0,4-10 1,-6 13 0,0-1 1,0 1 0,1 0 0,0 1-1,-1-1 1,5-3 0,-7 6-2,1 0 0,-1 1 0,0-1 0,1 1 0,-1-1 0,1 1 0,0-1 0,-1 1 0,1-1 0,-1 1 1,1 0-1,0-1 0,-1 1 0,1 0 0,-1 0 0,1-1 0,0 1 0,-1 0 0,1 0 0,0 0 0,0 0 0,-1 0 0,1 0 0,0 0 0,-1 0 0,1 0 0,0 0 0,-1 0 0,1 0 1,0 1-1,0-1 0,-1 0 0,1 0 0,-1 1 0,1-1 0,0 1 0,-1-1 0,1 0 0,-1 1 0,1-1 0,-1 1 0,1-1 0,-1 1 0,1-1 0,0 2 0,-1-1 91,17 24 129,-14-23-221,1 0 0,-1-1-1,1 1 1,-1-1 0,1 0 0,-1 0 0,1 0-1,0 0 1,-1-1 0,1 1 0,0-1-1,0 0 1,-1 0 0,1 0 0,4-1 0,2-1 0,0 0 1,0-1-1,13-5 1,-14 4 4,-1 0 1,0-1-1,1 0 0,-1-1 1,-1 1-1,1-2 1,-1 1-1,0-1 0,9-11 1,-6 5 21,-1-1 0,0 1-1,0-2 1,8-21 0,-9 15 14,-1-1 0,-1 0 0,-1 0-1,-1 0 1,-1-1 0,0-35 0,-4-6 36,-9-65 0,5 100-17,5 29-61,0 0 1,0-1 0,0 1 0,0 0 0,0 0 0,0 0 0,0-1 0,0 1-1,0 0 1,0 0 0,0-1 0,0 1 0,0 0 0,0 0 0,-1 0-1,1-1 1,0 1 0,0 0 0,0 0 0,0 0 0,0-1 0,0 1-1,-1 0 1,1 0 0,0 0 0,0 0 0,0-1 0,-1 1 0,1 0 0,0 0-1,0 0 1,0 0 0,-1 0 0,1 0 0,0 0 0,0 0 0,0 0-1,-1 0 1,1 0 0,0 0 0,0 0 0,-1 0 0,-4 10 53,-1 19-17,3 16 0,2 1 0,2-1 0,9 55 0,37 135-435,-30-135-4270,-13-82 3531</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24.264"/>
    </inkml:context>
    <inkml:brush xml:id="br0">
      <inkml:brushProperty name="width" value="0.05" units="cm"/>
      <inkml:brushProperty name="height" value="0.05" units="cm"/>
      <inkml:brushProperty name="color" value="#FF0066"/>
    </inkml:brush>
  </inkml:definitions>
  <inkml:trace contextRef="#ctx0" brushRef="#br0">0 98 9674,'5'-15'4793,"2"2"-1480,14 7-2089,3-4-488,12 2-320,4-2-40,0-3-104,1 0-104,-12 5-904,-6 7-4481,-22 23 3697</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25.140"/>
    </inkml:context>
    <inkml:brush xml:id="br0">
      <inkml:brushProperty name="width" value="0.05" units="cm"/>
      <inkml:brushProperty name="height" value="0.05" units="cm"/>
      <inkml:brushProperty name="color" value="#FF0066"/>
    </inkml:brush>
  </inkml:definitions>
  <inkml:trace contextRef="#ctx0" brushRef="#br0">252 684 7514,'-1'-2'320,"-3"-5"1036,-1-1-1,-1 1 1,1 0 0,-1 0 0,-1 0 0,-12-11 0,16 17-1246,1 0 0,0 0 0,-1 0 0,1 0 0,-1 0 0,1 0 0,-1 1 0,0-1 0,1 1 0,-1 0 0,1 0 0,-1 0 0,0 0 0,1 0 0,-1 0 0,0 1 0,1-1 0,-1 1 0,1 0 0,-1 0 0,1 0 0,-1 0 0,1 0 0,0 0 0,-1 1 0,1-1 0,0 1 0,-3 3 0,-7 5-64,1 1 1,1 0-1,0 0 0,0 1 1,2 1-1,-1-1 1,1 1-1,1 1 0,0 0 1,1 0-1,1 0 0,0 0 1,1 1-1,1 0 1,0 0-1,-2 29 0,5-42-56,0 1 0,0 0 1,1-1-1,-1 1 0,0-1 0,1 0 0,0 1 0,0-1 0,0 1 0,0-1 1,0 0-1,0 0 0,0 1 0,1-1 0,-1 0 0,1 0 0,0-1 1,-1 1-1,1 0 0,0 0 0,0-1 0,0 1 0,0-1 0,1 0 0,-1 1 1,0-1-1,0 0 0,1 0 0,-1-1 0,1 1 0,-1 0 0,1-1 0,-1 0 1,1 1-1,-1-1 0,1 0 0,-1 0 0,1 0 0,-1-1 0,1 1 0,-1-1 1,1 1-1,-1-1 0,0 0 0,1 0 0,-1 0 0,0 0 0,1 0 0,-1-1 1,0 1-1,0-1 0,0 1 0,0-1 0,-1 0 0,1 1 0,0-1 0,-1 0 1,1 0-1,-1-1 0,1 1 0,-1 0 0,0 0 0,0-1 0,0 1 0,0 0 1,0-5-1,3-11-14,0 1 1,1-34-1,-5 51 11,3 0-67,7-1 98,-1 1 0,0-1 0,0-1 0,0 0 0,0 0 0,0-1 0,-1 0 0,1 0 0,-1-1 0,0 0 0,11-7 0,4-6 174,0-1 0,26-27 0,-29 26 142,1 0 1,35-24-1,-54 42-327,-1 0 1,0 0-1,1 0 0,-1 0 1,0 0-1,1 1 0,-1-1 1,1 0-1,0 1 1,-1-1-1,1 1 0,-1 0 1,1-1-1,0 1 1,-1 0-1,1 0 0,0 0 1,-1 0-1,1 0 0,0 1 1,-1-1-1,1 0 1,0 1-1,-1-1 0,1 1 1,-1 0-1,1-1 0,-1 1 1,1 0-1,-1 0 1,0 0-1,3 2 0,0 2 9,0 0 0,-1 1 0,1 0 0,-1 0 0,0 0-1,4 11 1,3 6 18,-10-27-39,0 0 1,0 0 0,1 0-1,-1 0 1,1 0-1,0-1 1,0 1-1,2-4 1,1-6 3,-1-1-14,1 0 0,1 1-1,0-1 1,1 1 0,0 0 0,14-21 0,-19 34 8,0 0 0,0 0 1,0 0-1,0 0 0,0 0 0,0 1 0,0-1 0,0 0 0,0 1 1,0-1-1,1 1 0,-1-1 0,0 1 0,0-1 0,1 1 0,-1 0 0,0 0 1,1 0-1,-1 0 0,0 0 0,1 0 0,1 0 0,32 10-111,1-1 94,-31-10 24,0 1 0,0-1 1,-1 1-1,1-1 0,0-1 0,0 1 0,0-1 1,-1 1-1,1-2 0,-1 1 0,1 0 0,-1-1 1,5-4-1,-2 2 8,0-2 1,0 1-1,-1-1 1,0 0-1,-1 0 0,9-15 1,-5 5 22,-1-1 1,0 1-1,-1-2 0,-1 1 1,-1-1-1,3-22 0,-6 28 1,-1 0-1,-1 0 0,0-1 1,-1 1-1,0 0 0,-1 0 1,-6-22-1,-3 0 47,-22-47 0,26 66-63,-2 0 12,5 11-32,1 9-64,4 12 59,0 0-1,0 0 1,2 0-1,0 0 1,1 0-1,0 0 1,1-1-1,1 0 1,1 0-1,11 19 1,1-2-938,1-1 0,1-1 0,40 43 0,-52-64-1059,-8-3 918</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25.606"/>
    </inkml:context>
    <inkml:brush xml:id="br0">
      <inkml:brushProperty name="width" value="0.05" units="cm"/>
      <inkml:brushProperty name="height" value="0.05" units="cm"/>
      <inkml:brushProperty name="color" value="#FF0066"/>
    </inkml:brush>
  </inkml:definitions>
  <inkml:trace contextRef="#ctx0" brushRef="#br0">75 363 7466,'-62'-48'3560,"61"48"-3462,0 0 0,0-1 0,1 1 0,-1 0 0,0-1 0,1 1 0,-1-1 0,0 1 0,1-1 0,-1 1 0,1-1 0,-1 0 0,1 1 0,-1-1 0,1 0 0,-1 1 0,1-1 0,0 0 0,0 1 0,-1-1 0,1 0 0,0 0 0,0 1 0,0-1 0,-1 0 0,1 0 0,0 0 0,0 1-1,0-1 1,0 0 0,1 0 0,-1 0 0,0 1 0,0-1 0,0 0 0,1 0 0,-1 1 0,0-1 0,1 0 0,-1 0 0,1 1 0,-1-1 0,0 1 0,2-2 0,1 0 30,0-1 1,1 1-1,-1 0 0,1 1 1,-1-1-1,7-2 0,-3 2 200,6-4 79,1 0 1,0 1-1,0 1 1,0 0-1,1 1 0,0 0 1,18 0-1,-29 3-377,-1 0 0,1 0-1,0 0 1,-1 1 0,1 0 0,0-1-1,-1 1 1,1 1 0,-1-1 0,0 0-1,1 1 1,-1 0 0,0-1-1,0 1 1,0 1 0,0-1 0,0 0-1,0 1 1,-1-1 0,1 1-1,-1 0 1,0 0 0,1 0 0,-2 0-1,1 0 1,0 1 0,0-1-1,-1 0 1,0 1 0,0-1 0,0 1-1,0-1 1,0 1 0,-1 5-1,3 20-2260,0-16 1450</inkml:trace>
  <inkml:trace contextRef="#ctx0" brushRef="#br0" timeOffset="1">187 125 9122,'-13'0'4625,"3"0"-1560,7-2-1769,6 2-544,-3-1-808,0-1-168,0 1-664,8-9-384,14-21 983,37-47-231</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25.990"/>
    </inkml:context>
    <inkml:brush xml:id="br0">
      <inkml:brushProperty name="width" value="0.05" units="cm"/>
      <inkml:brushProperty name="height" value="0.05" units="cm"/>
      <inkml:brushProperty name="color" value="#FF0066"/>
    </inkml:brush>
  </inkml:definitions>
  <inkml:trace contextRef="#ctx0" brushRef="#br0">2 0 4673,'-1'5'7104,"0"-5"-6998,5 19 2173,8 23-1106,20 40 812,-15-39-982,18 67-1,-29-82-748,-3-13-59,0 0 0,10 26 0,-13-40-195,1 0 0,-1 0 0,0-1 0,0 1 0,1 0 0,-1 0 0,0-1 0,1 1 0,-1 0 1,1-1-1,-1 1 0,1-1 0,-1 1 0,1-1 0,-1 1 0,1-1 0,0 1 0,-1-1 0,1 1 0,0-1 0,-1 0 0,1 1 0,0-1 0,0 0 0,-1 0 0,1 1 0,1-1 0,-1 0 1,0-1 1,0 1-1,0-1 0,0 1 1,0-1-1,-1 1 1,1-1-1,0 0 1,0 0-1,0 1 0,-1-1 1,1 0-1,0 0 1,-1 0-1,1 1 0,0-3 1,17-40 153,-17 42-148,2-10 35,0 0 1,1 0-1,1 1 0,6-11 1,-11 19-36,0 1 1,1 0 0,-1 0-1,1 0 1,0 0-1,-1 0 1,1 0-1,0 0 1,0 0 0,-1 0-1,1 0 1,0 1-1,0-1 1,0 0 0,0 0-1,0 1 1,0-1-1,0 1 1,0-1-1,1 1 1,-1-1 0,0 1-1,0 0 1,0 0-1,0-1 1,1 1-1,-1 0 1,0 0 0,0 0-1,1 0 1,-1 0-1,0 0 1,0 1 0,0-1-1,0 0 1,1 1-1,-1-1 1,0 1-1,0-1 1,0 1 0,0-1-1,0 1 1,0 0-1,0 0 1,0-1-1,0 1 1,0 0 0,-1 0-1,1 0 1,0 0-1,0 0 1,0 2-1,2 0 40,0 1 0,-1 0 0,0 0 0,0 1-1,0-1 1,0 0 0,-1 1 0,1-1-1,-1 1 1,0-1 0,-1 1 0,1 0 0,-1-1-1,0 1 1,0 0 0,0-1 0,-1 1-1,1 0 1,-3 5 0,1-2-19,0-1 0,-1 1 0,0 0 0,0-1 0,-1 0 0,0 0 0,-1 0 0,1 0 0,-1 0-1,-9 8 1,12-14-231,0 1 0,0-1 0,0 0 0,0 0 0,0 0 0,0 0 0,-1 0 0,1 0 0,0-1 0,-1 1 0,1-1 0,0 1 0,-1-1 0,1 0 0,0 0 0,-1 0 0,1-1 0,-1 1 0,1 0 0,0-1 0,-1 1 0,1-1 0,0 0 0,-5-2 0,1-4-910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26.484"/>
    </inkml:context>
    <inkml:brush xml:id="br0">
      <inkml:brushProperty name="width" value="0.05" units="cm"/>
      <inkml:brushProperty name="height" value="0.05" units="cm"/>
      <inkml:brushProperty name="color" value="#FF0066"/>
    </inkml:brush>
  </inkml:definitions>
  <inkml:trace contextRef="#ctx0" brushRef="#br0">1 19 8482,'2'7'6813,"2"5"-3506,23 46-3300,-25-56-2,0 1 0,1 0-1,-1-1 1,0 1-1,1-1 1,0 1 0,0-1-1,0 0 1,0 0-1,0-1 1,0 1 0,4 1-1,13-1 521,-20-2-467,1 0 0,-1 0-1,1 0 1,-1-1 0,1 1-1,-1 0 1,1 0 0,-1-1-1,0 1 1,1 0 0,-1-1-1,0 1 1,1 0 0,-1-1-1,0 1 1,1-1 0,-1 1-1,0-1 1,0 1 0,1-1-1,-1 1 1,0 0 0,0-1-1,0 1 1,0-1 0,0 1-1,0-1 1,0 1 0,0-1-1,0 0 1,0-2 98,0 0 1,-1 0 0,0 0-1,0 1 1,1-1-1,-1 0 1,-1 1-1,1-1 1,0 1 0,-1-1-1,1 1 1,-4-4-1,-27-27 115,23 23-299,5 6-566,-20-18 416,10 14-7136,27 11 4983</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26.889"/>
    </inkml:context>
    <inkml:brush xml:id="br0">
      <inkml:brushProperty name="width" value="0.05" units="cm"/>
      <inkml:brushProperty name="height" value="0.05" units="cm"/>
      <inkml:brushProperty name="color" value="#FF0066"/>
    </inkml:brush>
  </inkml:definitions>
  <inkml:trace contextRef="#ctx0" brushRef="#br0">169 214 10226,'-4'-1'492,"0"1"-1,0-1 1,0 1-1,0 0 1,0 0-1,0 1 1,0-1-1,1 1 1,-1 0-1,0 0 1,0 0-1,0 0 1,1 1-1,-5 1 1,2 1-287,-1 0 0,1 0 1,0 1-1,1 0 0,-1 0 1,1 0-1,-6 8 0,4-5-263,1 0-1,0 1 0,1 0 0,0 0 0,0 1 1,1 0-1,0-1 0,1 1 0,0 0 0,-3 20 1,6-29 32,0 1 1,0 0 0,0 0 0,0 0-1,0-1 1,0 1 0,0 0 0,0 0-1,1 0 1,-1-1 0,1 1-1,-1 0 1,1-1 0,0 1 0,0 0-1,0-1 1,1 3 0,-1-3 8,0-1 1,0 1-1,0-1 1,0 1-1,-1-1 1,1 1-1,0-1 0,0 1 1,1-1-1,-1 0 1,0 0-1,0 1 1,0-1-1,0 0 1,0 0-1,0 0 0,0 0 1,0 0-1,0 0 1,0-1-1,2 1 1,1-2 3,1 1 0,-1-1 0,1 0 1,-1 0-1,0-1 0,0 1 0,0-1 1,0 0-1,-1 0 0,1 0 0,4-5 0,2-7 115,0 0 0,-1 0 0,0-1 0,-2 0 0,0 0-1,0-1 1,-2 0 0,0 0 0,-1-1 0,0 1-1,-2-1 1,0 0 0,-1 1 0,-1-1 0,0 0 0,-2 0-1,0 0 1,-1 1 0,-6-22 0,-5 8 329,13 31-424,1 0 0,0 0 0,0-1 0,0 1-1,0 0 1,0 0 0,0 0 0,0 0 0,-1 0 0,1-1 0,0 1-1,0 0 1,0 0 0,0 0 0,0 0 0,-1 0 0,1 0-1,0 0 1,0 0 0,0-1 0,-1 1 0,1 0 0,0 0 0,0 0-1,0 0 1,-1 0 0,1 0 0,0 0 0,0 0 0,0 0-1,0 0 1,-1 0 0,1 0 0,0 1 0,0-1 0,0 0 0,-1 0-1,1 0 1,0 0 0,0 0 0,0 0 0,-1 0 0,-2 18 34,2 5-87,2 0 1,0 0-1,9 40 0,-8-54 54,0 1-1,1-1 0,0 0 0,0 0 0,1 0 1,0-1-1,1 1 0,0-1 0,0 0 0,1 0 0,10 11 1,-14-18-1,0 1 0,0 0 0,0-1-1,0 1 1,0-1 0,1 1 0,-1-1 0,1 0 0,-1 0 0,1 0 0,-1 0 0,1-1 0,-1 1 0,1-1 0,0 0 0,-1 1 0,1-1 0,0 0 0,-1-1 0,1 1 0,-1 0-1,1-1 1,0 1 0,-1-1 0,1 0 0,-1 0 0,1 0 0,-1 0 0,0 0 0,3-3 0,0 1 47,-1 0-1,1-1 1,-1 0 0,0 1-1,0-2 1,-1 1 0,1 0-1,-1-1 1,0 0 0,0 0 0,0 0-1,-1 0 1,2-6 0,14-32 242,-18 41-290,1 0 0,0 1 0,0-1 0,0 0 0,0 1 0,0-1 0,0 1 0,0-1 0,0 1 0,1 0 0,-1-1 0,0 1 0,1 0 0,-1 0 0,1 0 0,0 0 0,-1 0 0,1 0 0,0 1 0,0-1 0,1 0 0,-2 1-6,0 0 0,0 1 0,0-1 0,0 0 0,0 1 0,-1-1 0,1 1 0,0-1 0,0 1 0,-1 0-1,1-1 1,0 1 0,-1 0 0,1-1 0,-1 1 0,1 0 0,-1 0 0,1 0 0,-1-1 0,1 1 0,-1 0 0,0 0 0,1 0 0,-1 0 0,0 0 0,0 0 0,0 1 0,5 34-451,-4-23-296,-1-12 588,0 1 0,0-1 0,1 1 0,-1-1 0,0 1 1,1-1-1,0 0 0,-1 1 0,1-1 0,0 0 0,-1 1 0,1-1 1,0 0-1,0 0 0,0 0 0,2 2 0,11 7-774</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27.369"/>
    </inkml:context>
    <inkml:brush xml:id="br0">
      <inkml:brushProperty name="width" value="0.05" units="cm"/>
      <inkml:brushProperty name="height" value="0.05" units="cm"/>
      <inkml:brushProperty name="color" value="#FF0066"/>
    </inkml:brush>
  </inkml:definitions>
  <inkml:trace contextRef="#ctx0" brushRef="#br0">32 1 9306,'-14'8'4065,"6"1"-2241,0-4-1008,6 2-832,2-2-400,6 1-552,16 2-184,-1 3 632</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27.867"/>
    </inkml:context>
    <inkml:brush xml:id="br0">
      <inkml:brushProperty name="width" value="0.05" units="cm"/>
      <inkml:brushProperty name="height" value="0.05" units="cm"/>
      <inkml:brushProperty name="color" value="#FF0066"/>
    </inkml:brush>
  </inkml:definitions>
  <inkml:trace contextRef="#ctx0" brushRef="#br0">0 114 6161,'38'55'3245,"-38"-55"-3145,0 0-1,0 1 1,0-1 0,0 0-1,1 0 1,-1 1 0,0-1-1,0 0 1,1 1 0,-1-1-1,0 0 1,1 0 0,-1 0-1,0 1 1,0-1 0,1 0-1,-1 0 1,1 0 0,-1 0-1,0 0 1,1 0 0,-1 1-1,0-1 1,1 0 0,-1 0-1,0 0 1,1 0 0,-1 0-1,0 0 1,1-1 0,-1 1-1,1 0 1,-1 0 0,0 0-1,1 0 1,-1 0 0,0 0-1,1-1 1,-1 1-1,0 0 1,0 0 0,1 0-1,-1-1 1,0 1 0,1 0-1,-1-1 1,0 1 0,1-1-1,8-17 1831,-8 15-1233,4-7 232,0-1 1,-1 1 0,4-17-1,-7 25-830,0-1 0,-1 1 0,1-1 0,-1 1-1,1-1 1,-1 1 0,0-1 0,0 1-1,-1-1 1,1 1 0,0-1 0,-1 1 0,1-1-1,-1 1 1,0-1 0,0 1 0,0 0-1,0-1 1,0 1 0,-1 0 0,1 0-1,-3-3 1,4 5-98,-1-1 1,0 1-1,0-1 0,0 1 0,0-1 0,0 1 0,0 0 0,0 0 1,0-1-1,0 1 0,0 0 0,0 0 0,0 0 0,0 0 0,0 0 1,0 0-1,0 0 0,0 0 0,0 1 0,0-1 0,0 0 0,0 1 1,0-1-1,0 0 0,0 1 0,0-1 0,0 1 0,1-1 0,-1 1 1,0 0-1,0-1 0,1 1 0,-2 1 0,0 0-58,0 0 0,0 0 0,-1 0 0,2 1 0,-1-1-1,0 1 1,0 0 0,1-1 0,0 1 0,-2 3 0,2-5 38,1 1 0,-1-1 0,1 0 1,-1 1-1,1-1 0,0 1 0,-1-1 1,1 0-1,0 1 0,0-1 0,0 1 1,0-1-1,0 1 0,0-1 0,1 0 0,-1 1 1,0-1-1,1 1 0,-1-1 0,1 0 1,0 0-1,-1 1 0,1-1 0,0 0 1,-1 0-1,1 0 0,0 1 0,0-1 0,0 0 1,0 0-1,0 0 0,1-1 0,-1 1 1,0 0-1,0 0 0,0-1 0,1 1 1,-1-1-1,0 1 0,1-1 0,-1 1 0,1-1 1,-1 0-1,0 0 0,1 1 0,-1-1 1,1 0-1,1-1 0,7 1 17,0-1 0,0 0 0,1-1 0,-1 0 0,12-4 0,-7 1 145,0 2 0,0 0 0,15-1 1,-23 4 0,-1-1 0,1 1 0,-1 1 0,1-1 0,-1 1 0,0 0 0,1 0 0,-1 1 0,10 4 0,-15-6-125,0 0-1,-1 0 1,1 1-1,0-1 1,-1 1-1,1-1 1,-1 0-1,1 1 1,0-1-1,-1 1 1,1 0 0,-1-1-1,0 1 1,1-1-1,-1 1 1,1 0-1,-1-1 1,0 1-1,0 0 1,1-1-1,-1 1 1,0 0-1,0-1 1,0 1-1,0 0 1,0 0-1,-5 6-2255,3-6 1492</inkml:trace>
  <inkml:trace contextRef="#ctx0" brushRef="#br0" timeOffset="1">804 1 19324,'-40'40'7074,"-4"-1"-5874,2-10-672,10-18-1448,3 1-705,16-12 905</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39.153"/>
    </inkml:context>
    <inkml:brush xml:id="br0">
      <inkml:brushProperty name="width" value="0.05" units="cm"/>
      <inkml:brushProperty name="height" value="0.05" units="cm"/>
      <inkml:brushProperty name="color" value="#FF0066"/>
    </inkml:brush>
  </inkml:definitions>
  <inkml:trace contextRef="#ctx0" brushRef="#br0">225 45 816,'-6'-7'562,"6"7"-534,0 0 0,0-1 0,0 1 0,-1 0 0,1-1-1,0 1 1,0 0 0,-1-1 0,1 1 0,0 0 0,0-1 0,-1 1 0,1 0 0,0 0 0,-1 0 0,1-1 0,0 1 0,-1 0 0,1 0-1,-1 0 1,1 0 0,0-1 0,-1 1 0,1 0 0,-1 0 0,1 0 0,0 0 0,-1 0 0,1 0 0,-1 0 0,1 0 0,0 0 0,-1 1-1,1-1 1,-1 0 0,1 0 0,-1 0 0,-8 8-834,-5 1 925,-113 42 387,126-51-271,-1 1-1,1-1 1,0 1 0,0-1 0,0 0 0,0 0-1,-1 1 1,1-1 0,0 0 0,0 0 0,-1 0-1,1 0 1,0 0 0,0-1 0,0 1 0,-1 0 0,1 0-1,0-1 1,0 1 0,0-1 0,0 1 0,0-1-1,0 0 1,-2-1 0,-12-3 1654,8 0-1567,7 5-309,0 0 0,0 0 0,0-1 0,0 1 0,-1 0 0,1 0 0,0 0-1,0 0 1,0 0 0,0 0 0,0 0 0,0 0 0,0 0 0,-1-1 0,1 1-1,0 0 1,0 0 0,0 0 0,0 0 0,0 0 0,0-1 0,0 1 0,0 0 0,0 0-1,0 0 1,0 0 0,0 0 0,0-1 0,0 1 0,0 0 0,0 0 0,0 0-1,0 0 1,0 0 0,0-1 0,0 1 0,0 0 0,0 0 0,0 0 0,0 0-1,0 0 1,1-1 0,-1 1 0,0 0 0,0 0 0,0 0 0,0 0 0,0 0-1,0 0 1,0 0 0,0 0 0,1-1 0,-1 1 0,0 0 0,0 0 0,0 0-1,1 0 1,12-2 145,0-1 0,1 2 1,0 0-1,-1 1 0,1 0 0,15 3 0,16 0 392,203-15 1112,-174 5-1252,131 4 0,-151 4-221,1-2 0,63-11 0,44-1-106,364-2 568,-367 6-269,83 1-213,-147 19-86,-65-6 0,0-2 0,32 0 0,-47-3-51,393 0 251,-25 8-54,-136-13 446,-24 15-571,-142-8 19,45 3 317,-112-4-207,0 2 0,-1-1 0,1 2 0,-1 0 0,0 1 0,16 7 0,-17-11-1069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2:48.258"/>
    </inkml:context>
    <inkml:brush xml:id="br0">
      <inkml:brushProperty name="width" value="0.05" units="cm"/>
      <inkml:brushProperty name="height" value="0.05" units="cm"/>
      <inkml:brushProperty name="color" value="#FF0066"/>
    </inkml:brush>
  </inkml:definitions>
  <inkml:trace contextRef="#ctx0" brushRef="#br0">2 276 5425,'-2'7'3413,"3"2"-3179,1 0 0,0 1-1,0-2 1,1 1 0,0 0 0,0 0 0,1-1 0,0 0-1,10 15 1,8 8 451,30 32 1,-18-22-353,-22-20 109,-12-15 120,-10-12 166,0-4-654,1 0-1,-1-1 1,1 0-1,1 0 1,0-1-1,1 0 1,0 0-1,1-1 1,0 1-1,-6-24 0,8 18-59,0 0 0,1-1 0,1 0-1,0 1 1,2-1 0,0 0-1,5-28 1,0 12 119,10-36 0,-13 62-120,1-1 0,0 1-1,1 0 1,0 0 0,0 0-1,1 0 1,0 1-1,11-14 1,-14 21-183,1-1 0,-1 0 0,1 1 0,-1 0 0,1-1 0,0 1 0,-1 0 0,1 1-1,0-1 1,0 0 0,-1 1 0,1-1 0,0 1 0,0 0 0,0 0 0,0 0 0,0 0 0,-1 1 0,1-1 0,0 1 0,0 0 0,4 1 0,16 8-739</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37.013"/>
    </inkml:context>
    <inkml:brush xml:id="br0">
      <inkml:brushProperty name="width" value="0.05" units="cm"/>
      <inkml:brushProperty name="height" value="0.05" units="cm"/>
      <inkml:brushProperty name="color" value="#FF0066"/>
    </inkml:brush>
  </inkml:definitions>
  <inkml:trace contextRef="#ctx0" brushRef="#br0">20 465 5225,'-11'-6'2913,"8"1"-129,0-1-1063,0-7-337,6-2-32,8-5-223,44-39-209,-28 40-376,-4-2-144,-5 3-192,0 4-72,-3 2-472,1 0-336,-2 2-729,-5-1-503,-1-2 1208</inkml:trace>
  <inkml:trace contextRef="#ctx0" brushRef="#br0" timeOffset="1">206 97 6849,'-24'-83'2933,"19"70"-1179,2 13-582,2 15-72,1-14-962,3 14 579,1-1 0,9 21 1,-2-3-3,3 2-158,0-1-1,3 0 1,37 56 0,-14-24-677,-33-54-612,-1-3-764</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42.023"/>
    </inkml:context>
    <inkml:brush xml:id="br0">
      <inkml:brushProperty name="width" value="0.05" units="cm"/>
      <inkml:brushProperty name="height" value="0.05" units="cm"/>
      <inkml:brushProperty name="color" value="#FF0066"/>
    </inkml:brush>
  </inkml:definitions>
  <inkml:trace contextRef="#ctx0" brushRef="#br0">1 225 3737,'4'-4'365,"0"-1"1,0 1-1,1 0 1,-1 1-1,1-1 1,0 1-1,0 0 1,0 0-1,0 1 0,1-1 1,-1 1-1,1 0 1,0 0-1,9-1 1,14-2 604,50-2 0,-54 6-568,26-2-152,294-17 969,1 28-577,404 46-140,-647-50-296,194-19 1,-154 4-23,-78 8-18,95-18-1,234-48 304,-345 63-471,255-42 823,-298 46-788,40-9 237,70-9 0,-100 19-267,-1 0-1,1 1 1,-1 1-1,0 0 1,1 1 0,-1 1-1,0 0 1,27 10-1,4 6-59,-20-7 115,0-2-1,0 0 1,1-2-1,44 8 1,-70-16-54,24 2 456,51-3 0,542-29 3125,-542 24-3488,250-20 907,-250 21-907,-52 4-184,0 1 0,0 1 0,0 1 0,1 1 0,-2 2 0,31 8 0,-48-13 1217</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43.626"/>
    </inkml:context>
    <inkml:brush xml:id="br0">
      <inkml:brushProperty name="width" value="0.05" units="cm"/>
      <inkml:brushProperty name="height" value="0.05" units="cm"/>
      <inkml:brushProperty name="color" value="#FF0066"/>
    </inkml:brush>
  </inkml:definitions>
  <inkml:trace contextRef="#ctx0" brushRef="#br0">170 37 912,'-42'7'1488,"0"1"4989,34-12-5800,-46-28 61,32 18-313,20 12-17,10 6 199,77 44-314,-74-41-225,0-2 0,1 0-1,0 0 1,0-1 0,0 0-1,0-1 1,0-1 0,1 0-1,17 1 1,7 1 118,597 54 2277,-601-56-2379,640 43 1374,-218-28-269,-12-2-96,-3 28-832,-153-10-73,543-9 0,-810-25-182,470-29 180,-172-3 122,512 10-1,-484 36-260,189 1 18,313-56 490,-479 40-182,-203 7 159,154 3 1494,-296-8-1959,-30-4-33,-45-7-19,34 8-12,-36-9-88,34 8-442,0 0 0,-37-3 0,32 9 1745,-14 4-637</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44.998"/>
    </inkml:context>
    <inkml:brush xml:id="br0">
      <inkml:brushProperty name="width" value="0.05" units="cm"/>
      <inkml:brushProperty name="height" value="0.05" units="cm"/>
      <inkml:brushProperty name="color" value="#FF0066"/>
    </inkml:brush>
  </inkml:definitions>
  <inkml:trace contextRef="#ctx0" brushRef="#br0">221 155 5097,'-10'-9'893,"2"0"-1,0-1 1,0 0-1,-9-16 1,14 23-597,1-1 1,0 0-1,1-1 0,-1 1 1,1 0-1,0 0 0,0-1 1,0 1-1,1 0 0,-1-1 1,1 1-1,0-1 0,0 1 1,1-1-1,-1 1 0,3-7 1,-3 11-240,0-1 1,0 0-1,0 1 1,1-1-1,-1 1 0,0-1 1,1 1-1,-1-1 1,0 1-1,1-1 1,-1 1-1,1-1 1,-1 1-1,1-1 0,-1 1 1,1-1-1,-1 1 1,1 0-1,-1-1 1,1 1-1,0 0 0,-1 0 1,1 0-1,-1-1 1,1 1-1,0 0 1,-1 0-1,1 0 1,0 0-1,-1 0 0,1 0 1,0 0-1,-1 0 1,1 0-1,0 0 1,-1 1-1,1-1 1,-1 0-1,1 0 0,0 0 1,-1 1-1,1-1 1,-1 0-1,1 1 1,-1-1-1,1 1 1,-1-1-1,1 1 0,-1-1 1,1 1-1,28 28 596,-20-16-567,-1 1 1,0 0-1,-1 0 1,-1 1-1,0 0 1,-1 0-1,-1 1 1,0-1-1,2 22 1,-1 6 28,-2 1 1,-4 53 0,-1-65-9,-2 1 0,-2-1 0,-1 0 0,-1 0 0,-19 48 0,-79 145 431,64-141-502,-16 23 1119,34-69-641</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45.496"/>
    </inkml:context>
    <inkml:brush xml:id="br0">
      <inkml:brushProperty name="width" value="0.05" units="cm"/>
      <inkml:brushProperty name="height" value="0.05" units="cm"/>
      <inkml:brushProperty name="color" value="#FF0066"/>
    </inkml:brush>
  </inkml:definitions>
  <inkml:trace contextRef="#ctx0" brushRef="#br0">16 1 9706,'-11'17'3713,"6"19"-2465,5 9-64,7 22-63,1 2-49,5 1-344,-2-2-160,0-17-256,1-10-80,-1-4-88,0-6-24,-1-4 72,1-2-144,-4-12-480,-6-7-328,-4-6-648,-3 0 3192,4-2-1504</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45.933"/>
    </inkml:context>
    <inkml:brush xml:id="br0">
      <inkml:brushProperty name="width" value="0.05" units="cm"/>
      <inkml:brushProperty name="height" value="0.05" units="cm"/>
      <inkml:brushProperty name="color" value="#FF0066"/>
    </inkml:brush>
  </inkml:definitions>
  <inkml:trace contextRef="#ctx0" brushRef="#br0">7 206 8578,'0'0'91,"-1"1"0,1-1 0,-1 0 0,1 1 0,0-1 0,-1 0-1,1 1 1,-1-1 0,1 1 0,0-1 0,-1 1 0,1-1 0,0 1 0,0-1 0,-1 1 0,1-1 0,0 1 0,0-1 0,0 1 0,0 0 0,0-1 0,0 1 0,0-1 0,0 1 0,0-1 0,0 1 0,0 0-1,0-1 1,0 1 0,0-1 0,0 1 0,0-1 0,1 1 0,-1-1 0,0 1 0,0-1 0,1 1 0,-1-1 0,0 1 0,1-1 0,-1 1 0,1-1 0,-1 0 0,0 1 0,1-1 0,-1 1 0,2-1 0,1 3 157,-3-2-167,0-1 1,1 1-1,-1-1 0,0 0 1,1 1-1,-1-1 0,0 0 0,1 1 1,-1-1-1,1 0 0,-1 0 1,1 1-1,-1-1 0,1 0 0,-1 0 1,1 0-1,-1 0 0,1 1 1,-1-1-1,1 0 0,-1 0 0,1 0 1,-1 0-1,1 0 0,-1 0 1,1-1-1,-1 1 0,1 0 0,-1 0 1,1 0-1,-1 0 0,1-1 1,-1 1-1,1 0 0,-1 0 1,0-1-1,1 1 0,14-17 885,-9 9-305,1 3-358,0 0 1,1 0 0,-1 1-1,1 0 1,14-5-1,6-4 232,248-133 1881,-274 144-2405,4-1-6,-1 1-1,0-1 1,1 1 0,-1 0-1,1 1 1,10-3-1,-15 4-18,1 0-1,0 0 0,0 1 0,-1-1 0,1 1 1,0-1-1,0 1 0,-1-1 0,1 1 0,-1 0 0,1 0 1,-1 0-1,1 0 0,-1 0 0,1 0 0,-1 0 1,0 0-1,0 1 0,1-1 0,-1 0 0,0 1 0,0-1 1,0 1-1,-1-1 0,2 3 0,20 44-156,-18-37 159,1 1 0,1-1 1,-1 0-1,11 14 0,-14-22 4,1 0 0,-1-1 0,1 1 0,0-1 0,0 1 0,-1-1 0,2 0 0,-1 0 0,0 0 0,0 0 0,1-1 1,-1 1-1,1-1 0,-1 0 0,1 0 0,-1 0 0,1-1 0,0 1 0,3-1 0,-2 0 26,-1 0 0,0 0 0,0 0 1,0-1-1,0 0 0,0 0 0,0 0 0,0 0 1,0 0-1,0-1 0,-1 0 0,1 0 0,0 0 1,-1 0-1,0 0 0,1-1 0,-1 0 0,0 1 1,0-1-1,0 0 0,2-4 0,-4 5 11,0-1 0,1 1 0,-1-1 0,0 1-1,0-1 1,0 1 0,-1-1 0,1 0 0,-1 1-1,1-1 1,-1 0 0,0 0 0,0 1 0,0-1 0,-1 0-1,1 1 1,-1-1 0,1 0 0,-1 1 0,0-1 0,0 0-1,0 1 1,0-1 0,0 1 0,-1 0 0,1-1 0,-1 1-1,0 0 1,1 0 0,-1 0 0,-3-3 0,-1-1-399,-1 1 1,1-1 0,-1 1-1,0 0 1,-1 1 0,1-1 0,-1 1-1,0 1 1,0 0 0,-13-4-1,6 6-427</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46.337"/>
    </inkml:context>
    <inkml:brush xml:id="br0">
      <inkml:brushProperty name="width" value="0.05" units="cm"/>
      <inkml:brushProperty name="height" value="0.05" units="cm"/>
      <inkml:brushProperty name="color" value="#FF0066"/>
    </inkml:brush>
  </inkml:definitions>
  <inkml:trace contextRef="#ctx0" brushRef="#br0">80 93 7026,'-33'-37'4088,"25"14"-135,-3 4-1600,6 9-625,0 7-400,-3 6-760,2 10-295,2 15-409,4 7-49,2 17 161,6 5 24,-5 4 0,1-1 40,-4-5-304,-2-5-312,4-9-784,-2-6-536,-2-11 1151</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46.833"/>
    </inkml:context>
    <inkml:brush xml:id="br0">
      <inkml:brushProperty name="width" value="0.05" units="cm"/>
      <inkml:brushProperty name="height" value="0.05" units="cm"/>
      <inkml:brushProperty name="color" value="#FF0066"/>
    </inkml:brush>
  </inkml:definitions>
  <inkml:trace contextRef="#ctx0" brushRef="#br0">1 550 6969,'2'3'229,"1"0"0,0 0 0,0 0 0,0 0 0,0 0 0,0-1 0,0 1 0,1-1 0,-1 0 0,1 0 0,0 0 0,0-1 0,-1 1 0,1-1 0,0 0 0,0 0 0,0 0 0,1-1 0,-1 0 0,0 1 0,0-1 0,0-1 0,0 1 0,0 0 0,5-2 0,2 0 86,0 0 0,1-1 0,-1 0 0,0-1 0,-1 0 0,1-1 0,18-11 0,-9 1-79,-1-2 0,0 0-1,-1-1 1,-1-1 0,0 0-1,-2-1 1,0-1-1,-1-1 1,-2 0 0,0 0-1,-1-1 1,9-29 0,-15 36-164,-1 0 1,-1 0 0,0 0 0,-1-1 0,-1 1 0,0-1-1,-2 1 1,0-1 0,0 1 0,-2-1 0,0 1-1,0 0 1,-2 0 0,-6-16 0,17 49-406,0 1 0,-2-1 0,4 24 0,-4-23 285,3 32 93,-2 0 1,-1 55 0,3 39 289,-7-144-332,0 0 0,0 0 0,0 0 0,0 0 0,0 0 0,0 0 0,0 1 0,0-1 0,0 0 0,0 0 1,0 0-1,0 0 0,0 0 0,0 0 0,0 1 0,0-1 0,0 0 0,0 0 0,0 0 0,0 0 0,0 0 1,0 0-1,0 1 0,0-1 0,0 0 0,1 0 0,-1 0 0,0 0 0,0 0 0,0 0 0,0 0 0,0 0 0,0 0 1,0 0-1,0 1 0,1-1 0,-1 0 0,0 0 0,0 0 0,0 0 0,0 0 0,0 0 0,0 0 0,1 0 0,-1 0 1,0 0-1,0 0 0,0 0 0,0 0 0,0 0 0,0 0 0,1 0 0,-1 0 0,0 0 0,0-1 0,8-8 41,16-30-179,-3 4-18,-19 31 124,0 1 1,1 0 0,-1 0-1,1 0 1,0 0 0,0 0 0,0 1-1,0-1 1,0 1 0,1 0-1,-1 0 1,1 0 0,-1 1 0,1-1-1,6-1 1,-5 3 5,-1-1 0,1 1 0,0 1 0,-1-1 0,1 1 0,0 0 0,-1 0 0,1 0 0,-1 1 0,1-1 0,-1 1 0,7 4-1,-5-4 58,0 0 0,1 0 0,-1 0 0,1-1 0,-1 0 0,1-1 0,-1 1-1,1-1 1,-1 0 0,1-1 0,-1 0 0,1 0 0,-1 0 0,1-1-1,-1 1 1,0-2 0,0 1 0,0-1 0,0 0 0,0 0 0,6-5-1,-7 6 18,0-2-1,0 1 1,-1-1-1,1 1 1,-1-1-1,0-1 0,0 1 1,0 0-1,-1-1 1,1 0-1,-1 0 1,0 0-1,0 0 0,-1 0 1,0-1-1,0 1 1,0-1-1,0 0 0,-1 1 1,0-1-1,0 0 1,-1 0-1,0-8 1,0 12-30,0 0 1,-1 0-1,1 0 1,-1 0-1,0 1 1,1-1 0,-1 0-1,0 0 1,0 1-1,0-1 1,0 0 0,0 1-1,-1 0 1,1-1-1,0 1 1,-1-1-1,1 1 1,-1 0 0,-2-1-1,4 1-27,-1 1-1,0 0 1,0 0-1,0 0 0,1-1 1,-1 1-1,0 0 1,0 0-1,0 0 1,0 0-1,1 0 0,-1 0 1,0 1-1,0-1 1,0 0-1,0 0 1,1 1-1,-1-1 0,0 0 1,0 1-1,1-1 1,-1 0-1,0 1 1,1-1-1,-1 1 0,0 0 1,1-1-1,-1 1 1,1-1-1,-1 1 1,1 0-1,-1-1 0,1 1 1,-1 0-1,1 0 1,0-1-1,-1 1 1,1 0-1,0 0 0,0 0 1,0 0-1,0-1 1,0 1-1,0 0 0,0 1 1,-2 6-201,1 1 0,0-1 0,1 0 0,0 1 0,0-1 0,1 0-1,0 1 1,1-1 0,0 0 0,0 0 0,0 0 0,1 0 0,0 0 0,8 12 0,20 20-659</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47.553"/>
    </inkml:context>
    <inkml:brush xml:id="br0">
      <inkml:brushProperty name="width" value="0.05" units="cm"/>
      <inkml:brushProperty name="height" value="0.05" units="cm"/>
      <inkml:brushProperty name="color" value="#FF0066"/>
    </inkml:brush>
  </inkml:definitions>
  <inkml:trace contextRef="#ctx0" brushRef="#br0">85 9 8546,'-20'-8'4759,"19"8"-4609,1 0 0,0 0 0,-1 0 0,1 0 0,-1 0 1,1 0-1,-1 0 0,1 0 0,-1 0 0,1 0 0,0 0 0,-1 0 0,1 1 1,-1-1-1,1 0 0,0 0 0,-1 0 0,1 1 0,0-1 0,-1 0 1,1 0-1,0 1 0,-1-1 0,1 1 0,-1 2 67,0 0 1,0 0-1,0 0 1,1 1-1,0-1 0,-1 0 1,1 0-1,0 0 1,1 5-1,0 6 27,1 0 1,0 0-1,5 15 0,4 26 265,5 157 242,-11-137-566,-4-57-89,0 1 1,-3 23-1,2-41-103,0-1-1,0 1 0,0-1 0,0 0 0,0 1 1,0-1-1,0 0 0,0 1 0,0-1 0,0 1 0,0-1 1,-1 0-1,1 1 0,0-1 0,0 0 0,0 1 1,0-1-1,0 0 0,-1 1 0,1-1 0,0 0 1,0 0-1,-1 1 0,1-1 0,0 0 0,0 1 1,-1-1-1,1 0 0,0 0 0,-1 0 0,1 0 0,0 1 1,-1-1-1,0 0 0,-9-9-465,-7-21-285,6-1 463,2-1 1,1 0-1,1-1 0,2 0 0,-1-41 1,2 29 239,3 37 53,-3-74 116,4 76-86,1 1 1,-1-1-1,1 0 0,0 1 0,0 0 0,1-1 1,-1 1-1,1 0 0,1-1 0,-1 1 0,1 1 1,3-6-1,-5 9-17,0-1 0,1 1 0,-1 0 0,1 1 1,-1-1-1,1 0 0,0 0 0,-1 1 0,1-1 1,0 1-1,-1-1 0,1 1 0,0 0 0,0-1 0,0 1 1,-1 0-1,1 0 0,0 0 0,0 1 0,-1-1 0,1 0 1,0 1-1,-1-1 0,1 1 0,0 0 0,-1-1 1,4 3-1,-1-1 40,1 0 0,-1 0 1,0 1-1,0-1 1,0 1-1,0 0 0,-1 0 1,1 1-1,3 4 1,-5-4-17,0 0 1,0 0-1,0 0 1,-1 0-1,1 0 1,-1 1-1,0-1 1,-1 1 0,1-1-1,-1 0 1,0 1-1,0-1 1,0 1-1,0-1 1,-1 1-1,0-1 1,0 0-1,0 1 1,-1-1 0,1 0-1,-1 0 1,0 0-1,-2 4 1,-1 1-40,0-1 0,0 0 0,-1 0 0,0 0 0,-1-1 0,1 0 0,-1 0 0,-1-1 0,-11 9 0,18-14-111,0 0 1,0-1-1,0 1 0,0 0 1,0-1-1,0 1 0,-1-1 1,1 0-1,0 1 0,0-1 1,0 0-1,0 0 0,-1 1 0,1-1 1,0 0-1,0 0 0,0 0 1,-1-1-1,1 1 0,0 0 1,0 0-1,0-1 0,0 1 1,-1 0-1,1-1 0,0 0 0,0 1 1,0-1-1,0 1 0,0-1 1,0 0-1,-1-1 0,-5-15-944</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47.959"/>
    </inkml:context>
    <inkml:brush xml:id="br0">
      <inkml:brushProperty name="width" value="0.05" units="cm"/>
      <inkml:brushProperty name="height" value="0.05" units="cm"/>
      <inkml:brushProperty name="color" value="#FF0066"/>
    </inkml:brush>
  </inkml:definitions>
  <inkml:trace contextRef="#ctx0" brushRef="#br0">1 64 4657,'25'24'6933,"26"27"-1962,-47-46-4773,-1 0 0,1 0 0,-1 0 0,0 0 0,0 1-1,-1-1 1,0 1 0,0-1 0,2 11 0,-13-40 1965,7 12-2219,1-1 0,0 1-1,1-1 1,3-19 0,-3 29-8,1-1-1,0 1 1,0-1 0,0 1 0,1-1 0,-1 1 0,1 0-1,0 0 1,0 0 0,0 0 0,0 0 0,1 0 0,-1 0-1,1 1 1,-1-1 0,1 1 0,4-3 0,2-1-608,0 1 0,0 0 0,1 1 0,10-4 0,8-2-512</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48.396"/>
    </inkml:context>
    <inkml:brush xml:id="br0">
      <inkml:brushProperty name="width" value="0.05" units="cm"/>
      <inkml:brushProperty name="height" value="0.05" units="cm"/>
      <inkml:brushProperty name="color" value="#FF0066"/>
    </inkml:brush>
  </inkml:definitions>
  <inkml:trace contextRef="#ctx0" brushRef="#br0">1 209 7858,'107'21'3584,"-107"-3"-1495,-2-1-1057,7 1 0,-5-5 329,6 0-257,6 0-528,-9-2-416,0-2-32,0-3-616,-3-1-400,0-7 504</inkml:trace>
  <inkml:trace contextRef="#ctx0" brushRef="#br0" timeOffset="1">35 13 8890,'-8'-5'3449,"3"2"-2673,0-2-568,10 5-904</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37.493"/>
    </inkml:context>
    <inkml:brush xml:id="br0">
      <inkml:brushProperty name="width" value="0.05" units="cm"/>
      <inkml:brushProperty name="height" value="0.05" units="cm"/>
      <inkml:brushProperty name="color" value="#FF0066"/>
    </inkml:brush>
  </inkml:definitions>
  <inkml:trace contextRef="#ctx0" brushRef="#br0">13 6 12827,'-6'-3'6889,"3"3"-5585,1-1-831,1-1-689,2 2 112</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48.740"/>
    </inkml:context>
    <inkml:brush xml:id="br0">
      <inkml:brushProperty name="width" value="0.05" units="cm"/>
      <inkml:brushProperty name="height" value="0.05" units="cm"/>
      <inkml:brushProperty name="color" value="#FF0066"/>
    </inkml:brush>
  </inkml:definitions>
  <inkml:trace contextRef="#ctx0" brushRef="#br0">3 201 5545,'-1'4'683,"0"1"0,1-1 0,-1 0 0,1 1-1,0-1 1,0 0 0,1 1 0,0-1 0,-1 0 0,1 1-1,0-1 1,1 0 0,2 5 0,3 21 1272,-5-9-955,5 22-36,-7-44-951,0 1-1,0 0 1,0 0 0,0 0-1,0 0 1,0 0 0,0 0-1,0 0 1,0 0-1,0 0 1,0-1 0,0 1-1,0 0 1,0 0 0,0 0-1,0 0 1,0 0-1,0 0 1,0 0 0,0 0-1,0 0 1,0 0 0,0-1-1,0 1 1,0 0 0,0 0-1,0 0 1,0 0-1,1 0 1,-1 0 0,0 0-1,0 0 1,0 0 0,0 0-1,0 0 1,0 0 0,0 0-1,0 0 1,0 0-1,1 0 1,-1 0 0,0 0-1,0 0 1,0 0 0,0 0-1,0 0 1,0 0 0,0 0-1,0 0 1,0 0-1,1 0 1,-1 0 0,0 0-1,0 0 1,0 0 0,0 0-1,0 0 1,0 0-1,0 0 1,0 1 0,0-1-1,0 0 1,0 0 0,0 0-1,5-12 645,-4 7-700,50-144 316,-48 141-228,1 0 0,0 0 0,0 1 0,10-14-1,-13 19-32,-1 1 0,1 0 0,0 0 0,0 0 0,0 0 0,0 0 0,0 0 0,0 0 0,0 0 0,0 0 0,0 1 0,0-1 0,1 0 0,-1 1 0,0-1 0,0 0 0,1 1 0,-1 0 0,0-1 0,1 1 0,-1 0 0,1 0 0,-1 0 1,0 0-1,1 0 0,-1 0 0,1 0 0,-1 0 0,0 0 0,1 1 0,-1-1 0,0 1 0,1-1 0,-1 1 0,0-1 0,0 1 0,0 0 0,2 1 0,6 6 13,-1 1 0,-1 0 1,1 1-1,-2-1 1,1 1-1,-1 1 1,-1-1-1,0 1 0,6 19 1,1-1 80,-7-20-96,-1-9 496,-1-18 396,-2 15-932,2-15 53,1-1 0,0 1 0,10-22 1,-9 27-25,0-1-13,0 0 0,2 0 1,0 1-1,0 0 0,10-14 1,-13 22 14,1 0 0,-1 0 1,1 0-1,0 0 1,0 1-1,0 0 0,0 0 1,1 0-1,0 1 1,-1-1-1,1 1 1,9-3-1,-12 6-2,-1-1 1,1 0 0,0 1-1,-1-1 1,1 1-1,-1 0 1,1 0-1,0 0 1,-1 0-1,1 0 1,-1 1-1,1-1 1,-1 1-1,1 0 1,-1 0-1,1-1 1,-1 2-1,0-1 1,1 0 0,-1 0-1,0 1 1,0-1-1,0 1 1,0 0-1,0-1 1,0 1-1,0 0 1,-1 0-1,1 1 1,-1-1-1,1 0 1,-1 0-1,2 5 1,2 7 0,0 0 1,0 0-1,-1 0 0,3 26 1,-4-22 28,0 9 25,7 23-3276,-5-54 346</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49.316"/>
    </inkml:context>
    <inkml:brush xml:id="br0">
      <inkml:brushProperty name="width" value="0.05" units="cm"/>
      <inkml:brushProperty name="height" value="0.05" units="cm"/>
      <inkml:brushProperty name="color" value="#FF0066"/>
    </inkml:brush>
  </inkml:definitions>
  <inkml:trace contextRef="#ctx0" brushRef="#br0">0 352 7394,'40'-81'3435,"-27"66"-321,-4 15-2342,-6 1-57,2-2-393,-1 0 1,0 0-1,0-1 1,-1 0-1,1 0 0,0 0 1,0 0-1,-1 0 1,1-1-1,-1 0 1,0 0-1,0 0 0,0 0 1,0 0-1,-1 0 1,1-1-1,-1 1 0,0-1 1,0 0-1,3-7 1,-5 10-301,1 0 0,-1 1 0,0-1 0,0 0 0,0 0-1,0 0 1,0 0 0,0 1 0,0-1 0,0 0 0,-1 0 0,1 0 0,0 1 0,0-1 0,-1 0 0,1 0 0,0 1 0,-1-1 0,1 0 0,-1 1 0,1-1 0,-1 0 0,1 1 0,-1-1 0,1 1 0,-1-1 0,0 1 0,1-1 0,-1 1-1,0-1 1,1 1 0,-1 0 0,-1-1 0,1 0-37,0 1 0,-1-1 0,1 1-1,0 0 1,-1-1 0,1 1 0,-1 0-1,1 0 1,0 0 0,-1 0-1,1 0 1,0 0 0,-1 0 0,1 1-1,-1-1 1,1 0 0,0 1 0,-1-1-1,-1 2 1,-2 2-53,0 0-1,1 1 1,-1 0-1,1 0 1,0 0-1,1 1 1,-1-1-1,1 1 1,0-1-1,0 1 1,1 0-1,0 1 0,-2 6 1,2-8 35,1 0 0,0-1-1,0 1 1,0 0 0,0 0 0,1 0 0,0 0 0,0 0-1,0 0 1,1 0 0,-1 0 0,1 0 0,0 0 0,1 0-1,-1 0 1,1 0 0,4 6 0,-6-10 28,1 0 0,0 0 0,0 0 0,0 0 0,0 0 0,-1 0 0,1 0 0,0-1 0,1 1 0,-1 0 0,0-1 0,0 1 0,0-1 0,0 1 0,0-1 0,0 1 0,1-1 0,-1 0 1,0 0-1,0 1 0,1-1 0,1 0 0,0-1 27,-1 1 0,1-1 1,0 0-1,-1 0 0,0 0 1,1 0-1,-1 0 0,0 0 1,1-1-1,2-1 0,4-5 134,-1 0 1,0 0-1,12-15 0,-20 22-155,30-41 338,13-15-35,-42 56-293,0 0 0,0 0 1,1 0-1,-1 0 0,0 0 0,1 0 0,-1 0 0,1 1 0,-1-1 0,1 1 1,-1-1-1,1 1 0,-1-1 0,1 1 0,0 0 0,-1 0 0,1 0 1,0 0-1,-1 0 0,1 0 0,-1 0 0,1 0 0,0 1 0,1 0 0,43 19 201,-41-17-162,1 0-1,0 0 1,0 0-1,12 3 1,-12-6 18,0 0 0,0 0 0,0-1 0,0 1 0,0-1 0,0-1 0,-1 1 0,1-1 0,0 0-1,-1 0 1,0 0 0,1-1 0,-1 0 0,0 0 0,0 0 0,-1-1 0,1 0 0,-1 0 0,1 0 0,-1 0 0,-1-1 0,7-8 0,-6 9 6,-1-1 0,-1 1 0,1-1 0,0 1 0,-1-1-1,0 0 1,0 0 0,-1 0 0,1 0 0,-1 0 0,0 0-1,0-1 1,-1 1 0,0 0 0,0 0 0,0-1 0,0 1-1,-1 0 1,0 0 0,0-1 0,0 1 0,-1 0 0,1 0-1,-1 0 1,-5-7 0,3 5-185,-10-13-453,1 15-3775</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4:49.754"/>
    </inkml:context>
    <inkml:brush xml:id="br0">
      <inkml:brushProperty name="width" value="0.05" units="cm"/>
      <inkml:brushProperty name="height" value="0.05" units="cm"/>
      <inkml:brushProperty name="color" value="#FF0066"/>
    </inkml:brush>
  </inkml:definitions>
  <inkml:trace contextRef="#ctx0" brushRef="#br0">57 0 10826,'-3'2'5690,"0"6"-1666,-2 2-1943,-5 1-577,-6 10 241,-4 13-1217</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5:04.327"/>
    </inkml:context>
    <inkml:brush xml:id="br0">
      <inkml:brushProperty name="width" value="0.05" units="cm"/>
      <inkml:brushProperty name="height" value="0.05" units="cm"/>
      <inkml:brushProperty name="color" value="#FF0066"/>
    </inkml:brush>
  </inkml:definitions>
  <inkml:trace contextRef="#ctx0" brushRef="#br0">23 736 6225,'-8'3'2105,"-3"0"1072,10-3-2993,1 0 1,0 0-1,0-1 1,-1 1 0,1 0-1,0 0 1,0-1-1,0 1 1,-1 0 0,1-1-1,0 1 1,0 0-1,0 0 1,0-1-1,0 1 1,0 0 0,0-1-1,-1 1 1,1 0-1,0-1 1,0 1 0,0 0-1,0-1 1,0 1-1,1 0 1,-1-1 0,0 1-1,0 0 1,0-1-1,0 1 1,0 0-1,0 0 1,0-1 0,1 1-1,-1 0 1,0 0-1,0-1 1,0 1 0,1 0-1,-1-1 1,10-21 191,0 0 1,15-23-1,6-11 8,65-184 993,-5 12-501,-77 198-888,-10 18-249,1 1-1,1 0 1,0 0 0,0 1 0,16-20 0,-15 29-3567</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5:04.718"/>
    </inkml:context>
    <inkml:brush xml:id="br0">
      <inkml:brushProperty name="width" value="0.05" units="cm"/>
      <inkml:brushProperty name="height" value="0.05" units="cm"/>
      <inkml:brushProperty name="color" value="#FF0066"/>
    </inkml:brush>
  </inkml:definitions>
  <inkml:trace contextRef="#ctx0" brushRef="#br0">34 41 8458,'-1'0'165,"1"0"0,-1-1 0,0 1 0,0 0 0,1 0 0,-1 0 0,0 0 0,1 0 0,-1 0 0,0 0 0,0 0 0,1 0-1,-1 0 1,0 1 0,1-1 0,-1 0 0,0 0 0,1 1 0,-1-1 0,0 1 0,1-1 0,-1 0 0,1 1 0,-1-1 0,1 1 0,-1-1 0,1 1 0,-1-1 0,1 1 0,-1 0 0,1-1 0,0 1 0,-1-1 0,1 1 0,0 0 0,-1-1 0,1 1 0,0 1 0,-3 33 205,3-17 111,-8 158 1737,7-173-2133,1 0 0,0 0 0,1 0 0,-1 0 0,1 0 0,-1 0 0,1 0 0,0 0 0,0 0 0,0 0-1,0 0 1,1-1 0,-1 1 0,1 0 0,0-1 0,0 1 0,0-1 0,4 4 0,-4-4-45,0-1 0,1 0 0,-1 0 0,0 1-1,1-2 1,-1 1 0,1 0 0,-1 0 0,1-1 0,0 1 0,-1-1 0,1 0-1,0 0 1,-1 0 0,1 0 0,-1-1 0,1 1 0,0-1 0,-1 1 0,1-1 0,-1 0-1,4-1 1,12-8-27,1 0 0,-1-1 0,-1-1-1,0 0 1,-1-1 0,23-25-1,-3 6-473,10-13-1981,47-59-1,-46 47 1307</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5:05.187"/>
    </inkml:context>
    <inkml:brush xml:id="br0">
      <inkml:brushProperty name="width" value="0.05" units="cm"/>
      <inkml:brushProperty name="height" value="0.05" units="cm"/>
      <inkml:brushProperty name="color" value="#FF0066"/>
    </inkml:brush>
  </inkml:definitions>
  <inkml:trace contextRef="#ctx0" brushRef="#br0">99 206 9474,'-7'-5'7041,"33"32"-4089,126 152-1511,-127-151-1335,-18-21-77,-4-4-6,1 0 0,-1 1-1,0-1 1,0 1 0,0-1 0,-1 1-1,1 0 1,-1 0 0,0 0 0,0 0 0,-1 1-1,3 5 1,-4-10-48,-1 1 1,1-1-1,0 0 0,0 0 0,0 0 0,0 0 0,-1 0 0,1 1 1,0-1-1,0 0 0,0 0 0,0 0 0,-1 0 0,1 0 0,0 0 1,0 0-1,0 0 0,-1 0 0,1 0 0,0 0 0,0 0 1,-1 0-1,1 0 0,0 0 0,0 0 0,0 0 0,-1 0 0,1 0 1,0 0-1,0 0 0,0 0 0,-1 0 0,1 0 0,0 0 0,0 0 1,0-1-1,0 1 0,-1 0 0,1 0 0,0 0 0,0 0 0,0 0 1,0-1-1,-1 1 0,1 0 0,0 0 0,-16-11-1216,10 7 1302,-6-4-155,0 0-1,1-2 1,0 1 0,0-1 0,-18-23 0,10 10 28,-31-35 201,-81-126-1,129 180-49,-1 1 0,1-1 0,0 0 0,0 0 0,0 0 0,1 0 0,-1 0 0,1-1 0,0 1-1,-1-7 1,3 9-39,-1 0-1,0 0 0,1 0 0,-1-1 1,1 1-1,0 0 0,-1 0 0,1 1 1,0-1-1,0 0 0,0 0 1,1 0-1,-1 1 0,0-1 0,1 0 1,-1 1-1,1-1 0,-1 1 0,1 0 1,0 0-1,0-1 0,-1 1 0,5-1 1,9-6 196,1 1 0,-1 1 0,1 0 0,34-7 0,-41 11-175,0 1 1,0-1 0,0 2 0,0-1-1,0 1 1,1 1 0,-1-1 0,0 2-1,0-1 1,17 6 0,-24-6-56,-1-1 1,1 1 0,0 0-1,0 0 1,0 0-1,0 0 1,-1 0 0,1 0-1,0 1 1,-1-1-1,1 0 1,-1 1-1,1 0 1,-1-1 0,0 1-1,0 0 1,0-1-1,0 1 1,0 0 0,0 0-1,0 0 1,-1 0-1,1 0 1,-1 0-1,1 0 1,-1 0 0,0 0-1,0 0 1,0 0-1,0 0 1,0 0 0,0 0-1,0 0 1,-1 1-1,1-1 1,-1 0-1,0-1 1,1 1 0,-1 0-1,0 0 1,-2 3-1,-2 4-79,0-1-1,-1-1 0,0 1 0,0-1 1,0 0-1,-1 0 0,-12 9 1,13-11-377,-1-1 0,1 0 1,-1-1-1,1 1 1,-12 3-1,16-6 153,0-1 0,-1 1 0,1 0 0,-1-1 0,1 1 0,0-1 0,-1 0 0,1 0 0,-1 0 0,1 0 0,-1-1 0,1 1 0,-1-1 0,1 1 0,-1-1 0,1 0 0,0 0 0,0 0 0,-1 0 0,-1-2 0,-11-14-1045</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5:05.641"/>
    </inkml:context>
    <inkml:brush xml:id="br0">
      <inkml:brushProperty name="width" value="0.05" units="cm"/>
      <inkml:brushProperty name="height" value="0.05" units="cm"/>
      <inkml:brushProperty name="color" value="#FF0066"/>
    </inkml:brush>
  </inkml:definitions>
  <inkml:trace contextRef="#ctx0" brushRef="#br0">1 467 4217,'54'-126'2963,"-53"123"-2708,0 0 0,0 0-1,1 0 1,-1 1 0,1-1 0,0 1-1,0-1 1,0 1 0,0 0 0,0 0-1,0-1 1,0 2 0,1-1 0,-1 0-1,1 0 1,0 1 0,-1-1 0,1 1-1,0 0 1,0 0 0,0 0 0,0 0-1,3 0 1,8-2 1226,-7 0-982,-1 1-1,0 0 0,1 0 1,0 1-1,-1 0 0,1 0 1,0 1-1,-1-1 0,1 2 1,9 0-1,-12 0-423,0 0 0,0 0 0,0 1 0,-1-1 0,1 1 0,-1 0 0,1 0 1,-1 0-1,0 1 0,0-1 0,0 1 0,0 0 0,0 0 0,-1 0 0,1 0 0,-1 0 0,0 0 0,3 5 0,-17-39-171,-13-55-1,22 76-339,1 0 1,0 0 0,1 0-1,-1-15 1,2 22 23,1-1 0,-1 1 1,0 0-1,1-1 1,0 1-1,0 0 0,0 0 1,0-1-1,1 1 0,-1 0 1,1 0-1,-1 0 1,1 1-1,0-1 0,3-3 1,10-7-882</inkml:trace>
  <inkml:trace contextRef="#ctx0" brushRef="#br0" timeOffset="1">282 48 3713,'60'-47'15443,"-50"53"-14891,8 4-312,47 40-80,-48-45-64,-2-4-72,3-1-648,-7-1-400,-1-6-952,9-1 1087</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5:06.059"/>
    </inkml:context>
    <inkml:brush xml:id="br0">
      <inkml:brushProperty name="width" value="0.05" units="cm"/>
      <inkml:brushProperty name="height" value="0.05" units="cm"/>
      <inkml:brushProperty name="color" value="#FF0066"/>
    </inkml:brush>
  </inkml:definitions>
  <inkml:trace contextRef="#ctx0" brushRef="#br0">211 95 8042,'-182'-94'3969,"169"99"-1313,5-5-1624,3 1-303,2-1-898,3-1-183,29-3-1904</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5:06.422"/>
    </inkml:context>
    <inkml:brush xml:id="br0">
      <inkml:brushProperty name="width" value="0.05" units="cm"/>
      <inkml:brushProperty name="height" value="0.05" units="cm"/>
      <inkml:brushProperty name="color" value="#FF0066"/>
    </inkml:brush>
  </inkml:definitions>
  <inkml:trace contextRef="#ctx0" brushRef="#br0">1 388 7098,'4'1'350,"0"1"214,1-1-1,-1 1 1,0 0-1,0 0 1,0 1-1,0-1 1,-1 1-1,1 0 1,-1 0-1,6 6 1,30 20 2789,-13-10-2421,-25-76 180,-2 39-1076,0 5 15,0-1-1,0 0 0,2 1 0,0-1 1,0 1-1,7-26 0,-8 38-25,1 0 0,0 0 0,0 0 0,-1 0-1,1 1 1,0-1 0,0 0 0,0 1 0,0-1 0,0 0 0,0 1-1,0-1 1,0 1 0,0-1 0,0 1 0,0 0 0,0-1 0,1 1-1,-1 0 1,0 0 0,0 0 0,0 0 0,0 0 0,1 0 0,-1 0 0,0 0-1,0 0 1,2 1 0,35 9 251,-31-7-191,31 13 303,-38-16-307,0-15 348,0-7-259,0 0-1,1 0 1,1 0 0,2 0 0,7-29 0,-9 43-108,1 0-1,-1 0 0,2 1 1,-1-1-1,1 0 0,0 1 1,1 0-1,-1 0 0,2 0 1,6-7-1,-9 11-35,0 1 1,0-1-1,0 1 0,0 0 0,0 0 1,1 0-1,-1 0 0,1 1 0,-1-1 1,1 1-1,-1 0 0,1 0 0,0 0 1,0 0-1,-1 1 0,1 0 0,0 0 1,0 0-1,0 0 0,0 0 0,-1 1 1,1-1-1,0 1 0,4 2 0,0 0-61,0 1 0,-1-1 0,1 2 0,-1-1 0,0 1 0,-1 0 0,1 0 0,-1 1 0,0 0 0,0 0 0,-1 1 0,9 13-1,12 12-2868,-15-21 923,3-4 892</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5:06.949"/>
    </inkml:context>
    <inkml:brush xml:id="br0">
      <inkml:brushProperty name="width" value="0.05" units="cm"/>
      <inkml:brushProperty name="height" value="0.05" units="cm"/>
      <inkml:brushProperty name="color" value="#FF0066"/>
    </inkml:brush>
  </inkml:definitions>
  <inkml:trace contextRef="#ctx0" brushRef="#br0">51 333 9002,'-11'-5'4079,"11"5"-3799,-1 0 0,1 0 0,-1 0 0,1 0 0,-1 0 0,0-1 0,1 1 0,-1 0 0,1 0 0,-1-1 0,1 1 0,-1 0 0,1-1 0,-1 1 0,1 0 0,0-1 0,-1 1 0,1-1 0,-1 1 0,1-1 1,0 1-1,-1-1 0,1 1 0,0-1 0,0 1 0,0-1 0,-1 0 0,1 0 0,0 1-281,0 0 0,0-1-1,0 1 1,0 0 0,0 0 0,0-1 0,0 1 0,0 0 0,0 0-1,0 0 1,-1-1 0,1 1 0,0 0 0,0 0 0,0-1 0,0 1 0,0 0-1,-1 0 1,1 0 0,0 0 0,0-1 0,0 1 0,-1 0 0,1 0-1,0 0 1,0 0 0,0 0 0,-1 0 0,1 0 0,0-1 0,0 1-1,-1 0 1,1 0 0,0 0 0,0 0 0,-1 0 0,1 0 0,0 0 0,0 0-1,-1 0 1,1 0 0,0 0 0,0 1 0,-1-1 0,1 0 0,0 0-1,0 0 1,0 0 0,-1 0 0,1 0 0,0 0 0,0 1 0,0-1-1,-1 0 1,1 0 0,0 0 0,0 0 0,0 1 0,0-1 0,-1 0 0,-2 8-51,0 0 1,1 0-1,0-1 1,0 1-1,0 0 1,1 1-1,0 9 1,1-9 5,-1-4 12,1-1-1,1 1 1,-1 0 0,1-1-1,0 1 1,0-1-1,0 1 1,1-1 0,-1 1-1,1-1 1,0 0-1,4 7 1,-4-9 10,-1 0 1,1 1-1,-1-1 0,1 0 0,0 0 1,0-1-1,0 1 0,0 0 0,0-1 1,0 1-1,0-1 0,1 1 0,-1-1 1,1 0-1,-1 0 0,0 0 1,1-1-1,0 1 0,-1 0 0,4-1 1,-5 0 27,1 0 1,-1 0 0,1-1 0,-1 1-1,0 0 1,1-1 0,-1 1 0,0-1-1,0 0 1,1 1 0,-1-1 0,0 0 0,0 0-1,0 0 1,0 0 0,0 0 0,0 0-1,0 0 1,0 0 0,-1 0 0,1-1-1,0 1 1,0 0 0,0-2 0,11-35 403,-9 27-282,3-13 31,-1-1 0,-1 0 0,-1 0-1,-1-46 1,-2 69-140,0 0 0,0 0-1,0 0 1,1 0 0,-1 0 0,1 0-1,-1 0 1,1 0 0,0 1-1,1-3 1,-2 3-15,0 0 0,1 1 0,-1-1-1,0 1 1,1-1 0,-1 1 0,1 0 0,-1-1-1,1 1 1,-1-1 0,1 1 0,0 0 0,-1-1-1,1 1 1,-1 0 0,1 0 0,0 0 0,-1-1-1,1 1 1,-1 0 0,1 0 0,0 0 0,-1 0 0,1 0-1,0 0 1,-1 0 0,1 0 0,0 0 0,-1 0-1,1 1 1,-1-1 0,1 0 0,1 1 0,-1-1-45,22 12 62,47 13 55,-66-24-48,-1 0 0,0-1 0,1 0 0,-1 0 0,1 0-1,-1 0 1,1 0 0,-1-1 0,1 0 0,-1 1 0,0-1 0,1 0 0,-1-1-1,0 1 1,0 0 0,0-1 0,0 0 0,0 0 0,0 0 0,0 0 0,-1 0-1,1-1 1,-1 1 0,3-4 0,1-1 61,0 0 1,-1-1-1,0 1 0,0-1 1,-1 0-1,0 0 1,3-12-1,-1 3 0,0 0 3,-1 0 1,0 0-1,-2 0 0,3-18 1,-6 34-81,0 0 0,0 0 0,0 0 1,0 0-1,0 0 0,-1 0 0,1 0 1,0 0-1,0 0 0,-1 0 0,1 0 1,-1 0-1,1 0 0,0 1 1,-1-1-1,0 0 0,1 0 0,-1 0 1,0 1-1,1-1 0,-1 0 0,0 0 1,0 1-1,1-1 0,-1 1 0,0-1 1,0 1-1,-1-1 0,-11-11-2556,12 10 1891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44.987"/>
    </inkml:context>
    <inkml:brush xml:id="br0">
      <inkml:brushProperty name="width" value="0.05" units="cm"/>
      <inkml:brushProperty name="height" value="0.05" units="cm"/>
      <inkml:brushProperty name="color" value="#FF0066"/>
    </inkml:brush>
  </inkml:definitions>
  <inkml:trace contextRef="#ctx0" brushRef="#br0">198 101 544,'-26'-33'474,"22"24"117,8 8-171,-2 0 330,-7-4 824,1-6 6551,5-2-5169,-1 11-2814,1 1 0,-1 0-1,0 0 1,0 0 0,0 0 0,0-1 0,0 1 0,0 0 0,0 0 0,0-1-1,0 1 1,0 0 0,-1 0 0,1 0 0,0 0 0,-1 0 0,1-1 0,-1 1 0,0 0-1,0-1 1,0 2-135,0-1 0,0 1 0,0 0 0,-1 0 0,1 0-1,0 0 1,0 0 0,0 0 0,0 0 0,0 0 0,0 1 0,0-1-1,0 0 1,0 1 0,0-1 0,0 0 0,-2 2 0,1-2 3,-4 3-12,-1 1 1,1-1 0,0 1 0,0 0-1,0 1 1,1-1 0,-1 1 0,1 0 0,1 0-1,-1 1 1,-7 11 0,7-10 0,-2 2-10,0 1 1,0 1 0,1-1 0,1 1 0,0 1-1,0-1 1,1 0 0,0 1 0,1 0-1,1 0 1,0 0 0,0 0 0,2 0 0,-1 16-1,1-26 3,1 1 1,-1-1-1,0 0 0,1 1 0,0-1 0,-1 0 0,1 1 1,0-1-1,0 0 0,0 0 0,0 0 0,1 1 0,-1-1 1,1-1-1,-1 1 0,1 0 0,-1 0 0,1 0 0,0-1 1,0 1-1,0-1 0,0 0 0,0 1 0,0-1 0,1 0 0,-1 0 1,0 0-1,0-1 0,1 1 0,-1-1 0,1 1 0,-1-1 1,0 0-1,1 1 0,2-2 0,1 1-41,1-1 0,-1 0 0,0 0 0,0-1 0,0 0 0,0 0 0,0 0-1,0-1 1,-1 0 0,1 0 0,-1 0 0,10-8 0,1-3-797,-1-1 1,19-24-1,2-12-4316,-23 31 3518</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5:07.319"/>
    </inkml:context>
    <inkml:brush xml:id="br0">
      <inkml:brushProperty name="width" value="0.05" units="cm"/>
      <inkml:brushProperty name="height" value="0.05" units="cm"/>
      <inkml:brushProperty name="color" value="#FF0066"/>
    </inkml:brush>
  </inkml:definitions>
  <inkml:trace contextRef="#ctx0" brushRef="#br0">41 0 11803,'0'13'5025,"-8"4"-2793,-2 4-1304,-1 0 2593,0 1-2673</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5:11.085"/>
    </inkml:context>
    <inkml:brush xml:id="br0">
      <inkml:brushProperty name="width" value="0.05" units="cm"/>
      <inkml:brushProperty name="height" value="0.05" units="cm"/>
      <inkml:brushProperty name="color" value="#FF0066"/>
    </inkml:brush>
  </inkml:definitions>
  <inkml:trace contextRef="#ctx0" brushRef="#br0">57 47 7410,'-5'-17'3788,"4"15"-3196,0-1 0,0 1 0,1-1 0,-1 1 0,1-1 0,-1 1 0,1-1 0,0 1 0,1-6 5516,3 21-6067,1 2 56,27 98 41,40 125 154,-71-234-286,0 0 0,1 0-1,-1 0 1,1 0 0,0 0 0,0 0-1,0-1 1,1 1 0,-1 0-1,1-1 1,0 0 0,0 0 0,6 5-1,-39-60-3532,19 36 3242,-3-6-341,-18-37-1,-61-128 176,77 156 4024,19 32-3386,116 28 190,-56-11-235,-56-17-215,23 8-239,-29-8 170,0-1-1,-1 0 1,1 0-1,0 1 0,0-1 1,-1 1-1,1-1 1,0 1-1,0-1 1,-1 1-1,1-1 1,-1 1-1,1 0 0,0-1 1,-1 1-1,1 0 1,-1-1-1,0 1 1,1 0-1,-1 0 1,0-1-1,1 1 0,-1 0 1,0 0-1,0 0 1,0 0-1,1-1 1,-1 1-1,0 0 1,0 1-1,-7 12-2546,0 5 1164</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5:11.536"/>
    </inkml:context>
    <inkml:brush xml:id="br0">
      <inkml:brushProperty name="width" value="0.05" units="cm"/>
      <inkml:brushProperty name="height" value="0.05" units="cm"/>
      <inkml:brushProperty name="color" value="#FF0066"/>
    </inkml:brush>
  </inkml:definitions>
  <inkml:trace contextRef="#ctx0" brushRef="#br0">154 208 4561,'-57'24'1302,"8"-5"645,1 2 4182,48-29 646,8-17-5226,0 12-1399,0 0 0,1 1 0,0 0 0,18-18 0,-10 12-33,-3 2-233,56-59 926,-62 68-1201,-1 1 0,1 0 0,0 0 0,0 1 0,1 0 0,-1 1 0,15-6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5:12.252"/>
    </inkml:context>
    <inkml:brush xml:id="br0">
      <inkml:brushProperty name="width" value="0.05" units="cm"/>
      <inkml:brushProperty name="height" value="0.05" units="cm"/>
      <inkml:brushProperty name="color" value="#FF0066"/>
    </inkml:brush>
  </inkml:definitions>
  <inkml:trace contextRef="#ctx0" brushRef="#br0">278 0 5321,'-130'27'3540,"97"-26"8483,33 2-11859,5 21-104,1-1-1,14 34 0,-11-34-18,-1 1 0,6 33 0,-9-13 165,0 87 1,-5-131-234,0 1 0,0-1 0,0 1-1,0-1 1,0 0 0,0 1 0,-1-1 0,1 1 0,0-1 0,0 0-1,0 1 1,0-1 0,-1 0 0,1 1 0,0-1 0,0 0 0,-1 1 0,1-1-1,0 0 1,-1 0 0,1 1 0,0-1 0,-1 0 0,1 0 0,0 0-1,-1 1 1,1-1 0,-1 0 0,1 0 0,0 0 0,-1 0 0,1 0-1,-1 0 1,1 0 0,0 0 0,-1 0 0,1 0 0,-1 0 0,1 0-1,0 0 1,-1 0 0,1 0 0,-1 0 0,1 0 0,0-1 0,-1 1 0,1 0-1,0 0 1,-1 0 0,1-1 0,0 1 0,-1 0 0,1-1 0,0 1-1,-1 0 1,1 0 0,0-1 0,0 1 0,-1 0 0,1-1 0,0 1-1,0-1 1,0 1 0,0 0 0,-1-1 0,-36-85-1026,-26-53 807,24 62 871,39 77-608,0 0-1,0 0 0,0 0 0,0-1 0,0 1 1,0 0-1,0 0 0,0-1 0,0 1 1,0 0-1,0 0 0,0 0 0,0 0 0,0-1 1,1 1-1,-1 0 0,0 0 0,0 0 0,0 0 1,0-1-1,0 1 0,1 0 0,-1 0 0,0 0 1,0 0-1,0 0 0,0 0 0,1-1 0,-1 1 1,0 0-1,0 0 0,0 0 0,1 0 0,-1 0 1,0 0-1,0 0 0,0 0 0,1 0 1,-1 0-1,0 0 0,0 0 0,1 0 0,-1 0 1,0 0-1,0 0 0,0 0 0,1 1 0,-1-1 1,0 0-1,0 0 0,0 0 0,0 0 0,1 0 1,-1 0-1,0 0 0,0 1 0,0-1 0,0 0 1,0 0-1,1 1 0,18 7 43,-15-6 42,87 31 801,62 28 347,-146-58-1213,0 1 1,0 1 0,0-1-1,-1 1 1,10 9-1,-15-13-33,0 0-1,0 0 0,0 0 0,0 0 1,0 0-1,0 0 0,0 0 1,0 0-1,-1 0 0,1 1 0,-1-1 1,1 0-1,-1 0 0,1 1 0,-1-1 1,1 1-1,-1-1 0,0 0 1,0 1-1,0-1 0,0 1 0,0-1 1,0 0-1,0 1 0,-1-1 1,1 0-1,0 1 0,-1-1 0,1 0 1,-1 1-1,1-1 0,-1 0 1,0 0-1,1 1 0,-1-1 0,0 0 1,0 0-1,0 0 0,-1 1 1,-24 19-662,0-1 0,-2-2 0,0-1 0,-50 23 0,-18 11 215,74-38 434,-31 20 674,59-34-441,1-1-1,-1 0 1,0 0 0,0-1-1,0 0 1,7-4 0,11-14 77,-2 0 1,0-2-1,-1 0 1,-1-2-1,25-40 0,10-11 402,24-21-85,-68 88-1008,2 8 188</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5:22.628"/>
    </inkml:context>
    <inkml:brush xml:id="br0">
      <inkml:brushProperty name="width" value="0.05" units="cm"/>
      <inkml:brushProperty name="height" value="0.05" units="cm"/>
      <inkml:brushProperty name="color" value="#FF0066"/>
    </inkml:brush>
  </inkml:definitions>
  <inkml:trace contextRef="#ctx0" brushRef="#br0">7 34 2633,'-6'0'4520,"17"-2"658,160-2-3103,-48-1-1348,-46 4-482,401-15 254,213 11 3196,-569 14-858,-121-9-2757,2 1-1751,13 6 1185</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5:26.056"/>
    </inkml:context>
    <inkml:brush xml:id="br0">
      <inkml:brushProperty name="width" value="0.05" units="cm"/>
      <inkml:brushProperty name="height" value="0.05" units="cm"/>
      <inkml:brushProperty name="color" value="#FF0066"/>
    </inkml:brush>
  </inkml:definitions>
  <inkml:trace contextRef="#ctx0" brushRef="#br0">615 2712 5913,'20'11'1062,"0"0"-1,1-2 1,1 0-1,30 7 0,-23-10-806,1-1-1,0-1 1,-1-1-1,1-2 0,37-3 1,12-3 268,378-36 3009,-389 29-3170,0-3-1,-1-3 0,-1-3 1,104-49-1,-83 26-93,-3-3-1,136-104 1,-198 135-217,245-196 446,-214 166-405,-3-3-1,81-100 1,-112 121 49,-1-1 0,-1-1 0,-2-1 1,-1 0-1,-1 0 0,-2-2 0,-1 1 0,-2-1 0,-1-1 0,5-57 0,-9 25 67,-2-1 0,-3 1 0,-3 0 1,-20-99-1,15 125-132,-1 2 0,-1-1 0,-3 1 0,-28-54 1,-93-135 101,76 132-144,37 58-31,-1 0 0,-2 2-1,-2 1 1,-1 1 0,-1 2 0,-1 0 0,-2 2-1,-1 2 1,-48-29 0,49 36-48,-1 2 0,-2 1 0,1 1 0,-2 3 0,0 1 0,0 1 0,-1 2 0,0 2 1,-53-3-1,-3 6-76,0 4 0,0 4 1,0 5-1,1 3 1,0 5-1,-123 38 0,177-42 45,2 2 0,0 1 0,1 2 0,0 1 0,2 2-1,0 2 1,2 1 0,-57 53 0,-258 284-159,191-191 153,127-133 31,2 1-1,-42 78 0,43-62-11,3 1 1,2 0 0,2 2-1,4 1 1,1 0-1,3 0 1,3 1-1,-1 111 1,9-124 24,3 0 0,2 1 0,2-1 1,2-1-1,2 0 0,1 0 0,3-1 0,2-1 0,1 0 0,3-1 0,47 73 1,-48-89 19,1 0 0,2-2 0,0 0 0,1-1 0,1-2 1,1-1-1,1 0 0,1-2 0,1-2 0,0 0 0,1-2 0,0-1 1,2-1-1,-1-2 0,1-1 0,0-2 0,1-1 0,0-2 1,0 0-1,40-3 0,-10-3-225</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5:26.834"/>
    </inkml:context>
    <inkml:brush xml:id="br0">
      <inkml:brushProperty name="width" value="0.05" units="cm"/>
      <inkml:brushProperty name="height" value="0.05" units="cm"/>
      <inkml:brushProperty name="color" value="#FF0066"/>
    </inkml:brush>
  </inkml:definitions>
  <inkml:trace contextRef="#ctx0" brushRef="#br0">57 10 4689,'-45'2'2705,"50"-9"-609,-12 5-528,-1-1 3009,7 3-4473</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5:28.114"/>
    </inkml:context>
    <inkml:brush xml:id="br0">
      <inkml:brushProperty name="width" value="0.05" units="cm"/>
      <inkml:brushProperty name="height" value="0.05" units="cm"/>
      <inkml:brushProperty name="color" value="#FF0066"/>
    </inkml:brush>
  </inkml:definitions>
  <inkml:trace contextRef="#ctx0" brushRef="#br0">73 121 5953,'-48'10'2720,"47"-9"-2405,0-1 1,0 0-1,-1 0 1,1 1 0,0-1-1,0 0 1,-1 0 0,1 0-1,0-1 1,0 1-1,0 0 1,-1 0 0,1-1-1,0 1 1,-2-1 0,3 0-194,0 1 0,-1 0 1,1-1-1,0 1 1,-1-1-1,1 1 0,0 0 1,-1-1-1,1 1 0,0-1 1,0 1-1,0-1 1,0 1-1,-1-1 0,1 1 1,0-1-1,0 1 1,0-1-1,0 1 0,0-1 1,0 1-1,0-1 1,0 1-1,1-2 0,0-3 93,1 1-1,0-1 0,0 0 0,0 0 0,5-6 0,-7 11-233,4-8 82,24-35 268,-26 40-304,0 0 0,0 1 1,0 0-1,0-1 0,1 1 0,-1 0 0,1 0 0,-1 0 0,1 0 1,0 1-1,0-1 0,0 1 0,0 0 0,5-2 0,-7 3-27,0 0 0,0 0-1,0 0 1,0 0 0,0 1-1,-1-1 1,1 0 0,0 0-1,0 1 1,0-1 0,0 0-1,0 1 1,-1-1 0,1 1-1,0-1 1,0 1 0,-1 0-1,1-1 1,0 1 0,-1 0-1,1-1 1,-1 1 0,1 0-1,-1 0 1,1 0 0,-1-1-1,1 1 1,-1 0 0,0 0-1,0 0 1,1 0 0,-1 0-1,0 0 1,0 0 0,0 0-1,0 1 1,2 41-57,-3-35 9,0 11 8,1-14-66,-1-1 1,1 1-1,0 0 0,0 0 1,1-1-1,-1 1 0,2 5 1,-1-9 77,-1 0 0,1 0 0,0 0 0,-1 0 0,1 0 0,0 0 0,0 0 0,-1 0 0,1-1 0,0 1 0,0 0 0,0 0 0,0-1 0,0 1 0,0-1 0,0 1 0,0-1 0,0 1 0,0-1 0,0 0 0,1 1 0,-1-1 0,0 0 0,0 0 0,0 0 0,0 0 0,1 0 0,-1 0 0,0 0 1,0 0-1,0-1 0,0 1 0,0 0 0,2-2 0,29-6-120,30-8 332,-58 16-146,-1-1 0,0 1 0,0 0 0,0 0 0,0 0 0,0 0 1,0 1-1,0-1 0,0 1 0,0 0 0,0 0 0,0 0 0,0 0 0,0 0 1,0 0-1,3 3 0,-4-2-1,-1 0 1,1 0-1,-1 0 0,0 0 1,1 1-1,-1-1 0,0 0 1,0 1-1,-1-1 1,1 1-1,0-1 0,-1 0 1,0 1-1,1 0 1,-1-1-1,0 1 0,0-1 1,0 1-1,-1-1 0,1 1 1,-1-1-1,1 1 1,-1-1-1,0 0 0,0 1 1,0-1-1,-2 3 1,-3 10 102,-1-1 1,-17 25 0,23-38-138,0 1-17,-26 33 110,26-32-215,-1-1 0,0 0-1,0 0 1,-1 0 0,1-1 0,0 1-1,-1-1 1,1 1 0,-1-1-1,1 0 1,-1 0 0,-4 2 0,6-3 27,0 0-1,1 0 1,-1 0 0,1 0 0,-1 0 0,1 0 0,-1 0-1,0-1 1,1 1 0,-1 0 0,1 0 0,-1 0-1,1-1 1,-1 1 0,1 0 0,-1-1 0,1 1 0,-1 0-1,1-1 1,0 1 0,-1-1 0,1 1 0,-1 0 0,1-1-1,0 1 1,0-1 0,-1 1 0,1-1 0,0 1 0,0-1-1,-1 0 1,1 1 0,0-1 0,0 0 0,-1-1-34,-5-16-1003</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5:28.565"/>
    </inkml:context>
    <inkml:brush xml:id="br0">
      <inkml:brushProperty name="width" value="0.05" units="cm"/>
      <inkml:brushProperty name="height" value="0.05" units="cm"/>
      <inkml:brushProperty name="color" value="#FF0066"/>
    </inkml:brush>
  </inkml:definitions>
  <inkml:trace contextRef="#ctx0" brushRef="#br0">5 5 9618,'0'-3'4409,"-5"1"-2057,10 9 337,-3-3-2249,4 16-232,2-1-56,28 43-384,-20-46-512,3-1-984,2-4 1016</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5:29"/>
    </inkml:context>
    <inkml:brush xml:id="br0">
      <inkml:brushProperty name="width" value="0.05" units="cm"/>
      <inkml:brushProperty name="height" value="0.05" units="cm"/>
      <inkml:brushProperty name="color" value="#FF0066"/>
    </inkml:brush>
  </inkml:definitions>
  <inkml:trace contextRef="#ctx0" brushRef="#br0">1 92 6577,'19'59'10296,"-10"-67"-8739,8-12-1910,13-21 406,-24 35-377,-1 0 0,-1-1-1,1 1 1,-1-1 0,0 0 0,-1 0 0,3-8 0,-7 3-2791,-2 3-564</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45.359"/>
    </inkml:context>
    <inkml:brush xml:id="br0">
      <inkml:brushProperty name="width" value="0.05" units="cm"/>
      <inkml:brushProperty name="height" value="0.05" units="cm"/>
      <inkml:brushProperty name="color" value="#FF0066"/>
    </inkml:brush>
  </inkml:definitions>
  <inkml:trace contextRef="#ctx0" brushRef="#br0">24 9 5033,'-18'-8'5102,"18"8"-5005,0-1 1,0 1 0,-1 0 0,1 0-1,0 0 1,0 0 0,0 0 0,0 0-1,-1 0 1,1 0 0,0 0 0,0 0 0,0 0-1,-1 0 1,1 0 0,0 1 0,0-1-1,0 0 1,0 0 0,-1 0 0,1 0 0,0 0-1,0 0 1,0 0 0,0 0 0,-1 1-1,1-1 1,0 0 0,0 0 0,0 0 0,0 0-1,0 0 1,0 1 0,0-1 0,0 0-1,-1 0 1,1 0 0,0 1 0,0-1 0,0 0-1,0 0 1,0 0 0,12 36 2242,-10-32-2678,19 56 610,-11-30-149,1-1-1,1 0 1,19 33 0,-22-49-184,0-1 0,1 0 0,0 0 1,0-1-1,18 14 0,-12-13-2525,32 18-1,-30-19 1135</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5:29.435"/>
    </inkml:context>
    <inkml:brush xml:id="br0">
      <inkml:brushProperty name="width" value="0.05" units="cm"/>
      <inkml:brushProperty name="height" value="0.05" units="cm"/>
      <inkml:brushProperty name="color" value="#FF0066"/>
    </inkml:brush>
  </inkml:definitions>
  <inkml:trace contextRef="#ctx0" brushRef="#br0">81 46 4345,'-5'-6'9149,"-2"-3"-4224,-2 2-3813,8 6-1110,0 1-1,1 0 1,-1 0 0,1-1-1,-1 1 1,0 0 0,1 0 0,-1 0-1,1 0 1,-1 0 0,0 0 0,1 0-1,-1 0 1,0 0 0,1 0 0,-1 0-1,1 0 1,-1 0 0,0 0 0,1 1-1,-1-1 1,1 0 0,-1 0 0,0 1-1,1-1 1,-1 0 0,1 1 0,-1-1-1,1 1 1,0-1 0,-1 1 0,1-1-1,-1 1 1,1-1 0,-1 2 0,-4 6 0,0 1 1,0 0 0,1 0 0,0 0-1,1 1 1,0-1 0,1 1 0,-3 13 0,5-22-3,-1 5-2,0 0 0,0 1 0,1-1 0,0 0 0,0 0 0,1 1 0,-1-1 0,1 0 0,1 0 1,-1 0-1,1 0 0,0 0 0,0 0 0,1 0 0,0 0 0,0-1 0,0 0 0,5 6 0,-5-8-1,0 1 0,0-1 0,0-1 1,0 1-1,0 0 0,1-1 0,-1 1 0,1-1 0,0 0 0,0-1 0,0 1 0,0 0 1,0-1-1,0 0 0,0 0 0,0 0 0,1-1 0,-1 0 0,0 1 0,0-1 0,1-1 0,-1 1 1,0-1-1,0 1 0,7-3 0,-6 2 33,0-1 1,0 0-1,-1 0 1,1 0-1,-1-1 1,1 1-1,-1-1 1,0 0-1,0 0 1,0-1-1,0 1 0,-1-1 1,1 0-1,-1 0 1,0 0-1,0 0 1,-1 0-1,1-1 1,-1 1-1,0-1 1,0 0-1,2-6 1,-3 4 56,0 0 0,0 0-1,0 0 1,-1 0 0,0 0 0,-1 0 0,1 0 0,-1 1 0,0-1 0,-1 0 0,0 0 0,0 1 0,0-1 0,-1 1 0,0-1 0,-5-7 0,4 9-38,1-1-1,-2 1 1,1 0 0,-1 0 0,1 0-1,-1 1 1,0-1 0,-1 1-1,1 1 1,-1-1 0,0 1 0,0 0-1,0 0 1,-8-2 0,10 3-168,-1 1 0,1 0 0,0 0 0,-1 1 0,1-1 0,-1 1 0,1 0 0,-1 0 0,1 1 0,0-1 1,-1 1-1,1 0 0,-1 0 0,1 1 0,0-1 0,0 1 0,0 0 0,0 0 0,0 0 0,0 0 0,-6 6 0,10-8-18,-1 1-1,0-1 1,1 1 0,-1-1-1,1 1 1,-1-1-1,0 1 1,1-1 0,-1 1-1,1 0 1,0-1-1,-1 1 1,1 0-1,-1-1 1,1 1 0,0 0-1,0-1 1,-1 1-1,1 0 1,0 0 0,0-1-1,0 1 1,0 0-1,0 0 1,0 0 0,0-1-1,0 2 1,13 5-997</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5:29.839"/>
    </inkml:context>
    <inkml:brush xml:id="br0">
      <inkml:brushProperty name="width" value="0.05" units="cm"/>
      <inkml:brushProperty name="height" value="0.05" units="cm"/>
      <inkml:brushProperty name="color" value="#FF0066"/>
    </inkml:brush>
  </inkml:definitions>
  <inkml:trace contextRef="#ctx0" brushRef="#br0">12 52 7698,'-10'-5'6943,"8"10"-2962,11 21-1782,-3-12-2418,16 44 390,43 121-896,-61-174-1735,0-14 850,1-23 448,-3 24 1228,26-241-23,-27 213 5256,9 54-5153,2 7-30,66 87 585,-75-109-656,-1 0 1,1 0-1,0 0 0,0 0 1,0-1-1,0 1 0,0-1 0,1 0 1,-1 0-1,8 3 0,-9-4-110,0-1 0,0 1 0,0-1 0,0 1 1,1-1-1,-1 0 0,0 0 0,0 0 0,1 0 0,-1-1 0,0 1 0,0-1 0,0 1 0,1-1 0,-1 0 0,0 0 0,0 0 0,0 0 1,0 0-1,2-2 0,8-4-1274,3 0 504</inkml:trace>
  <inkml:trace contextRef="#ctx0" brushRef="#br0" timeOffset="1">441 130 11450,'87'-44'4897,"-90"44"-2640,6 3-633,-6-1-663,1-2-265,1 0-472</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08.903"/>
    </inkml:context>
    <inkml:brush xml:id="br0">
      <inkml:brushProperty name="width" value="0.05" units="cm"/>
      <inkml:brushProperty name="height" value="0.05" units="cm"/>
      <inkml:brushProperty name="color" value="#FF0066"/>
    </inkml:brush>
  </inkml:definitions>
  <inkml:trace contextRef="#ctx0" brushRef="#br0">154 306 4681,'1'-2'246,"0"0"0,-1 1 0,1-1 0,-1 0-1,0 1 1,0-1 0,1 0 0,-1 0 0,0 1 0,0-1 0,-1 0 0,1 0-1,0 1 1,-1-1 0,1 0 0,-1 1 0,1-1 0,-1 0 0,0 1 0,1-1-1,-1 1 1,0-1 0,0 1 0,0-1 0,0 1 0,-1 0 0,-1-2 0,1 1 163,1 0 1,-1-1 0,1 1 0,0 0-1,-1-1 1,1 1 0,0 0 0,0-1-1,0 1 1,0-5 0,1 7-335,0-1 1,0 1 0,0 0-1,0-1 1,0 1-1,0-1 1,0 1-1,0 0 1,0-1 0,0 1-1,-1-1 1,1 1-1,0 0 1,0-1 0,0 1-1,0 0 1,-1-1-1,1 1 1,0 0 0,0-1-1,-1 1 1,1 0-1,0 0 1,-1-1-1,1 1 1,0 0 0,-1 0-1,1 0 1,0-1-1,-1 1 1,1 0 0,0 0-1,-1 0 1,0 0-62,0 0 0,1 0 0,-1 1 0,0-1 0,1 0 0,-1 1 0,0-1 1,1 1-1,-1-1 0,1 0 0,-1 1 0,1-1 0,-1 1 0,1 0 0,-1-1 0,1 1 0,-1-1 1,1 1-1,0 0 0,-1-1 0,1 1 0,0 0 0,0-1 0,0 1 0,-1 1 0,-33 82-362,26-67 306,1 0 0,0 1 0,1-1 1,1 1-1,1 1 0,-3 21 0,4-12 13,1 0 1,3 51-1,-1-72 14,0 1-1,1-1 0,1 0 0,-1 0 0,1 1 0,0-1 0,1-1 0,0 1 0,0 0 0,0-1 0,1 1 0,0-1 1,0 0-1,0 0 0,1-1 0,6 7 0,-9-10-6,0-1 0,0 1 0,0-1 0,0 0 0,0 1 0,0-1 0,1 0 0,-1 0 0,0 0 0,1-1 0,-1 1 0,0 0 1,1-1-1,-1 0 0,1 0 0,-1 1 0,1-1 0,-1-1 0,1 1 0,-1 0 0,1-1 0,-1 1 0,1-1 0,-1 0 0,0 1 0,1-1 0,-1 0 0,0-1 0,0 1 0,0 0 0,0-1 0,0 1 0,0-1 1,0 1-1,0-1 0,-1 0 0,1 0 0,0 0 0,1-3 0,3-4-13,1-1 0,-1 0 0,-1-1 0,0 1 0,0-1 0,-1 0 0,2-12 0,0-3 81,-2 0 0,0 0-1,-2 0 1,-1-1 0,-1 1 0,-7-52-1,1 41 155,-2 1 0,-1 0 0,-2 1-1,-22-48 1,29 74-78,-1 1-1,0 0 1,-1 1-1,0-1 1,0 1-1,-1 0 1,0 1-1,0-1 1,0 2-1,-1-1 1,-13-7-1,7 4 335,0-1-1,-19-18 1,28 22-43,7 3-171,14 7-190,17 20-40,19 21 43,74 83 0,-115-115-6,1 0 0,0 0 0,18 13 0,-25-22-212,0 0 0,1-1 0,0 1 0,-1-1 0,1 0 0,0 0 1,1-1-1,-1 0 0,0 0 0,1 0 0,8 1 0,-14-3-56,0 0 0,0 0 0,1 0 0,-1 0 0,0 0-1,0 0 1,0-1 0,0 1 0,0 0 0,0-1 0,0 1-1,0 0 1,0-1 0,0 1 0,0-1 0,0 0 0,0 1-1,0-1 1,0 0 0,0 1 0,0-1 0,-1 0 0,1 0 0,0 0-1,0 0 1,-1 0 0,1 0 0,-1 0 0,1-2 0,10-21-1120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09.342"/>
    </inkml:context>
    <inkml:brush xml:id="br0">
      <inkml:brushProperty name="width" value="0.05" units="cm"/>
      <inkml:brushProperty name="height" value="0.05" units="cm"/>
      <inkml:brushProperty name="color" value="#FF0066"/>
    </inkml:brush>
  </inkml:definitions>
  <inkml:trace contextRef="#ctx0" brushRef="#br0">27 100 6129,'-10'0'9529,"21"9"-7895,33 32-733,62 52 313,-65-67-868,-32-21-443,0 1 0,-1-1-1,14 12 1,-44-26-8018,-4 2 7518,-13-9-234,-54-30 0,65 29 2446,-30-23-1,69 39-707,1 0 0,0 1 1,17 2-1,8-1-213,-14-1-387,0-1 1,0-1-1,0-1 0,0-2 1,-1 0-1,1-1 0,-1-1 0,-1-1 1,33-16-1,-51 22-356,1-1 1,-1 1-1,1-1 1,-1 1-1,0-1 1,0 0-1,0 0 1,-1 0-1,1-1 1,-1 1-1,1 0 1,2-8-1,-3 7-408,-1 1-1,0 0 0,-1-1 1,1 1-1,-1-1 1,1 1-1,-1-1 1,0 1-1,-1-7 0,-2-11-971</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09.698"/>
    </inkml:context>
    <inkml:brush xml:id="br0">
      <inkml:brushProperty name="width" value="0.05" units="cm"/>
      <inkml:brushProperty name="height" value="0.05" units="cm"/>
      <inkml:brushProperty name="color" value="#FF0066"/>
    </inkml:brush>
  </inkml:definitions>
  <inkml:trace contextRef="#ctx0" brushRef="#br0">22 0 6329,'-21'4'7594,"37"18"-4296,19 15-2414,1-2 0,1-1 0,2-2 0,78 48 0,-116-79-1052,1 0 1,-1 0-1,0-1 1,1 1 0,-1 0-1,1-1 1,0 1-1,-1-1 1,1 1 0,-1-1-1,1 0 1,-1 0 0,1 1-1,0-1 1,-1 0-1,1-1 1,0 1 0,-1 0-1,1 0 1,-1-1-1,1 1 1,0-1 0,-1 1-1,1-1 1,-1 0-1,2-1 1,12-13-935</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10.137"/>
    </inkml:context>
    <inkml:brush xml:id="br0">
      <inkml:brushProperty name="width" value="0.05" units="cm"/>
      <inkml:brushProperty name="height" value="0.05" units="cm"/>
      <inkml:brushProperty name="color" value="#FF0066"/>
    </inkml:brush>
  </inkml:definitions>
  <inkml:trace contextRef="#ctx0" brushRef="#br0">193 146 8970,'4'10'4694,"8"7"-3052,-4-6-683,1 5-437,0 0 1,1-1-1,1 0 1,1-1-1,0 0 1,1-1-1,0 0 1,16 11-1,-7-9-424,-14-11-167,-1 1-1,0 0 1,0 0 0,0 1 0,-1 0-1,1 0 1,-2 0 0,8 9 0</inkml:trace>
  <inkml:trace contextRef="#ctx0" brushRef="#br0" timeOffset="1">22 299 6321,'-21'2'7786,"24"-7"-6594,9 2-160,12-8 17,8-4 15,9-11 120,-3-5-104,-5 1-463,-4-4-209,-8 8-256,-6 2-72,-3 1-320,1 5-449,-11-3-959,6 7-600,2-6 1303</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10.530"/>
    </inkml:context>
    <inkml:brush xml:id="br0">
      <inkml:brushProperty name="width" value="0.05" units="cm"/>
      <inkml:brushProperty name="height" value="0.05" units="cm"/>
      <inkml:brushProperty name="color" value="#FF0066"/>
    </inkml:brush>
  </inkml:definitions>
  <inkml:trace contextRef="#ctx0" brushRef="#br0">16 228 7098,'4'2'3052,"186"120"4211,-169-110-6830,-7-6-195,0 2 0,-1-1 0,0 2 0,0 0 0,-1 0 0,0 1 0,13 15 0,-24-24-225,-1-1 0,0 0 0,0 0 0,1 0 1,-1 0-1,0 0 0,0 0 0,1 1 0,-1-1 0,0 0 1,0 0-1,0 0 0,1 1 0,-1-1 0,0 0 1,0 0-1,0 0 0,0 1 0,1-1 0,-1 0 1,0 0-1,0 1 0,0-1 0,0 0 0,0 0 1,0 1-1,0-1 0,0 0 0,0 1 0,0-1 0,0 0 1,0 0-1,0 1 0,0-1 0,0 0 0,0 0 1,0 1-1,0-1 0,-1 0 0,1 1 0,0-1 1,0 0-1,0 0 0,0 0 0,0 1 0,-1-1 1,1 0-1,0 0 0,0 0 0,0 1 0,-1-1 0,1 0 1,0 0-1,0 0 0,-1 0 0,1 0 0,0 0 1,0 1-1,-1-1 0,1 0 0,0 0 0,0 0 1,-1 0-1,1 0 0,-27-4 610,15 2-756,-6-1 109,0-1 1,1 0 0,0-2-1,0 0 1,0-1 0,1 0 0,0-1-1,-20-14 1,23 11-75,0 0 0,0 0-1,1-1 1,0-1 0,1 0-1,1-1 1,0 0 0,-10-19 0,17 27 53,0 0 0,0 0 0,1-1 0,-1 1 0,1 0 0,1-1 0,0 1 1,-1-1-1,2 1 0,-1-1 0,1 0 0,0 1 0,1-1 0,-1 0 0,1 1 0,1-1 1,-1 1-1,1-1 0,0 1 0,0 0 0,1 0 0,0 0 0,7-11 0,-3 9 100,-1 0-1,1 0 0,1 1 1,-1 0-1,2 1 0,-1 0 1,0 0-1,1 0 0,0 1 1,18-7-1,-22 10-1,0 0 0,0 0 0,1 1 0,-1 0 1,0 0-1,1 0 0,-1 0 0,1 1 0,-1 0 0,1 0 0,0 0 0,-1 1 0,0 0 0,1 0 0,-1 0 1,1 1-1,-1-1 0,0 1 0,0 1 0,0-1 0,8 6 0,-12-7-35,1 0-1,-1 0 1,0 1-1,1-1 1,-1 1 0,0-1-1,0 1 1,1-1-1,-2 1 1,1 0 0,0 0-1,0-1 1,0 1-1,-1 0 1,1 0 0,-1 0-1,1 0 1,-1 0-1,0 0 1,0 2 0,0 0 18,-1-1 0,1 1-1,-1 0 1,0-1 0,0 1 0,0 0 0,-1-1 0,1 1 0,-1-1 0,-2 3 0,0 1-182,-1 0-1,0-1 0,-1 0 1,1 0-1,-1 0 0,0 0 1,0-1-1,-1 0 0,-8 5 1,-17 0-2827,23-8 2015</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10.979"/>
    </inkml:context>
    <inkml:brush xml:id="br0">
      <inkml:brushProperty name="width" value="0.05" units="cm"/>
      <inkml:brushProperty name="height" value="0.05" units="cm"/>
      <inkml:brushProperty name="color" value="#FF0066"/>
    </inkml:brush>
  </inkml:definitions>
  <inkml:trace contextRef="#ctx0" brushRef="#br0">0 0 15467,'119'44'5938,"-121"-36"-4282,-1 2-688,-2 0-560,0-1-312,3-4 1969,9-2-1577</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13.687"/>
    </inkml:context>
    <inkml:brush xml:id="br0">
      <inkml:brushProperty name="width" value="0.05" units="cm"/>
      <inkml:brushProperty name="height" value="0.05" units="cm"/>
      <inkml:brushProperty name="color" value="#FF0066"/>
    </inkml:brush>
  </inkml:definitions>
  <inkml:trace contextRef="#ctx0" brushRef="#br0">51 47 2977,'2'-10'12297,"-3"10"-11973,1 0-283,0-1-1,0 1 0,0 0 1,0 0-1,0 0 1,0-1-1,0 1 1,0 0-1,0 0 1,0 0-1,-1-1 1,1 1-1,0 0 1,0 0-1,0 0 1,0 0-1,0 0 1,0-1-1,-1 1 1,1 0-1,0 0 1,0 0-1,0 0 1,-1 0-1,1 0 1,0 0-1,0-1 1,0 1-1,-1 0 0,1 0 1,0 0-1,0 0 1,0 0-1,-1 0 1,1 0-1,0 0 1,0 0-1,0 0 1,-1 0-1,1 0 1,0 0-1,0 0 1,0 1-1,-1-1 1,1 0-1,0 0 1,0 0-1,0 0 1,-1 0-1,1 0 1,0 0-1,0 1 1,0-1-1,0 0 1,0 0-1,-1 0 0,1 0 1,0 1-1,0-1 1,0 0-1,0 1 1,-5 8-80,0 1 0,0 0 1,1 0-1,1 0 0,-4 18 1,2-9-1,3-9 11,0 0-1,0 0 1,1 1-1,0-1 1,1 0 0,0 1-1,2 13 1,-2-22 7,1 0 1,-1 0 0,0 0-1,0-1 1,1 1 0,0 0-1,-1 0 1,1 0 0,0 0-1,0-1 1,0 1 0,0 0-1,0-1 1,0 1 0,0 0-1,0-1 1,1 0 0,-1 1-1,1-1 1,-1 0-1,1 0 1,0 0 0,-1 0-1,1 0 1,0 0 0,0 0-1,-1 0 1,1-1 0,0 1-1,0-1 1,0 1 0,0-1-1,0 0 1,0 0 0,0 0-1,0 0 1,0 0 0,0 0-1,0-1 1,2 0 0,1 0 12,0-1 0,-1 0 1,1 0-1,-1 0 1,1-1-1,-1 0 0,0 0 1,0 0-1,0 0 0,0 0 1,-1-1-1,1 0 1,-1 0-1,0 0 0,0 0 1,-1 0-1,5-8 1,-2 2-149,-1-1-1,1 1 1,-2-1 0,1 0 0,-2 0 0,4-22 0,-6-41-5074,1 38 3396</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14.103"/>
    </inkml:context>
    <inkml:brush xml:id="br0">
      <inkml:brushProperty name="width" value="0.05" units="cm"/>
      <inkml:brushProperty name="height" value="0.05" units="cm"/>
      <inkml:brushProperty name="color" value="#FF0066"/>
    </inkml:brush>
  </inkml:definitions>
  <inkml:trace contextRef="#ctx0" brushRef="#br0">20 17 6113,'-19'-17'10280,"39"28"-9167,-13-8-1025,-1 0 0,0 1 0,0 0 0,0 0 0,0 0 1,-1 0-1,0 1 0,0 0 0,0 0 0,5 6 0,5 7 104,4 5-45,-1 0 0,-1 0 0,-1 2 0,-1 0 0,-1 1 0,-1 0 0,11 37 0,29 54 6,-29-83-606,-23-32 292,1-1-1,-1 0 1,0 1 0,1-1 0,-1 0-1,1 0 1,0 0 0,-1 0 0,1 0 0,0 0-1,-1-1 1,1 1 0,0 0 0,0-1-1,0 1 1,0-1 0,-1 0 0,1 0-1,3 0 1,14-6-842</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45.839"/>
    </inkml:context>
    <inkml:brush xml:id="br0">
      <inkml:brushProperty name="width" value="0.05" units="cm"/>
      <inkml:brushProperty name="height" value="0.05" units="cm"/>
      <inkml:brushProperty name="color" value="#FF0066"/>
    </inkml:brush>
  </inkml:definitions>
  <inkml:trace contextRef="#ctx0" brushRef="#br0">12 0 7090,'0'0'2941,"4"13"29,20 76-128,26 74-2215,-54-174-6483,-13-32 4444,-39-70 1597,55 111-213,-11-26 1840,14 21-471,12 11-594,6 7-320,1-1-1,0-1 1,0-1 0,1-1 0,0 0-1,0-2 1,0-1 0,1 0 0,0-2-1,-1-1 1,44-2 0,-65 1-571,0 0 1,0-1-1,0 1 0,0 0 1,-1 0-1,1-1 0,0 1 1,0-1-1,0 1 1,0 0-1,-1-1 0,1 1 1,0-1-1,-1 0 0,1 1 1,0-1-1,-1 0 1,1 1-1,-1-1 0,1 0 1,-1 0-1,1 1 0,-1-1 1,1 0-1,-1 0 0,0 0 1,1 0-1,-1 0 1,0 1-1,0-1 0,0 0 1,0 0-1,0 0 0,0 0 1,0 0-1,0-1 0,0-7-1038</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14.520"/>
    </inkml:context>
    <inkml:brush xml:id="br0">
      <inkml:brushProperty name="width" value="0.05" units="cm"/>
      <inkml:brushProperty name="height" value="0.05" units="cm"/>
      <inkml:brushProperty name="color" value="#FF0066"/>
    </inkml:brush>
  </inkml:definitions>
  <inkml:trace contextRef="#ctx0" brushRef="#br0">123 357 7410,'-2'-1'307,"1"1"1,0-1 0,-1 1 0,1-1 0,-1 1-1,1-1 1,-1 1 0,1 0 0,-1 0 0,1 0-1,-1 0 1,1 0 0,-1 0 0,0 0-1,1 0 1,-1 1 0,1-1 0,-1 1 0,1-1-1,0 1 1,-1-1 0,1 1 0,-3 2 0,2-1-119,-1 0 1,1 0 0,0 1 0,0 0 0,0-1 0,0 1 0,0 0-1,1 0 1,-1 0 0,-1 5 0,-1 4-191,1-1-1,1 1 1,0-1 0,0 1-1,0 16 1,3-16-29,0-1-1,0 1 1,1-1-1,1 1 1,0-1 0,8 21-1,-9-28 4,0 0 0,0-1 1,0 1-1,0-1 0,0 0 0,1 0 0,-1 0 0,1 0 0,0 0 0,6 4 0,-8-6 12,1 0-1,0 0 1,0 0 0,1 0-1,-1-1 1,0 1 0,0-1-1,0 1 1,0-1 0,1 0-1,-1 0 1,0 0 0,0 0-1,0 0 1,1 0 0,-1 0-1,0-1 1,0 1 0,0-1-1,4-1 1,-3 0 22,0 0-1,0 0 1,0-1 0,0 1 0,0-1-1,-1 1 1,1-1 0,-1 0-1,1 0 1,-1 0 0,0 0-1,-1-1 1,1 1 0,0 0-1,-1-1 1,0 1 0,2-8-1,2-6 70,-2 0-1,3-26 1,-4 16-15,-1 0 0,-1-1 0,-2 1 1,0 0-1,-2 0 0,-1 0 0,-1 0 0,-1 1 0,-2 0 1,0 0-1,-2 1 0,-1 0 0,0 1 0,-2 0 1,-22-27-1,33 47-6,1 0 0,-2 1 1,1-1-1,0 1 0,-1 0 1,1 0-1,-1 0 0,0 0 0,0 1 1,0 0-1,0-1 0,0 2 1,-1-1-1,-5-1 0,10 2-35,-1 1 0,1 0 0,-1 0 0,0 0 0,1 0 0,-1 0 0,1 1 0,-1-1 0,1 0 0,-1 0 0,0 0 0,1 0 0,-1 1 0,1-1 0,-1 0 0,1 0 0,-1 1 0,1-1 0,-1 0 0,1 1 0,-1-1 0,1 1 0,0-1 0,-1 1 0,1-1 0,0 1 0,-1-1 0,1 1 0,0-1 0,-1 1 0,-2 24 256,11 24-158,-8-48-112,6 18 61,0-1 0,1 0 0,1 0 0,0-1 0,2 1 0,0-2 0,1 0 0,0 0 0,15 15 0,-16-19-64,1-1 0,0-1 1,1 0-1,0 0 0,1-1 0,-1-1 0,2 0 1,-1 0-1,1-2 0,0 0 0,29 9 1,-39-14-280,0 0 0,1 0 0,-1-1 0,0 1 0,0-1 0,1 0 0,-1 0 0,0-1 0,0 1 0,1-1 0,-1 0 0,0 0 0,0 0 0,5-3 0,10-8-967</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14.880"/>
    </inkml:context>
    <inkml:brush xml:id="br0">
      <inkml:brushProperty name="width" value="0.05" units="cm"/>
      <inkml:brushProperty name="height" value="0.05" units="cm"/>
      <inkml:brushProperty name="color" value="#FF0066"/>
    </inkml:brush>
  </inkml:definitions>
  <inkml:trace contextRef="#ctx0" brushRef="#br0">12 1 5713,'27'92'6422,"-25"-84"-5997,0-1 0,0 0 0,1 0 0,0 0 0,0-1 0,6 10 0,-8-15 219,21 18 554,-3 1-765,0-1 0,28 21 0,-43-37-401,4 5 469,-13-7-4749,-18-10-3060,-71-49 6627,34 10 4568,61 47-3743,-1 1-1,1-1 1,0 1 0,0 0-1,0-1 1,-1 1 0,1 0-1,0-1 1,0 1-1,0 0 1,0 0 0,0 0-1,0 0 1,-1 0-1,1 0 1,0 0 0,0 0-1,0 0 1,0 0 0,0 0-1,1 1 1,32 1 537,-13 0-37,0-2 0,0 0 0,0-1-1,0-1 1,-1-1 0,1-1 0,-1 0 0,24-10 0,-41 12-882,-1 1 1,1-2-1,-1 1 1,0 0-1,0 0 1,1-1-1,-1 1 1,-1-1-1,1 0 1,0 0-1,-1 1 1,1-1-1,-1 0 1,0 0-1,0 0 1,1-4-1,-2 5-52,8-22-1041</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15.251"/>
    </inkml:context>
    <inkml:brush xml:id="br0">
      <inkml:brushProperty name="width" value="0.05" units="cm"/>
      <inkml:brushProperty name="height" value="0.05" units="cm"/>
      <inkml:brushProperty name="color" value="#FF0066"/>
    </inkml:brush>
  </inkml:definitions>
  <inkml:trace contextRef="#ctx0" brushRef="#br0">22 11 7162,'-18'-10'5127,"15"9"-2316,10 9-1593,19 19 310,-1 2-1,37 54 0,15 18-1560,-77-101-82,0 1 1,0 0-1,1 0 0,-1-1 0,1 1 0,-1 0 1,1-1-1,-1 1 0,1 0 0,-1-1 0,1 1 1,-1-1-1,1 1 0,0-1 0,-1 1 0,1-1 1,0 0-1,0 1 0,-1-1 0,1 0 1,0 1-1,0-1 0,-1 0 0,1 0 0,0 0 1,0 0-1,0 0 0,-1 0 0,1 0 0,0 0 1,0 0-1,0 0 0,-1 0 0,1 0 0,0-1 1,0 1-1,-1 0 0,1 0 0,0-1 1,1 0-1,6-10-1219</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15.640"/>
    </inkml:context>
    <inkml:brush xml:id="br0">
      <inkml:brushProperty name="width" value="0.05" units="cm"/>
      <inkml:brushProperty name="height" value="0.05" units="cm"/>
      <inkml:brushProperty name="color" value="#FF0066"/>
    </inkml:brush>
  </inkml:definitions>
  <inkml:trace contextRef="#ctx0" brushRef="#br0">109 184 8882,'1'9'3697,"14"14"-1969,1 1-40,5 5-39,4 4-249,-1-4-544,2 0-200,-2-3-264,-3-7-103,-2-2-105,1-1-48,-4-7-64,-1 6-8,-6-4-232,-2-4-305,-6 1-919,-14-8-872</inkml:trace>
  <inkml:trace contextRef="#ctx0" brushRef="#br0" timeOffset="1">18 370 9938,'-18'0'5521,"27"-2"-4224,2-8 119,8-7-24,9-13-128,-1-7-247,4-8-513,-2 0-168,-6 3-208,-2 1 24,-3 9-792,-4 3-641,-4 8 3730,3 3-2377</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16.062"/>
    </inkml:context>
    <inkml:brush xml:id="br0">
      <inkml:brushProperty name="width" value="0.05" units="cm"/>
      <inkml:brushProperty name="height" value="0.05" units="cm"/>
      <inkml:brushProperty name="color" value="#FF0066"/>
    </inkml:brush>
  </inkml:definitions>
  <inkml:trace contextRef="#ctx0" brushRef="#br0">8 280 8026,'8'3'569,"-3"-2"-211,-1 0 0,1 1 0,-1-1 0,0 1 0,1 0 0,-1 0 0,0 1 0,0-1 0,-1 1 0,1 0 0,-1 0 0,1 0 1,-1 0-1,4 6 0,19 21 1041,1 0 1,2-2-1,38 29 1,-6-4-722,-27-20-401,-24-20 94,-12-11 41,-7-6 215,-6-4-775,0-2 1,1 1 0,0-2 0,-22-21-1,-44-64-501,53 62 382,3-1 0,-25-47 0,41 68 199,1-1 0,0-1 0,2 1 0,0-1 0,0 0 0,2-1 0,0 1-1,-2-32 1,5 46 67,0-1 0,0 0 0,1 1-1,-1-1 1,1 0 0,-1 1 0,1-1-1,0 1 1,0-1 0,0 1 0,0-1-1,1 1 1,-1 0 0,1-1 0,-1 1-1,1 0 1,0 0 0,0 0 0,2-1 0,0 0 46,0 0 0,0 0 1,1 1-1,-1 0 0,1 0 1,0 0-1,0 0 0,0 1 1,8-2-1,-1 2 101,1 0-1,0 0 1,-1 1-1,1 1 0,-1 0 1,1 1-1,19 5 1,-23-5-84,-1 1 1,0 0 0,0 1-1,0 0 1,0 0 0,-1 1 0,1 0-1,-1 0 1,0 1 0,-1 0-1,1 0 1,-1 0 0,5 8-1,-8-9-46,0-1-1,-1 1 1,1-1-1,-1 1 0,0-1 1,0 1-1,-1 0 0,0 0 1,0 0-1,0 0 1,0 0-1,-1 0 0,0 1 1,0-1-1,0 0 1,0 0-1,-1 0 0,0 0 1,0 0-1,0 0 1,-1 0-1,0 0 0,-3 6 1,-1 1-404,0 0 0,-1-1-1,0 1 1,-1-2 0,-13 16 0,2-11 504</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16.698"/>
    </inkml:context>
    <inkml:brush xml:id="br0">
      <inkml:brushProperty name="width" value="0.05" units="cm"/>
      <inkml:brushProperty name="height" value="0.05" units="cm"/>
      <inkml:brushProperty name="color" value="#FF0066"/>
    </inkml:brush>
  </inkml:definitions>
  <inkml:trace contextRef="#ctx0" brushRef="#br0">135 106 8050,'-16'-82'3308,"16"80"-3039,-1 1-1,1-1 1,-1 1-1,1-1 0,-1 1 1,1-1-1,-1 1 1,0-1-1,0 1 0,0 0 1,0 0-1,-1-3 1,1 4-169,1 0-1,-1-1 1,0 1 0,1 0 0,-1-1 0,1 1 0,-1 0 0,1 0 0,-1 0 0,0-1-1,1 1 1,-1 0 0,0 0 0,1 0 0,-1 0 0,0 0 0,1 0 0,-1 0 0,1 0-1,-2 1 1,0 0 62,-1 0 0,1 0 0,-1 0 0,1 1 0,0-1 0,0 1 0,0-1 0,-3 4-1,3-3-122,-5 5-6,0 0 0,1 1-1,0 0 1,0 0 0,1 0-1,0 1 1,0 0-1,-5 14 1,8-16-84,-1 0 0,1 0 0,0 0 0,1 1 1,0-1-1,0 1 0,0-1 0,1 1 0,0 0 0,1-1 0,0 1 0,2 7 0,-2-12 15,0 0-1,0 0 1,1 0 0,0 0-1,-1 0 1,1-1 0,0 1-1,0-1 1,0 1 0,1-1-1,-1 0 1,1 0 0,-1 0-1,1 0 1,0 0 0,-1-1-1,5 2 1,5 3-65,1-1-1,22 5 1,-29-8 70,21 4 9,28 9 384,-51-14-240,-1 0 0,1 1 0,-1 0 0,0-1-1,1 1 1,-1 0 0,0 1 0,0-1 0,0 1 0,0-1 0,4 6 0,-7-7-61,1 0-1,-1 1 1,1-1 0,-1 0 0,0 1 0,0-1-1,1 0 1,-1 1 0,0-1 0,0 0 0,0 1-1,0-1 1,-1 0 0,1 1 0,0-1 0,0 0-1,-1 0 1,1 1 0,-1-1 0,1 0 0,-1 0-1,0 1 1,-1 1 0,-23 29 577,18-24-459,-5 7-285,-2-1 1,-20 16-1,-10 4-3511,33-24 2135</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19.348"/>
    </inkml:context>
    <inkml:brush xml:id="br0">
      <inkml:brushProperty name="width" value="0.05" units="cm"/>
      <inkml:brushProperty name="height" value="0.05" units="cm"/>
      <inkml:brushProperty name="color" value="#FF0066"/>
    </inkml:brush>
  </inkml:definitions>
  <inkml:trace contextRef="#ctx0" brushRef="#br0">242 24 5609,'-97'-20'2669,"94"19"-2401,0 0 1,0 0-1,0 1 0,0-1 1,0 1-1,0 0 0,0 0 1,0 0-1,0 1 1,0-1-1,0 1 0,0-1 1,0 1-1,0 0 1,0 0-1,0 0 0,0 1 1,1-1-1,-1 1 0,0-1 1,1 1-1,-4 3 1,1 1-236,1-1 0,0 1 0,1-1 0,-1 1 0,1 0 0,0 1 0,-2 7 1,-1 0 351,-1 1-335,1 0 1,1 0-1,0 0 1,1 1 0,0 0-1,1-1 1,1 1-1,1 0 1,0 1-1,1-1 1,1 0 0,0 0-1,2 0 1,-1 0-1,8 21 1,2 6-12,3 0 1,1-1-1,36 65 0,-44-93-43,1-1-1,0 0 1,1 0 0,0-1-1,1 0 1,0 0 0,1-2-1,0 1 1,1-2 0,0 1-1,1-2 1,0 0-1,25 11 1,-21-13 107,-1-1-1,1-1 1,0 0 0,0-1-1,0-1 1,0-1-1,0 0 1,1-1 0,-1-2-1,0 1 1,0-2-1,0-1 1,0 0 0,0-1-1,-1-1 1,0 0-1,0-1 1,-1-1 0,0-1-1,0 0 1,-1-1-1,0-1 1,0-1 0,-2 0-1,1 0 1,-2-1 0,1-1-1,-2 0 1,0-1-1,-1 0 1,0-1 0,12-28-1,-13 25 181,-2-1 1,0 0-1,-2 0 0,0-1 0,-1 0 0,-1 0 1,-1 0-1,-1 0 0,-2-25 0,0 34-185,0 1 0,-1 0 0,0 0 0,0 0 0,-2 0 0,1 0 0,-1 0 0,-1 1 0,0 0 0,0 0 0,-1 0 0,0 1 0,-1-1 0,0 1 0,-1 1 0,1 0 0,-2 0 0,-15-12 0,4 8-36,0 1 0,-1 0 0,-1 2-1,0 1 1,0 0 0,0 1-1,-1 2 1,-26-3 0,-6 1-171,0 3 0,-70 3 0,119 1 84,-6 0-140,0 0-1,0 0 1,0 2 0,0-1-1,0 1 1,1 1 0,-1 0-1,1 1 1,-1 0 0,-14 8-1,8 5 1456,13 2-654</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20.007"/>
    </inkml:context>
    <inkml:brush xml:id="br0">
      <inkml:brushProperty name="width" value="0.05" units="cm"/>
      <inkml:brushProperty name="height" value="0.05" units="cm"/>
      <inkml:brushProperty name="color" value="#FF0066"/>
    </inkml:brush>
  </inkml:definitions>
  <inkml:trace contextRef="#ctx0" brushRef="#br0">1617 184 5209,'-37'35'3121,"35"-33"-2826,0-1-1,-1 1 1,1-1 0,-1 0 0,1 0 0,-1 0-1,0 0 1,1-1 0,-1 1 0,0-1 0,0 1-1,1-1 1,-1 0 0,0 0 0,0 0 0,-4-1-1,-12 0 907,-36 6 818,-266 9 3275,249-17-4773,-1-4-1,1-3 1,1-3-1,0-3 1,1-3-1,-75-32 1,55 11-207,39 16-13,-70-22 0,106 41-329,-1 1-1,-1 1 0,1 0 0,0 1 0,-1 1 1,1 0-1,0 1 0,-33 5 0,-55 19-3548,87-21 2627</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25.288"/>
    </inkml:context>
    <inkml:brush xml:id="br0">
      <inkml:brushProperty name="width" value="0.05" units="cm"/>
      <inkml:brushProperty name="height" value="0.05" units="cm"/>
      <inkml:brushProperty name="color" value="#FF0066"/>
    </inkml:brush>
  </inkml:definitions>
  <inkml:trace contextRef="#ctx0" brushRef="#br0">32 153 2513,'-20'-4'9378,"10"-7"-4794,9 8-4499,1 0-1,-1 0 1,1 0 0,0-1-1,1 1 1,-1 0 0,0 0-1,1 0 1,0-1 0,-1 1-1,1 0 1,3-6 0,-2 4-70,-1 0 1,1 0-1,1 1 1,-1-1 0,1 0-1,-1 1 1,1-1-1,1 1 1,-1 0-1,0 0 1,1 0-1,0 0 1,0 1 0,0 0-1,1 0 1,-1 0-1,1 0 1,-1 0-1,1 1 1,6-2-1,-7 2-4,0 1-1,0-1 0,0 1 1,0 0-1,0 0 0,1 1 0,-1-1 1,0 1-1,1 0 0,-1 0 0,1 1 1,-1-1-1,0 1 0,0 0 0,1 0 1,-1 0-1,0 1 0,0-1 0,0 1 1,0 0-1,-1 0 0,1 1 0,0-1 1,-1 1-1,1 0 0,-1-1 0,0 1 1,0 1-1,0-1 0,-1 0 0,1 1 1,-1 0-1,0-1 0,1 1 0,-2 0 1,1 0-1,0 0 0,-1 0 0,0 1 1,0-1-1,0 0 0,-1 0 0,1 1 1,-1-1-1,0 0 0,0 1 0,-1 6 1,-14 43 197,12-47-216,1 0-1,0 1 0,0-1 1,0 1-1,1-1 1,0 1-1,0 0 0,1-1 1,0 13-1,1-19-4,-1-1 0,0 1 0,0-1 0,0 1 0,1-1 0,-1 1 0,0-1 0,1 1 0,-1-1 0,0 0 0,1 1 0,-1-1 0,1 0 1,-1 1-1,1-1 0,-1 0 0,1 1 0,-1-1 0,1 0 0,-1 0 0,1 0 0,-1 1 0,1-1 0,-1 0 0,1 0 0,-1 0 0,1 0 0,-1 0 0,1 0 0,-1 0 0,1 0 0,-1 0 0,1 0 0,-1-1 0,1 1 0,0 0 0,-1 0 0,1 0 0,-1-1 0,26-10-336,80-69-126,-104 78 480,0 0 1,1 1-1,-1-1 0,0 1 0,1 0 0,0-1 0,-1 1 0,1 0 0,0 1 0,-1-1 0,1 0 0,0 1 1,0-1-1,0 1 0,0 0 0,-1 0 0,1 0 0,0 1 0,0-1 0,0 0 0,4 2 0,-4 0 36,-1-1-1,0 1 0,0 0 1,0-1-1,0 1 1,-1 0-1,1 0 0,0 0 1,-1 0-1,1 1 0,-1-1 1,0 0-1,1 1 0,-1-1 1,-1 0-1,1 1 0,0 0 1,0-1-1,-1 1 0,0-1 1,1 1-1,-1 5 1,0 2 74,0 0 0,-1 1 0,0-1 0,-1 0 1,0 0-1,0 0 0,-1 0 0,-1 0 1,-6 13-1,-1-2 105,-1 0 0,-28 38 0,34-52-160,0 0 0,0-1 0,-1 1 0,-13 9-1,17-14-96,1-1-1,-1 1 0,0 0 1,1-1-1,-1 1 0,0-1 1,0 0-1,0 0 0,0 0 1,0 0-1,0-1 0,0 1 1,-1-1-1,1 0 0,0 0 1,0 0-1,-5-1 0,7 0-244,-1 0 0,1 0 0,-1 0-1,1-1 1,0 1 0,0-1 0,0 1 0,0-1-1,0 1 1,0-1 0,0 0 0,0 1 0,1-1-1,-1 0 1,1 0 0,-1 1 0,1-1 0,0 0 0,-1 0-1,1 0 1,0 0 0,0 1 0,0-1 0,1-3-1,6-22-1116</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25.724"/>
    </inkml:context>
    <inkml:brush xml:id="br0">
      <inkml:brushProperty name="width" value="0.05" units="cm"/>
      <inkml:brushProperty name="height" value="0.05" units="cm"/>
      <inkml:brushProperty name="color" value="#FF0066"/>
    </inkml:brush>
  </inkml:definitions>
  <inkml:trace contextRef="#ctx0" brushRef="#br0">7 10 6665,'-7'-10'10747,"12"14"-10403,11 18-96,36 48-48,-34-43-72,-8 1-16,-2-6-240,5-2-376,1-9-712,12-3 719</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46.215"/>
    </inkml:context>
    <inkml:brush xml:id="br0">
      <inkml:brushProperty name="width" value="0.05" units="cm"/>
      <inkml:brushProperty name="height" value="0.05" units="cm"/>
      <inkml:brushProperty name="color" value="#FF0066"/>
    </inkml:brush>
  </inkml:definitions>
  <inkml:trace contextRef="#ctx0" brushRef="#br0">0 0 6305,'14'47'8832,"27"80"-4705,-34-109-3938,1 1 1,0-1-1,2-1 1,21 31-1,-31-48-261,1 1 0,-1-1 1,1 1-1,0-1 0,-1 1 0,1-1 1,0 1-1,0-1 0,-1 0 0,1 1 1,0-1-1,0 0 0,-1 0 0,1 1 1,0-1-1,0 0 0,0 0 0,0 0 1,-1 0-1,1 0 0,0 0 0,0 0 1,0-1-1,0 1 0,-1 0 0,1 0 1,0-1-1,0 1 0,-1 0 0,1-1 1,1 0-1,22-16-3663,-22 15 3333,13-13-877</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26.251"/>
    </inkml:context>
    <inkml:brush xml:id="br0">
      <inkml:brushProperty name="width" value="0.05" units="cm"/>
      <inkml:brushProperty name="height" value="0.05" units="cm"/>
      <inkml:brushProperty name="color" value="#FF0066"/>
    </inkml:brush>
  </inkml:definitions>
  <inkml:trace contextRef="#ctx0" brushRef="#br0">21 0 8378,'-14'4'7062,"8"7"-5272,5 21-1472,4-19-191,0-1 1,0 1 0,1-1 0,1 0-1,0 0 1,0 0 0,2-1-1,-1 0 1,1 0 0,1-1-1,16 19 1,45 58-80,-59-72-681,-3-8-921</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26.703"/>
    </inkml:context>
    <inkml:brush xml:id="br0">
      <inkml:brushProperty name="width" value="0.05" units="cm"/>
      <inkml:brushProperty name="height" value="0.05" units="cm"/>
      <inkml:brushProperty name="color" value="#FF0066"/>
    </inkml:brush>
  </inkml:definitions>
  <inkml:trace contextRef="#ctx0" brushRef="#br0">21 463 7714,'-21'-48'5953,"28"48"-4025,7-5-543,3-3-209,12 3-360,-5-8-184,-3 3-336,3-3-128,-11-8-56,2 8-72,1 0-560,-11 1-392,3-6-1048,2 2-633,-9-9 1641</inkml:trace>
  <inkml:trace contextRef="#ctx0" brushRef="#br0" timeOffset="1">138 140 5337,'-73'-115'3183,"52"90"-973,18 26-133,5 4 2101,15 26-3263,69 78 955,-72-85-1338,0 0 0,-2 1 0,12 38 0,-12-33-194,28 55-1,-2-7-731,-25-62 172</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27.913"/>
    </inkml:context>
    <inkml:brush xml:id="br0">
      <inkml:brushProperty name="width" value="0.05" units="cm"/>
      <inkml:brushProperty name="height" value="0.05" units="cm"/>
      <inkml:brushProperty name="color" value="#FF0066"/>
    </inkml:brush>
  </inkml:definitions>
  <inkml:trace contextRef="#ctx0" brushRef="#br0">281 7 4521,'-8'-1'663,"-13"-2"917,-1 1-1,1 2 1,-1 0-1,-25 3 0,42-2-1449,0 1-1,1 0 0,-1 0 0,0 0 0,1 1 0,-1 0 1,1 0-1,0 0 0,0 0 0,0 0 0,0 1 0,0 0 0,1 0 1,0 0-1,0 0 0,-3 5 0,-2 4 9,1 0 1,0 0-1,1 0 0,-7 23 1,5 2-61,1 0 1,1 0-1,3 1 1,1 0-1,2-1 1,2 1-1,6 40 1,-4-53-57,2 0-1,0 0 1,2 0 0,1-1 0,1 0-1,1 0 1,26 42 0,-25-49-3,0 0 1,2-1-1,0 0 1,1-1-1,0-1 1,1 0-1,1-1 1,0-1-1,1-1 1,21 12-1,-31-20 14,1 0-1,-1-1 1,1 0 0,0 0 0,0-1-1,0 0 1,0 0 0,0-1-1,0 0 1,0-1 0,1 0 0,-1-1-1,0 0 1,0 0 0,14-4-1,-8 0 70,0-1 0,-1 0 0,0-1-1,-1 0 1,1-1 0,-1-1-1,-1 0 1,16-16 0,-11 11 144,-1-2-1,-1 1 1,-1-2 0,0 0-1,-2-1 1,0 0 0,0-1-1,-2-1 1,0 1 0,-2-2-1,0 1 1,-1-1 0,-1 0-1,-1 0 1,-1-1 0,0 0 0,-1-30-1,-3 41-143,-2 0 0,1 0-1,-1 1 1,-1-1 0,0 0-1,-1 1 1,0 0 0,0 0 0,-1 0-1,0 1 1,-1-1 0,0 1-1,0 0 1,-1 1 0,0 0-1,-15-14 1,-5-1-186,-1 1 0,-1 1 1,-56-30-1,66 40-465,-1 1 1,0 1-1,-34-11 0,48 19 151,0-1 0,1 1 1,-1 0-1,0 0 0,0 0 0,0 1 0,0 0 0,1 0 1,-1 0-1,0 1 0,0 0 0,0 0 0,1 1 0,-1-1 1,1 1-1,-1 0 0,1 1 0,0-1 0,-6 5 0,6-3 15,0 1-1,1 0 1,-1 0-1,-6 10 1</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28.365"/>
    </inkml:context>
    <inkml:brush xml:id="br0">
      <inkml:brushProperty name="width" value="0.05" units="cm"/>
      <inkml:brushProperty name="height" value="0.05" units="cm"/>
      <inkml:brushProperty name="color" value="#FF0066"/>
    </inkml:brush>
  </inkml:definitions>
  <inkml:trace contextRef="#ctx0" brushRef="#br0">2283 83 6089,'-42'-28'5486,"34"22"-4812,0 1 0,0-1-1,0 1 1,-1 1-1,0 0 1,0 0-1,-17-5 1,0 4-279,0 2 0,-1 0 0,1 2 0,-48 3 1,-110 23 577,116-13-576,-81 12 3,1 7 1,-242 85-1,275-75 136,-158 36 0,205-63-527,-1-3-1,0-3 1,-128-2 0,190-7-34,-181 1-3273,136 8 2439</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29.205"/>
    </inkml:context>
    <inkml:brush xml:id="br0">
      <inkml:brushProperty name="width" value="0.05" units="cm"/>
      <inkml:brushProperty name="height" value="0.05" units="cm"/>
      <inkml:brushProperty name="color" value="#FF0066"/>
    </inkml:brush>
  </inkml:definitions>
  <inkml:trace contextRef="#ctx0" brushRef="#br0">50 66 4329,'-49'33'13778,"76"-53"-12524,-11 7-1121,-8 5-50,1 1 0,0 0 0,0 0 0,1 1 0,-1 0 0,1 1 0,1 0 0,-1 1 0,16-5 0,-22 8-66,1 1 0,0 0 0,0 0 0,-1 0 0,1 0 1,0 1-1,-1-1 0,1 1 0,0 1 0,-1-1 0,1 1 0,-1-1 0,0 1 0,0 0 0,1 1 0,-1-1 0,0 1 0,-1 0 0,1 0 0,-1 0 0,1 0 0,-1 1 0,0-1 0,3 6 0,2 1-121,-2 0 1,0 1-1,0 0 0,-1 0 0,0 0 1,-1 0-1,0 1 0,3 15 0,-7-27 71,0 1-1,1-1 0,-1 1 0,1-1 1,-1 1-1,1-1 0,-1 1 1,1-1-1,-1 0 0,1 1 1,-1-1-1,1 0 0,0 0 0,-1 1 1,1-1-1,0 0 0,-1 0 1,1 0-1,-1 0 0,1 1 0,0-1 1,-1 0-1,1 0 0,0 0 1,-1-1-1,1 1 0,0 0 1,-1 0-1,1 0 0,1-1 0,26-6-342,-21 5 265,0 1 82,-1-1-1,1 1 1,0 1-1,-1-1 1,14 1 0,-18 1 52,0-1 0,1 0 1,-1 1-1,0 0 1,0-1-1,0 1 0,0 0 1,0 0-1,0 0 0,-1 0 1,1 0-1,0 1 1,0-1-1,-1 0 0,1 1 1,-1 0-1,1-1 0,-1 1 1,0 0-1,0-1 1,1 1-1,0 3 0,1 1 53,1 1-1,-1 0 0,0 0 1,-1 0-1,0 0 0,0 0 1,-1 1-1,1-1 0,-2 0 1,1 1-1,-1-1 1,0 1-1,0-1 0,-1 1 1,0-1-1,-1 1 0,0-1 1,0 0-1,0 0 0,-1 0 1,-4 9-1,5-13-102,-3 9 76,-1-1 1,-1 0-1,-12 16 1,17-25-148,1 0 1,-1-1-1,1 1 1,-1-1-1,0 1 1,0-1-1,0 0 1,0 0-1,1 1 1,-2-1 0,1-1-1,-3 2 1,4-1-42,-1-1 1,1 0-1,0 0 1,0-1-1,0 1 1,-1 0-1,1 0 1,0 0-1,0-1 1,0 1-1,0-1 1,0 1-1,-1-1 1,1 1-1,0-1 1,0 0-1,0 1 1,0-1-1,1 0 1,-1 0-1,0 0 1,0 1-1,0-1 1,1 0-1,-2-2 1,-16-31-1001</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29.604"/>
    </inkml:context>
    <inkml:brush xml:id="br0">
      <inkml:brushProperty name="width" value="0.05" units="cm"/>
      <inkml:brushProperty name="height" value="0.05" units="cm"/>
      <inkml:brushProperty name="color" value="#FF0066"/>
    </inkml:brush>
  </inkml:definitions>
  <inkml:trace contextRef="#ctx0" brushRef="#br0">5 18 9426,'-4'-13'4777,"4"8"-1640,3 5-1593,2 10-464,6 6-568,-1 1-144,6 12-111,3-2-81,2 2-112,2 0 8,0-4-473,-1 1-431,6-4-1000,3 4 1024</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30.006"/>
    </inkml:context>
    <inkml:brush xml:id="br0">
      <inkml:brushProperty name="width" value="0.05" units="cm"/>
      <inkml:brushProperty name="height" value="0.05" units="cm"/>
      <inkml:brushProperty name="color" value="#FF0066"/>
    </inkml:brush>
  </inkml:definitions>
  <inkml:trace contextRef="#ctx0" brushRef="#br0">29 704 9842,'-19'4'4497,"11"-6"-1968,6-3-769,5-8-752,6-5-320,5-4-440,6-4-104,1-5-120,1-1-16,3-4-704,-1-3-472,-3 1-1024,1 4 1175</inkml:trace>
  <inkml:trace contextRef="#ctx0" brushRef="#br0" timeOffset="1">230 75 8530,'-3'1'411,"0"1"0,0-1 1,0 1-1,1 0 0,-1 0 0,1 0 1,-1 0-1,1 1 0,0-1 0,-1 0 1,1 1-1,0 0 0,1-1 0,-1 1 1,0 0-1,-1 5 0,2-3-236,-1-1 0,1 0 1,1 1-1,-1-1 0,1 1 0,0-1 0,0 1 0,0-1 1,0 1-1,1-1 0,1 7 0,0-6-166,-1 0-1,1 1 1,0-1-1,0 0 1,1 0-1,-1 0 1,1 0-1,0-1 1,1 1-1,-1-1 1,1 0 0,-1 0-1,1 0 1,1 0-1,-1-1 1,0 0-1,1 0 1,0 0-1,0 0 1,7 2-1,-3-2 3,0-1 0,1-1 0,-1 1 0,1-2 0,0 1 0,-1-1 0,1-1 0,0 0 0,-1 0 0,1-1 0,10-3 0,-12 3 132,-1-1 0,0 1-1,0-1 1,0-1-1,0 1 1,-1-1 0,1-1-1,-1 1 1,0-1 0,0 0-1,-1 0 1,1-1-1,-1 0 1,7-9 0,-11 13-37,0 0 1,0 0-1,0 0 1,0 0 0,0-1-1,-1 1 1,1 0-1,0 0 1,-1 0-1,0-1 1,0 1 0,1 0-1,-1-1 1,0 1-1,-1 0 1,1-1-1,0 1 1,-1 0 0,-1-4-1,0 2 25,0-1 0,0 2-1,0-1 1,-1 0 0,0 0-1,0 1 1,0 0 0,0-1-1,-6-3 1,-3-3 69,-1 2-1,0-1 1,-1 2 0,-25-11 0,7 6-242,-45-11 0,2 9-4318,73 13 2465,5-2 863</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30.605"/>
    </inkml:context>
    <inkml:brush xml:id="br0">
      <inkml:brushProperty name="width" value="0.05" units="cm"/>
      <inkml:brushProperty name="height" value="0.05" units="cm"/>
      <inkml:brushProperty name="color" value="#FF0066"/>
    </inkml:brush>
  </inkml:definitions>
  <inkml:trace contextRef="#ctx0" brushRef="#br0">0 210 10450,'6'2'7017,"19"17"-5316,-10-4-1021,2 1-328,0 1 0,-1 0 0,-1 1 0,-1 1 1,22 38-1,-25-35-442,-4-6 160,1 0 1,11 17 0,-16-29-427,0-1 0,0 1 0,0 0 0,0-1 0,1 0 0,-1 0 0,7 4 0,-10-6-16,1-1 186,-1 0 1,0 0-1,0 0 0,1 0 0,-1 1 0,0-1 1,0 0-1,1 0 0,-1 0 0,0 0 1,0 0-1,1 0 0,-1 0 0,0 0 0,1 0 1,-1 0-1,0 0 0,1 0 0,-1 0 0,0 0 1,0 0-1,1 0 0,-1 0 0,0 0 0,0-1 1,1 1-1,-1 0 0,0 0 0,0 0 1,1 0-1,-1 0 0,0-1 0,1 0-557,-1 1 557,0 0 0,0 0 1,1 0-1,-1-1 0,0 1 0,0 0 0,0-1 1,0 1-1,0 0 0,0 0 0,0-1 0,0 1 1,0 0-1,0-1 0,0 1 0,0-1 1,0-11-5134,0 6 5068,0 4 990,-2-10-771,0 1 1,0-1 0,-1 0 0,-7-15 0,8 21 192,1 4 94,1 0 0,-1-1 1,0 1-1,0 0 0,0 0 0,0 0 1,-1 0-1,1 1 0,-1-1 0,1 0 0,-1 0 1,1 1-1,-1-1 0,-3-1 0,-4-5 2804,9 8-2893,0 0 0,-1-1 0,1 1 0,0 0 0,0-1 0,0 1 0,0 0 0,0 0 1,0-1-1,-1 1 0,1 0 0,0-1 0,0 1 0,0 0 0,0-1 0,0 1 0,0 0 0,0-1 1,1 1-1,-1 0 0,0-1 0,0 1 0,0 0 0,0-1 0,0 1 0,0 0 0,1 0 0,-1-1 1,0 1-1,0 0 0,0 0 0,1-1 0,-1 1 0,0 0 0,0 0 0,1-1 0,12-9 545,-7 5 8,5-6-354,0-1 1,-1 0-1,0 0 1,10-18-1,-17 26-272,1-2 9,-1-1 0,1 1 0,-1 0 0,0-1 0,-1 0 1,0 1-1,0-1 0,0 0 0,-1 0 0,0 0 0,0 0 0,0-1 0,-1 1 0,-1 0 0,1 0 0,-1 0 1,-2-10-1,-1 7 3,1-1 0,-2 1 0,1 0-1,-1 0 1,-1 0 0,0 1 0,0 0 0,-1 0 0,-11-11 0,11 10-96,7 10-18,0 0 1,0 0-1,0-1 1,0 1-1,0 0 1,0 0-1,0 0 1,0 0-1,0 0 1,0-1-1,0 1 1,0 0-1,0 0 1,0 0-1,0 0 1,0 0-1,0-1 0,0 1 1,0 0-1,0 0 1,0 0-1,0 0 1,0 0-1,0-1 1,1 1-1,-1 0 1,0 0-1,0 0 1,0 0-1,0 0 1,0 0-1,0 0 1,0-1-1,1 1 1,-1 0-1,0 0 1,0 0-1,0 0 1,0 0-1,0 0 1,0 0-1,1 0 1,-1 0-1,0 0 1,0 0-1,0 0 1,0 0-1,1 0 1,-1 0-1,0 0 1,0 0-1,0 0 1,1 0-387,3 4-276,43 47 605,-34-39 99,-2 0 0,0 1 0,16 23-1,5 12 136,-11-15 32,36 44-1,-55-75-289,-1-1-1,0 0 1,0 1 0,1-1-1,-1 0 1,1 0-1,-1 0 1,1 0 0,-1 0-1,1 0 1,0 0 0,-1 0-1,1-1 1,0 1-1,0-1 1,-1 1 0,1-1-1,0 0 1,0 0-1,0 0 1,3 0 0,12-2-588</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31.010"/>
    </inkml:context>
    <inkml:brush xml:id="br0">
      <inkml:brushProperty name="width" value="0.05" units="cm"/>
      <inkml:brushProperty name="height" value="0.05" units="cm"/>
      <inkml:brushProperty name="color" value="#FF0066"/>
    </inkml:brush>
  </inkml:definitions>
  <inkml:trace contextRef="#ctx0" brushRef="#br0">1 1 11122,'18'3'14491</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53.139"/>
    </inkml:context>
    <inkml:brush xml:id="br0">
      <inkml:brushProperty name="width" value="0.05" units="cm"/>
      <inkml:brushProperty name="height" value="0.05" units="cm"/>
      <inkml:brushProperty name="color" value="#FF0066"/>
    </inkml:brush>
  </inkml:definitions>
  <inkml:trace contextRef="#ctx0" brushRef="#br0">191 72 1768,'-2'-1'298,"0"-1"-1,0 0 0,1 1 0,-1-1 0,0 0 1,1 0-1,-1 0 0,1 0 0,0 0 0,0 0 1,0 0-1,0 0 0,0-1 0,0 1 0,0-5 1,0 4 206,0 0 1,0 0-1,0 0 1,0 1-1,-1-1 1,1 0-1,-1 0 1,0 1 0,-3-4-1,4 5-330,0 1 0,0-1 0,0 1 1,0-1-1,0 1 0,0-1 0,0 1 0,-1 0 0,1 0 0,0-1 0,0 1 0,-1 0 0,1 0 0,0 0 1,0 1-1,0-1 0,-1 0 0,1 0 0,-2 1 0,-1 1-174,1-1 1,-1 1-1,1 0 0,-1 0 1,1 0-1,-1 0 1,-3 4-1,-3 3 25,1 1 0,0-1 1,0 2-1,1-1 0,-11 19 0,14-21 7,1 0-1,0 0 1,1 1 0,0-1-1,0 1 1,0 0-1,1-1 1,1 1-1,0 0 1,-1 17 0,4 3 18,1 0 0,9 35 0,-9-51-67,0-1 1,1 0-1,0 1 0,1-1 1,1-1-1,0 1 1,11 14-1,-15-23 11,1 1 0,0-2 1,0 1-1,0 0 0,1-1 0,-1 1 0,1-1 1,-1 0-1,1 0 0,0 0 0,-1-1 0,1 1 1,0-1-1,0 0 0,0 0 0,0-1 0,1 1 1,-1-1-1,0 0 0,0 0 0,0 0 0,0 0 1,0-1-1,0 1 0,0-1 0,0 0 0,7-3 0,-2 0 40,0 1 0,0-2 0,0 1 0,-1-1 0,1 0 0,-1-1 0,0 0 0,-1 0 0,0-1 0,13-14 0,-1-5 303,32-54 0,-46 69-169,1 0 1,-1-1-1,0 0 1,-1 1-1,-1-1 0,0 0 1,-1-1-1,2-14 1,-4 23-87,0 0 0,0 0 1,-1 0-1,0 0 1,1 0-1,-1 1 1,0-1-1,-1 0 0,1 0 1,-1 1-1,1-1 1,-1 1-1,0-1 1,-1 1-1,1 0 0,-3-4 1,0 3-2,0-1 1,-1 1-1,1 0 1,-1 0-1,0 0 1,0 1-1,0 0 1,-10-4-1,-4 1-54,1 1 1,0 1-1,-1 0 1,0 2-1,-25-1 1,17 6 2015,9 4-1079</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46.589"/>
    </inkml:context>
    <inkml:brush xml:id="br0">
      <inkml:brushProperty name="width" value="0.05" units="cm"/>
      <inkml:brushProperty name="height" value="0.05" units="cm"/>
      <inkml:brushProperty name="color" value="#FF0066"/>
    </inkml:brush>
  </inkml:definitions>
  <inkml:trace contextRef="#ctx0" brushRef="#br0">180 172 7770,'-1'0'3024,"4"11"-1735,4 2-137,2 4 104,6 8-88,3 1-319,2-2-105,2 6-176,-2-7-104,-4-2-208,-1-5-80,-4-4-72,-5-4-32,0-2-240,-2-2-264,-2-4-696</inkml:trace>
  <inkml:trace contextRef="#ctx0" brushRef="#br0" timeOffset="1">42 190 7298,'-23'-2'3149,"9"3"-858,14-1-2226,0 0 0,-1 0 0,1 0-1,0 0 1,0 0 0,0 0 0,0 0 0,-1 0-1,1 0 1,0 1 0,0-1 0,0 0-1,0 0 1,-1 0 0,1 0 0,0 0-1,0 0 1,0 0 0,0 1 0,0-1-1,-1 0 1,1 0 0,0 0 0,0 0 0,0 1-1,0-1 1,0 0 0,0 0 0,0 0-1,0 1 1,0-1 0,0 0 0,0 0-1,0 0 1,0 0 0,0 1 0,0-1 0,0 0-1,0 0 1,0 0 0,0 1 0,0-1-1,1 1 57,0-1 0,0 1-1,0-1 1,0 0 0,0 1 0,0-1-1,0 0 1,0 0 0,0 0-1,0 1 1,0-1 0,0 0-1,0 0 1,0-1 0,0 1 0,1 0-1,-1 0 1,0 0 0,0-1-1,0 1 1,0 0 0,0-1-1,1 0 1,29-11 741,-29 11-705,36-17 770,-1-3 1,39-27-1,22-13-1938,-47 32-5401,-36 25 5033</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54.937"/>
    </inkml:context>
    <inkml:brush xml:id="br0">
      <inkml:brushProperty name="width" value="0.05" units="cm"/>
      <inkml:brushProperty name="height" value="0.05" units="cm"/>
      <inkml:brushProperty name="color" value="#FF0066"/>
    </inkml:brush>
  </inkml:definitions>
  <inkml:trace contextRef="#ctx0" brushRef="#br0">208 26 4385,'-62'-4'2558,"29"7"1420,9-2-2456,23-1-1491,0-1-1,1 1 1,-1 0 0,0 0 0,0-1 0,1 1 0,-1 0-1,0 0 1,0 0 0,1 0 0,-1 0 0,0 0 0,0 0 0,1 0-1,-1 0 1,0 1 0,0-1 0,1 0 0,-1 0 0,0 1-1,0-1 1,1 0 0,-1 1 0,1-1 0,-1 1 0,0-1 0,1 1-1,-1-1 1,1 1 0,-1-1 0,1 1 0,-1-1 0,1 1-1,-1 0 1,0 1 0,1-2-32,-4 8 86,0 0 0,0 1-1,0-1 1,1 1 0,0 0-1,1 0 1,-1 11 0,-1-5-31,-2 17-45,1 1 0,2 0-1,1 0 1,3 53 0,-1-77-6,0-4-1,1 0 0,-1 1 1,1-1-1,0 0 0,0 0 0,0 0 0,1 0 1,-1 0-1,1 0 0,0-1 0,1 1 0,-1-1 1,1 1-1,0-1 0,0 0 0,7 7 0,-5-7 25,0-1 0,0 1 0,0-1-1,0 0 1,1-1 0,-1 1 0,1-1-1,0 0 1,-1-1 0,1 1 0,0-1 0,0 0-1,0-1 1,9 1 0,-3-2 65,-1 0 1,1 0-1,0-1 1,-1 0-1,1-1 1,-1-1-1,0 1 1,0-2-1,0 0 1,0 0-1,-1-1 1,0 0-1,0-1 1,-1 0-1,1 0 1,9-12-1,-11 12 71,-1-1-1,0 0 1,0-1 0,-1 1-1,0-1 1,-1 0 0,0-1-1,0 1 1,-1-1-1,0 0 1,-1 0 0,0 0-1,0-1 1,-1 1 0,-1-1-1,0 1 1,0-1 0,-2-15-1,0 21-104,-1-1-1,0 1 1,0-1-1,0 1 1,-1 0-1,1 0 1,-1 0-1,-1 1 1,1-1-1,-1 1 0,1-1 1,-1 1-1,-7-5 1,-6-6 88,-37-23 1,35 25-92,0 2-1,-1 0 1,-33-12 0,45 20-28,1 1 1,-1 0-1,0 0 1,0 1-1,0 0 1,0 1-1,0 0 1,0 0-1,0 0 1,0 1-1,0 1 1,0-1-1,-10 4 1,1 0-22,11-3-148,0-1 0,0 2 1,0-1-1,0 0 0,-7 5 1,7 1 251,11 9-162</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58.640"/>
    </inkml:context>
    <inkml:brush xml:id="br0">
      <inkml:brushProperty name="width" value="0.05" units="cm"/>
      <inkml:brushProperty name="height" value="0.05" units="cm"/>
      <inkml:brushProperty name="color" value="#FF0066"/>
    </inkml:brush>
  </inkml:definitions>
  <inkml:trace contextRef="#ctx0" brushRef="#br0">124 31 3609,'-80'20'2474,"53"-14"2384,21-10-685,-4-5-1368,11 17-1174,7 3-1605,-2-5 11,1-1 1,-1-1-1,1 1 0,0-1 1,0 0-1,1-1 0,10 4 0,-6-2 15,-4-3-5,0 0 0,0 0 0,0-1 0,0 0 0,1 0 0,-1-1 0,1 0 0,-1 0 1,0-1-1,1 0 0,13-4 0,0 1 53,63-12 1132,-1-4 0,105-41 0,-178 56-696,-5 3-4122</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03.020"/>
    </inkml:context>
    <inkml:brush xml:id="br0">
      <inkml:brushProperty name="width" value="0.05" units="cm"/>
      <inkml:brushProperty name="height" value="0.05" units="cm"/>
      <inkml:brushProperty name="color" value="#FF0066"/>
    </inkml:brush>
  </inkml:definitions>
  <inkml:trace contextRef="#ctx0" brushRef="#br0">381 579 2953,'-31'33'11144,"51"-39"-9116,-9 3-1910,-1-2 0,0 1 0,14-10 0,-15 8-26,0 0-1,-1-1 1,-1 0-1,1 0 1,-1-1 0,0 0-1,-1 0 1,0-1-1,8-14 1,-5 7 1,-2 3 16,-1 1 1,0-1-1,0 1 0,-1-2 0,-1 1 1,0 0-1,-1-1 0,-1 0 0,2-23 1,-3 13 106,-1 16-169,1 1 1,-1-1-1,0 1 0,0 0 0,-1-1 0,0 1 1,-1-1-1,1 1 0,-1 0 0,-1 0 1,1 0-1,-1 0 0,-6-10 0,1 6-18,-10-15 98,0 1 1,-23-22-1,34 39-95,0 2 0,-1-1 0,0 1 0,-1 0 0,1 0 0,-1 1 0,0 0 0,-1 1 0,1 0 0,-13-4 0,7 5-13,0 0 1,0 1-1,0 1 0,-1 0 0,1 1 1,-29 4-1,42-4-18,-62 12-12,60-11-8,0 1-1,-1-1 1,1 1-1,0 1 0,0-1 1,0 1-1,0-1 0,0 1 1,1 0-1,-1 0 1,1 1-1,0-1 0,0 1 1,0-1-1,0 1 0,1 0 1,-1 0-1,1 0 1,-2 6-1,-21 28-81,19-29 73,0 0 1,0 0-1,1 1 1,1 0-1,-1 0 1,1 0-1,1 1 0,0-1 1,1 1-1,-3 21 1,2 9-57,3 62 1,1-91 85,-1-5 25,0 0 0,1 0 0,0 0 0,1 0-1,-1 0 1,1-1 0,1 1 0,-1 0 0,1-1 0,0 1 0,1-1 0,0 0 0,0 0 0,0-1 0,0 1 0,1-1 0,0 0-1,0 0 1,0 0 0,1-1 0,0 0 0,0 0 0,0 0 0,0-1 0,0 0 0,1 0 0,0 0 0,-1-1 0,1 0 0,0-1-1,11 2 1,2 0 123,-2 1 93,0-2 1,31 1 0,-45-3-187,0 0 0,1-1 1,-1 1-1,0-1 0,0 0 0,0 0 1,0 0-1,0 0 0,0-1 0,0 1 1,-1-1-1,1 0 0,-1-1 0,1 1 1,-1 0-1,1-1 0,3-4 0,5-3 1832,7 1-904</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48.712"/>
    </inkml:context>
    <inkml:brush xml:id="br0">
      <inkml:brushProperty name="width" value="0.05" units="cm"/>
      <inkml:brushProperty name="height" value="0.05" units="cm"/>
      <inkml:brushProperty name="color" value="#FF0066"/>
    </inkml:brush>
  </inkml:definitions>
  <inkml:trace contextRef="#ctx0" brushRef="#br0">27 162 4113,'-15'2'2480,"4"0"5370,11-4-6530,0 0-119,0 1-329,0-1-112,14-1-320,4-15-168,45-43-168,-38 41-64,4-1-584,5 3-528,1 1 656</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49.101"/>
    </inkml:context>
    <inkml:brush xml:id="br0">
      <inkml:brushProperty name="width" value="0.05" units="cm"/>
      <inkml:brushProperty name="height" value="0.05" units="cm"/>
      <inkml:brushProperty name="color" value="#FF0066"/>
    </inkml:brush>
  </inkml:definitions>
  <inkml:trace contextRef="#ctx0" brushRef="#br0">20 1 10010,'-13'0'4081,"13"5"-2489,-7 1-463,14 10-377,1 2-136,-2 8-200,9 2-80,-4 2-112,0-2-24,4-5-88,-2-1-24,-5-7 8,0-2 0,-3-4-256,-2-4-320,0 0-864,1-2-625</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49.502"/>
    </inkml:context>
    <inkml:brush xml:id="br0">
      <inkml:brushProperty name="width" value="0.05" units="cm"/>
      <inkml:brushProperty name="height" value="0.05" units="cm"/>
      <inkml:brushProperty name="color" value="#FF0066"/>
    </inkml:brush>
  </inkml:definitions>
  <inkml:trace contextRef="#ctx0" brushRef="#br0">15 361 5857,'0'1'285,"-1"-1"0,1 0 0,-1 1 0,1-1-1,-1 0 1,1 0 0,-1 1 0,1-1 0,-1 0 0,1 0-1,-1 0 1,1 0 0,-1 0 0,0 0 0,1 0 0,-1 0-1,1 0 1,-1 0 0,1 0 0,-1 0 0,1 0 0,-2 0-1,2-1 100,-1-1 0,1 1-1,0 0 1,0 0-1,0 0 1,0 0-1,0 0 1,0 0 0,0-1-1,0 1 1,0 0-1,0 0 1,0 0 0,1 0-1,-1 0 1,1-2-1,-1 3-367,1-4 122,1-1 0,-1 1-1,1 0 1,0 0-1,0 0 1,5-7-1,83-106 1372,-88 114-1504,20-31 480,34-39-1,-48 65-706,0 0 0,0 0 0,0 0 0,1 1 0,0 1 0,0-1 0,1 1 0,0 1 0,16-7 0,-1 7-1722,3 7 721</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49.887"/>
    </inkml:context>
    <inkml:brush xml:id="br0">
      <inkml:brushProperty name="width" value="0.05" units="cm"/>
      <inkml:brushProperty name="height" value="0.05" units="cm"/>
      <inkml:brushProperty name="color" value="#FF0066"/>
    </inkml:brush>
  </inkml:definitions>
  <inkml:trace contextRef="#ctx0" brushRef="#br0">0 209 7330,'11'-29'5579,"16"-16"-2830,-5 11-1499,-20 31-1122,18-42 804,-19 43-882,0 0 0,0-1 0,-1 1 1,1 0-1,0-1 0,-1 1 0,0-1 0,0 1 0,0-1 0,0 1 0,0-1 0,0 1 1,-1 0-1,1-1 0,-1 1 0,-1-5 0,2 6-51,-1 1 1,0-1-1,1 0 0,-1 1 1,0-1-1,1 1 0,-1-1 0,0 1 1,0-1-1,1 1 0,-1 0 1,0-1-1,0 1 0,0 0 1,1 0-1,-1-1 0,0 1 0,0 0 1,0 0-1,0 0 0,0 0 1,0 0-1,1 0 0,-1 0 1,0 1-1,0-1 0,0 0 0,0 0 1,1 1-1,-2-1 0,0 1-33,-1 0-1,1 0 0,0 0 1,0 0-1,0 0 0,0 1 1,1-1-1,-1 1 1,0-1-1,0 1 0,-1 1 1,-1 3-24,1 0 1,0 1 0,0-1 0,0 1-1,1-1 1,0 1 0,0 0 0,0 0-1,0 11 1,0 66-191,3-68 224,-1-12 25,0 0-1,0 0 1,0 0-1,1 0 1,0 1-1,-1-1 1,2 0-1,-1 0 0,0 0 1,1-1-1,0 1 1,0 0-1,0 0 1,0-1-1,0 0 1,5 5-1,-5-6-1,1 0 0,0 0 0,0-1 0,0 1 0,0-1 0,0 1 0,0-1 1,1 0-1,-1 0 0,0-1 0,1 1 0,-1-1 0,0 1 0,1-1 0,-1 0 0,1 0 0,-1-1 0,0 1 0,1-1 0,3-1 0,1 0 13,1-1 0,-2 0-1,1 0 1,0-1-1,-1 1 1,1-2-1,-1 1 1,0-1 0,-1-1-1,12-10 1,0-3-1335,0-1-1,17-26 1,-15 18-22</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50.589"/>
    </inkml:context>
    <inkml:brush xml:id="br0">
      <inkml:brushProperty name="width" value="0.05" units="cm"/>
      <inkml:brushProperty name="height" value="0.05" units="cm"/>
      <inkml:brushProperty name="color" value="#FF0066"/>
    </inkml:brush>
  </inkml:definitions>
  <inkml:trace contextRef="#ctx0" brushRef="#br0">1 419 5017,'15'-55'2846,"-15"55"-2761,0-1 0,0 1 0,0 0 0,0-1 0,1 1 0,-1 0 0,0 0 0,0-1 0,0 1 0,1 0 0,-1 0 0,0-1 0,0 1 0,0 0 0,1 0-1,-1 0 1,0 0 0,1-1 0,-1 1 0,0 0 0,0 0 0,1 0 0,-1 0 0,0 0 0,1 0 0,-1 0 0,0 0 0,1 0 0,-1 0 0,0 0 0,1 0 0,-1 0 0,0 0 0,0 0 0,1 0 0,-1 0 0,0 0 0,1 0 0,-1 0 0,0 0 0,0 1 0,1-1 0,-1 0 0,0 0-1,1 0 1,-1 0 0,0 1 0,0-1 0,0 0 0,1 0 0,-1 1 0,0-1 0,0 0 0,0 0 0,0 1 0,1 0 0,9 12 1220,-7-8-996,0 1 0,0-1-1,-1 1 1,1 0 0,-1 0 0,-1 0 0,1 0 0,-1 0 0,0 1-1,-1-1 1,0 0 0,1 0 0,-2 7 0,1-8-243,-1-38 230,0 19-326,0 0 0,2 0 0,-1 0 0,2 0 0,5-23 0,-7 36 26,0 0-1,0 0 0,1 0 0,-1 0 1,0 0-1,0 0 0,1 0 0,-1 0 1,1 0-1,-1 0 0,1 0 0,-1 1 1,1-1-1,0 0 0,-1 0 0,1 1 1,0-1-1,-1 0 0,2 0 0,-1 1 6,0 0 0,-1 0 0,1 0 0,-1 0-1,1 0 1,0 0 0,-1 1 0,1-1 0,-1 0-1,1 0 1,-1 0 0,1 1 0,-1-1 0,1 0-1,-1 1 1,1-1 0,-1 0 0,0 1 0,1-1 0,-1 1-1,1-1 1,-1 1 0,1 0 0,21 43 174,-16-31-125,-2-7-24,0 1-1,1-1 1,0 1 0,0-1 0,0-1 0,6 6 0,-10-32 241,-1 12-261,0-8-16,0 1 1,0 0 0,2-1 0,0 1-1,1-1 1,0 1 0,8-21 0,-10 35-6,0 1 1,-1-1-1,1 0 1,0 1-1,0-1 1,0 1-1,1-1 1,-1 1-1,0-1 0,0 1 1,1 0-1,-1 0 1,1 0-1,-1 0 1,1 0-1,0 0 1,-1 0-1,1 0 1,0 0-1,0 1 1,-1-1-1,1 1 1,0-1-1,0 1 1,0 0-1,0 0 0,-1 0 1,1 0-1,0 0 1,2 0-1,7 2-14,0 0 0,0 1-1,0 0 1,13 6 0,20 5 76,-43-15-31,0 1 0,0 0 0,0-1 0,0 1 0,0-1 0,0 1 0,0-1 0,0 1 0,0-1 0,-1 0 0,1 1 0,0-1 0,0 0 0,-1 0 0,1 1 0,0-1 0,-1 0 0,1 0 0,-1 0 0,1 0 0,-1 0 0,0 0 0,1 0 0,-1 0 0,0 0 0,0 0 0,0 0 0,1-2 0,12-26-54,16-7-38,-28 34 72,0 1 1,1 0 0,-1-1-1,0 1 1,1 0 0,-1 0-1,1 0 1,-1 0-1,1 0 1,0 0 0,-1 0-1,1 1 1,0-1 0,-1 1-1,1-1 1,0 1 0,0-1-1,0 1 1,0 0 0,-1 0-1,1 0 1,0 0 0,0 0-1,0 1 1,0-1-1,-1 0 1,1 1 0,0-1-1,2 2 1,3 2 30,-1 0 0,0 0 1,0 0-1,0 0 0,9 10 0,-5-5 3,9 9 26,0 1 0,-1 0 0,-1 2 0,0 0 0,-2 1 0,-1 0 0,21 45 0,-34-67-44,-1 0 0,0 0 1,0 0-1,0 0 0,0 1 0,0-1 1,0 0-1,0 0 0,0 0 0,1 0 1,-1 0-1,0 0 0,0 1 0,0-1 1,0 0-1,0 0 0,0 0 0,0 0 1,0 0-1,0 1 0,0-1 0,0 0 1,0 0-1,0 0 0,0 0 0,0 1 1,0-1-1,0 0 0,0 0 0,0 0 1,0 0-1,0 0 0,0 1 0,0-1 1,0 0-1,-1 0 0,1 0 1,0 0-1,0 0 0,0 0 0,0 1 1,0-1-1,0 0 0,0 0 0,-1 0 1,1 0-1,0 0 0,0 0 0,0 0 1,0 0-1,0 0 0,-1 0 0,1 0 1,-11-4 360,-15-14 21,7-4-411,0-1 0,2 0-1,0-2 1,2 0 0,0 0-1,-16-43 1,28 58-41,0-1-1,0 0 0,1 1 1,0-1-1,1 0 1,0 0-1,1-1 1,2-20-1,-2 30 35,0-1 0,1 0 0,0 0 0,0 0 0,0 0 0,0 1 0,0-1 0,0 1 0,1-1-1,-1 1 1,1-1 0,-1 1 0,1 0 0,0-1 0,4-2 0,-3 3 12,-1 1 1,1 0-1,-1 0 1,1 0-1,-1 0 0,1 1 1,-1-1-1,1 1 0,0 0 1,-1-1-1,1 1 1,0 0-1,-1 1 0,1-1 1,0 0-1,-1 1 0,1 0 1,0-1-1,-1 1 0,4 2 1,-2-1 43,0 0 0,0 0 0,0 1 0,-1 0 0,0-1 0,1 1 0,-1 0 1,0 1-1,0-1 0,-1 0 0,1 1 0,-1 0 0,1-1 0,-1 1 0,0 0 0,-1 0 0,1 0 0,-1 1 1,0-1-1,0 0 0,0 0 0,0 1 0,-1-1 0,0 1 0,0-1 0,0 0 0,0 1 0,-1-1 0,1 1 1,-1-1-1,0 0 0,-3 6 0,3-8-66,0 0 0,-1 0 0,1 0 0,-1 0 0,0 0 1,1 0-1,-1-1 0,0 1 0,0-1 0,0 1 0,0-1 1,-1 0-1,1 0 0,0 0 0,0 0 0,-1 0 0,1 0 0,-1-1 1,-4 1-1,1 1-388,-1-1 0,1-1 1,-1 1-1,1-1 0,-1-1 1,-9 0-1,-9-7-432</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50.974"/>
    </inkml:context>
    <inkml:brush xml:id="br0">
      <inkml:brushProperty name="width" value="0.05" units="cm"/>
      <inkml:brushProperty name="height" value="0.05" units="cm"/>
      <inkml:brushProperty name="color" value="#FF0066"/>
    </inkml:brush>
  </inkml:definitions>
  <inkml:trace contextRef="#ctx0" brushRef="#br0">1 8 8002,'0'0'164,"0"0"1,0 0-1,0-1 1,0 1-1,0 0 1,0 0-1,0-1 1,-1 1-1,1 0 1,0-1-1,0 1 1,0 0-1,0 0 1,1-1-1,-1 1 0,0 0 1,0 0-1,0-1 1,0 1-1,0 0 1,0 0-1,0-1 1,0 1-1,1 0 1,-1 0-1,0 0 1,0-1-1,0 1 1,0 0-1,1 0 1,-1 0-1,0-1 1,0 1-1,1 0 1,9 4 4848,4 9-2188,1 3-3632,13 18 982,-1 1 0,-3 2 0,0 0 0,35 81 0,-40-80-1295,-18-37 886,-1 0 0,1 0-1,0 1 1,0-1 0,-1 0 0,1 0 0,0 0-1,0 0 1,0 0 0,0 0 0,0 0-1,0 0 1,1 0 0,-1-1 0,0 1-1,0 0 1,1-1 0,-1 1 0,0-1-1,1 1 1,-1-1 0,0 0 0,1 1 0,-1-1-1,3 0 1,6-6-1178</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51.518"/>
    </inkml:context>
    <inkml:brush xml:id="br0">
      <inkml:brushProperty name="width" value="0.05" units="cm"/>
      <inkml:brushProperty name="height" value="0.05" units="cm"/>
      <inkml:brushProperty name="color" value="#FF0066"/>
    </inkml:brush>
  </inkml:definitions>
  <inkml:trace contextRef="#ctx0" brushRef="#br0">1 520 7202,'34'-63'12432,"-38"70"-10960,-9 20-2266,11-21 790,-1 2-18,0 0 1,1 0-1,0-1 1,0 1-1,1 0 0,0 1 1,0-1-1,1 0 1,1 15-1,0-35-338,2 0-1,-1 0 1,1 0-1,5-11 0,-1 0 164,-7 22 170,0-1 0,0 0 0,1 0 0,-1 0 0,1 1-1,-1-1 1,1 0 0,0 0 0,-1 1 0,1-1 0,0 1 0,0-1 0,0 1 0,0-1 0,0 1 0,1-1 0,-1 1 0,2-2 0,-1 3 8,-1 0 1,0 0 0,1 1 0,-1-1 0,0 0-1,1 0 1,-1 1 0,0-1 0,1 1 0,-1-1-1,0 1 1,0-1 0,0 1 0,0 0-1,1 0 1,-1 0 0,0 0 0,0-1 0,-1 1-1,1 0 1,2 3 0,3 2 9,-2-2-35,0 1 0,1-1 0,-1 0-1,1 0 1,7 4 0,-11-7 54,0-1 0,0 1-1,0-1 1,0 0 0,0 1 0,0-1 0,0 0 0,0 0-1,0 0 1,0 1 0,0-1 0,0 0 0,0 0 0,0-1 0,0 1-1,0 0 1,0 0 0,0 0 0,0-1 0,0 1 0,0 0-1,-1-1 1,1 1 0,0-1 0,0 1 0,0-1 0,0 1-1,-1-1 1,1 0 0,0 1 0,0-1 0,-1 0 0,1 0-1,-1 1 1,1-1 0,0 0 0,-1 0 0,0 0 0,1 0 0,0-1-1,2-7 113,0 1 0,0-1-1,-1 0 1,0-1 0,0 1-1,-1 0 1,0 0 0,-1-12 0,-7-81 144,4 74-213,-18-115 53,18 128-42,-1 0 0,0 1 0,-1 0 0,-1 0 0,0 0 0,-1 1 0,-12-19 0,12 27 374,9 17-317,11 26-132,-12-34 56,23 50 533,2-1 1,2-1-1,51 70 0,-69-107-540,-9-13-95,19 24 325,-19-24-363,0-1 0,0 0 0,0 1 0,0-1 0,0 0 0,1 0 0,-1 0 0,1 0 0,-1 0 0,0 0 0,1 0 0,0-1 0,-1 1 0,1 0 0,1 0 0,-1-2-1144,-2 0 452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46.963"/>
    </inkml:context>
    <inkml:brush xml:id="br0">
      <inkml:brushProperty name="width" value="0.05" units="cm"/>
      <inkml:brushProperty name="height" value="0.05" units="cm"/>
      <inkml:brushProperty name="color" value="#FF0066"/>
    </inkml:brush>
  </inkml:definitions>
  <inkml:trace contextRef="#ctx0" brushRef="#br0">1 12 5785,'4'-2'134,"-3"1"23,1 0 0,-1 0 1,1 0-1,0 0 0,-1 0 0,1 0 0,0 1 0,0-1 1,-1 1-1,1-1 0,0 1 0,0 0 0,0-1 1,0 1-1,-1 0 0,1 0 0,0 1 0,0-1 1,0 0-1,0 1 0,0-1 0,-1 1 0,1-1 0,0 1 1,-1 0-1,1 0 0,0 0 0,-1 0 0,1 0 1,-1 0-1,3 2 0,122 102 5262,-117-97-5241,-1 0 1,0 1 0,0 0 0,-1 1 0,0-1-1,-1 1 1,0 0 0,-1 1 0,0 0 0,7 20 0,-11-20-3038,-1-11 2799,0 0 0,0 0 0,0 0 0,0 1-1,-1-1 1,1 0 0,0 0 0,0 0 0,0 0 0,0 0 0,0 0 0,0 0-1,0 0 1,-1 1 0,1-1 0,0 0 0,0 0 0,0 0 0,0 0 0,0 0 0,-1 0-1,1 0 1,0 0 0,0 0 0,0 0 0,0 0 0,0 0 0,-1 0 0,1 0-1,0 0 1,0 0 0,0 0 0,0 0 0,0 0 0,-1 0 0,1-1 0,0 1 0,0 0-1,0 0 1,0 0 0,0 0 0,0 0 0,-1 0 0,1 0 0,0 0 0,0 0 0,0-1-1,0 1 1,0 0 0,0 0 0,0 0 0,0 0 0,0 0 0,0-1 0,0 1-1,0 0 1,0 0 0,-2-2-823</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51.912"/>
    </inkml:context>
    <inkml:brush xml:id="br0">
      <inkml:brushProperty name="width" value="0.05" units="cm"/>
      <inkml:brushProperty name="height" value="0.05" units="cm"/>
      <inkml:brushProperty name="color" value="#FF0066"/>
    </inkml:brush>
  </inkml:definitions>
  <inkml:trace contextRef="#ctx0" brushRef="#br0">104 159 8954,'-103'-29'3345,"106"25"-2121,8-2 0,12-4 264,3-6-151,1-5-569,-2 2-272,-3-1-600,2 6-360,1 2-784,2 4-617,-11 12 1121</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6:52.363"/>
    </inkml:context>
    <inkml:brush xml:id="br0">
      <inkml:brushProperty name="width" value="0.05" units="cm"/>
      <inkml:brushProperty name="height" value="0.05" units="cm"/>
      <inkml:brushProperty name="color" value="#FF0066"/>
    </inkml:brush>
  </inkml:definitions>
  <inkml:trace contextRef="#ctx0" brushRef="#br0">1 152 3569,'58'-1'2947,"-56"1"-2518,0 0 0,0 0-1,0-1 1,-1 1 0,1-1 0,0 0-1,0 1 1,0-1 0,0 0 0,-1 0 0,1 0-1,0 0 1,-1-1 0,4-2 0,-3 1 135,1 0 0,-1 0 0,1-1 0,-1 1 1,0-1-1,0 0 0,2-6 0,-3 6-361,0 0-1,0 0 1,0 0 0,-1 0-1,1 0 1,-1 0 0,0 0-1,0 0 1,0-1-1,-1 1 1,1 0 0,-1 0-1,0 0 1,-2-6 0,2 8-177,0 0 1,0 0 0,-1-1 0,1 1 0,0 0-1,-1 1 1,1-1 0,-1 0 0,1 0 0,-1 0 0,0 1-1,0-1 1,0 1 0,0 0 0,0-1 0,0 1-1,0 0 1,0 0 0,0 0 0,-1 1 0,1-1-1,0 0 1,-1 1 0,1 0 0,0-1 0,-4 1 0,4 0-33,1 1 0,-1-1 0,0 1 1,1-1-1,-1 1 0,1 0 0,-1 0 1,1-1-1,0 1 0,-1 0 1,1 0-1,0 0 0,0 0 0,-1 1 1,1-1-1,0 0 0,0 0 0,0 1 1,0-1-1,1 1 0,-1-1 1,0 1-1,1-1 0,-1 1 0,1-1 1,-1 4-1,-2 2-7,1 1 0,1 0 0,0 0 0,-1 10-1,2-6 37,1 0 0,1 1-1,-1-1 1,2 0-1,0 0 1,0 0-1,1 0 1,1-1-1,0 0 1,0 1-1,1-2 1,1 1-1,0-1 1,0 0-1,16 16 1,-21-23-32,1 0 1,0 0 0,1-1-1,-1 1 1,0-1-1,1 0 1,-1 0 0,1 0-1,0 0 1,0-1 0,0 1-1,-1-1 1,1 0 0,0 0-1,0-1 1,1 1 0,-1-1-1,0 0 1,0 0 0,0 0-1,0 0 1,7-2 0,36-11-104</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06.274"/>
    </inkml:context>
    <inkml:brush xml:id="br0">
      <inkml:brushProperty name="width" value="0.05" units="cm"/>
      <inkml:brushProperty name="height" value="0.05" units="cm"/>
      <inkml:brushProperty name="color" value="#FF0066"/>
    </inkml:brush>
  </inkml:definitions>
  <inkml:trace contextRef="#ctx0" brushRef="#br0">82 120 7186,'32'-64'3030,"-19"29"1152,-13 34-3949,0 0-1,0 0 1,0 0-1,0 0 1,0 0-1,0 0 1,0 0-1,0 0 1,-1 0 0,1 0-1,0 0 1,-1 0-1,1 0 1,-1 0-1,1 0 1,-1 1-1,0-1 1,1 0-1,-1 0 1,-1-1-1,2 2-213,0 0-1,0 0 1,-1 1-1,1-1 0,0 0 1,0 0-1,0 0 1,-1 0-1,1 0 0,0 0 1,0 0-1,-1 0 0,1 0 1,0 0-1,0 1 1,0-1-1,0 0 0,-1 0 1,1 0-1,0 0 1,0 1-1,0-1 0,0 0 1,0 0-1,-1 0 1,1 1-1,0-1 0,0 0 1,0 0-1,0 0 0,0 1 1,0-1-1,0 0 1,0 0-1,0 1 0,0-1 1,0 0-1,0 0 1,0 1-1,0-1 0,0 0 1,0 0-1,0 0 0,0 1 1,0-1-1,0 0 1,-18 96 505,-13 99 561,15-85-623,0 6-75,15-106-338,0 1 0,0-1 1,-1 0-1,0 0 0,0 1 1,-2-2-1,-3 11 0,7-19-135,-1-1 0,1 0 0,0 1 0,0-1 0,-1 0 0,1 1 0,0-1 0,-1 0 0,1 1 0,0-1 0,-1 0-1,1 0 1,0 1 0,-1-1 0,1 0 0,-1 0 0,1 0 0,0 0 0,-1 1 0,1-1 0,-1 0 0,1 0 0,-1 0 0,1 0 0,0 0 0,-1 0 0,1 0-1,-1 0 1,0 0 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06.881"/>
    </inkml:context>
    <inkml:brush xml:id="br0">
      <inkml:brushProperty name="width" value="0.05" units="cm"/>
      <inkml:brushProperty name="height" value="0.05" units="cm"/>
      <inkml:brushProperty name="color" value="#FF0066"/>
    </inkml:brush>
  </inkml:definitions>
  <inkml:trace contextRef="#ctx0" brushRef="#br0">28 17 6321,'0'0'228,"-21"-2"4476,21 1-4457,-1 1-1,1 0 1,0-1-1,-1 1 1,1 0 0,-1-1-1,1 1 1,-1-1-1,1 1 1,0-1-1,-1 1 1,1-1 0,0 1-1,0-1 1,-1 1-1,1-1 1,0 1-1,0-1 1,0 1 0,0-1-1,0 0 1,0 1-1,-1-1 1,1 1-1,1-1 1,-1-1-1,28 2 1763,-15 1-1865,-1 0-1,1 1 1,0 0 0,-1 1 0,0 1 0,1-1-1,17 10 1,-11-5 46,31 11 83,187 64 1993,-136-65-622,-67-14-713,51 15 1,-70-13-651,0 0-400,-12-7-2979,-3 0 2166</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08.658"/>
    </inkml:context>
    <inkml:brush xml:id="br0">
      <inkml:brushProperty name="width" value="0.05" units="cm"/>
      <inkml:brushProperty name="height" value="0.05" units="cm"/>
      <inkml:brushProperty name="color" value="#FF0066"/>
    </inkml:brush>
  </inkml:definitions>
  <inkml:trace contextRef="#ctx0" brushRef="#br0">23 1034 3289,'-23'3'12944,"37"-7"-12972,-13 3 48,8-2 85,0 0 0,0-1-1,-1 0 1,10-5 0,299-215 1717,-276 193-1503,343-269 2319,-27-22-560,-327 292-1939,-16 14-65,1 1-1,1 0 1,0 1 0,36-23-1,-52 36-94,0 1 0,1 0 1,-1-1-1,0 1 0,1 0 0,-1 0 0,1-1 1,-1 1-1,0 0 0,1 0 0,-1 0 0,1-1 0,-1 1 1,1 0-1,-1 0 0,0 0 0,1 0 0,-1 0 0,1 0 1,-1 0-1,1 0 0,-1 0 0,1 0 0,-1 0 1,1 0-1,-1 0 0,0 1 0,1-1 0,-1 0 0,1 0 1,-1 0-1,1 0 0,0 1 0,0 15-1879,-1-9 1513,0 19-479</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09.460"/>
    </inkml:context>
    <inkml:brush xml:id="br0">
      <inkml:brushProperty name="width" value="0.05" units="cm"/>
      <inkml:brushProperty name="height" value="0.05" units="cm"/>
      <inkml:brushProperty name="color" value="#FF0066"/>
    </inkml:brush>
  </inkml:definitions>
  <inkml:trace contextRef="#ctx0" brushRef="#br0">28 38 8202,'0'0'213,"-1"0"-1,1 0 1,0 0 0,-1 0 0,1 0 0,0 0 0,-1 0 0,1 0 0,0 0-1,0 0 1,-1 0 0,-1 2 1703,2-2-1703,0 1 0,-1-1-1,1 0 1,0 1 0,0-1 0,0 0 0,0 0 0,0 1 0,-1 0 0,5 10 2692,19 18-2486,-12-15 357,0 2-521,-7-10-178,1 0 1,-1 1-1,0-1 0,0 1 1,-1 0-1,0 0 1,0 0-1,-1 0 0,0 1 1,2 10-1,-3-9 61,-1 1-269,-15-13-452,9-1 403,1 0 1,-1 0-1,1 0 0,-1-1 1,1 0-1,0 0 1,1 0-1,-1 0 0,1-1 1,-5-8-1,4 5 102,1 1 0,-1-1 0,1 0 0,1 0 0,-1-1 0,-3-17 0,7 26 88,0-1 1,0 1-1,-1 0 0,1-1 0,0 1 1,0 0-1,0-1 0,0 1 1,0 0-1,1-1 0,-1 1 1,0 0-1,1-1 0,-1 1 1,1 0-1,-1 0 0,1 0 0,-1-1 1,1 1-1,0 0 0,0 0 1,-1 0-1,1 0 0,0 0 1,0 0-1,0 0 0,0 1 1,0-1-1,1 0 0,1-1 0,1 1 94,1 0-1,0-1 1,0 2-1,0-1 0,0 1 1,8 0-1,0-1 25,24 2 354,0 2-1,51 9 1,-3 1 40,-80-13-544,0 1-1,-1-1 1,1 0 0,0 0-1,0 0 1,0-1 0,5-1 0,-9 2-224,1-1 1,-1 1-1,0-1 1,0 0-1,1 1 1,-1-1-1,0 0 1,0 0-1,0 0 1,0 0-1,0 0 1,0 0-1,0 0 1,0-1-1,-1 1 1,1 0-1,0 0 1,-1-1-1,1 1 1,-1 0-1,1-1 1,-1 1-1,0 0 1,1-1-1,-1 1 1,0-1-1,0 1 1,0-3-1,1-20-1445</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09.854"/>
    </inkml:context>
    <inkml:brush xml:id="br0">
      <inkml:brushProperty name="width" value="0.05" units="cm"/>
      <inkml:brushProperty name="height" value="0.05" units="cm"/>
      <inkml:brushProperty name="color" value="#FF0066"/>
    </inkml:brush>
  </inkml:definitions>
  <inkml:trace contextRef="#ctx0" brushRef="#br0">20 4 8138,'0'0'168,"-1"0"1,1-1 0,-1 1-1,1 0 1,0-1 0,-1 1-1,1 0 1,-1 0 0,1-1-1,-1 1 1,0 0 0,1 0-1,-1 0 1,1 0 0,-1 0-1,1-1 1,-1 1 0,1 0-1,-1 0 1,1 1 0,-1-1-1,0 0 1,1 0 0,-1 0-1,1 0 1,-1 0 0,1 1-1,-1-1 1,1 0 0,-1 0-1,1 1 1,-1-1 0,1 0-1,0 1 1,-1-1 0,1 0-1,-1 1 1,1 1 69,0 0 0,0 0-1,0-1 1,0 1 0,0 0 0,1-1-1,-1 1 1,0 0 0,1-1 0,0 1-1,-1 0 1,2 1 0,32 52 2378,-16-31-2065,1-1 0,2-1 0,0 0 1,2-2-1,37 26 0,-58-44-839,0-1 0,0 0 0,0 0 0,0 0 0,0-1 0,0 1 1,0 0-1,1-1 0,-1 1 0,0-1 0,1 0 0,-1 0 0,0 0 0,0 0 0,1 0 0,-1-1 0,0 1 0,1 0 0,2-2 0,9-3-1207</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10.257"/>
    </inkml:context>
    <inkml:brush xml:id="br0">
      <inkml:brushProperty name="width" value="0.05" units="cm"/>
      <inkml:brushProperty name="height" value="0.05" units="cm"/>
      <inkml:brushProperty name="color" value="#FF0066"/>
    </inkml:brush>
  </inkml:definitions>
  <inkml:trace contextRef="#ctx0" brushRef="#br0">0 126 7962,'32'-75'2876,"-29"76"-1449,0 7-524,3 20-63,2 2-137,-7-25-614,0-1 0,1 0 0,0 1 0,0-1-1,0 0 1,0 0 0,1 0 0,-1 0 0,1 0 0,0-1 0,0 1-1,1-1 1,-1 0 0,1 0 0,0 0 0,-1 0 0,1-1-1,0 1 1,1-1 0,-1 0 0,0 0 0,1-1 0,-1 1 0,1-1-1,-1 0 1,1 0 0,-1-1 0,1 1 0,0-1 0,-1 0 0,1 0-1,0-1 1,-1 0 0,1 1 0,0-1 0,-1-1 0,1 1 0,-1-1-1,8-3 1,-7 3 110,0-1 0,0 0 1,0 0-1,-1 0 0,1-1 0,-1 0 0,1 0 0,-1 0 0,-1 0 0,1 0 1,0-1-1,-1 0 0,0 1 0,3-8 0,-5 9-123,0 1 1,0-1-1,0 0 1,0 1-1,-1-1 0,1 0 1,-1 1-1,0-1 1,0 0-1,0 0 0,0 1 1,-1-1-1,1 0 1,-1 1-1,1-1 1,-1 0-1,0 1 0,0-1 1,0 1-1,0-1 1,-1 1-1,1 0 0,0-1 1,-1 1-1,0 0 1,0 0-1,0 0 0,0 0 1,0 0-1,0 1 1,-3-3-1,-6-2-283,0 0 1,0 0-1,-1 2 0,1-1 1,-1 2-1,0-1 0,0 2 0,-1-1 1,1 2-1,-17-1 0,-2 1-596</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10.721"/>
    </inkml:context>
    <inkml:brush xml:id="br0">
      <inkml:brushProperty name="width" value="0.05" units="cm"/>
      <inkml:brushProperty name="height" value="0.05" units="cm"/>
      <inkml:brushProperty name="color" value="#FF0066"/>
    </inkml:brush>
  </inkml:definitions>
  <inkml:trace contextRef="#ctx0" brushRef="#br0">121 6 3809,'-3'-1'867,"3"0"-301,-1 1 0,0 0 0,1-1 0,-1 1 1,0-1-1,0 1 0,0 0 0,0 0 0,1-1 1,-1 1-1,0 0 0,0 0 0,0 0 0,0 0 1,0 0-1,1 0 0,-1 0 0,0 0 0,0 0 1,-1 1-1,-8 11 2689,0 3-4396,1-3 1191,-1 1 31,0 0-1,1 1 1,1 1-1,0-1 1,-6 17-1,11-22-53,1 0 0,0 0-1,0 0 1,-1 11 0,3-18-34,0 0 1,0 0-1,0-1 1,0 1-1,1 0 1,-1-1 0,0 1-1,1 0 1,-1-1-1,1 1 1,-1-1-1,1 1 1,1 2 0,-1-4-3,0 1 0,-1-1 0,1 1 0,0 0 0,0-1 1,0 0-1,-1 1 0,1-1 0,0 1 0,0-1 0,0 0 1,0 0-1,0 0 0,0 1 0,-1-1 0,1 0 0,0 0 1,0 0-1,0 0 0,0 0 0,0-1 0,0 1 1,0 0-1,0 0 0,0-1 0,-1 1 0,2-1 0,1 0 26,1-1-1,-1 0 1,0 0-1,-1 0 1,1 0-1,0-1 0,-1 1 1,1-1-1,-1 1 1,1-1-1,1-4 1,24-38 596,-21 32-279,-7 13-322,1-1 1,-1 0 0,0 1 0,1-1 0,-1 1-1,1-1 1,0 1 0,-1-1 0,1 1 0,-1-1-1,1 1 1,0-1 0,-1 1 0,1-1 0,0 1-1,-1 0 1,1 0 0,0-1 0,0 1-1,-1 0 1,1 0 0,0 0 0,0 0 0,0 0-1,-1 0 1,1 0 0,0 0 0,0 0 0,-1 0-1,1 0 1,0 1 0,0-1 0,-1 0 0,1 0-1,0 1 1,-1-1 0,2 1 0,17 4-11,-9-3-151,0 0 0,1 0 0,-1-1-1,0-1 1,1 0 0,-1 0 0,1-1 0,-1-1 0,1 1 0,-1-2 0,0 1 0,0-1 0,15-8 0,-12 5-1004,-1-1 0,-1-1 0,0 0 0,0-1 0,0 0 0,10-12 0,4-9-785</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11.625"/>
    </inkml:context>
    <inkml:brush xml:id="br0">
      <inkml:brushProperty name="width" value="0.05" units="cm"/>
      <inkml:brushProperty name="height" value="0.05" units="cm"/>
      <inkml:brushProperty name="color" value="#FF0066"/>
    </inkml:brush>
  </inkml:definitions>
  <inkml:trace contextRef="#ctx0" brushRef="#br0">32 664 4737,'21'-130'3017,"-21"126"-2539,1 0 1,-1 0-1,0 0 0,0 0 1,0-1-1,-2-6 1,2 10-387,0 1 0,0 0 0,0-1 0,0 1 0,-1-1 0,1 1 0,0 0 0,0-1 0,0 1 0,0 0 0,-1 0 0,1-1 0,0 1 0,0 0 0,-1-1 0,1 1 0,0 0 0,0 0 0,-1-1 0,1 1 0,0 0 0,-1 0 0,1 0 0,0 0 0,-1-1 0,1 1 0,0 0 1,-1 0-1,1 0 0,0 0 0,-1 0 0,1 0 0,-1 0 0,1 0 0,-1 0 0,0 1 127,-1-1 0,1 1 1,-1 0-1,1 0 0,-1 0 0,1 0 1,0 0-1,0 0 0,-1 1 1,1-1-1,0 0 0,0 0 1,0 1-1,-1 2 0,-3 8 17,1 0 0,1 1-1,0-1 1,1 1 0,0 0-1,0 18 1,2-24-239,0-1 0,0 1 1,1-1-1,-1 0 0,2 1 0,-1-1 0,1 0 0,0 0 0,0 1 0,0-2 1,1 1-1,0 0 0,0 0 0,6 7 0,-8-12-7,0 0-1,0 0 1,-1-1 0,1 1-1,0 0 1,0 0 0,0-1-1,0 1 1,0 0 0,0-1-1,0 1 1,0-1 0,0 1-1,0-1 1,0 0 0,0 1-1,0-1 1,1 0 0,-1 0-1,0 0 1,0 0 0,0 0-1,0 0 1,0 0 0,1 0-1,-1 0 1,0 0 0,0-1-1,0 1 1,0 0 0,0-1-1,0 1 1,0-1 0,0 0-1,0 1 1,0-1 0,0 0-1,0 1 1,0-1 0,0 0-1,-1 0 1,1 0 0,0 0-1,-1 0 1,1 0 0,0 0-1,0-1 1,3-4 2,-1 0 0,0 0-1,0-1 1,0 1 0,0-1 0,1-9 0,1-10 134,-1-1 1,-1 0-1,-2 1 0,-1-1 1,0 0-1,-3 0 1,0 1-1,-1-1 1,-2 1-1,-17-50 1,-1 25 317,22 48-373,0-1-1,0 1 1,0 0-1,-1-1 0,0 1 1,1 1-1,-1-1 1,0 0-1,0 1 0,-1-1 1,-3-1-1,7 4-60,0-1 0,-1 1 0,1 0 0,0 0 0,-1 0 0,1 0 0,0 0 0,-1 0 0,1 0 0,0-1 0,-1 1 0,1 0 0,0 0 0,-1 0 0,1 1 0,0-1 0,-1 0 0,1 0 0,-1 0 0,1 0 0,0 0 0,0 0 0,-1 0 0,1 1 0,0-1 0,-1 0 0,1 0 0,0 0 0,-1 1 0,1-1 0,0 0-1,0 0 1,-1 1 0,1-1 0,-3 16 70,6 17-94,5-8 21,2 0 0,0-1 0,1 0 0,2-1 0,0 0 0,23 28 0,-30-43-19,0 0 1,1-1-1,-1 0 0,2-1 0,-1 1 0,1-1 0,-1-1 0,2 1 1,12 5-1,-18-9-124,1-1 1,0 1 0,-1-1 0,1 0 0,0 0-1,0 0 1,0-1 0,0 1 0,0-1 0,-1 0-1,1 0 1,0 0 0,0-1 0,0 1 0,0-1-1,0 0 1,0 0 0,-1-1 0,1 1 0,0-1-1,-1 1 1,1-1 0,-1 0 0,0-1-1,6-4 1,0-2-500,0-1-1,-1 0 1,0 0-1,-1-1 0,0 0 1,-1 0-1,0-1 1,0 1-1,5-19 1,-4 5 269,0 0 0,-2 0 0,4-47 0,-9 70 609,1 0 0,-1 0 0,0 0 0,0 0 0,-1 0 0,1 0 0,0 0 0,-1 0 0,1 0 0,-1 0 0,1 0 0,-1 0 0,0 1 0,-1-4 0,2 5-156,-1 0 0,1 0 1,0 0-1,0-1 0,-1 1 0,1 0 0,0 0 0,0 0 0,0 0 1,-1 0-1,1 0 0,0 0 0,-1-1 0,1 1 0,0 0 0,0 0 1,-1 0-1,1 0 0,0 0 0,0 0 0,-1 0 0,1 0 1,0 0-1,-1 0 0,1 1 0,0-1 0,0 0 0,-1 0 0,1 0 1,0 0-1,0 0 0,-1 0 0,1 1 0,-12 15 1032,9-8-983,0 0 0,1 0 0,0 1 0,0-1 0,1 0 0,0 1 0,0 0 0,1-1 0,0 1 0,0-1 0,3 11 0,-3-16-139,1 0-1,-1 0 1,1 0-1,-1 0 1,1 0-1,0 0 1,1-1-1,-1 1 1,0 0-1,1 0 1,-1-1-1,1 1 1,0-1-1,0 0 1,0 0-1,0 1 1,0-1-1,0 0 1,1-1-1,-1 1 1,1 0-1,-1-1 1,1 1-1,0-1 0,0 0 1,-1 0-1,1 0 1,0 0-1,0-1 1,0 1-1,0-1 1,0 1-1,0-1 1,0 0-1,5-1 1,-7 1 6,0 0 1,0-1-1,0 1 1,0 0-1,0-1 1,0 1-1,0-1 1,0 1-1,0-1 1,0 1-1,0-1 1,0 0-1,0 0 1,0 1-1,-1-1 1,1 0-1,0 0 1,-1 0-1,1 0 1,0 0-1,-1 0 1,1 0-1,-1 0 1,0 0-1,1 0 1,-1 0-1,0 0 1,1 0-1,-1 0 1,0-2-1,0-39 237,-1 30-163,0-17 20,-1 0 0,-2 1-1,-1 0 1,-1 0 0,-2 0-1,0 0 1,-2 1 0,-1 1-1,-24-43 1,34 68-87,0-1 0,1 1-1,-1-1 1,0 1 0,0 0-1,-1 0 1,1-1 0,0 1-1,0 0 1,0 0 0,-4-2-1,5 3-5,0 0-1,0 0 0,-1 0 0,1 0 1,0 0-1,-1 0 0,1 0 0,0 0 0,-1 0 1,1 0-1,0 0 0,-1 0 0,1 0 1,0 0-1,-1 1 0,1-1 0,0 0 1,-1 0-1,1 0 0,0 0 0,0 1 1,-1-1-1,1 0 0,0 0 0,0 0 0,-1 1 1,1-1-1,0 0 0,0 1 0,0-1 1,0 0-1,-1 0 0,1 1 0,0 0 1,-1 2-1,0 1 1,0 0-1,0-1 1,1 1 0,0 0-1,-1 0 1,1 0-1,1-1 1,0 7 0,1 2-8,1 1 1,0-1 0,1 0 0,0 0 0,1 0 0,0-1 0,1 1 0,0-1 0,1-1 0,15 19 0,-19-24 12,1 0 0,1-1 0,-1 0 0,1 1 0,0-1 0,0-1 0,0 1 0,0-1 0,1 0 0,-1 0 1,1 0-1,0-1 0,0 0 0,0 0 0,0 0 0,0-1 0,0 0 0,0 0 0,1-1 0,-1 1 0,0-1 0,0-1 1,12-1-1,-15 1 18,0 0 1,0-1-1,0 1 1,0-1-1,-1 0 1,1 1-1,0-1 1,-1 0-1,1 0 1,-1-1 0,0 1-1,0 0 1,0-1-1,0 0 1,0 1-1,0-1 1,-1 0-1,3-4 1,2-8 173,-1 0 1,6-24-1,-5 17-44,-5 14-106,4-13 24,-5 21-79,0 0 0,0-1 1,0 1-1,0 0 1,0 0-1,0-1 0,0 1 1,0 0-1,0 0 1,0-1-1,1 1 1,-1 0-1,0 0 0,0 0 1,0-1-1,0 1 1,0 0-1,0 0 0,1 0 1,-1 0-1,0-1 1,0 1-1,0 0 1,1 0-1,-1 0 0,0 0 1,0 0-1,0 0 1,1-1-1,-1 1 0,0 0 1,0 0-1,1 0 1,-1 0-1,0 0 0,0 0 1,1 0-1,-1 0 1,0 0-1,0 0 1,1 0-1,-1 0 0,0 0 1,0 0-1,0 0 1,1 1-1,-1-1 0,0 0 1,0 0-1,1 0 1,-1 0-1,0 0 1,0 0-1,0 1 0,0-1 1,1 0-1,-1 1-50,19 15 54,44 32-629,-62-47 468,0 0 0,0 0-1,0 0 1,0 0-1,1 0 1,-1 0 0,0 0-1,0-1 1,1 1-1,-1 0 1,1-1 0,-1 1-1,0-1 1,1 0-1,-1 1 1,1-1 0,-1 0-1,1 0 1,-1 0-1,1 0 1,-1 0 0,1 0-1,-1-1 1,1 1-1,-1 0 1,0-1 0,1 1-1,-1-1 1,3 0 0,-3 0 40,11-9-1017</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47.310"/>
    </inkml:context>
    <inkml:brush xml:id="br0">
      <inkml:brushProperty name="width" value="0.05" units="cm"/>
      <inkml:brushProperty name="height" value="0.05" units="cm"/>
      <inkml:brushProperty name="color" value="#FF0066"/>
    </inkml:brush>
  </inkml:definitions>
  <inkml:trace contextRef="#ctx0" brushRef="#br0">4 86 3065,'-1'-2'213,"1"0"0,-1-1 0,1 1 0,-1 0 0,1-1 0,0 1 0,0 0 0,0-1 0,0 1 0,0-1 0,0 1 0,1 0 0,-1-1 0,1 1 0,0 0 0,0-1 0,-1 1 0,2 0 0,-1 0 0,0 0 0,0 0 0,3-3 0,-1 2-37,0 0 0,1 1 0,-1-1 0,1 1-1,0 0 1,-1 0 0,1 1 0,0-1 0,0 1 0,0-1 0,8 0 0,8-1 379,-1 2 0,1 0 0,0 1 0,24 3-1,-33-2 51,-1 0 0,1 0 0,-1 2-1,17 4 1,-26-6-528,1-1 0,-1 1 0,1-1 0,-1 1 0,0 0-1,1-1 1,-1 1 0,0 0 0,1 0 0,-1 0 0,0 0 0,0 0 0,0 0 0,0 0-1,0 0 1,0 1 0,0-1 0,0 0 0,-1 1 0,1-1 0,0 0 0,-1 1-1,1-1 1,-1 1 0,1-1 0,-1 1 0,0-1 0,0 1 0,0-1 0,0 1 0,0 0-1,0-1 1,0 1 0,0-1 0,-1 1 0,1-1 0,0 1 0,-1-1 0,1 0 0,-2 3-1,-2 4 16,-1-1-1,0 1 0,-1-1 0,0 0 0,0 0 0,0-1 0,-1 0 1,0 0-1,-10 7 0,-16 15-1265,8-2 583</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12.043"/>
    </inkml:context>
    <inkml:brush xml:id="br0">
      <inkml:brushProperty name="width" value="0.05" units="cm"/>
      <inkml:brushProperty name="height" value="0.05" units="cm"/>
      <inkml:brushProperty name="color" value="#FF0066"/>
    </inkml:brush>
  </inkml:definitions>
  <inkml:trace contextRef="#ctx0" brushRef="#br0">22 384 7610,'-15'0'3912,"10"3"-567,4-3-2585,1 2-216,0-4-319,0 1-121,0-1-96,0 0-145,17-27-823,50-42-680,-46 37 968</inkml:trace>
  <inkml:trace contextRef="#ctx0" brushRef="#br0" timeOffset="1">125 1 5233,'-5'6'3225,"7"18"256,4 7-1921,9 8-88,1 6-288,8-1-215,2 3-433,-8-2-160,3-4-184,-8-3-48,3-4-40,0-1 16,-1-7-360,0-5-344,-11-10-1009,5-1-1007,-3-7 1624</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12.482"/>
    </inkml:context>
    <inkml:brush xml:id="br0">
      <inkml:brushProperty name="width" value="0.05" units="cm"/>
      <inkml:brushProperty name="height" value="0.05" units="cm"/>
      <inkml:brushProperty name="color" value="#FF0066"/>
    </inkml:brush>
  </inkml:definitions>
  <inkml:trace contextRef="#ctx0" brushRef="#br0">43 417 5081,'-38'-99'2906,"37"97"-2687,1 0 0,-1 0 0,0 0 1,1 0-1,-1 0 0,1 0 0,0 0 0,0 0 0,0 0 0,0-1 1,0 1-1,0 0 0,0 0 0,1 0 0,-1 0 0,1 0 0,-1 0 1,1 0-1,0 0 0,0 0 0,0 0 0,0 0 0,0 0 0,2-2 0,1 1 156,-1 0-1,1 1 0,0-1 1,-1 1-1,1 0 0,0 0 0,1 0 1,3-1-1,6-3 796,-3 0-516,-6 3-274,1-1 0,1 1 0,-1 1-1,0-1 1,0 1 0,9-2 0,-13 4-342,0 0 0,1 0 0,-1 0 0,0 0 0,1 0 0,-1 1 0,0-1 0,1 1 1,-1-1-1,0 1 0,0 0 0,0 0 0,1 0 0,-1 0 0,0 0 0,0 1 0,-1-1 0,1 0 0,0 1 0,0 0 1,-1-1-1,3 4 0,4 6-82,-1 0 0,0 0 1,-1 1-1,0-1 0,7 24 0,-8-23-520,-5-11 328,0 0-1,1 0 1,-1 0 0,1 1 0,-1-1 0,1 0-1,0 0 1,0 0 0,-1 0 0,1 0 0,0 0-1,0-1 1,0 1 0,0 0 0,2 1-1,5 3-1162</inkml:trace>
  <inkml:trace contextRef="#ctx0" brushRef="#br0" timeOffset="1">151 4 6465,'-35'-3'3833,"20"3"48,0 5-2313,14-2-1152,1-1-224,1-1-184</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12.841"/>
    </inkml:context>
    <inkml:brush xml:id="br0">
      <inkml:brushProperty name="width" value="0.05" units="cm"/>
      <inkml:brushProperty name="height" value="0.05" units="cm"/>
      <inkml:brushProperty name="color" value="#FF0066"/>
    </inkml:brush>
  </inkml:definitions>
  <inkml:trace contextRef="#ctx0" brushRef="#br0">61 149 6905,'-37'-3'8054,"27"3"-5160,3 24-2109,7-22-711,-2 4-41,0 1 1,1 1-1,0-1 0,1 0 1,-1 0-1,2 11 0,0-11-10,-1-5-19,0 0-1,0-1 1,1 1-1,-1 0 1,1-1 0,-1 1-1,1-1 1,-1 1 0,1-1-1,0 1 1,0-1-1,0 1 1,0-1 0,0 0-1,0 1 1,0-1-1,1 0 1,-1 0 0,0 0-1,1 0 1,-1 0-1,1 0 1,-1 0 0,1 0-1,-1-1 1,1 1-1,-1-1 1,4 1 0,-2 0 36,1 0 0,-1-1 0,1 1-1,-1-1 1,1 0 0,-1 0 0,1-1 0,-1 1 0,1-1 0,-1 1 0,6-3 0,-1-1 125,-1-1-1,1 0 1,-1-1 0,0 1-1,0-1 1,11-13 0,18-15 303,-17 18-229,109-76 3372,-122 88-3711,-1 0 1,1-1 0,-1 0-1,0 0 1,6-8 0,14-13-2659,-5 8 1757</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13.259"/>
    </inkml:context>
    <inkml:brush xml:id="br0">
      <inkml:brushProperty name="width" value="0.05" units="cm"/>
      <inkml:brushProperty name="height" value="0.05" units="cm"/>
      <inkml:brushProperty name="color" value="#FF0066"/>
    </inkml:brush>
  </inkml:definitions>
  <inkml:trace contextRef="#ctx0" brushRef="#br0">2 0 7410,'-1'0'15443</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14.080"/>
    </inkml:context>
    <inkml:brush xml:id="br0">
      <inkml:brushProperty name="width" value="0.05" units="cm"/>
      <inkml:brushProperty name="height" value="0.05" units="cm"/>
      <inkml:brushProperty name="color" value="#FF0066"/>
    </inkml:brush>
  </inkml:definitions>
  <inkml:trace contextRef="#ctx0" brushRef="#br0">12 42 6257,'-8'-24'3889,"6"11"-24,2 8-2233,-2 9-271,10 12-393,5 14-200,8 21-216,5 5-160,0 9-248,0 0-40,-3-10-16,3-5 8,-9-13-32,5-5-152,-5-9-608,-9-7-456,0-1-849,-1-4 1145</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14.460"/>
    </inkml:context>
    <inkml:brush xml:id="br0">
      <inkml:brushProperty name="width" value="0.05" units="cm"/>
      <inkml:brushProperty name="height" value="0.05" units="cm"/>
      <inkml:brushProperty name="color" value="#FF0066"/>
    </inkml:brush>
  </inkml:definitions>
  <inkml:trace contextRef="#ctx0" brushRef="#br0">3 458 9130,'-2'-6'4361,"8"-1"-1505,22-15-1095,1-9-145,18-13-368,2-9-303,1-2-497,11-2-184,-12 4-120,-1 6-248,-14 10-832,-5 6-681,-8 16 897</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14.905"/>
    </inkml:context>
    <inkml:brush xml:id="br0">
      <inkml:brushProperty name="width" value="0.05" units="cm"/>
      <inkml:brushProperty name="height" value="0.05" units="cm"/>
      <inkml:brushProperty name="color" value="#FF0066"/>
    </inkml:brush>
  </inkml:definitions>
  <inkml:trace contextRef="#ctx0" brushRef="#br0">13 402 6569,'-12'91'3188,"13"-70"-696,-1-21-2447,1 1 0,-1-1 0,0 0 0,0 1 0,0-1 0,0 0 1,1 0-1,-1 1 0,0-1 0,0 0 0,1 0 0,-1 0 0,0 0 0,0 1 0,1-1 0,-1 0 0,0 0 0,1 0 0,-1 0 0,0 0 0,0 0 0,1 0 0,-1 1 0,0-1 0,1 0 0,-1 0 0,0 0 0,1 0 0,-1 0 1,1-1-1,17-11 1897,-17 12-1928,16-16 872,-1-2 0,0 0 1,14-21-1,-22 27-772,0 0 1,-1-1 0,0 0 0,-1 0-1,0-1 1,4-18 0,-9 28-69,-1-1 0,1 1 1,-1 0-1,0-1 1,-1 1-1,1 0 0,-1-1 1,0 1-1,0 0 1,0 0-1,-3-6 0,4 9-41,0 0 0,-1 0 0,1 0-1,-1 0 1,0 0 0,1-1-1,-1 1 1,0 1 0,1-1-1,-1 0 1,0 0 0,0 0-1,0 0 1,0 0 0,0 1 0,0-1-1,0 0 1,0 1 0,0-1-1,0 1 1,0-1 0,0 1-1,-1 0 1,1-1 0,0 1 0,0 0-1,0 0 1,-1 0 0,1 0-1,0 0 1,0 0 0,-1 0-1,1 0 1,0 1 0,0-1 0,0 0-1,0 1 1,-1-1 0,1 1-1,0-1 1,0 1 0,0-1-1,0 1 1,-1 1 0,-1 1-46,0-1-1,0 1 1,1 0 0,0 0 0,-1 0-1,1 0 1,0 0 0,1 0 0,-1 1-1,0-1 1,1 0 0,-1 5 0,-10 45-71,11-48 124,1 1 1,0-1-1,0 1 1,0 0 0,0-1-1,1 1 1,0-1-1,0 1 1,1-1-1,-1 1 1,1-1 0,0 0-1,1 0 1,-1 0-1,1 0 1,0 0-1,0-1 1,5 6 0,-5-7-3,1 0 0,-1 0 0,1 0 0,-1-1 0,1 1 1,0-1-1,0 0 0,1-1 0,-1 1 0,0 0 0,0-1 0,1 0 1,-1 0-1,1-1 0,-1 1 0,1-1 0,-1 0 0,1 0 1,-1 0-1,1-1 0,-1 1 0,1-1 0,4-2 0,-3 1 13,1 0 0,-1-1 0,1 1 0,-1-2 0,0 1 0,0-1 0,0 0 0,0 0 0,-1 0 0,1-1 0,-1 0 0,0 0 0,-1 0 0,1-1 0,-1 1 0,0-1 0,-1 0 0,5-10 0,3-9 55,-2-1 0,-1 1 0,8-43-1,-3 11-79,-7 40-68,-1 23 35,14 22 143,-14-22-90,30 34 23,-32-36-23,1 0 1,0-1 0,0 0 0,1 1 0,-1-1-1,1-1 1,-1 1 0,10 3 0,-13-6-5,0 0 1,-1 0-1,1 0 1,0 0-1,0 0 1,0 0-1,-1-1 1,1 1-1,0 0 1,0-1 0,-1 1-1,1 0 1,0-1-1,-1 1 1,1-1-1,0 1 1,-1-1-1,1 1 1,0-1-1,-1 1 1,1-1-1,-1 0 1,1 1 0,-1-1-1,0 0 1,1 1-1,-1-1 1,0 0-1,1 0 1,-1 1-1,0-1 1,0 0-1,1 0 1,-1 0-1,0 1 1,0-2 0,4-35 364,-4 35-354,0-46-111,-2 32 286,2 0 1,0-1-1,4-25 0,-3 39-491,0-1-1,-1 1 0,1-1 1,0 1-1,1 0 1,-1-1-1,1 1 0,-1 0 1,1 0-1,0 0 0,0 0 1,0 0-1,1 1 0,-1-1 1,1 1-1,-1-1 0,1 1 1,0 0-1,0 0 1,0 0-1,5-2 0,9 0-859</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15.607"/>
    </inkml:context>
    <inkml:brush xml:id="br0">
      <inkml:brushProperty name="width" value="0.05" units="cm"/>
      <inkml:brushProperty name="height" value="0.05" units="cm"/>
      <inkml:brushProperty name="color" value="#FF0066"/>
    </inkml:brush>
  </inkml:definitions>
  <inkml:trace contextRef="#ctx0" brushRef="#br0">0 474 8138,'38'-41'3362,"-37"41"-3189,-1-1 0,0 1 0,0-1 0,1 1 1,-1-1-1,0 1 0,1 0 0,-1-1 0,1 1 0,-1-1 1,1 1-1,-1 0 0,0-1 0,1 1 0,-1 0 0,1 0 1,-1 0-1,1-1 0,0 1 0,-1 0 0,1 0 0,-1 0 0,1 0 1,-1 0-1,1 0 0,-1 0 0,1 0 0,-1 0 0,1 0 1,0 0-1,-1 0 0,1 0 0,-1 0 0,1 1 0,-1-1 1,1 0-1,-1 0 0,1 1 0,-1-1 0,1 0 0,-1 1 1,1 0-1,7 17 3107,-7-16-3921,6 17 1006,0-5-217,-2 0 0,0 0 0,0 1 0,-2 0 0,3 18 0,-7-18 133,-2-32-140,2-1-185,2 0 0,0 0 0,1 1 1,0-1-1,1 0 0,2 1 0,-1 0 1,2 0-1,11-25 0,-16 40 33,1 0-1,-1 0 1,1 0 0,-1 0-1,1 0 1,0 0-1,0 0 1,-1 0 0,1 0-1,1 1 1,-1-1-1,0 1 1,0 0 0,0-1-1,1 1 1,-1 0-1,1 0 1,2 0-1,-4 1 14,1 0 0,0 0 0,-1 0 0,1 0 0,0 0-1,-1 0 1,1 0 0,-1 1 0,1-1 0,-1 0 0,1 1-1,-1 0 1,1-1 0,-1 1 0,1 0 0,-1 0 0,0 0-1,1 0 1,-1 0 0,0 0 0,0 0 0,0 0 0,0 0-1,0 0 1,0 1 0,0-1 0,0 1 0,0-1 0,0 0-1,0 3 1,7 11 66,-5-10-25,0 0 0,-1 0 0,1 1 0,-1-1 0,0 0 0,-1 1 0,2 8 0,-3-14 163,-6-11-16,6 5-211,-3-20-74,1 0-1,2 0 0,2-31 0,-1 52 72,-1-1 1,1 0-1,0 1 1,0-1-1,0 1 0,1-1 1,0 1-1,0 0 0,1 0 1,-1 0-1,1 0 0,0 0 1,0 0-1,1 1 1,-1-1-1,1 1 0,0 0 1,0 0-1,1 1 0,-1-1 1,10-4-1,-12 7 6,1 0 0,0 0 0,0 0 1,0 1-1,0 0 0,0-1 0,0 1 0,0 0 0,0 0 0,0 1 0,0-1 0,-1 1 0,1-1 0,0 1 1,0 0-1,0 0 0,0 0 0,3 2 0,6 4-8,1 1 1,18 14 0,-3-2 30,-28-19 0,1-1-1,0 1 0,-1-1 0,1 1 1,0-1-1,0 1 0,-1-1 1,1 1-1,0-1 0,0 0 0,0 1 1,0-1-1,0 0 0,-1 0 0,1 0 1,0 0-1,0 0 0,0 0 0,0 0 1,0 0-1,0 0 0,0 0 0,-1 0 1,1 0-1,0-1 0,0 1 1,0 0-1,0-1 0,1 0 0,0-1 23,-1-1 0,1 1 0,-1-1 0,1 1 0,-1-1 0,0 0 0,0 0 0,1-3 1,4-13 27,11-42 75,2-9-87,-17 65-42,0 1 0,0-1-1,0 1 1,1-1 0,0 1-1,0 0 1,0-1 0,0 2 0,1-1-1,-1 0 1,5-3 0,-7 7 2,0-1 1,0 1-1,0-1 1,0 1 0,0 0-1,0 0 1,0 0-1,0-1 1,0 1 0,0 0-1,0 0 1,0 0 0,0 1-1,0-1 1,0 0-1,0 0 1,0 1 0,0-1-1,0 0 1,0 1-1,0-1 1,0 1 0,0-1-1,0 1 1,0-1 0,0 1-1,-1 0 1,1-1-1,0 1 1,0 1 0,24 28 105,-21-25-94,10 14-132,-9-11 181,1 0 0,0-1 0,0 0 0,9 7 0,-13-11-265,2-1-1,-1 0 0,0 0 0,0-1 0,0 1 1,1 0-1,-1-1 0,1 0 0,-1 0 0,1 0 1,0 0-1,-1-1 0,1 0 0,5 1 0,6-1-1671,-2 0 698</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16.013"/>
    </inkml:context>
    <inkml:brush xml:id="br0">
      <inkml:brushProperty name="width" value="0.05" units="cm"/>
      <inkml:brushProperty name="height" value="0.05" units="cm"/>
      <inkml:brushProperty name="color" value="#FF0066"/>
    </inkml:brush>
  </inkml:definitions>
  <inkml:trace contextRef="#ctx0" brushRef="#br0">41 0 9202,'-20'9'3905,"9"-3"-2161,3 4-880,6-7-600,4 3-208,9-2-176,4-3-40,3-1-728,1-5 648</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16.727"/>
    </inkml:context>
    <inkml:brush xml:id="br0">
      <inkml:brushProperty name="width" value="0.05" units="cm"/>
      <inkml:brushProperty name="height" value="0.05" units="cm"/>
      <inkml:brushProperty name="color" value="#FF0066"/>
    </inkml:brush>
  </inkml:definitions>
  <inkml:trace contextRef="#ctx0" brushRef="#br0">0 744 7962,'81'9'3324,"-79"-8"-3136,0-1-1,0 0 1,0 1-1,0-1 0,0 1 1,0-1-1,0 1 0,0 0 1,-1 0-1,1 0 1,0 0-1,0 0 0,-1 1 1,1-1-1,-1 0 0,1 1 1,-1-1-1,0 1 1,1 0-1,-1-1 0,0 1 1,0 0-1,0 0 0,0-1 1,0 4-1,3 2 588,4 9 334,-1 1 0,0 1 0,6 23 1,-2-2-282,-11-40-820,0 1 0,0 0-1,0 0 1,0 0 0,0 0-1,1 0 1,-1 0 0,0 0 0,0 0-1,0 0 1,0 0 0,0 0-1,0 0 1,0 0 0,0 0 0,0 0-1,0 0 1,0 0 0,0 0 0,1 0-1,-1 0 1,0 0 0,0 0-1,0 0 1,0 0 0,0 0 0,0 0-1,0 0 1,0 0 0,0 0-1,0 0 1,1 0 0,-1 0 0,0 0-1,0 0 1,0 0 0,0 0 0,0 0-1,0 0 1,0 0 0,0 0-1,0 0 1,0 0 0,0 0 0,0 0-1,0 0 1,1 0 0,-1 1-1,0-1 1,0 0 0,0 0 0,0 0-1,0 0 1,0 0 0,0 0 0,0 0-1,0 0 1,0 0 0,0 0-1,0 1 1,0-1 0,0 0 0,0 0-1,0 0 1,0 0 0,0 0-1,0 0 1,0 0 0,3-10 197,1-21-157,-2-41-30,-1 39-147,7-63 0,-8 95 115,0 0 0,0 0 0,0 0 1,0 0-1,1 1 0,-1-1 1,0 0-1,0 0 0,1 0 0,-1 1 1,0-1-1,1 0 0,-1 0 1,1 1-1,-1-1 0,1 0 0,-1 1 1,1-1-1,0 1 0,-1-1 1,1 1-1,0-1 0,-1 1 0,1-1 1,0 1-1,0-1 0,-1 1 1,1 0-1,0 0 0,0-1 0,0 1 1,-1 0-1,1 0 0,0 0 1,0 0-1,0 0 0,0 0 0,0 0 1,-1 0-1,1 0 0,0 0 1,0 1-1,0-1 0,-1 0 0,1 0 1,0 1-1,0-1 0,1 2 1,6 2-45,-1 0 0,0 1 0,0 1-1,7 6 1,-2-2 34,-6-6 24,-1 0 0,1-1 1,-1 0-1,1 1 1,0-2-1,0 1 1,1-1-1,-1 0 0,0 0 1,1-1-1,9 2 1,-12-3 2,0 0 1,1-1 0,-1 1 0,0-1 0,0 0 0,0 0-1,0 0 1,0 0 0,0-1 0,0 0 0,0 0-1,0 0 1,-1 0 0,1 0 0,-1-1 0,0 0 0,1 1-1,-1-1 1,3-4 0,6-10 17,-2 0 1,0 0-1,0 0 1,-2-1-1,0-1 1,-1 0-1,-1 0 1,5-26-1,-9 32 82,-2 13 14,0 24 153,0-3-191,0 1 1,-6 28 0,0 15-35,11-28-28,-2-26 29,-1-23 99,-2-21-196,-1-8-143,7-48 0,-6 87 172,0-1-1,0 1 1,1-1-1,-1 1 1,1 0-1,-1 0 1,1-1-1,0 1 1,0 0-1,0 0 1,0 0-1,1 0 1,-1 0-1,1 0 1,-1 0-1,1 0 1,-1 1-1,1-1 1,3-1-1,-4 2 2,1 0 0,0 1 1,0-1-1,0 1 0,0 0 0,0-1 1,-1 1-1,1 0 0,0 0 0,0 0 0,0 1 1,0-1-1,0 0 0,-1 1 0,1-1 1,0 1-1,0-1 0,0 1 0,-1 0 1,1 0-1,0 0 0,-1 0 0,1 0 0,1 2 1,2 1 9,-1-1-1,1 1 1,0-1 0,0-1 0,0 1 0,1-1 0,-1 0 0,1 0 0,10 3-1,-13-5 21,0-1-1,0 1 1,0 0-1,-1-1 0,1 1 1,0-1-1,0 0 0,-1 0 1,1 0-1,0 0 1,-1 0-1,1-1 0,-1 1 1,1-1-1,-1 0 0,0 0 1,0 0-1,0 0 1,0 0-1,0 0 0,0 0 1,1-4-1,4-4 30,-1 0-1,0 0 1,-1 0 0,0-1 0,-1 0-1,0 0 1,0-1 0,-2 1-1,1-1 1,-1 1 0,-1-1 0,0-23-1,-3-9 39,-2-1 0,-10-48 0,5 40-27,5 25 0,-1 1 0,-12-37 1,55 203 842,-7-57-303,62 115 1,-87-187-818,1 0 1,0 0-1,14 16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52.076"/>
    </inkml:context>
    <inkml:brush xml:id="br0">
      <inkml:brushProperty name="width" value="0.05" units="cm"/>
      <inkml:brushProperty name="height" value="0.05" units="cm"/>
      <inkml:brushProperty name="color" value="#FF0066"/>
    </inkml:brush>
  </inkml:definitions>
  <inkml:trace contextRef="#ctx0" brushRef="#br0">576 98 3369,'-12'-8'1123,"1"0"0,1-2-1,-1 1 1,1-1 0,1 0 0,-13-19 0,21 28-1028,0 0-1,0 0 0,0-1 1,-1 1-1,1 0 1,0 0-1,0 1 1,-1-1-1,1 0 1,-1 0-1,1 1 1,-1-1-1,1 1 0,-1-1 1,1 1-1,-1 0 1,0-1-1,1 1 1,-1 0-1,0 0 1,1 0-1,-1 0 1,1 1-1,-1-1 1,0 0-1,1 1 0,-2 0 1,-42 18 560,43-18-604,-24 14 94,1 2 0,0 1 0,1 0 0,1 2 0,1 0 0,1 2 0,0 1 0,2 0 0,1 1-1,-26 46 1,23-32-68,3 1 0,1 1 0,1 1-1,3 0 1,1 0 0,-11 85 0,16-78 8,3 0 1,2 0-1,1 1 1,11 78 0,-7-109-44,1 1 1,0 0-1,2-1 1,0 0-1,1 0 1,1-1-1,1 0 1,0 0-1,1-1 1,1 0-1,0 0 1,1-2-1,1 1 1,25 21-1,-22-23 12,1-1 0,0 0 0,1-1 0,0-1 0,1-1 0,0-1 0,1 0 0,-1-1 0,1-1 0,1-1 0,-1-1 0,36 2 0,-29-5 9,0-1 1,-1-2-1,1-1 1,-1 0-1,0-3 1,0 0-1,0-1 1,-1-1-1,37-19 0,6-5 134,-2-4-1,89-64 1,-143 91-63,1-1 0,-2 0 0,0-1 0,0 0 0,-1 0 0,0-1 0,-1-1 1,-1 0-1,0 0 0,0 0 0,-1-1 0,7-22 0,-11 25 31,2-3 4,0 0 0,-1 0-1,0-1 1,-2 1 0,0-1-1,0 0 1,-1 0 0,-1 0 0,-2-19-1,-9-109 298,1 68-368,9 57-68,-1-1 0,0 1 0,-1 0 0,-1 0 0,-1 0 0,-1 0 0,0 1 0,-16-29 0,14 31-16,-1 1 1,-1-1-1,0 2 1,-1 0-1,-1 0 1,0 1-1,0 0 1,-29-19 0,15 14-7,-5-3-2,0 2 0,-2 1 1,0 1-1,0 2 0,-52-15 0,42 19-2,-1 3 0,-1 2 0,-74-1 0,101 6-61,-1 1 1,1 0-1,0 1 1,1 1-1,-1 1 0,-30 10 1,47-13 48,0-1-11,-1 1 0,1-1 0,-1 1 0,1-1 0,-1 1 0,1-1-1,-1 0 1,1 0 0,-1 1 0,1-1 0,-1 0 0,1 0 0,-1-1 0,1 1 0,-1 0-1,1 0 1,0-1 0,-1 1 0,1-1 0,-1 1 0,1-1 0,0 0 0,-1 0-1,0-1 1,-62-45-1354,64 47 1337,-1-1 0,1 1 0,-1-1 1,1 1-1,-1 0 0,1 0 0,-1-1 0,1 1 1,-1 0-1,1 0 0,-1-1 0,1 1 0,-1 0 1,1 0-1,-1 0 0,0 0 0,1 0 0,-1 0 1,1 0-1,-1 0 0,1 0 0,-1 0 1,0 0-1,1 1 0,-1-1 0,1 0 0,-1 0 1,1 0-1,-1 1 0,1-1 0,-1 0 0,1 1 1,-1-1-1,1 0 0,0 1 0,-1-1 0,1 0 1,-1 1-1,1-1 0,0 1 0,-1-1 0,1 1 1,0-1-1,0 1 0,-1-1 0,1 1 0,0-1 1,0 1-1,0 0 0,0-1 0,0 1 1,0 0-1,-1 35-376,1-35 416,7 58-604</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17.129"/>
    </inkml:context>
    <inkml:brush xml:id="br0">
      <inkml:brushProperty name="width" value="0.05" units="cm"/>
      <inkml:brushProperty name="height" value="0.05" units="cm"/>
      <inkml:brushProperty name="color" value="#FF0066"/>
    </inkml:brush>
  </inkml:definitions>
  <inkml:trace contextRef="#ctx0" brushRef="#br0">133 138 8314,'-121'-78'3985,"110"88"-1073,12-1-1695,4-2 15,10-6-144,7 3-128,7-12-232,4-5-79,-7-3-257,1-2-96,-7 5-488,-6 1-433,2 8-975,-9-3-352,11 7 1112</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17.684"/>
    </inkml:context>
    <inkml:brush xml:id="br0">
      <inkml:brushProperty name="width" value="0.05" units="cm"/>
      <inkml:brushProperty name="height" value="0.05" units="cm"/>
      <inkml:brushProperty name="color" value="#FF0066"/>
    </inkml:brush>
  </inkml:definitions>
  <inkml:trace contextRef="#ctx0" brushRef="#br0">1 644 8130,'4'-2'12620,"17"-11"-10757,-14 3-1682,0 0-1,0-1 1,9-20 0,-15 30-173,-1 0 1,0 1 0,1-1 0,-1 0 0,0 0-1,0 1 1,1-1 0,-1 0 0,0 0-1,0 0 1,0 1 0,0-1 0,0 0 0,0 0-1,0 1 1,-1-1 0,1 0 0,0 0-1,0 0 1,0 1 0,-1-1 0,1 0 0,0 1-1,-1-1 1,1 0 0,-1 1 0,1-1 0,-1 0-1,1 1 1,-1-1 0,1 1 0,-1-1-1,0 1 1,1-1 0,-1 1 0,0 0 0,1-1-1,-2 0 1,1 1-17,0 0 1,1 0-1,-1 0 0,1 0 0,-1 0 1,0 0-1,1-1 0,-1 2 0,1-1 0,-1 0 1,0 0-1,1 0 0,-1 0 0,0 0 1,1 0-1,-1 1 0,1-1 0,-1 0 1,1 0-1,-1 1 0,1-1 0,-1 0 1,1 1-1,-1-1 0,1 1 0,-1-1 0,1 1 1,0-1-1,-1 0 0,1 1 0,0 0 1,-1-1-1,1 1 0,0-1 0,-1 1 1,1-1-1,0 1 0,0 0 0,0-1 1,0 1-1,0-1 0,0 1 0,0 0 1,0-1-1,0 2 0,0 2-63,-1 6-37,1 0 0,1 0-1,0 1 1,0-1 0,1 0 0,4 12 0,-6-20 103,1 0-1,0 0 1,0 0-1,0 0 1,1 0-1,-1-1 0,0 1 1,1 0-1,-1-1 1,1 1-1,-1-1 1,1 0-1,0 1 1,0-1-1,0 0 1,0 0-1,-1 0 1,1 0-1,0 0 1,1-1-1,-1 1 1,0-1-1,0 1 1,0-1-1,0 0 1,0 1-1,0-1 0,1-1 1,-1 1-1,0 0 1,0 0-1,0-1 1,0 1-1,0-1 1,0 0-1,4-1 1,1-1 11,-1 0 0,1 0 1,-1-1-1,0 1 0,0-1 1,0-1-1,0 1 0,-1-1 1,0 0-1,0-1 0,0 1 0,-1-1 1,6-8-1,3-7 71,0-2 1,14-32-1,-22 42-23,-1 1 0,0 0 1,0-1-1,-1 0 0,-1 0 1,1-18-1,-5 28-66,-3 11-60,-4 14-89,7-13 86,-2 8-10,0 0 0,-1 19 0,5-32 77,0 0 0,0 0 1,0 0-1,0 0 1,1 0-1,-1 0 1,1 0-1,0 0 1,0 0-1,1 0 1,-1 0-1,1-1 1,0 1-1,4 6 1,-6-10 7,1 1 0,0 0 0,-1-1 0,1 1 0,0-1 0,0 0 0,-1 1 0,1-1 0,0 0 0,0 1 0,0-1 0,-1 0 0,1 0 0,0 0 0,0 0 0,0 0 0,0 0 0,0 0 0,-1 0 0,1 0 0,0 0 0,0 0 0,0 0 0,0-1 0,0 1 0,-1 0 1,1-1-1,0 1 0,0 0 0,-1-1 0,1 1 0,0-1 0,-1 1 0,1-1 0,0 0 0,-1 1 0,1-1 0,0-1 0,23-28 144,-17 18-103,-1-1-1,0 0 0,-1-1 1,-1 1-1,0-1 1,-1 0-1,0 0 1,-1 0-1,0-17 0,-1-20 60,-6-59-1,3 89-75,0-23 24,1 24 29,0 0 0,-1-1 0,0 2 0,-2-1-1,-9-30 1,9 48 193,2 11-192,1 14-18,5 10 62,2 0 0,0-1 0,3 0 0,1 0 0,14 32 0,-22-58-111,4 10 27,1-1 0,0 0 0,1 0 0,1 0-1,0-1 1,13 15 0,-19-24-35,1-1 1,0 0-1,1 0 0,-1 0 1,0-1-1,1 1 0,0-1 0,0 0 1,0 0-1,0-1 0,0 0 1,1 0-1,-1 0 0,1 0 1,-1-1-1,1 0 0,0 0 0,-1 0 1,1-1-1,0 0 0,8-1 1,-10 0-211,-1 0 1,1 0 0,-1-1-1,0 0 1,0 1 0,0-1-1,0 0 1,0-1 0,0 1-1,-1 0 1,1-1 0,-1 1-1,1-1 1,-1 0 0,3-5-1,6-6-347,16-12-17</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18.078"/>
    </inkml:context>
    <inkml:brush xml:id="br0">
      <inkml:brushProperty name="width" value="0.05" units="cm"/>
      <inkml:brushProperty name="height" value="0.05" units="cm"/>
      <inkml:brushProperty name="color" value="#FF0066"/>
    </inkml:brush>
  </inkml:definitions>
  <inkml:trace contextRef="#ctx0" brushRef="#br0">19 0 10186,'0'18'5481,"3"-5"1,-3-3-3202,-5 1-896,-6-4-175,7 1-841,3-3 104,15-7-400</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27.582"/>
    </inkml:context>
    <inkml:brush xml:id="br0">
      <inkml:brushProperty name="width" value="0.05" units="cm"/>
      <inkml:brushProperty name="height" value="0.05" units="cm"/>
      <inkml:brushProperty name="color" value="#FF0066"/>
    </inkml:brush>
  </inkml:definitions>
  <inkml:trace contextRef="#ctx0" brushRef="#br0">396 493 5313,'-67'-3'2761,"67"3"-2623,-1 0 0,1 0 0,-1 0 0,1 0 1,0 1-1,-1-1 0,1 0 0,-1 0 0,1 0 0,-1 0 1,1 0-1,0 0 0,-1 0 0,1-1 0,-1 1 0,1 0 1,0 0-1,-1 0 0,1 0 0,-1 0 0,1-1 1,0 1-1,-1 0 0,1 0 0,0-1 0,-1 1 0,1 0 1,0 0-1,-1-1 0,1 1 0,0 0 0,0-1 0,-1 1 1,1 0-1,0-1 0,0 1 0,0-1 0,0 1 0,-1 0 1,1-1-1,0 1 0,0-1 0,0 1 0,0-1 0,0 1 1,0 0-1,0-1 0,0 1 0,0-1 0,0 0 0,11-12 2355,-10 12-2664,120-123 1306,-113 115-992,0 0 0,-1-1-1,0 0 1,-1 0 0,0-1-1,-1 1 1,0-2-1,0 1 1,3-14 0,-6 17-52,-1 1-1,0-1 1,0 1 0,0-1-1,-1 0 1,0 1 0,-1-1 0,0 1-1,0-1 1,0 1 0,-1-1-1,0 1 1,-1 0 0,0-1 0,-6-12-1,4 13-24,0 0-1,0 1 1,-1-1 0,1 1-1,-1 0 1,-1 1 0,1-1-1,-1 1 1,0 1-1,-13-8 1,14 9-30,1 0 0,-1 1 0,-1 0 1,1-1-1,0 2 0,-1-1 0,1 1 0,0 0 0,-1 1 1,0-1-1,1 1 0,-1 0 0,1 1 0,-9 1 1,-7 5-53,0 1 1,1 0 0,0 2-1,1 0 1,0 1 0,0 2 0,1 0-1,1 0 1,0 2 0,1 0-1,1 1 1,-29 37 0,40-45 24,1 0 0,-1 1 0,1 0-1,1-1 1,0 2 0,0-1 0,1 0 0,0 0 0,0 1 0,1-1 0,1 1 0,-1-1-1,2 1 1,1 15 0,-1-14 25,1 0-1,0 1 0,1-1 1,0-1-1,1 1 0,0 0 1,1-1-1,0 0 0,0 0 1,1 0-1,14 17 0,-15-21-9,1-1 0,-1 0-1,1 0 1,0 0 0,1-1-1,-1 0 1,1 0-1,0-1 1,-1 0 0,2 0-1,-1 0 1,0-1 0,0 0-1,1-1 1,-1 1 0,1-1-1,15-1 1,-14 0 2,0-1 0,1-1 0,-1 0 0,0 0 0,0-1 0,0 0 0,-1 0 0,1-1 0,-1 0 0,0-1 0,0 1 0,0-2 0,0 1 0,8-9 0,3-5 40,-12 12-109,-1 0-1,1 1 1,0 0 0,1 0 0,-1 0 0,1 1 0,0 0 0,13-5 0,24 5-68</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33"/>
    </inkml:context>
    <inkml:brush xml:id="br0">
      <inkml:brushProperty name="width" value="0.05" units="cm"/>
      <inkml:brushProperty name="height" value="0.05" units="cm"/>
      <inkml:brushProperty name="color" value="#FF0066"/>
    </inkml:brush>
  </inkml:definitions>
  <inkml:trace contextRef="#ctx0" brushRef="#br0">74 9 4481,'-24'15'4220,"-6"1"-3182,23-13-568,-6 0 4240,13-11-1737,12-10-1974,-10 15-994,1 1 0,0 0 0,0 1 0,0-1 1,0 1-1,0-1 0,0 1 0,0 0 0,0 0 1,1 0-1,-1 0 0,0 1 0,1-1 0,-1 1 1,1 0-1,-1 0 0,0 0 0,1 0 0,-1 1 1,0-1-1,1 1 0,-1 0 0,0 0 0,0 0 1,1 1-1,-1-1 0,0 1 0,4 3 0,-3-2 0,0 0-1,-1 1 1,1-1-1,-1 1 1,0 0-1,0 0 0,-1 0 1,1 0-1,-1 1 1,0-1-1,0 0 1,0 1-1,-1 0 0,1-1 1,-1 1-1,0 0 1,-1 0-1,1 9 0,-2 13 42,-6 42 0,7-61-236,7-11-438,0-3 185,18-13 542,-25 19-88,1 0 0,0-1 0,-1 1 0,1 0 1,0 0-1,-1 0 0,1 0 0,0 0 0,-1 0 0,1 0 0,0 0 0,-1 0 0,1 0 0,0 0 0,-1 0 0,1 1 0,0-1 0,-1 0 0,1 0 0,-1 1 0,1-1 0,-1 0 0,1 1 0,0-1 0,-1 1 0,1-1 1,-1 1-1,0-1 0,1 1 0,-1-1 0,1 1 0,-1-1 0,0 1 0,1 0 0,-1-1 0,0 1 0,0-1 0,1 1 0,-1 0 0,0-1 0,0 1 0,0 0 0,0 0 0,4 10 46,0-1 0,0 1-1,10 15 1,-1-2 18,-12-21-52,-1-1 1,1 1-1,0 0 1,-1 0-1,0 0 1,1-1-1,-1 1 1,0 0-1,0 0 1,-1 0-1,1-1 1,0 1 0,-1 0-1,0 0 1,0-1-1,0 1 1,0 0-1,0-1 1,-3 4-1,4-4-70,-1-1 0,0 1 0,0-1 0,0 0 0,0 1 0,0-1 0,0 0 0,0 0 0,0 0 0,0 0 0,-1 0 0,1 0 0,0 0 0,-1 0 0,1 0 0,-1-1 0,1 1 0,-1 0 0,1-1 0,-1 0 0,1 1 0,-1-1 0,1 0 0,-1 0 0,0 0 0,1 0 0,-1 0 0,1 0 0,-3 0-1,3-1-146,0 0 0,0 0-1,0 0 1,1 0-1,-1 0 1,0 0 0,1-1-1,-1 1 1,0 0-1,1 0 1,-1 0-1,1-1 1,0 1 0,-1 0-1,1-1 1,0 1-1,0 0 1,0-1-1,0 1 1,0 0 0,0-1-1,0 1 1,0 0-1,1 0 1,0-3-1,-1-3-324,3-26-743</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33.359"/>
    </inkml:context>
    <inkml:brush xml:id="br0">
      <inkml:brushProperty name="width" value="0.05" units="cm"/>
      <inkml:brushProperty name="height" value="0.05" units="cm"/>
      <inkml:brushProperty name="color" value="#FF0066"/>
    </inkml:brush>
  </inkml:definitions>
  <inkml:trace contextRef="#ctx0" brushRef="#br0">1 12 10290,'5'-8'4577,"-2"5"-2464,2 3 1327,0 16-3712,1 0-824,28 41-576,-13-38 912</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33.781"/>
    </inkml:context>
    <inkml:brush xml:id="br0">
      <inkml:brushProperty name="width" value="0.05" units="cm"/>
      <inkml:brushProperty name="height" value="0.05" units="cm"/>
      <inkml:brushProperty name="color" value="#FF0066"/>
    </inkml:brush>
  </inkml:definitions>
  <inkml:trace contextRef="#ctx0" brushRef="#br0">20 17 5961,'-2'4'678,"-1"-1"0,1 1 0,0 0 0,1-1 0,-1 1 0,1 0 0,0 0 0,0 0 0,-1 5 0,1-2-376,0 1 0,1-1 1,0 1-1,2 12 0,0-9-309,0-1-1,1 0 1,0 0 0,0 0 0,1 0-1,0-1 1,9 14 0,-12-21 10,-1-1-1,1 1 1,0-1 0,0 0 0,0 1 0,0-1 0,0 0 0,0 0-1,0 0 1,1 0 0,-1 0 0,0 0 0,1 0 0,-1 0 0,1 0-1,-1-1 1,0 1 0,1 0 0,0-1 0,-1 0 0,1 1 0,-1-1-1,1 0 1,2 1 0,-2-2 42,0 0-1,0 1 1,0-1 0,0 0-1,0 0 1,0 0-1,0 0 1,0-1 0,-1 1-1,1 0 1,0-1 0,-1 1-1,1-1 1,-1 0-1,3-3 1,0-2 187,0 1-1,0-1 1,-1 0 0,0 0-1,0-1 1,0 1 0,-1 0-1,0-1 1,1-11 0,-3 13-61,0 0 1,-1 0 0,0 1-1,0-1 1,0 0 0,-1 0 0,0 1-1,0-1 1,0 1 0,-1 0-1,0-1 1,0 1 0,-4-5-1,5 7-137,-1 0-1,1 0 1,-1 0 0,1 1-1,-1-1 1,0 1-1,0 0 1,0 0-1,0 0 1,0 0-1,-1 0 1,1 1 0,-1-1-1,1 1 1,-1 0-1,1 0 1,-1 1-1,0-1 1,1 1-1,-1-1 1,0 1-1,-3 0 1,5 1-195,1-1-1,0 0 1,0 0-1,-1 0 1,1 1 0,0-1-1,0 1 1,0-1-1,0 1 1,0-1 0,-1 1-1,1-1 1,0 1-1,0 0 1,0 0 0,1 0-1,-1-1 1,0 1-1,0 0 1,0 0-1,1 0 1,-1 0 0,0 1-1,1-1 1,-1 0-1,1 0 1,-1 0 0,1 0-1,0 1 1,0-1-1,-1 0 1,1 2 0,2 2-885</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34.199"/>
    </inkml:context>
    <inkml:brush xml:id="br0">
      <inkml:brushProperty name="width" value="0.05" units="cm"/>
      <inkml:brushProperty name="height" value="0.05" units="cm"/>
      <inkml:brushProperty name="color" value="#FF0066"/>
    </inkml:brush>
  </inkml:definitions>
  <inkml:trace contextRef="#ctx0" brushRef="#br0">3 1 7090,'0'0'219,"0"1"0,-1-1 0,1 1 0,0 0 0,-1-1 1,1 1-1,0 0 0,0 0 0,-1-1 0,1 1 1,0 0-1,0-1 0,0 1 0,0 0 0,0 0 1,0-1-1,0 1 0,0 0 0,1 0 0,-1-1 1,0 1-1,0 0 0,1-1 0,-1 1 0,0 0 1,1-1-1,-1 1 0,0 0 0,1-1 0,-1 1 0,1-1 1,-1 1-1,1-1 0,-1 1 0,2 0 0,28 27 2365,-17-17-1468,-2 2-690,-1 1 0,0 0-1,-1 0 1,0 1 0,8 18 0,-8-14-1245,1 0 1,19 25 0,-17-34-2202,-12-10 2883,1 0-1,-1 0 1,0 0-1,1 0 1,-1-1 0,1 1-1,-1 0 1,0 0 0,1 0-1,-1 0 1,0 0-1,1-1 1,-1 1 0,0 0-1,1 0 1,-1 0 0,0-1-1,1 1 1,-1 0-1,0-1 1,0 1 0,1 0-1,-1 0 1,0-1-1,0 1 1,0-1 0,1 1-1,-1 0 1,0-1 0,0 1-1,0-1 1,5-12-1609</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34.599"/>
    </inkml:context>
    <inkml:brush xml:id="br0">
      <inkml:brushProperty name="width" value="0.05" units="cm"/>
      <inkml:brushProperty name="height" value="0.05" units="cm"/>
      <inkml:brushProperty name="color" value="#FF0066"/>
    </inkml:brush>
  </inkml:definitions>
  <inkml:trace contextRef="#ctx0" brushRef="#br0">33 225 2473,'-11'-38'1563,"4"28"1841,6 0 713,6-23-2446,-3 18-1298,0 1 1,1-28-1,-3 38-58,-1 0 1,1 0 0,-1 0-1,1 1 1,-1-1-1,0 0 1,-1 0 0,1 1-1,-1-1 1,1 0-1,-1 1 1,0 0 0,0-1-1,-1 1 1,-3-5 1907,7 13-2017,13 26-70,72 102 600,-67-109 1202,3-8-910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35.434"/>
    </inkml:context>
    <inkml:brush xml:id="br0">
      <inkml:brushProperty name="width" value="0.05" units="cm"/>
      <inkml:brushProperty name="height" value="0.05" units="cm"/>
      <inkml:brushProperty name="color" value="#FF0066"/>
    </inkml:brush>
  </inkml:definitions>
  <inkml:trace contextRef="#ctx0" brushRef="#br0">1 22 3977,'26'-20'2312,"-34"19"713,-4 1-2241,14 10-240,0 2-360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2:49.008"/>
    </inkml:context>
    <inkml:brush xml:id="br0">
      <inkml:brushProperty name="width" value="0.05" units="cm"/>
      <inkml:brushProperty name="height" value="0.05" units="cm"/>
      <inkml:brushProperty name="color" value="#FF0066"/>
    </inkml:brush>
  </inkml:definitions>
  <inkml:trace contextRef="#ctx0" brushRef="#br0">34 301 3801,'1'-6'7672,"5"-9"-5640,4-9-2137,-7 14 168,1-1 26,0-1 1,0 0 0,-1 0-1,-1 0 1,0 0 0,-1-1 0,0-15-1,-1 27-80,0 0-1,0 0 1,0 0-1,0 0 0,0 0 1,0 0-1,-1 0 1,1 0-1,0 1 0,-1-1 1,1 0-1,0 0 1,-1 0-1,1 0 0,-1 1 1,0-1-1,1 0 1,-1 0-1,1 1 0,-1-1 1,0 0-1,0 1 1,1-1-1,-1 1 0,0-1 1,0 1-1,0-1 0,0 1 1,0 0-1,1 0 1,-1-1-1,-2 1 0,1 0-16,1 0 0,0 0-1,-1 0 1,1 1 0,-1-1-1,1 1 1,-1-1 0,1 1-1,0-1 1,-1 1 0,1 0-1,0 0 1,0 0 0,-1-1-1,1 1 1,0 0-1,0 0 1,0 1 0,0-1-1,0 0 1,0 2 0,-4 4-31,2 1 0,-1 0 0,1 0 0,0 0 1,1 0-1,-1 0 0,2 1 0,-1-1 0,1 1 0,1-1 1,0 13-1,0-8 52,1 0 1,1-1 0,0 1 0,0-1-1,1 1 1,1-1 0,5 12 0,-8-21-9,1 0 1,-1 0-1,1 0 1,-1 0 0,1 0-1,0-1 1,0 1-1,1-1 1,-1 1-1,0-1 1,1 0 0,-1 0-1,1 0 1,0 0-1,0 0 1,0-1 0,0 1-1,0-1 1,0 0-1,0 0 1,0 0 0,0 0-1,0-1 1,1 1-1,-1-1 1,0 0-1,1 1 1,-1-2 0,0 1-1,1 0 1,-1-1-1,0 1 1,0-1 0,0 0-1,1 0 1,2-2-1,6-2 32,-1 0 0,0-1 0,0 0-1,-1-1 1,0 0 0,0 0 0,-1-1-1,12-13 1,-8 6 23,-1-2 0,0 0-1,-1 0 1,14-33 0,-11 23 18,18-28 1,-31 53-83,0 1 0,1-1-1,-1 1 1,0-1 0,0 1 0,1 0 0,-1 0-1,0-1 1,1 1 0,-1 0 0,1 0-1,0 1 1,-1-1 0,1 0 0,0 0-1,0 1 1,-1-1 0,1 1 0,0-1-1,4 1 1,-3 0 6,0 0-1,1 1 1,-1 0-1,0-1 1,1 1 0,-1 0-1,0 1 1,0-1-1,1 1 1,4 2-1,5 6 45,0 0-1,-1 0 0,20 22 1,-26-26-24,46 53 160,50 76-1,-29-37 371,-123-129 698,30 14-1372,2 0 0,0-2 0,1 0 0,-26-38 0,-47-92-826,88 144 924,0 2 9,-5-8-54,1-1 0,0 0 0,1 0 0,-6-20 0,10 29 53,1 1 0,-1 0 0,1 0 0,-1 0 0,1-1 0,0 1 0,0 0 0,0 0 1,0-1-1,0 1 0,0 0 0,1 0 0,-1-1 0,1 1 0,0 0 0,0 0 0,-1 0 0,1 0 0,1 0 0,-1 0 0,0 0 0,0 0 0,1 0 0,-1 1 0,1-1 0,-1 1 0,1-1 0,0 1 0,0-1 0,-1 1 0,1 0 0,0 0 0,0 0 0,5-2 0,1 1 44,0 0 1,0 0-1,0 1 1,1-1-1,-1 2 0,1 0 1,-1 0-1,1 0 0,-1 1 1,0 0-1,1 1 0,-1 0 1,0 0-1,0 0 0,0 1 1,0 1-1,-1-1 1,1 1-1,-1 1 0,0-1 1,0 1-1,11 11 0,-10-8 64,-1 0-1,-1 0 1,1 1-1,-1 0 1,8 18-1,-13-25-117,0 0 1,0-1-1,-1 1 1,1 0-1,0 0 0,-1 0 1,0 0-1,1 0 0,-1-1 1,0 1-1,0 0 1,0 0-1,0 0 0,0 0 1,-1 0-1,1 0 1,0 0-1,-1 0 0,0-1 1,1 1-1,-1 0 1,0 0-1,0-1 0,0 1 1,0 0-1,0-1 0,0 1 1,-1-1-1,1 0 1,0 1-1,-1-1 0,1 0 1,-1 0-1,1 0 1,-1 0-1,0 0 0,1 0 1,-1 0-1,0 0 0,-3 0 1,2 0-390,0 0 0,-1 0 0,1-1 0,0 1 0,0-1 0,0 0 0,0 0 0,-1 0 0,-3-1 0,-9-4-931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55.824"/>
    </inkml:context>
    <inkml:brush xml:id="br0">
      <inkml:brushProperty name="width" value="0.05" units="cm"/>
      <inkml:brushProperty name="height" value="0.05" units="cm"/>
      <inkml:brushProperty name="color" value="#FF0066"/>
    </inkml:brush>
  </inkml:definitions>
  <inkml:trace contextRef="#ctx0" brushRef="#br0">14 27 3113,'-13'-18'10103,"13"18"-10046,0 1 1,0-1 0,1 0-1,-1 0 1,0 0 0,0 0-1,1 1 1,-1-1-1,0 0 1,1 0 0,-1 0-1,0 0 1,0 0 0,1 0-1,-1 0 1,0 0 0,0 0-1,1 0 1,-1 0-1,0 0 1,1 0 0,-1 0-1,0 0 1,1 0 0,-1 0-1,0 0 1,0 0 0,1 0-1,-1 0 1,0 0-1,0-1 1,1 1 0,-1 0-1,0 0 1,0 0 0,0-1-1,1 1 1,-1 0 0,0 0-1,0 0 1,0-1-1,1 1 1,-1 0 0,0 0-1,0-1 1,0 1 0,0 0-1,0-1 1,0 1 0,0 0-1,0 0 1,0-1-1,0 1 1,0 0 0,0-1-1,0 1 1,0 0 0,0 0-1,0-1 1,0 1 0,0 0-1,0-1 1,0 1 0,0 0-1,0 0 1,0-1-1,-1 1 1,1 0 0,0-1-1,10 4 24,-1 1-1,1-1 1,-1 1-1,0 1 0,0 0 1,0 0-1,0 1 1,14 13-1,3 1 103,5 3-18,1-2-1,1-1 1,1-1-1,36 13 1,-60-29-318</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41.051"/>
    </inkml:context>
    <inkml:brush xml:id="br0">
      <inkml:brushProperty name="width" value="0.05" units="cm"/>
      <inkml:brushProperty name="height" value="0.05" units="cm"/>
      <inkml:brushProperty name="color" value="#FF0066"/>
    </inkml:brush>
  </inkml:definitions>
  <inkml:trace contextRef="#ctx0" brushRef="#br0">68 1120 984,'-1'1'138,"0"-1"-1,0 1 1,-1-1-1,1 1 0,0-1 1,0 1-1,0 0 1,0 0-1,0 0 1,0 0-1,0 0 1,0-1-1,0 2 1,1-1-1,-1 0 0,0 0 1,1 0-1,-1 0 1,1 0-1,-1 1 1,1-1-1,-1 0 1,1 0-1,0 2 0,0-2-2,-1 0-1,1 0 1,0 0-1,0 0 1,0 0-1,-1-1 1,1 1-1,0 0 1,-1 0-1,1 0 0,-1 0 1,1-1-1,-1 1 1,1 0-1,-1 0 1,1-1-1,-1 1 1,0-1-1,1 1 1,-1 0-1,0-1 0,0 1 1,0-1-1,1 0 1,-1 1-1,0-1 1,0 1-1,0-1 1,0 0-1,-1 0 1,1 1 73,-1-1 0,1 1 1,0-1-1,0 1 1,0-1-1,0 1 0,0-1 1,0 1-1,0 0 1,0 0-1,0 0 1,0-1-1,0 1 0,0 0 1,0 0-1,1 0 1,-1 0-1,0 1 1,1-1-1,-1 0 0,0 1 1,-7 23 3914,21-41-3232,-1 3-805,-1-1 0,-1-1 0,0 1 0,-1-2 0,-1 1 0,-1-1 0,0-1 0,0 1 0,7-35 0,-12 33 9,-1 1 0,0 0 0,-1-1 0,-1 1-1,-5-26 1,4 21 115,-3 9 124,-3 14-124,7 0-214,0 1 0,0-1 1,0 1-1,0-1 0,0 1 0,0-1 0,1 1 1,-1 0-1,0-1 0,1 1 0,-1 0 0,1 0 0,-1 2 1,-1 21-91,0 0 0,2 1 1,0-1-1,5 28 1,-4-50 74,0 0 1,0 0-1,0 0 1,0 0-1,0 0 1,0 0-1,1-1 1,-1 1 0,1 0-1,0-1 1,0 1-1,0-1 1,0 0-1,0 0 1,1 0-1,-1 0 1,3 2-1,-3-3 9,0 0-1,0-1 1,0 1-1,-1-1 1,1 1-1,0-1 0,0 1 1,0-1-1,0 0 1,0 0-1,0 0 1,-1 0-1,1-1 0,0 1 1,0 0-1,0-1 1,0 1-1,-1-1 0,1 0 1,0 1-1,0-1 1,-1 0-1,1 0 1,0 0-1,-1 0 0,1 0 1,-1-1-1,0 1 1,1 0-1,1-4 0,12-13 6,-1 0-1,-1-1 0,-1-1 1,0 0-1,-1-1 0,-2 0 1,0-1-1,7-28 0,-5 12 147,-3 0-1,-1 0 0,-2-1 0,1-48 0,-6 55 61,-1 1 0,-10-60 0,9 79-145,-1 2 0,0-1 1,0 0-1,-1 1 0,0-1 0,-1 1 0,0 0 0,-1 1 0,0-1 0,-1 1 0,-12-14 0,18 22-50,0 0 0,1 0 0,-1 0-1,0 0 1,0 1 0,0-1 0,1 0-1,-1 0 1,0 1 0,0-1 0,0 0 0,0 1-1,0-1 1,0 1 0,-1 0 0,1-1-1,0 1 1,0 0 0,0-1 0,0 1 0,0 0-1,-1 0 1,1 0 0,0 0 0,0 0-1,0 0 1,0 1 0,-1-1 0,1 0-1,0 1 1,-2 0 0,1 1-20,0 0 1,0 1-1,0-1 0,0 0 0,1 1 1,-1 0-1,1-1 0,-1 1 0,1 0 1,0 0-1,-1 4 0,-1 4 3,1 0-1,0 0 1,1 0-1,0 0 1,0 0-1,2 1 1,1 13-1,15 79 87,-14-91-68,0 4 7,1 1 0,1-1 0,1 0 0,1-1 0,0 1 0,16 26 0,-20-38-18,0-1 0,0 0 1,0 1-1,1-1 0,0-1 1,-1 1-1,1-1 0,0 1 1,1-1-1,-1 0 0,1-1 1,-1 1-1,1-1 1,0 0-1,0 0 0,0 0 1,0-1-1,0 1 0,0-1 1,0-1-1,0 1 0,1-1 1,-1 0-1,0 0 0,1 0 1,-1-1-1,6-1 1,-2 0 7,0-1 0,1 0 0,-2-1 0,1 0 0,0 0 0,-1-1 0,0 0 1,0 0-1,0-1 0,-1 0 0,0 0 0,0-1 0,-1 0 0,1 0 1,-1-1-1,-1 0 0,0 0 0,8-14 0,-6 5 46,1 0-1,-2-1 1,0 1-1,-2-1 1,0 0-1,0-1 1,-2 1-1,1-32 1,-3 55-72,-1 2-10,1 1 0,0-1 1,1 1-1,0 0 0,0-1 1,1 0-1,0 1 0,0-1 1,7 14-1,-5-14 11,0 0 1,1-1-1,-1 1 0,2-1 1,-1 0-1,1-1 0,0 1 1,0-1-1,0-1 0,1 1 1,-1-1-1,1 0 0,0 0 1,1-1-1,8 4 0,-14-7 21,-1 0 0,1 0 0,0 1 0,0-1 0,-1 0 0,1 0 0,0-1 0,-1 1-1,1 0 1,0-1 0,-1 1 0,1-1 0,-1 1 0,1-1 0,0 0 0,-1 1 0,1-1 0,-1 0 0,0 0 0,1 0 0,-1 0 0,0 0-1,0-1 1,0 1 0,1 0 0,-1 0 0,0-1 0,1-2 0,-1 2 15,0 0 0,0 0 0,1-1 0,-2 1 0,1-1 1,0 1-1,0-1 0,-1 1 0,1-1 0,-1 1 0,0-1 0,0 1 0,0-1 0,0 0 0,0 1 0,-1-1 0,0-3 1,-5-7 54,0 1 0,-1 0 0,0 1 0,-1-1 0,0 1 0,-1 1 0,0-1 1,-1 2-1,0-1 0,0 1 0,-14-8 0,17 12 41,0-1 5,20 1-151,-8 3 19,61-15-138,45-15 315,-110 32-151,0-1 0,-1 1 0,1-1 0,0 1 1,0 0-1,-1-1 0,1 1 0,0 0 0,0 0 0,0-1 0,0 1 1,-1 0-1,1 0 0,0 0 0,0 0 0,0 0 0,0 0 1,0 0-1,-1 0 0,1 1 0,0-1 0,0 0 0,0 0 1,-1 1-1,1-1 0,0 1 0,0-1 0,-1 0 0,1 1 0,0-1 1,-1 1-1,1 0 0,0-1 0,-1 1 0,1-1 0,-1 1 1,1 0-1,-1 0 0,1-1 0,-1 1 0,0 0 0,1 0 1,-1-1-1,0 1 0,0 0 0,1 1 0,-1-32-9,-1 14 1,1 0 1,0 0 0,2 0 0,0 0-1,0 0 1,2 0 0,5-17 0,-9 32 2,0 0 0,1 0 0,-1 0 0,0 0 0,1 0 1,-1 0-1,0 0 0,1 0 0,-1 0 0,1 0 0,0 0 0,-1 0 0,1 0 1,0 0-1,-1 0 0,1 0 0,0 0 0,0 1 0,0-1 0,0 0 0,0 1 0,0-1 1,0 1-1,0-1 0,0 1 0,0-1 0,0 1 0,0 0 0,0-1 0,0 1 1,1 0-1,-1 0 0,0 0 0,0 0 0,0 0 0,0 0 0,0 0 0,1 1 0,-1-1 1,0 0-1,0 0 0,0 1 0,0-1 0,0 1 0,0-1 0,0 1 0,1 1 0,7 4 22,-1 0 0,0 1 0,0 0-1,11 13 1,2 2 11,-20-20-129,1 0 0,0-1 0,0 1 0,0 0-1,0-1 1,1 0 0,-1 0 0,0 1 0,1-1-1,-1 0 1,1-1 0,-1 1 0,1 0 0,-1-1 0,1 1-1,-1-1 1,1 0 0,0 0 0,-1 0 0,1 0-1,-1-1 1,1 1 0,-1-1 0,1 1 0,3-2-1,-1-1-248,-1 0 0,0 0 0,-1 0 0,1 0-1,0 0 1,-1-1 0,0 1 0,0-1 0,0 0-1,0 0 1,-1 0 0,5-9 0,5-14-979,17-47 0,-4-31 3234,-35 120 2598,-6 20-4572,14-30 74,-12 43 108,14-47-125,-1 1 1,1 0-1,0 0 1,-1-1-1,1 1 1,0 0-1,0 0 0,0 0 1,1-1-1,-1 1 1,0 0-1,1 0 0,-1-1 1,1 1-1,-1 0 1,1 0-1,0-1 0,0 1 1,0-1-1,-1 1 1,2-1-1,-1 1 0,0-1 1,0 0-1,0 1 1,3 1-1,-3-3-4,1 1 0,-1 0 0,0 0 0,1-1 0,-1 1 0,1-1 1,-1 1-1,1-1 0,-1 0 0,1 1 0,-1-1 0,1 0 0,0 0 0,-1 0 0,1 0 0,-1 0 0,1-1 0,-1 1 1,1 0-1,-1-1 0,1 1 0,-1-1 0,3-1 0,-1 0 13,0-1 0,0 1 0,0-1 0,0 0 0,0-1 0,4-6 0,-6 8-3,1 0 0,-1-1 0,1 1 1,-1 0-1,1 0 0,0 0 0,0 0 0,0 0 1,0 1-1,0-1 0,0 0 0,1 1 0,-1 0 1,0-1-1,1 1 0,-1 0 0,1 0 0,4-1 1,3 3 4,0 0-1,0 0 1,0 1 0,0 0 0,0 0 0,-1 1 0,1 1-1,-1 0 1,0 0 0,0 0 0,0 1 0,12 10 0,-5-3 19,-1 0 0,-1 1 0,0 0-1,0 1 1,17 24 0,-23-25-1,-1-1 0,0 1 0,-1 0 0,0 0 0,-1 1 0,-1-1 0,0 1 0,-1 0 0,2 20 0,-1 13 105,-3 70 0,-1-96-74,-1 0-1,-1-1 1,-1 1 0,-1-1 0,-1 1-1,-11 30 1,14-46-39,0 0 0,0 0 0,-1 0-1,0-1 1,1 1 0,-2-1-1,1 1 1,0-1 0,-1 0 0,0-1-1,0 1 1,0 0 0,0-1 0,-1 0-1,1 0 1,-1-1 0,0 1 0,0-1-1,0 0 1,0 0 0,0-1 0,0 1-1,-1-1 1,1 0 0,0-1 0,-1 1-1,1-1 1,-1 0 0,1 0 0,-7-2-1,7 2-22,0-1-1,0-1 0,0 1 1,0-1-1,0 1 0,0-1 1,0-1-1,1 1 0,-1-1 1,1 0-1,0 0 0,-1 0 1,2 0-1,-1-1 0,0 1 1,1-1-1,-1 0 0,1-1 1,0 1-1,0 0 0,1-1 1,-1 1-1,1-1 0,0 0 0,0 0 1,1 0-1,-2-10 0,-2-10-51,2 0-1,1-1 0,1 0 0,3-35 1,-2 50 54,2-49-78,8-102-941,-8 146 237,1-1-1,1 0 1,0 1 0,1-1-1,1 1 1,1 1-1,10-20 1,7 1-356</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41.677"/>
    </inkml:context>
    <inkml:brush xml:id="br0">
      <inkml:brushProperty name="width" value="0.05" units="cm"/>
      <inkml:brushProperty name="height" value="0.05" units="cm"/>
      <inkml:brushProperty name="color" value="#FF0066"/>
    </inkml:brush>
  </inkml:definitions>
  <inkml:trace contextRef="#ctx0" brushRef="#br0">81 412 7017,'-1'-1'418,"0"0"0,1 0-1,-1 1 1,0-1 0,1 0-1,-1 0 1,0 1-1,0-1 1,0 1 0,1-1-1,-1 1 1,0-1-1,0 1 1,0 0 0,0-1-1,0 1 1,0 0-1,0 0 1,0-1 0,0 1-1,0 0 1,0 0 0,0 0-1,0 0 1,0 1-1,0-1 1,-1 0 0,-7 12 3245,0 9-4368,8-17 710,-10 28 167,-7 32-1,16-55-203,0 0 0,1 0 1,0 0-1,0 1 0,1-1 0,0 0 1,1 1-1,0-1 0,3 15 0,-1-24-680,0-7 1,3-10 152,-6 17 612,8-43-393,-7 35 283,1 1-1,-1 0 1,1-1-1,1 1 1,4-12-1,-6 19 49,-1 0 0,0-1-1,0 1 1,0-1 0,1 1-1,-1 0 1,0-1 0,1 1 0,-1 0-1,0 0 1,1-1 0,-1 1-1,1 0 1,-1 0 0,0 0-1,1-1 1,-1 1 0,1 0-1,-1 0 1,0 0 0,1 0-1,-1 0 1,1 0 0,-1 0-1,1 0 1,-1 0 0,1 0-1,-1 0 1,0 0 0,1 0-1,-1 0 1,1 0 0,-1 0-1,0 1 1,1-1 0,-1 0 0,1 0-1,-1 0 1,0 1 0,1 0-1,19 14-182,-12-9 110,-5-4 61,1 0 0,0 0 0,-1 0 0,1-1 0,0 1-1,0-1 1,0 0 0,0 0 0,7 0 0,-10-1 31,0 0 1,1 0-1,-1 0 0,1 0 1,-1 0-1,0-1 0,1 1 1,-1-1-1,0 1 0,1-1 0,-1 1 1,0-1-1,0 0 0,0 1 1,1-1-1,-1 0 0,0 0 1,0 0-1,0 0 0,0 0 1,0 0-1,-1 0 0,1 0 1,0 0-1,0-1 0,-1 1 1,1 0-1,-1-1 0,1 1 1,-1 0-1,1-1 0,-1-1 1,6-26 244,-1 0 1,-1 0-1,-2-1 1,-1 1-1,-1-1 0,-4-31 1,-7-15-23,-23-82-1,33 153-206,0 1-4,0 1 0,1 0 0,-1-1 1,0 1-1,-1 0 0,1 0 0,0 0 0,-1 0 0,0 0 0,0 0 0,0 0 0,0 0 0,-3-3 0,5 6-19,0 0 0,0 0 0,0 0 0,0 0 0,0 0-1,0 0 1,0 0 0,-1 0 0,1-1 0,0 1 0,0 0 0,0 0 0,0 0 0,0 0-1,0 0 1,0 0 0,0 0 0,0 0 0,0 0 0,-1 0 0,1 0 0,0 0-1,0 0 1,0 0 0,0 0 0,0 0 0,0 0 0,0 0 0,0 0 0,-1 0-1,1 0 1,0 0 0,0 0 0,0 0 0,0 0 0,0 0 0,0 0 0,0 0 0,0 0-1,0 0 1,-1 0 0,1 0 0,0 0 0,0 0 0,0 0 0,0 0 0,0 0-1,0 1 1,0-1 0,0 0 0,0 0 0,0 0 0,0 0 0,0 0 0,0 0 0,0 0-1,-1 0 1,1 0 0,0 1 0,0-1 0,0 0 0,0 0 0,0 0 0,0 0-1,0 0 1,0 0 0,2 13 66,7 19-84,-9-29 16,22 75 16,19 56 105,-33-113-118,0-1 1,2 1-1,1-1 0,16 22 0,-16-24-157,-8-13-328,0 0-1,0 0 0,1-1 1,-1 1-1,1-1 0,0 0 1,5 4-1</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42.029"/>
    </inkml:context>
    <inkml:brush xml:id="br0">
      <inkml:brushProperty name="width" value="0.05" units="cm"/>
      <inkml:brushProperty name="height" value="0.05" units="cm"/>
      <inkml:brushProperty name="color" value="#FF0066"/>
    </inkml:brush>
  </inkml:definitions>
  <inkml:trace contextRef="#ctx0" brushRef="#br0">45 382 5297,'-39'-90'2818,"38"89"-2628,1-1 1,-1 1-1,0-1 1,0 1-1,1-1 1,-1 0-1,1 1 0,0-1 1,-1 0-1,1 1 1,0-1-1,0 0 0,0 0 1,0 1-1,0-1 1,1 0-1,-1 1 1,0-1-1,1 0 0,0 1 1,-1-1-1,1 1 1,0-1-1,-1 0 0,1 1 1,0 0-1,2-3 1,-1 2-2,1 1 1,0-1 0,0 0-1,0 1 1,1-1-1,-1 1 1,0 0 0,0 0-1,6-1 1,3-1 438,-3 0-143,0 0 0,0 0 0,0 1-1,0 0 1,0 1 0,12-1-1,-18 2-386,1 1 0,-1-1 0,1 1 0,-1 0 0,1 0 0,-1 0 0,0 0-1,0 0 1,0 1 0,1 0 0,-1-1 0,-1 1 0,1 0 0,0 1 0,0-1-1,-1 0 1,1 1 0,-1-1 0,4 7 0,4 7 24,5 9-820,-5-16-3395,-2-6 3067</inkml:trace>
  <inkml:trace contextRef="#ctx0" brushRef="#br0" timeOffset="1">130 23 6689,'-26'-5'7018,"22"5"-5906,3-3-1144,1 1-176,0 1-416,0-1-416,21-8 768</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42.435"/>
    </inkml:context>
    <inkml:brush xml:id="br0">
      <inkml:brushProperty name="width" value="0.05" units="cm"/>
      <inkml:brushProperty name="height" value="0.05" units="cm"/>
      <inkml:brushProperty name="color" value="#FF0066"/>
    </inkml:brush>
  </inkml:definitions>
  <inkml:trace contextRef="#ctx0" brushRef="#br0">59 66 7466,'-1'-1'413,"0"1"1,0-1 0,1 0-1,-1 1 1,0-1-1,0 1 1,0-1 0,0 1-1,0-1 1,0 1 0,0 0-1,-1-1 1,1 1 0,0 0-1,-2 0 1,2 0-244,1 0 0,-1 0 0,0 1 1,0-1-1,1 0 0,-1 1 0,0-1 0,1 0 1,-1 1-1,1-1 0,-1 1 0,0-1 0,1 1 1,-1-1-1,1 1 0,-1-1 0,1 1 0,-1 1 1,-2 4 3,0 0 1,1 0 0,0 0-1,-3 14 1,4-13-253,-2 2 77,-6 39 44,8-44-52,1-1 0,0 1 0,0 0 0,0 0 0,1-1 0,-1 1 0,1 0 0,0-1 0,0 1 0,0-1 0,1 1 0,2 5 1,-3-8 5,-1 0 1,1 0 0,0 0 0,0-1 0,0 1-1,-1 0 1,1 0 0,0-1 0,0 1 0,0-1-1,0 1 1,0-1 0,0 1 0,0-1 0,0 1 0,0-1-1,0 0 1,0 0 0,1 1 0,-1-1 0,0 0-1,0 0 1,0 0 0,0 0 0,0 0 0,0-1-1,0 1 1,1 0 0,-1 0 0,0-1 0,0 1 0,0-1-1,0 1 1,0-1 0,0 1 0,0-1 0,0 0-1,-1 1 1,1-1 0,0 0 0,1-1 0,5-4 182,0-1 1,0 0 0,9-12 0,-13 15-92,26-33 541,43-48 1516,-64 77-2006,1-1 1,1 1-1,0 1 1,0 0-1,0 0 1,23-9-1,-32 15-144,0 1-1,0-1 1,0 1 0,0 0-1,0-1 1,0 1 0,0 0-1,0 0 1,0 0 0,0 0-1,0 0 1,0 0 0,0 0-1,0 0 1,0 0 0,1 0-1,-1 1 1,0-1 0,0 0-1,0 1 1,0-1 0,0 1-1,1 0 1,17 20 107</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42.978"/>
    </inkml:context>
    <inkml:brush xml:id="br0">
      <inkml:brushProperty name="width" value="0.05" units="cm"/>
      <inkml:brushProperty name="height" value="0.05" units="cm"/>
      <inkml:brushProperty name="color" value="#FF0066"/>
    </inkml:brush>
  </inkml:definitions>
  <inkml:trace contextRef="#ctx0" brushRef="#br0">18 71 7786,'0'-1'215,"-1"1"1,1 0 0,-1-1 0,1 1 0,-1 0-1,1-1 1,-1 1 0,1 0 0,-1-1-1,1 1 1,-1 0 0,1 0 0,-1 0 0,0 0-1,1 0 1,-1 0 0,1 0 0,-1 0 0,1 0-1,-1 0 1,0 0 0,1 0 0,-1 0-1,1 0 1,-1 0 0,1 0 0,-1 1 0,1-1-1,-2 1 1,2 15 1442,1-4-1668,0-7 54,-1 0-1,1 0 1,0 0-1,1-1 1,-1 1-1,1 0 1,0-1-1,0 1 1,0-1-1,1 1 0,0-1 1,0 0-1,0 0 1,0 0-1,0-1 1,1 1-1,0-1 1,0 0-1,5 4 1,-7-6-30,0 1 0,1-1 0,-1 0 0,1 0 0,-1 0 0,1 0 0,0 0 0,-1 0 0,1-1 0,0 1 0,-1-1 0,1 0 0,0 0 0,0 0 0,0 0 0,-1-1 0,1 1 0,0-1 0,-1 1 0,1-1 0,0 0 0,-1 0 0,1 0 0,-1 0 0,1-1 0,-1 1 0,0-1 0,0 0 0,1 1 1,-1-1-1,0 0 0,-1 0 0,1 0 0,0 0 0,0-1 0,1-1 0,28-51 716,-25 43-587,0 0 0,1 1 1,0 0-1,0 0 0,18-18 0,-22 27-121,0-1-1,0 1 0,0 0 1,0 0-1,1 0 0,-1 0 1,1 1-1,-1-1 0,1 1 1,0 0-1,-1 0 0,1 0 1,0 1-1,0-1 0,0 1 1,0 0-1,0 0 0,-1 0 1,1 1-1,0-1 0,0 1 1,0 0-1,-1 0 0,7 3 1,-5-2 6,-1 0 0,1 0 0,-1 1 0,0 0 0,0-1 1,0 1-1,-1 1 0,1-1 0,0 0 0,-1 1 0,3 4 0,-5-7-100,0 0 0,-1 0 0,1 0 1,0 0-1,-1 0 0,1 0 0,-1 0 0,1 1 0,-1-1 0,1 0 0,-1 0 0,0 1 0,0-1 0,0 0 0,0 0 0,0 1 0,0-1 1,0 0-1,0 0 0,0 1 0,0-1 0,-1 0 0,1 0 0,0 0 0,-1 1 0,1-1 0,-1 0 0,0 0 0,1 0 0,-1 0 0,0 0 0,0 0 1,1 0-1,-1 0 0,0 0 0,0-1 0,0 1 0,0 0 0,0 0 0,0-1 0,-1 1 0,1-1 0,0 1 0,0-1 0,0 1 0,-2-1 1,-20 7-2801,-3-5 1275</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43.361"/>
    </inkml:context>
    <inkml:brush xml:id="br0">
      <inkml:brushProperty name="width" value="0.05" units="cm"/>
      <inkml:brushProperty name="height" value="0.05" units="cm"/>
      <inkml:brushProperty name="color" value="#FF0066"/>
    </inkml:brush>
  </inkml:definitions>
  <inkml:trace contextRef="#ctx0" brushRef="#br0">18 26 8322,'-8'-13'4057,"-2"3"-1561,10 9-1632,8-1-488,2 2-504,9 3-248,18-1 296</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43.769"/>
    </inkml:context>
    <inkml:brush xml:id="br0">
      <inkml:brushProperty name="width" value="0.05" units="cm"/>
      <inkml:brushProperty name="height" value="0.05" units="cm"/>
      <inkml:brushProperty name="color" value="#FF0066"/>
    </inkml:brush>
  </inkml:definitions>
  <inkml:trace contextRef="#ctx0" brushRef="#br0">19 141 8018,'0'0'128,"-1"0"0,1 0 0,-1 0 0,1 0 0,0 0 0,-1 0 1,1 0-1,-1 0 0,1 0 0,-1 1 0,1-1 0,-1 0 0,1 0 0,0 0 1,-1 1-1,1-1 0,0 0 0,-1 0 0,1 1 0,-1-1 0,1 0 0,0 0 1,0 1-1,-1-1 0,1 1 0,0-1 0,0 0 0,-1 1 0,1-1 0,0 0 0,0 2 1,2 15 1723,19 24-1063,-17-33-462,30 51 632,8 14-45,36 87-1,-77-158-865,0 1-1,0-1 1,0 1 0,0 0 0,-1-1 0,1 1 0,-1 0-1,1 0 1,-1-1 0,0 1 0,0 0 0,0 0-1,-1-1 1,-1 6 0,2-7-30,0-1 0,0 1 0,-1-1 0,1 1 0,0-1 0,-1 1 0,1-1 0,-1 0 0,1 1 0,0-1 0,-1 1 0,1-1 0,-1 0 0,1 0 0,-1 1 0,1-1 0,-1 0 1,1 0-1,-1 1 0,0-1 0,1 0 0,-1 0 0,1 0 0,-1 0 0,0 0 0,-1 0 4,-1-1 1,1 1-1,0-1 1,0 1-1,0-1 1,0 0-1,0 0 1,1 0-1,-1 0 1,-3-2-1,-6-6-34,0 0-1,1-1 1,0 0-1,1 0 0,0-1 1,1 0-1,0-1 1,1 0-1,0 0 0,0-1 1,2 0-1,-8-22 1,3 0-42,1 0 0,1 0 0,-4-63 1,11 87 61,0 0 1,1-1-1,0 1 1,1 0-1,1 0 1,0 0-1,4-16 1,-4 23 9,0-1 1,0 1-1,0 0 1,0 0-1,1 0 1,-1 0-1,1 0 1,0 1-1,1-1 1,-1 1-1,0 0 1,1 0-1,0 0 1,0 0-1,0 1 0,0-1 1,0 1-1,0 0 1,0 0-1,6-1 1,-5 2 9,0-1 0,1 1 0,-1 0 0,1 1 0,0-1 0,-1 1 0,1 0 0,-1 1 0,1-1 0,-1 1 0,1 0 0,9 3 0,-14-3-14,1 0 0,0-1 0,-1 1 0,1 0 0,-1 0 0,1 0 0,-1 0 0,1 0 0,-1 1 0,0-1 0,0 0 0,1 1 0,-1-1 0,0 1 0,0-1 0,-1 1 0,2 2 0,-1-2 3,-1 0 0,1 1 0,-1-1 0,0 1 0,0-1 0,0 0 0,0 1 1,0-1-1,-1 1 0,1-1 0,-1 0 0,1 1 0,-1-1 0,0 0 0,0 0 1,-2 4-1,-2 3-23,0 0 0,-1 0 0,0 0 0,0-1 0,-1 0 0,-11 10 0,14-14-358,0-1 1,0 1 0,-1-1-1,1 0 1,-1-1 0,1 1-1,-1-1 1,0 0 0,0 0-1,0-1 1,0 1 0,0-1-1,0 0 1,-9 0 0,5-2-1882,10-4 1046</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44.159"/>
    </inkml:context>
    <inkml:brush xml:id="br0">
      <inkml:brushProperty name="width" value="0.05" units="cm"/>
      <inkml:brushProperty name="height" value="0.05" units="cm"/>
      <inkml:brushProperty name="color" value="#FF0066"/>
    </inkml:brush>
  </inkml:definitions>
  <inkml:trace contextRef="#ctx0" brushRef="#br0">0 53 5329,'1'-5'627,"0"3"-199,-1 0 0,0 0 1,1-1-1,0 1 0,-1 0 0,1 0 0,0 0 0,0 0 0,0 0 0,1 0 0,-1 0 0,0 1 0,1-1 0,-1 0 0,1 1 0,2-3 0,-4 4-319,1 1-1,-1-1 0,1 0 0,-1 1 0,0-1 0,1 0 0,-1 1 0,1-1 0,-1 1 1,0-1-1,1 1 0,-1-1 0,0 1 0,0-1 0,1 1 0,-1-1 0,0 1 0,0-1 1,0 1-1,0-1 0,1 1 0,-1 0 0,0-1 0,0 1 0,0-1 0,0 1 0,-1-1 1,1 1-1,0 0 0,0-1 0,0 1 0,-1 0 0,1 2-181,1 7 149,0 1 1,0-1-1,1 0 1,1 0-1,3 10 1,-6-18-67,1 1 4,0-1 0,0 1 0,0 0 1,0 0-1,1-1 0,-1 1 0,1-1 0,-1 1 0,1-1 0,0 1 1,0-1-1,0 0 0,0 0 0,1 0 0,-1 0 0,0-1 0,1 1 0,-1 0 1,1-1-1,0 0 0,-1 0 0,1 0 0,0 0 0,0 0 0,0 0 1,0-1-1,0 1 0,5-1 0,-4 0 42,1 0 0,-1-1 0,0 1 1,1-1-1,-1 0 0,0-1 0,1 1 0,-1-1 0,0 0 0,0 0 0,0 0 1,-1 0-1,1-1 0,0 1 0,-1-1 0,6-5 0,-8 6-9,1 1 1,-1-1-1,0 0 0,0 1 0,1-1 0,-1 0 0,0 0 1,-1 0-1,1 0 0,0 0 0,0 0 0,-1 0 0,1 0 0,-1 0 1,0 0-1,0 0 0,1-1 0,-1 1 0,-1 0 0,1 0 1,-1-3-1,0 2 36,0-1 0,0 1 0,-1 0 0,0 0 0,1 0 0,-1 0 0,0 0 0,-1 1 0,1-1 0,0 0 0,-1 1 0,-3-3 0,0 0-300,-1 0-1,1 1 1,-1 0 0,0 0-1,-9-2 1,11 3-656,-1 1 0,0 1 0,0-1 0,0 1 0,0 0 0,-7 0 0</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44.565"/>
    </inkml:context>
    <inkml:brush xml:id="br0">
      <inkml:brushProperty name="width" value="0.05" units="cm"/>
      <inkml:brushProperty name="height" value="0.05" units="cm"/>
      <inkml:brushProperty name="color" value="#FF0066"/>
    </inkml:brush>
  </inkml:definitions>
  <inkml:trace contextRef="#ctx0" brushRef="#br0">90 6 6609,'0'-1'293,"-1"1"0,1-1-1,-1 1 1,0-1-1,1 1 1,-1 0-1,0-1 1,0 1-1,1-1 1,-1 1 0,0 0-1,0 0 1,1 0-1,-1-1 1,0 1-1,0 0 1,0 0-1,1 0 1,-1 0-1,0 0 1,0 0 0,0 0-1,0 1 1,1-1-1,-1 0 1,0 0-1,0 1 1,1-1-1,-2 1 1,-1 1 11,0 0-1,0 0 1,0 0-1,1 1 1,-1-1-1,1 1 1,-4 4-1,-1 3-90,1 0 0,-1 0 0,-7 19-1,13-27-209,0 0-1,0 0 0,0 0 1,0 0-1,1 1 0,-1-1 1,0 0-1,1 0 0,0 1 1,0-1-1,0 0 0,0 1 1,0-1-1,0 0 0,0 0 1,1 1-1,-1-1 0,1 0 1,-1 0-1,1 1 0,0-1 1,0 0-1,0 0 0,0 0 1,0 0-1,1 0 0,-1-1 1,1 1-1,-1 0 0,3 1 0,3 2-51,0-1 0,1 0-1,0-1 1,-1 0 0,1 0-1,16 3 1,24 10 752,-47-16-664,0 1 0,-1-1 0,1 1 0,0-1 0,-1 1 0,1-1 0,0 1 0,-1-1 0,1 1 0,-1 0 0,1-1 0,-1 1 0,1 0 0,-1-1 0,0 1 0,1 0 0,-1 0 0,0-1 0,0 1 0,1 0 0,-1 0 0,0 0 0,0-1 0,0 1 0,0 0 0,0 1 0,-9 25 642,5-20-565,-1 0-1,1 0 1,-2 0 0,-10 11-1,-9 2-277,-2 4-1715,12-9-2841,14-10 3447</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45.005"/>
    </inkml:context>
    <inkml:brush xml:id="br0">
      <inkml:brushProperty name="width" value="0.05" units="cm"/>
      <inkml:brushProperty name="height" value="0.05" units="cm"/>
      <inkml:brushProperty name="color" value="#FF0066"/>
    </inkml:brush>
  </inkml:definitions>
  <inkml:trace contextRef="#ctx0" brushRef="#br0">79 82 7898,'2'-12'1562,"-1"7"-506,0-1 1,0 0 0,-1 0-1,0 0 1,-1-9 0,1 15-958,0-1 1,0 1 0,0-1 0,0 0-1,0 1 1,-1-1 0,1 1-1,0-1 1,0 1 0,-1-1-1,1 1 1,0-1 0,-1 1-1,1 0 1,0-1 0,-1 1 0,1-1-1,-1 1 1,1 0 0,-1-1-1,1 1 1,-1 0 0,1 0-1,-2-1 1,1 1-32,-1 0 0,1 0 0,0 0-1,-1 0 1,1 1 0,-1-1 0,1 0 0,0 1 0,-1-1-1,1 1 1,0-1 0,-1 1 0,1 0 0,-2 1-1,-3 2-21,1 0-1,0 0 0,0 0 1,0 1-1,1-1 0,0 1 1,-5 7-1,8-11-55,0 0 0,0 0 1,0 0-1,1 0 0,-1 1 0,0-1 1,1 0-1,-1 0 0,1 0 0,0 0 1,-1 1-1,1-1 0,0 0 0,0 1 1,0-1-1,0 0 0,0 0 0,0 1 1,0-1-1,0 0 0,0 0 0,1 1 1,-1-1-1,0 0 0,1 0 0,-1 1 1,1-1-1,-1 0 0,1 0 0,0 0 1,0 0-1,-1 0 0,1 0 0,0 0 1,0 0-1,0 0 0,0 0 0,0-1 1,0 1-1,0 0 0,0-1 0,0 1 1,3 0-1,37 14-45,-33-13 132,1 1-1,-1-1 0,0 2 1,0-1-1,0 1 1,8 6-1,-15-9-46,1 1 0,-1 0 0,0-1 0,0 1-1,0 0 1,0 0 0,-1-1 0,1 1 0,0 0 0,-1 0 0,1 0 0,-1 0 0,1 0 0,-1 0 0,0 0-1,0 0 1,0 0 0,0 0 0,-1 0 0,1 0 0,0 0 0,-1 0 0,1-1 0,-1 1 0,0 0 0,1 0-1,-1 0 1,0 0 0,-2 1 0,-2 8 57,-1 0-1,-1-1 0,-9 12 1,15-20-177,-26 30 144,26-30-345,-1-1-1,1 1 0,-1 0 0,0-1 0,0 1 0,0-1 0,0 1 0,0-1 0,0 0 0,0 0 0,0 0 0,0 0 1,-4 0-1,8-10-3277</inkml:trace>
  <inkml:trace contextRef="#ctx0" brushRef="#br0" timeOffset="1">178 1 9018,'2'1'3857,"4"7"-1945,4 4-464,3 4-287,-4-3-201,1-2-376,-2-1-184,0 1-232,0-4-136,-4 2-456,1-1-432,-5-4 2312,3 4-1368</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3:56.425"/>
    </inkml:context>
    <inkml:brush xml:id="br0">
      <inkml:brushProperty name="width" value="0.05" units="cm"/>
      <inkml:brushProperty name="height" value="0.05" units="cm"/>
      <inkml:brushProperty name="color" value="#FF0066"/>
    </inkml:brush>
  </inkml:definitions>
  <inkml:trace contextRef="#ctx0" brushRef="#br0">48 56 4897,'-1'0'266,"1"-1"0,0 1 0,-1 0 0,1-1 0,0 1-1,-1 0 1,1-1 0,-1 1 0,1 0 0,-1 0 0,1-1 0,0 1 0,-1 0 0,1 0-1,-1 0 1,1-1 0,-1 1 0,1 0 0,-1 0 0,1 0 0,-1 0 0,1 0 0,-1 0-1,0 0 1,1 0 0,-1 0 0,1 1 0,-1-1 0,1 0 0,0 0 0,-1 0 0,1 0-1,-1 1 1,0-1 0,-1 20 2377,15 32-4037,-10-44 2295,-3-6-869,0-1 0,0 1 1,1 0-1,-1 0 0,1 0 0,-1 0 0,1-1 1,0 1-1,0 0 0,-1 0 0,1-1 1,0 1-1,1-1 0,-1 1 0,0-1 0,0 1 1,1-1-1,-1 0 0,1 0 0,-1 0 1,1 0-1,-1 0 0,3 1 0,-17-24 1664,-4-8-1687,13 24-17,0 2 0,0-1-1,0 0 1,1 0-1,0 0 1,0 0-1,0-1 1,0 1-1,1-1 1,0 1-1,0-1 1,-1-8-1,4 13-1,-1 0-1,0 1 1,1-1-1,-1 0 1,1 0-1,0 0 1,-1 1-1,1-1 0,-1 0 1,1 0-1,0 1 1,0-1-1,-1 1 1,1-1-1,0 0 1,0 1-1,0 0 1,0-1-1,0 1 0,1-1 1,22-7-94,-20 7 80,14-4 7,1 1 0,-1 0 1,1 2-1,0 0 0,0 1 0,0 1 1,0 1-1,31 5 0,-32 3 112,-17-8-78,-1-1-1,0 0 1,1 1-1,-1-1 0,0 0 1,1 1-1,-1-1 1,0 0-1,0 1 1,1-1-1,-1 0 1,0 1-1,0-1 1,0 1-1,0-1 0,1 1 1,-1-1-1,0 0 1,0 1-1,0-1 1,0 1-1,0-1 1,0 1-1,0-1 1,0 1-1,0-1 0,-1 0 1,1 1-1,0-1 1,0 1-1,0-1 1,0 1-1,-1-1 1,1 0-1,0 1 1,0-1-1,-1 0 0,1 1 1,0-1-1,-1 1 1,-21 9 238,1-2-941,-15 17 194</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45.432"/>
    </inkml:context>
    <inkml:brush xml:id="br0">
      <inkml:brushProperty name="width" value="0.05" units="cm"/>
      <inkml:brushProperty name="height" value="0.05" units="cm"/>
      <inkml:brushProperty name="color" value="#FF0066"/>
    </inkml:brush>
  </inkml:definitions>
  <inkml:trace contextRef="#ctx0" brushRef="#br0">83 147 7530,'-76'-92'3184,"71"92"-2047,4-6-769,4-6-640,5 3-241,3-6-1375,2 2 1360</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45.871"/>
    </inkml:context>
    <inkml:brush xml:id="br0">
      <inkml:brushProperty name="width" value="0.05" units="cm"/>
      <inkml:brushProperty name="height" value="0.05" units="cm"/>
      <inkml:brushProperty name="color" value="#FF0066"/>
    </inkml:brush>
  </inkml:definitions>
  <inkml:trace contextRef="#ctx0" brushRef="#br0">3 0 4857,'-1'3'340,"1"0"0,-1 0-1,1 0 1,0 0 0,0 1 0,0-1 0,1 0-1,-1 0 1,1 0 0,0 0 0,-1 0-1,2 0 1,-1 0 0,0-1 0,0 1 0,1 0-1,-1 0 1,1-1 0,3 4 0,3 7 272,45 79 2009,-23-44-1541,-3 2 0,-1 0 1,28 83-1,-54-149-1032,1 1 0,0-1 0,1 1 0,4-16 0,-5 27-25,0 1 1,0-1-1,0 1 0,1-1 1,-1 1-1,1 0 1,0 0-1,0 0 1,0 0-1,0 0 0,1 0 1,-1 0-1,1 1 1,-1-1-1,1 1 0,0 0 1,0 0-1,0 0 1,1 0-1,-1 0 1,0 1-1,1-1 0,6-1 1,-8 3 2,1-1 0,-1 1 0,1 0 0,-1-1 0,1 1 0,-1 0 0,1 1 0,-1-1 0,1 0 0,-1 1 0,1 0 0,-1-1 0,1 1 0,-1 0 1,0 0-1,0 0 0,1 0 0,-1 1 0,0-1 0,0 1 0,0-1 0,0 1 0,0 0 0,-1 0 0,1 0 0,-1 0 0,1 0 0,-1 0 0,1 0 0,-1 0 0,0 0 0,1 5 0,0-4-10,-1 1-1,0-1 1,-1 1-1,1 0 1,-1-1-1,1 1 1,-1 0-1,0-1 1,0 1-1,-1 0 1,1-1-1,-1 1 1,0 0-1,0-1 0,0 1 1,0-1-1,-1 1 1,1-1-1,-1 0 1,0 0-1,0 0 1,0 0-1,-3 4 1,-1-1-572,0 0 1,0 0 0,0-1 0,-1 0-1,0 0 1,0-1 0,0 1-1,-14 4 1,14-5-276</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7:46.278"/>
    </inkml:context>
    <inkml:brush xml:id="br0">
      <inkml:brushProperty name="width" value="0.05" units="cm"/>
      <inkml:brushProperty name="height" value="0.05" units="cm"/>
      <inkml:brushProperty name="color" value="#FF0066"/>
    </inkml:brush>
  </inkml:definitions>
  <inkml:trace contextRef="#ctx0" brushRef="#br0">3 47 7346,'-2'-32'7053,"2"31"-6954,0 1-1,0-1 0,0 1 1,0-1-1,0 1 0,0-1 1,0 1-1,0-1 0,0 1 1,0-1-1,0 1 0,1-1 1,-1 1-1,0-1 0,0 1 1,1-1-1,-1 1 0,0-1 1,0 1-1,1-1 0,-1 1 1,0 0-1,1-1 0,-1 1 1,1 0-1,-1-1 0,0 1 1,1 0-1,-1-1 0,1 1 1,-1 0-1,1 0 0,-1 0 1,1 0-1,-1-1 1,1 1-1,-1 0 0,1 0 1,-1 0-1,1 0 0,-1 0 1,1 0-1,-1 0 0,1 0 1,0 0-1,-1 0 0,1 1 1,-1-1-1,1 0 0,-1 0 1,0 0-1,1 1 0,0-1 1,0 1 287,-1 1-327,0 1-1,1 0 1,-1-1 0,1 1-1,0-1 1,-1 0-1,1 1 1,0-1 0,0 0-1,0 1 1,1-1-1,-1 0 1,3 3-1,6 12 69,2 2-48,-1-1 3,-1 0-1,-1 0 1,0 1-1,6 21 1,39 155 358,-52-189-432,0-1-1,1 1 1,0-1-1,0 0 1,0 0-1,0 0 1,1 0-1,0 0 1,8 6-1,-11-10 1,0 0-1,0 0 1,0 0 0,0 0 0,1 0-1,-1 0 1,0 0 0,1 0-1,-1-1 1,0 1 0,1-1 0,-1 1-1,1-1 1,-1 1 0,1-1-1,-1 0 1,1 0 0,-1 0-1,1 0 1,0 0 0,-1 0 0,1 0-1,-1 0 1,1-1 0,-1 1-1,1-1 1,-1 1 0,0-1 0,1 1-1,-1-1 1,1 0 0,-1 0-1,0 1 1,0-1 0,0 0 0,1 0-1,-1 0 1,0-1 0,0 1-1,0 0 1,1-2 0,2-3 48,-1-1 1,1 0 0,-1 0-1,-1 0 1,1 0 0,-1 0-1,0 0 1,-1-1 0,1 1-1,-2-1 1,1 1 0,-1-11-1,-1 1 15,0-1-1,-1 0 0,-1 1 1,-6-21-1,-2 20 102,6 15-104,2 14-103,3 18-72,2 0 0,5 32 0,-6-52 100,1 0-1,0-1 1,0 1 0,1-1 0,0 1 0,1-1-1,0 0 1,0 0 0,1-1 0,0 1 0,9 9-1,-13-15-10,1 0-1,0-1 0,0 1 0,0-1 0,0 0 1,0 1-1,0-1 0,0 0 0,0 0 1,0-1-1,0 1 0,1 0 0,-1-1 0,0 1 1,0-1-1,1 0 0,-1 0 0,1 0 1,-1 0-1,0 0 0,1 0 0,-1 0 0,0-1 1,0 0-1,1 1 0,-1-1 0,0 0 1,0 0-1,0 0 0,0 0 0,0 0 1,0-1-1,0 1 0,3-3 0,4-4 207,1-1 0,-1 0-1,-1-1 1,14-19 0,1-1 433</inkml:trace>
  <inkml:trace contextRef="#ctx0" brushRef="#br0" timeOffset="1">848 184 13563,'0'0'5945,"5"2"-2952,-8-2-1217,1-2-960,0 0-480</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13.924"/>
    </inkml:context>
    <inkml:brush xml:id="br0">
      <inkml:brushProperty name="width" value="0.05" units="cm"/>
      <inkml:brushProperty name="height" value="0.05" units="cm"/>
      <inkml:brushProperty name="color" value="#FF0066"/>
    </inkml:brush>
  </inkml:definitions>
  <inkml:trace contextRef="#ctx0" brushRef="#br0">1 423 4409,'2'-28'13579,"32"19"-12731,-20 3-670,-1-1 1,-1-1-1,1 0 0,-1-1 1,19-18-1,-1-3 111,28-36 0,-26 26-169,-11 13-888,0 1 1,2 1-1,0 1 0,28-22 0,12 10-754</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17.926"/>
    </inkml:context>
    <inkml:brush xml:id="br0">
      <inkml:brushProperty name="width" value="0.05" units="cm"/>
      <inkml:brushProperty name="height" value="0.05" units="cm"/>
      <inkml:brushProperty name="color" value="#FF0066"/>
    </inkml:brush>
  </inkml:definitions>
  <inkml:trace contextRef="#ctx0" brushRef="#br0">12 32 2000,'-7'-13'9168,"3"-1"-3539,4 10-3111,5 19-2682,-2-3 95,6 24 1323,-9-34-1444,1-1 0,-1 1 0,0-1 0,0 1 0,0 0 0,0-1-1,0 1 1,0-1 0,0 1 0,-1-1 0,1 1 0,-1-1-1,1 1 1,-1-1 0,1 0 0,-1 1 0,0-1 0,0 2 0,5 13-5908</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18.518"/>
    </inkml:context>
    <inkml:brush xml:id="br0">
      <inkml:brushProperty name="width" value="0.05" units="cm"/>
      <inkml:brushProperty name="height" value="0.05" units="cm"/>
      <inkml:brushProperty name="color" value="#FF0066"/>
    </inkml:brush>
  </inkml:definitions>
  <inkml:trace contextRef="#ctx0" brushRef="#br0">24 6 6017,'-11'-5'9338,"5"11"-6654,1 25-3037,5-27 783,-1 9-274,0-1 1,2 1 0,-1 0-1,2-1 1,0 1 0,5 19-1,-2-15-31,1 6-412</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18.953"/>
    </inkml:context>
    <inkml:brush xml:id="br0">
      <inkml:brushProperty name="width" value="0.05" units="cm"/>
      <inkml:brushProperty name="height" value="0.05" units="cm"/>
      <inkml:brushProperty name="color" value="#FF0066"/>
    </inkml:brush>
  </inkml:definitions>
  <inkml:trace contextRef="#ctx0" brushRef="#br0">0 80 5393,'6'-16'9919,"7"2"-5187,27-7-5099,-7 3-3464,-28 13 1248,5 0 1155</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19.669"/>
    </inkml:context>
    <inkml:brush xml:id="br0">
      <inkml:brushProperty name="width" value="0.05" units="cm"/>
      <inkml:brushProperty name="height" value="0.05" units="cm"/>
      <inkml:brushProperty name="color" value="#FF0066"/>
    </inkml:brush>
  </inkml:definitions>
  <inkml:trace contextRef="#ctx0" brushRef="#br0">0 50 4825,'15'-50'13585,"-11"59"-11646,1 13-2562,22 144 2020,-26-146-949,-1-19-422,-1-1-1,1 1 0,0-1 0,0 1 0,-1-1 1,1 0-1,0 1 0,-1-1 0,1 1 0,-1-1 1,1 0-1,0 1 0,-1-1 0,1 0 0,-1 0 1,1 1-1,-1-1 0,1 0 0,-1 0 0,1 0 1,-1 1-1,0-1 0,1 0 0,-1 0 0,1 0 1,-1 0-1,1 0 0,-1 0 0,0 0 0,0 0 65,-8-34-102,6 0 333,5 49-184,7 47-43,-9-61-86,3 19 50,-2-15-28,0 1 0,0-1 0,-1 0 0,1 1 1,-1-1-1,-1 1 0,1-1 0,-1 0 0,0 1 0,-2 7 0,-6-12-4588</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20.039"/>
    </inkml:context>
    <inkml:brush xml:id="br0">
      <inkml:brushProperty name="width" value="0.05" units="cm"/>
      <inkml:brushProperty name="height" value="0.05" units="cm"/>
      <inkml:brushProperty name="color" value="#FF0066"/>
    </inkml:brush>
  </inkml:definitions>
  <inkml:trace contextRef="#ctx0" brushRef="#br0">52 45 4945,'-52'-45'11883,"56"66"-11083,1 5-232,7 37-112,-7-40-224,2-4-88,-2-3 48,-4 1-376,1-8 168</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23.710"/>
    </inkml:context>
    <inkml:brush xml:id="br0">
      <inkml:brushProperty name="width" value="0.05" units="cm"/>
      <inkml:brushProperty name="height" value="0.05" units="cm"/>
      <inkml:brushProperty name="color" value="#FF0066"/>
    </inkml:brush>
  </inkml:definitions>
  <inkml:trace contextRef="#ctx0" brushRef="#br0">10 0 8034,'-9'2'8241,"12"11"-7416,13 21-49,33 45-216,-25-42-128,7 0-216,-1 1-80,1-6-104,6-1-24,-1-10-768,6 0 392,10-5 88</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03.092"/>
    </inkml:context>
    <inkml:brush xml:id="br0">
      <inkml:brushProperty name="width" value="0.05" units="cm"/>
      <inkml:brushProperty name="height" value="0.05" units="cm"/>
      <inkml:brushProperty name="color" value="#FF0066"/>
    </inkml:brush>
  </inkml:definitions>
  <inkml:trace contextRef="#ctx0" brushRef="#br0">146 262 3121,'4'-14'3604,"-2"12"-2958,-1 0 0,0-1 1,0 1-1,0-1 0,0 1 1,-1-1-1,1 1 0,-1-1 1,1 1-1,-1-1 1,0 0-1,0 1 0,0-1 1,0 1-1,-1-6 0,-1 7-651,0 1 0,0-1 0,0 0 0,0 1 1,0 0-1,0-1 0,0 1 0,0 0 0,0 0 0,0 0 0,0 1 0,0-1 0,0 0 0,0 1 0,0-1 0,0 1 0,0 0 0,1-1 0,-1 1 0,0 0 0,0 0 0,1 0 0,-1 0 0,-2 3 0,-5 3-27,-1 0 1,1 1-1,1 1 0,0-1 0,0 1 0,0 1 0,1-1 0,-10 21 1,13-25 4,1 1 1,0-1-1,1 1 1,-1 0-1,1 0 1,1 0-1,-1 0 1,1 0-1,0 1 1,0-1-1,1 0 1,-1 1-1,1-1 1,1 0-1,-1 1 1,1-1-1,1 0 1,-1 0-1,1 1 1,3 8-1,-4-13 16,1 0-1,-1 0 0,0 0 0,0 0 0,1-1 0,-1 1 0,1 0 0,0-1 0,-1 1 0,1-1 1,0 1-1,0-1 0,0 0 0,0 0 0,0 0 0,0 0 0,0 0 0,0 0 0,1 0 0,-1-1 0,0 1 1,0-1-1,1 0 0,-1 0 0,0 0 0,1 0 0,-1 0 0,0 0 0,0 0 0,1-1 0,-1 1 1,0-1-1,0 0 0,0 0 0,0 0 0,1 0 0,-1 0 0,2-1 0,4-3 6,1-1-1,-1 0 1,0 0-1,0 0 1,0-1-1,-1 0 1,9-11-1,-9 7 28,0 0-1,0 0 1,-1-1-1,0 1 0,-1-1 1,-1-1-1,0 1 1,-1 0-1,0-1 0,0 0 1,-2 0-1,1-19 0,-1 20 39,-2 1 0,1-1 0,-2 0-1,1 0 1,-2 1 0,0-1-1,0 1 1,-1 0 0,0 0-1,-1 0 1,0 1 0,0-1 0,-14-17-1,16 25 95,2 0 43,-1 1-1,0 0 1,0-1 0,0 1-1,0 0 1,0 0 0,0 0 0,-1 0-1,1 0 1,-1 0 0,0 1-1,1-1 1,-5 0 0,8 14-201,0-11 398,-13-21-413,12 4 154,3 23-39,11 26 16,59 64 300,-61-80-264,6 7 157,-1 0 0,-1 1 1,17 36-1,-33-60-331,1 0-1,-1 0 1,1 0 0,0 0 0,-1 0-1,1-1 1,0 1 0,0 0-1,0 0 1,-1 0 0,1-1 0,0 1-1,0 0 1,0-1 0,0 1-1,0-1 1,0 1 0,0-1-1,1 1 1,-1-1 0,0 0 0,0 0-1,0 1 1,0-1 0,0 0-1,1 0 1,1 0 0</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24.441"/>
    </inkml:context>
    <inkml:brush xml:id="br0">
      <inkml:brushProperty name="width" value="0.05" units="cm"/>
      <inkml:brushProperty name="height" value="0.05" units="cm"/>
      <inkml:brushProperty name="color" value="#FF0066"/>
    </inkml:brush>
  </inkml:definitions>
  <inkml:trace contextRef="#ctx0" brushRef="#br0">158 51 7202,'-61'-43'3096,"61"42"-2823,-1 1 0,0-1-1,1 1 1,-1-1 0,0 0 0,1 1-1,-1-1 1,0 1 0,0 0-1,1-1 1,-1 1 0,0 0 0,0-1-1,0 1 1,0 0 0,0 0-1,1 0 1,-1 0 0,0 0 0,0 0-1,0 0 1,0 0 0,0 0-1,0 0 1,1 0 0,-1 0 0,0 1-1,-1 0 1,-12 20-100,8-6 246,-3 0-316,1 0 48,0 1-1,1-1 1,-7 20 0,13-31-122,-1 1-1,1 0 0,0-1 1,1 1-1,-1-1 1,1 1-1,0 0 1,0-1-1,0 1 1,1 0-1,-1-1 1,1 1-1,1 0 1,-1-1-1,0 0 1,1 1-1,4 6 1,-3-5 26,0-1 0,1 1 0,0-1 1,0 0-1,1-1 0,-1 1 0,1-1 0,0 0 1,0 0-1,0 0 0,9 4 0,-9-7 2,-1 1 0,1-1 0,0 1 0,0-2 0,-1 1 0,1 0 0,0-1-1,0 0 1,0 0 0,0 0 0,0-1 0,0 0 0,-1 0 0,1 0 0,0 0-1,5-3 1,10-5 29,1-1 1,-1-1-1,-1 0 0,22-18 0,-23 17-329,10-4-207,3 16 166</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25.420"/>
    </inkml:context>
    <inkml:brush xml:id="br0">
      <inkml:brushProperty name="width" value="0.05" units="cm"/>
      <inkml:brushProperty name="height" value="0.05" units="cm"/>
      <inkml:brushProperty name="color" value="#FF0066"/>
    </inkml:brush>
  </inkml:definitions>
  <inkml:trace contextRef="#ctx0" brushRef="#br0">28 483 5785,'-19'-13'3169,"12"10"-64,6-1-1305,4 1-304,-3 1-119,0 1-265,26-7-40,72-78-96,-33 33 48,10-9-151,-6-6-137,-4 8-328,-5 8-152,-17 17-432,-9 11-512,-8 20-1233,-5 0 1201</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26.059"/>
    </inkml:context>
    <inkml:brush xml:id="br0">
      <inkml:brushProperty name="width" value="0.05" units="cm"/>
      <inkml:brushProperty name="height" value="0.05" units="cm"/>
      <inkml:brushProperty name="color" value="#FF0066"/>
    </inkml:brush>
  </inkml:definitions>
  <inkml:trace contextRef="#ctx0" brushRef="#br0">73 67 5625,'-13'-26'3258,"-9"-14"1987,22 40-5165,-1 0 0,1 0-1,-1 1 1,1-1 0,-1 0-1,1 1 1,-1-1 0,1 0-1,-1 1 1,1-1 0,-1 0-1,1 1 1,0-1 0,-1 1-1,1-1 1,0 1 0,-1-1-1,1 1 1,0-1 0,0 1-1,0-1 1,-1 1-1,1-1 1,0 1 0,0 0-1,-7 21 140,1 1 0,1-1 0,1 1 0,1 0 0,1 0-1,1 0 1,2 30 0,2-12 25,3-1 0,0 1 1,18 54-1,-18-75-194,1 0 0,2 0 0,-1 0 0,2-1 0,15 23 0,-17-31-116,-1 0 0,-1 1 1,9 20-1,-14-31-64,-1 0-1,0 0 1,1 0-1,-1 0 1,1-1-1,0 1 1,-1 0-1,1 0 1,0-1-1,-1 1 1,1 0-1,0-1 1,0 1-1,-1 0 1,1-1-1,0 0 1,0 1 0,0-1-1,0 1 1,0-1-1,0 0 1,0 0-1,1 1 1,2-2-716</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26.509"/>
    </inkml:context>
    <inkml:brush xml:id="br0">
      <inkml:brushProperty name="width" value="0.05" units="cm"/>
      <inkml:brushProperty name="height" value="0.05" units="cm"/>
      <inkml:brushProperty name="color" value="#FF0066"/>
    </inkml:brush>
  </inkml:definitions>
  <inkml:trace contextRef="#ctx0" brushRef="#br0">141 186 10210,'-137'-37'4009,"134"39"-2745,6-1-191,8-1-313,7 0-160,14-6-232,-4-4-80,3-4-112,-1-3-32,-9-2-288,2-2-264,-2 3-728,-1-4-537,2-3 1001</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26.867"/>
    </inkml:context>
    <inkml:brush xml:id="br0">
      <inkml:brushProperty name="width" value="0.05" units="cm"/>
      <inkml:brushProperty name="height" value="0.05" units="cm"/>
      <inkml:brushProperty name="color" value="#FF0066"/>
    </inkml:brush>
  </inkml:definitions>
  <inkml:trace contextRef="#ctx0" brushRef="#br0">43 9 5865,'-1'-1'366,"-1"0"-1,1 0 0,-1 0 0,1 1 1,-1-1-1,1 0 0,-1 0 0,1 1 1,-1-1-1,0 1 0,1 0 0,-1-1 1,0 1-1,1 0 0,-1 0 0,0 0 1,1 0-1,-4 1 0,4-1-269,1 1-1,-1 0 1,0 0-1,0-1 1,1 1-1,-1 0 1,0 0-1,1 0 1,-1 0-1,1 0 1,0 0-1,-1-1 1,1 1-1,0 0 1,-1 0-1,1 1 1,0-1-1,0 0 1,0 0-1,0 0 1,0 0-1,0 0 1,0 0-1,0 0 1,0 0-1,0 0 1,1 0-1,-1 0 1,0 0-1,1 0 1,-1 0-1,2 1 1,52 143 2926,2 8-1595,-52-143-1412,0 0 0,0 0 0,0 0 0,1-1 0,1 1 1,0-2-1,0 1 0,8 8 0,-13-15-33,1 0 0,0 0 0,0 0 0,0 0 0,0-1 0,0 1-1,0 0 1,1-1 0,-1 0 0,0 1 0,1-1 0,-1 0 0,1 0 0,0-1 0,-1 1 0,1 0 0,-1-1 0,1 0-1,0 1 1,0-1 0,-1 0 0,1 0 0,0-1 0,-1 1 0,1 0 0,0-1 0,-1 0 0,1 0 0,-1 0 0,1 0-1,-1 0 1,1 0 0,-1 0 0,0-1 0,0 1 0,1-1 0,1-2 0,2-2 3,-1-1 0,0 1-1,0-1 1,0 0 0,-1 0 0,0-1-1,-1 1 1,1-1 0,-1 0 0,2-11 0,2-10 132,6-46 0,-12 66 31,0 5 139,0 7 4,8 21-173,-7-19-120,1-1 1,-1 1-1,1-1 1,0 1-1,0-1 1,0 0-1,0 0 1,1 0-1,0-1 0,0 1 1,0-1-1,0 0 1,0 0-1,1-1 1,-1 1-1,1-1 1,0 0-1,-1 0 1,1 0-1,0-1 1,0 1-1,0-1 1,1-1-1,-1 1 0,0-1 1,8 0-1,-8 0 13,-1 0 0,0-1 0,1 0 0,-1 0 0,1 0-1,-1 0 1,0-1 0,0 1 0,1-1 0,-1 0-1,-1-1 1,1 1 0,0-1 0,-1 1 0,1-1 0,-1 0-1,0-1 1,1 1 0,-2 0 0,1-1 0,0 0 0,3-5-1,-2-3 84,1 1 0,-1-1-1,-1 0 1,0 0-1,-1 0 1,2-24 0,43 76-1197,-3-10-528,-44-29 1458,1 0 1,0-1-1,0 1 1,-1 0-1,1-1 1,0 1 0,0 0-1,0-1 1,0 1-1,0-1 1,0 1-1,0-1 1,0 0-1,0 1 1,0-1-1,0 0 1,0 0 0,0 0-1,0 0 1,1 0-1,-1 0 1,0 0-1,1 0 1,2-1-493,8-3-823</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27.435"/>
    </inkml:context>
    <inkml:brush xml:id="br0">
      <inkml:brushProperty name="width" value="0.05" units="cm"/>
      <inkml:brushProperty name="height" value="0.05" units="cm"/>
      <inkml:brushProperty name="color" value="#FF0066"/>
    </inkml:brush>
  </inkml:definitions>
  <inkml:trace contextRef="#ctx0" brushRef="#br0">0 127 7362,'9'-102'2924,"-11"78"-281,1 29-1700,2-2-116,0 0-1,0 0 1,0 0-1,0 0 1,-1 1-1,1-1 1,-1 0-1,0 4 1,-5 43-1542,3-34 1242,0 0-514,2-1-1,1 24 0,0-35-14,-1 0 0,1 0-1,-1 0 1,1-1 0,0 1 0,1 0-1,-1-1 1,1 1 0,-1-1-1,1 1 1,0-1 0,0 0-1,1 0 1,3 4 0,-5-6 6,0 0-1,0 0 1,0 0 0,0-1-1,0 1 1,0 0 0,0-1-1,0 1 1,0-1 0,1 1-1,-1-1 1,0 0 0,0 1-1,1-1 1,-1 0 0,0 0-1,1 0 1,-1 0 0,0 0-1,0 0 1,1 0 0,-1-1-1,0 1 1,0 0 0,1-1-1,-1 1 1,0-1 0,0 1-1,0-1 1,0 1 0,0-1-1,0 0 1,1 0 0,-2 1 0,3-3-1,-1 1 29,0 0-1,0-1 0,0 1 1,0-1-1,0 0 1,-1 1-1,1-1 0,-1 0 1,0 0-1,0 0 1,0 0-1,0 0 1,1-5-1,-2 1-4,1 1 0,-1-1-1,0 1 1,0-1 0,0 1 0,-1-1-1,0 1 1,0-1 0,-1 1 0,0 0 0,0-1-1,-1 1 1,1 0 0,-1 1 0,0-1 0,-1 0-1,0 1 1,0 0 0,0 0 0,0 0 0,-1 0-1,-7-5 1,12 9-90,0 1 1,-1-1-1,1 1 0,-1 0 0,1-1 0,-1 1 1,1 0-1,0 0 0,-1-1 0,1 1 1,-1 0-1,1 0 0,-1 0 0,1 0 1,-1-1-1,1 1 0,-1 0 0,1 0 0,-1 0 1,0 0-1,1 0 0,-1 0 0,1 0 1,-1 1-1,1-1 0,-1 0 0,1 0 0,-1 0 1,1 0-1,-1 1 0,1-1 0,-1 0 1,1 0-1,0 1 0,-1-1 0,1 0 0,-1 1 1,1-1-1,0 1 0,-1-1 0,1 0 1,0 1-1,0-1 0,-1 1 0,1-1 1,0 1-1,0-1 0,-1 2 0,1-1-130,0 0-1,0 0 1,0 0-1,0 0 1,0 0 0,0 0-1,0 0 1,0-1-1,0 1 1,1 0-1,-1 0 1,0 0-1,1 0 1,-1 0-1,0 0 1,1 0 0,-1 0-1,1-1 1,0 1-1,-1 0 1,1 0-1,0-1 1,-1 1-1,1 0 1,0-1 0,0 1-1,-1-1 1,3 1-1,11 6-1471</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27.817"/>
    </inkml:context>
    <inkml:brush xml:id="br0">
      <inkml:brushProperty name="width" value="0.05" units="cm"/>
      <inkml:brushProperty name="height" value="0.05" units="cm"/>
      <inkml:brushProperty name="color" value="#FF0066"/>
    </inkml:brush>
  </inkml:definitions>
  <inkml:trace contextRef="#ctx0" brushRef="#br0">1 213 5001,'35'-51'3017,"-34"49"-2653,0 0 0,0 0 0,0 0-1,0-1 1,0 1 0,-1 0 0,1-1 0,-1 1 0,1-3 0,-1 4-209,0 1-1,0-1 0,0 1 1,0-1-1,0 1 1,0-1-1,0 1 1,0-1-1,0 1 1,0-1-1,1 1 0,-1 0 1,0-1-1,0 1 1,0-1-1,1 1 1,-1-1-1,0 1 1,1 0-1,-1-1 0,0 1 1,1 0-1,-1-1 1,0 1-1,1 0 1,-1-1-1,3 0 2472,10 8-1888,-3 1-659,-1 1 0,-1 0 0,11 14 0,-5-6-18,28 39 462,-43-57-437,0-1-1,1 1 1,-1-1 0,1 1 0,-1-1-1,1 1 1,-1-1 0,1 1 0,0-1 0,0 1-1,0-1 1,0 1 0,0-1 0,0 0-1,0 1 1,1-3 0,0-11 11,-1 2-111,1-17 74,4-35 1,-4 57-124,0 0 0,1 0 1,0 0-1,0 0 0,1 1 1,-1-1-1,2 1 0,-1-1 1,1 1-1,6-8 0,-9 14-93,-1 1 0,0-1 0,1 0 0,-1 1 0,1-1 0,-1 1 0,1-1 0,-1 1 0,1-1 0,-1 1 0,1-1 0,0 1 0,-1 0 0,1-1 0,0 1 0,-1 0 0,1-1 0,0 1 0,-1 0 0,1 0-1,0 0 1,0 0 0,-1-1 0,1 1 0,0 0 0,0 0 0,-1 1 0,1-1 0,0 0 0,0 0 0,-1 0 0,1 0 0,0 1 0,1-1 0,8 9-1235</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28.285"/>
    </inkml:context>
    <inkml:brush xml:id="br0">
      <inkml:brushProperty name="width" value="0.05" units="cm"/>
      <inkml:brushProperty name="height" value="0.05" units="cm"/>
      <inkml:brushProperty name="color" value="#FF0066"/>
    </inkml:brush>
  </inkml:definitions>
  <inkml:trace contextRef="#ctx0" brushRef="#br0">0 155 4385,'35'23'2914,"-34"-23"-2773,0 0-1,-1 0 1,1 0 0,0 0 0,-1 0 0,1-1-1,0 1 1,-1 0 0,1 0 0,0 0 0,-1-1-1,1 1 1,-1 0 0,1-1 0,0 1 0,-1 0 0,1-1-1,-1 1 1,1-1 0,-1 1 0,1-1 0,-1 1-1,0-1 1,1 1 0,-1-1 0,0 0 0,1 1-1,-1-1 1,1 0 0,10-24 1755,-9 18-1183,0 5-499,21-57 3467,-22 55-3532,0 1 0,0 0 0,0-1 0,0 1 1,-1-1-1,0 1 0,0-1 0,0 1 0,0-1 1,0 1-1,-1-1 0,1 1 0,-1-1 0,0 1 1,-2-5-1,3 7-141,0 0 0,-1 0 1,1 0-1,0 1 0,-1-1 1,1 0-1,-1 1 0,1-1 1,-1 0-1,1 1 0,-1-1 0,0 1 1,1-1-1,-1 1 0,1-1 1,-1 1-1,0-1 0,0 1 1,1 0-1,-1-1 0,0 1 1,0 0-1,1 0 0,-1 0 1,0-1-1,0 1 0,0 0 0,1 0 1,-1 0-1,0 0 0,0 0 1,0 0-1,0 1 0,1-1 1,-1 0-1,0 0 0,0 1 1,1-1-1,-1 0 0,0 1 1,0-1-1,1 0 0,-1 1 0,0-1 1,1 1-1,-1-1 0,1 1 1,-1 0-1,0 1 0,-2 1-25,0 0 0,1 1 0,-1-1 0,1 1 0,0 0-1,0-1 1,0 1 0,-1 5 0,1 1-23,1-1-1,0 1 1,0 0 0,1 0-1,0-1 1,1 1 0,0 0-1,0-1 1,1 1 0,0-1 0,1 1-1,0-1 1,1 0 0,-1 0-1,2 0 1,6 11 0,-9-19-76,-1 1 1,0-1 0,0 1 0,1-1 0,-1 0 0,1 0-1,-1 0 1,1 1 0,0-2 0,-1 1 0,1 0 0,0 0 0,0 0-1,-1-1 1,1 1 0,0-1 0,0 0 0,0 1 0,0-1-1,0 0 1,0 0 0,0 0 0,-1 0 0,1-1 0,0 1-1,0 0 1,0-1 0,0 1 0,0-1 0,-1 0 0,1 0-1,0 1 1,-1-1 0,1 0 0,0 0 0,1-2 0,18-13-787</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28.674"/>
    </inkml:context>
    <inkml:brush xml:id="br0">
      <inkml:brushProperty name="width" value="0.05" units="cm"/>
      <inkml:brushProperty name="height" value="0.05" units="cm"/>
      <inkml:brushProperty name="color" value="#FF0066"/>
    </inkml:brush>
  </inkml:definitions>
  <inkml:trace contextRef="#ctx0" brushRef="#br0">83 11 5521,'-1'-1'254,"0"0"0,0 0 0,1 0 1,-1 0-1,0 1 0,-1-1 0,1 0 0,0 1 0,0-1 0,0 1 0,0-1 0,0 1 0,-1 0 0,1-1 0,0 1 1,0 0-1,0 0 0,-1 0 0,1 0 0,0 0 0,0 0 0,-1 0 0,1 0 0,0 0 0,0 1 0,-1-1 0,1 0 1,0 1-1,0-1 0,0 1 0,0 0 0,0-1 0,0 1 0,0 0 0,-2 1 0,-2 2 92,0 1 0,0 1 1,0-1-1,1 1 0,-4 6 0,7-11-329,0 1 0,0 0 0,0-1 0,0 1 0,0 0 0,1 0 0,-1 0 0,0 0 0,1 0 0,0-1 0,-1 1 0,1 0 0,0 0 0,0 0 0,0 0 0,0 0 0,1 0 1,-1 0-1,0 0 0,1 0 0,0 0 0,-1 0 0,1 0 0,0-1 0,0 1 0,1 2 0,3 2-8,0 1 1,0-1-1,1 1 0,11 9 1,-4-4 334,-12-11-235,0 0-1,0-1 1,0 1 0,0 0 0,0 0-1,0 0 1,-1 0 0,1 0 0,0 0 0,-1 0-1,1 0 1,-1 1 0,1-1 0,-1 2 0,0-2-136,0-1 1,0 1-1,-1-1 1,1 1-1,0-1 1,-1 1-1,1-1 1,-1 1 0,1-1-1,-1 1 1,1-1-1,-1 0 1,1 1-1,-1-1 1,1 0-1,-1 1 1,1-1 0,-1 0-1,0 0 1,1 0-1,-1 1 1,1-1-1,-1 0 1,0 0-1,0 0 1,-7 2-718</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29.113"/>
    </inkml:context>
    <inkml:brush xml:id="br0">
      <inkml:brushProperty name="width" value="0.05" units="cm"/>
      <inkml:brushProperty name="height" value="0.05" units="cm"/>
      <inkml:brushProperty name="color" value="#FF0066"/>
    </inkml:brush>
  </inkml:definitions>
  <inkml:trace contextRef="#ctx0" brushRef="#br0">1 698 8586,'13'-23'1403,"-9"18"-871,-1 0 1,0-1 0,0 0 0,-1 1-1,1-1 1,-1 0 0,0 0-1,1-11 1,2-4 2076,-4 19-2456,0-1 1,-1 1-1,1 0 0,0-1 1,-1 1-1,0-1 0,1 1 1,-1-1-1,0 0 0,0 1 1,0-1-1,-1 1 1,1-1-1,-1 1 0,1-1 1,-1 1-1,0 0 0,0-1 1,0 1-1,0 0 0,0-1 1,-2-1-1,-2-7-165,5 11 1,-1 0-1,1 1 1,0-1 0,0 0-1,0 0 1,0 0-1,0 0 1,0 0 0,0 0-1,0 0 1,0 1 0,-1-1-1,1 0 1,0 0-1,0 0 1,0 0 0,0 0-1,0 0 1,0 0 0,-1 0-1,1 0 1,0 0-1,0 0 1,0 0 0,0 0-1,0 0 1,-1 0 0,1 0-1,0 0 1,0 0-1,0 0 1,0 0 0,0 0-1,-1 0 1,1 0 0,0 0-1,0 0 1,0 0-1,0 0 1,0 0 0,0-1-1,-1 1 1,1 0 0,0 0-1,0 0 1,0 0-1,0 0 1,0 0 0,5 40-381,-5-40 401,0 1 1,1-1 0,-1 1 0,1 0 0,-1-1-1,1 1 1,-1-1 0,1 0 0,0 1 0,-1-1 0,1 1-1,-1-1 1,1 0 0,0 0 0,-1 1 0,1-1-1,0 0 1,-1 0 0,1 0 0,0 1 0,0-1 0,-1 0-1,1 0 1,1-1 0,18 2 282,-16-3-254,0 1-1,1-1 1,-1 0-1,0-1 1,0 1-1,0-1 1,-1 1-1,6-6 1,-6 5-25,-1 1 0,1 0 0,0-1 0,0 1 0,0 0 0,0 1 0,0-1 0,0 0 0,1 1 0,-1 0 0,1 0 0,-1 0 0,5-1 0,-6 2-16,1 0 0,-1 1 1,0-1-1,0 1 0,0-1 0,0 1 0,0 0 0,0 0 0,-1 0 0,1 0 0,2 1 1,-2-1-3,-1 0 0,0 0 1,1 0-1,-1 0 1,1 0-1,-1-1 0,1 1 1,-1-1-1,1 1 1,-1-1-1,1 1 1,-1-1-1,1 0 0,0 0 1,-1 0-1,1 0 1,-1 0-1,1 0 0,0 0 1,-1-1-1,1 1 1,2-1-1,2-2 9,-1 1-1,0-1 0,0 0 1,0 0-1,-1-1 1,1 1-1,-1-1 0,1 0 1,-1 0-1,0 0 1,-1-1-1,1 0 0,4-7 1,-1 0 5,0 2 19,-1 0 0,0-1 0,-1 1-1,0-1 1,0-1 0,-2 1 0,1-1-1,2-20 1,-2 0 67,-2-58 1,-1 52-68,-2-15 42,-12-81 1,39 289-274,-9-65-469,7 122 0,-22-191 233,3-1 47</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04.369"/>
    </inkml:context>
    <inkml:brush xml:id="br0">
      <inkml:brushProperty name="width" value="0.05" units="cm"/>
      <inkml:brushProperty name="height" value="0.05" units="cm"/>
      <inkml:brushProperty name="color" value="#FF0066"/>
    </inkml:brush>
  </inkml:definitions>
  <inkml:trace contextRef="#ctx0" brushRef="#br0">53 57 2897,'-3'-2'333,"1"1"1,-1 0 0,0-1 0,1 0-1,-1 1 1,1-1 0,0 0-1,-1 0 1,1-1 0,0 1 0,0 0-1,1-1 1,-1 1 0,-2-6-1,-12-13 3375,38 44 1357,-6-3-3825,36 35-1219,36 31 787,-81-78-620,-6-5-1518</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29.485"/>
    </inkml:context>
    <inkml:brush xml:id="br0">
      <inkml:brushProperty name="width" value="0.05" units="cm"/>
      <inkml:brushProperty name="height" value="0.05" units="cm"/>
      <inkml:brushProperty name="color" value="#FF0066"/>
    </inkml:brush>
  </inkml:definitions>
  <inkml:trace contextRef="#ctx0" brushRef="#br0">15 177 8354,'-14'-84'3753,"32"83"-1321,14-6-1888,5-3-16,7-11-184,-2 0 16,-5 3 3833,-1 4-3112</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30.251"/>
    </inkml:context>
    <inkml:brush xml:id="br0">
      <inkml:brushProperty name="width" value="0.05" units="cm"/>
      <inkml:brushProperty name="height" value="0.05" units="cm"/>
      <inkml:brushProperty name="color" value="#FF0066"/>
    </inkml:brush>
  </inkml:definitions>
  <inkml:trace contextRef="#ctx0" brushRef="#br0">262 249 7842,'-6'-8'6083,"5"7"-5956,0 0 1,1 0-1,-1 0 0,0 0 0,1 0 1,-1 0-1,0 0 0,0 1 1,0-1-1,0 0 0,0 1 0,0-1 1,0 1-1,0-1 0,0 1 0,-2-1 1,-5-1-26,0 0 0,0 0 0,0 1 1,0 0-1,0 0 0,-1 1 0,1 0 0,0 1 1,-1 0-1,-9 2 0,9 0-63,0 0 1,0 1-1,0 0 1,0 0-1,1 1 1,-1 0-1,1 0 1,0 1-1,1 0 1,0 0-1,0 1 1,0 0-1,1 0 1,-10 14-1,15-19-56,0-1 0,-1 1 0,1-1-1,0 1 1,1 0 0,-1 0 0,0-1 0,0 1-1,1 0 1,-1 0 0,1 0 0,0 0 0,-1 0-1,1 0 1,0 0 0,0 0 0,1 3 0,-1-4-4,1 1 0,-1-1 0,1 0 1,0 0-1,-1 0 0,1 0 1,0 0-1,0 0 0,0 0 0,0 0 1,0 0-1,0-1 0,0 1 0,0 0 1,0-1-1,0 1 0,0-1 1,0 1-1,1-1 0,0 1 0,5 1-30,-1-1-1,0 0 0,0-1 0,1 1 0,-1-1 1,0-1-1,1 1 0,12-3 0,25-9 37,-27 7 134,0 1 1,1 0-1,22-1 0,-33 5-81,0 0 0,0 0 0,0 1 0,0 0 0,0 0-1,0 1 1,-1 0 0,1 0 0,0 1 0,-1 0 0,13 6-1,-10-2-18,0-1-1,0 1 0,-1 1 0,0-1 0,0 2 0,0-1 0,-1 1 0,-1 0 0,1 0 0,-2 1 0,1-1 0,-1 1 1,-1 1-1,5 12 0,-6-14 22,-1 1 1,1-1 0,-2 1-1,1-1 1,-2 1 0,1 0-1,-1 0 1,0-1 0,-1 1 0,0 0-1,-1-1 1,0 1 0,-1-1-1,1 0 1,-2 1 0,-5 11-1,8-20-26,0 1 0,1-1-1,-1 0 1,0 0 0,1 0-1,-1 0 1,0 0 0,0 0-1,0 0 1,0 0 0,0 0-1,0 0 1,0-1 0,0 1-1,0 0 1,0-1 0,-1 1-1,1-1 1,0 1 0,0-1-1,-1 0 1,1 1 0,0-1-1,-1 0 1,1 0 0,0 0-1,-1 0 1,1 0 0,0 0-1,-1 0 1,1 0 0,0-1-1,0 1 1,-1-1 0,1 1-1,0-1 1,0 1-1,-1-1 1,1 1 0,0-1-1,0 0 1,0 0 0,0 0-1,0 1 1,0-1 0,-1-2-1,-2-1-15,0 1-1,1-1 1,-1 0-1,1-1 0,0 1 1,0 0-1,1-1 1,-1 0-1,1 1 0,-3-9 1,-2-31-61,3 1 1,1-1 0,5-83-1,2 93 273,2 0 0,0 0-1,18-49 1,-24 83-205,0-1 0,0 1 0,0-1 0,0 1-1,0-1 1,0 1 0,0-1 0,0 1 0,0-1 0,1 1-1,-1-1 1,0 1 0,0-1 0,0 1 0,1-1 0,-1 1-1,0-1 1,1 1 0,-1-1 0,0 1 0,1 0 0,-1-1-1,1 1 1,-1 0 0,1-1 0,-1 1 0,1 0 0,-1-1-1,1 1 1,-1 0 0,1 0 0,-1 0 0,1 0 0,-1-1-1,1 1 1,-1 0 0,1 0 0,-1 0 0,1 0 0,-1 0-1,1 0 1,0 0 0,-1 1 0,1-1 0,-1 0 0,1 0-1,-1 0 1,1 0 0,-1 1 0,1-1 0,-1 0 0,1 1-1,-1-1 1,0 0 0,1 1 0,-1-1 0,1 0 0,-1 1-1,0-1 1,1 1 0,-1-1 0,0 1 0,1-1 0,-1 0-1,0 2 1,25 41-4,-17-29 61,-7-11-58,1 0 1,0-1-1,0 1 1,0-1-1,0 1 1,1-1-1,-1 0 1,0 0-1,1 0 1,3 2-1,-5-4 3,0 1-1,0-1 0,1 0 1,-1 0-1,0 0 1,0 0-1,0 0 0,1 0 1,-1 0-1,0 0 0,0 0 1,1 0-1,-1-1 0,0 1 1,0-1-1,0 1 0,0-1 1,0 1-1,0-1 0,1 0 1,-1 1-1,-1-1 1,1 0-1,0 0 0,0 0 1,0 0-1,0 1 0,0-1 1,-1 0-1,2-2 0,4-8 89,1 0 0,-1 0-1,-1-1 1,0 0 0,-1 0-1,4-15 1,0 1 25,29-103 408,-32 126-610,-1 10-32,2 9 32,-6-15 94,3 6-16,-1 0 0,1 1 0,0-1 0,0 0 0,1-1 0,8 13 0,-3-7-2,-6-8 0,0 0 0,1 0-1,0 0 1,0 0 0,0-1 0,0 1-1,8 3 1,-12-6 10,1 0-1,0-1 0,0 1 0,0 0 1,-1-1-1,1 1 0,0-1 1,0 1-1,0-1 0,0 1 1,0-1-1,0 0 0,0 0 1,0 1-1,0-1 0,0 0 1,0 0-1,0 0 0,0 0 1,0 0-1,0 0 0,0 0 0,0-1 1,0 1-1,0 0 0,0-1 1,0 1-1,0 0 0,0-1 1,0 1-1,0-1 0,0 1 1,-1-1-1,1 0 0,0 1 1,0-1-1,0-1 0,-4-6 248,-1-12-300,3 11-52,0 1 0,-1 0-1,0-1 1,0 1-1,-1 0 1,0 0-1,-1 1 1,0-1 0,-8-12-1,4 12-915,8 7 942,0 1 1,0 0-1,0 0 0,0 0 0,0 0 0,0 0 0,0-1 0,0 1 0,-1 0 0,1 0 1,0 0-1,0 0 0,0 0 0,0 0 0,0-1 0,0 1 0,0 0 0,0 0 0,0 0 1,-1 0-1,1 0 0,0 0 0,0 0 0,0 0 0,0 0 0,0 0 0,0 0 0,-1-1 1,1 1-1,0 0 0,0 0 0,0 0 0,0 0 0,0 0 0,-1 0 0,1 0 0,0 0 1,0 0-1,0 0 0,0 0 0,0 1 0,-1-1 0,1 0 0,0 0 0,0 0 1,0 0-1,0 0 0,0 0 0,0 0 0,-1 0 0,1 0 0,0 0 0,0 0 0,0 1 1,0-1-1,1 4-1339</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30.984"/>
    </inkml:context>
    <inkml:brush xml:id="br0">
      <inkml:brushProperty name="width" value="0.05" units="cm"/>
      <inkml:brushProperty name="height" value="0.05" units="cm"/>
      <inkml:brushProperty name="color" value="#FF0066"/>
    </inkml:brush>
  </inkml:definitions>
  <inkml:trace contextRef="#ctx0" brushRef="#br0">1 353 6417,'14'-10'1128,"-10"8"-695,0-1-1,-1 1 0,1-1 1,-1 0-1,1 0 1,-1-1-1,0 1 1,0-1-1,0 1 1,-1-1-1,1 0 0,3-8 1,0-1 1157,0 0 1,1 1-1,0 0 1,18-22 241,-23 45-1822,3 5-29,0 0 0,2 0 0,10 19 0,-16-33 4,-1 0-1,1-1 1,0 1-1,0-1 1,0 1-1,0-1 1,0 0-1,0 1 1,0-1-1,0 0 0,0 0 1,1 0-1,-1 0 1,1 0-1,-1 0 1,0 0-1,1 0 1,3 1-1,-4-2 10,0 0 0,0-1 0,0 1 0,-1 0-1,1 0 1,0-1 0,0 1 0,0 0 0,0-1 0,0 1-1,0-1 1,-1 1 0,1-1 0,0 1 0,0-1 0,-1 0 0,1 1-1,0-1 1,-1 0 0,1 0 0,0 1 0,0-3 0,3-4 12,-1 0 1,0 0 0,0 0 0,0-1-1,1-8 1,-1 1 10,-2 8-13,0 0 1,1 1-1,0-1 0,0 0 1,1 1-1,-1 0 0,1-1 1,6-7-1,-8 13-15,0 0 0,0 1 0,0 0-1,0-1 1,0 1 0,0 0 0,0-1 0,0 1-1,0 0 1,0 0 0,0 0 0,0 0 0,0 0-1,1 0 1,-1 0 0,0 1 0,0-1-1,0 0 1,0 0 0,0 1 0,0-1 0,0 1-1,0-1 1,0 1 0,0-1 0,-1 1 0,1 0-1,0-1 1,0 1 0,1 1 0,25 23 15,22 42-20,-44-60 17,-1 0-1,0 1 1,-1-1 0,1 1-1,-1 0 1,-1 0-1,0 0 1,0 0-1,0 0 1,-1 0-1,0 0 1,-1 1-1,0 13 1,0-10 23,0 0 1,1 0-1,4 16 1,-9-52 308,1 0 1,1-1-1,3-43 1,12-93-335,-12 150 7,10-63 55,-9 68-41,-1 0 0,1 0 0,0 1 0,1-1 0,-1 0 0,1 1 0,0-1 0,1 1 0,5-8 0,-8 12-11,0 0 0,0 0 0,0 0 0,0 0-1,0 0 1,0 0 0,0 0 0,0 0 0,1 0 0,-1 0 0,0 1-1,0-1 1,1 1 0,-1-1 0,0 1 0,1-1 0,-1 1 0,1 0-1,-1-1 1,0 1 0,1 0 0,-1 0 0,1 0 0,-1 0 0,1 1-1,-1-1 1,0 0 0,1 0 0,-1 1 0,1-1 0,-1 1 0,0-1-1,0 1 1,1 0 0,-1 0 0,0-1 0,0 1 0,0 0 0,0 0-1,0 0 1,0 0 0,0 0 0,0 0 0,0 1 0,1 1 0,1 2 35,0 0 1,0 0 0,0 0-1,-1 1 1,1-1 0,-2 1-1,1 0 1,0 0 0,-1-1-1,0 8 1,-1-3 28,-1 0 1,0 0-1,0 0 1,-1 0-1,-1 0 1,1-1-1,-2 1 1,1-1-1,-1 0 1,-7 12-1,-2 0-115,0-1 1,-1 0-1,-17 18 0,17-23-412,0-1 0,-1-1 1,-1-1-1,-18 13 0,-14 9-459</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33.807"/>
    </inkml:context>
    <inkml:brush xml:id="br0">
      <inkml:brushProperty name="width" value="0.05" units="cm"/>
      <inkml:brushProperty name="height" value="0.05" units="cm"/>
      <inkml:brushProperty name="color" value="#FF0066"/>
    </inkml:brush>
  </inkml:definitions>
  <inkml:trace contextRef="#ctx0" brushRef="#br0">33 50 5825,'-17'-2'10017,"5"-3"-5996,12 4-3908,-1 0 1,1 1-1,-1-1 0,1 0 1,0 0-1,-1 0 0,1 1 1,0-1-1,0 0 0,-1 0 1,1 0-1,0 0 1,0 0-1,0 0 0,0 0 1,0 1-1,0-1 0,0 0 1,1 0-1,-1 0 0,0 0 1,0 0-1,1 1 0,-1-1 1,0 0-1,1 0 1,-1 0-1,1 1 0,0-2 1,0-1 80,4-9-113,-5 11-79,1 1 0,-1 0 0,0 0 0,0 0 0,1 0 0,-1 0 1,0 0-1,0 0 0,1 0 0,-1 0 0,0 0 0,1 0 0,-1 0 0,0 0 0,0 0 0,1 0 0,-1 0 1,0 0-1,1 0 0,-1 0 0,0 0 0,0 1 0,1-1 0,-1 0 0,0 0 0,0 0 0,1 0 0,-1 1 1,0-1-1,0 0 0,0 0 0,1 0 0,-1 1 0,0-1 0,0 0 0,0 0 0,0 1 0,0-1 0,0 0 1,1 0-1,-1 1 0,0-1 0,0 0 0,0 1 0,0-1 0,0 0 0,0 0 0,0 1 0,0-1 0,0 0 1,0 1-1,2 13 103,-2-11-90,1-1 0,-1 0 0,0 1 0,1-1 0,-1 0 0,1 1 0,0-1 1,0 0-1,-1 0 0,2 0 0,-1 0 0,2 4 0,27 36 146,-27-38-98,0 1 0,-1 0 0,0 0 0,0-1 0,0 2 0,-1-1 0,0 0 0,0 0 0,0 0 0,0 1-1,-1-1 1,0 6 0,0-10-60,-2 6 92</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34.455"/>
    </inkml:context>
    <inkml:brush xml:id="br0">
      <inkml:brushProperty name="width" value="0.05" units="cm"/>
      <inkml:brushProperty name="height" value="0.05" units="cm"/>
      <inkml:brushProperty name="color" value="#FF0066"/>
    </inkml:brush>
  </inkml:definitions>
  <inkml:trace contextRef="#ctx0" brushRef="#br0">46 12 4929,'-43'-12'10856,"40"17"-7978,7 14-4097,-1-4 2042,0-1-1017,8 54 932,-7-22-3628</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34.938"/>
    </inkml:context>
    <inkml:brush xml:id="br0">
      <inkml:brushProperty name="width" value="0.05" units="cm"/>
      <inkml:brushProperty name="height" value="0.05" units="cm"/>
      <inkml:brushProperty name="color" value="#FF0066"/>
    </inkml:brush>
  </inkml:definitions>
  <inkml:trace contextRef="#ctx0" brushRef="#br0">0 96 5913,'0'-4'4721,"0"3"-3400,0-1-65,2 1-96,14-8-136,0 5-304,41-13-167,-38 11-241,-2-1-80,-3-2-152,-1 1-48,-3 3-56,-1-2-96,-2 4-400,-4-2-393,0-1-1335,-3 4 1408</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35.374"/>
    </inkml:context>
    <inkml:brush xml:id="br0">
      <inkml:brushProperty name="width" value="0.05" units="cm"/>
      <inkml:brushProperty name="height" value="0.05" units="cm"/>
      <inkml:brushProperty name="color" value="#FF0066"/>
    </inkml:brush>
  </inkml:definitions>
  <inkml:trace contextRef="#ctx0" brushRef="#br0">1 78 5801,'0'-77'7314,"2"81"-5818,-2 5 537,0-8-1233,1 28 120,12 42-40,-6-41-224,1 0-96,-2-4-152,-3-3-79,-3 0-129,2-4-32,-2-5-560,-3-2 3208,6 1-2224</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37.607"/>
    </inkml:context>
    <inkml:brush xml:id="br0">
      <inkml:brushProperty name="width" value="0.05" units="cm"/>
      <inkml:brushProperty name="height" value="0.05" units="cm"/>
      <inkml:brushProperty name="color" value="#FF0066"/>
    </inkml:brush>
  </inkml:definitions>
  <inkml:trace contextRef="#ctx0" brushRef="#br0">20 41 6849,'-7'-11'2126,"5"10"-1453,1-1 1,0 0-1,-1-1 0,1 1 1,0 0-1,0 0 1,0 0-1,0-1 0,1 1 1,-1 0-1,0-4 1958,2 11-2014,12 153 639,-11-102-958,3 0-1,14 63 1,-16-109-278,0 0 1,0-1-1,1 1 0,1-1 0,-1 0 0,2 0 0,-1-1 0,1 0 0,0 0 0,1 0 1,0 0-1,0-1 0,1 0 0,0-1 0,0 0 0,0 0 0,14 7 0,-5-5 15,0-1 0,1 0 0,-1-1-1,2-1 1,-1 0 0,0-1 0,1-2-1,30 2 1,4-4 260</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38.629"/>
    </inkml:context>
    <inkml:brush xml:id="br0">
      <inkml:brushProperty name="width" value="0.05" units="cm"/>
      <inkml:brushProperty name="height" value="0.05" units="cm"/>
      <inkml:brushProperty name="color" value="#FF0066"/>
    </inkml:brush>
  </inkml:definitions>
  <inkml:trace contextRef="#ctx0" brushRef="#br0">234 204 7314,'-6'-2'921,"1"0"0,-1 0 0,1 0 1,0-1-1,0 0 0,0 0 0,-6-6 1,7 6-480,0 0-1,0 0 1,0 1 0,0-1 0,0 1 0,0 0 0,-1 0 0,1 1 0,-1-1 0,1 1 0,-1 0-1,-5-1 1,7 2-342,0 0-1,0 1 0,0-1 0,0 1 1,0 0-1,0-1 0,1 1 1,-1 1-1,0-1 0,0 0 0,1 1 1,-1-1-1,1 1 0,-1 0 0,1-1 1,0 1-1,0 1 0,0-1 0,0 0 1,0 0-1,0 1 0,1-1 1,-1 1-1,-1 3 0,-5 9 67,2 0 1,0 0-1,-5 19 0,8-24-71,2-7-83,-22 84 218,21-80-243,1 1 0,0-1-1,1 1 1,-1 0-1,1-1 1,1 1 0,0-1-1,0 1 1,3 10-1,-4-17 6,0 0 0,1 0 0,-1 0 0,0 0 0,0-1 1,1 1-1,-1 0 0,1 0 0,-1 0 0,1-1 0,-1 1 0,1 0 0,-1 0 0,1-1 0,0 1 0,-1-1 0,1 1 0,0 0 0,0-1 0,-1 1 0,1-1 0,0 0 0,0 1 0,0-1 0,0 0 0,0 1 0,-1-1 0,1 0 0,0 0 0,0 0 0,0 0 0,0 0 0,0 0 0,0 0 0,0 0 0,0 0 0,0 0 0,-1-1 0,1 1 0,0 0 0,0 0 0,0-1 0,0 1 0,-1-1 0,1 1 0,0-1 0,0 1 0,-1-1 0,1 1 0,0-1 0,-1 0 0,1 1 0,0-2 0,5-3 14,-1 0 1,-1 0-1,1-1 0,-1 1 1,5-10-1,4-11 25,-1 0-1,-1-1 1,-1-1-1,-2 0 1,-1 0-1,-1-1 1,-1 1-1,1-54 1,-6 68 27,-1 1 0,-4-24 0,5 33-10,-1 1 0,0-1 0,0 1 0,0-1 0,-1 1 0,1 0 0,-1-1 0,0 1 0,1 0 0,-2 0 0,1 0 0,0 0 0,-1 0 1,1 1-1,-4-3 0,6 4-46,0 1 1,-1 0-1,1-1 1,0 1-1,0 0 1,-1-1-1,1 1 0,-1 0 1,1 0-1,0-1 1,-1 1-1,1 0 1,0 0-1,-1 0 1,1-1-1,-1 1 1,1 0-1,-1 0 1,1 0-1,0 0 1,-1 0-1,1 0 1,-1 0-1,1 0 1,-1 0-1,1 0 1,-1 0-1,1 0 1,0 0-1,-1 1 1,1-1-1,-1 0 1,1 0-1,0 0 1,-1 1-1,1-1 1,0 0-1,-1 0 1,1 1-1,0-1 1,-1 0-1,1 1 1,0-1-1,-1 0 0,1 1 1,0-1-1,0 0 1,-1 1-1,1-1 1,0 1-1,0-1 1,0 1-1,0-1 1,0 0-1,0 1 1,0-1-1,0 1 1,0-1-1,0 1 1,0-1-1,0 0 1,0 1-1,3 36-77,-2-36 84,2 21-19,2-1-1,0 1 0,1-1 1,2 0-1,0-1 0,1 0 1,1 0-1,12 18 0,-16-30 4,0-1-1,1 1 0,-1-2 0,1 1 1,1-1-1,-1 0 0,1-1 0,10 6 1,-15-9 9,-1-1 0,1 0 0,0 0-1,0 0 1,0 0 0,0 0 0,0 0 0,0-1 0,1 1 0,-1-1 0,0 0 0,0 0 0,0 0 0,0-1 0,0 1 0,0-1 0,0 0 0,0 1 0,0-1-1,0-1 1,0 1 0,0 0 0,0-1 0,-1 1 0,1-1 0,0 0 0,-1 0 0,3-2 0,2-4 17,-1 1 1,0-1-1,0 0 0,-1 0 1,0-1-1,-1 1 0,0-1 1,0 0-1,3-11 0,0-4 90,-2-1 0,5-33 0,13 100 200,-18-33-329,39 65 116,-38-66-153,-1 0 0,1-1 0,1 0 0,-1 0 0,1-1 0,1 0 0,-1 0 0,9 5 0,-14-11-129,-1 1 0,1 0 0,0 0 1,0-1-1,0 1 0,0-1 0,0 0 0,0 1 0,-1-1 1,1 0-1,0 0 0,0 0 0,0 0 0,0-1 0,0 1 0,0 0 1,0-1-1,0 0 0,0 1 0,-1-1 0,1 0 0,0 0 1,-1 0-1,1 0 0,0 0 0,-1 0 0,1 0 0,-1-1 1,0 1-1,1 0 0,-1-1 0,0 0 0,2-1 0,6-15-1163</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39.004"/>
    </inkml:context>
    <inkml:brush xml:id="br0">
      <inkml:brushProperty name="width" value="0.05" units="cm"/>
      <inkml:brushProperty name="height" value="0.05" units="cm"/>
      <inkml:brushProperty name="color" value="#FF0066"/>
    </inkml:brush>
  </inkml:definitions>
  <inkml:trace contextRef="#ctx0" brushRef="#br0">130 112 6841,'-118'-105'3753,"110"107"-440,5 3-2201,11 3-976,3-7-144,10 1-200,7-2-216,3-14-528,6 4 600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04.834"/>
    </inkml:context>
    <inkml:brush xml:id="br0">
      <inkml:brushProperty name="width" value="0.05" units="cm"/>
      <inkml:brushProperty name="height" value="0.05" units="cm"/>
      <inkml:brushProperty name="color" value="#FF0066"/>
    </inkml:brush>
  </inkml:definitions>
  <inkml:trace contextRef="#ctx0" brushRef="#br0">8 251 8714,'-7'-4'8610,"7"2"-7538,0 1-392,18-11-104,41-50-152,-28 37-96,-1 4-176,-1 1-56,1 3-48,-3 4-80,-2-4-696,-1 2-472,-1 0-992,-1 0-665,-1 3 1833</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39.442"/>
    </inkml:context>
    <inkml:brush xml:id="br0">
      <inkml:brushProperty name="width" value="0.05" units="cm"/>
      <inkml:brushProperty name="height" value="0.05" units="cm"/>
      <inkml:brushProperty name="color" value="#FF0066"/>
    </inkml:brush>
  </inkml:definitions>
  <inkml:trace contextRef="#ctx0" brushRef="#br0">140 9 8714,'-16'-9'4858,"16"9"-4709,0 0 1,-1 0 0,1 0 0,0 0 0,-1 0-1,1 0 1,-1 0 0,1 1 0,0-1 0,-1 0-1,1 0 1,0 0 0,-1 0 0,1 1 0,0-1-1,-1 0 1,1 0 0,0 1 0,-1-1 0,1 0-1,0 0 1,0 1 0,-1-1 0,1 0 0,0 1-1,0-1 1,-2 4 126,1 0 0,0 0 0,0 0 0,1 0-1,-1 0 1,1 0 0,0 6 0,2 64 218,4 0 1,28 136-1,-25-161-345,-2 12-45,-7-49-35,1 0 0,0-1-1,1 1 1,0 0 0,1 0 0,8 21 0,-9-28 615</inkml:trace>
  <inkml:trace contextRef="#ctx0" brushRef="#br0" timeOffset="1">106 512 11715,'-105'-49'4552,"116"56"-3031,5-7-161,8-7-248,4-7-7,9-7-305,0 0-232,-3-3-344,0 4-144,-6 1-864,-4-2-144,7 5 487</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39.817"/>
    </inkml:context>
    <inkml:brush xml:id="br0">
      <inkml:brushProperty name="width" value="0.05" units="cm"/>
      <inkml:brushProperty name="height" value="0.05" units="cm"/>
      <inkml:brushProperty name="color" value="#FF0066"/>
    </inkml:brush>
  </inkml:definitions>
  <inkml:trace contextRef="#ctx0" brushRef="#br0">61 89 10674,'15'-79'3878,"-15"79"-3837,0-1-1,1 1 1,-1 0-1,0-1 1,0 1-1,0 0 0,0-1 1,0 1-1,0 0 1,0-1-1,0 1 1,0 0-1,0 0 1,0-1-1,-1 1 0,1 0 1,0-1-1,0 1 1,0 0-1,0 0 1,0-1-1,0 1 0,-1 0 1,1 0-1,0-1 1,0 1-1,-1 0 1,1 0-1,0-1 1,0 1-1,-1 0 0,1 0 1,0 0-1,0 0 1,-1 0-1,1-1 1,0 1-1,0 0 0,-1 0 1,1 0-1,0 0 1,-1 0-1,-15 8 1092,-11 18 292,23-19-1324,0 0 1,1 0-1,0 1 1,0-1-1,1 1 1,0 0-1,0-1 0,0 1 1,1 0-1,1 0 1,-1 0-1,1 0 1,1 0-1,-1 0 1,4 14-1,1 2-70,1-1-1,1 0 0,1 0 0,11 22 0,19 28 100,-21-41-951,16 39-1,-29-56-867,-3-5 603</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40.238"/>
    </inkml:context>
    <inkml:brush xml:id="br0">
      <inkml:brushProperty name="width" value="0.05" units="cm"/>
      <inkml:brushProperty name="height" value="0.05" units="cm"/>
      <inkml:brushProperty name="color" value="#FF0066"/>
    </inkml:brush>
  </inkml:definitions>
  <inkml:trace contextRef="#ctx0" brushRef="#br0">71 136 8706,'-71'-47'3857,"87"42"-1721,7-3-1384,17-3-688,2-4-16,5-4-96,2-1-8,-5 9 40</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42.172"/>
    </inkml:context>
    <inkml:brush xml:id="br0">
      <inkml:brushProperty name="width" value="0.05" units="cm"/>
      <inkml:brushProperty name="height" value="0.05" units="cm"/>
      <inkml:brushProperty name="color" value="#FF0066"/>
    </inkml:brush>
  </inkml:definitions>
  <inkml:trace contextRef="#ctx0" brushRef="#br0">264 565 5897,'-94'-52'3482,"93"51"-3292,-1 0 0,1 0 0,-1 0 0,1 0 0,-1 0 0,1 0 1,0-1-1,-1 1 0,1 0 0,0-1 0,0 0 0,0 1 0,0-1 0,0 1 0,1-1 0,-1 0 0,0 0 0,1 1 0,-1-1 0,1 0 0,0 0 0,0 0 0,-1 1 0,1-1 0,0 0 0,1 0 0,-1 0 0,0 0 0,0 0 0,1 1 0,0-3 0,1-7 800,-2 8-787,0 1 1,0-1-1,0 1 0,0-1 0,0 1 0,-1-1 1,1 1-1,-1-1 0,0 1 0,0-1 1,-2-3-1,3 5-169,-1 1 0,1-1 0,0 1 0,-1-1 0,1 1 0,-1 0 0,1-1 0,-1 1 0,1 0 0,-1-1 0,1 1 0,-1 0 0,1 0 0,-1-1 0,1 1 0,-1 0 1,1 0-1,-1 0 0,1 0 0,-1 0 0,0 0 0,0 0 0,-1 0-20,0 1 1,0-1-1,1 1 1,-1 0-1,0-1 1,1 1-1,-1 0 1,1 0-1,-1 0 0,-2 3 1,-5 3 0,1 2 1,0-1-1,1 1 0,0 1 1,0-1-1,-7 17 0,1-2-32,-16 47-1,27-65-6,0 1 1,0 0 0,1-1-1,0 1 1,0 0-1,1 0 1,0 0-1,1 12 1,-1-17 11,0 0 0,1-1 1,-1 1-1,1 0 1,-1-1-1,1 1 0,0 0 1,0-1-1,0 1 0,-1-1 1,1 1-1,1-1 1,-1 0-1,0 1 0,0-1 1,0 0-1,1 0 0,-1 0 1,1 0-1,-1 0 0,1 0 1,-1 0-1,1 0 1,-1-1-1,1 1 0,0-1 1,-1 1-1,1-1 0,0 1 1,0-1-1,-1 0 0,1 0 1,0 0-1,0 0 1,-1 0-1,1-1 0,0 1 1,0 0-1,-1-1 0,3 0 1,0 0-1,0 0 0,-1 0 0,1-1 0,0 1 0,0-1-1,-1 0 1,1 0 0,-1-1 0,0 1 0,1-1 0,-1 1 0,5-7 0,28-42 74,-20 26 54,-15 24-106,-1 0-1,1 0 0,0-1 1,0 1-1,0 0 1,0 0-1,0 0 1,0 0-1,1 0 1,-1 0-1,0 0 0,0 0 1,1 1-1,-1-1 1,1 0-1,-1 1 1,0-1-1,1 1 1,-1 0-1,1-1 0,-1 1 1,1 0-1,-1 0 1,3 0-1,-1 1 3,-1-1-1,1 1 1,0 0-1,-1 0 1,1 1 0,-1-1-1,1 0 1,-1 1-1,0-1 1,1 1-1,-1 0 1,2 2 0,5 6 12,0 0 1,-1 0 0,-1 1 0,11 19 0,-7-9-7,-1 1-1,-1-1 1,0 2 0,-2-1 0,-1 1-1,-1 0 1,-1 0 0,0 1 0,-2 0-1,-1-1 1,-1 1 0,-6 43 0,5-59 13,-1-1 1,-1 1 0,1-1-1,-1 0 1,-8 13 0,9-17-8,1 0 0,-1-1 0,0 1 1,1-1-1,-1 0 0,0 0 0,-1 0 0,1 0 0,0 0 1,0 0-1,-1 0 0,0-1 0,1 1 0,-1-1 1,0 0-1,1 0 0,-6 2 0,6-3-11,1 0 0,0 0 0,0 0-1,0 0 1,0-1 0,0 1 0,0 0 0,0-1 0,0 1-1,0 0 1,-1-1 0,1 1 0,1-1 0,-1 0 0,0 1-1,0-1 1,0 0 0,0 1 0,0-1 0,1 0-1,-1 0 1,0 0 0,1 0 0,-1 0 0,0 0 0,0-2-1,-11-29 133,8 8-106,0 0 0,1 0 0,2 0 0,0 0 0,2-1 0,1 1 0,6-35 0,0 18 104,2 1 1,2 0-1,26-59 0,-35 90-91,4-7 134,0 1 0,0 0 0,2 0 0,0 0 0,0 1 0,14-15 0,-23 29-179,0 0-7,0 0 1,0-1 0,0 1-1,0 0 1,1 0 0,-1 0-1,0 0 1,0 0-1,0 0 1,0 0 0,0-1-1,0 1 1,0 0-1,0 0 1,0 0 0,1 0-1,-1 0 1,0 0-1,0 0 1,0 0 0,0 0-1,0 0 1,0 0 0,1 0-1,-1 0 1,0 0-1,0 0 1,0 0 0,0 0-1,0 0 1,1 0-1,-1 0 1,0 0 0,0 0-1,0 0 1,0 0-1,0 0 1,0 0 0,1 0-1,-1 0 1,0 0 0,0 0-1,0 0 1,0 0-1,0 0 1,0 1 0,0-1-1,1 0 1,-1 0-1,0 0 1,0 0 0,0 0-1,0 0 1,0 0-1,0 1 1,0-1 0,0 0-1,0 0 1,0 0 0,0 0-1,0 0 1,0 1-1,1-1-2,11 21 22,-3-16-29,-1-1 0,1 0 0,0 0 0,0-1 0,1 0 0,-1 0 0,0-1 0,1 0 0,0-1 0,-1 0 0,16 0 0,-20-3 10,-1 0 0,1 0 0,0 0 1,0 0-1,-1-1 0,0 1 1,1-1-1,-1 0 0,0-1 0,0 1 1,-1-1-1,1 1 0,-1-1 0,1 0 1,2-6-1,2 0 21,-8 10-33,0 0 0,0 0-1,-1 0 1,1 0-1,0 0 1,0 0 0,0 0-1,0 0 1,0 0 0,0 0-1,0 0 1,0 0 0,0 0-1,0 0 1,0 0-1,0 0 1,0 0 0,-1 0-1,1 0 1,0 0 0,0-1-1,0 1 1,0 0-1,0 0 1,0 0 0,0 0-1,0 0 1,0 0 0,0 0-1,0 0 1,0 0 6,0 0 1,0 0 0,-1 1-1,1-1 1,0 0-1,0 0 1,0 0 0,-1 1-1,1-1 1,0 0-1,0 0 1,-1 0 0,1 0-1,0 0 1,0 0-1,-1 0 1,1 0-1,0 1 1,0-1 0,-1 0-1,1 0 1,0 0-1,-1 0 1,1 0 0,0 0-1,0-1 1,-1 1-1,1 0 1,0 0 0,0 0-1,-1 0 1,1 0-1,0 0 1,0 0-1,-1 0 1,1-1 0,0 1-1,0 0 1,0 0-1,-1 0 1,1-1 0,0 1-1,0 0 1,0 0-1,-1 0 1,1-1 0,0 1-1,0-2 22,0-1-1,0 1 1,-1 0 0,1 0-1,-1 0 1,1 0-1,-1-1 1,0 1-1,0 0 1,0 0 0,-1-2-1,-3-3 69,5 5-86,0 1 0,0 0 0,-1-1 0,1 1 0,0 0 0,0 0 0,0-1 0,0 1 0,1 0 0,-1 0 0,0-1 0,0 1-1,1 0 1,0-2 0,1-5 15,0 15-17,0 0 1,0 0-1,1 0 1,0-1-1,0 1 1,1-1-1,0 0 1,0 0-1,1 0 1,-1-1-1,7 6 1,-3-2-2,-7-6 4,1-1 0,0 1 0,0 0 0,0-1 0,1 0 0,-1 1 0,1-1 0,-1 0 0,1 0 0,0-1 0,-1 1 0,1 0 0,0-1 0,0 0 0,0 0 0,0 0 0,6 1 0,-8-2 4,0 0 0,-1 0 1,1 0-1,0 0 0,0-1 1,0 1-1,0 0 0,-1-1 0,1 1 1,0-1-1,0 1 0,-1-1 1,1 1-1,0-1 0,-1 1 0,1-1 1,-1 1-1,1-1 0,0 0 1,-1 0-1,1 0 0,0-2 14,0 0-1,0 1 1,0-1-1,0 0 1,0 1 0,-1-1-1,1 0 1,-1-5-1,0 1 0,0 1-1,0-1 0,-1 0 0,0 1 0,0-1 1,-1 1-1,1-1 0,-2 1 0,1 0 0,-1 0 1,1 0-1,-2 0 0,1 0 0,-1 1 1,0-1-1,0 1 0,0 0 0,-9-8 0,13 13-21,0 0 0,0 0-1,0 0 1,0 0-1,-1 0 1,1 0 0,0 0-1,0 0 1,0 0-1,0-1 1,0 1 0,0 0-1,0 0 1,0 0 0,-1 0-1,1 0 1,0-1-1,0 1 1,0 0 0,0 0-1,0 0 1,0 0-1,0 0 1,0-1 0,0 1-1,0 0 1,0 0-1,0 0 1,0 0 0,0-1-1,0 1 1,0 0 0,0 0-1,0 0 1,0 0-1,0 0 1,1-1 0,-1 1-1,0 0 1,0 0-1,0 0 1,0 0 0,0 0-1,0-1 1,0 1-1,0 0 1,1 0 0,-1 0-1,0 0 1,0 0 0,0 0-1,0 0 1,0 0-1,1 0 1,-1 0 0,0 0-1,0 0 1,0-1-1,0 1 1,0 0 0,1 0-1,-1 0 1,0 0 0,0 0-1,0 0 1,0 0-1,1 1 1,-1-1 0,14 0 89,-12 0-106,39-2 97,-26 2-23,0 0 1,24 2-1,-25 1-28,-7-2 152,0-13-37,-6 10-143,0-1 1,1 1 0,-1 0-1,1 0 1,-1 0-1,1 0 1,0 0-1,0 1 1,0-1 0,0 0-1,0 1 1,0 0-1,1-1 1,-1 1 0,0 0-1,5-1 1,13-9 41,-18 10-30,0-1 1,-1 0-1,1 0 1,-1 1 0,1-1-1,-1 0 1,0 0-1,0 0 1,0-1-1,1-2 1,-1 3-17,0 0-1,-1 0 0,1 0 1,0 0-1,0 1 1,1-1-1,-1 0 1,0 0-1,1 1 1,-1-1-1,1 1 1,1-2-1,-2 2 5,1 1-1,0 0 1,-1-1-1,1 1 1,-1 0-1,1 0 1,0 0-1,-1 0 1,1 0-1,0 0 1,-1 0-1,1 1 1,0-1-1,-1 1 1,1-1-1,-1 1 1,1-1-1,-1 1 1,1 0-1,-1 0 1,0 0-1,3 2 1,1 0 1,1 0 1,-1 0 0,1 1 1,-1-1-1,0 1 0,0 1 0,-1-1 1,1 0-1,-1 1 0,0 0 1,0 0-1,-1 0 0,5 8 0,5 15 4,3 3-3,12 34 0,-25-56 12,0 0 1,-1 1-1,0-1 0,0 1 1,-1-1-1,0 1 0,-1 0 0,-1 14 1,2-24-7,-1 1 1,0-1-1,0 0 1,0 1 0,0-1-1,0 0 1,0 1-1,0-1 1,0 0 0,0 1-1,-1-1 1,1 0-1,0 1 1,0-1-1,0 0 1,0 1 0,0-1-1,-1 0 1,1 1-1,0-1 1,0 0-1,0 0 1,-1 1 0,1-1-1,0 0 1,0 0-1,-1 0 1,1 1 0,0-1-1,-1 0 1,1 0-1,0 0 1,-1 0-1,1 1 1,-10-10 127,-5-20-8,5-1-118,1 0 0,2-1-1,1 0 1,1 0 0,1 0-1,2 0 1,4-61 0,0 76-17,0 0 1,1-1 0,1 1 0,0 1-1,1-1 1,1 0 0,0 1 0,11-18 0,-14 28 10,0 1 1,0-1-1,1 0 1,0 1 0,0 0-1,0 0 1,0 0 0,1 0-1,-1 1 1,1 0 0,9-5-1,-10 7 9,0-1-1,0 1 1,0 0 0,1 0 0,-1 1-1,1-1 1,-1 1 0,0 0-1,1 0 1,-1 0 0,1 1-1,-1-1 1,0 1 0,0 0-1,1 1 1,-1-1 0,5 3-1,-6-3 3,0 0 0,0 1-1,-1-1 1,1 1 0,0-1 0,0 1-1,-1 0 1,1 0 0,-1 0 0,0 1-1,1-1 1,-1 0 0,0 1 0,0 0-1,-1-1 1,1 1 0,0 0-1,-1 0 1,2 5 0,-2-3 14,0-1 0,-1 1 0,0-1-1,0 1 1,0-1 0,0 1 0,-1-1 0,0 1 0,0-1 0,0 0 0,0 1-1,-3 6 1,-3 2-46,0 0 1,0 0-1,-1-1 0,-1 0 0,0 0 0,-1-1 0,-16 15 0,-6 3-632,7-4 268</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46.154"/>
    </inkml:context>
    <inkml:brush xml:id="br0">
      <inkml:brushProperty name="width" value="0.05" units="cm"/>
      <inkml:brushProperty name="height" value="0.05" units="cm"/>
      <inkml:brushProperty name="color" value="#FF0066"/>
    </inkml:brush>
  </inkml:definitions>
  <inkml:trace contextRef="#ctx0" brushRef="#br0">13 25 2216,'-2'-8'9233,"-3"-2"-3424,1 4-2440,2 8-1455,7 199-1666,-5-190-1160,3-3 376</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46.641"/>
    </inkml:context>
    <inkml:brush xml:id="br0">
      <inkml:brushProperty name="width" value="0.05" units="cm"/>
      <inkml:brushProperty name="height" value="0.05" units="cm"/>
      <inkml:brushProperty name="color" value="#FF0066"/>
    </inkml:brush>
  </inkml:definitions>
  <inkml:trace contextRef="#ctx0" brushRef="#br0">44 22 6289,'-43'-22'11160,"44"28"-7671,7 13-3980,0 2 711,-3-5-511,-1-1 1,0 1-1,-1 0 0,-1 0 0,0 21 1,-2-18-3487,3-13 2690</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47.062"/>
    </inkml:context>
    <inkml:brush xml:id="br0">
      <inkml:brushProperty name="width" value="0.05" units="cm"/>
      <inkml:brushProperty name="height" value="0.05" units="cm"/>
      <inkml:brushProperty name="color" value="#FF0066"/>
    </inkml:brush>
  </inkml:definitions>
  <inkml:trace contextRef="#ctx0" brushRef="#br0">0 200 5097,'18'-51'2857,"-18"48"-625,8 5-503,2-1-161,3-1-272,5 0-176,-2-4-439,2 0-177,3 3-296,-3-2-88,-2 3-88,-2-5-32,-4 1-240,-4 3-288,-1-2-721,-1 1-447,-4 0 1016</inkml:trace>
  <inkml:trace contextRef="#ctx0" brushRef="#br0" timeOffset="1">209 38 7050,'5'-37'3784,"-2"50"-871,-1 0-857,1 6-279,3 8-329,-1-4-272,0 3-520,2-7-191,-4-1-281,2-2-56,1-3-801,-3 0 3458,14 3-2257</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48.347"/>
    </inkml:context>
    <inkml:brush xml:id="br0">
      <inkml:brushProperty name="width" value="0.05" units="cm"/>
      <inkml:brushProperty name="height" value="0.05" units="cm"/>
      <inkml:brushProperty name="color" value="#FF0066"/>
    </inkml:brush>
  </inkml:definitions>
  <inkml:trace contextRef="#ctx0" brushRef="#br0">471 1 6305,'-4'29'10540,"-16"23"-7030,6-24-3822,-23 34 0,-100 129 742,106-154-328,-1-1-1,-69 58 1,67-63-24,22-20-69,0-1-1,-19 14 1,27-21-276,2 1 120</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51.094"/>
    </inkml:context>
    <inkml:brush xml:id="br0">
      <inkml:brushProperty name="width" value="0.05" units="cm"/>
      <inkml:brushProperty name="height" value="0.05" units="cm"/>
      <inkml:brushProperty name="color" value="#FF0066"/>
    </inkml:brush>
  </inkml:definitions>
  <inkml:trace contextRef="#ctx0" brushRef="#br0">141 52 2417,'-69'-3'1200,"67"3"-1047,1 0 1,-1 0-1,1-1 1,0 1-1,-1-1 1,1 1-1,-1-1 1,1 1-1,0-1 1,-1 0-1,1 0 0,0 0 1,0 0-1,0 0 1,-1 0-1,1 0 1,0 0-1,0 0 1,1 0-1,-1 0 1,0-1-1,0 1 1,1 0-1,-1-1 1,0 1-1,0-3 1,-6-9 6201,-2 4-188,9 13-5401,3 18-816,-2-7-55,-1 0 0,-1 1 0,0-1 1,-1 0-1,0 0 0,-1 0 0,-1 0 0,-8 22 0,8-21-3160,5-13 2246</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51.577"/>
    </inkml:context>
    <inkml:brush xml:id="br0">
      <inkml:brushProperty name="width" value="0.05" units="cm"/>
      <inkml:brushProperty name="height" value="0.05" units="cm"/>
      <inkml:brushProperty name="color" value="#FF0066"/>
    </inkml:brush>
  </inkml:definitions>
  <inkml:trace contextRef="#ctx0" brushRef="#br0">19 1 6465,'-9'13'-382,"-1"5"8454,15 15-3263,6 7-4681,-2 1 0,-2 0 0,4 59 0,-11-100-256,0 0-1,0 1 0,1-1 1,-1 1-1,0-1 1,0 0-1,0 1 1,0-1-1,0 1 0,0-1 1,0 0-1,0 1 1,0-1-1,0 1 1,0-1-1,0 0 0,-1 1 1,1-1-1,0 1 1,0-1-1,0 0 1,0 1-1,-1-1 0,1 0 1,0 1-1,0-1 1,-1 0-1,1 1 1,0-1-1,-1 0 0,1 0 1,0 1-1,-1-1 1,1 0-1,0 0 1,-1 0-1,1 0 0,0 1 1,-1-1-1,0 0 1,0-1-81,0 1 1,0-1 0,0 1-1,0-1 1,0 0 0,1 1 0,-1-1-1,0 0 1,0 0 0,1 0-1,-1 0 1,0 0 0,1 0-1,-2-2 1,-5-23 388,7 25 65,0 0-1,0-1 1,0 1-1,0 0 1,0-1-1,0 1 1,1 0-1,-1-1 0,1 1 1,-1 0-1,1 0 1,-1-1-1,1 1 1,0 0-1,-1 0 0,1 0 1,0 0-1,1-2 1,31-25 1185,-12 9-579,-1-1-1,28-32 1,-30 31-166,24-32 740,-42 53-1430,0 0 0,0-1 0,0 1-1,0 0 1,0 0 0,0-1 0,0 1 0,0 0 0,0 0 0,0 0 0,0-1 0,1 1 0,-1 0 0,0 0 0,0 0 0,0 0 0,0-1 0,0 1 0,1 0 0,-1 0 0,0 0 0,0 0-1,0 0 1,1 0 0,-1-1 0,0 1 0,0 0 0,0 0 0,1 0 0,-1 0 0,0 0 0,0 0 0,1 0 0,-1 0 0,0 0 0,0 0 0,1 0 0,-1 0 0,0 0 0,0 0 0,0 0-1,1 0 1,-1 0 0,0 1 0,0-1 0,0 0 0,1 0 0,-1 0 0,0 0 0,0 0 0,0 0 0,1 1 0,-1-1 0,0 0 0,0 0 0,0 0 0,0 0 0,0 1 0,0-1 0,1 0-1,7 22-2042,3 7 863,9-2 575,23 24 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05.266"/>
    </inkml:context>
    <inkml:brush xml:id="br0">
      <inkml:brushProperty name="width" value="0.05" units="cm"/>
      <inkml:brushProperty name="height" value="0.05" units="cm"/>
      <inkml:brushProperty name="color" value="#FF0066"/>
    </inkml:brush>
  </inkml:definitions>
  <inkml:trace contextRef="#ctx0" brushRef="#br0">57 108 6145,'66'-9'2648,"-64"9"-2473,0 0 0,1 0 0,-1 1 0,0-1 0,0 1 0,0 0 0,0 0 0,0-1 0,0 1 0,0 0 0,0 1 0,0-1 0,0 0 0,-1 0 0,1 1 0,-1-1 0,1 1 0,-1 0 0,1-1 0,-1 1 0,0 0 0,0 0 0,1 0 0,-1 0 0,1 3 0,2 2 472,115 156 4463,-90-131-5004,-18-21-2239</inkml:trace>
  <inkml:trace contextRef="#ctx0" brushRef="#br0" timeOffset="1">18 228 8410,'-12'-3'3705,"8"2"-1737,2-2-152,5-3-343,-3 4-289,0 1-488,14-8-184,16-14-224,37-35-80,-34 35-128,2 1-40,-8 4-376,3 0-408,-6 4-1008,-1 1-657,2-1 1449</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52.824"/>
    </inkml:context>
    <inkml:brush xml:id="br0">
      <inkml:brushProperty name="width" value="0.05" units="cm"/>
      <inkml:brushProperty name="height" value="0.05" units="cm"/>
      <inkml:brushProperty name="color" value="#FF0066"/>
    </inkml:brush>
  </inkml:definitions>
  <inkml:trace contextRef="#ctx0" brushRef="#br0">994 61 3385,'-14'-30'4395,"-1"0"3807,-2 795-5659,1-539-2503,-63 307-1,18-268 122,-135 358 1,138-485 152,-77 132 1,115-233-187,-3 5 141,-2-2-1,-2-1 1,-1-1 0,-2-2-1,-2 0 1,-56 47 0,55-53 58,15-12 13,-2-2 1,-35 25-1,55-41-354,0 0 0,0 0 0,0 0 0,0 0 0,0 0 0,-1 0 0,1 0-1,0 0 1,0 0 0,0 0 0,0 0 0,0 0 0,0 0 0,0 0 0,0 0 0,0 0 0,0 0 0,0 0 0,-1 0 0,1 0 0,0 0 0,0 0 0,0 0 0,0 0 0,0 0 0,0 0-1,0 0 1,0 0 0,0 0 0,0 0 0,0 0 0,0 0 0,-1 0 0,1 0 0,0-1 0,0 1 0,0 0 0,0 0 0,0 0 0,0 0 0,0 0 0,0 0 0,0 0 0,0 0 0,0 0-1,0 0 1,0 0 0,0 0 0,0-1 0,0 1 0,0 0 0,0 0 0,0 0 0,0 0 0,0 0 0,0 0 0,0 0 0,0 0 0,0 0 0,0 0 0,0-1 0,0 1 0,0 0 0,0 0-1,0 0 1,0 0 0,0 0 0,0 0 0,1 0 0,3-13-661,17-25-427,53-55-2428,-53 64 2535</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8:53.242"/>
    </inkml:context>
    <inkml:brush xml:id="br0">
      <inkml:brushProperty name="width" value="0.05" units="cm"/>
      <inkml:brushProperty name="height" value="0.05" units="cm"/>
      <inkml:brushProperty name="color" value="#FF0066"/>
    </inkml:brush>
  </inkml:definitions>
  <inkml:trace contextRef="#ctx0" brushRef="#br0">131 1 8482,'-2'0'407,"1"0"0,-1 0 1,1 1-1,-1-1 0,0 0 1,1 1-1,-1 0 0,1-1 1,-1 1-1,1 0 0,-1 0 1,1-1-1,-2 2 0,-16 20 1832,-9 31-1533,23-43-149,-4 11-153,0 0-1,1 0 0,1 0 0,1 1 0,1 0 1,1 1-1,0-1 0,1 31 0,3-51-366,0 0-1,0 1 0,1-1 0,-1 0 1,1 0-1,-1 0 0,1 0 1,0 0-1,-1 0 0,1 0 0,0 0 1,1 0-1,-1 0 0,0 0 1,0-1-1,1 1 0,-1 0 1,1-1-1,0 1 0,-1-1 0,1 0 1,0 1-1,0-1 0,0 0 1,0 0-1,0 0 0,0-1 1,0 1-1,0 0 0,0-1 0,0 1 1,0-1-1,1 0 0,-1 1 1,0-1-1,0 0 0,0-1 1,3 1-1,9-1 62,0-1-1,0 0 1,-1-1 0,21-6 0,-16 3-27,0 0 1,0-1 0,-1-1-1,0 0 1,0-1 0,-1-1-1,26-21 1,-4 2 84</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9:11.510"/>
    </inkml:context>
    <inkml:brush xml:id="br0">
      <inkml:brushProperty name="width" value="0.05" units="cm"/>
      <inkml:brushProperty name="height" value="0.05" units="cm"/>
      <inkml:brushProperty name="color" value="#FF0066"/>
    </inkml:brush>
  </inkml:definitions>
  <inkml:trace contextRef="#ctx0" brushRef="#br0">84 310 5201,'-56'-15'2667,"39"8"6941,8 149-9344,8-140-256,1-1 1,0 1-1,-1-1 0,1 1 1,0-1-1,0 1 1,0-1-1,0 1 1,0-1-1,1 1 0,-1-1 1,0 1-1,1-1 1,-1 1-1,1-1 0,-1 0 1,1 1-1,-1-1 1,1 0-1,0 1 1,0-1-1,0 0 0,0 0 1,0 0-1,0 0 1,0 0-1,0 0 0,0 0 1,2 1-1,0-2 22,-1 1-1,1-1 0,0 0 1,-1 0-1,1-1 0,-1 1 0,1 0 1,0-1-1,-1 0 0,1 1 1,-1-1-1,1 0 0,-1 0 1,0-1-1,5-2 0,39-25 282,-1-2 0,63-58 0,-103 84-297,213-207 415,-176 168-628,-36 38 147,-1 0 0,1 1 1,-1 0-1,2 0 0,-1 1 1,10-6-1,-10 8 28,0 0 0,0 1 0,-1 0 0,1 0 1,0 0-1,0 1 0,10 0 0,-16 0 23</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9:13.565"/>
    </inkml:context>
    <inkml:brush xml:id="br0">
      <inkml:brushProperty name="width" value="0.05" units="cm"/>
      <inkml:brushProperty name="height" value="0.05" units="cm"/>
      <inkml:brushProperty name="color" value="#FF0066"/>
    </inkml:brush>
  </inkml:definitions>
  <inkml:trace contextRef="#ctx0" brushRef="#br0">29 117 9618,'-12'3'8804,"5"7"-7116,1 25-2172,4-11 665,1 1 1,1-1 0,1 1 0,5 33 0,-5-57-158,-1 0 0,1 0 0,-1 0 0,1 0 1,-1 0-1,1 0 0,0 0 0,-1 0 0,1-1 0,0 1 0,0 0 0,0 0 0,0-1 0,-1 1 0,1 0 1,0-1-1,0 1 0,0-1 0,0 0 0,0 1 0,1-1 0,-1 1 0,0-1 0,0 0 0,0 0 1,0 0-1,0 0 0,0 0 0,0 0 0,1 0 0,-1 0 0,0 0 0,0-1 0,0 1 0,0 0 0,0-1 1,0 1-1,0 0 0,2-2 0,40-19 621,-42 20-635,24-15 156,-2-1 0,1-1-1,-2-1 1,23-26 0,69-95-1291,-74 83 143</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9:14.909"/>
    </inkml:context>
    <inkml:brush xml:id="br0">
      <inkml:brushProperty name="width" value="0.05" units="cm"/>
      <inkml:brushProperty name="height" value="0.05" units="cm"/>
      <inkml:brushProperty name="color" value="#FF0066"/>
    </inkml:brush>
  </inkml:definitions>
  <inkml:trace contextRef="#ctx0" brushRef="#br0">11 547 2328,'-2'-6'1053,"0"-1"0,0 0 0,0 1 0,1-1 0,0 0 0,1 0 0,-1 0 0,1 0 0,1 0 0,-1 0 0,1 0 0,0 0 0,1 0 0,4-13 1,-4 14-403,1 22 2666,13 48-3240,-15-62-70,-1 0 0,1 0 1,-1 1-1,1-1 0,0 0 0,0 0 1,0-1-1,0 1 0,0 0 1,1 0-1,-1 0 0,0-1 0,1 1 1,0-1-1,-1 1 0,1-1 1,0 0-1,-1 1 0,1-1 1,0 0-1,0 0 0,0 0 0,0-1 1,0 1-1,0 0 0,0-1 1,1 1-1,-1-1 0,4 1 0,1-2 23,-1 1-1,1-1 1,-1 0-1,1 0 1,-1-1-1,0 1 1,0-1-1,7-4 1,6-3 44,-1-1 1,-1-1-1,0 0 0,-1-1 1,0-1-1,21-22 1,82-101 122,-78 85-174,-34 43-45,129-147 1646,-54 75-951</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19:16.814"/>
    </inkml:context>
    <inkml:brush xml:id="br0">
      <inkml:brushProperty name="width" value="0.05" units="cm"/>
      <inkml:brushProperty name="height" value="0.05" units="cm"/>
      <inkml:brushProperty name="color" value="#FF0066"/>
    </inkml:brush>
  </inkml:definitions>
  <inkml:trace contextRef="#ctx0" brushRef="#br0">0 169 6233,'0'0'11771,"1"14"-9567,0 5-2068,1 1 0,1-1 0,0 1 0,2-1 0,0 0 0,15 32 1,-19-48-115,0 0 1,0 0 0,1-1-1,0 1 1,-1 0-1,1-1 1,0 1 0,1-1-1,-1 0 1,0 1 0,0-1-1,1 0 1,5 3 0,-5-4 8,0-1 1,0 1-1,0-1 1,0 1-1,0-1 0,0 0 1,0 0-1,0 0 1,-1-1-1,1 1 1,0-1-1,0 0 0,0 0 1,0 0-1,4-2 1,13-5 147,0-2 0,0-1 0,-1 0 0,0-1 1,-1-1-1,-1-1 0,0-1 0,16-16 0,10-17 149,56-78-1,-58 75-599,4 18 101</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9:27.896"/>
    </inkml:context>
    <inkml:brush xml:id="br0">
      <inkml:brushProperty name="width" value="0.05" units="cm"/>
      <inkml:brushProperty name="height" value="0.05" units="cm"/>
      <inkml:brushProperty name="color" value="#FF0066"/>
    </inkml:brush>
  </inkml:definitions>
  <inkml:trace contextRef="#ctx0" brushRef="#br0">2 319 5777,'-2'6'8196,"2"0"-4340,9 16-4744,-1-7 1717,17 36-777,-24-49-39,0 0-1,0 0 0,0 0 0,0 0 0,0-1 0,1 1 1,-1 0-1,1-1 0,-1 1 0,1-1 0,-1 1 0,1-1 0,0 0 1,-1 0-1,1 0 0,0 0 0,0 0 0,0 0 0,0 0 1,0 0-1,0-1 0,0 1 0,0-1 0,1 0 0,-1 0 0,0 1 1,0-1-1,0 0 0,0-1 0,0 1 0,0 0 0,3-1 1,4-3 80,0 1 0,0-1 1,-1 0-1,1-1 1,13-10-1,-6 4-2,71-46-559,-3-4 0,148-141 1,-152 120-97</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9:28.496"/>
    </inkml:context>
    <inkml:brush xml:id="br0">
      <inkml:brushProperty name="width" value="0.05" units="cm"/>
      <inkml:brushProperty name="height" value="0.05" units="cm"/>
      <inkml:brushProperty name="color" value="#FF0066"/>
    </inkml:brush>
  </inkml:definitions>
  <inkml:trace contextRef="#ctx0" brushRef="#br0">1 260 8946,'1'3'3961,"4"0"-2385,6-1-352,2 4-119,4 1-505,4-9-128,-4-9-216,9-9-96,8-12-80,0-5-24,11-9-256,2-1-592,5 2 2256,0 5-1344</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9:29.052"/>
    </inkml:context>
    <inkml:brush xml:id="br0">
      <inkml:brushProperty name="width" value="0.05" units="cm"/>
      <inkml:brushProperty name="height" value="0.05" units="cm"/>
      <inkml:brushProperty name="color" value="#FF0066"/>
    </inkml:brush>
  </inkml:definitions>
  <inkml:trace contextRef="#ctx0" brushRef="#br0">16 75 10178,'-15'-7'4401,"15"-1"-2568,10 2-337,9-4-760,5 0-288,7 1-224,3 1-64,7 6-80,-1 0-104,5 6-520,5-4-672,9-4 2000,-3-9-960</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9:29.475"/>
    </inkml:context>
    <inkml:brush xml:id="br0">
      <inkml:brushProperty name="width" value="0.05" units="cm"/>
      <inkml:brushProperty name="height" value="0.05" units="cm"/>
      <inkml:brushProperty name="color" value="#FF0066"/>
    </inkml:brush>
  </inkml:definitions>
  <inkml:trace contextRef="#ctx0" brushRef="#br0">7 126 8978,'-7'5'6337,"15"-5"-2832,-6-1-2537,35-9-264,54-26-392,-36 6-440,22-24 88</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05.689"/>
    </inkml:context>
    <inkml:brush xml:id="br0">
      <inkml:brushProperty name="width" value="0.05" units="cm"/>
      <inkml:brushProperty name="height" value="0.05" units="cm"/>
      <inkml:brushProperty name="color" value="#FF0066"/>
    </inkml:brush>
  </inkml:definitions>
  <inkml:trace contextRef="#ctx0" brushRef="#br0">33 100 4857,'4'-1'6409,"13"7"-4432,3 20-742,145 157 1811,-149-166-2732,-16-17-328,0 0 0,0 0 0,0 0 1,0 0-1,0 0 0,0 0 0,0 0 1,0 0-1,1 0 0,-1 0 0,0 0 1,0 0-1,0 0 0,0 0 0,0 0 1,0 0-1,0 0 0,0 1 0,0-1 1,0 0-1,0 0 0,0 0 0,0 0 1,0 0-1,1 0 0,-1 0 0,0 0 1,0 0-1,0 1 0,0-1 0,0 0 1,0 0-1,0 0 0,0 0 0,0 0 1,0 0-1,0 0 0,0 0 0,0 1 1,0-1-1,-1 0 0,1 0 0,0 0 1,0 0-1,0 0 0,0 0 0,0 0 1,0 0-1,0 0 0,0 1 1,0-1-1,0 0 0,0 0 0,0 0 1,0 0-1,0 0 0,-1 0 0,1 0 1,0 0-1,0 0 0,0 0 0,0 0 1,0 0-1,0 0 0,0 0 0,0 0 1,-1 0-1,1 0 0,-38-20-1782,18 7 1591,0-1 1,1-1 0,1 0-1,-22-25 1,19 17 91,7 8 113,1 0 0,-19-28 1,30 40 7,-1-1 1,1 0 0,0 0 0,0 0 0,1 0 0,-1 0-1,1 0 1,0 0 0,0-1 0,0 1 0,1 0 0,-1-1-1,1 1 1,0 0 0,0-1 0,1 1 0,1-9 0,-1 11 7,-1 0 0,1 0 1,0 0-1,0 0 1,0 0-1,0 0 0,0 0 1,0 1-1,1-1 1,-1 0-1,1 1 0,-1-1 1,1 1-1,0-1 0,-1 1 1,1 0-1,0 0 1,0-1-1,0 1 0,0 1 1,4-3-1,-2 3 71,1-1-1,0 0 1,-1 1-1,1 0 1,0 0 0,-1 0-1,1 1 1,-1-1-1,10 4 1,3 1 265,0 2-1,-1 0 1,1 1 0,19 12-1,-33-18-309,3 1 69,-1 0 0,0 1 0,0-1 0,0 1-1,-1 0 1,8 8 0,-11-11-86,0 1 1,-1-1-1,1 1 0,0-1 0,-1 1 1,1-1-1,-1 1 0,1-1 0,-1 1 1,0 0-1,0-1 0,0 1 0,0 0 1,0-1-1,0 1 0,0-1 0,0 1 1,-1 0-1,1-1 0,-1 1 0,1-1 0,-1 1 1,0-1-1,1 1 0,-1-1 0,0 0 1,0 1-1,0-1 0,0 0 0,-1 2 1,-5 4-190,1-1 1,-1 0-1,0 0 1,0 0 0,-1-1-1,1 0 1,-1-1 0,-10 5-1,-5 3-2540,13-5 1555</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9T16:32:43.559"/>
    </inkml:context>
    <inkml:brush xml:id="br0">
      <inkml:brushProperty name="width" value="0.05" units="cm"/>
      <inkml:brushProperty name="height" value="0.05" units="cm"/>
      <inkml:brushProperty name="color" value="#E71224"/>
    </inkml:brush>
  </inkml:definitions>
  <inkml:trace contextRef="#ctx0" brushRef="#br0">6 19 2801,'-5'-6'2312,"6"1"257,3 3-521,-4 0-216,0 0-471,-2 1-289,0 1-496,2 0-216,0 0-224,0 0-32,0 0-48,0 0-16,0 0-32,0 0-16,0 0-376,0 0-488,0 0 560</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00.512"/>
    </inkml:context>
    <inkml:brush xml:id="br0">
      <inkml:brushProperty name="width" value="0.05" units="cm"/>
      <inkml:brushProperty name="height" value="0.05" units="cm"/>
      <inkml:brushProperty name="color" value="#FF0066"/>
    </inkml:brush>
  </inkml:definitions>
  <inkml:trace contextRef="#ctx0" brushRef="#br0">115 138 2272,'-78'2'1638,"76"-2"-1480,1-1 1,-1 1-1,0-1 0,1 0 0,-1 1 1,1-1-1,-1 0 0,1 0 0,-1 0 0,1 0 1,-1 0-1,1 0 0,0 0 0,0-1 1,-1 1-1,1 0 0,0-1 0,0 1 1,0-1-1,1 1 0,-1-1 0,0 0 0,0 1 1,1-1-1,-1 0 0,1-2 0,-3-2 314,3 5-404,0 1 0,0 0-1,0 0 1,-1-1 0,1 1 0,0 0 0,0 0 0,0-1 0,0 1 0,0 0-1,0 0 1,0-1 0,0 1 0,0 0 0,0 0 0,0-1 0,0 1 0,0 0-1,0 0 1,0-1 0,0 1 0,0 0 0,0 0 0,1-1 0,-1 1 0,0 0-1,0 0 1,0-1 0,0 1 0,0 0 0,1 0 0,-1 0 0,0 0 0,0-1-1,0 1 1,1 0 0,-1 0 0,0 0 0,0 0 0,1 0 0,-1-1 0,0 1-1,0 0 1,1 0 0,-1 0 0,0 0 0,0 0 0,1 0 0,-1 0-1,0 0 1,23-4 2625,-8 2-2875,65-17 1198,-47 9-457,2 2-1,-1 2 1,40-3 0,-58 8-430,39 1 174,0-3 0,0-2 0,62-14-1,-98 16-385,-11 3-3678</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01.009"/>
    </inkml:context>
    <inkml:brush xml:id="br0">
      <inkml:brushProperty name="width" value="0.05" units="cm"/>
      <inkml:brushProperty name="height" value="0.05" units="cm"/>
      <inkml:brushProperty name="color" value="#FF0066"/>
    </inkml:brush>
  </inkml:definitions>
  <inkml:trace contextRef="#ctx0" brushRef="#br0">281 61 2817,'-8'-5'435,"-22"-20"1708,16 1 2160,14 24-4247,0-1-1,0 1 0,0 0 1,0-1-1,0 1 1,0 0-1,0 0 1,0-1-1,0 1 1,0 0-1,-1 0 1,1 0-1,0-1 1,0 1-1,0 0 1,0 0-1,-1 0 1,1-1-1,0 1 1,0 0-1,-1 0 0,1 0 1,0 0-1,0-1 1,0 1-1,-1 0 1,1 0-1,0 0 1,-1 0-1,1 0 1,0 0-1,0 0 1,-1 0-1,1 0 1,0 0-1,0 0 1,-1 0-1,1 0 0,0 0 1,0 0-1,-1 0 1,1 0-1,0 0 1,0 1-1,-1-1 1,1 0-1,0 0 1,0 0-1,-1 0 1,1 0-1,0 1 1,0-1-1,0 0 1,-1 0-1,1 0 1,0 1-1,0-1 0,0 0 1,0 0-1,0 1 1,-1-1-1,1 0 1,0 1-1,-11 17 841,-165 357 1512,147-323-3196</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01.395"/>
    </inkml:context>
    <inkml:brush xml:id="br0">
      <inkml:brushProperty name="width" value="0.05" units="cm"/>
      <inkml:brushProperty name="height" value="0.05" units="cm"/>
      <inkml:brushProperty name="color" value="#FF0066"/>
    </inkml:brush>
  </inkml:definitions>
  <inkml:trace contextRef="#ctx0" brushRef="#br0">234 8 4457,'5'-7'8983,"-13"29"-6198,0 2-2668,-5 18 185,-2-2 0,-1 0-1,-31 53 1,-80 124-346,122-206-610,5-11 613,0 0 0,0 0 0,0 1 0,0-1 1,0 0-1,0 0 0,0 0 0,0 1 1,0-1-1,0 0 0,0 0 0,0 0 1,0 0-1,0 1 0,1-1 0,-1 0 1,0 0-1,0 0 0,0 0 0,0 1 1,0-1-1,0 0 0,0 0 0,0 0 1,1 0-1,-1 0 0,0 0 0,0 1 0,0-1 1,0 0-1,0 0 0,1 0 0,-1 0 1,0 0-1,0 0 0,0 0 0,0 0 1,1 0-1,-1 0 0,0 0 0,0 0 1,0 0-1,0 0 0,1 0 0,-1 0 1,0 0-1,0 0 0,0 0 0,1 0 1,-1 0-1,0 0 0,0 0 0,0 0 0,0 0 1,0 0-1,1 0 0,-1-1 0,0 1 1,0 0-1,0 0 0,0 0 0,0 0 1,1 0-1,-1 0 0,0-1 0,16-7-828</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01.830"/>
    </inkml:context>
    <inkml:brush xml:id="br0">
      <inkml:brushProperty name="width" value="0.05" units="cm"/>
      <inkml:brushProperty name="height" value="0.05" units="cm"/>
      <inkml:brushProperty name="color" value="#FF0066"/>
    </inkml:brush>
  </inkml:definitions>
  <inkml:trace contextRef="#ctx0" brushRef="#br0">179 1 5273,'-21'88'7354,"11"-56"-6774,-1 0 0,-2-1 0,-1-1-1,-18 31 1,-46 78 213,108-189-2674,-11 17 1320,1 0 0,1 2 1,1 0-1,38-38 0,-59 68 581,0 0-1,0-1 0,0 1 0,0 0 0,0 0 1,0 0-1,0 1 0,0-1 0,0 0 0,0 0 1,1 1-1,-1-1 0,0 0 0,1 1 0,-1-1 1,0 1-1,1 0 0,-1-1 0,1 1 0,-1 0 1,0 0-1,1 0 0,-1 0 0,2 0 0,-2 1 17,0 0 0,0 0 0,0 0-1,-1 0 1,1 0 0,0 1-1,-1-1 1,1 0 0,-1 0 0,1 0-1,-1 1 1,1-1 0,-1 0-1,0 0 1,0 1 0,0-1 0,0 0-1,0 1 1,0-1 0,0 2 0,-1 11 237,0 0 1,-1 0 0,-6 18 0,2-10 295,-1-1 0,-1 0-1,-1 0 1,-1-1 0,-1 0-1,-25 35 1,36-55-542,0 1 0,-1-1 0,1 0-1,0 1 1,-1-1 0,1 0 0,0 0 0,-1 1-1,1-1 1,0 0 0,-1 0 0,1 1 0,0-1-1,-1 0 1,1 0 0,-1 0 0,1 0 0,0 0-1,-1 0 1,1 0 0,-1 0 0,1 0 0,0 0-1,-1 0 1,1 0 0,-1 0 0,1 0 0,-1 0-1,1 0-29,-1-1 0,1 1 0,0-1 0,-1 1 0,1 0 0,0-1 0,0 1-1,-1-1 1,1 1 0,0 0 0,0-1 0,0 1 0,0-1 0,0 1 0,0-1-1,-1 1 1,1-1 0,0 1 0,0-1 0,0 1 0,1-1 0,-1 1 0,0-1 0,0 1-1,0 0 1,0-1 0,0 1 0,0-1 0,1 1 0,-1-1 0,0 1 0,7-15-20,-1 2 0,2-1 0,13-19 0,-11 19 17,-1 0-1,0-1 1,10-25-1,-18 35-159,9-27-346,-9 30 241,-1 0 0,0 1 0,1-1 0,-1 1-1,0-1 1,0 0 0,0 1 0,-1-1 0,1 0 0,0 1 0,0-1 0,-1 1-1,1-1 1,-1 1 0,0-1 0,1 1 0,-2-2 0,-3-5-957</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02.829"/>
    </inkml:context>
    <inkml:brush xml:id="br0">
      <inkml:brushProperty name="width" value="0.05" units="cm"/>
      <inkml:brushProperty name="height" value="0.05" units="cm"/>
      <inkml:brushProperty name="color" value="#FF0066"/>
    </inkml:brush>
  </inkml:definitions>
  <inkml:trace contextRef="#ctx0" brushRef="#br0">99 82 6713,'-40'6'7739,"36"-5"-7406,0 0-1,0 1 1,-1-1-1,1 1 0,0 1 1,-5 2-1,7-3-332,0-1-1,0 1 0,0 0 0,1 0 0,-1-1 0,1 1 0,-1 0 0,1 0 1,-1 0-1,1 1 0,0-1 0,0 0 0,0 0 0,0 1 0,1-1 1,-1 0-1,1 1 0,-1-1 0,1 1 0,0-1 0,0 1 0,0-1 0,0 1 1,0-1-1,1 1 0,-1-1 0,1 0 0,1 5 0,-2-7-8,0 1 0,0-1 0,0 1 0,0-1 0,1 1 0,-1-1 0,0 0 0,0 1 0,0-1 0,1 1 0,-1-1 0,0 0 0,1 1 0,-1-1 0,0 0 0,1 1 0,-1-1 0,1 0 0,-1 1 0,0-1 0,1 0 0,-1 0 0,1 1 0,-1-1 0,1 0 0,-1 0 0,1 0 0,-1 0 0,1 0 0,-1 0 1,1 0-1,-1 0 0,1 0 0,-1 0 0,1 0 0,-1 0 0,1 0 0,-1 0 0,1 0 0,-1 0 0,0-1 0,1 1 0,-1 0 0,1 0 0,-1-1 0,1 1 0,-1 0 0,0 0 0,1-1 0,-1 1 0,0-1 0,1 1 0,-1 0 0,0-1 0,1 1 0,-1-1 0,26-30-202,-18 21 167,18-20-30,-18 18 66,2 1 1,0-1-1,0 2 1,0 0-1,2 0 1,-1 0-1,25-13 1,-35 22 8,0 0 0,0 1 0,0 0 1,0-1-1,0 1 0,0 0 0,0-1 1,0 1-1,0 0 0,1 0 0,-1 0 1,0 0-1,0 0 0,0 0 0,0 0 1,0 0-1,0 0 0,0 1 0,0-1 1,1 0-1,-1 1 0,0-1 0,0 1 0,0-1 1,1 2-1,0 0 3,-1-1 0,1 1 0,-1 0-1,0 0 1,1 0 0,-1 0 0,0 0 0,0 0 0,-1 1 0,1-1-1,1 4 1,0 8 20,0-1 0,-1 1 0,0 18 0,-1-27-16,-16 172 379,16-177-385,0 1 1,0 0-1,0-1 0,0 1 0,0 0 0,0-1 1,0 1-1,0 0 0,0-1 0,0 1 0,0 0 0,1-1 1,-1 1-1,0 0 0,0-1 0,1 1 0,-1-1 1,0 1-1,1-1 0,-1 1 0,0 0 0,1-1 1,-1 1-1,1-1 0,-1 0 0,1 1 0,-1-1 1,2 1-1,-1-1-4,0 0 0,0 0 0,0 0 1,0 0-1,0 0 0,0-1 0,0 1 1,0 0-1,-1-1 0,1 1 0,0-1 0,0 1 1,0-1-1,0 1 0,0-1 0,0 0 1,29-31-18,20-38 135,-50 70-115,0-1 1,0 1-1,0 0 1,0 0-1,0-1 1,0 1-1,0 0 1,1 0-1,-1 0 1,0-1-1,0 1 1,0 0-1,0 0 1,1 0-1,-1-1 1,0 1-1,0 0 1,1 0-1,-1 0 1,0 0-1,0 0 1,1 0 0,-1-1-1,0 1 1,0 0-1,1 0 1,-1 0-1,0 0 1,0 0-1,1 0 1,-1 0-1,0 0 1,0 0-1,1 0 1,-1 0-1,0 0 1,1 1-1,1 10 51,-6 23 10,4-32-60,-8 45 181,-2-1-1,-31 85 0,35-103 212,6-29-388,0 1 0,0 0 0,0 0 0,1-1 1,-1 1-1,0 0 0,0 0 0,0-1 0,1 1 0,-1 0 1,0 0-1,0 0 0,1-1 0,-1 1 0,0 0 0,0 0 0,1 0 1,-1 0-1,0 0 0,1-1 0,-1 1 0,0 0 0,1 0 1,-1 0-1,0 0 0,1 0 0,-1 0 0,0 0 0,0 0 0,1 0 1,-1 0-1,0 0 0,1 1 0,-1-1 0,0 0 0,1 0 0,-1 0 1,0 0-1,0 0 0,1 0 0,-1 1 0,0-1 0,0 0 1,1 0-1,-1 0 0,0 1 0,0-1 0,0 0 0,1 0 0,-1 1 1,0-1-1,0 0 0,0 1 0,0-1 0,0 0 0,0 0 1,1 1-1,-1-1 0,0 0 0,0 1 0,0-1 0,0 0 0,0 1 1,0-1-1,0 0 0,0 1 0,-1-1 0,3-2 39,0-1-1,-1 1 0,1-1 1,-1 1-1,0-1 0,0 0 1,0 1-1,0-1 0,-1 0 1,2-5-1,2-10 23,-1 9-79,0 0 44,0 0 0,-1 0 0,0 0-1,-1-1 1,1-9 0,-2 16-55,0 1 0,0-1 0,0 1 0,-1-1 0,1 0-1,-1 1 1,0-1 0,1 1 0,-1-1 0,0 1 0,0 0 0,-1-1 0,1 1 0,0 0 0,-1 0 0,0 0-1,1 0 1,-1 0 0,0 0 0,0 0 0,0 1 0,0-1 0,0 1 0,0-1 0,-3 0 0,2 0-30,0 0 0,0 1 0,-1 0 0,1 0 0,0 0 0,0 0 0,-1 0 1,1 1-1,0 0 0,-1-1 0,1 1 0,0 0 0,-1 0 0,1 1 1,0-1-1,-1 1 0,1 0 0,0 0 0,-5 2 0,3-1 15,1 1 0,0 0 0,0 0 0,0 0 0,0 0-1,0 1 1,1 0 0,0 0 0,-1 0 0,1 0 0,-4 8 0,1-1 97,1 1 1,0-1-1,1 1 1,0 0 0,1 1-1,0-1 1,1 0-1,0 1 1,0 23 0,2-34-41,0 0 1,0 0 0,0 0-1,0 0 1,1 0 0,-1 0 0,0 0-1,1 0 1,0 0 0,-1 0-1,1 0 1,0 0 0,0 0-1,0 0 1,0-1 0,0 1 0,0 0-1,1-1 1,-1 1 0,1-1-1,-1 1 1,1-1 0,-1 0-1,1 0 1,0 0 0,-1 0-1,4 2 1,-2-3 1,0 1 1,0-1-1,0 0 0,-1 0 0,1 0 1,0-1-1,0 1 0,0-1 0,-1 1 0,1-1 1,0 0-1,0 0 0,-1 0 0,1 0 1,-1-1-1,1 1 0,-1-1 0,4-3 1,7-5 65,0-2 0,-1 1 1,-1-2-1,0 1 1,-1-2-1,0 1 1,13-25-1,-19 30-49,0 1 0,0-1 0,-1 0 0,0 0 0,0 0 0,-1-1 0,0 1 0,0-1 0,-1 1 0,0-1 0,-1 1 0,0-1 0,0 1 0,-1-1 0,0 0 0,-3-13 0,3 21-31,1-1 0,-1 1 0,1-1 0,-1 1 0,1-1 1,-1 1-1,0-1 0,0 1 0,0-1 0,0 1 0,0 0 0,0 0 0,0-1 0,0 1 0,0 0 0,0 0 0,-1 0 0,1 0 0,-2 0 0,2 0-19,0 1 0,0 0-1,0 0 1,0 1 0,0-1-1,0 0 1,0 0 0,0 0 0,0 1-1,0-1 1,0 0 0,0 1-1,1-1 1,-1 1 0,0-1-1,0 1 1,0-1 0,1 1-1,-1 0 1,0-1 0,0 1 0,0 1-1,-4 5-68,0 0-1,0 0 0,1 1 0,0-1 1,-5 16-1,8-20 67,0 0 0,0 1 0,0-1-1,1 1 1,-1 0 0,1-1 0,0 1 0,0-1 0,0 1 0,0 0-1,1-1 1,-1 1 0,1-1 0,0 1 0,0-1 0,0 1 0,1-1-1,-1 0 1,3 5 0,-2-6 8,0 0-1,-1 0 0,1 0 1,0 0-1,0-1 0,0 1 1,0 0-1,0-1 1,0 0-1,1 1 0,-1-1 1,0 0-1,1 0 1,-1 0-1,1-1 0,-1 1 1,1-1-1,0 1 1,-1-1-1,1 0 0,-1 0 1,1 0-1,-1 0 0,1 0 1,0-1-1,-1 1 1,4-2-1,2 0 39,-1-1-1,1 0 1,-1-1-1,0 1 1,0-2-1,0 1 1,-1-1-1,0 0 1,1 0 0,-2 0-1,1-1 1,-1 0-1,1 0 1,-2 0-1,1-1 1,-1 0 0,0 0-1,0 0 1,5-15-1,-6 14 24,-1 0 1,1-1-1,-1 1 0,0-1 0,-1 1 1,0-1-1,-1 0 0,0 0 0,0 1 1,-1-1-1,0 0 0,0 1 0,-1-1 0,0 0 1,0 1-1,-1 0 0,-1 0 0,-3-8 1,6 14-45,0 0 0,0 0 0,0 0 0,-1 1 0,1-1 0,0 0 0,-1 1 0,1-1 0,-1 1 0,0 0 0,1-1 0,-1 1 0,0 0 0,-3-1 0,4 1-14,-1 1 0,1 0-1,0 0 1,0 0 0,0 0 0,0 0 0,-1 0 0,1 0-1,0 0 1,0 0 0,0 0 0,0 1 0,-1-1 0,1 1-1,0-1 1,0 1 0,0-1 0,0 1 0,-1 0 0,-2 2-23,1 1 0,0-1 0,-1 0 0,1 1 0,1 0 0,-1 0 0,0 0 0,1 0 0,0 0 0,0 0 0,-1 6 1,-1 0-11,1 0 1,1 1 0,0 0-1,0-1 1,1 1 0,1 0-1,0 0 1,0-1 0,1 1-1,2 12 1,-2-20 28,-1 0 1,1 0-1,0 0 1,0 0 0,0 1-1,0-1 1,1-1-1,-1 1 1,1 0-1,0 0 1,0 0-1,0-1 1,0 1-1,0-1 1,1 0-1,-1 0 1,1 0-1,-1 0 1,1 0-1,0 0 1,0-1 0,0 1-1,0-1 1,0 0-1,0 0 1,0 0-1,0 0 1,0 0-1,0-1 1,1 1-1,-1-1 1,0 0-1,0 0 1,1 0-1,-1-1 1,6 0-1,-3 0 69,0 0-1,-1-1 0,1 1 0,0-1 0,-1 0 1,1-1-1,-1 1 0,0-1 0,1 0 1,-1 0-1,-1-1 0,1 1 0,0-1 0,-1 0 1,0-1-1,0 1 0,0-1 0,-1 1 0,1-1 1,-1 0-1,0-1 0,-1 1 0,1 0 0,-1-1 1,0 0-1,1-5 0,-2 9-36,-1 1 0,0 0 0,0-1 0,0 1 0,0-1 0,0 1 0,0 0 0,0-1 0,0 1 0,-1-1 0,1 1 0,0 0 0,-1-1 0,1 1 0,-1 0 0,0-1 0,1 1 0,-1 0 0,0 0 0,-1-2 0,0 1 26,0 1 0,1 0 0,-1 0 0,0 0 0,0 1 0,1-1 0,-1 0-1,0 1 1,0-1 0,0 1 0,0 0 0,0-1 0,0 1 0,0 0 0,-3 0 0,-29 4 257</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04.101"/>
    </inkml:context>
    <inkml:brush xml:id="br0">
      <inkml:brushProperty name="width" value="0.05" units="cm"/>
      <inkml:brushProperty name="height" value="0.05" units="cm"/>
      <inkml:brushProperty name="color" value="#FF0066"/>
    </inkml:brush>
  </inkml:definitions>
  <inkml:trace contextRef="#ctx0" brushRef="#br0">0 157 7282,'4'-9'9877,"5"21"-8940,4 4-377,-4-12-407,0 1 1,0-2-1,0 1 0,1-1 1,-1-1-1,1 0 1,16 2-1,-21-5-115,-1 1 0,0-1 0,1 0 0,-1 0-1,0-1 1,0 1 0,0-1 0,0 0 0,0 0 0,0 0 0,0 0 0,-1-1 0,1 0 0,-1 0-1,4-3 1,5-5 67,21-15-11,54-56 1,-39 30-202</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04.882"/>
    </inkml:context>
    <inkml:brush xml:id="br0">
      <inkml:brushProperty name="width" value="0.05" units="cm"/>
      <inkml:brushProperty name="height" value="0.05" units="cm"/>
      <inkml:brushProperty name="color" value="#FF0066"/>
    </inkml:brush>
  </inkml:definitions>
  <inkml:trace contextRef="#ctx0" brushRef="#br0">8 133 6217,'-8'2'9175,"12"11"-7821,3 53-735,-5-47-384,0 1-1,6 19 1,-8-38-226,0 0 0,0 0 0,0 0 0,0 0 0,1 0 0,-1 0 0,0 0 0,1 0 0,-1 0 0,1 0 0,-1 0 0,1 0 0,-1 0 0,1-1 0,0 1 0,-1 0 0,1 0 1,0-1-1,-1 1 0,1 0 0,0-1 0,0 1 0,0-1 0,0 1 0,0-1 0,0 0 0,0 1 0,0-1 0,0 0 0,0 1 0,0-1 0,0 0 0,0 0 0,0 0 0,0 0 0,0 0 0,0 0 0,0 0 0,0 0 0,0-1 0,0 1 0,0 0 0,0-1 0,-1 1 0,1 0 0,1-1 0,6-4-8,-1 1 0,1-1 0,-1 0-1,10-9 1,-10 8 15,152-135-2760,-89 81 517,-2-11 728</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05.700"/>
    </inkml:context>
    <inkml:brush xml:id="br0">
      <inkml:brushProperty name="width" value="0.05" units="cm"/>
      <inkml:brushProperty name="height" value="0.05" units="cm"/>
      <inkml:brushProperty name="color" value="#FF0066"/>
    </inkml:brush>
  </inkml:definitions>
  <inkml:trace contextRef="#ctx0" brushRef="#br0">36 146 4537,'-10'-4'7682,"3"11"-4840,-2 25-2106,8-29-415,-6 39 317,7-42-601,-1 1 1,1 0 0,0 0-1,0 0 1,0 0 0,0 0 0,0 0-1,0 0 1,0 0 0,0 0-1,0 0 1,0 0 0,1 0 0,-1-1-1,0 1 1,1 0 0,-1 0-1,1 1 1,0-1-23,-1-1-1,1 0 1,-1 0-1,1 1 1,-1-1 0,1 0-1,-1 0 1,1 0-1,-1 0 1,1 0-1,-1 0 1,1 0 0,-1 0-1,1 0 1,-1 0-1,1 0 1,-1 0 0,1 0-1,-1 0 1,0 0-1,1 0 1,-1-1-1,2 1 1,22-16 164,-6-1-85,24-29-1,7-6 174,10-2 438,12-6-325</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10.001"/>
    </inkml:context>
    <inkml:brush xml:id="br0">
      <inkml:brushProperty name="width" value="0.05" units="cm"/>
      <inkml:brushProperty name="height" value="0.05" units="cm"/>
      <inkml:brushProperty name="color" value="#FF0066"/>
    </inkml:brush>
  </inkml:definitions>
  <inkml:trace contextRef="#ctx0" brushRef="#br0">148 279 6337,'0'-1'241,"1"0"0,-1 0 0,1 0 0,-1 0 0,0 0 0,0 0 0,1 0 0,-1 0-1,0 0 1,0 0 0,0 0 0,0 0 0,0 0 0,0 0 0,-1 0 0,1 0 0,0 0-1,-1 0 1,1 0 0,0 0 0,-1 0 0,1 0 0,-1 0 0,1 0 0,-1 0 0,0 1-1,1-1 1,-3-1 0,3 1-183,0 0 1,-1 1-1,1-1 0,-1 1 0,0-1 1,1 1-1,-1-1 0,1 1 0,-1-1 0,0 1 1,0 0-1,1-1 0,-1 1 0,0 0 0,1-1 1,-1 1-1,0 0 0,0 0 0,1 0 0,-1 0 1,0 0-1,0 0 0,0 0 0,1 0 0,-1 0 1,0 0-1,0 0 0,1 1 0,-1-1 0,0 0 1,0 0-1,1 1 0,-1-1 0,0 1 0,1-1 1,-1 0-1,0 1 0,1-1 0,-1 1 0,1-1 1,-1 1-1,1 0 0,-1-1 0,1 1 1,-1 1-1,-16 23 7,1 1 1,1 1 0,2 0 0,-12 33-1,19-44-41,1-1-1,1 1 1,1 0 0,0 0-1,1 0 1,1 0-1,0 0 1,1 0-1,3 25 1,-2-39-24,-1 0 1,0-1 0,0 1-1,1-1 1,-1 1-1,1-1 1,-1 1 0,1-1-1,-1 1 1,1-1-1,0 1 1,0-1 0,0 0-1,0 1 1,0-1-1,0 0 1,0 0 0,0 0-1,1 0 1,-1 0-1,0 0 1,1 0 0,-1 0-1,2 0 1,0 0 7,-1-1-1,0 0 1,1 1 0,-1-1 0,0 0 0,1-1 0,-1 1-1,1 0 1,-1-1 0,0 1 0,1-1 0,-1 0-1,0 0 1,3-1 0,3-2 34,-1 0 0,0 0-1,-1-1 1,1 0 0,-1 0 0,0 0-1,0-1 1,8-11 0,-5 3 26,-2-1-1,1 0 1,-2-1-1,0 0 1,-1 0-1,-1 0 1,0 0-1,2-28 1,-3 15 29,-2-1 1,-1 0 0,-1 1-1,-6-31 1,4 42-16,-1 1 0,-1 0 0,0 0-1,-2 0 1,0 1 0,0 0 0,-2 0 0,0 1-1,-1 0 1,0 1 0,-23-25 0,32 38-53,1 0 1,0 0-1,-1 1 1,1-1-1,-1 1 1,1-1-1,-1 0 1,1 1-1,-1-1 1,0 1-1,1-1 1,-1 1-1,0 0 1,1-1-1,-1 1 1,0 0-1,0-1 1,1 1-1,-1 0 1,0 0-1,0 0 1,1-1-1,-1 1 1,0 0-1,0 0 0,1 0 1,-1 0-1,0 0 1,0 1-1,0-1 1,0 0-1,0 1-16,1 0 0,0 0 0,0 0-1,-1 0 1,1 0 0,0 0 0,0 0-1,0 0 1,0 0 0,0 0 0,0 0-1,0 0 1,0 0 0,1 0 0,-1-1-1,0 1 1,1 0 0,-1 0 0,0 0-1,1 0 1,-1 0 0,1 0 0,0 1-1,0-1-8,32 54 103,-2 1 1,-4 2 0,23 65 0,-40-91-324,2 0 0,25 50 0,-37-81 94,1 0 0,-1 0 1,1 0-1,-1 0 0,1 0 0,0 0 0,0 0 0,-1-1 1,1 1-1,0 0 0,0 0 0,0 0 0,0-1 1,0 1-1,0-1 0,0 1 0,0 0 0,0-1 0,0 0 1,0 1-1,1-1 0,-1 0 0,0 0 0,1 1 1,1-2-221,-1 1 0,1-1 0,-1 1 0,1-1 0,-1 0 1,0 0-1,1 0 0,-1 0 0,0-1 0,2-1 1,18-12-830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06.246"/>
    </inkml:context>
    <inkml:brush xml:id="br0">
      <inkml:brushProperty name="width" value="0.05" units="cm"/>
      <inkml:brushProperty name="height" value="0.05" units="cm"/>
      <inkml:brushProperty name="color" value="#FF0066"/>
    </inkml:brush>
  </inkml:definitions>
  <inkml:trace contextRef="#ctx0" brushRef="#br0">0 9 10450,'56'-9'4721,"-65"15"-1992,3 5-1265,-5-4-744,5 2-616,6 5-128</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10.577"/>
    </inkml:context>
    <inkml:brush xml:id="br0">
      <inkml:brushProperty name="width" value="0.05" units="cm"/>
      <inkml:brushProperty name="height" value="0.05" units="cm"/>
      <inkml:brushProperty name="color" value="#FF0066"/>
    </inkml:brush>
  </inkml:definitions>
  <inkml:trace contextRef="#ctx0" brushRef="#br0">0 316 4321,'29'-92'2942,"-29"92"-2882,0 0 0,0 0 0,0 0 0,-1 0 0,1-1 0,0 1 1,0 0-1,0 0 0,0 0 0,0 0 0,0 0 0,0-1 0,0 1 0,0 0 0,0 0 0,1 0 1,-1 0-1,0 0 0,0-1 0,0 1 0,0 0 0,0 0 0,0 0 0,0 0 0,0 0 0,0 0 0,0 0 1,0-1-1,1 1 0,-1 0 0,0 0 0,0 0 0,0 0 0,0 0 0,0 0 0,0 0 0,1 0 1,-1 0-1,0 0 0,0 0 0,0 0 0,0 0 0,0 0 0,0 0 0,1 0 0,-1 0 0,0 0 0,0 0 1,0 0-1,0 0 0,0 0 0,1 0 0,-1 0 0,0 0 0,0 0 0,0 0 0,0 0 0,5 12 1490,0 19-181,-5-29-1120,4 54 1908,-4-40-1912,1-1-1,1 1 1,0-1-1,1 1 1,0-1 0,9 23-1,-12-37-240,0-1-1,0 0 0,0 1 1,0-1-1,0 0 1,0 1-1,1-1 1,-1 0-1,0 0 0,0 1 1,0-1-1,0 0 1,0 1-1,0-1 1,1 0-1,-1 0 0,0 1 1,0-1-1,0 0 1,1 0-1,-1 0 0,0 1 1,0-1-1,1 0 1,-1 0-1,0 0 1,1 0-1,-1 1 0,0-1 1,0 0-1,1 0 1,-1 0-1,0 0 1,1 0-1,-1 0 0,0 0 1,1 0-1,0 0 1,1-17-54,-8-30-83,-12-54 0,9 57 79,8 42 57,0-3-17,0-1 1,0 1-1,0-1 0,1 0 0,-1 1 1,2-9-1,-1 13 11,0 1 0,0-1 1,1 1-1,-1-1 0,0 1 1,0-1-1,0 1 0,1-1 1,-1 1-1,0-1 0,1 1 1,-1-1-1,0 1 0,1-1 1,-1 1-1,1 0 0,-1-1 1,1 1-1,-1 0 0,1-1 1,-1 1-1,1 0 0,-1 0 1,1-1-1,-1 1 0,1 0 1,1 0 1,0 0 1,0 0-1,0 0 1,0 0-1,0 1 1,0-1-1,-1 1 1,1-1-1,0 1 1,0 0-1,-1-1 1,3 3-1,16 8 161,33 27-1,-43-29-94,0-1-1,1 0 1,-1 0-1,2-1 1,-1-1-1,1 0 1,0-1-1,0 0 1,24 6-1,-33-10-52,0-1 1,-1 0-1,1 0 0,0 0 0,-1 0 1,1 0-1,-1 0 0,1-1 0,0 1 0,-1-1 1,1 0-1,-1 0 0,1 0 0,-1 0 1,0 0-1,1 0 0,-1-1 0,0 1 0,2-3 1,-1 1-146,-1 1 0,0-1 1,1-1-1,-1 1 1,-1 0-1,1 0 0,0-1 1,-1 1-1,0-1 1,0 1-1,0-1 0,1-3 1,-1-8-647,1 1 0,-2-1 0,0 1 0,-1 0 0,-5-29 0,3 29 445,-11-56-800,12 63 1275,0 0 0,0 1 0,-1-1 0,0 1 1,0 0-1,0 0 0,-8-9 0,11 20 472,0 0 1,0 1-1,0-1 0,1 0 1,-1 0-1,2 6 0,9 37 238,1-1-1,2-1 1,33 72-1,-24-82-699,-22-34-292,0-1 1,0 0-1,0 1 0,0-1 0,0 0 0,1 0 0,-1 0 1,0 0-1,1 0 0,-1 0 0,1 0 0,-1-1 1,1 1-1,-1 0 0,1-1 0,-1 1 0,1-1 0,0 0 1,-1 1-1,1-1 0,0 0 0,-1 0 0,4 0 0,11-6-835</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10.933"/>
    </inkml:context>
    <inkml:brush xml:id="br0">
      <inkml:brushProperty name="width" value="0.05" units="cm"/>
      <inkml:brushProperty name="height" value="0.05" units="cm"/>
      <inkml:brushProperty name="color" value="#FF0066"/>
    </inkml:brush>
  </inkml:definitions>
  <inkml:trace contextRef="#ctx0" brushRef="#br0">2 0 5721,'-2'8'3377,"4"12"-576,3 7-633,1 4-288,1 3-479,2-2-249,-2-1-552,3-5-160,1-5-240,-5 0-72,6-7-48,-7 1-8,-2-7-360,-2-3-328,-2-5-664</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11.353"/>
    </inkml:context>
    <inkml:brush xml:id="br0">
      <inkml:brushProperty name="width" value="0.05" units="cm"/>
      <inkml:brushProperty name="height" value="0.05" units="cm"/>
      <inkml:brushProperty name="color" value="#FF0066"/>
    </inkml:brush>
  </inkml:definitions>
  <inkml:trace contextRef="#ctx0" brushRef="#br0">25 182 8306,'-20'-6'3641,"16"4"-785,18-1-1864,6-5-31,12-8 15,5-7-120,-5 0-392,-1 2-200,-10-1-184,-5 4-208,2 3-864,0 4-520,5 4-1465,1 1 1745</inkml:trace>
  <inkml:trace contextRef="#ctx0" brushRef="#br0" timeOffset="1">336 11 4289,'10'14'564,"-1"-1"327,0-1-1,-1 2 1,-1-1-1,11 27 1,64 149 6628,-74-163-6851,-7-12-207,-1-14-440,0 0 1,0 1 0,0-1-1,0 0 1,0 0 0,0 0-1,-1 0 1,1 1 0,0-1-1,0 0 1,0 0-1,0 0 1,0 1 0,0-1-1,0 0 1,0 0 0,-1 0-1,1 0 1,0 0 0,0 1-1,0-1 1,0 0 0,-1 0-1,1 0 1,0 0-1,0 0 1,0 0 0,0 0-1,-1 0 1,1 0 0,0 0-1,0 0 1,0 0 0,-1 0-1,1 0 1,0 0-1,0 0 1,0 0 0,-1 0-1,1 0 1,0 0 0,-4-1 56,1-1 0,0 0 0,0 0 0,0 0 0,0 0 0,0 0 0,0-1 0,0 1 1,1-1-1,-5-5 0,7 8-74,-13-16-21,0 0 1,1 0 0,-13-24 0,21 33 0,0 0 0,0 0 0,1-1 0,0 1 1,1-1-1,-1 0 0,1 0 0,1 0 0,0 0 0,0 0 0,0 0 1,1 0-1,1-10 0,0 15 17,-1 1 0,1 0 0,0 0-1,0 0 1,-1-1 0,2 1 0,-1 0 0,0 0 0,0 0 0,1 0 0,-1 1 0,1-1 0,-1 0 0,1 0 0,0 1 0,0-1-1,0 1 1,2-1 0,0-1 26,1 1-1,0 0 1,0 0-1,0 1 1,0-1-1,0 1 1,10-1-1,-1 1 140,0 1-1,-1 1 1,1 0 0,-1 0-1,21 6 1,-33-7-144,0 0-1,0 1 1,0-1 0,1 0 0,-1 1-1,0-1 1,0 1 0,0-1 0,0 1 0,-1-1-1,1 1 1,0 0 0,0-1 0,0 1 0,0 0-1,-1 0 1,1 0 0,0 0 0,-1-1 0,1 1-1,-1 0 1,1 0 0,-1 0 0,1 0-1,-1 1 1,1-1 0,-1 2 0,0 0-11,0-1 0,0 1 0,-1 0 0,1 0 0,-1 0 0,1-1-1,-1 1 1,0 0 0,0-1 0,-1 1 0,0 2 0,-4 4-213,0 0 1,-1 0-1,1 0 0,-1-1 0,-9 8 0,-21 12-1269,0-1 546</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11.743"/>
    </inkml:context>
    <inkml:brush xml:id="br0">
      <inkml:brushProperty name="width" value="0.05" units="cm"/>
      <inkml:brushProperty name="height" value="0.05" units="cm"/>
      <inkml:brushProperty name="color" value="#FF0066"/>
    </inkml:brush>
  </inkml:definitions>
  <inkml:trace contextRef="#ctx0" brushRef="#br0">29 105 5545,'-4'-2'896,"-15"-5"736,13 0 2603,9 6-3845,0-1 0,0 1 0,0 1 0,0-1-1,0 0 1,1 1 0,-1 0 0,0-1 0,5 2 0,4-2 224,549-64 4112,-541 62-4720,145-10 486,-145 12-605,0 2 0,0 0 1,0 1-1,0 1 1,-1 1-1,22 7 1,-41-11 74,0 0 1,0 0 0,0 0 0,1 0 0,-1 0 0,0 0 0,0 0 0,0 0 0,1 0 0,-1 0 0,0 0 0,0 0 0,0 1 0,1-1 0,-1 0 0,0 0 0,0 0 0,0 0 0,1 0-1,-1 0 1,0 0 0,0 0 0,0 1 0,0-1 0,1 0 0,-1 0 0,0 0 0,0 0 0,0 1 0,0-1 0,0 0 0,0 0 0,0 0 0,1 1 0,-1-1 0,0 0 0,0 0 0,0 0-1,0 1 1,0-1 0,0 0 0,0 0 0,0 0 0,0 1 0,0-1 0,0 0 0,0 0 0,0 0 0,0 1 0,-1-1 0,1 0 0,0 0 0,0 0 0,0 1 0,0-1 0,0 0-1,0 0 1,0 0 0,-1 0 0,1 1 0,0-1 0,0 0 0,0 0 0,0 0 0,-1 0 0,-16 7-2445,-14-3-107,-11-1 1100</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12.240"/>
    </inkml:context>
    <inkml:brush xml:id="br0">
      <inkml:brushProperty name="width" value="0.05" units="cm"/>
      <inkml:brushProperty name="height" value="0.05" units="cm"/>
      <inkml:brushProperty name="color" value="#FF0066"/>
    </inkml:brush>
  </inkml:definitions>
  <inkml:trace contextRef="#ctx0" brushRef="#br0">145 35 5233,'-52'29'3617,"3"-3"-32,23-5-1057,9-4-431,21-4-809,17-1-264,23-7-352,11-5 8,18-13 169,-4-10-41,-1-5-200,7-4-136,-7 5-304,9 4-392,1 12 160</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17.704"/>
    </inkml:context>
    <inkml:brush xml:id="br0">
      <inkml:brushProperty name="width" value="0.05" units="cm"/>
      <inkml:brushProperty name="height" value="0.05" units="cm"/>
      <inkml:brushProperty name="color" value="#FF0066"/>
    </inkml:brush>
  </inkml:definitions>
  <inkml:trace contextRef="#ctx0" brushRef="#br0">94 52 6705,'-71'-35'2926,"48"18"4312,26 24-6787,2 2-371,0 0 0,1 0 1,0-1-1,10 12 1,-9-12-31,-1 0 0,0 0 1,0 1-1,-1-1 1,0 1-1,4 10 1,33 96 423,-13-33-604,-28-79-8,-1-3-11,0 1 1,0-1-1,0 1 0,1-1 1,-1 1-1,0-1 0,0 1 0,0-1 1,0 1-1,1-1 0,-1 1 1,0-1-1,0 1 0,1-1 0,-1 1 1,0-1-1,1 0 0,-1 1 1,1-1-1,-1 0 0,0 1 0,1-1 1,-1 0-1,1 1 0,-1-1 1,1 0-1,-1 0 0,1 1 0,-1-1 1,2 0-1</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18.127"/>
    </inkml:context>
    <inkml:brush xml:id="br0">
      <inkml:brushProperty name="width" value="0.05" units="cm"/>
      <inkml:brushProperty name="height" value="0.05" units="cm"/>
      <inkml:brushProperty name="color" value="#FF0066"/>
    </inkml:brush>
  </inkml:definitions>
  <inkml:trace contextRef="#ctx0" brushRef="#br0">0 52 7874,'4'23'6653,"6"-2"-4171,-5-12-2741,1 0 0,1-1 0,12 14 0,-15-18 804,-2-2-527,0 0 1,0 1-1,1-1 0,0 0 0,-1 0 0,1 0 0,0-1 0,0 1 1,0-1-1,0 1 0,0-1 0,0 0 0,0 0 0,0 0 1,0-1-1,1 1 0,-1-1 0,0 1 0,0-1 0,1 0 0,-1-1 1,0 1-1,0-1 0,1 1 0,-1-1 0,0 0 0,0 0 1,0 0-1,0 0 0,0-1 0,0 1 0,0-1 0,0 0 0,-1 0 1,1 0-1,-1 0 0,1 0 0,-1-1 0,0 1 0,0-1 1,0 1-1,0-1 0,0 0 0,-1 0 0,1 0 0,-1 0 0,0 0 1,2-6-1,-2 5 56,0 0 1,-1 0-1,1-1 1,-1 1-1,0 0 1,0 0-1,-1 0 1,1 0-1,-1 0 1,0 0-1,0 0 1,0 0 0,0 0-1,-1 0 1,0 0-1,0 0 1,0 1-1,0-1 1,-4-4-1,3 5-77,0 0 1,-1 0-1,0 0 0,1 1 0,-1-1 0,0 1 1,0 0-1,0 0 0,-1 0 0,1 1 1,0-1-1,-1 1 0,1 0 0,-1 0 0,1 1 1,-1-1-1,-7 1 0,-20 7-1380,31-6 1236,0-1 1,-1 0-1,1 1 1,0-1-1,0 1 0,0-1 1,0 1-1,0 0 1,0-1-1,0 1 1,0 0-1,0 0 0,0-1 1,0 1-1,1 0 1,-1 0-1,0 0 0,1 0 1,-1 0-1,0 0 1,1 0-1,-1 1 1,1 0-1,3 6-821</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18.501"/>
    </inkml:context>
    <inkml:brush xml:id="br0">
      <inkml:brushProperty name="width" value="0.05" units="cm"/>
      <inkml:brushProperty name="height" value="0.05" units="cm"/>
      <inkml:brushProperty name="color" value="#FF0066"/>
    </inkml:brush>
  </inkml:definitions>
  <inkml:trace contextRef="#ctx0" brushRef="#br0">0 203 6121,'75'-57'2778,"-74"56"-2654,-1 1-1,0 0 0,1-1 1,-1 1-1,0 0 0,1-1 1,-1 1-1,1 0 0,-1-1 1,1 1-1,-1 0 0,1 0 1,-1 0-1,1-1 0,-1 1 1,1 0-1,-1 0 0,1 0 1,-1 0-1,1 0 1,-1 0-1,1 0 0,-1 0 1,1 0-1,-1 0 0,1 0 1,-1 1-1,1-1 0,-1 0 1,1 0-1,-1 0 0,0 1 1,1-1-1,-1 0 0,2 1 1,4 14 157,-4-10 233,4 8-313,1-1 1,1 0-1,0 0 0,1 0 0,0-1 1,14 13-1,-20-21-181,1 1-1,-1-1 1,1-1 0,0 1-1,0 0 1,0-1 0,0 0-1,0 0 1,0 0 0,1 0 0,-1-1-1,1 0 1,-1 0 0,1 0-1,-1 0 1,1-1 0,0 0 0,-1 0-1,1 0 1,0 0 0,-1-1-1,1 0 1,7-2 0,-10 2 64,1-1-1,-1 1 1,1-1 0,-1 0 0,1 0 0,-1 0 0,0 0 0,0 0-1,0 0 1,0-1 0,0 1 0,0-1 0,-1 0 0,1 1 0,-1-1-1,0 0 1,0 0 0,1-4 0,12-55 1461,-14 57-1407,1-3 49,-1 0 1,0 0-1,0 0 0,-1 0 0,0 0 0,0 0 0,-1 0 0,0 1 0,0-1 0,-1 1 0,0-1 0,-1 1 0,1 0 0,-1 0 0,-9-11 0,11 14-222,-1 1 1,0 0-1,1 0 1,-1 0-1,0 1 0,0-1 1,-1 1-1,1-1 0,-1 1 1,1 0-1,-1 0 1,1 1-1,-1-1 0,0 1 1,0 0-1,0 0 0,0 0 1,0 0-1,0 1 0,0 0 1,0 0-1,0 0 1,0 0-1,0 0 0,0 1 1,0 0-1,0 0 0,0 0 1,0 0-1,0 0 0,1 1 1,-7 3-1,8-4-65,-1 1-1,1-1 1,0 1-1,0 0 0,0-1 1,0 1-1,0 0 1,0 0-1,-2 3 1,-8 25-522</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19.281"/>
    </inkml:context>
    <inkml:brush xml:id="br0">
      <inkml:brushProperty name="width" value="0.05" units="cm"/>
      <inkml:brushProperty name="height" value="0.05" units="cm"/>
      <inkml:brushProperty name="color" value="#FF0066"/>
    </inkml:brush>
  </inkml:definitions>
  <inkml:trace contextRef="#ctx0" brushRef="#br0">0 5 4873,'7'-4'10754,"-7"15"-9849,4 15-17,19 48-96,-10-38 16,-3 3-128,-4 3-96,-3 1-152,-3-1-104,-11 2 2673,-4-8-2225</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39.175"/>
    </inkml:context>
    <inkml:brush xml:id="br0">
      <inkml:brushProperty name="width" value="0.05" units="cm"/>
      <inkml:brushProperty name="height" value="0.05" units="cm"/>
      <inkml:brushProperty name="color" value="#FF0066"/>
    </inkml:brush>
  </inkml:definitions>
  <inkml:trace contextRef="#ctx0" brushRef="#br0">92 38 3281,'-19'13'1793,"-33"28"0,52-41-1747,-16-3 4284,12-1-960,12 1-1874,153-13-915,-58 6-261,-56 6 118,68-14 0,-77 11-171,-1 3-1,0 0 1,69 4-1,-83 2-83,-1 2-1,0 0 0,29 9 1,-31-7-53,1-1 0,0-1 0,1-1 0,21 1 0,250-20 1497,-284 15-1475,1-1 0,-1 0 0,0-1 0,0 0 0,0-1 0,0 0 0,0 0 0,-1-1 0,0 0-1,9-7 1,-12 9 986,7 6-621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10.712"/>
    </inkml:context>
    <inkml:brush xml:id="br0">
      <inkml:brushProperty name="width" value="0.05" units="cm"/>
      <inkml:brushProperty name="height" value="0.05" units="cm"/>
      <inkml:brushProperty name="color" value="#FF0066"/>
    </inkml:brush>
  </inkml:definitions>
  <inkml:trace contextRef="#ctx0" brushRef="#br0">364 543 2641,'0'0'69,"0"0"1,-1 0 0,1 0 0,-1 0 0,1 0 0,0 0-1,-1-1 1,1 1 0,-1 0 0,1 0 0,0 0 0,-1 0-1,1 0 1,-1 0 0,1 1 0,0-1 0,-1 0 0,1 0-1,0 0 1,-1 0 0,1 0 0,-1 1 0,1-1 0,0 0 0,-1 0-1,1 0 1,0 1 0,0-1 0,-1 0 0,1 0 0,0 1-1,0-1 1,-1 0 0,1 1 0,0-1 0,0 0 0,0 1-1,-1-1 1,1 1 0,0-1 0,0 0 0,0 1 0,0-1-1,0 1 1,0-1 0,0 0 0,0 1 0,0-1 0,0 0-1,0 1 1,0-1 0,0 1 0,0-1 0,0 0 0,0 1-1,1-1 1,-1 1 0,0-1 0,0 0 0,0 1 0,1-1-1,-1 0 1,0 0 0,0 1 0,1-1 0,-1 0 0,1 1 0,0 1 54,1 0 1,0-1 0,-1 1 0,1 0 0,0-1 0,0 1 0,0-1 0,0 0 0,0 0 0,1 0 0,1 1 0,8 1 116,1-1 0,-1 0 0,0-1 0,1 0 0,-1-1 0,1 0 0,-1-1 0,0-1 0,1 0 0,-1-1 0,0 0 0,0 0 0,0-1 0,-1-1 0,0 0 0,0-1 0,0 0 0,0-1 0,-1 0 0,0 0 0,0-1 0,-1 0 0,0-1 0,-1 0 0,0-1 0,0 0 0,6-10 0,-1-1 362,17-38 0,-27 51-490,0-1 0,0 0 1,-1 1-1,0-1 0,-1 0 1,0 0-1,0-16 0,-1 5 36,-1 1-1,-1-1 1,-1 0-1,0 1 1,-1 0-1,-2 0 0,0 0 1,-11-26-1,12 39-115,1 0-1,-1-1 0,0 1 0,-1 1 1,0-1-1,1 1 0,-1 0 0,-1 1 1,1-1-1,-1 1 0,0 0 0,0 1 1,0-1-1,0 2 0,-1-1 0,1 1 1,-1 0-1,0 0 0,1 1 0,-16-1 1,5 1-49,-1 1 1,0 1 0,0 0-1,1 2 1,-1 0 0,1 0 0,-28 11-1,24-5-43,1 1 0,0 1 0,-35 24 0,-49 46-118,93-71 159,-3 3-36,2 0 0,-1 0 0,2 1 0,0 1 0,1 0-1,0 1 1,1 0 0,1 1 0,1 0 0,-7 19 0,11-26 26,1 1 0,1-1 1,-1 1-1,2 0 0,-1 0 1,2-1-1,-1 1 0,3 14 1,-1-18 28,0 1 1,1-1 0,-1 1-1,2-1 1,-1 0 0,1 0-1,1 0 1,-1 0 0,1-1 0,0 1-1,0-1 1,9 10 0,-9-13 23,0 0 0,-1-1 0,1 1 0,0-1 0,0 1 0,1-1 0,-1 0 0,0-1 1,1 1-1,-1-1 0,1 0 0,-1 0 0,1 0 0,-1-1 0,1 0 0,0 1 0,-1-2 0,1 1 1,0 0-1,-1-1 0,1 0 0,5-2 0,13-3 81,-1-1 0,-1-1-1,23-12 1,-38 17-94,30-14 43,-11 4-339,1 2 0,0 0-1,45-11 1,-29 16-221</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48.669"/>
    </inkml:context>
    <inkml:brush xml:id="br0">
      <inkml:brushProperty name="width" value="0.05" units="cm"/>
      <inkml:brushProperty name="height" value="0.05" units="cm"/>
      <inkml:brushProperty name="color" value="#FF0066"/>
    </inkml:brush>
  </inkml:definitions>
  <inkml:trace contextRef="#ctx0" brushRef="#br0">1077 44 2953,'-2'-3'516,"1"0"-1,-1 0 1,0 1 0,0-1 0,0 1 0,0-1 0,0 1 0,-1 0-1,1 0 1,-1 0 0,1 0 0,-1 0 0,-3-1 0,2 1-295,-1 1 0,1-1 1,0 1-1,-1 0 0,1 0 1,-1 0-1,1 1 0,-8-1 0,4 2-189,1-1 0,1 1-1,-1 0 1,0 1 0,0 0-1,0 0 1,1 0-1,-1 1 1,1 0 0,-1 0-1,1 0 1,-7 6-1,-18 15 22,0 1 0,2 2-1,1 1 1,1 1 0,-29 40-1,-294 539 295,225-373 67,60-106-310,30-57-74,-53 81 0,82-144-319,0 0 0,0 0 0,1 1 0,-4 10 0,5 3-289</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49.152"/>
    </inkml:context>
    <inkml:brush xml:id="br0">
      <inkml:brushProperty name="width" value="0.05" units="cm"/>
      <inkml:brushProperty name="height" value="0.05" units="cm"/>
      <inkml:brushProperty name="color" value="#FF0066"/>
    </inkml:brush>
  </inkml:definitions>
  <inkml:trace contextRef="#ctx0" brushRef="#br0">6 1 8066,'-1'0'106,"1"-1"1,0 1-1,0 0 0,0 0 1,0 0-1,-1 0 1,1 0-1,0 0 1,0 0-1,0 0 1,0 0-1,-1 0 0,1 0 1,0 1-1,0-1 1,0 0-1,0 0 1,-1 0-1,1 0 0,0 0 1,0 0-1,0 0 1,0 0-1,-1 0 1,1 1-1,0-1 1,0 0-1,0 0 0,0 0 1,0 0-1,0 0 1,0 0-1,0 1 1,-1-1-1,1 0 0,0 0 1,0 0-1,0 0 1,0 1-1,0-1 1,1 11 1524,10 18-1617,-9-23 417,21 46 182,2-2 1,1-1-1,39 52 1,21 38-174,-85-138-477,-1-1 0,0 0 0,1 1 0,-1-1 0,0 1 0,1-1 0,-1 1 0,0-1 0,0 1 0,0-1 1,1 1-1,-1 0 0,0-1 0,0 1 0,0-1 0,0 1 0,0-1 0,0 1 0,0-1 0,0 1 0,0 0 0,0-1 0,0 1 0,-1-1 1,1 1-1,0-1 0,0 1 0,0-1 0,-1 1 0,1-1 0,-1 1 0,0 0-109,0-1 0,0 1 0,0-1 0,0 1 0,-1-1 0,1 0 0,0 0 0,0 0 0,0 1 0,-1-1 0,1 0 0,0-1 0,0 1 0,-2 0 0,-47-13-4649,46 11 4340,-38-11-1249</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49.559"/>
    </inkml:context>
    <inkml:brush xml:id="br0">
      <inkml:brushProperty name="width" value="0.05" units="cm"/>
      <inkml:brushProperty name="height" value="0.05" units="cm"/>
      <inkml:brushProperty name="color" value="#FF0066"/>
    </inkml:brush>
  </inkml:definitions>
  <inkml:trace contextRef="#ctx0" brushRef="#br0">59 433 2104,'-6'-7'404,"0"0"0,1 0-1,-1-1 1,1 0 0,1 0-1,0 0 1,0 0 0,0-1-1,1 0 1,0 0-1,1 1 1,0-1 0,0-1-1,1 1 1,0-13 0,2 11-92,0 1 1,0 0-1,1 0 1,1 0 0,0 0-1,0 0 1,1 1-1,0-1 1,0 1-1,1 0 1,1 0 0,-1 1-1,14-15 1,-5 7 255,1 0 0,1 1 0,0 0 0,33-21 1,-41 31-443,1 0 0,-1 0 1,1 0-1,0 1 0,0 1 1,1 0-1,-1 0 1,1 1-1,-1 0 0,1 0 1,0 1-1,19 0 0,-25 2-102,0-1-1,0 1 1,0 0-1,0 0 0,0 0 1,0 0-1,0 1 1,0-1-1,-1 1 1,1 0-1,0 0 0,-1 1 1,0-1-1,0 1 1,1 0-1,-1-1 0,-1 1 1,5 6-1,-4-4 25,0 0 0,0 1-1,-1-1 1,1 1-1,-1 0 1,-1 0 0,1-1-1,-1 1 1,0 0 0,0 0-1,-1 11 1,0-7-98,-1 0 1,1 0 0,-2 1 0,0-1-1,0 0 1,-1-1 0,0 1 0,-1 0-1,0-1 1,0 0 0,-1 0 0,0 0-1,0 0 1,-13 14 0,13-19-250,0 0 1,0 0 0,0 0-1,-1-1 1,1 0-1,-1 0 1,0 0 0,0-1-1,0 0 1,0 0-1,-8 1 1,-14 1-578</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49.958"/>
    </inkml:context>
    <inkml:brush xml:id="br0">
      <inkml:brushProperty name="width" value="0.05" units="cm"/>
      <inkml:brushProperty name="height" value="0.05" units="cm"/>
      <inkml:brushProperty name="color" value="#FF0066"/>
    </inkml:brush>
  </inkml:definitions>
  <inkml:trace contextRef="#ctx0" brushRef="#br0">1 220 4521,'6'4'1299,"0"0"0,0 0 0,0-1 0,10 5 0,-10-6-755,0 0 1,-1 1 0,1 0-1,-1 0 1,0 0 0,7 7 1046,-12-10-1535,-1-1-1,1 1 0,-1 0 0,0 0 0,1-1 1,-1 1-1,1-1 0,-1 1 0,1 0 0,-1-1 1,1 1-1,-1-1 0,1 1 0,-1-1 0,1 1 0,0-1 1,-1 0-1,1 1 0,0-1 0,0 1 0,-1-1 1,1 0-1,0 0 0,-7-23-655,5 15 593,1 4-77,-1 0-112,1 0 0,0 0 0,0 0 0,0-1-1,0 1 1,1 0 0,0-1 0,0 1 0,0-1 0,1 1 0,0 0-1,0 0 1,0-1 0,0 1 0,3-5 0,0 2-475,0-1-672,1 0 0,0 1-1,0-1 1,7-8 0,5 1-120</inkml:trace>
  <inkml:trace contextRef="#ctx0" brushRef="#br0" timeOffset="1">135 34 2793,'15'-9'2264,"-4"4"217,37-15-377,-33 28-216,-2 5-455,3 0-249,-1 0-464,-2-1-160,-2-3-272,-3-2-104,-3-4-120,3-1-40,-3-2-304</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50.365"/>
    </inkml:context>
    <inkml:brush xml:id="br0">
      <inkml:brushProperty name="width" value="0.05" units="cm"/>
      <inkml:brushProperty name="height" value="0.05" units="cm"/>
      <inkml:brushProperty name="color" value="#FF0066"/>
    </inkml:brush>
  </inkml:definitions>
  <inkml:trace contextRef="#ctx0" brushRef="#br0">122 92 6761,'-112'-74'3289,"105"74"-1312,4 0-1089,3-2-416,0 1-632,0-1-96,0 0-896,23-9-1809</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50.789"/>
    </inkml:context>
    <inkml:brush xml:id="br0">
      <inkml:brushProperty name="width" value="0.05" units="cm"/>
      <inkml:brushProperty name="height" value="0.05" units="cm"/>
      <inkml:brushProperty name="color" value="#FF0066"/>
    </inkml:brush>
  </inkml:definitions>
  <inkml:trace contextRef="#ctx0" brushRef="#br0">1 124 4233,'96'4'2738,"-94"-4"-2475,0 0-1,0 0 1,1 0 0,-1 1 0,0-1 0,0 1 0,0-1-1,1 1 1,-1 0 0,0 0 0,0 0 0,0 0-1,0 0 1,-1 0 0,1 0 0,0 1 0,0-1-1,-1 1 1,3 1 0,8 8 1657,-10-10-1830,0 0 0,-1 0-1,1 0 1,-1 1 0,0-1 0,1 0 0,-1 1-1,0-1 1,0 1 0,0 0 0,0-1 0,0 1-1,0 0 1,0 0 0,-1-1 0,1 1 0,0 0-1,-1 0 1,0 0 0,1 0 0,-1 0 0,0 0-1,0 0 1,0 0 0,0-1 0,-1 1 0,1 0-1,0 0 1,-1 0 0,1 0 0,-1 0 0,-2 3-1,3-5-66,-1 0-1,1 0 0,-1 0 1,1 0-1,-1-1 1,1 1-1,-1 0 0,1 0 1,-1-1-1,1 1 1,-1 0-1,1 0 0,-1-1 1,1 1-1,-1 0 0,1-1 1,0 1-1,-1-1 1,1 1-1,-1-1 0,1 1 1,0-1-1,0 1 0,-1-1 1,1 1-1,0-1 1,0 1-1,0-1 0,-1 1 1,1-1-1,0 1 1,0-1-1,0 1 0,0-1 1,0 0-1,-6-23-70,5 17 46,0 0 1,1 0 0,0 0-1,0-1 1,1 1-1,0 0 1,3-13 0,-3 18 1,-1 0 12,1 0 1,0-1-1,0 1 0,0 0 0,0 0 1,0 0-1,1 0 0,-1 0 0,1 0 1,-1 0-1,1 0 0,0 0 0,-1 1 1,1-1-1,0 1 0,0-1 0,0 1 1,0 0-1,1 0 0,-1 0 0,0 0 1,0 0-1,1 0 0,-1 1 0,0-1 1,1 1-1,-1-1 0,1 1 1,-1 0-1,4 0 0,1 0 58,-1 1 1,1 0-1,-1 0 1,0 0-1,0 0 1,0 1-1,0 0 1,0 0-1,10 6 0,-9-4 8,0 0 0,0 1-1,-1 0 1,0 0 0,1 1-1,-2-1 1,7 8 0,-14-18-57,1 0 1,-1 0 0,1-1-1,1 1 1,-1 0-1,1-1 1,0 1 0,0-1-1,0 1 1,1-1 0,0 1-1,0 0 1,0-1-1,4-7 1,-5 11-7,1-1 1,0 1-1,-1 0 0,1 0 0,0 0 1,0 0-1,0 0 0,1 0 1,-1 1-1,0-1 0,1 0 1,-1 0-1,1 1 0,-1-1 1,1 1-1,0 0 0,0-1 1,0 1-1,0 0 0,0 0 0,0 0 1,0 0-1,0 0 0,0 1 1,0-1-1,0 1 0,0-1 1,1 1-1,-1 0 0,0 0 1,0 0-1,1 0 0,2 1 1,-1 0 6,0 0 1,0 0 0,0 0 0,0 1 0,0 0 0,-1 0 0,1 0 0,0 0 0,-1 1-1,0-1 1,0 1 0,1 0 0,-2 0 0,1 0 0,3 5 0,4 8-393,-8-12-190,0-1-1,-1 0 1,1 0-1,0 0 1,1 0 0,-1-1-1,1 1 1,-1 0-1,1-1 1,0 0-1,5 4 1,2-2-668</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51.151"/>
    </inkml:context>
    <inkml:brush xml:id="br0">
      <inkml:brushProperty name="width" value="0.05" units="cm"/>
      <inkml:brushProperty name="height" value="0.05" units="cm"/>
      <inkml:brushProperty name="color" value="#FF0066"/>
    </inkml:brush>
  </inkml:definitions>
  <inkml:trace contextRef="#ctx0" brushRef="#br0">7 49 4649,'44'-38'15071,"-49"29"-14545,5 9-542,-1 0-1,1-1 1,-1 1 0,0 0 0,1 0 0,-1 0 0,0 0 0,1 0-1,-1 0 1,0 0 0,1 0 0,-1 0 0,0 0 0,1 0 0,-1 0-1,0 0 1,1 0 0,-1 1 0,1-1 0,-1 0 0,0 1 0,1-1-1,-1 0 1,1 1 0,-1-1 0,1 0 0,-1 1 0,1-1 0,-1 1-1,1-1 1,0 1 0,-1-1 0,1 1 0,-1 0 0,-14 21-312,13-18 300,0 1-1,1-1 0,-1 1 0,1 0 0,0 0 1,1-1-1,-1 1 0,1 0 0,0 0 0,0 0 0,0 0 1,2 8-1,-1-11 20,-1 0 1,0-1 0,1 1 0,-1 0 0,1-1-1,0 1 1,-1-1 0,1 1 0,0-1-1,0 1 1,0-1 0,0 0 0,0 0-1,0 1 1,0-1 0,1 0 0,-1 0-1,0 0 1,1 0 0,-1 0 0,1 0-1,-1-1 1,1 1 0,-1 0 0,1-1-1,-1 1 1,1-1 0,0 0 0,-1 1 0,1-1-1,0 0 1,3 0 0,-1 0 41,0 0 1,-1-1-1,1 1 1,0-1-1,0 0 0,0 0 1,-1 0-1,1 0 1,0-1-1,-1 1 1,7-5-1,-6 3 51,0-1 0,-1 0 1,1 0-1,-1 0 0,1 0 0,-1 0 0,0-1 0,-1 1 1,1-1-1,-1 0 0,0 0 0,2-6 0,5-12 234,-4 22-283,-1-1-1,1 1 1,-1 1 0,1-1-1,0 1 1,-1 0-1,1 0 1,0 0-1,-1 1 1,8 1-1,5 0 1,82 5 94,-87-7-42,-1 0 0,0-1 0,0 0 0,0-1 0,-1 0 0,1-1 1,13-5-1,-16 7 559,-8 1-497,-1-7-3280,1 5 2198</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51.770"/>
    </inkml:context>
    <inkml:brush xml:id="br0">
      <inkml:brushProperty name="width" value="0.05" units="cm"/>
      <inkml:brushProperty name="height" value="0.05" units="cm"/>
      <inkml:brushProperty name="color" value="#FF0066"/>
    </inkml:brush>
  </inkml:definitions>
  <inkml:trace contextRef="#ctx0" brushRef="#br0">512 0 4593,'-1'1'7333,"3"4"-3852,9 24-3678,-6-16 1182,4 13-594,0 0 0,-3 1-1,0 0 1,-1 0-1,-2 0 1,0 31-1,-5 13 296,-3 0 0,-2 0 0,-22 85 0,3-56 171,-65 159-1,53-165-384,-67 114 0,84-173-355,-1-1 0,-2 0 0,-1-2 0,-2-1-1,-1-2 1,-38 33 0,14-17-1648,51-43 480,9-5 306</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52.330"/>
    </inkml:context>
    <inkml:brush xml:id="br0">
      <inkml:brushProperty name="width" value="0.05" units="cm"/>
      <inkml:brushProperty name="height" value="0.05" units="cm"/>
      <inkml:brushProperty name="color" value="#FF0066"/>
    </inkml:brush>
  </inkml:definitions>
  <inkml:trace contextRef="#ctx0" brushRef="#br0">30 0 5305,'-7'1'1770,"6"-1"-1290,-1 0 0,1 0 0,0 0 0,0 0 0,0 1-1,-1-1 1,1 0 0,0 1 0,0-1 0,0 0 0,0 1 0,-1 0-1,1-1 1,0 1 0,0 0 0,-2 2 2312,7 0-2209,27 24-108,-2 1 0,0 2 0,33 45 0,-55-66-476,40 60 456,-43-63-557,-1 1 0,1-1 0,-1 1 0,0 1 0,-1-1 0,1 0 0,-2 0 0,2 10 0,-2-17 40,-1 1 0,0-1 0,0 0 0,0 1 0,0-1 0,0 0 0,0 1 0,0-1-1,0 1 1,0-1 0,0 0 0,-1 1 0,1-1 0,0 0 0,0 1 0,0-1 0,0 0 0,0 1 0,-1-1 0,1 0-1,0 1 1,0-1 0,-1 0 0,1 0 0,0 1 0,0-1 0,-1 0 0,1 0 0,0 1 0,-1-1 0,1 0-1,0 0 1,-1 0 0,1 0 0,0 1 0,-1-1 0,1 0 0,0 0 0,-1 0 0,1 0 0,-1 0 0,1 0 0,0 0-1,-1 0 1,1 0 0,-1 0 0,-9 1-1021</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52.749"/>
    </inkml:context>
    <inkml:brush xml:id="br0">
      <inkml:brushProperty name="width" value="0.05" units="cm"/>
      <inkml:brushProperty name="height" value="0.05" units="cm"/>
      <inkml:brushProperty name="color" value="#FF0066"/>
    </inkml:brush>
  </inkml:definitions>
  <inkml:trace contextRef="#ctx0" brushRef="#br0">17 398 5345,'-16'-6'8690,"21"4"-7186,-5 0-255,0 1-57,27-9 24,54-63-144,-36 30-344,4-3-191,-1 3-353,-1-1-96,-1 8-176,-6-3-288,-4 14-1049,-7 5-647,-2 12 1184</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13.811"/>
    </inkml:context>
    <inkml:brush xml:id="br0">
      <inkml:brushProperty name="width" value="0.05" units="cm"/>
      <inkml:brushProperty name="height" value="0.05" units="cm"/>
      <inkml:brushProperty name="color" value="#FF0066"/>
    </inkml:brush>
  </inkml:definitions>
  <inkml:trace contextRef="#ctx0" brushRef="#br0">25 825 1848,'-5'-5'1666,"-5"-4"-530,1 7 5326,39-6-2765,14-14-3915,-35 17 548,11-7-215,-2-1 0,1-1 0,-2 0 0,0-2 0,0 0 0,-2 0 0,0-2 0,14-21 0,47-51 307,-53 67-304,25-27 49,3 2-1,1 2 1,98-66-1,6 1 391,-128 89-379,-23 19-139,-1-1-1,0 0 1,-1 0-1,1-1 1,4-6-1,10-13 159,-36 24-6612,15 1 6504,0 0-1,1-1 1,-1 0 0,0 1 0,0-1 0,0 0 0,0 0-1,0 0 1,1-1 0,-1 1 0,0-1 0,0 0 0,-3-1-1,6 2-32,0-1-1,1 0 1,-1 0-1,0 0 1,1 0-1,-1 1 1,0-1-1,1 0 1,-1 0-1,1 1 1,-1-1-1,1 0 1,0 1-1,-1-1 1,1 1-1,0-1 1,-1 1-1,1-1 1,0 1-1,0-1 1,-1 1-1,1 0 1,0-1-1,0 1 1,0 0-1,-1 0 1,1-1-1,2 1 1,5-3 276,42-32 234,-48 35-544,-1-1 1,0 1 0,0-1-1,1 1 1,-1 0 0,0-1-1,0 1 1,1 0 0,-1 0 0,0 0-1,1 0 1,-1 0 0,0 0-1,1 1 1,-1-1 0,0 0-1,1 1 1,-1-1 0,0 1-1,0-1 1,0 1 0,1-1-1,-1 1 1,1 1 0,19 19 309,-20-20-299,0 1 1,0 0-1,-1-1 1,1 1-1,0 0 1,-1 0-1,1 0 1,-1 0-1,1-1 1,-1 1-1,0 0 1,0 0-1,0 0 1,0 0-1,0 0 1,0 0-1,-1 0 1,1 0-1,-1 2 1,-19 37 471,17-36-502,0 0 0,0 0-1,1 0 1,0 0-1,0 0 1,0 0-1,-1 8 1,-3-4-1046,1-8-2995</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53.121"/>
    </inkml:context>
    <inkml:brush xml:id="br0">
      <inkml:brushProperty name="width" value="0.05" units="cm"/>
      <inkml:brushProperty name="height" value="0.05" units="cm"/>
      <inkml:brushProperty name="color" value="#FF0066"/>
    </inkml:brush>
  </inkml:definitions>
  <inkml:trace contextRef="#ctx0" brushRef="#br0">16 246 7242,'0'-1'196,"0"1"0,0 0 1,-1-1-1,1 1 1,0-1-1,0 1 0,0-1 1,0 1-1,-1 0 1,1-1-1,0 1 0,0-1 1,0 1-1,0-1 1,0 1-1,0-1 1,0 1-1,0-1 0,0 1 1,1-1-1,-1 1 1,0-1-1,0 1 0,0-1 1,0 1-1,1 0 1,-1-1-1,0 1 0,0-1 1,1 1-1,-1 0 1,1-1-1,14-25 1967,-2 4-800,-8 10-1039,-1-1 1,-1 1-1,0-1 0,-1 0 1,1-14-1,-2 20-275,-1 1 0,1 0 0,-2 0 0,1-1 0,-1 1 0,0 0 0,0 0 0,0 0 0,-1-1 0,0 2 0,0-1 0,-5-9 0,6 15-62,1 0 0,0-1-1,0 1 1,0 0 0,0 0-1,-1 0 1,1-1 0,0 1-1,0 0 1,0 0 0,-1 0 0,1-1-1,0 1 1,0 0 0,-1 0-1,1 0 1,0 0 0,-1 0-1,1 0 1,0 0 0,0 0 0,-1-1-1,1 1 1,0 0 0,-1 0-1,1 0 1,0 0 0,-1 1-1,1-1 1,0 0 0,0 0-1,-1 0 1,1 0 0,0 0 0,0 0-1,-1 0 1,1 0 0,-1 1-1,-9 11-406,-4 17-98,11-21 470,0-1 0,1 1 0,0 0 0,0 0 1,1 1-1,0-1 0,1 0 0,0 0 0,0 1 0,0-1 1,1 0-1,3 11 0,-3-15 46,0 0 0,0 0 0,1 0 0,-1-1 0,1 1-1,0 0 1,0-1 0,1 0 0,-1 1 0,1-1 0,0 0 0,-1 0 0,1 0 0,0-1 0,1 1-1,-1-1 1,0 1 0,1-1 0,0 0 0,-1-1 0,1 1 0,0 0 0,0-1 0,0 0 0,8 1-1,-3-1-222,1 0-1,0-1 0,0 0 0,-1 0 0,1-2 0,0 1 0,-1-1 0,1 0 0,-1-1 0,0 0 0,0 0 0,0-1 1,0-1-1,8-4 0,10-6-801</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53.818"/>
    </inkml:context>
    <inkml:brush xml:id="br0">
      <inkml:brushProperty name="width" value="0.05" units="cm"/>
      <inkml:brushProperty name="height" value="0.05" units="cm"/>
      <inkml:brushProperty name="color" value="#FF0066"/>
    </inkml:brush>
  </inkml:definitions>
  <inkml:trace contextRef="#ctx0" brushRef="#br0">6 210 4873,'-1'1'381,"1"1"0,-1-1 0,0 1 1,1-1-1,-1 1 0,1-1 0,-1 1 0,1 0 0,0-1 0,-1 1 0,1-1 0,0 1 1,0 0-1,0-1 0,1 1 0,-1-1 0,0 1 0,1 0 0,-1-1 0,1 1 0,-1-1 1,1 1-1,0-1 0,1 3 0,29 35 1482,-5-5-1015,-20-16-674,-5-13 136,-5-13 406,-1-6-723,0-1 0,1 1 0,-4-26 0,7 38 5,1-1-1,0 1 1,-1-1 0,1 1 0,0-1-1,1 0 1,-1 1 0,0-1 0,1 1-1,-1-1 1,1 1 0,0 0 0,1-3-1,-1 4 2,-1 0 0,1 0 0,0 0 0,0 0 0,0 0-1,-1 0 1,1 0 0,0 0 0,0 1 0,0-1-1,0 0 1,1 1 0,-1-1 0,0 1 0,0-1 0,0 1-1,0-1 1,3 1 0,-1-1 0,1 1 0,-1 0 0,1 1 0,-1-1 0,0 1 0,1-1 0,-1 1 1,0 0-1,1 0 0,-1 0 0,0 1 0,0-1 0,0 1 0,5 3 0,-4-1 12,1 0 0,-2 0 1,1 0-1,0 0 0,-1 1 0,0-1 1,3 7-1,16 19 124,-21-34-137,0-1 0,0 1-1,1-1 1,-1 1 0,1-1-1,0 1 1,1 0 0,-1 0 0,0 0-1,5-5 1,22-28-51,-27 34 36,0 1 1,0 0 0,0 0-1,0 0 1,0 0 0,1 0 0,-1 0-1,1 1 1,-1-1 0,1 1-1,0 0 1,-1 0 0,1 0 0,6-2-1,-7 3-2,0-1 0,0 1-1,0-1 1,0 0 0,0 0-1,0 0 1,0 0 0,0 0-1,0 0 1,0 0 0,1-3-1,1-9 199,-4 12-173,0 0 1,0 0 0,0 0 0,1 0 0,-1-1-1,0 1 1,0 0 0,1 0 0,-1 0-1,1 0 1,-1 0 0,1 0 0,-1 0 0,1 0-1,-1 0 1,2-1 0,2 0 8,0-1 0,0 2 1,0-1-1,0 0 0,0 1 1,0 0-1,1 0 0,-1 0 0,0 0 1,1 1-1,-1-1 0,0 1 0,1 0 1,-1 1-1,1-1 0,-1 1 0,0 0 1,0 0-1,5 1 0,-5 0 4,0 0 0,0 0-1,0 1 1,-1-1 0,1 1-1,-1 0 1,0 0 0,1 0-1,-1 0 1,-1 0 0,1 1-1,0-1 1,-1 1 0,3 5-1,5 5 50,66 100 302,-37-55-125,-42-56 62,-5-12-39,3-1-270,1 0-1,-2 0 1,0 0 0,0 1-1,-14-17 1,11 15-2,0 0 0,1-1 0,0 0-1,-9-21 1,10 19-33,1 0 1,0 0-1,1-1 0,1 1 0,0-1 0,1 0 1,0 0-1,2 0 0,-1-29 0,2 43 34,0 0-1,0 1 0,0-1 1,1 0-1,-1 0 0,0 0 1,0 0-1,1 1 0,-1-1 1,0 0-1,1 0 1,-1 1-1,1-1 0,-1 0 1,1 0-1,-1 1 0,1-1 1,0 1-1,-1-1 0,1 0 1,0 1-1,-1-1 1,1 1-1,0 0 0,0-1 1,-1 1-1,1 0 0,1-1 1,0 1 19,1-1 1,-1 1 0,0 0-1,1 0 1,-1 1 0,0-1-1,0 0 1,1 1 0,-1-1-1,4 2 1,-1 0 49,0 0 1,-1 0-1,1 1 0,-1-1 0,1 1 0,-1 0 1,0 0-1,0 0 0,6 8 0,-8-7-7,0 0-1,-1 0 1,1 1-1,-1-1 0,0 0 1,-1 1-1,1-1 1,-1 1-1,0-1 0,0 1 1,-1 7-1,1-10-83,-1 1 0,1-1 0,-1 1 0,1-1 0,-1 1 0,0-1 0,0 1 0,0-1 0,-3 4 0,4-5-49,-1-1 0,0 1-1,1 0 1,-1 0 0,0-1 0,0 1-1,0-1 1,1 1 0,-1 0 0,0-1-1,0 0 1,0 1 0,0-1 0,0 0-1,0 1 1,0-1 0,0 0 0,0 0-1,0 0 1,0 0 0,0 0-1,0 0 1,0 0 0,-1 0 0,1 0-87,0 0 1,0-1-1,0 1 1,0 0-1,0-1 1,0 1-1,0 0 1,0-1 0,1 1-1,-1-1 1,0 0-1,0 1 1,0-1-1,1 0 1,-1 1-1,0-1 1,1 0-1,-1 0 1,0 0 0,1 1-1,-1-1 1,1 0-1,-1 0 1,1-2-1,-1-21-987</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54.224"/>
    </inkml:context>
    <inkml:brush xml:id="br0">
      <inkml:brushProperty name="width" value="0.05" units="cm"/>
      <inkml:brushProperty name="height" value="0.05" units="cm"/>
      <inkml:brushProperty name="color" value="#FF0066"/>
    </inkml:brush>
  </inkml:definitions>
  <inkml:trace contextRef="#ctx0" brushRef="#br0">5 1 6569,'-5'0'7533,"5"7"-3155,6 11-2727,-1-10-1512,0 0 1,1-1 0,0 1-1,0-1 1,1 0-1,8 7 1,5 5 49,46 65 681,-18-21-1526,-10-26-2754,-23-27 855,-1-3 1036</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54.662"/>
    </inkml:context>
    <inkml:brush xml:id="br0">
      <inkml:brushProperty name="width" value="0.05" units="cm"/>
      <inkml:brushProperty name="height" value="0.05" units="cm"/>
      <inkml:brushProperty name="color" value="#FF0066"/>
    </inkml:brush>
  </inkml:definitions>
  <inkml:trace contextRef="#ctx0" brushRef="#br0">0 344 6377,'15'-19'1268,"-11"15"-545,0 0 1,-1-1-1,0 1 1,0-1-1,0 0 1,4-11-1,-8 8 6783,1 8-7457,0 0-1,-1 0 0,1 0 0,0 1 0,0-1 0,-1 0 1,1 0-1,0 1 0,0-1 0,-1 0 0,1 1 0,0-1 1,0 0-1,0 1 0,0-1 0,-1 0 0,1 1 0,0-1 1,0 0-1,0 1 0,0-1 0,0 0 0,0 1 0,0-1 1,0 1-1,0-1 0,0 0 0,0 1 0,0-1 0,0 0 0,1 1 1,-3 132-1935,2-136 1838,0 1 0,1 0 0,-1 0 0,1 0 0,0 0 0,-1 0-1,1 0 1,0 0 0,0 0 0,0 0 0,3-3 0,4-8-17,0-2 35,0 1-42,0-1-1,1 1 0,0 0 0,22-24 0,-12 26-8,5-6-104,-24 17 288,1 0 1,0 0 0,-1 0-1,1 0 1,-1 0-1,1 0 1,-1 0 0,1 0-1,-1-1 1,0 1-1,1 0 1,-1 0-1,0 0 1,0-1 0,0 1-1,0 0 1,0 0-1,0 0 1,0-1-1,-1 1 1,1 0 0,-1-2-1,-6-16 138,0 1-1,-2 0 1,0 0 0,-1 1-1,0 0 1,-18-20 0,-21-27 401,92 92-938,172 165 675,-204-184-760</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55.110"/>
    </inkml:context>
    <inkml:brush xml:id="br0">
      <inkml:brushProperty name="width" value="0.05" units="cm"/>
      <inkml:brushProperty name="height" value="0.05" units="cm"/>
      <inkml:brushProperty name="color" value="#FF0066"/>
    </inkml:brush>
  </inkml:definitions>
  <inkml:trace contextRef="#ctx0" brushRef="#br0">82 87 8626,'-81'-7'7433,"84"4"-6072,-3 1-297,0 1-528,0-1-248,21-9-288,40-25-184,-38 27-992,0 2-609,3-1 1049</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0:55.486"/>
    </inkml:context>
    <inkml:brush xml:id="br0">
      <inkml:brushProperty name="width" value="0.05" units="cm"/>
      <inkml:brushProperty name="height" value="0.05" units="cm"/>
      <inkml:brushProperty name="color" value="#FF0066"/>
    </inkml:brush>
  </inkml:definitions>
  <inkml:trace contextRef="#ctx0" brushRef="#br0">1 25 6449,'51'8'3532,"-50"-8"-3244,-1 0 0,1 0 0,-1 1 0,1-1 0,-1 0 0,1 0 0,-1 0 1,1 0-1,-1 0 0,1 0 0,-1 0 0,1 0 0,-1-1 0,1 1 0,-1 0 0,0 0 0,1 0 0,-1 0 1,1-1-1,-1 1 0,1 0 0,-1 0 0,0-1 0,1 1 0,0-1 0,-4-8 3673,3 9-3960,0 0 0,0-1 0,0 1 0,0-1 0,-1 1 1,1 0-1,0-1 0,0 1 0,0 0 0,0 0 0,-1-1 1,1 1-1,0 0 0,0-1 0,-1 1 0,1 0 0,0 0 1,0 0-1,-1-1 0,1 1 0,0 0 0,-1 0 0,1 0 1,0 0-1,-1-1 0,1 1 0,0 0 0,-1 0 0,1 0 1,0 0-1,-1 0 0,1 0 0,-1 0 0,1 0 0,0 0 1,-1 0-1,1 0 0,0 0 0,-1 0 0,1 1 0,0-1 1,-1 0-1,1 0 0,0 0 0,-1 0 0,1 1 0,0-1 1,0 0-1,-1 0 0,1 8-4,1-1 0,0 1 0,0-1 1,1 0-1,0 1 0,0-1 0,1 0 0,6 12 1,-8-17 4,0-1-1,0 1 1,0 0 0,0 0 0,0 0 0,0-1 0,0 1 0,1-1 0,-1 1 0,1-1 0,-1 1 0,1-1 0,0 0 0,-1 0 0,1 0 0,0 0-1,0 0 1,0 0 0,0 0 0,0-1 0,0 1 0,0-1 0,0 1 0,0-1 0,0 0 0,0 1 0,0-1 0,0-1 0,0 1 0,0 0 0,0 0-1,0-1 1,0 1 0,0-1 0,2 0 0,1-1-156,0-1-1,-1 1 1,1-1-1,-1 0 1,0 0-1,0 0 1,0-1-1,0 1 1,0-1-1,-1 0 1,5-7-1,18-35-3819,-7 23 2767</inkml:trace>
  <inkml:trace contextRef="#ctx0" brushRef="#br0" timeOffset="1">271 1 4689,'42'18'3433,"-37"3"608,-2-4-697,2-2-1063,-2-5-633,0-10-968,2 6-2544,10 6 1368</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01.975"/>
    </inkml:context>
    <inkml:brush xml:id="br0">
      <inkml:brushProperty name="width" value="0.05" units="cm"/>
      <inkml:brushProperty name="height" value="0.05" units="cm"/>
      <inkml:brushProperty name="color" value="#FF0066"/>
    </inkml:brush>
  </inkml:definitions>
  <inkml:trace contextRef="#ctx0" brushRef="#br0">113 78 4913,'-75'33'2487,"52"-26"-280,16-9-513,0 0 2675,7 2-4254,0-1-1,0 1 1,0 0 0,0 0-1,0-1 1,0 1 0,0 0 0,0 0-1,0-1 1,0 1 0,-1 0-1,1 0 1,0-1 0,1 1-1,-1 0 1,0 0 0,0-1-1,0 1 1,0 0 0,0 0 0,0-1-1,0 1 1,0 0 0,0 0-1,0-1 1,1 1 0,-1 0-1,0 0 1,0 0 0,0-1-1,1 1 1,-1 0 0,0 0 0,115-13 591,-101 11-570,1 0 0,-1-1 0,1-1-1,23-10 1,-4 2 140,1-3 146,-29 11-300,1 0 0,0 1-1,1 0 1,-1 1 0,1 0-1,7-2 1,-7 3-66,-1 0-55,-1 0 0,1 0-1,-1-1 1,1 0 0,-1 0-1,9-4 1,-16 4 256,-7 1 422,-12 2-316,-12 6-362,-1 1-1,1 2 1,-40 17 0,-94 47 87,166-74-91,-1 0 1,1 0 0,0 1-1,-1-1 1,1 0 0,-1 0-1,1 0 1,-1 0 0,1 0-1,-1 0 1,1 0 0,0 0-1,-1 0 1,1 0 0,-1 0-1,1 0 1,-1 0 0,1 0-1,-1-1 1,1 1 0,0 0-1,-1 0 1,1 0 0,-1-1-1,1 1 1,0 0 0,-1 0-1,1-1 1,0 1-1,-1 0 1,1-1 0,0 1-1,0 0 1,-1-1 0,1 1-1,0-1 1,0 1 0,-1 0-1,1-1 1,0 1 0,0-1-1,0 1 1,0-1 0,0 1-1,0 0 1,0-1 0,0 0-1,-1-25 54,1 21-39,0 5-9,0-1-1,0 1 0,0 0 1,0 0-1,0 0 0,0-1 1,0 1-1,0 0 0,0 0 1,0 0-1,0-1 0,0 1 0,0 0 1,0 0-1,0 0 0,0-1 1,0 1-1,0 0 0,0 0 1,0 0-1,0-1 0,0 1 1,-1 0-1,1 0 0,0 0 0,0 0 1,0-1-1,0 1 0,0 0 1,0 0-1,-1 0 0,1 0 1,0 0-1,0 0 0,0-1 1,-1 1-1,1 0 0,0 0 0,0 0 1,0 0-1,-1 0 0,1 0 1,0 0-1,0 0 0,0 0 1,-1 0-1,1 0 0,0 0 1,0 0-1,0 0 0,-1 0 0,1 0 1,0 0-1,-6 10 103,6 15-855,18-16 856,-4-4-57,0-1 1,-1-1 0,1 0-1,0 0 1,1-1 0,-1-1-1,0-1 1,23-1 0,10-5 285,58-14 1,-74 14-198,-27 4-87,0 1 0,1-1 0,-1 0 1,0 0-1,0 0 0,0-1 0,0 0 0,0 1 0,-1-1 0,1-1 1,-1 1-1,0 0 0,0-1 0,0 0 0,0 1 0,3-8 0,4 1 238,-13 17-88,-1-3-208,0-1 1,1 2-1,-1-1 0,1 0 1,0 1-1,1-1 0,-5 10 1,-19 35 294</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09.612"/>
    </inkml:context>
    <inkml:brush xml:id="br0">
      <inkml:brushProperty name="width" value="0.05" units="cm"/>
      <inkml:brushProperty name="height" value="0.05" units="cm"/>
      <inkml:brushProperty name="color" value="#FF0066"/>
    </inkml:brush>
  </inkml:definitions>
  <inkml:trace contextRef="#ctx0" brushRef="#br0">211 339 3881,'-41'-42'2478,"39"39"-1713,-1-1 0,1 1 0,0-1 0,0 1 0,0-1 0,0 0 1,0-5-1,1 8-556,1 0 0,0 0 0,0 0 0,0-1 0,-1 1 0,1 0 0,-1 0 1,1 0-1,-1 0 0,1 0 0,-1 0 0,0 0 0,1 0 0,-1 0 0,0 0 0,0 0 0,0 1 1,1-1-1,-1 0 0,0 0 0,0 1 0,0-1 0,0 1 0,0-1 0,-1 1 0,1-1 0,-1 0 1,1 2-224,0 0 1,0-1-1,0 1 0,0 0 1,1 0-1,-1-1 1,0 1-1,0 0 1,1 0-1,-1 0 1,1 0-1,-1 0 1,1 0-1,-1 0 0,1 0 1,0 0-1,-1 2 1,-1 3-30,-37 70-114,29-60 145,1 1-1,1-1 0,1 1 0,0 1 0,1 0 0,-5 25 0,10-36 10,-6 53 20,6-57-22,1 0 1,0 1 0,0-1-1,0 1 1,0-1-1,1 0 1,0 1 0,-1-1-1,1 1 1,0-1-1,0 0 1,1 0 0,1 4-1,-1-6-3,-1 0 0,0 0 0,0 0-1,0 0 1,1 0 0,-1 0 0,0-1 0,1 1-1,-1 0 1,1-1 0,-1 1 0,1-1 0,-1 0-1,1 1 1,-1-1 0,1 0 0,-1 0 0,1 0 0,0 0-1,-1 0 1,1-1 0,-1 1 0,1 0 0,-1-1-1,1 1 1,1-2 0,1 1 2,0-1-1,0 0 1,0 0-1,0 0 1,-1-1 0,1 1-1,-1-1 1,5-5-1,-1 0 15,-1-1 0,0-1 0,0 1-1,-1-1 1,0 0 0,-1-1-1,0 1 1,-1-1 0,0 1 0,-1-1-1,2-15 1,-1 1 37,-2-1 0,0 1 1,-6-50-1,0 46 66,-1 1 1,-2 0-1,0 0 0,-2 1 1,-1 0-1,-1 0 0,-25-38 1,36 63-35,-1-1-1,1 1 1,-1-1 0,1 1 0,-1 0 0,0 0 0,0 0 0,0 0 0,0 0 0,-1 0 0,1 1 0,0-1-1,-1 1 1,1-1 0,-1 1 0,0 0 0,1 0 0,-1 0 0,0 0 0,1 1 0,-1-1 0,0 1-1,-4 0 1,7 0-81,0 1-18,0 1 23,0 0 0,1 0 0,-1 0 1,0-1-1,1 1 0,-1 0 0,1 0 1,0-1-1,0 1 0,0-1 0,1 3 1,6 10 9,16 24 27,1-1 0,2-2 0,60 62 0,-80-90-199,4 5 204,1-1 1,0 0-1,26 17 0,-34-26-223,0 0 0,-1 0 1,1 0-1,0-1 0,0 0 0,0 0 0,0 0 1,0 0-1,4 0 0,-5-1-137,-1 0 0,1 0-1,-1 0 1,0-1 0,1 1-1,-1-1 1,1 0 0,-1 1 0,0-1-1,0 0 1,1 0 0,-1-1-1,0 1 1,0 0 0,0-1 0,2-1-1,12-13-1239</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10.133"/>
    </inkml:context>
    <inkml:brush xml:id="br0">
      <inkml:brushProperty name="width" value="0.05" units="cm"/>
      <inkml:brushProperty name="height" value="0.05" units="cm"/>
      <inkml:brushProperty name="color" value="#FF0066"/>
    </inkml:brush>
  </inkml:definitions>
  <inkml:trace contextRef="#ctx0" brushRef="#br0">117 322 7234,'-1'-1'214,"1"0"1,0 1 0,-1-1 0,1 0-1,-1 1 1,1-1 0,-1 0 0,1 1-1,-1-1 1,1 1 0,-1-1 0,0 1-1,1 0 1,-1-1 0,0 1 0,1-1-1,-1 1 1,0 0 0,0 0 0,1-1 0,-1 1-1,0 0 1,0 0 0,1 0 0,-1 0-1,0 0 1,0 0 0,0 0 0,1 0-1,-1 0 1,0 0 0,0 1 0,1-1-1,-2 0 1,0 2-4,-1 0-1,1-1 1,0 1-1,0 0 1,1 0-1,-1 0 1,0 0 0,1 0-1,-1 1 1,-1 3-1,-3 6-90,1 0 0,0 1-1,-4 16 1,6-18-50,1 0 0,1-1-1,0 1 1,1 0 0,0 0-1,1 12 1,-1-21-73,0 0 0,0 0 1,1-1-1,-1 1 0,0 0 0,1 0 0,0 0 0,-1 0 0,1 0 0,0-1 0,0 1 1,0 0-1,0 0 0,0-1 0,0 1 0,1-1 0,-1 1 0,0-1 0,1 0 0,-1 1 1,1-1-1,-1 0 0,1 0 0,0 0 0,0 0 0,-1 0 0,1-1 0,0 1 0,0 0 1,0-1-1,0 0 0,0 1 0,0-1 0,0 0 0,0 0 0,0 0 0,0 0 0,-1 0 1,1 0-1,0-1 0,4 0 0,-1-1-1,0 0-1,0 0 1,-1-1 0,1 1 0,-1-1 0,1 0-1,-1 0 1,0-1 0,0 1 0,0-1 0,0 0-1,-1 0 1,0 0 0,0-1 0,0 1-1,0-1 1,0 1 0,1-7 0,3-4 19,-1 0 1,-1 0-1,0 0 1,4-32-1,-8 29 12,0-1 0,-2 1 0,0-1-1,-1 1 1,-1 0 0,0 0 0,-2 0 0,0 0 0,-1 0-1,-1 1 1,0 0 0,-1 1 0,-1 0 0,-1 0 0,0 0-1,-17-18 1,22 29 14,1 1 0,-1 0 0,0 0 0,0 0-1,0 1 1,-1-1 0,-10-4 0,14 8-24,1-1 0,0 0 0,-1 1 0,1-1 0,-1 0 0,1 1 0,-1 0 0,1-1 0,-1 1 0,1 0 0,-1 0 1,1 0-1,-1 0 0,1 0 0,-1 0 0,1 0 0,-1 1 0,1-1 0,0 0 0,-1 1 0,1-1 0,-1 1 0,1 0 0,0-1 0,-1 1 0,1 0 0,0 0 1,0 0-1,0 0 0,-1 0 0,1 0 0,0 0 0,0 0 0,1 1 0,-1-1 0,0 0 0,-1 3 0,1-1-1,1 0-1,-1 0 1,1 1-1,-1-1 1,1 0 0,0 1-1,0-1 1,1 0-1,-1 0 1,1 1-1,-1-1 1,1 0-1,0 0 1,1 0 0,1 5-1,28 48 97,-23-44-54,14 20 84,2 0-1,1-1 1,2-2 0,0-1 0,2 0-1,50 35 1,-76-61-314,0 0 0,0 0 0,0 0 0,0 0 0,0-1 0,0 1 0,1-1 0,-1 0 0,0 0 0,1 0 0,-1 0 0,6 0 0,-6-1 37,-1 0-1,0-1 1,0 1 0,0-1 0,0 1 0,0-1 0,0 0 0,0 0 0,0 0-1,0 0 1,0 0 0,0 0 0,0 0 0,-1-1 0,1 1 0,-1-1 0,1 1-1,-1-1 1,1 0 0,-1 0 0,2-2 0,9-16-884</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10.599"/>
    </inkml:context>
    <inkml:brush xml:id="br0">
      <inkml:brushProperty name="width" value="0.05" units="cm"/>
      <inkml:brushProperty name="height" value="0.05" units="cm"/>
      <inkml:brushProperty name="color" value="#FF0066"/>
    </inkml:brush>
  </inkml:definitions>
  <inkml:trace contextRef="#ctx0" brushRef="#br0">25 50 5633,'-24'-50'14850,"24"55"-14731,1-1-112,2 29 40,2 0-1,2 0 1,10 33 0,-14-57-48,0 0 0,1 0 0,0 0 0,1-1 0,0 1 0,0-1 0,0 0 0,1 0-1,1-1 1,-1 0 0,1 0 0,0-1 0,1 1 0,0-1 0,15 8 0,-17-10-6,2 0 1,-1-1-1,0 0 0,1 0 0,-1-1 1,1 0-1,-1 0 0,1-1 0,0 0 1,0 0-1,0-1 0,0 0 0,0-1 1,0 1-1,13-4 0,-21 4 10,1-1 0,-1 1 0,0 0 0,1 0 0,-1 0 0,1-1 1,-1 1-1,0 0 0,0 0 0,1-1 0,-1 1 0,0 0 0,1-1 0,-1 1 0,0 0 0,0-1 0,0 1 0,1-1 0,-1 1 0,0 0 0,0-1 0,0 1 1,0-1-1,0 1 0,0 0 0,0-1 0,0 1 0,0-1 0,0 1 0,0 0 0,0-1 0,0 1 0,0-1 0,0 1 0,0 0 0,0-1 0,-1 1 0,1-1 1,0 1-1,0 0 0,0-1 0,-1 1 0,1 0 0,0-1 0,0 1 0,-1 0 0,1-1 0,0 1 0,-1 0 0,1 0 0,0-1 0,-1 1 0,0 0 0,-26-25 141,18 18-157,-6-7 32,10 9-2,0 0-1,0 1 1,-1 0-1,1-1 0,-1 2 1,0-1-1,-7-2 1,33-8-209,-3 5 197,-6 3-66,0-1 0,-1 1 0,0-2 0,0 0 0,-1 0 0,0 0-1,0-1 1,-1-1 0,0 1 0,8-14 0,12-34-2786,-12 28 1726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2:49.469"/>
    </inkml:context>
    <inkml:brush xml:id="br0">
      <inkml:brushProperty name="width" value="0.05" units="cm"/>
      <inkml:brushProperty name="height" value="0.05" units="cm"/>
      <inkml:brushProperty name="color" value="#FF0066"/>
    </inkml:brush>
  </inkml:definitions>
  <inkml:trace contextRef="#ctx0" brushRef="#br0">2 0 5801,'0'3'379,"-1"0"0,1 0-1,0 0 1,0 0 0,0 0 0,0 0-1,1 0 1,-1 0 0,1 0-1,-1-1 1,1 1 0,0 0 0,0 0-1,1-1 1,1 5 0,27 41 949,-28-44-1031,13 17 140,0-1 1,0 0-1,25 22 1,-35-37-395,0 0 1,0-1-1,1 1 0,-1-1 1,1-1-1,0 1 0,0-1 1,0 0-1,0 0 1,0-1-1,1 0 0,-1 0 1,1 0-1,0-1 1,0 0-1,-1 0 0,10-1 1,-13 0-20,-1 0 1,0-1-1,1 1 1,-1-1-1,0 1 0,1-1 1,-1 0-1,0 0 1,0 0-1,0 0 1,1 0-1,-1-1 1,0 1-1,-1 0 0,1-1 1,0 0-1,0 1 1,-1-1-1,1 0 1,-1 0-1,1 0 1,-1 0-1,2-4 0,-1-1 47,1 0 0,-1-1 0,-1 1 0,0-1 0,1-14 0,1-9-26,-2 22-116,0 8-89,9 4-386,-5-2 548,-1 0 0,1 1 0,-1-1 1,1 1-1,-1 0 0,0 0 0,0 1 0,0-1 0,0 1 1,0 0-1,0 0 0,-1 0 0,4 4 0,8 7 14,-8-8 15,0-1-1,1 0 0,-1 0 0,1-1 0,1 0 0,-1 0 0,10 2 1,-15-5-223,0 0 1,0-1 0,0 0-1,0 1 1,0-1 0,0 0 0,0-1-1,0 1 1,0 0 0,0-1-1,0 0 1,0 0 0,0 0-1,0 0 1,0 0 0,-1 0-1,1-1 1,0 1 0,-1-1 0,1 0-1,1-2 1,12-8-1135</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14.265"/>
    </inkml:context>
    <inkml:brush xml:id="br0">
      <inkml:brushProperty name="width" value="0.05" units="cm"/>
      <inkml:brushProperty name="height" value="0.05" units="cm"/>
      <inkml:brushProperty name="color" value="#FF0066"/>
    </inkml:brush>
  </inkml:definitions>
  <inkml:trace contextRef="#ctx0" brushRef="#br0">26 10 5705,'-10'-6'3129,"1"3"2696,7 3-4769,-1 10-311,2 5-537,2-3-128,26 31-513,-1-36 321</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10.971"/>
    </inkml:context>
    <inkml:brush xml:id="br0">
      <inkml:brushProperty name="width" value="0.05" units="cm"/>
      <inkml:brushProperty name="height" value="0.05" units="cm"/>
      <inkml:brushProperty name="color" value="#FF0066"/>
    </inkml:brush>
  </inkml:definitions>
  <inkml:trace contextRef="#ctx0" brushRef="#br0">1 117 6409,'30'-104'3312,"-23"91"2650,-1 19-3021,-1 11-2074,-1-10-783,0 0 0,0 0-1,0 0 1,1-1 0,0 1 0,1-1 0,7 7 0,6 6 38,13 19 177,22 29-12,-55-67-289,1 0-1,0 0 1,0 0 0,0 0 0,0 0 0,0 0-1,0 0 1,0 0 0,0 0 0,0 0-1,0 0 1,0 0 0,-1 0 0,1 0 0,0 0-1,0 0 1,0 0 0,0 0 0,0 0 0,0 0-1,0 0 1,0 0 0,0 0 0,0 0-1,0 0 1,-1 0 0,1 0 0,0 0 0,0 0-1,0 0 1,0 0 0,0 0 0,0 0-1,0 1 1,0-1 0,0 0 0,0 0 0,0 0-1,0 0 1,0 0 0,0 0 0,0 0 0,0 0-1,0 0 1,0 0 0,0 0 0,0 1-1,0-1 1,0 0 0,0 0 0,0 0 0,0 0-1,0 0 1,0 0 0,0 0 0,0 0 0,0 0-1,0 0 1,0 0 0,0 1 0,0-1-1,0 0 1,0 0 0,0 0 0,0 0 0,1 0-1,-13-3-63,-14-9-50,10 3-242,-14-5-1035,30 13 1080,-1 1 0,0 0 0,0 0 0,0 0 0,0 0 1,0 0-1,0 0 0,0 0 0,0 0 0,0 0 0,0 0 0,0 1 0,0-1 0,0 0 1,-1 1-1,-12 4-2131</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11.362"/>
    </inkml:context>
    <inkml:brush xml:id="br0">
      <inkml:brushProperty name="width" value="0.05" units="cm"/>
      <inkml:brushProperty name="height" value="0.05" units="cm"/>
      <inkml:brushProperty name="color" value="#FF0066"/>
    </inkml:brush>
  </inkml:definitions>
  <inkml:trace contextRef="#ctx0" brushRef="#br0">44 232 7722,'-26'2'3640,"20"4"-1111,-6 2-793,17-11-255,7-5-209,122-89 3601,2 2-4953,-23 72-2809,2 2 2889</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11.814"/>
    </inkml:context>
    <inkml:brush xml:id="br0">
      <inkml:brushProperty name="width" value="0.05" units="cm"/>
      <inkml:brushProperty name="height" value="0.05" units="cm"/>
      <inkml:brushProperty name="color" value="#FF0066"/>
    </inkml:brush>
  </inkml:definitions>
  <inkml:trace contextRef="#ctx0" brushRef="#br0">1 140 5945,'0'-8'7218,"1"9"-5914,4 4 80,3 3 41,2 4-961,3 5 344,39 48-144,-38-42-256,9-1-80,-9-4-136,6 0-48,1-3-48,-11-3-16,-2-3-16</inkml:trace>
  <inkml:trace contextRef="#ctx0" brushRef="#br0" timeOffset="1">209 179 23517,'10'-178'144,"-62"252"560,1 2-752,38-53 32,9-15-128,-7 0-504,0 8 168,24-5 176</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12.965"/>
    </inkml:context>
    <inkml:brush xml:id="br0">
      <inkml:brushProperty name="width" value="0.05" units="cm"/>
      <inkml:brushProperty name="height" value="0.05" units="cm"/>
      <inkml:brushProperty name="color" value="#FF0066"/>
    </inkml:brush>
  </inkml:definitions>
  <inkml:trace contextRef="#ctx0" brushRef="#br0">5 0 4969,'0'0'225,"0"0"-1,-1 1 0,1-1 1,0 0-1,-1 0 1,1 1-1,0-1 1,0 0-1,0 0 1,-1 1-1,1-1 1,0 0-1,0 1 1,0-1-1,-1 0 1,1 1-1,0-1 1,0 0-1,0 1 1,0-1-1,0 1 0,0-1 1,0 0-1,0 1 1,0-1-1,0 0 1,0 1-1,0-1 1,0 1-1,0-1 1,0 0-1,0 1 1,1-1-1,-1 0 1,0 1-1,0-1 1,0 0-1,0 1 1,1-1-1,-1 0 0,0 0 1,0 1-1,1-1 1,0 1-1,12 22 1322,18 17-371,67 67 1,-87-95-1160,-9-9-135,0 0 1,0-1-1,0 1 1,0-1-1,1 1 1,-1-1-1,1 0 1,0 0-1,-1 0 1,1 0-1,0 0 1,4 1-1</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13.379"/>
    </inkml:context>
    <inkml:brush xml:id="br0">
      <inkml:brushProperty name="width" value="0.05" units="cm"/>
      <inkml:brushProperty name="height" value="0.05" units="cm"/>
      <inkml:brushProperty name="color" value="#FF0066"/>
    </inkml:brush>
  </inkml:definitions>
  <inkml:trace contextRef="#ctx0" brushRef="#br0">1 125 6913,'0'-5'320,"1"0"0,0-1 0,0 1-1,0 0 1,1-1 0,0 1 0,0 0-1,0 0 1,1 0 0,-1 1 0,1-1-1,0 0 1,1 1 0,-1 0-1,1 0 1,0 0 0,0 0 0,0 1-1,0-1 1,1 1 0,-1 0 0,1 0-1,0 1 1,0 0 0,5-3-1,-4 3-272,0-1 0,0 1 0,1 0 0,-1 1 0,0-1 0,1 1 0,-1 1 0,1-1 0,-1 1 0,1 0 0,-1 1 0,1-1 0,-1 1 0,0 0 0,1 1 0,-1 0 0,0 0 0,0 0 0,0 1 0,10 5 0,-12-5 0,0 0-1,-1-1 1,1 2 0,-1-1 0,0 0-1,0 1 1,0-1 0,0 1 0,0 0 0,-1 0-1,0 0 1,0 0 0,0 1 0,0-1-1,-1 0 1,1 1 0,-1-1 0,0 1 0,-1 0-1,1-1 1,-1 1 0,0 0 0,0-1-1,0 1 1,-1-1 0,0 1 0,1 0-1,-2-1 1,1 1 0,0-1 0,-1 0 0,0 1-1,0-1 1,0 0 0,-1 0 0,1 0-1,-1 0 1,0-1 0,0 1 0,-4 3 0,-24 23 458,24-25-178,0 1-1,0 0 1,1 1-1,-1 0 1,2 0-1,-1 0 1,1 0-1,0 1 0,1 0 1,-5 10-1,5 28 996</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21.681"/>
    </inkml:context>
    <inkml:brush xml:id="br0">
      <inkml:brushProperty name="width" value="0.05" units="cm"/>
      <inkml:brushProperty name="height" value="0.05" units="cm"/>
      <inkml:brushProperty name="color" value="#FF0066"/>
    </inkml:brush>
  </inkml:definitions>
  <inkml:trace contextRef="#ctx0" brushRef="#br0">31 37 4305,'-5'-14'13973,"3"10"-13206,10 8-661,10 4 34,1-1 0,24 7 0,-36-12-89,0-1 0,0 0 0,1 0 0,-1-1 1,0 0-1,0 0 0,1 0 0,-1-1 0,0-1 0,13-3 1,-17 3 509,-8-1-119,-9-1-232,-22-3-159,25 5-31,-1 0-1,0 0 0,1 1 1,-1 0-1,0 1 1,1 1-1,-16 2 1,-17 7 448,56-11-96,64-12-176,-36 1 194,-4 0 1395</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24.461"/>
    </inkml:context>
    <inkml:brush xml:id="br0">
      <inkml:brushProperty name="width" value="0.05" units="cm"/>
      <inkml:brushProperty name="height" value="0.05" units="cm"/>
      <inkml:brushProperty name="color" value="#FF0066"/>
    </inkml:brush>
  </inkml:definitions>
  <inkml:trace contextRef="#ctx0" brushRef="#br0">125 3 9866,'-78'21'11747,"77"-21"-11819,-45-23-200</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27.113"/>
    </inkml:context>
    <inkml:brush xml:id="br0">
      <inkml:brushProperty name="width" value="0.05" units="cm"/>
      <inkml:brushProperty name="height" value="0.05" units="cm"/>
      <inkml:brushProperty name="color" value="#FF0066"/>
    </inkml:brush>
  </inkml:definitions>
  <inkml:trace contextRef="#ctx0" brushRef="#br0">5 10 3497,'-4'-9'11702,"17"36"-12699,-11-21 486</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27.520"/>
    </inkml:context>
    <inkml:brush xml:id="br0">
      <inkml:brushProperty name="width" value="0.05" units="cm"/>
      <inkml:brushProperty name="height" value="0.05" units="cm"/>
      <inkml:brushProperty name="color" value="#FF0066"/>
    </inkml:brush>
  </inkml:definitions>
  <inkml:trace contextRef="#ctx0" brushRef="#br0">0 0 15435,'10'8'312,"-10"-1"-856,8-2 384</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27.889"/>
    </inkml:context>
    <inkml:brush xml:id="br0">
      <inkml:brushProperty name="width" value="0.05" units="cm"/>
      <inkml:brushProperty name="height" value="0.05" units="cm"/>
      <inkml:brushProperty name="color" value="#FF0066"/>
    </inkml:brush>
  </inkml:definitions>
  <inkml:trace contextRef="#ctx0" brushRef="#br0">5 1 9322,'0'0'125,"0"0"1,-1 0-1,1 0 0,0 1 1,0-1-1,-1 0 0,1 0 0,0 0 1,0 1-1,-1-1 0,1 0 1,0 0-1,0 0 0,0 1 1,0-1-1,-1 0 0,1 1 1,0-1-1,0 0 0,0 0 0,0 1 1,0-1-1,0 0 0,0 1 1,0-1-1,0 0 0,0 0 1,0 1-1,0-1 0,0 0 1,0 1-1,0-1 0,0 0 0,0 1 1,0-1-1,0 0 0,1 0 1,-1 1-1,5 17 342,-3-14-5,90 292 3249,-85-276-3577,-3-21-67,-2-12-56,-1 3-44,2 1 0,-1-1-1,1 0 1,0 1 0,1 0-1,0 0 1,1 0 0,8-12-1,-12 19 30,0 0-1,1 1 0,-1-1 0,1 0 0,0 1 0,0-1 1,-1 1-1,1 0 0,0-1 0,0 1 0,1 0 0,-1 0 1,0 0-1,0 0 0,0 1 0,1-1 0,-1 1 1,0-1-1,0 1 0,1 0 0,-1 0 0,0 0 0,1 0 1,-1 0-1,0 0 0,1 1 0,-1-1 0,0 1 1,1 0-1,-1-1 0,0 1 0,0 0 0,2 2 0,4 0 87,-1 1 0,0 0-1,0 1 1,-1-1 0,1 1-1,-1 1 1,9 9 0,-12-12-32,-1 0-1,1 0 1,-1 1 0,0-1 0,0 1 0,0-1 0,0 1-1,-1 0 1,1-1 0,-1 1 0,0 0 0,0 0 0,-1 0-1,1 0 1,-1 0 0,0 0 0,0 0 0,0 0 0,0 0 0,-1 0-1,-1 7 1,0-6 8,0 0 0,-1 0 0,1-1 0,-1 1 0,0-1 0,0 1 0,-1-1 0,1 0-1,-1 0 1,0-1 0,0 1 0,0-1 0,0 0 0,-1 0 0,-9 5 0,-44 18 141,53-24-388,0-1-1,0 1 0,0-1 0,0 0 0,0-1 0,0 1 0,-1-1 0,1 0 0,0 0 0,-7-2 0,11 2 19,0 0-1,0-1 1,0 1 0,0 0 0,0-1-1,0 1 1,0-1 0,0 1-1,0-1 1,0 1 0,0-1-1,0 0 1,0 1 0,0-1-1,1 0 1,-1 0 0,0 0-1,1 1 1,-1-1 0,0 0-1,1 0 1,-1 0 0,1 0-1,0 0 1,-1 0 0,1 0-1,0 0 1,-1-1 0,1 1 0,0 0-1,0 0 1,0 0 0,0 0-1,0 0 1,0 0 0,0 0-1,1 0 1,-1 0 0,0 0-1,1-2 1,9-17-1371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20.810"/>
    </inkml:context>
    <inkml:brush xml:id="br0">
      <inkml:brushProperty name="width" value="0.05" units="cm"/>
      <inkml:brushProperty name="height" value="0.05" units="cm"/>
      <inkml:brushProperty name="color" value="#FF0066"/>
    </inkml:brush>
  </inkml:definitions>
  <inkml:trace contextRef="#ctx0" brushRef="#br0">49 86 7890,'-43'-72'6006,"38"61"-5384,9 9 238,12 13-41,-13-7-753,-1-1 0,0 1 0,-1 0 0,1 0 1,-1 0-1,0 1 0,1-1 0,-1 8 0,6 16 171,4 5-53,2-2-1,1 0 1,2 0 0,1-1 0,1-1-1,37 45 1,-21-35-21,0-2-1,3-1 1,76 58-1,-85-73-103,1-2 0,1-1 0,1-1 0,1-2 0,0-1 0,0-1 0,2-2 0,-1-2 0,57 10 0,-87-19-92,0 1 0,0-1 0,0 1 1,0-1-1,0 0 0,0 0 0,0 0 0,0-1 0,0 1 1,0-1-1,0 0 0,0 0 0,0 0 0,0 0 0,0 0 1,-1 0-1,1-1 0,0 1 0,-1-1 0,1 0 0,-1 0 1,2-2-1,1-3-499,-2 1 0,1-1 0,-1 0 0,0 0 0,0 0 0,-1 0 0,3-12 0,5-17-2161,-8 1 1148</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28.262"/>
    </inkml:context>
    <inkml:brush xml:id="br0">
      <inkml:brushProperty name="width" value="0.05" units="cm"/>
      <inkml:brushProperty name="height" value="0.05" units="cm"/>
      <inkml:brushProperty name="color" value="#FF0066"/>
    </inkml:brush>
  </inkml:definitions>
  <inkml:trace contextRef="#ctx0" brushRef="#br0">1 23 6121,'11'-20'4990,"-11"19"-4841,0 1 1,1 0 0,-1 0 0,0 0-1,1 0 1,-1-1 0,0 1 0,0 0-1,1 0 1,-1 0 0,0 0 0,1 0-1,-1 0 1,0 0 0,1 0 0,-1 0-1,0 0 1,1 0 0,-1 0 0,0 0-1,1 0 1,-1 0 0,0 0 0,1 0-1,-1 0 1,0 0 0,0 1 0,1-1-1,-1 0 1,0 0 0,1 0 0,-1 0-1,0 1 1,10 13 3271,-1 6-3445,48 159 2174,-42-127-1957,-8 3-31,-7-48-252,0 0 0,0-1 1,1 1-1,0 0 0,0-1 0,0 1 0,1-1 0,0 1 0,1-1 1,-1 0-1,7 11 0,-8-17-107,-1 1 0,1 0 0,-1-1 0,1 1 0,-1-1 0,1 1 0,0-1 0,-1 1 0,1-1 1,0 0-1,-1 1 0,1-1 0,0 0 0,0 1 0,-1-1 0,1 0 0,0 0 0,0 0 0,0 0 0,-1 0 0,1 0 0,0 0 0,0 0 0,0 0 1,-1 0-1,1 0 0,0 0 0,0-1 0,-1 1 0,1 0 0,0 0 0,0-1 0,-1 1 0,1-1 0,0 1 0,-1-1 0,1 1 0,0-2 1,16-8-2052</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28.695"/>
    </inkml:context>
    <inkml:brush xml:id="br0">
      <inkml:brushProperty name="width" value="0.05" units="cm"/>
      <inkml:brushProperty name="height" value="0.05" units="cm"/>
      <inkml:brushProperty name="color" value="#FF0066"/>
    </inkml:brush>
  </inkml:definitions>
  <inkml:trace contextRef="#ctx0" brushRef="#br0">56 56 6305,'28'-41'3589,"-23"28"3442,-13 11-4643,-12 12-2430,14-2 25,1 0-1,0 0 1,0 1 0,1 0 0,0 0-1,1 0 1,-4 17 0,0-5 0,4-13-3,0 0 0,1 0 0,-1 0 0,0 12 1,3-18 6,-1-1 1,1 1 0,0 0 0,0-1 0,0 1-1,1 0 1,-1-1 0,0 1 0,1 0 0,-1-1 0,1 1-1,-1 0 1,1-1 0,0 1 0,-1-1 0,1 1-1,0-1 1,0 0 0,0 1 0,0-1 0,0 0 0,1 0-1,-1 0 1,3 2 0,-3-2 9,1-1 0,-1 1 0,1-1 0,-1 1-1,0-1 1,1 0 0,-1 0 0,1 0 0,-1 0 0,1 0 0,-1 0 0,1 0 0,-1 0-1,1 0 1,-1-1 0,0 1 0,1-1 0,-1 1 0,0-1 0,1 1 0,-1-1 0,0 0-1,1 0 1,-1 0 0,0 0 0,0 0 0,0 0 0,1-1 0,2-1 35,-1-1 0,1 0 1,-1 0-1,0 0 0,0-1 1,3-6-1,0-4 59,-2 0-1,0-1 0,0 1 1,1-26-1,-5 40-75,46 42 510,-38-34-529,0-1-1,1 0 0,0 0 1,0-1-1,14 6 1,-18-9-405,0 0 1,1-1-1,-1 0 1,0 0 0,1 0-1,-1-1 1,0 1 0,1-1-1,-1-1 1,1 1-1,-1-1 1,0 0 0,0 0-1,11-4 1,4-2-908</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29.061"/>
    </inkml:context>
    <inkml:brush xml:id="br0">
      <inkml:brushProperty name="width" value="0.05" units="cm"/>
      <inkml:brushProperty name="height" value="0.05" units="cm"/>
      <inkml:brushProperty name="color" value="#FF0066"/>
    </inkml:brush>
  </inkml:definitions>
  <inkml:trace contextRef="#ctx0" brushRef="#br0">1 206 5737,'16'-20'1144,"-3"6"3209,-20 35-501,5-15-3802,0-1-1,1 0 1,-1 1 0,1 0 0,0-1 0,0 1-1,1 0 1,-1-1 0,1 1 0,1 0 0,-1 0-1,1-1 1,0 1 0,0 0 0,1-1 0,0 1-1,0-1 1,0 0 0,0 1 0,1-1 0,0 0-1,0 0 1,0-1 0,1 1 0,-1-1 0,1 0-1,0 0 1,1 0 0,-1 0 0,1 0 0,-1-1-1,1 0 1,0 0 0,0-1 0,1 1 0,-1-1-1,0 0 1,1 0 0,-1-1 0,11 2 0,-13-3-32,0-1 0,1 1 1,-1-1-1,0 1 1,0-1-1,0 0 0,1 0 1,-1-1-1,0 1 1,0-1-1,0 1 0,-1-1 1,1 0-1,0 0 0,-1 0 1,1-1-1,-1 1 1,0-1-1,4-4 0,1-2 55,0 0 0,-1 0-1,0-1 1,6-15-1,-5 2 25,-1 0 0,0 0 0,-2-1 0,-1 1 0,-1-1 0,-1 0-1,-3-39 1,1 56 27,2 4-21,-1 0 1,0 0-1,0 0 0,-1 0 1,1 0-1,-1 0 0,1 0 1,-1 1-1,0-1 0,0 0 1,-1 0-1,1 0 0,0 1 1,-3-4-1,8 43 1388,35 130-800,-32-141-587,1 0 1,1-1-1,18 35 0,-27-60-144,0 1 0,0-1 0,0 0 0,0 0 0,0 0-1,0 1 1,0-1 0,0 0 0,1 0 0,-1 1 0,0-1 0,0 0 0,0 0-1,0 0 1,0 1 0,0-1 0,1 0 0,-1 0 0,0 0 0,0 1-1,0-1 1,0 0 0,1 0 0,-1 0 0,0 0 0,0 0 0,0 0 0,1 1-1,-1-1 1,0 0 0,0 0 0,1 0 0,-1 0 0,0 0 0,0 0-1,1 0 1,-1 0 0,0 0 0,0 0 0,1 0 0,-1 0 0,0 0 0,0 0-1,0 0 1,1-1 0,4-9-3893,-4 7 3551,4-7-648</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29.449"/>
    </inkml:context>
    <inkml:brush xml:id="br0">
      <inkml:brushProperty name="width" value="0.05" units="cm"/>
      <inkml:brushProperty name="height" value="0.05" units="cm"/>
      <inkml:brushProperty name="color" value="#FF0066"/>
    </inkml:brush>
  </inkml:definitions>
  <inkml:trace contextRef="#ctx0" brushRef="#br0">71 11 6977,'0'-1'431,"-1"1"0,1-1 0,0 0 0,-1 1 0,1-1 0,-1 1-1,1-1 1,-1 0 0,0 1 0,1-1 0,-1 1 0,1-1 0,-1 1-1,0 0 1,0-1 0,1 1 0,-1 0 0,0-1 0,0 1 0,0 0-1,0 0-239,0 0 0,1 0 0,-1 0 0,1 1-1,-1-1 1,1 0 0,-1 0 0,0 1-1,1-1 1,-1 0 0,1 1 0,-1-1 0,1 1-1,-1-1 1,1 1 0,0-1 0,-1 1-1,1-1 1,0 1 0,-1 0 0,-15 40 655,12-28-559,1-3-265,-3 8 163,0 0 1,-3 27-1,8-40-140,0-1 0,1 1-1,-1 0 1,1 0 0,1 0 0,-1 0 0,1 0-1,-1 0 1,1-1 0,1 1 0,-1 0-1,1-1 1,0 1 0,0-1 0,4 8-1,-5-11-43,1 0 0,-1 1 0,1-1 0,-1 0 0,1 0 0,0 0 0,-1 0 0,1 0 0,0-1 0,0 1 0,-1 0 0,1-1 0,0 0 0,0 1 0,0-1 0,0 0 0,0 0 0,0 0 0,0 0 0,0 0 0,-1 0 0,1 0 0,0-1 0,0 1 0,0-1 0,0 0 0,0 1 0,-1-1 0,3-1 0,5-2-294,0-1 0,0 0 1,-1 0-1,10-8 1,41-48-5751,-39 44 4751</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29.919"/>
    </inkml:context>
    <inkml:brush xml:id="br0">
      <inkml:brushProperty name="width" value="0.05" units="cm"/>
      <inkml:brushProperty name="height" value="0.05" units="cm"/>
      <inkml:brushProperty name="color" value="#FF0066"/>
    </inkml:brush>
  </inkml:definitions>
  <inkml:trace contextRef="#ctx0" brushRef="#br0">0 58 17044,'2'17'384,"-2"-4"168,0 0 32,0 9-104,0-1-224,0-3-88,0-5-136,-2-2-288,2-6-1072,7-6-1569</inkml:trace>
  <inkml:trace contextRef="#ctx0" brushRef="#br0" timeOffset="1">75 97 7810,'43'-97'4017,"-38"110"-673,-2 5-1247,-1 3-393,-2 0-488,0 0-712,0-2-127,-2-1 2623,4 11-2216</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35.159"/>
    </inkml:context>
    <inkml:brush xml:id="br0">
      <inkml:brushProperty name="width" value="0.05" units="cm"/>
      <inkml:brushProperty name="height" value="0.05" units="cm"/>
      <inkml:brushProperty name="color" value="#FF0066"/>
    </inkml:brush>
  </inkml:definitions>
  <inkml:trace contextRef="#ctx0" brushRef="#br0">66 713 10594,'1'-1'166,"0"1"-1,0-1 0,0 1 1,1-1-1,-1 1 0,0-1 1,0 1-1,0-1 1,0 1-1,1 0 0,-1 0 1,0 0-1,0 0 0,1 0 1,-1 0-1,0 0 1,0 0-1,0 0 0,1 0 1,-1 1-1,1 0 0,2-1 287,12 1-201,-1 1 0,1 1-1,-1 0 1,0 1-1,0 1 1,21 9-1,-12-4-183,1-1 0,-1-2 0,1 0-1,1-1 1,-1-2 0,1-1 0,0-1 0,0-1 0,49-4-1,13-8 801,134-35 0,-112 21-89,-97 23-629,0-2 0,0 0 0,-1 0 0,1-2 0,-1 1 0,0-1 0,0-1 0,-1 0 0,17-14 0,-23 17-67,0-1 0,0 0 1,-1 0-1,1 0 0,-1-1 1,0 0-1,-1 1 0,0-1 0,0 0 1,0-1-1,0 1 0,-1 0 0,0-1 1,0 0-1,-1 1 0,0-1 0,0 0 1,-1 0-1,0 1 0,0-11 1,-4-6 79,0 0 1,-1 0 0,-1 1 0,-17-39 0,3 17-3,-32-52 0,41 80-183,0 0-1,-1 0 0,-1 2 0,-1-1 0,0 2 0,0 0 0,-1 0 0,-1 1 0,0 1 0,-1 1 0,0 0 1,-1 2-1,1 0 0,-2 0 0,1 2 0,-1 0 0,0 1 0,0 1 0,0 1 0,-1 1 0,1 0 0,-1 2 1,1 0-1,-1 1 0,1 1 0,-32 7 0,19-2-7,0 2 0,1 1 0,0 1 0,1 1 0,0 2 0,1 1 0,0 2 0,2 0 1,-30 25-1,52-38 20,-30 26-190,-53 59 1,78-77 153,0 1 1,2-1-1,-1 2 1,2-1 0,-1 1-1,2 0 1,0 1-1,-8 30 1,12-36 60,0 1-1,1 0 1,0 0 0,0-1-1,1 1 1,0 0 0,1 0-1,0 0 1,0 0 0,1-1-1,1 1 1,-1 0-1,2-1 1,-1 0 0,1 0-1,1 0 1,-1 0 0,1-1-1,1 1 1,0-1 0,0-1-1,1 1 1,-1-1 0,2 0-1,13 10 1,-6-4 53,0-1 1,1-1-1,1 0 1,0-1-1,0-1 0,0-1 1,1 0-1,1-1 1,-1-1-1,1-1 1,0-1-1,0 0 0,1-2 1,-1 0-1,26-1 1,-11-2-240,0-1 0,0-2 0,-1-2 0,1-1 0,35-12-1,-27 3-1582,-38 16 1599,1-1 0,-1 1 0,0 0 0,0 0 0,0 0 0,6 2 0</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38.762"/>
    </inkml:context>
    <inkml:brush xml:id="br0">
      <inkml:brushProperty name="width" value="0.05" units="cm"/>
      <inkml:brushProperty name="height" value="0.05" units="cm"/>
      <inkml:brushProperty name="color" value="#FF0066"/>
    </inkml:brush>
  </inkml:definitions>
  <inkml:trace contextRef="#ctx0" brushRef="#br0">169 934 6217,'16'-4'5121,"3"5"-3315,2 0-1576,30-2 319,532-2 150,-515 3-660,991-3 522,-203-9 94,-771 7-481,-67 2-88,-15 0-1,-21-1-3,-1 1-1,0 0 0,-25 1 0,-423-20 420,-105 19-221,251 9-150,-139-3 21,450-3-137,0 0 0,1 0 0,-1 1 0,1 1 0,-16 3 0,26-4-11,-1-1 0,1 1 0,-1 0 0,0-1 0,1 1 0,-1-1 0,1 1 1,-1-1-1,1 1 0,-1-1 0,1 0 0,0 1 0,-1-1 0,1 0 0,-1 1 0,1-1 0,0 0 0,-1 1 1,1-1-1,0 0 0,0 0 0,-1 0 0,1 0 0,0 0 0,-1 0 0,1 0 0,0 0 0,1 0 0,22 3 82,0 0 0,1-2 0,-1-1 0,33-3 0,94-22 271,-130 21-290,-1-2 0,0 0 0,-1-1 1,1-1-1,35-21 0,-43 21 15,-1 0 0,0 0 0,0-1 0,0-1 0,-1 0 0,-1 0 0,1-1 0,-2 0 0,13-22 0,-15 22 57,0-1 0,0 0 0,-2 0 0,1 0 0,-2-1 0,0 0 0,2-14 0,-4 20-78,-1 0 0,0 0 0,0 1 0,0-1 0,-1 0 0,0 0 0,-1 1 0,1-1 0,-1 1 0,-1-1 0,1 1 0,-1 0 0,0 0 0,0 0 0,-8-10 0,-117-127 585,105 118-599,5 8-43,-1 0 0,0 1 0,-1 1-1,-1 1 1,0 1 0,-1 0 0,0 2 0,-1 1 0,-32-11 0,-17 1-71,-133-20 0,177 34 67,0-1-1,1-2 0,1-1 1,-1 0-1,-35-22 1,55 29-9,1 1 0,-1-1 0,0 1 0,0 0 1,0 1-1,0-1 0,0 2 0,0-1 0,0 1 0,0 0 1,-1 0-1,1 1 0,0 0 0,-8 2 0,-10 4-71,1 0-1,-38 19 1,23-9 38,19-8 11,0 1 1,1 0-1,0 2 1,1 0-1,0 1 0,1 1 1,1 1-1,0 0 1,-21 27-1,-10 15-120,2 2 1,-48 85-1,87-134 157,1 1 0,0 0-1,0 0 1,1 0 0,0 0 0,1 0-1,0 1 1,1 0 0,1 0 0,-1-1-1,2 1 1,0 0 0,0 0 0,1 0-1,1 0 1,0-1 0,0 1 0,1-1-1,1 1 1,0-1 0,0 0 0,1 0-1,0-1 1,1 1 0,1-1 0,-1 0-1,2-1 1,-1 0 0,1 0 0,0-1-1,1 1 1,0-2 0,16 11 0,-7-7 43,0-1 0,1 0 0,0-1 0,1-2 0,0 0 0,0-1 1,1 0-1,-1-2 0,1-1 0,24 1 0,25-2 201,122-13 0,-61 2-299,-71 8 49</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42.631"/>
    </inkml:context>
    <inkml:brush xml:id="br0">
      <inkml:brushProperty name="width" value="0.05" units="cm"/>
      <inkml:brushProperty name="height" value="0.05" units="cm"/>
      <inkml:brushProperty name="color" value="#FF0066"/>
    </inkml:brush>
  </inkml:definitions>
  <inkml:trace contextRef="#ctx0" brushRef="#br0">202 289 3313,'-38'-6'2051,"36"5"-1802,0 0-1,0 0 1,1-1 0,-1 1 0,1 0 0,-1 0 0,1-1-1,-1 1 1,1-1 0,0 1 0,0-1 0,-1 0 0,1 0-1,0 1 1,1-1 0,-2-2 0,-4-7 1537,5 10-1594,1 0 0,-1 0 1,0-1-1,0 1 0,0 0 0,0 0 1,-1 0-1,1 0 0,0 0 0,0 0 1,-1 1-1,1-1 0,0 0 0,-1 1 1,1-1-1,-1 1 0,-2-1 1,3 1-112,0 0 0,0 0 0,0 0 0,0 1 1,0-1-1,0 0 0,0 1 0,1-1 1,-1 1-1,0-1 0,0 1 0,0-1 1,0 1-1,0-1 0,1 1 0,-1 0 0,0 0 1,1-1-1,-1 1 0,0 1 0,-4 6 60,0 1-1,1 0 1,0 0-1,-4 16 1,1-3 47,1-6-107,0 0 1,-5 32-1,10-41-72,0-1 0,0 1 0,1 0 0,0 0 0,0 0 0,1 0 1,0 0-1,0 0 0,4 12 0,-4-17-14,-1-1-1,0 1 1,1-1 0,0 1 0,-1-1-1,1 0 1,0 1 0,0-1 0,-1 0-1,1 0 1,0 0 0,0 0 0,0 0 0,1 0-1,-1 0 1,0 0 0,0 0 0,0 0-1,1 0 1,-1-1 0,0 1 0,1 0 0,-1-1-1,1 0 1,-1 1 0,1-1 0,-1 0-1,1 1 1,-1-1 0,1 0 0,-1 0-1,1 0 1,-1-1 0,1 1 0,-1 0 0,1 0-1,-1-1 1,0 1 0,1-1 0,-1 1-1,1-1 1,-1 0 0,2-1 0,3-2-35,0 1 0,-1-1 0,0 0 0,0-1 0,0 1 0,0-1 0,-1 0 0,6-9 0,-4 4 40,0 0 0,-1 0 0,-1 0 0,0-1 0,0 0 0,-1 0 0,-1 0 0,1 0 0,-2 0 0,0 0 0,0-1 0,-1 1 0,0 0 0,-1-1 0,0 1 0,-1 0 0,-5-17 0,1 8 64,-1 0-1,-1 0 1,-1 1-1,-1 0 0,0 0 1,-2 1-1,0 1 1,-22-25-1,28 35 89,-1 1 1,0 0-1,0 0 1,0 1-1,-1 0 0,0 0 1,-8-4-1,24 31 499,-3-10-615,1 0 1,0 0 0,1-1-1,1 0 1,-1-1-1,15 16 1,14 18 167,-26-31-121,0 0 0,2-1 1,-1 0-1,1-1 0,1 0 0,0-1 0,0-1 1,19 11-1,-24-16-231,0-1 0,-1 0 0,1 0 0,1 0 0,-1-1-1,0-1 1,15 2 0,-17-3-336,0 0 0,0 0 0,0-1-1,0 0 1,0 0 0,0 0 0,0-1-1,0 0 1,-1 0 0,1 0 0,9-6-1,3-5-708</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43.047"/>
    </inkml:context>
    <inkml:brush xml:id="br0">
      <inkml:brushProperty name="width" value="0.05" units="cm"/>
      <inkml:brushProperty name="height" value="0.05" units="cm"/>
      <inkml:brushProperty name="color" value="#FF0066"/>
    </inkml:brush>
  </inkml:definitions>
  <inkml:trace contextRef="#ctx0" brushRef="#br0">15 20 7530,'0'0'161,"0"-1"0,0 1 0,0 0 1,0-1-1,0 1 0,-1 0 0,1 0 1,0-1-1,0 1 0,-1 0 0,1 0 1,0 0-1,0-1 0,-1 1 0,1 0 1,0 0-1,-1 0 0,1 0 0,0 0 1,0-1-1,-1 1 0,1 0 0,0 0 1,-1 0-1,1 0 0,0 0 0,-1 0 1,1 0-1,0 0 0,-1 0 0,1 0 1,0 0-1,-1 0 0,1 1 0,0-1 1,0 0-1,-1 0 0,1 0 1,0 0-1,-1 0 0,1 1 0,0-1 1,0 0-1,-1 0 0,1 0 0,0 1 1,0-1-1,0 0 0,-1 1 0,1-1 1,0 0-1,0 0 0,0 1 0,0-1 1,-1 0-1,1 1 0,0-1 0,0 1 1,0 28 1358,0-29-1572,1 16 136,0 0-1,2 0 1,0 0-1,9 26 1,-10-36-75,0 0 0,0-1 1,1 1-1,-1-1 0,1 0 1,1 0-1,-1 0 0,1 0 1,0 0-1,0-1 0,0 1 1,1-1-1,0 0 0,0-1 0,0 1 1,0-1-1,6 3 0,-6-3-43,-1-2 0,1 1 0,0 0 0,-1-1 0,1 0 0,0 0 0,0-1 0,0 1 0,-1-1 0,1 0 0,0 0 0,0 0-1,0-1 1,0 0 0,0 0 0,-1 0 0,1-1 0,-1 1 0,6-4 0,-9 5 29,-1 0 1,0-1-1,0 1 1,1 0-1,-1-1 0,0 1 1,0-1-1,1 1 1,-1 0-1,0-1 0,0 1 1,0-1-1,0 1 1,0-1-1,0 1 1,0-1-1,0 1 0,0 0 1,0-1-1,0 1 1,0-1-1,0 1 0,0-1 1,0 1-1,0-1 1,0 1-1,-1 0 0,1-1 1,0 1-1,0-1 1,-1 1-1,1 0 1,0-1-1,0 1 0,-1 0 1,0-1-1,-14-16 132,11 13-124,-7-6 46,0 0 1,-26-17 0,11 8 788,26 19-827,-1 0 0,1 0 0,0 0-1,0 0 1,0-1 0,0 1 0,0 0 0,0 0 0,0 0 0,0-1 0,-1 1 0,1 0 0,0 0-1,0-1 1,0 1 0,0 0 0,0 0 0,0-1 0,0 1 0,0 0 0,0 0 0,0-1 0,1 1 0,-1 0-1,0 0 1,0 0 0,0-1 0,0 1 0,0 0 0,0 0 0,0 0 0,1-1 0,-1 1 0,0 0 0,0 0-1,0 0 1,0 0 0,1-1 0,-1 1 0,0 0 0,0 0 0,0 0 0,1 0 0,-1 0 0,0 0-1,0 0 1,0 0 0,1-1 0,-1 1 0,0 0 0,1 0 0,14-6-108,-12 5 146,1-1-88,14-5-87,0-1 0,26-16 0,-36 18-726,0 0 1,0-1-1,0 1 1,7-11-1,1-2-2443,2-4 1529</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43.450"/>
    </inkml:context>
    <inkml:brush xml:id="br0">
      <inkml:brushProperty name="width" value="0.05" units="cm"/>
      <inkml:brushProperty name="height" value="0.05" units="cm"/>
      <inkml:brushProperty name="color" value="#FF0066"/>
    </inkml:brush>
  </inkml:definitions>
  <inkml:trace contextRef="#ctx0" brushRef="#br0">1 90 4689,'19'-89'9474,"-19"88"-9378,7 13 2642,10 25-2133,-11-24 393,4 4-788,0-1-1,0 0 1,2 0 0,0-1 0,0-1-1,2 0 1,0 0 0,0-1 0,1-1-1,23 14 1,-38-26-272,0 0 1,0 0-1,0 0 0,0 0 1,0-1-1,0 1 0,0 0 0,0 0 1,0 0-1,0 0 0,0 0 0,0 0 1,0 0-1,0 0 0,0 0 1,0 0-1,1-1 0,-1 1 0,0 0 1,0 0-618,0 0 617,1 0 0,-1 0 0,0 0 1,0 0-1,0 0 0,0 0 1,0 0-1,0-1 0,0 1 0,0 0 1,0 1-1,1-1 0,-1 0 1,0 0-1,0 0 0,0 0 0,0 0 1,0 0-1,0 0 0,0 0 0,0 0 1,-1-2-779</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21.172"/>
    </inkml:context>
    <inkml:brush xml:id="br0">
      <inkml:brushProperty name="width" value="0.05" units="cm"/>
      <inkml:brushProperty name="height" value="0.05" units="cm"/>
      <inkml:brushProperty name="color" value="#FF0066"/>
    </inkml:brush>
  </inkml:definitions>
  <inkml:trace contextRef="#ctx0" brushRef="#br0">79 101 3521,'-54'-80'2860,"35"61"-1132,13 17 2247,55 44-1669,-27-25-1259,-1 2-1,0 0 1,30 38-1,-46-50-949,0-1-1,-1 1 1,0 1-1,0-1 1,-1 0-1,0 1 0,0 0 1,-1 0-1,0 0 1,0 0-1,-1 0 1,0 0-1,0 0 1,-1 0-1,0 1 0,-1-1 1,-1 12-1,-1-7-156,-1 0 0,0 0 0,-1-1-1,0 1 1,-10 16 0,13-27 18,1 1 0,0-1 1,0 1-1,0-1 0,0 1 0,0-1 0,0 1 1,1 0-1,-1-1 0,1 1 0,0 0 1,-1 0-1,1-1 0,1 1 0,-1 0 0,0 0 1,1-1-1,-1 1 0,1 0 0,2 4 0,12 25-149,1 0 0,20 29 0</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43.855"/>
    </inkml:context>
    <inkml:brush xml:id="br0">
      <inkml:brushProperty name="width" value="0.05" units="cm"/>
      <inkml:brushProperty name="height" value="0.05" units="cm"/>
      <inkml:brushProperty name="color" value="#FF0066"/>
    </inkml:brush>
  </inkml:definitions>
  <inkml:trace contextRef="#ctx0" brushRef="#br0">44 393 5961,'-31'10'3713,"22"-5"432,5-1-2297,16-4-623,4-4-105,16-11-312,4-1-64,1-8-328,-1-2-184,-4 0-272,-4-3-24,-4 4-616,-3 4-416,-5 0-1073,0 2-2544,-1 6 3177</inkml:trace>
  <inkml:trace contextRef="#ctx0" brushRef="#br0" timeOffset="1">384 147 5697,'16'1'673,"-13"-2"-480,1 1 0,0 0 0,-1 0 0,1 0 0,-1 0 0,1 1 0,-1-1 0,1 1 0,-1 0 0,1 0 0,-1 0 0,0 1 0,0-1 0,1 1 0,-1-1 0,0 1 0,0 0 0,-1 1 0,1-1 0,0 0 0,3 5 0,99 127 6371,-90-116-6113,-5-8-2,-22-19 179,-7-8-526,2-1 1,0 0-1,1-1 1,1-1-1,1 0 0,0-1 1,2-1-1,-11-25 1,21 44-93,1-1 1,-1 0-1,1 1 1,0-1-1,0 0 1,0 0-1,1 0 1,-1 0-1,1 0 1,0 0-1,0 0 1,0 0-1,1 0 1,-1 0-1,1 0 1,0 0-1,0 0 1,1 0-1,2-5 1,-2 5 10,0 1 1,1 0 0,-1 1 0,1-1 0,0 0 0,0 1 0,0-1 0,0 1 0,0 0 0,0 0 0,1 0 0,-1 1 0,1-1 0,-1 1 0,1 0 0,-1 0 0,1 0 0,0 0-1,0 1 1,3-1 0,2 0 67,1 0 174,1 0 0,0 1 0,18 1-1,-27-1-229,-1 0-1,0 0 1,1 0-1,-1 0 1,0 0-1,1 0 1,-1 1-1,0-1 1,1 1-1,-1-1 1,0 1-1,0-1 1,0 1-1,1 0 1,-1-1 0,0 1-1,0 0 1,0 0-1,0 0 1,0 0-1,-1 0 1,1 0-1,0 0 1,0 0-1,-1 0 1,1 1-1,0-1 1,-1 0-1,1 0 1,-1 1-1,0-1 1,1 0-1,-1 1 1,0-1-1,0 0 1,0 1-1,0-1 1,0 0-1,0 2 1,-3 9-52,-1-1-1,0 0 1,-1 0 0,0 0 0,0-1 0,-12 16-1,-3 9-564,-3 11 183</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45.143"/>
    </inkml:context>
    <inkml:brush xml:id="br0">
      <inkml:brushProperty name="width" value="0.05" units="cm"/>
      <inkml:brushProperty name="height" value="0.05" units="cm"/>
      <inkml:brushProperty name="color" value="#FF0066"/>
    </inkml:brush>
  </inkml:definitions>
  <inkml:trace contextRef="#ctx0" brushRef="#br0">29 18 3577,'-19'-18'15487,"29"20"-14039,54 21-299,-62-22-975,1 0 584,-5 1-298,-5 0-580,-7 5 145,0 0 0,-19 12 1,24-13-15,-1 1-89,20-8-301,5-2 151,23 1 26</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46.646"/>
    </inkml:context>
    <inkml:brush xml:id="br0">
      <inkml:brushProperty name="width" value="0.05" units="cm"/>
      <inkml:brushProperty name="height" value="0.05" units="cm"/>
      <inkml:brushProperty name="color" value="#FF0066"/>
    </inkml:brush>
  </inkml:definitions>
  <inkml:trace contextRef="#ctx0" brushRef="#br0">20 59 3281,'-20'-14'16267,"20"14"-16120,16-9 28,-1 1 1,1 1-1,32-9 0,-46 15-171,0 0-1,-1 1 1,1-1-1,0 1 0,0-1 1,0 1-1,-1 0 0,1 0 1,0-1-1,0 2 1,0-1-1,0 0 0,0 0 1,0 0-1,-1 1 1,1-1-1,0 1 0,0 0 1,-1-1-1,1 1 1,0 0-1,-1 0 0,1 0 1,-1 0-1,1 0 1,-1 1-1,1-1 0,-1 0 1,0 1-1,0-1 1,1 1-1,-1-1 0,0 1 1,0-1-1,-1 1 0,1 0 1,0 0-1,-1-1 1,1 1-1,0 3 0,1 5 4,-1 0 0,0 0 0,-1 0-1,0 0 1,-2 16 0,2-21 0,-4 25 26,-2-1 0,-13 42 0,14-54-53,38-32-754,20-22 733,-49 35 40,0 0-1,-1 0 1,1 0 0,0 0 0,0 0-1,0 1 1,0 0 0,0 0 0,1 0-1,-1 0 1,0 1 0,0-1 0,1 1-1,-1 0 1,0 0 0,0 1 0,1 0-1,-1-1 1,0 1 0,0 0-1,0 1 1,0-1 0,0 1 0,0 0-1,0 0 1,0 0 0,-1 0 0,6 5-1,-7-5 12,0 0-1,0 0 1,0 1-1,0-1 0,-1 0 1,1 1-1,-1-1 1,0 1-1,1-1 1,-1 1-1,0 0 0,-1 0 1,1-1-1,0 1 1,-1 0-1,1 0 0,-1 0 1,0-1-1,0 1 1,0 0-1,-1 0 1,1 0-1,-1 0 0,1-1 1,-1 1-1,0 0 1,0 0-1,0-1 0,0 1 1,-1-1-1,1 1 1,-1-1-1,1 1 0,-1-1 1,0 0-1,0 0 1,0 0-1,0 0 1,-4 3-1,-60 47 222,58-47-467,1 0 0,-1-1 0,0 0-1,0 0 1,0-1 0,0 0-1,-14 3 1,21-5 120,0-1-1,1 0 1,-1 0-1,0 0 1,0 0-1,0 0 1,1 0-1,-1 0 1,0 0 0,0 0-1,1 0 1,-1 0-1,0 0 1,0-1-1,1 1 1,-1 0-1,0-1 1,0 1 0,1 0-1,-1-1 1,0 1-1,1-1 1,-1 1-1,1-1 1,-1 1-1,1-1 1,-1 0 0,1 1-1,-1-1 1,1 0-1,-1 0 1,-3-13-1123</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47.079"/>
    </inkml:context>
    <inkml:brush xml:id="br0">
      <inkml:brushProperty name="width" value="0.05" units="cm"/>
      <inkml:brushProperty name="height" value="0.05" units="cm"/>
      <inkml:brushProperty name="color" value="#FF0066"/>
    </inkml:brush>
  </inkml:definitions>
  <inkml:trace contextRef="#ctx0" brushRef="#br0">1 4 10082,'6'-4'4033,"6"8"-2601,-1 5-279,-1 1-257,-4 5-232,2 1-288,-1 2-152,-1 7-120,1 0-280,1 2-944,-2-1 4232,7 8-2687</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47.463"/>
    </inkml:context>
    <inkml:brush xml:id="br0">
      <inkml:brushProperty name="width" value="0.05" units="cm"/>
      <inkml:brushProperty name="height" value="0.05" units="cm"/>
      <inkml:brushProperty name="color" value="#FF0066"/>
    </inkml:brush>
  </inkml:definitions>
  <inkml:trace contextRef="#ctx0" brushRef="#br0">109 14 8178,'-15'-2'7260,"-5"2"-5524,18 1-1706,0 0 0,0 0 0,0 1-1,-1-1 1,2 1 0,-1 0 0,0 0 0,0-1-1,0 1 1,1 0 0,-3 4 0,-3 4 7,1 1 1,0-1 0,1 1-1,0 1 1,0-1-1,1 1 1,-2 12 0,5-20-34,0 0 0,0 0 0,0 0 0,1 0 1,0 0-1,0 0 0,0 0 0,0 0 0,1 0 1,-1 0-1,1 0 0,0-1 0,0 1 0,0 0 1,1 0-1,0-1 0,-1 1 0,1-1 0,0 1 1,1-1-1,-1 0 0,1 1 0,-1-1 0,1-1 1,0 1-1,0 0 0,0-1 0,0 1 0,6 2 1,-3-2 2,1-1 1,-1 0-1,1 0 1,-1-1-1,1 0 1,-1 0-1,1 0 1,0-1-1,-1 0 1,1 0-1,-1-1 1,1 0 0,0 0-1,-1 0 1,1-1-1,11-4 1,-14 4 52,1 0 1,0 0-1,0 0 0,-1-1 1,1 0-1,-1 0 1,0 0-1,0 0 1,0 0-1,0-1 0,0 0 1,-1 0-1,0 0 1,0 0-1,0 0 1,0-1-1,0 1 0,-1-1 1,0 0-1,0 0 1,2-9-1,-4 10-14,0-1 0,0 1 0,-1 0 0,1-1 0,-1 1-1,0 0 1,0 0 0,-1-1 0,1 1 0,-1 0 0,0 0 0,0 1 0,0-1 0,-1 0-1,1 1 1,-1-1 0,0 1 0,0 0 0,0 0 0,0 0 0,-1 0 0,1 1-1,-6-4 1,-9-6-467,-2 0 0,0 2-1,-22-9 1,35 16 78,-17-5-4324,31 10 3384</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47.870"/>
    </inkml:context>
    <inkml:brush xml:id="br0">
      <inkml:brushProperty name="width" value="0.05" units="cm"/>
      <inkml:brushProperty name="height" value="0.05" units="cm"/>
      <inkml:brushProperty name="color" value="#FF0066"/>
    </inkml:brush>
  </inkml:definitions>
  <inkml:trace contextRef="#ctx0" brushRef="#br0">1 67 13827,'17'22'2236,"0"-1"-303,26 43-1,-38-55-1857,-1-1 0,0 2 0,-1-1 0,0 0 0,0 1 0,-1 0 0,0-1 0,1 17 0,-2-14-147,0 2-319,-1 0-1,0-1 0,0 1 0,-5 24 0,2-75-11555,3 25 11462,2-43-2218,-2 50 2694,1 1-1,-1-1 0,2 0 0,-1 1 1,0-1-1,1 1 0,0 0 0,0 0 1,0-1-1,4-5 0,-5 9 267,1 0 0,-1 1 0,0-1 0,1 0 0,-1 0 0,1 1 0,-1-1 0,1 1 0,-1-1 1,1 1-1,-1 0 0,1-1 0,0 1 0,-1 0 0,1 0 0,-1 0 0,1 0 0,0 0 0,-1 1 0,1-1 0,-1 0 0,1 1 0,2 1 0,-2-2 58,1 1-1,-1-1 1,1 1-1,-1-1 1,1 0-1,-1 0 1,1 0-1,-1 0 1,5-1-1,0-3 35,0-1 0,0 0 0,0 0 0,-1-1 0,0 0 0,0 0 0,0-1 0,-1 0 0,0 0 0,0 0 0,-1 0 0,7-13 0,-9 12-271,0-1-1,-1 1 1,0 0 0,0-1 0,-1 1-1,1 0 1,-2-1 0,1 1 0,-2 0-1,1-1 1,-1 1 0,0 0-1,-3-8 1,28 98 972,2-1-602,-18-54-211,1-1 0,1 0 0,20 37 0,-7-19 1441,-17-44-794</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48.331"/>
    </inkml:context>
    <inkml:brush xml:id="br0">
      <inkml:brushProperty name="width" value="0.05" units="cm"/>
      <inkml:brushProperty name="height" value="0.05" units="cm"/>
      <inkml:brushProperty name="color" value="#FF0066"/>
    </inkml:brush>
  </inkml:definitions>
  <inkml:trace contextRef="#ctx0" brushRef="#br0">39 1 13171,'-10'23'5369,"1"1"-3225,-3-5-1455,4-1-281,12-10-328</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1:57.112"/>
    </inkml:context>
    <inkml:brush xml:id="br0">
      <inkml:brushProperty name="width" value="0.05" units="cm"/>
      <inkml:brushProperty name="height" value="0.05" units="cm"/>
      <inkml:brushProperty name="color" value="#FF0066"/>
    </inkml:brush>
  </inkml:definitions>
  <inkml:trace contextRef="#ctx0" brushRef="#br0">1 66 8730,'89'-52'4681,"-76"45"-1112,1 4-1657,-6 0-336,-6 3-759,3 1 1287</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00.482"/>
    </inkml:context>
    <inkml:brush xml:id="br0">
      <inkml:brushProperty name="width" value="0.05" units="cm"/>
      <inkml:brushProperty name="height" value="0.05" units="cm"/>
      <inkml:brushProperty name="color" value="#FF0066"/>
    </inkml:brush>
  </inkml:definitions>
  <inkml:trace contextRef="#ctx0" brushRef="#br0">14 41 2336,'-11'-24'3603,"9"7"5692,6 84-8577,3-1 1,2-1-1,35 120 1,-43-181-821</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00.914"/>
    </inkml:context>
    <inkml:brush xml:id="br0">
      <inkml:brushProperty name="width" value="0.05" units="cm"/>
      <inkml:brushProperty name="height" value="0.05" units="cm"/>
      <inkml:brushProperty name="color" value="#FF0066"/>
    </inkml:brush>
  </inkml:definitions>
  <inkml:trace contextRef="#ctx0" brushRef="#br0">25 347 6377,'-19'4'4283,"14"-3"-1907,10-1-688,9-7 81,-4 3-1620,-1 0 0,1 0 1,-1-1-1,0 0 0,0-1 0,0 0 0,-1 0 1,0-1-1,10-10 0,8-6 171,165-148 1579,-128 117-1694,-57 50-488,0 0 0,0 0 0,0 0 1,1 1-1,-1 0 0,1 1 0,0-1 1,0 1-1,8-1 0,4 4-2159,-1 8 882</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21.784"/>
    </inkml:context>
    <inkml:brush xml:id="br0">
      <inkml:brushProperty name="width" value="0.05" units="cm"/>
      <inkml:brushProperty name="height" value="0.05" units="cm"/>
      <inkml:brushProperty name="color" value="#FF0066"/>
    </inkml:brush>
  </inkml:definitions>
  <inkml:trace contextRef="#ctx0" brushRef="#br0">22 6 6481,'-17'-5'3893,"13"7"-296,22 23-83,-6-11-4217,5 6 875,1 0 86,-2 1 1,23 36-1,-14-14-60,-1 2 1,32 86-1,-35-88-4147,-17-40 970,5-3 1369</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01.317"/>
    </inkml:context>
    <inkml:brush xml:id="br0">
      <inkml:brushProperty name="width" value="0.05" units="cm"/>
      <inkml:brushProperty name="height" value="0.05" units="cm"/>
      <inkml:brushProperty name="color" value="#FF0066"/>
    </inkml:brush>
  </inkml:definitions>
  <inkml:trace contextRef="#ctx0" brushRef="#br0">12 224 4785,'0'0'196,"0"0"-1,-1 0 1,1 1-1,0-1 1,-1 0 0,1 0-1,0 0 1,0 0-1,-1 0 1,1 0-1,0 0 1,-1 0 0,1 0-1,0 0 1,-1 0-1,1 0 1,0 0 0,-1 0-1,1 0 1,0 0-1,-1 0 1,1 0 0,0 0-1,0 0 1,-1-1-1,1 1 1,0 0-1,-1 0 1,1 0 0,0-1-1,0 1 1,-1 0-1,1 0 1,0 0 0,0-1-1,0 1 1,-1 0-1,1-1 1,0 1 0,14-10 2973,22-14-2353,-12 0-357,-2 0-1,37-51 0,-56 71-389,0-1-1,-1 1 1,0 0-1,0-1 1,0 0-1,2-8 1,-4 13-56,0-1-1,0 0 1,0 0-1,0 0 1,0 1-1,0-1 1,0 0-1,0 0 1,0 0-1,0 0 1,0 1-1,0-1 1,-1 0-1,1 0 1,0 0-1,-1 1 1,1-1-1,-1 0 1,1 1-1,-1-1 1,1 0-1,-1 1 1,1-1-1,-1 0 1,1 1 0,-1-1-1,0 1 1,1-1-1,-1 1 1,0 0-1,0-1 1,1 1-1,-1 0 1,0-1-1,0 1 1,0 0-1,1 0 1,-1 0-1,0-1 1,0 1-1,0 0 1,0 0-1,1 0 1,-1 1-1,0-1 1,-1 0-1,-1 1-25,0-1 0,0 1 0,0 0 0,0 0-1,0 1 1,0-1 0,0 1 0,0-1 0,0 1 0,1 0-1,-1 0 1,1 0 0,-1 0 0,1 0 0,0 1-1,0-1 1,0 1 0,0 0 0,0-1 0,1 1 0,-2 3-1,-2 3 17,0 0 0,1 1 0,1-1-1,-1 1 1,-2 17 0,4-18 24,1-1 0,1 1-1,-1-1 1,2 1 0,-1-1 0,1 0-1,0 1 1,1-1 0,0 0 0,0 1-1,4 7 1,-4-12-22,0 0 1,0-1-1,0 1 0,0-1 0,1 1 1,0-1-1,-1 0 0,1 0 0,0 0 1,0 0-1,1-1 0,-1 1 0,1-1 0,-1 0 1,1 0-1,0 0 0,0 0 0,0-1 1,0 1-1,0-1 0,0 0 0,0-1 1,8 2-1,-1-2-39,1 0 0,-1 0 0,1-1 1,-1 0-1,0-1 0,0 0 0,0-1 1,0 0-1,13-6 0,-17 5-373,-1 1 0,1-1 0,-1 0 0,0 0-1,0 0 1,0-1 0,-1 0 0,1-1 0,5-7 0,0-3-616</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01.708"/>
    </inkml:context>
    <inkml:brush xml:id="br0">
      <inkml:brushProperty name="width" value="0.05" units="cm"/>
      <inkml:brushProperty name="height" value="0.05" units="cm"/>
      <inkml:brushProperty name="color" value="#FF0066"/>
    </inkml:brush>
  </inkml:definitions>
  <inkml:trace contextRef="#ctx0" brushRef="#br0">17 135 6857,'-15'-30'2893,"14"27"-1375,6 13 385,-4-9-1822,3 5 190,1-1 1,0 1-1,0-1 0,0 0 0,1 0 1,-1-1-1,1 1 0,0-1 0,1-1 0,-1 1 1,13 4-1,6 5 196,-25-13-446,0 0-1,0 0 0,0 0 1,0 0-1,0 0 1,0 1-1,1-1 0,-1 0 1,0 0-1,0 0 1,0 0-1,0 0 0,0 0 1,1 0-1,-1 0 1,0 0-1,0 0 0,0 1 1,1-1-1,-1 0 0,0 0 1,0 0-1,0 0 1,0 0-1,1 0 0,-1 0 1,0 0-1,0 0 1,0-1-1,0 1 0,1 0 1,-1 0-1,0 0 0,0 0 1,0 0-1,0 0 1,1 0-1,-1 0 0,0 0 1,0-1-1,0 1 1,0 0-1,0 0 0,1 0 1,-1 0-1,0 0 1,0 0-1,0-1 0,0 1 1,0 0-1,0 0 0,0 0 1,0 0-1,0-1 1,0 1-1,0 0 0,0 0 1,0 0-1,0-1 1,0 1-1,0 0 0,0 0 1,0 0-1,0 0 1,0-1-1,0 1 0,0 0 1,0 0-1,-6-21 1222,2 7-1421,-1-3 213,0-2-1,0-1 0,-3-29 1,8 48-60,0-1 0,0 1 1,0-1-1,0 1 1,1-1-1,-1 1 1,0-1-1,1 1 1,-1 0-1,1-1 1,-1 1-1,1-1 0,0 1 1,-1 0-1,1 0 1,0-1-1,0 1 1,0 0-1,0 0 1,0 0-1,0 0 1,0 0-1,1 0 1,1-1-1,0 1-499,0-1 0,0 1 1,0 0-1,0 0 0,0 0 0,1 1 0,-1-1 1,0 1-1,7-1 0,5 1-595</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02.080"/>
    </inkml:context>
    <inkml:brush xml:id="br0">
      <inkml:brushProperty name="width" value="0.05" units="cm"/>
      <inkml:brushProperty name="height" value="0.05" units="cm"/>
      <inkml:brushProperty name="color" value="#FF0066"/>
    </inkml:brush>
  </inkml:definitions>
  <inkml:trace contextRef="#ctx0" brushRef="#br0">1 205 4177,'29'-62'2628,"-29"61"-2538,0 1-1,0 0 1,0-1-1,0 1 1,0-1-1,0 1 1,0-1-1,0 1 1,0 0-1,1-1 1,-1 1-1,0 0 1,0-1-1,0 1 1,1 0-1,-1-1 1,0 1-1,1 0 1,-1-1-1,0 1 1,1 0-1,-1 0 1,0-1-1,1 1 1,-1 0-1,0 0 1,1 0-1,-1-1 1,1 1-1,-1 0 1,0 0-1,1 0 1,-1 0-1,1 0 1,-1 0-1,1 0 1,-1 0-1,0 0 1,1 0-1,-1 0 1,1 0-1,-1 0 1,0 0-1,1 1 1,-1-1-1,1 0 1,-1 0-1,0 0 1,1 1-1,-1-1 1,0 0-1,1 0 1,-1 1-1,0-1 1,1 0-1,-1 1 1,0-1-1,10 20 1394,-10-19-1115,25 41 2546,-19-33-2582,-1-1 0,0 1 0,0 0 0,-1 0 0,0 1 0,4 17 0,-3 1-62,-5-19-131,-5-16 11,1-3-159,0 0 0,1 0 0,0 0-1,0-1 1,1 0 0,0 1 0,1-1-1,1 0 1,-1 0 0,2 1 0,1-12 0,-2 20 13,0 0 1,0 0 0,0 1-1,1-1 1,-1 0 0,1 1 0,-1-1-1,1 1 1,-1-1 0,1 1-1,0-1 1,0 1 0,0-1 0,0 1-1,0 0 1,0-1 0,0 1 0,1 0-1,-1 0 1,0 0 0,1 0-1,2-2 1,-3 3 8,1 0 0,0 0 1,-1 0-1,1 0 0,0 0 0,-1 1 0,1-1 0,0 0 0,-1 1 0,1-1 0,-1 1 0,1-1 1,-1 1-1,1 0 0,-1 0 0,1 0 0,-1 0 0,2 1 0,7 7 72,-2-1-1,1 1 1,-1 1-1,11 15 1,-14-18-26,5 7-9,-9-11 83,-3-5 153,1 0-277,1-1 1,-1 1-1,0-1 1,1 1-1,0-1 1,-1 1-1,1-1 0,0 0 1,1 1-1,-1-1 1,0 1-1,1-4 1,1-8-4,-2 5-4,1-12 0,2-1 0,5-27 0,-7 44 8,0 1-1,0-1 0,0 1 0,1-1 0,0 1 0,-1 0 0,2 0 0,-1 0 0,0 0 1,1 0-1,0 0 0,0 1 0,0-1 0,0 1 0,0 0 0,1 0 0,-1 0 0,8-4 1,-10 6-5,1 1 0,0-1 0,-1 1 0,1-1 1,0 1-1,0 0 0,-1 0 0,1-1 1,0 1-1,0 1 0,0-1 0,-1 0 0,1 0 1,0 1-1,0-1 0,-1 1 0,1-1 1,0 1-1,2 1 0,27 23 239,-1-1-1090</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02.472"/>
    </inkml:context>
    <inkml:brush xml:id="br0">
      <inkml:brushProperty name="width" value="0.05" units="cm"/>
      <inkml:brushProperty name="height" value="0.05" units="cm"/>
      <inkml:brushProperty name="color" value="#FF0066"/>
    </inkml:brush>
  </inkml:definitions>
  <inkml:trace contextRef="#ctx0" brushRef="#br0">8 273 5681,'44'-117'3161,"-38"125"-80,3 2-1113,5 6-352,-1-3-215,2 3-457,-1 4-192,-1-6-328,2 6-120,-2-6-184,-4-2-24,1 2-608,-3-9-440,-4-5-1033,0-7-2672</inkml:trace>
  <inkml:trace contextRef="#ctx0" brushRef="#br0" timeOffset="1">33 2 9362,'-18'-1'3649,"8"9"-2633,5 0-416,5 3-472,5 1-128,6-4-368,2 0 56,7-7-56,2 8 144</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02.891"/>
    </inkml:context>
    <inkml:brush xml:id="br0">
      <inkml:brushProperty name="width" value="0.05" units="cm"/>
      <inkml:brushProperty name="height" value="0.05" units="cm"/>
      <inkml:brushProperty name="color" value="#FF0066"/>
    </inkml:brush>
  </inkml:definitions>
  <inkml:trace contextRef="#ctx0" brushRef="#br0">1 120 7914,'57'-5'2948,"-54"6"-2629,0-1-1,0 0 0,0 1 0,0-1 0,0 1 0,0 0 1,0 0-1,0 0 0,0 0 0,0 1 0,-1-1 1,1 1-1,-1 0 0,1-1 0,-1 1 0,5 4 0,2 2 308,-4-5-321,-4-2-257,1-1-1,-1 1 1,1 0 0,-1 0-1,0 0 1,1 0-1,-1 0 1,0 0-1,1 0 1,-1 0 0,0 0-1,0 1 1,0-1-1,0 0 1,0 1-1,0-1 1,-1 1 0,1-1-1,0 1 1,0 2-1,-2-4-29,1 0 0,-1 0-1,1 0 1,-1 0 0,1-1-1,0 1 1,-1 0 0,1 0-1,-1 0 1,1-1 0,-1 1-1,1 0 1,0-1 0,-1 1-1,1 0 1,-1-1 0,1 1-1,0 0 1,0-1 0,-1 1-1,1-1 1,0 1 0,0-1 0,-1 1-1,1-1 1,0 1 0,0-1-1,0 1 1,0-1 0,0 1-1,0-1 1,0 1 0,0-1-1,0 0 1,-1-1-23,-13-76-40,13 71 22,1 0 0,0 0 0,0-1 0,0 1 0,1 0 1,0 0-1,1-1 0,0 1 0,3-8 0,-5 15 22,0-1 0,1 1 0,-1 0 0,0 0 0,1 0 0,-1-1 0,1 1 0,-1 0 0,0 0 0,1 0 0,-1 0 0,1 0-1,-1-1 1,0 1 0,1 0 0,-1 0 0,1 0 0,-1 0 0,0 0 0,1 1 0,-1-1 0,1 0 0,-1 0 0,0 0 0,1 0 0,-1 0 0,1 0 0,-1 1-1,0-1 1,1 0 0,-1 0 0,0 1 0,1-1 0,19 12 100,-17-9-111,11 8 19,-8-7-11,-1 1-1,1-1 1,-1 0-1,1 0 1,1-1-1,-1 1 1,0-1-1,1-1 0,-1 1 1,10 1-1,-11-4-514,0 0 1,1-1-1,-1 1 0,0-1 0,0 0 0,0-1 0,0 1 0,0-1 0,0 0 0,0 0 1,8-6-1,8-3-794</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03.330"/>
    </inkml:context>
    <inkml:brush xml:id="br0">
      <inkml:brushProperty name="width" value="0.05" units="cm"/>
      <inkml:brushProperty name="height" value="0.05" units="cm"/>
      <inkml:brushProperty name="color" value="#FF0066"/>
    </inkml:brush>
  </inkml:definitions>
  <inkml:trace contextRef="#ctx0" brushRef="#br0">3 515 4033,'34'-62'3050,"-29"48"1259,-8 9-854,2 5-3324,0 1 0,1-1 0,-1 0 0,0 0 0,1 0 0,-1 1 0,1-1 0,-1 0 0,1 1 0,-1-1 0,1 0 0,-1 1 0,1-1 0,-1 1 0,1-1 0,-1 1 0,1-1 0,-1 1 0,1-1 0,0 1 0,-1 1 0,-4 10 1,1-2-93,0-1 1,1 1-1,0 0 1,1 1-1,0-1 0,0 0 1,1 0-1,1 16 1,3-6-75,-1-15-508,-1-16-1261,-1-6 1322,-1 11 373,1 0 1,0 0-1,0 0 0,1 1 0,-1-1 0,1 0 1,1 0-1,-1 0 0,1 1 0,0-1 0,0 0 0,4-5 1,-5 9 68,0 1 1,0-1 0,0 0 0,1 1 0,-1-1-1,0 1 1,1-1 0,-1 1 0,1-1 0,0 1-1,-1 0 1,1 0 0,0 0 0,0 0 0,0 0-1,-1 0 1,1 1 0,0-1 0,3 0 0,2 0-23,0 1 0,-1 0 1,1 0-1,11 2 1,-14-1 73,0 0 0,0 0 1,0-1-1,0 0 0,0 1 0,0-1 1,0-1-1,0 1 0,0-1 0,0 1 1,0-1-1,-1 0 0,1 0 0,0-1 1,0 1-1,-1-1 0,1 0 1,4-3-1,-2 0 96,-1-1-1,0 0 1,0 0 0,0 0 0,-1 0 0,0-1-1,0 1 1,0-1 0,-1 0 0,0-1 0,3-12-1,-4 9-13,0-1 0,-1 1 0,0-1-1,0 0 1,-2 1 0,1-1 0,-3-12 0,-6-14 144,-1 0 0,-2 1 0,-26-58 1,25 65-28,9 23 633,4 9-304,6 22-96,13 37-167,-9-30-118,2 0 1,1-1-1,2-1 0,1 0 1,0-2-1,3 1 1,41 46-1,-56-67-2977,-7-4 1828</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03.717"/>
    </inkml:context>
    <inkml:brush xml:id="br0">
      <inkml:brushProperty name="width" value="0.05" units="cm"/>
      <inkml:brushProperty name="height" value="0.05" units="cm"/>
      <inkml:brushProperty name="color" value="#FF0066"/>
    </inkml:brush>
  </inkml:definitions>
  <inkml:trace contextRef="#ctx0" brushRef="#br0">46 82 6921,'-45'-7'6666,"55"10"-5626,7-1 128,8-7-135,2-5-185,-1-4-448,-2-2-208,-1 3-928,-4 1-793,6 3 945</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04.139"/>
    </inkml:context>
    <inkml:brush xml:id="br0">
      <inkml:brushProperty name="width" value="0.05" units="cm"/>
      <inkml:brushProperty name="height" value="0.05" units="cm"/>
      <inkml:brushProperty name="color" value="#FF0066"/>
    </inkml:brush>
  </inkml:definitions>
  <inkml:trace contextRef="#ctx0" brushRef="#br0">14 462 9778,'49'-24'3777,"-49"23"-3646,1 0 0,-1 1 1,0-1-1,1 0 0,-1 1 1,1-1-1,-1 0 0,0 1 1,0-1-1,1 0 0,-1 0 0,0 0 1,0 1-1,0-1 0,0 0 1,0 0-1,0 0 0,0 1 1,0-1-1,0 0 0,0 0 0,-1 1 1,1-1-1,0 0 0,0 0 1,-1 1-1,1-1 0,-1 0 1,1 0-1,0 1 0,-1-1 0,1 1 1,-1-1-1,0 0 0,0 0 1,1 0-49,-1 1 0,1-1 0,-1 0 0,0 0 0,1 1-1,-1-1 1,0 0 0,1 1 0,-1-1 0,0 1 0,0-1 0,0 1 0,1-1 0,-1 1 0,0 0 0,0-1 0,0 1 0,0 0 0,0-1 0,0 1 0,0 0 0,0 0 0,0 0 0,0 0 0,0 0 0,0 0 0,1 0 0,-1 1 0,-2-1 0,1 3-74,-1-1 0,1 1-1,0 0 1,0-1 0,0 1-1,1 0 1,-1 0 0,1 0 0,-1 0-1,1 1 1,-1 4 0,-8 37-102,9-39 75,0 0 0,1-1 0,0 1 0,1 0 0,-1 0 0,1 0 0,0 0 0,4 11 0,-5-16 12,1 1 0,-1-1 0,1 0-1,-1 1 1,1-1 0,-1 0 0,1 1 0,0-1 0,0 0 0,0 0 0,-1 0-1,1 0 1,0 0 0,0 0 0,1 0 0,-1 0 0,0 0 0,0 0 0,0-1 0,1 1-1,-1 0 1,0-1 0,0 1 0,1-1 0,-1 0 0,1 1 0,-1-1 0,0 0-1,1 0 1,-1 0 0,1 0 0,-1 0 0,0 0 0,1 0 0,-1 0 0,1-1-1,-1 1 1,0 0 0,1-1 0,-1 1 0,0-1 0,3-1 0,0 0 10,-1-1 0,1 0 0,-1 0 1,1 0-1,-1 0 0,0 0 0,0-1 1,0 0-1,-1 1 0,1-1 0,2-7 1,23-54 91,-12 27-53,2-2 40,31-45 0,-58 151-173,7-54 87,0 0 0,1 0-1,0 0 1,1 0 0,0-1-1,1 1 1,0 0 0,1 0-1,0 0 1,1-1 0,5 13-1,-8-23 2,0-1-1,0 1 0,0-1 0,1 1 1,-1-1-1,0 1 0,0-1 0,1 1 0,-1-1 1,0 1-1,1-1 0,-1 0 0,1 1 0,-1-1 1,0 0-1,1 1 0,-1-1 0,1 0 1,-1 1-1,1-1 0,-1 0 0,1 0 0,-1 0 1,1 1-1,0-1 0,-1 0 0,1 0 1,-1 0-1,1 0 0,-1 0 0,1 0 0,0 0 1,15-13 5,8-29 121,-24 41-122,12-27 75,-1 0 1,-2-1 0,-1-1 0,-1 0-1,6-56 1,-9 26 52,-8-119-1,15 200-415,100 359 1067,-110-375-759,0-1 0,1 0 1,-1 0-1,1 0 0,0 0 0,0 0 1,1 0-1,4 6 0,-6-9-22,-1-1 0,1 1 0,-1-1 0,1 1-1,0-1 1,-1 0 0,1 1 0,0-1 0,-1 0 0,1 1-1,0-1 1,0 0 0,-1 0 0,1 0 0,0 0 0,-1 0 0,1 0-1,0 0 1,0 0 0,-1 0 0,1 0 0,1 0 0,0-1 2,-1 0-1,1 0 1,0 0 0,-1 0 0,1 0 0,0 0 0,-1 0 0,1-1 0,-1 1 0,0-1 0,1 1-1,0-3 1,16-23 1771,3-6-892</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04.605"/>
    </inkml:context>
    <inkml:brush xml:id="br0">
      <inkml:brushProperty name="width" value="0.05" units="cm"/>
      <inkml:brushProperty name="height" value="0.05" units="cm"/>
      <inkml:brushProperty name="color" value="#FF0066"/>
    </inkml:brush>
  </inkml:definitions>
  <inkml:trace contextRef="#ctx0" brushRef="#br0">57 0 13179,'-13'9'5961,"6"0"-2768,-1 4-1689,-3 2-288,3-6-632,3 0-127,0-9-337,12 1-4601,20 19 3376</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07.280"/>
    </inkml:context>
    <inkml:brush xml:id="br0">
      <inkml:brushProperty name="width" value="0.05" units="cm"/>
      <inkml:brushProperty name="height" value="0.05" units="cm"/>
      <inkml:brushProperty name="color" value="#FF0066"/>
    </inkml:brush>
  </inkml:definitions>
  <inkml:trace contextRef="#ctx0" brushRef="#br0">99 1 4633,'-52'20'2419,"30"-13"5577,39-5-6332,-7 1-1475,0 0 0,0 0 0,0-1 0,0-1 0,0 1 0,1-2 0,-1 1 0,0-2 0,1 1 0,18-4 0,-12 2 81,12-1-110,-25 1 354,-15 2 587,-165-5-214,144 10-487,33-5-393,-1 0 0,0 0 0,1 0 0,-1 0 0,0 0 0,1 1 0,-1-1-1,0 0 1,1 0 0,-1 0 0,0 1 0,1-1 0,-1 0 0,0 1 0,0-1-1,1 0 1,-1 1 0,0-1 0,0 0 0,0 1 0,1-1 0,-1 0 0,0 1-1,0-1 1,0 0 0,0 1 0,0-1 0,0 1 0,0-1 0,0 0 0,0 1 0,0-1-1,0 1 1,0-1 0,0 0 0,0 1 0,0-1 0,0 0 0,0 1 0,-1-1-1,1 1 1,0-1 0,0 0 0,0 1 0,-1-1 0,1 0 0,0 0 0,0 1-1,-1-1 1,1 0 0,0 0 0,-1 1 0,1-1 0,0 0 0,-1 0 0,1 1-1,0-1 1,-1 0 0,1 0 0,0 0 0,-1 0 0,1 0 0,0 0 0,-1 0-1,1 0 1,-1 0 0,1 0 0,0 0 0,-1 0 0,1 1 16,6 0 38,13 6 1,0-2 0,24 5 0,-34-9-5,0 0 0,-1-1 0,1 0 0,-1-1 0,1 1 0,-1-2 0,1 1 0,10-4 0,50-25 739,-29 11-223,-26 11-109,-14 5-290,-9 3-826,4 2 482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22.259"/>
    </inkml:context>
    <inkml:brush xml:id="br0">
      <inkml:brushProperty name="width" value="0.05" units="cm"/>
      <inkml:brushProperty name="height" value="0.05" units="cm"/>
      <inkml:brushProperty name="color" value="#FF0066"/>
    </inkml:brush>
  </inkml:definitions>
  <inkml:trace contextRef="#ctx0" brushRef="#br0">1 172 8074,'0'-4'380,"-1"0"-1,1 0 1,0 1 0,1-1 0,-1 0 0,1 0-1,-1 0 1,1 0 0,0 1 0,0-1-1,1 0 1,-1 1 0,1-1 0,4-5 0,-2 2-58,1 1 0,0 0 0,1 0 0,0 0 1,0 1-1,12-10 0,-3 6-121,-1 1 1,1 0-1,0 1 1,1 0-1,0 1 0,23-5 1,-36 11-182,0-1 0,0 0 0,0 1 1,0 0-1,0 0 0,0 0 0,1 0 1,-1 0-1,0 1 0,0-1 0,0 1 1,0 0-1,0 0 0,0 0 0,0 0 1,0 1-1,-1-1 0,1 1 0,0-1 1,-1 1-1,1 0 0,-1 0 0,0 0 0,1 1 1,-1-1-1,0 0 0,0 1 0,-1 0 1,1-1-1,0 1 0,-1 0 0,0 0 1,2 5-1,0-1 40,-1 0 0,-1 1 0,1-1 0,-1 0-1,0 1 1,-1-1 0,0 0 0,0 1 0,-1-1 0,0 0 0,0 1 0,0-1 0,-4 10 0,0-4-32,0 0 0,0 0 0,-1 0 0,-1-1 0,0 0 0,-13 15 0,19-26-288,-1 1 1,0-1-1,0 0 1,1 0 0,-1 0-1,0 0 1,0 0-1,0-1 1,0 1 0,0 0-1,0-1 1,0 0-1,0 1 1,0-1-1,-3 0 1,-3 1-1455,6 0 479</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11.251"/>
    </inkml:context>
    <inkml:brush xml:id="br0">
      <inkml:brushProperty name="width" value="0.05" units="cm"/>
      <inkml:brushProperty name="height" value="0.05" units="cm"/>
      <inkml:brushProperty name="color" value="#FF0066"/>
    </inkml:brush>
  </inkml:definitions>
  <inkml:trace contextRef="#ctx0" brushRef="#br0">49 0 8314,'-39'86'3593,"31"-91"-1889,8 4-568,-2-1-832</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15.728"/>
    </inkml:context>
    <inkml:brush xml:id="br0">
      <inkml:brushProperty name="width" value="0.05" units="cm"/>
      <inkml:brushProperty name="height" value="0.05" units="cm"/>
      <inkml:brushProperty name="color" value="#FF0066"/>
    </inkml:brush>
  </inkml:definitions>
  <inkml:trace contextRef="#ctx0" brushRef="#br0">223 706 4305,'-1'-1'349,"0"1"0,0-1 0,0 0 0,0 0 0,0 0 1,1 0-1,-1 0 0,0 0 0,0 0 0,1 0 0,-1-1 0,1 1 0,-1 0 0,0-2 1,-10-19 1321,5 14-1217,-38-46 2395,43 53-2747,0 0 1,-1 0-1,1 1 0,0-1 0,-1 0 0,1 1 0,0-1 0,-1 1 0,1 0 0,0-1 0,-1 1 0,1 0 0,-1 0 0,1 0 0,-1 0 0,1 0 0,0 0 1,-1 0-1,1 1 0,-1-1 0,1 0 0,0 1 0,-1-1 0,1 1 0,-3 1 0,-32 19 791,34-20-867,-3 4-16,0 0-1,0 0 1,0 0 0,1 1-1,0-1 1,0 1 0,0 0-1,1 1 1,-1-1 0,2 1-1,-1-1 1,1 1-1,0 0 1,0 0 0,1 0-1,-1 9 1,1-11-15,1 0 0,0-1 1,0 1-1,0 0 0,1-1 0,-1 1 0,1-1 1,1 1-1,-1-1 0,0 1 0,4 6 0,-3-8-3,0-1-1,-1 1 1,1-1-1,0 0 0,0 1 1,1-1-1,-1 0 1,0 0-1,1-1 0,-1 1 1,1 0-1,-1-1 1,1 1-1,0-1 0,0 0 1,0 0-1,0 0 0,5 1 1,-3-2 11,0 0 1,0 0-1,0 0 1,-1 0-1,1-1 0,0 1 1,0-1-1,-1 0 1,1-1-1,-1 1 1,1-1-1,-1 0 1,0 0-1,1-1 0,-1 1 1,0-1-1,0 0 1,-1 0-1,1 0 1,-1 0-1,1-1 0,-1 1 1,0-1-1,3-6 1,0 1 27,0 1 0,-1-1 0,-1 0 1,1-1-1,-2 1 0,1-1 0,-1 0 1,-1 0-1,0 0 0,2-18 0,-4 17 2,-1 0-1,0 0 0,0 0 1,-1 0-1,-1 0 1,1 0-1,-2 1 1,0-1-1,0 1 0,-8-13 1,-6-8 81,-43-52 0,4 5-12,46 61-52,7 10 38,0-1 1,-1 1 0,0 0 0,0 1 0,-1-1 0,0 1-1,-7-6 1,13 56 154,3-22-191,2 0-1,0-1 1,2 1-1,0-2 1,2 1-1,0-1 1,1 0 0,15 21-1,-18-30-19,1-1 0,0 0 0,0 0 0,1-1 0,1 0 0,0-1 0,12 8 0,-16-11-52,1-2 1,0 1 0,-1-1-1,1 0 1,1-1-1,-1 1 1,0-1 0,1-1-1,-1 1 1,1-1-1,-1-1 1,1 0-1,7 0 1,-7-1-196,-1 0-1,1 0 1,-1-1-1,0 0 1,1 0-1,-1-1 1,0 0-1,-1-1 1,1 1-1,0-1 1,7-6-1,-4 2-471,0-1 1,-1 0-1,-1 0 0,0-1 0,0 0 0,9-14 0,-6 4-646,0 0-1,-2-1 0,0 0 0,-1-1 0,-2 0 0,0 0 0,3-24 0,-8 38 1642,0 0 0,-1 0 0,0 0 0,-1-11 0,1 18-29,0-1-1,0 0 0,0 1 1,-1-1-1,1 1 0,-1-1 0,1 1 1,-1-1-1,1 1 0,-1-1 1,0 1-1,0-1 0,1 1 0,-1 0 1,0-1-1,0 1 0,-1 0 1,1 0-1,0 0 0,0 0 0,0 0 1,-1 0-1,1 0 0,-1 0 1,1 1-1,0-1 0,-4-1 1,4 2-151,0 1 0,0-1 0,0 0 1,0 0-1,0 0 0,0 0 1,0 1-1,0-1 0,0 0 1,0 1-1,0-1 0,0 1 1,0 0-1,0-1 0,0 1 1,0 0-1,0-1 0,0 1 0,1 0 1,-1 0-1,0 0 0,1-1 1,-1 1-1,0 0 0,1 0 1,-1 0-1,1 0 0,0 0 1,-1 0-1,1 2 0,-11 36 569,11-35-516,-3 10-7,1 1 0,1-1 0,1 1-1,0-1 1,0 1 0,4 17 0,-3-28-165,-1 0 1,1 1 0,0-1-1,0 0 1,0 0 0,1 0-1,0-1 1,-1 1 0,1 0-1,0 0 1,1-1 0,-1 0-1,1 1 1,-1-1 0,1 0-1,0 0 1,0 0 0,1-1-1,-1 1 1,1-1 0,-1 1 0,1-1-1,-1 0 1,1-1 0,0 1-1,4 1 1,-6-3 3,1 0 1,-1 1-1,0-1 1,0 0-1,0 0 1,0 0-1,0-1 1,0 1-1,0 0 1,0-1-1,0 1 0,0-1 1,0 0-1,0 0 1,0 0-1,0 0 1,0 0-1,0 0 1,-1 0-1,1 0 1,0-1-1,-1 1 1,1-1-1,-1 1 0,0-1 1,1 0-1,-1 1 1,0-1-1,0 0 1,0 0-1,0 0 1,-1 0-1,1 0 1,0-3-1,3-7 95,-1-1 0,0 0-1,-1 1 1,0-18 0,-2 22-83,3-22 114,-3-1 1,0 1-1,-9-58 0,6 73-99,0 0 0,-1 1 0,-1 0 0,0 0 0,-1 0 0,-1 0 0,0 1 0,0 0 0,-19-23 0,23 33-12,0 0-1,0 0 0,0 0 1,-1 1-1,1-1 0,-1 1 1,0 0-1,1 0 1,-1 1-1,0-1 0,0 1 1,-6-2-1,9 3-15,0-1 0,0 1 0,-1 0 0,1 0 0,0 0 0,0 0 0,0 0 0,0 0 0,0 1 0,0-1 0,0 0 0,-1 1 0,1-1 0,0 0 0,0 1 0,0-1 0,0 1 0,0-1 0,1 1 0,-2 1 0,1-1-12,0 0-1,0 1 1,0-1-1,1 1 1,-1-1-1,0 1 1,1-1-1,-1 1 1,1-1-1,0 1 1,0-1-1,-1 1 1,1 0-1,0-1 1,0 1 0,0 0-1,1-1 1,-1 3-1,2 5 6,0-1 0,1 1-1,0-1 1,0 1 0,1-1 0,7 12-1,33 48 94,-35-56-82,0 1 11,0-1 1,1 1-1,0-2 1,1 0-1,1 0 1,0-1-1,18 13 1,-26-21-179,-1 0 0,0 0-1,1 0 1,-1-1 0,1 1 0,0-1-1,0 0 1,-1 0 0,1 0 0,0 0 0,0-1-1,0 1 1,0-1 0,0 0 0,0-1 0,0 1-1,-1-1 1,1 1 0,0-1 0,0 0 0,0 0-1,-1-1 1,1 1 0,-1-1 0,1 0-1,-1 0 1,1 0 0,-1 0 0,0-1 0,0 1-1,0-1 1,-1 0 0,5-5 0,36-48-4928,-24 24 3447</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16.193"/>
    </inkml:context>
    <inkml:brush xml:id="br0">
      <inkml:brushProperty name="width" value="0.05" units="cm"/>
      <inkml:brushProperty name="height" value="0.05" units="cm"/>
      <inkml:brushProperty name="color" value="#FF0066"/>
    </inkml:brush>
  </inkml:definitions>
  <inkml:trace contextRef="#ctx0" brushRef="#br0">37 28 5073,'-18'-28'5047,"18"29"-4936,0-1 0,0 0 1,1 1-1,-1-1 1,0 1-1,-1-1 1,1 0-1,0 1 1,0-1-1,0 1 0,0-1 1,0 1-1,0-1 1,0 0-1,-1 1 1,1-1-1,0 0 1,0 1-1,0-1 0,-1 0 1,1 1-1,0-1 1,-1 0-1,1 1 1,0-1-1,-1 0 1,1 0-1,0 1 0,-1-1 1,1 0-1,0 0 1,-1 0-1,1 0 1,-1 0-1,1 1 1,0-1-1,-1 0 0,1 0 1,-1 0-1,1 0 1,-1 0-1,1 0 1,0 0-1,-1 0 1,1 0-1,-1-1 0,1 1 1,0 0-1,-1 0 1,1 0-1,-1 0 1,1 0-1,0-1 1,-1 1-1,1 0 0,0 0 1,-1-1-1,1 1 1,0 0-1,0-1 1,-1 1-1,1 0 1,0-1-1,0 1 1,-1 0-1,1-1 0,0 6 136,0 0-1,1 1 0,0-1 0,0 0 0,0 1 0,1-1 1,-1 0-1,1 0 0,0 0 0,1 0 0,3 5 0,35 53 951,35 33-511,-40-58-4128</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16.598"/>
    </inkml:context>
    <inkml:brush xml:id="br0">
      <inkml:brushProperty name="width" value="0.05" units="cm"/>
      <inkml:brushProperty name="height" value="0.05" units="cm"/>
      <inkml:brushProperty name="color" value="#FF0066"/>
    </inkml:brush>
  </inkml:definitions>
  <inkml:trace contextRef="#ctx0" brushRef="#br0">200 331 6169,'-153'-46'4023,"132"40"-2849,-3-2 5159,24 8-6213,0-1-1,-1 1 1,1 0 0,0 0 0,0 0 0,0 0 0,0-1-1,0 1 1,0 0 0,0 0 0,0 0 0,0 0-1,0-1 1,0 1 0,0 0 0,0 0 0,0 0-1,0 0 1,0-1 0,0 1 0,0 0 0,0 0 0,0 0-1,0-1 1,0 1 0,0 0 0,1-1 958,0 1-958,-1 0 0,0 0 0,0 0-1,0-1 1,0 1 0,1 0 0,8-15 165,-6 8-216,-1 0 0,2 1 1,-1 0-1,1-1 0,0 1 1,0 0-1,1 1 1,-1-1-1,1 1 0,1 0 1,8-7-1,-1 2 33,31-32 179,39-29-3318,-80 69 2451,0 0 1,0 0-1,0 0 1,1 1-1,-1-1 0,0 1 1,1-1-1,-1 1 1,6-1-1,18-2-1061</inkml:trace>
  <inkml:trace contextRef="#ctx0" brushRef="#br0" timeOffset="1">377 1 9298,'55'5'3833,"-50"-2"-2169,4 0-208,4 7-207,8 6-105,7 2-288,2 1-136,6 7-232,-7-8-152,-3 0-159,-3-1-49,-9-4-48,4 4-8,-3-3-256,-7-6-385,-2-3-927,-6 2-648,-1 2 1263</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16.998"/>
    </inkml:context>
    <inkml:brush xml:id="br0">
      <inkml:brushProperty name="width" value="0.05" units="cm"/>
      <inkml:brushProperty name="height" value="0.05" units="cm"/>
      <inkml:brushProperty name="color" value="#FF0066"/>
    </inkml:brush>
  </inkml:definitions>
  <inkml:trace contextRef="#ctx0" brushRef="#br0">28 188 8210,'-23'3'3897,"19"6"1104,10-11-3361,7-5-216,10-9-632,6-3-223,6-1-209,-1 3-120,2-3-144,-2 1-24,-5-2-528,-3 1-553,-7 3-1071,1 4-649,1 4 1641</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17.461"/>
    </inkml:context>
    <inkml:brush xml:id="br0">
      <inkml:brushProperty name="width" value="0.05" units="cm"/>
      <inkml:brushProperty name="height" value="0.05" units="cm"/>
      <inkml:brushProperty name="color" value="#FF0066"/>
    </inkml:brush>
  </inkml:definitions>
  <inkml:trace contextRef="#ctx0" brushRef="#br0">0 196 5441,'2'-1'30,"-1"-1"171,1 1 0,-1-1 0,1 1-1,-1 0 1,1-1 0,0 1 0,0 0 0,-1 0 0,1 0-1,0 0 1,0 0 0,0 1 0,0-1 0,0 0 0,2 1-1,-2 1 75,0 1-1,-1 0 0,1 0 0,-1 0 0,0 0 0,1 0 1,-1 1-1,0-1 0,0 0 0,-1 1 0,1-1 1,0 0-1,0 4 0,1-1-105,7 19 255,0 0 1,2-1-1,1-1 1,1 0-1,1 0 1,1-1-1,1-1 1,0-1-1,2 0 1,0-1-1,1-1 0,0-1 1,2 0-1,25 14 1,-41-24 13,-14-17-8,-137-228-1474,129 214 1029,-24-45 0,37 63-2,1-1-1,0 1 0,0-1 0,1 1 0,0-1 1,0 0-1,0 0 0,1 1 0,1-1 1,-1 0-1,2-16 0,0 21 40,1-1-1,-1 0 1,1 1 0,0-1-1,-1 1 1,1 0 0,1 0-1,-1 0 1,0 0 0,1 0-1,0 0 1,0 0 0,-1 1-1,2-1 1,-1 1 0,0 0-1,0 0 1,1 0 0,-1 1-1,6-3 1,2 0 213,0 0 0,0 1 0,0 0 0,1 0-1,16-1 1,-23 4-130,0-1 0,0 1 0,0 0 0,0 1 0,0-1 0,0 1 0,-1 0-1,1 0 1,0 0 0,0 1 0,-1 0 0,1-1 0,0 2 0,5 3 0,-7-4-58,-1 0 0,1 1 0,-1 0 0,1 0 1,-1-1-1,0 1 0,0 1 0,-1-1 0,1 0 0,0 0 1,-1 1-1,0-1 0,0 1 0,0-1 0,0 1 1,-1-1-1,1 1 0,-1-1 0,0 1 0,0 0 0,0 3 1,-8 40 306,-8 9-27</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21.028"/>
    </inkml:context>
    <inkml:brush xml:id="br0">
      <inkml:brushProperty name="width" value="0.05" units="cm"/>
      <inkml:brushProperty name="height" value="0.05" units="cm"/>
      <inkml:brushProperty name="color" value="#FF0066"/>
    </inkml:brush>
  </inkml:definitions>
  <inkml:trace contextRef="#ctx0" brushRef="#br0">76 85 3161,'-34'-16'2195,"33"16"-1607,0 0 0,0-1-1,0 0 1,0 1 0,1-1 0,-1 0 0,0 1 0,0-1 0,1 0 0,-1 0-1,0 0 1,1 1 0,-1-1 0,1 0 0,-1 0 0,3-7 4856,6 8-5887,236 31 1515,-227-30-1251,33 4 1316,-45-6-647,-8-1 32,-29-7 517,-18 0-969,0 2 0,-1 2 1,-57 2-1,89 5-63,15-1-6,0 0 0,0-1 0,-1 1 0,1-1 0,-1 0 0,1 0 0,-9-2 0,17 3-59,-1-1 0,1 1 0,0-1 0,-1 0 0,1 0 0,-1 0 0,5-1 0,19-1 68,17 3-6,26 1 22,130-13 0,-195 10-12,-3 1-8,-1 0 0,1 0 0,-1 0 0,1 0 0,-1 0 1,1 0-1,-1-1 0,0 1 0,1 0 0,-1-1 0,0 0 0,1 1 1,-1-1-1,0 0 0,1 1 0,-1-1 0,0 0 0,0 0 1,0 0-1,0 0 0,0 0 0,1-2 0,-2 2 27,0 1 1,-1-1-1,1 1 0,-1-1 0,1 1 0,-1-1 1,1 1-1,-1-1 0,1 1 0,-1-1 0,1 1 1,-1-1-1,1 1 0,-1 0 0,0-1 0,1 1 1,-1 0-1,0 0 0,1 0 0,-1-1 0,0 1 1,1 0-1,-2 0 0,-25-5-40,16 3 71,-29-3-10,-69-3 1,85 8-69,-1 1 0,1 1 0,0 1-1,-39 10 1,47-7-169,16-6 172,0 0 1,0 0-1,0 0 1,0 0-1,0 0 1,0 0 0,0 0-1,0 0 1,-1 1-1,1-1 1,0 0-1,0 0 1,0 0 0,0 0-1,0 0 1,0 0-1,0 0 1,0 0-1,0 0 1,0 0-1,0 1 1,0-1 0,0 0-1,0 0 1,0 0-1,0 0 1,0 0-1,0 0 1,0 0 0,-1 0-1,1 1 1,1-1-1,-1 0 1,0 0-1,0 0 1,0 0 0,0 0-1,0 0 1,0 0-1,0 0 1,0 1-1,0-1 1,0 0-1,0 0 1,0 0 0,0 0-1,0 0 1,0 0-1,0 0 1,0 0-1,0 0 1,0 0 0,1 1-1,-1-1 1,0 0-1,0 0 1,0 0-1,34 8-472,-31-8 536,72 8 163,106-4 0,-178-4-196,-2-2 676,-8-3-230,-10-3-277,-64-18-458,57 22 1611,19 12 162</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30.067"/>
    </inkml:context>
    <inkml:brush xml:id="br0">
      <inkml:brushProperty name="width" value="0.05" units="cm"/>
      <inkml:brushProperty name="height" value="0.05" units="cm"/>
      <inkml:brushProperty name="color" value="#FF0066"/>
    </inkml:brush>
  </inkml:definitions>
  <inkml:trace contextRef="#ctx0" brushRef="#br0">6 151 2208,'-3'-7'6865,"0"-12"-3419,4 7-2990,0 12-419,-1 0 0,0 0 0,0 0 1,0 0-1,0 0 0,0 0 0,0 0 0,1 0 0,-1 0 1,0 0-1,0 0 0,0 0 0,0 0 0,1 0 0,-1 0 1,0 0-1,0 0 0,0 0 0,0 0 0,0 0 0,1 0 1,-1 0-1,0 0 0,0 0 0,0 0 0,0 1 0,0-1 1,0 0-1,1 0 0,-1 0 0,0 0 0,0 0 0,0 0 1,0 0-1,0 1 0,0-1 0,0 0 0,0 0 0,0 0 1,1 0-1,-1 0 0,0 1 0,0-1 0,0 0 0,0 0 1,0 0-1,0 0 0,0 0 0,0 1 0,0-1 0,0 0 1,0 0-1,0 0 0,45 83 268,-45-82-290,1 0 0,-1 0 0,1 0 1,-1 0-1,1-1 0,-1 1 0,1 0 0,0 0 0,-1 0 0,1 0 0,0-1 0,0 1 0,0 0 0,0-1 0,0 1 0,-1-1 0,1 1 1,0-1-1,0 1 0,0-1 0,0 0 0,1 1 0,-1-1 0,0 0 0,0 0 0,0 0 0,0 0 0,0 0 0,0 0 0,0 0 0,0 0 1,0 0-1,0 0 0,0-1 0,0 1 0,0 0 0,0-1 0,0 1 0,0-1 0,0 1 0,0-1 0,0 1 0,0-1 0,0 0 0,0 0 0,0 0 1,4-5 72,0 1 1,0-1 0,0 0-1,-1 0 1,3-7 0,-4 8-49,7-10-316,1 1 0,0 0 1,1 0-1,0 1 1,1 0-1,1 1 1,0 1-1,1 0 1,23-13-1,2 5-701</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30.474"/>
    </inkml:context>
    <inkml:brush xml:id="br0">
      <inkml:brushProperty name="width" value="0.05" units="cm"/>
      <inkml:brushProperty name="height" value="0.05" units="cm"/>
      <inkml:brushProperty name="color" value="#FF0066"/>
    </inkml:brush>
  </inkml:definitions>
  <inkml:trace contextRef="#ctx0" brushRef="#br0">34 51 7570,'-8'3'7754,"3"7"-5416,-2 18-3894,5-16 2359,0-4-785,-6 31 33,7-37-49,1 0-1,0 1 1,0-1-1,0 0 1,0 1-1,0-1 1,0 0-1,1 1 1,-1-1-1,1 0 1,0 0-1,-1 1 1,1-1-1,2 3 1,-2-4 0,0 0 0,0-1 0,0 1 0,0-1 0,0 1 0,0-1 0,0 1 0,1-1 0,-1 0 0,0 1 0,0-1 0,0 0 0,0 0 0,0 0 0,0 0 0,1 0 0,-1 0 0,0 0 0,0-1 0,0 1 0,0 0 0,0-1 0,0 1 0,2-1 0,27-13 149,-5-2 30,45-39 0,-24 18-709,10-9-1773,-30 23 1425</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30.847"/>
    </inkml:context>
    <inkml:brush xml:id="br0">
      <inkml:brushProperty name="width" value="0.05" units="cm"/>
      <inkml:brushProperty name="height" value="0.05" units="cm"/>
      <inkml:brushProperty name="color" value="#FF0066"/>
    </inkml:brush>
  </inkml:definitions>
  <inkml:trace contextRef="#ctx0" brushRef="#br0">0 0 5433,'1'2'4072,"3"11"-2480,-2 1-1015,0 0-1,-1-1 1,-1 1 0,-1 17 0,0-14-384,0 9 93,1-23-256,-1 0 0,1 0 0,-1 0 0,1 1 1,0-1-1,0 0 0,1 0 0,-1 1 0,1-1 1,-1 0-1,1 0 0,0 0 0,0 0 0,1 0 1,-1 0-1,0 0 0,3 3 0,-3-5-25,-1-1-1,1 0 0,0 1 1,-1-1-1,1 0 1,0 1-1,0-1 1,-1 0-1,1 0 0,0 0 1,-1 0-1,1 0 1,0 0-1,0 0 0,-1 0 1,1 0-1,0 0 1,0 0-1,-1 0 1,1 0-1,0-1 0,0 1 1,-1 0-1,2-1 1,17-10 94,-14 9-67,23-15-1761,47-37 1,-56 38 782</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22.711"/>
    </inkml:context>
    <inkml:brush xml:id="br0">
      <inkml:brushProperty name="width" value="0.05" units="cm"/>
      <inkml:brushProperty name="height" value="0.05" units="cm"/>
      <inkml:brushProperty name="color" value="#FF0066"/>
    </inkml:brush>
  </inkml:definitions>
  <inkml:trace contextRef="#ctx0" brushRef="#br0">0 207 7338,'28'24'3746,"33"34"516,-61-58-4205,0 0 0,1 1 0,-1-1-1,0 0 1,0 0 0,1 0 0,-1 1 0,0-1 0,0 0 0,0 0 0,0 1-1,1-1 1,-1 0 0,0 0 0,0 1 0,0-1 0,0 0 0,0 0 0,0 1 0,0-1-1,1 0 1,-1 1 0,0-1 0,0 0 0,0 0 0,0 1 0,0-1 0,0 0-1,-1 1 1,1-1 0,0 0 0,0 0 0,0 1 0,0-1 0,0 0 0,0 1-1,0-1 1,-1 0 0,1 0-24,-1 0 0,1 0 0,-1 0-1,1 0 1,-1 0 0,1 0 0,-1 0-1,1 0 1,-1 0 0,1-1 0,-1 1-1,1 0 1,-1 0 0,1-1 0,-1 1 0,1 0-1,0 0 1,-1-1 0,1 1 0,0-1-1,-1 1 1,1 0 0,0-1 0,-1 1 0,1-1-1,0 1 1,0-1 0,-1 0 0,-4-6-85,1-1 0,0 0 0,0 0 0,1 0 0,0-1 0,-4-15 0,7 20 3,0 0 0,0 0 0,0 0 0,0-1 0,1 1 0,0 0 0,0 0 0,0 1 1,0-1-1,0 0 0,1 0 0,0 0 0,0 1 0,0-1 0,3-3 0,3-9-629,-4 11 128,-1 0-1,0 0 1,1 0 0,0 0-1,0 1 1,0-1 0,7-4-1,-7 5 55,15-12-621</inkml:trace>
  <inkml:trace contextRef="#ctx0" brushRef="#br0" timeOffset="1">209 32 3665,'42'-31'2662,"-40"31"-2492,-1 0 1,0 0-1,0 0 1,0 0 0,0 0-1,0 0 1,0 0-1,0 1 1,0-1 0,0 0-1,0 1 1,0-1-1,0 0 1,0 1 0,0-1-1,0 1 1,0 0-1,0-1 1,0 1 0,-1 0-1,1-1 1,0 1-1,0 0 1,-1 0 0,1 0-1,-1 0 1,1 0-1,-1-1 1,1 1 0,-1 0-1,1 2 1,2 1 511,9 10 304,0-1 0,1-1 0,1 0 0,14 10 0,30 26 233,-48-40-1819</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31.247"/>
    </inkml:context>
    <inkml:brush xml:id="br0">
      <inkml:brushProperty name="width" value="0.05" units="cm"/>
      <inkml:brushProperty name="height" value="0.05" units="cm"/>
      <inkml:brushProperty name="color" value="#FF0066"/>
    </inkml:brush>
  </inkml:definitions>
  <inkml:trace contextRef="#ctx0" brushRef="#br0">1 1 1880,'-1'12'1350,"1"0"-1,1 1 0,0-1 0,1 0 0,0 0 1,1 0-1,7 22 0,-4-13 113,12 45 1950,-17-66-3362,0 0 0,0-1-1,0 1 1,0 0 0,0 0 0,0 0 0,0-1 0,0 1 0,0-1 0,0 1 0,0-1 0,0 1 0,0-1-1,0 1 1,0-1 0,0 0 0,0 1 0,-1-1 0,1 0 0,0 0 0,-1 0 0,1 0 0,0 0 0,-1 1-1,1-3 1,5-10-5,-5 10-232,0 0 1,1 0-1,-1 0 1,1 0 0,-1 0-1,1 0 1,0 0-1,0 1 1,0-1 0,1 1-1,-1-1 1,1 1-1,-1 0 1,1 0 0,0 0-1,6-3 1,37-20-1212</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31.980"/>
    </inkml:context>
    <inkml:brush xml:id="br0">
      <inkml:brushProperty name="width" value="0.05" units="cm"/>
      <inkml:brushProperty name="height" value="0.05" units="cm"/>
      <inkml:brushProperty name="color" value="#FF0066"/>
    </inkml:brush>
  </inkml:definitions>
  <inkml:trace contextRef="#ctx0" brushRef="#br0">16 44 2112,'-1'-2'879,"-1"0"-1,0 0 1,1 0-1,-1-1 1,1 1-1,0 0 1,0-1-1,-2-3 1,1-6 5984,9 34-5848,-4-16-961,0 1 0,0-1 0,1 0 0,-1 0 0,2 0 0,-1-1-1,0 0 1,6 6 0,-2-3 33,-6-6-62,-1 0 0,1 0 0,-1-1 0,1 1-1,0-1 1,0 0 0,-1 1 0,1-1 0,0 0-1,0 0 1,0 0 0,1 0 0,-1 0 0,0-1-1,0 1 1,0-1 0,0 1 0,1-1 0,-1 0-1,0 0 1,0 0 0,1 0 0,-1 0 0,0 0-1,0-1 1,1 1 0,-1-1 0,4-1 0,0-1 76,1-1 1,-1 0-1,0-1 1,0 1-1,0-1 1,8-9-1,-7 7-76,30-27-117,13 1 24</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34.663"/>
    </inkml:context>
    <inkml:brush xml:id="br0">
      <inkml:brushProperty name="width" value="0.05" units="cm"/>
      <inkml:brushProperty name="height" value="0.05" units="cm"/>
      <inkml:brushProperty name="color" value="#FF0066"/>
    </inkml:brush>
  </inkml:definitions>
  <inkml:trace contextRef="#ctx0" brushRef="#br0">17 248 4177,'-16'-50'10892,"20"50"-7691,0 1-3178,0 0 0,0-1-1,1 0 1,-1 0 0,0 0-1,0 0 1,7-2 0,0-2 95,1 0 1,-1-1 0,0 0-1,-1-1 1,16-10-1,56-46 386,-35 25-447,-2 5-199,0 5 68</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23.540"/>
    </inkml:context>
    <inkml:brush xml:id="br0">
      <inkml:brushProperty name="width" value="0.05" units="cm"/>
      <inkml:brushProperty name="height" value="0.05" units="cm"/>
      <inkml:brushProperty name="color" value="#FF0066"/>
    </inkml:brush>
  </inkml:definitions>
  <inkml:trace contextRef="#ctx0" brushRef="#br0">28 27 2224,'-14'12'8396,"18"-12"-6190,18 1 711,-3 0-1665,-17-3-939,-27-6-207,-7 5 875,28 3-600,8-3-68,9-6-79,-12 7-219,1 1 0,-1-1 0,1 1 0,0 0 0,-1 0 0,1 0 0,0 0 0,0 0 0,0 0 0,0 0 0,0 1 0,0-1 0,0 1-1,0-1 1,0 1 0,1 0 0,-1 0 0,0 0 0,0 0 0,0 0 0,0 0 0,3 1 0,-3 0-22,-1 0 1,1 1-1,-1-1 0,1 0 0,0 1 0,-1-1 1,0 1-1,1-1 0,-1 1 0,0-1 0,0 1 1,0 0-1,0 0 0,0 0 0,0-1 0,-1 1 1,1 0-1,-1 0 0,1 0 0,-1 0 0,1 3 1,1 7-194,0 1 0,-1-1 1,0 0-1,-1 1 1,0-1-1,-1 0 0,0 1 1,-6 22-1,6-34 157,1 0-1,-1 0 1,1 0-1,-1 0 1,1 0-1,0 0 1,-1 0-1,1 0 1,0 0-1,0 0 1,-1 0-1,1 0 1,0 0-1,0 0 1,0 0-1,1 0 1,-1 0-1,0 0 1,0 0-1,0 0 1,1 0-1,-1 0 1,1 0-1,-1 0 1,1 0-1,-1 0 1,1 0-1,-1 0 1,1 0-1,0 0 1,-1-1-1,1 1 1,0 0-1,0-1 1,0 1 0,1 1-1,3-1-4,-1-1 0,1 1 0,0-1 0,-1 1-1,1-1 1,0-1 0,6 0 0,-8 0 111,0 1 1,0-1-1,1 1 1,-1 0-1,0 0 1,0 0-1,1 0 0,-1 0 1,0 1-1,0-1 1,1 1-1,-1 0 0,0 0 1,0 0-1,0 1 1,5 2-1,-7-3-12,-1 0 1,1 1-1,0-1 1,-1 0-1,1 1 1,-1-1-1,0 0 1,1 1-1,-1-1 0,0 1 1,0-1-1,0 1 1,0-1-1,0 0 1,0 1-1,0-1 1,0 1-1,-1-1 0,1 0 1,-1 1-1,1-1 1,-1 0-1,1 1 1,-1-1-1,0 0 1,0 0-1,-1 2 0,-1 2 38,0-1-1,0 0 0,0 0 0,-1 0 0,0-1 1,-4 4-1,-25 14-517,5-5-3547,22-10 3049</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23.956"/>
    </inkml:context>
    <inkml:brush xml:id="br0">
      <inkml:brushProperty name="width" value="0.05" units="cm"/>
      <inkml:brushProperty name="height" value="0.05" units="cm"/>
      <inkml:brushProperty name="color" value="#FF0066"/>
    </inkml:brush>
  </inkml:definitions>
  <inkml:trace contextRef="#ctx0" brushRef="#br0">11 5 8826,'-9'-5'4041,"9"12"-1185,-1 11-1943,1 4-105,1 7-224,3-1-208,-3-4-264,4 2-72,-3 1-728,3-2-584,11-1 767</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24.374"/>
    </inkml:context>
    <inkml:brush xml:id="br0">
      <inkml:brushProperty name="width" value="0.05" units="cm"/>
      <inkml:brushProperty name="height" value="0.05" units="cm"/>
      <inkml:brushProperty name="color" value="#FF0066"/>
    </inkml:brush>
  </inkml:definitions>
  <inkml:trace contextRef="#ctx0" brushRef="#br0">1 11 7210,'35'-11'3184,"-33"14"-1215,3-1-577,-1 14-264,5 0-88,-1 10-367,-2 3-185,1-4-232,-1 7-72,-3-3-72,1-6 0,-4 1-296,0-11-320,0-8-905,0 3-2191,1-7 2407</inkml:trace>
  <inkml:trace contextRef="#ctx0" brushRef="#br0" timeOffset="1">78 207 4521,'-5'-6'10354,"22"-2"-8529,16-7-585,44-16-280,-47 17-512,1-1-160,-10 1-176,-3-1-40,-8-1-384,-2 0-288,-5 1-872,2-1-513,-2 5-2432,2-1 2833</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24.749"/>
    </inkml:context>
    <inkml:brush xml:id="br0">
      <inkml:brushProperty name="width" value="0.05" units="cm"/>
      <inkml:brushProperty name="height" value="0.05" units="cm"/>
      <inkml:brushProperty name="color" value="#FF0066"/>
    </inkml:brush>
  </inkml:definitions>
  <inkml:trace contextRef="#ctx0" brushRef="#br0">16 56 6945,'-15'-56'3292,"22"87"4302,-1 9-4940,12 53-1089,-7-24-580,-8-48-576,8 36 0,-2-40-120,-6-11-3503,-3-8 2282</inkml:trace>
  <inkml:trace contextRef="#ctx0" brushRef="#br0" timeOffset="0.99">222 171 10986,'-7'16'4529,"-1"5"-2888,5 3-457,3-4-568,-3-3 3049,22-2-2769</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36.408"/>
    </inkml:context>
    <inkml:brush xml:id="br0">
      <inkml:brushProperty name="width" value="0.05" units="cm"/>
      <inkml:brushProperty name="height" value="0.05" units="cm"/>
      <inkml:brushProperty name="color" value="#FF0066"/>
    </inkml:brush>
  </inkml:definitions>
  <inkml:trace contextRef="#ctx0" brushRef="#br0">71 61 6521,'-56'-15'2925,"41"7"1445,23 8 514,5 4-4594,1 0 0,0 0 0,0-2 0,0 0 1,0 0-1,0-1 0,0-1 0,23-2 0,7-4 606,64-18 1,-75 15-637,-26 6-216,1 0 1,0 1-1,0-1 1,0 2-1,0-1 1,0 1 0,0 1-1,1-1 1,15 3-1,-23-2-100,0 0-1,0 1 1,0-1-1,-1 1 1,1-1 0,0 1-1,0-1 1,0 1-1,0 0 1,0-1 0,-1 1-1,1 0 1,0 0-1,-1-1 1,1 1 0,0 0-1,-1 0 1,1 1-1,1 1-63,11 17-340</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38.559"/>
    </inkml:context>
    <inkml:brush xml:id="br0">
      <inkml:brushProperty name="width" value="0.05" units="cm"/>
      <inkml:brushProperty name="height" value="0.05" units="cm"/>
      <inkml:brushProperty name="color" value="#FF0066"/>
    </inkml:brush>
  </inkml:definitions>
  <inkml:trace contextRef="#ctx0" brushRef="#br0">15 0 9690,'-8'0'5761,"6"0"-4624,1 0-497,-1 0-168,0 0-200</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39.342"/>
    </inkml:context>
    <inkml:brush xml:id="br0">
      <inkml:brushProperty name="width" value="0.05" units="cm"/>
      <inkml:brushProperty name="height" value="0.05" units="cm"/>
      <inkml:brushProperty name="color" value="#FF0066"/>
    </inkml:brush>
  </inkml:definitions>
  <inkml:trace contextRef="#ctx0" brushRef="#br0">1 420 7706,'49'-4'4977,"19"-12"-3448,-22 3-479,723-228 4803,-326 111-3751,-437 128-2078,6-2 16,0 1 1,-1 1-1,1 0 1,0 1-1,0 0 1,0 0 0,17 3-1,-27-2-127,1 1 0,-1-1 0,0 1 0,1 0 1,-1 0-1,0 0 0,0 0 0,0 0 0,1 1 0,-1-1 0,-1 1 0,1-1 0,0 1 0,0 0 0,-1-1 1,1 1-1,2 3 0,12 17-461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23.147"/>
    </inkml:context>
    <inkml:brush xml:id="br0">
      <inkml:brushProperty name="width" value="0.05" units="cm"/>
      <inkml:brushProperty name="height" value="0.05" units="cm"/>
      <inkml:brushProperty name="color" value="#FF0066"/>
    </inkml:brush>
  </inkml:definitions>
  <inkml:trace contextRef="#ctx0" brushRef="#br0">93 117 6385,'-83'-102'2761,"75"98"-1481,7 2-1040,1-1-320,0 1-600,0-1-1552</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44.762"/>
    </inkml:context>
    <inkml:brush xml:id="br0">
      <inkml:brushProperty name="width" value="0.05" units="cm"/>
      <inkml:brushProperty name="height" value="0.05" units="cm"/>
      <inkml:brushProperty name="color" value="#FF0066"/>
    </inkml:brush>
  </inkml:definitions>
  <inkml:trace contextRef="#ctx0" brushRef="#br0">834 94 4041,'-36'-22'3175,"-41"-16"0,62 32-2639,0 1 0,-1 0 1,0 1-1,0 1 0,-29-3 0,26 5-240,2-1-59,-1 1 0,0 0 1,1 1-1,-1 1 0,1 1 0,-1 0 0,1 2 0,-27 7 0,9 2-47,-5 2-26,-47 24 0,73-31-164,1 0-1,0 1 1,0 0 0,1 1 0,0 0 0,1 1-1,-10 12 1,7-4 12,1 0 0,0 0 0,2 2-1,0-1 1,1 1 0,2 1 0,0 0-1,1 0 1,-5 30 0,4-6-8,3 1 0,2-1 1,3 76-1,1-109 23,0 0 1,1 0-1,1 0 1,0 0-1,1-1 1,0 1-1,0-1 1,2 0-1,-1 0 1,2-1-1,-1 1 1,2-2-1,-1 1 1,2-1-1,-1 0 1,1 0-1,1-1 1,17 13-1,-7-8 90,0-2 0,1 0 0,0-1 1,1-1-1,0-1 0,1-1 0,0-2 0,0 0 0,33 4 1,25 1 122,1-4 0,117-6 0,-139-4-167,-1-4 0,0-2 0,-1-2 0,64-21 0,68-39 103,-154 54-79,-1 0 0,0-3 0,33-25 0,-58 38 14,-1-1-1,0 0 1,0-1-1,-1 0 1,0-1-1,0 1 1,-1-1-1,-1-1 1,1 1-1,-2-1 1,0-1-1,0 1 0,-1 0 1,0-1-1,-1 0 1,0 0-1,-1 0 1,1-20-1,-3-2 132,-1 1 0,-1-1-1,-3 1 1,0 0-1,-16-49 1,17 67-195,-1 0 1,0 1-1,-1-1 0,-1 1 1,-1 0-1,0 1 0,0 0 1,-1 0-1,-1 1 0,0 0 1,-1 1-1,-23-19 0,14 15 0,0 2 1,-1 0-1,-1 2 0,0 0 0,-1 1 0,0 1 0,-37-8 0,23 8-37,0 1 0,-1 3-1,-74-3 1,85 9-75,0 0 1,1 2 0,-1 1-1,1 1 1,0 2 0,-39 14-1,28-7-588,1 2 0,1 1 0,-48 32 0,47-17-44</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47.947"/>
    </inkml:context>
    <inkml:brush xml:id="br0">
      <inkml:brushProperty name="width" value="0.05" units="cm"/>
      <inkml:brushProperty name="height" value="0.05" units="cm"/>
      <inkml:brushProperty name="color" value="#FF0066"/>
    </inkml:brush>
  </inkml:definitions>
  <inkml:trace contextRef="#ctx0" brushRef="#br0">183 394 5617,'-89'-27'8638,"87"27"-8592,0-1 0,0 1 0,0 0 0,0 0 0,0 0 0,-1 1 0,1-1 0,0 0 0,0 1 0,0-1 0,0 1 0,0 0 0,1 0 0,-1-1 0,0 1 0,0 1 0,0-1 0,1 0 0,-1 0 0,0 1 0,1-1 0,0 0 0,-1 1 0,1 0 0,0-1 0,-1 1 0,1 0 0,0 0 0,0-1 0,1 1 0,-1 0 0,0 0 0,1 0 0,-1 0 0,0 3 0,-2 8-71,0 0 0,1 0 0,1 0 0,0 15 0,1-21 30,0 0 0,0 0 0,1 0 0,0 0 0,0 0 0,0 0 0,1 0 0,4 9 0,-5-14-9,0 0-1,0 0 1,0 0-1,0-1 1,1 1-1,-1 0 1,0-1 0,1 1-1,-1-1 1,1 1-1,0-1 1,-1 0-1,1 0 1,0 0-1,0 0 1,0 0 0,0 0-1,0 0 1,0-1-1,0 1 1,0-1-1,0 1 1,0-1 0,0 0-1,0 0 1,1 0-1,-1 0 1,0 0-1,0 0 1,0-1 0,0 1-1,3-2 1,1 0 9,0 0 1,0-1 0,-1 1 0,1-1-1,-1-1 1,0 1 0,0-1-1,0 0 1,0 0 0,-1 0 0,1-1-1,-1 0 1,-1 1 0,1-2-1,0 1 1,-1 0 0,0-1-1,0 1 1,-1-1 0,0 0 0,0 0-1,2-9 1,0-2 30,0 1 0,-1-2-1,-1 1 1,-1 0 0,-1 0 0,0 0-1,-3-20 1,-1 16 141,-1-1 0,-2 0 0,0 1 0,-1 1 0,-1-1 0,-1 1 0,0 0 0,-2 1-1,0 1 1,-1 0 0,-1 0 0,-1 2 0,0-1 0,-22-16 0,36 32-85,-15-10 479,16 10-546,-1 1 0,1 0 0,0 0 0,-1-1 0,1 1 0,-1 0 0,1 0 0,0 0 1,-1 0-1,1 0 0,0-1 0,-1 1 0,1 0 0,-1 0 0,1 0 0,0 0 0,-1 0 0,1 0 1,-1 0-1,1 0 0,0 0 0,-1 1 0,1-1 0,0 0 0,-1 0 0,1 0 0,-1 0 0,1 1 0,0-1 1,-1 0-1,1 0 0,0 0 0,-1 1 0,1-1 0,0 0 0,0 1 0,-1-1 0,4 7 134,0-1-136,0 0 1,0 1-1,1-2 0,-1 1 1,1 0-1,1-1 0,-1 1 1,1-1-1,8 6 0,-3-1 20,0 0 0,-1 0 0,10 13 0,13 27 98,19 24 10,-46-68-143,0 1-1,0-2 1,1 1 0,0 0 0,0-1-1,1 0 1,0-1 0,9 6 0,-12-9-191,1 1 0,-1-1 0,1 0-1,-1 0 1,1 0 0,-1-1 0,1 0 0,-1 0 0,1 0 0,0 0 0,-1-1 0,1 1-1,-1-1 1,1-1 0,-1 1 0,1 0 0,-1-1 0,0 0 0,0 0 0,0 0 0,0-1-1,5-3 1,21-20-820</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48.354"/>
    </inkml:context>
    <inkml:brush xml:id="br0">
      <inkml:brushProperty name="width" value="0.05" units="cm"/>
      <inkml:brushProperty name="height" value="0.05" units="cm"/>
      <inkml:brushProperty name="color" value="#FF0066"/>
    </inkml:brush>
  </inkml:definitions>
  <inkml:trace contextRef="#ctx0" brushRef="#br0">0 0 10618,'2'7'4433,"6"7"-2416,7 8-401,-2 0-384,-1 4-200,5-2-407,-4 2-145,3 2-200,0-4-88,-5-3-96,1-6-24,-3-1-56,-2-6-192,2-1-592,-7-2-401</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48.737"/>
    </inkml:context>
    <inkml:brush xml:id="br0">
      <inkml:brushProperty name="width" value="0.05" units="cm"/>
      <inkml:brushProperty name="height" value="0.05" units="cm"/>
      <inkml:brushProperty name="color" value="#FF0066"/>
    </inkml:brush>
  </inkml:definitions>
  <inkml:trace contextRef="#ctx0" brushRef="#br0">26 403 8538,'-18'7'4105,"12"-2"-1289,4-1-823,12-5-321,3-2-184,16-9-303,5-7-57,11-5-376,1-4-208,-4 1-304,-5 1-80,-10 0-112,-1 0-280,-5 6-800,-8 1-544,3 4-1025,4 1 1513</inkml:trace>
  <inkml:trace contextRef="#ctx0" brushRef="#br0" timeOffset="1">605 0 6545,'-12'2'11867,"22"18"-6920,0-3-6823,89 155 2443,-92-158-550,1-1-1,0 0 1,1 0 0,11 12-1,10-1-2772,-27-23 1079,-7-4 725</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49.136"/>
    </inkml:context>
    <inkml:brush xml:id="br0">
      <inkml:brushProperty name="width" value="0.05" units="cm"/>
      <inkml:brushProperty name="height" value="0.05" units="cm"/>
      <inkml:brushProperty name="color" value="#FF0066"/>
    </inkml:brush>
  </inkml:definitions>
  <inkml:trace contextRef="#ctx0" brushRef="#br0">21 305 7402,'-21'3'9594,"31"-13"-7898,9-11-272,10-8-87,9-10-185,2-3-248,4 10-424,-7-2-152,-6 11-144,-5 0-128,-7 6-736,-1 0-568,-4 4-1153,7 9 801,7 0 832</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49.553"/>
    </inkml:context>
    <inkml:brush xml:id="br0">
      <inkml:brushProperty name="width" value="0.05" units="cm"/>
      <inkml:brushProperty name="height" value="0.05" units="cm"/>
      <inkml:brushProperty name="color" value="#FF0066"/>
    </inkml:brush>
  </inkml:definitions>
  <inkml:trace contextRef="#ctx0" brushRef="#br0">19 118 8890,'14'1'1359,"-12"-1"-1060,1 0 0,0 0 0,-1 0 0,1 0 0,0 1 0,-1-1 0,1 1 0,0 0 0,-1 0 0,1 0 0,-1 0 0,0 0 0,1 0 0,-1 1 0,0-1 0,0 1 0,3 2 0,65 49 4965,-54-43-4933,-2 0-1,1 1 1,-2 0-1,1 1 1,-1 1-1,14 19 1,15 33-2265</inkml:trace>
  <inkml:trace contextRef="#ctx0" brushRef="#br0" timeOffset="1">19 97 4313,'-2'-2'279,"0"0"0,0 1 0,1-1-1,-1 0 1,1 0 0,0-1 0,-1 1 0,1 0 0,0 0 0,0-1 0,1 1-1,-1 0 1,0-1 0,0-2 0,2 4-173,-1 0 1,0-1-1,0 1 1,1 0-1,-1 0 1,1-1-1,-1 1 0,1 0 1,0 0-1,-1 0 1,1 0-1,0 0 1,0 0-1,0 0 0,-1 0 1,1 0-1,0 0 1,0 0-1,1 0 1,-1 1-1,0-1 0,0 0 1,0 1-1,0-1 1,1 1-1,-1 0 1,0-1-1,2 1 0,21-8 892,-1 1 0,2 1-1,-1 1 1,0 1-1,1 1 1,0 1-1,0 2 1,-1 0-1,33 6 1,-56-6-969,1 0 1,-1 0-1,1 1 1,-1-1-1,0 1 1,1-1-1,-1 1 1,0 0-1,1-1 1,-1 1-1,0 0 1,0 0-1,0 0 1,0 0-1,0 0 1,0 0-1,0 0 1,0 0-1,0 1 1,-1-1-1,2 3 1,-1-2 14,0 1 0,-1 0 0,1-1 1,-1 1-1,1 0 0,-1 0 0,0 0 0,0-1 0,-1 1 1,0 5-1,-1 0 45,0 1 1,-1-1-1,0 0 1,-1 0 0,1 0-1,-8 11 1,-68 80-291,37-49 1759,17-15-942</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55.925"/>
    </inkml:context>
    <inkml:brush xml:id="br0">
      <inkml:brushProperty name="width" value="0.05" units="cm"/>
      <inkml:brushProperty name="height" value="0.05" units="cm"/>
      <inkml:brushProperty name="color" value="#FF0066"/>
    </inkml:brush>
  </inkml:definitions>
  <inkml:trace contextRef="#ctx0" brushRef="#br0">4 1187 6849,'-4'-3'13079,"15"-6"-11851,17-15-1456,-16 12 323,-4 4-35,1-1 0,-2 0 0,1 0 0,-1 0 0,0-1 0,-1-1 0,7-13 0,-5 5 8,-1 0 0,9-32 0,-15 46-67,1 0 1,-1 0-1,0 0 1,-1 0-1,0 0 1,1 0-1,-1 0 1,-1 0-1,1 0 1,-1 0 0,0 0-1,0 0 1,-1 0-1,1 0 1,-1 0-1,-2-4 1,3 7-8,0 1 1,0 0-1,0-1 1,0 1-1,0 0 1,0 0-1,0 0 1,0 0-1,0 0 1,0 0-1,-1 0 1,1 0 0,0 1-1,-1-1 1,1 0-1,-1 1 1,-1-1-1,2 1 0,0 0-1,-1 0 0,1 0 1,0 0-1,0 0 0,0 1 1,0-1-1,0 0 1,0 1-1,0-1 0,0 1 1,0-1-1,0 1 0,0-1 1,0 1-1,1 0 0,-1-1 1,-1 3-1,-3 3-22,0 0 0,1 1-1,0-1 1,0 1 0,-4 10 0,5-9 27,-3 5 1,0 1 0,1-1 0,1 1-1,0 0 1,1 0 0,1 0 0,-1 19-1,3-28 6,0 0 0,0 0-1,1 0 1,-1 0-1,1 0 1,1 0-1,-1 0 1,1 0-1,-1-1 1,6 10-1,-5-12-2,0 1 0,0 0 0,1 0 0,-1-1 1,1 0-1,-1 1 0,1-1 0,0 0 0,0 0 0,0 0 0,0-1 0,0 1 0,0-1 0,1 0 0,-1 0 0,0 0 0,6 1 0,0-1-6,0 0 0,1-1 0,-1 0 0,0-1 0,0 0 0,0 0 0,1-1 0,-1 0 0,-1-1 0,1 1 0,0-2 0,-1 1 0,1-1 0,-1-1 0,0 0 0,0 0 0,-1 0 0,0-1 0,0 0 0,8-9-1,2-3-92,0-1 0,-1 0-1,-1-1 1,-1-1-1,-1 0 1,14-32-1,-14 23 46,-1 0 0,-2-1 0,-1 0-1,-1-1 1,4-34 0,-10 48 61,0-1 0,-2 0 0,0 0 0,-1 0 0,0 0 0,-2 0 0,0 1 0,-2-1-1,0 1 1,-7-19 0,10 34 16,0-1 1,0 0-1,0 1 0,0-1 0,-1 1 0,0 0 0,1 0 0,-1 0 0,0 0 1,0 0-1,-5-2 0,7 4-7,0 0-1,0 1 1,0-1 0,-1 0 0,1 1 0,0-1-1,-1 1 1,1 0 0,-1-1 0,1 1 0,0 0-1,-1 0 1,1 0 0,-1 0 0,1 0 0,-1 0-1,1 0 1,0 0 0,-1 1 0,1-1 0,-1 0-1,1 1 1,0-1 0,-1 1 0,1 0 0,0-1-1,0 1 1,0 0 0,-1 0 0,1 0 0,0 0-1,0 0 1,0 0 0,-1 1 0,-4 8 75,-1-1 0,2 1 0,-1 0 0,1 0 0,1 1 0,0 0 0,0-1 0,-2 18 0,-2 10 238,-1 42 0,7-54-166,1-1 0,2 0 0,7 50-1,-6-61-122,1 0-1,1 0 0,0 0 0,1-1 1,0 0-1,1 0 0,0 0 0,11 14 1,-14-22-36,0-1-1,0 0 1,0 0 0,1 0 0,-1-1-1,1 1 1,0-1 0,0 0 0,0 0-1,1 0 1,-1-1 0,1 1 0,-1-1-1,1 0 1,0-1 0,0 1 0,0-1 0,0 0-1,0 0 1,0 0 0,0-1 0,0 0-1,0 0 1,1 0 0,-1 0 0,0-1-1,0 0 1,0 0 0,0 0 0,6-3 0,1-2 1,0 0 1,-1 0 0,1-1-1,-1 0 1,-1-1 0,0 0-1,0-1 1,0 0 0,-1-1-1,11-14 1,-8 7 9,0 1-1,-2-2 1,15-30-1,-22 41-10,1-1 0,-2-1 0,1 1 0,-1 0 0,0-1 0,-1 1 0,0-1 1,0 1-1,-1-1 0,0 0 0,-2-8 0,2 15-3,0 0 0,-1 0 0,1 0 0,-1 0 0,1 0 1,-1 0-1,0 0 0,0 1 0,0-1 0,0 0 0,0 1 0,0-1 0,-2-2 1,3 4-3,-1 0 0,1-1 0,-1 1 0,0 0 0,1-1 0,-1 1 0,1 0 0,-1 0 0,0-1 0,1 1 0,-1 0 0,0 0 0,1 0 0,-1 0 0,0 0 0,1 0 0,-1 0 0,0 0 0,1 0 0,-1 0 0,0 1 0,1-1 0,-1 0 0,0 0 0,0 1 1,-2 1-8,-1 0 1,1 1 0,0-1-1,0 1 1,1 0 0,-1 0-1,0 0 1,1 0 0,0 0-1,-4 7 1,0 1 4,1 0 0,0 1 0,0 0 0,1 0 0,1 0 0,0 0 0,-2 20 0,4-27-27,1 1-1,0-1 1,0 1 0,0-1 0,1 1-1,0-1 1,0 1 0,0-1 0,1 0-1,0 1 1,0-1 0,0 0 0,0 0-1,1 0 1,0-1 0,0 1-1,0-1 1,1 1 0,6 6 0,-9-10-3,1 0-1,-1 0 1,0 0 0,0 0 0,1 0 0,-1 0 0,0 0-1,1 0 1,-1-1 0,1 1 0,-1-1 0,1 1 0,-1-1 0,1 1-1,0-1 1,-1 0 0,4 0 0,-4 0 12,0 0 0,0-1 0,0 1 0,0 0 1,0-1-1,0 0 0,0 1 0,0-1 0,0 1 0,0-1 0,0 0 1,0 0-1,-1 1 0,1-1 0,0 0 0,-1 0 0,1 0 0,0 0 1,0-2-1,1-2-9,0 0 0,0-1 0,-1 1 0,0-1 0,0 0 0,0 1 0,0-1 0,-1-8 0,-5-43-58,2 40 264,1 0 0,1 0 0,1-1 1,0 1-1,4-27 0,-3 40-93,0 0 0,1 0 0,-1 0 1,0 0-1,1 1 0,0-1 0,0 1 0,0-1 0,1 1 0,-1 0 0,1-1 0,0 1 0,-1 1 0,1-1 0,1 0 0,-1 1 1,0-1-1,1 1 0,-1 0 0,1 0 0,-1 0 0,1 1 0,0 0 0,0-1 0,0 1 0,0 0 0,0 1 0,7-1 0,-8 0-52,0 1-1,1-1 1,-1 1-1,1 0 1,-1 0-1,0 1 0,1-1 1,-1 1-1,0-1 1,0 1-1,1 0 1,-1 1-1,0-1 0,0 0 1,0 1-1,0 0 1,0-1-1,0 1 1,-1 0-1,1 1 0,-1-1 1,1 0-1,-1 1 1,0-1-1,0 1 1,0 0-1,0 0 0,0 0 1,-1 0-1,2 4 1,3 9-38,-1 0-1,-1-1 1,-1 1 0,0 1 0,0 16-1,1 3 29,0-21-161,-4-15 137,0 1-1,0-1 0,0 0 0,0 0 0,0 0 0,0 0 0,0 0 0,0 0 1,0 0-1,0 0 0,0 0 0,0 0 0,0 0 0,0 0 0,0 1 0,0-1 0,0 0 1,0 0-1,0 0 0,0 0 0,0 0 0,0 0 0,0 0 0,0 0 0,0 0 1,0 0-1,1 0 0,-1 0 0,0 0 0,0 0 0,0 0 0,0 0 0,0 0 0,0 0 1,0 0-1,0 0 0,0 0 0,0 0 0,0 0 0,0 0 0,1 0 0,-1 0 1,0 0-1,0 0 0,0 0 0,0 0 0,0 0 0,0 0 0,0 0 0,0 0 0,0 0 1,0 0-1,0 0 0,0 0 0,0 0 0,0 0 0,1 0 0,-1 0 0,0 0 1,0-1-1,0 1 0,0 0 0,0 0 0,0 0 0,0 0 0,0 0 0,0 0 0,7-27-327,-1 0 385,1 1-41,2 1 0,1 0 1,0 0-1,2 1 1,15-23-1,-25 45 1,-1 0-1,1 0 0,-1 0 1,1 0-1,0 0 0,-1 0 1,1 0-1,0 0 0,1 1 0,-1-1 1,0 1-1,0 0 0,1-1 1,-1 1-1,0 0 0,1 0 1,-1 1-1,1-1 0,-1 0 1,1 1-1,0 0 0,-1-1 1,1 1-1,-1 0 0,1 0 1,0 1-1,-1-1 0,1 0 1,4 2-1,-3 0-4,0 0-1,0 1 1,1-1-1,-2 1 1,1 0-1,0 0 1,0 0 0,-1 1-1,0-1 1,0 1-1,0 0 1,0 0-1,0 0 1,-1 0-1,3 6 1,-3-5-118,1 1 0,0-1 0,0 0 0,1 0-1,-1 0 1,1 0 0,0 0 0,7 5 0,-10-9 23,1 0-1,-1 0 1,1 0 0,-1-1 0,1 1-1,-1 0 1,1-1 0,-1 1-1,1-1 1,0 0 0,-1 1 0,1-1-1,0 0 1,-1 0 0,1 0-1,0 0 1,-1-1 0,1 1-1,0 0 1,-1-1 0,1 1 0,0-1-1,-1 1 1,1-1 0,-1 0-1,1 0 1,-1 1 0,1-1 0,-1 0-1,0 0 1,0-1 0,1 1-1,-1 0 1,0 0 0,1-3-1,9-7-389,-2-1-1,0 0 0,0-1 0,-1 0 0,-1-1 0,6-13 0,-8 16 490,-1-1 1,0 1-1,-1-1 1,0 0-1,-1 0 1,0 0 0,-1 0-1,0-13 1,-1 25 30,0-1 0,0 1 0,0-1 0,0 1 0,1 0 0,-1-1 0,0 1 0,0-1 0,0 1 0,0-1 0,0 1 0,-1-1 0,1 1 0,0-1 0,0 1 0,0-1 0,0 1 0,0-1 0,-1 1 0,1-1 0,0 1 1,0 0-1,-1-1 0,1 1 0,0-1 0,-1 1 0,1 0 0,0-1 0,-1 1 0,1 0 0,-1 0 0,1-1 0,-1 1 0,1 0 0,0 0 0,-1 0 0,1-1 0,-1 1 0,0 0 0,0 1 45,-1-1 0,1 1-1,-1 0 1,1 0 0,0 0-1,-1 0 1,1 0 0,0 0 0,0 0-1,0 1 1,-2 1 0,-25 41 790,26-40-838,0 1 1,0 0-1,0-1 0,1 1 0,0 0 1,0 0-1,0 0 0,1 0 0,-1 0 1,1 0-1,1 0 0,0 8 1,-1-11-42,1-1 0,-1 1 0,1-1 0,0 1 0,-1-1 0,1 0 0,0 1 0,0-1 0,0 0 0,0 1 0,0-1 0,0 0 0,0 0 0,0 0 0,0 0 0,1 0 0,1 1 0,-1-1-8,0 0 0,1 0 0,-1-1 0,0 1 1,1-1-1,-1 1 0,1-1 0,-1 0 0,1 0 1,-1 0-1,1 0 0,-1-1 0,1 1 0,2-1 0,-1 0 4,0-1-1,1 1 0,-1-1 0,0 0 0,-1 0 1,1-1-1,0 1 0,-1-1 0,1 1 1,-1-1-1,0 0 0,0-1 0,0 1 0,0 0 1,0-1-1,-1 0 0,0 1 0,1-1 1,-2 0-1,1 0 0,0 0 0,-1-1 0,2-6 1,-3 11 5,0-1 1,0 1 0,1-1-1,-1 0 1,0 1 0,0-1-1,1 1 1,-1-1 0,0 0-1,1 1 1,-1-1 0,0 1-1,1-1 1,-1 1 0,1 0-1,-1-1 1,1 1 0,-1-1-1,1 1 1,-1 0 0,1-1-1,-1 1 1,1 0-1,0 0 1,-1-1 0,1 1-1,-1 0 1,1 0 0,0 0-1,-1 0 1,1 0 0,0 0-1,-1 0 1,1 0 0,0 0-1,-1 0 1,1 0 0,-1 0-1,1 0 1,0 1 0,-1-1-1,1 0 1,-1 0 0,1 1-1,0-1 1,-1 0 0,1 1-1,28 22 116,-27-21-106,16 17 128,-1 1 0,0 1 0,-1 0 0,21 38 0,-10-7 84,21 57 0,-40-88-180,-1 0 0,-1 1-1,-1-1 1,5 44-1,-9-53-35,0 0-1,-2 1 0,1-1 0,-1 0 0,-1 0 1,0 0-1,-1 0 0,0-1 0,-1 1 1,-8 18-1,10-26-22,0 0 1,0 0 0,-1 0-1,1-1 1,-1 1 0,0 0-1,0-1 1,0 0 0,0 0-1,-1 0 1,1 0 0,-1 0-1,0-1 1,0 0 0,0 1-1,0-2 1,0 1 0,0 0-1,0-1 1,-1 0 0,1 0-1,0 0 1,-1 0 0,1-1-1,-1 1 1,1-1 0,-1 0-1,1-1 1,-1 1 0,1-1 0,-6-1-1,1-1-41,0 0 0,0-1 0,0 0 0,1 0 1,0-1-1,-1 0 0,2-1 0,-1 0 0,1 0 0,0 0 0,0-1 0,1 0 0,-11-14 0,12 13 24,0 0-1,1 1 1,0-1 0,1-1-1,0 1 1,0 0-1,1-1 1,0 0 0,0 1-1,1-1 1,0-9 0,1 3 14,0 1 1,2 0 0,-1 0 0,2 0 0,0 1 0,6-18-1,8-10-463,1 2-1,2 0 1,37-53-1,11 0-1393,5-8 1355,-63 88 1267,-7 11 348,-7 8 1080,-6 10-1995,2 1 0,0 0 0,-8 25 0,14-38-170,1 1 0,0 0 1,0 0-1,0 1 0,0-1 1,1 0-1,0 0 0,1 0 1,-1 0-1,2 8 0,-1-14-11,-1 0-1,0 0 0,1 1 1,-1-1-1,0 0 1,1 0-1,-1 0 1,0 0-1,1 0 0,-1 0 1,0 0-1,1 0 1,-1 0-1,1 0 1,-1 0-1,0 0 0,1 0 1,-1 0-1,0 0 1,1 0-1,-1 0 1,0 0-1,1 0 0,-1-1 1,0 1-1,1 0 1,-1 0-1,0 0 1,0-1-1,1 1 0,-1 0 1,0 0-1,1-1 1,-1 1-1,0 0 1,0 0-1,0-1 0,1 1 1,-1 0-1,0-1 1,0 1-1,0 0 1,0-1-1,13-14-70,-10 8 7,-1 1 0,1 0 0,-1 0 0,-1-1 0,1 1 1,-1-1-1,0 0 0,-1 1 0,1-9 0,-1 6-133,1 0-1,0 0 1,0 0 0,3-9-1,-4 17 185,1 1 0,-1-1-1,0 1 1,0-1 0,1 1-1,-1-1 1,0 1 0,1-1-1,-1 1 1,1-1 0,-1 1-1,0-1 1,1 1 0,-1 0 0,1-1-1,-1 1 1,1 0 0,-1-1-1,1 1 1,0 0 0,-1 0-1,1 0 1,-1 0 0,1-1-1,-1 1 1,1 0 0,0 0-1,-1 0 1,1 0 0,-1 0-1,1 0 1,0 0 0,-1 0-1,1 1 1,-1-1 0,1 0-1,-1 0 1,1 0 0,0 1-1,-1-1 1,1 0 0,-1 1-1,1-1 1,-1 0 0,0 1-1,1-1 1,-1 1 0,1 0-1,29 24-171,-23-18 141,-7-7 44,7 6-2,0 0 0,0 0 0,1 0 0,10 5-1,-16-10 9,0 0-1,0-1 0,-1 1 0,1 0 0,0 0 0,0-1 0,0 1 0,0-1 0,0 0 0,0 0 0,0 1 0,0-1 0,0-1 0,0 1 0,0 0 0,0 0 0,0-1 0,0 1 0,0-1 0,0 1 0,0-1 0,-1 0 0,1 0 0,0 0 0,0 0 0,-1 0 0,3-2 0,4-6 16,1-1-1,-1 0 1,-1 0 0,0-1-1,0 0 1,-1 0 0,0 0-1,-1-1 1,0 0 0,-1 0-1,-1 0 1,0-1 0,0 0 0,0-14-1,0-7 56,-1 0 0,-2-1 1,-1 1-1,-7-37 0,-7-2 139,14 68-132,-1-1 1,0 0-1,0 0 0,-1 1 1,0-1-1,0 1 0,0 0 1,0 0-1,-7-7 0,10 12-71,0 0-1,0-1 1,0 1-1,0 0 1,-1 0-1,1 0 1,0 0-1,0 0 1,0 0-1,-1-1 0,1 1 1,0 0-1,0 0 1,0 0-1,-1 0 1,1 0-1,0 0 1,0 0-1,-1 0 1,1 0-1,0 0 1,0 0-1,0 0 1,-1 0-1,1 0 1,0 0-1,0 0 1,0 0-1,-1 0 0,1 1 1,0-1-1,0 0 1,0 0-1,-1 0 1,1 0-1,0 0 1,0 0-1,0 1 1,0-1-1,-1 0 1,1 0-1,0 0 1,0 0-1,0 1 1,0-1-1,0 0 1,0 0-1,0 0 1,0 1-1,0-1 0,-1 0 1,1 0-1,0 1 1,0-1-1,0 0 1,0 0-1,0 0 1,0 1-1,0-1 1,0 0-1,0 0 1,1 0-1,-1 1 1,0-1-1,0 0 1,0 0-1,0 1 1,1 20 227,-1-18-197,7 65 460,3 0-1,3-1 1,36 109-1,-39-140-474,-7-21-176,2 0 1,-1 0-1,2-1 0,0 1 1,0-1-1,13 20 1,-20-39-928,-1 0 1,1 0-1,1 0 0,-1 0 1,0 0-1,1-5 1,0 9 963,1-18-1310</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56.304"/>
    </inkml:context>
    <inkml:brush xml:id="br0">
      <inkml:brushProperty name="width" value="0.05" units="cm"/>
      <inkml:brushProperty name="height" value="0.05" units="cm"/>
      <inkml:brushProperty name="color" value="#FF0066"/>
    </inkml:brush>
  </inkml:definitions>
  <inkml:trace contextRef="#ctx0" brushRef="#br0">101 124 7410,'-100'-33'4192,"108"45"-23,3-6-2304,10-6-489,2-3-80,-2-12-287,5-6-177,-5 3-408,0 1-368,-7 2-904,-2 5-529,-4 2-1639,6 7 1815</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2:56.720"/>
    </inkml:context>
    <inkml:brush xml:id="br0">
      <inkml:brushProperty name="width" value="0.05" units="cm"/>
      <inkml:brushProperty name="height" value="0.05" units="cm"/>
      <inkml:brushProperty name="color" value="#FF0066"/>
    </inkml:brush>
  </inkml:definitions>
  <inkml:trace contextRef="#ctx0" brushRef="#br0">0 549 8466,'39'24'4129,"-38"-24"-4036,-1 0 1,1 0 0,-1 0-1,1 0 1,-1 0 0,1 0 0,-1 0-1,1 0 1,-1 0 0,1 0-1,-1 0 1,1 0 0,-1 0-1,1 0 1,-1 0 0,1 0 0,-1-1-1,1 1 1,-1 0 0,1 0-1,-1-1 1,0 1 0,1 0-1,-1-1 1,0 1 0,1 0-1,-1-1 1,1 1 0,-1-1 0,0 1-1,0 0 1,1-2 0,5-15 1620,-5 13-1270,0 1-161,4-12 990,-1-1 0,2-20 0,-5 33-1177,-1 0 1,1 0 0,-1 0 0,0 0 0,0 0 0,0 0 0,0 0-1,-1 0 1,0 0 0,1 0 0,-1 0 0,0 0 0,0 0 0,0 0-1,-1 1 1,1-1 0,-1 0 0,1 1 0,-5-5 0,6 7-98,-1-1 1,1 1 0,0-1-1,-1 1 1,1 0-1,-1-1 1,1 1 0,-1 0-1,1 0 1,-1-1-1,1 1 1,-1 0 0,0 0-1,1 0 1,-1-1-1,1 1 1,-1 0 0,0 0-1,1 0 1,-1 0-1,1 0 1,-1 0 0,1 0-1,-1 1 1,0-1-1,1 0 1,-1 0 0,1 0-1,-1 1 1,1-1-1,-1 0 1,1 0 0,-1 1-1,1-1 1,-2 1-1,1 1-10,-1 0 0,1 0 0,-1 0 0,1 0 0,0 1 0,0-1-1,0 0 1,0 1 0,-1 2 0,0 5-33,0-1 0,0 1-1,-1 19 1,3-22 35,1-1 1,-1 1-1,1 0 0,1-1 1,-1 1-1,1-1 1,0 0-1,1 0 0,-1 1 1,1-1-1,5 6 0,-7-9 7,1-1 0,0 0 0,-1 0-1,1-1 1,0 1 0,0 0 0,0-1-1,0 1 1,1-1 0,-1 1 0,0-1-1,1 0 1,-1 0 0,0 0 0,1 0-1,0-1 1,-1 1 0,1-1 0,-1 1-1,1-1 1,-1 0 0,1 0 0,0 0-1,-1-1 1,1 1 0,-1 0 0,1-1-1,-1 0 1,1 1 0,4-3 0,3-3 41,0 0 1,-1 0-1,0-1 1,0 0-1,0-1 0,-1 0 1,0 0-1,-1-1 1,0 0-1,0 0 1,-1-1-1,0 0 1,0 0-1,-1 0 1,-1-1-1,6-16 0,-12 3 206,-3 19-149,-3 14-76,4-2-19,1 0 1,0-1-1,1 2 1,-1-1 0,-1 9-1,4-13 0,-1-1-1,1 0 1,-1 0-1,1 0 1,0 0-1,0 1 1,0-1-1,0 0 1,0 0-1,0 0 1,1 1-1,-1-1 1,1 0-1,-1 0 1,1 0-1,0 0 1,0 0-1,0 0 1,0 0-1,0 0 1,1 0-1,1 2 1,-1-3-1,-1-1 0,1 1 0,0-1 0,-1 1 0,1-1 0,0 0 0,-1 0 0,1 0 0,0 0 0,-1 0 0,1 0 0,0 0 0,-1 0 0,1-1 0,0 1 0,-1 0 1,1-1-1,0 0 0,-1 1 0,1-1 0,-1 0 0,1 0 0,-1 0 0,0 0 0,1 0 0,-1 0 0,0 0 0,0 0 0,1-1 0,0-2 0,6-4 1,0-1 0,-1 0 0,8-12 0,-4 0 13,-1 1 1,-1-1-1,0-1 0,-2 1 1,-1-1-1,0-1 0,4-44 0,-6 27 3,-2 0 0,-2 1 0,-9-70 0,7 96 0,2 16-3,3 24 4,2 14-5,2 25 556,2 0 0,4-1 0,22 66-1,-33-124-483,1 1 0,0-1-1,1 0 1,-1 0 0,1-1-1,0 1 1,1-1-1,0 0 1,0 0 0,0 0-1,10 7 1,-12-11-63,0 0 1,1 0-1,-1 0 0,0-1 1,1 1-1,-1-1 1,1 0-1,0 0 0,-1-1 1,1 1-1,0-1 1,-1 1-1,1-1 0,0 0 1,0 0-1,-1-1 1,1 1-1,0-1 0,-1 0 1,1 0-1,-1 0 1,1-1-1,-1 1 0,1-1 1,3-2-1,3-3-110,0 0 0,-1 0 0,0 0 0,-1-1 0,0-1 0,0 0 0,-1 0 0,0 0 0,0-1 0,-1 0 0,6-13 0,6-16-753,22-67 0,-20 38 626</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00.110"/>
    </inkml:context>
    <inkml:brush xml:id="br0">
      <inkml:brushProperty name="width" value="0.05" units="cm"/>
      <inkml:brushProperty name="height" value="0.05" units="cm"/>
      <inkml:brushProperty name="color" value="#FF0066"/>
    </inkml:brush>
  </inkml:definitions>
  <inkml:trace contextRef="#ctx0" brushRef="#br0">12 0 8178,'-11'0'15163,"22"2"-13643,26 8-143,41 16-537,-41-18-240,2-7-784,-5-5-760,-2-30 624</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23.510"/>
    </inkml:context>
    <inkml:brush xml:id="br0">
      <inkml:brushProperty name="width" value="0.05" units="cm"/>
      <inkml:brushProperty name="height" value="0.05" units="cm"/>
      <inkml:brushProperty name="color" value="#FF0066"/>
    </inkml:brush>
  </inkml:definitions>
  <inkml:trace contextRef="#ctx0" brushRef="#br0">0 255 6841,'100'23'2740,"-98"-23"-2601,0 1 1,0-1-1,0 1 1,0 0-1,0 0 0,0-1 1,0 2-1,0-1 1,-1 0-1,1 0 1,0 0-1,-1 1 1,1-1-1,-1 1 1,0 0-1,1-1 0,-1 1 1,0 0-1,0-1 1,0 1-1,0 0 1,0 0-1,-1 0 1,1 0-1,0 0 1,-1 0-1,0 0 0,1 0 1,-1 0-1,0 0 1,0 1-1,0-1 1,-1 3-1,1 3 277,5 19 341,-3-17-344,-3-15 308,-5-20-752,2 0 0,0 0 0,2 0 0,1-1 0,1 1 0,4-33 0,-4 57 31,0-1 0,0 1 0,0 0 1,0 0-1,0 0 0,1 0 1,-1 0-1,0-1 0,1 1 1,-1 0-1,1 0 0,-1 0 1,1 0-1,-1 0 0,1 0 1,0 0-1,-1 0 0,1 1 1,0-1-1,1-1 0,-1 2 1,-1 0 0,1 0 0,0 0 0,0 0 0,-1 0 0,1 0 0,0 0 0,0 0 0,-1 0 0,1 0 0,0 0 0,0 0 0,-1 1 0,1-1 0,0 0 0,-1 1 0,1-1 0,0 0 0,-1 1 0,1-1 1,-1 1-1,2 0 0,2 3 15,0 0 0,1 0 0,-2 1 1,1 0-1,-1-1 0,4 7 1,40 92 936,-39-93-580,-7-22 463,-2 6-806,1-34-41,2 0 1,1 0-1,9-41 0,-11 74 8,0 0 0,1 0-1,0 0 1,0 0 0,1 1-1,0-1 1,5-8 0,-8 14 1,1 0 0,0 0 0,0 0 0,0 0 0,-1 0 1,1 0-1,0 0 0,0 1 0,0-1 0,1 0 0,-1 1 1,0-1-1,0 0 0,0 1 0,0 0 0,1-1 0,-1 1 1,2-1-1,0 2-1,-1-1 1,0 0 0,0 1-1,0-1 1,0 1-1,0-1 1,0 1 0,0 0-1,0 0 1,0 0-1,-1 0 1,1 0 0,0 1-1,-1-1 1,3 2-1,92 99 346,-96-102-467,1 1 1,0-1-1,-1 1 0,1-1 1,0 1-1,-1-1 0,1 1 1,0-1-1,-1 0 0,1 1 1,0-1-1,0 0 0,0 0 1,-1 1-1,1-1 0,0 0 1,0 0-1,0 0 0,-1 0 1,1 0-1,0 0 0,0 0 1,0 0-1,0-1 0,0 1 1,10-4-751</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04.587"/>
    </inkml:context>
    <inkml:brush xml:id="br0">
      <inkml:brushProperty name="width" value="0.05" units="cm"/>
      <inkml:brushProperty name="height" value="0.05" units="cm"/>
      <inkml:brushProperty name="color" value="#FF0066"/>
    </inkml:brush>
  </inkml:definitions>
  <inkml:trace contextRef="#ctx0" brushRef="#br0">117 397 5209,'-8'-6'8437,"1"-12"-7515,6 15-260,-2-6-284,0 0-1,0 1 1,1-1 0,0 0-1,0-12 1,-2-9 941,4 30-1291,0 0 0,0 0 0,0-1 0,1 1 0,-1 0 0,0 0 0,0-1 0,0 1 0,0 0 0,0 0 0,-1-1 0,1 1 0,0 0 0,0 0 0,0 0 0,0-1 0,0 1 0,0 0 0,0 0 0,0-1 0,0 1 0,-1 0 0,1 0 0,0 0 1,0 0-1,0-1 0,0 1 0,-1 0 0,1 0 0,0 0 0,0 0 0,0 0 0,-1-1 0,1 1 0,0 0 0,0 0 0,0 0 0,-1 0 0,1 0 0,0 0 0,0 0 0,-1 0 0,1 0 0,0 0 0,0 0 0,-1 0 0,1 0 0,-11 11 510,-7 21-290,10-8-168,0 0 1,1 1 0,2 0 0,0 0-1,2 1 1,1-1 0,1 35-1,1-55-74,1-1-1,-1 0 1,1 0-1,0 0 1,0 0-1,1 0 1,-1-1-1,1 1 1,0 0-1,2 4 1,-3-7-5,0 0 0,0 0 0,0 0 0,-1 0 0,1-1-1,0 1 1,0 0 0,0 0 0,0 0 0,0-1 0,1 1 0,-1-1 0,0 1 0,0-1 0,0 1-1,0-1 1,1 1 0,-1-1 0,0 0 0,0 0 0,1 0 0,-1 0 0,0 0 0,1 0 0,-1 0 0,0 0-1,0 0 1,1-1 0,-1 1 0,0 0 0,0-1 0,0 1 0,1-1 0,-1 1 0,2-2 0,2-2-6,0 0 1,0 0 0,0-1-1,0 0 1,-1 0 0,0 0-1,0 0 1,0-1 0,-1 1 0,1-1-1,3-9 1,0-3-27,0 0-1,8-34 1,-11 30 8,-1-1 0,-1 1-1,0-1 1,-2 1 0,-1-1-1,-1 1 1,0-1 0,-2 1-1,-1 0 1,0 0 0,-2 1-1,0-1 1,-1 2 0,-2-1-1,0 1 1,-1 0 0,-14-19-1,22 35 52,0 1 0,0-1 0,-1 1 0,1 0 0,-1-1 0,0 2 0,1-1 0,-7-3 0,9 5-7,1 1 0,-1 0 0,0-1 1,0 1-1,1 0 0,-1 0 0,0-1 1,0 1-1,0 0 0,1 0 0,-1 0 1,0 0-1,0 0 0,0 0 0,1 0 1,-1 0-1,0 1 0,0-1 0,0 0 1,-1 1-1,2 0 8,-1-1 0,0 1 0,0 0 0,1 0 0,-1 0 0,0 0 0,1 0 0,-1 0 0,1 0 1,0 0-1,-1 0 0,1 0 0,0 0 0,-1 0 0,1 0 0,0 0 0,0 0 0,0 0 0,0 3 0,1 5 116,1 0 0,-1-1 0,2 1-1,-1 0 1,1-1 0,1 1 0,-1-1 0,2 0 0,-1 0 0,1 0-1,6 7 1,6 12 203,14 30 237,33 53 140,-56-98-696,0-1 1,1 0-1,1-1 1,0 0-1,0 0 1,22 15-1,-30-23-115,1 0 1,-1-1-1,0 1 0,1-1 0,-1 0 0,1 0 0,-1 0 1,1 0-1,-1 0 0,1 0 0,0 0 0,-1-1 0,1 0 0,0 1 1,0-1-1,-1 0 0,1-1 0,0 1 0,0 0 0,-1-1 1,1 1-1,0-1 0,-1 0 0,1 0 0,0 0 0,-1 0 1,0 0-1,1-1 0,-1 1 0,0-1 0,1 0 0,-1 1 1,0-1-1,0 0 0,0 0 0,-1 0 0,1-1 0,-1 1 0,1 0 1,-1-1-1,3-4 0,2-6-863,0-1-1,-1 0 1,-1 0 0,0 0 0,0-1-1,1-24 1,-2-15-374</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05.021"/>
    </inkml:context>
    <inkml:brush xml:id="br0">
      <inkml:brushProperty name="width" value="0.05" units="cm"/>
      <inkml:brushProperty name="height" value="0.05" units="cm"/>
      <inkml:brushProperty name="color" value="#FF0066"/>
    </inkml:brush>
  </inkml:definitions>
  <inkml:trace contextRef="#ctx0" brushRef="#br0">16 210 10098,'-2'31'3787,"4"57"-1,-1-75-3448,0 0 0,2 1-1,-1-1 1,2 0 0,0 0-1,9 21 1,-10-30-299,-1 0 0,1 0-1,0 0 1,0-1 0,0 1 0,1-1 0,-1 1 0,1-1-1,0 0 1,0-1 0,0 1 0,5 2 0,-7-4-37,0 0 1,0 0 0,1 0-1,-1 0 1,0-1 0,0 1-1,0-1 1,1 1 0,-1-1-1,0 0 1,1 0-1,-1 0 1,0 0 0,1 0-1,-1-1 1,0 1 0,0-1-1,1 1 1,-1-1 0,0 0-1,0 0 1,0 0-1,0 0 1,0 0 0,0-1-1,3-2 1,0-2-2,0 0-1,-1-1 1,1 1-1,-1-1 1,-1 0-1,0 0 1,0-1-1,0 1 1,-1-1-1,0 1 1,0-1 0,-1 0-1,0 0 1,0 1-1,-1-1 1,-1-16-1,-2-7 5,0 0-1,-16-59 1,13 69 1,0 0 0,-2 1 1,-14-31-1,19 46 2,1 0-1,-1 0 1,0 0 0,-1 0-1,1 0 1,-1 1 0,0 0-1,0 0 1,0 0 0,-1 0-1,1 0 1,-1 1 0,0 0-1,0 0 1,0 0 0,0 1-1,-1 0 1,-8-3-1,13 5 24,-1-1 0,0 1-1,1 0 1,-1-1 0,1 1 0,-1 0-1,0 0 1,1 0 0,-1 0-1,0 1 1,1-1 0,-1 0-1,1 1 1,-1-1 0,1 1-1,-1-1 1,1 1 0,-1 0-1,1 0 1,-1-1 0,-1 3-1,2-2 24,0 1 0,0-1-1,1 1 1,-1-1-1,0 1 1,1-1 0,-1 1-1,1-1 1,0 1-1,-1 0 1,1-1-1,0 1 1,0 0 0,0-1-1,0 1 1,0-1-1,1 3 1,1 5 143,1 0 1,-1 0-1,1-1 1,1 1-1,0-1 1,5 9-1,7 8-24,1-1-1,1 0 0,1-2 0,1 0 1,1-1-1,39 30 0,-56-48-364,0-1 0,0 1 0,0-1 1,0 0-1,0 0 0,0 0 0,0-1 0,1 1 0,-1-1 0,5 1 1,-7-2 68,0 0 0,0 0 1,0-1-1,0 1 0,0 0 1,-1-1-1,1 1 0,0-1 1,0 0-1,-1 1 0,1-1 1,0 0-1,-1 0 0,1 0 1,-1 0-1,1 0 0,-1-1 1,1 1-1,-1 0 0,0-1 0,0 1 1,0-1-1,0 1 0,0-1 1,0 1-1,0-1 0,1-3 1,8-24-2445,2-3 1034</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05.455"/>
    </inkml:context>
    <inkml:brush xml:id="br0">
      <inkml:brushProperty name="width" value="0.05" units="cm"/>
      <inkml:brushProperty name="height" value="0.05" units="cm"/>
      <inkml:brushProperty name="color" value="#FF0066"/>
    </inkml:brush>
  </inkml:definitions>
  <inkml:trace contextRef="#ctx0" brushRef="#br0">0 107 9802,'14'31'4710,"18"30"1,51 72-271,-34-59-3215,-43-63-1147,1-1-1,0-1 1,15 16 0,-22-26-81,0 1-1,0 0 1,0 0 0,0 0 0,0 0-1,0 0 1,0 0 0,0 0 0,0 0 0,0 0-1,0 0 1,0 0 0,0 0 0,0 0 0,0-1-1,0 1 1,0 0 0,0 0 0,0 0 0,0 0-1,0 0 1,0 0 0,0 0 0,0 0 0,0 0-1,0 0 1,0 0 0,0 0 0,0 0 0,0 0-1,0 0 1,0 0 0,1-1 0,-1 1-1,0 0 1,0 0 0,0 0 0,0 0 0,0 0-1,0 0 1,0 0 0,0 0 0,0 0 0,0 0-1,0 0 1,0 0 0,0 0 0,1 0 0,-1 0-1,0 0 1,0 0 0,0 0 0,0 0 0,0 0-1,0 0 1,0 0 0,0 0 0,0 1 0,0-1-1,0 0 1,-2-13-213,-6-15-252,-28-72-1124,-58-183-489,94 281 2084,-1 1 0,1-1 0,-1 0 0,1 0 0,0 0 1,0 0-1,0 1 0,0-1 0,0 0 0,0 0 0,0 0 0,1-2 1,0 4 5,-1-1 1,0 1 0,0-1 0,1 0-1,-1 1 1,1-1 0,-1 1 0,0-1 0,1 1-1,-1 0 1,1-1 0,-1 1 0,1-1 0,-1 1-1,1 0 1,0 0 0,-1-1 0,1 1 0,-1 0-1,1 0 1,0-1 0,-1 1 0,2 0-1,2 0 70,0 1 0,1-1-1,-1 1 1,0 0-1,0 0 1,0 0 0,0 0-1,0 1 1,4 2-1,13 8 332,-1 0 0,1 2-1,-2 0 1,0 1 0,-1 1 0,-1 1-1,0 1 1,20 27 0,-13-4-234,-20-33-579,0 0-1,1 0 1,0 0 0,12 14-1</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05.865"/>
    </inkml:context>
    <inkml:brush xml:id="br0">
      <inkml:brushProperty name="width" value="0.05" units="cm"/>
      <inkml:brushProperty name="height" value="0.05" units="cm"/>
      <inkml:brushProperty name="color" value="#FF0066"/>
    </inkml:brush>
  </inkml:definitions>
  <inkml:trace contextRef="#ctx0" brushRef="#br0">146 121 10266,'-141'21'4505,"140"-13"-2376,-3-2-65,11-3-384,4-1-151,10-2-209,-1-8-264,6-3-472,-1-4-232,-5-3-248,2 1-112,-7-8-584,-2 6-552,-2-2-1592,-3 6-569,-6 4 1945</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06.299"/>
    </inkml:context>
    <inkml:brush xml:id="br0">
      <inkml:brushProperty name="width" value="0.05" units="cm"/>
      <inkml:brushProperty name="height" value="0.05" units="cm"/>
      <inkml:brushProperty name="color" value="#FF0066"/>
    </inkml:brush>
  </inkml:definitions>
  <inkml:trace contextRef="#ctx0" brushRef="#br0">1 1 9914,'0'0'6732,"1"5"-4923,1 2-1586,1 0 1,0 0-1,0 0 1,0 0-1,1-1 1,0 1-1,0-1 1,1 0-1,5 6 1,10 14 287,36 79 1647,-42-76-1700,21 34 1,-7-19-552,-29-41-895,-4-7-2520</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06.671"/>
    </inkml:context>
    <inkml:brush xml:id="br0">
      <inkml:brushProperty name="width" value="0.05" units="cm"/>
      <inkml:brushProperty name="height" value="0.05" units="cm"/>
      <inkml:brushProperty name="color" value="#FF0066"/>
    </inkml:brush>
  </inkml:definitions>
  <inkml:trace contextRef="#ctx0" brushRef="#br0">1 502 9298,'2'7'4409,"6"-4"-1993,13-3-607,3-10-113,3-13-344,4 2-183,5-9-505,-5 1-232,-1 1-408,-9 1-304,-8-3-888,2 6-609,-9 5-1247,9-1-1353,3 7 2872</inkml:trace>
  <inkml:trace contextRef="#ctx0" brushRef="#br0" timeOffset="1">305 229 8498,'16'20'1654,"0"0"1,1 0-1,30 25 0,-1-2 813,-31-28-1682,-7-8-503,-1-1-1,0 2 1,0-1 0,0 1-1,-1 0 1,0 0 0,-1 1-1,5 9 1,-10-18-280,0 0 0,-1 0 0,1 0 0,0-1 0,0 1 0,0 0 0,0 0 0,0 0 0,0 0 0,0 0 0,0 0 0,0 0 0,0 0 0,-1 0 0,1 0 0,0 0 0,0 0 0,0 0 0,0 0 0,0 0 0,0 0 1,0 0-1,0 0 0,-1 0 0,1 0 0,0 0 0,0 0 0,0 0 0,0 0 0,0 0 0,0 0 0,0 0 0,0 0 0,-1 0 0,1 0 0,0 0 0,0 0 0,0 1 0,0-1 0,0 0 0,0 0 0,0 0 0,0 0 0,0 0 0,0 0 0,0 0 0,0 0 0,0 0 0,0 0 0,0 1 0,0-1 1,-1 0-1,1 0 0,0 0 0,0 0 0,0 0 0,0 0 0,0 0 0,0 0 0,0 1 0,0-1 0,1 0 0,-1 0 0,0 0 0,-11-13 46,-5-20-46,-56-129-5,66 144 2,0-1 0,1 0 0,0 0 0,2 0 0,0 0 1,2-1-1,0-20 0,1 36 25,0-1 1,1 1 0,-1 0-1,1 0 1,0 0 0,0 0-1,0 0 1,1 0 0,0 1-1,-1-1 1,1 0-1,0 1 1,1-1 0,-1 1-1,1 0 1,-1 0 0,1 0-1,0 0 1,5-4 0,-4 5 92,0 0 0,0 0 1,0 1-1,0-1 1,0 1-1,0 0 0,1 0 1,-1 0-1,0 0 1,1 1-1,-1 0 0,1 0 1,-1 0-1,0 0 1,1 1-1,-1 0 0,0 0 1,6 1-1,-5 0-11,0-1 0,-1 1 0,1-1 0,-1 1 0,1 1 0,-1-1 0,0 1 0,0-1 0,0 1 0,0 0 0,0 1 0,-1-1 0,0 1 0,1-1 0,-1 1 0,0 0-1,-1 0 1,1 1 0,-1-1 0,0 0 0,0 1 0,0-1 0,0 1 0,-1 0 0,0-1 0,0 1 0,0 0 0,-1 0 0,0 0 0,1 0 0,-2 0 0,1 0 0,-1 0 0,-1 8 0,-3 6-81,-1 0 0,-1 0 0,0-1 0,-2 0 1,0 0-1,-14 19 0,11-18-1173,-1-1 1,-27 28 0,23-33-176</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09.001"/>
    </inkml:context>
    <inkml:brush xml:id="br0">
      <inkml:brushProperty name="width" value="0.05" units="cm"/>
      <inkml:brushProperty name="height" value="0.05" units="cm"/>
      <inkml:brushProperty name="color" value="#FF0066"/>
    </inkml:brush>
  </inkml:definitions>
  <inkml:trace contextRef="#ctx0" brushRef="#br0">37 122 2809,'-11'-15'4093,"6"-9"-2747,-3-6 1294,0 21 3420,3 1-334,19 2-3979,40-4-241,1 3 1,96-1-1,-73 6-513,-62 2-833,-10 2-163,-8 1-331,-3-4-3444,-6-5 2245</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11.042"/>
    </inkml:context>
    <inkml:brush xml:id="br0">
      <inkml:brushProperty name="width" value="0.05" units="cm"/>
      <inkml:brushProperty name="height" value="0.05" units="cm"/>
      <inkml:brushProperty name="color" value="#FF0066"/>
    </inkml:brush>
  </inkml:definitions>
  <inkml:trace contextRef="#ctx0" brushRef="#br0">1 13 6425,'4'1'8112,"14"-1"-6224,7-1-1189,238 8 2715,201-6-2406,-398-5-967,288-13 148,-289 18 54,-1 3 1,0 3-1,96 22 0,-50 0 393,125 28 704,-192-49-885,-1-3 0,1-1 0,70-3 1,165-31 2534,-104 10-1693,-158 22-3497,-16-1 2067,-1-1 0,1 1 1,-1-1-1,1 0 1,-1 1-1,1-1 0,-1 0 1,0 0-1,1 1 0,-1-1 1,1 0-1,-1 0 0,0 0 1,1 0-1,-1 0 0,0 0 1,1 0-1,-1 0 1,1 0-1,-1 0 0,0 0 1,1 0-1,-1 0 0,1-1 1,-2 1-1,-22-4-1622</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14.381"/>
    </inkml:context>
    <inkml:brush xml:id="br0">
      <inkml:brushProperty name="width" value="0.05" units="cm"/>
      <inkml:brushProperty name="height" value="0.05" units="cm"/>
      <inkml:brushProperty name="color" value="#FF0066"/>
    </inkml:brush>
  </inkml:definitions>
  <inkml:trace contextRef="#ctx0" brushRef="#br0">3 94 6721,'-2'22'1272,"2"-18"-704,-1 0-1,1 0 1,0 1-1,0-1 1,1 0-1,-1 1 1,2 5 4187,26-6-1597,0-6-1859,-18 2-1217,1 0-1,0-1 1,0-1-1,-1 0 1,1 0-1,-1-1 1,0 0 0,0-1-1,0 0 1,18-10-1,-18 6-450,0-1-1,0 0 0,-1 0 1,14-18-1,-2 2-850,11-10 217</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14.891"/>
    </inkml:context>
    <inkml:brush xml:id="br0">
      <inkml:brushProperty name="width" value="0.05" units="cm"/>
      <inkml:brushProperty name="height" value="0.05" units="cm"/>
      <inkml:brushProperty name="color" value="#FF0066"/>
    </inkml:brush>
  </inkml:definitions>
  <inkml:trace contextRef="#ctx0" brushRef="#br0">0 42 6793,'41'50'3001,"-41"-43"-1425,0 1-111,3 0-161,-3 2-72,5-2-23,3 0-73,2-7-128,3-1 24,4-4-48,3-9-71,-2-2-233,1-3-192,2 0-376,-10-7-536,4 0-1273,-12 1 1145</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24.133"/>
    </inkml:context>
    <inkml:brush xml:id="br0">
      <inkml:brushProperty name="width" value="0.05" units="cm"/>
      <inkml:brushProperty name="height" value="0.05" units="cm"/>
      <inkml:brushProperty name="color" value="#FF0066"/>
    </inkml:brush>
  </inkml:definitions>
  <inkml:trace contextRef="#ctx0" brushRef="#br0">30 411 8058,'3'-5'688,"1"-1"0,-1 1 0,1 0 0,0 0 0,1 0 0,-1 1 0,1 0 0,6-6 0,-9 9-512,0-1 1,0 1-1,0-1 0,-1 1 1,1-1-1,0 0 1,-1 0-1,0 0 1,1 0-1,-1 0 0,0 0 1,0-1-1,0 1 1,0 0-1,-1 0 1,1-1-1,0 1 0,-1 0 1,0-5-1,0 5-145,0 0-1,0 0 0,-1-1 1,1 1-1,-1 0 0,0 0 1,0 0-1,0 0 0,0 0 1,0 0-1,0 0 0,0 0 1,-1 0-1,1 1 0,0-1 1,-1 0-1,0 1 0,1-1 1,-1 1-1,0 0 0,0-1 1,0 1-1,0 0 0,0 0 1,0 0-1,0 0 0,0 1 1,0-1-1,-1 1 0,-2-1 1,4 0-56,-1 1 1,0 0 0,0 0-1,1-1 1,-1 1 0,0 0-1,0 0 1,0 1 0,1-1-1,-1 0 1,0 0 0,0 1-1,1-1 1,-1 1-1,0 0 1,1 0 0,-1-1-1,1 1 1,-1 0 0,1 0-1,-3 2 1,3-1-17,0 0 1,-1 0-1,1 0 1,0 1-1,0-1 0,0 0 1,0 1-1,0-1 0,1 1 1,-1-1-1,1 1 1,-1-1-1,1 1 0,0-1 1,0 4-1,1 1 1,0-1 1,0 1-1,0-1 1,1 1-1,0-1 1,0 1-1,1-1 0,0 0 1,0 0-1,0 0 1,1 0-1,0-1 0,0 1 1,0-1-1,1 0 1,7 6-1,-8-7 68,0 0 1,0-1-1,1 0 0,-1 0 0,1 0 1,-1 0-1,1-1 0,0 0 1,0 0-1,0 0 0,1 0 0,-1-1 1,0 0-1,1 0 0,-1 0 1,0-1-1,1 0 0,-1 0 1,1 0-1,-1-1 0,7-1 0,-9 1 20,1 0-1,0-1 1,-1 1 0,1-1-1,-1 0 1,0 0-1,1 0 1,-1 0-1,0-1 1,0 1-1,0-1 1,-1 0 0,1 0-1,-1 0 1,1 0-1,-1 0 1,0 0-1,0-1 1,1-4-1,2-4 26,-2-1 0,1 0 0,-2 0 0,2-18 0,-3 21-59,0 1-1,0 0 1,1-1-1,0 1 0,1 0 1,0 0-1,0 0 0,6-9 1,-9 16-12,1 1 1,0-1-1,0 1 1,0-1-1,-1 1 1,1 0-1,1 0 1,-1-1 0,0 1-1,0 0 1,0 0-1,1 0 1,-1 0-1,0 0 1,1 1-1,-1-1 1,1 0-1,-1 1 1,1-1-1,-1 1 1,1-1 0,0 1-1,-1 0 1,1-1-1,-1 1 1,1 0-1,0 0 1,-1 0-1,1 1 1,0-1-1,-1 0 1,1 0-1,-1 1 1,1-1 0,-1 1-1,3 1 1,4 3 39,-1 0 1,0 1-1,-1 0 0,1 0 1,10 13-1,-13-13 20,1-1-1,-1 1 0,1-2 0,1 1 1,7 6-1,-12-11-42,-1 0 0,0 0 1,0 0-1,1 0 0,-1 0 1,0 1-1,0-1 0,1 0 1,-1 0-1,0 0 0,0 0 0,1 0 1,-1 0-1,0 0 0,0 0 1,1 0-1,-1 0 0,0 0 1,0-1-1,1 1 0,-1 0 0,0 0 1,0 0-1,1 0 0,-1 0 1,0 0-1,0 0 0,1-1 1,-1 1-1,0 0 0,0 0 0,0 0 1,0-1-1,1 1 0,-1 0 1,0 0-1,0 0 0,0-1 0,0 1 1,0 0-1,0 0 0,0-1 1,1 1-1,-1 0 0,0 0 1,0-1-1,0 1 0,0 0 0,0 0 1,0-1-1,0 1 0,0-25 185,0 3-147,1 10-47,7-78 344,-7 82-233,1 0 0,0 0 0,0 1 0,0-1 0,1 1 1,0-1-1,0 1 0,1 0 0,6-9 0,-7 12-129,0 0 0,0 0 0,1 0 0,-1 0-1,1 1 1,0 0 0,0-1 0,1 2 0,-1-1 0,1 0 0,-1 1-1,1 0 1,0 0 0,0 0 0,0 0 0,0 1 0,0 0 0,10-1-1,24-7-185</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15.679"/>
    </inkml:context>
    <inkml:brush xml:id="br0">
      <inkml:brushProperty name="width" value="0.05" units="cm"/>
      <inkml:brushProperty name="height" value="0.05" units="cm"/>
      <inkml:brushProperty name="color" value="#FF0066"/>
    </inkml:brush>
  </inkml:definitions>
  <inkml:trace contextRef="#ctx0" brushRef="#br0">6 39 6713,'-5'11'3193,"5"-1"-928,3 1-521,7 2-16,-1-1-71,9-9-145,0-3-112,8-8-511,0-7-225,1-4-632,4-5-560,-10-9 352</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17.553"/>
    </inkml:context>
    <inkml:brush xml:id="br0">
      <inkml:brushProperty name="width" value="0.05" units="cm"/>
      <inkml:brushProperty name="height" value="0.05" units="cm"/>
      <inkml:brushProperty name="color" value="#FF0066"/>
    </inkml:brush>
  </inkml:definitions>
  <inkml:trace contextRef="#ctx0" brushRef="#br0">490 1188 6169,'-27'-3'4430,"19"9"-2728,15 6-547,0-6-877,0-1 0,1 1 0,-1-1 0,1-1 0,0 0-1,0 0 1,0 0 0,12 2 0,71 17 1250,-83-21-1380,288 37 2238,-152-25-2203,-43-5 20,1-4 0,178-15 0,197-62 2059,7-60-791,-159 36-1395,-195 69-90,19-5 4,-126 25 15,0 0 0,0-2-1,-1 0 1,24-15 0,-38 20-1,-1-1-1,0 0 1,-1-1 0,1 1-1,-1-1 1,0 0-1,0-1 1,-1 1 0,0-1-1,0 0 1,-1-1 0,1 1-1,-2-1 1,1 0 0,-1 0-1,0 0 1,-1 0 0,2-10-1,-2 7-2,-1 1 1,-1-1-1,0 0 0,0 1 0,-1-1 0,-1 1 0,1-1 1,-2 1-1,1 0 0,-2 0 0,1 0 0,-1 0 0,-1 0 0,-7-12 1,-17-21-217,-2 2 0,-2 2 0,-1 1 0,-2 1 0,-2 2 0,-71-51 0,78 65 155,-1 1 0,-1 2 1,0 1-1,-2 1 0,0 3 0,0 0 0,-54-10 0,-20 3 35,-132-6 0,-40-6 4,202 18 17,-60-11-86,-171-8 1,-174 37-121,340 7 190,-191 39 0,307-44 12,-32 5-11,0 4-1,-59 22 1,102-30 18,0 0-1,1 1 0,0 0 0,1 2 1,-1 0-1,2 0 0,0 1 1,0 1-1,1 1 0,0 0 0,-16 22 1,14-11 33,1 0 1,1 1-1,1 0 0,2 1 1,0 0-1,-10 47 1,13-39 45,2 1 1,1-1-1,1 1 0,5 68 1,-1-91-75,0 0 0,1 0 1,1 0-1,0 0 0,1 0 0,0-1 1,1 0-1,0 0 0,0 0 1,1 0-1,1-1 0,0 0 1,0 0-1,1-1 0,0 0 1,1 0-1,0-1 0,0 0 1,0-1-1,1 0 0,1 0 1,-1-1-1,1-1 0,13 6 1,26 8-478,0-2 1,1-3 0,1-1-1,0-3 1,59 4 0,19-5-590</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22.824"/>
    </inkml:context>
    <inkml:brush xml:id="br0">
      <inkml:brushProperty name="width" value="0.05" units="cm"/>
      <inkml:brushProperty name="height" value="0.05" units="cm"/>
      <inkml:brushProperty name="color" value="#FF0066"/>
    </inkml:brush>
  </inkml:definitions>
  <inkml:trace contextRef="#ctx0" brushRef="#br0">231 397 6217,'-37'-23'2699,"-3"0"3922,39 22-6477,1 1 1,-1-1-1,0 1 1,0 0 0,1 0-1,-1 0 1,0-1-1,0 1 1,0 0-1,1 0 1,-1 0 0,0 0-1,0 0 1,1 0-1,-1 0 1,0 1 0,0-1-1,1 0 1,-1 0-1,0 1 1,0-1-1,1 0 1,-1 1 0,0-1-1,1 0 1,-2 2-1,-13 20 1100,2 32-789,10-39-350,2 1-1,0-1 0,2 18 1,-1-26-88,1 1 0,0-1 1,0 1-1,1-1 0,0 0 1,0 0-1,1 0 0,6 12 1,-9-18-18,1 0 0,-1 0 0,1 0 0,0 0 1,-1 0-1,1-1 0,0 1 0,-1 0 0,1 0 1,0-1-1,0 1 0,0 0 0,0-1 1,0 1-1,-1-1 0,1 1 0,0-1 0,0 1 1,1-1-1,-1 0 0,0 0 0,0 1 0,0-1 1,0 0-1,0 0 0,0 0 0,0 0 0,0 0 1,0 0-1,0-1 0,0 1 0,0 0 0,0-1 1,0 1-1,0 0 0,0-1 0,0 1 0,0-1 1,0 1-1,0-1 0,0 0 0,0 1 0,-1-1 1,1 0-1,0 0 0,0 1 0,-1-1 0,1 0 1,-1 0-1,2-1 0,2-4 0,0 0 0,0 0 0,0 0 0,0 0 0,-1-1 0,3-8 0,-2 2 1,-2 0-1,1 1 1,-2-1-1,0 0 1,0 0-1,-1 0 1,-1 0-1,0 0 1,-4-18-1,-5-13 1,-21-57-1,18 63 12,8 24 3,-30-82 24,31 87 19,0 0-1,-1 1 0,0-1 1,0 1-1,-1 0 0,0 0 1,-1 1-1,-7-8 0,12 14-18,0 0 0,1-1 0,-1 1 0,0 0 0,0 0 0,1 0 0,-1 0 0,0 0 0,0 1 0,0-1-1,0 1 1,-3-1 0,4 1-7,1 0 0,-1 0 0,0 0-1,0 0 1,0 0 0,1 0 0,-1 0 0,0 1-1,0-1 1,0 0 0,1 0 0,-1 1 0,0-1-1,1 1 1,-1-1 0,0 1 0,1-1 0,-1 1-1,0-1 1,1 1 0,-2 1 0,1 0 26,0 0 0,0 0 0,1 0 0,-1 1 1,0-1-1,1 0 0,-1 1 0,1-1 0,0 1 0,0-1 1,0 0-1,0 1 0,0-1 0,1 1 0,-1-1 0,1 0 0,-1 1 1,1-1-1,1 4 0,17 38 712,2 0 0,33 54 0,-36-72-576,0 1 0,2-2 0,1-1 0,36 34 1,-52-53-201,0-1 0,1 0 0,-1 0 0,1-1 0,0 1 1,0-1-1,0 0 0,0-1 0,1 1 0,-1-1 0,8 1 1,-11-3-111,0 0 0,0 0 1,0 0-1,0 0 1,0 0-1,0-1 0,0 1 1,0-1-1,0 0 1,0 0-1,-1 0 0,1 0 1,0-1-1,0 1 1,-1-1-1,1 1 0,-1-1 1,1 0-1,-1 0 1,0 0-1,0 0 0,0-1 1,0 1-1,0-1 0,0 1 1,1-4-1,2-4-778,0 1-1,0-1 0,-1 0 0,-1-1 1,1 1-1,-2 0 0,0-1 0,0 0 1,1-15-1,-2-27-940</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23.284"/>
    </inkml:context>
    <inkml:brush xml:id="br0">
      <inkml:brushProperty name="width" value="0.05" units="cm"/>
      <inkml:brushProperty name="height" value="0.05" units="cm"/>
      <inkml:brushProperty name="color" value="#FF0066"/>
    </inkml:brush>
  </inkml:definitions>
  <inkml:trace contextRef="#ctx0" brushRef="#br0">1 228 9018,'1'14'2229,"1"1"-1,0 0 1,9 26-1,-4-20-660,1 0 0,12 20 0,-2-9-232,2-1 0,42 51 0,-35-58-1124,-15-20-191,-12-4-21,0 0-1,1-1 1,-1 1 0,0-1-1,0 1 1,0 0 0,1-1-1,-1 1 1,0-1-1,0 1 1,0 0 0,0-1-1,0 1 1,0-1 0,0 1-1,0-1 1,0 1 0,0-1-1,0 1 1,0 0-1,0-1 1,0 1 0,0-1-1,-1 1 1,1 0 0,0-1-1,0 1 1,0-1-1,-1 1 1,1-1 0,-43-119-823,6-2 1,-27-162 0,63 282 835,1 1 1,-1 0 0,1-1 0,0 1 0,0-1 0,0 1-1,-1-1 1,1 1 0,1-1 0,-1 1 0,0-1 0,0 1-1,0-1 1,1 1 0,-1 0 0,1-1 0,-1 1 0,2-2-1,-1 3 9,-1 0-1,1 0 0,0 0 0,0 0 1,-1 0-1,1 0 0,0 0 0,0 0 1,-1 1-1,1-1 0,0 0 0,-1 1 0,1-1 1,0 0-1,-1 1 0,1-1 0,0 1 1,-1-1-1,1 1 0,-1-1 0,1 1 0,-1-1 1,1 1-1,0 0 0,38 53 1014,-36-49-971,46 72 995,-26-37-715,2-2 0,2 0 0,1-2 0,58 58 0,-52-74-404,-17-14-698,-16-6 717,-1 0-1,0 0 0,0 0 0,1-1 1,-1 1-1,0 0 0,0 0 0,0 0 0,1 0 1,-1 0-1,0 0 0,0 0 0,1 0 0,-1-1 1,0 1-1,0 0 0,0 0 0,0 0 1,1 0-1,-1-1 0,0 1 0,0 0 0,0 0 1,0 0-1,0-1 0,0 1 0,1 0 1,-1 0-1,0-1 0,0 1 0,0 0 0,0 0 1,0 0-1,0-1 0,0 1 0,0 0 1,0 0-1,0-1 0,0 1 0,0 0 0,0 0 1,0-1-1,-1 1 0,1 0 0,0 0 1,0 0-1,0-1 0,0 1 0,0 0 0,-1-1 1,0-1-314,0 0 0,0 0 0,0 0 1,0 0-1,-1 0 0,1 1 0,-1-1 0,1 0 1,-1 1-1,0-1 0,1 1 0,-1-1 1,0 1-1,-4-2 0,-34-14-4011,7 6 2975</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23.640"/>
    </inkml:context>
    <inkml:brush xml:id="br0">
      <inkml:brushProperty name="width" value="0.05" units="cm"/>
      <inkml:brushProperty name="height" value="0.05" units="cm"/>
      <inkml:brushProperty name="color" value="#FF0066"/>
    </inkml:brush>
  </inkml:definitions>
  <inkml:trace contextRef="#ctx0" brushRef="#br0">97 266 8402,'-93'16'4497,"89"-9"-1609,9-7-487,2-5 1272,-7 3-2425,22-14-544,43-54-248,-37 38-336,-7 0-280,-2-2-872,7 4-520,-7 0-1601,14-7 1865</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24.029"/>
    </inkml:context>
    <inkml:brush xml:id="br0">
      <inkml:brushProperty name="width" value="0.05" units="cm"/>
      <inkml:brushProperty name="height" value="0.05" units="cm"/>
      <inkml:brushProperty name="color" value="#FF0066"/>
    </inkml:brush>
  </inkml:definitions>
  <inkml:trace contextRef="#ctx0" brushRef="#br0">123 176 10770,'0'6'1006,"1"-1"0,-1 1 0,1-1 0,0 1-1,1-1 1,-1 0 0,1 0 0,0 1 0,3 4 0,0-2 13,0 0 0,0 0 0,1 0 0,11 11 0,6 1-211,0 0 0,35 22 0,-34-25-515,1-2-268,-16-12-2243</inkml:trace>
  <inkml:trace contextRef="#ctx0" brushRef="#br0" timeOffset="1">15 230 10154,'-10'13'4705,"5"-2"-2008,8 0-233,14-9-623,0-4-289,12-14-480,1-5-232,5-10-432,1 1-127,-4 1-489,-4-1-353,-9 5-799,-4-1-472,-12 5-913,3 3-39,-4 0 1783</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24.508"/>
    </inkml:context>
    <inkml:brush xml:id="br0">
      <inkml:brushProperty name="width" value="0.05" units="cm"/>
      <inkml:brushProperty name="height" value="0.05" units="cm"/>
      <inkml:brushProperty name="color" value="#FF0066"/>
    </inkml:brush>
  </inkml:definitions>
  <inkml:trace contextRef="#ctx0" brushRef="#br0">0 203 10074,'11'-6'975,"22"-8"1563,-32 14-2408,1 0-1,-1 0 0,0 0 1,1 0-1,-1 0 1,0 0-1,1 0 0,-1 1 1,0-1-1,0 0 1,1 1-1,-1-1 0,0 1 1,0-1-1,0 1 1,1 0-1,-1-1 0,0 1 1,0 0-1,0 0 1,0 0-1,0 0 0,-1 0 1,2 1-1,143 168 7324,-78-94-5602,-59-61-3925,-9-15 504,-10-12 554,-47-54-367,-12-14 564,44 47 565,7 11 252,1-1 0,1 0 0,1-2 0,-21-43 0,36 66 51,0-1 0,0 1-1,0-1 1,1 1 0,-1-1 0,1 1-1,-1-1 1,1 1 0,0-1 0,0 1-1,0-1 1,1 1 0,-1-1 0,0 0-1,1 1 1,0 0 0,-1-1 0,1 1-1,0-1 1,0 1 0,3-3 0,-2 1 96,1 1 1,0 0 0,0 0-1,0 0 1,1 0 0,-1 1-1,1 0 1,0-1 0,-1 1-1,1 0 1,8-2 0,-2 1 171,-1 0 1,1 0-1,0 1 1,0 1-1,0 0 1,0 0-1,1 1 1,-1 0-1,0 1 1,16 3-1,-24-3-282,0-1 0,0 1 1,1 0-1,-1 0 0,0-1 0,0 2 0,0-1 0,0 0 0,0 0 0,-1 1 0,1-1 0,0 1 0,-1-1 0,1 1 0,-1 0 0,1-1 0,-1 1 0,0 0 0,0 0 0,1 0 0,-2 0 0,2 3 1,-1 0-4,0-1 0,0 0 0,-1 1 0,0-1 1,0 1-1,0-1 0,-1 1 0,1-1 1,-1 0-1,-3 9 0,-1 2-4,-1 0-1,-1-1 1,0 1 0,-1-1 0,-14 19-1,20-31-100,-37 43 109,37-43-315,0 0 0,0 0 0,0 0 0,-1 0-1,1 0 1,-1-1 0,0 1 0,1-1 0,-1 0 0,0 1-1,0-1 1,1-1 0,-1 1 0,0 0 0,0-1-1,0 1 1,-4-1 0,-2-11-7144</inkml:trace>
  <inkml:trace contextRef="#ctx0" brushRef="#br0" timeOffset="1">447 89 16315,'-4'33'7362,"-4"-3"-3625,-1 4-2177,2-8-752,6-13-1512,5-6-1392,26-12 1376</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34.246"/>
    </inkml:context>
    <inkml:brush xml:id="br0">
      <inkml:brushProperty name="width" value="0.05" units="cm"/>
      <inkml:brushProperty name="height" value="0.05" units="cm"/>
      <inkml:brushProperty name="color" value="#FF0066"/>
    </inkml:brush>
  </inkml:definitions>
  <inkml:trace contextRef="#ctx0" brushRef="#br0">39 116 7090,'-7'-11'1106,"1"-1"1,0 0 0,1 0-1,0 0 1,-3-15 0,7 3 786,1 24-1836,0 0 0,0 0 0,0-1 0,0 1 0,0 0 0,0 0 0,0-1 1,0 1-1,0 0 0,0 0 0,0-1 0,1 1 0,-1 0 0,0 0 0,0 0 0,0-1 0,0 1 0,1 0 0,-1 0 1,0 0-1,0 0 0,1-1 0,-1 1 0,0 0 0,0 0 0,0 0 0,1 0 0,-1 0 0,0 0 0,1 0 1,-1 0-1,0 0 0,0 0 0,1 0 0,-1 0 0,2 0 62,-1 1 0,0 0 0,0-1 0,0 1 1,0 0-1,0 0 0,0 0 0,0 0 0,0 0 0,0 0 0,0 0 0,0 0 0,0 0 1,-1 1-1,1-1 0,0 0 0,-1 0 0,1 1 0,0 1 0,8 28 639,10 37 131,3 0-1,3-2 0,52 97 1,-67-147-941,-6-10-137,0 0 0,0 0-1,0 1 1,-1-1 0,0 1 0,0 0-1,-1 0 1,3 12 0,-4-15-1312</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34.668"/>
    </inkml:context>
    <inkml:brush xml:id="br0">
      <inkml:brushProperty name="width" value="0.05" units="cm"/>
      <inkml:brushProperty name="height" value="0.05" units="cm"/>
      <inkml:brushProperty name="color" value="#FF0066"/>
    </inkml:brush>
  </inkml:definitions>
  <inkml:trace contextRef="#ctx0" brushRef="#br0">5 67 10146,'-1'5'7826,"-2"22"-6208,2-4-1232,2 1 1,1-1 0,1 0 0,1 0-1,11 35 1,-13-51-349,1 0 0,0 0 0,0-1-1,1 1 1,-1-1 0,2 0 0,-1 0-1,1 0 1,8 7 0,-9-10-17,0 0-1,0 0 1,0 0 0,0-1 0,1 1-1,-1-1 1,1-1 0,0 1 0,0 0-1,-1-1 1,1 0 0,0 0-1,0-1 1,0 1 0,8-1 0,-8-1-18,1 1 1,-1-1-1,1 0 1,-1 0-1,1-1 0,-1 1 1,0-1-1,1 0 1,-1-1-1,0 1 1,-1-1-1,1 0 1,0 0-1,-1-1 1,0 0-1,1 1 1,4-7-1,-4 3 5,0 0-1,0 0 1,0-1-1,-1 1 1,0-1-1,-1 0 1,0 0-1,0-1 1,0 1-1,2-16 0,-4 15 4,0 0 1,-1 0-1,0 1 0,0-1 0,-1 0 0,0 0 0,0 1 0,-1-1 0,0 1 0,-6-15 0,5 17-1,1 1 0,-1 0 0,0 0 0,0 1 0,0-1 1,-1 1-1,0-1 0,0 1 0,0 0 0,0 1 0,-1-1 0,1 1 0,-1-1 0,0 2 0,0-1 0,0 0 0,-7-1 1,0 0 19,-1 0 1,0 2-1,0 0 1,0 0 0,-15 1-1,22 0-86,1 1-1,-1 0 1,1 1-1,0-1 1,-1 1-1,1 0 1,0 1-1,0-1 1,0 1-1,0 0 1,0 0-1,0 0 1,0 1-1,1 0 1,-6 3-1,18-12-3648,6-5 2721,2-1 1369,15-11-256</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35.070"/>
    </inkml:context>
    <inkml:brush xml:id="br0">
      <inkml:brushProperty name="width" value="0.05" units="cm"/>
      <inkml:brushProperty name="height" value="0.05" units="cm"/>
      <inkml:brushProperty name="color" value="#FF0066"/>
    </inkml:brush>
  </inkml:definitions>
  <inkml:trace contextRef="#ctx0" brushRef="#br0">1 82 7530,'2'0'828,"1"0"0,0 0 0,0 0 0,0 1 0,0-1 0,-1 1 0,1 0 0,0 0 0,0 0 0,-1 0 0,1 1 0,-1-1 0,3 2 0,-2 0-298,0 0 0,0 0 1,0 0-1,0 0 0,0 0 0,-1 1 1,0-1-1,3 5 0,2 8-549,-1 0-1,-1 0 1,6 29-1,2 3 916,-8-33-857,1 0 0,0-1 0,2 0 0,9 16 0,-14-25-31,1-1 1,-1 0 0,0 1-1,1-1 1,0 0 0,0-1-1,0 1 1,0-1 0,1 1-1,-1-1 1,1-1 0,0 1-1,0-1 1,0 1 0,9 1-1,-12-3-4,1-1-1,0 0 0,0 0 0,-1 0 1,1 0-1,0 0 0,-1-1 0,1 1 1,0-1-1,-1 0 0,1 0 0,0 0 1,-1 0-1,1 0 0,-1 0 1,4-3-1,-1 0 4,0 0 0,-1 0 0,0 0 0,1-1 0,-2 0 1,1 1-1,3-8 0,1 0 17,-1-1 0,-1-1 0,-1 1 0,0-1-1,5-20 1,-8 26 2,-1-1 0,0 1 1,0-1-1,0 1 0,-1-1 0,-1 1 0,0-1 0,0 1 0,0-1 0,-1 1 0,0 0 0,-1-1 0,0 1 0,-6-13 0,5 15-10,0 0-1,0 1 1,-1-1 0,1 1 0,-1 0-1,0 0 1,-1 0 0,1 1 0,-1 0-1,0 0 1,0 0 0,0 1-1,-1 0 1,1 0 0,-1 0 0,0 1-1,0 0 1,-6-1 0,-8 0-8,0 1 1,-31 1 0,5 0-505,43-2-1755,12-1 236,24-8-1259,-21 8 1985,15-8-128</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25.616"/>
    </inkml:context>
    <inkml:brush xml:id="br0">
      <inkml:brushProperty name="width" value="0.05" units="cm"/>
      <inkml:brushProperty name="height" value="0.05" units="cm"/>
      <inkml:brushProperty name="color" value="#FF0066"/>
    </inkml:brush>
  </inkml:definitions>
  <inkml:trace contextRef="#ctx0" brushRef="#br0">72 47 2168,'-16'-15'6144,"3"2"815,-2 12-6453,14 1-389,-16 0 2388,17 1-2470,-1-1 1,1 0 0,0 0-1,-1 0 1,1 0 0,0-1-1,-1 1 1,1 0 0,0 0 0,-1 0-1,1 0 1,0 0 0,-1 0-1,1-1 1,0 1 0,-1 0 0,1 0-1,0 0 1,0-1 0,-1 1-1,1 0 1,0 0 0,0-1-1,-1 1 1,1 0 0,0 0 0,0-1-1,0 1 1,0 0 0,-1-1-1,1 1 1,0 0 0,0-1-1,0 0 1,3 0-39,-1-1 0,1 1-1,0 0 1,0 0 0,0 0-1,0 0 1,0 0 0,0 1-1,1-1 1,-1 1 0,5 0-1,37 0 27,-42 0-19,-1 0 1,0 0 0,0 1-1,1-1 1,-1 1-1,0 0 1,0-1-1,0 1 1,0 0-1,0 0 1,0 0 0,0 1-1,0-1 1,0 0-1,-1 1 1,1-1-1,0 1 1,-1 0 0,1-1-1,-1 1 1,0 0-1,1 0 1,-1 0-1,0 0 1,0 0-1,0 0 1,-1 0 0,1 0-1,0 1 1,-1-1-1,1 0 1,-1 4-1,1-1-48,-1-1 0,0 1 0,0 0 0,-1-1 0,1 1 0,-1-1 0,0 1 0,0-1 0,0 1 0,-1-1 0,0 0 0,0 0 0,-4 8 0,4-13-1223,10-4 970,6 2 319,0 0 0,1 1 1,-1 1-1,27 1 0,-37 0 27,1 1 0,-1-1 1,1 1-1,-1-1 0,0 1 0,1 1 0,-1-1 1,0 1-1,0-1 0,0 1 0,0 0 1,7 6-1,-9-7-15,-1 0 0,0 0 1,-1 0-1,1 0 0,0 0 0,0 1 1,0-1-1,-1 0 0,1 0 0,0 1 1,-1-1-1,0 1 0,1-1 0,-1 0 1,0 1-1,1-1 0,-1 1 0,0-1 1,0 1-1,0-1 0,-1 1 0,1-1 1,0 0-1,0 1 0,-1-1 0,1 1 1,-1-1-1,1 0 0,-1 1 0,0-1 1,1 0-1,-1 1 0,0-1 0,0 0 1,0 0-1,0 0 0,-1 1 1,-3 3 23,1 0 0,-1-1 0,-1 0 0,1 0 1,0 0-1,-1-1 0,0 0 0,0 0 0,-12 4 1,15-5-372,-1-1 0,0 0 0,1 0 0,-1 0 0,0 0 0,1-1 0,-1 1 0,0-1 0,1 0 0,-1 0 0,0-1-1,0 1 1,1-1 0,-1 1 0,0-1 0,1-1 0,-1 1 0,-5-3 0,4-2-2581,10-4 1294</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35.494"/>
    </inkml:context>
    <inkml:brush xml:id="br0">
      <inkml:brushProperty name="width" value="0.05" units="cm"/>
      <inkml:brushProperty name="height" value="0.05" units="cm"/>
      <inkml:brushProperty name="color" value="#FF0066"/>
    </inkml:brush>
  </inkml:definitions>
  <inkml:trace contextRef="#ctx0" brushRef="#br0">35 94 7522,'2'0'606,"0"0"0,0 1 1,-1-1-1,1 0 1,0 1-1,0-1 1,-1 1-1,1-1 1,0 1-1,-1 0 0,1 0 1,2 2-1,14 18 2818,-12-10-3177,-1 0 0,8 24 0,-5-13 509,-3-10-640,0 0 0,1 0 0,1 0 1,0-1-1,1 0 0,0-1 0,16 17 1,-22-24-87,1 0-1,0-1 1,0 1 0,0-1 0,0 0 0,0 0 0,1 0 0,-1 0-1,1-1 1,-1 1 0,1-1 0,-1 0 0,1 0 0,0 0 0,0-1 0,-1 1-1,1-1 1,0 0 0,0 0 0,0 0 0,-1 0 0,1-1 0,0 0-1,0 1 1,-1-2 0,1 1 0,0 0 0,-1-1 0,0 1 0,1-1 0,4-3-1,-4 1 94,1 0 0,-1-1-1,1 1 1,-1-1 0,-1 0-1,1 0 1,-1 0 0,0 0-1,0-1 1,0 1-1,-1-1 1,0 0 0,0 0-1,0 0 1,-1 0 0,0 0-1,0 0 1,0 0 0,-1 0-1,0 0 1,-1-9-1,0 6 16,1-1-1,-2 1 0,1 0 0,-1 0 1,-1 0-1,0 0 0,0 0 1,0 0-1,-1 1 0,-1 0 0,1-1 1,-1 2-1,-11-13 0,9 13-92,0 1-1,-1 0 1,0 1 0,0 0-1,0 0 1,-1 1-1,0 0 1,0 0 0,0 1-1,0 0 1,0 1 0,-1 0-1,1 0 1,-1 1-1,-10 0 1,13 1-214,1 0 0,-1 0 0,1 0 0,-1 1 0,1 0 0,0 0 0,-1 1 0,1 0 1,0 0-1,0 0 0,0 1 0,0 0 0,1 0 0,-1 0 0,1 1 0,0 0 0,0 0 0,0 0 0,0 1 0,1-1 0,-1 1 0,1 0 0,-5 8 0,8-11-103,0 1 0,0-1 1,1 0-1,-1 0 0,0 0 0,1 1 0,-1-1 0,1 0 0,0 5 0,5 13-1255</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36.132"/>
    </inkml:context>
    <inkml:brush xml:id="br0">
      <inkml:brushProperty name="width" value="0.05" units="cm"/>
      <inkml:brushProperty name="height" value="0.05" units="cm"/>
      <inkml:brushProperty name="color" value="#FF0066"/>
    </inkml:brush>
  </inkml:definitions>
  <inkml:trace contextRef="#ctx0" brushRef="#br0">104 64 8386,'0'-2'375,"0"1"1,0 0 0,0-1-1,0 1 1,0 0 0,-1-1-1,1 1 1,-1 0-1,1 0 1,-1 0 0,1-1-1,-1 1 1,0 0 0,1 0-1,-1 0 1,0 0 0,0 0-1,0 0 1,-1-1-1,1 2-231,0 0 0,1 0-1,-1 0 1,0 0 0,0 0-1,1 0 1,-1 0-1,0 0 1,1 0 0,-1 1-1,0-1 1,1 0 0,-1 0-1,0 1 1,1-1 0,-1 1-1,0-1 1,1 0-1,-1 1 1,1-1 0,-1 1-1,1-1 1,-1 1 0,0 0-1,-4 6 220,0-1-1,0 1 1,1 0-1,-5 12 1,-1 7 39,1 0 1,1 1-1,2 0 0,1 1 1,1 0-1,-1 42 0,5-68-397,0 0-1,0-1 0,0 1 1,0-1-1,0 1 0,0 0 0,0-1 1,0 1-1,1-1 0,-1 1 0,1 0 1,-1-1-1,1 1 0,0-1 0,-1 1 1,1-1-1,0 0 0,0 1 0,0-1 1,0 0-1,0 0 0,0 1 0,0-1 1,1 0-1,-1 0 0,0 0 0,1-1 1,-1 1-1,1 0 0,-1 0 0,3 0 1,-1 0-8,0-1 0,-1 0 0,1 0 1,-1 0-1,1 0 0,0 0 0,-1-1 1,1 1-1,-1-1 0,1 1 0,-1-1 1,1 0-1,-1 0 0,1 0 1,-1-1-1,0 1 0,0 0 0,1-1 1,2-3-1,3-3 4,0-1 1,0 0-1,-1 0 0,-1-1 1,0 0-1,0 0 1,0 0-1,-2-1 0,1 0 1,-1 0-1,-1 0 1,0-1-1,-1 1 0,0-1 1,0 1-1,-1-1 1,-1 0-1,0 1 0,-1-1 1,0 0-1,-5-22 1,-1 17 107,6 17-104,1 0 1,0-1 0,0 1 0,0 0 0,-1 0-1,1 0 1,0 0 0,0 0 0,0 0 0,-1 0 0,1 1-1,0-1 1,0 0 0,0 0 0,-1 0 0,1 0 0,0 0-1,0 0 1,0 0 0,0 0 0,-1 0 0,1 1-1,0-1 1,0 0 0,0 0 0,0 0 0,0 0 0,-1 0-1,1 1 1,0-1 0,0 0 0,0 0 0,0 0-1,0 1 1,0-1 0,0 0 0,0 0 0,0 0 0,0 0-1,0 1 1,0-1 0,0 0 0,-1 2 17,1 1 1,-1-1-1,1 0 1,0 0-1,-1 0 0,1 0 1,1 1-1,-1-1 1,0 0-1,0 0 1,1 0-1,-1 0 0,1 0 1,1 3-1,-1-2-35,1-1 0,0 1 0,-1-1 0,1 1 0,1-1 0,-1 0 0,0 0 0,0 0 0,1 0 0,-1 0 0,1 0 0,0-1 0,-1 1 0,1-1 0,0 0 0,0 0 0,0 0 0,0 0 0,0 0 0,0-1 0,0 1 0,0-1 0,0 0 0,0 0 0,0 0 0,0 0 0,0-1 0,0 1 0,4-2 0,0 1-415,1-1 1,-1-1-1,0 1 1,0-1-1,0 0 0,0-1 1,-1 0-1,1 0 0,-1 0 1,10-10-1,-7 5-554,-1 0 0,-1-1-1,0 0 1,9-16 0,3-15-262</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37.102"/>
    </inkml:context>
    <inkml:brush xml:id="br0">
      <inkml:brushProperty name="width" value="0.05" units="cm"/>
      <inkml:brushProperty name="height" value="0.05" units="cm"/>
      <inkml:brushProperty name="color" value="#FF0066"/>
    </inkml:brush>
  </inkml:definitions>
  <inkml:trace contextRef="#ctx0" brushRef="#br0">112 650 8450,'-2'-3'3050,"2"3"-2917,0 0-1,0-1 1,-1 1 0,1 0-1,0 0 1,0 0 0,0 0-1,0 0 1,-1 0-1,1 0 1,0 0 0,0 0-1,0 0 1,0 0 0,-1 0-1,1 0 1,0 0-1,0 0 1,0 0 0,-1 0-1,-4 9 2381,0 17-594,0 5-1205,2-1-1,2 1 1,0-1-1,5 41 1,-3-68-700,-1-1 0,1 1 0,-1-1 0,1 0 0,0 1 0,0-1 0,0 0 0,0 0 0,0 1 1,1-1-1,-1 0 0,1 0 0,2 3 0,-2-4-9,-1 0 0,0 0 0,0-1-1,1 1 1,-1 0 0,0-1 0,1 1 0,-1-1 0,1 1 0,-1-1 0,0 0-1,1 0 1,-1 1 0,1-1 0,-1 0 0,1 0 0,2-1 0,-1 0-9,0 0 0,1 0 0,-1 0 0,0 0 0,0-1 0,0 0 0,0 1 0,0-1 0,0 0 0,0 0 0,-1-1 0,1 1 0,-1-1 0,1 1 0,-1-1 0,0 0 0,3-4 0,1-6-18,0 0 1,0 0-1,-2 0 0,1-1 0,-2 1 1,0-1-1,0 0 0,-1 0 1,-1 0-1,0-1 0,-1 1 0,-3-23 1,0 20 26,0 0 1,-1-1 0,0 1 0,-2 0 0,0 1 0,-1-1 0,0 1-1,-2 1 1,-16-26 0,11 23 69,0 0 1,0 0-1,-2 1 0,0 1 1,-25-19-1,41 35-48,-1-1 0,0 0 1,0 0-1,0 1 0,0-1 0,0 0 0,0 1 0,0-1 0,0 1 0,0 0 0,0-1 0,0 1 1,0 0-1,0-1 0,0 1 0,0 0 0,0 0 0,-1 0 0,1 0 0,0 0 0,0 0 0,0 0 1,0 1-1,0-1 0,-2 1 0,2 0 8,1 0 0,-1 0 0,0 0 0,1 0-1,-1 0 1,0 0 0,1 0 0,-1 0 0,1 1 0,0-1 0,-1 0 0,1 0 0,0 0 0,0 1 0,0-1 0,0 0-1,0 0 1,0 2 0,1 7 134,0 0 0,0 0 0,1 0 0,5 14 0,2-2-75,1-2 0,1 1 1,1-1-1,0-1 0,2 0 1,0-1-1,1 0 0,1-1 0,0-1 1,1-1-1,1 0 0,1-1 1,31 18-1,-43-28-235,-1-1 0,1 0 0,0 0 0,0-1-1,1 0 1,-1 0 0,0 0 0,1-1 0,-1-1 0,1 1 0,-1-1 0,1 0 0,-1-1-1,0 1 1,14-4 0,-17 2-178,0 1 0,-1-1-1,1 1 1,0-1 0,-1 0-1,1-1 1,-1 1 0,1-1-1,-1 1 1,0-1 0,0 0-1,0 0 1,-1-1 0,1 1-1,-1 0 1,0-1 0,0 1 0,0-1-1,0 0 1,0 0 0,-1 0-1,0 0 1,0 0 0,0 0-1,0 0 1,0 0 0,-1 0-1,0 0 1,0-6 0,0-23-2165,-1-53-1620,-5 30 6025,7 56-1804,-1-1-1,0 0 0,0 1 0,0-1 0,0 0 1,0 0-1,-1 1 0,1-1 0,0 0 0,0 0 0,0 1 1,-1-1-1,1 0 0,0 1 0,-1-1 0,1 1 1,0-1-1,-1 0 0,1 1 0,-1-1 0,1 1 0,-1-1 1,1 1-1,-1-1 0,0 1 0,1-1 0,-1 1 1,1 0-1,-1-1 0,-1 1 0,2 0 29,-1 1 1,0-1-1,1 1 0,-1 0 0,1-1 1,0 1-1,-1 0 0,1-1 0,0 1 1,-1 0-1,1-1 0,0 1 0,0 0 1,-1 0-1,1-1 0,0 1 0,0 0 0,0 0 1,0 0-1,0-1 0,0 1 0,0 0 1,0 0-1,0-1 0,1 1 0,-1 0 1,0 0-1,1 0 0,3 23 1126,-1-5-688,1 0 1,1 0 0,8 21 0,-12-37-565,1 1 1,-1 0 0,1 0-1,0-1 1,0 1 0,1-1-1,-1 0 1,1 0 0,-1 0-1,1 0 1,0 0 0,0 0-1,1-1 1,-1 1-1,0-1 1,1 0 0,-1 0-1,1 0 1,0-1 0,7 3-1,-9-4-23,0 1 1,-1-1-1,1 0 0,0 0 0,0 0 0,-1 0 0,1 0 0,0 0 0,0 0 1,-1-1-1,1 1 0,0 0 0,-1-1 0,1 0 0,0 1 0,-1-1 1,1 0-1,-1 0 0,1 0 0,-1 0 0,1 0 0,-1 0 0,2-2 0,-1-1-12,1 1-1,-1 0 0,0-1 0,-1 1 0,1-1 0,0 0 1,-1 1-1,0-1 0,0 0 0,0-5 0,1-6-47,-1 0 0,0 0 1,-1 0-1,-4-26 0,-4-10 32,-3-1 0,-34-98 1,34 122 83,-1 2 0,-1-1 0,-1 2 1,-1 0-1,-1 0 0,-37-41 1,53 66-39,0 0 0,0 0 0,0-1 1,0 1-1,0 0 0,0 0 0,0 0 1,0 0-1,0-1 0,0 1 0,0 0 1,0 0-1,-1 0 0,1 0 0,0-1 1,0 1-1,0 0 0,0 0 0,0 0 1,0 0-1,-1 0 0,1 0 0,0 0 1,0-1-1,0 1 0,0 0 0,-1 0 1,1 0-1,0 0 0,0 0 0,0 0 1,-1 0-1,1 0 0,0 0 0,0 0 1,0 0-1,-1 0 0,1 0 1,0 0-1,0 0 0,0 0 0,0 0 1,-1 0-1,1 0 0,0 0 0,0 1 1,0-1-1,0 0 0,-1 0 0,1 0 1,2 14 418,16 35 2,-11-31-207,0 2-48,46 121 777,-42-115-842,2-1 1,0-1-1,24 33 1,-34-53-110,1 1 1,0-1-1,0 0 0,0-1 1,0 1-1,0 0 1,1-1-1,0 0 1,-1 0-1,1-1 1,0 1-1,0-1 1,1 0-1,-1 0 0,0-1 1,9 2-1,-11-3-4,0 0 1,0 0-1,1 0 0,-1-1 0,0 1 0,0-1 0,-1 0 1,1 0-1,0 0 0,0 0 0,0 0 0,0 0 0,-1-1 1,1 1-1,-1-1 0,1 0 0,-1 0 0,0 0 0,1 0 0,-1 0 1,0-1-1,-1 1 0,1-1 0,0 1 0,-1-1 0,1 1 1,-1-1-1,0 0 0,0 0 0,0 0 0,1-4 0,1-5 6,-1 1 0,0-1 0,-1 1 0,-1-21 1,3-25 37,0 48 79,1 10 115,6 18 252,-2 0-454,19 26 81,-25-43-111,-1 0 1,1 0 0,-1 0 0,1 0 0,0 0 0,0 0 0,0-1 0,0 1-1,0 0 1,1-1 0,-1 0 0,3 2 0,-4-3-30,1 1 1,-1-1-1,0 0 1,1 0-1,-1 0 1,0 1-1,1-1 1,-1 0-1,0-1 1,1 1-1,-1 0 0,0 0 1,1 0-1,-1-1 1,0 1-1,0-1 1,2 0-1,0-1-128,-1 1 0,0-1 0,0 0 0,0 0 0,0 0 0,0 0 0,-1 0 0,1 0 0,-1 0 0,1-1 0,-1 1 0,0-1 0,0 1 0,0-1 0,0 1 0,0-1 0,-1 1 1,1-1-1,0-3 0,-1-60-4648,-3 29 3470</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37.459"/>
    </inkml:context>
    <inkml:brush xml:id="br0">
      <inkml:brushProperty name="width" value="0.05" units="cm"/>
      <inkml:brushProperty name="height" value="0.05" units="cm"/>
      <inkml:brushProperty name="color" value="#FF0066"/>
    </inkml:brush>
  </inkml:definitions>
  <inkml:trace contextRef="#ctx0" brushRef="#br0">16 97 9538,'-8'15'4321,"3"-4"-1905,2 4-431,5-5-825,1-7-376,7-3-576,3-10-296,-2-13-568,0 1-456,-1-9-912,-2 2-465,5-7 1537</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37.847"/>
    </inkml:context>
    <inkml:brush xml:id="br0">
      <inkml:brushProperty name="width" value="0.05" units="cm"/>
      <inkml:brushProperty name="height" value="0.05" units="cm"/>
      <inkml:brushProperty name="color" value="#FF0066"/>
    </inkml:brush>
  </inkml:definitions>
  <inkml:trace contextRef="#ctx0" brushRef="#br0">0 1 6345,'5'6'10684,"13"23"-6480,45 67-1660,-1-9-1076,90 136-1760,-137-189-2356,-15-34 2527,0 1 0,1-1 0,-1 1 0,0-1 0,0 1 0,0-1 0,0 1 0,0 0 0,1-1 0,-1 1 0,0-1 0,0 1 0,0-1 0,0 1 0,0-1 0,-1 1 0,1-1 0,0 1 0,0 0 0,0-1 0,0 1 0,-1-1 0,1 1 0,0-1 0,0 0-1,-1 1 1,1-1 0,0 1 0,-1-1 0,1 1 0,-1-1 0,1 0 0,0 1 0,-1-1 0,1 0 0,-1 1 0,1-1 0,-1 0 0,1 0 0,-1 0 0,1 1 0,-1-1 0,1 0 0,-1 0 0,1 0 0,-1 0 0,0 0 0,1 0 0,-1 0 0,1 0 0,-1 0 0,1 0 0,-1 0-1,1 0 1,-1-1 0,1 1 0,-1 0 0,1 0 0,-1 0 0,1-1 0,-1 1 0,1 0 0,-2-1 0,-13-6-1211</inkml:trace>
  <inkml:trace contextRef="#ctx0" brushRef="#br0" timeOffset="1">236 397 6577,'-32'-63'3386,"31"61"-3114,1-1-1,-1 0 0,1 0 0,0 0 0,-1 1 0,1-1 1,1 0-1,-1 0 0,0 0 0,1 1 0,-1-1 0,1 0 1,0 1-1,0-1 0,0 0 0,0 1 0,0-1 0,1 1 1,-1-1-1,1 1 0,0 0 0,-1 0 0,1 0 0,0 0 1,0 0-1,5-3 0,-2-1 356,0 1-224,3-5 381,2 0 0,-1 1 0,1 0 0,20-13 0,-28 21-721,0-1 1,1 1-1,-1 0 0,1 0 1,-1 0-1,1 0 1,-1 0-1,1 0 0,0 1 1,-1-1-1,1 1 0,0 0 1,-1 0-1,1 0 1,0 0-1,0 0 0,-1 0 1,1 1-1,0 0 1,-1-1-1,1 1 0,-1 0 1,1 0-1,-1 0 1,1 1-1,-1-1 0,0 1 1,0-1-1,1 1 0,1 2 1,6 7 59,-1 1-1,0 1 1,0-1 0,-1 2-1,-1-1 1,7 17 0,16 26-85,-17-39-540,-13-16 439,0-1 0,1 0 0,-1 0 0,0 0 1,0 0-1,0 0 0,0 1 0,0-1 0,1 0 0,-1 0 0,0 0 0,0 0 0,0 0 0,1 0 0,-1 0 0,0 0 0,0 0 0,0 0 0,1 0 0,-1 0 0,0 0 0,0 0 0,0 0 0,1 0 0,-1 0 0,0 0 0,0 0 0,1 0 0,-1 0 0,0 0 1,0 0-1,0 0 0,0 0 0,1 0 0,-1 0 0,0-1 0,0 1 0,0 0 0,0 0 0,1 0 0,-1-1 0,1-2-448,0-1-1,0 1 1,-1-1 0,0 0-1,1 1 1,-1-1 0,0 0-1,-2-7 1,-4-29-571</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38.266"/>
    </inkml:context>
    <inkml:brush xml:id="br0">
      <inkml:brushProperty name="width" value="0.05" units="cm"/>
      <inkml:brushProperty name="height" value="0.05" units="cm"/>
      <inkml:brushProperty name="color" value="#FF0066"/>
    </inkml:brush>
  </inkml:definitions>
  <inkml:trace contextRef="#ctx0" brushRef="#br0">30 0 7770,'-10'15'4673,"-1"3"-184,4-5-2161,6-4-1272,2 1-472,9-10-448,5-2-168,2-6-464,1-1-312,3-3-1472,4 4 1456</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38.794"/>
    </inkml:context>
    <inkml:brush xml:id="br0">
      <inkml:brushProperty name="width" value="0.05" units="cm"/>
      <inkml:brushProperty name="height" value="0.05" units="cm"/>
      <inkml:brushProperty name="color" value="#FF0066"/>
    </inkml:brush>
  </inkml:definitions>
  <inkml:trace contextRef="#ctx0" brushRef="#br0">1 440 8402,'34'-36'3722,"-34"36"-3572,1-1 1,-1 1-1,0 0 1,1-1-1,-1 1 0,0-1 1,1 1-1,-1-1 1,0 1-1,0-1 1,0 1-1,1 0 0,-1-1 1,0 1-1,0-1 1,0 1-1,0-1 0,0 0 1,0 1-1,0-1 1,0 1-1,0-1 0,0 1 1,0-1-1,0 1 1,0-1-1,0 1 1,-1-1-1,1 1 0,0-1 1,0 1-1,-1 0 1,1-1-1,0 1 0,0-1 1,-1 1-1,1-1 1,0 1-1,-1 0 1,1-1-1,-1 1 0,1 0 1,-1 0-1,1-1 1,0 1-1,-1 0 0,1 0 1,-1-1-1,1 1 1,-1 0-1,1 0 1,-1 0-1,1 0 0,-1 0 1,1 0-1,-1 0 1,1 0-1,-1 0 0,0 0 1,1 0-1,-1 0 1,1 0-1,-1 0 1,1 1-1,-1-1 0,-3 9 117,1 1-1,0-1 0,1 0 0,0 1 0,1-1 0,0 1 1,0 10-1,0-8-72,0 0-183,1 0 0,1 0 0,-1 0 0,2-1 0,4 19 0,-5-24-15,1-1 1,-1 1 0,1-1 0,1 0 0,-1 1 0,1-1-1,0 0 1,0 0 0,1-1 0,-1 1 0,8 6 0,-10-10 0,-1 0 1,1-1-1,0 1 0,-1 0 1,1-1-1,0 1 1,0-1-1,0 1 1,-1-1-1,1 1 1,0-1-1,0 0 1,0 1-1,0-1 1,0 0-1,0 0 1,0 1-1,0-1 1,0 0-1,0 0 1,0 0-1,0 0 1,0-1-1,0 1 1,0 0-1,0 0 1,1-1-1,-1 0-6,0 0 0,0 0 1,0 0-1,0 0 0,0-1 0,0 1 0,0 0 0,0 0 0,0-1 0,0 1 0,-1-1 0,1 1 0,-1-1 0,2-2 0,0-5-28,-1 1-1,0-1 1,0 1-1,-1-16 0,-4-21 91,-2-30 139,5 69-176,2-1-1,-1 1 0,1 0 1,0-1-1,0 1 1,1 0-1,0 0 0,0 0 1,3-6-1,-5 11-9,1 0-1,-1 0 0,0 1 1,1-1-1,-1 0 1,0 1-1,1-1 0,-1 0 1,1 1-1,0-1 1,-1 1-1,1-1 0,-1 0 1,1 1-1,0 0 1,-1-1-1,1 1 0,0-1 1,0 1-1,-1 0 1,1 0-1,0-1 0,0 1 1,-1 0-1,1 0 1,0 0-1,0 0 0,0 0 1,1 0-1,-1 0 5,1 1 0,0 0 1,-1 0-1,1 0 0,0 0 0,-1 0 0,1 0 0,-1 0 0,0 0 1,1 0-1,-1 1 0,2 1 0,3 5 48,0 1-1,-1-1 1,8 18-1,21 75 217,-34-101-274,0 0-1,0 0 1,0 0 0,0 0 0,0 0 0,0 1 0,0-1-1,0 0 1,0 0 0,0 0 0,0 0 0,0 1 0,0-1 0,0 0-1,0 0 1,0 0 0,1 0 0,-1 0 0,0 0 0,0 1-1,0-1 1,0 0 0,0 0 0,0 0 0,0 0 0,1 0 0,-1 0-1,0 0 1,0 0 0,0 0 0,0 1 0,0-1 0,1 0-1,-1 0 1,0 0 0,0 0 0,0 0 0,0 0 0,0 0 0,1 0-1,-1 0 1,0 0 0,0 0 0,0 0 0,0 0 0,1 0-1,-1-1 1,0 1 0,0 0 0,5-9-24,1-14-10,-4-9 20,-1-1 0,-3-40 0,1-35 16,1 106-2,0 0-1,0 0 0,0 0 0,0 0 0,1 0 0,-1 0 1,1 0-1,0 0 0,0 0 0,-1 0 0,3-2 1,-3 4-2,0-1 1,1 1-1,-1-1 1,1 1-1,-1 0 1,0-1 0,1 1-1,-1 0 1,1 0-1,-1-1 1,1 1-1,-1 0 1,1 0-1,-1 0 1,1 0 0,-1-1-1,1 1 1,0 0-1,-1 0 1,1 0-1,-1 0 1,1 0 0,-1 0-1,1 0 1,-1 1-1,1-1 1,3 2-6,0 0 1,0 0-1,0 0 1,0 1-1,-1-1 0,1 1 1,4 5-1,3 1 32,-11-9-16,0 0-1,1 1 0,-1-1 0,1 0 1,-1 0-1,0 0 0,1 0 0,-1 0 1,1 0-1,-1 0 0,1 0 1,-1 0-1,1 0 0,-1 0 0,0 0 1,1 0-1,-1 0 0,1 0 0,-1 0 1,1 0-1,-1-1 0,0 1 1,1 0-1,-1 0 0,0 0 0,1-1 1,-1 1-1,1 0 0,-1-1 0,0 1 1,0 0-1,1-1 0,-1 1 0,0 0 1,0-1-1,1 1 0,-1 0 1,0-1-1,0 1 0,0-1 0,0 1 1,1-1-1,-1 1 0,0 0 0,0-1 1,0 1-1,0-1 0,0 1 0,0-1 1,7-37 434,-4 20-473,1-4 86,16-64 80,-18 80-84,0 0 1,0 0-1,1 0 0,-1 0 0,1 1 0,1-1 0,-1 1 0,1 0 0,0-1 0,0 2 1,6-7-1,-7 9 6,-1 1 0,0-1 1,0 1-1,1 0 0,-1 0 0,1 0 1,-1 0-1,1 0 0,0 0 0,-1 1 1,1 0-1,0-1 0,-1 1 1,1 0-1,0 0 0,-1 0 0,1 0 1,3 1-1,-1 1 37,0-1 1,0 1-1,-1 0 1,1 0-1,0 0 1,-1 1-1,1 0 1,-1 0-1,5 4 0,-3-2 13,1 1-1,-1 0 0,-1 1 0,1 0 0,-1 0 0,0 0 0,0 0 1,-1 1-1,0-1 0,-1 1 0,4 10 0,-6-14-109,0 1-1,0-1 1,-1 1-1,1-1 0,-1 0 1,0 1-1,0-1 1,-1 1-1,0-1 1,1 0-1,-1 1 1,-1-1-1,1 0 1,-1 0-1,1 0 1,-1 0-1,0 0 1,-1 0-1,1 0 1,-1-1-1,1 1 1,-1-1-1,0 0 1,0 0-1,-1 0 1,1 0-1,-1 0 0,1-1 1,-1 1-1,0-1 1,0 0-1,0-1 1,0 1-1,0 0 1,-1-1-1,1 0 1,0 0-1,-1 0 1,1-1-1,0 0 1,-1 0-1,1 0 1,-1 0-1,1 0 1,-6-2-1,5 0-314,0 0 1,1 0-1,-1 0 1,1 0-1,-1-1 1,1 0-1,0 0 0,0 0 1,0 0-1,0 0 1,1-1-1,0 0 1,-1 0-1,1 0 0,1 0 1,-1 0-1,1-1 1,-1 1-1,1-1 1,-3-9-1,-14-47-1419</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39.195"/>
    </inkml:context>
    <inkml:brush xml:id="br0">
      <inkml:brushProperty name="width" value="0.05" units="cm"/>
      <inkml:brushProperty name="height" value="0.05" units="cm"/>
      <inkml:brushProperty name="color" value="#FF0066"/>
    </inkml:brush>
  </inkml:definitions>
  <inkml:trace contextRef="#ctx0" brushRef="#br0">0 10 13011,'3'0'6017,"12"-10"-3120</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12.242"/>
    </inkml:context>
    <inkml:brush xml:id="br0">
      <inkml:brushProperty name="width" value="0.05" units="cm"/>
      <inkml:brushProperty name="height" value="0.05" units="cm"/>
      <inkml:brushProperty name="color" value="#FF0066"/>
    </inkml:brush>
  </inkml:definitions>
  <inkml:trace contextRef="#ctx0" brushRef="#br0">12 0 7698,'-11'1'11891,"19"2"-7195,27 3-3422,19 0-462,88 13 1698,-120-15-3160,-1 1-1,25 10 1,-23-3-138</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16.229"/>
    </inkml:context>
    <inkml:brush xml:id="br0">
      <inkml:brushProperty name="width" value="0.05" units="cm"/>
      <inkml:brushProperty name="height" value="0.05" units="cm"/>
      <inkml:brushProperty name="color" value="#FF0066"/>
    </inkml:brush>
  </inkml:definitions>
  <inkml:trace contextRef="#ctx0" brushRef="#br0">351 638 7978,'0'0'6781,"3"1"-4962,7 5-1586,1-2-1,-1 1 0,1-1 1,-1 0-1,1-1 1,0-1-1,0 1 0,1-2 1,-1 0-1,0 0 0,17-1 1,-15-2-112,-1-1 1,1 0 0,-1 0-1,0-1 1,-1-1-1,1 0 1,-1 0 0,0-1-1,19-14 1,-22 14-47,0 0 0,0-1 1,0 0-1,-1 0 0,0-1 0,-1 0 0,0 0 1,0 0-1,-1-1 0,0 0 0,0 0 0,5-15 1,-8 14-55,-1 1-1,-1 0 1,1 0 0,-1 0 0,-1-1 0,0 1 0,0 0 0,-1 0 0,0 0 0,-1 0 0,-5-13-1,-6-33-1,8 27-13,0 1 1,-2 0-1,-1 0 1,-2 0-1,-22-42 1,28 62 0,0 0 1,0 0 0,-1 1-1,0 0 1,0 0-1,0 1 1,-1-1 0,0 1-1,0 1 1,0-1 0,0 1-1,-11-4 1,-7-2 30,0 2 0,-42-10 0,57 16-24,-1 0 0,1 1 0,0 0 0,-1 1 0,1 1 0,-1-1 0,1 2 0,-1-1 0,1 1 0,-13 5 0,7-2 38,2 2 0,-1-1 1,1 2-1,0 0 0,0 1 1,-16 13-1,13-7 48,1 0-1,0 1 1,0 1 0,2 0-1,0 2 1,1-1-1,1 1 1,1 1 0,-15 35-1,22-39-36,0 0-1,0 0 0,2 1 1,0-1-1,1 1 0,1-1 1,0 1-1,1-1 0,1 1 1,0-1-1,1 0 0,1 0 1,1 0-1,8 20 0,-10-28-18,0 0 0,1 0 0,0-1-1,0 0 1,0 1 0,1-1 0,0-1-1,1 1 1,-1-1 0,1 0 0,0 0-1,1-1 1,-1 0 0,1 0 0,0 0 0,1-1-1,-1 0 1,1-1 0,-1 1 0,1-1-1,0-1 1,0 0 0,1 0 0,-1 0-1,0-1 1,0 0 0,1-1 0,-1 0-1,1 0 1,-1-1 0,0 0 0,13-3 0,-2 0-275,0-1 0,-1-1 1,1-1-1,-1 0 1,-1-1-1,0-1 1,0-1-1,20-14 0,-36 23 3,1 0-1,-1 0 1,0 0-1,1 0 1,-1 0-1,0-1 1,0 1-1,0 0 1,0-1-1,0 1 1,0-1-1,0 1 1,0-3-1,-1 3 100,0 0 0,0-1 0,0 1 0,0 0 0,-1-1 0,1 1 0,0 0-1,-1 0 1,1 0 0,-1-1 0,0 1 0,1 0 0,-2-2 0,1 2 13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2:49.890"/>
    </inkml:context>
    <inkml:brush xml:id="br0">
      <inkml:brushProperty name="width" value="0.05" units="cm"/>
      <inkml:brushProperty name="height" value="0.05" units="cm"/>
      <inkml:brushProperty name="color" value="#FF0066"/>
    </inkml:brush>
  </inkml:definitions>
  <inkml:trace contextRef="#ctx0" brushRef="#br0">45 1 5009,'-22'7'2385,"14"5"-1009,1 3-608,-1 2-560,17-1-160,6-1-48,5-1-208,8-1-1064,-2-1 912</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26.025"/>
    </inkml:context>
    <inkml:brush xml:id="br0">
      <inkml:brushProperty name="width" value="0.05" units="cm"/>
      <inkml:brushProperty name="height" value="0.05" units="cm"/>
      <inkml:brushProperty name="color" value="#FF0066"/>
    </inkml:brush>
  </inkml:definitions>
  <inkml:trace contextRef="#ctx0" brushRef="#br0">13 4 7306,'-13'-3'11738,"18"9"-11810,2 6-280,-6 0-936,14 3-593,43 35 1081</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52.804"/>
    </inkml:context>
    <inkml:brush xml:id="br0">
      <inkml:brushProperty name="width" value="0.05" units="cm"/>
      <inkml:brushProperty name="height" value="0.05" units="cm"/>
      <inkml:brushProperty name="color" value="#FF0066"/>
    </inkml:brush>
  </inkml:definitions>
  <inkml:trace contextRef="#ctx0" brushRef="#br0">0 1 6089,'6'1'14181,"-2"10"-14044,1 8 669,25 142 880,-9-40-1181,-19-107-506,1 1 0,0-1 0,1 0 0,1 0 1,0 0-1,1 0 0,0-1 0,1 0 0,9 13 1,-16-27-46,0 1 1,0 0-1,0-1 0,0 1 1,0 0-1,0-1 1,0 1-1,0 0 1,0-1-1,1 1 0,-1 0 1,0-1-1,0 1 1,0 0-1,0 0 1,0-1-1,1 1 0,-1 0 1,0 0-1,0-1 1,1 1-1,-1 0 1,0 0-1,0-1 0,1 1 1,-1 0-1,0 0 1,1 0-1,-1 0 1,0 0-1,0-1 1,1 1-1,-1 0 0,0 0 1,1 0-1,-1 0 1,0 0-1,1 0 1,-1 0-1,0 0 0,1 0 1,-1 0-1,0 0 1,1 0-1,-1 0 1,0 1-1,1-1 0,-1 0 1,0 0-1,1 0 1,-1 0-1,0 1 1,0-1-1,1 0 0,-1 0 1,0 0-1,0 1 1,1-1-1,-1 0 1,0 0-1,0 1 1,-2-37-3064,1 29 2519,0-23-695</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53.206"/>
    </inkml:context>
    <inkml:brush xml:id="br0">
      <inkml:brushProperty name="width" value="0.05" units="cm"/>
      <inkml:brushProperty name="height" value="0.05" units="cm"/>
      <inkml:brushProperty name="color" value="#FF0066"/>
    </inkml:brush>
  </inkml:definitions>
  <inkml:trace contextRef="#ctx0" brushRef="#br0">21 168 7258,'-1'0'137,"0"0"-1,0-1 1,0 1 0,0 0 0,0 0 0,0 0 0,1-1 0,-1 1 0,0 0 0,0-1 0,0 1 0,1-1 0,-1 1 0,0-1 0,0 0 0,1 1 0,-1-1 0,0 1 0,1-1 0,-1 0 0,1 0 0,-1 1 0,1-1 0,-1 0 0,1 0 0,0 0 0,-1 0 0,1 1-1,0-1 1,0 0 0,0 0 0,-1 0 0,1 0 0,0 0 0,0 0 0,0 0 0,0 0 0,1 1 0,-1-1 0,0 0 0,0 0 0,0 0 0,1 0 0,-1 0 0,1 1 0,-1-1 0,0 0 0,1 0 0,-1 0 0,1 1 0,0-1 0,-1 0 0,1 1 0,1-2 0,4-5 252,0 0 1,1 0-1,-1 1 1,10-7-1,1 0 113,1 1-1,0 0 1,0 2 0,1 0-1,0 1 1,23-7-1,-35 14-388,-1 0 0,0 1 0,1 0 0,-1 0 0,1 1 0,-1 0 0,1 0-1,-1 0 1,1 1 0,10 2 0,-13-2-69,0 1 0,0-1 0,0 1 0,-1 0-1,1 0 1,-1 0 0,0 1 0,1-1 0,-1 1 0,0 0 0,0 0 0,-1 0-1,1 0 1,-1 0 0,1 1 0,-1-1 0,0 1 0,2 6 0,-1-1 48,0 0 1,-1 0-1,0 0 1,0 1-1,-1-1 1,0 0-1,-1 1 1,0-1-1,-1 1 1,0-1-1,0 0 1,-1 1 0,-5 15-1,5-16-58,-1 0 1,0-1-1,-1 0 0,0 1 1,0-1-1,-1-1 0,0 1 0,0-1 1,-1 0-1,0 0 0,0 0 1,-1-1-1,0 0 0,-10 7 0,12-10-63,1-1-1,-1 0 0,1-1 0,-1 1 0,0-1 1,0 0-1,0 0 0,0 0 0,0-1 0,-5 0 1,8 0-193,-1 0 1,1 0-1,0 0 1,-1 0-1,1-1 1,0 1-1,0-1 1,0 1-1,-1-1 1,1 0-1,0 0 1,0 0-1,0 0 1,0 0-1,0-1 1,0 1-1,1-1 1,-1 1-1,0-1 1,1 1-1,-1-1 1,1 0-1,-3-3 1,4-6-2067,4-3 936</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53.697"/>
    </inkml:context>
    <inkml:brush xml:id="br0">
      <inkml:brushProperty name="width" value="0.05" units="cm"/>
      <inkml:brushProperty name="height" value="0.05" units="cm"/>
      <inkml:brushProperty name="color" value="#FF0066"/>
    </inkml:brush>
  </inkml:definitions>
  <inkml:trace contextRef="#ctx0" brushRef="#br0">1 157 5825,'4'19'5031,"-4"-15"-4031,1 0 0,0 0 0,0 0 1,0 0-1,0 0 0,4 7 3117,11-10-3048,-15-8-1070,0-1-1,0 1 0,0-1 0,1 1 0,0 0 0,1-1 0,0 1 0,0 0 1,4-7-1,13-35 4,-18 41-39,1 1 0,0-1 0,0 1 0,7-12 0,-9 17-375,1-1 0,0 1 0,-1 0 0,1 0 0,0-1 0,0 1 0,1 1 0,-1-1 0,0 0 0,1 0 0,-1 1 0,1-1 0,-1 1 0,1 0 0,4-2 0,3 0-539</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54.130"/>
    </inkml:context>
    <inkml:brush xml:id="br0">
      <inkml:brushProperty name="width" value="0.05" units="cm"/>
      <inkml:brushProperty name="height" value="0.05" units="cm"/>
      <inkml:brushProperty name="color" value="#FF0066"/>
    </inkml:brush>
  </inkml:definitions>
  <inkml:trace contextRef="#ctx0" brushRef="#br0">0 115 6841,'49'7'3137,"-36"-4"-1449,-10-1 49,3 2-193,1 6-47,-1-2-193,2 5-232,-4 2-376,2 1-208,-1 0-248,-2 2-88,4-5-136,-4 0-208,0-7-640,2-3-688,0-7-417,-5 2 993</inkml:trace>
  <inkml:trace contextRef="#ctx0" brushRef="#br0" timeOffset="1">96 102 9802,'-75'-85'4257,"75"81"-2625,5 1-631,3 1-377,-8 1-608,0-1-344,0 1-777,16-1-647,14 0 1016</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54.698"/>
    </inkml:context>
    <inkml:brush xml:id="br0">
      <inkml:brushProperty name="width" value="0.05" units="cm"/>
      <inkml:brushProperty name="height" value="0.05" units="cm"/>
      <inkml:brushProperty name="color" value="#FF0066"/>
    </inkml:brush>
  </inkml:definitions>
  <inkml:trace contextRef="#ctx0" brushRef="#br0">0 45 7770,'52'47'2974,"-50"-45"-2668,0 0 1,0 1 0,-1-1 0,1 1 0,0-1 0,-1 1 0,0 0-1,0-1 1,0 1 0,0 0 0,0 0 0,0 0 0,-1 0-1,1 0 1,-1 0 0,0 0 0,0 4 0,2 16 1659,4-1-1537,-7-22-417,1 0 1,0 0-1,0 1 0,0-1 0,0 0 1,0 0-1,0 1 0,0-1 1,0 0-1,0 0 0,0 1 0,0-1 1,0 0-1,0 0 0,0 1 0,0-1 1,0 0-1,0 0 0,0 1 1,0-1-1,0 0 0,0 0 0,0 0 1,1 1-1,-1-1 0,0 0 0,0 0 1,0 0-1,0 1 0,0-1 1,1 0-1,-1 0 0,0 0 0,0 0 1,0 0-1,1 1 0,-1-1 0,0 0 1,0 0-1,1 0 0,-1 0 0,0 0 1,1 0-1,13-25 238,43-85-249,-57 108 5,1 0 0,-1 1 0,1-1 0,0 1 0,0-1 0,0 1 0,0-1 0,0 1 0,0-1 0,1 1 0,-1 0-1,0 0 1,1 0 0,-1 0 0,1 0 0,-1 0 0,1 0 0,-1 0 0,1 0 0,-1 1 0,1-1 0,0 1-1,1-1 1,-1 1 14,0 1 0,0 0 0,-1-1 0,1 1 0,0 0 0,-1 0-1,1 0 1,-1 0 0,1 0 0,-1 1 0,0-1 0,1 0 0,-1 1 0,0-1-1,0 1 1,0-1 0,0 1 0,0-1 0,0 1 0,0 0 0,-1 0-1,1 1 1,34 90 820,-35-92-834,0 0-1,0-1 0,0 1 1,0 0-1,0 0 0,1 0 1,-1 0-1,0-1 0,1 1 0,-1 0 1,1 0-1,-1-1 0,1 1 1,-1 0-1,1 0 0,-1-1 0,1 1 1,0-1-1,-1 1 0,1-1 1,0 1-1,-1-1 0,1 1 0,0-1 1,0 1-1,0-1 0,-1 0 1,1 0-1,0 1 0,0-1 0,0 0 1,0 0-1,0 0 0,-1 0 1,2 0-1,0-1-1,-1 1 0,0-1 0,0 0 0,1 0 0,-1 0 0,0 0 0,0 0 1,0 0-1,0 0 0,0 0 0,0 0 0,0 0 0,-1 0 0,1-1 0,0 1 0,-1 0 0,1-1 0,-1 1 0,1-3 1,2-5 15,1-7-18,1-1 0,1 1 0,0 0 0,10-15 0,-14 27 8,-1 1 0,1 0 0,0 0 0,0 0 0,1 0 0,-1 1 0,1-1 0,-1 1 0,1-1 0,0 1 0,0 0 0,0 0 0,0 0 0,0 0 0,1 1-1,-1-1 1,0 1 0,1 0 0,-1 0 0,1 0 0,0 0 0,-1 1 0,1 0 0,-1-1 0,7 2 0,-5 0 41,0 1 0,0 0-1,0 0 1,0 0 0,0 1 0,-1-1 0,1 1 0,-1 0 0,0 1-1,0-1 1,0 1 0,0 0 0,0 0 0,-1 0 0,0 0 0,0 1-1,0-1 1,0 1 0,-1 0 0,0-1 0,0 1 0,2 8 0,1-4-1154</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55.101"/>
    </inkml:context>
    <inkml:brush xml:id="br0">
      <inkml:brushProperty name="width" value="0.05" units="cm"/>
      <inkml:brushProperty name="height" value="0.05" units="cm"/>
      <inkml:brushProperty name="color" value="#FF0066"/>
    </inkml:brush>
  </inkml:definitions>
  <inkml:trace contextRef="#ctx0" brushRef="#br0">1 146 6961,'25'-23'1800,"-14"14"-133,-1 1 0,-1-2 0,10-11 0,-17 18-1158,22-34 2339,-23 36-2813,-1 0-1,1 1 0,-1-1 0,1 0 1,-1 0-1,1 0 0,-1 0 0,0 0 1,1 0-1,-1 0 0,0 0 0,0 0 0,0 0 1,0 0-1,0 0 0,0 0 0,0 0 1,0 0-1,0 0 0,0 0 0,-1 0 1,1 0-1,0 1 0,-1-1 0,1 0 1,-1 0-1,1 0 0,-1 0 0,1 0 0,-1 1 1,1-1-1,-1 0 0,0 0 0,0 1 1,1-1-1,-1 0 0,0 1 0,-1-1 1,1 1-30,-1-1 1,1 1 0,-1 0-1,1 0 1,0 1 0,-1-1 0,1 0-1,-1 0 1,1 1 0,0-1-1,-1 1 1,1-1 0,0 1 0,-1 0-1,1-1 1,0 1 0,0 0-1,0 0 1,0 0 0,0 0-1,0 0 1,-1 1 0,-23 25 70,24-26-69,-2 5 70,-1 0 0,1 0-1,0 0 1,0 1-1,0-1 1,1 1 0,0 0-1,1-1 1,-1 1-1,1 0 1,1 0 0,-1 0-1,1 0 1,1 0-1,-1 0 1,3 13 0,-2-17-49,-1 0 1,1 0-1,0 0 1,0 0-1,0 0 1,0 0-1,0-1 1,1 1-1,-1 0 1,1-1-1,0 1 1,0-1-1,0 1 1,0-1-1,0 0 1,0 0-1,0 0 1,1 0 0,-1 0-1,1 0 1,0-1-1,0 1 1,-1-1-1,1 0 1,0 0-1,0 0 1,0 0-1,0 0 1,0-1-1,0 1 1,0-1-1,0 0 1,1 0-1,-1 0 1,0 0-1,0-1 1,0 1-1,0-1 1,4-1 0,-3 0-219,-1 1 1,0 0-1,0-1 0,0 1 1,0-1-1,0 0 1,-1 0-1,1 0 1,-1-1-1,1 1 1,3-6-1,22-32-4679,-27 39 4736,11-20-1319</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55.470"/>
    </inkml:context>
    <inkml:brush xml:id="br0">
      <inkml:brushProperty name="width" value="0.05" units="cm"/>
      <inkml:brushProperty name="height" value="0.05" units="cm"/>
      <inkml:brushProperty name="color" value="#FF0066"/>
    </inkml:brush>
  </inkml:definitions>
  <inkml:trace contextRef="#ctx0" brushRef="#br0">0 82 5337,'6'-7'441,"9"-8"2684,-14 15-2967,-1 0 1,1 0 0,0 0-1,0 1 1,-1-1-1,1 0 1,0 1-1,-1-1 1,1 1 0,0-1-1,-1 1 1,1-1-1,0 1 1,-1-1-1,1 1 1,-1-1 0,1 1-1,-1 0 1,0-1-1,1 1 1,-1 0-1,0 0 1,1-1 0,-1 1-1,0 0 1,0 0-1,1 1 1,55 102 6284,-50-141-4838,-5 30-1567,0-8 20,0 1-1,2-1 0,5-20 0,-7 32 15,0 0 0,0 0-1,0 0 1,0 0 0,0 0-1,1 0 1,-1 0 0,1 1-1,0-1 1,0 1 0,0-1-1,0 1 1,0 0 0,1-1-1,-1 1 1,1 0 0,0 1-1,-1-1 1,1 0 0,0 1-1,0 0 1,0-1 0,6 0-1,-7 1-32,0 2-1,0-1 0,1 0 0,-1 0 1,0 1-1,0-1 0,0 1 1,0-1-1,0 1 0,0 0 0,0 0 1,0 0-1,0 0 0,3 3 1,29 24-147,-14-9-599,-4-6-728,-7 6 584</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57.214"/>
    </inkml:context>
    <inkml:brush xml:id="br0">
      <inkml:brushProperty name="width" value="0.05" units="cm"/>
      <inkml:brushProperty name="height" value="0.05" units="cm"/>
      <inkml:brushProperty name="color" value="#FF0066"/>
    </inkml:brush>
  </inkml:definitions>
  <inkml:trace contextRef="#ctx0" brushRef="#br0">69 225 4137,'-23'16'1028,"-22"4"15700,53-23-16462,25-6 247,-1-2-1,0-1 0,-1-2 0,34-19 0,-21 8-210,0-3-1,43-36 0,-57 36-210,-24 22-140,-1 0 0,2 1 0,-1 0 1,10-7-1,-77 30-7574,35-3 5325,-3 5 1175</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3:57.645"/>
    </inkml:context>
    <inkml:brush xml:id="br0">
      <inkml:brushProperty name="width" value="0.05" units="cm"/>
      <inkml:brushProperty name="height" value="0.05" units="cm"/>
      <inkml:brushProperty name="color" value="#FF0066"/>
    </inkml:brush>
  </inkml:definitions>
  <inkml:trace contextRef="#ctx0" brushRef="#br0">81 0 8554,'-1'1'310,"-1"-1"0,1 1-1,0 0 1,-1 0 0,1-1 0,0 1 0,-1 0 0,1 0 0,0 0 0,0 0-1,0 0 1,0 1 0,0-1 0,0 0 0,0 0 0,0 1 0,1-1 0,-1 1 0,0-1-1,1 0 1,-1 1 0,1-1 0,0 1 0,-1 0 0,1-1 0,0 1 0,0-1-1,0 3 1,-3 52 1719,3-53-1779,0 7-41,0 0 0,0 0-1,-1 0 1,0 0 0,-1 0 0,0 0 0,0-1 0,-1 1 0,-1-1-1,1 0 1,-1 1 0,-1-2 0,0 1 0,-10 13 0,12-18-32,-1 0 429,8-5 18,24-9-214,10 3 14,0 1-1,0 2 1,55 0-1,-59 5-1223,-24-2-2033,-16 1 1624</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04.765"/>
    </inkml:context>
    <inkml:brush xml:id="br0">
      <inkml:brushProperty name="width" value="0.05" units="cm"/>
      <inkml:brushProperty name="height" value="0.05" units="cm"/>
      <inkml:brushProperty name="color" value="#FF0066"/>
    </inkml:brush>
  </inkml:definitions>
  <inkml:trace contextRef="#ctx0" brushRef="#br0">38 1 7594,'-38'50'1904</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26.394"/>
    </inkml:context>
    <inkml:brush xml:id="br0">
      <inkml:brushProperty name="width" value="0.05" units="cm"/>
      <inkml:brushProperty name="height" value="0.05" units="cm"/>
      <inkml:brushProperty name="color" value="#FF0066"/>
    </inkml:brush>
  </inkml:definitions>
  <inkml:trace contextRef="#ctx0" brushRef="#br0">7 0 6729,'0'2'8841,"0"11"-8241,-3 46-25,1-36-478,0 0 0,5 43 1,-3-60-97,1 0 0,1 1 0,-1-1 0,1 0 1,0 0-1,0-1 0,1 1 0,0 0 0,0-1 1,0 1-1,0-1 0,1 0 0,0 0 0,0-1 0,6 6 1,-8-8 28,-1-1 0,1 1 0,-1-1 1,1 0-1,0 1 0,0-1 0,0 0 0,-1 0 1,1-1-1,0 1 0,0 0 0,0 0 1,0-1-1,1 0 0,-1 1 0,0-1 0,0 0 1,0 0-1,0 0 0,0 0 0,0 0 1,0-1-1,1 1 0,-1 0 0,0-1 1,0 0-1,0 0 0,0 1 0,-1-1 0,1 0 1,0 0-1,0-1 0,0 1 0,-1 0 1,1-1-1,-1 1 0,1-1 0,-1 1 0,1-1 1,0-2-1,3-2 176,-1-1-1,0 0 1,0 0-1,0 0 1,-1-1 0,0 1-1,-1-1 1,0 0-1,2-12 1,-3 13-135,-2 0 1,1-1-1,-1 1 1,0 0-1,0-1 0,-1 1 1,0 0-1,0 0 0,-1 0 1,0 0-1,0 1 1,-5-8-1,7 11-173,-1 0-1,0 0 1,1 0-1,-1 0 1,0 1 0,-1-1-1,1 1 1,0-1 0,-1 1-1,1 0 1,-1 0 0,0 0-1,0 0 1,0 0 0,0 1-1,0-1 1,0 1-1,0 0 1,0 0 0,-1 0-1,1 0 1,0 0 0,-1 1-1,1 0 1,0-1 0,-1 1-1,1 1 1,-5-1 0,6 1-243,1 0 0,-1-1 0,1 1 0,-1 0 0,1 0 0,-1 0 0,1 0 0,-1 0 0,1 0 0,0 0 0,-2 2 0,1 8-879</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06.145"/>
    </inkml:context>
    <inkml:brush xml:id="br0">
      <inkml:brushProperty name="width" value="0.05" units="cm"/>
      <inkml:brushProperty name="height" value="0.05" units="cm"/>
      <inkml:brushProperty name="color" value="#FF0066"/>
    </inkml:brush>
  </inkml:definitions>
  <inkml:trace contextRef="#ctx0" brushRef="#br0">12 5 6593,'-12'-3'15382,"35"2"-13125,11 5-1487,-1 3 0,48 15 0,-75-20-634,26 10 271,-22-8-203,1 0 0,0 0 1,18 3-1,-26-6-247,0-1 1,0 0-1,0 1 1,0-2-1,0 1 1,0 0-1,-1 0 0,1-1 1,0 1-1,0-1 1,0 0-1,-1 0 1,1 0-1,0 0 1,-1-1-1,1 1 1,-1-1-1,0 1 1,4-4-1,11-12-1785,1-2 794</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20.214"/>
    </inkml:context>
    <inkml:brush xml:id="br0">
      <inkml:brushProperty name="width" value="0.05" units="cm"/>
      <inkml:brushProperty name="height" value="0.05" units="cm"/>
      <inkml:brushProperty name="color" value="#FF0066"/>
    </inkml:brush>
  </inkml:definitions>
  <inkml:trace contextRef="#ctx0" brushRef="#br0">0 0 5073,'3'2'8250,"9"3"-6100,8 4-1756,-1 1 0,0 0-1,0 1 1,26 22 0,-27-18-162,-1 0-1,0 1 0,-2 1 0,0 1 0,0 0 0,-2 1 0,19 34 0,-3 8 204,28 81 0,-37-86-249,2-1-1,35 60 1,-48-101-162,0 0 0,1-1-1,0-1 1,1 1 0,0-2 0,1 1 0,19 13 0,-5-8 33,0-1 0,56 24 1,-54-27 44,-1 2 1,0 0 0,-1 2 0,-1 1 0,0 1 0,-2 1 0,0 1 0,-1 1 0,-1 1 0,-2 0 0,24 37-1,62 106 393,13 19-123,-86-141-244,1-1 0,42 40 0,1 0 134,-4 3 0,-4 3 0,66 114-1,-110-164-164,2-2 0,1-1-1,2-2 1,2 0 0,54 46-1,-22-24 314,92 109-1,-54-55-121,116 127 342,-187-201-568,-1 2 1,24 40-1,-25-34-45,47 54-1,-47-64-9,-2 1 1,37 63-1,32 86 23,-64-120-29,-20-46-2,0-1 0,1 0 0,0-1-1,28 28 1,14 16 40,-41-39-23,0 0-1,-2 1 0,0 0 0,-2 1 1,0 1-1,8 34 0,0-1-28,-6-15 25,-8-30-358,0 1 0,0-1 0,8 16 0,-29-53-6239,-3-4 5508,15 20 1037,2 3-200,1 0 0,-1 1 0,0-1 0,0 1 1,0 0-1,-1 0 0,0 0 0,0 1 0,0 0 0,0 0 1,-1 0-1,-9-4 0,3 1-129,4 1 3603,8 9-2968,0 1 1,1 0 0,-1 0-1,1 0 1,0-1 0,0 1 0,2 5-1,4 14-162,-2-2 370,2 1-1,0-2 1,1 1-1,2-1 0,20 35 1,-25-50-365,-1 0 0,0 0 0,1-1 0,0 1 0,0-1 0,1 0 0,-1-1 0,1 1 1,9 3-1,-13-6-88,-1 0 0,1-1 0,-1 1 0,1-1 0,-1 1 0,1-1 0,0 0 0,-1 0 0,1 0 0,-1 0 0,1 0 0,0 0 0,-1 0 0,1 0 1,0-1-1,-1 1 0,1 0 0,-1-1 0,1 0 0,-1 1 0,1-1 0,-1 0 0,0 0 0,1 0 0,-1 1 0,0-2 0,1 1 0,-1 0 0,0 0 1,0 0-1,0 0 0,0-1 0,0 1 0,0-1 0,-1 1 0,1 0 0,0-1 0,-1 1 0,1-1 0,-1 0 0,1 1 0,-1-4 0,3-6 40,-1 0-1,-1-1 0,0 1 1,0-1-1,-1 1 0,0-1 0,-3-13 1,2 19-42,0 0 1,0 0-1,-1 0 1,1 0-1,-1 0 1,-1 1-1,1-1 1,-1 1 0,0 0-1,0-1 1,0 1-1,-1 0 1,0 1-1,0-1 1,-5-4-1,5 7-67,-1-1 0,1 1 0,-1 0 0,1 0-1,-1 0 1,1 1 0,-1 0 0,0 0 0,0 0 0,-7 0 0,-21-5-1922,20-3-445,2-9 973</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20.929"/>
    </inkml:context>
    <inkml:brush xml:id="br0">
      <inkml:brushProperty name="width" value="0.05" units="cm"/>
      <inkml:brushProperty name="height" value="0.05" units="cm"/>
      <inkml:brushProperty name="color" value="#FF0066"/>
    </inkml:brush>
  </inkml:definitions>
  <inkml:trace contextRef="#ctx0" brushRef="#br0">3 0 8882,'-3'6'7178,"4"-6"-7015,4 13 2098,11 14-997,100 151 2850,-14 10-3611,-144-243-8873,7 12 7122</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21.362"/>
    </inkml:context>
    <inkml:brush xml:id="br0">
      <inkml:brushProperty name="width" value="0.05" units="cm"/>
      <inkml:brushProperty name="height" value="0.05" units="cm"/>
      <inkml:brushProperty name="color" value="#FF0066"/>
    </inkml:brush>
  </inkml:definitions>
  <inkml:trace contextRef="#ctx0" brushRef="#br0">0 30 7826,'4'-3'5596,"12"0"-3338,23-2-903,-37 4-1026,181-16 3853,-157 17-3903,0 0 0,0 1 0,0 2 0,-1 1 1,28 7-1,-48-10-257,0 0-1,0 1 1,0 0-1,0 0 1,0 0 0,-1 1-1,1-1 1,-1 1-1,0 0 1,0 0 0,0 1-1,0-1 1,0 1 0,-1 0-1,1 0 1,-1 0-1,0 1 1,0-1 0,-1 1-1,1-1 1,-1 1-1,0 0 1,0 0 0,-1 0-1,0 0 1,1 0-1,-2 0 1,1 1 0,-1-1-1,1 0 1,-1 0 0,-1 1-1,1-1 1,-1 0-1,0 0 1,0 0 0,-1 0-1,-3 10 1,1-5-47,0 0 1,-1 0-1,0-1 0,-1 0 1,0 0-1,-1 0 0,1 0 1,-17 14-1,21-21-151,0 0 0,-1 0-1,1-1 1,-1 1 0,1-1 0,-1 1-1,0-1 1,0 0 0,0 0-1,0 0 1,0 0 0,0-1 0,0 1-1,0-1 1,0 1 0,0-1-1,0 0 1,0-1 0,0 1 0,0 0-1,0-1 1,0 0 0,0 1-1,0-1 1,1 0 0,-1-1 0,0 1-1,0 0 1,1-1 0,-1 0-1,1 1 1,-1-1 0,1 0 0,0 0-1,0-1 1,-3-2 0,-15-19-1205</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21.752"/>
    </inkml:context>
    <inkml:brush xml:id="br0">
      <inkml:brushProperty name="width" value="0.05" units="cm"/>
      <inkml:brushProperty name="height" value="0.05" units="cm"/>
      <inkml:brushProperty name="color" value="#FF0066"/>
    </inkml:brush>
  </inkml:definitions>
  <inkml:trace contextRef="#ctx0" brushRef="#br0">1 218 10306,'5'4'887,"0"-1"1,0 1-1,0 0 0,0 0 0,-1 0 1,0 0-1,7 9 0,-7-7-526,0 0-1,-1 0 1,0 1-1,0-1 1,0 1-1,1 7 1,-1-4-263,-2-1 1,1 1-1,-1-1 1,-1 1-1,0 0 1,0-1-1,-1 1 1,0-1-1,0 1 1,-4 10-1,5-20-96,0 1 0,0-1 0,0 1 0,0-1 0,0 0 0,0 1 0,0-1 0,0 1 0,0-1 0,0 0 0,0 1 0,0-1 0,-1 1 0,1-1 0,0 0 0,0 1 0,0-1 0,-1 0 0,1 1 0,0-1 0,0 0 0,-1 0 0,1 1 0,0-1 0,-1 0 0,1 0 0,0 1 0,-1-1 0,1 0 0,0 0 0,-1 0 0,1 0 0,0 1 0,-1-1 0,1 0 0,-1 0 0,1 0 0,0 0 0,-1 0 0,1 0 0,-1 0 0,1 0 0,0 0 0,-1 0 0,1 0 0,-1-1 0,1 1 0,0 0 0,-1 0 0,1 0 0,0 0 0,-1-1 0,1 1 0,0 0 0,-1 0 0,1 0 0,0-1 0,-1 1 0,1 0 0,0-1 0,0 1 0,-1 0 0,1-1 0,0 0-1,-14-23 4,11 12-19,0 0-1,1-1 1,0 0 0,0-23 0,2 29 9,0 0-1,1 1 0,0-1 0,0 0 1,0 0-1,1 1 0,0-1 0,0 1 1,1 0-1,6-12 0,-8 16 5,1 0-1,0 0 1,0 0-1,-1 1 1,1-1-1,0 0 1,0 1-1,1 0 1,-1-1-1,0 1 1,0 0-1,1 0 1,-1 0-1,0 0 1,1 1 0,-1-1-1,1 1 1,-1-1-1,1 1 1,0 0-1,-1 0 1,1 0-1,-1 0 1,4 1-1,10 2-1,-1 0 0,-1 1 0,19 8 0,-22-8 28,0 0 0,1-1 0,16 4 0,-26-7 12,-1 0 1,1 1-1,0-1 1,-1 0 0,1 0-1,-1 0 1,1 0-1,0 0 1,-1 0-1,1-1 1,0 1-1,-1-1 1,1 1-1,-1-1 1,1 1-1,-1-1 1,1 0 0,-1 0-1,0 1 1,1-1-1,-1 0 1,0 0-1,1-1 1,-1 1-1,0 0 1,0 0-1,0-1 1,0 1-1,0 0 1,-1-1 0,1 1-1,1-4 1,-2 3 46,0-1 0,0 0 1,0 1-1,0-1 0,0 0 1,-1 1-1,1-1 0,-1 1 1,0-1-1,0 1 1,0-1-1,0 1 0,0-1 1,0 1-1,-1 0 0,1-1 1,-1 1-1,0 0 0,-3-3 1,-23-22 201,18 18-395,0 0-1,1-1 0,0 0 1,0 0-1,1 0 0,1-1 1,-9-15-1,16 25-7,0-1 1,-1 1-1,1 0 1,0 0-1,0 0 0,0-1 1,0 1-1,0 0 0,0 0 1,0 0-1,0-1 1,0 1-1,1 0 0,-1 0 1,0 0-1,1 0 0,-1-1 1,1 1-1,-1 0 1,1 0-1,0 0 0,-1 0 1,1 0-1,0 0 0,0 0 1,0 1-1,0-1 1,1-1-1,1 0-416,1-1-1,-1 1 1,1 0 0,0 0 0,0 0-1,6-1 1,13-3-746</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22.204"/>
    </inkml:context>
    <inkml:brush xml:id="br0">
      <inkml:brushProperty name="width" value="0.05" units="cm"/>
      <inkml:brushProperty name="height" value="0.05" units="cm"/>
      <inkml:brushProperty name="color" value="#FF0066"/>
    </inkml:brush>
  </inkml:definitions>
  <inkml:trace contextRef="#ctx0" brushRef="#br0">1 314 7362,'128'52'3170,"-125"-51"-2967,0 1 0,0-1 1,-1 1-1,1-1 1,0 1-1,0 0 0,-1 0 1,1 0-1,-1 0 1,0 1-1,3 2 0,-4-1 1479,-3-9 1277,1-20-2808,0 2-97,-1 0-1,-1 0 1,-10-39 0,2 22 107,2-2 1,-7-74 0,15 114-114,1 1-1,0-1 1,0 0 0,0 1-1,0-1 1,0 0 0,0 0 0,1 1-1,-1-1 1,1 0 0,-1 1-1,1-1 1,-1 0 0,1 1-1,0-1 1,0 1 0,0-1 0,1-1-1,-1 3-7,0 0 0,0-1 1,-1 1-1,1 0 0,0-1 0,0 1 0,0 0 0,0 0 0,0 0 0,0 0 0,-1 0 0,1 0 1,0 0-1,0 0 0,0 0 0,0 0 0,0 1 0,0-1 0,-1 0 0,1 0 0,0 1 0,0-1 0,1 2 1,5 2 162,0 1 0,0 0 0,-1 0 0,0 1 0,7 8 0,13 17 378,-2 1 0,-2 1 0,26 51-1,-45-78-643,1-1-1,-1 0 0,1 0 0,-1 0 0,2 0 1,-1-1-1,0 1 0,1-1 0,0 0 0,0 0 1,0-1-1,8 5 0,-13-9 19,-1 1 0,1 0 0,0 0 0,0 0 1,0 0-1,0 0 0,0-1 0,0 1 0,0 0 0,0 0 0,0 0 1,0 0-1,0-1 0,0 1 0,0 0 0,0 0 0,0 0 0,0 0 1,0-1-1,0 1 0,0 0 0,0 0 0,0 0 0,0 0 0,1-1 0,-1 1 1,0 0-1,0 0 0,0 0 0,0 0 0,0 0 0,0 0 0,0-1 1,1 1-1,-1 0 0,0 0 0,0 0 0,0 0 0,0 0 0,0 0 1,1 0-1,-1 0 0,0 0 0,0 0 0,0 0 0,0 0 0,1 0 0,-1 0 1,0 0-1,0 0 0,0 0 0,0 0 0,1 0 0,-1 0 0,0 0 1,0 0-1,0 0 0,0 0 0,1 0 0,-1 0 0,0 0 0,0 0 1,0 0-1,0 0 0,0 1 0,1-1 0,-1 0 0,-7-13-2677,6 12 2430,-9-15-1189</inkml:trace>
  <inkml:trace contextRef="#ctx0" brushRef="#br0" timeOffset="1">73 254 11122,'2'11'5057,"8"-6"-2416,17-10-1401,10-8-464,7-8-431,3-5-209,2-6-825,-9-2-959,7-10 992</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23.475"/>
    </inkml:context>
    <inkml:brush xml:id="br0">
      <inkml:brushProperty name="width" value="0.05" units="cm"/>
      <inkml:brushProperty name="height" value="0.05" units="cm"/>
      <inkml:brushProperty name="color" value="#FF0066"/>
    </inkml:brush>
  </inkml:definitions>
  <inkml:trace contextRef="#ctx0" brushRef="#br0">226 128 7938,'-8'1'1288,"-1"2"0,1-1 1,0 1-1,-1 1 1,-13 7-1,10-4-542,0 1 1,1 1-1,-12 11 1,8-5-399,0 1 1,1 0-1,1 1 1,-18 30-1,29-44-320,0 0 0,0 0-1,0 1 1,1-1-1,0 1 1,-1-1-1,1 1 1,0-1 0,1 1-1,-1-1 1,1 1-1,-1 0 1,1 0 0,0-1-1,0 1 1,1 0-1,-1-1 1,1 1 0,1 4-1,0-4 2,0 0 0,1 0 0,-1-1 0,1 1-1,0-1 1,0 1 0,0-1 0,0 0 0,1-1 0,-1 1 0,1 0-1,-1-1 1,1 0 0,0 0 0,7 3 0,36 13 527,1-3 0,72 15 0,-119-30-540,0 0-1,-1 0 1,1 0-1,0 0 1,-1 1-1,1-1 1,-1 0-1,1 0 1,0 0 0,-1 1-1,1-1 1,-1 0-1,1 1 1,0-1-1,-1 0 1,1 1-1,-1-1 1,1 1-1,-1-1 1,0 1-1,1-1 1,-1 1-1,1-1 1,-1 2-1,-7 9 298,-26 5-32,24-13-273,0-1 1,-1 0-1,1 0 1,-1-1-1,0 0 1,0-1-1,1 0 1,-1 0-1,0-1 0,1-1 1,-1 1-1,0-2 1,1 1-1,0-1 1,0-1-1,0 1 1,0-2-1,0 1 1,-12-9-1,20 12-8,1 1-1,-1-1 1,0 1-1,0-1 1,0 1-1,1-1 1,-1 0-1,0 1 1,1-1-1,-1 0 1,0 1-1,1-1 1,-1 0-1,1 0 0,-1 0 1,1 0-1,0 0 1,-1 1-1,1-1 1,0 0-1,0 0 1,-1 0-1,1 0 1,0 0-1,0 0 1,0 0-1,0 0 1,0 0-1,0 0 1,0 0-1,1 0 1,-1 0-1,0 0 1,1 1-1,-1-1 1,0 0-1,1 0 1,-1 0-1,1 0 1,-1 0-1,1 1 1,-1-1-1,1 0 1,0 1-1,-1-1 1,1 0-1,1 0 1,5-4-2,0 1 1,0-1-1,1 2 1,12-6-1,-7 3 10,32-16 243,-1-1-1,42-31 1,-70 43-96,-1-1 0,-1 0 1,0-1-1,0-1 1,-1 0-1,-1 0 0,-1-2 1,16-24-1,-24 34-109,0-1 0,-1 1 0,0-1 0,0 0 0,0 0 0,-1 0 0,2-12 1,-3 18-42,0-1 1,0 0 0,0 0-1,0 0 1,0 1-1,0-1 1,0 0 0,-1 0-1,1 1 1,-1-1 0,1 0-1,-1 0 1,0 1 0,1-1-1,-1 1 1,0-1 0,0 1-1,0-1 1,0 1 0,0-1-1,-1 1 1,1 0 0,0 0-1,-1 0 1,1-1 0,-1 1-1,1 1 1,-1-1-1,1 0 1,-1 0 0,0 0-1,1 1 1,-1-1 0,0 1-1,-1-1 1,0 1-8,0 0 0,0 1 0,0-1 0,1 0 0,-1 1 0,0 0 0,1 0 0,-1 0 0,0 0 0,1 0 0,-1 0 0,1 1 0,-1-1 0,1 1 0,0-1 0,0 1 0,0 0 0,0 0 0,0 0 0,0 0 0,0 0 0,1 1 0,-1-1 0,0 3 0,-1-1-1,1-1 0,0 1 0,0 0 0,0 0 0,1 0-1,-1 0 1,1 1 0,0-1 0,0 0 0,1 0-1,-1 1 1,1-1 0,0 0 0,0 8 0,1-9 2,0 0 1,-1-1 0,1 1 0,0-1 0,0 1-1,1-1 1,-1 1 0,0-1 0,1 0-1,-1 0 1,1 1 0,0-1 0,0 0-1,0-1 1,0 1 0,0 0 0,0 0 0,0-1-1,1 1 1,2 0 0,-1 0-1,0-1 0,1 0 0,-1 0 0,1 0 0,0 0 0,-1-1 0,1 0 0,0 0 0,-1 0 0,10-2 0,-2 0-1,0-1 0,0 0-1,0-1 1,0-1 0,-1 0 0,0-1 0,21-12-1,-14 4 4,-1 0 0,31-33 1,-44 42 24,1 0 0,-1 0 1,0 0-1,-1 0 0,0 0 1,1-1-1,-2 0 1,1 0-1,-1 1 0,1-1 1,-2-1-1,1 1 0,-1 0 1,1-13-1,-1 19-19,-1 0-1,0-1 0,0 1 1,0 0-1,0 0 0,0-1 1,0 1-1,0 0 0,0-1 1,0 1-1,0 0 0,0 0 1,0-1-1,0 1 0,0 0 1,0-1-1,0 1 0,0 0 1,-1 0-1,1-1 1,0 1-1,0 0 0,0 0 1,0-1-1,0 1 0,-1 0 1,1 0-1,0-1 0,0 1 1,0 0-1,-1 0 0,1 0 1,0 0-1,0-1 0,-1 1 1,1 0-1,0 0 1,-1 0-1,1 0 0,0 0 1,-10 10 38,-6 20-98,16-29 60,-4 6-21,-1 3 18,1-1 0,0 1-1,1 0 1,-4 16 0,6-24-6,1-1 0,0 0 0,-1 1 0,1-1 0,0 0 0,0 1 0,0-1-1,0 0 1,0 1 0,0-1 0,0 0 0,1 1 0,-1-1 0,1 0 0,-1 1 0,0-1-1,1 0 1,0 0 0,-1 0 0,1 1 0,0-1 0,0 0 0,0 0 0,-1 0 0,1 0-1,0 0 1,0 0 0,1-1 0,-1 1 0,0 0 0,0 0 0,0-1 0,0 1 0,1-1-1,-1 1 1,0-1 0,1 1 0,-1-1 0,0 0 0,1 0 0,-1 0 0,0 1 0,1-1-1,-1-1 1,2 1 0,0 0-8,1-1-1,-1 1 1,0-1-1,0 1 1,0-1-1,0 0 0,0-1 1,0 1-1,0 0 1,-1-1-1,1 1 1,0-1-1,-1 0 1,1 0-1,-1 0 1,3-3-1,33-45 5,-19 24 24,-16 19-5,0 5-5,5 16-113,46 108 56,96 191 97,-131-280-16,1 0 0,47 56 0,-66-88-22,0 1 0,0-1 0,0 0 0,0 0 0,0 0 1,0 0-1,1 0 0,-1 0 0,0-1 0,0 1 0,1 0 0,-1-1 0,1 1 0,-1-1 0,3 2 0,-3-3 2,-1 1-1,1 0 1,0 0-1,-1 0 1,1 0-1,-1-1 1,1 1-1,0 0 0,-1 0 1,1-1-1,-1 1 1,1 0-1,-1-1 1,1 1-1,-1-1 1,1 1-1,-1-1 1,0 1-1,1-1 1,-1 1-1,0-1 1,1 1-1,-1-1 1,0 1-1,1-2 1,1-4 61,-1 0 0,1 0 0,-1 0 0,0-1 0,0-10 0,-1-12 66,0 0 0,-8-49 0,6 65-126,-1-1-1,0 1 0,-1 0 1,-1 0-1,0 0 0,0 0 0,-13-20 1,14 28-6,-1 0-1,1 1 1,-1-1 0,0 1 0,0 0-1,0 1 1,0-1 0,-1 1 0,0 0 0,1 0-1,-1 0 1,0 1 0,0 0 0,-1 0-1,-6 0 1,10 1-24,-1 0 0,0 0 0,0 1 0,0-1 1,0 1-1,1 0 0,-1 1 0,0-1 0,0 0 0,0 1 0,0 0 0,1 0 0,-1 0 0,0 1 0,1-1 0,-1 1 0,1 0 0,-1 0 0,1 0 0,0 0 0,0 0 0,0 1 1,0 0-1,0-1 0,-2 4 0,5-5-50,-1-1 0,1 1 0,0-1 0,0 1 0,-1 0 0,1-1 1,0 1-1,0 0 0,0-1 0,0 1 0,0 0 0,0-1 0,0 1 0,0-1 0,0 1 1,0 0-1,0-1 0,0 1 0,0 0 0,1 0 0</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23.914"/>
    </inkml:context>
    <inkml:brush xml:id="br0">
      <inkml:brushProperty name="width" value="0.05" units="cm"/>
      <inkml:brushProperty name="height" value="0.05" units="cm"/>
      <inkml:brushProperty name="color" value="#FF0066"/>
    </inkml:brush>
  </inkml:definitions>
  <inkml:trace contextRef="#ctx0" brushRef="#br0">2 1 17092,'3'6'6609,"-3"-2"-4857,-3-1-1031,2-5-761</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34.503"/>
    </inkml:context>
    <inkml:brush xml:id="br0">
      <inkml:brushProperty name="width" value="0.05" units="cm"/>
      <inkml:brushProperty name="height" value="0.05" units="cm"/>
      <inkml:brushProperty name="color" value="#FF0066"/>
    </inkml:brush>
  </inkml:definitions>
  <inkml:trace contextRef="#ctx0" brushRef="#br0">610 19 5985,'-3'-7'5584,"3"7"-5399,0-1 1,0 1 0,0 0-1,0-1 1,0 1-1,0-1 1,0 1 0,-1-1-1,1 1 1,0-1-1,0 1 1,0 0 0,0-1-1,-1 1 1,1-1-1,0 1 1,0 0 0,-1-1-1,1 1 1,0 0-1,-1-1 1,1 1 0,0 0-1,-1 0 1,1-1-1,-1 1 1,1 0 0,0 0-1,-1 0 1,1-1-1,-1 1 1,1 0 0,-1 0-1,1 0 1,-1 0-1,1 0 1,0 0 0,-1 0-1,1 0 1,-1 0 0,0 0-1,-8 4-138,1 0 1,-1 1-1,1 0 0,0 0 0,0 1 0,0 0 1,-11 12-1,4-1-26,1 1 0,-17 28 1,-27 39 13,28-43-7,2 2-1,-35 73 1,-19 39-22,0 3 6,73-137-11,1 0 0,1 1 0,0 0 0,2 0 0,-4 38 0,8 4 233,2 0-1,14 85 0,-2-24 19,-1 20-101,11 177 702,-28 3-64,-15-78-650,-9 104 21,21-286-110,-28 108 0,33-158-46,3-16-3,-1 1 0,1-1 0,0 0 0,0 0 0,0 0 0,0 1 0,0-1 0,0 0 1,0 0-1,0 1 0,0-1 0,0 0 0,0 0 0,0 1 0,0-1 0,0 0 0,0 0 0,0 1 0,0-1 0,0 0 0,0 0 0,0 0 0,0 1 0,0-1 0,0 0 0,0 0 0,0 1 0,0-1 0,1 0 0,-1 0 0,0 0 0,0 1 0,0-1 0,0 0 0,1 0 1,-1 0-1,0 0 0,0 0 0,0 1 0,1-1 0,-1 0 0,0 0 0,0 0 0,1 0 0,-1 0 0,1 0 0,3-3 613,9-5-400,-13 8-210,1 0-1,0 0 0,0 0 1,0 0-1,-1 1 1,1-1-1,0 0 1,0 0-1,-1 0 0,1 1 1,0-1-1,0 0 1,-1 1-1,1-1 1,0 0-1,-1 1 1,1-1-1,0 1 0,-1 0 1,1-1-1,-1 1 1,1-1-1,-1 1 1,1 0-1,-1-1 0,1 1 1,-1 0-1,0-1 1,1 1-1,-1 0 1,0 0-1,0-1 1,0 1-1,1 0 0,-1 0 1,0 0-1,0-1 1,0 1-1,0 0 1,0 0-1,-1 0 0,7 22 10,2-5-6,-5-11-6,0 0 0,0-1 0,-1 1 1,1 0-1,-2 0 0,1 0 0,-1 0 0,0 0 0,-1 1 0,1-1 0,-2 13 0,-13 89 1,-51 453-99,40 5-120,26-491 211,4 0 0,3 0-1,3-1 1,31 111-1,-39-174 98,1-1 0,1 0 0,0 0-1,0-1 1,1 0 0,0 0 0,1 0-1,0 0 1,9 8 0,-9-11 77,0-1 0,0-1-1,1 1 1,0-1 0,0 0 0,0-1 0,1 0 0,-1-1 0,1 1 0,0-2-1,17 4 1,-10-3 0,1-1 0,-1 0-1,24-1 1,-33-2-231,-1 1-1,1-1 1,-1 0 0,1 0-1,-1-1 1,1 0 0,-1 0-1,0-1 1,0 1 0,0-1-1,10-7 1,5-5-955,4-2 386</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35.891"/>
    </inkml:context>
    <inkml:brush xml:id="br0">
      <inkml:brushProperty name="width" value="0.05" units="cm"/>
      <inkml:brushProperty name="height" value="0.05" units="cm"/>
      <inkml:brushProperty name="color" value="#FF0066"/>
    </inkml:brush>
  </inkml:definitions>
  <inkml:trace contextRef="#ctx0" brushRef="#br0">34 564 4993,'-7'-7'2351,"6"5"-1668,-1 1 0,0-1 0,0 0 0,0 1 0,0-1 1,0 1-1,0-1 0,0 1 0,-1 0 0,-4-2 3331,8 6-3830,0 0 0,-1 1 0,1-1 1,1 0-1,-1-1 0,0 1 0,1 0 0,-1 0 0,3 2 0,8 17 133,2 6-109,-1 0 0,-2 1-1,-1 0 1,11 53 0,-45-129-263,12 10 0,1 0 0,2-1 0,1 1 0,2-2 0,2 1 0,0-62 0,5 96 57,-1-1 0,1 1 0,0-1 1,0 1-1,0-1 0,0 1 0,1 0 1,0-1-1,2-3 0,-3 7 2,-1 0 1,1 0-1,0 0 0,0 1 0,-1-1 1,1 0-1,0 1 0,0-1 1,0 0-1,0 1 0,0-1 0,0 1 1,0-1-1,0 1 0,0 0 0,0-1 1,0 1-1,0 0 0,1 0 0,-1 0 1,0 0-1,0 0 0,0 0 1,0 0-1,0 0 0,0 0 0,0 1 1,0-1-1,1 0 0,-1 1 0,0-1 1,0 1-1,0-1 0,0 1 1,-1-1-1,1 1 0,0 0 0,0-1 1,0 1-1,1 1 0,5 5 23,0 0 1,-1 0-1,1 1 0,-1 0 1,-1 0-1,1 0 0,-2 1 1,1-1-1,-1 1 0,3 11 0,-3-10 1,0-1 0,0 1-1,1-1 1,0 0 0,1 0 0,0-1-1,0 1 1,15 13 0,-19-55 18,-16-51-5,9 64-41,1 0 0,1-1 0,1 1 0,1-1 1,2-30-1,-1 48 0,0 0 1,1 1 0,-1-1 0,1 1 0,-1-1-1,1 1 1,0 0 0,0-1 0,0 1-1,0 0 1,0 0 0,1-1 0,-1 1-1,1 0 1,-1 0 0,1 0 0,3-2 0,-3 3 0,0 0 1,0 1 0,-1-1 0,1 1-1,0 0 1,0-1 0,0 1-1,0 0 1,0 0 0,0 0 0,-1 1-1,1-1 1,0 0 0,0 1 0,0-1-1,0 1 1,-1-1 0,1 1 0,0 0-1,-1 0 1,1 0 0,0 0-1,-1 0 1,3 2 0,21 15 45,-15-9-33,1-1 0,-1-1-1,1 0 1,1-1 0,14 7-1,-24-12-11,1-1-1,-1 1 0,1 0 1,0-1-1,-1 1 0,1-1 1,-1 0-1,1 0 0,0 0 1,-1 0-1,1 0 0,-1-1 1,1 1-1,0-1 0,-1 1 1,1-1-1,-1 0 0,0 0 1,1 0-1,-1-1 0,0 1 1,0 0-1,1-1 0,-1 0 1,0 1-1,-1-1 0,1 0 1,0 0-1,0 0 0,-1 0 1,1 0-1,0-3 0,4-5 3,0-1 0,-1 0-1,-1 0 1,0 0 0,0-1 0,-1 0-1,1-12 1,6-85 59,-9 104-56,-2 4 6,1 0 0,0 1 0,0-1 0,0 0-1,1 0 1,-1 1 0,0-1 0,0 0-1,0 1 1,0-1 0,1 0 0,-1 1 0,0-1-1,1 0 1,-1 1 0,0-1 0,1 0-1,-1 1 1,1-1 0,-1 1 0,1-1 0,-1 1-1,1-1 1,0 1 0,-1-1 0,1 1-1,0 0 1,-1-1 0,1 1 0,0 0 0,-1 0-1,1-1 1,0 1 0,-1 0 0,1 0-1,0 0 1,0 0 0,-1 0 0,1 0 0,0 0-1,0 0 1,-1 0 0,1 0 0,0 0-1,-1 1 1,1-1 0,0 0 0,-1 0 0,1 1-1,0-1 1,-1 1 0,2 0 0,41 25 724,-36-20-607,-3-3-118,1-1 1,-1 1 0,1-1-1,0 1 1,0-1 0,0-1-1,0 1 1,0-1 0,0 1-1,0-2 1,0 1 0,1 0-1,-1-1 1,6 0 0,-8-1-175,0 1-1,-1-1 1,1 0 0,-1 0 0,1 0 0,-1 0 0,1 0 0,-1 0 0,0-1 0,1 1 0,-1-1 0,0 1 0,0-1 0,0 0 0,-1 0 0,1 0 0,0 0 0,-1 0 0,1-1 0,-1 1 0,1 0-1,-1-1 1,0 1 0,0-1 0,0 1 0,-1-1 0,1 1 0,-1-1 0,1-2 0,4-24-2008,-2-4 959</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26.833"/>
    </inkml:context>
    <inkml:brush xml:id="br0">
      <inkml:brushProperty name="width" value="0.05" units="cm"/>
      <inkml:brushProperty name="height" value="0.05" units="cm"/>
      <inkml:brushProperty name="color" value="#FF0066"/>
    </inkml:brush>
  </inkml:definitions>
  <inkml:trace contextRef="#ctx0" brushRef="#br0">1 146 7850,'1'6'6150,"8"9"-3848,17 18-1641,-22-28 45,10 11-213,-3-3-333,0 0-1,-1 1 1,-1 0-1,0 1 1,0 0-1,8 23 1,-16-36-469,-1 0-1,0 0 1,0 0 0,0 1 0,0-1 0,0 0 0,-1 0 0,1 0-1,-1 4 1,14-31-7505,-3 8 9063,19-25-1,-14 20-652,-10 14-258,0-1-1,-1 0 1,0-1-1,-1 1 0,0-1 1,-1 1-1,0-1 1,0 0-1,-1 0 0,0-16 1,0 5-31,0-24 188,-1 32-177,0 0 0,1 0 0,4-23 0,5 66 1107,0 31-830,39 170 941,-7-91-2456,-33-117 468</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36.275"/>
    </inkml:context>
    <inkml:brush xml:id="br0">
      <inkml:brushProperty name="width" value="0.05" units="cm"/>
      <inkml:brushProperty name="height" value="0.05" units="cm"/>
      <inkml:brushProperty name="color" value="#FF0066"/>
    </inkml:brush>
  </inkml:definitions>
  <inkml:trace contextRef="#ctx0" brushRef="#br0">50 214 9906,'-26'14'4569,"11"-5"-2072,7-3-417,8-1-1008,8-4-400,10-4-496,6-5-87,5-10-490,2-1-383,3-4-1544,2-1 1464</inkml:trace>
  <inkml:trace contextRef="#ctx0" brushRef="#br0" timeOffset="1">320 26 9338,'40'-26'3961,"-32"49"-2257,-1-2-239,2 8-281,6 3-256,-4 1-288,1-2-160,2-2-296,1-5-112,-6-5-88,3-1-168,-11-10-792,-4-1-464,-3-6-689,-9-1-311,4-8 1592</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36.708"/>
    </inkml:context>
    <inkml:brush xml:id="br0">
      <inkml:brushProperty name="width" value="0.05" units="cm"/>
      <inkml:brushProperty name="height" value="0.05" units="cm"/>
      <inkml:brushProperty name="color" value="#FF0066"/>
    </inkml:brush>
  </inkml:definitions>
  <inkml:trace contextRef="#ctx0" brushRef="#br0">73 61 8082,'-73'-60'3713,"84"63"-1481,2 2-168,12 6-351,4 0-233,-2-1-376,6 2-231,-6-9-353,2 2-160,0-5-208,-3 0-72,-3-2-384,-5-3-280,-7 0-1273,-3-3-415,-1-3 1304</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37.115"/>
    </inkml:context>
    <inkml:brush xml:id="br0">
      <inkml:brushProperty name="width" value="0.05" units="cm"/>
      <inkml:brushProperty name="height" value="0.05" units="cm"/>
      <inkml:brushProperty name="color" value="#FF0066"/>
    </inkml:brush>
  </inkml:definitions>
  <inkml:trace contextRef="#ctx0" brushRef="#br0">0 742 8170,'4'-17'9512,"15"-8"-8787,-8 12 350,0 1-764,-3 4-5,0-1-1,0 0 1,-1 0-1,0-1 1,-1 0 0,0 0-1,-1 0 1,8-22-1,-13 30-273,1 0-1,-1 0 0,1 0 0,-1 0 0,0-1 1,0 1-1,0 0 0,0 0 0,0 0 0,-1-1 1,1 1-1,-1 0 0,1 0 0,-1 0 0,0 0 1,0 0-1,0 0 0,0 0 0,0 0 0,-2-3 1,1 5-41,1-1 1,0 0 0,0 0 0,-1 0-1,1 1 1,0-1 0,-1 1-1,1-1 1,-1 1 0,1-1 0,0 1-1,-1 0 1,1 0 0,-1 0 0,1 0-1,-1 0 1,1 0 0,-1 0 0,1 0-1,-1 1 1,1-1 0,-1 1 0,1-1-1,0 1 1,-1-1 0,1 1 0,0 0-1,-1-1 1,1 1 0,0 0 0,-1 1-1,-2 1-16,0 0-1,1 0 1,-1 1 0,1-1-1,0 1 1,0-1-1,0 1 1,1 0 0,-1 0-1,1 1 1,0-1-1,0 0 1,1 1 0,-1-1-1,1 1 1,0 0-1,0-1 1,0 1 0,1 0-1,0-1 1,-1 1-1,2 0 1,0 6 0,-1-8 23,1 0 0,0 0 1,-1 0-1,1 0 0,0-1 1,0 1-1,1 0 1,-1-1-1,1 1 0,-1-1 1,1 0-1,0 1 0,0-1 1,0 0-1,0 0 0,0 0 1,0 0-1,0 0 1,1-1-1,-1 1 0,1-1 1,-1 1-1,1-1 0,0 0 1,-1 0-1,1 0 0,0-1 1,0 1-1,0-1 1,0 1-1,0-1 0,-1 0 1,1 0-1,0 0 0,0 0 1,0-1-1,0 1 0,5-2 1,0-1-2,1 1 1,0-1 0,-1-1-1,0 0 1,0 0-1,0 0 1,0-1 0,0 0-1,-1-1 1,0 1 0,0-2-1,-1 1 1,0-1-1,0 1 1,0-2 0,-1 1-1,0-1 1,7-14-1,-5 7 40,0-1 0,-2 1 0,1-1 0,-2 0 0,0 0 0,-1-1 0,-1 1 0,0-1 0,-2-21 0,-4 12 87,-1 20-75,0 16-29,3 0-20,0 0-1,1 0 1,1-1 0,-1 1-1,1 0 1,1 0 0,0 0-1,3 12 1,-3-18-1,0-1 1,0 1-1,0-1 0,1 1 1,-1-1-1,1 0 0,0 0 1,0 0-1,0 0 0,0 0 1,5 4-1,-6-6 0,1 1 0,0-1 1,0 0-1,0 0 0,0 0 1,0 0-1,0 0 0,0 0 0,0-1 1,0 1-1,0-1 0,1 1 0,-1-1 1,0 0-1,0 0 0,0 0 0,1 0 1,-1 0-1,0-1 0,3 0 1,-1 0-12,-1-1 1,0 1 0,0-1-1,0 1 1,0-1 0,0 0-1,-1 0 1,1 0 0,-1-1-1,1 1 1,-1 0 0,0-1 0,0 0-1,0 0 1,0 1 0,0-1-1,-1 0 1,1 0 0,-1-1-1,0 1 1,2-6 0,1-4-10,-1-1 0,-1 1 1,0-1-1,1-14 0,-3 4 48,-1 1 0,0-1-1,-2 1 1,-1 0 0,-1-1-1,0 2 1,-2-1 0,-1 1 0,-1 0-1,0 0 1,-2 1 0,-16-24-1,23 39-8,-1 0 0,0 0-1,-1 0 1,1 1 0,-1 0-1,0 0 1,-1 1 0,1 0 0,-9-5-1,13 8-6,0 0 0,1 1 0,-1-1 0,0 1 0,0-1 1,0 1-1,1 0 0,-1-1 0,0 1 0,0 0 0,0 0 0,0 0 0,1 0 0,-1 1 0,0-1 0,0 1 0,0-1 0,-1 1 0,1 1 6,0-1 0,0 1 0,0-1 0,1 1 0,-1 0 0,1-1 0,-1 1 1,1 0-1,0 0 0,0 0 0,0 0 0,0 0 0,0 0 0,0 0 0,0 1 0,1-1 0,-1 0 0,0 5 0,-1 9 80,1 0-1,0 1 1,1-1-1,1 1 1,0-1-1,1 1 1,1-1-1,1 0 1,0 0 0,1 0-1,1-1 1,0 1-1,1-1 1,1-1-1,11 17 1,8 9-727,2-1 1,1-2-1,71 67 0,-91-95-587,1 1-1,0-2 1,14 9-1,3-2-360</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37.535"/>
    </inkml:context>
    <inkml:brush xml:id="br0">
      <inkml:brushProperty name="width" value="0.05" units="cm"/>
      <inkml:brushProperty name="height" value="0.05" units="cm"/>
      <inkml:brushProperty name="color" value="#FF0066"/>
    </inkml:brush>
  </inkml:definitions>
  <inkml:trace contextRef="#ctx0" brushRef="#br0">31 1 6137,'-17'13'3129,"5"4"-456,11 8-585,17 5-176,7 3-119,6-2-481,0-2-168,-2-5-456,-2-1-191,2-2-289,-4-5-80,-7-10-240,0 2-280,-13-11-993,-3-2-583,-5-8 1112</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37.944"/>
    </inkml:context>
    <inkml:brush xml:id="br0">
      <inkml:brushProperty name="width" value="0.05" units="cm"/>
      <inkml:brushProperty name="height" value="0.05" units="cm"/>
      <inkml:brushProperty name="color" value="#FF0066"/>
    </inkml:brush>
  </inkml:definitions>
  <inkml:trace contextRef="#ctx0" brushRef="#br0">3 397 8194,'-2'0'4297,"2"-5"-1249,14-11-1199,4-4-145,11-7-504,9-6-223,-1-10-313,10-1-176,0-1-248,-5 1-128,-2 8-480,-11 2-272,-4 17-777,-1-1-767,-6 5-585,3 11 1601</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38.314"/>
    </inkml:context>
    <inkml:brush xml:id="br0">
      <inkml:brushProperty name="width" value="0.05" units="cm"/>
      <inkml:brushProperty name="height" value="0.05" units="cm"/>
      <inkml:brushProperty name="color" value="#FF0066"/>
    </inkml:brush>
  </inkml:definitions>
  <inkml:trace contextRef="#ctx0" brushRef="#br0">1 23 9682,'16'45'1726,"-7"-20"504,18 34-1,-27-57-2106,1 0 0,0 0 0,0 0 1,0 0-1,0 0 0,0-1 0,0 1 0,1 0 0,-1-1 0,1 1 0,-1 0 0,1-1 0,-1 0 0,1 1 0,0-1 0,0 0 0,0 0 0,-1 0 0,1 0 0,0 0 0,0-1 0,0 1 0,1 0 0,-1-1 0,0 0 0,0 1 0,0-1 0,0 0 0,0 0 0,0 0 0,1 0 0,-1-1 0,0 1 0,0-1 0,0 1 0,0-1 0,0 0 1,0 1-1,0-1 0,0 0 0,2-2 0,0 1-114,-1-1 1,1 0 0,0 0 0,-1 0 0,0-1-1,0 1 1,0-1 0,0 1 0,0-1-1,-1 0 1,0 0 0,0 0 0,0-1 0,0 1-1,-1 0 1,1-1 0,-1 1 0,1-7 0,-2 8 21,0-1 1,1 0 0,-1 0 0,0 1 0,-1-1 0,1 0 0,-1 1 0,0-1 0,0 0 0,0 1-1,0-1 1,0 1 0,-1-1 0,0 1 0,1 0 0,-1-1 0,-5-4 0,4 5-31,0 1 0,0 0 0,0 0 0,-1 0 0,1 0 1,-1 0-1,1 1 0,-1 0 0,1 0 0,-1 0 0,0 0 0,0 0 1,0 1-1,1-1 0,-1 1 0,0 0 0,-5 1 0,-5 0-308,8-1-138,1 1 0,0-1 0,0 0 0,0 0 0,0-1 0,-1 0 0,-6-1 0,8-2-1202,10 0 725</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39.125"/>
    </inkml:context>
    <inkml:brush xml:id="br0">
      <inkml:brushProperty name="width" value="0.05" units="cm"/>
      <inkml:brushProperty name="height" value="0.05" units="cm"/>
      <inkml:brushProperty name="color" value="#FF0066"/>
    </inkml:brush>
  </inkml:definitions>
  <inkml:trace contextRef="#ctx0" brushRef="#br0">74 516 7954,'8'-21'5916,"-8"21"-5796,0-1 0,0 1 1,0-1-1,0 1 0,0 0 0,0-1 1,0 1-1,0-1 0,-1 1 0,1 0 0,0-1 1,0 1-1,0 0 0,0-1 0,0 1 1,-1 0-1,1-1 0,0 1 0,0 0 0,-1-1 1,1 1-1,0 0 0,0 0 0,-1-1 1,1 1-1,0 0 0,-1 0 0,1 0 0,0-1 1,-1 1-1,1 0 0,-1 0 0,1 0 1,0 0-1,-1 0 0,1 0 0,0 0 1,-1 0-1,1 0 0,-1 0 0,1 0 0,0 0 1,-1 0-1,0 0 0,0 1-78,0 0 1,-1 0-1,1 1 0,0-1 1,0 0-1,0 1 0,0-1 0,0 0 1,0 1-1,0-1 0,0 1 0,-1 3 1,-3 5 15,4-8-53,-9 14 35,2 1 0,-14 33 0,21-46-35,-1 0 0,1 0 0,0 0 0,0 0-1,0 0 1,0 0 0,1 0 0,0 1 0,0-1-1,0 0 1,0 0 0,1 0 0,-1 1 0,1-1-1,0 0 1,0 0 0,1 0 0,-1 0 0,1 0-1,0-1 1,4 7 0,-5-9-5,0 0 1,0 0-1,1 0 0,-1 0 1,0 0-1,1-1 0,-1 1 1,1 0-1,-1-1 0,1 1 1,0-1-1,-1 1 0,1-1 1,-1 0-1,1 0 1,0 0-1,-1 0 0,1 0 1,0 0-1,-1 0 0,1 0 1,-1-1-1,1 1 0,-1-1 1,1 1-1,0-1 0,-1 1 1,0-1-1,1 0 0,-1 0 1,1 0-1,-1 0 0,2-2 1,6-4 6,0 0 0,-1-1 1,12-13-1,-18 18-1,0 1 18,0 0 1,0-1-1,0 1 1,0 0-1,0 1 1,0-1-1,0 0 1,1 1-1,-1-1 1,1 1-1,-1 0 1,1-1-1,-1 1 1,1 0-1,0 1 1,3-2-1,-4 3 40,1-1 0,0 0 1,-1 1-1,1 0 0,-1 0 0,1-1 0,-1 1 0,1 1 0,-1-1 1,0 0-1,1 1 0,-1-1 0,0 1 0,0 0 0,0-1 0,3 4 1,21 21 275,0 1 1,-2 0 0,26 39-1,-44-58-323,0 0-1,-1 1 0,-1-1 1,1 1-1,-1 0 0,-1 0 0,0 1 1,0-1-1,-1 1 0,0 0 1,0 0-1,-1-1 0,-1 1 1,1 0-1,-2 0 0,1 0 1,-3 11-1,1-15-24,0-1 0,0 0 0,-1 1 0,0-1 0,0-1 0,0 1 0,0 0-1,-1-1 1,1 1 0,-1-1 0,0 0 0,-1 0 0,1-1 0,-7 5 0,4-4-40,1 0 1,-1 0-1,0-1 0,0 0 1,-1 0-1,1-1 0,0 0 1,-1 0-1,-15 1 1,22-3 37,0 0 1,0 0 0,0 0 0,0 0-1,0 0 1,0-1 0,-1 1 0,1 0-1,0-1 1,0 1 0,0-1 0,0 1-1,0-1 1,0 1 0,0-1-1,0 0 1,1 1 0,-1-1 0,0 0-1,0 0 1,0 0 0,1 1 0,-1-1-1,1 0 1,-1 0 0,0 0 0,1 0-1,0 0 1,-1 0 0,1-1 0,0 1-1,-1 0 1,1 0 0,0 0 0,0 0-1,0 0 1,0 0 0,0-1 0,0 1-1,0 0 1,0 0 0,1-1 0,0-9-11,1 0 0,0 0 1,5-15-1,-4 13-12,6-22-25,-1 8 13,-2-1-1,0 0 0,1-41 0,-5-4 26,-1-85 213,-2 132-63,-2 0-1,0 1 1,-2-1 0,-8-24 0,12 48-118,1 0 1,-1 0 0,0 0 0,0 0 0,0 0 0,0 0 0,0 0 0,-1 0 0,1 1 0,0-1-1,-1 0 1,1 1 0,-1-1 0,0 1 0,0 0 0,1-1 0,-4 0 0,4 2-10,0-1 1,0 1-1,0 0 0,0 0 1,0 0-1,0 0 1,0 0-1,0 1 1,1-1-1,-1 0 1,0 0-1,0 1 0,0-1 1,0 0-1,0 1 1,0-1-1,0 1 1,1-1-1,-1 1 0,0-1 1,0 1-1,1 0 1,-1-1-1,0 1 1,1 0-1,-1 0 1,1-1-1,-1 1 0,1 0 1,-1 0-1,1 0 1,0 0-1,-1 0 1,1 0-1,0 0 0,0 0 1,-1-1-1,1 1 1,0 0-1,0 1 1,0 4 7,0-1 1,0 0 0,0 0 0,0 0-1,1 0 1,0 1 0,0-1 0,0 0-1,1 0 1,-1 0 0,1-1 0,1 1-1,-1 0 1,1-1 0,-1 1 0,1-1-1,1 0 1,-1 0 0,5 4 0,-5-4 7,1-1 0,-1 0 0,1 1 0,0-1 0,0-1 0,0 1 0,0 0 0,1-1 0,6 3 0,-8-5-11,-1 1 0,1 0 0,-1-1 0,1 0 0,-1 1 0,1-1 0,-1 0 1,1 0-1,-1 0 0,1-1 0,-1 1 0,1-1 0,-1 1 0,1-1 0,-1 0 0,1 0 1,-1 0-1,4-2 0,-5 2-7,1 0 1,-1 0 0,1 0-1,-1 0 1,0 0-1,1-1 1,-1 1 0,0 0-1,0-1 1,0 1-1,0-1 1,0 1 0,0-1-1,0 0 1,-1 1-1,1-1 1,-1 0 0,1 1-1,-1-1 1,1 0-1,-1 0 1,0 0 0,0 1-1,0-1 1,0-2-1,-2-4 11,1 1 0,-1-1-1,-1 1 1,-5-14-1,5 16-37,1-1 0,0 1-1,0-1 1,1 0 0,-1 0-1,0-7 1,2 14 10,0 0-1,0 0 1,0 0-1,0-1 1,0 1-1,0 0 1,0 0-1,0-1 1,0 1-1,1 0 1,-1 0-1,0-1 1,1 1-1,-1 0 1,0-1-1,1 1 1,-1 0-1,1-1 1,-1 1-1,1 0 1,-1-1-1,1 1 1,-1-1-1,1 1 1,-1-1-1,1 1 0,0-1 1,-1 0-1,1 1 1,0-1-1,0 0 1,-1 1-1,1-1 1,0 0-1,0 0 1,-1 0-1,1 0 1,0 0-1,0 0 1,0 0-1,-1 0 1,1 0-1,0 0 1,0 0-1,-1 0 1,1 0-1,1-1 1,10-7 24,-1-1-1,0 0 1,-1 0 0,0-1 0,0 0-1,12-17 1,-16 18-9,-2 5 22,-1 0-1,-1 0 0,1-1 0,-1 0 1,1 1-1,-1-1 0,-1 0 1,1 0-1,-1 0 0,0 0 1,0-1-1,0 1 0,-1 0 1,1 0-1,-1-1 0,-1-5 0,-2-5 103,0 0 0,0 0-1,-10-23 1,10 29-105,-31-95 208,29 95-71,4 16-50,10 22-26,83 119 227,-19-36-2728,-68-94-2041</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40.246"/>
    </inkml:context>
    <inkml:brush xml:id="br0">
      <inkml:brushProperty name="width" value="0.05" units="cm"/>
      <inkml:brushProperty name="height" value="0.05" units="cm"/>
      <inkml:brushProperty name="color" value="#FF0066"/>
    </inkml:brush>
  </inkml:definitions>
  <inkml:trace contextRef="#ctx0" brushRef="#br0">83 709 9770,'-76'-37'3845,"75"37"-3777,1 0 0,0 0 1,-1 0-1,1-1 0,0 1 0,-1 0 1,1 0-1,0 0 0,-1 0 0,1-1 1,0 1-1,0 0 0,-1 0 0,1 0 1,0-1-1,0 1 0,0 0 1,-1-1-1,1 1 0,0 0 0,0 0 1,0-1-1,0 1 0,0 0 0,-1-1 1,1 1-1,0 0 0,0-1 0,0 1 1,0 0-1,0-1 0,0 1 0,0 0 1,0-1-1,0 1 0,0 0 0,0-1 1,0 1-1,1 0 0,-1-1 0,0 1 1,0 0-1,0-1 0,0 1 0,1 0 1,-1 0-1,0-1 0,0 1 0,0 0 1,1 0-1,-1-1 0,0 1 0,0 0 1,1 0-1,-1 0 0,0-1 0,1 1 1,-1 0-1,22-10 845,-19 8-507,8-4 101,0 0 0,-1-1 0,1 0 0,-1-1 0,-1 0 0,0-1 0,0 0 0,-1 0 0,0-1 0,10-15 0,-14 17-437,1 1 0,-1-1 0,-1-1 1,0 1-1,0 0 0,0-1 0,-1 0 1,-1 1-1,1-1 0,-1 0 0,-1 0 1,1 0-1,-2 0 0,1 0 0,-3-13 0,-3-3-165,-1-1-1,-1 0 0,-16-34 1,20 54 109,3 10 61,6 12-23,102 203 39,-87-182-93,-14-28-125,0 1 0,-1 0 1,0 0-1,0 0 0,-2 1 0,5 16 0,-18-28-7748,-9-16 3969,11 10 3903,7 6 233,0 1 0,0-1 0,0 0 0,0 1 0,0-1-1,0 0 1,0 0 0,0 0 0,0 1 0,1-1 0,-1 0-1,0 0 1,1 0 0,-1 0 0,1 0 0,-1-1 0,1 1-1,-1 0 1,1 0 0,0 0 0,0 0 0,-1 0 0,1-1-1,0-1 1,1-1 297,0 1-1,0-1 0,0 1 1,0 0-1,1-1 0,-1 1 1,1 0-1,0 0 1,0 0-1,4-5 0,0 0-524,9-12 54,19-32 1,-34 51-25,0 0 1,1 0-1,-1 0 1,0 0-1,1 0 1,-1 0-1,1 1 1,-1-1-1,1 0 1,0 0-1,-1 1 0,1-1 1,0 0-1,-1 1 1,1-1-1,0 1 1,0-1-1,-1 1 1,1-1-1,0 1 1,0-1-1,0 1 1,0 0-1,0-1 1,0 1-1,0 0 0,0 0 1,0 0-1,0 0 1,0 0-1,0 0 1,0 0 476,9 12 135,-4-7-594,1-2 0,0 1 0,0-1-1,0 0 1,0 0 0,0-1 0,1 0-1,-1 0 1,9 1 0,-13-3-44,-1 0-1,0 0 1,0-1 0,1 1 0,-1 0-1,0-1 1,0 0 0,0 1 0,0-1-1,1 0 1,-1 0 0,0 0 0,-1 0-1,1-1 1,0 1 0,0 0 0,3-4-1,21-27 47,-25 30-50,3-4 6,0 0 0,-1-1 0,0 1 0,0-1 1,-1 0-1,1 0 0,-2 0 0,1 0 0,-1 0 0,0 0 0,0-1 0,-1 1 0,0 0 0,0-1 0,-1 1 0,0 0 0,0 0 0,-1 0 0,-4-13 1,6 19-9,0 0 1,-1 0 0,1 0-1,0 1 1,-1-1 0,1 0-1,-1 0 1,0 0 0,1 0-1,-1 0 1,0 0 0,1 1-1,-1-1 1,0 0 0,0 1-1,1-1 1,-1 0 0,0 1-1,0-1 1,0 1 0,0 0-1,0-1 1,0 1 0,0 0-1,0-1 1,0 1 0,0 0-1,0 0 1,0 0 0,0 0-1,-2 0 1,4 8-84,1-1 81,0 1-1,1-1 1,0 1-1,0-1 1,1 0-1,0 0 1,7 10-1,-7-13 4,0 0-1,0 0 1,0-1-1,1 0 1,-1 0-1,1 0 1,0-1-1,-1 1 1,1-1-1,0 0 1,0-1-1,1 1 1,-1-1-1,0 0 1,0 0 0,1-1-1,-1 1 1,0-1-1,1 0 1,-1-1-1,1 1 1,7-3-1,-9 2 31,0-1 0,0 0 0,0 1 0,0-2 0,-1 1 0,1 0 0,-1-1 0,1 1 0,-1-1 0,0 0 0,0 0 0,0-1 0,0 1 0,-1 0 0,4-5 0,3-9 402,0 0 0,8-22 0,-2 5 426,-14 32-819,5-12 247,1 1 1,0 0 0,17-21 0,-21 30-294,1 0-1,-1 1 0,1-1 1,0 1-1,0 0 1,0 0-1,1 1 0,-1-1 1,0 1-1,1 0 1,0 0-1,-1 1 0,1-1 1,0 1-1,6-1 1,-9 2-125,0 0 0,0-1 0,0 1 0,0-1 1,0 1-1,-1-1 0,1 0 0,0 0 0,0 0 1,0 0-1,2-2 0,-2 1-457,-1-1 0,1 1 0,0 0 1,-1-1-1,1 0 0,-1 1 0,0-1 0,0 0 0,0 0 0,1-3 0,3-7-1129,5-18-180</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4:40.726"/>
    </inkml:context>
    <inkml:brush xml:id="br0">
      <inkml:brushProperty name="width" value="0.05" units="cm"/>
      <inkml:brushProperty name="height" value="0.05" units="cm"/>
      <inkml:brushProperty name="color" value="#FF0066"/>
    </inkml:brush>
  </inkml:definitions>
  <inkml:trace contextRef="#ctx0" brushRef="#br0">110 0 19124,'-14'32'8090,"-6"1"-5058,-1 1-1055,0-10-1537,3-4-352,9-20-944,4-13-2297,3-15 2145</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05.495"/>
    </inkml:context>
    <inkml:brush xml:id="br0">
      <inkml:brushProperty name="width" value="0.05" units="cm"/>
      <inkml:brushProperty name="height" value="0.05" units="cm"/>
      <inkml:brushProperty name="color" value="#FF0066"/>
    </inkml:brush>
  </inkml:definitions>
  <inkml:trace contextRef="#ctx0" brushRef="#br0">95 181 6561,'-73'-76'2496,"71"74"-2206,-1-1 0,1 0 0,-1 0 1,1 0-1,0 0 0,1-1 0,-1 1 0,-2-7 1,4 9-198,-1 1 0,1-1 0,0 0 0,0 1 0,0-1 0,0 0 0,0 1 0,0-1 0,0 1 0,0-1 0,0 0 0,0 1 0,1-1 0,-1 0 0,0 1 0,0-1 0,1 1 0,-1-1 0,0 0 0,0 1 0,1-1 0,-1 1 0,1-1 0,-1 1 0,1-1 0,-1 1 0,1-1 0,0 1 0,0-1 93,1 0 0,0 1-1,0-1 1,0 1 0,0 0 0,0-1 0,0 1-1,0 0 1,0 0 0,0 0 0,0 0 0,-1 1-1,1-1 1,0 1 0,0-1 0,0 1 0,0-1-1,0 1 1,-1 0 0,3 1 0,6 4 266,7 6 375,1-2 0,25 11 0,-35-18-672,0 0 0,1-1 0,-1 0-1,0-1 1,1 0 0,-1 0 0,1 0-1,16-2 1,13-5 339,-1-1-1,56-19 0,-59 15-296,1 2-1,0 1 0,40-3 0,-7 10 3,0 3 1,112 18-1,65 4 242,-97-20-109,-52 1 21,0-5 1,126-15-1,-71-22 18,-15 3 619,-117 30-863,0 2 0,1 0 0,-1 1 0,0 2 0,24 2 0,-28 0-366,11 1-2164,-20-8 1510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28.717"/>
    </inkml:context>
    <inkml:brush xml:id="br0">
      <inkml:brushProperty name="width" value="0.05" units="cm"/>
      <inkml:brushProperty name="height" value="0.05" units="cm"/>
      <inkml:brushProperty name="color" value="#FF0066"/>
    </inkml:brush>
  </inkml:definitions>
  <inkml:trace contextRef="#ctx0" brushRef="#br0">151 300 936,'-7'3'110,"0"0"0,1 0 0,-1 1 0,1 0 0,-10 7 0,-20 10 12867,32-21-12134,-2 11-889,-16 30 131,17-32-59,0 1 1,1-1-1,0 1 0,0 0 1,1 0-1,0 0 1,-1 12-1,3-16-15,1 0-1,0 0 1,0-1 0,0 1 0,1 0-1,0-1 1,0 1 0,0 0 0,1-1-1,0 1 1,0-1 0,0 0-1,1 0 1,0 1 0,0-2 0,0 1-1,0 0 1,1-1 0,0 1 0,0-1-1,0 0 1,5 4 0,-6-6-14,1 1 0,-1 0 1,1-1-1,0 0 0,-1 0 1,1 0-1,0 0 0,0-1 1,0 0-1,1 1 0,-1-2 1,0 1-1,0 0 0,1-1 1,-1 0-1,0 0 0,0 0 1,1 0-1,-1-1 0,0 1 1,0-1-1,1 0 0,-1-1 1,0 1-1,0-1 0,0 0 1,0 0-1,-1 0 0,7-5 1,-4 2 25,-2 0 1,1 0-1,0-1 0,-1 1 1,0-1-1,-1 0 1,1-1-1,-1 1 1,0 0-1,-1-1 0,0 0 1,0 0-1,0 1 1,-1-1-1,0 0 1,1-12-1,-1 2 10,-1-1 0,-1 0 0,0 1 0,-1-1 0,-7-25 0,6 31-53,-50-160-622,45 153 688,0 2 0,-1-1 1,-1 1-1,0 0 0,-1 1 0,-1 1 1,-17-18-1,18 19 261,10 13-201,0-1 0,0 1-1,0 0 1,0 0 0,0-1 0,0 1 0,0 0 0,0 0-1,-1 0 1,1 0 0,0 0 0,-1 1 0,1-1-1,0 0 1,-1 1 0,1-1 0,-1 1 0,-2-2 0,3 7 115,2 19-10,1 0 0,2 0 0,0 0-1,1-1 1,2 0 0,0 0 0,13 26 0,-3-13 18,1-1 0,2-1 0,41 55 0,-58-84-252,0-1-1,1 0 0,-1-1 0,1 1 1,0 0-1,0-1 0,0 0 1,0 0-1,0 0 0,1-1 1,0 1-1,-1-1 0,1 0 1,0 0-1,8 1 0,-9-2-202,1-1-1,-1-1 1,0 1 0,1 0-1,-1-1 1,0 0-1,0 0 1,1 0-1,-1-1 1,0 1-1,0-1 1,0 0 0,-1 0-1,1 0 1,0-1-1,-1 1 1,1-1-1,-1 0 1,3-3-1,22-23-837</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19.950"/>
    </inkml:context>
    <inkml:brush xml:id="br0">
      <inkml:brushProperty name="width" value="0.05" units="cm"/>
      <inkml:brushProperty name="height" value="0.05" units="cm"/>
      <inkml:brushProperty name="color" value="#FF0066"/>
    </inkml:brush>
  </inkml:definitions>
  <inkml:trace contextRef="#ctx0" brushRef="#br0">0 0 11771,'7'2'4841,"-1"14"-2745,9 5-368,4 15-527,0 3-65,15 7-392,-1 0-200,1-1-280,1-1-120,-4-9-96,1-1-56,-7-13-400,-4-6-368,-5-9-672,-10-6-449,-7-9-791,-2-9 1663</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20.405"/>
    </inkml:context>
    <inkml:brush xml:id="br0">
      <inkml:brushProperty name="width" value="0.05" units="cm"/>
      <inkml:brushProperty name="height" value="0.05" units="cm"/>
      <inkml:brushProperty name="color" value="#FF0066"/>
    </inkml:brush>
  </inkml:definitions>
  <inkml:trace contextRef="#ctx0" brushRef="#br0">1 236 7178,'0'-1'224,"0"1"0,0-1 1,0 1-1,0-1 1,0 0-1,0 1 1,1-1-1,-1 1 0,0-1 1,0 0-1,1 1 1,-1-1-1,0 1 1,1-1-1,-1 1 0,0-1 1,1 1-1,-1 0 1,1-1-1,-1 1 1,0-1-1,1 1 0,-1 0 1,1-1-1,1 1 1,17-17 1082,-17 16-995,30-25 1516,4-4-298,1 1 0,2 2 0,65-34 0,-92 55-1350,1 1 0,0 0 0,1 1 0,-1 0 0,1 2 0,0-1 0,13 0 1,-18 3-97,0 0 0,1 1 0,-1 0 0,0 0 0,0 1 0,-1 0 0,1 1 0,0 0 0,-1 0 0,1 1 0,13 8 0,-16-8-56,0 1 0,-1 0 0,1 0 0,-1 0 0,0 1-1,-1-1 1,1 1 0,-1 0 0,-1 1 0,1-1 0,-1 1-1,0-1 1,0 1 0,-1 0 0,0 0 0,0 0 0,0 1-1,-1-1 1,0 0 0,-1 13 0,0 10 8,-1 0 1,-2 0 0,-11 50-1,11-64-33,-1-1 0,-1 0 0,0 0 0,-1 0 0,0-1 0,-10 15 0,13-23-175,-1-1-1,1 0 0,-1 0 0,0 0 1,0-1-1,-1 1 0,1-1 1,-1 0-1,0 0 0,0-1 0,-1 1 1,1-1-1,-1 0 0,1-1 0,-1 1 1,0-1-1,0 0 0,-8 1 0,13-3 38,0 0 0,-1 1 0,1-1 0,0 0-1,-1 0 1,1 0 0,0 0 0,-1 0 0,1 0-1,0-1 1,-1 1 0,1 0 0,0-1 0,0 1-1,-1-1 1,1 1 0,0-1 0,0 1-1,0-1 1,-1 0 0,1 0 0,0 0 0,0 1-1,0-1 1,1 0 0,-1 0 0,0 0 0,0 0-1,0-1 1,0-1 0,-10-26-1185</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20.873"/>
    </inkml:context>
    <inkml:brush xml:id="br0">
      <inkml:brushProperty name="width" value="0.05" units="cm"/>
      <inkml:brushProperty name="height" value="0.05" units="cm"/>
      <inkml:brushProperty name="color" value="#FF0066"/>
    </inkml:brush>
  </inkml:definitions>
  <inkml:trace contextRef="#ctx0" brushRef="#br0">0 345 7466,'12'1'1355,"-1"1"1,0 1 0,0-1-1,-1 2 1,1-1 0,-1 2-1,11 4 1,-17-6-1163,1-1 1,-1 1-1,0 0 0,0 0 1,0 0-1,0 1 0,-1-1 1,0 1-1,1 0 0,-1 0 1,0 0-1,-1 0 1,1 1-1,-1-1 0,0 1 1,0 0-1,0-1 0,1 7 1,-40-47 24,26 24-218,2 4-9,1 0 0,0 0 0,1-1 0,0 0 0,1-1 0,0 0 1,0 0-1,1 0 0,-5-14 0,9 23 6,1 0 1,-1 1-1,1-1 0,0 0 0,-1 0 1,1 1-1,0-1 0,0 0 0,0 0 1,0 0-1,0 0 0,0 1 0,0-1 1,0 0-1,0 0 0,0 0 0,0 0 1,0 1-1,0-1 0,1 0 0,-1 0 1,0 0-1,1 1 0,-1-1 0,1 0 1,-1 0-1,1 1 0,-1-1 0,1 0 1,-1 1-1,1-1 0,0 1 0,-1-1 1,1 1-1,0-1 0,-1 1 0,1-1 1,0 1-1,0 0 0,-1-1 0,1 1 1,0 0-1,0 0 0,0 0 0,-1-1 1,1 1-1,0 0 0,0 0 0,0 0 1,0 0-1,-1 0 0,1 1 0,0-1 1,0 0-1,0 0 0,1 1 0,6 1-14,1 1-1,-1 0 1,1 0-1,8 6 1,-13-7 14,44 24-17,-20-10 35,32 12-1,-53-25 61,1 0-1,-1 0 0,1-1 0,0-1 0,-1 1 0,1-1 1,0 0-1,0-1 0,13-1 0,-18 1-10,0 0-1,-1-1 0,1 1 1,0-1-1,0 0 1,-1 0-1,1 0 1,0 0-1,-1 0 1,1-1-1,-1 1 0,1-1 1,-1 1-1,0-1 1,4-4-1,-5 4 11,1 0 1,-1 0-1,0 0 0,0 0 0,0 0 1,-1 0-1,1 0 0,0-1 0,-1 1 1,0 0-1,1 0 0,-1-1 0,0 1 1,0 0-1,-1-5 0,0-1 66,-1 0 0,0 1 1,-1-1-1,0 1 0,0-1 0,-1 1 0,1 0 1,-2 0-1,-8-11 0,-9-9-238,0 1 0,-1 2 1,-2 0-1,0 2 0,-37-25 0,47 32-1140,15 14 1120,0 1 1,0-1-1,0 1 0,-1 0 0,1-1 0,0 1 1,0-1-1,0 1 0,0-1 0,0 1 1,0-1-1,0 1 0,0 0 0,1-1 1,-1 1-1,0-1 0,0 1 0,0-1 1,0 1-1,1 0 0,-1-1 0,0 1 1,0-1-1,1 1 0,-1 0 0,1-1 0,2-1-607,0-1 0,1 1 0,0 0 0,-1 0 0,1 1 0,0-1 0,4 0-1,1-2 534,27-11-1150</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21.357"/>
    </inkml:context>
    <inkml:brush xml:id="br0">
      <inkml:brushProperty name="width" value="0.05" units="cm"/>
      <inkml:brushProperty name="height" value="0.05" units="cm"/>
      <inkml:brushProperty name="color" value="#FF0066"/>
    </inkml:brush>
  </inkml:definitions>
  <inkml:trace contextRef="#ctx0" brushRef="#br0">169 384 9082,'11'14'2638,"0"1"-1,-2 0 1,15 27-1,-19-36-272,-8-19-713,-18-32-1617,-2 2 0,-34-49-1,32 55-199,2-1-1,2 0 0,-27-68 0,46 102 149,1 0 1,0 0-1,0 0 0,0-1 0,0 1 0,1 0 0,0-1 0,0 1 0,0-7 1,1 10 12,-1 1 1,0-1-1,0 0 1,1 0-1,-1 1 1,0-1-1,1 0 1,-1 1-1,0-1 1,1 0 0,-1 1-1,1-1 1,0 1-1,-1-1 1,1 1-1,-1-1 1,1 1-1,0-1 1,-1 1-1,1 0 1,1-1 0,-1 0-2,1 1 1,0 0-1,0 0 1,0-1-1,0 1 1,0 1-1,-1-1 1,1 0-1,0 0 1,0 1-1,0-1 1,3 2 0,15 6 94,-1 2 0,0 0 0,0 1 0,-1 1 0,0 1 0,22 21 0,-4 1 511,32 42 0,30 29 58,-91-100-683,-4-3-21,1-1 0,-1 1 1,0 0-1,0 0 1,0 0-1,-1 1 1,1-1-1,-1 1 0,1-1 1,-1 1-1,0 0 1,-1 0-1,2 5 1,-3-9-59,0 1 0,0-1 0,0 1 1,-1-1-1,1 1 0,0-1 0,-1 1 1,1-1-1,-1 1 0,1-1 0,0 1 1,-1-1-1,1 1 0,-1-1 0,1 0 1,-1 1-1,1-1 0,-1 0 0,0 0 1,1 1-1,-1-1 0,1 0 1,-1 0-1,1 0 0,-1 0 0,0 0 1,1 1-1,-1-1 0,0 0 0,1 0 1,-1-1-1,1 1 0,-1 0 0,0 0 1,1 0-1,-1 0 0,1 0 0,-1-1 1,0 1-1,-31-7-3494,30 6 3369,-25-9-1161</inkml:trace>
  <inkml:trace contextRef="#ctx0" brushRef="#br0" timeOffset="1">279 347 8786,'-126'-14'4537,"132"23"-1176,15-1-241,8-4-791,12-8-353,-1-12-616,-7-5-351,-4-10-369,-6 1-352,15-8-248</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23.068"/>
    </inkml:context>
    <inkml:brush xml:id="br0">
      <inkml:brushProperty name="width" value="0.05" units="cm"/>
      <inkml:brushProperty name="height" value="0.05" units="cm"/>
      <inkml:brushProperty name="color" value="#FF0066"/>
    </inkml:brush>
  </inkml:definitions>
  <inkml:trace contextRef="#ctx0" brushRef="#br0">88 1 5977,'-36'23'5544,"-3"7"-3583,28-22-60,9-11-200,8-7 2820,-4 9-4422,1 0 1,-1 1-1,0-1 0,0 1 1,0 0-1,1 0 1,-1 0-1,0 0 1,0 0-1,1 0 1,-1 1-1,0-1 1,0 1-1,0-1 1,0 1-1,1 0 0,-1 0 1,3 1-1,28 24 148,-27-21-163,1 1-46,0 0 0,1 0 1,-1-1-1,1 0 0,0-1 0,0 0 0,1 0 1,0 0-1,11 2 0,-17-5-242,0-1 0,0 1 0,0-1 0,0 0 0,0 0 0,0 0 0,0 0 0,0-1 0,0 1 0,0-1 0,0 0 0,0 0 0,0 0 0,0 0 0,-1 0 0,1-1 0,0 1 1,-1-1-1,1 0 0,-1 0 0,1 1 0,-1-2 0,0 1 0,0 0 0,0 0 0,0-1 0,0 1 0,-1-1 0,3-4 0,6-14-1016</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23.502"/>
    </inkml:context>
    <inkml:brush xml:id="br0">
      <inkml:brushProperty name="width" value="0.05" units="cm"/>
      <inkml:brushProperty name="height" value="0.05" units="cm"/>
      <inkml:brushProperty name="color" value="#FF0066"/>
    </inkml:brush>
  </inkml:definitions>
  <inkml:trace contextRef="#ctx0" brushRef="#br0">199 33 6577,'-120'-31'2833,"118"31"-2733,0 0 0,-1-1 0,1 1 0,0 0 0,0 0 0,0 0 0,0 0 0,0 0 0,0 0 0,0 1 0,0-1 0,0 1 0,0 0 0,0-1 0,0 1 0,0 0 1,1 0-1,-1 0 0,0 0 0,0 0 0,1 1 0,-1-1 0,1 0 0,-1 1 0,1-1 0,0 1 0,-1 0 0,1-1 0,0 1 0,0 0 0,0 0 0,0 0 0,1 0 0,-1 0 0,0 0 0,1 0 0,0 0 0,-1 0 0,1 0 0,0 2 0,-2 3 285,-3 15 213,0 1 1,2-1-1,1 1 0,0 0 0,2 0 0,3 30 0,-1-37-455,0 0-1,1 0 0,0 0 0,2 0 0,0-1 1,0 0-1,2 0 0,0 0 0,14 22 1,-17-31-83,1 0 0,-1-1 0,1 0 1,0 0-1,0 0 0,1 0 1,-1-1-1,1 0 0,0 0 1,0-1-1,1 1 0,-1-1 0,1-1 1,-1 1-1,8 1 0,-5-3 21,-1 0 1,1 0-1,-1-1 0,1 0 0,0 0 0,-1-1 0,1 0 0,-1 0 0,1-1 1,-1 0-1,9-4 0,-2-1 34,-1 1 1,0-2 0,0 1-1,-1-2 1,0 0-1,-1-1 1,0 0 0,0-1-1,-1 0 1,0 0-1,-1-1 1,-1-1 0,10-15-1,-14 18-46,0 0-1,0-1 0,-1 1 1,0-1-1,-1 1 1,0-1-1,-1 0 0,0 0 1,-1 0-1,0-1 0,-1 1 1,-1-13-1,0 17-48,0 0-1,-1 0 1,1 1-1,-1-1 1,-1 0-1,1 1 0,-1 0 1,0-1-1,-1 1 1,1 0-1,-1 1 1,0-1-1,-1 1 1,1 0-1,-1 0 1,0 0-1,0 0 1,-1 1-1,1 0 0,-13-6 1,5 4-141,0 0 1,-1 1-1,0 0 1,0 2-1,0-1 1,0 2-1,0 0 0,-24-1 1,29 3-348,0 0 0,-1 1-1,1 0 1,0 0 0,0 1 0,0 0 0,0 0 0,0 1 0,1 0-1,-1 1 1,1 0 0,0 0 0,0 1 0,-12 9 0,0 9-766</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23.889"/>
    </inkml:context>
    <inkml:brush xml:id="br0">
      <inkml:brushProperty name="width" value="0.05" units="cm"/>
      <inkml:brushProperty name="height" value="0.05" units="cm"/>
      <inkml:brushProperty name="color" value="#FF0066"/>
    </inkml:brush>
  </inkml:definitions>
  <inkml:trace contextRef="#ctx0" brushRef="#br0">1 34 6049,'0'13'3817,"8"2"72,16-14-1833,3 1 41,11-5-313,0-2-159,1-2-545,-2 1-312,1-4-472,-9 7-120,-5-4-208,-3 2-240,-8 5-624,-2-8-424,-7 7-1073,-3-4-288,-6 0 1689</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24.322"/>
    </inkml:context>
    <inkml:brush xml:id="br0">
      <inkml:brushProperty name="width" value="0.05" units="cm"/>
      <inkml:brushProperty name="height" value="0.05" units="cm"/>
      <inkml:brushProperty name="color" value="#FF0066"/>
    </inkml:brush>
  </inkml:definitions>
  <inkml:trace contextRef="#ctx0" brushRef="#br0">55 64 7122,'-4'1'401,"0"2"0,1-1 1,0 0-1,-1 1 0,1 0 1,0 0-1,0 0 0,1 0 1,-1 0-1,0 0 1,1 1-1,0-1 0,0 1 1,0 0-1,-2 5 0,2-2-78,0 0-1,1 0 0,0 0 1,0 1-1,0-1 0,1 0 1,0 1-1,2 7 0,2 10 173,1 0 0,1 0-1,19 45 1,-20-56-368,1 0 1,1 0-1,0-1 1,1 0-1,0-1 1,1 0 0,0 0-1,1 0 1,1-1-1,-1-1 1,21 15-1,-25-20-72,1-1-1,0 0 0,1 0 0,-1-1 0,1 0 1,0 0-1,0-1 0,-1 0 0,2 0 1,-1-1-1,0 0 0,0 0 0,0-1 1,0 0-1,1 0 0,-1-1 0,0 0 0,0-1 1,0 0-1,0 0 0,0 0 0,13-7 1,-8 1 18,0 1 1,-1-2 0,0 0 0,-1 0-1,0-1 1,0 0 0,-1-1 0,0 0-1,-1-1 1,0 0 0,11-20 0,-9 13 91,-2-1 0,1 0 0,-2 0 1,-1-1-1,-1 0 0,0-1 0,2-24 1,-7 39-122,0 1 0,-1 0 0,0-1 0,0 1 0,-1 0 0,1-1 0,-1 1 0,-1 0 0,1 0 0,-1 0 0,0 0 0,-1 0 0,1 0 0,-1 0 0,-1 1 0,-4-8 0,3 7-40,-1 0 0,1 1 0,-1 0 0,-1 0 0,1 0 1,-1 1-1,1 0 0,-1 0 0,0 0 0,-1 1 0,-12-4 0,5 3-248,-1 0 0,0 2 0,0-1 0,1 2 0,-1 0 0,0 1 0,0 1 0,0 0 1,0 1-1,0 1 0,0 0 0,-17 7 0,27-8 211,-1 0 0,1 1 1,0-1-1,1 1 0,-1 1 0,0-1 1,1 1-1,0 0 0,0 0 1,0 1-1,0-1 0,-4 7 0,-6 20 349</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25.003"/>
    </inkml:context>
    <inkml:brush xml:id="br0">
      <inkml:brushProperty name="width" value="0.05" units="cm"/>
      <inkml:brushProperty name="height" value="0.05" units="cm"/>
      <inkml:brushProperty name="color" value="#FF0066"/>
    </inkml:brush>
  </inkml:definitions>
  <inkml:trace contextRef="#ctx0" brushRef="#br0">1 0 7946,'0'7'4097,"12"-6"-1353,19 3-543,-3-3-89,17-2-448,0 2-263,1-1-593,-1 5-264,-9-3-360,-6-2-96,-5 3-216,-4-5-392,-8 1-696,-9-3-1097,-4-2 1417</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25.480"/>
    </inkml:context>
    <inkml:brush xml:id="br0">
      <inkml:brushProperty name="width" value="0.05" units="cm"/>
      <inkml:brushProperty name="height" value="0.05" units="cm"/>
      <inkml:brushProperty name="color" value="#FF0066"/>
    </inkml:brush>
  </inkml:definitions>
  <inkml:trace contextRef="#ctx0" brushRef="#br0">93 156 5561,'-9'19'5951,"0"18"-3548,5-17-1367,2-9-856,0-1-1,1 1 0,1-1 1,0 1-1,0 0 1,1-1-1,0 1 1,1 0-1,0-1 0,0 0 1,2 1-1,-1-1 1,1-1-1,0 1 1,1 0-1,0-1 0,11 15 1,-12-20-136,-1 1 0,1 0 0,0-1 0,0 0 0,0 0 0,0 0 1,1-1-1,0 0 0,-1 1 0,1-2 0,0 1 0,1 0 0,-1-1 0,0 0 0,1 0 0,-1-1 1,1 0-1,0 1 0,-1-2 0,1 1 0,0-1 0,0 0 0,-1 0 0,1 0 0,0-1 0,0 0 1,-1 0-1,1-1 0,-1 0 0,1 1 0,-1-2 0,0 1 0,9-6 0,0-1 66,-1-1-1,0-1 1,0 0-1,-1-1 1,0 0-1,-1-1 1,-1 0-1,0-1 1,-1 0-1,0 0 1,-1-1-1,-1 0 1,0-1-1,-1 0 1,-1 0-1,0 0 1,-1 0-1,3-33 1,-7 42-40,1 1-1,-1-1 1,-1 0 0,1 1 0,-1-1 0,0 1 0,-1-1 0,1 1 0,-1 0 0,-1 0 0,1 0-1,-1 0 1,0 0 0,0 0 0,-1 0 0,0 1 0,0 0 0,0 0 0,-1 0 0,1 0 0,-1 1-1,0 0 1,0 0 0,-1 0 0,1 0 0,-1 1 0,0 0 0,0 0 0,-12-3 0,4 2-42,1 0 1,0 2-1,-1 0 0,0 0 1,1 1-1,-1 1 1,0 0-1,0 1 1,1 0-1,-1 1 1,0 1-1,1 0 0,-19 8 1,11-3-68,0 2 1,-20 12-1,34-18-97,0 0-1,1 1 1,-1 0-1,1 0 1,0 0-1,1 1 1,-1 0-1,-8 13 1,13-17-12,0-1 1,0 1 0,0-1 0,1 1 0,-1 0 0,1 0 0,-1-1 0,1 1 0,-1 0 0,1 0-1,0 0 1,0 0 0,0-1 0,0 1 0,0 0 0,0 0 0,1 0 0,-1 0 0,0-1 0,1 1-1,0 0 1,-1 0 0,1-1 0,0 1 0,0-1 0,0 1 0,0-1 0,0 1 0,0-1 0,0 1-1,1-1 1,1 2 0,38 17-1434</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29.139"/>
    </inkml:context>
    <inkml:brush xml:id="br0">
      <inkml:brushProperty name="width" value="0.05" units="cm"/>
      <inkml:brushProperty name="height" value="0.05" units="cm"/>
      <inkml:brushProperty name="color" value="#FF0066"/>
    </inkml:brush>
  </inkml:definitions>
  <inkml:trace contextRef="#ctx0" brushRef="#br0">9 1 9738,'-8'11'3945,"11"17"-2297,3 3-351,6 4-201,4 1-112,-1-7-320,2-2-192,-2-4-272,-2-4-48,-3-6-96,-2-1-232,-7-9-632,1-3-280,-5 0-1073,1-2 1321</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26.055"/>
    </inkml:context>
    <inkml:brush xml:id="br0">
      <inkml:brushProperty name="width" value="0.05" units="cm"/>
      <inkml:brushProperty name="height" value="0.05" units="cm"/>
      <inkml:brushProperty name="color" value="#FF0066"/>
    </inkml:brush>
  </inkml:definitions>
  <inkml:trace contextRef="#ctx0" brushRef="#br0">0 52 6401,'7'7'4097,"1"1"80,11 0-1928,2-5 15,5-5-375,6-2-225,9-4-488,1-1-248,2 1-456,-6-3-168,-2 5-135,-5-3-81,-4 1-345,-2 4-335,-11-1-1048,-3 1-817</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26.540"/>
    </inkml:context>
    <inkml:brush xml:id="br0">
      <inkml:brushProperty name="width" value="0.05" units="cm"/>
      <inkml:brushProperty name="height" value="0.05" units="cm"/>
      <inkml:brushProperty name="color" value="#FF0066"/>
    </inkml:brush>
  </inkml:definitions>
  <inkml:trace contextRef="#ctx0" brushRef="#br0">53 113 7586,'-2'0'277,"0"0"0,-1 0 1,1 0-1,0 1 0,0-1 1,0 1-1,0 0 0,-1 0 1,1-1-1,0 1 1,0 0-1,0 1 0,1-1 1,-1 0-1,0 1 0,0-1 1,1 1-1,-1-1 0,1 1 1,-2 2-1,1-1-48,0 0-1,1 0 1,0 0 0,0 0-1,0 1 1,0-1-1,1 0 1,-1 0 0,1 1-1,0-1 1,0 0 0,0 5-1,2 3 56,-1 0-1,2 0 1,-1-1-1,2 1 1,-1-1 0,2 0-1,8 17 1,-3-12-110,0 0 1,1-1-1,0 0 1,1 0-1,1-2 1,0 1-1,1-2 1,0 0-1,0 0 1,1-2-1,1 0 1,0 0-1,0-1 1,21 6-1,-26-10-78,0-1 0,0 0 0,0-1 0,1-1 0,-1 1 0,1-2 0,-1 1 0,0-2 0,1 1 0,-1-2 0,1 0 0,-1 0 0,0-1 0,0 0 0,0-1 0,-1 0 0,1 0 0,-1-1 0,0-1 0,0 0 0,0 0 0,-1-1 0,11-11 0,-13 11 42,1 0 1,-1-1-1,-1 0 1,0 0-1,0-1 0,0 0 1,-1 0-1,-1 0 1,1-1-1,-2 0 1,1 1-1,3-19 1,-6 20-41,0 0 0,-1 0 0,1 0 0,-2 0 0,1 0 0,-1 0 0,0 1 0,-1-1 0,0 0 0,0 0 0,-1 1 0,1-1 0,-2 1 0,1 0 0,-1 0 0,0 0 0,-7-8 0,1 3-96,0 1 0,-1 1 0,0 0 0,0 0 0,-1 1 0,0 1 0,-1 0 0,0 1 0,0 0-1,-18-6 1,19 8-246,0 1-1,0 1 0,-1 0 0,1 0 1,-1 1-1,1 1 0,-1 0 0,1 1 1,-1 0-1,0 1 0,1 1 1,-18 3-1,26-4 315,0 1 0,0-1 0,1 1 0,-1-1 0,0 1 0,1 0 0,-1 1 0,1-1 0,-6 6 0,5-4-45,0 1-1,1 0 1,0 0-1,0 0 1,-3 8 0,5-12-28</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27.114"/>
    </inkml:context>
    <inkml:brush xml:id="br0">
      <inkml:brushProperty name="width" value="0.05" units="cm"/>
      <inkml:brushProperty name="height" value="0.05" units="cm"/>
      <inkml:brushProperty name="color" value="#FF0066"/>
    </inkml:brush>
  </inkml:definitions>
  <inkml:trace contextRef="#ctx0" brushRef="#br0">1 1 8778,'16'24'4097,"15"-5"-1857,8-1-199,11-8-473,1 1-320,6-4-360,-5-4-191,-13 0-289,-12-8-192,-12-1-872,1-1-841,-11-4-2632,-2 11 2545</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27.701"/>
    </inkml:context>
    <inkml:brush xml:id="br0">
      <inkml:brushProperty name="width" value="0.05" units="cm"/>
      <inkml:brushProperty name="height" value="0.05" units="cm"/>
      <inkml:brushProperty name="color" value="#FF0066"/>
    </inkml:brush>
  </inkml:definitions>
  <inkml:trace contextRef="#ctx0" brushRef="#br0">0 255 7434,'2'-6'679,"0"1"1,0-1 0,1 0 0,0 1 0,0-1 0,0 1-1,1 0 1,0 0 0,0 0 0,0 1 0,0-1 0,6-3-1,-10 7-641,0 1-1,1 0 1,-1 0-1,0-1 1,0 1-1,1 0 1,-1 0-1,0-1 0,1 1 1,-1 0-1,0 0 1,1 0-1,-1 0 1,0 0-1,1 0 0,-1 0 1,0 0-1,1-1 1,-1 1-1,1 0 1,-1 0-1,0 1 1,1-1-1,-1 0 0,0 0 1,1 0-1,-1 0 1,0 0-1,1 0 1,-1 0-1,0 1 1,1-1-1,-1 0 0,0 0 1,1 0-1,-1 1 1,1-1-1,4 17 603,-6 18 41,1-33-665,0 0 1,0-1-1,-1 1 1,1-1-1,0 1 1,-1-1-1,1 1 1,-1-1-1,1 1 1,-1-1-1,0 1 1,0-1-1,1 0 1,-1 1-1,0-1 1,0 0-1,-1 0 1,1 0-1,0 0 1,0 0-1,0 0 1,-1 0-1,1 0 1,0 0-1,-1-1 1,1 1-1,-1 0 1,1-1-1,-1 1 1,1-1-1,-1 0 1,1 1-1,-1-1 1,1 0-1,-1 0 1,0 0-1,-1 0 1,0-2 147,5 23-50,1 0 0,1 0 1,1 0-1,1-1 0,0 0 1,2 0-1,12 24 0,-16-36-60,0 0 0,0 0 0,1 0-1,0-1 1,1 0 0,0 0 0,0 0 0,0-1-1,1 0 1,-1 0 0,2-1 0,-1 0-1,1 0 1,-1-1 0,1 1 0,0-2-1,1 1 1,-1-1 0,1-1 0,-1 1-1,1-1 1,0-1 0,0 0 0,0 0 0,0-1-1,0 0 1,0 0 0,0-1 0,-1 0-1,1-1 1,0 0 0,0 0 0,-1-1-1,14-5 1,-5-1 13,-1 0-1,0-1 0,0-1 1,-1 0-1,-1-1 1,0-1-1,0 0 1,-2-1-1,20-26 1,-19 21 142,-1 0 0,0-1 0,-2 0 0,0 0 0,-1-1 1,-2-1-1,10-37 0,-16 51-49,1-1 0,-1 0-1,-1 1 1,1-1 0,-2 0 0,1 1-1,-1-1 1,0 1 0,-1-1 0,0 1-1,-6-16 1,6 18-53,-2 0-1,1 0 1,0 1 0,-1-1-1,0 1 1,-1 0 0,1 0-1,-1 0 1,0 1 0,0-1-1,0 1 1,-1 0 0,1 1-1,-1 0 1,-12-6-1,6 5-39,-1 0 0,0 1-1,-1 0 1,1 0 0,0 2-1,-1 0 1,0 0-1,1 1 1,-1 1 0,1 0-1,0 1 1,-1 1 0,1 0-1,0 0 1,-25 11-1,15-3-113,0 0 1,1 1-1,0 1 0,1 1 0,1 1 0,0 1 0,-28 29 0,13-3-741,33-40 713,1 0-1,0 0 0,0 1 1,-1-1-1,1 0 0,1 0 1,-1 0-1,0 1 0,0-1 1,1 1-1,0-1 0,-1 0 1,1 1-1,0-1 0,0 1 0,0-1 1,0 0-1,2 5 0,-1-4 11,1-1 0,-1 1 0,1 0 0,0-1 0,0 1 0,0-1 0,1 0 0,-1 0 0,4 3 0,2 2-59</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32.702"/>
    </inkml:context>
    <inkml:brush xml:id="br0">
      <inkml:brushProperty name="width" value="0.05" units="cm"/>
      <inkml:brushProperty name="height" value="0.05" units="cm"/>
      <inkml:brushProperty name="color" value="#FF0066"/>
    </inkml:brush>
  </inkml:definitions>
  <inkml:trace contextRef="#ctx0" brushRef="#br0">46 1065 9138,'-2'0'234,"1"0"-1,-1-1 1,0 1-1,1-1 1,-1 1 0,1-1-1,-1 0 1,1 0-1,-1 0 1,1 0 0,0 0-1,-1 0 1,1 0-1,0 0 1,0 0 0,0-1-1,0 1 1,0 0 0,0-1-1,0 1 1,0-1-1,0 1 1,1-1 0,-1 1-1,1-1 1,-1-3-1,-10-47 1218,10 30-1016,0-1 1,1 0-1,1 0 1,1 0-1,1 0 1,1 1-1,1-1 1,1 1-1,1 0 0,12-26 1,-17 44-371,1-1-1,-1 1 1,1 0 0,-1 0 0,1 0-1,0 0 1,1 1 0,-1-1 0,1 1 0,-1 0-1,1 0 1,0 0 0,0 0 0,1 1-1,7-4 1,-9 5-51,0 0 0,0 0 0,0 1 0,0 0 0,0-1-1,0 1 1,0 0 0,0 1 0,0-1 0,0 0 0,0 1 0,0 0 0,0 0 0,0 0 0,0 0 0,0 0-1,-1 0 1,1 1 0,0-1 0,-1 1 0,1 0 0,-1 0 0,1 0 0,-1 0 0,3 4 0,6 7-2,-1 1 0,-1 0 0,0 0 1,-1 1-1,-1 0 0,0 1 0,-1-1 1,-1 1-1,5 27 0,-27-158 24,10 82-156,1 0 0,2-1 0,2 1 0,3-60 0,-1 91 116,0 0-1,0 0 1,0 0-1,0 1 1,1-1 0,-1 0-1,1 0 1,-1 0-1,1 1 1,0-1-1,0 0 1,0 1-1,0-1 1,0 1 0,0-1-1,0 1 1,0 0-1,1-1 1,-1 1-1,0 0 1,1 0 0,2-2-1,-3 3 2,1 0 0,-1 0 0,1-1 0,0 1 1,-1 0-1,1 0 0,0 1 0,-1-1 0,1 0 0,0 0 0,-1 1 0,1-1 0,-1 1 0,1-1 0,-1 1 0,1 0 1,-1 0-1,1 0 0,-1 0 0,0 0 0,1 0 0,-1 0 0,1 1 0,4 3 12,-1 0-1,1 0 1,-1-1-1,1 0 1,0 0-1,1 0 1,-1-1-1,1 0 1,0 0-1,-1-1 1,1 0-1,0 0 1,1-1 0,-1 1-1,0-1 1,0-1-1,0 0 1,1 0-1,-1 0 1,0-1-1,0 0 1,0 0-1,0-1 1,0 0-1,0 0 1,0-1-1,0 0 1,-1 0-1,1 0 1,-1-1-1,0 0 1,8-6 0,-7 3 0,1 0 1,-1 0 0,0 0 0,-1-1 0,0 0 0,0-1 0,-1 1 0,0-1 0,0 0 0,-1 0 0,0-1 0,-1 1 0,0-1 0,0 0 0,-1 0 0,0 0 0,-1 0 0,0 0 0,-1 0-1,0 0 1,0 0 0,-1 0 0,-4-15 0,4 20-2,-1 1 0,0-1 0,0 1 0,0 0 0,-1 0 0,0 0 0,1 0 0,-1 0-1,-1 1 1,1-1 0,0 1 0,-1 0 0,0 0 0,0 0 0,0 0 0,0 1 0,-6-4 0,7 5-7,0 0 0,1-1 1,-1 1-1,0 0 0,0 0 1,0 1-1,0-1 0,0 1 1,0-1-1,0 1 0,0 0 1,0 0-1,0 0 0,0 1 1,0-1-1,1 1 0,-1-1 1,0 1-1,0 0 1,0 0-1,0 0 0,1 1 1,-1-1-1,0 0 0,1 1 1,0 0-1,-1 0 0,-2 3 1,4-4-2,0 0 0,0 0 0,0 0 0,0 0 0,0 1 0,1-1 1,-1 0-1,1 1 0,-1-1 0,1 0 0,-1 1 0,1-1 0,-1 1 0,1-1 1,0 1-1,0-1 0,0 1 0,0-1 0,0 1 0,0-1 0,0 1 0,1-1 1,-1 1-1,1-1 0,-1 0 0,1 1 0,-1-1 0,1 1 0,0-1 0,-1 0 1,1 0-1,0 1 0,0-1 0,0 0 0,0 0 0,0 0 0,0 0 0,0 0 1,1 0-1,1 1 0,2 2 2,1 0 1,0-1-1,0 0 0,0 1 1,1-2-1,-1 1 0,12 2 1,-7-3-1,0-1 1,0 0 0,0-1 0,0-1 0,0 1 0,0-2 0,0 0-1,0 0 1,0 0 0,-1-2 0,1 1 0,19-11 0,-16 7 2,-1 0 1,1-1 0,-1-1-1,-1 0 1,0-1 0,0 0-1,-1-1 1,20-23 0,-27 27 18,0-1 0,0 1 1,-1-1-1,0 1 0,0-1 0,-1 0 1,3-12-1,-4 17 16,-1 0 0,1-1 0,0 1 0,-1-1 0,0 1 0,0 0 0,0-1 0,0 1 0,-1-1 0,1 1 0,-1 0 0,0-1 0,0 1 0,0 0 0,0 0 0,-1-1 0,1 1 0,-1 0 0,0 1 0,-3-5 1,4 6-32,0 0 1,-1 0-1,1 1 1,0-1-1,-1 0 1,1 1 0,-1-1-1,1 1 1,-1-1-1,0 1 1,1 0 0,-1-1-1,1 1 1,-1 0-1,0 0 1,1 0-1,-1 0 1,0 1 0,1-1-1,-1 0 1,1 1-1,-1-1 1,1 1 0,-1-1-1,1 1 1,-1 0-1,1 0 1,-1-1 0,1 1-1,0 0 1,0 0-1,-1 0 1,1 1-1,0-1 1,0 0 0,0 0-1,-1 3 1,-4 3-16,0 1 0,1-1 0,0 1 0,0 0 0,-3 10 0,7-17 3,1 1 0,-1-1 0,1 1 0,-1 0 0,1-1 0,-1 1 0,1 0 0,0-1 0,0 1 0,0 0 0,0-1 0,0 1 0,0 0 0,0-1 0,1 1 0,-1 0 1,1-1-1,-1 1 0,1 0 0,-1-1 0,1 1 0,0-1 0,0 1 0,0-1 0,0 0 0,0 1 0,0-1 0,0 0 0,3 2 0,-3-2-3,0 0 0,0-1 0,1 1 0,-1-1-1,1 1 1,-1-1 0,0 1 0,1-1 0,-1 0 0,1 0 0,-1 0-1,1 0 1,-1 0 0,1 0 0,-1 0 0,1 0 0,-1 0 0,1-1-1,-1 1 1,1-1 0,-1 1 0,0-1 0,1 1 0,-1-1 0,0 0-1,0 0 1,1 0 0,-1 0 0,0 0 0,0 0 0,0 0-1,0 0 1,2-2 0,10-20-11,-11 19 21,0 0 0,0 0 0,0 0 0,0 1 0,1-1 0,5-5 0,-7 8-3,0 0 0,0 1 0,0-1 0,0 0 0,1 1 0,-1-1 1,0 1-1,0-1 0,1 1 0,-1 0 0,0-1 0,1 1 0,-1 0 1,0 0-1,1 0 0,-1 0 0,1 0 0,-1 0 0,0 0 1,1 1-1,-1-1 0,0 0 0,0 1 0,1-1 0,-1 1 0,2 1 1,81 43 56,-21-9 153,-35-20 148,0 1-1,-1 1 1,-2 2-1,0 0 1,37 39-1,-51-46-259,1 0 0,-2 1 0,0 1 0,0-1 0,-2 2 0,0-1-1,0 1 1,-2 0 0,0 1 0,-1-1 0,0 1 0,2 18 0,-7-29-83,1-1-1,0 0 1,-1 1 0,0-1 0,-1 0 0,1 1 0,-1-1 0,0 0 0,0 0 0,0 0 0,-1 0 0,0 0-1,0 0 1,0 0 0,-1 0 0,0-1 0,1 1 0,-2-1 0,-4 6 0,4-6-6,-1-1 1,1 0 0,-1 0 0,1 0-1,-1 0 1,0-1 0,0 0-1,0 0 1,0 0 0,0-1-1,-1 0 1,1 0 0,0 0 0,-1 0-1,1-1 1,-1 0 0,1 0-1,-10-2 1,6 1-75,0-1 0,0 0 1,1 0-1,-1-1 0,1 0 0,-1 0 0,1-1 1,0 0-1,0-1 0,1 1 0,-1-2 0,1 1 1,0-1-1,1 0 0,0 0 0,-1-1 0,2 0 0,-1 0 1,1 0-1,0-1 0,1 0 0,0 0 0,0 0 1,0 0-1,1-1 0,1 1 0,-1-1 0,1 0 1,1 1-1,0-1 0,0 0 0,1 0 0,0 0 0,0 0 1,1 0-1,0 0 0,1 0 0,-1 0 0,6-12 1,4-8-2073,0 1 1,21-36 0,-11 29 791</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34.738"/>
    </inkml:context>
    <inkml:brush xml:id="br0">
      <inkml:brushProperty name="width" value="0.05" units="cm"/>
      <inkml:brushProperty name="height" value="0.05" units="cm"/>
      <inkml:brushProperty name="color" value="#FF0066"/>
    </inkml:brush>
  </inkml:definitions>
  <inkml:trace contextRef="#ctx0" brushRef="#br0">157 958 10242,'-1'-2'344,"-1"0"0,1 1 0,-1-1-1,1 0 1,-1 1 0,1 0 0,-1-1 0,0 1-1,0 0 1,0 0 0,0 0 0,0 0 0,0 0 0,0 0-1,0 0 1,0 1 0,0-1 0,0 1 0,0 0-1,0-1 1,-1 1 0,1 0 0,-3 1 0,1 0-159,1 0 1,-1 0 0,1 1 0,-1-1 0,1 1 0,0 0-1,0 0 1,0 0 0,0 0 0,0 1 0,0-1 0,0 1-1,-3 4 1,0 0-68,0 0 1,0 0-1,1 1 0,0 0 0,0 0 0,1 0 1,0 1-1,0-1 0,1 1 0,0 0 1,0 0-1,1 0 0,1 0 0,-1 1 0,1-1 1,1 0-1,0 1 0,0-1 0,1 0 0,0 1 1,1-1-1,0 0 0,0 0 0,1 0 1,0 0-1,1 0 0,5 9 0,-5-10-78,1-1 0,0 0 0,0 0 0,0 0 0,1-1 0,0 1 0,8 5 0,-11-10-30,-1 0 0,1 0 0,0-1 0,0 1 0,0-1 0,0 1 0,0-1 0,0 0 0,1 0 0,-1 0 0,0-1 0,1 1 0,-1-1 0,0 0 0,1 0 0,-1 0 0,0 0 0,1-1 0,-1 1 0,0-1 0,6-1 0,0-2 0,0-1 0,0 1 0,-1-1 0,1-1 0,-1 0 0,0 0 0,-1 0 0,0-1 0,0 0 0,0-1 0,-1 0 0,11-15 0,-1-6-6,0 0 0,18-49 0,-29 64-4,0-1 0,-1 1 1,0-1-1,-2 0 0,1 0 1,-2 0-1,0 0 1,-1 0-1,0-1 0,-1 1 1,-1 0-1,-1 0 0,0 0 1,-1 1-1,0-1 0,-1 1 1,-1 0-1,-7-14 0,-9-18-29,-1 2 0,-2 1-1,-36-46 1,61 88 28,-1 1 0,1-1-1,0 0 1,-1 1 0,1-1 0,-1 0-1,1 1 1,-1-1 0,1 1 0,-1-1 0,0 1-1,1-1 1,-1 1 0,0-1 0,1 1-1,-1 0 1,0-1 0,1 1 0,-1 0 0,-1-1-1,2 14-42,13 25 9,128 226 806,-87-165-491,-48-89-257,21 36 26,-26-44-47,0 0 0,0 0 0,1-1 0,-1 1-1,1 0 1,0-1 0,-1 1 0,1-1-1,0 1 1,0-1 0,0 0 0,0 0 0,0 0-1,0 0 1,0 0 0,0-1 0,0 1-1,3 0 1,-4-1 0,0 0-1,0-1 1,0 1 0,0 0-1,0-1 1,0 1 0,-1-1-1,1 1 1,0-1-1,0 1 1,-1-1 0,1 0-1,0 1 1,-1-1-1,1 0 1,0 0 0,-1 1-1,1-1 1,-1 0-1,1 0 1,-1 0 0,0 0-1,1 1 1,-1-1 0,0 0-1,0 0 1,1-2-1,4-30 36,-5 30-32,2-84 54,-3 57-38,6-47 0,-5 75-20,0 0 0,0 0 0,1 0 0,-1 0-1,0 0 1,1 1 0,0-1 0,-1 0 0,1 0 0,0 1-1,0-1 1,0 0 0,0 1 0,0-1 0,0 1 0,1-1-1,-1 1 1,3-2 0,-3 2-3,1 1 0,-1-1 0,1 1 0,-1 0 0,1 0 0,-1 0 0,1 0 0,0 0 0,-1 0 0,1 0 1,-1 0-1,1 0 0,-1 1 0,1-1 0,0 1 0,-1-1 0,0 1 0,1-1 0,-1 1 0,1 0 0,-1 0 0,2 1 0,60 43-40,-51-35 73,0 0 0,1-1 0,0-1 0,1 0 0,0 0 0,0-2 0,1 1 0,-1-2 0,19 5 0,-31-10-44,1 1 1,-1-1-1,0 0 0,0 0 0,0 0 1,0 0-1,1-1 0,-1 1 0,0 0 1,0-1-1,0 1 0,0-1 1,0 0-1,0 0 0,0 0 0,0 0 1,0 0-1,0 0 0,2-3 0,1-1-379,-1 0-1,0 0 1,0 0-1,0-1 0,3-6 1,10-15-2498,-1 7-535,-1-1 0,23-43 0,-30 47 2078,-1-1 0,7-23 0,-2-26 1374,-11-4 4304,-1 69-4022,0 0 0,-1-1 1,1 1-1,0 0 0,-1 0 0,0-1 0,1 1 1,-1 0-1,0 0 0,-2-3 0,3 4-185,0 1 0,-1 0 1,1-1-1,-1 1 0,1-1 0,0 1 0,-1 0 0,1-1 0,-1 1 0,1 0 0,-1 0 0,1-1 1,-1 1-1,1 0 0,-1 0 0,1 0 0,-1 0 0,1-1 0,-1 1 0,1 0 0,-1 0 0,0 0 1,1 0-1,-1 0 0,1 0 0,-1 1 0,0-1 0,-1 1 107,-1 0 0,1 1 0,0-1 0,0 1-1,0 0 1,0-1 0,0 1 0,0 0 0,0 0 0,1 0 0,-1 0 0,1 1 0,-1-1 0,1 0-1,-2 5 1,-3 9 20,0 1 0,1 0 0,1 0 0,0 0 0,2 0 0,0 1 0,1-1 0,1 26 0,0-41-251,0 0 0,0 0 0,1 0 0,-1 0 0,0 0 0,1 0 0,0 0 0,-1 0 0,1 0 0,0 0 0,0 0 0,0-1 0,0 1 0,3 2 0,-3-3-2,-1 0 1,1-1-1,0 1 0,0 0 1,0-1-1,0 1 1,0-1-1,0 1 1,0-1-1,0 0 0,0 1 1,0-1-1,1 0 1,-1 0-1,0 0 0,0 0 1,0 0-1,0 0 1,0 0-1,2 0 1,-1-1 0,0 0 1,1 1-1,-1-1 1,0-1-1,1 1 1,-1 0-1,0 0 1,0-1-1,0 0 1,0 1-1,0-1 1,-1 0-1,1 0 1,0 0-1,-1 0 1,1 0-1,-1 0 1,0 0-1,0 0 1,0-1-1,0 1 1,1-4-1,0-1 8,0 3-6,-1 0 1,1-1 0,-1 0-1,0 1 1,-1-1-1,1 0 1,-1 1-1,0-1 1,0 0 0,-1-6-1,1 10-16,21 4-156,-1 1 149,-12-3 17,1 0-1,-1 0 1,1-1-1,-1-1 1,11-1-1,-16 1 7,0 1-1,1-1 0,-1 0 1,0 0-1,1-1 0,-1 1 1,0-1-1,0 0 0,0 1 1,0-1-1,-1-1 0,1 1 0,0 0 1,-1-1-1,1 1 0,-1-1 1,0 0-1,2-3 0,9-20 11,-1 0 0,-2-1 0,10-38 0,1 0 99,-20 62-106,4-8 33,-5 11-36,1 0 0,-1 0 1,0 0-1,0 0 0,1 0 0,-1 0 0,0 0 0,0 0 0,1 0 1,-1 0-1,0 0 0,0 0 0,1 0 0,-1 0 0,0 0 0,0 1 1,0-1-1,1 0 0,-1 0 0,0 0 0,0 0 0,0 0 0,0 0 1,1 1-1,-1-1 0,0 0 0,0 0 0,0 0 0,0 1 0,0-1 1,1 0-1,-1 0 0,0 0 0,0 1 0,0-1 0,0 0 0,0 0 1,0 1-1,0-1 0,0 0 0,0 1 0,1 0 27,-1 1 15,4 10-27,1 0 0,0 0 0,0 0 0,1-1 0,11 15 0,-16-23-14,0-1 0,0 0 1,1-1-1,-1 1 0,1 0 1,-1 0-1,1-1 0,0 1 1,0-1-1,-1 1 0,1-1 1,0 0-1,0 1 0,0-1 1,1 0-1,-1-1 1,0 1-1,0 0 0,0 0 1,1-1-1,-1 0 0,0 1 1,1-1-1,-1 0 0,0 0 1,1 0-1,-1 0 0,0-1 1,1 1-1,-1-1 0,0 1 1,0-1-1,1 0 0,-1 0 1,0 0-1,0 0 0,0 0 1,0 0-1,3-3 0,1-1 26,0 0 0,0 0-1,-1-1 1,0 0 0,0 0 0,0 0-1,-1 0 1,0-1 0,7-14 0,-9 14 23,0 0 0,0 0 1,-1 0-1,0 0 1,0 0-1,-1-1 1,0 1-1,0 0 1,-1-1-1,-2-12 1,-1 3-6,0 1 0,-1 0 0,-11-23 0,12 34-49,4 10-2,1 9-3,3-2 14,0-1-1,0 0 0,1 1 0,1-2 1,-1 1-1,2-1 0,0 0 0,0 0 1,1 0-1,17 15 0,6 3 323,66 43 1,-20-16 533,-58-41-628,-1 2 0,0 0 1,-1 1-1,-1 0 0,22 32 1,-34-42-216,1 0 1,-1 0-1,0 1 1,-1 0-1,0 0 1,0 0-1,-1 0 1,0 0-1,0 0 1,-1 1-1,0-1 1,0 1-1,-1-1 1,0 1-1,-1-1 1,0 0-1,0 1 1,-1-1 0,-3 10-1,2-9-98,-1 1 0,0-1 0,0-1-1,-1 1 1,0-1 0,-1 1 0,0-1 0,0-1 0,-1 1-1,0-1 1,0-1 0,-1 1 0,0-1 0,0 0 0,0-1-1,0 0 1,-1 0 0,0-1 0,-16 6 0,17-8 16,0 0 0,0 0 1,0-1-1,0 0 0,0 0 0,-1-1 1,1 0-1,0-1 0,0 1 1,0-2-1,0 1 0,0-1 0,0 0 1,0-1-1,1 1 0,-1-2 0,1 1 1,0-1-1,0 0 0,0-1 1,0 1-1,1-1 0,0-1 0,-7-6 1,9 7 58,1 0 0,-1 0 0,1 0 0,0 0 0,1 0 0,-1-1 0,1 0 0,0 1 0,1-1 0,-1 0 0,1 0 0,0 1 0,0-1 0,1 0 0,0 0 0,0 0 0,0 0 0,1 0 0,0 0 0,0 0 0,1 0 0,2-7 0,4-13-2,2 1 0,1-1 0,20-32 0,-29 55 7,35-68 207,-4-3-1,30-94 1,-57 152-119,-2-1 0,0 0 1,-1 0-1,1-24 0,-3 34-81,-1 1 0,0-1 0,-1 1 0,0-1 0,0 1 0,0 0 0,-1-1 0,1 1 0,-2 0 0,1 0 0,-1 0-1,1 0 1,-2 1 0,-5-9 0,9 13-8,0 1-1,0 0 0,0 0 0,0 0 0,-1 0 1,1 0-1,0 0 0,0-1 0,0 1 0,0 0 1,0 0-1,0 0 0,-1 0 0,1 0 1,0 0-1,0 0 0,0 0 0,0 0 0,-1 0 1,1 0-1,0 0 0,0 0 0,0 0 0,0 0 1,-1 0-1,1 0 0,0 0 0,0 0 0,0 0 1,0 0-1,0 0 0,-1 0 0,1 0 1,0 0-1,0 0 0,0 0 0,0 0 0,0 1 1,-1-1-1,1 0 0,0 0 0,0 0 0,0 0 1,0 0-1,0 0 0,0 1 0,0-1 1,0 0-1,-1 0 0,1 0 0,0 0 0,0 0 1,0 1-1,0-1 0,0 0 0,0 0 0,0 0 1,-3 13-44,3-3 48,-1 1 0,2-1 0,-1 1 0,1-1 0,1 1 0,0-1 0,0 1 0,1-1 0,1 0 0,7 16 0,-9-22 24,1 0 0,0 1-1,0-1 1,0 0 0,1 0 0,-1-1-1,1 1 1,0-1 0,0 0 0,0 0-1,1 0 1,-1 0 0,1-1 0,-1 1-1,1-1 1,0-1 0,0 1 0,0-1 0,0 1-1,0-1 1,0-1 0,10 1 0,-8-1 42,0 0 1,-1-1-1,1 0 1,0 0 0,-1 0-1,1-1 1,-1 0 0,0 0-1,1-1 1,-1 0-1,0 0 1,-1 0 0,1-1-1,-1 0 1,1 0-1,-1 0 1,5-6 0,-2 1-5,0-1 1,-1 1-1,-1-1 0,1 0 1,-2 0-1,1-1 1,-1 0-1,-1 0 0,0 0 1,-1 0-1,0-1 1,0 1-1,-1-1 0,-1 0 1,0 0-1,-1 0 1,0 0-1,-1 1 1,-2-15-1,2 17-481,-2-4 955</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43.096"/>
    </inkml:context>
    <inkml:brush xml:id="br0">
      <inkml:brushProperty name="width" value="0.05" units="cm"/>
      <inkml:brushProperty name="height" value="0.05" units="cm"/>
      <inkml:brushProperty name="color" value="#FF0066"/>
    </inkml:brush>
  </inkml:definitions>
  <inkml:trace contextRef="#ctx0" brushRef="#br0">49 10 2625,'-48'0'12472,"48"-10"-7473,3 32-4872,-1 0 0,-1-1 0,-3 29-1,1 6 37,9 207 189,-6-218-6,2 0-1,1 0 1,3-1 0,23 75-1,-27-99-128,0-1 0,-2 1 0,0 0 0,-1 36 0,-1-40-151,-8 45-902,20-57-2729,5 0 2437</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44.189"/>
    </inkml:context>
    <inkml:brush xml:id="br0">
      <inkml:brushProperty name="width" value="0.05" units="cm"/>
      <inkml:brushProperty name="height" value="0.05" units="cm"/>
      <inkml:brushProperty name="color" value="#FF0066"/>
    </inkml:brush>
  </inkml:definitions>
  <inkml:trace contextRef="#ctx0" brushRef="#br0">25 178 5937,'-24'3'6600,"26"-4"-4534,46-4 345,193-29-934,-153 18-1010,130-6-1,172 22 1039,102-4 25,418-33 816,-645 23-1844,238-2 862,-427 21-885,149 29 1,11 2 233,-117-24-70,-22-2-85,120-3-1,-215-7-662,0 0 0,0 0 0,0-1 0,0 1 0,0 0 0,0-1 0,-1 0 0,1 1 0,0-1 0,0 0 0,-1 0 0,1 0 0,0 0 0,-1 0 0,1 0 0,-1 0 0,0-1 0,1 1 0,-1 0 0,0-1 0,0 1 0,0-1 0,0 0 0,0 1 0,0-1 0,0 0 0,0 0 0,-1 1 0,1-3 0,1-6-1412,0 1 1,-1-1-1,0 1 0,-1-17 1,0 21 905,0-28-1054</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44.949"/>
    </inkml:context>
    <inkml:brush xml:id="br0">
      <inkml:brushProperty name="width" value="0.05" units="cm"/>
      <inkml:brushProperty name="height" value="0.05" units="cm"/>
      <inkml:brushProperty name="color" value="#FF0066"/>
    </inkml:brush>
  </inkml:definitions>
  <inkml:trace contextRef="#ctx0" brushRef="#br0">147 11 6257,'-1'0'373,"0"0"0,1-1 0,-1 1 0,1 0 0,-1-1 0,1 1 0,-1-1 0,1 1-1,0 0 1,-1-1 0,1 1 0,-1-1 0,1 1 0,0-1 0,0 1 0,-1-1 0,1 1 0,0-1 0,0 0-1,-1 1 1,1-2 0,2 11 4924,0 6-4968,1 9 42,-1 0-1,0 0 1,-2 0 0,-4 28 0,-6 108 824,13 180 0,-11-134-676,-1-40-298,11-154-141,2-18-14,2-22 8,-40-534-1959,33 554 1854,-4-28-26,5 35 56,0 0 0,0 0 0,-1-1 0,1 1 0,0 0 0,-1 0 0,1 0 0,-1-1 0,1 1 0,-1 0 0,0 0 0,1 0 0,-1 0 0,0 0 0,0 0 0,0 0 0,1 0 0,-1 1 0,0-1 0,0 0 0,-2 0 0,12 38 117,2 29 781,-2 0 0,0 71-1,-7-92-442,-1-27-308,0 0 0,-1 0 0,-1 0 0,-1 0-1,-1 0 1,0 0 0,-1 0 0,-1-1 0,-1 1-1,0-1 1,-12 21 0,17-36-167,1-1 1,-1 0-1,0 0 0,0 0 1,1 0-1,-1 0 0,0 0 1,0 0-1,0 0 0,-1 0 1,1 0-1,0 0 0,-2 1 1,2-2-53,0 0 0,1 0 0,-1 0 0,1 0 0,-1 0 0,1 0 0,-1 0 0,1 0 0,-1 0 1,1 0-1,-1-1 0,1 1 0,-1 0 0,1 0 0,-1 0 0,1-1 0,-1 1 0,1 0 1,-1 0-1,1-1 0,0 1 0,-1-1 0,1 1 0,-1-1 0,-2-4-584,0 0 0,0 0 0,0 0 0,1 0 0,-3-9 1,2 8 448,-18-58-1529</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46.007"/>
    </inkml:context>
    <inkml:brush xml:id="br0">
      <inkml:brushProperty name="width" value="0.05" units="cm"/>
      <inkml:brushProperty name="height" value="0.05" units="cm"/>
      <inkml:brushProperty name="color" value="#FF0066"/>
    </inkml:brush>
  </inkml:definitions>
  <inkml:trace contextRef="#ctx0" brushRef="#br0">6 111 7594,'-4'-2'3622,"3"2"-3465,1-1 1,0 1-1,0 0 1,0 0-1,0 0 1,0-1-1,0 1 1,0 0-1,2-5 4095,-2 5-4094,1 0-1,-1 0 1,0 0-1,0 0 1,0 0-1,1 0 1,-1 0-1,0 0 0,1-1 1,65-5 2424,-47 5-2176,0-1-1,0 0 1,21-7 0,50-16 1010,89-20 425,-153 41-1641,-1 1 1,1 1 0,1 1-1,-1 1 1,30 4 0,51 15 371,-72-12-394,0 0-1,0-3 0,0-1 1,1-1-1,40-4 0,-72 2-146,22-2 315,-25 2-336,-1 0-1,1 0 1,-1 0 0,0-1 0,1 1-1,-1 0 1,1 0 0,-1 0 0,0 0 0,1 1-1,-1-1 1,1 0 0,-1 0 0,0 0-1,1 0 1,-1 0 0,0 0 0,1 1 0,-1-1-1,0 0 1,1 0 0,-1 1 0,0-1-1,1 0 1,-1 0 0,0 1 0,0-1 0,1 0-1,-1 1 1,0-1 0,0 0 0,1 1-1,-1-1 1,0 0 0,0 1 0,0-1 0,0 1-1,0-1 1,0 0 0,0 1 0,0-1-1,0 1 1,0-1 0,0 0 0,0 1 0,0 0-1,0 0 154,-7-2-5000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29.528"/>
    </inkml:context>
    <inkml:brush xml:id="br0">
      <inkml:brushProperty name="width" value="0.05" units="cm"/>
      <inkml:brushProperty name="height" value="0.05" units="cm"/>
      <inkml:brushProperty name="color" value="#FF0066"/>
    </inkml:brush>
  </inkml:definitions>
  <inkml:trace contextRef="#ctx0" brushRef="#br0">7 327 9090,'-7'-4'3657,"9"-2"-2041,11-5-240,11-6-87,0 0-17,12-5-368,-4 0-280,-1 4-384,-2 2-136,-1 1-440,-4 4-344,-3-2-792,-2-3-401,1 1-1103,1-4 1831</inkml:trace>
  <inkml:trace contextRef="#ctx0" brushRef="#br0" timeOffset="1">400 37 5393,'65'-33'2966,"-64"33"-2873,-1-1-1,1 1 1,0-1-1,0 1 1,0 0-1,-1-1 1,1 1-1,0 0 0,0 0 1,0 0-1,0 0 1,0 0-1,0-1 1,-1 1-1,1 1 1,0-1-1,0 0 1,0 0-1,0 0 1,0 0-1,-1 1 1,1-1-1,0 0 1,0 1-1,0-1 1,-1 0-1,1 1 1,0-1-1,0 1 1,-1 0-1,1-1 1,0 1-1,-1-1 1,1 1-1,-1 0 1,1 0-1,-1-1 1,1 1-1,-1 0 1,0 0-1,1 0 0,2 4 464,56 82 5151,21 49-2724,-39-81-4133</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47.237"/>
    </inkml:context>
    <inkml:brush xml:id="br0">
      <inkml:brushProperty name="width" value="0.05" units="cm"/>
      <inkml:brushProperty name="height" value="0.05" units="cm"/>
      <inkml:brushProperty name="color" value="#FF0066"/>
    </inkml:brush>
  </inkml:definitions>
  <inkml:trace contextRef="#ctx0" brushRef="#br0">63 229 6585,'-13'-13'11651,"9"26"-9872,-2 30-1156,-6 41 685,-1 95 0,11-162-1129,0-17-109,0-13-3,2-33-49,2 0-1,13-80 0,-5 48-15,-4 37 11,1-25 32,-7 66-41,0 0-1,0 0 1,0 0 0,0 0-1,0 0 1,0-1-1,0 1 1,0 0-1,0 0 1,0 0-1,0 0 1,0-1 0,0 1-1,0 0 1,0 0-1,0 0 1,0 0-1,0-1 1,0 1-1,0 0 1,0 0-1,0 0 1,0 0 0,0 0-1,0 0 1,-1-1-1,1 1 1,0 0-1,0 0 1,0 0-1,0 0 1,0 0 0,0 0-1,0 0 1,-1-1-1,1 1 1,0 0-1,0 0 1,0 0-1,0 0 1,-1 0-1,1 0 1,0 0 0,0 0-1,0 0 1,0 0-1,0 0 1,-1 0-1,1 0 1,-5 12 569,1 32-345,0-14-28,1 1 0,3 42-1,1-64-130,-1 0 1,1-1-1,1 1 0,0-1 1,0 1-1,1-1 1,0 1-1,5 9 0,-6-16 262,0-13 54,-16-154-149,-2-54-70,14 205 28,-2 22-58,-2 23-17,7 41 1,1-46-111,-2 1-1,-4 30 1,-8 29-2559,13-79 299,3-9 1004</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48.452"/>
    </inkml:context>
    <inkml:brush xml:id="br0">
      <inkml:brushProperty name="width" value="0.05" units="cm"/>
      <inkml:brushProperty name="height" value="0.05" units="cm"/>
      <inkml:brushProperty name="color" value="#FF0066"/>
    </inkml:brush>
  </inkml:definitions>
  <inkml:trace contextRef="#ctx0" brushRef="#br0">117 69 7394,'2'-38'1536,"-1"8"-52,-3 49 2044,-5 26-2102,-1-1 0,-18 55 0,-10 49-132,21-71-880,-7 41-156,20-103-252,1-1-1,1 1 1,0 0 0,1 0 0,4 25-1,-3-33 17,-1-1 0,1 0 0,0 0 0,0 1 0,1-2 0,0 1 0,0 0 0,0-1 0,1 1 0,0-1 0,0 0 0,0 0 0,1 0 0,-1-1 0,1 0 0,10 8 0,-3-6 50,-1-1-1,1 0 0,0-1 1,0 0-1,0-1 1,0 0-1,23 2 1,-3 0-46,-1 1 1,1 2 0,-1 2-1,40 17 1,114 68 68,-157-77 110,-2 2 1,0 0 0,40 42-1,-44-39 34,2-1 0,0-1 0,1-1 1,37 21-1,-25-22 100,2-3 0,-1-1 0,2-1 0,56 11 0,173 18 725,-179-30-829,20 2-52,1-5 0,0-4 0,1-5 1,123-16-1,-206 11-139,-17 2-33,-1-1-1,1 2 1,-1 0 0,1 0-1,-1 1 1,1 1 0,0 0-1,15 3 1,-26-3-12,0 0 0,1 0 1,-1 0-1,0 0 0,0 0 1,0 0-1,0 0 0,0 1 1,0-1-1,0 0 0,-1 1 0,1-1 1,0 2-1,0-2-51,-1-1 1,0 0-1,1 1 0,-1-1 1,0 1-1,0-1 1,1 1-1,-1-1 0,0 1 1,0-1-1,0 1 0,0-1 1,0 1-1,0-1 0,0 1 1,0-1-1,0 1 0,0-1 1,0 1-1,0 0 1,0-1-1,0 1 0,-1-1 1,1 1-1,0-1 0,0 0 1,0 1-1,-1-1 0,1 1 1,0-1-1,-1 1 1,1-1-1,0 0 0,-1 1 1,1-1-1,-1 0 0,1 1 1,0-1-1,-1 0 0,0 1 1</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49.052"/>
    </inkml:context>
    <inkml:brush xml:id="br0">
      <inkml:brushProperty name="width" value="0.05" units="cm"/>
      <inkml:brushProperty name="height" value="0.05" units="cm"/>
      <inkml:brushProperty name="color" value="#FF0066"/>
    </inkml:brush>
  </inkml:definitions>
  <inkml:trace contextRef="#ctx0" brushRef="#br0">39 78 7034,'-4'-5'867,"-2"-2"231,1-1 0,0 0 0,0 1 0,1-2 0,-4-9-1,7 18-1019,1-1-1,0 1 1,0-1-1,0 1 1,0-1-1,0 1 1,0 0-1,0-1 1,0 1-1,0-1 0,0 1 1,0-1-1,0 1 1,0 0-1,0-1 1,0 1-1,0-1 1,0 1-1,1 0 1,-1-1-1,0 1 0,0-1 1,0 1-1,1 0 1,-1-1-1,0 1 1,1 0-1,-1-1 1,0 1-1,1 0 1,-1 0-1,0-1 0,1 1 1,-1 0-1,0 0 1,1 0-1,-1-1 1,1 1-1,-1 0 1,1 0-1,-1 0 1,0 0-1,1 0 0,-1 0 1,1 0-1,-1 0 1,1 0-1,-1 0 1,0 0-1,1 0 1,-1 0-1,1 0 1,-1 0-1,0 1 1,1-1-1,-1 0 0,1 0 1,-1 0-1,1 1 1,28 10 2075,-22-6-1838,-1 0 1,0 0 0,0 0 0,0 1 0,0-1-1,-1 1 1,0 1 0,-1-1 0,1 1 0,5 11 0,0 5 138,-1 1 1,7 25-1,-11-30-243,1-1-1,0 0 1,1-1 0,17 29-1,-24-45-199,1 0-1,-1-1 0,0 1 1,1 0-1,-1-1 0,1 1 1,-1 0-1,1-1 1,-1 1-1,1-1 0,0 1 1,-1-1-1,1 1 1,-1-1-1,1 1 0,0-1 1,0 0-1,-1 1 0,1-1 1,0 0-1,0 0 1,-1 1-1,1-1 0,0 0 1,0 0-1,0 0 1,0 0-1,1-1 0,-1 1-1,0-1 1,0 0 0,0 1 0,0-1-1,0 0 1,0 0 0,0 0-1,0 0 1,0 0 0,-1 0 0,1 0-1,0 0 1,-1 0 0,2-2 0,3-8 33,-1 0 0,7-23 0,-9 24-5,11-24-18,1 1 0,1 0 0,2 1 0,23-34 0,-38 63-140,13-28-2237,-15 31 2243,0 0 0,0 0 1,0 0-1,0 0 0,0-1 0,0 1 0,0 0 1,0 0-1,0 0 0,0 0 0</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49.468"/>
    </inkml:context>
    <inkml:brush xml:id="br0">
      <inkml:brushProperty name="width" value="0.05" units="cm"/>
      <inkml:brushProperty name="height" value="0.05" units="cm"/>
      <inkml:brushProperty name="color" value="#FF0066"/>
    </inkml:brush>
  </inkml:definitions>
  <inkml:trace contextRef="#ctx0" brushRef="#br0">579 212 7154,'-151'-135'3566,"143"128"-3200,1 0 1,-1 1 0,0 0 0,0 1 0,0 0-1,-1 0 1,0 0 0,0 1 0,0 1-1,-11-3 1,5 1-15,6 2-219,0 1-1,0 0 1,-1 0 0,1 0 0,-1 1-1,0 1 1,1 0 0,-1 0-1,1 1 1,-1 0 0,1 0 0,-1 1-1,1 1 1,0 0 0,0 0 0,0 0-1,0 1 1,0 1 0,1-1 0,0 1-1,0 1 1,0 0 0,1 0-1,-1 0 1,1 1 0,1 0 0,0 0-1,0 1 1,0-1 0,1 2 0,0-1-1,0 0 1,1 1 0,0 0 0,-2 10-1,-1 2-6,2-1 0,0 1-1,2 1 1,0-1-1,2 0 1,0 1 0,1-1-1,1 0 1,1 1 0,1-1-1,1 0 1,1 0 0,1 0-1,0-1 1,2 0-1,0 0 1,1-1 0,1 0-1,1 0 1,16 20 0,-14-22-46,-1-1 1,2-1-1,0 0 1,1-1-1,0-1 1,1 0-1,0-1 1,1 0 0,1-2-1,0 0 1,0-1-1,1-1 1,0 0-1,0-2 1,1 0-1,0-1 1,0-1-1,0-1 1,0-1-1,1-1 1,24-1 0,-30-2-16,1 0 1,-1-1 0,0-1-1,-1 0 1,1-1 0,-1 0 0,0-2-1,0 0 1,-1 0 0,1-1 0,-2 0-1,1-2 1,-1 1 0,-1-1 0,0-1-1,16-20 1,-11 11 125,-1-1 0,-1-1 0,-1 0 0,-1-1 0,-1 0 0,-1-1 0,-1 0 0,-1-1 0,5-29 0,-10 42-142,-1 0 1,0-1-1,-1 1 0,0-1 1,-1 1-1,-1-1 0,0 0 1,-1 1-1,0 0 0,-1-1 1,0 1-1,-1 0 0,0 0 1,-1 1-1,0-1 0,-1 1 1,0 0-1,-1 1 0,0-1 1,-1 1-1,0 1 0,-1-1 1,0 1-1,0 1 0,-14-10 1,3 4-233,1 2 1,-2 0-1,0 2 0,0 0 1,-1 1-1,0 1 1,-1 1-1,1 1 0,-38-4 1,31 7-157,1 1 0,-1 2 0,1 1 0,-1 1 0,1 1 0,0 2 0,-43 12-1,26-4 703</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50.782"/>
    </inkml:context>
    <inkml:brush xml:id="br0">
      <inkml:brushProperty name="width" value="0.05" units="cm"/>
      <inkml:brushProperty name="height" value="0.05" units="cm"/>
      <inkml:brushProperty name="color" value="#FF0066"/>
    </inkml:brush>
  </inkml:definitions>
  <inkml:trace contextRef="#ctx0" brushRef="#br0">1 1408 8122,'96'-1'10171,"-26"0"-8507,127-21 0,-13-16-1116,311-55 794,-372 76-926,1 6 1,133 5-1,-141 12-188,-38-2 158,1-2 0,88-10 0,-137 4-52,1 3 0,-1 0 1,58 7-1,-85-5-324,1-1 0,-1 1-1,1-1 1,-1 0 0,1 0 0,0 0-1,-1-1 1,1 1 0,-1-1-1,1 0 1,-1 0 0,1 0 0,-1 0-1,0-1 1,1 1 0,-1-1-1,0 0 1,0 0 0,0 0 0,0 0-1,2-3 1,-1-1-8,0 1 0,0-1 1,-1 0-1,0 0 0,0-1 0,0 1 0,-1-1 0,0 1 0,0-1 0,1-8 1,19-86-3,22-131-59,-37 177 53,20-259 15,-28 280-8,2-1 1,1 1 0,2-1 0,2 1 0,1 0 0,17-50 0,-20 75 9,3-10-86,-11 15 35,-10 6 33,-5 3 11,-1-2 0,1 1 0,-1-2 0,0-1 0,0 0 0,-30-4 0,-123-25 30,109 14-21,-56-11 30,104 23-39,-1 0 0,0 1 0,1 1 1,-1 0-1,-17 4 0,25-2-52,-3 0-172,12-2 214,0 0-1,0 0 1,0 0-1,1 0 1,-1 0-1,0 0 1,0 0 0,0 0-1,0 0 1,0 0-1,0 0 1,0 0 0,0 0-1,1 0 1,-1 0-1,0 0 1,0 0 0,0 0-1,0 0 1,0 0-1,0 0 1,0-1 0,0 1-1,0 0 1,0 0-1,0 0 1,0 0 0,1 0-1,-1 0 1,0 0-1,0 0 1,0-1 0,0 1-1,0 0 1,0 0-1,0 0 1,0 0-1,0 0 1,0 0 0,0 0-1,0-1 1,0 1-1,0 0 1,0 0 0,0 0-1,0 0 1,-1 0-1,1 0 1,0 0 0,0 0-1,0-1 1,0 1-1,0 0 1,0 0 0,0 0-1,0 0 1,0 0-1,0 0 1,0 0 0,0 0-1,-1 0 1,1 0-1,0 0 1,0 0 0,0 0-1,13-10-4679,14 1 2473,-9 4 1125,54-17-540</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51.310"/>
    </inkml:context>
    <inkml:brush xml:id="br0">
      <inkml:brushProperty name="width" value="0.05" units="cm"/>
      <inkml:brushProperty name="height" value="0.05" units="cm"/>
      <inkml:brushProperty name="color" value="#FF0066"/>
    </inkml:brush>
  </inkml:definitions>
  <inkml:trace contextRef="#ctx0" brushRef="#br0">556 0 7394,'4'74'2663,"-3"-72"-2505,-1 0 0,0 1 1,0-1-1,0 0 0,-1 0 0,1 1 1,-1-1-1,1 0 0,-1 0 1,0 1-1,1-1 0,-1 0 0,0 0 1,-1 0-1,1 0 0,-2 2 1,2-3 29,0 0 0,0-1 0,0 1 0,0 0 0,0 0 0,0 0 1,0-1-1,-1 1 0,1-1 0,0 1 0,-1-1 0,1 1 0,0-1 1,-1 0-1,1 0 0,0 1 0,-2-1 0,-21-12 3417,0 3-3046,0 1 0,0 1 0,-1 1 0,-33-3 0,13 4 640,-72 2-1,102 3-1387,0 2 0,0 0 1,0 0-1,0 1 0,1 1 0,-1 1 0,1 0 0,-22 12 1,18-10-2384,18-7 2459,-1 0 0,1 0 0,-1 0 1,1 0-1,-1 0 0,1 0 0,0 0 0,-1 0 0,1 0 0,-1 0 0,1 0 0,0 0 0,-1 0 0,1-1 0,-1 1 0,1 0 0,0 0 0,-1 0 0,1-1 0,0 1 1,-1 0-1,1 0 0,0-1 0,-1 1 0,1 0 0,0-1 0,0 1 0,-1 0 0,1-1 0,0 1 0,0-1 0,0 1 0,0 0 0,-1-1 0,1 1 0,0-1 0,0 1 0,0 0 1,0-1-1,0 1 0,0-1 0,0-14-977</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51.758"/>
    </inkml:context>
    <inkml:brush xml:id="br0">
      <inkml:brushProperty name="width" value="0.05" units="cm"/>
      <inkml:brushProperty name="height" value="0.05" units="cm"/>
      <inkml:brushProperty name="color" value="#FF0066"/>
    </inkml:brush>
  </inkml:definitions>
  <inkml:trace contextRef="#ctx0" brushRef="#br0">39 40 6929,'-25'-39'10529,"25"39"-10374,0 17 2351,0-14-2734,-7 209 2920,0-88-1529,10-99-827,0-15-155,-3-10-178,0 0 0,0 0-1,0 0 1,0 0 0,0-1 0,0 1-1,0 0 1,0 0 0,0 0 0,0 0-1,0 0 1,1 0 0,-1 0 0,0 0-1,0 0 1,0 0 0,0 0 0,0 0-1,0 0 1,0 0 0,0 0 0,0 0-1,0 0 1,0 0 0,0 0-1,0-1 1,0 1 0,0 0 0,0 0-1,0 0 1,1 0 0,-1 0 0,0 0-1,0 0 1,0 0 0,0 0 0,0 0-1,0 0 1,0 0 0,0 0 0,0 0-1,0 0 1,0 1 0,0-1 0,0 0-1,1 0 1,-1 0 0,0 0 0,0 0-1,0 0 1,0 0 0,0 0-1,0 0 1,0 0 0,0 0 0,0 0-1,0 0 1,0 0 0,0 0 0,0 0-1,0 0 1,0 0 0,10-33 42,5-37 0,-10 42-39,1 0-11,-1 0-1,-2-1 1,-1 0 0,-2-46-1,-2 65 84,1 12 121,2 26-8,3 0-148,-2-4-174,1-1-1,1 0 0,1 0 0,11 29 0,-6-40-148</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53.810"/>
    </inkml:context>
    <inkml:brush xml:id="br0">
      <inkml:brushProperty name="width" value="0.05" units="cm"/>
      <inkml:brushProperty name="height" value="0.05" units="cm"/>
      <inkml:brushProperty name="color" value="#FF0066"/>
    </inkml:brush>
  </inkml:definitions>
  <inkml:trace contextRef="#ctx0" brushRef="#br0">52 176 8786,'-52'37'12776,"60"-38"-10845,18-6-2047,-10 0 440,1-1-1,-1 0 1,0-1 0,0-1-1,-1-1 1,22-19 0,-23 17-139,0 0-160,0 0 0,-1 0 0,-1-1 1,0-1-1,13-21 0,-25 36-61,1 0 1,-1-1-1,0 1 1,0 0-1,0 0 1,0 0-1,0 0 0,0 0 1,0 0-1,0 0 1,0 0-1,0-1 1,0 1-1,0 0 1,0 0-1,0 0 1,0 0-1,0 0 0,0 0 1,0 0-1,0-1 1,0 1-1,0 0 1,0 0-1,0 0 1,0 0-1,0 0 1,0 0-1,0 0 0,0 0 1,0-1-1,0 1 1,-1 0-1,1 0 1,0 0-1,0 0 1,0 0-1,0 0 1,0 0-1,0 0 0,0 0 1,0 0-1,0 0 1,-1 0-1,1 0 1,0-1-1,0 1 1,0 0-1,0 0 0,0 0 1,0 0-1,0 0 1,-1 0-1,1 0 1,0 0-1,0 0 1,0 0-1,0 0 1,0 0-1,0 1 0,-1-1 1,-9 2-8625</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54.274"/>
    </inkml:context>
    <inkml:brush xml:id="br0">
      <inkml:brushProperty name="width" value="0.05" units="cm"/>
      <inkml:brushProperty name="height" value="0.05" units="cm"/>
      <inkml:brushProperty name="color" value="#FF0066"/>
    </inkml:brush>
  </inkml:definitions>
  <inkml:trace contextRef="#ctx0" brushRef="#br0">73 1 9386,'-61'0'3934,"61"0"-3812,-1 0 0,1 0 0,-1 0 0,1 0 0,-1 0-1,1 0 1,-1 1 0,1-1 0,-1 0 0,1 0 0,0 0 0,-1 1-1,1-1 1,-1 0 0,1 1 0,-1-1 0,1 0 0,0 1 0,-1-1 0,1 1-1,0-1 1,0 1 0,-1-1 0,1 0 0,0 1 0,0-1 0,-1 1-1,1-1 1,0 1 0,0-1 0,0 1 0,0-1 0,0 1 0,0-1 0,0 1-1,0 0 1,0-1 0,0 1 0,0-1 0,0 1 0,0-1 0,0 1-1,1-1 1,-1 1 0,0 0 0,11 22 1723,-10-21-1462,12 26 1776,60 112 48,-46-73-3174,-22-64-1290,-2-10 219,2-17-1028,-5 19 2456,6-19-817</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54.679"/>
    </inkml:context>
    <inkml:brush xml:id="br0">
      <inkml:brushProperty name="width" value="0.05" units="cm"/>
      <inkml:brushProperty name="height" value="0.05" units="cm"/>
      <inkml:brushProperty name="color" value="#FF0066"/>
    </inkml:brush>
  </inkml:definitions>
  <inkml:trace contextRef="#ctx0" brushRef="#br0">180 1 6817,'-7'1'553,"-1"2"-1,1-1 1,0 1-1,0 0 1,0 0-1,0 1 1,0 0-1,1 0 1,0 1 0,0 0-1,-7 6 1,5-2-86,0 1 1,0-1 0,1 1-1,0 0 1,1 1 0,-9 19-1,9-14-240,0 0 0,1 0 0,1 1 0,0-1 0,1 1 0,1 0 0,1 0 0,0 0 0,1 1 0,3 24-1,2-25-142,-1 0-1,2 0 0,0 0 0,1-1 0,1 0 0,0 0 0,1-1 0,1 0 0,0-1 0,1 0 0,1-1 0,0 0 0,1 0 1,0-2-1,1 1 0,18 10 0,-27-19-44,1 0 0,1 0 0,-1 0 1,0-1-1,1 0 0,0 0 0,-1-1 0,1 1 1,0-2-1,-1 1 0,1-1 0,0 0 1,0 0-1,0-1 0,-1 0 0,1 0 0,0 0 1,-1-1-1,1 0 0,-1-1 0,1 1 1,-1-1-1,9-6 0,-3 1 54,-1 0 0,-1-1 0,1 0 0,-2-1 0,1 0 0,-1-1 0,-1 0 0,0 0 0,0 0 0,8-20 0,-2 3 223,-1-1-1,-2 0 0,-1 0 1,7-36-1,-15 53-142,0 0 0,-1 0 1,-1-1-1,0 1 0,-2-22 1,0 27-91,1 0 0,-1 0 0,0 1 1,0-1-1,-1 1 0,0-1 0,0 1 1,0 0-1,-1 0 0,0 0 0,-5-5 1,5 7-70,-1 0 1,0 0 0,0 0-1,0 1 1,0 0-1,0 0 1,-1 0 0,1 0-1,-1 1 1,0 0 0,0 1-1,0-1 1,0 1 0,0 0-1,0 0 1,0 1 0,0 0-1,0 0 1,0 0-1,0 1 1,0 0 0,-11 3-1,-4 1-305,1 2 0,-1 0-1,2 1 1,-1 1 0,-20 13 0,25-13-355,0 0 1,0 2-1,1 0 1,-14 14-1,9 1-113</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29.921"/>
    </inkml:context>
    <inkml:brush xml:id="br0">
      <inkml:brushProperty name="width" value="0.05" units="cm"/>
      <inkml:brushProperty name="height" value="0.05" units="cm"/>
      <inkml:brushProperty name="color" value="#FF0066"/>
    </inkml:brush>
  </inkml:definitions>
  <inkml:trace contextRef="#ctx0" brushRef="#br0">15 268 8482,'-15'-1'5929,"22"-4"-4585,10 5-383,3-4-9,12-4 64,1-1-88,1-11-448,-2-1-160,-5 2-272,-4 1-232,-5 0-832,-4 2-592,-4-3 928</inkml:trace>
  <inkml:trace contextRef="#ctx0" brushRef="#br0" timeOffset="1">372 14 8042,'2'-1'209,"-1"-1"1,1 1 0,-1 0 0,1 0-1,0 0 1,0 0 0,-1 0-1,1 0 1,0 0 0,0 1-1,0-1 1,0 1 0,0-1 0,0 1-1,2 0 1,-3 1-7,1 0-1,-1 0 1,0 0 0,0 0-1,0 0 1,0 1 0,0-1-1,0 0 1,0 1-1,0-1 1,0 1 0,-1-1-1,1 1 1,0 0 0,-1 1-1,7 12 557,10 14 185,1-1-1,2-1 1,0 0-1,2-2 1,1 0 0,32 26-1,-40-39-868,-12-9-242,1-1 1,-1 0-1,0 1 0,0 0 0,0-1 0,0 1 0,0 0 0,-1 1 0,1-1 0,-1 0 0,3 6 0,-5-9 88,0 0 0,-2-1-1655,2 1 1655,0 0 1,0 0-1,-1 0 0,1 0 0,0 0 0,0 0 0,0 0 1,0 0-1,0 0 0,0 0 0,0 0 0,0 0 1,-1 1-1,0 0-1655,1 0 1655,0-1 0,0 0 0,0 0 0,0 0 1,0 0-1,0 0 0,-1-1-960</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55.533"/>
    </inkml:context>
    <inkml:brush xml:id="br0">
      <inkml:brushProperty name="width" value="0.05" units="cm"/>
      <inkml:brushProperty name="height" value="0.05" units="cm"/>
      <inkml:brushProperty name="color" value="#FF0066"/>
    </inkml:brush>
  </inkml:definitions>
  <inkml:trace contextRef="#ctx0" brushRef="#br0">0 216 8658,'6'-6'11205,"15"-5"-9316,2-3-1080,58-41 990,48-29-113,-126 82-1946,1 0 0,-1 0 0,0-1 0,0 1 0,0-1 0,4-5 0,-6 8 124,-1-1-1,0 1 1,1 0-1,-1-1 1,0 1-1,0-1 1,1 1-1,-1-1 1,0 1-1,0-1 1,1 1 0,-1-1-1,0 1 1,0-1-1,0 0 1,0 1-1,0-1 1,0 1-1,0-1 1,0 1-1,0-1 1,0 1 0,0-1-1,-1 0 1,1 1-1,0-1 1,0 1-1,0-1 1,-1 1-1,1-1 1,0 1-1,-1 0 1,1-1-1,0 1 1,-1-1 0,1 1-1,0-1 1,-1 1-1,1 0 1,-1-1-1,1 1 1,-1 0-1,1 0 1,-1-1-1,1 1 1,-1 0 0,1 0-1,-1 0 1,1 0-1,-1-1 1,1 1-1,-1 0 1,0 0-1,1 0 1,-1 0-1,1 0 1,-2 1-1,-11-3-1267</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55.976"/>
    </inkml:context>
    <inkml:brush xml:id="br0">
      <inkml:brushProperty name="width" value="0.05" units="cm"/>
      <inkml:brushProperty name="height" value="0.05" units="cm"/>
      <inkml:brushProperty name="color" value="#FF0066"/>
    </inkml:brush>
  </inkml:definitions>
  <inkml:trace contextRef="#ctx0" brushRef="#br0">204 27 6865,'-108'-3'2945,"106"3"-2840,-1 0 0,1 0 0,0 0 1,0 1-1,0-1 0,0 0 0,0 1 0,0 0 0,0-1 0,0 1 0,1 0 0,-1 0 1,0 0-1,0 0 0,0 0 0,1 0 0,-1 1 0,1-1 0,-1 1 0,1-1 0,-1 1 0,1-1 1,0 1-1,0 0 0,0 0 0,0-1 0,-1 5 0,-2 2 345,-4 7-33,1 1 0,1 1 1,1-1-1,0 1 1,1 0-1,1 0 0,0 0 1,1 0-1,1 1 0,1-1 1,1 1-1,0-1 0,1 0 1,1 0-1,5 17 0,-5-25-302,0-1 0,1 0 0,0 0 0,0 0 0,1 0 0,0-1 0,0 0 0,1 0 0,-1 0 0,2 0 0,-1-1 0,1 0 0,0-1 0,0 0 0,1 0 0,-1 0 0,1-1 0,0 0 0,0 0 0,1-1 0,-1 0 0,1-1 0,-1 0 0,1 0 0,0-1 0,11 1 0,-6-1-50,-1-1 0,0-1 0,1 0 0,-1-1 0,0 0 0,0-1 0,0 0 0,-1-1 0,1-1 0,-1 0 0,0-1 0,0 0 1,-1 0-1,1-1 0,-1-1 0,-1 0 0,13-12 0,-6 2 204,-1-1 0,0 0-1,-2-1 1,13-23 0,-22 35-146,0-1-1,-1 1 1,0-1 0,-1 0-1,0 0 1,0 0-1,-1-1 1,0 1 0,0-1-1,-1 1 1,-1-1-1,0 0 1,-1-13-1,-1 16-78,0-1-1,-1 1 0,1 0 0,-1 0 0,-1 1 0,0-1 0,1 1 0,-2-1 0,1 1 0,-1 0 0,0 1 0,0-1 0,-1 1 0,1 0 0,-1 0 0,0 1 0,-1 0 0,-11-6 0,9 5-64,0 1-1,0 0 1,-1 1 0,1 0-1,-1 0 1,0 1 0,0 0-1,0 1 1,0 0 0,-1 1-1,1 0 1,0 0 0,-17 3-1,15 0-417,0 0 1,1 1-1,-1 0 0,1 0 0,-1 2 0,1-1 0,1 1 0,-1 1 0,1 0 1,0 0-1,-16 16 0,6 15-967,18-35 1315</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59.695"/>
    </inkml:context>
    <inkml:brush xml:id="br0">
      <inkml:brushProperty name="width" value="0.05" units="cm"/>
      <inkml:brushProperty name="height" value="0.05" units="cm"/>
      <inkml:brushProperty name="color" value="#FF0066"/>
    </inkml:brush>
  </inkml:definitions>
  <inkml:trace contextRef="#ctx0" brushRef="#br0">2051 250 5361,'-8'0'11999,"-5"2"-9785,-9 2-1593,1-2 1,0 0-1,-31-2 1,-23 2 799,55-1-1072,0 0 1,0-1-1,0-2 1,-28-4-1,13-1-128,14 2-187,0 1 0,0 1-1,-1 0 1,1 2 0,-1 1 0,-25 2-1,13 4-26,0-1 0,-1-2 0,1-2 0,-1 0 0,-54-8 0,41 1-4,-57 1 1,70 5-1,0-2 0,-1-1 0,1-1 0,-40-12 0,56 10-1,-1 0-1,0 1 0,0 1 0,0 1 0,0 1 0,-1 1 0,1 1 0,-31 3 0,27-1 11,-47-2 0,54-1-8,0 1 0,0 0 0,0 2 0,0 0 0,-20 4 0,26-3 8,0-2 0,-1 0-1,1 0 1,0-1 0,0 0 0,-1-1 0,1 0-1,0-1 1,0 0 0,-18-6 0,10 3 49,-1 1 0,-26-3 0,42 7-57,0 0 0,0-1 0,0 0 0,0 1 0,1-1 0,-1 0 0,0-1 0,1 1 0,-1-1-1,1 0 1,0 0 0,-1 0 0,1 0 0,0 0 0,0-1 0,-3-2 0,5 3-1,-1 1 0,0 0 0,0 0 0,1 0 0,-1 0 1,0 0-1,0 1 0,0-1 0,0 0 0,0 1 0,0 0 0,0-1 0,0 1 0,0 0 0,-1 0 0,1 0 1,0 0-1,0 1 0,0-1 0,0 0 0,0 1 0,0 0 0,0-1 0,0 1 0,0 0 0,1 0 1,-4 2-1,3-2 7,0 1 0,0-1 0,0 0 0,0-1 1,0 1-1,0 0 0,-1 0 0,1-1 0,0 1 1,0-1-1,0 0 0,-1 0 0,1 0 0,0 0 1,0 0-1,-1 0 0,1 0 0,0-1 0,0 1 0,0-1 1,-1 0-1,1 0 0,0 1 0,0-1 0,0-1 1,0 1-1,-3-2 0,3 1 147,0 1 0,0 0-1,-1 0 1,1 0 0,-1 0 0,1 0 0,-1 1 0,0-1-1,1 1 1,-1 0 0,-3-1 0,6 1-25,7 10-96,68 55 60,-62-54-53,1 0 0,0-2 0,0 1 0,1-2 0,20 9 0,-13-6-8,-21-11-1,-3 0-27,1-1 1,0 0-1,-1 0 1,1 0-1,0-1 1,0 1-1,-1 0 1,1 0-1,0-1 1,0 1-1,1 0 1,-1-1-1,-1-2 1,-11-13-25,-33-21 2,37 31 8,0-1-1,0 1 1,-14-8 0,16 9-6,0-1 0,0 1 1,0-1-1,1-1 1,0 1-1,1-1 1,0 0-1,0 0 1,-5-11-1,46 27-68,-27-6 80,-5-1 0,-1 0 1,1 0 0,-1-1-1,1 1 1,-1-1 0,1 0-1,-1 0 1,1 0-1,-1-1 1,1 1 0,-1-1-1,1 0 1,-1 0 0,1 0-1,-1 0 1,0-1 0,0 1-1,5-4 1,24-21-7,-21 15 11,1 1 1,25-17 0,-35 25-5,1 1 1,0-1-1,0 1 1,0-1 0,0 1-1,0 0 1,1 0-1,-1 1 1,0-1 0,0 1-1,0-1 1,1 1-1,-1 0 1,0 0 0,1 0-1,-1 1 1,0-1-1,0 1 1,4 1 0,-6-1-1,1-1 1,-1 1 0,0 0 0,1 0 0,-1 0 0,0 0 0,0 0 0,0 0 0,0 1-1,0-1 1,0 0 0,0 0 0,0 1 0,-1-1 0,1 1 0,0-1 0,-1 1 0,1-1 0,-1 1-1,1-1 1,-1 1 0,0-1 0,0 1 0,0-1 0,0 1 0,0 0 0,0-1 0,0 1 0,0-1-1,-1 3 1,-1 8 15,-1 0-1,-1 0 0,-4 12 0,0 0 1,-37 116-707,46-140 638,-1 0 1,0 0-1,0 0 1,1 0-1,-1-1 1,0 1-1,0 0 1,1 0-1,-1 0 1,0 0-1,0 0 1,1 0 0,-1 0-1,0 0 1,1 0-1,-1 0 1,0 0-1,0 0 1,1 0-1,-1 0 1,0 0-1,1 0 1,-1 0-1,0 0 1,0 0-1,1 0 1,-1 0-1,0 0 1,0 0-1,1 1 1,-1-1-1,0 0 1,0 0-1,1 0 1,-1 1 0,0-1-1,0 0 1,0 0-1,0 0 1,1 1-1,-1-1 1,0 0-1,0 0 1,0 1-1,0-1 1,0 0-1,0 1 1,0-1-1,0 0 1,1 0-1,-1 1 1,0-1-1,0 0 1,0 1-1,0-1 1,-1 0 0,1 0-1,0 1 1,0-1-1,0 0 1,0 0-1,0 1 1,0-1-1,0 0 1,-1 1-1,21-17-2785,-1-8 227,-2-8 1003</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6:00.145"/>
    </inkml:context>
    <inkml:brush xml:id="br0">
      <inkml:brushProperty name="width" value="0.05" units="cm"/>
      <inkml:brushProperty name="height" value="0.05" units="cm"/>
      <inkml:brushProperty name="color" value="#FF0066"/>
    </inkml:brush>
  </inkml:definitions>
  <inkml:trace contextRef="#ctx0" brushRef="#br0">18 30 9450,'-17'-29'11732,"17"29"-11628,12 16 1327,-1 0-825,67 95 2383,-64-93-3568,0-1 0,1-1 0,35 28 0</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6:00.557"/>
    </inkml:context>
    <inkml:brush xml:id="br0">
      <inkml:brushProperty name="width" value="0.05" units="cm"/>
      <inkml:brushProperty name="height" value="0.05" units="cm"/>
      <inkml:brushProperty name="color" value="#FF0066"/>
    </inkml:brush>
  </inkml:definitions>
  <inkml:trace contextRef="#ctx0" brushRef="#br0">0 138 8138,'49'-6'6745,"1"-9"-3437,45-28-1032,-66 29-1182,-3 2-458,-3 0 139,41-15 0,-59 25-698,0 1-1,0-1 1,0 1 0,0 0 0,0 0 0,1 1-1,-1-1 1,0 1 0,1 0 0,-1 1 0,0-1-1,1 1 1,-1 0 0,6 2 0,-7-1-42,-1 0 1,1 1 0,0-1 0,-1 1 0,0 0 0,1 0-1,-1 0 1,0 0 0,-1 0 0,1 1 0,0 0-1,-1-1 1,0 1 0,0 0 0,0 0 0,0 0 0,-1 0-1,0 0 1,0 0 0,0 1 0,0-1 0,0 8-1,0 1-3,-1 0-1,0 0 0,-1-1 0,0 1 0,-1 0 0,-5 18 0,4-18-39,1-3-160,-1-1-1,1 0 1,-2 0-1,-4 11 0,8-18 52,-1-1-1,1 0 0,-1 0 1,1 0-1,-1 0 0,0 0 1,1 0-1,-1-1 0,0 1 1,0 0-1,0 0 0,1 0 1,-1-1-1,0 1 1,0 0-1,0-1 0,0 1 1,0-1-1,0 1 0,0-1 1,-1 0-1,1 1 0,0-1 1,0 0-1,0 0 0,0 1 1,0-1-1,0 0 0,-1 0 1,1-1-1,0 1 0,0 0 1,0 0-1,0 0 0,0-1 1,0 1-1,-1-1 0,1 1 1,0-1-1,0 1 0,0-1 1,0 1-1,-1-2 0,-8-15-2209,2-7 937</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6:01.001"/>
    </inkml:context>
    <inkml:brush xml:id="br0">
      <inkml:brushProperty name="width" value="0.05" units="cm"/>
      <inkml:brushProperty name="height" value="0.05" units="cm"/>
      <inkml:brushProperty name="color" value="#FF0066"/>
    </inkml:brush>
  </inkml:definitions>
  <inkml:trace contextRef="#ctx0" brushRef="#br0">1 324 9538,'47'78'8666,"-26"-50"-5709,46 48 0,-72-106-2740,-18-50-344,13 46-171,-11-55 0,21 88 291,-2-41-282,2 41 284,0 0 0,0 0 0,0 0-1,0 0 1,1 0 0,-1 0-1,0 0 1,0 0 0,1 0 0,-1 0-1,1 0 1,-1 0 0,1 0-1,-1 0 1,1 0 0,-1 1 0,1-1-1,0 0 1,0 1 0,-1-1-1,1 0 1,0 1 0,0-1 0,0 1-1,-1-1 1,1 1 0,0-1-1,0 1 1,0-1 0,0 1 0,0 0-1,0 0 1,0 0 0,0-1-1,0 1 1,0 0 0,0 0 0,0 0-1,1 1 1,8 1-5,0 1 0,0 1 1,0-1-1,-1 2 0,16 8 0,15 7 66,-28-15 72,1 0 1,-1-1-1,1-1 0,0 0 0,22 2 0,-33-5-65,0 0 0,1 0 0,-1 0 0,0 0 0,0-1 0,1 1 0,-1-1 0,0 1 0,0-1 0,0 0 0,1 0 0,-1 0 0,0 0 0,0 0 0,-1 0 0,4-3 0,-3 2 2,-1 0 0,0 0 0,0 0 0,0 0 0,0 0 0,0 0 0,-1 0 0,1 0 0,0 0-1,-1-1 1,0 1 0,1 0 0,-1 0 0,0-1 0,0 1 0,-1 0 0,1 0 0,0-1 0,-1 1 0,0-3 0,-1-2 5,0 1 0,0-1 0,0 1 0,-1 0 0,0 0 1,0 0-1,-1 0 0,0 1 0,0-1 0,0 1 0,0 0 1,-1 0-1,-6-5 0,-7-4-160,-1 1 0,-31-18 0,-4-1-1668,54 32 1647,-1-1 1,1 1-1,-1 0 0,1 0 0,-1-1 1,1 1-1,-1-1 0,1 1 1,-1 0-1,1-1 0,0 1 0,-1-1 1,1 1-1,0-1 0,-1 1 1,1-1-1,0 1 0,0-1 0,-1 0 1,1 1-1,0-1 0,0 1 0,0-1 1,0 1-1,0-1 0,0 0 1,0 1-1,0-1 0,0 1 0,0-2 1,12-12-3378,2 0 1904</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6:01.368"/>
    </inkml:context>
    <inkml:brush xml:id="br0">
      <inkml:brushProperty name="width" value="0.05" units="cm"/>
      <inkml:brushProperty name="height" value="0.05" units="cm"/>
      <inkml:brushProperty name="color" value="#FF0066"/>
    </inkml:brush>
  </inkml:definitions>
  <inkml:trace contextRef="#ctx0" brushRef="#br0">63 260 8234,'4'4'1085,"27"28"5650,-29-30-6413,-1-1 0,0 1 0,0-1-1,0 1 1,0 0 0,0-1-1,0 1 1,-1 0 0,1 0 0,0 0-1,-1 0 1,1-1 0,-1 1 0,0 0-1,0 0 1,0 0 0,0 0-1,0 0 1,0 4 0,-5-7 906,-1-12-1045,3 6-180,0 0 1,1 0-1,-2 0 0,1 0 1,-1 1-1,0-1 1,-1 1-1,-6-7 0,5 6-2,1 0-1,0-1 0,0 1 0,0-1 0,1 0 0,0 0 0,1 0 1,-4-10-1,3 6-1,1 0 0,0 1 0,1-1 1,0-1-1,1 1 0,0 0 0,1 0 1,0 0-1,1-1 0,1 1 0,2-12 0,-4 23 3,1 0-1,-1 0 0,1 0 1,-1 0-1,1 0 0,-1 0 0,1 0 1,-1 0-1,1 1 0,0-1 0,-1 0 1,1 0-1,0 1 0,0-1 1,0 0-1,0 1 0,-1-1 0,1 1 1,0-1-1,0 1 0,0-1 1,0 1-1,0 0 0,0-1 0,0 1 1,2 0-1,-1 0 21,1 0 0,0 0 0,0 1 0,-1-1 0,1 1 0,0 0 0,-1 0 0,1 0 0,-1 0 0,4 2 0,7 5 224,-1 0-1,23 20 0,-29-22-128,59 54 1009,-46-41-919,-1-1 1,2-1-1,0 0 1,45 26-1,-65-43-251,0 0 0,0 0 0,0 0 0,1 0 0,-1 0 0,0 1 0,0-1 0,0 0 0,1 0 0,-1 0 0,0 0 0,0 0 0,1 0 0,-1 0 0,0 0 0,0 0 0,1 0 0,-1 0 0,0 0 0,0 0 0,1 0 0,-1 0 0,0 0 0,0 0 0,0 0 0,1 0 0,-1 0 0,0 0 0,0 0 0,1 0 0,-1 0 0,0-1 0,0 1 0,0 0 0,1 0 0,-1 0 0,0-1 0</inkml:trace>
  <inkml:trace contextRef="#ctx0" brushRef="#br0" timeOffset="1">236 228 8338,'-89'34'5233,"96"-27"216,9-7-3088,2-7-257,3-12-448,-2 1-279,-3-5-513,-1 1-336,-7 12-1312,-2-3-1561,-2 5 1497</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07.524"/>
    </inkml:context>
    <inkml:brush xml:id="br0">
      <inkml:brushProperty name="width" value="0.05" units="cm"/>
      <inkml:brushProperty name="height" value="0.05" units="cm"/>
      <inkml:brushProperty name="color" value="#FF0066"/>
    </inkml:brush>
  </inkml:definitions>
  <inkml:trace contextRef="#ctx0" brushRef="#br0">222 612 3377,'-50'57'1311,"53"-68"-252,0 1 1,1-1-1,-1-13 9613,-11 27-8144,21-11-1129,20-15-987,-1-1 1,49-47 0,-27 22 81,72-60 616,124-118 586,-243 220-1676,-2 1-11,1 1 0,-1-1 0,1 1 0,0 1 0,0-1 0,0 1 0,1 0 0,8-4 0,-15 8-10,0 0 0,0 0-1,0 0 1,0 0 0,0 0-1,1 0 1,-1 0-1,0 0 1,0-1 0,0 1-1,0 0 1,0 0 0,0 0-1,0 0 1,0 0-1,0 0 1,0 0 0,1 0-1,-1 0 1,0 0 0,0 0-1,0 0 1,0 0 0,0 0-1,0 0 1,0 0-1,0 0 1,1 0 0,-1 0-1,0 0 1,0 0 0,0 0-1,0 0 1,0 0-1,0 0 1,0 0 0,0 0-1,1 0 1,-1 1 0,0-1-1,0 0 1,0 0-1,0 0 1,0 0 0,0 0-1,0 0 1,0 0 0,0 0-1,0 0 1,0 0-1,0 1 1,0-1 0,0 0-1,0 0 1,0 0 0,0 0-1,0 0 1,0 0-1,0 0 1,0 0 0,0 1-1,0-1 1,0 0 0,0 0-1,0 0 1,0 0-1,0 0 1,0 0 0,0 0-1,-7 12-187,-20 20 22,-33 27 85,-3-2 0,-85 57 0,-156 110 75,261-192 7,27-20 2,1 1 0,0 0 0,1 1 0,0 1 0,1 0 0,1 1-1,0 0 1,-11 22 0,23-39-3,0 1 0,0 0 0,0 0 0,1 0 0,-1 0 0,0 0 0,0 0 0,0 0 0,0 0 0,0 0 0,0 0 0,0 0 0,1 0 0,-1 0 0,0 0 0,0 0 0,0 0 0,0 0 0,0 0 0,0 0 0,1 0 0,-1 0 0,0 0 0,0 0 0,0 0 0,0 0 0,0 0 0,0 0 0,0 0 0,1 1 0,-1-1 0,0 0 0,0 0 0,0 0 0,0 0 0,0 0 0,0 0 0,0 0 0,0 0 0,0 0 0,0 1 0,0-1 0,0 0 0,0 0 0,0 0 0,1 0 0,-1 0 0,0 0 0,0 1 0,0-1 0,0 0 0,0 0 0,0 0 0,0 0 0,15-10-18,-10 7 13,169-134 18,-90 68 66,426-374 2460,-435 368-2370,-182 192-461,65-69 148,-20 14 41,-2-2 1,-124 86-1,-14 12 126,193-150-20,-153 140 16,208-176-132,201-159 47,-91 67 80,-92 72 175,-3-3 0,92-98 0,-271 259-163,-119 65-216,-74 59 227,268-201-27,23-19-9,1 2 1,-26 26-1,94-75-119,231-194 63,78-66 442,-332 265-292,-22 24-75,0-1 0,-1 1 0,1 0 0,1 0 0,-1 0 0,1 1 0,-1 0 0,1-1 0,0 2 1,6-4-1,-34 32 27,-93 82-98,-201 145-1,159-133 30,-1 11 42,146-124-20,23-23-22,31-25 17,2 2 0,55-39 0,-54 45 17,129-101 24,249-204 545,-343 273-520,-89 84-68,-34 31-119,-2-2 1,-2-1-1,-56 40 1,-171 110 32,257-185 97,-41 35-82,197-144-29,72-58 139,-171 122-28,0-2-1,-3-1 0,34-44 0,-47 47-43,-23 32 19,1-1 0,0 1 1,0 0-1,-1 0 0,1 0 0,-1 0 0,1-1 0,-1 1 0,1 0 0,-1 0 0,0-1 0,0 1 0,1 0 0,-1-1 0,0 1 0,0 0 0,0 0 1,-1-1-1,1 1 0,0 0 0,0-1 0,-1 1 0,1 0 0,-1 0 0,0-2 0,1 1 13,0 1 0,1-1 1,-1 0-1,0 0 0,1 1 0,-1-1 0,1 0 0,-1 1 1,1-1-1,0 0 0,0 1 0,0-1 0,0 1 0,1-2 1,1-2 209,-2 4-189,0 1-1,-1-1 0,1 1 0,0 0 0,0-1 0,0 1 0,0-1 0,0 1 0,0 0 0,0 0 0,0 0 1,-1 0-1,1-1 0,0 1 0,0 0 0,0 1 0,0-1 0,0 0 0,0 0 0,0 0 0,0 0 1,0 1-1,0-1 0,0 0 0,0 1 0,26 10 165,96 63 429,-122-74-602,1 0-1,-1 1 1,0-1-1,0 1 1,0-1-1,0 1 1,0 0-1,0 0 1,0-1-1,0 1 1,0 0 0,0 0-1,0 0 1,0 0-1,-1 0 1,1 0-1,0 0 1,-1 0-1,1 0 1,-1 1-1,1-1 1,-1 0-1,1 2 1,-1-2-2,0 0-1,-1 0 1,1 1-1,-1-1 1,1 0-1,-1 0 1,1 0-1,-1 0 1,0 0-1,1 0 1,-1 0-1,0 0 1,0 0-1,0 0 1,0 0-1,0-1 1,0 1-1,-2 1 1,-6 3-3,0 0 1,0-1 0,-20 7-1,-38 15-17,2 2 0,-89 54 0,20-10 20,-115 63-24,207-108 27,1 2 0,2 1-1,-61 60 1,74-55 8,26-35-13,-1 1 1,1-1 0,0 0-1,0 1 1,0-1 0,-1 0-1,1 1 1,0-1 0,0 0 0,0 1-1,0-1 1,0 1 0,-1-1-1,1 0 1,0 1 0,0-1-1,0 0 1,0 1 0,0-1 0,0 1-1,0-1 1,1 0 0,-1 1-1,0-1 1,0 1 0,0-1-1,0 0 1,0 1 0,1 0 0,0-1-4,1 0 1,-1 0 0,0-1 0,1 1 0,-1 0 0,0 0-1,0-1 1,1 1 0,-1-1 0,0 1 0,0-1-1,0 1 1,1-1 0,1-1 0,12-8-1,0-1 1,-1 0-1,0-1 0,23-25 1,42-60 28,-62 64-19,-16 32-6,-1 1 0,0-1 0,0 1 0,0-1 0,0 0 0,1 1 0,-1-1 0,0 1 0,0-1 0,0 1 0,0-1 0,0 0 0,-1 1 0,1-1 0,0 1 0,0-1 0,0 1 0,0-1 0,-1 1 0,1-1 0,0 1 0,-1-2 0,0 2 0,1 0 0,-1-1-1,0 1 1,0 0 0,0 0 0,0-1-1,1 1 1,-1 0 0,0 0 0,0 0-1,0 0 1,0 0 0,1 0 0,-1 0-1,0 0 1,0 1 0,0-1 0,0 0-1,1 0 1,-3 1 0,-11 5-6,0 0 0,1 1 0,-1 0 0,1 1 1,1 1-1,0 0 0,-19 18 0,-72 82 42,92-97-26,6-6-2,0-1-1,0 1 1,1-1 0,0 1 0,0 1 0,-4 7-1,54-52-5673,34-24 4123</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10.601"/>
    </inkml:context>
    <inkml:brush xml:id="br0">
      <inkml:brushProperty name="width" value="0.05" units="cm"/>
      <inkml:brushProperty name="height" value="0.05" units="cm"/>
      <inkml:brushProperty name="color" value="#FF0066"/>
    </inkml:brush>
  </inkml:definitions>
  <inkml:trace contextRef="#ctx0" brushRef="#br0">4180 230 7050,'-2'-3'2933,"-11"-9"6344,11 10-9144,-1 0 1,0 0-1,0 0 0,1 0 0,-1 0 1,0 1-1,-1-1 0,1 1 0,-4-1 0,2 0-128,0 1-1,0-1 0,0 0 0,1 0 0,-1-1 1,1 0-1,0 1 0,-1-1 0,-5-7 0,7 7-4,-1 1 0,1-1 0,-1 1 0,1-1 0,-1 1 0,0 0-1,1 0 1,-1 0 0,0 1 0,0 0 0,0-1 0,-1 1 0,1 1 0,-5-1-1,-91-10-115,-47-8 11,135 17 116,1 0 1,-1 1-1,1 0 1,-1 0-1,0 2 0,1-1 1,-1 2-1,-21 4 0,29-5 38,1 0 0,-1 0-1,1 0 1,-1 1-1,1 0 1,0-1-1,-1 1 1,1 0-1,0 0 1,0 1 0,1-1-1,-1 1 1,0 0-1,1-1 1,0 1-1,-1 0 1,1 0 0,0 0-1,1 1 1,-1-1-1,0 0 1,1 1-1,0-1 1,0 1-1,0 0 1,0-1 0,1 1-1,-1 0 1,1-1-1,0 1 1,1 7-1,-1-7 1,1 0-1,1 0 0,-1 0 0,0 0 0,1 0 0,0-1 1,0 1-1,4 5 0,10 23 228,-13-22-233,-1 1 1,0 0-1,-1-1 0,0 1 1,-1 0-1,0 0 0,-1 0 1,-1 11-1,-24 88 36,4-19 9,21-84-83,0 0 0,0-1-1,-1 0 1,0 1 0,0-1 0,0 0-1,-1 0 1,0 0 0,0 0 0,-1-1-1,0 1 1,-8 8 0,0 2-4,9-12 4,0 0 0,0 0 0,0 0 0,0 0-1,-1-1 1,1 1 0,-1-1 0,0 0 0,0 0 0,0 0 0,-7 2 0,10-4 9,1-1 0,0 0 0,-1 0 0,1 0 0,-1 0 0,1-1 1,0 1-1,-1 0 0,1 0 0,-1 0 0,1 0 0,0 0 0,-1 0 1,1 0-1,0-1 0,-1 1 0,1 0 0,0 0 0,0-1 0,-1 1 0,1 0 1,0 0-1,-1-1 0,1 1 0,0 0 0,0-1 0,0 1 0,-1 0 1,1-1-1,0 1 0,0 0 0,0-1 0,0 1 0,0 0 0,0-1 0,0 1 1,0-1-1,0 1 0,0 0 0,0-1 0,0 1 0,0 0 0,0-1 1,0 1-1,0-1 0,0 1 0,0 0 0,0-1 0,4-24 421,-4 22-479,1-3 58,0 1 0,0-1 0,-1 1 0,0-1 0,0 1 0,-1-1 1,-1-10-1,1 13-7,1 2-7,0 0 1,0 0-1,0 1 0,0-1 1,-1 0-1,1 0 1,0 1-1,-1-1 1,1 0-1,0 0 1,-1 1-1,1-1 0,-1 0 1,1 1-1,-1-1 1,1 1-1,-1-1 1,1 1-1,-1-1 1,0 1-1,1-1 0,-1 1 1,0-1-1,1 1 1,-1 0-1,0 0 1,0-1-1,1 1 1,-1 0-1,0 0 0,0 0 1,0-1-1,1 1 1,-1 0-1,0 0 1,0 1-1,0-1 1,1 0-1,-1 0 0,0 0 1,0 0-1,1 1 1,-1-1-1,0 0 1,0 1-1,1-1 1,-2 1-1,-31 21-26,31-21 27,-25 24 4,25-22 0,0 0 0,-1 0 0,0 0 0,0 0 0,0 0-1,0-1 1,0 0 0,-1 0 0,1 0 0,0 0 0,-1 0 0,0 0-1,1-1 1,-1 0 0,0 0 0,0 0 0,0 0 0,0 0 0,0-1-1,0 0 1,0 0 0,-7 0 0,6-2 27,1 1-1,-1-1 1,0 0 0,1 0 0,-1 0-1,1-1 1,0 1 0,0-1 0,0 0-1,0-1 1,0 1 0,1-1 0,-6-6-1,4 5-13,0 0 0,0 0-1,0 1 1,0-1-1,-1 1 1,0 0 0,-12-6-1,14 9-17,-1 0-1,0 0 0,1 0 1,-1 0-1,0 1 0,0 0 0,0 0 1,1 0-1,-1 1 0,-5 0 0,1-2-17,10-5-10,18-15-10,-8 11 52,2-2-12,-9 9-1,0-1 0,0 1 0,-1-1 0,0 1 0,1-1 1,-1 0-1,0-1 0,-1 1 0,1 0 0,2-8 0,-5 12-1,0 0 1,0-1-1,0 1 0,0 0 0,0 0 0,0 0 0,0-1 0,0 1 0,0 0 0,0 0 0,0-1 0,0 1 0,0 0 0,0 0 0,0 0 0,0-1 0,0 1 0,0 0 1,0 0-1,0 0 0,0-1 0,-1 1 0,1 0 0,0 0 0,0 0 0,0 0 0,0-1 0,0 1 0,-1 0 0,1 0 0,0 0 0,0 0 0,0 0 0,-1 0 1,1-1-1,0 1 0,0 0 0,0 0 0,-1 0 0,1 0 0,-1 0 0,-15-1-25,-18 4-38,32-3 59,-3 1-8,-8 1 5,0 0 0,0-1 0,0-1 0,-24-2 1,34 2 5,1 0 1,0-1-1,-1 1 1,1-1-1,0 1 1,0-1-1,-1 0 1,1 0 0,0 0-1,0-1 1,0 1-1,0 0 1,0-1-1,0 1 1,1-1-1,-1 0 1,0 1-1,1-1 1,-1 0 0,1 0-1,0 0 1,0 0-1,-1 0 1,1 0-1,1-1 1,-1 1-1,0 0 1,0 0 0,1-1-1,0 1 1,-1-1-1,1-4 1,0 1-2,0-1 0,1 0 1,-1 0-1,1 0 1,1 1-1,0-1 0,-1 1 1,2-1-1,-1 1 1,1 0-1,0 0 0,0 0 1,1 0-1,0 0 1,8-9-1,4-1 38,1 0 0,1 1 0,26-18 0,-22 17 106,32-29-1,-54 44-138,1 1 0,0-1 0,0 1-1,-1-1 1,1 0 0,-1 0 0,1 1 0,-1-1 0,1 0-1,-1 0 1,1 0 0,-1 1 0,0-1 0,1 0 0,-1 0-1,0 0 1,0 0 0,1 0 0,-1 0 0,0 0 0,0 0-1,0 0 1,0 0 0,-1 0 0,1 1 0,0-1 0,0 0-1,0 0 1,-1 0 0,0-1 0,0 0 0,-1-1 1,0 1-1,0 1 0,0-1 1,0 0-1,0 0 0,0 1 1,0-1-1,0 1 1,-5-3-1,-8-2 1,0 0-1,-26-6 1,39 12-4,-47-14 21,19 5-35,1 2 0,-50-7 0,71 13 7,1 1 0,-1 0 0,0 0 0,0 0-1,0 1 1,0 1 0,1-1 0,-1 1 0,1 0 0,-1 1 0,1 0 0,0 0 0,-1 0 0,2 1 0,-8 5-1,10-6 8,1 0 0,0 0-1,0 1 1,0 0-1,0-1 1,1 1 0,-1 0-1,1 0 1,0 0-1,0 0 1,1 1 0,-1-1-1,-1 9 1,-1 7-5,-1 39-1,0-7-18,-1-18 18,-25 127-16,25-137 26,-1 0-1,-1 0 1,-1-1 0,-19 33 0,27-54 4,0 0-1,-1 0 1,1-1-1,-1 1 1,1 0-1,-1 0 1,0-1-1,0 1 1,1-1-1,-1 0 1,0 1-1,0-1 1,-1 0-1,1 0 1,0 0-1,0 0 1,0-1 0,-1 1-1,1-1 1,0 1-1,-1-1 1,1 0-1,0 0 1,-1 0-1,1 0 1,0 0-1,-4-1 1,-22 2 1,12 1-11,4 0 1,0-1-1,0 0 1,-13-1 0,22 0-2,1 0 0,-1-1-1,1 1 1,-1-1 0,0 1-1,1-1 1,-1 0 0,1 0 0,-1 0-1,1 0 1,0 0 0,-1 0-1,1-1 1,0 1 0,0-1 0,0 0-1,0 0 1,0 1 0,1-1-1,-3-4 1,-1-2-3,0-1 0,1 0 0,0 0 0,1-1 0,0 1 0,1-1 0,0 1 0,0-1 0,1 0 0,0-12 0,2 1 8,0 1 0,2 0 0,10-38-1,8-70 41,-15 84 11,-6 41-49,0 1 0,0-1 0,0 0 0,0 0 0,-1 0 0,1 0 0,-1 1 0,0-1 0,1 0 0,-1 1 0,0-1 0,-1 0 0,1 1 0,0-1 0,-1 1 0,0 0 0,1 0 0,-1-1 0,0 1 0,0 0 0,0 0 0,0 1 0,-1-1 0,1 0 0,0 1 0,-1-1 0,1 1 0,-1 0 0,0 0 0,1 0 0,-5-1 0,2 0-7,1 1 0,-1 0 0,0 0 1,0 0-1,0 0 0,0 1 0,0 0 0,0 0 1,0 0-1,0 1 0,0 0 0,0-1 0,0 2 1,0-1-1,0 1 0,1-1 0,-6 4 0,9-4 4,-1 0-1,1 0 0,0 0 0,-1 0 0,1 0 1,0 0-1,-1-1 0,1 1 0,-1 0 0,1-1 1,-1 0-1,0 1 0,1-1 0,-1 0 0,1 1 0,-1-1 1,0 0-1,1 0 0,-1-1 0,1 1 0,-1 0 1,-2-1-1,2-1-1,0 0-1,0 1 1,0-1 0,0 0 0,1-1 0,-1 1 0,0 0 0,1 0-1,0-1 1,-2-4 0,-1-1-1,3 6 1,0 0 0,0-1 0,-1 1 1,1 0-1,0 0 0,-1 0 0,1 0 0,-1 0 1,0 1-1,1-1 0,-1 0 0,0 1 0,0-1 0,0 1 1,0 0-1,0 0 0,-1 0 0,1 0 0,0 0 1,0 0-1,-1 0 0,1 1 0,-1-1 0,1 1 1,0 0-1,-1 0 0,1 0 0,-1 0 0,1 0 1,-1 0-1,1 0 0,0 1 0,-1 0 0,1-1 0,0 1 1,-1 0-1,1 0 0,0 0 0,0 0 0,-4 3 1,-3 2-13,0 0 0,1 1 0,-1 0 0,1 1 0,1 0 1,0 0-1,-11 15 0,8-12 6,8-9 7,0 0-1,0-1 1,0 1 0,1 0 0,-1 0 0,1 0 0,0 0 0,-1 0 0,0 4 0,2-6 6,-18-8 64,-7 1-65,-1-1-1,-39-19 1,53 21-3,1-1 0,0 0-1,0-1 1,0 0 0,1 0-1,1-1 1,-15-17 0,-28-47-16,31 41 16,20 30-3,0 0 0,0 1 0,-1-1 1,1 1-1,0-1 0,-1 1 0,1 0 1,-1 0-1,1-1 0,-1 1 0,0 0 0,1 0 1,-1 1-1,0-1 0,0 0 0,1 0 1,-1 1-1,0-1 0,0 1 0,-2 0 0,0 0-3,1 0 0,0 0-1,0 1 1,0-1 0,0 1-1,0 0 1,0 0 0,0 0-1,0 1 1,0-1 0,-3 3-1,-7 5-16,2 0 0,-1 1-1,1 0 1,-10 14 0,16-19 16,-136 159-137,124-140 131,0 1-1,1 1 1,1 0-1,2 0 1,-12 34-1,21-51 13,1 1-1,0 0 1,1-1 0,0 1-1,1 0 1,0 0-1,0 0 1,1 0 0,1 1-1,-1-1 1,2 0 0,-1 0-1,1-1 1,1 1 0,0 0-1,0-1 1,1 1-1,8 14 1,-10-20 2,0 0 0,-1 1-1,1-1 1,-1 1 0,0 0 0,0-1 0,-1 1-1,1 0 1,-1 0 0,0-1 0,0 1 0,-1 0-1,1-1 1,-1 1 0,0 0 0,-1-1-1,1 1 1,-1-1 0,-2 6 0,-3 4-4,1 0 0,-2-1 0,0 0 0,-17 21 0,14-22 5,0-1 1,-1 0-1,-1 0 1,0-2 0,0 1-1,0-2 1,-1 0-1,-1 0 1,0-1-1,0-1 1,0-1-1,0 0 1,-20 4 0,21-7-6,0 1 0,0-2 0,0 0 0,0 0 1,0-2-1,0 0 0,0 0 0,1-1 0,-1-1 0,0 0 1,1-1-1,0 0 0,-1-1 0,2-1 0,-21-11 0,31 16 0,1-1-1,-1 1 1,0-1-1,1 1 1,-1-1-1,1 0 1,-1 1-1,1-1 1,0 0-1,0 0 1,0 0-1,0 0 1,0 0-1,0 0 1,1 0-1,-1 0 1,1 0-1,-1-1 1,1 1-1,-1-3 1,1-4-2,1 0 1,0-1 0,3-14 0,1-9 5,6-21 16,-8 44-19,0 1 1,-1-1-1,-1 0 1,2-14-1,-3 21 1,0 0-1,-1 0 1,1 0 0,-1 0 0,1 0-1,-1 0 1,0 0 0,0 0 0,0 0-1,-1 1 1,1-1 0,-1 0-1,1 1 1,-1-1 0,0 1 0,0 0-1,0 0 1,-5-5 0,-1 1 1,-1 0 0,1 1 0,-1 0 0,-1 0 0,1 1 1,-1 0-1,1 1 0,-1 0 0,-19-3 0,-7 1 6,-54 0 0,45 3 4,28 2-2,0 0 0,0 1 1,1 1-1,-1 0 0,1 2 0,-1-1 0,1 2 0,0 0 1,1 1-1,-1 1 0,1 0 0,-15 11 0,23-14-6,1 0 0,0 0 0,-1-1 0,1 0 0,-1 0 0,0-1 0,0 0 0,0 0 0,-1 0 0,-7 0 0,9-2-6,0 1 0,0-1 0,0 1 0,0 0 1,0 1-1,0-1 0,0 1 0,0 1 0,1-1 0,-1 1 0,1 0 0,0 0 0,-1 0 0,2 1 0,-9 6 0,-8 7-566,-39 24 0,17-13-1105,14-6 802</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13.623"/>
    </inkml:context>
    <inkml:brush xml:id="br0">
      <inkml:brushProperty name="width" value="0.05" units="cm"/>
      <inkml:brushProperty name="height" value="0.05" units="cm"/>
      <inkml:brushProperty name="color" value="#FF0066"/>
    </inkml:brush>
  </inkml:definitions>
  <inkml:trace contextRef="#ctx0" brushRef="#br0">134 13 8826,'0'-1'173,"0"1"0,0 0 0,0-1 0,0 1-1,0 0 1,0-1 0,1 1 0,-1 0 0,0-1 0,0 1 0,0-1 0,0 1 0,0 0 0,0-1 0,0 1 0,0 0 0,-1-1-1,1 1 1,0 0 0,0-1 0,0 1 0,0 0 0,0-1 0,0 1 0,-1 0 0,1-1 0,0 1 0,0 0 0,-1-1-1,1 1 1,0 0 0,0 0 0,-1-1 0,1 1 0,0 0 0,-1 0 0,1 0 0,0 0 0,-1-1 0,-10 15 2328,-11 34-1923,20-43-105,-17 38 259,1 1-1,3 1 1,-13 61 0,15-63 1538,13-44-2225,0 0-1,1 0 1,-1 0 0,0 0 0,1 0-1,-1 1 1,1-1 0,-1 0 0,1 0-1,-1 0 1,1 0 0,0 1 0,-1-1-1,1 0 1,0 0 0,0 1 0,0-1-1,-1 1 1,1-1 0,0 1 0,0-1-1,0 1 1,1-1 0,30-10-185,-27 10 209,20-4-59,1 1 0,42 0 0,-42 2-15,-17 2-16,0-1 0,0-1 0,0 0 0,-1 0 0,1-1 0,0 0 0,13-7 0,-18 8-327,1-1 1,-1 1-1,1-1 1,-1 0-1,0-1 1,0 1-1,-1-1 1,1 1-1,-1-1 1,0 0-1,0-1 1,0 1-1,0 0 0,2-7 1,-8 2-948</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30.399"/>
    </inkml:context>
    <inkml:brush xml:id="br0">
      <inkml:brushProperty name="width" value="0.05" units="cm"/>
      <inkml:brushProperty name="height" value="0.05" units="cm"/>
      <inkml:brushProperty name="color" value="#FF0066"/>
    </inkml:brush>
  </inkml:definitions>
  <inkml:trace contextRef="#ctx0" brushRef="#br0">8 195 6977,'-1'-2'268,"0"0"0,0 1 0,0-1 0,0 0-1,1 0 1,-1 0 0,1 1 0,-1-1 0,1 0-1,0 0 1,0 0 0,0 0 0,0 0 0,0 0-1,0 0 1,0 1 0,0-1 0,1 0 0,0-2-1,1 0-89,-1 0-1,1 1 0,0-1 1,1 0-1,-1 1 0,1-1 0,-1 1 1,5-4-1,5-4 241,0 1 0,1 1 1,23-14-1,-13 10 548,0 1 1,1 2-1,0 0 0,37-9 1,-58 18-900,-1 0 1,1 1-1,-1 0 1,1-1-1,-1 1 1,1 0-1,0 0 1,-1 0-1,1 1 1,-1-1-1,1 1 1,-1-1-1,3 2 1,-3-1-27,-1-1 0,0 1 0,0 0 1,0 0-1,0 0 0,0 0 0,0 0 0,0 0 0,0 0 1,0 0-1,0 0 0,0 0 0,-1 0 0,1 1 0,-1-1 0,1 0 1,-1 0-1,1 2 0,0 2 37,-1-1-1,1 1 1,-1-1 0,0 1 0,-1-1-1,1 1 1,-1-1 0,0 1-1,0-1 1,0 1 0,-1-1 0,1 0-1,-4 6 1,-12 21-20,-25 33-1,1 0-3487,37-50-226,16-6 1669</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06.728"/>
    </inkml:context>
    <inkml:brush xml:id="br0">
      <inkml:brushProperty name="width" value="0.05" units="cm"/>
      <inkml:brushProperty name="height" value="0.05" units="cm"/>
      <inkml:brushProperty name="color" value="#FF0066"/>
    </inkml:brush>
  </inkml:definitions>
  <inkml:trace contextRef="#ctx0" brushRef="#br0">1 221 6601,'56'-15'10413,"60"-6"-8292,-27 4-792,423-41-18,-179 63-1237,-128 4 84,646-50 1927,-486 30-355,-230 15-680,76-2 664,-197-4-1625,0-1 0,0 0 0,-1-1 0,1 0 0,17-8 0,-18 6-34,0 1 0,0 1 0,0 0-1,28-4 1,-36 8-44,0 0-1,0 1 0,-1 0 0,1-1 1,0 2-1,-1-1 0,1 1 0,0-1 1,-1 1-1,0 1 0,1-1 0,-1 0 1,0 1-1,0 0 0,3 4 0,-2-3 6,1-1-1,-1 1 0,1-1 0,-1 0 1,1 0-1,9 3 0,-13-6-124,1 0 1,-1 0-1,1 0 0,-1 0 1,1-1-1,0 1 0,-1-1 1,1 0-1,-1 1 0,0-1 0,1 0 1,-1 0-1,0-1 0,1 1 1,-1 0-1,0-1 0,0 0 1,3-2-1,33-36-5237,-24 20 3808</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08.418"/>
    </inkml:context>
    <inkml:brush xml:id="br0">
      <inkml:brushProperty name="width" value="0.05" units="cm"/>
      <inkml:brushProperty name="height" value="0.05" units="cm"/>
      <inkml:brushProperty name="color" value="#FF0066"/>
    </inkml:brush>
  </inkml:definitions>
  <inkml:trace contextRef="#ctx0" brushRef="#br0">0 69 11867,'21'0'5137,"15"3"-2977,14-3-408,7-2-231,2-1-697,-3-7-368,3-1-1016,-5-4-912,9-15 936</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10.012"/>
    </inkml:context>
    <inkml:brush xml:id="br0">
      <inkml:brushProperty name="width" value="0.05" units="cm"/>
      <inkml:brushProperty name="height" value="0.05" units="cm"/>
      <inkml:brushProperty name="color" value="#FF0066"/>
    </inkml:brush>
  </inkml:definitions>
  <inkml:trace contextRef="#ctx0" brushRef="#br0">203 1 7418,'-39'33'3290,"11"-13"1460,5-1-3751,0 5-513,-20 29 0,36-44-446,1 0 1,0 0-1,1 1 0,0 0 0,0 0 0,1 0 0,-3 12 0,7-20-20,-1 1-1,1-1 0,0 0 0,0 1 0,0-1 0,0 0 0,0 1 0,1-1 0,-1 0 1,1 1-1,0-1 0,-1 0 0,1 0 0,0 0 0,0 0 0,0 0 0,0 0 0,1 0 1,-1 0-1,1 0 0,-1 0 0,1-1 0,0 1 0,-1 0 0,1-1 0,0 0 0,0 1 1,0-1-1,0 0 0,0 0 0,0 0 0,3 1 0,8 3 161,0-1 1,0-1-1,1 0 0,16 2 0,-24-4-111,34 3 366,40 6 340,-75-9-706,1 0-1,-1 1 0,1-1 0,-1 1 0,0 1 0,1-1 1,-1 1-1,0 0 0,-1 0 0,9 6 0,-12-7-52,0-1 0,0 1-1,0 0 1,0 0 0,0 0 0,0 0-1,0-1 1,-1 1 0,1 0-1,-1 0 1,1 0 0,-1 0 0,0 1-1,1-1 1,-1 0 0,0 0 0,-1 0-1,1 0 1,0 0 0,-1 0-1,1 0 1,-1 0 0,1 0 0,-1 0-1,0 0 1,-1 2 0,-4 7 24,0-1 0,0 1 0,-10 11 0,14-20-33,-8 11 20,-1 0 1,0 0-1,-1-2 0,-22 18 0,29-25-19,0 0 1,0-1-1,-1 1 1,1-1-1,-1-1 1,0 1-1,0-1 0,0 0 1,0 0-1,0-1 1,0 1-1,-1-2 1,1 1-1,0-1 1,-10 0-1,15 0-7,0 0 0,0 0-1,-1 0 1,1 0 0,0 0 0,0-1-1,0 1 1,-1 0 0,1-1 0,0 1-1,0-1 1,0 1 0,0-1 0,0 0-1,0 1 1,0-1 0,0 0 0,0 0-1,0 0 1,0 1 0,1-1 0,-1 0-1,0 0 1,1 0 0,-1 0 0,0-1-1,1 1 1,-1 0 0,1 0 0,0 0-1,-1 0 1,1-1 0,0 1 0,0 0-1,0 0 1,0 0 0,0-1 0,0 1-1,0 0 1,0 0 0,0 0-1,1-2 1,0-1-1,0 0 0,1 1 0,-1-1 0,1 0 0,0 1 0,0-1-1,0 1 1,1-1 0,-1 1 0,1 0 0,5-5 0,30-21 130,1 2 1,53-28-1,38-26 599,-113 69-616,-3 3-43,-1-1 1,0 0-1,0 0 0,-1-2 0,0 1 0,-1-2 1,16-21-1,-29 32-17,-8 7-42,-9 8-15,4-1 4,2-1 0,0 2 0,0 0 0,1 0 0,1 1 0,-19 30 0,30-43-1,-1 0 0,1-1 0,0 1 0,-1 0 0,1-1 0,0 1 0,-1 0 0,1 0 1,0-1-1,0 1 0,0 0 0,0 0 0,0-1 0,0 1 0,0 0 0,0 0 0,0 0 0,0-1 0,0 1 0,0 0 0,1 0 1,-1-1-1,0 1 0,0 0 0,1 0 0,-1-1 0,1 1 0,-1 0 0,0-1 0,1 1 0,0 0 0,1 0-1,0 0 0,-1 0 0,1-1 0,0 1 0,0-1 0,0 1 0,-1-1 0,1 1-1,0-1 1,0 0 0,0 0 0,3 0 0,5-1-3,0 0 0,0-1-1,0 0 1,13-5 0,0-3 12,-1 0 0,-1-2 0,0 0 0,0-2 0,-1 0 0,-1-2 0,0 0 0,27-31 0,-30 34 13,-16 13-21,1 0 1,-1 0-1,0 0 1,1 0 0,-1-1-1,0 1 1,1 0 0,-1 0-1,0 0 1,1 0-1,-1 0 1,0 0 0,0 0-1,1 0 1,-1 0 0,0 0-1,1 0 1,-1 0-1,0 1 1,1-1 0,-1 0-1,0 0 1,1 0 0,-1 0-1,0 0 1,0 1-1,1-1 1,-1 0 0,0 0-1,2 3-4,-1 0 0,0-1 0,0 1 1,0 0-1,-1 0 0,1-1 0,-1 1 0,1 0 0,-1 3 0,0-1 2,4 15 111,0 1 1,1 0 0,1-1-1,15 35 1,45 74 861,0-2-359,-53-91-495,-10-26-85,1 0 0,0 0-1,0-1 1,1 0 0,7 11-1,-13-37 30,-14-37-234,-3 2-1,-40-86 0,34 88 7,3 0 0,-25-94 0,45 140 170,1 1-1,0-1 1,0 0 0,0 1-1,0-1 1,1 0-1,-1 1 1,1-1 0,0 1-1,0-1 1,0 1-1,1-1 1,-1 1 0,1 0-1,0-1 1,0 1-1,0 0 1,0 1 0,1-1-1,-1 0 1,1 0 0,-1 1-1,1 0 1,0-1-1,0 1 1,0 0 0,1 1-1,-1-1 1,6-2-1,-3 1 32,0 1-1,-1-1 0,1 1 0,0 1 0,0-1 0,0 1 0,0 0 1,0 0-1,0 1 0,0 0 0,0 0 0,0 0 0,0 1 0,1 0 0,-1 0 1,-1 0-1,9 4 0,-13-5-22,1 1 1,-1 0-1,0 0 1,1-1-1,-1 1 1,0 0-1,0 0 1,0 1-1,0-1 1,0 0-1,0 0 1,0 0-1,0 1 1,0-1-1,0 1 1,-1-1-1,1 0 1,-1 1-1,1-1 1,-1 1-1,1-1 1,-1 3-1,0 0 0,0-1 0,0 1 0,0-1-1,-1 0 1,1 1 0,-1-1 0,0 0-1,0 1 1,-4 5 0,1 0 2,-1 0 0,0-1-1,-1 0 1,0 0 0,-1 0 0,-9 8-1,-108 81-810,119-91-3025,21-16 555,28-22-836,-10 5 2933</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10.789"/>
    </inkml:context>
    <inkml:brush xml:id="br0">
      <inkml:brushProperty name="width" value="0.05" units="cm"/>
      <inkml:brushProperty name="height" value="0.05" units="cm"/>
      <inkml:brushProperty name="color" value="#FF0066"/>
    </inkml:brush>
  </inkml:definitions>
  <inkml:trace contextRef="#ctx0" brushRef="#br0">143 157 7754,'0'-2'406,"1"1"1,-1 0 0,0 0 0,0-1 0,-1 1-1,1 0 1,0 0 0,0-1 0,-1 1-1,1 0 1,0 0 0,-1 0 0,1 0 0,-1-1-1,0 1 1,1 0 0,-1 0 0,-1-1-1,1 2-243,1-1 0,-1 1 0,0 0 0,1-1 0,-1 1 0,0 0 0,0 0-1,1 0 1,-1 0 0,0 0 0,1 0 0,-1 0 0,0 0 0,0 0 0,1 0 0,-1 0-1,0 0 1,0 1 0,1-1 0,-1 0 0,0 0 0,0 1 0,-5 2 249,1 1 1,0-1 0,0 1-1,0 0 1,-8 9 0,3-2 12,1 1 0,0 0 0,0 1 0,1 0 0,-6 14 1,10-20-355,1-1 0,0 1 0,1 1 0,0-1 0,0 0 0,0 0 0,1 1 1,0-1-1,1 1 0,0-1 0,0 1 0,1 8 0,-1-15-70,1 1-1,-1-1 1,1 1-1,-1-1 0,1 0 1,-1 1-1,1-1 1,0 1-1,-1-1 1,1 0-1,0 0 1,0 1-1,0-1 1,0 0-1,0 0 1,0 0-1,1 0 1,-1 0-1,0 0 1,0 0-1,1-1 1,-1 1-1,1 0 1,-1-1-1,0 1 1,1-1-1,-1 0 1,1 1-1,-1-1 1,1 0-1,0 0 0,-1 0 1,1 0-1,-1 0 1,1 0-1,2-1 1,0 0-2,-1 1-1,1-1 1,-1 0 0,1-1-1,-1 1 1,0 0 0,1-1 0,-1 0-1,0 0 1,0 0 0,0 0 0,-1 0-1,1-1 1,4-4 0,-2-2-9,0 1 0,-1-1 0,0-1 0,0 1 0,-1-1 0,0 1 0,-1-1 0,0 0 0,-1 0 0,0 0 0,0 0 0,-2-18 0,2 37-52,-1-6 56,0 0-1,1 0 0,-1 0 1,1 0-1,-1 1 1,1-1-1,0 0 0,0 0 1,0-1-1,1 1 0,-1 0 1,1 0-1,3 4 1,-3-5-17,1 1 1,-1 0-1,1-1 0,0 1 1,0-1-1,0 0 1,0 0-1,0 0 1,1 0-1,-1 0 1,1-1-1,-1 0 1,1 1-1,0-2 0,-1 1 1,1 0-1,0-1 1,-1 1-1,1-1 1,0 0-1,0 0 1,0 0-1,-1-1 1,1 0-1,0 1 0,-1-1 1,1-1-1,6-2 1,-3 1-22,-1 0 1,0-1-1,0 1 1,-1-2 0,1 1-1,-1 0 1,0-1-1,0 0 1,0 0-1,-1-1 1,1 1-1,-1-1 1,-1 0 0,7-12-1,-10 17 44,0 0 0,1 1 0,-1-1 0,1 0 0,0 0 0,-1 1 0,1-1 0,0 0 0,-1 1 0,1-1 0,0 1-1,0-1 1,-1 1 0,1-1 0,0 1 0,0-1 0,0 1 0,0 0 0,0-1 0,0 1 0,0 0 0,-1 0 0,1 0 0,0 0 0,0 0 0,0 0 0,0 0 0,0 0 0,0 0 0,0 0 0,0 1-1,0-1 1,0 0 0,0 1 0,-1-1 0,1 0 0,0 1 0,0-1 0,0 1 0,1 1 0,1 0 2,1 0 1,0 0-1,-1 1 0,1 0 0,-1 0 1,0 0-1,5 6 0,-5-4 14,0 1 0,-1 0 1,1 0-1,-1 0 0,2 7 0,-3-7-9,1-1-1,-1 1 0,1-1 1,1 0-1,-1 0 0,5 7 0,-8-14 7,1 1 0,-1-1 0,1 1 0,0-1 0,-1 1-1,1-1 1,0 1 0,0-1 0,0 0 0,0 1 0,0-1 0,1 1-1,-1-3 1,2-12-6,-1-5-3,2 0-1,0 0 1,11-36-1,-10 46-3,0 0-1,0 0 0,1 1 0,0-1 0,1 1 0,0 0 0,1 1 0,0-1 0,12-11 0,-14 16-80,0 1-1,0 0 1,0 0-1,1 0 1,-1 1-1,1 0 0,0 0 1,-1 1-1,1-1 1,9-1-1,-11 3-408,0 1 1,-1-1-1,1 1 0,0 0 0,0 0 1,-1 0-1,1 1 0,0-1 0,-1 1 1,1 0-1,0 0 0,3 2 0,7 3-1617,2-1 807</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11.336"/>
    </inkml:context>
    <inkml:brush xml:id="br0">
      <inkml:brushProperty name="width" value="0.05" units="cm"/>
      <inkml:brushProperty name="height" value="0.05" units="cm"/>
      <inkml:brushProperty name="color" value="#FF0066"/>
    </inkml:brush>
  </inkml:definitions>
  <inkml:trace contextRef="#ctx0" brushRef="#br0">15 383 7274,'41'25'12302,"-46"-22"-9293,-2 6-3055,1 1 1,0-1-1,1 1 1,0 0-1,0 0 1,1 0-1,0 1 1,1 0 0,-3 14-1,6-27-2019,0 0 1997,0 0 0,0 0 0,0 0 0,0 0 0,0 1 0,1-1 0,-1 0 0,0 0 0,1 1 0,0-1 0,-1 0 0,1 0 0,0 1 0,0-1 0,0 1 0,0-1 0,0 1 0,0-1 0,0 1 0,0 0 0,1-1 0,-1 1 0,0 0 0,1 0 0,-1 0 0,4-2 0,2 2 79,0-1-1,0 1 1,0-1-1,0 2 1,1-1-1,-1 1 0,0 0 1,10 2-1,-11-1 10,0 0 0,1-1 0,-1 1 0,0-2 0,0 1-1,1-1 1,-1 0 0,0 0 0,0 0 0,0-1 0,0 0-1,5-3 1,-3 2 13,-1-2-1,0 1 1,-1-1-1,1 0 0,-1 0 1,0 0-1,0-1 1,-1 0-1,0 0 0,0-1 1,0 1-1,-1-1 1,4-8-1,-3 4 21,-1 0-1,-1 0 1,0 0 0,0 0 0,-1 0 0,0 0-1,-1-1 1,0-15 0,-3-1-11,-1 0 0,-1 1 1,-2-1-1,0 1 0,-2 1 0,-19-47 1,14 50-2,12 23-36,1 0 0,0-1 0,0 1 1,0 0-1,0 0 0,0 0 0,0 0 0,0 0 0,0 0 1,0-1-1,-1 1 0,1 0 0,0 0 0,0 0 1,0 0-1,0 0 0,0 0 0,-1 0 0,1 0 1,0 0-1,0 0 0,0 0 0,0 0 0,0 0 0,-1 0 1,1 0-1,0 0 0,0 0 0,0 0 0,0 0 1,0 0-1,-1 0 0,1 0 0,0 0 0,0 0 0,0 0 1,0 0-1,0 0 0,-1 0 0,1 0 0,0 1 1,0-1-1,0 0 0,0 0 0,0 0 0,0 0 1,0 0-1,-1 0 0,1 0 0,0 1 0,0-1 0,0 0 1,0 0-1,0 0 0,0 0 0,0 0 0,0 1 1,0-1-1,0 0 0,-1 6 105,1 0-1,-1 0 1,1 0 0,0 0 0,2 8-1,2 20 240,2-1 0,1 0 0,1 0-1,2 0 1,1-1 0,2-1 0,18 32-1,-18-36-493,-1 0 0,12 40 0,-22-60-136,-1-1-3295,-8-19 849,2 4 1897,-6-13-236</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11.803"/>
    </inkml:context>
    <inkml:brush xml:id="br0">
      <inkml:brushProperty name="width" value="0.05" units="cm"/>
      <inkml:brushProperty name="height" value="0.05" units="cm"/>
      <inkml:brushProperty name="color" value="#FF0066"/>
    </inkml:brush>
  </inkml:definitions>
  <inkml:trace contextRef="#ctx0" brushRef="#br0">2 273 7634,'-1'-12'919,"1"-19"702,0 30-1516,0 0 0,1 0 1,-1 0-1,1 0 0,-1 0 0,0 0 0,1 0 1,0 0-1,-1 1 0,1-1 0,0 0 0,-1 0 1,1 0-1,0 1 0,0-1 0,0 0 1,0 1-1,-1-1 0,1 1 0,0-1 0,0 1 1,0-1-1,0 1 0,0 0 0,2-1 0,27-8 1953,0 0-1,47-24 0,20-6 1105,-90 36-2922,0 1 0,1 0 0,0 1 0,-1-1 0,11 1 0,-17 1-215,1 0 0,-1 0 0,0 0 0,1 0 0,-1 0 0,1 0 0,-1 1 0,1-1 0,-1 0 0,0 1 0,1 0 0,-1-1 0,0 1 0,0-1 0,1 1 0,-1 0 0,0 0 0,0 0 0,0 0 0,0 0 0,0 0 0,0 0 0,0 0 0,0 0 0,0 1 0,-1-1 0,1 0 0,0 0 0,-1 1 0,1-1 0,-1 0 1,0 1-1,1-1 0,-1 3 0,1 10-42,0 1 0,-1-1 0,-1 0 0,0 1 0,-1-1 1,-1 0-1,-8 27 0,2-26-1096,9-15 1044,0 0-1,0 0 0,0 1 0,0-1 1,0 0-1,0 0 0,0 0 0,-1 0 0,1 0 1,0 0-1,0 0 0,0 0 0,0 0 0,0 0 1,0 0-1,-1 0 0,1 0 0,0 0 0,0 0 1,0 0-1,0 0 0,0 0 0,-1 0 1,1 0-1,0 0 0,0 0 0,0 0 0,0 0 1,0 0-1,-1 0 0,1 0 0,0 0 0,0 0 1,0 0-1,0 0 0,0 0 0,0 0 0,0-1 1,-1 1-1,1 0 0,0 0 0,0 0 0,0 0 1,0 0-1,0 0 0,0 0 0,0-1 1,-1 0-219,1-1 1,0 0 0,0 0 0,0 1 0,0-1 0,0 0 0,0 0-1,0 1 1,0-1 0,1 0 0,-1 1 0,1-1 0,-1 0 0,1 1-1,1-4 1,11-18-861</inkml:trace>
  <inkml:trace contextRef="#ctx0" brushRef="#br0" timeOffset="1">278 3 10266,'-6'-2'4465,"1"2"-2592,2 2 535,17-1-4600,11 2 1607</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12.286"/>
    </inkml:context>
    <inkml:brush xml:id="br0">
      <inkml:brushProperty name="width" value="0.05" units="cm"/>
      <inkml:brushProperty name="height" value="0.05" units="cm"/>
      <inkml:brushProperty name="color" value="#FF0066"/>
    </inkml:brush>
  </inkml:definitions>
  <inkml:trace contextRef="#ctx0" brushRef="#br0">126 20 7650,'0'-1'248,"0"0"0,0 0 1,0 1-1,0-1 0,0 0 0,0 1 1,0-1-1,0 0 0,0 0 1,-1 1-1,1-1 0,0 0 0,0 1 1,-1-1-1,1 0 0,0 1 1,-1-1-1,1 1 0,-1-1 0,1 0 1,-1 1-1,1-1 0,-1 1 1,1-1-1,-1 1 0,1 0 0,-1-1 1,-1 0-1,1 1-3,-1 0 1,1 0-1,-1 0 0,1 0 0,-1 0 1,1 0-1,-1 0 0,1 0 0,-1 1 1,1-1-1,-1 0 0,1 1 1,-2 0-1,-3 2 171,0 0-1,0 0 1,1 1-1,-1-1 1,-7 8 0,7-5-265,1 0-1,0 1 1,0-1 0,1 1 0,0 0-1,0 0 1,0 0 0,-4 13 0,7-15-108,-1 0 0,1 0 0,0 0 0,0 0 0,1 0 0,-1 0 0,1 0 0,0 0 0,1 1 0,-1-1 0,1 0 0,0 0 0,0 0 0,4 7 0,-5-11-33,1 1 0,-1-1 1,1 0-1,-1 0 1,1 0-1,0 1 0,0-1 1,0 0-1,0 0 1,0 0-1,0 0 0,0 0 1,0-1-1,0 1 1,0 0-1,0 0 0,0-1 1,1 1-1,-1-1 1,0 1-1,1-1 0,-1 1 1,3-1-1,-1 0 26,0 0 1,0 0-1,0 0 0,0-1 0,0 1 0,0-1 1,0 0-1,0 0 0,0 0 0,3-2 0,8-5 203,-1 0 0,0-1-1,15-14 1,-24 20-146,8-8 277,0 1 1,1 1 0,0 0-1,1 1 1,0 0 0,0 1-1,0 1 1,1 0-1,0 1 1,0 1 0,0 0-1,1 1 1,0 1 0,18-1-1,-3 1-322,26 0 556,-53 3-1061,-1-1 0,1 1 0,-1-1 0,0 1 0,1 0-1,-1 0 1,0 0 0,1 1 0,-1-1 0,0 1 0,0 0 0,0 0 0,3 3 0,9 9-1513</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12.763"/>
    </inkml:context>
    <inkml:brush xml:id="br0">
      <inkml:brushProperty name="width" value="0.05" units="cm"/>
      <inkml:brushProperty name="height" value="0.05" units="cm"/>
      <inkml:brushProperty name="color" value="#FF0066"/>
    </inkml:brush>
  </inkml:definitions>
  <inkml:trace contextRef="#ctx0" brushRef="#br0">39 37 7426,'0'-7'512,"-4"-23"7771,3 46-6520,-1 86 2740,2-55-3098,-6 54-1,-18 87-598,23-182-804,1 0 1,0 0 0,0 0 0,1-1 0,1 10-1,-2-14-1,0-1-1,0 1 0,0-1 1,1 1-1,-1 0 0,0-1 1,0 1-1,1 0 0,-1-1 1,0 1-1,1-1 0,-1 1 1,1-1-1,-1 1 0,1-1 1,-1 1-1,1-1 0,-1 1 1,1-1-1,-1 0 0,2 1 1,-1-1 0,0 0 0,0 0 0,0 0 0,0 0 1,0-1-1,-1 1 0,1 0 0,0-1 0,0 1 1,0 0-1,0-1 0,0 1 0,-1-1 0,1 1 1,0-1-1,0 0 0,-1 1 0,1-1 1,0 0-1,0-1 0,51-57 14,-36 39-48,0 1 0,1 1 0,1 0 0,1 2 0,0 0 0,26-16 0,-34 26 30,1 0 0,-1 1-1,20-7 1,-27 11 8,0 0-1,-1 0 0,1 1 0,0-1 1,0 1-1,0 0 0,0 0 1,0 0-1,0 0 0,0 1 0,0-1 1,-1 1-1,1 0 0,0 0 1,5 3-1,-7-3 3,-1 0 1,0-1 0,0 1-1,1 0 1,-1 0-1,0 0 1,0 0 0,0 0-1,0 0 1,0 1-1,0-1 1,-1 0 0,1 0-1,0 1 1,-1-1-1,1 0 1,0 1-1,-1-1 1,0 1 0,1-1-1,-1 1 1,0-1-1,0 2 1,0 2 19,0-1 1,-1-1-1,1 1 1,-1 0-1,0 0 1,0 0-1,-1 0 1,-2 6-1,-4 5 51,-1-1-1,-1 1 1,-11 12-1,21-26-77,-8 9-149,0 0-1,0 0 1,-1-1 0,0 0 0,0-1 0,-1 0-1,-15 9 1,24-16 52,1-1 1,-1 0-1,1 1 0,-1-1 1,1 0-1,-1 1 0,1-1 1,-1 0-1,1 0 0,-1 1 1,1-1-1,-1 0 0,0 0 1,1 0-1,-1 0 0,1 0 1,-1 0-1,0 0 0,1 0 1,-1 0-1,1 0 0,-1 0 0,0-1 1,1 1-1,-1 0 0,1 0 1,-1-1-1,1 1 0,-1-1 1,0 1-114,1-1 0,0 0 0,0 0 0,0 0 0,-1 0 0,1 0 0,0 1 0,0-1 0,0 0 0,1 0 0,-1 0 0,0 0 0,0 0 0,0 0 0,1 1 0,0-3 0,1-2-596,0 0 1,1 0 0,-1 0 0,1 0 0,6-8 0,17-9-683</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13.196"/>
    </inkml:context>
    <inkml:brush xml:id="br0">
      <inkml:brushProperty name="width" value="0.05" units="cm"/>
      <inkml:brushProperty name="height" value="0.05" units="cm"/>
      <inkml:brushProperty name="color" value="#FF0066"/>
    </inkml:brush>
  </inkml:definitions>
  <inkml:trace contextRef="#ctx0" brushRef="#br0">1 81 8618,'109'-67'4123,"-80"54"-178,-29 13-3868,1 0-1,-1 0 1,0 0 0,1-1-1,-1 1 1,0 0 0,1 0-1,-1 0 1,0 0 0,0 0 0,1 0-1,-1 0 1,0 1 0,1-1-1,-1 0 1,0 0 0,1 0-1,-1 0 1,0 0 0,0 0-1,1 1 1,-1-1 0,0 0-1,0 0 1,1 0 0,-1 1-1,0-1 1,0 0 0,1 0-1,-1 0 1,0 1 0,0-1-1,0 0 1,0 1 0,0-1 0,1 1-1,-1 1 225,-1 0 0,1 1 0,0-1 0,-1 0 0,1 1 0,-1-1 0,0 0 0,0 0-1,-2 4 1,2-2 36,-4 8 188,2 0 0,0-1 0,1 1 0,0 1 0,-1 18-1,3-28-522,0-1-1,0 0 0,0 0 0,0 1 0,0-1 0,1 0 0,-1 0 1,1 0-1,-1 0 0,1 1 0,0-1 0,0 0 0,0 0 0,0 0 1,0-1-1,1 1 0,-1 0 0,0 0 0,1-1 0,0 1 0,-1-1 1,1 1-1,0-1 0,0 0 0,-1 1 0,1-1 0,0 0 0,0 0 0,0 0 1,1-1-1,-1 1 0,0 0 0,0-1 0,0 0 0,0 1 0,1-1 1,-1 0-1,4 0 0,1-1-7,-1 1 0,1-1 0,0 0 0,-1-1 1,0 0-1,1 0 0,-1 0 0,0-1 0,0 1 0,0-2 0,0 1 1,-1-1-1,9-6 0,-6 3 9,0-1 1,0 1-1,-1-1 1,0-1-1,-1 1 0,0-1 1,8-16-1,-13 24-1,-1 0 0,1-1 0,0 1 0,-1 0-1,1-1 1,0 1 0,0 0 0,0 0 0,0 0 0,0 0 0,0 0-1,0 0 1,0 0 0,0 0 0,0 0 0,1 1 0,-1-1 0,0 0-1,0 1 1,1-1 0,1 0 0,-2 1 18,0 1 0,0-1 0,1 0-1,-1 0 1,0 0 0,0 1 0,1-1 0,-1 1 0,0-1 0,0 1 0,0 0 0,0-1-1,0 1 1,0 0 0,0-1 0,0 1 0,0 0 0,2 2 0,0 2 122,1 0 0,0 0 0,-1 0 0,0 0 0,0 1 0,-1-1 0,0 1 0,3 10 0,4 23 439,-3 0 1,4 77-1,-11-96-843,0 0-1,-7 40 0,5-48-461,0 0-1,-1 0 0,-1 0 1,0-1-1,-11 19 0,-8-2-4005,-15 1 2015</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13.799"/>
    </inkml:context>
    <inkml:brush xml:id="br0">
      <inkml:brushProperty name="width" value="0.05" units="cm"/>
      <inkml:brushProperty name="height" value="0.05" units="cm"/>
      <inkml:brushProperty name="color" value="#FF0066"/>
    </inkml:brush>
  </inkml:definitions>
  <inkml:trace contextRef="#ctx0" brushRef="#br0">288 13 9378,'-2'-2'502,"-1"0"-1,0 1 1,0-1-1,0 1 1,0 0 0,0 0-1,0 0 1,0 1-1,0-1 1,0 1 0,0 0-1,-5-1 1,4 2-224,0-1 1,-1 1-1,1 0 1,0 0 0,0 1-1,0-1 1,0 1-1,-4 2 1,-6 4-93,2 1 1,-1 0-1,1 1 1,-11 11-1,14-12 267,-5 3-153,0 1 0,1 0 1,1 1-1,0 0 0,1 1 0,0 0 0,2 0 1,-12 24-1,20-38-283,1 1 0,-1 0 1,1-1-1,-1 1 1,1 0-1,0-1 0,-1 1 1,1 0-1,0-1 0,0 1 1,0 0-1,1 0 0,-1-1 1,0 1-1,1 0 0,-1-1 1,1 1-1,-1 0 0,1-1 1,0 1-1,-1-1 0,1 1 1,0-1-1,0 0 0,0 1 1,0-1-1,1 0 1,-1 1-1,0-1 0,0 0 1,1 0-1,-1 0 0,1 0 1,-1 0-1,4 1 0,5 2 36,0-1-1,0 0 1,1 0-1,20 2 1,-10-2 75,5 2 15,8 0 66,1 2-1,-1 2 0,-1 1 1,34 15-1,-64-24-198,0 0 0,0 1 0,0 0 0,0-1 0,0 1 0,-1 0 0,1 0 0,0 1-1,-1-1 1,0 0 0,0 1 0,0 0 0,0-1 0,0 1 0,0 0 0,0 0 0,-1 0 0,0 0-1,1 0 1,-1 1 0,1 4 0,-2-4-1,0 1 0,0 0 0,-1-1 0,1 0 0,-1 1 0,0-1-1,0 1 1,-1-1 0,1 0 0,-1 0 0,0 0 0,0 0 0,0 0 0,-4 5-1,1-2 4,0 0-1,-1 0 0,1-1 0,-1 0 0,-1 0 1,1 0-1,-1-1 0,0 0 0,0 0 0,-1-1 1,1 0-1,-1 0 0,0-1 0,0 0 0,0 0 1,-13 2-1,19-5-13,1 0 0,-1 0 1,0 0-1,1 0 0,-1 0 0,0 0 1,1 0-1,-1 0 0,0-1 0,1 1 1,-1-1-1,1 1 0,-1-1 0,1 0 1,-1 1-1,1-1 0,-1 0 0,1 0 1,0 0-1,-1 0 0,1 0 0,0-1 1,0 1-1,0 0 0,0 0 0,0-1 1,0 1-1,0-1 0,0 1 0,0-1 1,1 1-1,-1-1 0,1 0 0,-1 1 1,1-1-1,0 1 0,-1-1 1,1 0-1,0 1 0,0-1 0,0 0 1,1-2-1,0-5-48,0 0 0,0 1 0,1-1 1,1 1-1,-1 0 0,1-1 0,5-7 0,12-24-207,3 1 0,1 1 0,1 1 1,3 1-1,62-63 0,-86 95 284,0 1 1,0-1-1,0 1 1,0 0-1,0 1 1,1-1-1,-1 1 1,1 0-1,0 0 1,9-2-1,-13 3 0,0 1-1,0 0 1,0 0-1,1 0 0,-1 0 1,0 0-1,0 1 1,0-1-1,0 0 1,0 0-1,1 1 1,-1-1-1,0 1 1,0-1-1,0 1 1,0-1-1,0 1 0,0 0 1,1 1-1,-1-1 28,1 1 0,-1 0 0,0 0 0,0 0 0,0 0-1,0 0 1,0 0 0,0 1 0,0-1 0,-1 0 0,1 0 0,-1 0-1,1 4 1,0 5 198,1 0 0,1 1 0,0-1 0,0 0 0,10 20 0,-11-27-258,0 0 0,1 0 0,-1 0 0,1 0-1,-1-1 1,1 0 0,0 1 0,1-1 0,-1 0 0,0 0 0,1-1-1,0 1 1,-1-1 0,1 0 0,0 0 0,0 0 0,1 0-1,5 1 1,-8-3-227,0 1 0,0-1-1,0 0 1,0 0-1,0 0 1,0 0 0,-1-1-1,1 1 1,0 0-1,0-1 1,0 1 0,0-1-1,-1 0 1,1 0 0,0 1-1,-1-1 1,1 0-1,0-1 1,-1 1 0,1 0-1,-1 0 1,0-1-1,1 1 1,-1 0 0,0-1-1,0 1 1,0-1 0,0 0-1,0 1 1,0-1-1,0 0 1,0-2 0,9-21-1214</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33.212"/>
    </inkml:context>
    <inkml:brush xml:id="br0">
      <inkml:brushProperty name="width" value="0.05" units="cm"/>
      <inkml:brushProperty name="height" value="0.05" units="cm"/>
      <inkml:brushProperty name="color" value="#FF0066"/>
    </inkml:brush>
  </inkml:definitions>
  <inkml:trace contextRef="#ctx0" brushRef="#br0">274 61 4169,'-50'-41'1800,"48"39"-1655,0 0-1,0 0 1,0 1 0,0-1-1,-1 1 1,1 0-1,0-1 1,0 1 0,-1 0-1,1 0 1,-1 0-1,1 1 1,-1-1 0,0 1-1,1-1 1,-1 1 0,1 0-1,-1 0 1,0 0-1,1 0 1,-1 0 0,1 1-1,-1-1 1,0 1-1,1 0 1,-1 0 0,1 0-1,0 0 1,-1 0-1,1 0 1,0 0 0,0 1-1,-1 0 1,1-1-1,0 1 1,-2 3 0,-5 5-45,0 0 1,2 0 0,-1 1-1,1 1 1,-8 15-1,15-25-47,-14 26-4,-13 45 1,6-12-73,17-51 33,1 0 1,0 0-1,1 0 1,0 1-1,1-1 0,0 12 1,1-17 7,-1 0 0,2-1 1,-1 1-1,1 0 0,-1-1 1,1 1-1,0-1 0,1 1 1,-1-1-1,1 0 0,0 0 0,0 1 1,0-1-1,1 0 0,-1-1 1,6 6-1,-3-4 4,1-1 0,0 0 0,1-1 0,-1 1 0,1-1-1,-1 0 1,1-1 0,0 0 0,0 0 0,0 0 0,0-1 0,1 0 0,13 0 0,4-1 205,1-1 1,41-8 0,-48 5 86,-1 0 1,0-2-1,1 0 1,28-14 0,-36 14-44,1-1 1,-1 1 0,0-2 0,-1 1 0,0-1-1,0-1 1,15-17 0,-21 20-198,0 1 1,-1 0-1,0-1 0,0 0 1,0 0-1,0 0 0,-1 0 1,0 0-1,-1 0 0,1-1 1,-1 1-1,0-1 0,-1 1 1,0-1-1,0 1 0,0 0 1,0-1-1,-1 1 0,0-1 1,-1 1-1,0 0 0,0-1 1,0 1-1,0 0 0,-1 0 1,0 1-1,0-1 0,-1 1 1,0-1-1,0 1 0,0 0 1,0 1-1,-1-1 0,0 1 1,0-1-1,0 1 0,0 1 1,-1-1-1,1 1 0,-1 0 1,0 0-1,0 1 0,0 0 1,0 0-1,-1 0 0,1 1 1,0 0-1,-11-1 0,0 2-599,1 1-1,-25 3 1,-2 6-3423,42-8 2580</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14.172"/>
    </inkml:context>
    <inkml:brush xml:id="br0">
      <inkml:brushProperty name="width" value="0.05" units="cm"/>
      <inkml:brushProperty name="height" value="0.05" units="cm"/>
      <inkml:brushProperty name="color" value="#FF0066"/>
    </inkml:brush>
  </inkml:definitions>
  <inkml:trace contextRef="#ctx0" brushRef="#br0">46 12 8610,'-24'3'3817,"9"-1"-2137,9 1-696,9-3-1008,8-2-568,23-4-896,-5-6 800</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5:14.697"/>
    </inkml:context>
    <inkml:brush xml:id="br0">
      <inkml:brushProperty name="width" value="0.05" units="cm"/>
      <inkml:brushProperty name="height" value="0.05" units="cm"/>
      <inkml:brushProperty name="color" value="#FF0066"/>
    </inkml:brush>
  </inkml:definitions>
  <inkml:trace contextRef="#ctx0" brushRef="#br0">1 310 10938,'35'38'4389,"-35"-37"-4217,1 0-1,0-1 1,-1 1 0,1 0-1,0-1 1,0 1-1,0-1 1,0 1 0,0-1-1,0 0 1,0 1-1,-1-1 1,1 0-1,0 0 1,0 1 0,0-1-1,0 0 1,0 0-1,0 0 1,0 0 0,0 0-1,0-1 1,0 1-1,0 0 1,0 0-1,0-1 1,0 1 0,0 0-1,0-1 1,0 1-1,0-1 1,0 1-1,-1-1 1,1 0 0,0 1-1,0-1 1,0 0-1,5-3 517,5-2 21,0 1 0,1 0 0,-1 1 0,1 1 0,19-4 0,-29 6-695,0 1 1,0 0-1,0 0 0,0 0 0,0 0 1,0 0-1,0 0 0,1 1 1,-1-1-1,0 0 0,0 1 0,0 0 1,-1-1-1,1 1 0,0 0 0,0 0 1,0 0-1,0 0 0,-1 1 1,1-1-1,-1 0 0,1 1 0,-1-1 1,1 1-1,-1 0 0,0-1 0,0 1 1,0 0-1,0 0 0,0-1 1,0 1-1,0 0 0,0 0 0,-1 0 1,1 0-1,-1 0 0,0 0 0,0 0 1,1 0-1,-1 1 0,-1 2 1,1 12-73,-2-1 0,0 1 0,0 0 1,-2-1-1,0 0 0,-7 18 1,-11 49-1142,22-83 1146,-1 1 0,1 0 0,0 0 0,0 0 0,0 0 1,0 0-1,0 0 0,0 0 0,0 0 0,0 0 0,0-1 1,0 1-1,1 0 0,-1 0 0,0 0 0,1 0 1,-1 0-1,1-1 0,-1 1 0,0 0 0,1 0 0,0 0 1,-1-1-1,1 1 0,-1 0 0,1-1 0,0 1 1,0-1-1,-1 1 0,1-1 0,0 1 0,0-1 0,0 1 1,-1-1-1,1 0 0,0 0 0,0 1 0,0-1 1,0 0-1,0 0 0,0 0 0,0 0 0,0 0 0,-1 0 1,1 0-1,0 0 0,0 0 0,0 0 0,0-1 0,0 1 1,1-1-1,9-1-37,0-1 1,0-1-1,15-6 0,-14 5 80,1 0 84,0 1-1,0 1 0,0 0 1,1 0-1,-1 1 0,20 0 1,-29 2-32,0 0 1,0 1 0,0-1-1,0 1 1,-1-1-1,1 1 1,0 0-1,0 1 1,-1-1 0,1 1-1,-1-1 1,1 1-1,-1 0 1,0 0-1,0 1 1,0-1 0,0 0-1,0 1 1,0 0-1,-1 0 1,1 0-1,-1 0 1,0 0 0,0 0-1,0 1 1,0-1-1,1 5 1,-1 2-1,1 0 0,-2 0 0,1 0 0,-1 0 0,-1 0 0,0 0 0,0 0 0,-1 0 0,0 0-1,-1 0 1,0 0 0,-1-1 0,0 1 0,-6 14 0,5-15-54,0 0-1,-1 0 0,0 0 0,0-1 1,0 0-1,-1 0 0,-1 0 1,1-1-1,-1 0 0,0 0 0,-1 0 1,0-1-1,0 0 0,-16 8 1,22-13-20,0 0 0,0 0 0,0 0 0,0-1 1,0 1-1,0 0 0,-1-1 0,1 0 1,0 1-1,0-1 0,-1 0 0,1 0 0,0 0 1,0-1-1,-1 1 0,1 0 0,0-1 0,0 0 1,0 1-1,-1-1 0,1 0 0,0 0 1,0 0-1,0-1 0,0 1 0,1 0 0,-1-1 1,0 1-1,1-1 0,-1 1 0,0-1 0,0-2 1,-1 0-57,1 1 0,0-1 1,1 0-1,-1 0 0,1 0 1,0 0-1,0 0 0,0 0 1,0 0-1,1 0 0,-1-1 1,1 1-1,0 0 0,1 0 1,-1 0-1,3-8 0,0 0-12,1 1-1,0 0 1,1 0-1,1 1 1,-1-1-1,14-16 1,53-57 59,-21 25 44,57-88 974,-98 131-785,0 0-1,-1-1 1,-2 0 0,1-1-1,-2 0 1,0 0-1,4-29 1,-9 40-149,0 1 1,-1 0-1,0-1 0,-1 1 1,1-1-1,-1 1 1,-2-8-1,3 13-36,-1 0-1,1-1 0,0 1 1,-1 0-1,1-1 1,-1 1-1,1 0 0,-1 0 1,0 0-1,0-1 1,1 1-1,-1 0 1,0 0-1,0 0 0,0 0 1,0 0-1,0 1 1,0-1-1,0 0 0,-1 0 1,1 1-1,0-1 1,0 1-1,0-1 0,-1 1 1,1-1-1,0 1 1,-1 0-1,1 0 1,0-1-1,-1 1 0,1 0 1,0 0-1,-1 0 1,1 1-1,-1-1 0,1 0 1,-2 1-1,-1 1 4,1-1 0,-1 1 0,1 0 0,0 1 0,0-1 0,-1 1 0,1-1-1,1 1 1,-1 0 0,0 0 0,1 0 0,0 0 0,-1 1 0,1-1 0,1 0 0,-1 1 0,-2 6-1,0 1 37,0 0-1,0 1 1,2-1-1,-4 21 1,5-25-13,1 0-1,0-1 1,0 1 0,0-1 0,1 1 0,-1-1 0,2 1 0,-1-1-1,1 1 1,0-1 0,0 0 0,1 0 0,0 0 0,0 0 0,0 0-1,0-1 1,1 0 0,0 1 0,1-1 0,-1 0 0,1-1-1,0 1 1,0-1 0,0 0 0,0 0 0,1-1 0,0 0 0,-1 0-1,1 0 1,1 0 0,-1-1 0,0 0 0,0-1 0,1 1 0,-1-1-1,1 0 1,-1-1 0,1 0 0,0 0 0,-1 0 0,1 0 0,-1-1-1,8-2 1,6-3 191,-1 0-1,0-1 1,0-1-1,-1 0 0,0-2 1,0 0-1,31-25 1,-9 2 896,69-73 1,-109 106-1119,15-16 362,0-1 1,-1-1 0,23-38 0,-34 51-346,-1 0 0,1 0 0,-2-1 0,1 1 0,0 0 0,-1-1 0,0 1 0,0-1 0,0-9 0,-2 12-72,1 0 0,0 0 0,-1 0 0,0 0 0,0 0 0,0 0 0,0 0 0,0 0 0,-1 0 0,1 0 0,-1 0 0,0 1 0,0-1 0,0 0 0,0 1 0,0 0 0,0 0 0,-4-3 0,2 2-374,-1 0 0,1 0-1,-1 0 1,0 1 0,0-1-1,0 1 1,-1 0 0,1 1 0,0-1-1,-1 1 1,-10-1 0,-17 6-1286</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6:21.127"/>
    </inkml:context>
    <inkml:brush xml:id="br0">
      <inkml:brushProperty name="width" value="0.05" units="cm"/>
      <inkml:brushProperty name="height" value="0.05" units="cm"/>
      <inkml:brushProperty name="color" value="#FF0066"/>
    </inkml:brush>
  </inkml:definitions>
  <inkml:trace contextRef="#ctx0" brushRef="#br0">0 107 10050,'14'-3'8611,"65"-13"-5817,309-3 2624,-51 6-3243,-152-10-1615,-85 8-141,0 5 0,147 3 0,-239 7-448,8 1-573,-1 0 1,26 6 0,-38-6 475,0-1-1,0 1 1,0 0 0,-1 0-1,1 1 1,0-1 0,0 1-1,-1-1 1,1 1 0,-1 0-1,1 0 1,-1 0 0,0 0 0,0 0-1,0 0 1,0 1 0,0-1-1,0 1 1,1 3 0,-3-5-203,0 0 0,0 0 0,0 0 0,0 0 1,0 0-1,-1 0 0,1 0 0,0 0 0,-1 0 0,1 0 1,-1 0-1,1 0 0,-1 0 0,0 0 0,1-1 1,-1 1-1,0 0 0,1 0 0,-1-1 0,0 1 0,0 0 1,0-1-1,0 1 0,1-1 0,-1 1 0,0-1 1,0 1-1,0-1 0,0 0 0,0 0 0,-1 1 0,-14 4-2411</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6:21.695"/>
    </inkml:context>
    <inkml:brush xml:id="br0">
      <inkml:brushProperty name="width" value="0.05" units="cm"/>
      <inkml:brushProperty name="height" value="0.05" units="cm"/>
      <inkml:brushProperty name="color" value="#FF0066"/>
    </inkml:brush>
  </inkml:definitions>
  <inkml:trace contextRef="#ctx0" brushRef="#br0">394 0 6889,'-4'2'906,"0"-1"0,0 1-1,0 0 1,1 0-1,-1 0 1,-5 4-1,-35 34 1632,40-35-2389,-269 265 4381,268-265-4562,1-1 101,-1 0 0,1 0 0,0 0 1,0 1-1,0 0 0,-3 6 0,6-10-27,1 0 0,-1 0 0,1 0 0,0 0-1,0 1 1,-1-1 0,1 0 0,0 0 0,0 0 0,0 1 0,0-1 0,0 0 0,0 0-1,0 0 1,1 0 0,-1 1 0,0-1 0,1 0 0,-1 0 0,1 0 0,-1 0-1,1 0 1,0 0 0,-1 0 0,1 0 0,0 0 0,0 0 0,-1 0 0,1 0-1,0-1 1,0 1 0,0 0 0,0-1 0,0 1 0,0 0 0,0-1 0,2 1-1,7 3 152,-1-1-1,1 0 0,0-1 0,0 0 0,0-1 0,0 0 0,1 0 1,-1-1-1,18-2 0,-5 1 94,349 19 1332,-308-14-3091,-32 0-827,3 4 884</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6:23.366"/>
    </inkml:context>
    <inkml:brush xml:id="br0">
      <inkml:brushProperty name="width" value="0.05" units="cm"/>
      <inkml:brushProperty name="height" value="0.05" units="cm"/>
      <inkml:brushProperty name="color" value="#FF0066"/>
    </inkml:brush>
  </inkml:definitions>
  <inkml:trace contextRef="#ctx0" brushRef="#br0">296 418 8386,'-6'-11'7827,"4"-12"-6349,2 11-213,-3-28 150,3 39-1378,0 0 0,0 1 0,0-1 0,0 0 0,0 0 0,0 1 0,0-1 0,0 0-1,0 1 1,-1-1 0,1 1 0,0-1 0,0 0 0,-1 1 0,1-1 0,0 1 0,-1-1 0,1 1 0,-1-1 0,1 1 0,-1-1 0,1 1 0,-1-1 0,1 1-1,-1-1 1,1 1 0,-1 0 0,0-1 0,1 1 0,-1 0 0,1 0 0,-1 0 0,0-1 0,1 1 0,-1 0 0,0 0 0,1 0 0,-1 0 0,0 0 0,1 0-1,-1 0 1,0 0 0,-1 1 0,-24 14 465,10 0-384,-1 0-1,2 1 0,0 1 1,-22 34-1,-43 83 552,70-116-555,2-7-53,1 1 0,1 0 0,0 1 1,1 0-1,0-1 0,1 2 0,-3 13 0,7-26-60,0 1 0,0-1 1,0 0-1,0 0 0,0 0 0,0 0 0,0 1 0,1-1 1,-1 0-1,0 0 0,1 0 0,-1 0 0,1 0 0,-1 1 0,1-1 1,-1 0-1,1 0 0,0 0 0,-1-1 0,1 1 0,0 0 0,0 0 1,1 1-1,0-1 2,1 0 0,-1 0 0,0 0 0,0 0 0,1 0 0,-1-1 0,1 1 0,-1-1 0,0 1 0,6-1 0,0 0 9,0 0 0,0-1-1,1 0 1,-1-1-1,15-4 1,-10 0 3,-1 0 1,0 0-1,0-1 0,0 0 1,-1-1-1,19-18 1,-23 20-6,-2 1 0,1-1 1,-1-1-1,0 1 0,0-1 0,0 0 1,-1 0-1,0 0 0,-1 0 1,0-1-1,0 0 0,0 0 1,1-8-1,-4 12-1,0 0-1,-1 0 1,1 0 0,-1 0-1,0 0 1,0 0 0,0 0-1,-1 0 1,0 0-1,1 0 1,-1 1 0,-1-1-1,1 0 1,0 1 0,-1 0-1,0 0 1,1 0 0,-1 0-1,0 0 1,-4-2 0,2 0 517,36 31 1154,-20-14-1522,-8-5-158,1 0 1,-1 0-1,1-1 1,0 1-1,1-1 1,0 0-1,8 8 1,-6-7 0,0 0 0,-1 1 0,0 0 0,9 15 0,4 9 60,-2 0 1,-1 1-1,-2 0 0,-1 2 1,-2-1-1,10 52 0,-18-74-48,-1 1 0,-1 0-1,0 0 1,-1 0 0,-1 0-1,0 0 1,0 0 0,-2 0-1,1 0 1,-2-1 0,1 1-1,-2-1 1,0 0 0,0 0 0,-1 0-1,0-1 1,-1 0 0,-1 0-1,0-1 1,0 0 0,-12 11-1,17-18-19,1 0 0,-1-1-1,0 1 1,0-1 0,0 0 0,-1 0-1,1 0 1,0 0 0,-1 0-1,0-1 1,1 0 0,-1 1 0,0-1-1,1-1 1,-1 1 0,0-1-1,0 1 1,0-1 0,0 0 0,1 0-1,-1-1 1,0 1 0,0-1-1,0 0 1,1 0 0,-1 0 0,-7-3-1,6 1-14,0-1-1,0 1 1,1-1-1,-1 0 1,1 0 0,0 0-1,0-1 1,0 0-1,0 1 1,1-1-1,0 0 1,0-1-1,0 1 1,1-1 0,0 1-1,0-1 1,-1-6-1,1 4 7,0-1 0,1 0 0,1 0 0,-1 1-1,2-1 1,-1 0 0,1 0 0,0 1 0,1-1-1,0 1 1,0-1 0,6-11 0,4-6-60,1 0 1,24-35-1,-10 19-19,61-93-7,-44 70 167,66-130 0,-109 191-37,1 0-1,-1 0 1,0 0-1,0 0 1,0-1-1,-1 1 1,1 0-1,-1 0 1,0 0-1,-1-7 0,1 10-17,0 0 0,0 0 0,-1 0 0,1 0 0,0 1 0,-1-1 0,1 0 0,0 0 0,-1 0 0,1 1-1,-1-1 1,1 0 0,-1 1 0,1-1 0,-1 0 0,0 1 0,1-1 0,-1 1 0,0-1 0,0 1 0,0-1 0,-1 0-5,1 1 0,-1 0 0,1 0 0,0 0 0,-1 0 1,1 0-1,-1 0 0,1 0 0,0 1 0,-1-1 0,1 0 1,0 1-1,-1-1 0,1 1 0,0 0 0,0-1 1,-1 1-1,0 1 0,-1-1-4,1 1 0,0-1 0,-1 1 0,1-1 0,0 1 0,0 0 0,0 0 0,0 0 0,0 0 0,1 1 0,-1-1 0,0 0 0,1 1 0,0-1 0,0 1 0,0-1 0,0 1 0,0 0 0,0-1 0,1 1 0,-1 0 0,1 0 0,-1 0 0,1-1 0,0 1 0,1 0 0,-1 0 0,0-1 0,1 1 0,-1 0 0,2 3 0,0-1-2,0 0 0,1 0 0,-1 0 0,1 0 0,0 0 0,0-1 0,1 0 0,-1 1 0,1-1 0,0 0 0,0-1 0,1 1 0,-1-1 0,1 0 0,5 3 0,-2-2 0,0 0 1,1-1 0,-1 0-1,1-1 1,0 1-1,0-2 1,0 1 0,0-1-1,0-1 1,0 1-1,0-2 1,0 1 0,0-1-1,0-1 1,0 1-1,0-2 1,-1 1 0,1-1-1,-1 0 1,1-1-1,-1 0 1,0 0 0,0-1-1,7-6 1,-2 1 7,0-1 1,0 0 0,-1-1-1,-1 0 1,0-1 0,0 0-1,-1-1 1,-1 0 0,0 0-1,-2-1 1,1 0 0,5-18-1,-8 19 2,-1-1 0,0 1 0,-1-1 1,-1 0-1,-1 0 0,0 0 0,0 0 0,-1 0 0,-1 0 0,-1 0 0,0 0 0,-1 1 0,-1-1 0,0 1 0,-1-1 0,0 1 0,-1 1 0,-1-1 1,-10-15-1,16 27-9,1 1 1,-1-1-1,0 1 0,0-1 1,0 1-1,-1 0 1,1-1-1,0 1 1,0 0-1,-1 0 1,1 0-1,-1 0 1,1 0-1,-1 0 0,1 0 1,-1 1-1,1-1 1,-1 0-1,0 1 1,1-1-1,-1 1 1,0 0-1,1 0 1,-1-1-1,0 1 1,0 0-1,1 0 0,-1 1 1,0-1-1,0 0 1,1 1-1,-1-1 1,0 1-1,1-1 1,-1 1-1,0 0 1,1 0-1,-1-1 1,1 1-1,0 0 0,-3 3 1,-1 0 10,1 1 0,-1 0 1,1 0-1,0 0 0,1 0 0,-1 0 0,1 1 1,0 0-1,1 0 0,-3 8 0,1 0 49,1 0 1,1 0-1,0 0 0,1 0 0,1 0 0,0 1 0,1-1 1,1 0-1,0 0 0,1 0 0,8 25 0,-6-24 43,0-1-1,1 1 0,1-2 0,1 1 1,0-1-1,0 0 0,1 0 1,1-1-1,0 0 0,22 18 0,-25-24-17,0-1-1,1 0 1,0-1-1,0 0 0,0 0 1,0-1-1,1 0 0,-1 0 1,1-1-1,0 0 1,0 0-1,0-1 0,0-1 1,0 1-1,0-1 1,0-1-1,-1 0 0,1 0 1,9-3-1,-9 2-14,1-1-1,-1 0 0,0 0 1,0-1-1,0-1 1,-1 1-1,1-1 1,-1-1-1,0 0 1,-1 0-1,1 0 1,-1-1-1,-1 0 0,1 0 1,-1-1-1,0 0 1,6-11-1,-10 14-58,0 0-1,-1 1 0,1-1 0,-1 0 1,0 0-1,0 0 0,-1 0 1,1 0-1,-1 0 0,0 0 1,-1 0-1,1 0 0,-1 0 0,0 0 1,0 0-1,-3-8 0,3 11-94,0 0-1,0 0 1,0 0-1,0 0 1,0 0-1,0 0 1,0 0-1,-1 0 1,1 0-1,-1 1 1,1-1-1,-1 1 1,0-1-1,0 1 1,0-1-1,0 1 1,0 0-1,0 0 0,0 0 1,0 0-1,0 0 1,0 1-1,0-1 1,-1 1-1,1-1 1,0 1-1,0 0 1,-1 0-1,1 0 1,0 0-1,-1 0 1,1 0-1,0 1 1,0-1-1,-1 1 1,1 0-1,-3 1 1,3-1-166,1-1 1,-1 1 0,1 0 0,-1 0 0,1 0-1,-1 0 1,1 0 0,-1 0 0,1 0 0,0 0 0,0 1-1,0-1 1,-2 2 0,-7 26-1817</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6:33.055"/>
    </inkml:context>
    <inkml:brush xml:id="br0">
      <inkml:brushProperty name="width" value="0.05" units="cm"/>
      <inkml:brushProperty name="height" value="0.05" units="cm"/>
      <inkml:brushProperty name="color" value="#FF0066"/>
    </inkml:brush>
  </inkml:definitions>
  <inkml:trace contextRef="#ctx0" brushRef="#br0">41 0 11755,'-41'49'4673,"59"-21"-2953,5 2-352,4 22-16,5 3-263,-1 5-385,2 1-192,-6-7-304,1-4-56,-3-14-96,-5-6-48,-9-12-312,-1-3-320,-8-7-712,-7-7-577,-10-10-679,1-4 175,-4-8 1457</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6:33.488"/>
    </inkml:context>
    <inkml:brush xml:id="br0">
      <inkml:brushProperty name="width" value="0.05" units="cm"/>
      <inkml:brushProperty name="height" value="0.05" units="cm"/>
      <inkml:brushProperty name="color" value="#FF0066"/>
    </inkml:brush>
  </inkml:definitions>
  <inkml:trace contextRef="#ctx0" brushRef="#br0">0 124 9234,'13'-13'1813,"-1"2"0,1-1 0,28-16 0,-26 18-949,1 2-1,0 0 0,34-11 1,-39 16-724,-1 0 0,1 0 1,0 1-1,1 0 0,-1 1 1,0 1-1,0 0 0,0 0 0,0 1 1,1 0-1,-1 1 0,0 0 1,0 1-1,-1 0 0,1 1 0,15 7 1,-23-9-117,0 0-1,0 0 1,0 0 0,0 0-1,0 1 1,0-1 0,-1 1 0,1-1-1,-1 1 1,1 0 0,-1 0 0,0 0-1,0 1 1,-1-1 0,1 0 0,-1 1-1,0-1 1,1 0 0,-2 1 0,1 0-1,0-1 1,-1 1 0,1 0 0,-1-1-1,0 1 1,0 0 0,-1-1 0,1 1-1,-1-1 1,0 1 0,1 0 0,-3 4-1,1-3-21,-1 1 0,1-1 0,-1 0 1,0-1-1,0 1 0,0 0 0,-1-1 0,1 0 0,-1 0 0,0 0 0,0 0 0,-1 0 0,1-1 0,-1 0 0,0 0 0,0 0 0,0-1 0,0 1 0,0-1 1,-10 2-1,-36 2-1025,48-6 696,0 0 0,1 0 0,-1 0 1,0 0-1,0 0 0,0-1 0,0 0 0,1 1 0,-1-1 1,0 0-1,1 0 0,-1 0 0,1-1 0,-1 1 0,-3-3 1,6 4 284,0-1 1,-1 1 0,1 0-1,0 0 1,0 0 0,0-1 0,-1 1-1,1 0 1,0 0 0,0-1-1,0 1 1,0 0 0,0-1-1,0 1 1,0 0 0,0 0 0,0-1-1,0 1 1,-1 0 0,1-1-1,0 1 1,1 0 0,-1 0-1,0-1 1,0 1 0,0 0 0,0 0-1,0-1 1,0 1 0,0 0-1,0-1 1,14-11-710</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6:33.923"/>
    </inkml:context>
    <inkml:brush xml:id="br0">
      <inkml:brushProperty name="width" value="0.05" units="cm"/>
      <inkml:brushProperty name="height" value="0.05" units="cm"/>
      <inkml:brushProperty name="color" value="#FF0066"/>
    </inkml:brush>
  </inkml:definitions>
  <inkml:trace contextRef="#ctx0" brushRef="#br0">51 44 6897,'-5'21'7700,"-12"13"-5055,2-6-1566,12-22-895,1 1 0,0 0 1,0 0-1,0 0 0,1 1 0,0-1 0,1 0 0,0 8 0,0-13-151,0 0 0,0 0 0,1 0-1,-1-1 1,1 1 0,-1 0 0,1 0 0,0-1-1,-1 1 1,1 0 0,0-1 0,0 1-1,0-1 1,0 0 0,1 1 0,-1-1 0,0 0-1,1 1 1,-1-1 0,0 0 0,1 0 0,-1 0-1,1 0 1,0 0 0,-1-1 0,1 1-1,0 0 1,0-1 0,-1 1 0,1-1 0,0 0-1,0 0 1,0 1 0,-1-1 0,1 0-1,2-1 1,4 1 13,-1-1 0,1 0 0,-1-1 0,0 0 0,0 0 0,0 0 0,0-1 0,0 0 0,0 0 0,-1-1 0,0 1 0,7-6-1,1-2-16,0-1 0,-1 0 0,23-26-1,-34 35-22,0 1 0,0-1 0,0 0-1,0 0 1,0 1 0,-1-1 0,1-1 0,-1 1-1,0 0 1,0 0 0,0 0 0,0-1 0,0 1-1,-1 0 1,0-5 0,0 6-4,0 0-1,-1 0 1,0 0-1,1 0 1,-1 0 0,0 0-1,0 0 1,0 0 0,0 0-1,-1 0 1,1 1-1,0-1 1,-1 0 0,1 1-1,-1-1 1,0 1 0,1-1-1,-1 1 1,0 0 0,0 0-1,0 0 1,0 0-1,0 0 1,-4-1 0,-13-4-375,-1 0 0,1 2 0,-23-3 0,-4-1-1848,25 6-1241,23-1 2387</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6:34.389"/>
    </inkml:context>
    <inkml:brush xml:id="br0">
      <inkml:brushProperty name="width" value="0.05" units="cm"/>
      <inkml:brushProperty name="height" value="0.05" units="cm"/>
      <inkml:brushProperty name="color" value="#FF0066"/>
    </inkml:brush>
  </inkml:definitions>
  <inkml:trace contextRef="#ctx0" brushRef="#br0">1 340 6649,'3'3'1143,"1"0"-1,-1 0 0,0 0 1,0 1-1,-1 0 0,1-1 1,3 7-1,-5-7-751,1 0-1,-1 0 1,1 0 0,0 0 0,0-1-1,0 1 1,0-1 0,0 0-1,1 1 1,-1-1 0,1 0 0,0 0-1,-1-1 1,1 1 0,3 1-1,10 3 129,-9-3-377,1 0 1,-1 0-1,1-1 0,-1 0 0,10 1 1,-14-3-138,0 0 0,1 0 0,-1-1 0,1 1 1,-1-1-1,1 1 0,-1-1 0,0-1 0,0 1 0,0 0 1,1-1-1,-1 1 0,0-1 0,0 0 0,3-3 0,-2 2 2,1-1-1,-1 0 0,0 0 0,0 0 0,-1-1 0,1 1 1,-1-1-1,0 0 0,0 0 0,2-7 0,0 0 7,-1-1 0,-1 1 0,3-19 0,-5 33 64,0 0 0,0 0 0,0-1 0,0 1 0,0-1 0,1 1 0,-1-1-1,0 1 1,1-1 0,0 0 0,-1 0 0,1 1 0,0-1 0,3 1 0,6 7 50,41 29 9,-48-35-119,0-1 0,0 1 1,0-1-1,0 0 0,1 0 0,-1 0 1,1 0-1,-1-1 0,1 0 0,-1 0 1,1 0-1,0-1 0,-1 1 1,1-1-1,6-1 0,-7 1-204,-1-1 0,1 0-1,0-1 1,-1 1 0,1-1-1,-1 1 1,1-1 0,-1 0 0,0 0-1,0-1 1,0 1 0,0-1-1,0 1 1,4-7 0,0 1-837,-1-2 0,-1 1-1,0-1 1,0 1 0,-1-1 0,0 0 0,-1-1-1,0 1 1,-1-1 0,3-20 0,3-48 5922,4 87-89,4 5-4594,89 80 2329,-96-83-2259,-7-7-90,-6-6-21,3 1-170,0 1 1,1-1 0,-1 1-1,0-1 1,1 1 0,-1-1-1,1 0 1,0 1-1,0-1 1,-1 0 0,1 1-1,0-1 1,1-3 0,-2-9-2,1 10-5,-3-31-55,1 0-1,1 0 0,5-40 1,-3 72 2,-1 1 1,0 0 0,1-1-1,-1 1 1,1 0 0,0 0-1,0-1 1,0 1 0,0 0-1,0 0 1,0 0 0,1 0-1,-1 0 1,1 1 0,-1-1-1,3-2 1,-2 3-218,-1 0-1,1 1 1,0-1 0,-1 1-1,1-1 1,0 1-1,0 0 1,-1-1 0,1 1-1,0 0 1,0 0 0,0 0-1,-1 0 1,1 1 0,0-1-1,0 0 1,-1 1-1,1-1 1,0 1 0,-1 0-1,1 0 1,1 1 0,11 3-1981,1-4 1013</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6:34.779"/>
    </inkml:context>
    <inkml:brush xml:id="br0">
      <inkml:brushProperty name="width" value="0.05" units="cm"/>
      <inkml:brushProperty name="height" value="0.05" units="cm"/>
      <inkml:brushProperty name="color" value="#FF0066"/>
    </inkml:brush>
  </inkml:definitions>
  <inkml:trace contextRef="#ctx0" brushRef="#br0">1 39 5841,'69'-22'3286,"-53"11"4414,-17 11-7521,1 1 0,-1-1 1,0 0-1,1 0 0,-1 0 1,1 1-1,-1-1 0,1 0 0,-1 1 1,1-1-1,-1 0 0,1 1 1,-1-1-1,1 1 0,-1-1 1,1 0-1,-1 1 0,1-1 0,0 1 1,-1 0-1,1-1 0,0 1 1,0-1-1,-1 1 0,1 0 1,-6 14 25,1 0 1,1 0 0,1 0 0,0 0 0,0 1 0,2-1-1,0 1 1,1 19 0,0-33-195,0 0 0,1 0-1,-1 0 1,0 0 0,1 0 0,-1 0-1,1 0 1,0 0 0,0 0 0,-1 0 0,1 0-1,1 0 1,-1 0 0,0 0 0,0-1-1,1 1 1,-1-1 0,1 1 0,-1-1 0,1 1-1,-1-1 1,1 0 0,0 0 0,0 0-1,0 0 1,0 0 0,0 0 0,0 0 0,0-1-1,0 1 1,0-1 0,0 1 0,0-1-1,0 0 1,0 0 0,3 0 0,0 0 8,0-1 0,1 0 0,-1 0 1,0 0-1,1-1 0,-1 1 0,0-1 0,0-1 0,0 1 1,-1-1-1,1 0 0,8-6 0,-8 4 4,0 1-1,-1-1 0,1 0 1,-1 0-1,0 0 1,-1-1-1,1 1 0,-1-1 1,0 0-1,-1 0 1,1 0-1,-1 0 1,0-1-1,2-11 0,-4 15-20,0-1 0,0 0 1,0 1-1,0-1 0,-1 1 0,1-1 0,-1 1 0,0-1 0,0 1 0,0 0 0,-1-1 0,1 1 0,-1 0 0,1 0 0,-1 0 0,0 0 0,0 0 0,-1 0 1,1 0-1,-1 1 0,1 0 0,-1-1 0,0 1 0,0 0 0,0 0 0,0 0 0,0 0 0,-5-1 0,1 0-175,0 1-1,0 0 1,0 0 0,0 1-1,-1 0 1,-10-1 0,-22 6-4106,47-3 741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37.215"/>
    </inkml:context>
    <inkml:brush xml:id="br0">
      <inkml:brushProperty name="width" value="0.05" units="cm"/>
      <inkml:brushProperty name="height" value="0.05" units="cm"/>
      <inkml:brushProperty name="color" value="#FF0066"/>
    </inkml:brush>
  </inkml:definitions>
  <inkml:trace contextRef="#ctx0" brushRef="#br0">10 78 6033,'-7'-15'3886,"4"10"-1867,14 6-1030,30 8-226,1-3 1,66 4-1,93-10 774,-97-1-1103,889-40 3580,-841 27-3373,22-3 700,259 6 0,-425 11-1268,1 1 0,0 0 0,0 1 0,0-1-1,-1 2 1,1-1 0,10 5 0,-18-6 164</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6:35.262"/>
    </inkml:context>
    <inkml:brush xml:id="br0">
      <inkml:brushProperty name="width" value="0.05" units="cm"/>
      <inkml:brushProperty name="height" value="0.05" units="cm"/>
      <inkml:brushProperty name="color" value="#FF0066"/>
    </inkml:brush>
  </inkml:definitions>
  <inkml:trace contextRef="#ctx0" brushRef="#br0">0 327 8106,'76'-28'2850,"-34"13"1203,-38 13-3472,-3 2-346,-1-1 0,1 1 0,-1 0 0,1 0 1,-1 0-1,1 0 0,-1 0 0,1 0 0,-1 0 0,1 0 0,-1 0 0,1 0 0,-1 0 1,1 0-1,-1 0 0,1 0 0,-1 1 0,1-1 0,-1 0 0,1 0 0,-1 1 1,1-1-1,-1 0 0,1 0 0,-1 1 0,0-1 0,1 0 0,-1 1 0,0-1 0,1 1 1,9 20 3391,-5-9-4265,3 8 764,-4-8-72,0-1 0,1 0 0,12 20 0,-16-30-54,0 1 1,-1-1 0,1 0-1,0 0 1,0 1 0,0-1-1,0 0 1,0 0 0,1 0-1,-1 0 1,0 0 0,0 0-1,1 0 1,-1-1 0,0 1-1,1 0 1,-1-1 0,1 1-1,-1-1 1,1 1 0,-1-1-1,1 0 1,-1 0 0,1 0-1,0 0 1,-1 0 0,1 0-1,-1 0 1,1 0 0,-1 0-1,1-1 1,-1 1 0,1-1-1,-1 1 1,1-1 0,-1 0-1,0 1 1,1-1 0,-1 0-1,2-1 1,2-2 1,-1 0 0,0 0 0,0 0 0,0-1 1,-1 1-1,1-1 0,-1 0 0,0 0 0,0 0 0,2-6 0,1-5-2,-1 0-1,0 0 1,-1-1-1,-1 1 0,-1-1 1,1-21-1,-8 55-161,3 20 99,3-34 59,-1 0 0,1 0 0,0 0 0,0 0 0,0 0 0,0 0 0,0-1 0,1 1 0,-1 0 0,1-1 0,0 0 0,0 1 0,0-1 0,0 0 0,0 0 0,0 0 0,0 0 0,1 0 0,-1 0 0,1-1 0,0 1 0,-1-1 0,1 0 0,0 1 0,0-1 0,-1-1 0,1 1 0,0 0 0,0-1 0,0 1 0,0-1 0,0 0 0,0 0 0,5-1 0,-2 0 3,1 0-1,-1 0 0,0-1 1,0 0-1,1 0 0,-2-1 0,1 1 1,0-2-1,0 1 0,-1 0 1,0-1-1,1 0 0,-2 0 1,1-1-1,6-7 0,12-19 29,24-44 1,-33 49 182,2 1 1,1 1 0,29-34 0,-40 53-27,1-1 1,0 1-1,0 0 0,0 1 1,1 0-1,-1 0 1,14-5-1,-19 8-117,1 1-1,-1-1 1,1 0-1,0 1 1,-1 0-1,1-1 1,-1 1-1,1 0 1,-1 0-1,1 1 1,0-1 0,-1 0-1,3 2 1,-3-2-36,-1 1 1,1 0 0,-1 0 0,0 0 0,0 0-1,1 0 1,-1 0 0,0 0 0,0 0 0,0 0-1,0 1 1,0-1 0,0 0 0,-1 1 0,1-1-1,0 0 1,-1 1 0,1-1 0,-1 1 0,1-1-1,-1 1 1,0-1 0,1 4 0,-1 3 1,0 1 0,-1-1 0,1 0 0,-2 1 1,1-1-1,-1 0 0,0 1 0,-1-1 0,0 0 0,0-1 1,-1 1-1,0-1 0,-8 12 0,-9 11-267,-41 47 0,56-71 102,-1 3-211,-1 0-1,-1-1 0,1 0 0,-15 10 1,21-16 66,-1-1 1,0 1-1,0-1 1,0 1 0,0-1-1,0 0 1,0 0-1,0 0 1,0-1 0,0 1-1,0-1 1,-1 0-1,1 1 1,0-2 0,0 1-1,0 0 1,-1 0-1,1-1 1,0 0 0,0 0-1,-5-2 1,-36-21-1429</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6:36.847"/>
    </inkml:context>
    <inkml:brush xml:id="br0">
      <inkml:brushProperty name="width" value="0.05" units="cm"/>
      <inkml:brushProperty name="height" value="0.05" units="cm"/>
      <inkml:brushProperty name="color" value="#FF0066"/>
    </inkml:brush>
  </inkml:definitions>
  <inkml:trace contextRef="#ctx0" brushRef="#br0">0 616 10690,'1'-1'150,"-1"1"-1,0 0 0,0-1 0,0 1 0,0 0 1,1-1-1,-1 1 0,0 0 0,0 0 1,0-1-1,1 1 0,-1 0 0,0 0 1,0 0-1,1-1 0,-1 1 0,0 0 0,1 0 1,-1 0-1,0 0 0,1 0 0,-1-1 1,0 1-1,1 0 0,-1 0 0,0 0 1,1 0-1,-1 0 0,0 0 0,1 0 1,-1 0-1,0 0 0,1 0 0,-1 0 0,0 1 1,0-1-1,1 0 0,-1 0 0,0 0 1,1 0-1,-1 0 0,0 1 0,1-1 1,20 16 2665,12 23-550,-26-29-1931,-1 0 0,0 1 0,-1-1 0,0 1 0,-1 0 1,0 1-1,0-1 0,-2 1 0,1 0 0,0 14 0,-3-24-326,0 1-1,0-1 1,0 0-1,0 0 1,-1 0-1,1 1 1,-1-1-1,0 0 1,0 0-1,-1 3 1,-4 0 0,3-17-47,3-5-57,0-1-1,1 1 1,1 0-1,0-1 1,1 1-1,9-26 1,-9 36 76,-1 1 1,1-1 0,0 1 0,1 0-1,0 0 1,0 0 0,0 1-1,8-9 1,-9 11 22,0 1 1,0-1-1,0 1 0,1 0 1,-1 0-1,1 0 0,0 0 0,-1 1 1,1-1-1,0 1 0,0 0 1,0 0-1,0 1 0,0-1 1,7 1-1,-8 0 0,1 0 0,-1 0-1,0 1 1,1 0 0,-1-1 0,0 1 0,0 0-1,1 1 1,-1-1 0,0 1 0,0-1 0,-1 1-1,1 0 1,0 0 0,-1 0 0,1 0 0,-1 1-1,1-1 1,-1 1 0,0-1 0,0 1 0,0 0-1,-1 0 1,1 0 0,0 0 0,-1 0 0,0 0-1,2 6 1,0 4 2,0 1 1,0 0-1,-1 0 0,-1 1 0,0 17 0,15-77-317,-16 44 311,10-29-263,21-43 1,-27 64 223,1 1 0,-1 0 0,1 1 1,1-1-1,-1 1 0,1 0 0,1 0 1,-1 0-1,1 1 0,0 0 0,9-5 0,-14 10 39,-1 0 0,1 1 0,0-1 0,-1 0 0,1 1 0,0 0 0,0-1 0,0 1 0,-1 0-1,1 0 1,0 0 0,0 0 0,0 0 0,0 0 0,-1 0 0,1 1 0,0-1 0,0 1-1,0-1 1,-1 1 0,1 0 0,2 1 0,3 2 8,0 1 1,0 0-1,-1 1 1,6 5-1,-7-6 15,0 0 0,0-1-1,0 0 1,0 0 0,1 0 0,9 5 0,-13-9-11,0 1-1,0-1 1,-1 0 0,1 1 0,0-1 0,0 0 0,0 0 0,0 0 0,0 0 0,0 0 0,0-1-1,0 1 1,-1-1 0,1 1 0,0-1 0,0 1 0,0-1 0,-1 0 0,1 0 0,0 0 0,-1 0-1,1 0 1,-1-1 0,1 1 0,-1 0 0,0-1 0,2-1 0,0 0-3,-1 1-1,0 0 1,-1-1 0,1 1 0,0-1 0,-1 1-1,1-1 1,-1 0 0,0 0 0,0 0 0,0 0-1,0 0 1,-1 0 0,1 0 0,-1 0 0,1 0-1,-1 0 1,0 0 0,-1 0 0,1 0-1,0 0 1,-1 0 0,1 0 0,-3-4 0,2 5-10,0 0 0,0-1 1,0 1-1,-1 0 1,0 0-1,1 0 1,-1 0-1,0 0 1,0 0-1,0 0 0,0 1 1,0-1-1,0 1 1,0 0-1,-1-1 1,1 1-1,0 0 0,-1 0 1,1 0-1,-1 1 1,1-1-1,-1 1 1,1-1-1,-1 1 1,0 0-1,1 0 0,-1 0 1,-3 1-1,4-1-5,1 0-1,-1 0 1,1 0 0,-1 1-1,1-1 1,-1 0-1,1 1 1,-1 0 0,1-1-1,-1 1 1,1 0-1,-2 1 1,2-2 2,1 0-1,0 1 1,-1-1 0,1 1 0,-1-1-1,1 1 1,0-1 0,0 1 0,-1-1-1,1 1 1,0-1 0,0 1-1,-1 0 1,1-1 0,0 1 0,0-1-1,0 1 1,0 0 0,0-1 0,0 1-1,0-1 1,0 2 0,1 0-2,0-1 0,-1 1 0,1 0 1,0 0-1,0-1 0,0 1 0,1 0 0,-1-1 1,0 0-1,1 1 0,-1-1 0,0 0 0,1 1 1,0-1-1,-1 0 0,1 0 0,0 0 0,2 1 1,8 3-1,1-1 1,-1 0 0,1-1 0,0 0 0,0-1 0,0 0 0,1-1 0,-1-1 0,0 0 0,1-1 0,-1 0-1,0-1 1,0 0 0,0-1 0,15-6 0,-18 6 32,0-1 0,1 0 0,-2-1 0,1 0 0,0-1 0,-1 0 0,0 0 0,-1-1 0,1 0 0,-1-1 0,-1 1 0,1-2 0,-1 1 0,-1-1 0,0 0 0,0 0 0,0-1 0,6-17 0,-10 21 81,-1 0 0,0 0 1,0 0-1,0 0 1,-1-1-1,0-6 0,0 7 635,-1 16-693,0 0-1,0 0 0,-1-1 0,-3 11 1,3-12-46,0 0 0,0 0 0,1 0 0,0 0 0,1 0 0,-1 0 0,2 11 0,-1-18-4,0 0 0,0 0 1,0 0-1,0 0 1,0 0-1,0 0 0,1 0 1,-1 0-1,0 0 1,0-1-1,1 1 0,-1 0 1,1 0-1,-1 0 0,1 0 1,-1 0-1,1-1 1,-1 1-1,1 0 0,0-1 1,-1 1-1,1 0 1,0-1-1,0 1 0,0-1 1,-1 1-1,1-1 1,0 1-1,0-1 0,0 0 1,0 1-1,0-1 0,0 0 1,0 0-1,0 0 1,-1 0-1,1 1 0,0-1 1,0-1-1,2 1 1,0-1-7,0 0 0,-1 0 1,1 0-1,0 0 1,-1 0-1,1-1 1,-1 1-1,0-1 0,1 0 1,-1 0-1,0 0 1,4-4-1,3-6-11,0-1 1,-1 0 0,0 0-1,-1-1 1,0 1-1,-1-2 1,-1 1-1,0-1 1,-1 0-1,-1 0 1,0 0-1,1-24 1,-4 26-4,0 0-1,0 0 1,-2 1 0,1-1 0,-2 0 0,0 1 0,0-1 0,-1 1-1,0 0 1,-1 0 0,-1 0 0,0 1 0,0 0 0,-1 0 0,-12-13 0,18 22 17,0 0 0,0 1 1,-1-1-1,1 1 1,-1-1-1,1 1 1,-1-1-1,0 1 1,1 0-1,-1 0 1,0 0-1,0 0 0,0 0 1,0 1-1,0-1 1,0 1-1,0-1 1,0 1-1,0-1 1,0 1-1,0 0 1,0 0-1,-3 0 0,3 1 7,1 0-1,-1 0 0,0 0 0,1 0 0,-1 0 0,1 0 1,-1 1-1,1-1 0,0 0 0,-1 1 0,1-1 0,0 1 1,0-1-1,0 1 0,0 0 0,0-1 0,1 1 0,-1 0 1,0 0-1,1-1 0,-1 1 0,1 0 0,0 0 0,-1 0 1,1 0-1,0 2 0,0 10 75,0 0-1,0-1 1,1 1 0,1 0 0,1 0 0,0-1-1,0 1 1,1-1 0,1 0 0,0 0-1,10 17 1,-11-23-24,-1-1-1,1 1 1,1-1-1,-1 1 1,1-1-1,0 0 1,0-1-1,1 1 1,0-1-1,0 0 1,0-1-1,0 1 1,1-1-1,0-1 1,-1 1-1,2-1 1,-1 0-1,0-1 1,0 1-1,1-1 1,14 1-1,-17-3-34,1-1 1,-1 0-1,0 0 0,1 0 0,-1 0 1,0-1-1,0 0 0,0 0 0,0-1 0,0 1 1,-1-1-1,1 0 0,-1 0 0,1-1 0,-1 1 1,0-1-1,-1 0 0,1 0 0,-1 0 0,1 0 1,-1-1-1,-1 1 0,1-1 0,0 0 0,2-9 1,-1 7-11,-1-1 0,0 0 0,0 0 0,-1 0 0,0-1 0,-1 1 0,0 0 0,0-1 0,0 1 0,-1-1 0,-1 1 0,-1-13 0,8 38-5,0-1-1,1 0 1,1-1 0,0 0 0,1 0 0,20 25 0,-28-38-79,0-1 0,1 0 0,-1 1 0,0-1 0,1 1 0,-1-1 0,1 0 0,-1 0 0,1 0 0,0 0 0,-1 0 0,1 0 0,0-1 0,0 1 0,-1 0 0,1-1 0,0 0 0,0 1 0,0-1 0,0 0 0,0 0 0,0 0 0,0 0 0,-1 0 0,1 0 0,0-1 0,4 0 0,-5 0-205,0 0 0,1 0 1,-1 0-1,0-1 0,1 1 0,-1 0 0,0-1 1,0 1-1,0 0 0,0-1 0,0 1 0,0-1 1,-1 0-1,1 1 0,0-1 0,-1 0 0,0 1 1,1-1-1,-1 0 0,0 0 0,0 1 0,0-1 1,0 0-1,0 0 0,0 1 0,0-1 1,0 0-1,-1 1 0,0-4 0,-6-12-904</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6:37.267"/>
    </inkml:context>
    <inkml:brush xml:id="br0">
      <inkml:brushProperty name="width" value="0.05" units="cm"/>
      <inkml:brushProperty name="height" value="0.05" units="cm"/>
      <inkml:brushProperty name="color" value="#FF0066"/>
    </inkml:brush>
  </inkml:definitions>
  <inkml:trace contextRef="#ctx0" brushRef="#br0">68 112 10354,'-58'-61'4721,"48"65"-2344,10 3-585,10-5-728,5-6-408,12-2-367,1-2-105,1 0-472,-3-4-433,-2 1-1135,-3 3-409,0 1 1337</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6:37.704"/>
    </inkml:context>
    <inkml:brush xml:id="br0">
      <inkml:brushProperty name="width" value="0.05" units="cm"/>
      <inkml:brushProperty name="height" value="0.05" units="cm"/>
      <inkml:brushProperty name="color" value="#FF0066"/>
    </inkml:brush>
  </inkml:definitions>
  <inkml:trace contextRef="#ctx0" brushRef="#br0">4 1 7282,'0'0'4316,"4"7"-2576,0 2-987,0-1 0,-1 1 0,0 1 0,0-1 0,-1 0 0,0 1 1,0 9-1,-2-16-537,0 1 0,-1-1-1,0 0 1,0 1 0,0-1 0,0 0 0,0 0 0,0 0 0,-1 0-1,1 0 1,-5 5 0,-6 16 450,12-23-652,-1 0-1,1 1 0,-1-1 1,1 0-1,0 1 0,0-1 0,-1 1 1,1-1-1,0 0 0,0 1 1,1-1-1,-1 1 0,0-1 0,0 1 1,1-1-1,-1 0 0,1 1 1,-1-1-1,1 0 0,0 2 0,0-2-10,0-1 0,0 0 0,0 0 0,0 0 0,0 0 0,0 0 0,0-1 0,-1 1 0,1 0 0,0 0 0,0-1 0,0 1 0,0 0 0,-1-1 0,1 1 0,0-1 0,0 1 0,-1-1 0,1 1 0,0-1 0,-1 1 0,1-1 0,0 0 0,-1 1 0,1-1 0,-1 0 0,1 0 0,-1 1 0,0-1 0,1 0 0,-1-2 0,11-17 119,-9 17-94,0-1 0,0 0 0,0 0 1,0 1-1,0 0 0,1-1 0,5-5 1,-6 8-1,-1 0 1,1 1-1,-1-1 1,1 0-1,-1 1 1,1-1-1,-1 1 1,1-1-1,0 1 1,-1 0-1,1-1 1,0 1-1,0 0 1,-1 0-1,1 0 1,0 1-1,-1-1 1,1 0-1,0 1 0,-1-1 1,1 1-1,-1-1 1,1 1-1,0 0 1,1 1-1,3 1 104,0 1 0,0 0-1,0 1 1,-1-1-1,0 1 1,0 0 0,0 1-1,5 7 1,-5-6-11,0-1 1,1 0 0,-1 0-1,1-1 1,12 10-1,-17-15-117,1 1 0,-1 0 0,0 0 0,0-1 0,1 1 0,-1-1 0,1 1 0,-1-1 0,0 1 0,1-1 0,-1 0 0,1 0 0,-1 0 0,1 0 0,-1 0 0,1 0 0,-1 0 0,1 0 0,-1 0-1,0-1 1,1 1 0,1-2 0,-1 1-82,0 0-1,0-1 1,0 1-1,0-1 1,0 0-1,0 0 1,-1 0-1,1 0 1,-1 0-1,1 0 1,-1 0-1,1-3 1,3-5-724,-1 0 1,-1 0 0,0-1 0,3-19-1,-4 14-278,-1 7 207,0 0 1,1 0 0,0 1-1,4-11 1,-3 16 170,-6 3 358,1 0 255</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00.952"/>
    </inkml:context>
    <inkml:brush xml:id="br0">
      <inkml:brushProperty name="width" value="0.05" units="cm"/>
      <inkml:brushProperty name="height" value="0.05" units="cm"/>
      <inkml:brushProperty name="color" value="#FF0066"/>
    </inkml:brush>
  </inkml:definitions>
  <inkml:trace contextRef="#ctx0" brushRef="#br0">38 221 6873,'-9'9'511,"-15"17"1970,20-25-784,12-17 152,-4 11-1468,0 0 0,1 0 0,-1 0 0,1 0-1,0 1 1,7-5 0,13-11 500,179-163 3252,-239 218-4100,-67 51 0,79-69-24,1-1 10,-28 26 1,63-53 124,0 1 1,1 0 0,17-9 0,-4 2-96,55-33 155,-26 16 73,-221 160 51,155-119-303,6-5 0,1 0-1,0 0 1,-1 0 0,1 1 0,0 0 0,0-1 0,1 1 0,-1 0-1,1 1 1,-1-1 0,-2 6 0,30-27 351,9-12-188,0 0 199,1 1 0,48-29 1,-71 52-262,-9 6-82,-6 4-28,-34 23 32,17-9-41,-148 119 58,167-137-61,1 0 1,-1 0-1,1 0 0,-1 1 0,1-1 0,0 0 0,-1 1 0,1-1 0,-1 0 0,1 1 1,0-1-1,-1 1 0,1-1 0,0 1 0,-1-1 0,1 0 0,0 1 0,0-1 0,-1 1 1,1-1-1,0 1 0,0-1 0,0 1 0,0 0 0,0-1 0,0 1 0,0-1 0,0 1 1,0-1-1,0 1 0,0-1 0,0 1 0,0-1 0,0 1 0,1 0 0,14 15 266,0-1-210,-14-14-58,0 1 0,0 0 0,0-1 0,0 1 0,0 0 0,-1-1 0,1 1 0,-1 0 0,1 0 0,-1 0 0,0 0 0,0-1 0,0 4 0,0-4-9,13-4 20,-4 0-9,0 0-1,0-1 1,-1 0 0,1 0-1,-1-1 1,12-10-1,-9 7-1,77-56 24,-80 57-22,0-1 0,0 0-1,-1 0 1,0-1 0,-1 0-1,11-18 1,-13 22 7,-4 5-10,0 0 0,0 0-1,0 0 1,0 0 0,0 0 0,0 0 0,0 0 0,0 0 0,-1 0 0,1 0 0,0 0 0,0 0 0,0 0 0,0-1 0,0 1 0,0 0 0,0 0 0,0 0-1,-1 0 1,1 0 0,0 0 0,0 0 0,0 0 0,0 0 0,0 0 0,0 0 0,0 0 0,0 0 0,0-1 0,0 1 0,0 0 0,0 0 0,0 0 0,0 0-1,0 0 1,-1 0 0,1 0 0,0 0 0,0-1 0,0 1 0,0 0 0,0 0 0,0 0 0,0 0 0,0 0 0,1 0 0,-1 0 0,0-1 0,0 1-1,-1-6 7,2 6-7,-1 0 0,0 0 0,0 0 0,0-1 0,0 1 1,0 0-1,1 0 0,-1 0 0,0-1 0,0 1 0,0 0 0,0 0 0,0-1 0,0 1 1,0 0-1,0 0 0,0-1 0,0 1 0,0 0 0,0-1 0,0 1 0,0 0 0,0 0 1,0-1-1,0 1 0,0 0 0,0 0 0,0-1 0,0 1 0,-1 0 0,1 0 0,0 0 1,0-1-1,0 1 0,0 0 0,-1 0 0,1 0 0,0-1 0,0 1 0,0 0 0,-1 0 1,1 0-1,0 0 0,0 0 0,-1-1 0,1 1 0,0 0 0,0 0 0,-1 0 0,1 0 1,0 0-1,0 0 0,-1 0 0,1 0 0,0 0 0,0 0 0,-1 0 0,1 0 0,0 0 1,0 0-1,-1 0 0,1 1 0,-10 1 1,1 2 0,-1-1 1,1 1-1,0 1 0,0 0 0,-11 8 1,11-7 1,0 0 1,0-1-1,-1 0 0,1-1 1,-20 7-1,101-50 368,-38 22-292,-52 36-106,0-2 11,-10 13-6,20-20 24,-1 1-1,-1-2 0,0 1 1,-21 14-1,31-24 9,0 0 0,0 0 0,0 0 0,0 0 0,0 0 0,0 0 0,0 0 0,0-1 1,0 1-1,0 0 0,0 0 0,0 0 0,0 0 0,0 0 0,0 0 0,0 0 0,0 0 0,0 0 0,0-1 0,0 1 0,0 0 0,-1 0 0,1 0 0,0 0 0,0 0 0,0 0 0,0 0 0,0 0 0,0 0 0,0 0 0,0 0 0,0 0 0,0 0 0,0 0 0,0-1 0,-1 1 0,1 0 0,0 0 0,0 0 0,0 0 1,0 0-1,0 0 0,0 0 0,0 0 0,0 0 0,-1 0 0,1 0 0,0 0 0,0 0 0,0 0 0,0 0 0,0 1 0,8-15 371,-1 0-162,-11 21-244,-12 15-2821,15-22 2110</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03.114"/>
    </inkml:context>
    <inkml:brush xml:id="br0">
      <inkml:brushProperty name="width" value="0.05" units="cm"/>
      <inkml:brushProperty name="height" value="0.05" units="cm"/>
      <inkml:brushProperty name="color" value="#FF0066"/>
    </inkml:brush>
  </inkml:definitions>
  <inkml:trace contextRef="#ctx0" brushRef="#br0">4393 98 4249,'-10'-14'6895,"5"-1"-3596,4 13-3204,1-1 0,-1 0-1,0 1 1,0-1 0,0 1-1,0 0 1,-1-1 0,1 1-1,0 0 1,-1 0 0,0 0-1,0 0 1,1 0 0,-1 0-1,0 0 1,0 1 0,-1-1 0,1 1-1,0-1 1,-5-1 0,0-1-71,-1 1 0,1-1 0,-1 1 0,0 1 0,0 0 1,0 0-1,0 0 0,0 1 0,0 0 0,-1 1 1,1 0-1,0 0 0,-9 2 0,-150 32 207,153-30-221,0 2-1,0-1 1,1 2 0,0 0 0,1 1-1,-1 0 1,1 1 0,-13 12 0,-8 5-33,24-20 30,1-1 0,1 2 0,-1-1 0,1 1 0,0 0-1,0 0 1,1 1 0,0 0 0,1 0 0,-1 0 0,2 1 0,-1 0-1,1 0 1,0 0 0,1 0 0,0 1 0,1-1 0,0 1 0,0 0-1,0 13 1,1-15 37,0 0 1,-1-1-1,0 1 0,0 0 0,-1-1 0,0 1 0,0-1 0,-1 0 0,0 0 0,0 0 1,0-1-1,-1 0 0,0 1 0,0-1 0,-1-1 0,-7 6 0,-9 7-58,-1 0 1,-1-2-1,-29 14 0,33-20 33,0 0-1,-1-2 0,0-1 1,0 0-1,0-2 0,-1 0 1,0-1-1,0-2 0,0 0 1,0-1-1,-1-1 1,-34-5-1,52 4 48,-1-1 0,1 1 0,-1-1 0,1 0 1,0-1-1,0 1 0,0-1 0,0 0 0,0 0 0,-6-5 0,-37-43 977,42 43-970,1 1 0,-2-1 1,1 1-1,-1 1 1,0-1-1,-1 1 1,0 0-1,1 1 1,-2 0-1,1 0 1,-16-6-1,16 9-69,1 1-1,-1-1 1,0 2 0,0-1-1,0 1 1,0 0-1,0 0 1,0 1 0,-15 3-1,-1 3 138,-43 18 1,48-16 247,-1-2-1,0 0 1,-34 6 0,19-9 36,0-1 1,-44-3-1,65 0-389,0 1 0,1 1 0,-25 5 1,-9 2-19,-22 0-6,41-4-7,-1-2 0,1 0-1,0-2 1,-46-4 0,68 2 1,-1 0-1,1 0 1,-1-1 0,1 0-1,0-1 1,0 0 0,0 1 0,0-2-1,0 1 1,1-1 0,-1 0 0,1 0-1,0 0 1,1-1 0,-1 0 0,1 0-1,-1 0 1,1 0 0,1-1-1,-1 1 1,1-1 0,0 0 0,0 0-1,1-1 1,-3-11 0,-1-5 119,2-1 0,1 0 0,0 0 1,2 0-1,3-43 0,-1 57-71,-2-1 0,0 1-1,0 0 1,-1-1 0,0 1 0,-1 0 0,0 0-1,-1 0 1,-6-12 0,8 17-52,0 0-1,-1 0 1,1 1-1,-1-1 1,-1 1-1,1 0 1,0 0 0,-1 0-1,0 0 1,0 0-1,0 1 1,-1 0-1,1 0 1,-1 0 0,1 0-1,-1 1 1,0 0-1,0 0 1,-8-2-1,3 3 0,0 1-1,0 0 1,-1 0-1,1 1 1,0 1-1,0-1 1,0 2-1,0-1 0,0 1 1,1 1-1,-15 7 1,-13 8 0,-53 37 0,49-28-1,-3 3 4,1 2 0,-41 41-1,52-43 2,-2-2 0,0-1 0,-63 37 0,80-55-2,13-7-1,0 0 0,-1-1 1,1 1-1,-1-1 0,0 0 0,1 0 0,-1 0 0,0-1 0,0 1 0,0-1 1,0 0-1,-1-1 0,1 0 0,0 1 0,0-1 0,0-1 0,0 1 0,-1-1 0,-4-1 1,-5-1-23,1 2 0,0-1 0,-1 2 0,1 0 0,-28 4 0,30-2 19,0 0 0,-1-1-1,1-1 1,0 0 0,-1-1 0,1 0-1,-1-1 1,-15-4 0,23 4-1,0-1 0,1 1 1,-1-1-1,1 0 0,-1 0 0,1 0 0,0 0 1,0-1-1,0 1 0,1-1 0,-1 0 1,-4-8-1,-1-3-11,1 0 0,-10-24 0,-1-3 33,18 40-18,0 0-1,-1 1 1,1-1-1,-1 1 0,1 0 1,-1-1-1,1 1 0,-1 0 1,0 0-1,0 0 1,1 0-1,-1 0 0,0 0 1,0 1-1,0-1 0,0 1 1,0-1-1,0 1 1,0 0-1,0 0 0,0 0 1,0 0-1,0 0 0,0 0 1,0 0-1,0 1 1,0-1-1,0 1 0,0-1 1,-3 2-1,-5 2-1,-1 0 0,1 0-1,0 1 1,-13 8 0,-5 7 11,-49 44-1,2-1-27,58-48 2,15-12 16,-1-1-1,0 1 0,1-1 0,-1 1 0,0-1 1,-1 0-1,1 0 0,0-1 0,0 1 0,-1 0 1,-6 1-1,9-3 1,0-1-1,0 1 1,0 0 0,0-1 0,0 1 0,0-1 0,0 1 0,0-1-1,0 0 1,0 1 0,0-1 0,0 0 0,1 1 0,-1-1-1,0 0 1,0 0 0,1 0 0,-1 0 0,1 0 0,-1 0-1,1 0 1,-1-1 0,-13-29-5,12 25 5,1 2 1,-1 0 1,0 0-1,0 0 1,-1 0-1,1 0 1,-1 1-1,0-1 1,0 1-1,0 0 1,0 0-1,0 0 1,-1 0-1,-4-3 1,7 5-5,-1 0 0,0 1 0,0-1 0,0 0 0,0 1 0,0-1 0,0 1 0,0-1 0,-1 1 0,1 0 0,0 0 0,0 0 0,0 0 0,0 1 0,0-1 0,0 0 0,0 1 0,0-1 0,0 1 0,0 0 0,0 0 0,0 0 1,0 0-1,0 0 0,1 0 0,-1 0 0,0 1 0,1-1 0,-2 2 0,-6 5 15,0-1 0,0-1 0,-1 0-1,0 0 1,0 0 0,-16 5 0,-70 19 219,5-1-251,18-2-3197,74-24 2159</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04.356"/>
    </inkml:context>
    <inkml:brush xml:id="br0">
      <inkml:brushProperty name="width" value="0.05" units="cm"/>
      <inkml:brushProperty name="height" value="0.05" units="cm"/>
      <inkml:brushProperty name="color" value="#FF0066"/>
    </inkml:brush>
  </inkml:definitions>
  <inkml:trace contextRef="#ctx0" brushRef="#br0">57 121 6561,'12'-17'7631,"2"-4"-5598,23-17 1054,-49 45-1971,-2 9-1097,4-2 24,-2 0-1,0-1 1,-1-1 0,-24 19-1,36-30-21,1-1 0,-1 0-1,0 1 1,1-1-1,-1 0 1,1 1 0,-1-1-1,1 0 1,-1 1-1,1-1 1,-1 1-1,1-1 1,0 1 0,-1-1-1,1 1 1,0 0-1,-1-1 1,1 1 0,0-1-1,0 1 1,-1 0-1,1 0 1,12-1 347,24-11 99,-16 1-391,-2 0 0,0-2 1,0 0-1,-1-1 0,-1-1 1,0 0-1,0-1 0,22-30 1,-36 37 57,-10 12-48,-12 13-22,-40 56 3,38-45 331,-26 27-1,45-51 592,11-11 246,22-20-281,-13 11-801,-2 3 57,-1 0 1,0-1 0,17-24-1,-23 26-1058,3 17 495</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29.076"/>
    </inkml:context>
    <inkml:brush xml:id="br0">
      <inkml:brushProperty name="width" value="0.05" units="cm"/>
      <inkml:brushProperty name="height" value="0.05" units="cm"/>
      <inkml:brushProperty name="color" value="#FF0066"/>
    </inkml:brush>
  </inkml:definitions>
  <inkml:trace contextRef="#ctx0" brushRef="#br0">61 8 3513,'-13'0'1736,"8"0"-1114,0 0 0,0 0 0,0-1-1,0 0 1,1 1 0,-1-2 0,-8-2 6564,13 5-7102,1 1 1,-1-1-1,1 0 1,-1 0-1,1 0 1,0 0-1,0 0 1,-1 0-1,1 0 1,0 0-1,0 0 1,0 0-1,0 0 1,0 0-1,0-1 1,0 1-1,1 0 1,-1-1-1,0 1 1,0-1-1,0 1 1,1-1-1,1 1 1,13 7 214,0 2-93,-12-7-135,0 1 0,1-2 0,0 1 0,-1 0 0,1-1 0,0 0 0,0 0 1,0-1-1,0 1 0,0-1 0,1 0 0,-1 0 0,10 0 0,110-11 1595,-79 5-1128,49 0-1,246 22 1043,-127-19-652,162 7 873,-210 13-1184,62 2 198,-150-19-450,176 8 1345,-227-8-1604,0 0 0,48-6 0,-75 5-254,1 0 0,0 0 0,-1 0 1,1 0-1,0 0 0,0-1 0,-1 1 1,1 0-1,0 0 0,-1 0 0,1-1 1,0 1-1,-1 0 0,1-1 0,0 1 1,-1-1-1,1 1 0,-1-1 0,1 1 1,-1-1-1,1 1 0,-1-1 0,1 1 1,-1-1-1,0 0 0,1 1 0,-1-1 1,0 0-1,1 1 0,-1-1 0,0 0 1,0-1-1</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29.827"/>
    </inkml:context>
    <inkml:brush xml:id="br0">
      <inkml:brushProperty name="width" value="0.05" units="cm"/>
      <inkml:brushProperty name="height" value="0.05" units="cm"/>
      <inkml:brushProperty name="color" value="#FF0066"/>
    </inkml:brush>
  </inkml:definitions>
  <inkml:trace contextRef="#ctx0" brushRef="#br0">108 7 9698,'-1'0'144,"1"0"1,0-1-1,0 1 0,0-1 1,-1 1-1,1-1 0,0 1 1,-1 0-1,1-1 0,0 1 0,-1 0 1,1-1-1,0 1 0,-1 0 1,1 0-1,-1-1 0,1 1 1,0 0-1,-1 0 0,1 0 1,-1-1-1,1 1 0,-1 0 0,1 0 1,-1 0-1,1 0 0,-1 0 1,1 0-1,-1 0 0,1 0 1,-1 0-1,1 0 0,0 0 0,-1 0 1,1 1-1,-2-1 0,-14 17 1704,-7 30-632,10-3-155,1 0-1,3 0 0,-7 80 1,14-97-782,1 1 1,2-1 0,0 1-1,2-1 1,2 0 0,0 0-1,14 40 1,-15-56-262,0 0 1,1-1 0,1 0-1,0 0 1,0 0-1,1-1 1,0 1-1,0-2 1,17 16-1,-20-21-93,0 0-1,0 0 1,0-1 0,0 1-1,0-1 1,1 0-1,-1 0 1,1 0-1,-1-1 1,1 0 0,0 0-1,-1 0 1,1 0-1,0-1 1,0 0-1,-1 0 1,1 0 0,0 0-1,0-1 1,-1 0-1,1 0 1,0 0 0,-1-1-1,1 1 1,-1-1-1,6-3 1,8-7-1273,0 0 1,-1-2-1,-1 0 0,0 0 1,26-32-1,-17 15 204</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30.958"/>
    </inkml:context>
    <inkml:brush xml:id="br0">
      <inkml:brushProperty name="width" value="0.05" units="cm"/>
      <inkml:brushProperty name="height" value="0.05" units="cm"/>
      <inkml:brushProperty name="color" value="#FF0066"/>
    </inkml:brush>
  </inkml:definitions>
  <inkml:trace contextRef="#ctx0" brushRef="#br0">235 557 8298,'0'0'184,"0"-1"1,0 0 0,0 0-1,0 0 1,0 1-1,0-1 1,0 0 0,0 0-1,0 0 1,0 1 0,-1-1-1,1 0 1,0 0-1,-1 0 1,1 1 0,0-1-1,-1 0 1,1 1-1,-1-1 1,1 0 0,-1 1-1,1-1 1,-1 0 0,1 1-1,-1-1 1,0 1-1,1-1 1,-1 1 0,0 0-1,0-1 1,1 1-1,-1 0 1,0-1 0,0 1-1,1 0 1,-1 0 0,0 0-1,0-1 1,0 1-1,0 0 1,1 0 0,-1 0-1,0 0 1,0 1 0,0-1-1,1 0 1,-2 0-1,-5 3 89,-1-1 0,1 1-1,0 0 1,-9 5 0,5-2 227,-13 5 162,-36 25-1,53-32-551,1 1-1,-1 0 1,1 1-1,0-1 0,0 1 1,1 0-1,0 1 1,0-1-1,-5 10 1,9-15-91,0 0 0,1 0 0,-1 0 1,0 1-1,1-1 0,-1 0 1,1 0-1,-1 1 0,1-1 1,0 0-1,0 1 0,-1-1 0,1 0 1,0 1-1,0-1 0,0 0 1,0 1-1,1-1 0,-1 1 1,0-1-1,1 0 0,0 3 0,0-4-12,0 1 0,-1 0-1,1-1 1,0 1 0,0-1-1,1 1 1,-1-1 0,0 1-1,0-1 1,0 0 0,0 1-1,0-1 1,0 0 0,0 0-1,1 0 1,-1 0 0,0 0-1,0 0 1,0 0 0,2-1-1,8-1-6,0-1 0,0 0 0,18-8-1,-8 2-172,-2 0 0,1-2-1,-1 0 1,-1-1 0,28-24-1,-44 34 187,-1-1 0,1 1 0,-1-1 0,0 0 0,0 0 0,0 1 0,0-1 0,0 0 0,0-6 332,10 15 108,1 1-332,-1 0 1,0 1-1,0 0 0,-1 0 0,0 1 1,11 13-1,-19-19-92,19 19 264,-1 1 0,-2 1 1,0 1-1,14 28 1,-27-44-273,-1 0 0,-1 1 1,1-1-1,-1 1 0,-1 0 1,0 0-1,0-1 0,-1 1 0,-1 0 1,1 0-1,-2 1 0,1-1 1,-1-1-1,-1 1 0,-3 12 1,4-16-36,-1 0 0,0 0 0,0-1 0,0 1 0,-1-1 0,0 1 0,0-1 0,0 0 0,0 0 0,-1-1 0,0 1 0,0-1 0,0 0 1,-1 0-1,0 0 0,1 0 0,-1-1 0,0 0 0,-1 0 0,1 0 0,-1-1 0,1 1 0,-1-1 0,0-1 0,-11 3 0,10-3-24,0-1-1,0 1 0,1-1 1,-1-1-1,0 1 1,0-1-1,1 0 1,-1-1-1,-10-3 1,15 4 34,0 0 1,0 0 0,0 0-1,0 0 1,0 0 0,1 0 0,-1-1-1,0 1 1,0-1 0,1 1-1,-1-1 1,1 0 0,0 0 0,-1 0-1,1 0 1,0 0 0,0 0-1,0 0 1,0 0 0,1 0 0,-1 0-1,1 0 1,-1 0 0,1-1-1,-1 1 1,1 0 0,0 0 0,0-1-1,0 1 1,1 0 0,0-3-1,3-14-4,2 0-1,1 0 0,0 0 0,1 1 0,1 1 0,13-20 0,11-24 10,-7 8 9,-6 14 327,24-67 0,-31 77-18,-11 25-245,0 0 0,0-1 0,0 1 1,0 0-1,-1-1 0,1 1 0,-1-1 0,0 1 1,-1-1-1,1-9 0,-4 5 178,-2 10 5,-4 16-146,8-6-109,0-1-1,0 1 0,1-1 1,0 1-1,2 14 0,-2-23 0,0 1-1,1-1 0,-1 0 0,1 1 1,-1-1-1,1 0 0,0 1 1,0-1-1,0 0 0,0 0 1,0 0-1,0 0 0,1 0 1,-1 0-1,1 0 0,-1 0 0,1 0 1,0-1-1,0 1 0,0-1 1,0 1-1,0-1 0,0 0 1,0 0-1,0 0 0,0 0 0,0 0 1,1 0-1,-1-1 0,0 1 1,1-1-1,-1 1 0,1-1 1,-1 0-1,0 0 0,1 0 1,-1 0-1,1-1 0,-1 1 0,3-1 1,3-1-5,0 0 0,0-1 0,0 0 0,0 0 0,-1 0 0,1-1 0,-1 0 0,0 0 0,11-10 1,-3-1 6,-2 0 1,0-1 0,0 0-1,-2-1 1,0 0 0,-1-1-1,0 0 1,-2-1 0,0 0 0,6-23-1,-5 10 25,-2 0 1,-1 0-1,-2 0 0,-1-1 0,-2-52 0,-2 70-17,0-1 1,-1 1-1,-7-27 1,8 39-11,1 0 1,-1 0-1,0 0 1,0 0 0,-1 0-1,1 0 1,-1 0-1,1 0 1,-1 1 0,0-1-1,0 0 1,0 1-1,0 0 1,0-1-1,-1 1 1,1 0 0,-1 0-1,0 0 1,1 1-1,-1-1 1,0 1 0,0-1-1,0 1 1,-5-1-1,5 2-2,1 0 0,-1 0-1,1 0 1,0 1-1,-1-1 1,1 1 0,0-1-1,-1 1 1,1 0-1,0 0 1,0 0 0,0 1-1,0-1 1,0 0-1,0 1 1,0-1 0,0 1-1,1-1 1,-1 1 0,0 0-1,1 0 1,0 0-1,-1 0 1,1 0 0,0 0-1,0 0 1,0 1-1,0-1 1,0 0 0,0 3-1,-3 6 39,1 1 0,0 0-1,1 0 1,-1 20-1,2-12 86,1 1-1,1-1 1,1 1-1,1-1 1,1 0-1,1 0 1,7 20-1,-7-27-50,0 1 0,1-1 1,0 0-1,1-1 0,1 0 0,0 0 0,0 0 0,1-1 1,1-1-1,0 1 0,11 8 0,-12-13-28,-1-2 1,0 1-1,1-1 0,0 0 0,0 0 1,0-1-1,0-1 0,0 0 1,1 0-1,12 1 0,-8-2 19,0 0 0,0-1-1,0-1 1,0 0 0,0-1 0,21-6-1,-31 7-86,1-1-1,-1 0 0,0 0 0,0 0 1,1-1-1,-2 0 0,1 1 1,0-1-1,0-1 0,-1 1 1,0 0-1,0-1 0,0 0 0,0 1 1,0-1-1,-1 0 0,1-1 1,-1 1-1,0 0 0,2-9 1,1-6-1891,0-1 1,-2 1 0,3-36 0,-7 21 109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2:50.561"/>
    </inkml:context>
    <inkml:brush xml:id="br0">
      <inkml:brushProperty name="width" value="0.05" units="cm"/>
      <inkml:brushProperty name="height" value="0.05" units="cm"/>
      <inkml:brushProperty name="color" value="#FF0066"/>
    </inkml:brush>
  </inkml:definitions>
  <inkml:trace contextRef="#ctx0" brushRef="#br0">67 252 5041,'0'-1'256,"-1"0"-1,1 0 1,-1 0 0,1 0-1,-1 0 1,0 0 0,0 1-1,1-1 1,-1 0 0,0 0-1,0 0 1,0 1 0,0-1-1,0 0 1,0 1 0,0-1-1,0 1 1,0-1 0,0 1-1,0 0 1,0-1 0,0 1-1,0 0 1,-1 0 0,-1 0-1,2 0-122,0 1-1,-1 0 1,1-1 0,0 1-1,-1 0 1,1 0-1,0 0 1,0 0-1,0 0 1,0 0-1,0 0 1,0 0 0,0 1-1,1-1 1,-1 0-1,-1 3 1,-2 5-31,1 0 1,0 0-1,0 0 1,1 0-1,-2 14 0,2-7 10,1 1-1,0 0 0,1-1 0,1 1 0,1 0 1,0-1-1,9 29 0,-11-43-101,1 0 0,0 0 1,0 0-1,0 0 0,1 0 1,-1 0-1,0-1 0,1 1 0,-1 0 1,1-1-1,-1 1 0,1-1 0,0 0 1,0 0-1,-1 1 0,1-1 0,0 0 1,0-1-1,0 1 0,0 0 0,0 0 1,0-1-1,1 1 0,-1-1 0,0 0 1,0 0-1,0 0 0,0 0 0,1 0 1,-1 0-1,0 0 0,4-2 0,-3 1 19,1 1-1,-1-1 1,0-1-1,1 1 0,-1-1 1,0 1-1,0-1 0,0 0 1,0 0-1,0 0 0,-1 0 1,1-1-1,-1 1 0,1-1 1,-1 1-1,0-1 0,0 0 1,0 0-1,2-5 0,1-7 32,0 0-1,-1 0 0,-1 0 0,2-22 1,-4 28-239,0 12-171,0 16 169,-1 46 134,4-52-95,1-15-448,5-19-515,-8 17 1147,29-47-572,-23 41 436,-6 8 66,-1 0-1,1 0 0,0 0 1,0 0-1,1 0 0,-1 1 1,0-1-1,0 1 1,1 0-1,-1 0 0,1 0 1,-1 0-1,1 0 1,-1 0-1,1 0 0,-1 1 1,1 0-1,0-1 0,-1 1 1,1 0-1,0 0 1,0 1-1,-1-1 0,1 0 1,-1 1-1,1 0 0,2 0 1,-1 0 15,0 0 1,0-1-1,1 1 0,-1-1 1,0 0-1,6-1 1,-4-1 26,-1 0 0,1-1 0,0 1 0,-1-1 0,1 0 0,-1 0 0,0-1 0,0 0 0,-1 0-1,1 0 1,-1 0 0,1-1 0,-1 0 0,-1 1 0,1-2 0,-1 1 0,0 0 0,0-1 0,3-8 0,-3 7 22,0 0 0,-1-1 0,1 0 0,-2 1 0,1-1 1,-1 0-1,0 1 0,-1-1 0,0 0 0,0 0 0,-1 0 0,0 0 0,0 1 0,-4-16 0,0 12-39,0-1 1,0 1 0,-1 0-1,-1 0 1,1 1-1,-2 0 1,0 0-1,0 0 1,0 1-1,-1 1 1,-17-14 0,25 22 4,1-1 1,0 1 0,-1 0 0,1-1-1,0 1 1,-1 0 0,1-1 0,-1 1 0,1 0-1,-1 0 1,1-1 0,0 1 0,-1 0-1,1 0 1,-1 0 0,1 0 0,-1 0 0,1 0-1,-1 0 1,1 0 0,-1 0 0,1 0-1,-1 0 1,1 0 0,-1 0 0,1 0 0,-1 0-1,1 0 1,-1 0 0,1 1 0,0-1-1,-1 0 1,1 0 0,-1 1 0,0-1 0,-1 20 70,12 25 59,-3-29-54,0 0 0,2-1-1,0 0 1,0 0 0,1-1 0,1 0-1,0-1 1,1 0 0,1 0 0,0-2 0,0 1-1,1-2 1,1 0 0,-1-1 0,2 0 0,-1-1-1,32 11 1,-36-15-60,23 8 305,-32-11-347,-1-1-1,1 1 1,0-1-1,-1 0 1,1 0-1,0 0 1,0 0-1,-1 0 1,1 0-1,0 0 1,0 0-1,-1 0 1,1-1-1,0 1 1,2-2 0,-3 1-125,-1 0 0,1 0 0,-1 0 0,1 0 0,-1 0 1,1 0-1,-1 0 0,0 0 0,0 0 0,1-1 1,-1 1-1,0 0 0,0 0 0,0 0 0,0 0 0,0 0 1,-1-1-1,1-1 0,-1-5-4160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37.712"/>
    </inkml:context>
    <inkml:brush xml:id="br0">
      <inkml:brushProperty name="width" value="0.05" units="cm"/>
      <inkml:brushProperty name="height" value="0.05" units="cm"/>
      <inkml:brushProperty name="color" value="#FF0066"/>
    </inkml:brush>
  </inkml:definitions>
  <inkml:trace contextRef="#ctx0" brushRef="#br0">10 42 5769,'-10'-5'3090,"13"8"-403,2-2-2093,48 10 288,1-4 0,0-1 0,89-3 0,169-24 1265,-277 18-1951,75-8 405,241-17 1399,-244 24-740,139 13 0,-237-8-1146,28 3 236,-35-3-302,-1-1-1,1 0 1,0 1 0,-1-1 0,1 1 0,0-1-1,-1 1 1,1 0 0,-1 0 0,1 0-1,-1 0 1,0 0 0,1 0 0,-1 0 0,0 0-1,0 1 1,2 1 0,-3-3-275</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31.324"/>
    </inkml:context>
    <inkml:brush xml:id="br0">
      <inkml:brushProperty name="width" value="0.05" units="cm"/>
      <inkml:brushProperty name="height" value="0.05" units="cm"/>
      <inkml:brushProperty name="color" value="#FF0066"/>
    </inkml:brush>
  </inkml:definitions>
  <inkml:trace contextRef="#ctx0" brushRef="#br0">0 1 12427,'37'3'5177,"10"15"-2849,3 11 65,2 11 71,-5 6-223,-5 13-545,-8 6-376,-16 14-559,-7 7-209,-16 15-224,-12 0-80,-16-5-264,-6-5-320,1-20-1041,0-16-783,21-10 1256</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37.716"/>
    </inkml:context>
    <inkml:brush xml:id="br0">
      <inkml:brushProperty name="width" value="0.05" units="cm"/>
      <inkml:brushProperty name="height" value="0.05" units="cm"/>
      <inkml:brushProperty name="color" value="#FF0066"/>
    </inkml:brush>
  </inkml:definitions>
  <inkml:trace contextRef="#ctx0" brushRef="#br0">1488 209 6609,'-39'-37'2352,"39"36"-2256,-1 1 1,0-1 0,1 0 0,-1 1 0,1-1-1,-1 0 1,1 0 0,-1 1 0,1-1 0,0 0-1,-1 0 1,1 0 0,0 0 0,0 0 0,-1 0-1,1 0 1,0 1 0,0-1 0,0 0 0,0 0-1,0 0 1,0 0 0,1 0 0,-1 0 0,0-1-1,1-4 472,-1 3-382,-1 1 0,1 0 0,-1-1 0,0 1-1,0 0 1,0 0 0,0 0 0,0-1 0,-1 1-1,1 0 1,0 1 0,-1-1 0,0 0 0,1 0 0,-1 1-1,0-1 1,0 1 0,-3-2 0,1 1-20,0 0-1,0 0 1,0 1-1,0 0 1,0 0 0,0 0-1,-1 0 1,1 1 0,-7 0-1,-9 1 120,1 1-1,0 1 0,-33 10 0,37-9 39,-3 0-64,0-1 0,1-1-1,-1 0 1,0-1 0,0-1 0,0-1 0,0-1 0,0 0-1,0-1 1,1-1 0,-21-7 0,36 10-246,-35-11 353,-61-12 0,84 22-298,0 1 1,-1 0 0,1 1 0,0 0 0,-1 1-1,1 1 1,-26 6 0,-143 36 342,-114 34 732,269-67-902,-32 17 1,24-10-175,28-14-62,1 1-1,0 0 0,0 1 0,0-1 0,0 1 0,1 1 0,0-1 0,1 1 1,-1 0-1,1 0 0,1 1 0,-1-1 0,-6 17 0,3-5 12,2 0-1,0 0 0,0 1 0,2 0 0,-2 23 1,4 4 151,3 0 0,1 0 0,2 0 1,21 87-1,-20-113-35,2 1 0,1-1 1,0 0-1,1 0 0,2-1 0,17 26 1,-4-12 157,1-2 0,46 46 0,-62-71-242,1 1 0,0-2 0,0 1-1,0-1 1,1-1 0,0 0 0,0 0-1,0-1 1,0-1 0,1 0 0,19 3-1,-2 0 27,176 34 225,-130-26-215,251 36 295,-278-46-182,1-2 1,0-1-1,-1-3 1,1-2 0,62-14-1,-72 11-45,-1-3 1,52-18-1,-72 20-93,0 0 0,0-1 0,-1 0 0,0-2 0,-1 0 0,27-23 0,-35 25-35,-1 1 1,0-1 0,0-1-1,0 1 1,-1-1 0,-1 0-1,5-11 1,26-81 156,-17 45-2,-7 25-34,-2-2 1,-1 1-1,6-47 0,-13 65-128,-1 0 0,0 0-1,-2 0 1,1 0 0,-2 0 0,0 0 0,-1 1-1,0-1 1,-1 0 0,-8-17 0,-25-40-17,-3 1 1,-51-65-1,82 122 0,-3-3 0,-1 1 0,0 0 0,-1 1 0,0 1 0,-2 0 0,1 1 0,-2 0 0,0 1 0,0 1 0,-1 1 0,0 1 0,-1 0 0,0 1 0,0 1 0,-34-7 0,-327-47-265,376 60 131,1 1 1,0 0 0,-1 0 0,1 0-1,0 0 1,-1 0 0,1 1 0,0 0 0,0 0-1,-5 1 1,7-1-53,0 0 0,0 0 1,0 0-1,0-1 0,0 1 0,0 0 0,0 1 0,0-1 1,0 0-1,1 0 0,-1 0 0,1 0 0,-1 1 0,1-1 1,-1 0-1,1 0 0,-1 1 0,1-1 0,0 0 0,0 1 1,0-1-1,0 0 0,0 1 0,0-1 0,0 0 0,0 1 1,1-1-1,-1 0 0,0 1 0,1-1 0,-1 0 0,1 0 1,-1 1-1,2 1 0,22 48-1533</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40.113"/>
    </inkml:context>
    <inkml:brush xml:id="br0">
      <inkml:brushProperty name="width" value="0.05" units="cm"/>
      <inkml:brushProperty name="height" value="0.05" units="cm"/>
      <inkml:brushProperty name="color" value="#FF0066"/>
    </inkml:brush>
  </inkml:definitions>
  <inkml:trace contextRef="#ctx0" brushRef="#br0">81 181 4857,'-68'7'14854,"68"-7"-14809,-11 16 4493,11-15-4474,0-1 0,0 0-1,0 1 1,0-1 0,-1 0-1,1 0 1,0 1 0,0-1-1,0 0 1,0 1 0,0-1 0,0 1-1,0-1 1,0 0 0,0 1-1,0-1 1,0 0 0,0 1-1,0-1 1,0 0 0,0 1-1,0-1 1,0 0 0,0 1-1,0-1 1,0 0 0,1 1-1,-1-1 1,0 0 0,0 0-1,0 1 1,1-1 0,-1 0-1,0 0 1,0 1 0,1-1-1,-1 0 1,0 0 0,1 1-1,-1-1 1,0 0 0,1 0 0,-1 0-1,0 0 1,1 0 0,-1 0-1,0 1 1,1-1 0,-1 0-1,0 0 1,1 0 0,-1 0-1,0 0 1,1 0 0,-1 0-1,0-1 1,1 1 0,-1 0-1,0 0 1,1 0 0,-1 0-1,0 0 1,1 0 0,-1-1-1,0 1 1,1 0 0,9-3 110,0 0 0,0 0 0,0-1 1,-1 0-1,1-1 0,-1 0 0,0-1 0,8-7 1,22-11 245,50-21 126,-66 35-579,-1 0 0,0-2 1,-1 0-1,0-1 0,19-17 1,-40 30-4,0 0 0,1-1 0,-1 1 0,0 0 0,1 0 0,-1 0 0,0 0 0,0 0 0,0-1 0,1 1 0,-1 0 0,0 0 0,0 0 0,0-1 0,1 1 0,-1 0 0,0 0 0,0-1 0,0 1 0,0 0 0,0 0 0,1-1 0,-1 1 0,0 0 0,0-1 0,0 1 0,0 0 0,0 0 0,0-1 0,0 1 0,0 0 0,0-1 0,0 1 0,0 0 0,0 0 0,0-1 0,-1 1 0,1 0 0,0-1 0,0 1 0,0 0 0,0 0 0,0-1 0,-1 1 0,1 0 0,0 0 0,0 0 0,0-1 0,-1 1 0,1 0 0,0 0 0,0 0 0,-1-1 0,1 1 0,0 0 0,0 0 0,-1 0 0,1 0 0,0 0 0,0 0 0,-1 0 0,1 0 0,0 0 0,-1 0 0,1 0 0,0 0 0,0 0 0,-1 0 0,0 0 0,-21 0-3156,-24 20-5413,31-12 7018</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40.504"/>
    </inkml:context>
    <inkml:brush xml:id="br0">
      <inkml:brushProperty name="width" value="0.05" units="cm"/>
      <inkml:brushProperty name="height" value="0.05" units="cm"/>
      <inkml:brushProperty name="color" value="#FF0066"/>
    </inkml:brush>
  </inkml:definitions>
  <inkml:trace contextRef="#ctx0" brushRef="#br0">56 32 9138,'-48'-31'4117,"48"31"-3992,0 0 1,0 0 0,0 0-1,0 1 1,0-1 0,0 0-1,0 0 1,0 0-1,0 1 1,0-1 0,0 0-1,0 0 1,0 0-1,0 0 1,0 1 0,-1-1-1,1 0 1,0 0-1,0 0 1,0 1 0,-1-1 627,1 1-627,0-1 0,0 0-1,0 0 1,0 0-1,-1 0 1,1 0 0,0 0-1,0 0 1,0 0 0,0 0-1,-1 0 1,1 0-1,0 1 1,0-1 0,0 0-1,-1 0 1,1 0-1,0 0 1,0 0 0,0-1-1,-1 1 1,1 0-1,0 0 1,0 0 0,0 0-1,0 0 1,-1 0 0,1 0-1,10 17 2280,-9-15-1777,30 70 4086,9 17-2990,-8-27-1367,-16-29-598,32 48 1,-37-69-1350,-10-24-8069,-2 2 8260</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40.907"/>
    </inkml:context>
    <inkml:brush xml:id="br0">
      <inkml:brushProperty name="width" value="0.05" units="cm"/>
      <inkml:brushProperty name="height" value="0.05" units="cm"/>
      <inkml:brushProperty name="color" value="#FF0066"/>
    </inkml:brush>
  </inkml:definitions>
  <inkml:trace contextRef="#ctx0" brushRef="#br0">445 131 6681,'-9'-8'989,"-1"1"-1,0 0 0,0 0 1,-1 1-1,0 1 1,0-1-1,-22-6 0,27 11-788,-1 0 0,0 0 0,1 0 0,-1 1 1,0 0-1,1 1 0,-1-1 0,0 1 0,1 0 0,-1 1 0,1 0 0,-1 0 0,1 0 0,0 1 0,0-1 0,-6 5 0,-3 3 35,0 1 0,1 0 0,0 1 0,0 1 0,2 0 0,-1 0 0,2 1 0,0 1 0,1 0 0,0 1 0,1 0 0,1 0 0,-10 27 0,7-13 124,2 1 1,0 0 0,2 1 0,2-1 0,1 1-1,0 61 1,4-74-179,1 1-1,1-1 1,1 1-1,1-1 1,1 0-1,0 0 1,15 33-1,-14-41-157,-1-1-1,2 0 1,-1 0 0,1-1-1,1 1 1,0-2-1,0 1 1,0-1 0,1 0-1,1-1 1,-1 0-1,1 0 1,0-1 0,13 5-1,-5-3-14,1-1 1,-1 0-1,2-2 1,-1 0-1,1-1 0,-1-1 1,1-1-1,0-1 0,0 0 1,0-2-1,24-3 0,-29 2 24,-1-1-1,0-1 0,0 0 0,-1-1 0,1 0 0,-1-1 0,0-1 0,0 0 1,-1 0-1,0-2 0,-1 1 0,1-1 0,-2-1 0,1 0 0,-1-1 0,9-13 1,-7 7 102,-1 0 1,-1-1-1,0-1 1,-1 0 0,-2 0-1,0-1 1,0 0-1,-2 0 1,3-21-1,-5 14 47,0 0 0,-2 0-1,-1 0 1,-2 0-1,0 0 1,-9-39-1,6 48-119,-1 1-1,0 1 1,-1-1-1,-1 1 0,0 0 1,-1 1-1,-1 0 0,0 0 1,-22-23-1,12 18-48,-1 0 0,-1 0 0,0 2 0,-2 1 1,-30-17-1,37 25-5,1 1-1,-1 1 1,-1 1 0,1 0 0,-1 1 0,-26-3 0,-109-2-720,119 9 180,10-3-1173,44 3-4514</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43.297"/>
    </inkml:context>
    <inkml:brush xml:id="br0">
      <inkml:brushProperty name="width" value="0.05" units="cm"/>
      <inkml:brushProperty name="height" value="0.05" units="cm"/>
      <inkml:brushProperty name="color" value="#FF0066"/>
    </inkml:brush>
  </inkml:definitions>
  <inkml:trace contextRef="#ctx0" brushRef="#br0">129 299 6129,'-86'-39'2042,"84"38"-1927,-1 0-1,1-1 1,0 1 0,0 0-1,0-1 1,0 1 0,0-1-1,0 0 1,0 0 0,1 1-1,-1-1 1,1 0 0,-16-13 13280,30 13-10700,38-11-2405,85-35 1321,103-32 277,66 15-967,-246 57-935,1 2 0,1 4-1,70 5 1,-122-2 25,-27-4-10835,4 2 9188</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45.326"/>
    </inkml:context>
    <inkml:brush xml:id="br0">
      <inkml:brushProperty name="width" value="0.05" units="cm"/>
      <inkml:brushProperty name="height" value="0.05" units="cm"/>
      <inkml:brushProperty name="color" value="#FF0066"/>
    </inkml:brush>
  </inkml:definitions>
  <inkml:trace contextRef="#ctx0" brushRef="#br0">249 17 4497,'1'-17'14270,"0"28"-12989,-1 3-1035,-2-1-1,1 0 1,-2 1-1,1-1 1,-2 0-1,0 0 1,0 0-1,-2-1 1,1 1-1,-1-1 1,-1-1-1,0 1 0,-1-1 1,-17 19-1,12-13-143,0 2 0,-16 31 0,23-37-98,-1 1-1,-1-1 0,0-1 1,-1 0-1,0 0 0,-1-1 1,0 0-1,-18 15 0,18-17 10,10-9 12,0 0 0,0-1 0,0 1 0,0 0 0,0 0-1,0 0 1,0 0 0,0-1 0,0 1 0,0 0 0,0 0 0,0 0 0,-1 0 0,1 0 0,0-1 0,0 1-1,0 0 1,0 0 0,0 0 0,-1 0 0,1 0 0,0 0 0,0 0 0,0 0 0,0 0 0,-1 0 0,1 0-1,0-1 1,0 1 0,0 0 0,0 0 0,-1 0 0,1 0 0,0 0 0,0 0 0,0 1 0,-1-1 0,1 0 0,0 0-1,0 0 1,0 0 0,0 0 0,-1 0 0,1 0 0,0 0 0,0 0 0,0 0 0,0 0 0,0 1 0,-1-1-1,2-1 7,-1 1-1,1-1 0,0 1 0,-1-1 0,1 1 1,0-1-1,0 1 0,-1 0 0,1-1 0,0 1 1,0 0-1,-1 0 0,1-1 0,0 1 0,0 0 1,0 0-1,0 0 0,1 0 23,5-2 16,-1 0 0,1 0 0,-1 0 0,1-1 1,-1 0-1,0 0 0,9-6 0,8-4 84,-19 12-127,1 0 1,-1 0-1,0 1 0,0-1 0,1 1 0,-1 0 0,0 1 0,0-1 0,1 1 0,-1 0 0,0 0 1,0 0-1,0 0 0,0 1 0,0 0 0,0 0 0,0 0 0,-1 0 0,7 5 0,0-1-22,1 0-2,0 0 1,0-1-1,1 0 1,0-1-1,13 3 0,-22-6 0,1 0-1,0-1 1,-1 1-1,1-1 0,0 0 1,-1 0-1,1 0 1,0-1-1,-1 1 0,1-1 1,0 0-1,-1 0 1,1 0-1,-1 0 0,0-1 1,1 1-1,-1-1 1,0 0-1,0 0 0,0 0 1,4-4-1,-6 4 4,1 0-1,-1 0 0,0 0 1,0 0-1,0 0 0,-1 0 1,1-1-1,0 1 0,-1 0 1,1 0-1,-1-1 1,0 1-1,0 0 0,0-1 1,0 1-1,0 0 0,0 0 1,-1-1-1,1 1 1,-1 0-1,-1-4 0,-20-50 6,17 46-5,-31-82 33,-9-16-35,61 192 868,-11-48-773,-4-24-15,0 0 0,1 0 0,1 0 0,6 17 0,-7-24-144,12 33 1396,-14-38-1319,0 0 0,-1 0 0,1 0 0,0 0 0,0 0 0,0 0 0,0 0 0,0 0 0,0 0 0,0-1 0,0 1 0,0 0 1,0 0-1,0 0 0,-1 0 0,1 0 0,0 0 0,0 0 0,0 0 0,0 0 0,0 0 0,0 0 0,0 0 0,0 0 0,0 1 0,0-1 0,0 0 0,-1 0 0,1 0 0,0 0 0,0 0 0,0 0 0,0 0 0,0 0 0,0 0 0,0 0 0,0 0 0,0 0 0,0 0 0,0 0 0,0 0 0,0 0 0,0 1 0,0-1 0,0 0 0,0 0 0,0 0 0,-1 0 0,1 0 0,0 0 1,0 0-1,0 0 0,0 0 0,0 0 0,0 1 0,-14-20 76,6 8-132,1 0 0,1 0 0,-9-22 0,15 33 25,0 0 1,0-1 0,0 1-1,0-1 1,0 1 0,0 0-1,0-1 1,0 1 0,-1-1 0,1 1-1,0-1 1,0 1 0,0 0-1,0-1 1,-1 1 0,1 0-1,0-1 1,0 1 0,-1 0 0,1-1-1,0 1 1,-1 0 0,1 0-1,0-1 1,-1 1 0,1 0-1,0 0 1,-1 0 0,1-1 0,-1 1-1,1 0 1,0 0 0,-1 0-1,1 0 1,-1 0 0,1 0-1,0 0 1,-1 0 0,1 0 0,-1 0-1,1 0 1,-1 0 0,1 0-1,0 0 1,-1 0 0,1 0-1,-1 1 1,1-1 0,0 0 0,-1 0-1,1 0 1,0 1 0,-1-1-1,1 0 1,0 0 0,-1 1-1,1-1 1,0 0 0,-1 1 0,-16 30-12,10-18-12,-8 9 33,11-17 4,0 0 0,0 1 0,1-1-1,0 1 1,0 0 0,0 0 0,1 0 0,-4 12 0,-9 23-7,17-41 6,3-5 24,4-10 13,-1-2-26,1 1 0,16-22-1,-16 26-7,-1 1 0,-1-1 0,0-1-1,-1 1 1,9-26 0,-6 1-7,-10 31-3,-8 23-8,-14 28-34,15-31 43,1-1-1,0 1 1,1 0-1,1 1 1,-8 30-1,13-45 10,-1 1-1,1 0 0,0 0 0,0 0 1,-1 0-1,1 0 0,0 0 0,0 0 0,0 0 1,0 0-1,0 0 0,0 0 0,1 0 1,-1 0-1,0 0 0,0 0 0,1 0 0,-1 0 1,0 0-1,1 0 0,0 1 0,1-3 1,-1 1 0,1 0 0,-1-1-1,1 1 1,-1-1 0,1 1 0,-1-1 0,0 0-1,1 0 1,-1 0 0,0 0 0,0 0-1,1 0 1,-1 0 0,1-1 0,5-5 8,-1 0 0,1 0 0,-1-1 0,-1 1 0,0-1 0,5-10 0,23-30 0,-33 47-10,0 1 1,0 0 0,0 0-1,1-1 1,-1 1-1,0 0 1,0 0 0,0 0-1,0-1 1,0 1 0,1 0-1,-1 0 1,0 0-1,0-1 1,0 1 0,1 0-1,-1 0 1,0 0 0,0 0-1,1 0 1,-1-1-1,0 1 1,0 0 0,1 0-1,-1 0 1,0 0 0,0 0-1,1 0 1,-1 0-1,0 0 1,0 0 0,1 0-1,-1 0 1,0 0 0,1 0-1,-1 0 1,0 0-1,1 1 1,-1 10-7,-7 18 3,-3-6 7,6-13-2,0-1 0,0 0 0,-1 1 0,0-1-1,-1-1 1,0 1 0,-12 12 0,18-21-1,0 0 1,0 1-1,0-1 1,0 0-1,-1 0 1,1 1-1,0-1 1,0 0-1,0 0 1,-1 0-1,1 1 1,0-1-1,0 0 1,-1 0 0,1 0-1,0 0 1,-1 0-1,1 0 1,0 0-1,0 0 1,-1 0-1,1 1 1,0-1-1,-1 0 1,1 0-1,0-1 1,-1 1-1,1 0 1,0 0-1,0 0 1,-1 0-1,1 0 1,0 0-1,-1 0 1,1 0-1,0 0 1,0-1-1,-1 1 1,1 0 0,0 0-1,0 0 1,0-1-1,-1 1 1,1 0-1,0 0 1,0-1-1,0 1 1,0 0-1,-1 0 1,1-1-1,0 1 1,0 0-1,0 0 1,0-1-1,0 1 1,0 0-1,0-1 1,0 1-1,0 0 1,0 0-1,0-1 1,0 1-1,0 0 1,0-1-1,1-27-1,1 16 2,15-76 13,-14 76-10,0 0 0,1 0-1,0 1 1,1-1-1,8-14 1,-22 45 12,0 0 0,-11 34-1,14-33-9,-6 8 8,-7 22 100,18-47-88,1-1-1,-1 0 1,1 1 0,0-1 0,0 0-1,0 1 1,0-1 0,0 0 0,0 1-1,1-1 1,-1 0 0,1 1 0,-1-1-1,1 0 1,0 0 0,0 1-1,1 1 1,-1-3-3,0-1-1,0 1 1,0-1-1,1 1 0,-1-1 1,0 1-1,0-1 1,0 0-1,0 1 1,0-1-1,1 0 1,-1 0-1,0 0 1,0 0-1,1 0 1,-1 0-1,0 0 0,0 0 1,0 0-1,0-1 1,1 1-1,-1-1 1,0 1-1,0-1 1,0 1-1,0-1 1,0 1-1,0-1 0,1-1 1,39-24 160,-34 21-140,37-36-21,-45 43-1312,1-1 688,-1 1 1,1-1 0,-1 1-1,1 0 1,0-1 0,0 1-1,-1 0 1,1-1 0,0 1-1,1-1 1,-1 1 0,0 2-1</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47.232"/>
    </inkml:context>
    <inkml:brush xml:id="br0">
      <inkml:brushProperty name="width" value="0.05" units="cm"/>
      <inkml:brushProperty name="height" value="0.05" units="cm"/>
      <inkml:brushProperty name="color" value="#FF0066"/>
    </inkml:brush>
  </inkml:definitions>
  <inkml:trace contextRef="#ctx0" brushRef="#br0">236 163 4145,'-62'-25'1666,"61"25"-1594,0-1 0,0 1 1,1-1-1,-1 1 0,0-1 1,0 1-1,1-1 0,-1 0 1,0 1-1,1-1 0,-1 0 1,0 0-1,1 1 0,-1-1 1,1 0-1,-1 0 0,1 0 1,0 0-1,-1 0 1,1 0-1,0 0 0,0 0 1,0 0-1,0 0 0,0 0 1,0 0-1,0 0 0,0 1 1,0-1-1,0 0 0,0 0 1,0 0-1,1 0 0,-1 0 1,0 0-1,1 0 0,-1 0 1,1-1-1,1-4 543,18-80 6754,-20 86-7293,0 0 0,0 0 1,0-1-1,1 1 0,-1 0 1,0-1-1,0 1 1,0 0-1,0-1 0,0 1 1,0 0-1,0-1 0,0 1 1,0 0-1,0-1 0,0 1 1,0-1-1,0 1 1,0 0-1,0-1 0,0 1 1,0 0-1,0-1 0,0 1 1,-1 0-1,1-1 1,0 1-1,0 0 0,0 0 1,-1-1-1,1 1 0,0 0 1,0-1-1,-1 1 1,1 0-1,0 0 0,0 0 1,-1-1-1,1 1 0,0 0 1,-1 0-1,1 0 0,0 0 1,-1 0-1,1 0 1,-1-1-1,-21 10 1302,-19 22-766,29-18-578,0-1 0,0 2 0,1 0-1,1 0 1,0 0 0,1 2-1,1-1 1,0 1 0,1 0-1,-6 24 1,12-38-35,0 1 1,0-1-1,1 1 0,-1-1 1,1 1-1,0-1 0,0 1 0,0 0 1,0-1-1,0 1 0,0-1 1,1 1-1,-1-1 0,1 1 0,0-1 1,0 1-1,0-1 0,0 0 1,0 1-1,0-1 0,1 0 0,-1 0 1,1 0-1,-1 0 0,1 0 0,0 0 1,0 0-1,0-1 0,0 1 1,0-1-1,0 1 0,0-1 0,1 0 1,-1 0-1,0 0 0,1 0 1,-1 0-1,4 0 0,10 3-3,0-1 0,0-1 0,0-1 0,30-1 0,-31 0 11,7 0 3,-13-1 7,-1 0 0,1 1 1,-1 0-1,1 1 0,-1 0 0,0 0 1,1 1-1,-1 0 0,0 0 1,15 7-1,-22-8 1,0-1 0,1 1 0,-1 0 1,0 0-1,0 0 0,0 0 0,-1 0 0,1 0 0,0 0 1,0 0-1,0 0 0,-1 1 0,1-1 0,-1 0 0,1 0 1,-1 1-1,1-1 0,-1 0 0,0 1 0,0-1 1,1 3-1,-2-1 23,1 0 1,0 0 0,-1-1-1,0 1 1,0 0-1,0 0 1,0-1-1,0 1 1,-3 4 0,-4 4 112,0 0 1,0 0 0,-15 13-1,21-23-140,-19 17 14,0-1 0,-2-1 0,0-1 1,0-1-1,-2-1 0,-43 17 0,47-21-265,16-10-2372,9-8 598,13-16-603,-14 21 2080,37-54-4326,-17 28 3581</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47.699"/>
    </inkml:context>
    <inkml:brush xml:id="br0">
      <inkml:brushProperty name="width" value="0.05" units="cm"/>
      <inkml:brushProperty name="height" value="0.05" units="cm"/>
      <inkml:brushProperty name="color" value="#FF0066"/>
    </inkml:brush>
  </inkml:definitions>
  <inkml:trace contextRef="#ctx0" brushRef="#br0">101 28 8602,'1'0'847,"13"-16"4535,-13 5 1906,-3 12-7216,-1 0-1,1 1 0,-1-1 1,1 1-1,-1-1 0,1 1 0,0 0 1,0 0-1,0 0 0,0 0 1,0 0-1,0 0 0,-1 4 1,-8 8 68,2-5-97,3-2-8,-1-1 0,1 2 0,0-1 0,1 1-1,-1 0 1,1 0 0,1 0 0,0 1 0,0 0 0,1 0 0,-3 12 0,5-17-29,0 0 1,1 0-1,0 0 0,0 1 1,0-1-1,0 0 1,1 0-1,0 0 1,0 0-1,0 0 0,0 0 1,2 4-1,-2-6-14,0-1 0,0 0-1,0 0 1,0 0 0,0 1 0,1-1-1,-1 0 1,0 0 0,0 0 0,1-1-1,-1 1 1,1 0 0,-1 0 0,1-1-1,-1 1 1,1-1 0,-1 0 0,1 1-1,-1-1 1,1 0 0,0 0 0,-1 0-1,1 0 1,-1 0 0,1 0 0,0 0-1,-1 0 1,1-1 0,-1 1 0,1-1-1,-1 1 1,1-1 0,-1 0 0,3-1-1,3-1-31,0 0-1,-1 0 0,0-1 1,0 0-1,0 0 0,0-1 1,-1 1-1,0-1 0,0 0 1,0-1-1,6-7 0,-2-2 18,0-1 0,-1 1 0,8-24 0,-16 39 37,0 0 0,0 0-1,1 1 1,-1-1-1,0 0 1,0 0 0,0 0-1,0 0 1,0 1 0,1-1-1,-1 0 1,0 0 0,0 0-1,0 0 1,0 0-1,1 1 1,-1-1 0,0 0-1,0 0 1,0 0 0,1 0-1,-1 0 1,0 0 0,0 0-1,1 0 1,-1 0-1,0 0 1,0 0 0,0 0-1,1 0 1,-1 0 0,0 0-1,0 0 1,1 0 0,-1 0-1,0 0 1,0 0-1,0 0 1,1-1 0,-1 1-1,0 0 1,0 0 0,0 0-1,0 0 1,1 0 0,-1-1-1,0 1 1,0 0 0,0 0-1,0 0 1,1-1-1,3 33 793,-3-22-838,0-1 115,0 0 0,1 0-1,0 0 1,1 0 0,0 0 0,7 13-1,-9-19-112,0-1-1,0 0 0,1 0 0,-1 0 0,1 0 0,0 0 1,0 0-1,0 0 0,0-1 0,0 1 0,0-1 0,0 1 0,0-1 1,0 0-1,1 0 0,-1 0 0,0 0 0,1 0 0,-1 0 0,1-1 1,-1 1-1,1-1 0,0 0 0,-1 1 0,1-1 0,-1-1 1,1 1-1,-1 0 0,1-1 0,-1 1 0,1-1 0,3-1 0,-3 1-277,0-1 0,0 1 0,0-1 0,0 0 0,-1 0 0,1 0 0,-1 0 0,1 0-1,-1-1 1,0 1 0,0-1 0,0 0 0,0 1 0,0-1 0,0 0 0,-1 0 0,0 0 0,1 0-1,-1-1 1,0 1 0,0-4 0,4-5 938,3-9-544</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48.634"/>
    </inkml:context>
    <inkml:brush xml:id="br0">
      <inkml:brushProperty name="width" value="0.05" units="cm"/>
      <inkml:brushProperty name="height" value="0.05" units="cm"/>
      <inkml:brushProperty name="color" value="#FF0066"/>
    </inkml:brush>
  </inkml:definitions>
  <inkml:trace contextRef="#ctx0" brushRef="#br0">0 326 7610,'22'-55'3762,"-22"55"-3665,0-1 1,0 1 0,0-1 0,1 1-1,-1-1 1,0 1 0,0 0-1,1-1 1,-1 1 0,0 0-1,1-1 1,-1 1 0,1 0-1,-1-1 1,0 1 0,1 0-1,-1 0 1,1-1 0,-1 1-1,1 0 1,-1 0 0,0 0 0,1 0-1,-1 0 1,1-1 0,-1 1-1,1 0 1,-1 0 0,1 0-1,-1 0 1,1 0 0,-1 1-1,1-1 1,-1 0 0,1 0-1,-1 0 1,1 0 0,-1 0 0,0 1-1,1-1 1,-1 0 0,1 0-1,-1 1 1,0-1 0,1 0-1,-1 1 1,0-1 0,1 0-1,-1 1 1,15 17 2010,-14-17-1872,5 8 565,-1 0-1,1 1 1,-2-1 0,1 1-1,-1 1 1,2 11 0,-3-13-599,-2 0 0,1 1 0,-2-1 0,1 1-1,-1-1 1,0 1 0,-3 13 0,1-41-895,4-26 487,1 16 130,-2 8 0,2-1 0,9-39 0,-12 58 77,1 1 0,-1 0 0,0 0 0,1-1 0,-1 1 0,1 0-1,-1 0 1,1 0 0,0 0 0,-1 0 0,1 0 0,0 0 0,0 0 0,0 0-1,0 0 1,0 0 0,0 0 0,0 0 0,0 1 0,0-1 0,0 0 0,0 1 0,2-1-1,-2 1 6,0 0 0,1 0 0,-1 0-1,0 0 1,1 1 0,-1-1-1,0 0 1,0 1 0,0-1 0,1 1-1,-1 0 1,0-1 0,0 1 0,0 0-1,0 0 1,0-1 0,0 1-1,1 2 1,3 2 33,-1 0-1,0 0 0,0 1 1,0-1-1,-1 1 1,0 0-1,4 11 1,-6-10-7,1 1 1,-2 0 0,1-1-1,-1 1 1,-1 8-1,1-11-24,-1 1 0,1-1 0,0 0 0,0 1 1,1-1-1,0 0 0,-1 0 0,2 0 0,-1 1 0,1-1 0,2 6 0,0-12-9,-1-11-12,2-32-29,3 0-1,14-50 0,-19 85 27,10-30-47,-13 38 61,1 0 1,-1 0-1,0 0 1,1 0-1,-1 0 0,1 0 1,0 0-1,-1 0 0,1 0 1,0 0-1,0 1 0,-1-1 1,1 0-1,0 1 1,0-1-1,0 0 0,0 1 1,0-1-1,0 1 0,0-1 1,0 1-1,0 0 0,0-1 1,0 1-1,0 0 1,0 0-1,0 0 0,2-1 1,-2 2 0,1 0 1,-1 0 0,0-1-1,1 1 1,-1 0 0,0 0-1,0 0 1,0 0 0,0 0-1,0 0 1,0 0 0,0 1-1,-1-1 1,1 0 0,0 0-1,0 3 1,12 28 47,-9-23-10,-1 0-3,21 40 156,-23-46-179,0-1 0,0 0 0,0 0 0,1 0 0,-1 0 0,1 0 0,0 0 0,-1-1 0,1 1 0,0 0 0,0-1 0,0 0 0,0 1 0,0-1 1,0 0-1,1 0 0,-1 0 0,3 1 0,-4-2-8,1-1 0,-1 1 0,0 0 1,1 0-1,-1-1 0,0 1 0,1-1 1,-1 1-1,0-1 0,0 1 0,0-1 0,0 0 1,1 0-1,-1 1 0,0-1 0,0 0 0,0 0 1,-1 0-1,1 0 0,0 0 0,0 0 1,0-1-1,0-1 0,15-33 21,-13 29-15,13-46 21,-12 36-25,1 1-1,10-24 0,-14 39-3,-1 0 0,0 0 1,1 0-1,-1 0 0,1 0 0,-1 1 0,1-1 0,-1 0 0,1 0 1,0 1-1,-1-1 0,1 0 0,0 1 0,-1-1 0,1 0 0,0 1 0,0-1 1,0 1-1,0 0 0,-1-1 0,1 1 0,0 0 0,0-1 0,0 1 1,0 0-1,1 0 0,0 0 8,-1 1 0,1-1 0,-1 1 1,1-1-1,-1 1 0,1 0 0,-1-1 0,0 1 1,1 0-1,-1 0 0,0 0 0,0 0 0,0 0 0,2 3 1,5 6 101,-1 0 1,0 1 0,7 15 0,-9-17 15,8 16 154,-1 0 0,0 1 0,12 45 0,-20-56-251,-1 0 0,0 1 1,-1-1-1,0 1 1,-1-1-1,-1 1 1,-1 0-1,-2 15 1,3-30-32,0 0 1,0 0-1,0 0 1,0 0-1,0 0 1,0 0 0,-1 0-1,1 0 1,0 0-1,0 0 1,-1 0-1,1 0 1,-1 0-1,1-1 1,-1 1 0,1 0-1,-1 0 1,0 0-1,1-1 1,-1 1-1,0 0 1,-1 0-1,1-1-4,0 0-1,1-1 0,-1 1 0,0 0 1,0-1-1,1 1 0,-1-1 1,0 1-1,1-1 0,-1 1 0,1-1 1,-1 1-1,1-1 0,-1 0 0,1 1 1,-1-1-1,1 0 0,-1 1 0,1-1 1,-1-1-1,-18-47-239,2-6 56,3-1-1,3 0 1,-9-97 0,20 145 172,0-1 0,0 1-1,1 0 1,0 0 0,1 0-1,-1 0 1,2 0 0,-1 0-1,1 0 1,0 0 0,5-8-1,-6 14 25,-1-1-1,1 1 0,-1 0 0,1 0 0,0 0 0,0 0 0,0 1 0,0-1 0,0 0 0,0 1 0,0-1 0,1 1 0,-1 0 0,1 0 0,-1 0 1,1 0-1,-1 0 0,1 0 0,-1 1 0,1-1 0,0 1 0,-1 0 0,1 0 0,0 0 0,-1 0 0,1 0 0,0 1 0,-1-1 0,1 1 0,0 0 1,-1-1-1,1 1 0,-1 0 0,0 1 0,1-1 0,-1 0 0,3 3 0,2 0 84,-1 0 0,-1 0 0,1 0 0,-1 1 0,0 0 0,0 0 0,0 1 0,0-1 0,-1 1 0,0 0 1,0 0-1,-1 0 0,0 1 0,0-1 0,3 10 0,-5-12-50,0 1-1,0 0 1,0 0 0,0 0 0,-1 0 0,1 0 0,-1 0 0,-1 0 0,1 0-1,-1 0 1,0 0 0,0 0 0,0-1 0,0 1 0,-1 0 0,0-1 0,0 1 0,0-1-1,-1 1 1,0-1 0,0 0 0,-4 5 0,2-4-112,0 0 0,0 0 0,-1 0-1,1-1 1,-1 0 0,0 0 0,0-1 0,-1 0 0,-6 3 0,11-5-102,-1 0 0,1-1 0,-1 1 0,1-1 1,-1 1-1,1-1 0,-1 0 0,0 0 0,1 0 1,-1 0-1,1 0 0,-1-1 0,1 1 0,-1-1 1,1 0-1,-1 1 0,1-1 0,0 0 0,-1-1 1,1 1-1,0 0 0,0-1 0,0 1 0,0-1 0,0 1 1,0-1-1,-2-4 0,-1 0-553,1 0 0,-1-1 0,2 1-1,-1-1 1,1 0 0,0 0 0,1-1 0,-1 1 0,1 0-1,1-1 1,-2-10 0,3-15-809</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45.745"/>
    </inkml:context>
    <inkml:brush xml:id="br0">
      <inkml:brushProperty name="width" value="0.05" units="cm"/>
      <inkml:brushProperty name="height" value="0.05" units="cm"/>
      <inkml:brushProperty name="color" value="#FF0066"/>
    </inkml:brush>
  </inkml:definitions>
  <inkml:trace contextRef="#ctx0" brushRef="#br0">17 361 4649,'-15'-9'4097,"15"9"-4007,0 0-1,0 0 0,0 0 1,0-1-1,-1 1 0,1 0 1,0 0-1,0 0 0,0 0 1,0-1-1,0 1 0,0 0 1,0 0-1,0 0 0,0-1 1,0 1-1,0 0 0,0 0 1,0 0-1,0 0 0,0-1 1,0 1-1,0 0 0,0 0 1,0 0-1,0-1 0,0 1 1,1 0-1,-1 0 0,0 0 1,0 0-1,0 0 0,0-1 1,0 1-1,0 0 0,0 0 1,1 0-1,-1 0 0,0 0 1,0 0-1,0-1 0,34-10 1673,62-17-660,-1-5 0,-2-3 0,-1-5 0,111-67 0,-170 88-811,1 3 0,67-26 0,-79 38 46,-10 3-208,-26 3-3994,9 0 3250,1-1 180,0 1 0,0-1 0,0 1 0,0 0-1,0 0 1,0 1 0,-5 2 0,-44 23-686</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49.082"/>
    </inkml:context>
    <inkml:brush xml:id="br0">
      <inkml:brushProperty name="width" value="0.05" units="cm"/>
      <inkml:brushProperty name="height" value="0.05" units="cm"/>
      <inkml:brushProperty name="color" value="#FF0066"/>
    </inkml:brush>
  </inkml:definitions>
  <inkml:trace contextRef="#ctx0" brushRef="#br0">1 85 7362,'6'-14'1847,"-3"5"-724,0 0 0,1 0 0,0 1 0,1-1 0,8-11 0,-12 20-1055,-1-1-1,0 1 1,0-1 0,1 1-1,-1-1 1,0 1-1,1 0 1,-1-1-1,1 1 1,-1 0-1,0-1 1,1 1-1,-1 0 1,1-1-1,-1 1 1,1 0 0,-1 0-1,1 0 1,-1-1-1,1 1 1,-1 0-1,1 0 1,-1 0-1,1 0 1,-1 0-1,1 0 1,-1 0 0,1 0-1,-1 0 1,1 0-1,-1 0 1,1 1-1,-1-1 1,1 0-1,-1 0 1,1 0-1,-1 1 1,1-1-1,-1 0 1,1 0 0,-1 1-1,0-1 1,1 0-1,-1 1 1,1-1-1,-1 1 1,0-1-1,0 0 1,1 1-1,-1-1 1,0 1-1,0-1 1,1 1 0,-1 0-1,13 34 1324,-11-27-1133,27 106 2049,-22-83-1871,0 0-1,2 0 1,1-1 0,2 0 0,29 55-1,-39-81-389,0-1 0,0 0-1,0 0 1,1-1 0,-1 1 0,1 0-1,0-1 1,-1 1 0,1-1-1,0 0 1,0 0 0,1 0-1,-1 0 1,0-1 0,1 1 0,-1-1-1,1 0 1,-1 0 0,1 0-1,-1 0 1,7-1 0,-6 0-14,0 0-1,0-1 1,-1 0 0,1 0-1,0 0 1,-1 0 0,1-1-1,-1 1 1,1-1 0,-1 0-1,0 0 1,0 0 0,0-1-1,0 1 1,0-1 0,0 1 0,-1-1-1,1 0 1,-1 0 0,3-6-1,2-2-13,-1-1 0,0 0-1,-1 0 1,-1 0 0,0-1-1,-1 0 1,0 1-1,0-1 1,-2 0 0,0-1-1,0 1 1,-2-23 0,-4 21-8,-4 20 2,-7 27-18,9-13-153,0 1 1,1 1 0,-6 39 0,11-55-64,0 1 0,1-1 0,0 0 0,0 1 0,0-1 0,0 1 0,1-1 0,0 0 0,0 1 0,1-1 0,-1 0 0,1 0 0,0 0 0,0 0 1,1 0-1,0-1 0,0 1 0,0-1 0,0 1 0,0-1 0,6 4 0,26 16-990</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50.327"/>
    </inkml:context>
    <inkml:brush xml:id="br0">
      <inkml:brushProperty name="width" value="0.05" units="cm"/>
      <inkml:brushProperty name="height" value="0.05" units="cm"/>
      <inkml:brushProperty name="color" value="#FF0066"/>
    </inkml:brush>
  </inkml:definitions>
  <inkml:trace contextRef="#ctx0" brushRef="#br0">59 0 8450,'-1'0'319,"0"1"1,0-1 0,0 0-1,0 0 1,1 1-1,-1-1 1,0 1 0,0-1-1,0 1 1,1-1-1,-1 1 1,0-1 0,0 1-1,1 0 1,-1-1-1,1 1 1,-1 0 0,1 0-1,-1-1 1,1 1 0,-1 0-1,1 0 1,-1 1-1,-8 25 1473,7-22-1300,-7 28 529,2 0 0,1 1 0,-2 47 0,7-62-819,1 0 1,1 0 0,0 0 0,2-1 0,0 1 0,1-1 0,12 34-1,-10-40-158,0 0-1,1-1 1,0 0-1,1 0 1,0 0-1,1-1 0,0-1 1,0 1-1,1-2 1,0 1-1,1-1 0,14 8 1,-17-11-269,0 0 1,1-1 0,-1 0-1,1-1 1,0 0 0,0 0-1,0-1 1,0 0 0,0-1-1,1 0 1,-1 0 0,0-1-1,1 0 1,-1 0 0,0-1-1,1-1 1,-1 1 0,9-4-1,-11 2-412,-1 0 0,0 0 1,0-1-1,0 0 0,5-4 0,-3 2-75,17-9-540</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51.046"/>
    </inkml:context>
    <inkml:brush xml:id="br0">
      <inkml:brushProperty name="width" value="0.05" units="cm"/>
      <inkml:brushProperty name="height" value="0.05" units="cm"/>
      <inkml:brushProperty name="color" value="#FF0066"/>
    </inkml:brush>
  </inkml:definitions>
  <inkml:trace contextRef="#ctx0" brushRef="#br0">0 174 9242,'11'54'7713,"16"23"-3777,-8-25-1705,23 57 162,-42-109-2394,0 0 1,0 0 0,0 1-1,0-1 1,0 0 0,0 0-1,0 0 1,0 0 0,0 0-1,0 1 1,0-1 0,0 0-1,0 0 1,0 0 0,0 0-1,0 0 1,0 0-1,0 0 1,1 1 0,-1-1-1,0 0 1,0 0 0,0 0-1,0 0 1,0 0 0,0 0-1,0 0 1,0 0 0,1 0-1,-1 0 1,0 0 0,0 0-1,0 0 1,0 1 0,0-1-1,0 0 1,1 0 0,-1 0-1,0 0 1,0 0-1,0 0 1,0 0 0,0 0-1,0 0 1,1-1 0,-1 1-1,0 0 1,0 0 0,0 0-1,0 0 1,0 0 0,0 0-1,1 0 1,-1 0 0,0 0-1,0 0 1,0 0 0,0 0-1,0 0 1,0-1-1,0 1 1,0 0 0,1 0-1,3-14-77,2-22-109,-1-27-262,-4 39 200,1 0 0,0 0 1,2 1-1,1-1 0,12-35 0,-16 58 250,-1 0-1,0-1 1,1 1 0,-1 0-1,1 0 1,0 0 0,-1 0-1,1 0 1,0 0-1,0 0 1,-1 0 0,1 0-1,0 0 1,0 0 0,0 1-1,0-1 1,0 0 0,0 1-1,0-1 1,1 1 0,-1-1-1,2 0 1,-2 1 5,0 0 0,0 1 0,0-1 1,1 0-1,-1 0 0,0 1 0,0-1 0,0 1 1,0-1-1,0 1 0,0-1 0,0 1 0,0 0 1,0 0-1,0-1 0,0 1 0,0 0 0,1 1 1,2 3 29,-1 0 0,1 0 1,-1 1-1,0-1 1,0 1-1,-1 0 1,3 8-1,1 6 85,-3-10-3,0 0 0,0 0 0,1 19 1,1-55-99,0-4-25,2 1 0,18-48 0,-22 70-2,0 0 0,1 0 0,-1 0 1,1 0-1,1 0 0,0 1 0,5-6 0,-9 11 6,0 0 1,0 0-1,0 0 0,0 0 0,0 0 0,0 1 1,0-1-1,0 0 0,1 1 0,-1-1 0,0 1 1,0-1-1,1 1 0,-1 0 0,0-1 0,1 1 1,-1 0-1,0 0 0,3 0 0,-3 1 2,1-1-1,-1 1 1,1 0 0,-1 0-1,1 0 1,-1 0 0,1 0-1,-1 0 1,0 0 0,0 0-1,0 0 1,1 1 0,-1-1-1,0 0 1,-1 1 0,1-1-1,0 1 1,0-1 0,1 4 0,14 48 114,-15-46-60,0 0-1,1-1 1,0 1-1,0 0 1,0 0 0,1-1-1,0 0 1,1 1 0,-1-1-1,1 0 1,0-1-1,0 1 1,9 8 0,-11-13-43,0 0 0,1 0 0,-1-1 0,0 1 1,0 0-1,1-1 0,-1 1 0,1-1 0,-1 0 0,0 0 1,1 0-1,-1 0 0,1 0 0,-1-1 0,0 1 0,1 0 1,-1-1-1,0 0 0,0 0 0,1 0 0,-1 0 0,0 0 1,0 0-1,0 0 0,0-1 0,0 1 0,3-4 0,5-3-2,1-2 0,-2 1 0,13-16 0,-14 14-4,-1 0 1,-1 0-1,0 0 1,-1 0-1,7-21 1,-8 19 43,1 1 1,1-1-1,0 1 0,8-12 1,-13 23-38,-1 0 1,0 1-1,0-1 1,1 1-1,-1-1 1,0 1-1,1-1 1,-1 1-1,0 0 1,1-1-1,-1 1 1,1-1-1,-1 1 1,1 0-1,-1-1 1,1 1-1,-1 0 1,1 0-1,-1-1 1,1 1-1,-1 0 1,1 0-1,-1 0 1,1 0-1,0 0 1,-1-1-1,1 1 1,-1 0-1,1 0 1,0 1-1,-1-1 1,1 0 0,-1 0-1,1 0 1,-1 0-1,1 0 1,-1 1-1,1-1 1,0 0-1,-1 0 1,1 1-1,-1-1 1,0 0-1,1 1 1,-1-1-1,1 1 1,-1-1-1,1 0 1,-1 1-1,1 0 1,17 35 498,-9-17-255,-4-13-200,0 0 0,0 0 0,1-1 0,-1 1 0,1-2 0,13 10 0,-17-13-82,0 0 1,0 0-1,0 0 0,1 0 1,-1 0-1,0-1 0,0 1 1,1-1-1,-1 1 0,0-1 1,0 0-1,5 0 0,-6 0-36,0 0 0,1-1 0,-1 1 0,0-1-1,0 1 1,1-1 0,-1 0 0,0 1-1,0-1 1,0 0 0,0 0 0,0 0 0,0 0-1,0 0 1,0 0 0,-1 0 0,1 0 0,0 0-1,0 0 1,-1 0 0,1-1 0,-1 1 0,1 0-1,-1-2 1,3-8-1306,0 0 1,-1 0-1,-1 0 0,1-20 1,-1 6-237</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51.455"/>
    </inkml:context>
    <inkml:brush xml:id="br0">
      <inkml:brushProperty name="width" value="0.05" units="cm"/>
      <inkml:brushProperty name="height" value="0.05" units="cm"/>
      <inkml:brushProperty name="color" value="#FF0066"/>
    </inkml:brush>
  </inkml:definitions>
  <inkml:trace contextRef="#ctx0" brushRef="#br0">125 47 11819,'-125'-35'4793,"127"41"-3105,1-1-696,10-2-704,5-1-160,3-5-416,3-5-456,2-4-1152,3 7 1159</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51.862"/>
    </inkml:context>
    <inkml:brush xml:id="br0">
      <inkml:brushProperty name="width" value="0.05" units="cm"/>
      <inkml:brushProperty name="height" value="0.05" units="cm"/>
      <inkml:brushProperty name="color" value="#FF0066"/>
    </inkml:brush>
  </inkml:definitions>
  <inkml:trace contextRef="#ctx0" brushRef="#br0">1 302 10410,'24'-2'2242,"37"2"0,-59 0-2083,0 1 0,-1-1 1,1 1-1,-1-1 0,1 1 0,0-1 0,-1 1 1,1 0-1,-1 0 0,0 0 0,1 0 1,-1 0-1,0 0 0,1 0 0,-1 0 1,0 1-1,0-1 0,0 0 0,0 1 0,0-1 1,-1 1-1,1-1 0,0 1 0,-1-1 1,1 1-1,0 2 0,0 2 330,1 1 0,-2-1 0,1 1 0,-1 11 0,0-13-242,-1 9-181,0 0 0,-1 0 0,-1 0 0,0 0 0,-1 0 1,-1 0-1,0-1 0,0 0 0,-14 21 0,19-33-202,0 0 0,-1 0 0,1 0 0,-1 0 0,1 0 0,-1 0 0,0-1 0,1 1 0,-1 0 0,0 0 0,0-1 0,1 1 1,-1 0-1,0-1 0,0 1 0,0-1 0,0 1 0,0-1 0,0 0 0,0 1 0,0-1 0,-1 1 0,1-2-19,0 1 1,1 0-1,-1-1 0,0 1 1,0-1-1,0 1 1,1-1-1,-1 1 0,0-1 1,1 1-1,-1-1 1,0 1-1,1-1 0,-1 0 1,1 0-1,-1 1 0,1-1 1,0 0-1,-1 0 1,0-1-1,-2-8-966,-1 0-1,1 0 1,-2-15 0,3 16 848,-5-18-542,4 15 1008,0-1 0,0 1-1,3-24 3449,9 41-1987,7 8-195,-15-13-1122,17 15 519,0-1-1,1-1 1,1-1 0,0-1-1,1 0 1,0-2 0,28 9-1,-46-17-919,-1 0-1,1 0 1,-1-1 0,1 1-1,-1-1 1,1 0-1,-1 0 1,1 0-1,0 0 1,-1 0-1,1 0 1,-1-1-1,1 1 1,-1-1-1,1 0 1,-1 0 0,1 0-1,-1 0 1,0 0-1,1-1 1,2-1-1,-1-1-632,0 0 1,0 0-1,-1 0 0,0-1 0,1 1 1,-2-1-1,1 0 0,0 0 0,1-5 1,3-6-925</inkml:trace>
  <inkml:trace contextRef="#ctx0" brushRef="#br0" timeOffset="1">334 4 10946,'0'0'175,"0"0"-1,-1-1 0,1 1 0,0 0 0,-1 0 0,1-1 1,0 1-1,-1 0 0,1 0 0,0 0 0,-1-1 1,1 1-1,0 0 0,-1 0 0,1 0 0,0 0 1,-1 0-1,1 0 0,-1 0 0,1 0 0,0 0 1,-1 0-1,1 0 0,-1 0 0,1 0 0,0 0 0,-1 0 1,1 0-1,0 0 0,-1 1 0,1-1 0,0 0 1,-1 0-1,1 0 0,0 1 0,-1-1 0,1 0 1,0 0-1,-1 1 0,1-1 0,0 0 0,-1 1 1,2 21 3011,16 26-771,56 59 669,-56-85-2980,0 0 1,-2 2-1,0-1 0,-2 2 1,-1 0-1,14 39 1,-24-43-2205,-2-21 1940,0 1 1,0-1-1,0 1 1,-1-1-1,1 0 1,0 1-1,0-1 1,-1 0-1,1 1 1,0-1-1,0 0 1,-1 1-1,1-1 1,0 0-1,-1 0 1,1 1-1,-1-1 1,1 0-1,0 0 1,-1 0-1,1 1 1,-1-1-1,1 0 1,0 0-1,-1 0 1,1 0-1,-1 0 1,1 0-1,-1 0 1,1 0-1,0 0 1,-1 0-1,1 0 1,-1 0-1,1 0 1,0-1-1,-1 1 1,0 0-1,-11-2-1536</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52.294"/>
    </inkml:context>
    <inkml:brush xml:id="br0">
      <inkml:brushProperty name="width" value="0.05" units="cm"/>
      <inkml:brushProperty name="height" value="0.05" units="cm"/>
      <inkml:brushProperty name="color" value="#FF0066"/>
    </inkml:brush>
  </inkml:definitions>
  <inkml:trace contextRef="#ctx0" brushRef="#br0">104 49 10762,'-104'-48'4817,"112"53"-2128,10 0-785,8-2-503,5-6-233,3 1-376,-2 2-200,-3-2-368,-6 6-160,-4-4-800,-2 0-384,-6 0-1417,2 0-287,-3-4 1735</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52.740"/>
    </inkml:context>
    <inkml:brush xml:id="br0">
      <inkml:brushProperty name="width" value="0.05" units="cm"/>
      <inkml:brushProperty name="height" value="0.05" units="cm"/>
      <inkml:brushProperty name="color" value="#FF0066"/>
    </inkml:brush>
  </inkml:definitions>
  <inkml:trace contextRef="#ctx0" brushRef="#br0">0 140 8922,'26'-25'8775,"-27"26"-8616,1 0-1,-1-1 1,0 1 0,1 0-1,-1 0 1,1-1 0,-1 1-1,1 0 1,-1 0 0,1 0-1,-1 0 1,1 0 0,0 0-1,0 0 1,-1 0-1,1 0 1,0 0 0,0 0-1,0 0 1,0 0 0,0 0-1,0 0 1,1 1 0,12 26 1464,-6-20-1426,-1 0-1,1-1 1,15 13-1,-20-18-190,0 0 0,0 0 0,1 0 0,-1-1 0,1 1 0,-1-1 0,1 0 0,-1 1 0,1-1 0,0 0 0,-1-1 0,1 1 0,0 0 0,0-1 0,0 0 0,-1 1 0,1-1 0,4-1 0,-5 0-3,1 0 1,0 0-1,-1-1 1,1 0-1,-1 1 0,1-1 1,-1 0-1,0 0 1,0 0-1,1 0 1,-2-1-1,1 1 1,0-1-1,0 1 1,-1-1-1,3-4 0,42-85 292,-46 93-281,0-1-1,0 1 1,0 0-1,0-1 1,0 1 0,0-1-1,0 1 1,0 0-1,0-1 1,0 1-1,0 0 1,0-1-1,0 1 1,0 0 0,1-1-1,-1 1 1,0-1-1,1 1 1,-1-1-1,0 1 1,1 0 0,-1-1-1,0 1 1,1-1-1,-1 0 1,1 1-1,-1-1 1,1 1-1,-1-1 1,1 0 0,0 1-1,-1-1 1,1 0-1,0 1 1,26 9-511,-23-8 361,0-1 32,0 1 1,0 0 0,0-1-1,-1 2 1,1-1 0,0 0-1,-1 1 1,1 0 0,-1-1-1,4 6 1,3 2-259,-9-10 170,0 1 1,0-1-1,0 1 1,1-1-1,-1 0 1,0 1-1,0-1 1,0 0-1,0 0 1,0 0-1,0 0 1,1 0-1,-1 0 1,0 0-1,0 0 1,0 0-1,0 0 1,0-1-1,0 1 1,1 0-1,-1-1 1,0 1-1,0-1 1,0 1-1,0-1 1,0 0-1,0 1 1,-1-1-1,1 0 1,0 0-1,0 1 1,0-1-1,-1 0 1,1 0-1,0 0 1,-1 0-1,1-2 0,4-2 603,3-2-185</inkml:trace>
  <inkml:trace contextRef="#ctx0" brushRef="#br0" timeOffset="1">371 85 9650,'34'-35'3990,"-33"34"-3615,-1 1-1,1-1 0,0 1 1,-1-1-1,1 1 0,0-1 1,-1 1-1,1-1 0,0 1 0,0 0 1,-1-1-1,1 1 0,0 0 1,0 0-1,0 0 0,-1-1 1,1 1-1,0 0 0,0 0 1,0 0-1,-1 0 0,1 0 1,0 0-1,1 1 0,5-1 1864,26-13-230,-18 0-3096,-9-4-6365</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53.232"/>
    </inkml:context>
    <inkml:brush xml:id="br0">
      <inkml:brushProperty name="width" value="0.05" units="cm"/>
      <inkml:brushProperty name="height" value="0.05" units="cm"/>
      <inkml:brushProperty name="color" value="#FF0066"/>
    </inkml:brush>
  </inkml:definitions>
  <inkml:trace contextRef="#ctx0" brushRef="#br0">1 151 9530,'25'48'9851,"-35"-57"-8882,2 2-1238,12 10 3140,15 10-2251,-19-13-606,1 0-1,-1 0 1,0 0-1,1 0 0,-1 1 1,1-1-1,-1 0 0,0 0 1,1 0-1,-1 0 1,0 0-1,1 0 0,-1 0 1,1 0-1,-1 0 0,0 0 1,1-1-1,-1 1 1,0 0-1,1 0 0,-1 0 1,0 0-1,1-1 0,-1 1 1,0 0-1,1 0 1,-1 0-1,0-1 0,2-2 12,-1-1 0,0 1 0,0-1-1,0 1 1,0-1 0,0 1 0,-1-1-1,0-5 1,2-10-74,16-98 56,-18 116-75,0 0 1,0 0-1,0 0 0,0 0 1,0 0-1,0 0 0,1 0 0,-1 0 1,0 0-1,1 0 0,-1 0 0,1 1 1,-1-1-1,1 0 0,-1 0 1,1 0-1,0 0 0,0 1 0,-1-1 1,1 0-1,0 1 0,0-1 0,0 1 1,-1-1-1,1 1 0,0-1 1,0 1-1,0-1 0,0 1 0,0 0 1,0 0-1,0-1 0,0 1 1,0 0-1,0 0 0,0 0 0,0 0 1,0 0-1,2 1 0,1 0-403,1 0-1,-1 1 1,0-1-1,0 1 0,-1 0 1,1 1-1,6 3 1,4 7 47</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53.651"/>
    </inkml:context>
    <inkml:brush xml:id="br0">
      <inkml:brushProperty name="width" value="0.05" units="cm"/>
      <inkml:brushProperty name="height" value="0.05" units="cm"/>
      <inkml:brushProperty name="color" value="#FF0066"/>
    </inkml:brush>
  </inkml:definitions>
  <inkml:trace contextRef="#ctx0" brushRef="#br0">1 167 8234,'57'8'3563,"-56"-8"-3383,1 0 0,0-1 0,0 1-1,0-1 1,-1 1 0,1-1 0,0 0 0,0 1-1,-1-1 1,1 0 0,-1 0 0,1 0 0,-1-1-1,1 1 1,-1 0 0,0 0 0,1-1-1,-1 1 1,1-2 0,17-31 1925,-14 24-1391,-1 2-152,18-38 1898,-21 43-2250,0 0 0,1-1-1,-2 1 1,1 0 0,0 0-1,-1 0 1,1-1-1,-1 1 1,0 0 0,0 0-1,0-1 1,-1-3 0,1 6-175,0 1-1,0-1 1,-1 1 0,1-1 0,0 1 0,0-1-1,0 1 1,-1-1 0,1 1 0,0-1 0,0 1-1,-1-1 1,1 1 0,0-1 0,-1 1 0,1 0-1,-1-1 1,1 1 0,0 0 0,-1-1-1,1 1 1,-1 0 0,1 0 0,-1-1 0,1 1-1,-1 0 1,1 0 0,-1 0 0,1 0 0,-2-1-1,-13 10 572,-10 25 22,17-20-469,2 0-1,-1 1 1,2 0-1,0 0 1,0 0-1,-3 28 1,6-32-112,2 0 1,-1 0 0,1 0-1,1 0 1,0 0 0,0 0-1,1 0 1,1 0 0,-1 0-1,9 17 1,-10-26-63,0 1 0,0 0 0,1-1 1,-1 1-1,1 0 0,0-1 0,0 0 0,0 0 0,0 1 0,0-1 0,0 0 1,0-1-1,1 1 0,-1 0 0,1-1 0,0 1 0,-1-1 0,1 0 1,0 0-1,4 1 0,0-1-490,0 0 0,0-1 1,0 0-1,0 0 0,0-1 0,0 0 0,13-3 1,25-8-4673,-1-11 2225</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54.085"/>
    </inkml:context>
    <inkml:brush xml:id="br0">
      <inkml:brushProperty name="width" value="0.05" units="cm"/>
      <inkml:brushProperty name="height" value="0.05" units="cm"/>
      <inkml:brushProperty name="color" value="#FF0066"/>
    </inkml:brush>
  </inkml:definitions>
  <inkml:trace contextRef="#ctx0" brushRef="#br0">286 261 11787,'-10'-2'1009,"0"1"0,0 0 1,-1 0-1,1 1 1,-1 0-1,1 1 1,-10 2-1,7 0-631,1 1-1,1 0 1,-1 1 0,0 0-1,1 1 1,0 0 0,0 0-1,-16 15 1,-17 17 682,41-35-975,0 0-1,0 0 0,0 1 1,0 0-1,1-1 0,-1 1 1,1 0-1,0 0 1,1 0-1,-2 5 0,2-8-71,1 0-1,0 0 0,0-1 1,0 1-1,0 0 0,0 0 1,0 0-1,0 0 0,0 0 1,0 0-1,0-1 0,0 1 1,1 0-1,-1 0 1,0 0-1,1 0 0,-1-1 1,1 1-1,-1 0 0,1 0 1,-1-1-1,1 1 0,-1 0 1,1-1-1,0 1 0,-1-1 1,1 1-1,0-1 0,-1 1 1,1-1-1,0 1 0,0-1 1,0 0-1,-1 1 0,1-1 1,1 1-1,2 0 3,0-1 1,-1 1-1,1-1 1,0 1-1,0-1 1,-1 0-1,5-1 1,3-1-3,0-1 0,-1 0 0,0-1 1,0 0-1,0-1 0,0 0 1,-1 0-1,1-1 0,-1 0 1,10-10-1,-5 5-9,0-2-1,-1 0 1,-1-1-1,0 0 1,13-21 0,-19 24-8,0 0 1,-2-1 0,1 0-1,-1 1 1,-1-1 0,0 0-1,-1-1 1,0 1 0,-1 0-1,0-1 1,-1 1 0,-1-1-1,0 1 1,0 0 0,-1-1-1,-1 1 1,-7-20 0,9 29 2,1 1 0,-1-1 0,-1 1 0,1 0 0,0 0 1,-1 0-1,1 0 0,-1-1 0,1 2 0,-1-1 1,0 0-1,0 0 0,0 1 0,-4-3 0,6 4 1,-1-1 0,1 1 0,0 0 0,-1 0 0,1 0 0,-1 0 0,1 0 0,-1 0 0,1 0 0,-1 0 0,1 0 0,-1 0 0,1 0 0,-1 0 0,1 0 0,0 1 0,-1-1 0,1 0-1,-1 0 1,1 0 0,-1 1 0,1-1 0,0 0 0,-1 0 0,1 1 0,0-1 0,-1 1 0,0 1-1,0 0 1,0-1-1,0 1 1,0 0-1,0 0 0,0 0 1,1 0-1,-1 0 1,1 0-1,-1 2 1,-1 19-1,1 0 1,1 0 0,1-1 0,1 1 0,1 0 0,1-1 0,1 0 0,1 0 0,9 24 0,12 20 34,55 100 1,-76-154-32,9 15-2,26 38 0,-37-58 14,1-2 1,0 1-1,0-1 1,0 1 0,0-1-1,1-1 1,0 1-1,0-1 1,0 0-1,0 0 1,14 5 0,-18-8-2,0-1 1,0 1 0,0-1 0,0 1 0,0-1 0,0 1 0,0-1 0,0 0 0,0 0-1,0 0 1,0 0 0,0-1 0,0 1 0,0 0 0,0-1 0,0 0 0,0 1-1,0-1 1,0 0 0,-1 0 0,5-2 0,-4 1 13,-1 0 1,1 0-1,0-1 1,0 1-1,-1-1 1,1 1-1,-1-1 1,0 1-1,0-1 1,0 0-1,0 1 0,0-1 1,0-5-1,0-4 66,0 1-1,-1-1 1,0 1-1,-1-1 1,-1 1-1,-4-20 1,1 14-68,0 1 0,-2-1 0,0 1-1,-1 0 1,-1 1 0,-16-24 0,19 31-223,1 1 0,-1 0 0,0 1 0,-1-1 0,1 1 1,-1 1-1,-1-1 0,1 1 0,-1 0 0,0 1 0,0 0 0,0 0 0,0 1 0,-15-4 0,21 6-22,0 1 1,-1-1-1,1 1 0,0 0 0,0 0 0,-1 0 0,1 0 1,0 1-1,-5 0 0,-7 11-1005</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46.411"/>
    </inkml:context>
    <inkml:brush xml:id="br0">
      <inkml:brushProperty name="width" value="0.05" units="cm"/>
      <inkml:brushProperty name="height" value="0.05" units="cm"/>
      <inkml:brushProperty name="color" value="#FF0066"/>
    </inkml:brush>
  </inkml:definitions>
  <inkml:trace contextRef="#ctx0" brushRef="#br0">145 16 2913,'-3'-16'11262,"1"24"-10364,-2 12-738,-1-1 1,-1 0-1,0 0 1,-2 0 0,0-1-1,-19 30 1,24-43-109,0-1 1,0 0-1,0 0 1,-1 0 0,1-1-1,-1 1 1,0-1-1,0 0 1,-5 3-1,-19 17 334,21-18-162,20-9-260,17-2 161,1-2 0,43-17 1,-45 14 35,-22 9-39,1-1 0,-1-1 0,0 1 0,0-1 1,0 0-1,10-8 0,-16 11-60,-1 0 0,1 0 0,0 0 0,0 0 1,0 0-1,0 0 0,-1 0 0,1 0 0,0-1 1,-1 1-1,1 0 0,-1 0 0,1 0 0,-1-1 0,0 1 1,1 0-1,-1-1 0,0 1 0,0-2 0,-1 1 12,1 0 0,-1 0 0,0 1 0,1-1 0,-1 0 0,0 1 0,0-1-1,-1 1 1,1-1 0,0 1 0,0-1 0,-1 1 0,1 0 0,-1 0 0,1-1 0,-1 1-1,1 0 1,-3-1 0,-58-27-2164,56 26 1401</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54.555"/>
    </inkml:context>
    <inkml:brush xml:id="br0">
      <inkml:brushProperty name="width" value="0.05" units="cm"/>
      <inkml:brushProperty name="height" value="0.05" units="cm"/>
      <inkml:brushProperty name="color" value="#FF0066"/>
    </inkml:brush>
  </inkml:definitions>
  <inkml:trace contextRef="#ctx0" brushRef="#br0">4 0 6505,'-3'4'8503,"3"5"-4031,7 15-2527,-7-21-1973,29 73 2075,69 133 1,-91-196-2170,29 52 273,-33-60-409,0-1-1,1 1 1,-1-1-1,1 0 0,0 0 1,0 0-1,1 0 1,-1-1-1,1 1 0,5 2 1,-9-6 178,-1 0 0,0 0 0,0 0 0,1 0 0,-1 0 0,0 0 0,0 0 0,1 0 0,-1 0 0,0 0 0,0 0 0,0 0 0,1 0 0,-1 0 0,0 0 0,0 0 0,0-1 0,1 1 0,-1 0 0,0 0 0,0 0 0,0 0 0,1 0 0,-1-1 0,0 1 0,0 0 0,0 0 0,0 0 0,0-1 0,1 1 0,-1 0 0,0 0 0,0 0 0,0-1 0,0 1 0,0 0 0,0 0 0,0 0 0,0-1 0,0 1 0,0 0 0,0 0 0,0-1 0,0 1 0,0 0 0,0 0 0,0-1 0,0 1 0,0 0 0,0 0 0,0 0 0,0-1 0,-1 1 0,1 0 0,0 0 0,0 0 0,0-1 0,0 1 0,-6-7-1233</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55.099"/>
    </inkml:context>
    <inkml:brush xml:id="br0">
      <inkml:brushProperty name="width" value="0.05" units="cm"/>
      <inkml:brushProperty name="height" value="0.05" units="cm"/>
      <inkml:brushProperty name="color" value="#FF0066"/>
    </inkml:brush>
  </inkml:definitions>
  <inkml:trace contextRef="#ctx0" brushRef="#br0">0 9 8722,'0'0'140,"0"0"0,0-1 1,0 1-1,0 0 0,0-1 0,0 1 0,0 0 1,0-1-1,1 1 0,-1 0 0,0-1 1,0 1-1,0 0 0,0 0 0,1-1 1,-1 1-1,0 0 0,0 0 0,0-1 0,1 1 1,-1 0-1,0 0 0,0 0 0,1-1 1,-1 1-1,0 0 0,1 0 0,-1 0 0,0 0 1,0 0-1,1 0 0,-1-1 0,0 1 1,1 0-1,-1 0 0,0 0 0,1 0 1,-1 0-1,0 0 0,1 0 0,-1 0 0,0 1 1,1-1-1,23-1 1764,14 5-944,0 1 1,-1 3 0,0 1 0,-1 2 0,63 26 0,-91-33-916,0 0 0,0 1 0,0 0 0,-1 0 0,1 1 0,-1-1 1,0 2-1,-1-1 0,0 1 0,0 0 0,0 0 0,-1 1 0,0-1 0,0 1 0,4 11 0,-7-13-13,0 0 0,0 0 0,0 0-1,-1 1 1,0-1 0,-1 0-1,1 1 1,-1-1 0,0 1 0,-1-1-1,1 1 1,-1-1 0,-1 0-1,1 1 1,-1-1 0,0 0 0,-1 0-1,1 0 1,-1-1 0,0 1-1,-1 0 1,-3 5 0,3-7-124,1 0 1,-1 0 0,1 0-1,-1-1 1,0 1-1,0-1 1,-1 0-1,1 0 1,-1 0 0,-6 2-1,9-4-49,0 0 1,0 0-1,0-1 0,0 1 0,1-1 1,-1 0-1,0 1 0,0-1 1,0 0-1,0 0 0,0 0 0,0-1 1,0 1-1,0 0 0,0-1 0,0 1 1,0-1-1,0 0 0,1 1 0,-1-1 1,0 0-1,0 0 0,1 0 0,-1 0 1,1-1-1,-1 1 0,1 0 0,-1-1 1,-1-2-1,-8-15-967</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55.473"/>
    </inkml:context>
    <inkml:brush xml:id="br0">
      <inkml:brushProperty name="width" value="0.05" units="cm"/>
      <inkml:brushProperty name="height" value="0.05" units="cm"/>
      <inkml:brushProperty name="color" value="#FF0066"/>
    </inkml:brush>
  </inkml:definitions>
  <inkml:trace contextRef="#ctx0" brushRef="#br0">14 216 11194,'12'11'2019,"0"1"0,-1 0 0,15 22-1,-23-29-1839,0-1 0,0 1 0,-1 0 0,1 0-1,-1 0 1,0 1 0,0-1 0,-1 0 0,0 1-1,0-1 1,0 1 0,-1-1 0,1 1 0,-2 7-1,1-12-163,0-1 0,0 1-1,0-1 1,0 1-1,0 0 1,0-1 0,0 1-1,-1 0 1,1-1-1,0 1 1,0-1 0,-1 1-1,1-1 1,0 1-1,-1-1 1,1 1 0,0-1-1,-1 1 1,1-1-1,-1 1 1,1-1 0,-1 0-1,1 1 1,-1-1-1,0 0 1,1 1 0,-1-1-1,1 0 1,-1 0 0,1 0-1,-1 1 1,0-1-1,1 0 1,-1 0 0,0 0-1,1 0 1,-1 0-1,0 0 1,1 0 0,-1 0-1,1 0 1,-1-1-1,0 1 1,1 0 0,-1 0-1,1 0 1,-1-1-1,1 1 1,-1 0 0,0-1-1,1 1 1,-1-1-1,0 0 1,-27-21 31,23 15-41,0 0-1,0 0 1,1 0 0,0-1-1,0 0 1,0 0-1,1 0 1,-4-16 0,6 20-6,0-1 1,0 1 0,0-1-1,1 0 1,-1 1 0,1-1-1,0 0 1,1 1 0,-1-1 0,1 1-1,0-1 1,0 0 0,0 1-1,1-1 1,0 1 0,-1 0 0,6-8-1,-6 11 1,0 0 0,0 0 0,0-1 0,1 1 0,-1 0 0,0 0 0,1 0 0,-1 0 0,1 1 0,-1-1 0,1 0 0,0 0 0,-1 1 0,1-1 1,0 1-1,-1 0 0,1 0 0,0-1 0,0 1 0,-1 0 0,1 0 0,0 0 0,-1 1 0,1-1 0,0 0 0,0 1 0,-1-1 0,1 1 0,2 1 0,6 2 3,-1 1 0,0 0 0,-1 0 0,9 8 0,-2-2 3,-3-3 116,0 0 1,0-1 0,1 0-1,0-1 1,0 0 0,1-1-1,21 5 1,-34-9-65,0-1 0,0 0-1,0 0 1,0 0 0,0 0 0,0 0 0,0 0-1,0 0 1,0 0 0,0 0 0,-1 0 0,1 0-1,0-1 1,0 1 0,0 0 0,0-1 0,0 1-1,0-1 1,-1 1 0,1-1 0,0 1-1,0-1 1,-1 1 0,1-1 0,0 0 0,-1 1-1,1-1 1,-1 0 0,2-1 0,-1-1 27,0 1 0,-1-1 0,1 1 0,-1-1 0,0 1 0,1-1 0,-1 0 0,0 1 0,0-1 1,-1-4-1,-2-6 80,1 1 1,-2 0 0,-6-17 0,-14-18-52,17 36-418,1 0 1,1-1-1,0 0 0,0 1 0,-5-23 0,10 33 74,0 0-1,0 0 1,0 0 0,-1-1-1,1 1 1,0 0-1,0 0 1,1 0-1,-1 0 1,0 0-1,0 0 1,0 0-1,1-1 1,-1 1-1,1 0 1,-1 0-1,1 0 1,-1 0-1,1 0 1,-1 0-1,1 1 1,0-1-1,-1 0 1,1 0 0,0 0-1,0 1 1,1-2-1,14 2-1185</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7:55.954"/>
    </inkml:context>
    <inkml:brush xml:id="br0">
      <inkml:brushProperty name="width" value="0.05" units="cm"/>
      <inkml:brushProperty name="height" value="0.05" units="cm"/>
      <inkml:brushProperty name="color" value="#FF0066"/>
    </inkml:brush>
  </inkml:definitions>
  <inkml:trace contextRef="#ctx0" brushRef="#br0">0 557 9890,'28'17'1483,"41"23"4154,-69-40-5533,0 0-1,0 1 0,1-1 0,-1 0 1,0 0-1,0 0 0,0 0 0,0 0 1,1 1-1,-1-1 0,0 0 0,0 0 1,0 0-1,0 0 0,1 0 1,-1 0-1,0 0 0,0 0 0,1 0 1,-1 0-1,0 0 0,0 0 0,0 0 1,1 0-1,-1 0 0,0 0 0,0 0 1,0 0-1,1 0 0,-1 0 0,0 0 1,0 0-1,0 0 0,1 0 1,-1 0-1,0 0 0,0 0 0,0-1 1,1 1-1,-1 0 0,0 0 0,0 0 1,0 0-1,0 0 0,0-1 0,1 1 1,-1 0-1,0 0 0,0 0 1,0-1-1,0 1 0,0 0 0,0 0 1,0 0-1,0-1 0,0 1 0,0 0 1,0 0-1,0 0 0,0-1 0,0 1 1,0 0-1,-4-22 1126,1 7-1226,-9-36 132,-9-43-15,19 80-118,0 1 0,1 0 0,0 0 0,3-25 0,-2 36-2,0 1 0,0-1 0,0 0 0,0 0 0,1 1 0,-1-1 0,1 1 0,-1-1 0,1 0 0,0 1 0,-1-1 0,1 1-1,0 0 1,0-1 0,0 1 0,0 0 0,0-1 0,1 1 0,2-2 0,-3 3-1,0-1 1,0 1-1,0 0 1,0 0-1,1 0 1,-1 0-1,0 0 0,0 0 1,0 0-1,1 0 1,-1 0-1,0 0 1,0 1-1,0-1 0,0 1 1,1-1-1,-1 1 1,0-1-1,0 1 1,2 1-1,4 3 0,0 1 1,0 1-1,-1-1 0,1 1 1,8 13-1,-6-8-18,8 11-10,0 0 1,-2 2-1,0 0 0,15 39 0,-28-62-225,-2 1 0,1 0 0,0-1 0,-1 1 0,1 0-1,-1 0 1,0-1 0,0 1 0,0 0 0,-1 5 0,1-6-64,0-1 0,-1 0 0,0 1-1,1-1 1,-1 0 0,0 0 0,1 1 0,-1-1 0,0 0 0,0 0 0,0 0 0,0 0 0,0 0-1,-2 1 1,-11 6-1097</inkml:trace>
  <inkml:trace contextRef="#ctx0" brushRef="#br0" timeOffset="1">143 574 9858,'-102'-33'5297,"102"43"-1336,13-5-1864,4-2-497,13-8-704,2-5-256,2-7-352,-2-3-104,-15 1-360,-9 9-464,1 2-1248,19-32-689,-12 7 1457</inkml:trace>
  <inkml:trace contextRef="#ctx0" brushRef="#br0" timeOffset="2">355 1 10538,'38'47'4585,"13"0"-2232,0 3 31,0-2 257,-4 3-41,-12-1-143,-6-2-369,-13 4-903,-11 1-385,-16 4-512,-7-2-96,-11-8-392,0-5-480,0-10-2689,-25-15 2281</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01.685"/>
    </inkml:context>
    <inkml:brush xml:id="br0">
      <inkml:brushProperty name="width" value="0.05" units="cm"/>
      <inkml:brushProperty name="height" value="0.05" units="cm"/>
      <inkml:brushProperty name="color" value="#FF0066"/>
    </inkml:brush>
  </inkml:definitions>
  <inkml:trace contextRef="#ctx0" brushRef="#br0">1085 1547 5281,'-15'-7'8022,"7"2"-2305,10-11-5029,12-15-523,9-30 304,-22 48-15,-1 0 1,0 0 0,-1 0 0,-4-18 0,1 10-128,-1 0 1,-2 1-1,-10-26 1,7 20-42,-10-37 1,10 7 309,7 38-350,0 0 0,-1 1 1,-8-24-1,-1 13 313,-5-13-482,15 28-56,-1-1 0,0 1-1,-1-1 1,-1 1-1,0 1 1,-1-1 0,0 1-1,-1 0 1,0 1-1,-11-12 1,12 14-25,0 0 0,0-1 0,1 0-1,0 0 1,-7-21 0,10 22 7,-1 1 1,0-1-1,0 1 0,-1 0 0,0 0 1,0 1-1,-1-1 0,0 1 0,0 0 1,-12-10-1,-56-32-54,68 46 46,1-1-1,-1 0 1,1 0 0,0 0-1,1 0 1,-1-1 0,1 0-1,-6-8 1,-1 1 3,0 0 0,0 0 0,-1 1-1,0 1 1,-1 0 0,-1 0 0,-21-11 0,13 9 3,18 10 0,0 0-1,0 0 1,1 0-1,-1 0 1,1 0-1,-1-1 1,1 1-1,0-1 1,0 0-1,0 0 1,1 0-1,-1-1 1,1 1-1,-1-1 1,-2-5-1,-1-3 0,0 1 1,-1 1-1,0-1 1,-1 1-1,0 0 0,0 1 1,-1 0-1,-1 0 0,1 1 1,-2 0-1,1 1 1,-1 0-1,-11-5 0,18 9 1,1 1 0,0-1 0,0 1-1,-1-1 1,1 0 0,1 0 0,-1 0-1,0 0 1,1-1 0,0 1 0,0-1-1,0 0 1,-2-4 0,3 4 0,0 1 0,-1 0 0,1 0 0,-1 0 0,0 0 0,1 1 0,-1-1 0,0 0 0,-1 1 0,1 0 0,0-1 0,-1 1 0,1 0 0,-1 0 0,0 0 0,0 0 0,0 1 0,0-1 0,0 1 0,0 0 0,0 0 0,-6-2 0,1 2 19,0-2 1,0 1-1,0-1 0,0 0 1,0-1-1,1 0 0,-1 0 1,1-1-1,0 0 1,0 0-1,-7-8 0,-32-21 64,42 33-126,0-1 1,-1 0 0,1 1-1,0 0 1,-1 0-1,1 0 1,-1 0-1,-7 1 1,8 0-47,0-1 0,0 1-1,0-1 1,0 1 0,0-1 0,0 0-1,0-1 1,-4-1 0,8 2-66,0 1 0,1-1 1,-1 1-1,1-1 0,-1 1 0,1-1 1,-1 1-1,1-1 0,-1 1 0,1-1 1,-1 1-1,1 0 0,0-1 0,-1 1 1,1 0-1,-1 0 0,1-1 0,0 1 1,-1 0-1,1 0 0,0 0 0,0 0 1,0 0-1,27-1-1167</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04.535"/>
    </inkml:context>
    <inkml:brush xml:id="br0">
      <inkml:brushProperty name="width" value="0.05" units="cm"/>
      <inkml:brushProperty name="height" value="0.05" units="cm"/>
      <inkml:brushProperty name="color" value="#FF0066"/>
    </inkml:brush>
  </inkml:definitions>
  <inkml:trace contextRef="#ctx0" brushRef="#br0">2961 238 3377,'-1'-1'603,"1"0"0,-1 0 1,0-1-1,0 1 1,0 0-1,0 0 0,0 0 1,0 0-1,0 0 0,0 0 1,0 1-1,-3-3 0,-17-2 3207,-31 10-1908,19-1 736,28-5-2498,0 0 1,1-1-1,-1 1 1,0-1-1,0 0 1,1 0 0,0-1-1,-1 1 1,-7-7-1,-13-7 306,12 8-444,1 0 0,0-1 1,0-1-1,-13-14 0,12 11 3,9 10-5,0 1 0,-1-1 1,1 0-1,-1 1 0,0 0 1,0 0-1,0 1 0,1-1 1,-2 1-1,1 0 0,0 0 1,0 1-1,-9-1 0,-9-1-12,-21-4 6,34 5 10,1 0 0,-1 0 1,0-1-1,1 0 0,-1-1 0,-17-7 1,-14-14 15,35 19-15,0 1 1,-1 0 0,1 1 0,-1-1 0,1 1 0,-1 0-1,0 1 1,0 0 0,-1 0 0,1 0 0,0 1 0,0 0-1,-1 0 1,1 1 0,-15 1 0,1 3-1,-1 1 0,-28 10 0,40-13-2,0 0 0,1 0 0,-1-1 0,0 0 1,-11 0-1,-32 3 12,-31-3-11,5 10-47,31-4-22,0-1 0,-60-1 0,84-5 51,1 2 1,-1 1 0,-35 9 0,-18 2-5,40-9 6,13-3-12,0 1 1,0 1-1,0 1 0,1 1 1,0 1-1,-30 13 1,35-12 25,1-1 1,-20 4-1,19-6 1,1 1 0,-24 11 0,-47 22 3,63-29 23,1 1 1,0 0 0,0 2-1,-40 29 1,17 0 9,-63 74-1,67-69-43,-114 144 52,143-173-11,-1-1 0,-24 22 0,22-23 20,1 1 0,-21 26 0,2 9 101,2 2 1,3 2-1,-46 113 0,54-112 169,6-19-83,-12 46 1,-39 161 1163,55-198-1043,2 0 0,2 1 1,-2 82-1,4-60-258,3-43-1,1 0 0,1 0 1,3 36-1,-1-50-90,-1 0 1,0 1-1,-1-1 1,-3 15-1,2-15 9,0 0 0,1 1 0,1 19 0,6 4 260,-4-28-232,0-1-1,-1 0 1,0 0-1,-1 1 1,0-1-1,-1 14 1,-2 48 956,3-68 243,-2 6-6108</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05.214"/>
    </inkml:context>
    <inkml:brush xml:id="br0">
      <inkml:brushProperty name="width" value="0.05" units="cm"/>
      <inkml:brushProperty name="height" value="0.05" units="cm"/>
      <inkml:brushProperty name="color" value="#FF0066"/>
    </inkml:brush>
  </inkml:definitions>
  <inkml:trace contextRef="#ctx0" brushRef="#br0">92 52 5289,'-8'-15'886,"-10"-22"15254,18 37-15924,-2 6 2988,2 0-4330,11 41 1408,-4-17-208,-1 0 0,3 51 0,-9-67 19,3 35-75,-4-49 14,1 1 0,0 0-1,0 0 1,0 0-1,0 0 1,0 0 0,0 0-1,0 0 1,0 0 0,0 0-1,0 0 1,1 0 0,-1 0-1,0 0 1,1 0 0,-1 0-1,0-1 1,1 1 0,-1 0-1,1 0 1,0 0 0,0 1-1,24-27 11,-1-2 0,27-38 0,-51 64-42,36-50-7,-34 46 15,1 1 0,-1-1 1,1 0-1,-2 0 0,1 0 0,0 0 1,-1 0-1,0 0 0,1-8 1,-3 12 8,1 0 1,0 1 0,0-1 0,-1 0 0,1 0-1,0 0 1,-1 0 0,1 1 0,-1-1-1,1 0 1,-1 0 0,0 1 0,1-1 0,-1 0-1,1 1 1,-1-1 0,0 1 0,0-1-1,1 1 1,-1-1 0,0 1 0,0 0 0,0-1-1,0 1 1,0 0 0,1-1 0,-1 1 0,0 0-1,0 0 1,-2 0 0,-31-2 426,29 2-377,-3 1-14,0 0-1,0 0 1,1 0-1,-1 1 1,0 1-1,1-1 0,0 1 1,-1 0-1,1 1 1,0-1-1,1 1 0,-9 7 1,-2 2-74,0 2 1,1 0 0,-15 18 0,30-32-111,0 0 0,-1 0 1,1 1-1,0-1 1,0 0-1,0 1 0,0-1 1,1 1-1,-1 0 0,0-1 1,0 1-1,1-1 1,-1 4-1,8-1-958,12-8 1495,18-12-210</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11.222"/>
    </inkml:context>
    <inkml:brush xml:id="br0">
      <inkml:brushProperty name="width" value="0.05" units="cm"/>
      <inkml:brushProperty name="height" value="0.05" units="cm"/>
      <inkml:brushProperty name="color" value="#FF0066"/>
    </inkml:brush>
  </inkml:definitions>
  <inkml:trace contextRef="#ctx0" brushRef="#br0">997 41 8962,'-1'-1'205,"-1"0"0,1 0 0,0 0 0,0-1 0,0 1 0,0 0 0,0 0 0,0-1 0,0 1 0,0-1 0,1 1 0,-1-1-1,0-1 1,1 2-119,0 1-1,0-1 0,0 1 0,0-1 1,0 0-1,0 1 0,1-1 0,-1 1 0,0-1 1,0 1-1,0-1 0,0 1 0,1-1 0,-1 1 1,0-1-1,1 1 0,-1 0 0,0-1 1,1 1-1,-1-1 0,1 1 0,-1 0 0,0-1 1,1 1-1,-1 0 0,2-1 0,2-1 252,1 1 1,-1 0-1,1 0 0,0 0 0,0 0 0,-1 1 0,1 0 0,9 0 0,-10 0-218,0 0 0,1 0 0,-1 0 0,0 1 0,1 0 0,-1-1 0,0 1 0,0 1-1,0-1 1,0 1 0,0 0 0,0 0 0,-1 0 0,1 0 0,0 0 0,-1 1 0,0 0 0,1 0-1,-1 0 1,0 0 0,-1 0 0,1 0 0,-1 1 0,1 0 0,-1-1 0,0 1 0,0 0 0,0 0-1,-1 0 1,0 0 0,2 7 0,-1 5-34,-1-1 1,0 1-1,-2 0 0,1-1 0,-2 1 1,0-1-1,-1 1 0,-1-1 0,0 0 1,-1 0-1,0 0 0,-2-1 0,1 1 0,-2-2 1,-10 16-1,3-7-112,-1-1 1,-1 0 0,-1-1-1,-1-1 1,-1-1-1,0-1 1,-1-1-1,-28 17 1,-22 6-362,-95 37 0,58-29-21,53-18 295,2 2-1,-57 43 0,26-16 63,61-41 54,0 1-1,2 2 0,0 0 1,1 1-1,2 0 0,0 2 1,1 0-1,-25 47 0,36-60 81,1 1-1,0-1 1,0 1-1,1 0 1,0 0-1,1 1 1,1-1 0,0 1-1,0 0 1,1-1-1,1 1 1,0 0-1,0 0 1,1-1-1,4 21 1,-3-28 25,0 0 0,0 0 0,0 0 0,0-1 0,0 1 0,1 0 0,0-1 0,-1 0 0,1 0 0,1 0 0,-1 0 0,0 0 0,1-1 0,-1 1 0,1-1 0,0 0 0,0 0 0,0 0 0,0-1 0,0 0 0,5 2 0,10 1 383,0-1 0,1 0 0,29-1-1,-8 0-11,11 3 108,53 12 1,-93-14-107,-41-48-17294,-29-10 24076,98 60-5138,51 15 0,-54-11-725,-34-9-1336,-1 0 0,0 1 0,0-1 0,0 1 0,0 0 0,0-1 0,0 1 0,0 0 0,-1 0 0,1 0 0,0 0 0,0 1 0,-1-1 0,1 0 0,-1 1 0,1-1 0,-1 1 0,1 0 0,-1-1 0,0 1 0,0 0 0,0 0 0,0 0 0,0 0 0,1 2 0,-2 0-42,0-1 0,0 0 0,0 0 0,-1 0 0,1 0 0,-1 0-1,0 0 1,1 0 0,-1 0 0,-1 0 0,1 0 0,0 0 0,-1 0 0,1 0 0,-1-1 0,-4 5 0,-41 53-1121,-17 24-4288,50-63 3858</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14.099"/>
    </inkml:context>
    <inkml:brush xml:id="br0">
      <inkml:brushProperty name="width" value="0.05" units="cm"/>
      <inkml:brushProperty name="height" value="0.05" units="cm"/>
      <inkml:brushProperty name="color" value="#FF0066"/>
    </inkml:brush>
  </inkml:definitions>
  <inkml:trace contextRef="#ctx0" brushRef="#br0">52 94 4889,'-38'1'2242,"25"-13"9095,20 12-10532,6 2-382,1 1-136,1-1 1,-1 0-1,0-1 1,1 0-1,-1-1 1,1-1-1,-1 0 1,16-4-1,631-79 5336,-637 83-5263,1 0-1,-1 1 1,0 2 0,0 0-1,42 10 1,-56-9-243,-1-1 0,0 1 0,0 1 0,0-1 1,0 2-1,0-1 0,-1 1 0,0 0 0,0 1 0,0 0 0,-1 0 0,0 1 0,0 0 1,0 0-1,-1 1 0,10 15 0,-12-15 221,2 0-2247,0-25-877,1-17 1246</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18.269"/>
    </inkml:context>
    <inkml:brush xml:id="br0">
      <inkml:brushProperty name="width" value="0.05" units="cm"/>
      <inkml:brushProperty name="height" value="0.05" units="cm"/>
      <inkml:brushProperty name="color" value="#FF0066"/>
    </inkml:brush>
  </inkml:definitions>
  <inkml:trace contextRef="#ctx0" brushRef="#br0">542 1320 7986,'12'11'1566,"0"0"1,0-2 0,21 13 0,-11-9-584,36 14 1,-6-8-514,65 14 0,-50-18-241,0-4 1,1-2 0,97-1 0,203-24 369,-21 0-386,-267 17-200,110-4 132,-165 1-105,1-1-1,-1-2 1,0 0 0,0-2-1,30-12 1,-15 2 198,0-3 0,-1-1 1,-1-2-1,-1-2 0,-2-1 1,44-42-1,-70 59-129,0 0 1,-1-1-1,0 0 0,-1 0 0,0-1 1,-1 0-1,0 0 0,0 0 0,-2-1 1,1 0-1,-1 0 0,-1 0 0,0 0 1,-1-1-1,0 1 0,-1-1 0,-1 0 0,0 1 1,0-1-1,-1 1 0,-1-1 0,-4-17 1,0 3-54,-2 0 0,-1 1 0,0-1 0,-3 2 0,0-1 0,-1 2 0,-1 0 1,-2 0-1,-33-39 0,25 36-27,-2 1 0,-1 1-1,-1 1 1,-1 2 0,-1 0 0,-1 2 0,-36-17 0,-204-88 272,68 32-141,-50-20-84,175 82-142,-109-28 0,143 49 15,0 1-1,-1 3 1,0 1-1,-46 2 1,59 4 8,1 2-1,0 0 1,0 3 0,1 0 0,0 2-1,-51 20 1,-110 65-39,184-90 80,-59 32 0,1 4 0,3 2-1,1 2 1,2 4 0,2 1-1,-51 58 1,81-76-2,-37 53 0,54-68 2,1 0-1,1 1 1,0 0 0,1 0 0,1 1-1,-5 21 1,5-6 11,1 1 1,1 0-1,2 0 0,1 0 0,1 0 1,2 0-1,2 0 0,1 0 1,1-1-1,21 60 0,-19-69 19,1 0 0,1-1 0,1 0-1,1-1 1,1 0 0,1-1 0,0 0 0,2-1-1,0-1 1,1-1 0,1 0 0,0-1 0,2-1-1,-1-1 1,33 18 0,-18-17-14,0-2 0,1-1 0,1-1 0,-1-2 0,2-2 0,-1-1 0,70 2 0,-24-9-200,1-2 0,120-23-1,139-49-2111,-180 30 1519</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48.059"/>
    </inkml:context>
    <inkml:brush xml:id="br0">
      <inkml:brushProperty name="width" value="0.05" units="cm"/>
      <inkml:brushProperty name="height" value="0.05" units="cm"/>
      <inkml:brushProperty name="color" value="#FF0066"/>
    </inkml:brush>
  </inkml:definitions>
  <inkml:trace contextRef="#ctx0" brushRef="#br0">44 146 6457,'-43'12'6187,"52"-6"-5708,-4 1-217,0 0 0,-1 1-1,0 0 1,0 0 0,0 0 0,-1 0 0,2 12 983,-5-27-1275,-1-45-62,-1 36 41,2 1 1,0-1-1,1 0 1,0 0-1,6-21 0,-4 14-14,-4 21 79,1 1 0,0 0 0,0-1 0,0 1 0,0 0 0,0-1-1,0 1 1,0 0 0,0-1 0,1 1 0,-1 0 0,0-1 0,1 1 0,-1 0 0,1-1-1,-1 1 1,1 0 0,0 0 0,0 0 0,-1 0 0,1 0 0,0 0 0,0 0-1,0 0 1,0 0 0,0 0 0,0 0 0,1 0 0,-1 1 0,0-1 0,0 1 0,0-1-1,1 1 1,-1-1 0,0 1 0,1 0 0,-1-1 0,0 1 0,1 0 0,2 0-1,-1 0 55,1-1 0,0 1 0,-1 0 0,1 1 1,0-1-1,0 1 0,-1 0 0,1-1 0,-1 2 0,1-1 0,-1 0 0,1 1 0,-1-1 0,0 1 0,1 0 0,2 3 0,1 1 170,-1 1 1,1 0-1,-1 0 1,9 15-1,7 9 41,-18-27-365,0 0 1,0 0 0,0 0-1,0 0 1,8 4-1,12 6-3440,-20-12 2718,2 1-129</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26.302"/>
    </inkml:context>
    <inkml:brush xml:id="br0">
      <inkml:brushProperty name="width" value="0.05" units="cm"/>
      <inkml:brushProperty name="height" value="0.05" units="cm"/>
      <inkml:brushProperty name="color" value="#FF0066"/>
    </inkml:brush>
  </inkml:definitions>
  <inkml:trace contextRef="#ctx0" brushRef="#br0">169 7 8290,'-9'4'9037,"0"13"-9228,4-8 1114,1 0-647,-1 1 0,1 0 1,0 0-1,1 0 1,-3 20-1,5-27-217,1 0 0,0 0 0,-1-1 0,2 1 0,-1 0 0,0 0 1,0 0-1,1 0 0,0 0 0,-1-1 0,1 1 0,0 0 0,0-1 0,1 1 0,-1 0 0,0-1 0,1 1 0,0-1 1,-1 0-1,1 0 0,0 1 0,0-1 0,0-1 0,1 1 0,-1 0 0,0 0 0,1-1 0,-1 1 0,1-1 1,4 2-1,-5-2-39,-1-1 1,1 1 0,0 0 0,0-1-1,0 1 1,1-1 0,-1 1 0,0-1 0,0 0-1,0 0 1,0 0 0,0 0 0,0-1-1,0 1 1,4-1 0,-5 0-3,0 1 0,0-1-1,1 0 1,-1 0 0,0 1 0,0-1 0,0 0-1,0 0 1,0 0 0,0 0 0,0 0 0,-1 0-1,1-1 1,0 1 0,-1 0 0,1 0 0,0-1-1,0-1 1,-1 0 31,1-1-1,0 1 0,-1-1 1,0 1-1,0-1 1,0 0-1,0 1 0,-1-1 1,1 1-1,-1-1 1,0 1-1,0 0 0,0-1 1,-1 1-1,1 0 0,-1-1 1,-3-3-1,0-1 13,-1 0 0,-1 1 0,1 0-1,-1 0 1,-1 1 0,1-1 0,-1 2-1,0-1 1,0 1 0,-1 0 0,0 1-1,1 0 1,-2 1 0,1-1 0,-12-1-1,19 4-41,0 1 0,0 0 0,0 0-1,0 0 1,0 0 0,0 1-1,0-1 1,0 0 0,0 1 0,0-1-1,0 1 1,0 0 0,0 0 0,0-1-1,1 1 1,-1 1 0,0-1-1,1 0 1,-3 2 0,1 0 16,1 0 1,-1 0 0,1 1 0,0-1-1,1 0 1,-1 1 0,0-1-1,1 1 1,-2 6 0,1 0 64,0 0-1,1 1 1,0-1 0,0 1 0,1-1-1,3 18 1,-2-22-49,0-1 0,0 1 0,1-1 0,-1 0 0,2 0 0,-1 0 0,0 0 0,1 0 0,0 0 0,0 0 0,0-1 0,1 0 0,0 1 0,-1-2 0,1 1 0,1 0 0,7 5 0,-8-7-14,0 0-1,0 0 0,0-1 1,0 1-1,0-1 1,0 0-1,0 0 0,0-1 1,0 1-1,0-1 0,0 0 1,1 0-1,-1 0 0,0 0 1,0-1-1,0 0 0,0 0 1,0 0-1,0 0 0,0-1 1,0 1-1,0-1 0,-1 0 1,6-3-1,-4 0 14,1 1 0,-1-1 0,0 1 0,0-2 0,0 1 0,-1 0 0,0-1 0,0 0 0,0 0 0,-1 0 1,0 0-1,0-1 0,0 1 0,-1-1 0,3-10 0,-4 12-22,0 0 0,0 0-1,-1 0 1,1 0 0,-1 0 0,0 0 0,-1 0 0,1 0 0,-1 0 0,0 0 0,0 0 0,0 0 0,-1 1 0,1-1 0,-1 0 0,-1 1 0,1 0-1,-1-1 1,1 1 0,-1 0 0,0 0 0,-5-4 0,5 5-20,0 0 0,0 0 1,-1 1-1,1-1 0,-1 1 0,0 0 0,0 0 0,0 0 0,0 0 1,0 1-1,0-1 0,0 1 0,-1 0 0,1 1 0,0-1 1,-1 1-1,1-1 0,-1 1 0,1 1 0,0-1 0,-6 2 0,6-1-8,0 1 0,0-1 0,0 1-1,0 1 1,1-1 0,-1 0 0,1 1-1,0-1 1,-1 1 0,1 0 0,0 0-1,1 1 1,-1-1 0,0 1 0,1-1-1,0 1 1,0 0 0,0-1 0,0 1-1,1 0 1,-1 0 0,0 6 0,0-2 0,1 0 1,0 1 0,0-1 0,1 1 0,0-1 0,0 0 0,1 1 0,0-1 0,3 10 0,-4-15 2,1 0 0,0 0 0,-1-1 0,1 1 1,0 0-1,0-1 0,1 1 0,-1-1 0,0 1 1,1-1-1,0 0 0,-1 1 0,1-1 0,0 0 1,0 0-1,0 0 0,0-1 0,1 1 0,-1 0 0,0-1 1,1 0-1,-1 1 0,1-1 0,0 0 0,-1 0 1,1 0-1,0-1 0,-1 1 0,1-1 0,5 1 1,-5-2 14,0 1 1,0-1-1,-1 0 1,1 0-1,0 0 1,-1 0-1,1 0 1,-1-1-1,1 1 1,-1-1-1,0 0 1,1 0-1,-1 0 1,0 0-1,0 0 1,0 0-1,-1 0 1,1-1-1,1-2 1,4-5 180,-1-1-1,9-22 1,-14 28-137,1 0 0,-1 0-1,0 1 1,0-1 0,-1 0-1,1 0 1,-1 0 0,0 0-1,-1 0 1,1 0-1,-1 0 1,0 0 0,-3-9-1,4 13-43,-1-1-1,0 1 1,0-1-1,1 1 1,-1 0-1,0-1 1,0 1-1,0 0 1,0-1-1,0 1 0,0 0 1,-1 0-1,1 0 1,0 0-1,-1 0 1,1 0-1,0 1 1,-3-2-1,2 2-16,0 0 0,0-1-1,0 1 1,0 0 0,0 0-1,0 1 1,0-1 0,0 0 0,0 1-1,0-1 1,0 1 0,1-1-1,-1 1 1,0 0 0,0 0 0,0 0-1,1 0 1,-4 2 0,2 0-254,-1 0 0,0-1 0,1 2 0,0-1 0,0 0 0,0 1 0,0-1 0,0 1 0,1 0 0,0 0 0,-1 0 0,1 0 0,1 0 0,-3 7 1,4 6-927</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29.432"/>
    </inkml:context>
    <inkml:brush xml:id="br0">
      <inkml:brushProperty name="width" value="0.05" units="cm"/>
      <inkml:brushProperty name="height" value="0.05" units="cm"/>
      <inkml:brushProperty name="color" value="#FF0066"/>
    </inkml:brush>
  </inkml:definitions>
  <inkml:trace contextRef="#ctx0" brushRef="#br0">107 127 8386,'-15'-38'1405,"10"25"-497,0 1-1,-1 0 1,0 0-1,-10-15 0,15 27-797,1-1 0,-1 0-1,1 0 1,-1 0 0,1 1 0,-1-1-1,1 0 1,-1 1 0,1-1-1,-1 0 1,0 1 0,1-1-1,-1 1 1,0-1 0,0 1-1,1 0 1,-1-1 0,0 1-1,0 0 1,0-1 0,0 1-1,1 0 1,-1 0 0,0 0 0,0-1-1,0 1 1,0 0 0,0 0-1,0 1 1,0-1 0,1 0-1,-1 0 1,0 0 0,0 1-1,0-1 1,0 0 0,1 1-1,-1-1 1,0 0 0,0 1 0,1-1-1,-1 1 1,0-1 0,1 1-1,-1 0 1,0 0 0,-1 2 60,0-1-1,0 0 1,0 1 0,0-1 0,1 1 0,0 0 0,-1-1 0,1 1 0,0 0 0,0 0 0,1 0 0,-2 5 0,2 13 118,1 0 1,1 0-1,0-1 1,2 1 0,1-1-1,11 33 1,54 114 197,-68-162-468,27 50 127,56 81 1,6 11-71,-90-147-103,-1 1 1,1-1-1,-1 1 1,0-1-1,1 1 0,-1 0 1,0-1-1,1 1 1,-1 0-1,0-1 1,0 1-1,0 0 1,0-1-1,1 1 1,-1 0-1,0-1 1,0 1-1,0 0 1,-1 0-1,1-1 1,0 1-1,0 0 1,0-1-1,0 1 1,-1 0-1,1-1 1,0 1-1,0-1 1,-1 1-1,1 0 1,-1 0-1,0 0-124,-1-1 0,1 1 1,0-1-1,-1 1 0,1-1 0,0 1 0,-1-1 0,1 0 1,-1 0-1,1 0 0,-1 0 0,1 0 0,-3 0 0,-45-10-4403,26 1 3113</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29.814"/>
    </inkml:context>
    <inkml:brush xml:id="br0">
      <inkml:brushProperty name="width" value="0.05" units="cm"/>
      <inkml:brushProperty name="height" value="0.05" units="cm"/>
      <inkml:brushProperty name="color" value="#FF0066"/>
    </inkml:brush>
  </inkml:definitions>
  <inkml:trace contextRef="#ctx0" brushRef="#br0">0 259 9490,'2'-11'4465,"4"-2"-2057,17-5-591,4-1-201,7-4-295,5-4-137,3 1-440,4-3-232,-1 4-304,-1 3-80,-7 1-272,-3 8-376,-3 5-816,-2 4-601,-7 4-695,3 7 615,1 14 1193</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30.800"/>
    </inkml:context>
    <inkml:brush xml:id="br0">
      <inkml:brushProperty name="width" value="0.05" units="cm"/>
      <inkml:brushProperty name="height" value="0.05" units="cm"/>
      <inkml:brushProperty name="color" value="#FF0066"/>
    </inkml:brush>
  </inkml:definitions>
  <inkml:trace contextRef="#ctx0" brushRef="#br0">1 373 7554,'75'-15'3000,"-57"6"-771,-16 0 694,-2 9-2746,0 0 0,-1-1 1,1 1-1,0 0 0,0-1 0,-1 1 0,1 0 0,0-1 0,0 1 1,-1 0-1,1-1 0,0 1 0,-1 0 0,1 0 0,0-1 0,-1 1 1,1 0-1,0 0 0,-1 0 0,1 0 0,-1 0 0,1-1 0,0 1 0,-1 0 1,1 0-1,-1 0 0,1 0 0,-1 0 0,1 0 0,0 0 0,-1 0 1,1 1-1,-1-1 0,1 0 0,-8 10-48,2 0-1,0 1 1,0 0 0,-8 20-1,12-25-87,0 0-16,0-1 1,1 0-1,-1 0 0,1 1 0,1-1 1,-1 0-1,1 1 0,0-1 0,0 1 0,1 5 1,-1-9-26,0 0 1,1 1-1,-1-1 1,1 0-1,0 0 1,-1 1-1,1-1 1,0 0-1,0 0 0,0 0 1,1 0-1,-1 0 1,0 0-1,1 0 1,-1-1-1,1 1 1,0 0-1,-1-1 1,1 1-1,0-1 1,2 2-1,-2-3 1,0 0 1,-1 1-1,1-1 0,0 0 0,0 0 1,-1 0-1,1 0 0,0-1 0,-1 1 0,1 0 1,0-1-1,-1 1 0,1-1 0,-1 1 1,1-1-1,0 0 0,-1 0 0,0 0 0,1 1 1,-1-2-1,1 1 0,-1 0 0,0 0 1,0 0-1,0 0 0,0-1 0,0 1 1,0-1-1,1-1 0,3-4 8,0-1-1,-1 0 1,0 0 0,3-9-1,-5 14-3,-1-1 1,0 1-1,-1-1 0,1 1 0,-1-1 1,1 0-1,-1 0 0,0 1 0,-1-7 1,1 9-5,0 0 0,0 0 0,-1-1 0,1 1 0,0 0 0,-1 0 0,1 0 0,-1 0 0,1 0 0,-1 0 0,1 0 0,-1 0 0,0 0 0,1 1 0,-1-1 0,0 0 0,0 0 0,0 1 0,0-1 0,0 0 0,0 1 0,0-1 0,0 1 0,0-1 0,0 1 0,0-1 0,0 1 0,0 0 0,0-1 0,0 1 0,0 0 0,0 0 0,-2 0 0,3 2-2,0-1 0,1 1 0,-1 0-1,0-1 1,1 1 0,-1-1 0,1 1 0,-1-1 0,1 1 0,0-1 0,0 1-1,1 1 1,37 7 35,11 14-37,-48-23 2,0 0 0,1-1 0,-1 0 0,1 1 1,-1-1-1,0 0 0,1 0 0,-1 0 0,1 0 0,-1-1 0,0 1 0,1-1 0,-1 0 1,0 1-1,0-1 0,1 0 0,-1 0 0,0 0 0,0-1 0,0 1 0,0 0 0,0-1 1,0 1-1,2-4 0,3-1 3,-1-1-1,-1 0 1,1-1 0,6-10 0,1-17 167,-12 30-77,0 1 1,0 0-1,0 0 0,1 1 1,0-1-1,0 0 0,0 0 1,4-5-1,-5 8-53,0 1 0,0-1 0,0 0 1,0 0-1,0 1 0,1-1 0,-1 0 0,0 1 0,0-1 1,1 1-1,-1 0 0,0-1 0,1 1 0,-1 0 1,1 0-1,-1 0 0,0 0 0,1 0 0,-1 0 0,0 0 1,1 1-1,-1-1 0,1 0 0,-1 1 0,0-1 1,0 1-1,1-1 0,-1 1 0,0 0 0,0 0 0,0-1 1,0 1-1,0 0 0,0 0 0,0 0 0,0 0 0,1 2 1,5 3 108,-1 0-1,-1 1 1,11 14 0,-11-12-95,0 0-1,-1 0 1,0 0-1,-1 0 1,0 1-1,0 0 1,-1 0-1,1 12 1,-2-17-50,-1-1 1,0 1 0,0 0-1,-1-1 1,1 1 0,-1 0-1,0-1 1,-3 9-1,3-11 1,0 1 0,0-1 0,-1 0-1,1 0 1,-1 0 0,1 0-1,-1 0 1,1-1 0,-1 1 0,0 0-1,0-1 1,0 1 0,0-1 0,0 0-1,0 0 1,0 1 0,-4 0-1,4-1-13,1-1 1,-1 0-1,1 1 0,-1-1 0,1 0 0,-1 1 0,0-1 0,1 0 0,-1 0 0,1 0 0,-1-1 0,1 1 0,-1 0 0,1-1 1,-1 1-1,1 0 0,-1-1 0,1 0 0,-1 1 0,1-1 0,0 0 0,-1 0 0,1 0 0,0 0 0,0 0 0,-1 0 1,1 0-1,0 0 0,0 0 0,0-1 0,1 1 0,-1 0 0,0-1 0,0 1 0,1 0 0,-1-1 0,1 1 0,-1-1 0,1 1 1,-1-1-1,1 1 0,0-1 0,0 0 0,0 1 0,0-1 0,0 1 0,0-1 0,0 1 0,1-3 0,0 2 0,0 1 1,0 0-1,0 0 0,0 0 0,0 0 0,0 1 0,0-1 0,0 0 1,0 0-1,0 0 0,1 1 0,-1-1 0,0 1 0,0-1 0,1 1 1,-1 0-1,0-1 0,1 1 0,-1 0 0,3 0 0,33-2-32,-26 2 33,1 0 12,1-1 1,0 0 0,-1-1 0,1-1 0,-1 1 0,1-2 0,-1 0 0,22-11-1,-29 13 16,0-2 0,0 1 0,-1 0-1,1-1 1,-1 0 0,0 0-1,0 0 1,0-1 0,-1 1 0,1-1-1,-1 0 1,0 0 0,0 0 0,-1-1-1,0 1 1,0 0 0,0-1-1,0 0 1,-1 1 0,0-1 0,0-10-1,2-13 17,-2-1 0,-2 1 1,0 0-1,-2 0 0,-1 0 0,-2 1 0,0-1 0,-2 1 0,-14-33 0,17 55 80,7 23-31,10 29 60,10 12 216,3-1 1,2-2 0,3-1-1,71 98 1,-90-141-388,-5-4-1719,-16-10-5312,-18-12 4532,-35-37 1189</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31.250"/>
    </inkml:context>
    <inkml:brush xml:id="br0">
      <inkml:brushProperty name="width" value="0.05" units="cm"/>
      <inkml:brushProperty name="height" value="0.05" units="cm"/>
      <inkml:brushProperty name="color" value="#FF0066"/>
    </inkml:brush>
  </inkml:definitions>
  <inkml:trace contextRef="#ctx0" brushRef="#br0">98 177 11058,'-98'-11'4897,"102"13"-2368,7-2-345,10-12-295,3-2-113,2-7-167,-2-4-209,1 6-712,-3-2-224,-1 5-392,0 4-272,-6 1-632,-2 3-392,-3 3-937,-5 2-968,1 6 2041</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31.729"/>
    </inkml:context>
    <inkml:brush xml:id="br0">
      <inkml:brushProperty name="width" value="0.05" units="cm"/>
      <inkml:brushProperty name="height" value="0.05" units="cm"/>
      <inkml:brushProperty name="color" value="#FF0066"/>
    </inkml:brush>
  </inkml:definitions>
  <inkml:trace contextRef="#ctx0" brushRef="#br0">53 91 8738,'1'4'5235,"3"-1"-2086,-3-3-2973,-1 0 0,1 0 0,-1-1 0,0 1-1,1 0 1,-1 0 0,0 0 0,1-1 0,-1 1 0,0 0 0,1-1-1,-1 1 1,0 0 0,0 0 0,1-1 0,-1 1 0,0-1 0,0 1-1,0 0 1,1-1 0,-1 1 0,0 0 0,0-1 0,0 1-1,0-1 1,0 1 0,0-1 0,1-8-16,0 1-1,0 0 1,-1-1-1,0 1 1,0 0-1,-1-1 1,-3-12-1,4 20-158,0 1-1,-1 0 1,1-1-1,0 1 1,0-1-1,-1 1 1,1-1-1,0 1 0,0 0 1,-1-1-1,1 1 1,-1 0-1,1-1 1,0 1-1,-1 0 1,1-1-1,-1 1 1,1 0-1,0 0 0,-1-1 1,1 1-1,-1 0 1,1 0-1,-1 0 1,1 0-1,-1 0 1,1 0-1,-1 0 1,1 0-1,-1 0 1,1 0-1,-1 0 0,1 0 1,-1 0-1,1 0 1,-1 0-1,1 1 1,-1-1-1,1 0 1,-1 0-1,1 0 1,-1 1-1,1-1 1,0 0-1,-1 1 0,1-1 1,0 0-1,-1 1 1,1-1-1,0 0 1,-1 2-1,-17 20 3,14-15-3,1-1-1,0 1 1,0 0 0,1 1-1,0-1 1,0 0 0,0 1-1,1-1 1,0 1 0,1-1 0,0 11-1,0-11 12,1-1-1,-1 0 0,1 0 0,0 0 1,1-1-1,-1 1 0,1 0 1,1 0-1,-1-1 0,1 1 1,0-1-1,0 0 0,0 0 0,7 7 1,-9-10 6,1-1 0,-1 0 0,0 0 0,1 0 1,-1 0-1,1-1 0,-1 1 0,1 0 0,-1-1 0,1 1 1,-1-1-1,1 1 0,0-1 0,-1 0 0,1 1 0,0-1 1,0 0-1,-1 0 0,1 0 0,0-1 0,-1 1 0,1 0 1,0-1-1,-1 1 0,1-1 0,-1 1 0,1-1 0,-1 0 1,1 0-1,-1 1 0,1-1 0,-1 0 0,0 0 1,2-2-1,5-4 99,0 0 0,-1 0 1,0-1-1,7-10 0,-10 14-62,-3 0-43,1 1 1,0 0-1,-1-1 1,0 1-1,0-1 1,0 1-1,0-1 1,-1 0-1,1 0 1,-1 1-1,0-1 0,0 0 1,-1-5-1,4-31-82,-3 38 71,0-1 0,1 1 0,0 0 0,-1 0 0,1 0 0,0 0 0,0 0-1,0 1 1,0-1 0,0 0 0,0 0 0,1 1 0,-1-1 0,1 0 0,-1 1 0,1 0 0,0-1-1,-1 1 1,3-2 0,-2 3 30,0 0 0,-1 0 0,1 0 0,0-1 0,-1 2 0,1-1 0,0 0 0,-1 0 0,1 0 0,0 1 0,-1-1 0,1 1 0,-1-1 0,1 1 0,-1 0 0,1 0 0,-1-1 0,1 1 0,-1 0 0,1 0 0,-1 0 0,0 1 0,0-1 0,0 0 0,2 3 0,133 136 2726,-135-139-2748,1 0 0,-1 1-1,0-1 1,0 0 0,0 1-1,0-1 1,0 1-1,0-1 1,0 1 0,0 0-1,-1-1 1,1 1 0,-1 0-1,1 2 1,-1-4-6,0 1 0,0 0 0,0-1 0,0 1 0,0 0 0,0-1 0,0 1-1,0-1 1,-1 1 0,1 0 0,0-1 0,0 1 0,-1-1 0,1 1 0,0-1 0,-1 1 0,1-1 0,-1 1 0,1-1 0,-1 1 0,1-1 0,0 1 0,-1-1 0,0 0-1,0 1 1,-1 0-1,1-1 0,-1 0 0,0 1-1,1-1 1,-1 0 0,1 0-1,-1 0 1,0 0 0,1-1 0,-1 1-1,1 0 1,-1-1 0,1 1 0,-1-1-1,1 1 1,-1-1 0,1 0-1,-1 0 1,1 0 0,0 1 0,-1-1-1,1 0 1,0-1 0,0 1 0,0 0-1,0 0 1,0 0 0,0-1-1,-2-2 1,-1-2-7,0-1 0,0 0 0,1 0 1,0 0-1,0 0 0,1-1 0,0 1 0,0-1 0,0 0 0,0-8 0,2 14 5,0-1 0,0 1 0,0-1 0,0 0 0,0 1 0,1-1 0,-1 1 0,1-1 0,-1 1 0,1-1 0,0 1 0,0-1 0,0 1 0,0 0 0,1 0 0,-1-1 0,1 1 0,-1 0 0,1 0 0,0 0 0,-1 1 0,1-1-1,0 0 1,0 1 0,1-1 0,-1 1 0,0 0 0,0-1 0,1 1 0,-1 0 0,0 1 0,1-1 0,3-1 0,46-1 166,-16 2-5678,-25-1 4300</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32.132"/>
    </inkml:context>
    <inkml:brush xml:id="br0">
      <inkml:brushProperty name="width" value="0.05" units="cm"/>
      <inkml:brushProperty name="height" value="0.05" units="cm"/>
      <inkml:brushProperty name="color" value="#FF0066"/>
    </inkml:brush>
  </inkml:definitions>
  <inkml:trace contextRef="#ctx0" brushRef="#br0">0 0 16572,'15'21'7537,"-2"-3"-3984,-4-5-728,-4-3-1697,0-7-632,-2-8-808,6-1-272,-9 2 328</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45.937"/>
    </inkml:context>
    <inkml:brush xml:id="br0">
      <inkml:brushProperty name="width" value="0.05" units="cm"/>
      <inkml:brushProperty name="height" value="0.05" units="cm"/>
      <inkml:brushProperty name="color" value="#FF0066"/>
    </inkml:brush>
  </inkml:definitions>
  <inkml:trace contextRef="#ctx0" brushRef="#br0">20 77 8346,'1'-2'298,"11"-21"2925,3-11-1802,-14 34-1285,-1-2 0,1 1 0,-1 0 0,0 0 0,1 0-1,-1 0 1,0 0 0,0 0 0,-3-7 6220,2 8-6247,7 22 150,-2 1-1,0 0 0,-2 1 0,0-1 0,-2 0 0,-3 38 1,-19 87 428,9-67-565,-5 133 1,10-61-791,8-152 127,0-27-8867</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46.412"/>
    </inkml:context>
    <inkml:brush xml:id="br0">
      <inkml:brushProperty name="width" value="0.05" units="cm"/>
      <inkml:brushProperty name="height" value="0.05" units="cm"/>
      <inkml:brushProperty name="color" value="#FF0066"/>
    </inkml:brush>
  </inkml:definitions>
  <inkml:trace contextRef="#ctx0" brushRef="#br0">45 144 5537,'-3'-2'2674,"-10"-8"4219,12 10-6765,1 0-1,0-1 1,0 1-1,0 0 1,-1 0-1,1 0 0,0 0 1,0-1-1,-1 1 1,1 0-1,0 0 0,0 0 1,-1 0-1,1 0 1,0 0-1,0 0 0,-1 0 1,1 0-1,0 0 1,0 0-1,-1 0 1,1 0-1,0 0 0,-1 0 1,1 0-1,0 0 1,0 0-1,-1 0 0,1 0 1,0 0-1,0 0 1,-1 0-1,1 1 0,0-1 1,0 0-1,-1 0 1,1 0-1,0 1 1,0-1-1,-1 0 0,-4 20 176,1 0-1,0 0 0,2 0 1,0 0-1,1 1 0,3 27 1,-2-46-272,0-1 0,-1 1 0,1-1 1,0 1-1,1 0 0,-1-1 0,0 1 0,0-1 1,1 1-1,-1-1 0,1 1 0,-1-1 0,1 0 0,-1 1 1,1-1-1,0 1 0,0-1 0,0 0 0,0 0 1,0 0-1,0 1 0,0-1 0,0 0 0,0 0 1,0 0-1,1-1 0,-1 1 0,0 0 0,2 0 1,0-1 0,-1 0 0,0 0 0,1 0 0,-1 0 0,0-1 1,0 1-1,1-1 0,-1 1 0,0-1 0,0 0 1,0 0-1,0 0 0,0 0 0,0 0 0,0-1 0,0 1 1,3-4-1,10-7 166,0-2 0,-1 0 0,-1-1 1,20-27-1,-29 36-127,0 0 1,0-1-1,0 0 0,-1 0 0,0 0 1,0 0-1,-1 0 0,0-1 1,0 1-1,-1-1 0,0 0 0,0 1 1,-1-1-1,0-15 0,-1 20-54,1 0 1,-1 0-1,0 0 0,0 1 0,0-1 1,0 0-1,-1 0 0,1 0 0,-1 1 1,0-1-1,1 1 0,-1-1 0,0 1 1,-1 0-1,1 0 0,0 0 0,0 0 0,-1 0 1,0 0-1,1 1 0,-1-1 0,0 1 1,1 0-1,-5-2 0,-5 0-88,0 0-1,-1 1 1,0 0-1,-20 0 1,-6-1-1332,38 3 1373,1 0-1,-1 0 1,1 0 0,-1 0 0,0 0 0,1-1 0,-1 1 0,0 0 0,1 0 0,-1 0 0,0-1 0,1 1-1,-1 0 1,1 0 0,-1-1 0,1 1 0,-1 0 0,1-1 0,-1 1 0,1-1 0,-1 1 0,1-1 0,-1 1-1,1-1 1,0 1 0,-1-1 0,1 1 0,0-1 0,-1 0 0,1 1 0,0-1 0,0 0 0,0 1 0,0-1-1,-1 1 1,1-1 0,0 0 0,0-1 0,0-12-162</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48.217"/>
    </inkml:context>
    <inkml:brush xml:id="br0">
      <inkml:brushProperty name="width" value="0.05" units="cm"/>
      <inkml:brushProperty name="height" value="0.05" units="cm"/>
      <inkml:brushProperty name="color" value="#FF0066"/>
    </inkml:brush>
  </inkml:definitions>
  <inkml:trace contextRef="#ctx0" brushRef="#br0">123 629 6801,'-3'-14'621,"0"3"384,0 0-1,0 0 1,1-1 0,1 0 0,0 1-1,1-23 1,0 34-867,1-1 0,-1 0 0,0 0 0,0 1 0,0-1 0,0 0-1,0 0 1,0 1 0,0-1 0,0 0 0,0 0 0,0 1 0,0-1 0,0 0 0,-1 0 0,1 1 0,0-1 0,0 0-1,-1 1 1,1-1 0,-1 0 0,1 1 0,0-1 0,-2 0 0,2 1-46,-1 0 0,0 0-1,1 0 1,-1 0 0,0 0 0,1 0 0,-1 0-1,0 0 1,1 0 0,-1 1 0,0-1 0,1 0-1,-1 0 1,0 1 0,1-1 0,-1 0 0,1 1-1,-1-1 1,1 1 0,-2 0 0,-2 3 111,0-1-1,0 1 1,0 1 0,1-1-1,-6 8 1,-3 10 51,1 1 0,-11 33 1,18-45-231,1 0 0,0 1 1,1 0-1,0-1 1,1 1-1,0 0 0,1 17 1,1-28-25,-1 0 1,0 0 0,0 0-1,1-1 1,-1 1-1,0 0 1,1 0 0,-1 0-1,1 0 1,-1 0 0,1-1-1,0 1 1,-1 0-1,1 0 1,0-1 0,-1 1-1,1-1 1,0 1 0,0 0-1,0-1 1,-1 0-1,1 1 1,0-1 0,0 1-1,0-1 1,0 0 0,0 0-1,0 1 1,0-1 0,0 0-1,0 0 1,0 0-1,0 0 1,0 0 0,0 0-1,0-1 1,0 1 0,0 0-1,-1 0 1,1-1-1,0 1 1,2-1 0,2-1-1,0 1 0,-1-1 0,1 0 0,-1-1-1,1 1 1,-1-1 0,5-3 0,-2-1 20,0 0 0,-1 0-1,0-1 1,0 0-1,-1 0 1,0-1 0,-1 1-1,0-1 1,0 0-1,-1 0 1,0 0 0,0-1-1,-1 1 1,0-1 0,-1 1-1,0-14 929,14 34-360,-6-5-483,6 8 6,0 0-1,0 1 0,-2 0 0,0 1 0,-1 1 0,20 34 0,-19-26 68,0 1-1,-2 1 0,13 49 0,-21-67-155,-1 0 0,0 1 0,-1-1 0,0 1-1,0 0 1,-1-1 0,0 1 0,-1-1-1,0 1 1,-1 0 0,0-1 0,0 0 0,-1 1-1,0-1 1,-4 9 0,5-16-19,1 1 0,0 0 0,-1-1 1,0 1-1,0-1 0,0 0 0,0 0 0,0 1 0,0-1 1,0-1-1,-1 1 0,1 0 0,-1 0 0,1-1 0,-1 0 1,0 1-1,1-1 0,-1 0 0,0 0 0,0 0 0,0-1 1,0 1-1,0-1 0,0 0 0,0 0 0,0 0 1,0 0-1,0 0 0,0 0 0,0-1 0,0 0 0,-3 0 1,2-1-4,1 0 0,-1 0 0,1 0 1,-1 0-1,1 0 0,0-1 1,0 1-1,0-1 0,0 0 1,0 0-1,0 0 0,1 0 1,0-1-1,-1 1 0,1-1 0,1 1 1,-1-1-1,0 0 0,1 0 1,0 0-1,0 0 0,0 0 1,0-5-1,0-6-13,1 0 0,0 0 0,1 0 0,1 0 0,0 0 0,9-27 0,38-87-35,-8 22 40,-32 79 19,-1-1 0,-2 0-1,6-57 1,-12 85-10,0 0 1,0 0 0,1 0-1,-1 0 1,0 0-1,0-1 1,0 1 0,0 0-1,-1 0 1,1 0 0,0 0-1,0-1 1,-1 1-1,1 0 1,0 0 0,-1 0-1,0 0 1,1 0-1,-1 0 1,1 0 0,-1 0-1,0 0 1,0 0-1,1 1 1,-1-1 0,0 0-1,-1-1 1,0 3-3,1-1 0,0 0 1,0 0-1,0 1 0,0-1 0,0 1 0,0-1 1,0 1-1,0-1 0,0 1 0,0 0 1,0-1-1,1 1 0,-1 0 0,0 0 1,0-1-1,1 1 0,-1 0 0,0 0 0,1 0 1,-1 0-1,1 0 0,-1 0 0,1 0 1,-1 0-1,1 0 0,0 0 0,-1 2 1,0 0 0,0 0 1,0 0 0,0 0 0,0 0 0,1 0 0,-1 0-1,1 0 1,-1 1 0,1-1 0,0 0 0,0 0 0,1 0-1,-1 0 1,1 1 0,0-1 0,-1 0 0,1 0 0,0 0 0,1 0-1,-1-1 1,1 1 0,-1 0 0,1 0 0,0-1 0,0 1-1,0-1 1,0 0 0,0 1 0,1-1 0,2 2 0,-1-1 5,1-1 1,-1 0 0,0 0 0,0-1 0,1 1 0,-1-1-1,1 0 1,-1 0 0,1 0 0,-1-1 0,1 0-1,-1 1 1,1-2 0,0 1 0,-1 0 0,1-1 0,-1 0-1,1 0 1,-1-1 0,8-2 0,0-2 9,-1-1 0,0 0 1,0 0-1,0-1 0,-1-1 1,-1 1-1,1-2 0,-2 1 1,1-1-1,-1-1 0,-1 1 0,0-1 1,0-1-1,8-19 0,-6 9 10,0-1-1,-2 1 0,0-1 0,-2 0 1,-1-1-1,0 1 0,-1-31 1,-3 39-15,-1 0 0,0 1 1,-1-1-1,-1 1 0,-7-22 1,9 31-9,-1 1 0,1-1 1,-1 0-1,0 1 0,-1-1 0,1 1 1,-1-1-1,0 1 0,0 0 0,0 0 1,0 1-1,-1-1 0,0 0 0,0 1 1,0 0-1,0 0 0,0 0 1,-1 1-1,-5-3 0,8 4-5,1 1 0,0 0 0,0-1 0,-1 1-1,1 0 1,0 0 0,-1 0 0,1 0 0,0 0 0,0 0 0,-1 0 0,1 1 0,0-1-1,0 0 1,-1 1 0,1-1 0,0 1 0,0-1 0,0 1 0,0 0 0,0-1 0,-2 2 0,1 0-1,0 1 0,0-1 0,0 0 0,1 1 1,-1-1-1,1 1 0,-1 0 0,1-1 1,-2 5-1,1 3 7,-1-1 0,1 1 0,1 0 0,-1-1 0,1 12 0,2-4 64,1 0 1,1 0-1,0-1 0,1 1 1,1-1-1,0 0 0,1 0 1,1 0-1,0-1 0,19 27 1,-12-20 107,1-1 1,2-1 0,0-1-1,1 0 1,1-2 0,32 25-1,-45-38-80,0 1-1,1-1 1,0-1-1,0 1 0,0-1 1,0 0-1,0-1 0,1 0 1,-1 0-1,14 1 1,-17-3-23,1 0 0,0 0 0,-1 0 0,1-1 1,0 0-1,-1 0 0,1 0 0,-1-1 1,1 1-1,-1-1 0,0 0 0,0 0 1,0-1-1,0 1 0,0-1 0,0 0 0,-1 0 1,6-6-1,1-3 39,0-1 0,-1 0 1,0-1-1,-1 0 0,-1 0 0,0-1 0,-1 0 0,0 0 1,-1-1-1,-1 1 0,-1-1 0,0 0 0,-1 0 1,-1 0-1,0-23 0,-2 34-108,0-1-1,0 1 1,0 0-1,0 0 1,-1-1 0,0 1-1,0 0 1,0 0-1,-1 1 1,0-1-1,-4-6 1,6 9-46,-1 1 0,1-1 0,-1 0 0,0 0 0,1 1 1,-1-1-1,0 1 0,0 0 0,0-1 0,0 1 0,-1 0 0,1 0 0,0 0 0,0 1 0,-1-1 0,1 0 0,0 1 0,-1 0 0,1-1 1,0 1-1,-1 0 0,1 0 0,-1 0 0,1 1 0,0-1 0,-1 0 0,-3 2 0,5-2-98,0 0 0,1 1-1,-1-1 1,0 0 0,0 0-1,0 1 1,1-1 0,-1 0 0,0 1-1,0-1 1,1 1 0,-1-1 0,0 1-1,1-1 1,-1 1 0,1-1 0,-1 1-1,0 0 1,1-1 0,-1 1-1,1 0 1,0 0 0,-1-1 0,1 1-1,0 0 1,-1 0 0,1 0 0,0-1-1,0 1 1,0 0 0,0 0-1,0 0 1,0 0 0,0-1 0,0 1-1,0 0 1,0 0 0,0 1 0,12 9-1829</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48.477"/>
    </inkml:context>
    <inkml:brush xml:id="br0">
      <inkml:brushProperty name="width" value="0.05" units="cm"/>
      <inkml:brushProperty name="height" value="0.05" units="cm"/>
      <inkml:brushProperty name="color" value="#FF0066"/>
    </inkml:brush>
  </inkml:definitions>
  <inkml:trace contextRef="#ctx0" brushRef="#br0">1 214 5825,'2'-5'461,"0"1"0,1 0 0,0 0 0,0 0 0,0 0 0,0 0 0,0 1 0,6-5 0,3-3 277,28-30 2963,-32 35-3292,-1 0 1,0-1 0,-1 0-1,1-1 1,-1 1 0,-1-1-1,1 0 1,-1-1 0,7-17-1,-12 25-385,1 0-1,-1 0 1,0 1-1,1-1 0,-1 0 1,0 0-1,0 0 1,0 0-1,0 0 0,0 0 1,0 0-1,0 0 1,0 1-1,0-1 1,-1 0-1,1 0 0,0 0 1,0 0-1,-1 0 1,1 1-1,-1-1 0,1 0 1,-1 0-1,1 1 1,-1-1-1,1 0 1,-1 0-1,0 1 0,1-1 1,-1 1-1,0-1 1,1 1-1,-1-1 0,0 1 1,0-1-1,-1 0 1,0 1-33,1 0 1,0 0-1,0 0 1,0-1 0,-1 1-1,1 1 1,0-1-1,0 0 1,0 0 0,-1 0-1,1 1 1,0-1-1,0 0 1,0 1-1,0-1 1,0 1 0,0 0-1,-1-1 1,1 1-1,1 0 1,-1-1 0,0 1-1,0 0 1,0 0-1,0 0 1,0 0 0,0 2-1,-1 0 0,-1-1 0,1 2 0,1-1 0,-1 0 0,1 0 1,-1 1-1,1-1 0,0 0 0,0 1 0,0-1 0,0 1 0,1 0 0,0-1 0,0 1 0,0-1 0,0 1 0,0 0 1,1-1-1,-1 1 0,1-1 0,0 1 0,0-1 0,0 1 0,1-1 0,-1 0 0,1 0 0,0 1 0,0-1 0,0 0 1,0-1-1,0 1 0,1 0 0,-1-1 0,1 1 0,0-1 0,0 0 0,0 1 0,0-2 0,0 1 0,0 0 0,0-1 0,1 1 1,-1-1-1,6 2 0,-1-1-389,0 1 0,-1-1 0,1 0 0,0-1 0,1 0 0,-1 0 0,0-1 0,0 0 0,0 0 0,0-1 0,15-3 0,-4 0-530</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59.495"/>
    </inkml:context>
    <inkml:brush xml:id="br0">
      <inkml:brushProperty name="width" value="0.05" units="cm"/>
      <inkml:brushProperty name="height" value="0.05" units="cm"/>
      <inkml:brushProperty name="color" value="#FF0066"/>
    </inkml:brush>
  </inkml:definitions>
  <inkml:trace contextRef="#ctx0" brushRef="#br0">294 499 6081,'12'8'13528,"10"-3"-9442,25-3-6309,-36-2 3643,16 2-1019,-3 0-5,-1-1 0,47-5 0,-62 3-340,0-1 0,1 0 0,-1-1 1,0 1-1,0-2 0,0 1 0,-1-1 0,1-1 0,-1 1 0,0-1 1,9-8-1,-9 6-15,0 0 0,0 0 1,0-1-1,-1 0 0,0 0 1,-1-1-1,1 0 1,-2 0-1,1 0 0,-2 0 1,1-1-1,-1 0 0,0 1 1,-1-1-1,0 0 0,-1 0 1,0-1-1,-1 1 0,0 0 1,-1-14-1,-1 12-21,0 1 1,0 0-1,-1 0 1,0 0-1,-1 0 0,-1 0 1,0 1-1,0 0 0,-1 0 1,0 0-1,0 0 0,-1 1 1,-1 0-1,1 1 1,-2 0-1,1 0 0,-17-12 1,9 10-19,0 1 1,0 0 0,-1 1 0,0 1 0,0 1-1,-1 0 1,0 1 0,0 1 0,-30-3 0,35 6-11,1 1 0,-1 0 0,0 0 0,0 2 0,0-1 0,1 2 0,-1-1 0,1 2 0,0 0 1,-1 0-1,2 1 0,-1 0 0,1 1 0,-18 13 0,14-8 2,0 0 1,1 1-1,0 1 1,1 0-1,1 1 0,0 1 1,1 0-1,0 0 1,1 1-1,1 1 0,1-1 1,0 1-1,1 1 1,-8 32-1,9-24-36,2-10 96,1 1-1,0 0 1,1 0-1,1 0 1,2 31-1,-1-43-10,1 0 0,0 0 0,1-1 0,-1 1 0,1 0 0,0-1 0,0 1 0,1-1 0,-1 0 0,1 0 0,0 0 0,0 0 0,0 0 0,1-1 0,-1 1 0,1-1 0,0 0 0,0 0 0,0 0 0,0-1 1,0 0-1,1 1 0,-1-1 0,1-1 0,6 3 0,13 3 46,1-2 1,0 0 0,0-1 0,0-2 0,0 0 0,1-2 0,-1-1 0,0-1 0,0-1-1,0-1 1,0-1 0,-1-1 0,1-1 0,36-17 0,-37 12-765,-2 7 275</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50.418"/>
    </inkml:context>
    <inkml:brush xml:id="br0">
      <inkml:brushProperty name="width" value="0.05" units="cm"/>
      <inkml:brushProperty name="height" value="0.05" units="cm"/>
      <inkml:brushProperty name="color" value="#FF0066"/>
    </inkml:brush>
  </inkml:definitions>
  <inkml:trace contextRef="#ctx0" brushRef="#br0">730 159 4569,'-2'-5'498,"1"0"0,-1-1 0,1 1 0,0 0 0,0-1 0,1 1 0,-1-1 0,1 1 0,1-1 0,0-8 0,0 9-236,0 0-1,-1 0 0,0 0 0,0 0 0,0 0 1,0 0-1,-1 0 0,0 0 0,0 0 0,0 0 1,-1 1-1,0-1 0,-2-5 0,3 9-119,-1-1-1,0 1 0,1-1 1,-1 1-1,0 0 0,0-1 0,1 1 1,-1 0-1,0 0 0,0 1 1,0-1-1,0 0 0,0 1 1,-1-1-1,1 1 0,0-1 1,0 1-1,0 0 0,0 0 1,0 0-1,-1 0 0,1 1 0,0-1 1,0 0-1,0 1 0,0 0 1,0-1-1,-4 3 0,-6 1 153,-1 1 0,1 1 0,-14 8-1,-32 19-45,-14 7 23,1 4-1,-114 91 0,166-119-242,1 2-1,0 0 1,2 0 0,0 2 0,1 0-1,1 0 1,1 2 0,1 0 0,1 0-1,1 1 1,1 0 0,1 1 0,-9 42-1,14-47 95,1 0 0,1 0 0,1 1 0,0-1 0,2 0-1,0 1 1,1-1 0,1 0 0,1 0 0,1-1 0,0 0 0,1 0-1,16 28 1,-14-31-6,0-1 0,0 0 0,2 0-1,0-1 1,0 0 0,1-1 0,0-1-1,1 0 1,1 0 0,0-1 0,0-1-1,1-1 1,0 0 0,0 0 0,30 8-1,-19-9 84,0-2-1,1 0 1,-1-2-1,1-1 1,0-1-1,0-2 1,-1 0-1,1-2 1,47-10-1,-54 8-41,0-1 0,0-1 0,-1-1 0,1 0 0,-2-2 0,0 0 0,0-1 0,0 0 0,-2-2 0,1 0 0,-2-1 0,0 0 0,16-20 0,-13 11 60,0-2 1,-1 0-1,-2-1 0,23-50 1,-33 62-175,-1 0 0,0-1 0,0 1 1,-1-1-1,-1 0 0,-1 0 0,0 1 1,-1-1-1,-1 0 0,0 0 0,-6-29 0,1 19-28,-2 0 0,0 0 0,-2 1 0,-1 0 0,0 0 0,-2 1-1,-1 1 1,-19-24 0,21 31-14,-1 0 1,0 1-1,-2 1 0,1 0 0,-2 1 0,1 1 0,-2 0 1,1 1-1,-2 1 0,1 0 0,-31-9 0,17 8-44,0 2 0,-1 0 0,0 3 0,-42-3 0,56 8-791,0 0 0,-32 6-1,49-6 722,0 0-29,0 0 0,1 0 1,-1 0-1,0 0 0,1 0 1,-1 0-1,1 0 1,-1 0-1,0 0 0,1 1 1,-1-1-1,1 0 0,-1 0 1,0 1-1,1-1 1,-1 0-1,1 0 0,-1 1 1,1-1-1,-1 1 0,1-1 1,-1 1-1,1-1 0,-1 1 1,1-1-1,0 1 1,-1-1-1,1 1 0,0-1 1,0 1-1,-1-1 0,1 2 1,10 11-1300</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51.203"/>
    </inkml:context>
    <inkml:brush xml:id="br0">
      <inkml:brushProperty name="width" value="0.05" units="cm"/>
      <inkml:brushProperty name="height" value="0.05" units="cm"/>
      <inkml:brushProperty name="color" value="#FF0066"/>
    </inkml:brush>
  </inkml:definitions>
  <inkml:trace contextRef="#ctx0" brushRef="#br0">0 1504 6793,'1'-1'3980,"3"-11"-1492,1 5 1356,391-384 2329,-377 371-5949,270-293 3083,30-32-290,-165 198-2021,103-105-66,-251 246-1186,3-3-284</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52.337"/>
    </inkml:context>
    <inkml:brush xml:id="br0">
      <inkml:brushProperty name="width" value="0.05" units="cm"/>
      <inkml:brushProperty name="height" value="0.05" units="cm"/>
      <inkml:brushProperty name="color" value="#FF0066"/>
    </inkml:brush>
  </inkml:definitions>
  <inkml:trace contextRef="#ctx0" brushRef="#br0">0 497 8074,'4'-19'4589,"-4"19"-4488,0 0 0,1 0-1,-1 0 1,0 0 0,1 0-1,-1 0 1,0 0 0,0 0 0,1 0-1,-1 0 1,0 0 0,1 0 0,-1 0-1,0 0 1,1 0 0,-1 0-1,0 1 1,0-1 0,1 0 0,-1 0-1,0 0 1,0 0 0,1 1 0,-1-1-1,0 0 1,0 0 0,0 0 0,1 1-1,-1-1 1,0 0 0,0 0-1,0 1 1,21 34 3030,-18-28-3029,12 21 852,-1 1 1,-2 1-1,16 53 0,-26-57-783,-4-16-74,2-10-93,-1 0-1,1 1 1,0-1-1,0 0 0,0 0 1,-1 0-1,1 0 1,0 0-1,0 0 1,0 0-1,-1 0 1,1 0-1,0 0 0,0 0 1,0 0-1,-1 0 1,1 0-1,0 0 1,0 0-1,0 0 1,-1 0-1,1 0 0,0 0 1,0 0-1,0 0 1,-1 0-1,1 0 1,0-1-1,0 1 1,0 0-1,0 0 0,-1 0 1,1 0-1,0 0 1,0-1-1,0 1 1,0 0-1,0 0 1,0 0-1,-1-1 0,-1-7 32,-7-36-54,2-1 0,1-1-1,3 1 1,4-63 0,-1 101 18,1 1 0,0-1 0,1 1 0,-1 0 0,1-1 0,1 1 0,5-11 0,-8 16 3,1-1-1,0 1 1,0 0-1,0-1 1,0 1-1,0 0 1,0 0-1,0 0 0,1 0 1,-1 0-1,0 0 1,0 0-1,1 0 1,-1 0-1,1 1 1,-1-1-1,1 1 1,-1-1-1,1 1 1,-1-1-1,1 1 1,-1 0-1,1 0 0,0 0 1,-1 0-1,1 0 1,-1 0-1,1 0 1,0 1-1,-1-1 1,1 0-1,-1 1 1,1-1-1,-1 1 1,1 0-1,-1-1 1,3 3-1,4 3 39,1 0-1,-1 1 1,0 0 0,0 1-1,-1-1 1,0 1-1,0 1 1,-1 0 0,0 0-1,-1 0 1,0 0 0,0 1-1,6 20 1,-11-29-36,1-1 0,-1 1 1,0-1-1,0 1 1,0-1-1,1 1 0,-1 0 1,0-1-1,0 1 0,1-1 1,-1 1-1,1-1 0,-1 0 1,0 1-1,1-1 0,-1 1 1,1-1-1,-1 0 1,1 1-1,-1-1 0,1 0 1,-1 1-1,1-1 0,-1 0 1,1 0-1,0 0 0,-1 1 1,2-1-1,14-8 58,-12 4-53,0-1 1,0 1 0,0 0-1,-1-1 1,4-7-1,41-103 13,-35 78-21,1 2 1,22-39 0,-35 72-2,1 0-1,-1 0 1,0 0 0,1 0-1,-1 0 1,1 0 0,0 1-1,0-1 1,3-3 0,-4 5 0,0 0 0,-1 0 0,1-1 0,-1 1 0,1 0 0,0 0 0,-1 0 0,1 0 0,0 0 1,-1-1-1,1 1 0,0 0 0,-1 1 0,1-1 0,0 0 0,-1 0 0,1 0 0,-1 0 0,1 0 1,0 1-1,-1-1 0,1 0 0,0 1 0,3 2 10,-1 0 0,0 1 1,0-1-1,-1 1 0,1 0 0,-1 0 1,0-1-1,3 7 0,7 11 114,-11-18-91,1 0 0,0 0 1,0 0-1,1 0 0,-1-1 1,0 1-1,1-1 1,0 1-1,-1-1 0,1 0 1,0 0-1,0 0 0,1 0 1,-1-1-1,4 2 1,-4-3-13,0 1 0,1-1 0,-1 0 0,0 0 0,1-1 0,-1 1 0,0-1 0,0 1 0,1-1 0,-1 0 0,0 0 0,0-1 0,0 1 1,0-1-1,0 1 0,4-5 0,0 2-9,-1 0-1,0-1 1,0 0 0,-1 0 0,1-1 0,-1 0 0,0 0 0,0 0 0,-1 0-1,0-1 1,5-11 0,-1-1 15,-1 0 0,7-39 0,-4 17-12,-10 39-16,0 1 0,1-1 0,-1 1 0,1-1 0,-1 1 0,1-1 0,0 1 0,-1-1 0,1 1 0,0 0 0,0-1 0,0 1 0,0 0-1,0 0 1,0 0 0,1 0 0,-1 0 0,1-1 0,0 2 4,-1-1 1,0 1-1,0 0 1,0-1-1,1 1 0,-1 0 1,0 0-1,0 0 0,0 0 1,1 0-1,-1 1 0,0-1 1,0 0-1,0 0 0,0 1 1,1-1-1,-1 1 0,1 0 1,7 5 52,-1-1 1,0 2 0,0-1-1,12 14 1,2 0 130,-18-17-174,1 0 0,-1 0 1,1-1-1,0 0 0,0 0 1,0 0-1,0-1 0,0 1 0,0-1 1,1 0-1,-1-1 0,7 1 1,-10-1-137,0 0 0,0-1 0,0 1 1,0 0-1,0-1 0,0 1 1,0-1-1,-1 1 0,1-1 0,0 0 1,0 0-1,-1 0 0,1 0 1,0 0-1,-1 0 0,1 0 1,-1-1-1,1 1 0,-1 0 0,0-1 1,0 0-1,0 1 0,0-1 1,0 1-1,0-1 0,0 0 0,0 0 1,0 0-1,-1 1 0,1-1 1,-1 0-1,0 0 0,1 0 0,-1 0 1,0 0-1,0-3 0,-3-22-2247,-11-6 1025</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52.753"/>
    </inkml:context>
    <inkml:brush xml:id="br0">
      <inkml:brushProperty name="width" value="0.05" units="cm"/>
      <inkml:brushProperty name="height" value="0.05" units="cm"/>
      <inkml:brushProperty name="color" value="#FF0066"/>
    </inkml:brush>
  </inkml:definitions>
  <inkml:trace contextRef="#ctx0" brushRef="#br0">14 52 11042,'-13'8'4705,"13"0"-2856,3-1-409,7-6-912,7-1-224,4-8-248,5-3-208,8-8-984,-1-1-448,4 2 887</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53.138"/>
    </inkml:context>
    <inkml:brush xml:id="br0">
      <inkml:brushProperty name="width" value="0.05" units="cm"/>
      <inkml:brushProperty name="height" value="0.05" units="cm"/>
      <inkml:brushProperty name="color" value="#FF0066"/>
    </inkml:brush>
  </inkml:definitions>
  <inkml:trace contextRef="#ctx0" brushRef="#br0">157 1 10770,'1'7'1202,"3"54"5102,-1 2-4019,-3-44-2127,-1 0 0,-1 1 0,-1-1 0,-6 25 0,9-41-256,-1-1-1,1 0 0,-1 0 1,0 0-1,1 0 0,-1 0 1,0 0-1,0 0 0,0 0 1,0 0-1,-1 0 0,1-1 1,0 1-1,-1 0 0,1-1 1,-1 1-1,0-1 0,0 1 1,1-1-1,-1 0 0,0 0 1,0 0-1,0 0 0,0 0 1,0 0-1,0-1 0,0 1 1,-3 0-1,2-2-143,0 1-1,0-1 1,0 1-1,0-1 1,1 0-1,-1 0 1,0 0-1,1-1 1,-1 1-1,1-1 1,-1 1-1,1-1 1,-1 0-1,1 0 1,0 0-1,0 0 1,0 0-1,0-1 1,1 1-1,-3-4 1,-5-7-301,1-1 1,0-1 0,-6-18 0,11 27 596,0-1 1,1 0-1,0-1 0,1 1 1,-1 0-1,1 0 1,1-1-1,0 1 1,0-9-1,0 16-5,0-1 0,0 1 1,0-1-1,0 1 0,0-1 0,0 1 0,0-1 0,1 1 0,-1 0 0,0-1 0,0 1 1,0-1-1,1 1 0,-1-1 0,0 1 0,0 0 0,1-1 0,-1 1 0,0 0 1,1-1-1,-1 1 0,0 0 0,1-1 0,-1 1 0,1 0 0,-1 0 0,1 0 0,-1-1 1,0 1-1,1 0 0,-1 0 0,1 0 0,-1 0 0,1 0 0,-1 0 0,1 0 1,-1 0-1,1 0 0,-1 0 0,1 0 0,-1 0 0,1 0 0,-1 0 0,0 0 0,1 0 1,-1 1-1,1-1 0,-1 0 0,1 0 0,-1 0 0,0 1 0,1 0 0,27 19 1751,-21-14-1144,38 33 1396,24 19-14,-62-54-1923,0 1 1,-1-1-1,1 0 1,1-1-1,-1 0 0,0 0 1,1 0-1,13 2 1,-19-5-134,1 0 1,-1 1-1,1-1 1,0 0-1,-1-1 0,1 1 1,-1 0-1,1-1 1,-1 1-1,0-1 1,1 0-1,-1 0 1,1 0-1,-1 0 1,0 0-1,0-1 1,0 1-1,0-1 0,0 1 1,0-1-1,0 0 1,0 0-1,-1 1 1,1-1-1,-1-1 1,1 1-1,-1 0 1,0 0-1,0 0 0,0-1 1,0 1-1,1-4 1,2-8-827,-1 0 0,0 0-1,-1 0 1,1-22 0,-3 24-116,3-24-190</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53.555"/>
    </inkml:context>
    <inkml:brush xml:id="br0">
      <inkml:brushProperty name="width" value="0.05" units="cm"/>
      <inkml:brushProperty name="height" value="0.05" units="cm"/>
      <inkml:brushProperty name="color" value="#FF0066"/>
    </inkml:brush>
  </inkml:definitions>
  <inkml:trace contextRef="#ctx0" brushRef="#br0">50 114 6281,'-20'-42'3778,"13"29"-1945,1 0-1,1-1 1,-6-18-1,19 37 1472,5 11-2235,166 305 3416,-146-256-4485,-20-44 8,-4-7-1184</inkml:trace>
  <inkml:trace contextRef="#ctx0" brushRef="#br0" timeOffset="1">166 351 7426,'-85'-31'3930,"74"26"1987,11 0-2403,20-3-1100,-7 4-2203,19-11 341,-1 0 0,0-2 0,34-26 0,-22 9-2457,-16 6-7851,-18 17 8304</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53.994"/>
    </inkml:context>
    <inkml:brush xml:id="br0">
      <inkml:brushProperty name="width" value="0.05" units="cm"/>
      <inkml:brushProperty name="height" value="0.05" units="cm"/>
      <inkml:brushProperty name="color" value="#FF0066"/>
    </inkml:brush>
  </inkml:definitions>
  <inkml:trace contextRef="#ctx0" brushRef="#br0">1 107 6977,'4'-4'14568,"8"7"-11739,20 12-3275,56 45 901,-87-59-451,1 0 0,-1 0 1,1 0-1,0 0 0,-1-1 1,1 1-1,0 0 0,0-1 1,0 1-1,-1-1 0,1 0 1,0 1-1,0-1 1,0 0-1,0 0 0,0 0 1,0-1-1,0 1 0,-1 0 1,1-1-1,0 1 0,0-1 1,0 1-1,1-2 0,-1 0 6,1 0 0,-1 0 0,0 0-1,0 0 1,0-1 0,-1 1-1,1 0 1,-1-1 0,1 1-1,-1-1 1,0 0 0,0 0 0,2-5-1,0-6 69,0 0 0,-1 0 1,-1 0-1,0-1 0,-2-16 0,-2-13 1161,3 44-1215,20 9 286,-6 0-195,-7-5-96,37 18 300,-41-20-289,0-1 1,0 0 0,-1 0-1,1-1 1,0 1-1,0-1 1,0 1 0,0-1-1,0 0 1,0 0-1,0 0 1,0-1-1,0 1 1,0-1 0,-1 1-1,4-2 1,1-6-474,-7 0-6061</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54.390"/>
    </inkml:context>
    <inkml:brush xml:id="br0">
      <inkml:brushProperty name="width" value="0.05" units="cm"/>
      <inkml:brushProperty name="height" value="0.05" units="cm"/>
      <inkml:brushProperty name="color" value="#FF0066"/>
    </inkml:brush>
  </inkml:definitions>
  <inkml:trace contextRef="#ctx0" brushRef="#br0">1 237 10258,'9'-64'4118,"-9"62"-3927,1 1 0,-1-1 1,1 1-1,-1 0 0,1-1 0,0 1 0,0 0 0,-1-1 0,1 1 0,0 0 0,0 0 0,0 0 0,0 0 0,1 0 0,-1 0 0,0 0 0,0 0 0,1 1 0,-1-1 0,0 0 0,1 1 0,-1-1 0,1 1 0,-1-1 0,0 1 0,1 0 1,-1 0-1,1 0 0,-1-1 0,1 1 0,1 1 0,2-1 126,-1 0 1,1 1-1,-1 0 1,1 0 0,-1 0-1,0 1 1,6 1-1,-1 2 118,1 0-1,-2 1 0,1 0 1,11 10-1,-17-14-385,0 1 0,-1-1 1,0 1-1,1 0 0,-1-1 0,0 1 1,-1 0-1,1 0 0,0 0 0,-1 0 1,0 1-1,1-1 0,-1 0 0,-1 1 0,1-1 1,0 7-1,-6 0 39,4-10-84,1 0 0,-1 0 1,1 0-1,0 0 0,-1-1 0,1 1 1,-1 0-1,1 0 0,0 0 1,-1 0-1,1-1 0,0 1 0,-1 0 1,1 0-1,0-1 0,-1 1 1,1 0-1,0 0 0,-1-1 0,1 1 1,0 0-1,0-1 0,-1 1 1,1 0-1,0-1 0,0 1 0,0-1 1,0 1-1,-1 0 0,1-1 1,0 1-1,0-1 0,0 1 0,0 0 1,0-1-1,0 1 0,0-2 1,-5-19 4,0-1 1,-2-31 0,7 46-16,-1-1 0,2 1 0,-1-1 1,1 1-1,0-1 0,0 1 0,1 0 0,0-1 0,1 1 0,-1 0 0,8-12 0,-8 14 28,2 0 0,-1 0 0,1 1-1,-1-1 1,1 1 0,0 0 0,1 0 0,8-7-1,-11 10-113,-1 0-1,1 1 1,-1-1-1,1 1 1,-1-1-1,1 1 1,0-1-1,-1 1 1,1 0-1,0-1 1,-1 1-1,1 0 0,0 0 1,2 1-1,-2-1-283,0 1 0,0 0-1,0 0 1,0 0-1,0 0 1,0 0-1,-1 0 1,1 0-1,0 0 1,-1 1-1,1-1 1,-1 1-1,1-1 1,1 4-1,10 10-4470,-2-8 3608</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54.812"/>
    </inkml:context>
    <inkml:brush xml:id="br0">
      <inkml:brushProperty name="width" value="0.05" units="cm"/>
      <inkml:brushProperty name="height" value="0.05" units="cm"/>
      <inkml:brushProperty name="color" value="#FF0066"/>
    </inkml:brush>
  </inkml:definitions>
  <inkml:trace contextRef="#ctx0" brushRef="#br0">0 163 7538,'1'0'8740,"11"-2"-7326,1-3-606,0 0 0,0-1 0,0 0 0,13-9 0,-17 10-465,1-1 158,0 0 0,-1-1-1,0 0 1,12-11-1,-19 15-419,1 1-1,-1-1 0,0 0 0,0 0 0,0 0 1,0 0-1,0 0 0,0 0 0,-1 0 0,0-1 1,0 1-1,0 0 0,0-1 0,0 1 0,0-6 1,-1 8-79,0 0 1,0 0-1,0 1 1,0-1-1,0 0 1,-1 0 0,1 1-1,0-1 1,0 0-1,-1 0 1,1 1 0,0-1-1,-1 0 1,1 1-1,-1-1 1,1 0-1,-1 1 1,1-1 0,-1 1-1,1-1 1,-1 1-1,1-1 1,-1 1 0,0-1-1,1 1 1,-1 0-1,0-1 1,1 1-1,-1 0 1,0 0 0,0-1-1,1 1 1,-1 0-1,0 0 1,0 0-1,1 0 1,-1 0 0,0 0-1,0 0 1,-1 0-1,0 0-5,0 1 0,0-1 0,0 1-1,0-1 1,0 1 0,0-1-1,-1 1 1,1 0 0,1 0 0,-1 0-1,0 0 1,0 1 0,-3 2 0,2-1-6,0 1 0,-1 1 1,1-1-1,1 0 0,-1 1 1,1-1-1,0 1 1,0 0-1,0 0 0,1 0 1,-1 0-1,1 0 1,0 0-1,1 0 0,-1 0 1,1 1-1,0-1 1,1 0-1,-1 0 0,1 0 1,0 0-1,0 0 0,0 0 1,1 0-1,2 5 1,-2-5 25,0-1 1,0 0 0,1 0-1,-1-1 1,1 1 0,0 0 0,0-1-1,0 0 1,1 1 0,-1-1-1,1-1 1,-1 1 0,1 0-1,0-1 1,0 0 0,0 0 0,1 0-1,-1 0 1,0-1 0,1 0-1,-1 1 1,1-2 0,-1 1-1,1 0 1,-1-1 0,1 0 0,0 0-1,6-2 1,-1 1 145,0-2-1,-1 1 1,1-1 0,-1-1 0,0 0-1,0 0 1,0-1 0,0 0 0,-1 0-1,13-11 1,-3 0-598,-1-1-1,0 0 0,16-24 1,-14-3-4527,-4 24 3421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48.880"/>
    </inkml:context>
    <inkml:brush xml:id="br0">
      <inkml:brushProperty name="width" value="0.05" units="cm"/>
      <inkml:brushProperty name="height" value="0.05" units="cm"/>
      <inkml:brushProperty name="color" value="#FF0066"/>
    </inkml:brush>
  </inkml:definitions>
  <inkml:trace contextRef="#ctx0" brushRef="#br0">0 273 4705,'10'-84'2973,"-11"109"4908,1-21-7746,0 0 0,1 1 1,0-1-1,-1 0 1,1 0-1,0 0 1,1 0-1,-1 0 0,1-1 1,0 1-1,0 0 1,0-1-1,4 6 0,-5-8-117,0 0 0,0 1 0,0-1 1,0 0-1,1 0 0,-1 0 0,0 0 0,0 0 0,1-1 0,-1 1 0,1 0 0,-1 0 0,1-1 0,-1 1 0,1-1 0,2 1 0,-3-1-9,0 0-1,0-1 1,-1 1 0,1 0 0,0 0-1,0-1 1,0 1 0,-1-1 0,1 1-1,0-1 1,0 1 0,-1-1-1,1 1 1,0-1 0,-1 1 0,1-1-1,-1 0 1,1 1 0,-1-1 0,1 0-1,-1 0 1,1 0 0,2-8 31,0 1-1,0-1 1,-1 1 0,2-18-1,1 1 22,-3 24-96,-1-1 0,1 1-1,0 0 1,-1 0 0,1 0-1,0 1 1,0-1 0,0 0 0,0 1-1,0-1 1,0 1 0,0 0-1,0-1 1,0 1 0,0 0 0,0 0-1,0 1 1,0-1 0,3 1-1,18-2 118,-16 1-39,1-1-1,-1 0 1,1-1-1,-1 0 1,0 0-1,0 0 1,11-6-1,-15 6 26,-1 1 0,1-1 1,-1 1-1,0-1 0,0 0 0,0 0 0,0 0 0,0 0 0,-1 0 1,1 0-1,0-1 0,-1 1 0,0-1 0,0 1 0,1-1 1,-1 1-1,-1-1 0,1 0 0,0 1 0,-1-1 0,1 0 1,-1 1-1,0-1 0,0 0 0,0 0 0,0 0 0,-1-4 1,0 3-1,0 0 0,0 1 0,-1-1 0,1 0 0,-1 0 0,0 1 0,0-1 0,0 1 0,0-1 0,-1 1 0,1 0 0,-5-4 0,-37-30-1894,41 35 1383,-4-3-342</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8:55.242"/>
    </inkml:context>
    <inkml:brush xml:id="br0">
      <inkml:brushProperty name="width" value="0.05" units="cm"/>
      <inkml:brushProperty name="height" value="0.05" units="cm"/>
      <inkml:brushProperty name="color" value="#FF0066"/>
    </inkml:brush>
  </inkml:definitions>
  <inkml:trace contextRef="#ctx0" brushRef="#br0">59 0 11626,'6'17'6514,"-2"-6"-905,-3-6-1936,-7 6-1481,-6-4-823,-7-4-937,3 7-552,0-7-1105,16 11-1775</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9:02.769"/>
    </inkml:context>
    <inkml:brush xml:id="br0">
      <inkml:brushProperty name="width" value="0.05" units="cm"/>
      <inkml:brushProperty name="height" value="0.05" units="cm"/>
      <inkml:brushProperty name="color" value="#FF0066"/>
    </inkml:brush>
  </inkml:definitions>
  <inkml:trace contextRef="#ctx0" brushRef="#br0">205 668 8338,'7'2'7172,"10"-2"-4371,-13 0-2757,53 2 1161,1 3 1,108 23-1,-138-22-1002,1-1 0,-1-1 0,1-1 0,0-2 1,45-4-1,-56 1-63,0-1 1,0-1-1,0-1 1,0 0-1,-1-1 1,0-1-1,0-1 1,-1 0-1,29-20 1,-25 13-25,-1 0 1,0-2 0,28-31 0,-39 39-106,0-1 1,-1-1-1,0 1 1,0-1-1,-1-1 1,-1 1-1,0-1 1,7-24-1,-11 32-7,1-1-1,-1 0 0,0 0 1,-1 1-1,1-1 1,-1 0-1,0 0 0,0 0 1,0 0-1,-1 0 0,1 0 1,-1 0-1,0 1 1,-1-1-1,1 0 0,-1 1 1,0-1-1,-3-5 0,-6-7-1,0 0 1,-1 0-1,0 1 0,-2 0 0,0 1 0,0 1 0,-1 0 0,-31-21 0,-4 2-7,-95-45-1,124 67-21,-1 2 0,-1 0-1,0 1 1,0 2 0,-45-8-1,52 13-14,0 0-1,0 1 1,0 0-1,0 1 1,0 1-1,1 1 1,-1 0-1,1 1 0,-28 11 1,9-1-49,-45 26 0,68-33 82,1 0 1,-1 1-1,1 0 0,1 1 0,-1 0 0,1 0 1,-11 16-1,-8 16 9,1 1-1,3 1 1,1 1 0,2 0 0,-28 89 0,47-123 37,-1 1 0,1 0 0,1 0 1,0 0-1,1 0 0,0 0 1,0 0-1,1 0 0,1 0 1,0 0-1,0 0 0,1 0 0,1-1 1,8 20-1,-7-22-77,0 0 0,0 0 1,1 0-1,0-1 0,0 0 0,1 0 1,0 0-1,0-1 0,1 0 0,0-1 1,0 1-1,0-2 0,0 1 1,1-1-1,0 0 0,0-1 0,12 3 1,17 1-1480,-1-10 588</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9:05.824"/>
    </inkml:context>
    <inkml:brush xml:id="br0">
      <inkml:brushProperty name="width" value="0.05" units="cm"/>
      <inkml:brushProperty name="height" value="0.05" units="cm"/>
      <inkml:brushProperty name="color" value="#FF0066"/>
    </inkml:brush>
  </inkml:definitions>
  <inkml:trace contextRef="#ctx0" brushRef="#br0">1753 121 6945,'-1'-1'552,"-1"-1"-1,0 1 0,1 0 0,-1 0 0,0 0 1,0 0-1,1 0 0,-1 0 0,0 0 0,-2 0 0,-36-2 1751,4 3-654,1-3-662,-268-16 2324,264 17-2836,-62-10 1,63 5-39,-64-1 1,-188 13 287,206-5-319,-110-15 0,76 3-310,97 12-90,0 0 0,0 2 0,-22 3-1,-41 4 92,52-6-87,28-2-5,0 0-1,-1 0 1,1-1-1,0 0 1,0 1 0,-1-1-1,1-1 1,0 1-1,0-1 1,0 0-1,-8-2 1,-17 0 357,24 3 208,2 11-379,4-9-187,0 0 0,1 0 0,-1-1-1,0 1 1,1 0 0,-1-1 0,1 1 0,-1-1-1,1 0 1,0 0 0,0 1 0,2 0 0,23 19 7,-11-4-5,-4-2-1,1-1 0,20 17 0,-10-23-65,-10-6 19,-13-2 41,0 0 1,0 0 0,0 0-1,1 0 1,-1 0 0,0 0-1,0 0 1,0 0 0,0 0-1,0 0 1,1 0 0,-1-1-1,0 1 1,0 0 0,0 0-1,0 0 1,0 0 0,0 0-1,0 0 1,1 0 0,-1 0-1,0 0 1,0-1 0,0 1-1,0 0 1,0 0 0,0 0-1,0 0 1,0 0 0,0-1-1,0 1 1,0 0 0,0 0-1,0 0 1,0 0 0,0 0 0,0-1-1,0 1 1,0 0 0,0 0-1,0 0 1,0 0 0,0 0-1,0-1 1,0 1 0,0 0-1,0 0 1,0 0 0,0 0-1,0 0 1,0 0 0,0-1-1,-1 1 1,-7-13-22,-1 0 0,-1 0 1,0 1-1,0 0 0,-1 0 0,-17-12 1,18 15 20,5 5-16,0-1 1,0 2 0,-1-1 0,1 0-1,-1 1 1,1 0 0,-1 0 0,0 1-1,-11-4 1,-17-6 2,35 12 14,-1 0 0,0 0 0,0 0 0,0 0 0,1-1 0,-1 1 0,0 0 0,0 0 0,0 0 0,1 0 0,-1 0 0,0 0 0,0 0-1,0-1 1,1 1 0,-1 0 0,0 0 0,0 0 0,0 0 0,0-1 0,0 1 0,1 0 0,-1 0 0,0 0 0,0-1 0,0 1 0,0 0-1,0 0 1,0 0 0,0-1 0,0 1 0,0 0 0,0 0 0,0-1 0,0 1 0,0 0 0,0 0 0,0-1 0,0 1 0,0 0 0,0 0 0,0 0-1,0-1 1,0 1 0,0 0 0,-1 0 0,1 0 0,0-1 0,0 1 0,0 0 0,0 0 0,0 0 0,-1 0 0,1-1 0,0 1 0,0 0-1,-1 0 1,23-2 51,-17 2-43,43 1 62,50-4 0,17-5-43,-115 8-25,1 0 0,0-1 0,-1 1 0,1 0 0,0 0 0,-1 0 0,1 0 0,0 0 0,0 0-1,-1 0 1,1 0 0,0 0 0,-1 0 0,1 0 0,0 0 0,-1 1 0,1-1 0,0 0 0,-1 0 0,1 1 0,0-1 0,-1 0 0,1 1 0,-1-1 0,1 1 0,-1-1 0,1 1 0,-1-1 0,1 1 0,-1-1 0,1 1 0,-1-1 0,0 1 0,1 0 0,0 0 0,-10 16 810,7-6-736,0 1 1,0-1 0,-2 0-1,1-1 1,-1 1-1,-1 0 1,0-1 0,-10 16-1,-11 13 213,20-32-221,0 1 1,1 0 0,0 0 0,1 0-1,-1 1 1,1 0 0,1 0-1,-3 11 1,6-20-81,-1 0 1,1 0-1,0 0 0,0 0 1,0 0-1,0 0 1,0 1-1,0-1 0,0 0 1,0 0-1,0 0 0,0 0 1,0 0-1,0 0 0,-1 1 1,1-1-1,0 0 1,0 0-1,0 0 0,0 0 1,0 0-1,0 0 0,0 1 1,0-1-1,0 0 0,0 0 1,0 0-1,1 0 0,-1 0 1,0 0-1,0 1 1,0-1-1,0 0 0,0 0 1,0 0-1,0 0 0,0 0 1,0 0-1,0 0 0,0 1 1,0-1-1,1 0 1,-1 0-1,0 0 0,0 0 1,0 0-1,0 0 0,0 0 1,0 0-1,0 0 0,1 0 1,-1 0-1,0 0 0,0 0 1,0 0-1,0 0 1,0 0-1,1 0 0,-1 0 1,0 0-1,0 0 0,0 0 1,0 0-1,0 0 0,0 0 1,1 0-1,-1 0 1,0 0-1,10-9-1380,-1 2 442,13-2 122</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9:09.685"/>
    </inkml:context>
    <inkml:brush xml:id="br0">
      <inkml:brushProperty name="width" value="0.05" units="cm"/>
      <inkml:brushProperty name="height" value="0.05" units="cm"/>
      <inkml:brushProperty name="color" value="#FF0066"/>
    </inkml:brush>
  </inkml:definitions>
  <inkml:trace contextRef="#ctx0" brushRef="#br0">143 563 5113,'-10'-9'11106,"33"11"-8512,-11-1-2787,65 11 1070,-23-3-209,79 2-1,-35-6-180,-69-3-185,0 0 0,1-2 1,-1-1-1,0-1 1,44-9-1,-36 1 262,67-28 1,-89 32-532,0-2 0,0 0 0,-1-1 0,-1 0 0,1-1 0,-2 0 0,13-13 1,-21 19-23,-1 0 0,1 1 0,-1-1 0,0-1 0,-1 1 0,1 0 1,-1-1-1,1 1 0,-1-1 0,-1 0 0,1 0 0,-1 1 0,2-11 1,-3 9 5,-1 0 0,1 1 1,-1-1-1,-1 1 0,-2-10 1,3 13-10,0 0 0,0 0 1,0 0-1,0 0 0,0 0 1,0 0-1,0 0 0,-1 0 0,1 0 1,-1 0-1,1 1 0,-1-1 1,0 0-1,0 1 0,0 0 1,-4-3-1,1 2 2,0 0 0,0 0 1,0 0-1,0-1 0,0 0 0,0 0 1,-6-6-1,6 5-3,0 0 1,0 0 0,-1 1-1,1 0 1,-1 0-1,-11-4 1,-2-2 51,2 0 0,-1-1 0,1-1 0,-20-17 0,-35-21 87,15 7-66,50 35-81,0 1-1,-1 0 0,0 0 1,0 0-1,-1 1 1,1 1-1,-1-1 1,0 1-1,-1 1 1,1 0-1,-16-4 0,-21 3-26,17 2 36,-55-11 0,72 9-15,0 2 0,0 0 0,-1 0 0,1 1-1,0 0 1,0 1 0,-1 0 0,1 1 0,0 1-1,0 0 1,-1 1 0,2 0 0,-1 0 0,0 1-1,1 1 1,0 0 0,0 1 0,0 0 0,0 0-1,1 1 1,0 1 0,1 0 0,0 0 0,-15 18-1,12-13 5,1 0 0,0 1-1,1 1 1,1 0-1,0 0 1,1 1 0,1 0-1,-10 29 1,14-33-3,0 0 1,1 0 0,0 0 0,1 1-1,0-1 1,1 1 0,1-1-1,0 1 1,0-1 0,1 0-1,1 1 1,3 11 0,-2-16 6,-1 1-1,1-1 1,0 0 0,1-1 0,0 1 0,0-1-1,1 0 1,0 0 0,0 0 0,0-1 0,1 0-1,0 0 1,0-1 0,1 0 0,-1 0 0,1 0-1,13 4 1,-9-4 74,1-1 0,0 0 0,0-1 0,0 0 0,1-1 0,-1-1 0,0 0 0,25-2 0,-3-3 305,1-1 0,37-12 0,-69 16-292,-2 0-158,-1 1 0,0-1 0,0 1 0,1-1 1,-1 1-1,0 0 0,1-1 0,-1 1 0,1 0 0,-1 0 0,0 0 1,1 0-1,-1 0 0,0 0 0,1 1 0,-1-1 0,1 0 0,-1 1 1,0-1-1,0 1 0,1-1 0,-1 1 0,0 0 0,0-1 0,0 1 1,1 0-1,-1 0 0,0 0 0,0 0 0,1 1 0,7 20-662</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9:13.975"/>
    </inkml:context>
    <inkml:brush xml:id="br0">
      <inkml:brushProperty name="width" value="0.05" units="cm"/>
      <inkml:brushProperty name="height" value="0.05" units="cm"/>
      <inkml:brushProperty name="color" value="#FF0066"/>
    </inkml:brush>
  </inkml:definitions>
  <inkml:trace contextRef="#ctx0" brushRef="#br0">289 806 3977,'-2'-3'870,"0"0"0,0 0 1,1 0-1,-1-1 0,1 1 0,0-1 1,-1 1-1,1 0 0,1-1 0,-1 0 1,1 1-1,-1-7 0,1 9-749,0-1 1,0 0-1,1 1 0,-1-1 0,0 0 0,1 1 1,-1-1-1,1 0 0,-1 1 0,1-1 1,0 1-1,0-1 0,0 1 0,0-1 0,0 1 1,0 0-1,0 0 0,0-1 0,0 1 1,1 0-1,-1 0 0,0 0 0,1 0 0,-1 0 1,1 1-1,-1-1 0,1 0 0,-1 1 0,4-2 1,0 1-56,0-1 1,0 1-1,0-1 0,0 0 1,-1-1-1,1 1 1,-1-1-1,8-6 0,6-3 73,-15 11-101,1-1-1,-1 1 1,0 0 0,1 0-1,-1 1 1,1-1 0,0 1-1,-1 0 1,1 0 0,-1 0-1,1 0 1,-1 0 0,1 1-1,-1 0 1,1-1 0,4 3-1,17 2 191,466 3 2517,-121-37-1460,-36 1-102,-288 26-1061,-1-3-1,1-2 0,86-25 1,-127 30-114,0 0 1,0 0-1,0 0 1,0 0 0,-1-1-1,1 0 1,-1 0-1,1 0 1,-1-1 0,0 1-1,0-1 1,-1 0 0,4-4-1,-5 5 1,-1 1 0,1-1 0,-1 0 0,0 1 0,0-1-1,0 0 1,0 0 0,-1 0 0,1 0 0,-1 1 0,0-1 0,1 0 0,-1 0 0,-1 0-1,1 0 1,0 0 0,-1 0 0,1 0 0,-1 0 0,0 0 0,0 1 0,0-1 0,-1 0-1,-1-3 1,-7-9-1,0 0-1,0 1 1,-1 0-1,-1 1 0,0 1 1,-21-17-1,7 9-8,0 2 0,-47-26 1,25 23-16,-1 2 1,-1 2-1,-97-19 1,47 13-19,52 12-42,1-3 1,1-1-1,1-2 1,-64-35-1,92 44 29,-1 0 1,1 1-1,-1 1 0,-1 1 0,1 0 0,-1 1 0,0 1 0,1 1 1,-34 1-1,0 2 0,0 3 1,-67 14-1,84-12 47,0 2 0,0 1-1,1 1 1,0 2 0,1 1 0,0 2-1,1 1 1,1 2 0,-49 36-1,58-36-8,-8 4 5,1 2 0,1 1 0,2 1 0,-46 57 0,64-72 3,1 0 0,0 0 0,1 0-1,0 1 1,1 0 0,-5 17 0,9-25 0,0 0 1,1 0-1,-1 0 1,1-1-1,0 1 0,0 0 1,1 0-1,-1 0 1,1 0-1,0-1 1,0 1-1,0 0 1,0-1-1,1 1 1,-1-1-1,1 1 0,0-1 1,0 0-1,0 1 1,0-1-1,1 0 1,0-1-1,-1 1 1,1 0-1,6 4 0,6 3 19,1 1 0,1-2 0,-1 0 0,2-1 0,-1-1 0,36 10 0,114 16 146,-144-29-156,18 3 59,0-2 1,0-2-1,0-1 0,1-3 1,-1-1-1,0-2 0,48-11 1,-46 5-371,0-3-1,-1-2 1,54-27 0,-96 42 196,1 0 0,-1 0-1,0 0 1,0-1 0,0 1-1,1 0 1,-1 0 0,0 0-1,0 0 1,0 0 0,1 0-1,-1-1 1,0 1 0,0 0-1,0 0 1,1 0 0,-1 0-1,0 0 1,0 0 0,1 0-1,-1 0 1,0 0 0,0 0-1,1 0 1,-1 0 0,0 0-1,0 0 1,1 0 0,-1 0-1,0 1 1,0-1 0,0 0-1,1 0 1,-1 0 0,0 0-1,0 0 1,0 0 0,1 1-1,-1-1 1,0 0 0,0 0-1,0 0 1,0 1 0,1-1-1,-1 0 1,0 0 0,0 0-1,0 1 1,0-1 0,0 0-1,0 0 1,0 1 0,0-1-1,0 0 1,0 0 0,0 1-1,0-1 1,-1 13-2053</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9:19.513"/>
    </inkml:context>
    <inkml:brush xml:id="br0">
      <inkml:brushProperty name="width" value="0.05" units="cm"/>
      <inkml:brushProperty name="height" value="0.05" units="cm"/>
      <inkml:brushProperty name="color" value="#FF0066"/>
    </inkml:brush>
  </inkml:definitions>
  <inkml:trace contextRef="#ctx0" brushRef="#br0">396 1460 2633,'-5'1'441,"0"0"1,1 0 0,-1-1 0,0 0-1,0 0 1,1 0 0,-1 0 0,0-1 0,0 0-1,1 0 1,-1 0 0,1-1 0,-1 1-1,1-1 1,-1 0 0,1 0 0,0-1 0,0 0-1,0 1 1,0-1 0,1 0 0,-6-7-1,37 33 5976,-12-13-6244,1 0 0,25 10 1,-34-18-75,0 0 0,0 0 0,0-1 0,1 0 0,-1 0 0,0-1 0,1 0 1,-1-1-1,0 1 0,15-5 0,8 1 187,64-1 556,115 10 0,-16 0-302,289-16 622,-161 27-673,-62 1-197,-220-18-193,1-2-1,69-13 1,77-29 261,11-3-146,-73 25-59,0-6 0,221-84 0,-317 101-118,0-1-1,-1-2 0,-1 0 0,0-2 1,47-40-1,-67 51 6,0-2 0,-1 1-1,1-1 1,-2 1 0,1-2 0,-1 1-1,0-1 1,-1 1 0,0-1 0,3-10-1,-5 12 1,0-1 0,-1 1 0,0-1 0,-1 1 0,0-1 0,0 1 0,0-1 0,-1 1 0,0-1 0,-1 1 0,0-1 0,0 1 0,0 0 0,-6-12 0,-7-9-31,-1 1 0,-1 0 0,-1 1 0,-1 1 0,-2 0 0,0 2 0,-2 1 0,0 0 0,-1 2 0,-2 0 0,0 2 0,0 1-1,-2 1 1,-45-18 0,-175-62 12,63 26-7,54 13-7,67 28-21,-126-40 0,-110-7-13,-459-58 0,699 130 14,0 2 1,1 3 0,-1 3 0,0 2-1,1 3 1,0 3 0,1 2-1,0 2 1,2 3 0,0 3-1,1 2 1,1 2 0,-56 37 0,81-43 0,1 1-1,1 2 1,1 1 0,1 1 0,1 1 0,1 0 0,2 2 0,-23 38 0,17-19-4,2 1 1,2 2 0,2 0 0,-23 85-1,37-109 14,1 1 0,1 0-1,2 0 1,1 0 0,1 0-1,1 0 1,1 0 0,6 32-1,-4-44 3,1 1 0,0 0 0,1-1 0,1 0 0,0 0-1,1-1 1,1 0 0,0 0 0,1 0 0,0-1 0,1-1 0,1 0-1,0 0 1,0-1 0,15 11 0,-6-8 25,2 0 0,0-2 0,0-1 0,1-1 0,0 0 0,1-2 0,0-1 0,0-1 0,1 0 0,-1-2 0,40 1 0,25-3-217,168-20 0,-194 12-238,93-10-1838,-84 11 1739</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9:46.552"/>
    </inkml:context>
    <inkml:brush xml:id="br0">
      <inkml:brushProperty name="width" value="0.05" units="cm"/>
      <inkml:brushProperty name="height" value="0.05" units="cm"/>
      <inkml:brushProperty name="color" value="#FF0066"/>
    </inkml:brush>
  </inkml:definitions>
  <inkml:trace contextRef="#ctx0" brushRef="#br0">62 1 9578,'-51'47'10842,"40"-41"-3640</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9:53.570"/>
    </inkml:context>
    <inkml:brush xml:id="br0">
      <inkml:brushProperty name="width" value="0.05" units="cm"/>
      <inkml:brushProperty name="height" value="0.05" units="cm"/>
      <inkml:brushProperty name="color" value="#FF0066"/>
    </inkml:brush>
  </inkml:definitions>
  <inkml:trace contextRef="#ctx0" brushRef="#br0">601 970 6489,'-1'0'184,"0"0"0,0 1-1,-1-1 1,1 0 0,0 1-1,0-1 1,0 1 0,0 0-1,0-1 1,0 1 0,0 0 0,0-1-1,0 1 1,0 0 0,1 0-1,-1 0 1,0 0 0,0 0-1,1 0 1,-1 0 0,1 0-1,-1 0 1,1 0 0,-1 0-1,1 0 1,-1 2 0,1 0 17,0-1 1,0 0 0,1 1-1,-1-1 1,0 1 0,1-1-1,0 1 1,0-1 0,0 0-1,0 1 1,0-1 0,1 2-1,4 6 329,1-1-1,0 0 0,0 0 1,12 10-1,-8-10-242,0 0 0,1-1 0,0-1 1,0 0-1,1 0 0,0-1 0,0-1 0,0 0 0,1-1 0,-1-1 1,1 0-1,0 0 0,18 0 0,17-1 292,-1-3-1,74-9 1,122-32 498,-161 24-819,160-13 0,-155 29-149,-49 3-24,-1-1-1,1-2 1,-1-2-1,0-2 1,55-15 0,-83 17-17,0-1-1,0 0 1,-1 0 0,0-1 0,0 0 0,0 0 0,-1-1 0,0-1 0,0 1 0,-1-1 0,0 0 0,0-1 0,-1 0 0,0 0 0,0 0 0,-1-1 0,0 0 0,6-18 0,-8 18-54,-1 1 1,1 0 0,-1 0 0,-1-1 0,0 1 0,0-1 0,-1 1-1,0-1 1,-1 1 0,0-1 0,0 1 0,-1-1 0,0 1-1,-1 0 1,0 0 0,0 0 0,-1 0 0,0 0 0,-1 1 0,0 0-1,-9-12 1,-154-170 65,17 30-90,93 101 14,38 39-4,-1-1 1,0 2-1,-2 1 1,0 1-1,-1 1 1,0 1 0,-2 1-1,1 1 1,-2 1-1,0 2 1,-43-12-1,3 7-16,-1 2-1,0 4 1,0 2 0,-1 3-1,-100 8 1,81 4-29,0 4 0,-142 37 0,200-40 30,0 1-1,0 2 0,1 1 0,1 1 0,0 1 1,1 1-1,1 2 0,0 0 0,2 2 0,-43 44 1,-12 33-29,70-83 36,0-1 1,1 1-1,1 0 0,0 1 1,-9 27-1,15-36 4,0 0 0,0 1-1,1-1 1,0 0 0,0 0-1,0 1 1,1-1 0,0 0-1,0 0 1,0 1 0,1-1-1,0 0 1,0 0 0,1-1-1,0 1 1,0 0 0,4 5-1,8 10-14,0 0-1,35 34 0,-29-33 14,37 42 63,2-4-1,114 90 1,-147-131-9,1-1 1,1-1 0,0-1-1,1-2 1,1-1 0,0-1-1,0-2 1,1-1-1,1-1 1,33 3 0,-38-9 19,1 0 1,0-2 0,0-1 0,-1-1-1,44-9 1,153-59-3474,-115 31 2229</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9:38.677"/>
    </inkml:context>
    <inkml:brush xml:id="br0">
      <inkml:brushProperty name="width" value="0.05" units="cm"/>
      <inkml:brushProperty name="height" value="0.05" units="cm"/>
      <inkml:brushProperty name="color" value="#FF0066"/>
    </inkml:brush>
  </inkml:definitions>
  <inkml:trace contextRef="#ctx0" brushRef="#br0">6 0 6657,'-5'11'3073,"8"1"-1088,4 1-3954,-1 1 1409</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9:41.585"/>
    </inkml:context>
    <inkml:brush xml:id="br0">
      <inkml:brushProperty name="width" value="0.05" units="cm"/>
      <inkml:brushProperty name="height" value="0.05" units="cm"/>
      <inkml:brushProperty name="color" value="#FF0066"/>
    </inkml:brush>
  </inkml:definitions>
  <inkml:trace contextRef="#ctx0" brushRef="#br0">304 2364 5713,'-75'34'7410,"80"-44"-4776,22-19-1281,50-48 279,3 3 0,91-63 0,102-85 724,-148 114-1294,-26 19-132,58-44 457,-78 71-148,116-118-1,-148 135-1022,1 2-1,105-70 0,-130 97-195,-1-1-1,24-25 1,30-22 49,167-114 426,-200 144-394,45-45 0,-55 48-74,95-91 22,-116 108-46,-2 1 0,1-2 0,-2 1 0,0-1 0,-1-1 0,0 0 0,-1 0 0,6-23 0,-10 29 2,0 0 0,-1 0 0,0 0 0,-1-1 0,0 1 0,-1-1 1,0 1-1,-1 0 0,0-1 0,0 1 0,-1 0 0,-6-18 0,5 20-7,0-1 0,-1 1 1,0 0-1,0 0 0,0 0 1,-1 1-1,-1 0 0,1 0 1,-1 0-1,0 0 0,-1 1 1,1 0-1,-1 0 0,-1 1 1,-8-5-1,16 9 2,-29-14-57,-41-17 0,58 28 23,0 0 0,-1 1 1,1 0-1,-1 1 0,1 1 0,-24 0 0,6 3-23,-1 1-1,1 2 1,0 1 0,1 1 0,-1 2-1,1 0 1,1 3 0,-44 22-1,-12 15-146,-105 81 0,96-63 85,-109 88-59,117-87-1,-94 92-149,41-35 126,-213 180-214,346-301 395,-58 51-213,4 3 0,-74 89 0,120-132 220,0 0-1,-1-1 0,-21 17 1,1-2-44,25-20 48,1 1 0,0-1 0,1 2 0,0-1 0,-7 15 0,-9 14 5,-22 24-6,-21 32 5,58-82 7,1 1 0,1 0 0,0 0-1,0 0 1,-4 22 0,5-16 8,1-2-8,0 1-1,1-1 0,1 1 0,0 21 0,2-35-1,0 0 1,1 0-1,0 1 0,0-1 1,0 0-1,1 0 1,-1-1-1,1 1 0,0 0 1,1 0-1,-1-1 0,1 1 1,0-1-1,0 0 1,0 0-1,0 0 0,1 0 1,0-1-1,8 7 0,-1-3 25,2 0-1,-1 0 0,1-1 0,0-1 0,0 0 0,1-1 0,0 0 0,20 2 1,-10-3 103,0-1 0,1-1 1,-1-1-1,28-4 1,-37 1 13,0 0 1,0-1-1,-1-1 1,1-1-1,-1 0 1,0 0-1,19-13 0,85-65 614,-116 83-749,84-74-1402,-102 88 909</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49.450"/>
    </inkml:context>
    <inkml:brush xml:id="br0">
      <inkml:brushProperty name="width" value="0.05" units="cm"/>
      <inkml:brushProperty name="height" value="0.05" units="cm"/>
      <inkml:brushProperty name="color" value="#FF0066"/>
    </inkml:brush>
  </inkml:definitions>
  <inkml:trace contextRef="#ctx0" brushRef="#br0">4 0 6833,'0'0'175,"-1"1"-1,1-1 0,0 0 1,-1 1-1,1-1 0,0 1 0,0-1 1,-1 0-1,1 1 0,0-1 0,0 1 1,0-1-1,0 1 0,-1-1 1,1 1-1,0-1 0,0 1 0,0-1 1,0 1-1,0-1 0,0 1 0,0-1 1,0 1-1,0-1 0,1 1 1,-1-1-1,0 0 0,0 1 0,0-1 1,0 1-1,1-1 0,-1 1 0,0-1 1,0 0-1,1 2 0,10 23 164,-9-21 227,15 31 241,1-1 0,1-1 0,2-1-1,1 0 1,30 31 0,-15-15-553,-26-33-371,1 0 1,0 0-1,16 14 1,-20-21-707,-8-8 773,0 0 0,0 0 1,0 0-1,1 0 0,-1 0 0,0 0 0,0 0 0,0 0 0,0 1 0,0-1 0,0 0 0,0 0 0,0 0 0,1 0 1,-1 0-1,0 0 0,0 0 0,0 1 0,0-1 0,0 0 0,0 0 0,0 0 0,0 0 0,0 0 0,0 1 0,0-1 0,0 0 1,0 0-1,0 0 0,0 0 0,0 0 0,0 0 0,0 1 0,0-1 0,0 0 0,0 0 0,0 0 0,0 0 0,0 0 1,0 1-1,0-1 0,-1 0 0,1 0 0,0 0 0,0 0 0,0 0 0,0 0 0,0 0 0,0 0 0,0 0 0,0 1 1,-1-1-1,1 0 0,0 0 0,0 0 0,0 0 0,0 0 0,0 0 0,-1 0 0,1 0 0,0 0 0,0 0 0,-6 0-862</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9:44.189"/>
    </inkml:context>
    <inkml:brush xml:id="br0">
      <inkml:brushProperty name="width" value="0.05" units="cm"/>
      <inkml:brushProperty name="height" value="0.05" units="cm"/>
      <inkml:brushProperty name="color" value="#FF0066"/>
    </inkml:brush>
  </inkml:definitions>
  <inkml:trace contextRef="#ctx0" brushRef="#br0">13 138 6193,'-13'37'10550,"23"-45"-7363,48-4 232,-50 12-3281,-1-1-1,1 0 1,-1-1 0,1 1 0,-1-2 0,1 1 0,-1-1-1,0 0 1,0 0 0,0-1 0,-1 0 0,1 0-1,-1-1 1,10-8 0,-2-3 10,-7 10-376,0 0-1,-1-1 0,-1 0 1,1 0-1,-1-1 0,7-13 1,0-7-507</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9:45.684"/>
    </inkml:context>
    <inkml:brush xml:id="br0">
      <inkml:brushProperty name="width" value="0.05" units="cm"/>
      <inkml:brushProperty name="height" value="0.05" units="cm"/>
      <inkml:brushProperty name="color" value="#FF0066"/>
    </inkml:brush>
  </inkml:definitions>
  <inkml:trace contextRef="#ctx0" brushRef="#br0">0 11 11186,'55'-2'4737,"-48"-3"-2712,-2 4 1672,-7-1-4658,-1 2-1407</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9:57.742"/>
    </inkml:context>
    <inkml:brush xml:id="br0">
      <inkml:brushProperty name="width" value="0.05" units="cm"/>
      <inkml:brushProperty name="height" value="0.05" units="cm"/>
      <inkml:brushProperty name="color" value="#FF0066"/>
    </inkml:brush>
  </inkml:definitions>
  <inkml:trace contextRef="#ctx0" brushRef="#br0">537 2762 6041,'-3'1'520,"1"-1"1,-1 0-1,1 1 0,-1-1 0,0 0 0,1 0 1,-1 0-1,1-1 0,-1 1 0,1-1 0,-1 1 0,1-1 1,-1 0-1,1 0 0,-1 0 0,1 0 0,0 0 1,-3-3-1,5 4-440,0 0 0,0 0 0,-1-1 0,1 1 0,0 0 1,0 0-1,0-1 0,0 1 0,0 0 0,0 0 0,0-1 0,0 1 0,0 0 1,0-1-1,0 1 0,0 0 0,0 0 0,0-1 0,0 1 0,0 0 1,1-1-1,-1 1 0,0 0 0,0 0 0,0-1 0,0 1 0,0 0 0,1 0 1,-1 0-1,0-1 0,0 1 0,0 0 0,1 0 0,-1 0 0,0-1 1,0 1-1,1 0 0,-1 0 0,0 0 0,0 0 0,1 0 0,-1 0 0,0 0 1,1 0-1,-1 0 0,34-18 548,-2 0 0,0-2 0,56-48 1,79-88 357,33-29-722,-91 108 283,169-91 0,-135 85 56,-85 44-176,-1-2 0,62-59 1,41-32 13,276-205-252,-356 264-43,52-40 270,-25 21-245,-32 25 12,-48 44-99,-2-2-1,0 0 0,-2-2 0,22-32 0,70-123 83,-81 125-70,-25 41-76,-1 0 0,-1-1-1,-1 0 1,0 0 0,-1-1 0,-1 0 0,0 0 0,-1 0 0,-2 0 0,0 0-1,0 0 1,-2 0 0,0-1 0,-1 1 0,-1 0 0,-1 0 0,0 1 0,-1-1 0,-1 1-1,-1 0 1,-15-28 0,16 35-24,0 0 0,-1 0-1,0 1 1,-1 0 0,0 0-1,0 1 1,0 0 0,-1 0-1,0 1 1,-1 0 0,0 1 0,0 0-1,0 0 1,-1 1 0,-18-6-1,15 7-7,-1 1 0,0 0 0,0 1-1,0 0 1,0 1 0,0 1-1,0 0 1,0 2 0,0-1 0,0 2-1,-23 6 1,-43 19-20,-141 71 0,169-73 24,10-3-22,-48 34 0,-33 18-70,22-21-42,2 5 0,3 4 0,3 4-1,-133 122 1,2 6-671,-90 88 401,256-224 410,-145 162-15,169-180-131,-45 38-1,-1 3-38,-11 15 106,27-30 37,-63 83 0,90-93-14,2 1 0,3 1 0,-45 113-1,70-146 60,1 1 0,1-1 0,2 1 0,0 1 0,1 28 0,3-47 10,1 1 0,0 0 0,1 0 0,-1 0 0,2 0 0,0-1 0,0 1 0,0-1 0,1 0 0,1 0 0,-1 0 0,1-1-1,1 0 1,0 0 0,0 0 0,10 10 0,-10-13 12,-1 1-1,1-1 0,0 0 1,0 0-1,1-1 1,-1 1-1,1-2 0,0 1 1,0-1-1,0 0 1,1 0-1,-1-1 0,1 0 1,-1 0-1,1-1 0,0 0 1,0 0-1,0-1 1,-1 0-1,1 0 0,11-3 1,-3-1 118,0-1 0,0-1 0,-1-1 0,1 0 0,20-13 0,69-55 434,-47 32-419,-26 21-999,0 1-1,46-22 0,-36 26-199</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29:58.872"/>
    </inkml:context>
    <inkml:brush xml:id="br0">
      <inkml:brushProperty name="width" value="0.05" units="cm"/>
      <inkml:brushProperty name="height" value="0.05" units="cm"/>
      <inkml:brushProperty name="color" value="#FF0066"/>
    </inkml:brush>
  </inkml:definitions>
  <inkml:trace contextRef="#ctx0" brushRef="#br0">0 61 7074,'16'-31'2560,"-8"10"-2232,-4 13 248,-11 9-360,6-1 8,-1 0-32,0 0-112,1 0-80,-1 0-464</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00.703"/>
    </inkml:context>
    <inkml:brush xml:id="br0">
      <inkml:brushProperty name="width" value="0.05" units="cm"/>
      <inkml:brushProperty name="height" value="0.05" units="cm"/>
      <inkml:brushProperty name="color" value="#FF0066"/>
    </inkml:brush>
  </inkml:definitions>
  <inkml:trace contextRef="#ctx0" brushRef="#br0">41 0 8586,'-18'17'2992,"-5"-8"-2831</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01.709"/>
    </inkml:context>
    <inkml:brush xml:id="br0">
      <inkml:brushProperty name="width" value="0.05" units="cm"/>
      <inkml:brushProperty name="height" value="0.05" units="cm"/>
      <inkml:brushProperty name="color" value="#FF0066"/>
    </inkml:brush>
  </inkml:definitions>
  <inkml:trace contextRef="#ctx0" brushRef="#br0">35 206 6249,'-35'-24'10139,"40"23"-6036,2-1-3940,-1 1-1,1-1 0,-1-1 1,0 1-1,1-1 0,7-5 0,0-2-332,-2 0-1,0 0 0,0-2 0,-1 1 1,0-2-1,-1 1 0,13-20 1,0-18-432</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02.688"/>
    </inkml:context>
    <inkml:brush xml:id="br0">
      <inkml:brushProperty name="width" value="0.05" units="cm"/>
      <inkml:brushProperty name="height" value="0.05" units="cm"/>
      <inkml:brushProperty name="color" value="#FF0066"/>
    </inkml:brush>
  </inkml:definitions>
  <inkml:trace contextRef="#ctx0" brushRef="#br0">2 150 6313,'-2'0'7034,"2"6"-5850,4 2-176,0 2-55,1-2-121,0-5-16,10 5 8,-2-4-56,13-6-120,35-22-112,-30-9-271,-2-2-73,-5-2-344,4-1-857,1 11 705</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08.496"/>
    </inkml:context>
    <inkml:brush xml:id="br0">
      <inkml:brushProperty name="width" value="0.05" units="cm"/>
      <inkml:brushProperty name="height" value="0.05" units="cm"/>
      <inkml:brushProperty name="color" value="#FF0066"/>
    </inkml:brush>
  </inkml:definitions>
  <inkml:trace contextRef="#ctx0" brushRef="#br0">17 209 8618,'-6'-14'7283,"1"20"-2310,1 32-3193,4-13-1615,-2-5 112,2 0 1,3 30 0,-3-49-257,1 0 0,-1 0 0,0 0 0,0 0 0,0 0 1,0 0-1,1 1 0,-1-1 0,1 0 0,-1 0 0,1 0 0,-1 0 1,1-1-1,-1 1 0,1 0 0,0 0 0,0 0 0,-1 0 0,1-1 1,0 1-1,0 0 0,0 0 0,0-1 0,0 1 0,0-1 1,0 1-1,0-1 0,0 0 0,0 1 0,0-1 0,0 0 0,0 1 1,0-1-1,0 0 0,1 0 0,-1 0 0,0 0 0,0 0 0,0 0 1,0-1-1,0 1 0,0 0 0,0-1 0,0 1 0,0 0 0,0-1 1,0 1-1,0-1 0,0 0 0,0 1 0,1-2 0,6-3 90,0 0 0,0 0 0,-1-1-1,0 0 1,8-8 0,165-211-940,-137 167-1168,-5 9 812</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11.909"/>
    </inkml:context>
    <inkml:brush xml:id="br0">
      <inkml:brushProperty name="width" value="0.05" units="cm"/>
      <inkml:brushProperty name="height" value="0.05" units="cm"/>
      <inkml:brushProperty name="color" value="#FF0066"/>
    </inkml:brush>
  </inkml:definitions>
  <inkml:trace contextRef="#ctx0" brushRef="#br0">51 216 7290,'-36'34'2747,"23"-15"3038,12-17-5800,1 0 0,0 1 0,0-1 0,0 1 0,0-1 0,0 1 0,0-1 0,1 1 0,-1-1 0,2 3 0,1 10 704,-1-4-549,-1-1 181,0-1 0,1 1-1,1-1 1,4 14-1,-6-22-287,-1-1-1,0 0 1,0 1-1,0-1 1,1 0 0,-1 1-1,0-1 1,0 0-1,1 0 1,-1 1-1,0-1 1,1 0 0,-1 0-1,0 0 1,1 0-1,-1 1 1,0-1-1,1 0 1,-1 0 0,0 0-1,1 0 1,-1 0-1,1 0 1,-1 0-1,0 0 1,1 0 0,-1 0-1,1 0 1,-1 0-1,0 0 1,1 0-1,-1 0 1,0 0-1,1 0 1,-1-1 0,0 1-1,1 0 1,-1 0-1,0 0 1,1-1-1,-1 1 1,14-11 407,-14 10-394,27-30 719,-1 0 0,36-61 1,-2 4-507,-40 62-576,-5 7-754,22-37 1,-25 24 138</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14.298"/>
    </inkml:context>
    <inkml:brush xml:id="br0">
      <inkml:brushProperty name="width" value="0.05" units="cm"/>
      <inkml:brushProperty name="height" value="0.05" units="cm"/>
      <inkml:brushProperty name="color" value="#FF0066"/>
    </inkml:brush>
  </inkml:definitions>
  <inkml:trace contextRef="#ctx0" brushRef="#br0">567 931 6409,'0'0'4545,"2"0"-3303,5 3-972,0-1 0,1 0 0,-1-1-1,0 1 1,1-1 0,-1-1 0,1 0 0,-1 0 0,1 0 0,-1-1-1,0 0 1,1 0 0,-1-1 0,0 0 0,0-1 0,0 1 0,0-1-1,0 0 1,8-6 0,6-3 96,-1-1 1,-1-1-1,0-1 1,0-1-1,-2 0 0,0-1 1,-1-1-1,-1-1 0,0 0 1,16-29-1,-23 33-301,-1-1 1,0 0-1,-1 0 1,0 0-1,-2-1 1,0 0-1,-1 0 1,0 0-1,-1 0 0,-1-1 1,-1 1-1,-1 0 1,0-1-1,-1 1 1,-5-19-1,-1 6-51,-1 0 0,-2 1 0,0 1 0,-2 0 0,-22-35 0,24 46-15,0 0 0,-1 0 0,-1 2 0,-1 0 0,0 0 0,-1 1 0,-1 1 0,0 0 0,-18-10 0,19 14 2,0 2 1,0 0-1,-1 1 1,0 0 0,0 1-1,-1 1 1,1 1 0,-1 0-1,0 1 1,0 1 0,0 0-1,0 1 1,0 1-1,1 1 1,-1 1 0,0 0-1,1 1 1,-1 0 0,1 2-1,0 0 1,1 0 0,0 2-1,0 0 1,0 0 0,-20 17-1,12-5 32,1 0 0,0 1-1,2 1 1,1 1 0,1 0-1,0 2 1,2 0 0,-16 34-1,13-20 138,2 2 0,2 0 0,1 1 0,-15 85 0,27-111-62,0 0 1,1 0-1,0 0 0,2 0 0,0 0 0,0 0 0,2 0 0,7 26 0,-8-34-50,1-1 0,-1-1 0,1 1 0,1 0 0,0-1 0,0 1 0,0-1 0,0 0 0,1-1 0,0 1 0,0-1 0,1 0 0,0 0 0,-1 0 0,2-1 0,-1 0 0,0 0 0,1-1 0,0 0 0,-1 0 0,9 2 0,-1-2-8,1 0 0,0-1 1,0 0-1,-1-1 0,1-1 0,28-3 1,95-23-168,-39 7-950,-11 10-1035,-4 7 846</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49.872"/>
    </inkml:context>
    <inkml:brush xml:id="br0">
      <inkml:brushProperty name="width" value="0.05" units="cm"/>
      <inkml:brushProperty name="height" value="0.05" units="cm"/>
      <inkml:brushProperty name="color" value="#FF0066"/>
    </inkml:brush>
  </inkml:definitions>
  <inkml:trace contextRef="#ctx0" brushRef="#br0">4 30 4337,'0'0'114,"-1"0"-1,1-1 1,0 1-1,0 0 1,-1 0 0,1 0-1,0-1 1,0 1-1,0 0 1,-1 0 0,1-1-1,0 1 1,0 0-1,0 0 1,0-1 0,0 1-1,-1 0 1,1-1-1,0 1 1,0 0-1,0 0 1,0-1 0,0 1-1,0 0 1,0-1-1,0 1 1,0 0 0,0-1-1,0 1 1,0 0-1,1 0 1,-1-1 0,0 1-1,0 0 1,0-1-1,0 1 1,0 0 0,1 0-1,-1-1 1,0 1-1,0 0 1,0 0 0,1 0-1,-1-1 1,0 1-1,0 0 1,1 0 0,-1 0-1,0-1 1,25-8 2104,32 2-255,-52 7-1807,-1 0 0,1 1-1,-1-1 1,1 1 0,-1 1 0,0-1 0,1 0 0,-1 1 0,0 0 0,0 0 0,0 0 0,5 4 0,-8-5-133,0 0 1,0 1 0,0-1 0,1 0-1,-1 1 1,0-1 0,0 0-1,-1 1 1,1-1 0,0 1 0,0-1-1,-1 1 1,1 0 0,-1-1-1,1 1 1,-1 0 0,0-1 0,0 1-1,0 0 1,0-1 0,0 1-1,0 0 1,0 0 0,0-1-1,-1 1 1,1 0 0,0-1 0,-1 1-1,0-1 1,1 1 0,-1-1-1,0 1 1,0-1 0,0 1 0,-1 1-1,-3 2-786,0 1-1,0-1 1,-1-1-1,0 1 1,-7 4-1,0 0-595</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16.444"/>
    </inkml:context>
    <inkml:brush xml:id="br0">
      <inkml:brushProperty name="width" value="0.05" units="cm"/>
      <inkml:brushProperty name="height" value="0.05" units="cm"/>
      <inkml:brushProperty name="color" value="#FF0066"/>
    </inkml:brush>
  </inkml:definitions>
  <inkml:trace contextRef="#ctx0" brushRef="#br0">1 248 7570,'1'-4'8198,"6"-4"-6762,-2 7-1279,-1 1 1,0 0 0,1 0-1,-1 1 1,0-1 0,1 1-1,-1 0 1,0 0 0,0 1-1,0-1 1,0 1 0,0 0-1,0 0 1,0 0 0,-1 0-1,1 1 1,4 3 0,-7-4-119,0-1 0,0 1 0,0 0 0,0 0 1,-1 0-1,1-1 0,0 1 0,-1 0 0,0 0 0,1 0 1,-1 0-1,0 0 0,0 0 0,0 0 0,0 0 1,0 0-1,0 0 0,-1 0 0,1 0 0,-1 0 1,1-1-1,-1 1 0,0 0 0,-1 3 0,-1 4 173,2-8-175,1 0 1,0 0 0,-1 0 0,1 1 0,0-1 0,0 0 0,0 0 0,0 0 0,-1 0 0,2 0 0,-1 0-1,0 1 1,0-1 0,0 0 0,0 0 0,1 0 0,-1 0 0,0 0 0,1 0 0,-1 0 0,1 0-1,0 0 1,-1 0 0,1 0 0,0 0 0,-1 0 0,1 0 0,2 1 0,-2-2 11,1 0 0,-1 0 1,1 0-1,-1 0 0,1 0 1,-1 0-1,0-1 0,1 1 1,-1 0-1,1-1 0,-1 1 1,0-1-1,1 0 0,-1 1 1,0-1-1,1 0 0,-1 0 1,0 0-1,0 0 0,0 0 1,2-2-1,30-31 494,-2-2-1,40-57 1,-40 51-1315,55-61 0,-51 73 252</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18.102"/>
    </inkml:context>
    <inkml:brush xml:id="br0">
      <inkml:brushProperty name="width" value="0.05" units="cm"/>
      <inkml:brushProperty name="height" value="0.05" units="cm"/>
      <inkml:brushProperty name="color" value="#FF0066"/>
    </inkml:brush>
  </inkml:definitions>
  <inkml:trace contextRef="#ctx0" brushRef="#br0">450 751 5313,'-5'3'459,"-31"19"1685,14-8 5323,40-16-6078,9-3-1131,0-1 0,0-1 0,0-1 0,-1-1 0,-1-2 0,1 0 0,-2-2 0,0-1 0,0-1 0,-1 0 0,31-30 0,-39 31-78,-1-1 0,0 0 0,-1-2 0,-1 1 0,-1-2-1,15-27 1,-22 35-131,0 0-1,-1 0 0,0 0 1,0 0-1,-1-1 0,-1 1 1,0 0-1,0-1 1,-1 1-1,0-1 0,0 0 1,-2 1-1,1 0 0,-6-19 1,1 12-30,0 1 0,-2 0 0,0 1 0,0 0 0,-20-26 0,-61-63 67,80 94-88,-2 1 1,1 1-1,-1 0 1,0 0 0,-1 1-1,1 1 1,-1 0-1,-1 0 1,1 1-1,-1 1 1,0 0 0,0 1-1,0 0 1,0 1-1,-1 0 1,1 2 0,-1-1-1,-20 3 1,1 1-2,0 2 1,1 1-1,-1 2 1,1 1 0,1 1-1,-44 21 1,63-25 29,1 0 1,-1 0 0,2 1 0,-1 1 0,1 0-1,0 0 1,1 1 0,0 0 0,0 0 0,1 1-1,0 1 1,-12 20 0,13-16 49,0-1 0,1 2-1,1-1 1,1 0 0,0 1 0,0 0 0,2 0 0,0 0-1,1 30 1,2-14 152,1 0-1,8 41 1,-7-59-157,0-1 0,1-1 0,0 1 0,1 0 0,0-1 0,1 0 0,0 0 0,10 12 0,-12-19-51,1-1-1,-1 1 1,1-1 0,-1 0-1,1-1 1,0 1 0,1-1-1,-1 0 1,1 0 0,-1-1-1,1 1 1,0-1 0,0-1-1,0 1 1,0-1 0,0 0-1,0 0 1,0-1-1,0 1 1,1-2 0,-1 1-1,0-1 1,0 1 0,6-3-1,14-3-242,-1-1-1,-1-1 0,1-1 0,29-15 0,26-18-1726,-4-2 756</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26.039"/>
    </inkml:context>
    <inkml:brush xml:id="br0">
      <inkml:brushProperty name="width" value="0.05" units="cm"/>
      <inkml:brushProperty name="height" value="0.05" units="cm"/>
      <inkml:brushProperty name="color" value="#FF0066"/>
    </inkml:brush>
  </inkml:definitions>
  <inkml:trace contextRef="#ctx0" brushRef="#br0">13 590 7082,'0'0'11717,"0"0"-11580,-1 0 0,1 0 0,-1 0-1,1 0 1,-1 0 0,0 0 0,1 0 0,-1 0 0,1 0 0,-1 0 0,1 0 0,-1 0 0,1 1 0,-1-1 0,1 0 0,0 0 0,-1 1 0,1-1 0,-1 0 0,1 1 0,-1-1 0,1 0 0,0 1 0,-1-1 0,1 1-1,2 10-21,2-1-1,-1 1 1,1-1-1,10 17 1,-8-14-115,1 0 1,6 21 0,-11-26-1,0-1 0,1 1 0,1-1 1,4 9-1,-8-15 4,1 0 1,-1 1 0,1-1-1,0 0 1,-1 0 0,1 0-1,0 0 1,0-1-1,0 1 1,0 0 0,-1 0-1,1 0 1,0-1 0,0 1-1,0 0 1,1-1 0,-1 1-1,0-1 1,0 1 0,0-1-1,0 0 1,0 1 0,1-1-1,-1 0 1,0 0 0,0 0-1,1 0 1,-1 0 0,0 0-1,0 0 1,0 0 0,1-1-1,-1 1 1,0 0 0,0-1-1,0 1 1,2-1 0,6-6 131,1 0 0,-1 0 1,0-1-1,0 0 0,12-16 1,36-53 387,-39 51-370,336-555 2592,-348 570-3165,-4 8-101,0-1 1,0 0 0,0 1 0,0 0-1,1-1 1,4-4 0,-8 12-824</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28.177"/>
    </inkml:context>
    <inkml:brush xml:id="br0">
      <inkml:brushProperty name="width" value="0.05" units="cm"/>
      <inkml:brushProperty name="height" value="0.05" units="cm"/>
      <inkml:brushProperty name="color" value="#FF0066"/>
    </inkml:brush>
  </inkml:definitions>
  <inkml:trace contextRef="#ctx0" brushRef="#br0">1 381 7322,'2'-2'11035,"7"0"-9181,-1 24-1155,-8-20-670,0-1 0,0 1 0,0-1 1,1 1-1,-1-1 0,1 1 0,-1-1 0,1 1 0,-1-1 0,1 0 0,0 1 1,0-1-1,0 0 0,0 0 0,0 1 0,0-1 0,0 0 0,0 0 0,0 0 1,0 0-1,1 0 0,-1-1 0,0 1 0,1 0 0,-1 0 0,0-1 1,1 1-1,-1-1 0,1 0 0,-1 1 0,1-1 0,2 0 0,1 1 38,1-1 1,-1 0-1,0-1 0,1 1 0,-1-1 0,0 0 0,1 0 0,-1-1 1,0 0-1,0 1 0,0-2 0,0 1 0,0-1 0,-1 1 0,1-1 0,-1-1 1,1 1-1,-1-1 0,0 1 0,-1-1 0,5-5 0,9-12 225,-1-1 0,-1 0 0,13-28 0,-7 13-152,26-50 51,-30 51-1049,30-44-1,-20 51 238</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29.203"/>
    </inkml:context>
    <inkml:brush xml:id="br0">
      <inkml:brushProperty name="width" value="0.05" units="cm"/>
      <inkml:brushProperty name="height" value="0.05" units="cm"/>
      <inkml:brushProperty name="color" value="#FF0066"/>
    </inkml:brush>
  </inkml:definitions>
  <inkml:trace contextRef="#ctx0" brushRef="#br0">37 253 7570,'-35'9'2884,"33"0"4031,13 42-5777,-8-38-964,-3-9-107,1 0 0,-1-1 0,1 1 0,0 0 0,1-1 0,-1 1 0,0-1 0,1 1 0,0-1 0,0 0 0,3 4 1,-4-6-28,-1-1 1,1 0 0,-1 1 0,1-1 0,0 0 0,0 1 0,-1-1 0,1 0 0,0 0 0,-1 0 0,1 0 0,0 0 0,0 1 0,-1-1 0,1-1 0,0 1 0,0 0 0,-1 0 0,1 0 0,0 0 0,-1 0 0,1-1 0,0 1 0,-1 0-1,1-1 1,0 1 0,-1 0 0,1-1 0,0 1 0,-1-1 0,1 1 0,-1-1 0,1 1 0,-1-1 0,1 1 0,-1-1 0,0 0 0,1 0 0,23-29 709,-21 25-582,87-129 1368,-61 86-1899,2 2 0,43-47-1,-70 87-20,-3 5 242,0 0 0,-1 0 0,1 1 0,0-1 0,-1 0-1,1 0 1,0 0 0,0 1 0,0-1 0,0 1 0,-1-1 0,1 0-1,0 1 1,0-1 0,0 1 0,0 0 0,0-1 0,1 1-1,-1 0 1,0 0 0,1-1 0,8 1-1062</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29.617"/>
    </inkml:context>
    <inkml:brush xml:id="br0">
      <inkml:brushProperty name="width" value="0.05" units="cm"/>
      <inkml:brushProperty name="height" value="0.05" units="cm"/>
      <inkml:brushProperty name="color" value="#FF0066"/>
    </inkml:brush>
  </inkml:definitions>
  <inkml:trace contextRef="#ctx0" brushRef="#br0">2 62 8026,'2'31'3319,"-4"-11"3606,0 16-5703,3-21-1067,-1-10-58,0 1 1,1-1-1,-1 0 1,1 0-1,0 0 1,1 0-1,2 6 1,-4-10-51,0 0 0,1-1 0,-1 1 0,0-1 0,1 1 0,-1-1-1,1 1 1,-1-1 0,1 1 0,0-1 0,-1 1 0,1-1 0,-1 1 0,1-1 0,0 0 0,-1 0 0,1 1 0,0-1 0,0 0-1,-1 0 1,1 0 0,0 1 0,-1-1 0,1 0 0,0 0 0,0 0 0,-1 0 0,1 0 0,0-1 0,-1 1 0,1 0-1,0 0 1,0 0 0,-1-1 0,1 1 0,0 0 0,-1-1 0,1 1 0,-1 0 0,1-1 0,0 1 0,-1-1 0,1 1 0,-1-1-1,1 0 1,31-28 974,-27 24-885,8-9-162,-1-1 0,-1 0 0,0 0 0,12-23 0,5-10-1539,-3 14 915</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30.264"/>
    </inkml:context>
    <inkml:brush xml:id="br0">
      <inkml:brushProperty name="width" value="0.05" units="cm"/>
      <inkml:brushProperty name="height" value="0.05" units="cm"/>
      <inkml:brushProperty name="color" value="#FF0066"/>
    </inkml:brush>
  </inkml:definitions>
  <inkml:trace contextRef="#ctx0" brushRef="#br0">1 153 6433,'6'-16'6264,"-6"23"-1110,0 33-3402,9-2-1321,-8-37-392,0 0 0,0 0 0,-1 0 1,1 0-1,0 0 0,0 0 1,0 0-1,0 0 0,0 0 0,0 0 1,1 0-1,-1-1 0,0 1 1,0-1-1,1 1 0,-1-1 0,0 1 1,0-1-1,1 1 0,-1-1 0,1 0 1,-1 0-1,0 0 0,1 0 1,-1 0-1,0 0 0,1 0 0,-1 0 1,0-1-1,1 1 0,-1-1 1,2 0-1,3 0 111,0-1-1,-1 0 1,1-1 0,-1 0 0,8-4 0,9-10-324,-1-2 0,-1 0 0,-1-2 0,27-34 0,1-2-3213,-21 29 2355</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30.666"/>
    </inkml:context>
    <inkml:brush xml:id="br0">
      <inkml:brushProperty name="width" value="0.05" units="cm"/>
      <inkml:brushProperty name="height" value="0.05" units="cm"/>
      <inkml:brushProperty name="color" value="#FF0066"/>
    </inkml:brush>
  </inkml:definitions>
  <inkml:trace contextRef="#ctx0" brushRef="#br0">3 18 7186,'-3'8'3168,"5"5"5058,-2-15-6834,0 1-432,0-1-207,8-1-377,3 0-256,5-2-584,-8 0-353,4 0-1183,-1 0-408,4-3 1471</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31.091"/>
    </inkml:context>
    <inkml:brush xml:id="br0">
      <inkml:brushProperty name="width" value="0.05" units="cm"/>
      <inkml:brushProperty name="height" value="0.05" units="cm"/>
      <inkml:brushProperty name="color" value="#FF0066"/>
    </inkml:brush>
  </inkml:definitions>
  <inkml:trace contextRef="#ctx0" brushRef="#br0">0 98 9866,'7'11'10466,"-7"-14"-11122,10 1 584</inkml:trace>
  <inkml:trace contextRef="#ctx0" brushRef="#br0" timeOffset="1">444 64 9402,'11'-2'2696,"18"1"2937,-28 1-5526,0 0-1,0 0 1,0 1 0,0-1-1,0 0 1,0 0-1,0 1 1,0-1 0,0 1-1,0-1 1,0 1 0,0-1-1,-1 1 1,1 0-1,0-1 1,0 1 0,-1 0-1,1 0 1,0-1-1,-1 1 1,1 0 0,-1 0-1,1 0 1,-1 0-1,1 1 1,0 0-119,1 0 0,0 0 1,-1 0-1,1 0 0,0-1 0,0 1 0,0-1 1,0 1-1,0-1 0,0 1 0,0-1 0,0 0 1,1 0-1,-1 0 0,0-1 0,1 1 0,-1 0 0,1-1 1,-1 0-1,1 1 0,4-1 0,1 0-246,0 1 1,0-1-1,0 0 0,0-1 0,15-3 0,-12 0 158,1-2-1,0 0 1,-1 0-1,0-1 1,-1 0-1,0-1 1,12-11-1,24-17 3390,-51 42-803,-9 16-2427,12-7-180</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35.519"/>
    </inkml:context>
    <inkml:brush xml:id="br0">
      <inkml:brushProperty name="width" value="0.05" units="cm"/>
      <inkml:brushProperty name="height" value="0.05" units="cm"/>
      <inkml:brushProperty name="color" value="#FF0066"/>
    </inkml:brush>
  </inkml:definitions>
  <inkml:trace contextRef="#ctx0" brushRef="#br0">655 1141 6057,'-1'-1'287,"-1"1"0,1-1 0,0 0 0,-1 1 0,1-1 0,0 0 0,0 0 0,-1 0 0,1 0 0,0 0 0,0 0 0,0 0 0,0-1 0,0 1 0,0 0 0,1-1 0,-1 1 0,-1-2 0,2 2-250,0 1 0,0 0-1,0-1 1,0 1-1,0-1 1,0 1-1,0 0 1,0-1 0,0 1-1,0 0 1,0-1-1,0 1 1,0 0-1,0-1 1,0 1 0,0 0-1,0-1 1,0 1-1,0 0 1,1-1-1,-1 1 1,0 0 0,0-1-1,0 1 1,1 0-1,-1 0 1,0-1-1,0 1 1,1 0 0,0-1 15,0 1 0,0-1 1,0 1-1,0 0 0,1 0 1,-1 0-1,0 0 1,0-1-1,0 2 0,0-1 1,0 0-1,0 0 0,1 0 1,-1 0-1,1 1 1,16 4 462,1-1 0,0-1 1,0-1-1,1 0 1,-1-2-1,0 0 1,21-3-1,40-13 571,32-4-87,-98 19-963,0 0 0,0 1 0,0 1 0,0 0 1,0 1-1,17 4 0,77 28-8,-77-22-11,0-2 0,1-1 0,1-1-1,0-2 1,64 4 0,63-13 215,212 25-1,-325-16-15,1-2 1,0-2-1,-1-2 0,1-2 0,94-16 1,-99 8-9,258-43 579,82 27-702,-168-1 47,-104 9 47,213-3 54,-233 14-162,0-3 1,108-26-1,-95 15 21,120-9-1,203 15-58,-317 13-30,52 8 124,-83 3-58,-64-6-67,1 0 0,-1-2 0,1 0 1,-1 0-1,1-2 0,-1 0 1,30-5-1,-15-2-3,-15 5 4,0-1 0,0 0 0,-1-1 0,0 0 0,0-2 0,0 1-1,-1-2 1,24-16 0,-25 12-29,0 1 1,0-2-1,-2 0 0,1 0 0,-2-1 1,0 0-1,0 0 0,-1-1 0,-1-1 1,-1 1-1,0-1 0,7-32 0,-14 44 17,0 0-1,0 0 1,0 0-1,-1 0 0,0 0 1,1 0-1,-1 1 1,0-1-1,-1 1 0,1 0 1,-1-1-1,-4-3 1,-6-10 5,13 16 4,-21-29 2,-1 1 0,-1 1 0,-48-44 0,60 65-8,-2 1 1,1 0-1,-1 1 0,0 0 0,0 1 0,-18-3 0,4-1 5,-32-5-47,0 3 1,-95-4 0,21 2 75,108 9-27,-314-28-6,148 8 11,50 3 10,-280 4-7,379 14 55,-1-2-1,0-2 1,1-2-1,-57-18 1,-36-7 23,-51-6-101,79 14 14,-1 5 1,-134-7-1,-61 1 8,268 22-8,-23-1-3,0 3-1,-74 7 1,-118 24-14,90-9 12,-164 31 52,-46 4 17,276-46-56,-4 1-7,-120-4 0,79-8 39,-77-6-80,200 7 40,-1 0 0,1 1 0,-1 1-1,1 1 1,0 0 0,0 1-1,0 1 1,-16 6 0,25-7 0,0-1 1,0 1-1,0-1 0,-1 0 1,1-1-1,-11 1 0,15-1-4,0 0-1,0 0 1,0 0-1,0 1 1,0-1-1,0 1 1,1 0-1,-1 0 0,0 0 1,1 0-1,0 0 1,-1 0-1,1 0 1,-2 4-1,-31 42-44,26-34 48,-10 11 2,14-19 0,0 0 0,0 1 0,0-1 0,1 1 0,0 0 0,1 0 0,0 1 0,0-1-1,-4 15 1,6-15 24,2-6-17,-1 0-1,0 0 1,0 0-1,0 0 1,0 0 0,0 0-1,-1 0 1,1 0-1,0 0 1,0 0 0,0 0-1,-1 0 1,1 0-1,-1-1 1,1 1 0,-1 0-1,1 0 1,-1 0-1,1 0 1,-1-1 0,0 1-1,1 0 1,-1-1-1,0 1 1,0 0-1,1-1 1,-1 1 0,0-1-1,0 1 1,-2 0-1,3-1 2,-1 1 0,0 0 0,1 0-1,-1-1 1,0 1 0,1 0-1,-1 0 1,1 0 0,-1 0-1,1-1 1,0 1 0,-1 0 0,1 0-1,0 0 1,-1 0 0,1 0-1,0 0 1,0 0 0,0 2-1,-2 21 92,3 0-87,1-1 0,1 0 0,1 0 0,2-1 1,0 1-1,13 31 0,-7-26 85,1-1-1,1 0 1,1-1-1,30 38 1,-32-46 22,1 0 1,1-1-1,1-1 0,0 0 0,1-1 1,1-1-1,0-1 0,1-1 1,41 21-1,-46-27-146,1 1 0,1-2 0,-1 0 1,1-1-1,0-1 0,0 0 0,0-1 0,0-1 1,0-1-1,26-1 0,-39 0-189,0 0 0,0 0 1,0 0-1,0-1 0,0 1 1,0 0-1,0-1 0,0 0 1,0 0-1,-1 0 0,1 0 0,2-3 1,13-10-2016,8 0 756</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50.370"/>
    </inkml:context>
    <inkml:brush xml:id="br0">
      <inkml:brushProperty name="width" value="0.05" units="cm"/>
      <inkml:brushProperty name="height" value="0.05" units="cm"/>
      <inkml:brushProperty name="color" value="#FF0066"/>
    </inkml:brush>
  </inkml:definitions>
  <inkml:trace contextRef="#ctx0" brushRef="#br0">6 0 8242,'0'0'88,"0"0"0,0 0 0,0 0 1,-1 0-1,1 0 0,0 0 0,0 0 1,0 0-1,-1 0 0,1 0 0,0 1 0,0-1 1,0 0-1,0 0 0,-1 0 0,1 0 1,0 0-1,0 0 0,0 0 0,0 0 0,-1 1 1,1-1-1,0 0 0,0 0 0,0 0 0,0 0 1,0 0-1,0 1 0,-1-1 0,1 0 1,0 0-1,0 0 0,0 1 0,0-1 0,0 0 1,0 0-1,0 0 0,0 1 0,0-1 1,0 0-1,0 0 0,0 0 0,0 1 0,0-1 1,0 0-1,0 0 0,0 0 0,0 1 1,0-1-1,0 0 0,1 0 0,-1 0 0,0 0 1,0 1-1,0-1 0,0 0 0,9 23 1500,17 21-381,-2-11 345,37 39 1,15 22-216,-71-87-1270,1-1 0,-1 0-1,1 0 1,9 7 0,-13-12-53,-1 0-1,0 0 1,1 0 0,0 0-1,-1-1 1,1 1-1,0 0 1,-1-1 0,1 1-1,0-1 1,3 1-1,-4-1-5,-1 0-1,1 0 0,0 0 0,-1 0 0,1-1 0,0 1 0,-1 0 1,1-1-1,0 1 0,-1 0 0,1-1 0,0 1 0,-1-1 0,1 1 1,-1-1-1,1 1 0,-1-1 0,1 1 0,-1-1 0,1 1 0,-1-1 1,0 0-1,1 1 0,-1-1 0,0 0 0,0 1 0,1-1 0,-1 0 1,0 1-1,0-2 0,3-11-103,-1 1-1,-1-1 1,0-26 0,2-17-474,-2 55 534,-1 1 0,1-1 1,0 1-1,0 0 0,0 0 0,0-1 1,0 1-1,0 0 0,0 0 0,-1 0 1,1 0-1,0 0 0,0 0 0,0 0 0,0 0 1,0 0-1,0 0 0,0 1 0,0-1 1,-1 0-1,1 1 0,1 0 0,0-1 92,3 1-44,0 1-1,1 0 1,-1 0-1,0 1 1,0-1-1,0 1 1,0 0 0,-1 0-1,1 1 1,3 3-1,11 8 28,-16-13-16,1 0 0,-1 0 0,1 0 0,-1-1 0,1 1 0,-1-1 1,1 0-1,0 0 0,0 0 0,-1-1 0,1 1 0,0-1 1,0 0-1,0 0 0,0 0 0,0-1 0,-1 1 0,1-1 1,0 0-1,0 0 0,-1 0 0,1-1 0,-1 1 0,1-1 0,-1 0 1,1 0-1,-1 0 0,5-4 0,-2 0 22,-1 0-1,1 1 1,-1-1 0,0-1 0,-1 1-1,0-1 1,0 0 0,0 0 0,-1 0-1,0-1 1,3-12 0,-6 20-64,0-1 1,0 1-1,0 0 1,0-1-1,0 1 1,0-1-1,1 1 1,-1 0-1,0-1 1,0 1-1,0-1 0,0 1 1,0 0-1,1-1 1,-1 1-1,0 0 1,0-1-1,0 1 1,1 0-1,-1-1 1,0 1-1,1 0 1,-1 0-1,0-1 1,1 1-1,-1 0 1,0 0-1,1-1 1,-1 1-1,0 0 1,1 0-1,-1 0 0,1 0 1,-1 0-1,0 0 1,1 0-1,-1 0 1,1-1-1,-1 1 1,0 1-1,1-1 1,-1 0-1,1 0 1,-1 0-1,1 0 1,20 17-618,-1 1 786,23 15-78,-42-32-53,0-1 0,0 1 1,0 0-1,0 0 0,0-1 0,0 1 0,0 0 0,1-1 0,-1 1 0,0-1 0,0 0 1,1 1-1,-1-1 0,0 0 0,0 0 0,1 0 0,-1 1 0,0-2 0,1 1 0,-1 0 1,0 0-1,1 0 0,-1-1 0,0 1 0,0 0 0,1-1 0,-1 1 0,0-1 0,0 0 1,0 1-1,0-1 0,1 0 0,-1 0 0,0 1 0,-1-1 0,1 0 0,0 0 0,0 0 1,0 0-1,0 0 0,-1-1 0,1 1 0,-1 0 0,2-2 0,-1 1 23,0 0 0,-1 0 0,1 0 0,0 0 0,-1 0 0,1 0 0,-1 0-1,1 0 1,-1-1 0,0 1 0,0 0 0,0 0 0,0-1 0,0 1 0,-1 0 0,1 0 0,-1 0-1,0 0 1,1-1 0,-1 1 0,0 0 0,0 0 0,-2-2 0,-7-4-363,-1 0-1,0 0 1,-1 1 0,0 0-1,0 1 1,-1 1 0,-18-7-1,5 3-3710,24 8 3008</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53.921"/>
    </inkml:context>
    <inkml:brush xml:id="br0">
      <inkml:brushProperty name="width" value="0.05" units="cm"/>
      <inkml:brushProperty name="height" value="0.05" units="cm"/>
      <inkml:brushProperty name="color" value="#FF0066"/>
    </inkml:brush>
  </inkml:definitions>
  <inkml:trace contextRef="#ctx0" brushRef="#br0">145 1 8890,'-112'71'3718,"79"-55"151,44-15 480,30 6-3638,-25-3-502,1-1-1,-1-1 1,1-1 0,0 0-1,17-2 1,59-6 770,387-5 2799,-324 23-2880,220 3 734,-339-17-1458,63-15 0,18-2 33,-115 19-256,0 1 1,-1 0-1,1 0 1,0 0 0,0 0-1,-1 1 1,1-1-1,0 1 1,-1-1 0,1 1-1,-1 0 1,1 0-1,-1 0 1,1 0-1,-1 1 1,4 2 0,-28-16-17448,17 10 15234</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54.317"/>
    </inkml:context>
    <inkml:brush xml:id="br0">
      <inkml:brushProperty name="width" value="0.05" units="cm"/>
      <inkml:brushProperty name="height" value="0.05" units="cm"/>
      <inkml:brushProperty name="color" value="#FF0066"/>
    </inkml:brush>
  </inkml:definitions>
  <inkml:trace contextRef="#ctx0" brushRef="#br0">91 36 9914,'-34'-36'8829,"42"38"-5688,9 4-1835,-7-1-1162,1 0-1,-1 1 0,1 1 0,-2 0 1,13 10-1,-17-13-82,1 1-3,0 1 0,-1-1 0,0 1 0,0 0 0,0 0 1,-1 1-1,0-1 0,0 1 0,0 0 0,-1 0 1,0 0-1,-1 0 0,0 1 0,0-1 0,0 1 1,-1-1-1,0 1 0,0 11 0,-1-9-16,-1-1 1,0 1-1,0-1 0,-1 1 0,-1-1 0,1 1 1,-2-1-1,1 0 0,-1 0 0,0 0 0,-1-1 0,0 0 1,-7 10-1,7-12-72,1 0 0,0-1 0,-1 1 0,0-1 0,0 0 0,-1 0 0,1-1 0,-1 1 0,0-1 0,-1-1 0,1 1 0,0-1 0,-1 0 0,0 0 0,0-1 0,0 0 0,-8 1 0,12-3-422,-1-1 1,1 1-1,0-1 1,-1 0-1,1 0 1,0-1-1,0 1 1,0-1-1,0 1 1,0-1-1,0 0 1,0 0-1,0 0 1,1 0-1,-1-1 1,1 1-1,0-1 1,-1 0-1,1 1 1,1-1-1,-4-5 1,5-4-464</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54.742"/>
    </inkml:context>
    <inkml:brush xml:id="br0">
      <inkml:brushProperty name="width" value="0.05" units="cm"/>
      <inkml:brushProperty name="height" value="0.05" units="cm"/>
      <inkml:brushProperty name="color" value="#FF0066"/>
    </inkml:brush>
  </inkml:definitions>
  <inkml:trace contextRef="#ctx0" brushRef="#br0">15 9 9578,'-10'-5'4465,"7"2"-2008,1 6-25,5 13-464,7 9-231,1 21-385,1 1-240,-6 7-391,5-1-249,-7-11-224,1-8-224,1-14-897,7-4-1367,8-16 1432</inkml:trace>
</inkml:ink>
</file>

<file path=ppt/ink/ink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56.180"/>
    </inkml:context>
    <inkml:brush xml:id="br0">
      <inkml:brushProperty name="width" value="0.05" units="cm"/>
      <inkml:brushProperty name="height" value="0.05" units="cm"/>
      <inkml:brushProperty name="color" value="#FF0066"/>
    </inkml:brush>
  </inkml:definitions>
  <inkml:trace contextRef="#ctx0" brushRef="#br0">3 441 8050,'-1'-5'449,"0"0"-1,1 0 1,-1 0 0,1 0 0,0 0 0,1-1 0,-1 1 0,1 0-1,0 0 1,0 0 0,1 1 0,0-1 0,-1 0 0,5-6 0,3-5-47,1 0 1,18-23-1,-8 13 425,-18 24-798,-1-1 0,0 1 0,1 0 0,0 0 0,-1 0 0,1 0 0,0 1 0,0-1 0,0 0 0,0 1 0,0-1 0,0 1 0,4-1 0,-3 1 15,0 1-1,0 0 1,0 0 0,1 0-1,-1 0 1,0 1 0,0-1-1,0 1 1,5 2 0,1-1 98,1-1 0,-1 0 0,0 0 0,1-1 0,-1 0-1,0 0 1,1-1 0,-1 0 0,0-1 0,0 0 0,0-1 0,0 0 0,0 0 0,11-6 0,-14 6-76,0 0-1,-1-1 1,1 1-1,-1-1 0,0 0 1,0-1-1,-1 1 1,1-1-1,-1 0 1,0 0-1,0 0 1,0-1-1,-1 1 1,0-1-1,0 0 1,0 0-1,-1 0 1,0 0-1,0-1 1,-1 1-1,2-11 1,-3 14-52,0-1 0,0 1 0,-1 0-1,1-1 1,-1 1 0,1-1 0,-1 1 0,0 0 0,-1 0 0,1-1 0,-1 1 0,1 0 0,-1 0-1,0 0 1,-4-4 0,1 1-563,-1 0 0,1 1 0,-1 0 0,0 0 1,-13-7-1,20 8 1533,-1 3-139</inkml:trace>
</inkml:ink>
</file>

<file path=ppt/ink/ink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56.614"/>
    </inkml:context>
    <inkml:brush xml:id="br0">
      <inkml:brushProperty name="width" value="0.05" units="cm"/>
      <inkml:brushProperty name="height" value="0.05" units="cm"/>
      <inkml:brushProperty name="color" value="#FF0066"/>
    </inkml:brush>
  </inkml:definitions>
  <inkml:trace contextRef="#ctx0" brushRef="#br0">1 130 7578,'65'-104'4515,"-63"101"-3890,-1 1 0,1-1 0,0 1-1,0 0 1,0-1 0,0 1 0,0 0-1,4-2 1,-5 4-510,-1-1 0,1 1 0,-1 0 0,1-1 0,0 1 0,-1 0 0,1 0 0,0-1 0,0 1 0,-1 0 0,1 0 0,0 0 0,-1 0 0,1 0 0,0 0 0,0 0 0,-1 0 0,1 0 0,0 1 0,-1-1 0,2 0 0,0 2-22,-1-1-1,1 0 0,0 1 0,-1-1 1,1 1-1,-1 0 0,0-1 1,1 1-1,-1 0 0,0 0 0,0 0 1,1 2-1,0 1 388,12 20-95,-2 1 0,0 1-1,-2 0 1,-1 1 0,8 39 0,-12-36-1918,0 0-1,0 48 1,-5-77-441,1-12 901</inkml:trace>
</inkml:ink>
</file>

<file path=ppt/ink/ink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56.987"/>
    </inkml:context>
    <inkml:brush xml:id="br0">
      <inkml:brushProperty name="width" value="0.05" units="cm"/>
      <inkml:brushProperty name="height" value="0.05" units="cm"/>
      <inkml:brushProperty name="color" value="#FF0066"/>
    </inkml:brush>
  </inkml:definitions>
  <inkml:trace contextRef="#ctx0" brushRef="#br0">32 34 8906,'-1'1'323,"0"-1"-1,0 1 1,0-1 0,0 1 0,0-1 0,1 1-1,-1 0 1,0-1 0,0 1 0,1 0-1,-1 0 1,1-1 0,-1 1 0,1 0 0,-1 0-1,1 0 1,-1 0 0,1 0 0,0 0-1,-1 1 1,-8 27 616,7-21-182,0 1-524,0 0 0,1-1 1,0 1-1,0 0 0,1 0 0,1 0 1,-1 0-1,1-1 0,1 1 1,3 12-1,-4-17-212,0 0-1,0-1 1,0 1 0,0-1 0,1 1 0,-1-1-1,1 0 1,0 0 0,0 1 0,0-1 0,1-1 0,-1 1-1,1 0 1,-1 0 0,1-1 0,0 0 0,0 1-1,0-1 1,0 0 0,1-1 0,-1 1 0,0 0-1,1-1 1,-1 0 0,1 0 0,-1 0 0,7 1-1,-4-3 6,0 0-1,0 0 1,0 0-1,0-1 1,-1 0-1,1 0 0,0 0 1,-1-1-1,0 1 1,0-1-1,1-1 1,-2 1-1,1-1 1,0 0-1,-1 0 0,0 0 1,0-1-1,0 1 1,0-1-1,3-7 1,-3 7 5,-1 0 0,1 0 0,-1-1 0,-1 1 0,1-1 0,-1 0 0,0 0 0,0 1 1,-1-1-1,0-1 0,0 1 0,0 0 0,-1 0 0,1 0 0,-2 0 0,1 0 0,-1-1 0,0 1 1,-3-11-1,1 12-63,0 0 0,0 0 0,0 1 0,-1 0 0,0 0 0,0 0 0,0 0-1,0 0 1,0 1 0,-1 0 0,0 0 0,1 0 0,-1 0 0,0 1 0,-11-4 0,12 4-241,0 1 0,0 0 0,-1-1-1,1 2 1,-1-1 0,1 0 0,-1 1-1,1 0 1,-1 0 0,1 0 0,-1 0-1,1 1 1,0 0 0,-1 0 0,1 0-1,0 0 1,-1 1 0,1 0-1,0 0 1,-5 3 0,2 6-1401,8 5 685</inkml:trace>
</inkml:ink>
</file>

<file path=ppt/ink/ink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57.380"/>
    </inkml:context>
    <inkml:brush xml:id="br0">
      <inkml:brushProperty name="width" value="0.05" units="cm"/>
      <inkml:brushProperty name="height" value="0.05" units="cm"/>
      <inkml:brushProperty name="color" value="#FF0066"/>
    </inkml:brush>
  </inkml:definitions>
  <inkml:trace contextRef="#ctx0" brushRef="#br0">1 65 9194,'11'-16'3122,"0"0"1,17-16-1,-28 32-3079,0 0 0,0 0 0,0 1-1,0-1 1,0 0 0,0 0-1,1 0 1,-1 1 0,0-1 0,0 0-1,0 0 1,0 1 0,0-1 0,0 0-1,0 0 1,0 0 0,1 0 0,-1 1-1,0-1 1,0 0 0,0 0 0,0 0-1,1 0 1,-1 1 0,0-1-1,0 0 1,0 0 0,1 0 0,-1 0-1,0 0 1,0 0 0,1 0 0,-1 0-1,0 0 1,0 0 0,1 0 0,-1 0-1,0 0 1,0 0 0,0 0 0,1 0-1,-1 0 1,0 0 0,0 0-1,1 0 1,-1 0 0,0 0 0,0 0-1,0 0 1,1-1 0,-1 1 0,0 0-1,0 0 1,0 0 0,1 0 0,-1 0-1,0-1 1,0 1 0,0 0 0,1-1-1,-5 26 398,3-22-331,0 2-69,-5 23 74,1-1 0,-2 42-1,7-62-111,0 0-1,0 0 0,0 0 0,1 0 0,0 0 1,0 0-1,1-1 0,0 1 0,0 0 1,1-1-1,0 0 0,0 0 0,0 1 1,1-2-1,8 12 0,-11-16-2,1 1 1,-1-1-1,1 1 0,-1-1 0,1 0 1,0 0-1,-1 1 0,1-1 0,0-1 1,0 1-1,0 0 0,0 0 0,0-1 1,0 1-1,0-1 0,0 1 0,0-1 1,0 0-1,0 0 0,0 0 0,1 0 1,1 0-1,0-1-2,-1-1 1,0 1 0,1 0 0,-1-1-1,0 0 1,0 1 0,0-1-1,0-1 1,0 1 0,0 0-1,-1-1 1,3-2 0,1-1 25,-1 0 0,-1-1 1,1 0-1,-1 1 0,0-1 0,0-1 1,-1 1-1,0 0 0,0-1 1,-1 0-1,2-8 0,-5 9 18,1 0 1,-1 1-1,0-1 0,0 0 1,0 1-1,-1-1 0,0 1 0,-1 0 1,1-1-1,-1 1 0,-1 0 1,1 1-1,-1-1 0,0 0 0,0 1 1,0 0-1,-6-5 0,6 6-135,1 1 0,-1-1 0,0 1-1,0 0 1,0 0 0,0 0 0,0 1-1,-1-1 1,1 1 0,-1 0 0,1 0-1,-1 1 1,0 0 0,0-1-1,0 1 1,0 1 0,0-1 0,0 1-1,0 0 1,0 0 0,0 0 0,0 1-1,-5 1 1,9-2-19,1 0 0,-1 1 1,1-1-1,-1 0 0,1 0 0,-1 1 0,1-1 0,-1 0 1,1 1-1,-1-1 0,1 0 0,0 1 0,-1-1 0,1 1 0,-1-1 1,1 1-1,0-1 0,0 1 0,-1-1 0,1 1 0,0-1 1,0 1-1,-1-1 0,1 1 0,0-1 0,0 1 0,0-1 0,0 1 1,0 0-1,0-1 0,0 1 0,0-1 0,0 1 0,0-1 1,0 1-1,1 0 0,-1-1 0,0 1 0,0-1 0,0 1 0,1-1 1,-1 1-1,0-1 0,1 1 0,-1-1 0,0 1 0,1-1 1,-1 0-1,1 1 0,-1-1 0,0 0 0,1 1 0,-1-1 0,1 0 1,-1 1-1,1-1 0,-1 0 0,1 0 0,1 1 0,14 4-1136</inkml:trace>
</inkml:ink>
</file>

<file path=ppt/ink/ink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57.815"/>
    </inkml:context>
    <inkml:brush xml:id="br0">
      <inkml:brushProperty name="width" value="0.05" units="cm"/>
      <inkml:brushProperty name="height" value="0.05" units="cm"/>
      <inkml:brushProperty name="color" value="#FF0066"/>
    </inkml:brush>
  </inkml:definitions>
  <inkml:trace contextRef="#ctx0" brushRef="#br0">48 65 8890,'-2'5'771,"0"1"-1,0 0 1,0 0 0,1 0-1,0 0 1,0 0-1,1 0 1,0 0 0,0 7-1,1-2-363,0 0 0,1 0-1,0 0 1,1 0 0,6 16-1,-6-20-388,0 0-1,0-1 1,1 1-1,0 0 1,0-1-1,1 0 1,-1 0-1,12 10 0,-13-13 34,0 0 0,1-1-1,0 1 1,-1-1-1,1 0 1,0 0-1,0 0 1,1-1-1,-1 1 1,0-1-1,0 0 1,1 0-1,-1-1 1,1 1-1,-1-1 1,6 0-1,-5-1 44,0 0 0,0 0-1,0-1 1,-1 1 0,1-1 0,0 0-1,-1 0 1,1-1 0,-1 1 0,0-1-1,0 0 1,0 0 0,0-1-1,0 1 1,-1-1 0,1 0 0,-1 0-1,0 0 1,3-6 0,-2 4 41,-1 0 1,1 0-1,-1 0 0,-1 0 1,0-1-1,1 1 0,-2-1 1,1 1-1,-1-1 0,0 0 1,0 0-1,-1 1 0,0-1 1,-1-7-1,-1 6-180,0 0 1,0 1-1,-1-1 0,0 1 0,-1 0 1,1 0-1,-1 0 0,-1 1 0,1-1 1,-1 1-1,0 0 0,-1 0 0,1 1 0,-1 0 1,0 0-1,-1 0 0,1 0 0,-1 1 1,0 0-1,0 1 0,0 0 0,0 0 1,-1 0-1,1 1 0,-1 0 0,0 0 1,1 1-1,-1 0 0,0 0 0,0 1 1,-11 1-1,-29 10-1910,4 1 813</inkml:trace>
</inkml:ink>
</file>

<file path=ppt/ink/ink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58.215"/>
    </inkml:context>
    <inkml:brush xml:id="br0">
      <inkml:brushProperty name="width" value="0.05" units="cm"/>
      <inkml:brushProperty name="height" value="0.05" units="cm"/>
      <inkml:brushProperty name="color" value="#FF0066"/>
    </inkml:brush>
  </inkml:definitions>
  <inkml:trace contextRef="#ctx0" brushRef="#br0">14 12 10346,'-13'-11'8579,"19"12"-6909,-5-1-503,1 5-308,3 9-599,0 0-1,1-1 1,14 21 0,-12-21-142,-1 0 0,0 1 0,-1 0 0,8 23 1,-1 11 0,-2 0 0,-3 1 0,-1 0 0,0 92 1,-7-138-132,0 0 0,0 0 0,0 0-1,0 0 1,1 0 0,-1 0 0,1 0 0,0 0 0,1 4 0,-2-7 9,1 0 0,-1 0 0,0 0 0,0 1-1,0-1 1,0 0 0,0 0 0,1 0 0,-1 0-1,0 0 1,0 0 0,0 0 0,0 0 0,0 0 0,1 0-1,-1 0 1,0 0 0,0 0 0,0 0 0,0 0 0,1 0-1,-1 0 1,0 0 0,0 0 0,0 0 0,0 0-1,1 0 1,-1 0 0,0 0 0,0 0 0,0 0 0,0 0-1,0 0 1,1-1 0,-1 1 0,0 0 0,0 0 0,0 0-1,0 0 1,0 0 0,0 0 0,0-1 0,0 1 0,1 0-1,-1 0 1,0 0 0,0-1 0,9-19-107,3-15-18,2-1 1,2 2-1,31-53 0,-45 84 129,1-1-1,0 0 1,-1 1-1,1-1 1,0 1 0,1 0-1,-1 0 1,0 0-1,1 1 1,0-1-1,-1 1 1,1 0 0,0 0-1,8-3 1,-10 4 7,1 1 1,-1 0-1,1-1 1,0 1 0,-1 0-1,1 0 1,-1 0-1,1 1 1,0-1-1,-1 1 1,1-1 0,-1 1-1,1 0 1,-1 0-1,0 0 1,1 0-1,-1 0 1,0 1 0,0-1-1,0 1 1,0-1-1,0 1 1,0 0-1,0 0 1,0 0 0,1 3-1,0-1 16,0-1-1,-1 1 0,0 0 1,0 0-1,0 0 0,0 0 1,-1 0-1,1 1 0,-1-1 1,0 0-1,0 1 0,-1-1 1,1 1-1,-1-1 0,-1 9 1,0-5 21,-1 0 1,1 0 0,-2 0-1,1-1 1,-1 1 0,0-1-1,-1 1 1,-5 8-1,0-3-79,0 0 1,-1-1-1,0-1 0,0 0 0,-1 0 0,-1-1 0,0 0 0,-24 15 0,30-22-255,0 0-1,0-1 1,1 0-1,-1 0 1,-8 1-1,14-3 140,-1 1-1,0-1 0,0 0 0,0 1 1,0-1-1,1 0 0,-1 0 0,0 0 1,0 0-1,0 0 0,0 0 0,0 0 1,1 0-1,-1-1 0,0 1 0,0 0 1,0 0-1,0-1 0,1 1 0,-1 0 1,0-1-1,0 1 0,1-1 0,-1 1 1,0-1-1,1 1 0,-1-1 0,0 0 1,1 1-1,-1-1 0,1 0 0,-1 1 1,1-1-1,-1 0 0,1 0 0,0 1 1,-1-1-1,1 0 0,0 0 0,0 0 1,-1 0-1,1 1 0,0-1 0,0 0 1,0 0-1,0 0 0,0-1 0,7-11-1976,14-4 966</inkml:trace>
</inkml:ink>
</file>

<file path=ppt/ink/ink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59.358"/>
    </inkml:context>
    <inkml:brush xml:id="br0">
      <inkml:brushProperty name="width" value="0.05" units="cm"/>
      <inkml:brushProperty name="height" value="0.05" units="cm"/>
      <inkml:brushProperty name="color" value="#FF0066"/>
    </inkml:brush>
  </inkml:definitions>
  <inkml:trace contextRef="#ctx0" brushRef="#br0">135 599 5745,'3'-2'829,"0"-1"0,0 1 0,0-1 0,0 1 0,0-1 0,-1 0 0,1 0-1,-1 0 1,3-5 0,-3 4-360,0 1-1,0-1 1,0 1 0,-1-1-1,1 0 1,-1 1-1,0-1 1,0 0-1,0 0 1,-1 0-1,1 0 1,-1 0 0,0 0-1,0 0 1,-1-5-1,0 8-402,1 0 0,0 0 1,0 1-1,-1-1 0,1 0 0,0 1 0,-1-1 0,1 1 0,0-1 0,-1 0 0,1 1 1,-1-1-1,1 1 0,-1-1 0,0 1 0,1-1 0,-1 1 0,1 0 0,-1-1 0,0 1 1,1 0-1,-1-1 0,0 1 0,1 0 0,-1 0 0,0 0 0,-1-1 0,-24 7 653,-19 20-271,35-19-393,1 1 0,0 1 0,1-1 0,0 1 0,0 1 0,-10 17 0,15-23-39,0 1 1,0 1-1,1-1 0,-1 0 0,2 1 1,-1-1-1,0 1 0,1-1 1,0 1-1,0 0 0,1-1 1,-1 1-1,1 0 0,1 0 0,1 10 1,-2-13-18,1-1 0,0 1 0,-1-1 0,1 0 0,0 1 0,0-1-1,1 0 1,-1 0 0,0 0 0,1 0 0,-1 0 0,1 0 0,0 0 0,0-1 0,-1 1 0,1 0 0,0-1 0,0 0 0,1 1 0,1 0 0,0-1-3,0 0 0,-1 0 0,1 0 0,0-1-1,0 1 1,-1-1 0,1 0 0,0 0 0,0 0 0,0-1 0,6-1 0,0-1-6,0 0 1,0 0-1,-1-1 1,0-1-1,0 1 1,0-2 0,0 1-1,13-12 1,-17 11 5,-1 1 1,0-1-1,0 0 1,0 0-1,-1 0 1,0-1 0,0 1-1,0-1 1,-1 0-1,0 1 1,0-1-1,-1 0 1,0 0-1,0-11 1,3-4-27,-4 21 28,-1 1 0,1-1-1,0 0 1,0 1-1,0-1 1,-1 1 0,1-1-1,0 0 1,-1 1 0,1-1-1,0 1 1,-1-1 0,1 1-1,-1-1 1,1 1-1,-1 0 1,1-1 0,-1 1-1,1 0 1,-1-1 0,0 1-1,1 0 1,-1-1-1,1 1 1,-1 0 0,0 0-1,1 0 1,-1 0 0,0 0-1,1 0 1,-1 0-1,1 0 1,-1 0 0,-1 0-1,2 0 3,-1-1-1,0 1 0,1 0 1,-1 0-1,0 0 0,1 0 1,-1 0-1,0 0 0,1 0 1,-1 0-1,0 1 0,1-1 1,-1 0-1,0 0 0,1 0 0,-1 1 1,0-1-1,1 0 0,-1 1 1,1-1-1,-1 0 0,1 1 1,-1-1-1,1 1 0,-1-1 1,1 1-1,-1-1 0,1 1 1,0-1-1,-1 1 0,1 0 1,-1 0-1,1 0-7,3 0-25,18 5 17,0-1 0,25 2 0,-44-7 13,1 0 0,-1-1 1,1 1-1,-1-1 0,1 1 1,-1-1-1,1 0 0,-1 0 1,0 0-1,0 0 0,1 0 1,-1 0-1,0-1 0,0 1 1,0-1-1,0 0 0,0 1 1,2-4-1,24-36-24,-27 41 27,5-13 4,0-1-1,-1 1 1,0-1-1,-1 0 1,3-18-1,-3 16 18,-1 1 0,2-1 1,0 1-1,8-15 0,-13 29-2,1-1-1,-1 1 1,1-1 0,0 1 0,0 0-1,0-1 1,0 1 0,0 0 0,0 0-1,0 0 1,0-1 0,0 1 0,0 0-1,1 0 1,-1 1 0,0-1-1,1 0 1,-1 0 0,1 1 0,-1-1-1,1 1 1,-1-1 0,1 1 0,-1 0-1,3-1 1,-3 2 1,1-1 1,0 1-1,-1 0 0,1 0 0,-1-1 0,0 1 1,1 0-1,-1 0 0,0 0 0,0 1 0,1-1 1,-1 0-1,0 0 0,0 1 0,0-1 0,-1 1 1,1-1-1,0 1 0,0-1 0,-1 1 0,1-1 1,-1 1-1,1 0 0,-1 2 0,4 12 5,-1-1-1,0 1 1,-2 0 0,1 0-1,-2 0 1,0 0-1,-1 0 1,-1 0 0,-1 0-1,-4 17 1,7-32-44,0 1 0,-1-1 0,1 1 0,-1-1 0,1 1 0,-1-1 0,1 0 0,-1 1 0,0-1 0,0 0 0,0 1 0,0-1 0,0 0 0,0 0 0,0 0 0,0 0 0,0 0 0,-1 0 0,1 0 0,0 0 0,0-1 0,-1 1 0,1 0 0,-1-1 0,1 1 0,-1-1-1,1 1 1,-4-1 0,4 0-10,-1-1-1,1 1 0,0-1 1,-1 0-1,1 0 0,-1 1 0,1-1 1,0 0-1,0 0 0,-1 0 0,1-1 1,0 1-1,0 0 0,0 0 0,0-1 1,0 1-1,1 0 0,-1-1 0,0 1 1,0-1-1,1 1 0,-1-1 0,1 1 1,0-1-1,-1 1 0,1-1 0,0-2 1,-1 1 7,1-1 0,-1 1 0,1-1 0,0 1-1,0-1 1,0 1 0,0-1 0,1 1 0,-1-1 0,1 1 0,0 0 0,0-1 0,0 1 0,1 0 0,-1 0 0,1 0 0,-1 0 0,1 0 0,3-4 0,1 2 23,0-1-1,0 1 1,0 1-1,1-1 1,-1 1-1,1 0 1,13-5 0,-9 3 139,0 0 1,0-1 0,-1 0 0,0-1 0,0 0 0,-1-1 0,0 0 0,0 0 0,9-14 0,-13 16-74,0 0-1,0 0 0,-1 0 1,0-1-1,-1 1 0,1-1 1,-1 0-1,-1 0 0,0-1 0,0 1 1,0 0-1,-1-1 0,0 1 1,-1-15-1,0 21-61,0 1 0,0-1 0,-1 1 0,1 0 0,0-1 0,-1 1 0,1-1 0,-1 1 0,1 0 0,-1-1 0,0 1 0,1 0 0,-1 0 0,0 0 0,0-1 0,0 1 0,-1-1 0,1 2-5,1-1 0,-1 1 0,0 0 0,0 0 0,1-1 0,-1 1 0,0 0 0,0 0 0,0 0 0,1 0 0,-1 0 0,0 0 0,0 0 0,0 0 0,1 0 0,-1 0 0,0 0 0,0 0 0,0 1 0,1-1 0,-2 1 0,-1 1-5,0-1-1,0 1 1,0 0-1,0 0 1,1 1-1,0-1 1,-1 1-1,1-1 1,0 1-1,0 0 1,0-1-1,-3 7 1,3-4 2,1 0 0,-1 0-1,1 0 1,0 0 0,1 0 0,-1 0 0,1 0 0,0 0 0,0 0 0,0 0 0,1 0 0,0 0 0,0 0 0,0 0-1,0 0 1,3 5 0,-3-8 2,0 0 0,0 0 0,0 0 0,0 0 0,1 0 0,-1 0 0,1-1 0,-1 1 0,1 0-1,-1-1 1,1 0 0,0 1 0,0-1 0,0 0 0,0 0 0,0 1 0,0-2 0,0 1 0,0 0 0,0 0 0,0-1-1,0 1 1,1-1 0,-1 0 0,0 1 0,0-1 0,1 0 0,-1 0 0,0-1 0,0 1 0,1 0 0,-1-1 0,0 1-1,0-1 1,0 0 0,0 0 0,0 0 0,4-2 0,-1 0 7,1 0-1,0 0 1,-1-1-1,0 0 1,0 0-1,0 0 1,0-1-1,-1 0 1,0 0-1,0 0 1,0 0 0,0-1-1,3-7 1,3-8 39,-2 0 0,10-35 0,-14 40 59,0 1-1,2 0 1,-1 0 0,2 0-1,0 1 1,10-15 0,-16 27-77,-1 1 0,1 0 1,0 0-1,0-1 0,0 1 1,0 0-1,0 0 0,0 0 1,0 0-1,1 0 0,-1 0 0,0 1 1,0-1-1,1 0 0,-1 1 1,1-1-1,-1 0 0,0 1 0,1 0 1,-1-1-1,1 1 0,-1 0 1,2 0-1,-1 0-4,-1 1 0,1-1-1,-1 1 1,0 0 0,1 0 0,-1 0 0,0-1 0,0 1 0,0 0-1,1 0 1,-1 1 0,0-1 0,0 0 0,-1 0 0,1 0 0,0 1-1,0-1 1,0 2 0,3 5 52,-1 0 0,0 1-1,0-1 1,-1 1 0,-1-1 0,2 13-1,-2-8-26,-2 0 0,1 0 0,-1 0 0,-6 24 0,6-32-50,-1 0-1,1 0 1,-1 0 0,0 0-1,0-1 1,0 1 0,-1-1-1,1 0 1,-1 1 0,0-1 0,0 0-1,-1-1 1,1 1 0,-1-1-1,-6 6 1,8-8-53,-1-1 0,1 1-1,0 0 1,0 0 0,-1-1 0,1 0 0,0 1 0,-1-1-1,1 0 1,-1 0 0,1 0 0,0 0 0,-1-1 0,1 1-1,0-1 1,-1 1 0,1-1 0,0 0 0,0 0-1,-1 0 1,1 0 0,0 0 0,0-1 0,0 1 0,0 0-1,1-1 1,-1 0 0,0 1 0,1-1 0,-1 0 0,-2-3-1,-2-4-848,-1 1 0,1-1 0,1 0 0,0-1-1,-7-17 1,11 26 615,1-1-1,-1 1 0,1-1 1,-1 1-1,1-1 1,0 1-1,0-1 1,0 0-1,0 1 0,0-1 1,0 1-1,0-1 1,1 1-1,-1-1 1,1-1-1,4-10-908</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50.826"/>
    </inkml:context>
    <inkml:brush xml:id="br0">
      <inkml:brushProperty name="width" value="0.05" units="cm"/>
      <inkml:brushProperty name="height" value="0.05" units="cm"/>
      <inkml:brushProperty name="color" value="#FF0066"/>
    </inkml:brush>
  </inkml:definitions>
  <inkml:trace contextRef="#ctx0" brushRef="#br0">82 11 7626,'-1'-1'181,"0"0"1,0 0 0,0 0 0,0 0-1,-1 1 1,1-1 0,0 0 0,0 0-1,0 1 1,-1-1 0,1 1 0,0 0-1,-1-1 1,1 1 0,0 0 0,-1-1-1,1 1 1,-1 0 0,1 0 0,0 0-1,-1 1 1,1-1 0,-1 0 0,1 0-1,0 1 1,-1-1 0,1 1 0,0-1-1,0 1 1,-1-1 0,1 1 0,0 0-1,0 0 1,0-1 0,0 1 0,-1 2-1,-3 2 7,0 1-1,0 0 0,1 0 0,0 1 0,-5 9 0,8-14-131,0 1-25,1 0 1,0 0 0,-1-1 0,1 1 0,0 0 0,0 0 0,0 0-1,1 0 1,-1-1 0,1 1 0,0 0 0,-1 0 0,1-1 0,0 1-1,1 0 1,-1-1 0,0 1 0,1-1 0,-1 0 0,1 1-1,3 2 1,3 6 289,1-1-1,-1-1 0,17 14 0,-16-16-56,-4-4-27,0 1 1,-1 0-1,1 0 0,-1 1 1,0-1-1,6 9 0,-9-11-195,0 0-1,0 0 0,-1-1 0,1 1 0,-1 0 0,1 0 0,-1 0 0,0 0 0,1 0 0,-1 1 1,0-1-1,-1 0 0,1 0 0,0 0 0,0 0 0,-1 0 0,1 0 0,-1 0 0,0-1 0,0 1 1,0 0-1,0 0 0,0 0 0,-2 2 0,-23 28-1116,4-15-4414,22-15 4297</inkml:trace>
</inkml:ink>
</file>

<file path=ppt/ink/ink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0:59.793"/>
    </inkml:context>
    <inkml:brush xml:id="br0">
      <inkml:brushProperty name="width" value="0.05" units="cm"/>
      <inkml:brushProperty name="height" value="0.05" units="cm"/>
      <inkml:brushProperty name="color" value="#FF0066"/>
    </inkml:brush>
  </inkml:definitions>
  <inkml:trace contextRef="#ctx0" brushRef="#br0">78 0 14099,'5'18'6545,"-10"-8"-3128,-3 3-976,2-7-1561,-6-6-608,4 0-856,-5 0-680,2 0-1745,-8 7 1881</inkml:trace>
</inkml:ink>
</file>

<file path=ppt/ink/ink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1:00.761"/>
    </inkml:context>
    <inkml:brush xml:id="br0">
      <inkml:brushProperty name="width" value="0.05" units="cm"/>
      <inkml:brushProperty name="height" value="0.05" units="cm"/>
      <inkml:brushProperty name="color" value="#FF0066"/>
    </inkml:brush>
  </inkml:definitions>
  <inkml:trace contextRef="#ctx0" brushRef="#br0">1341 3046 8082,'25'6'5580,"12"-13"-3795,-29 6-1305,38-12 902,0-2-1,54-26 0,85-52 514,-9-7 57,180-136 1,147-149 1016,-409 311-2517,9-7-27,485-371 1784,29 44-1368,-370 288-841,-179 90 0,-54 21-100,-21 3-646,-24 4-1013,16 5 576,0 0 0,-21 7 0,25-6 714,-1-1 1,1 0 0,-1-1 0,-20 2 0,32-6 478,0 1-1,0-1 1,0 1 0,0 0 0,0-1-1,1 1 1,-1-1 0,1 1 0,-1 0-1,1-1 1,-1 1 0,2-2 0,54-102 1851,29-62 957,-75 143-2581,-1-1 1,-1 0-1,-2 0 0,0-1 0,3-30 0,-7 27-199,-2 0 0,0 1-1,-2-1 1,-1 0 0,-1 1 0,-2 0-1,-10-32 1,9 40-62,0 0 0,-2 1-1,0 0 1,-1 0 0,-1 1-1,0 0 1,-2 1 0,0 0-1,-1 1 1,-21-19 0,27 28 2,-1 1 0,1 0 1,-1 0-1,0 1 0,-1 0 0,1 1 1,-1 0-1,0 0 0,0 1 0,0 0 1,0 1-1,-1 0 0,1 1 0,-1 0 1,1 1-1,-1 0 0,1 0 1,-1 1-1,1 1 0,-1-1 0,1 2 1,-11 3-1,-18 8-219,0 2 1,1 2 0,1 1-1,-42 30 1,69-43 156,-79 50-374,-360 215-1335,-18-34 626,-652 178-285,941-354 1413,-701 281-1129,776-300 1132,-19 3 103,-177 42-1,283-83-1,0 0 0,0 2 1,1-1-1,0 2 0,-23 13 0,31-16-38,1 1 0,0-1 0,1 1 0,-1 0 1,1 1-1,0-1 0,0 1 0,1 0 0,-1 1 0,2-1 0,-1 1 0,1-1 0,-1 1 1,-2 12-1,-1 8-2,2 0 0,0 0 1,2 0-1,1 1 0,2 36 1,2-19 41,3 0 0,16 67 0,-3-43 62,4-2-1,43 95 1,85 118 761,-113-221-522,3-1 0,1-2 0,4-1 0,1-3 0,72 62 0,-106-104-275,0 0 1,1-1 0,1-1 0,0 0 0,0 0 0,0-2 0,1 1 0,16 3 0,-20-7-28,0-1 1,1-1-1,-1 1 1,1-2 0,-1 0-1,1 0 1,-1-1-1,0 0 1,1-1 0,-1 0-1,19-7 1,-9 1 24,0-1-1,0-1 1,-2 0 0,37-26-1,-45 27-338,0 1 0,-1-1 1,0-1-1,-1 0 0,1 0 0,-2-1 0,0 0 0,0-1 0,7-15 0,-13 25-59,-1-1 1,0 0-1,0 0 0,0 0 0,0 0 1,-1-1-1,1 1 0,-1-3 1,-7-18-1280</inkml:trace>
</inkml:ink>
</file>

<file path=ppt/ink/ink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2:06.556"/>
    </inkml:context>
    <inkml:brush xml:id="br0">
      <inkml:brushProperty name="width" value="0.05" units="cm"/>
      <inkml:brushProperty name="height" value="0.05" units="cm"/>
      <inkml:brushProperty name="color" value="#FF0066"/>
    </inkml:brush>
  </inkml:definitions>
  <inkml:trace contextRef="#ctx0" brushRef="#br0">80 901 5057,'-21'-13'12832,"44"13"-10874,22 1-1240,-18 0-42,41-4 0,7-5 5,0 4 1,123 9-1,91 13 193,-81-22-74,-82-2-483,214-7 930,-280 8-847,-1-4-1,0-2 0,98-31 1,47-26-176,-198 66-222,1 0-1,-1-1 1,1 0-1,-1 0 1,0 0 0,0-1-1,9-7 1,-12 8 1,0 0 0,-1 0-1,1 0 1,-1 0 0,0 0 0,0 0-1,0-1 1,0 1 0,-1-1 0,1 0-1,-1 1 1,0-1 0,0 0 0,0 0-1,0-4 1,0 2 1,-1-1 0,1 1-1,-1 0 1,-1-1 0,1 1 0,-1-1 0,0 1-1,0 0 1,-1-1 0,0 1 0,0 0-1,0 0 1,-1 0 0,0 0 0,0 1-1,-1-1 1,1 1 0,-1 0 0,0 0-1,-1 0 1,-8-7 0,-9-8 3,-1 1 1,0 2-1,-2 0 1,-32-16-1,53 30-7,-75-52 2,61 41-4,-1 1 0,0 0 1,0 1-1,-29-11 1,-178-52-403,139 50-63,-107-47 0,151 53 341,-1 2 0,0 2 0,-2 2 0,1 1 0,-2 3 0,-83-6 0,91 14 25,1 1 0,0 3 0,0 0-1,0 3 1,1 1 0,0 2 0,0 1 0,-64 28 0,-122 75-503,202-100 584,0 1 0,1 0 0,1 2 0,0 0 0,1 1 1,1 1-1,-29 39 0,40-47 18,1 1-1,0-1 1,0 1 0,2 0 0,-1 0 0,1 1-1,1-1 1,0 1 0,0-1 0,1 1 0,1 0-1,0-1 1,0 1 0,1 0 0,1-1 0,0 1-1,0-1 1,7 18 0,-3-12 23,1 0 1,0-1-1,2 1 0,-1-2 0,2 1 1,0-1-1,1-1 0,0 0 0,1 0 1,1-1-1,18 14 0,-13-13 27,1-1 0,0-1 1,1-1-1,1-1 0,28 11 0,-35-17-286,0 1 1,0-2-1,1 0 1,0 0-1,-1-1 0,1-1 1,0-1-1,0 0 1,19-3-1,39-17-654</inkml:trace>
</inkml:ink>
</file>

<file path=ppt/ink/ink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2:08.341"/>
    </inkml:context>
    <inkml:brush xml:id="br0">
      <inkml:brushProperty name="width" value="0.05" units="cm"/>
      <inkml:brushProperty name="height" value="0.05" units="cm"/>
      <inkml:brushProperty name="color" value="#FF0066"/>
    </inkml:brush>
  </inkml:definitions>
  <inkml:trace contextRef="#ctx0" brushRef="#br0">86 4 5073,'-51'-3'4248,"49"2"-4119,0 1 0,1 0 0,-1 1 0,0-1 0,0 0 0,1 0 0,-1 1 0,0-1 0,1 1 0,-1 0 0,0-1 0,1 1 0,-1 0 1,1 0-1,-1 0 0,1 0 0,-1 0 0,1 0 0,0 0 0,0 1 0,-1-1 0,2 8 7220,16-6-7456,-10-1 755,31 7 162,1-1 0,1-2 1,-1-1-1,64-2 0,-22-5-114,1 4 0,97 14 1,-119-9-244,0-3 0,-1-3 1,1-2-1,71-10 1,-100 6 87,1 2 1,0 1 0,0 1 0,59 7-1,-86-5-489,0 0 1,0 1-1,0-1 0,-1 1 0,1 0 0,6 4 0,3 1 127,-14-23-5869,6-6 3836</inkml:trace>
</inkml:ink>
</file>

<file path=ppt/ink/ink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2:12.507"/>
    </inkml:context>
    <inkml:brush xml:id="br0">
      <inkml:brushProperty name="width" value="0.05" units="cm"/>
      <inkml:brushProperty name="height" value="0.05" units="cm"/>
      <inkml:brushProperty name="color" value="#FF0066"/>
    </inkml:brush>
  </inkml:definitions>
  <inkml:trace contextRef="#ctx0" brushRef="#br0">383 809 4761,'-5'2'1636,"4"-1"-1305,-1-1 1,1 1 0,0 0 0,0-1 0,-1 1-1,1-1 1,0 0 0,-1 1 0,1-1 0,0 0-1,-1 0 1,1 0 0,0 0 0,-6-1 5226,16 20-2934,-8-18-2570,-1 0 1,1-1-1,0 1 0,-1 0 0,1 0 1,0-1-1,0 1 0,-1 0 0,1-1 1,0 1-1,0-1 0,0 1 0,0-1 1,0 1-1,0-1 0,0 0 0,0 1 1,1-1-1,17 7 245,-4 2-120,-11-6-133,0-1-1,0 1 0,0-1 0,0 0 0,1 0 0,-1 0 0,0-1 0,1 1 1,0-1-1,-1 0 0,1-1 0,-1 1 0,1-1 0,0 0 0,0 0 0,6-1 1,32-10 335,-1-2 0,0-2 0,-1-1 0,57-33 0,-86 43-310,1-1 0,-1 0 0,-1-1 0,1 0 0,-1 0 0,-1-2 0,1 1 0,-2-1-1,1-1 1,-2 0 0,1 0 0,-1-1 0,-1 0 0,0 0 0,-1-1 0,0 1 0,5-20 0,-5 11 8,0 0 1,-1-1 0,-2 1-1,0-1 1,-1 0 0,-2-26-1,-1 32-39,0 1-1,-1 0 0,-1-1 1,-1 1-1,0 1 0,0-1 1,-2 0-1,0 1 0,-13-22 0,5 13 14,-1 0-1,-1 1 1,-1 0-1,-2 2 0,-30-28 1,39 39 19,-1 2 0,0-1 1,0 1-1,-1 1 1,0 0-1,0 0 1,-1 1-1,1 1 1,-1 0-1,0 1 0,0 0 1,0 1-1,-18 0 1,-2 3 30,1 1 0,0 2 0,0 1 0,0 2 0,0 1 0,-32 13 0,49-15-110,0 2 0,0-1 1,1 2-1,0 0 0,1 0 0,0 2 0,0-1 0,1 2 0,1-1 0,0 2 1,0 0-1,-15 24 0,4-1-8,2 1 1,1 0-1,-25 76 0,32-76 9,1 1-1,-7 53 0,16-74 16,0 1-1,1-1 1,1 1-1,0-1 1,2 1-1,0-1 1,7 30-1,-6-40 9,-1 0-1,1 0 0,0-1 0,0 1 1,1-1-1,-1 0 0,2 0 0,-1 0 1,1-1-1,-1 1 0,1-1 0,1 0 1,10 8-1,-7-8 22,1 0 0,-1 0 1,1-1-1,0 0 0,0 0 0,0-1 0,0-1 1,18 3-1,0-3 59,1-1 1,0-1-1,-1-2 1,1-1-1,-1-1 0,31-9 1,111-40 157,-116 34-1516,1 2-1,74-13 1,-65 23-66</inkml:trace>
</inkml:ink>
</file>

<file path=ppt/ink/ink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2:19.045"/>
    </inkml:context>
    <inkml:brush xml:id="br0">
      <inkml:brushProperty name="width" value="0.05" units="cm"/>
      <inkml:brushProperty name="height" value="0.05" units="cm"/>
      <inkml:brushProperty name="color" value="#FF0066"/>
    </inkml:brush>
  </inkml:definitions>
  <inkml:trace contextRef="#ctx0" brushRef="#br0">488 1028 6513,'9'4'6727,"5"2"-3308,61 15-2428,-55-17-774,0-2-1,0 0 0,0-1 1,0 0-1,0-2 0,23-4 1,34 1 509,84 5 919,254-6 919,-309-1-1696,199-39 0,-208 22-438,-40 8-158,1 2-1,1 3 0,61-2 0,-87 11-181,1-1 0,0-1 0,-1-2 0,0-1-1,0-2 1,-1-1 0,37-15 0,-1-1-19,-56 23-71,-1-2-1,1 0 1,-1 0 0,0-1 0,0 0-1,-1-1 1,1 0 0,-1-1 0,-1 0-1,12-11 1,-16 11 13,-1 0 0,1 0 1,-2-1-1,1 0 0,-1 0 0,0 0 1,3-13-1,1-4 16,-6 20-26,-1 1 1,1-1-1,-1 1 1,0-1-1,-1 1 1,1-1-1,-1 1 1,0 0 0,0-1-1,0 1 1,0 0-1,-1-1 1,0 1-1,0 0 1,0 0-1,-4-6 1,-8-11 6,-25-30 1,37 48-8,-29-35-9,-3-7 6,-3 2 0,-2 2-1,-71-61 1,-56-15-178,141 102 105,-2 0 0,0 2 0,0 1 0,-51-14 0,4 10 5,0 4 0,-1 3 0,-143 0 0,7 3 43,-36-1-83,172 10-178,0 3-1,-86 18 1,-203 36-169,317-52 423,2 2-1,-1 2 1,2 2-1,-76 35 1,114-47 24,1 1 0,0 0 1,1 1-1,-1-1 1,0 1-1,1 0 1,0 0-1,0 0 1,0 1-1,0-1 1,1 1-1,0 0 1,0 0-1,-3 7 1,-3 9-50,1 0 1,-7 32 0,3-10 15,1-11 14,-10 33-12,-22 112 1,40-154 39,1 0 0,0 0 0,2 0 0,1 0 0,0 0 0,2-1 0,1 1 0,12 43 0,-8-44 18,0 0-1,2-1 1,0 0-1,2 0 1,0-1-1,19 23 1,-23-33 13,1 0 0,0-1 0,0 0 1,1-1-1,0 0 0,0 0 1,1-1-1,0 0 0,0-1 0,0-1 1,1 1-1,0-2 0,16 5 1,-10-6 26,1-1 0,-1 0 1,1-1-1,0-1 1,0-1-1,-1-1 0,25-5 1,1-3 76,81-30-1,-20-7-385,-1-4 0,103-69-1,-131 75-705,-19 10 368</inkml:trace>
</inkml:ink>
</file>

<file path=ppt/ink/ink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2:23.635"/>
    </inkml:context>
    <inkml:brush xml:id="br0">
      <inkml:brushProperty name="width" value="0.05" units="cm"/>
      <inkml:brushProperty name="height" value="0.05" units="cm"/>
      <inkml:brushProperty name="color" value="#FF0066"/>
    </inkml:brush>
  </inkml:definitions>
  <inkml:trace contextRef="#ctx0" brushRef="#br0">421 865 6953,'-55'-19'2849,"54"18"-2658,-1 1-1,1-1 1,0 0 0,0 0-1,0 0 1,-1 1 0,1-1-1,0 0 1,0 0 0,0-1-1,1 1 1,-1 0 0,0 0-1,0 0 1,1-1 0,-1 1-1,0 0 1,1 0 0,-1-1-1,1 1 1,-1-3 0,2 4-64,-1 0 0,0 0 0,0 0 1,0 0-1,0 0 0,1 1 0,-1-1 0,0 0 1,0 0-1,0 0 0,1 0 0,-1 0 1,0 0-1,0 0 0,0 0 0,1 0 0,-1 0 1,0 0-1,0 0 0,0 0 0,1 0 0,-1 0 1,0 0-1,0 0 0,0-1 0,1 1 1,-1 0-1,0 0 0,0 0 0,0 0 0,0 0 1,1 0-1,-1-1 0,0 1 0,0 0 1,0 0-1,0 0 0,0 0 0,1-1 0,-1 1 1,0 0-1,0 0 0,0 0 0,0-1 1,5 9 27,1 0 0,0-1 0,1 0 0,0 0 1,0-1-1,0 1 0,0-2 0,16 10 0,-21-13-107,2 0 16,-1 0 1,1 0-1,0-1 1,0 1-1,0-1 1,-1 1-1,1-1 1,0-1-1,0 1 1,1 0-1,7-1 1,4 1 137,175 14 1221,50 6-323,-213-16-997,0-2-1,-1-1 1,1-2-1,46-4 1,-54 1-67,0-1 0,0-1 1,-1 0-1,1-2 0,-1 0 1,-1-1-1,20-12 0,5-5 80,0-3 1,-2 0-1,54-51 1,-86 70-93,-1-1 0,0-1 0,-1 1 1,0-1-1,0 0 0,-1-1 1,-1 0-1,0 0 0,0 0 0,-1 0 1,-1-1-1,0 1 0,-1-1 0,0 0 1,-1 0-1,0 0 0,-1 0 1,-1 0-1,0 0 0,-1 0 0,0 0 1,-1 1-1,0-1 0,-1 1 1,0 0-1,-1 0 0,-1 0 0,0 0 1,0 1-1,-1 0 0,-1 0 1,1 1-1,-11-10 0,-6-3-18,-1 2 1,-1 0-1,0 2 1,-2 0-1,0 2 0,-1 2 1,-1 0-1,0 2 1,-45-13-1,-46-20 0,85 30-81,-1 1-1,0 2 0,-1 2 0,-1 2 0,-45-6 0,48 14-40,0 1 1,0 2-1,0 2 0,0 1 1,-38 10-1,-174 62-245,134-39 383,104-35-27,-1 1-1,1 0 1,0 1-1,0 0 1,1 0-1,0 1 0,-1 0 1,2 0-1,-1 1 1,1 1-1,0-1 0,1 1 1,-1 1-1,2-1 1,-1 1-1,1 0 1,1 1-1,-1-1 0,2 1 1,-1 0-1,1 1 1,1-1-1,0 1 0,0-1 1,1 1-1,-1 17 1,2-7 41,0 0 1,2 1 0,0-1-1,1 0 1,1 1 0,1-1-1,1-1 1,1 1 0,1-1-1,0 0 1,2 0 0,0-1-1,1 0 1,1 0-1,1-2 1,1 1 0,0-1-1,1-1 1,1-1 0,0 0-1,1-1 1,0 0 0,2-1-1,-1-1 1,2-1 0,-1-1-1,1 0 1,25 8 0,-18-9-75,1-2 1,0 0-1,-1-2 1,50 3 0,109-9-1550,-126-1 801,65 1-151</inkml:trace>
</inkml:ink>
</file>

<file path=ppt/ink/ink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2:28.260"/>
    </inkml:context>
    <inkml:brush xml:id="br0">
      <inkml:brushProperty name="width" value="0.05" units="cm"/>
      <inkml:brushProperty name="height" value="0.05" units="cm"/>
      <inkml:brushProperty name="color" value="#FF0066"/>
    </inkml:brush>
  </inkml:definitions>
  <inkml:trace contextRef="#ctx0" brushRef="#br0">455 1024 5993,'-17'-5'3210,"16"5"-3164,1 0 0,0 0 0,0 0 0,-1-1 0,1 1 1,0 0-1,0 0 0,-1 0 0,1 0 0,0 0 0,0 0 1,0-1-1,-1 1 0,1 0 0,0 0 0,0 0 0,0 0 1,0-1-1,-1 1 0,1 0 0,0 0 0,0-1 0,0 1 1,0 0-1,0 0 0,0-1 0,0 1 0,-1 0 0,1 0 1,0-1-1,0 1 0,0 0 0,0 0 0,0-1 0,0 1 1,0 0-1,1 0 0,-1-1 0,0 1 0,0 0 0,0 0 1,0-1-1,0 1 0,0 0 0,0 0 0,0-1 0,1 1 1,-1 0-1,0 0 0,0 0 0,0-1 0,0 1 0,1 0 1,-1 0-1,0 0 0,0 0 0,1 0 0,-1-1 0,0 1 1,0 0-1,1 0 0,-1 0 0,1 0 0,0 0 51,0-1 1,0 1-1,0 0 0,1 0 0,-1 0 0,0 0 1,0 0-1,1 0 0,-1 0 0,0 0 0,0 0 1,0 1-1,1-1 0,-1 1 0,0-1 0,0 0 1,0 1-1,0 0 0,0-1 0,0 1 0,0 0 1,1 0-1,24 21 781,-23-19-724,12 9 117,1 0 1,0 0-1,1-2 0,0 0 1,0-1-1,1-1 1,0-1-1,1 0 1,-1-1-1,1-1 0,0-1 1,37 3-1,16-3 214,0-3-1,87-10 1,-32 1-60,133 8 224,-7 1 423,-186-4-574,118-21 0,-121 10-27,-2-2 0,98-38 0,-132 42-351,0-1 1,-1-2-1,-1-1 1,0 0-1,-1-2 1,-1-1-1,35-36 1,-53 48-108,0 0 0,0-1 0,-1 1 1,0-1-1,-1-1 0,1 1 1,-2-1-1,1 1 0,-1-1 0,0 0 1,-1 0-1,0-1 0,-1 1 1,0 0-1,0-1 0,-1 1 0,0 0 1,0-1-1,-1 1 0,-1 0 1,0-1-1,0 1 0,-4-10 0,0 2-8,-1 0-1,0 1 0,-1 0 0,-1 0 0,-1 1 1,0 0-1,-1 1 0,0 0 0,-1 1 1,-1 0-1,-16-13 0,-307-228 105,309 236-106,-1 2-1,-1 1 0,0 1 0,-1 1 1,-1 2-1,0 1 0,-49-8 0,-19 2 8,-111-2 0,60 7-6,34-1-11,-193-11-43,275 24 45,0 0 0,1 3 0,-1 0-1,1 2 1,0 2 0,0 1 0,-32 14 0,41-12-8,1 2 0,0 0 0,0 2-1,2 1 1,-22 19 0,-89 98-56,82-76 42,3 1-1,2 3 0,-47 86 1,81-126 22,1 1 0,1 1 0,1-1 0,1 1 1,0 1-1,2-1 0,1 1 0,-1 37 1,4-44 7,2 1-1,0-1 1,1 0 0,1 1 0,0-1 0,1 0 0,1-1 0,1 1 0,0-1 0,1 0-1,1 0 1,15 23 0,-9-21 30,0 0 0,2-1 0,-1 0-1,2-1 1,0-1 0,1-1 0,1 0 0,0-2-1,0 0 1,42 18 0,-28-17-20,0-2-1,1-1 1,1-2 0,-1-1-1,1-2 1,54 2 0,41-8-2146,147-20 1,-163 7 739</inkml:trace>
</inkml:ink>
</file>

<file path=ppt/ink/ink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2:37.725"/>
    </inkml:context>
    <inkml:brush xml:id="br0">
      <inkml:brushProperty name="width" value="0.05" units="cm"/>
      <inkml:brushProperty name="height" value="0.05" units="cm"/>
      <inkml:brushProperty name="color" value="#FF0066"/>
    </inkml:brush>
  </inkml:definitions>
  <inkml:trace contextRef="#ctx0" brushRef="#br0">39 1152 8362,'17'8'989,"-1"0"0,1-1 1,1-1-1,-1 0 0,1-2 1,36 5-1,0-3-309,57-3-1,-65-3-352,1-2 1,0-1-1,-1-3 0,0-2 1,0-2-1,-1-2 0,0-1 0,-1-3 1,55-28-1,-41 13 568,103-75 1,-138 87-643,-1 0 1,-1-1-1,-1-2 1,0 0 0,-2-1-1,28-44 1,-40 55-219,-1 0-1,0 0 1,0 0-1,-1 0 1,-1-1 0,0 1-1,-1-1 1,0 0-1,-1 0 1,0 0-1,-1 0 1,-1 0 0,0 0-1,-5-20 1,5 19-27,-1 0 1,-1 1 0,0-1-1,-1 0 1,0 1-1,-1 0 1,-1 0 0,0 0-1,0 1 1,-2 0 0,1 0-1,-12-12 1,1 4-3,-2 0 1,0 1 0,-37-25-1,-77-44 79,73 50 25,32 18-60,-1 2 0,-1 1 0,0 1 0,-2 2-1,1 1 1,-2 2 0,1 1 0,-2 2 0,1 1-1,-49-3 1,46 8-49,0 1 0,0 3-1,0 0 1,-40 9-1,64-8-3,1 0-1,1 0 0,-1 1 1,0 1-1,1 0 0,0 1 0,0 0 1,0 0-1,1 1 0,0 0 1,1 1-1,-1 0 0,1 1 0,1 0 1,0 0-1,-9 13 0,4 1 21,1 0 1,1 1-1,1 0 0,1 0 0,1 1 0,1 0 0,-6 49 0,9-45-16,2 1 0,1-1 0,1 1-1,2-1 1,1 1 0,10 46 0,-10-66-119,0 0-1,0 0 1,1 0-1,1 0 1,-1-1 0,1 0-1,12 16 1,-12-20-72,-1 0 0,1 0 0,0 0 0,1-1 0,-1 0 0,1 0 0,-1 0 0,1-1 0,0 0 0,1 0 0,-1 0 0,9 2 0,54 9-941</inkml:trace>
</inkml:ink>
</file>

<file path=ppt/ink/ink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2:40.857"/>
    </inkml:context>
    <inkml:brush xml:id="br0">
      <inkml:brushProperty name="width" value="0.05" units="cm"/>
      <inkml:brushProperty name="height" value="0.05" units="cm"/>
      <inkml:brushProperty name="color" value="#FF0066"/>
    </inkml:brush>
  </inkml:definitions>
  <inkml:trace contextRef="#ctx0" brushRef="#br0">592 1508 6601,'0'0'130,"0"0"-1,0 0 0,0 0 0,-1 0 1,1 0-1,0 0 0,0 0 0,0 0 1,-1 0-1,1 0 0,0 0 0,-1 1 1035,1 0-1035,0-1 0,-1 0 0,1 0 1,0 0-1,0 0 0,0 1 0,0-1 0,0 0 1,0 0-1,0 0 0,0 1 0,0-1 1,0 0-1,0 0 0,0 0 0,0 1 1,0-1-1,0 0 0,0 0 0,0 0 1,0 1-1,0-1 0,0 0 0,0 0 1,0 0-1,0 0 0,1 2 1034,0-2-1033,-1 0-1,17 7 3113,10 2-2817,-5 4-154,-12-6-160,0-2 0,0 1 1,0-2-1,0 1 0,1-1 1,0-1-1,-1 0 0,13 2 1,400 22 1336,-123-15-748,97 8 801,-332-21-1229,0-3 0,0-3-1,0-3 1,69-19 0,-71 10 30,0-2 1,-1-3 0,-1-2-1,70-43 1,-123 65-266,0-1 0,0 0 0,-1 0-1,1-1 1,-1 0 0,-1-1 0,1 0 0,-1 1-1,0-2 1,0 1 0,-1-1 0,0 0 0,-1 0-1,0 0 1,0-1 0,-1 0 0,1 1 0,-2-1-1,0 0 1,0-1 0,0 1 0,-1 0 0,-1 0 0,0-19-1,-2 6 6,0 1-1,-2-1 1,-1 1-1,0 0 0,-2 0 1,0 1-1,-1 0 0,-1 0 1,-14-22-1,-14-18-41,-66-81 0,77 112-11,-2 0 0,0 2-1,-36-25 1,-13-13-15,-20-26 21,0-1-59,-188-138 0,249 206-1,0 2 0,-2 1 0,-1 2 0,0 1 0,-1 2 0,-1 2 0,0 2 0,-1 2 0,-68-8 0,-289 9-345,294 11 304,46-1 60,-1 2 1,1 3-1,-89 21 0,111-17 26,0 2-1,1 1 0,1 2 0,0 1 0,1 2 0,-49 34 0,62-36 9,0 1 1,1 0 0,1 2-1,1 0 1,1 2-1,0 0 1,2 0 0,0 1-1,2 1 1,-15 34-1,15-26 5,2 1 0,1 0 0,2 0 0,1 1 0,1 0 0,2 0 0,0 62 0,5-58 12,2 1 1,2-1-1,1 0 0,2-1 0,2 1 1,26 66-1,-23-74 12,1-1 0,1 0 0,2-2 0,1 1 1,0-2-1,2 0 0,1-2 0,33 30 0,-28-32 9,1-2 0,0 0 0,1-2 0,1-1 0,1-2-1,0 0 1,1-2 0,0-2 0,1 0 0,0-2 0,0-2 0,1-1 0,0-1 0,-1-2-1,1-1 1,40-5 0,21-6 101,151-39 0,2 0-2335,-235 47 1675,-1 1 0,1 0 0,18 2 0,-24-1 352,-1 2 0,1-1 1,-1 1-1,0 0 0,0 0 0,7 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2:50.981"/>
    </inkml:context>
    <inkml:brush xml:id="br0">
      <inkml:brushProperty name="width" value="0.05" units="cm"/>
      <inkml:brushProperty name="height" value="0.05" units="cm"/>
      <inkml:brushProperty name="color" value="#FF0066"/>
    </inkml:brush>
  </inkml:definitions>
  <inkml:trace contextRef="#ctx0" brushRef="#br0">6 95 6385,'-6'5'2281,"11"-1"-1625,4-2 40,3-7 144,7-4-24,5-7-319,3 2-185,2-1-144,-2 2-208,-3-1-1177,0 2-1159,3 5 1416</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51.279"/>
    </inkml:context>
    <inkml:brush xml:id="br0">
      <inkml:brushProperty name="width" value="0.05" units="cm"/>
      <inkml:brushProperty name="height" value="0.05" units="cm"/>
      <inkml:brushProperty name="color" value="#FF0066"/>
    </inkml:brush>
  </inkml:definitions>
  <inkml:trace contextRef="#ctx0" brushRef="#br0">0 201 5265,'9'11'2106,"-1"0"-1,1-1 1,17 13-1,33 23 1830,-40-33-3479,-2 0 1,0 1-1,-1 1 1,16 18-1,-27-29-236,-6-9-183,-8-13-263,1 6 126,0 0 1,-1 0 0,-18-17-1,17 20 52,1-2 1,0 1-1,1-1 0,0-1 1,-8-15-1,6 8-13,0 0 0,-10-34 0,17 45 43,1 0-1,0-1 1,0 1 0,1 0 0,0 0-1,0-1 1,1 1 0,1-1 0,1-15-1,-1 22 27,-1 0 0,1 0-1,-1 1 1,1-1-1,0 0 1,-1 0 0,1 1-1,0-1 1,0 1-1,0-1 1,0 1 0,1-1-1,-1 1 1,0 0-1,0 0 1,1-1 0,-1 1-1,1 0 1,-1 0 0,1 0-1,0 1 1,-1-1-1,1 0 1,0 1 0,-1-1-1,1 1 1,0-1-1,0 1 1,0 0 0,-1 0-1,1-1 1,0 1-1,0 1 1,0-1 0,0 0-1,-1 0 1,1 1-1,0-1 1,2 2 0,1-1 59,0 1 1,0 0-1,-1 0 0,1 0 1,-1 1-1,0-1 1,1 1-1,-1 0 1,0 0-1,0 1 0,-1-1 1,1 1-1,3 6 1,-5-7-21,0 0 1,0 1 0,-1-1 0,1 1 0,-1 0 0,0-1 0,0 1-1,0 0 1,-1 0 0,1-1 0,-1 1 0,0 0 0,0 0-1,0 0 1,-1-1 0,1 1 0,-1 0 0,0 0 0,0-1 0,-1 1-1,-2 5 1,3-6-243,-1 0 0,1 0 0,-1-1 0,0 1 0,0-1 0,0 0 0,0 1 0,0-1 0,-1 0 0,1 0-1,0 0 1,-1-1 0,0 1 0,1-1 0,-1 1 0,0-1 0,0 0 0,0 0 0,0 0 0,0 0 0,0-1 0,0 1 0,0-1 0,0 0 0,0 0-1,-4 0 1,-9-3-865</inkml:trace>
</inkml:ink>
</file>

<file path=ppt/ink/ink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2:49.351"/>
    </inkml:context>
    <inkml:brush xml:id="br0">
      <inkml:brushProperty name="width" value="0.05" units="cm"/>
      <inkml:brushProperty name="height" value="0.05" units="cm"/>
      <inkml:brushProperty name="color" value="#FF0066"/>
    </inkml:brush>
  </inkml:definitions>
  <inkml:trace contextRef="#ctx0" brushRef="#br0">1 27 11114,'1'-3'197,"-1"2"56,1-1 0,-1 1 1,0-1-1,1 1 0,-1 0 1,1-1-1,0 1 1,-1-1-1,1 1 0,0 0 1,0-1-1,0 1 1,0 0-1,0 0 0,0 0 1,2-2-1,-1 6 101,0 0 0,0 0 0,-1-1 0,1 1 0,-1 0-1,0 1 1,0-1 0,2 6 0,-3-9-342,21 63 1774,151 370 4584,-169-428-7923</inkml:trace>
</inkml:ink>
</file>

<file path=ppt/ink/ink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2:49.743"/>
    </inkml:context>
    <inkml:brush xml:id="br0">
      <inkml:brushProperty name="width" value="0.05" units="cm"/>
      <inkml:brushProperty name="height" value="0.05" units="cm"/>
      <inkml:brushProperty name="color" value="#FF0066"/>
    </inkml:brush>
  </inkml:definitions>
  <inkml:trace contextRef="#ctx0" brushRef="#br0">115 68 10642,'2'-5'1365,"1"-5"63,1 2-1,1-1 1,8-14-1,-13 23-1355,0-1 1,1 0-1,-1 0 0,1 0 1,-1 1-1,1-1 0,-1 0 1,1 1-1,0-1 0,-1 0 0,1 1 1,-1-1-1,1 1 0,0-1 1,0 1-1,-1-1 0,1 1 0,0 0 1,0-1-1,0 1 0,0 0 1,-1 0-1,1-1 0,0 1 0,0 0 1,0 0-1,0 0 0,0 0 1,0 0-1,-1 0 0,1 0 1,0 1-1,0-1 0,0 0 0,0 0 1,0 1-1,-1-1 0,1 0 1,0 1-1,0-1 0,-1 1 0,1-1 1,0 1-1,-1-1 0,1 1 1,0 0-1,-1-1 0,1 1 0,-1 0 1,1-1-1,-1 1 0,1 1 1,1 2 53,1 0 1,-2 1 0,1-1 0,-1 1-1,1 0 1,-1-1 0,0 1 0,-1 0 0,1-1-1,-1 1 1,0 0 0,0 0 0,-2 8-1,-14 66 533,15-75-623,-16 59 219,-41 141 128,49-181-346,0 0-1,-2 0 0,0 0 1,-2-2-1,0 1 0,-19 21 1,32-43-33,0 0 1,0 0-1,0 0 1,0 0 0,0 0-1,0 0 1,0 0-1,0 0 1,0 0-1,0 0 1,0 0 0,0 0-1,0 0 1,0 0-1,0 0 1,0 0 0,0 0-1,-1 0 1,1 0-1,0 0 1,0 0-1,0 0 1,6-11 38,14-14 54,-12 18-9,1 1-1,-1 0 1,1 1 0,1-1 0,-1 2-1,1-1 1,-1 2 0,1-1 0,1 1-1,-1 1 1,0 0 0,1 0-1,10 0 1,0 1-68,0 1 0,0 1 0,-1 1-1,1 0 1,31 9 0,-10-5-2171,-16-11-2067,-9-5 2656</inkml:trace>
</inkml:ink>
</file>

<file path=ppt/ink/ink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2:50.553"/>
    </inkml:context>
    <inkml:brush xml:id="br0">
      <inkml:brushProperty name="width" value="0.05" units="cm"/>
      <inkml:brushProperty name="height" value="0.05" units="cm"/>
      <inkml:brushProperty name="color" value="#FF0066"/>
    </inkml:brush>
  </inkml:definitions>
  <inkml:trace contextRef="#ctx0" brushRef="#br0">0 433 8250,'6'-6'6769,"16"-5"-4897,-8 5-767,11-7-177,-1-1 0,-1-1 0,0 0 0,-1-2 0,0-1 0,30-32 0,-40 35-665,21-33 0,-31 44-241,1 0 0,-1 0 1,0-1-1,0 1 0,-1 0 0,1-1 1,-1 0-1,0 1 0,0-1 1,0 0-1,-1 0 0,0 1 1,0-1-1,0-5 0,-1 9-21,1-1 0,-1 1 0,1-1 0,-1 1 0,0 0 0,0-1 0,1 1 1,-1 0-1,0-1 0,0 1 0,-1 0 0,1 0 0,0 0 0,0 0 0,0 0 0,-1 0 0,1 0 0,0 1 0,-1-1 0,1 0 0,-1 1 0,1-1 0,-1 1 0,1-1 0,-1 1 1,1 0-1,-1 0 0,1 0 0,-1 0 0,1 0 0,-1 0 0,0 0 0,1 0 0,-1 0 0,-1 1 0,-3 0-7,0 1 0,0-1 0,0 1 0,0 0 0,0 0 1,1 1-1,-10 5 0,9-4 11,0 1 1,0 1 0,0-1 0,1 1-1,0 0 1,0 1 0,1-1 0,0 1-1,0 0 1,0 0 0,1 0 0,0 0-1,0 0 1,1 1 0,0-1-1,-2 13 1,4-16 18,0-1-1,-1 1 1,2-1 0,-1 1-1,0-1 1,0 1 0,1-1-1,0 1 1,0-1 0,0 0-1,0 1 1,0-1 0,1 0-1,-1 0 1,1 0 0,3 4-1,-3-5 12,1 1 0,0-1 0,0 0 0,0 0 0,0 0 0,0 0 0,1 0 0,-1 0 0,0-1 0,1 0 0,-1 0 0,1 0 0,0 0 0,-1 0 0,1-1 0,0 0 0,-1 1 0,7-2 0,0 1 8,1-2 0,-1 1 0,0-1 1,1-1-1,-1 0 0,0-1 0,0 1 0,-1-2 0,1 0 0,-1 0 1,0 0-1,0-1 0,-1-1 0,1 1 0,-1-1 0,-1-1 1,12-13-1,-3 1 38,-1 0 0,0-2 0,-2 0 0,-1 0 0,0-1 0,9-28 0,-17 41 116,-6 17-154,-6 23-52,8-25 28,0-1-1,0 0 1,0 0 0,1 0 0,0 0-1,-1 0 1,1 1 0,1-1 0,-1-1-1,1 1 1,-1 0 0,1 0 0,0 0-1,4 4 1,-4-6-11,0 0 0,0 0 0,0 0 0,0-1 0,0 1 0,0-1 0,0 1 0,1-1 0,-1 0 0,0 0 0,1 0 0,-1 0 0,1 0 0,-1-1 0,1 1-1,0-1 1,-1 0 0,1 0 0,-1 1 0,1-2 0,0 1 0,-1 0 0,1 0 0,2-2 0,-1 1 0,0 0-1,-1-1 1,1 0 0,-1 0 0,0 0-1,0 0 1,1 0 0,-1 0-1,-1-1 1,1 0 0,0 1-1,-1-1 1,1 0 0,-1 0 0,0-1-1,0 1 1,0 0 0,0-1-1,1-3 1,1-3 10,-1 0-1,1 1 0,-2-2 1,1 1-1,1-18 1,-5-14 2,18 76-219,10 0 195,-9-12 3,19 28 1,-21-24 31,-2 0-1,0 1 1,-2 1 0,0 0 0,-3 0 0,0 1 0,6 35 0,-13-50-22,0 1 1,0 0 0,-1 0 0,-1 0 0,-1 0-1,0 0 1,-1 0 0,0 0 0,-1 0 0,-1-1-1,0 1 1,-1-1 0,-1 0 0,0-1 0,-1 1-1,-10 15 1,15-27-5,0 1 0,0-1 0,0 1 0,0-1 0,0 0 0,0 0 0,-1 0-1,1 0 1,0 0 0,-1-1 0,0 1 0,1-1 0,-1 1 0,0-1 0,0 0 0,0 0 0,-3 0-1,3 0 3,0-1-1,1 0 1,-1-1-1,0 1 1,1 0-1,-1-1 1,0 0-1,1 1 1,-1-1-1,1 0 1,-1 0-1,1-1 1,0 1-1,-1 0 1,-3-4-1,0 0 3,0-1 0,1 0 0,0 0 0,0 0 0,0 0 0,1-1 0,0 1 0,0-1 0,1-1-1,0 1 1,0 0 0,-2-9 0,3 4 11,0-1 0,0 0 0,2 0 0,-1 0 0,2 0 0,-1 0 0,2 1 0,0-1 0,0 0 0,1 1 0,9-22 0,-6 18-110,1 1 0,0 0-1,2 1 1,-1 0 0,2 0 0,0 1 0,0 0-1,21-19 1,-10 18-1456,-11 11-612,-10 3 2035,1 0-1,-1 0 0,0 1 0,0-1 1,1 0-1,-1 0 0,0 0 0,0 0 1,0 1-1,0-1 0,1 0 0,-1 0 0,0 0 1,0 0-1,0 1 0,0-1 0,0 0 1,0 0-1,1 1 0,-1-1 0,0 0 1,0 0-1,0 1 0,0-1 0,0 0 0,0 0 1,0 1-1,0-1 0,0 0 0,0 0 1,0 1-1,0-1 0,0 0 0,-1 0 1,1 0-1,0 1 0,-4 10-1479</inkml:trace>
</inkml:ink>
</file>

<file path=ppt/ink/ink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2:51.309"/>
    </inkml:context>
    <inkml:brush xml:id="br0">
      <inkml:brushProperty name="width" value="0.05" units="cm"/>
      <inkml:brushProperty name="height" value="0.05" units="cm"/>
      <inkml:brushProperty name="color" value="#FF0066"/>
    </inkml:brush>
  </inkml:definitions>
  <inkml:trace contextRef="#ctx0" brushRef="#br0">206 439 8482,'-3'-6'1844,"1"0"0,0-1 1,1 1-1,-3-14 0,3 15-1331,1 0-1,-1 0 0,-1-1 1,1 1-1,-1 0 0,0 0 1,-4-9-1,5 14-467,1-1-1,-1 0 1,1 1-1,0-1 1,-1 1-1,1-1 1,-1 1 0,0-1-1,1 1 1,-1-1-1,1 1 1,-1-1 0,0 1-1,1 0 1,-1-1-1,0 1 1,1 0-1,-1-1 1,0 1 0,1 0-1,-1 0 1,0 0-1,0 0 1,1 0 0,-1 0-1,0 0 1,0 0-1,1 0 1,-1 0-1,0 0 1,0 0 0,1 1-1,-1-1 1,0 0-1,1 0 1,-1 1-1,0-1 1,1 1 0,-1-1-1,0 0 1,0 2-1,-24 26 209,21-24-180,-11 18 40,0 0 0,1 0 0,1 1 0,1 1 0,1 0 0,2 1-1,0 0 1,2 0 0,-8 44 0,14-65-101,1-1-1,0 0 1,0 0 0,0 0-1,0 0 1,0 1-1,1-1 1,-1 0-1,1 0 1,0 0 0,0 0-1,0 0 1,0 0-1,1 0 1,1 3-1,-2-5-10,0 0 1,1 0-1,-1 0 0,0 0 0,1 0 0,-1-1 0,0 1 0,1 0 1,-1-1-1,1 1 0,-1-1 0,1 0 0,-1 1 0,1-1 0,0 0 1,-1 0-1,1 0 0,-1 0 0,1 0 0,-1 0 0,1-1 0,-1 1 1,1 0-1,-1-1 0,1 1 0,-1-1 0,1 0 0,-1 1 0,0-1 0,1 0 1,1-2-1,7-3-9,0-1 0,-1 0 0,-1-1 0,1 0 0,-1 0 0,0-1 0,-1 0 0,0-1 0,-1 1 0,10-20 0,-1 0-21,-2-1-1,15-51 1,-18 47 28,-2-1 1,-1 0-1,-2 0 1,1-48-1,-6 65 16,-1-1 0,0 1 1,-1 0-1,-1-1 0,0 1 0,-2 0 0,0 1 0,-1-1 0,-1 1 1,-10-19-1,16 34-7,1 1 0,-1 0 0,1 0-1,-1 0 1,1 0 0,-1 0 0,0 0 0,0 0 0,1 0 0,-1 0 0,0 1 0,0-1 0,0 0 0,0 0 0,0 1 0,0-1 0,0 1-1,0-1 1,0 1 0,0-1 0,-1 1 0,-1-1 0,2 1-1,0 1 0,0-1 1,0 1-1,0-1 0,0 1 0,0-1 0,0 1 1,0-1-1,1 1 0,-1 0 0,0 0 0,0-1 1,1 1-1,-1 0 0,0 0 0,1 0 0,-1 0 1,1 0-1,-1 0 0,0 1 0,-2 5 22,1 1 0,-1-1 0,1 1 0,0 0 0,-1 14 0,2 4 147,1 1 0,1 0 1,1-1-1,1 1 1,2-1-1,0 0 0,2 0 1,1 0-1,1-1 1,16 32-1,-20-49-123,0-1 1,0 0-1,1 0 1,0 0-1,0 0 1,0-1-1,1 0 0,0 0 1,0-1-1,12 7 1,-17-11-44,1 1-1,0-1 1,-1 0 0,1 0 0,0 0 0,-1 0-1,1 0 1,0-1 0,0 0 0,0 1 0,0-1-1,0 0 1,0 0 0,-1 0 0,1-1 0,0 1-1,0-1 1,0 0 0,0 1 0,-1-1 0,1 0-1,0-1 1,-1 1 0,1 0 0,-1-1 0,1 0-1,-1 1 1,0-1 0,0 0 0,0 0 0,0 0-1,0 0 1,0-1 0,2-3 0,2-2 12,-1-1 1,0-1-1,-1 1 1,0-1 0,-1 1-1,5-21 1,6-64 35,-3 12-35,-4 62-34,0 34-64,0 2 50,1 3-95,-3-5 152,1-1-1,0 0 1,1 0-1,10 12 1,-15-22-104,0 0-1,0 0 1,1 0 0,0-1 0,-1 1 0,1-1-1,0 0 1,0 0 0,0 0 0,1 0-1,-1 0 1,0-1 0,1 0 0,-1 1-1,1-1 1,-1 0 0,1-1 0,0 1 0,-1-1-1,1 1 1,5-1 0,-8-1-57,-1 1 0,1 0-1,0 0 1,0 0 0,0-1 0,0 1 0,-1 0 0,1-1 0,0 1 0,0-1 0,-1 1 0,1-1-1,0 1 1,-1-1 0,1 0 0,0 1 0,-1-1 0,1 0 0,-1 1 0,1-1 0,-1 0-1,1 0 1,-1 1 0,0-1 0,1 0 0,-1 0 0,0 0 0,0 0 0,1 0 0,-1 1-1,0-3 1,-1-32-3548,1 25 2616,0-20-351</inkml:trace>
</inkml:ink>
</file>

<file path=ppt/ink/ink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2:51.694"/>
    </inkml:context>
    <inkml:brush xml:id="br0">
      <inkml:brushProperty name="width" value="0.05" units="cm"/>
      <inkml:brushProperty name="height" value="0.05" units="cm"/>
      <inkml:brushProperty name="color" value="#FF0066"/>
    </inkml:brush>
  </inkml:definitions>
  <inkml:trace contextRef="#ctx0" brushRef="#br0">115 200 10410,'-108'-30'4593,"101"40"-728,23-18-3033,7-5-320,6-11-480,5-2-408,-7-6-1424,3-1-489,0-10 1217</inkml:trace>
</inkml:ink>
</file>

<file path=ppt/ink/ink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2:52.065"/>
    </inkml:context>
    <inkml:brush xml:id="br0">
      <inkml:brushProperty name="width" value="0.05" units="cm"/>
      <inkml:brushProperty name="height" value="0.05" units="cm"/>
      <inkml:brushProperty name="color" value="#FF0066"/>
    </inkml:brush>
  </inkml:definitions>
  <inkml:trace contextRef="#ctx0" brushRef="#br0">19 128 6449,'-7'-108'3573,"4"90"-1594,-1 16-442,0 13 619,4-1-1577,0-1 0,1 0 0,0 1 0,1-1 0,0 0 0,1 0 0,-1 0-1,6 9 1,38 72 982,-12-26-660,-26-47-714,52 121 887,-51-114-1034,-2 0-1,0 0 1,6 50-1,-12-72-150,-1 0 0,0 0 0,0 0 0,1-1 0,-1 1 0,0 0 0,0 0 0,-1 0 0,1-1 0,0 1 0,-1 0 0,1 0-1,-1-1 1,1 1 0,-1 0 0,0-1 0,0 1 0,0-1 0,0 1 0,0-1 0,0 1 0,0-1 0,0 0 0,-1 1 0,-2 1 0,2-2-182,0-1 0,0 1 0,-1-1 0,1 0 1,0 0-1,0 0 0,-1 0 0,1 0 0,0 0 1,-1 0-1,1-1 0,0 1 0,0-1 0,0 0 1,0 0-1,-1 0 0,1 0 0,0 0 0,0 0 1,-3-3-1,-21-15-1634,-5-7 748</inkml:trace>
</inkml:ink>
</file>

<file path=ppt/ink/ink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2:52.470"/>
    </inkml:context>
    <inkml:brush xml:id="br0">
      <inkml:brushProperty name="width" value="0.05" units="cm"/>
      <inkml:brushProperty name="height" value="0.05" units="cm"/>
      <inkml:brushProperty name="color" value="#FF0066"/>
    </inkml:brush>
  </inkml:definitions>
  <inkml:trace contextRef="#ctx0" brushRef="#br0">39 730 6961,'-36'-36'3284,"36"36"-3194,0-1 0,0 1 0,0 0 0,-1 0 1,1 0-1,0 0 0,0-1 0,0 1 0,0 0 0,0 0 1,-1 0-1,1-1 0,0 1 0,0 0 0,0 0 0,0-1 1,0 1-1,0 0 0,0 0 0,0-1 0,0 1 0,0 0 0,0 0 1,0-1-1,0 1 0,0 0 0,0 0 0,0 0 0,0-1 1,0 1-1,0 0 0,0 0 0,0-1 0,1 1 0,-1 0 1,0 0-1,0 0 0,0-1 0,0 1 0,0 0 0,1 0 0,-1 0 1,0 0-1,0-1 0,0 1 0,1 0 0,-1 0 0,0 0 1,0 0-1,0 0 0,1 0 0,-1 0 0,0 0 0,0-1 1,1 1-1,-1 0 0,1 0 0,14-2 461,-13 2-88,8-3-322,0 1 0,1-2 1,-1 1-1,-1-1 0,1-1 1,-1 0-1,1 0 0,-1-1 1,-1 0-1,1 0 0,-1-1 1,0 0-1,-1-1 1,0 0-1,0 0 0,7-11 1,-6 7-725,-1-1 0,0 0 0,-1 0 0,-1 0 1,0-1-1,-1 0 0,0 0 0,-1 0 1,0 0-1,-2 0 0,1-22 0,-3 8-196,-1 0 1,-1-1-1,-9-33 0,-16-31 2119,39 157 4844,26 45-2647,75 153 1,-91-217-3341,-21-44-270,1 0-1,0 0 0,-1 0 0,1 0 0,-1-1 1,1 1-1,-1 0 0,0 0 0,1 0 0,-1 0 1,0 0-1,0 0 0,0 0 0,0 0 1,0 0-1,0 0 0,0 0 0,0 0 0,0 0 1,0 0-1,0 0 0,-1 0 0,1 0 0,-1 1 1,0-2-52,0 1 0,1-1 1,-1 0-1,0 0 0,0 0 1,0 0-1,0 0 0,0 0 1,0 0-1,0 0 0,0 0 1,0 0-1,0-1 0,0 1 1,0 0-1,0-1 0,0 1 1,0-1-1,-1 0 0,-51-34-4272,48 32 4018,-8-5-373,1 0-1,1-1 1,0-1-1,0 0 1,0 0-1,1-1 1,-15-22-1,25 33 876,0-1 0,0 1 0,0-1 0,0 1 0,-1-1 0,1 1 0,0-1 0,0 1 0,0-1-1,0 0 1,0 1 0,1-1 0,-1 1 0,0-1 0,0 1 0,0-1 0,0 1 0,0-1 0,1 1-1,-1-1 1,0 1 0,1-1 0,-1 1 0,0 0 0,1-1 0,-1 1 0,0-1 0,1 1-1,-1 0 1,1-1 0,-1 1 0,0 0 0,1 0 0,-1-1 0,2 1 0,24-12 2734,-10 5-1617,-2-2-353,1-1 0,-1-1-1,-1 0 1,20-22-1,-22 20-1164,-1 0-1,0-1 1,-1 0-1,14-30 1,-12 19 1485,1 5-752</inkml:trace>
  <inkml:trace contextRef="#ctx0" brushRef="#br0" timeOffset="0.99">505 0 10282,'13'26'4321,"8"7"-2561,0-3-415,5 3-689,-5-3-184,2-2-1184,-4-4-688,-1 1 831</inkml:trace>
</inkml:ink>
</file>

<file path=ppt/ink/ink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2:52.918"/>
    </inkml:context>
    <inkml:brush xml:id="br0">
      <inkml:brushProperty name="width" value="0.05" units="cm"/>
      <inkml:brushProperty name="height" value="0.05" units="cm"/>
      <inkml:brushProperty name="color" value="#FF0066"/>
    </inkml:brush>
  </inkml:definitions>
  <inkml:trace contextRef="#ctx0" brushRef="#br0">1 0 14259,'31'130'6249,"-41"-111"-3240,8-15-1441,-3-16-1032</inkml:trace>
</inkml:ink>
</file>

<file path=ppt/ink/ink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3:11.159"/>
    </inkml:context>
    <inkml:brush xml:id="br0">
      <inkml:brushProperty name="width" value="0.05" units="cm"/>
      <inkml:brushProperty name="height" value="0.05" units="cm"/>
      <inkml:brushProperty name="color" value="#FF0066"/>
    </inkml:brush>
  </inkml:definitions>
  <inkml:trace contextRef="#ctx0" brushRef="#br0">471 563 7282,'-74'34'2841,"53"-23"2668,29-9-1291,0-2-4849,9 4 916,0 0-1,1-2 1,-1 0 0,1-1 0,0-1 0,-1 0-1,1-2 1,17-3 0,9-2 153,130-26 429,-138 24-767,-1-1 0,61-27-1,-81 28-34,0-1-1,-1 0 0,0-1 1,-1-1-1,0 0 0,-1 0 1,0-2-1,10-14 0,-18 23-27,-1-1 0,0 0 1,0 0-1,0-1 0,-1 1 0,0-1 0,0 1 1,-1-1-1,2-11 0,-3 14 10,1 0 0,-1-1 0,0 1 0,0 0 0,0 0 0,-1 0 0,1-1 0,-1 1 0,0 0 0,0 0 0,-1 0 0,1 0 0,-1 0 0,0 1 0,0-1 0,-3-5 0,-9-7-15,0 1 1,-1 1-1,-1 0 0,0 0 0,-1 2 1,0 0-1,0 1 0,-2 1 0,1 1 1,-34-12-1,-173-51-36,195 62-5,-45-9 0,64 17 6,1 1 1,-1 0 0,0 0 0,0 2-1,1-1 1,-1 1 0,-20 5 0,0 2-6,-93 28 13,105-28-13,0 0 1,1 0 0,0 2-1,-24 17 1,18-10 1,1 1 0,-27 28 1,42-38 3,2 0 0,-1 0 0,1 0 1,0 1-1,1 0 0,0 0 1,0 1-1,1-1 0,0 1 0,-2 12 1,2-4 13,2 1 1,0-1 0,1 1-1,1 0 1,0-1-1,2 1 1,0 0-1,1-1 1,1 0 0,1 0-1,0 0 1,13 27-1,-11-30 56,-1-1 0,2 0-1,0-1 1,1 0-1,0-1 1,1 1 0,0-2-1,1 1 1,0-1 0,1-1-1,0 0 1,0-1-1,1 0 1,1-1 0,19 9-1,-22-13 31,1-1-1,-1 0 0,1-1 0,0 0 1,0-1-1,0 0 0,0 0 0,1-2 1,-1 0-1,0 0 0,0-1 1,0 0-1,-1-1 0,1 0 0,-1-1 1,1-1-1,10-5 0,14-9-74,-1-1-1,0-2 0,51-44 1,-83 64-282,-2 2 146,-1 0 0,1 0 0,-1-1-1,0 1 1,1 0 0,-1 0-1,1 0 1,-1-1 0,0 1 0,1 0-1,-1-1 1,0 1 0,0 0-1,1-1 1,-1 1 0,0 0 0,1-1-1,-1 1 1,0-1 0,0 1-1,0 0 1,0-1 0,1 1 0,-1-1-1,0 1 1,0-1 0,0 1-1,0 0 1,0-1 0,0 1 0,0-2-1,-8-3-1362</inkml:trace>
</inkml:ink>
</file>

<file path=ppt/ink/ink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3:38.079"/>
    </inkml:context>
    <inkml:brush xml:id="br0">
      <inkml:brushProperty name="width" value="0.05" units="cm"/>
      <inkml:brushProperty name="height" value="0.05" units="cm"/>
      <inkml:brushProperty name="color" value="#FF0066"/>
    </inkml:brush>
  </inkml:definitions>
  <inkml:trace contextRef="#ctx0" brushRef="#br0">185 776 7810,'0'0'148,"0"0"1,0-1-1,0 1 1,0 0 0,0-1-1,0 1 1,0 0-1,0-1 1,0 1 0,0 0-1,0 0 1,1-1-1,-1 1 1,0 0 0,0-1-1,0 1 1,0 0-1,1 0 1,-1-1 0,0 1-1,0 0 1,1 0-1,-1 0 1,0-1 0,0 1-1,1 0 1,-1 0-1,0 0 1,1 0 0,-1-1-1,0 1 1,0 0-1,1 0 1,-1 0 0,0 0-1,1 0 1,-1 0 0,0 0-1,1 0 1,-1 0-1,0 0 1,1 0 0,-1 0-1,0 0 1,1 0-1,-1 1 1,18 5 1956,-13-4-2266,10 5 453,6 2 88,2 0 0,-1-1 0,1-1 1,0-1-1,33 5 0,-21-9 134,0-1 1,1-2-1,41-6 0,109-24 817,-99 14-982,-42 10-246,0-3 0,-1-1 0,45-19 0,-73 23-39,0 0 1,0-2 0,-1 1-1,0-2 1,-1 0 0,0-1-1,0 0 1,-1-1 0,-1-1-1,0 0 1,10-15 0,-13 16-11,-2-1 0,0 1 0,0-1 1,-1-1-1,-1 1 0,0-1 0,0 0 1,-2 0-1,0 0 0,0-1 0,0-20 0,-3 23-15,0 0-1,-1 1 1,0-1-1,-1 1 1,0 0-1,-1-1 0,0 1 1,-1 0-1,0 0 1,-1 1-1,0-1 0,-1 1 1,0 0-1,-13-16 1,3 9-32,-1 1 1,0 1-1,-1 1 0,0 0 1,-1 1-1,-1 1 1,0 1-1,0 1 0,-1 1 1,-1 0-1,-38-9 1,-20 0-254,-156-15 0,210 30 178,-15-1 12,-1 1-1,0 3 1,-71 7-1,91-4 26,-1 2 0,1 0 0,1 2 0,-1 0 1,1 2-1,0 0 0,1 1 0,-27 18 0,27-15-3,1 1 0,0 1 0,2 0 0,0 1 0,-25 31 0,35-37 28,0 0 1,0 0 0,1 1-1,1 0 1,0 0-1,0 1 1,2 0-1,-1-1 1,1 1-1,1 1 1,0-1 0,0 20-1,1-15 16,1 0 0,1 0-1,0 1 1,1-1 0,1 0 0,1 0-1,1 0 1,0-1 0,1 0 0,1 0-1,0 0 1,1-1 0,1 0 0,0 0-1,1-1 1,0 0 0,2-1 0,-1 0-1,2-1 1,-1 0 0,2-1-1,21 14 1,-10-10 46,0-2 0,1-1 0,1-1 0,0-1 0,0-2 0,43 9 0,-48-14-350,0 0 1,1-1-1,-1-1 1,1-1-1,-1-1 1,1-1-1,-1-1 1,38-10-1,14-15-688</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51.809"/>
    </inkml:context>
    <inkml:brush xml:id="br0">
      <inkml:brushProperty name="width" value="0.05" units="cm"/>
      <inkml:brushProperty name="height" value="0.05" units="cm"/>
      <inkml:brushProperty name="color" value="#FF0066"/>
    </inkml:brush>
  </inkml:definitions>
  <inkml:trace contextRef="#ctx0" brushRef="#br0">2 1 8138,'-1'7'759,"1"0"1,0 0-1,0 0 1,1 1-1,-1-1 0,2 0 1,-1 0-1,1 0 1,0-1-1,1 1 1,3 7-1,7 13 325,24 35-1,-10-17-110,-11-15-643,20 36 85,-32-61-399,-1 0 0,0-1 0,1 0 0,0 1 1,0-1-1,0-1 0,0 1 0,1 0 0,-1-1 1,7 3-1,-10-5-15,-1-1 0,1 0 0,0 0 0,0 1 1,-1-1-1,1 0 0,0 0 0,-1 0 0,1 0 0,0 0 0,0 0 0,-1 0 1,1 0-1,0 0 0,0 0 0,-1 0 0,1 0 0,0 0 0,0-1 0,-1 1 1,1 0-1,0-1 0,-1 1 0,1 0 0,-1-1 0,2 0 0,10-19 5,-2-34-74,-10 47 40,3-20-77,8-44-206,-11 71 307,0-1-1,0 1 1,0 0 0,0-1 0,0 1 0,0 0 0,1-1-1,-1 1 1,0-1 0,0 1 0,1 0 0,-1-1 0,0 1-1,0 0 1,1 0 0,-1-1 0,0 1 0,1 0 0,-1 0-1,0-1 1,1 1 0,-1 0 0,0 0 0,1 0 0,-1-1-1,0 1 1,1 0 0,-1 0 0,1 0 0,-1 0 0,0 0-1,1 0 1,-1 0 0,1 0 0,-1 0 0,1 0 0,-1 0-1,0 0 1,1 0 0,0 1 0,21 10 263,-9-3-226,29 13 95,-40-20-106,0 0 0,0-1 0,0 1-1,0 0 1,1-1 0,-1 0 0,0 1 0,0-1 0,1 0-1,-1 0 1,0 0 0,0-1 0,0 1 0,1 0 0,-1-1-1,0 1 1,0-1 0,0 0 0,0 0 0,0 0 0,0 0-1,0 0 1,0 0 0,0-1 0,0 1 0,-1 0 0,4-4-1,1-2 38,-1 0 0,0-1-1,0 0 1,0 0-1,4-10 1,-2 3 2,-3 9-76,-1-1 0,1 2-1,0-1 1,0 0-1,10-9 1,-13 14-6,0 1 0,0-1 1,0 0-1,0 0 0,0 1 1,0-1-1,0 0 0,0 1 0,0 0 1,0-1-1,0 1 0,1-1 1,-1 1-1,0 0 0,0 0 0,0 0 1,1 0-1,-1 0 0,0 0 0,0 0 1,0 0-1,0 0 0,1 0 1,-1 1-1,0-1 0,0 0 0,0 1 1,0-1-1,0 1 0,0 0 1,0-1-1,0 1 0,0 0 0,0-1 1,0 1-1,0 0 0,0 0 0,0 0 1,-1 0-1,1 0 0,0 0 1,-1 0-1,2 1 0,1 4-10,1-1 0,0 0 0,0 0 0,1-1 0,0 1 0,8 6 1,-12-11 44,1 1 1,-1 0-1,0 0 1,0-1-1,1 1 1,-1-1 0,0 1-1,0-1 1,1 1-1,-1-1 1,1 0-1,-1 0 1,0 1 0,1-1-1,-1 0 1,1 0-1,-1-1 1,0 1 0,1 0-1,-1 0 1,0-1-1,1 1 1,-1-1-1,0 1 1,1-1 0,-1 1-1,0-1 1,0 0-1,0 0 1,1 1 0,-1-1-1,0 0 1,0 0-1,0 0 1,-1 0-1,1-1 1,1 0 0,-1 0 33,0 1 1,0-1 0,0 0 0,0 1 0,0-1 0,0 0 0,0 0 0,-1 0 0,1 1-1,-1-1 1,0 0 0,1 0 0,-1 0 0,0 0 0,0 0 0,0 0 0,0 0-1,-1 0 1,1 0 0,0 1 0,-1-1 0,0-2 0,-1 1 14,1-1 0,-1 1 0,0 0 0,0 0 0,-1 0 0,1 0 0,0 1 1,-1-1-1,0 1 0,0-1 0,-3-1 0,1 0-184,0 1 0,0 0 1,0 0-1,0 1 0,-1-1 1,1 1-1,-1 0 0,1 1 0,-1-1 1,0 1-1,0 0 0,0 1 1,1-1-1,-11 2 0,-5 6-1266,-2 6 543</inkml:trace>
</inkml:ink>
</file>

<file path=ppt/ink/ink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3:39.517"/>
    </inkml:context>
    <inkml:brush xml:id="br0">
      <inkml:brushProperty name="width" value="0.05" units="cm"/>
      <inkml:brushProperty name="height" value="0.05" units="cm"/>
      <inkml:brushProperty name="color" value="#FF0066"/>
    </inkml:brush>
  </inkml:definitions>
  <inkml:trace contextRef="#ctx0" brushRef="#br0">402 669 7922,'0'6'407,"0"0"0,1 0 0,0 0 1,0 0-1,1 0 0,0 0 0,0 0 1,0 0-1,1-1 0,0 1 0,0-1 0,0 0 1,0 0-1,5 5 0,1 1-71,0-1 0,0 0 0,1 0 0,0-1 0,17 11 0,-14-12-128,0-2-1,1 1 1,0-2-1,0 0 1,1 0-1,-1-2 1,1 0 0,0 0-1,0-1 1,0-1-1,0-1 1,0 0-1,0-1 1,23-4 0,-4-1-10,0-2 0,0-1 0,-1-2 0,0-1 0,37-20 0,-35 14-10,0-1-1,-2-2 1,-1-1-1,35-30 1,-56 43-160,-1-1 0,0-1 0,0 1 0,-1-2 1,0 1-1,-1-1 0,0 0 0,-1-1 0,-1 0 1,0 0-1,0-1 0,-2 1 0,1-1 0,2-21 1,-6 25-6,0 0 0,-1 1 1,0-1-1,-1 0 0,0 0 1,-1 1-1,0-1 0,0 1 1,-1 0-1,0-1 0,-6-11 1,2 9 13,0 0 0,0 1 0,-2 0 1,1 0-1,-1 0 0,-1 1 0,-13-11 0,2 4 4,-1 2 0,-1 0-1,0 1 1,0 2 0,-2 0-1,1 2 1,-46-13-1,-130-21 503,13 3-111,156 33-351,0 1-1,0 1 0,0 2 1,0 1-1,-38 1 0,56 3-72,-1 1-1,1 0 0,-1 0 1,1 1-1,0 1 0,0 0 1,1 1-1,-1 1 0,1 0 1,0 0-1,0 1 0,1 1 1,0 0-1,-16 14 0,12-6 2,0 1-1,1 1 0,1 0 1,0 1-1,2 0 0,0 0 0,1 2 1,1-1-1,1 1 0,-9 40 1,9-28 77,2 1 0,1 0 0,2 0 0,2 0 0,1 0 0,6 50 0,-3-61 42,1-1-1,0 0 1,2 0-1,1-1 1,1 1-1,0-1 1,17 29-1,-17-39-31,0 1 1,0-1-1,1 0 0,0 0 0,1-1 0,1-1 1,-1 0-1,1 0 0,1-1 0,-1 0 0,1-1 1,1 0-1,17 6 0,-6-5 32,1-1 0,-1-2 0,1 0 0,0-2 0,0 0 0,0-2 0,0-1 0,0-1 0,0-1 0,0-1 0,0-1 0,42-13 0,-5-4-75,-1-1 0,-1-4-1,99-58 1,-118 59-1005,-2-2 0,68-63 0,-71 61 91</inkml:trace>
</inkml:ink>
</file>

<file path=ppt/ink/ink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3:47.776"/>
    </inkml:context>
    <inkml:brush xml:id="br0">
      <inkml:brushProperty name="width" value="0.05" units="cm"/>
      <inkml:brushProperty name="height" value="0.05" units="cm"/>
      <inkml:brushProperty name="color" value="#FF0066"/>
    </inkml:brush>
  </inkml:definitions>
  <inkml:trace contextRef="#ctx0" brushRef="#br0">278 866 7258,'-1'1'147,"0"-1"1,0 1-1,1 0 1,-1 0 0,0 0-1,1-1 1,-1 1 0,0 0-1,1 0 1,-1 0 0,1 0-1,-1 0 1,1 0 0,0 0-1,-1 0 1,1 1 0,0-1-1,0 0 1,0 0 0,0 0-1,0 0 1,0 0-1,0 0 1,0 0 0,0 1-1,0-1 1,1 0 0,-1 0-1,0 0 1,1 0 0,-1 0-1,1 0 1,-1 0 0,1 0-1,0 0 1,-1-1 0,1 1-1,0 0 1,0 0-1,-1 0 1,1-1 0,0 1-1,0 0 1,0-1 0,1 2-1,2 0 50,0-1-1,0 1 1,0 0 0,1-1-1,-1 0 1,0 0-1,1 0 1,-1-1-1,0 1 1,7-1-1,26-4 771,-1-1-1,45-13 0,-49 9-542,2 2 1,-1 1-1,40-1 0,220 13 934,17 0-410,-241-11-668,137-28 0,14-2 101,-5 25 305,14-2-119,-175 7-376,0-3 1,64-18 0,-80 16-98,10-3 38,-1-2 1,52-23 0,-81 27-93,0-1 0,0 0 0,-2-2 0,1 0 0,19-22 0,66-69-18,-101 103-22,0 0 0,0-1 0,0 1 0,0-1 0,0 1 0,-1-1 0,1 0 0,-1 1 0,0-1 0,0 0 0,0 1 0,0-1 0,0 0 0,-1 1 0,1-1 0,-1 1 0,1-1 0,-3-3 0,-17-46-25,12 38 17,0 0 0,-1 0 0,-1 1 0,-1 1 1,1 0-1,-2 0 0,0 1 0,0 0 0,-1 1 0,0 1 0,-18-11 0,8 11 19,0 0 0,0 1 0,0 1 0,-1 2 0,-48-6 0,41 6-13,-74-8-13,-172 0 0,194 8-139,0-3 0,-113-27 0,140 24 68,-48-11-109,39 8 67,0 2-1,-97-6 0,144 18 121,-7-2 2,-1 2 1,1 0-1,0 2 1,-1 0 0,1 2-1,0 1 1,-27 9-1,-17 8 4,-80 15 0,-24 7-20,121-31-29,1-3-1,-2-1 1,1-3 0,-66-1 0,98-5 3,0 2 0,-36 7 0,48-7 20,0 0-1,-1 1 0,1 0 1,0 1-1,0-1 0,1 2 1,-1-1-1,-12 11 0,-1 2-54,-1 2 14,0 1 1,-24 28-1,41-41 65,-1 0 1,1 0-1,1 0 1,-1 1-1,1 0 1,1 0-1,0 0 1,0 0-1,0 0 1,1 1-1,0-1 1,-1 12 0,2-1 11,1 1 0,1-1 1,0 1-1,2-1 0,0 1 1,1-1-1,1 0 1,0-1-1,2 1 0,0-1 1,1 0-1,1-1 1,12 18-1,-4-9 79,1-1 1,2-1-1,0-1 0,2 0 1,1-2-1,0 0 1,1-2-1,1 0 0,1-2 1,30 15-1,-34-21 27,1 0 1,0-2-1,1-1 0,0 0 1,0-2-1,0-1 0,1-1 1,0-1-1,-1-1 0,1-1 1,0-1-1,0-2 0,26-4 1,-8-3 119,-1-3 1,-1-1 0,44-20-1,116-65 277,-188 92-520,-8 4-23,0 0 0,-1-1 1,1 1-1,0-1 0,-1 0 1,0 0-1,1 0 1,-1-1-1,0 0 0,-1 1 1,6-8-1,-9 10-108,1 0 0,-1 0 0,0 0 0,0 0 0,0 0 0,0 0 0,0 0-1,0 0 1,0 0 0,0 0 0,0 0 0,0 0 0,-1 0 0,1 0 0,0 0 0,-1 0 0,1 0 0,-1 0 0,1 0 0,-1 0 0,1 0 0,-1 0-1,0 0 1,0 1 0,1-1 0,-2 0 0,-3-6-1395,2-4 71</inkml:trace>
</inkml:ink>
</file>

<file path=ppt/ink/ink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12.841"/>
    </inkml:context>
    <inkml:brush xml:id="br0">
      <inkml:brushProperty name="width" value="0.05" units="cm"/>
      <inkml:brushProperty name="height" value="0.05" units="cm"/>
      <inkml:brushProperty name="color" value="#FF0066"/>
    </inkml:brush>
  </inkml:definitions>
  <inkml:trace contextRef="#ctx0" brushRef="#br0">1 41 5257,'13'17'811,"-10"-13"-497,0 0-1,0-1 1,0 1-1,0-1 1,0 0-1,1 0 1,1 7 6988,-8 2-5202,-3 23-3235,4-23 1861,-4 25-641,0-1 18,1-1 0,0 52 0,8 36 29,5 74-113,-7-95-149,-1-67-14,0 0 1,7 42-1,3-14 109,15 75 20,-20-115-1,2-1 0,0 0 0,21 41 0,-26-60 68,0-1 0,0 0 0,0 0 0,1 0 0,-1 0 0,1-1 0,-1 1 0,1-1 0,0 1 0,-1-1 0,1 0 0,0 0 0,0 0 0,0 0 0,0-1 0,5 1 0,53 4 108,-48-4-125,-10-1-19,1 0-1,0 0 0,0-1 1,0 1-1,0-1 0,0 0 0,-1 0 1,1 0-1,0-1 0,-1 1 1,1-1-1,-1 0 0,0 0 1,1 0-1,-1-1 0,0 1 1,0-1-1,0 1 0,-1-1 1,1 0-1,-1 0 0,1 0 1,2-6-1,2-2 32,-1-1 0,0 0 0,-1-1 0,7-24 0,21-61 7,-20 63-25,-2-1 0,-1 0 0,7-51 1,1-192 17,-19 231 7,-2 0 0,-2 0 0,-20-85 1,18 112 4,-1-1 0,0 1 1,-2 1-1,0 0 0,-1 0 1,-1 1-1,-1 0 0,-1 1 0,0 1 1,-1 0-1,-1 1 0,-29-23 1,42 36-21,0 1 1,-1-1 0,0 0-1,1 1 1,-1 0-1,0 0 1,0 0 0,0 0-1,-1 1 1,1-1 0,0 1-1,-1 0 1,1 0 0,0 1-1,-1-1 1,1 1 0,-1 0-1,1 1 1,-1-1 0,1 1-1,-1-1 1,1 1-1,0 0 1,0 1 0,-1-1-1,1 1 1,0 0 0,0 0-1,0 0 1,1 1 0,-1-1-1,-4 5 1,-54 47-1491,55-46 872</inkml:trace>
</inkml:ink>
</file>

<file path=ppt/ink/ink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3:19.913"/>
    </inkml:context>
    <inkml:brush xml:id="br0">
      <inkml:brushProperty name="width" value="0.05" units="cm"/>
      <inkml:brushProperty name="height" value="0.05" units="cm"/>
      <inkml:brushProperty name="color" value="#FF0066"/>
    </inkml:brush>
  </inkml:definitions>
  <inkml:trace contextRef="#ctx0" brushRef="#br0">92 36 8690,'-79'-33'3362,"79"33"-3308,0 0 0,-1-1 0,1 1 1,0 0-1,0 0 0,0 0 0,-1-1 0,1 1 0,0 0 0,0 0 1,-1 0-1,1 0 0,0 0 0,0 0 0,-1-1 0,1 1 1,0 0-1,-1 0 0,1 0 0,0 0 0,0 0 0,-1 0 1,1 0-1,0 0 0,-1 0 0,1 0 0,0 0 0,0 1 0,-1-1 1,1 0-1,0 0 0,-1 0 0,1 0 0,0 0 0,0 0 1,-1 1-1,1-1 0,0 0 0,0 0 0,0 0 0,-1 1 0,1-1 1,0 0-1,0 0 0,0 0 0,0 1 0,-1-1 0,1 0 1,0 1-1,0-1 0,0 0 0,0 0 0,0 1 0,0-1 1,0 0-1,0 0 0,0 1 0,0-1 0,0 0 0,0 1 0,0-1 1,0 0-1,0 0 0,0 1 0,0-1 0,0 0 0,0 1 1,1-1-1,-1 0 0,10 20 1213,-9-18-916,58 104 3578,30 54-2427,-87-158-1527,1 3-149,0 0 1,0 0-1,0 0 0,-1 1 1,0-1-1,0 0 0,0 1 1,-1 0-1,0-1 0,0 1 1,1 8-1,-2-14 101,0 1 0,-1-1 0,1 0 0,0 0 0,0 1 0,0-1 0,0 0 0,0 0 0,0 1 0,-1-1 0,1 0 0,0 0 0,0 0 0,0 1 0,-1-1 0,1 0 0,0 0 0,0 0 0,0 0 0,-1 0 0,1 1 0,0-1 0,0 0 0,-1 0 0,1 0 0,0 0 0,0 0 0,-1 0 0,1 0 0,0 0 0,-1 0 0,1 0 0,0 0 0,0 0 0,-1 0 0,1 0 0,0 0 0,0 0 0,-1 0 0,1 0 0,0 0 0,0-1 0,-1 1 0,1 0 0,0 0 0,-1 0 0,-12-10-1742,6-10 977</inkml:trace>
</inkml:ink>
</file>

<file path=ppt/ink/ink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3:20.360"/>
    </inkml:context>
    <inkml:brush xml:id="br0">
      <inkml:brushProperty name="width" value="0.05" units="cm"/>
      <inkml:brushProperty name="height" value="0.05" units="cm"/>
      <inkml:brushProperty name="color" value="#FF0066"/>
    </inkml:brush>
  </inkml:definitions>
  <inkml:trace contextRef="#ctx0" brushRef="#br0">1 312 9058,'12'-5'5327,"5"-9"-3952,-12 9-581,14-14 484,-1-1 0,0-1-1,25-41 1,-33 44-1167,2 1-1,0 0 1,0 1 0,2 1-1,0 0 1,1 1 0,0 0-1,18-12 1,-29 24-587,1 0-1,-1 0 1,0 0 0,0 1 0,1 0 0,-1 0-1,1 0 1,0 0 0,-1 1 0,1 0 0,-1 0-1,6 1 1,-3 1-535</inkml:trace>
</inkml:ink>
</file>

<file path=ppt/ink/ink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3:20.796"/>
    </inkml:context>
    <inkml:brush xml:id="br0">
      <inkml:brushProperty name="width" value="0.05" units="cm"/>
      <inkml:brushProperty name="height" value="0.05" units="cm"/>
      <inkml:brushProperty name="color" value="#FF0066"/>
    </inkml:brush>
  </inkml:definitions>
  <inkml:trace contextRef="#ctx0" brushRef="#br0">6 384 5937,'-5'3'14491,"18"-8"-13154,5-16-569,40-37-168,-36 38-384,-5-1-128,-4 7-304,-1-1-296,-7 2-712,3 3-649,2-1-783,6 1 1535</inkml:trace>
  <inkml:trace contextRef="#ctx0" brushRef="#br0" timeOffset="1">276 157 8858,'14'3'631,"-1"-2"600,0 1-1,0 1 1,-1 0 0,1 1 0,-1 1-1,0 0 1,23 12 0,-24-9-245,-1 0 0,17 16 1,-25-23-945,0 1 1,0 0-1,-1 0 1,1-1-1,-1 1 1,1 0-1,-1 0 0,0 0 1,0 0-1,0 1 1,0-1-1,0 0 1,0 0-1,-1 1 1,1-1-1,-1 0 1,1 1-1,-1-1 0,0 1 1,0-1-1,0 0 1,-1 4-1,1-5-39,0-1 0,0 1 0,-1 0-1,1 0 1,-1-1 0,1 1 0,0 0-1,-1-1 1,1 1 0,-1 0 0,1-1-1,-1 1 1,0-1 0,1 1 0,-1-1-1,0 1 1,1-1 0,-1 0 0,0 1-1,1-1 1,-1 0 0,0 1 0,0-1-1,0 0 1,1 0 0,-1 0 0,0 0 0,0 0-1,0 0 1,1 0 0,-1 0 0,0 0-1,0 0 1,0 0 0,1 0 0,-1 0-1,0-1 1,0 1 0,1 0 0,-1-1-1,0 1 1,1 0 0,-1-1 0,0 1-1,-1-2 1,-1 0 2,0 0 0,0-1 0,-1 1 0,1-1 0,1 0 0,-1 0 0,0 0 0,-2-4 0,1-1-36,1 0 0,0 0 0,0 0 0,0-1 0,1 1 0,1-1 0,-1 0 0,1 1 0,1-1 0,0 0 0,0 1 0,1-1 0,0 0 0,0 0 0,1 1 0,0-1 0,0 1-1,1 0 1,1 0 0,-1 0 0,9-14 0,-8 15-767,1 0-1,0 1 1,0 0-1,0 0 1,1 0-1,0 1 0,0-1 1,0 1-1,9-5 1,1 1-325</inkml:trace>
</inkml:ink>
</file>

<file path=ppt/ink/ink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3:21.217"/>
    </inkml:context>
    <inkml:brush xml:id="br0">
      <inkml:brushProperty name="width" value="0.05" units="cm"/>
      <inkml:brushProperty name="height" value="0.05" units="cm"/>
      <inkml:brushProperty name="color" value="#FF0066"/>
    </inkml:brush>
  </inkml:definitions>
  <inkml:trace contextRef="#ctx0" brushRef="#br0">1 62 6601,'70'-24'3254,"-70"24"-3110,1 0-1,0-1 0,0 1 0,0 0 1,0-1-1,0 1 0,0 0 1,-1-1-1,1 1 0,0-1 0,0 1 1,-1-1-1,1 0 0,0 1 0,-1-1 1,1 0-1,0 1 0,-1-1 0,1 0 1,-1 0-1,1 1 0,-1-1 0,0 0 1,1 0-1,-1 0 0,0 0 0,0 0 1,1 1-1,-1-1 0,0 0 0,0 0 1,0 0-1,0 0 0,0-1 0,0 1 134,-1 0 0,1 1-1,0-1 1,-1 0 0,1 0-1,-1 1 1,1-1 0,-1 0-1,1 1 1,-1-1-1,1 1 1,-1-1 0,0 0-1,1 1 1,-1-1 0,0 1-1,1 0 1,-1-1-1,0 1 1,0 0 0,1-1-1,-1 1 1,-1 0 0,-7 14 714,7-10-841,-51 89 485,51-88-615,0 0 1,1 0-1,-1 1 1,1-1-1,0 0 0,1 1 1,-1-1-1,1 1 1,0-1-1,0 0 0,1 1 1,1 7-1,-2-10-16,1-1-1,-1 1 1,1-1 0,0 1-1,0-1 1,0 1-1,0-1 1,0 1 0,0-1-1,0 0 1,1 0 0,-1 1-1,1-1 1,0 0-1,0-1 1,0 1 0,0 0-1,0 0 1,0-1 0,0 1-1,0-1 1,0 0-1,5 2 1,-5-3-21,0 0 1,0 0-1,0 0 1,0-1-1,0 1 1,-1-1-1,1 1 0,0-1 1,0 0-1,-1 0 1,1 0-1,0 0 0,-1 0 1,1 0-1,-1 0 1,1-1-1,-1 1 0,0 0 1,1-1-1,-1 1 1,0-1-1,0 1 1,0-1-1,0 0 0,0 0 1,-1 1-1,1-1 1,1-3-1,1-4-9,1 0-1,-2 0 1,1 0-1,2-14 1,0 1 439,-5 22-392,1 0 0,0 0 0,-1 0 0,1 0 0,-1 0 0,1 0 0,0 0 0,-1 0 0,1 0 0,-1 0 0,1 0 0,0 0 0,-1 0 0,1 0 0,-1 1 0,1-1 0,-1 0 0,1 0 0,-1 1 0,1-1 0,0 1 0,16 6-515,-15-6 72,1 0 0,0 0 0,-1-1 0,1 1 0,0-1 0,0 1 0,0-1 0,-1 0 0,1 0 1,0 0-1,0 0 0,0-1 0,-1 1 0,1-1 0,0 1 0,-1-1 0,1 0 0,0 0 0,-1 0 0,1-1 0,-1 1 0,0-1 0,1 1 0,-1-1 0,0 0 0,0 0 0,3-2 0,3-15-670</inkml:trace>
</inkml:ink>
</file>

<file path=ppt/ink/ink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3:21.606"/>
    </inkml:context>
    <inkml:brush xml:id="br0">
      <inkml:brushProperty name="width" value="0.05" units="cm"/>
      <inkml:brushProperty name="height" value="0.05" units="cm"/>
      <inkml:brushProperty name="color" value="#FF0066"/>
    </inkml:brush>
  </inkml:definitions>
  <inkml:trace contextRef="#ctx0" brushRef="#br0">32 96 5905,'35'-71'2874,"-30"52"-362,-9 14-717,3 5-1525,1 0 0,-1 0 1,1 0-1,-1 0 0,0 0 1,1 0-1,-1 0 0,1 1 1,-1-1-1,1 0 1,0 0-1,-1 1 0,1-1 1,-1 0-1,1 1 0,-1-1 1,1 0-1,0 1 0,-1-1 1,1 1-1,0-1 1,-1 1-1,1-1 0,0 1 1,-1 0-1,0 4-172,0-1 0,-1 1 0,1 0 0,-1 0 0,-1-1 0,1 1 0,-1-1 0,1 1 0,-1-1 0,0 0 0,-4 4 0,-8 10 118,14-16-202,0-1-1,0 0 1,0 1-1,0-1 1,0 1-1,1-1 0,-1 1 1,0-1-1,1 1 1,-1 0-1,1-1 1,0 1-1,-1 0 1,1-1-1,0 1 1,0 0-1,0-1 1,0 1-1,0 0 0,1-1 1,-1 1-1,0 0 1,1-1-1,-1 1 1,1-1-1,0 1 1,-1 0-1,1-1 1,0 0-1,0 1 1,0-1-1,0 1 0,0-1 1,2 2-1,-2-3-21,1 1 0,-1 0 0,1 0 0,-1-1 0,1 1 0,-1-1 0,1 1 0,0-1-1,-1 0 1,1 0 0,0 0 0,-1 0 0,1 0 0,0 0 0,-1 0 0,1 0 0,-1-1 0,1 1-1,0 0 1,-1-1 0,1 0 0,-1 1 0,1-1 0,-1 0 0,0 0 0,1 0 0,-1 0 0,0 0-1,3-2 1,-1-1-7,1 0 0,1 1 1,-1-1-1,0 1 0,1-1 0,0 1 0,0 1 0,-1-1 0,2 1 0,6-3 0,-9 5 45,0-1 0,0 1 1,0 0-1,1 0 0,-1 0 0,0 0 0,0 1 0,0-1 0,0 1 0,0-1 0,0 1 0,0 0 1,0 1-1,0-1 0,0 0 0,-1 1 0,1 0 0,0-1 0,-1 1 0,5 4 0,4 3 147,-1 1 0,0 0-1,0 1 1,-1 0-1,0 0 1,-1 1-1,8 15 1,-13-22-155,-1 1 0,0-1 0,1 1 0,-2 0-1,1 0 1,-1-1 0,0 1 0,0 0 0,-1 0 0,1 0 0,-1 0 0,-1 1 0,1-1 0,-1 0 0,0-1 0,0 1 0,-1 0 0,0 0 0,-4 8-1,2-3-80,-2 0-1,0 0 0,0-1 1,-1 1-1,0-2 0,-1 1 1,0-1-1,0 0 0,-1 0 1,0-1-1,-19 12 0,26-19-53,1 0-1,-1 0 1,0 0-1,1-1 1,-1 1-1,0-1 0,0 1 1,0-1-1,1 0 1,-1 0-1,0 0 1,0 0-1,0 0 1,0 0-1,0 0 0,1 0 1,-1-1-1,0 1 1,0-1-1,1 0 1,-1 1-1,0-1 1,1 0-1,-1 0 0,0 0 1,1 0-1,-1 0 1,1 0-1,0-1 1,-3-2-1,1 0-265,0 0 1,1 0-1,-1 0 0,1 0 0,0-1 0,0 1 1,0-1-1,1 1 0,0-1 0,-2-8 0,3-24-685</inkml:trace>
</inkml:ink>
</file>

<file path=ppt/ink/ink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3:22.170"/>
    </inkml:context>
    <inkml:brush xml:id="br0">
      <inkml:brushProperty name="width" value="0.05" units="cm"/>
      <inkml:brushProperty name="height" value="0.05" units="cm"/>
      <inkml:brushProperty name="color" value="#FF0066"/>
    </inkml:brush>
  </inkml:definitions>
  <inkml:trace contextRef="#ctx0" brushRef="#br0">1 143 7882,'3'-1'756,"0"-1"0,1 1 0,-1 1 0,1-1 0,-1 0 0,1 1 0,-1 0 0,1 0 0,-1 0 0,1 0 0,-1 1 0,1-1 0,-1 1 0,7 2 0,-6-2-554,-1 1 0,1 0-1,-1 0 1,0 0 0,0 1-1,0-1 1,0 1 0,0-1-1,0 1 1,-1 0-1,1 0 1,-1 0 0,0 1-1,0-1 1,0 0 0,-1 1-1,1-1 1,-1 1 0,0 0-1,2 5 1,-2-4-121,0 1-1,1-1 1,0 0 0,0 0-1,0 0 1,0 0 0,1-1-1,0 1 1,6 7 0,-13-67-124,5 48 41,4-51-24,-5 52 25,2 1 0,-1-1 0,1 1 0,-1 0 0,2-1 0,-1 1 0,0 0 0,1 0 0,6-8 0,-7 12 6,-1 0 0,0 0 0,1 0 1,-1 0-1,1 0 0,-1 0 0,1 1 1,-1-1-1,1 1 0,0-1 0,-1 1 1,1-1-1,0 1 0,0 0 0,-1 0 1,1 0-1,0 0 0,-1 0 0,1 0 1,0 0-1,3 2 0,-2-2 25,0 1 0,0 0 0,0 0 0,0 0 0,0 0 0,-1 1 0,1-1 0,0 1 0,-1 0 1,1-1-1,2 4 0,-1 0 42,0 1 1,0-1 0,0 1-1,-1 0 1,0 0 0,0 0-1,0 0 1,-1 0 0,0 1-1,-1-1 1,1 1 0,-1 0-1,1 12 1,-2-19-71,0 1 0,0-1 0,0 0 0,0 0-1,0 1 1,0-1 0,0 0 0,1 0 0,-1 1 0,0-1 0,0 0 0,0 1-1,0-1 1,0 0 0,0 0 0,-1 1 0,1-1 0,0 0 0,0 1-1,0-1 1,0 0 0,0 0 0,0 1 0,0-1 0,-1 0 0,1 0 0,0 0-1,0 1 1,0-1 0,0 0 0,-1 0 0,1 0 0,0 1 0,0-1 0,-1 0-1,1 0 1,0 0 0,0 0 0,-1 0 0,1 1 0,0-1 0,0 0-1,-1 0 1,1 0 0,0 0 0,0 0 0,-1 0 0,1 0 0,0 0 0,-1 0-1,1 0 1,0 0 0,0 0 0,-1 0 0,1-1 0,0 1 0,0 0-1,-1 0 1,1 0 0,-1-1-1,0 0 0,0 0-1,1 0 1,-1 0 0,0 0 0,1 0-1,-1 0 1,1 0 0,-1 0 0,1 0-1,-1 0 1,1 0 0,0 0 0,0-1-1,-1-1 1,1-10-4,0 1 0,0-1 0,1 0 0,1 0 0,0 1 0,0-1 0,7-15 0,-8 24 3,0 0 0,0 0-1,1 0 1,0 0 0,0 0 0,0 0-1,0 1 1,1-1 0,-1 1-1,1-1 1,0 1 0,0 0 0,5-4-1,-6 6 10,-1 0-1,1 0 1,0 0-1,0 0 0,0 1 1,0-1-1,0 0 1,0 1-1,0 0 0,0-1 1,0 1-1,0 0 1,0 0-1,0 0 0,0 0 1,0 0-1,0 1 0,0-1 1,0 0-1,0 1 1,0 0-1,0-1 0,0 1 1,0 0-1,0 0 1,-1 0-1,1 0 0,0 1 1,2 1-1,64 65 4,-68-68-58,0 1 0,1-1 0,-1 0 0,0 0 0,0 1 0,1-1 0,-1 0 0,0 0 0,0 0 0,1 0 0,-1 0 0,0 1 0,1-1 0,-1 0 0,0 0 0,1 0 0,-1 0 0,0 0 0,1 0 0,-1 0 0,0 0 0,1 0 0,-1 0 0,0 0 0,1 0 0,-1 0 0,0 0 0,1-1 0,-1 1 0,0 0 0,0 0 0,1 0 0,-1 0 0,0 0 0,0-1 0,1 1 0,-1 0 0,0 0 0,0-1 0,1 1 0,-1 0 0,0-1 0</inkml:trace>
</inkml:ink>
</file>

<file path=ppt/ink/ink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3:22.951"/>
    </inkml:context>
    <inkml:brush xml:id="br0">
      <inkml:brushProperty name="width" value="0.05" units="cm"/>
      <inkml:brushProperty name="height" value="0.05" units="cm"/>
      <inkml:brushProperty name="color" value="#FF0066"/>
    </inkml:brush>
  </inkml:definitions>
  <inkml:trace contextRef="#ctx0" brushRef="#br0">1 390 8162,'5'-2'1202,"0"-1"0,0 1 0,0-1-1,0 0 1,0 0 0,6-5 0,28-34 871,-38 41-1949,1-2 162,0-1 0,1 1 0,-2-1 0,1 0 0,0 0 0,-1 0 0,0 0 1,0 0-1,0 0 0,0-1 0,0 1 0,-1 0 0,0 0 0,0-1 0,0 1 0,-1 0 0,-1-6 0,2 9-291,0 1 1,0 0-1,0 0 1,0 0-1,0 0 0,0 0 1,0-1-1,0 1 1,0 0-1,-1 0 0,1 0 1,0 0-1,0 0 0,0 0 1,0-1-1,0 1 1,-1 0-1,1 0 0,0 0 1,0 0-1,0 0 0,0 0 1,-1 0-1,1 0 1,0 0-1,0 0 0,0 0 1,0 0-1,-1 0 0,1 0 1,0 0-1,0 0 1,0 0-1,-1 0 0,1 0 1,0 0-1,0 0 0,0 0 1,0 0-1,0 0 1,-1 1-1,1-1 0,0 0 1,0 0-1,0 0 0,0 0 1,0 0-1,-1 0 1,1 1-1,0-1 0,0 0 1,0 0-1,0 0 0,0 0 1,0 0-1,0 1 1,0-1-1,0 0 0,0 0 1,-9 14-60,2 0 0,0 0 0,0 1 1,-5 20-1,11-32 62,0-1 0,1 0 0,0 0 0,0 0-1,0 1 1,0-1 0,0 0 0,0 1 0,0-1 0,1 0 0,-1 0 0,1 0-1,-1 1 1,1-1 0,0 0 0,0 0 0,0 0 0,0 0 0,0 0 0,1 0-1,-1-1 1,0 1 0,1 0 0,2 1 0,-3-1 1,0-1 0,1 0 0,-1 0 0,0 0 0,1-1 0,-1 1 0,1 0 0,-1 0 0,1-1 0,-1 1 0,1-1 0,0 1 0,-1-1 0,1 0 0,0 1 0,-1-1 0,1 0 0,0 0 0,-1 0 0,1-1 0,0 1 0,-1 0 0,1-1 1,-1 1-1,1-1 0,0 1 0,-1-1 0,2 0 0,15-12 178,-1 0 0,18-17 1,-27 10-1285,-4 17 988,0 0 1,0 1-1,0-1 1,0 1-1,0 0 1,1 0-1,-1 0 1,1 1-1,-1 0 1,1 0-1,-1 0 1,1 0-1,0 1 1,0-1-1,-1 1 0,1 0 1,8 2-1,-6-1 139,0-1-1,-1 0 1,1 0 0,0-1-1,0 0 1,-1 0-1,1-1 1,8-2-1,-9 2 34,-1-1-1,1 1 1,-1-1 0,0 0-1,0 0 1,0-1 0,-1 1-1,1-1 1,-1 0-1,0 0 1,0-1 0,0 1-1,-1-1 1,6-8 0,0-7 135,-7 17-148,-1 0-1,1 0 1,-1 0 0,0 0-1,0 0 1,0 0 0,0 0-1,0-1 1,-1 1 0,1 0-1,-1 0 1,0-1-1,0 1 1,0 0 0,-1-4-1,-30-135 832,31 141-850,0 1 0,-1-1 1,1 1-1,0 0 0,0-1 0,0 1 0,0-1 0,0 1 0,0-1 0,0 1 0,0-1 0,0 1 0,0-1 0,0 1 0,0-1 1,0 1-1,0-1 0,0 1 0,0-1 0,0 1 0,0 0 0,1-1 0,-1 1 0,0-1 0,1 0 0,9 5 400,14 21 137,38 67 643,-43-61-791,34 44 0,-47-68-434,-1-2-70,0 0 0,-1 1 0,0-1 1,0 1-1,-1-1 0,1 1 0,-1 0 0,2 8 1,-5-14 50,0 0 0,1 0 0,-1 0 0,0 1 0,0-1 0,0 0 0,0 0 0,0 0 0,0 0 0,0 0 0,0 0 0,0 1 0,0-1 0,0 0 0,0 0 1,0 0-1,0 0 0,0 0 0,0 0 0,0 1 0,0-1 0,0 0 0,0 0 0,0 0 0,0 0 0,0 0 0,0 0 0,0 0 0,-1 1 0,1-1 1,0 0-1,0 0 0,0 0 0,0 0 0,0 0 0,0 0 0,0 0 0,0 0 0,0 0 0,-1 0 0,1 1 0,0-1 0,0 0 0,0 0 0,0 0 0,0 0 1,0 0-1,-1 0 0,1 0 0,0 0 0,0 0 0,0 0 0,0 0 0,0 0 0,0 0 0,-1 0 0,1 0 0,0 0 0,0 0 0,0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52.600"/>
    </inkml:context>
    <inkml:brush xml:id="br0">
      <inkml:brushProperty name="width" value="0.05" units="cm"/>
      <inkml:brushProperty name="height" value="0.05" units="cm"/>
      <inkml:brushProperty name="color" value="#FF0066"/>
    </inkml:brush>
  </inkml:definitions>
  <inkml:trace contextRef="#ctx0" brushRef="#br0">80 103 2633,'-1'-17'2730,"1"7"-831,0 0 0,-1-1-1,-4-18 1,5 28-1776,0-1 0,-1 1 0,1 0 0,0 0 0,-1 0 0,1 0 0,-1 0 0,1-1 0,-1 1 0,1 0 0,-1 0 0,0 0 0,1 0 0,-1 1 0,0-1 0,0 0 0,0 0 0,0 0 0,0 1 0,0-1 0,0 0 0,0 1 0,0-1 0,0 1 0,0-1 0,0 1 0,0 0 0,-1-1 0,1 1 0,0 0 0,0 0 0,0 0 0,0 0 0,-1 0 0,1 0 0,0 0 0,0 0 0,0 0 0,-1 1 0,-1 0 0,1 0-58,0 0-1,1 1 1,-1-1 0,0 1-1,0-1 1,1 1 0,-1 0-1,1 0 1,-1 0-1,1 0 1,0 0 0,0 0-1,0 0 1,0 0 0,0 0-1,1 1 1,-1-1 0,0 4-1,-7 44 186,7-37-228,1 0 1,0 0-1,1 0 1,0 0-1,1 0 1,0 0-1,1 0 1,1-1-1,5 14 1,-7-23-33,-1 1 0,1 0-1,0-1 1,0 0 0,0 1 0,0-1 0,0 0 0,1 0-1,0 0 1,-1-1 0,1 1 0,0 0 0,0-1 0,1 0-1,-1 0 1,0 0 0,1 0 0,-1-1 0,1 1 0,0-1-1,-1 0 1,1 0 0,0 0 0,0 0 0,0-1 0,0 1-1,0-1 1,-1 0 0,1-1 0,0 1 0,0-1 0,0 1-1,0-1 1,4-2 0,-1 1-304,0-1-1,1-1 1,-1 0-1,-1 1 0,1-2 1,0 1-1,-1-1 1,0 0-1,0-1 1,-1 1-1,1-1 1,-1 0-1,-1-1 1,1 1-1,-1-1 1,0 0-1,0 0 1,-1 0-1,4-11 0,2-18-851</inkml:trace>
</inkml:ink>
</file>

<file path=ppt/ink/ink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3:23.381"/>
    </inkml:context>
    <inkml:brush xml:id="br0">
      <inkml:brushProperty name="width" value="0.05" units="cm"/>
      <inkml:brushProperty name="height" value="0.05" units="cm"/>
      <inkml:brushProperty name="color" value="#FF0066"/>
    </inkml:brush>
  </inkml:definitions>
  <inkml:trace contextRef="#ctx0" brushRef="#br0">1 104 10538,'14'8'4937,"6"0"-1744,7 3-600,2-9-425,4-5-400,9-12-767,-8-7-273,3-4-752,-13-7-728,10-1 512</inkml:trace>
</inkml:ink>
</file>

<file path=ppt/ink/ink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3:28.192"/>
    </inkml:context>
    <inkml:brush xml:id="br0">
      <inkml:brushProperty name="width" value="0.05" units="cm"/>
      <inkml:brushProperty name="height" value="0.05" units="cm"/>
      <inkml:brushProperty name="color" value="#FF0066"/>
    </inkml:brush>
  </inkml:definitions>
  <inkml:trace contextRef="#ctx0" brushRef="#br0">15 0 3921,'-13'31'10243,"13"-31"-10119,-1-8 4660,1 1-2295,4 14-1555,-2-2-880,0 1-1,0-1 0,1 0 0,0 0 0,0-1 1,0 1-1,0 0 0,1-1 0,-1 0 0,1 0 1,5 4-1,-2-2-1,-1 1 1,0-1 0,0 2-1,6 8 1,1 5 100,23 30-17,-31-47-243,-6-9-1112,-1-4-4990,1 1 5125</inkml:trace>
</inkml:ink>
</file>

<file path=ppt/ink/ink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3:28.638"/>
    </inkml:context>
    <inkml:brush xml:id="br0">
      <inkml:brushProperty name="width" value="0.05" units="cm"/>
      <inkml:brushProperty name="height" value="0.05" units="cm"/>
      <inkml:brushProperty name="color" value="#FF0066"/>
    </inkml:brush>
  </inkml:definitions>
  <inkml:trace contextRef="#ctx0" brushRef="#br0">1 3 7962,'0'0'4908,"3"10"1181,64 110-4210,-64-117-1832,-1 1 0,1-1 0,0 1 1,0-1-1,0 0 0,0 0 0,0 0 0,1 0 1,-1-1-1,1 0 0,0 1 0,5 1 0,-7-3-40,0 0-1,0 0 0,0 0 0,0 0 0,1-1 0,-1 1 0,0-1 0,1 0 1,-1 1-1,0-1 0,1 0 0,-1 0 0,0 0 0,1-1 0,-1 1 0,0 0 1,1-1-1,-1 0 0,0 0 0,0 1 0,0-1 0,1 0 0,-1-1 0,2 0 1,-1 0 7,0-1 0,0 1 1,-1-1-1,1 1 1,-1-1-1,1 0 0,-1 0 1,0 0-1,0 0 1,0-1-1,-1 1 0,1 0 1,-1-1-1,0 1 1,0-1-1,0 1 0,0-1 1,0 0-1,-1 1 0,0-1 1,0 0-1,0 1 1,0-1-1,0 0 0,-1 1 1,0-1-1,1 0 1,-3-3-1,1 2 11,-1 1-1,0-1 1,0 1-1,0 0 1,0 0-1,-1 0 1,0 0 0,0 1-1,0 0 1,0-1-1,0 1 1,-1 1-1,0-1 1,1 1-1,-1 0 1,0 0 0,0 0-1,-5-1 1,5 1-83,1 1 1,-1 0 0,0 0-1,0 0 1,0 0 0,0 1-1,0 0 1,0 0 0,1 0-1,-1 0 1,0 1 0,0 0-1,0 0 1,0 0 0,1 1-1,-1-1 1,0 1 0,-7 5-1,10-4-2329</inkml:trace>
</inkml:ink>
</file>

<file path=ppt/ink/ink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3:29.004"/>
    </inkml:context>
    <inkml:brush xml:id="br0">
      <inkml:brushProperty name="width" value="0.05" units="cm"/>
      <inkml:brushProperty name="height" value="0.05" units="cm"/>
      <inkml:brushProperty name="color" value="#FF0066"/>
    </inkml:brush>
  </inkml:definitions>
  <inkml:trace contextRef="#ctx0" brushRef="#br0">25 29 5881,'-2'2'555,"1"0"-1,-1 1 1,0-1-1,1 1 1,-1-1-1,1 1 1,0 0-1,0 0 1,0 0-1,0-1 1,0 1-1,1 0 0,-1 0 1,1 0-1,0 0 1,0 0-1,0 0 1,1 6-1,0-2-212,0-1 1,1 1-1,0-1 0,0 1 0,1-1 0,0 0 0,0 1 1,7 9-1,-7-11-366,0-1 1,1 1-1,0-1 0,0 1 1,0-1-1,1-1 0,-1 1 1,1 0-1,0-1 0,7 4 1,-9-6 47,-1 0 1,1 0 0,0 0-1,0 0 1,0-1-1,0 1 1,0-1-1,-1 0 1,1 0 0,0 0-1,0 0 1,0 0-1,0 0 1,0-1 0,0 1-1,0-1 1,0 0-1,-1 0 1,1 0 0,4-3-1,-1 0 31,-1 0-1,1 0 0,-1-1 1,0 1-1,-1-1 1,1-1-1,-1 1 0,0-1 1,0 1-1,0-1 1,3-9-1,-5 11 35,0-1 0,0 0 0,0 0-1,-1 0 1,0 0 0,0 0 0,0 0 0,0 0-1,-1 0 1,0 0 0,0 0 0,0-1 0,-1 1-1,1 0 1,-4-8 0,3 10-46,0 1 0,0 0 0,0-1 0,0 1 0,-1 0 0,1 0 0,-1 0 0,1 0 0,-1 0 1,0 0-1,0 0 0,0 1 0,0-1 0,0 1 0,0-1 0,0 1 0,-1 0 0,1 0 0,-3-1 0,0 0-4,0 1 1,0 0-1,0 1 0,0-1 1,0 1-1,-1 0 0,1 0 1,-10 2-1,-4 2-319,1 1 0,0 0 0,-33 16 0,48-20 27,2-1 149,0 1 1,0-1 0,0 0-1,0 0 1,1 1-1,-1-1 1,0 0 0,0 1-1,0-1 1,1 1-1,-1-1 1,0 1 0,0 0-1,1-1 1,-1 1-1,1 0 1,-1-1 0,0 1-1,1 0 1,-1-1-1,1 1 1,0 0 0,-1 0-1,1 1 1,3 2-888</inkml:trace>
</inkml:ink>
</file>

<file path=ppt/ink/ink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3:29.674"/>
    </inkml:context>
    <inkml:brush xml:id="br0">
      <inkml:brushProperty name="width" value="0.05" units="cm"/>
      <inkml:brushProperty name="height" value="0.05" units="cm"/>
      <inkml:brushProperty name="color" value="#FF0066"/>
    </inkml:brush>
  </inkml:definitions>
  <inkml:trace contextRef="#ctx0" brushRef="#br0">20 7 6097,'-10'-4'2746,"1"1"1998,9 12 1317,0-7-4898,1 1-1024,1-1 0,-1 1 0,0 0 0,1 0 0,-1-1 0,1 1 0,0-1 0,0 0-1,0 1 1,4 2 0,9 10 194,221 241 2953,-226-245-3334,9 12 180,-18-22-221,-1 0 1,1-1-1,-1 1 1,1-1-1,0 1 0,-1 0 1,1-1-1,-1 1 1,1-1-1,0 1 0,0-1 1,-1 0-1,1 1 1,0-1-1,0 0 1,0 0-1,-1 1 0,1-1 1,0 0-1,0 0 1,1 0-1,-2 0-56,0 0-1,2-4-3057,-2 4 3057,0 0 1,0 0-1,0-1 1,0 1-1,0 0 0,0 0 1,0 0-1,0-1 1,0 1-1,0 0 0,0 0 1,0 0-1,0 0 1,-1-1-292,-1-1-907</inkml:trace>
</inkml:ink>
</file>

<file path=ppt/ink/ink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3:30.072"/>
    </inkml:context>
    <inkml:brush xml:id="br0">
      <inkml:brushProperty name="width" value="0.05" units="cm"/>
      <inkml:brushProperty name="height" value="0.05" units="cm"/>
      <inkml:brushProperty name="color" value="#FF0066"/>
    </inkml:brush>
  </inkml:definitions>
  <inkml:trace contextRef="#ctx0" brushRef="#br0">22 99 7986,'-6'-12'909,"-9"-21"1157,14 31-1967,1 1 0,0 0 1,0 0-1,0 0 0,0 0 1,0 0-1,0 0 0,0 0 0,1-1 1,-1 1-1,0 0 0,1 0 1,-1 0-1,1 0 0,-1 0 0,1 0 1,-1 0-1,1 0 0,-1 0 1,1 0-1,0 1 0,0-1 1,-1 0-1,1 0 0,0 1 0,0-1 1,0 0-1,2 0 0,1-2 129,0 0 0,0 0 0,1 1-1,-1 0 1,1-1 0,0 2 0,-1-1-1,1 0 1,0 1 0,0 0 0,0 0-1,0 1 1,0-1 0,0 1-1,0 0 1,0 1 0,0-1 0,0 1-1,0 0 1,0 0 0,0 1 0,0-1-1,0 1 1,-1 0 0,1 0 0,-1 1-1,1-1 1,-1 1 0,0 0 0,7 6-1,-8-5-176,1-1-1,-1 1 0,0-1 1,0 1-1,-1 0 0,1 1 1,-1-1-1,0 0 0,0 1 1,0-1-1,0 1 0,-1 0 1,0-1-1,0 1 0,0 0 1,-1 0-1,1 0 0,-1-1 1,0 1-1,-1 0 0,1 0 1,-3 8-1,3-10-116,-1 1-1,1-1 0,-1 0 1,0 1-1,-1-1 0,1 1 1,0-1-1,-1 0 0,0 0 1,0 0-1,0 0 0,0 0 1,0-1-1,-1 1 1,1 0-1,-1-1 0,0 0 1,1 0-1,-1 1 0,0-2 1,0 1-1,0 0 0,-1-1 1,1 1-1,0-1 0,-1 0 1,1 0-1,-1 0 1,1-1-1,-5 1 0,7-1-57,1 0 0,-1 0 0,1 0 0,-1 0 0,0 0 0,1 0-1,-1 0 1,1 0 0,-1-1 0,1 1 0,-1 0 0,1 0 0,-1-1 0,1 1-1,-1 0 1,1-1 0,-1 1 0,1 0 0,-1-1 0,1 1 0,0-1 0,-1 1-1,1-1 1,0 1 0,-1-1 0,1 1 0,0-1 0,-1 1 0,1-1 0,0 1-1,0-1 1,0 1 0,0-1 0,0 0 0,0 1 0,0-1 0,0 1 0,0-1-1,0 0 1,0 0 0,2-10-1024</inkml:trace>
</inkml:ink>
</file>

<file path=ppt/ink/ink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3:30.485"/>
    </inkml:context>
    <inkml:brush xml:id="br0">
      <inkml:brushProperty name="width" value="0.05" units="cm"/>
      <inkml:brushProperty name="height" value="0.05" units="cm"/>
      <inkml:brushProperty name="color" value="#FF0066"/>
    </inkml:brush>
  </inkml:definitions>
  <inkml:trace contextRef="#ctx0" brushRef="#br0">18 161 8426,'44'-116'3499,"-35"81"179,-9 35-3598,0-1 0,0 1 0,0 0 0,0-1 0,0 1-1,0 0 1,0 0 0,0-1 0,0 1 0,0 0 0,0-1 0,0 1 0,0 0 0,0-1 0,0 1 0,0 0 0,-1 0 0,1-1 0,0 1 0,0 0 0,0 0 0,0-1 0,-1 1 0,1 0 0,0 0 0,0-1 0,0 1 0,-1 0 0,1 0 0,0 0 0,0 0-1,-1-1 1,1 1 0,0 0 0,0 0 0,-1 0 0,1 0 0,0 0 0,-1 0 0,-1 0 122,1 1-1,-1-1 0,1 1 1,-1 0-1,1 0 1,-1 0-1,1 0 0,-1 0 1,1 0-1,0 0 0,0 0 1,-1 1-1,0 1 1,-4 7-25,0 0 0,1 0 0,0 1 0,1-1 0,0 1 0,1 0 0,0 0 0,1 0 0,-1 14 1,2-19-170,0 1 1,1-1 0,0 1 0,0 0 0,0-1 0,1 1 0,0-1 0,1 1 0,-1-1 0,1 0-1,0 0 1,1 1 0,-1-1 0,1-1 0,0 1 0,1 0 0,4 5 0,-7-10-16,0 1 1,0-1-1,0 0 1,0 0 0,0 1-1,0-1 1,1 0-1,-1 0 1,0 0-1,1 0 1,-1-1 0,1 1-1,-1 0 1,1-1-1,0 1 1,-1-1 0,1 1-1,0-1 1,-1 0-1,1 1 1,0-1-1,-1 0 1,1 0 0,0 0-1,-1-1 1,1 1-1,0 0 1,-1-1-1,1 1 1,0-1 0,-1 1-1,1-1 1,-1 0-1,1 1 1,-1-1 0,1 0-1,-1 0 1,0 0-1,1 0 1,-1-1-1,0 1 1,0 0 0,0 0-1,0-1 1,0 1-1,0-1 1,0 1-1,1-4 1,2-2 1,0-1 1,-1 0-1,0 1 0,0-1 0,0-1 1,-1 1-1,-1 0 0,2-14 0,-3 17 11,0-46 38,0 47-37,-1 1 0,1 0 0,-1 0 0,1 0 0,-1-1 0,0 1 0,0 0 0,0 0 0,-1 0 0,1 0-1,-1 1 1,-2-5 0,3 7 0,1 0-1,0 0 0,0 0 1,-1 0-1,1 0 1,0 0-1,-1 0 0,1 0 1,0 0-1,0 0 1,-1 0-1,1 0 0,0 0 1,0 0-1,-1 1 1,1-1-1,0 0 0,0 0 1,-1 0-1,1 0 0,0 1 1,0-1-1,0 0 1,-1 0-1,1 1 0,0-1 1,0 0-1,0 0 1,0 1-1,0-1 0,-1 0 1,1 0-1,0 1 1,0-1-1,0 0 0,0 1 1,0-1-1,0 0 0,0 0 1,0 1-1,0-1 1,0 0-1,0 1 0,0-1 1,0 0-1,0 0 1,1 1-1,-1-1 0,-1 18 329,2-15-266,0 0 0,0 0-1,0 0 1,1-1-1,-1 1 1,1 0-1,0-1 1,0 1-1,0-1 1,0 0-1,0 0 1,1 0 0,-1 0-1,0 0 1,1 0-1,0 0 1,-1-1-1,1 0 1,4 2-1,-2 0-24,0-1 0,0 0 0,1 0 0,-1-1 0,0 0 0,1 0 0,0 0 0,-1 0-1,1-1 1,6 0 0,-10-1-225,1 1 0,-1-1-1,1 0 1,-1 0 0,0 0 0,0 0-1,1 0 1,-1-1 0,0 1 0,0-1-1,0 0 1,0 1 0,0-1 0,-1 0-1,1 0 1,0 0 0,-1 0 0,0 0-1,1-1 1,-1 1 0,0 0 0,0-1-1,1-2 1,9-16-4451,-3 10 3333</inkml:trace>
</inkml:ink>
</file>

<file path=ppt/ink/ink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3:31.202"/>
    </inkml:context>
    <inkml:brush xml:id="br0">
      <inkml:brushProperty name="width" value="0.05" units="cm"/>
      <inkml:brushProperty name="height" value="0.05" units="cm"/>
      <inkml:brushProperty name="color" value="#FF0066"/>
    </inkml:brush>
  </inkml:definitions>
  <inkml:trace contextRef="#ctx0" brushRef="#br0">95 194 9042,'-33'-3'8457,"7"10"-4931,24-5-3441,-1 0 0,1 0 0,0 0 0,-1 0 0,1 0 0,0 0 0,0 1 0,1-1 0,-1 1 0,0-1 0,1 1 0,0 0 0,0 0 0,-1 0 0,2-1 0,-1 1 0,-1 6 0,1-3-48,-1 1-1,1 0 1,1-1-1,-1 1 0,1 0 1,0-1-1,2 9 0,-2-12-27,1-1-1,-1 0 0,1 0 1,0 1-1,0-1 0,0 0 1,0 0-1,0 0 0,0 0 1,0 0-1,1 0 0,-1 0 1,1-1-1,0 1 0,-1 0 1,1-1-1,0 1 0,0-1 1,0 0-1,0 1 0,0-1 1,0 0-1,4 1 0,17 4 159,0-1 0,25 3 1,4 1 437,-50-9-578,-1 0 0,1 0-1,0 0 1,-1 1 0,1-1-1,-1 1 1,1-1 0,-1 1 0,1 0-1,-1-1 1,1 1 0,-1 0-1,0 0 1,1 0 0,-1 0 0,0 0-1,0 0 1,0 1 0,0-1-1,0 0 1,0 1 0,0-1-1,0 0 1,1 3 0,-2-2-11,0 0 1,0 1 0,0-1-1,0 0 1,0 0-1,0 0 1,-1 0-1,1 0 1,-1 1-1,0-1 1,1 0-1,-1 0 1,0 0-1,0-1 1,-3 5-1,-1 1-21,0 0 0,0-1 0,-1 1 0,0-1 0,0-1 0,-1 1 0,0-1 0,-11 7 0,-12-3-196,30-8 170,-1-1 0,1 0 1,-1 0-1,1 0 0,-1 0 0,0 0 0,1 0 0,-1 0 1,1-1-1,-1 1 0,1 0 0,-1 0 0,1 0 0,-1-1 0,1 1 1,-1 0-1,1 0 0,-1-1 0,1 1 0,-1 0 0,1-1 1,-1 1-1,1-1 0,0 1 0,-1-1 0,1 1 0,0-1 0,-1 1 1,1-1-1,0 1 0,-1-1 0,1 1 0,0-1 0,0 1 1,0-1-1,0 1 0,0-1 0,0 0 0,0 1 0,0-1 1,0 0-1,1-1-24,0 0 1,1-1-1,-1 1 0,1 1 1,0-1-1,-1 0 1,1 0-1,0 1 1,0-1-1,4-2 1,14-12 26,-4 1 20,1 0 29,-1 0 1,23-29 0,-34 35 139,0 0 0,0-1 0,-1 1 1,0-1-1,-1 0 0,0 0 0,-1 0 0,0 0 1,-1 0-1,0-1 0,0 1 0,-1 0 0,-2-14 0,3 23-160,-1 0 0,0 0 0,0 0-1,0 1 1,0-1 0,-1 0 0,1 0 0,0 0-1,0 0 1,0 0 0,-1 1 0,1-1-1,0 0 1,-1 0 0,1 0 0,-1 1-1,1-1 1,-1 0 0,1 0 0,-1 1-1,0-1 1,1 1 0,-1-1 0,0 0 0,1 1-1,-1-1 1,0 1 0,0 0 0,1-1-1,-1 1 1,0 0 0,0-1 0,0 1-1,0 0 1,-1 0 0,1 0-4,0 0-1,0 0 1,0 1 0,0-1 0,1 0-1,-1 1 1,0-1 0,0 1 0,0-1-1,0 1 1,0 0 0,1-1 0,-1 1-1,0 0 1,0 0 0,1-1 0,-1 1-1,1 0 1,-1 0 0,1 0 0,-1 0-1,1 0 1,-1 0 0,1 0 0,0 0-1,-1 0 1,1 0 0,0 2 0,-1 3 0,1 1 0,0 0 1,0-1-1,1 1 1,-1-1-1,2 1 0,-1 0 1,1-1-1,-1 0 0,2 1 1,-1-1-1,1 0 0,0 0 1,0 0-1,1-1 1,0 1-1,0-1 0,5 6 1,-7-8 39,1-1 0,-1 0-1,0 0 1,1 0 0,0 0 0,-1 0 0,1 0 0,0-1 0,0 1 0,0-1 0,0 0 0,0 0 0,0 0 0,0 0 0,1-1 0,-1 1 0,0-1 0,0 0 0,1 0-1,-1 0 1,0 0 0,0 0 0,1-1 0,-1 0 0,0 1 0,0-1 0,0 0 0,0-1 0,0 1 0,0 0 0,0-1 0,0 0 0,-1 0 0,1 0 0,0 0-1,-1 0 1,5-5 0,3-4 286,0 0 0,-1-1 0,0-1-1,-1 0 1,0 0 0,-1 0-1,-1-1 1,7-19 0,-6 12-18,-1 0 0,-1 0 0,-1-1 0,-1 1 0,1-24 0,-4 41-307,0 0 1,-1 0-1,1 1 0,-1-1 1,0 0-1,0 0 1,-3-7-1,4 10-70,0 0-1,-1 1 1,1-1-1,0 0 0,-1 0 1,1 0-1,-1 1 1,1-1-1,-1 0 1,1 0-1,-1 1 1,0-1-1,1 1 0,-1-1 1,0 0-1,1 1 1,-1-1-1,0 1 1,0 0-1,0-1 0,1 1 1,-1-1-1,0 1 1,0 0-1,0 0 1,0 0-1,0-1 1,1 1-1,-1 0 0,0 0 1,0 0-1,0 0 1,0 1-1,0-1 1,-1 0-1,3 4-819</inkml:trace>
</inkml:ink>
</file>

<file path=ppt/ink/ink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29.568"/>
    </inkml:context>
    <inkml:brush xml:id="br0">
      <inkml:brushProperty name="width" value="0.05" units="cm"/>
      <inkml:brushProperty name="height" value="0.05" units="cm"/>
      <inkml:brushProperty name="color" value="#FF0066"/>
    </inkml:brush>
  </inkml:definitions>
  <inkml:trace contextRef="#ctx0" brushRef="#br0">8 1009 7242,'-1'-1'274,"1"1"0,-1-1 0,0 0 0,1 1 0,-1-1 0,1 0 0,-1 0 0,1 1 0,-1-1 0,1 0 0,-1 0 0,1 0 0,0 0 0,0 0 0,-1 0 1,1 0-1,0 0 0,0 1 0,0-1 0,0 0 0,0 0 0,0 0 0,0 0 0,1-1 0,18-10 3242,7-2-3120,173-135 3484,-26 43-2124,-15 13-364,-42 17-78,210-177 0,-130 87 381,-171 148-1551,0 1 0,2 1 0,0 2-1,1 0 1,0 2 0,38-11-1,-66 22-144,1 1 0,0 0 0,-1-1 0,1 1 0,0 0 0,-1-1-1,1 1 1,0 0 0,-1 0 0,1 0 0,0 0 0,-1 0-1,1 0 1,0 0 0,-1 0 0,1 0 0,0 0 0,-1 0-1,1 0 1,0 0 0,0 0 0,-1 1 0,1-1 0,-1 0-1,1 1 1,0-1 0,-1 0 0,1 1 0,-1-1 0,1 1 0,-1-1-1,1 1 1,-1-1 0,1 1 0,-1-1 0,1 1 0,-1-1-1,0 1 1,1 0 0,-1-1 0,0 1 0,0-1 0,1 1-1,-1 0 1,0-1 0,0 1 0,0 0 0,0 0 0,0-1-1,0 1 1,0 0 0,0-1 0,0 1 0,0 0 0,0-1 0,0 1-1,-1 0 1,1-1 0,0 1 0,0 0 0,-1 0 0,0 3-95,-1-1 1,1 0 0,0 0 0,-1 1 0,0-1 0,0 0 0,0 0 0,0-1 0,0 1 0,0 0-1,-1-1 1,-2 3 0,-5 1-1133,-1-1 1,1-1-1,-1 1 0,-12 2 1,-12 1-316</inkml:trace>
</inkml:ink>
</file>

<file path=ppt/ink/ink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30.033"/>
    </inkml:context>
    <inkml:brush xml:id="br0">
      <inkml:brushProperty name="width" value="0.05" units="cm"/>
      <inkml:brushProperty name="height" value="0.05" units="cm"/>
      <inkml:brushProperty name="color" value="#FF0066"/>
    </inkml:brush>
  </inkml:definitions>
  <inkml:trace contextRef="#ctx0" brushRef="#br0">0 329 9130,'8'-7'4001,"10"-4"-1913,5-5 113,25-12 135,14-2-39,20-4-105,2-4-143,2 3-521,-3 2-264,-19 6-536,-7 4-224,-16 12-279,-14-2-57,-12 2-416,-6 1-393,-4 8-3287</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53.041"/>
    </inkml:context>
    <inkml:brush xml:id="br0">
      <inkml:brushProperty name="width" value="0.05" units="cm"/>
      <inkml:brushProperty name="height" value="0.05" units="cm"/>
      <inkml:brushProperty name="color" value="#FF0066"/>
    </inkml:brush>
  </inkml:definitions>
  <inkml:trace contextRef="#ctx0" brushRef="#br0">28 1 8450,'-1'0'255,"0"0"-1,0 0 1,0 0 0,0 0 0,0 0 0,0 0-1,0 0 1,0 0 0,0 1 0,0-1-1,0 0 1,0 1 0,0-1 0,0 1 0,0-1-1,0 1 1,0 0 0,0-1 0,0 1 0,1 0-1,-1-1 1,0 1 0,0 0 0,1 0-1,-2 1 1,2 0-69,-1 0-1,1-1 0,-1 1 1,1 0-1,0 0 0,0 0 0,0 0 1,0 0-1,0-1 0,0 1 1,0 0-1,1 0 0,0 2 1,2 6 109,1 0 0,0-1 0,0 0 0,8 12 0,9 10 273,2 0-1,29 29 1,4 5-204,-43-49-586,3 5 443,1 0 0,22 19 1,-35-36-638,1 0 0,0 1-1,1-2 1,-1 1 0,1-1 0,-1 1 0,1-2 0,0 1 0,0-1 0,1 1 0,-1-2 0,0 1-1,13 1 1,1-5-3600,-2-7 1671</inkml:trace>
</inkml:ink>
</file>

<file path=ppt/ink/ink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21.912"/>
    </inkml:context>
    <inkml:brush xml:id="br0">
      <inkml:brushProperty name="width" value="0.05" units="cm"/>
      <inkml:brushProperty name="height" value="0.05" units="cm"/>
      <inkml:brushProperty name="color" value="#FF0066"/>
    </inkml:brush>
  </inkml:definitions>
  <inkml:trace contextRef="#ctx0" brushRef="#br0">288 1259 5161,'0'0'8622,"3"-13"-5685,25-37-2369,-19 33-479,0-1 0,9-23-1,47-112 693,-32 81-304,-4 0 0,28-110 0,-50 137-486,-2 0 0,-2 1 0,-3-50-1,0 55-11,0 27 6,-1-1 1,-1 1-1,0 0 0,-1 0 0,0 0 0,-1 0 0,0 0 1,-1 0-1,0 1 0,0 0 0,-2 0 0,1 1 1,-1 0-1,-1 0 0,0 0 0,0 1 0,-15-12 0,-56-63 27,37 37-6,40 45-4,-1-1 0,0 1 0,0 0 1,0 0-1,0 1 0,0-1 0,-1 1 1,1-1-1,0 1 0,-1 0 0,1 0 0,-5 0 1,-49-4 57,24 3-30,28 1-21,1 1 0,0-1 0,-1 1 0,1 0 0,-1 0 0,1 0 0,-1 0 0,1 1 0,0 0 0,-1 0 0,1 0 0,0 1 0,0-1 0,0 1 0,0 0 0,0 0 0,0 0 0,0 1 0,1-1 0,-1 1 0,1 0 0,0 0 0,-1 0 0,2 0 0,-1 1 0,0-1 0,1 1 0,-1 0 0,1 0 0,0 0 0,-3 7 0,-11 33 20,2 1 1,1 0 0,3 1 0,-8 79 0,13-52 25,5 106 1,1-121-48,2-4 28,3-1 0,1 0 1,16 56-1,56 152 64,-75-250-16,0 1 0,1-1 0,0 0 0,1 0 0,10 13 0,-15-22-38,0-1 0,0 1 0,0 0 0,0-1 0,0 0 0,0 1 0,1-1 0,-1 0-1,1 0 1,-1 1 0,1-1 0,-1 0 0,1-1 0,-1 1 0,1 0 0,0 0 0,0-1 0,-1 1 0,1-1 0,0 1 0,0-1 0,0 0 0,0 0 0,-1 0 0,1 0 0,0 0 0,0 0 0,0 0 0,0-1 0,-1 1 0,1-1 0,0 1 0,0-1 0,-1 0 0,1 1 0,0-1 0,-1 0 0,1 0 0,-1 0 0,1 0 0,-1-1 0,0 1 0,1 0 0,1-3 0,9-9-68,-1 1 1,0-2 0,-1 1-1,0-1 1,-1-1 0,-1 0-1,0 0 1,-1-1 0,6-18-1,-9 4-391</inkml:trace>
</inkml:ink>
</file>

<file path=ppt/ink/ink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24.716"/>
    </inkml:context>
    <inkml:brush xml:id="br0">
      <inkml:brushProperty name="width" value="0.05" units="cm"/>
      <inkml:brushProperty name="height" value="0.05" units="cm"/>
      <inkml:brushProperty name="color" value="#FF0066"/>
    </inkml:brush>
  </inkml:definitions>
  <inkml:trace contextRef="#ctx0" brushRef="#br0">248 1336 5481,'-8'-13'7916,"9"-2"-4784,15-21-2867,-7 20 641,1-5-607,-1 1 0,-1-2 0,8-31 0,-3-3 343,47-258 1148,-56 272-1769,-1 0-1,-2-1 1,-2 1-1,-2 0 1,-13-66-1,-9 10-7,-69-176 0,91 267-12,1-1 0,-2 1 0,1 0 0,-1 1 0,0-1 0,-1 1 0,-5-7 0,8 11 2,0 0 1,0 0 0,-1 1 0,1-1-1,0 1 1,-1 0 0,1-1 0,-1 1-1,0 0 1,1 1 0,-1-1-1,0 0 1,1 1 0,-1 0 0,0-1-1,0 1 1,1 0 0,-1 0 0,0 1-1,0-1 1,1 0 0,-1 1-1,0 0 1,-2 1 0,-9 1 22,12-3-24,-1 1-1,1-1 0,-1 1 0,1-1 0,0 1 0,-1 0 0,1 0 0,0 0 0,-1 0 0,1 0 0,0 0 0,0 1 0,0-1 0,0 1 0,0 0 0,1-1 0,-1 1 0,0 0 0,1 0 0,-1 0 1,1 0-1,-2 3 0,-46 129 147,44-119-144,-3 11-6,2 0 1,1 0-1,-3 42 0,4 83-6,3-101 7,0 29 17,3-1 0,4 1 0,24 121 0,-14-123 21,-6-23 13,29 83 0,-37-130 21,1 0 0,1 0 0,-1 0 0,1 0 0,1 0 0,-1-1 0,11 12 0,-13-16-20,0-1 0,0 1 0,0 0 0,0 0 0,1-1 0,-1 0 1,0 1-1,1-1 0,-1 0 0,1 0 0,-1 0 0,1 0 0,0-1 1,-1 1-1,1-1 0,0 0 0,0 1 0,-1-1 0,1 0 0,0-1 1,-1 1-1,1 0 0,0-1 0,-1 0 0,1 1 0,4-3 0,1-1 87,0-1 0,0 0-1,0 0 1,0-1 0,-1 0-1,0 0 1,7-8 0,46-58 393,-30 34-582,5-2-2836,-30 32 1699</inkml:trace>
</inkml:ink>
</file>

<file path=ppt/ink/ink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38.677"/>
    </inkml:context>
    <inkml:brush xml:id="br0">
      <inkml:brushProperty name="width" value="0.05" units="cm"/>
      <inkml:brushProperty name="height" value="0.05" units="cm"/>
      <inkml:brushProperty name="color" value="#FF0066"/>
    </inkml:brush>
  </inkml:definitions>
  <inkml:trace contextRef="#ctx0" brushRef="#br0">179 1589 6121,'-4'2'1116,"-5"2"4494,16-1-1232,20 9-4301,6 4 480,0-2-1,1-1 1,62 15-1,-22-21-102,1-2 0,0-4 0,96-11 0,-152 8-352,43-6 411,1-2 1,94-30-1,-58 13 23,-80 22-479,1-1 1,-1-1-1,-1-1 0,0-1 0,0-1 0,0 0 0,-1-1 0,-1-1 0,0 0 0,0-1 1,-1-1-1,-1-1 0,-1 0 0,0 0 0,-1-2 0,14-22 0,57-80 250,-34 52-47,-35 42-161,-1 0-1,-1-1 1,-1 0-1,14-55 1,-18 58-85,20-111 577,-24 116-551,0 0 1,-2 0 0,1-1 0,-2 1 0,-1-1-1,0 1 1,-6-25 0,-35-122 23,39 155-59,0 0 1,0 0-1,-1 1 0,-1-1 0,0 1 0,0 0 0,-1 0 0,0 0 0,0 1 1,-1 0-1,0 0 0,0 1 0,-1 0 0,0 0 0,0 1 0,-1 0 0,0 0 1,-13-6-1,-16-10 3,0-3 1,-60-51-1,38 29-9,36 30 10,-1 2 1,0 1 0,-1 1-1,-28-9 1,-57-30 12,95 43-24,0 0 1,0 1-1,-1 1 0,-24-7 0,30 12-4,1 0 0,-1 1 0,1 0 0,-1 0 1,1 1-1,-1 1 0,1 0 0,-1 0 0,-10 3 0,-73 16 5,-69 17 26,138-30-30,0 2 0,0 1 0,1 1 0,-31 18 0,20-4-19,0 0 1,1 3-1,2 0 1,1 2-1,1 2 1,2 0-1,1 2 1,-36 58-1,44-61-2,9-18 9,1 0 1,1 1-1,0 0 1,1 1-1,1-1 1,0 1-1,1 1 1,-3 16-1,1 19-109,2 0-1,4 79 1,3-97 105,1 0 1,3 0-1,0-1 1,2 1-1,12 31 0,4-3 13,37 68-1,-44-99 4,1 0-1,1-2 0,46 52 1,-59-73-69,0-1 1,1 1 0,0-1-1,0-1 1,1 0 0,-1 0-1,1 0 1,0-1 0,1 0-1,-1 0 1,1-1 0,0 0 0,-1-1-1,1 0 1,0 0 0,1-1-1,-1 0 1,0 0 0,0-1-1,0-1 1,0 1 0,1-2 0,-1 1-1,0-1 1,0 0 0,-1-1-1,14-6 1,32-15-1938,-6-6 881</inkml:trace>
</inkml:ink>
</file>

<file path=ppt/ink/ink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40.095"/>
    </inkml:context>
    <inkml:brush xml:id="br0">
      <inkml:brushProperty name="width" value="0.05" units="cm"/>
      <inkml:brushProperty name="height" value="0.05" units="cm"/>
      <inkml:brushProperty name="color" value="#FF0066"/>
    </inkml:brush>
  </inkml:definitions>
  <inkml:trace contextRef="#ctx0" brushRef="#br0">249 1497 2977,'-16'2'9351,"12"5"-3972,6-3-5205,0-1 1,0 0-1,0 0 1,0 1-1,0-1 0,1-1 1,0 1-1,-1 0 0,4 2 1,10 10-35,0 0 1,1-1-1,1-1 0,0 0 1,1-2-1,0 0 0,29 12 1,-28-17 62,-1 0 0,1-2 0,23 4 0,-34-8-134,0 1 1,0-1-1,0-1 0,0 0 1,0 0-1,-1-1 0,1 0 1,-1 0-1,17-7 0,-4-2 26,0 0 0,0-1 0,-1-1 0,-1-1-1,0 0 1,-1-2 0,28-30 0,-15 8-42,-2 0 0,45-78 0,90-156 751,-143 233-733,0-1 0,23-68 0,-43 105-65,5-16 66,0 1 0,-2-1-1,0 0 1,-1 0 0,0-24 0,-5-97 395,0 88-310,2 39-89,-1 0 0,-1 0 0,0 0 0,0 0 0,-9-25 0,7 29-38,0 1-1,-1 0 1,1 0-1,-2 0 0,1 0 1,-1 1-1,0 0 1,0 1-1,-10-9 1,-87-66 277,-132-79 0,152 106-72,70 45-206,0 2 0,0 0 0,0 0 1,-1 1-1,0 1 0,0 0 0,-17-3 0,21 6-18,-1 1 0,1 0 0,0 1-1,0 0 1,-1 1 0,1 0 0,0 0 0,0 1-1,0 0 1,0 1 0,-12 5 0,-5 5-7,0 0 0,1 2 0,1 1 0,0 0 1,1 2-1,1 1 0,-36 38 0,37-28 4,1 0 1,-28 51-1,15-23-2,18-29-8,2 0 1,1 1-1,1 1 1,2 0-1,0 0 1,3 1 0,0 0-1,2 0 1,-2 59-1,6-33 2,3 0 1,3 0-1,2-1 0,23 91 0,29 33 172,-23-79-18,-28-75-83,1 0 0,2 0 0,0-1 0,27 42 0,-33-60-93,0 0-1,0-1 0,1 0 1,-1 0-1,1 0 0,1 0 1,-1-1-1,1 0 0,0-1 1,0 0-1,1 0 1,-1 0-1,1-1 0,0 0 1,0 0-1,0-1 0,0 0 1,0 0-1,16 0 0,-14-2-210,0 0 0,-1-1-1,1 0 1,0 0-1,0-1 1,-1 0 0,1-1-1,9-5 1,4-2-929,-1-1 0,22-17 0,25-17-316</inkml:trace>
</inkml:ink>
</file>

<file path=ppt/ink/ink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41.224"/>
    </inkml:context>
    <inkml:brush xml:id="br0">
      <inkml:brushProperty name="width" value="0.05" units="cm"/>
      <inkml:brushProperty name="height" value="0.05" units="cm"/>
      <inkml:brushProperty name="color" value="#FF0066"/>
    </inkml:brush>
  </inkml:definitions>
  <inkml:trace contextRef="#ctx0" brushRef="#br0">458 1584 5385,'0'5'465,"0"1"0,0 0 0,0 0 0,1-1 0,0 1 0,0 0 0,0-1 0,1 1 0,0-1 0,0 1 0,0-1 0,1 0 0,-1 0 0,1 0 0,1 0 0,-1 0 0,5 4-1,-5-6-262,1 0 0,-1 0 0,1 0 0,0-1 0,0 0 0,-1 0 0,2 0 0,-1 0 0,0-1-1,0 1 1,0-1 0,1 0 0,-1 0 0,0-1 0,1 1 0,-1-1 0,1 0 0,-1 0 0,1-1-1,-1 1 1,0-1 0,1 0 0,4-2 0,15-6 215,0-1 0,-1-2 0,0 0 0,-1-1 0,0-2 0,24-21 0,18-11 7,-5 8-79,88-79-1,-129 101-184,0-2 1,-1 0-1,-1-1 1,-1 0-1,-1-1 1,0-1-1,-2 0 0,11-26 1,-9 8 145,-1-1 1,-2 0 0,-2-1-1,-1 0 1,-3 0-1,-1-1 1,-2 1-1,-6-65 1,1 85-277,0 1 0,-2 0 0,0 0-1,-1 0 1,-1 1 0,-1-1 0,-1 2 0,-23-38 0,-6 0 87,-68-76 0,66 85-102,19 23-8,-1 1 0,-2 0 0,0 2 0,-1 0 0,-2 2 0,0 1 0,-1 1 0,0 2 0,-1 0 0,-41-14 0,42 19-6,-1 1 0,0 2 1,-1 1-1,0 1 0,-35-3 0,53 9-2,0-1-1,-1 2 1,1 0 0,-1 0-1,1 1 1,0 1-1,0 0 1,0 0-1,0 2 1,1-1-1,-1 1 1,1 1-1,0 0 1,1 0-1,-15 13 1,12-8 2,0 2-1,1 0 1,1 1 0,0 0 0,0 0-1,2 1 1,-1 0 0,2 1-1,0 0 1,-7 25 0,-26 58-8,19-47-8,-22 75 1,34-84 7,2 0 1,1 1-1,3-1 1,2 1-1,1 0 1,2 0-1,9 52 1,-1-44 32,2 0 0,2-1 1,3-1-1,1 0 0,40 76 0,-47-106 43,2 0-1,0-1 0,1 0 1,0-1-1,2-1 1,0 0-1,1-1 1,1-1-1,23 18 0,-29-26-17,0 0 0,0-1-1,0 0 1,1-1-1,0-1 1,0 1 0,0-2-1,1 0 1,-1 0-1,1-1 1,-1-1 0,1 0-1,0-1 1,0 0-1,-1-1 1,1 0 0,23-6-1,-5-2-49,0-2-1,-1 0 0,49-27 0,26-26-2765,-72 40 1712</inkml:trace>
</inkml:ink>
</file>

<file path=ppt/ink/ink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43.463"/>
    </inkml:context>
    <inkml:brush xml:id="br0">
      <inkml:brushProperty name="width" value="0.05" units="cm"/>
      <inkml:brushProperty name="height" value="0.05" units="cm"/>
      <inkml:brushProperty name="color" value="#FF0066"/>
    </inkml:brush>
  </inkml:definitions>
  <inkml:trace contextRef="#ctx0" brushRef="#br0">100 160 6489,'-66'-63'2704,"62"60"-2360,2 0 1,-1 0 0,0 0-1,1-1 1,-1 1 0,1-1 0,0 0-1,0 0 1,0 1 0,1-1-1,-1 0 1,1-1 0,0 1-1,0 0 1,1 0 0,-1 0 0,1-9-1,-1 2 996,1 11-1267,0-1 1,0 1-1,0 0 1,0 0-1,0 0 1,0-1-1,-1 1 0,1 0 1,0-1-1,0 1 1,0 0-1,0 0 1,0-1-1,0 1 0,0 0 1,0 0-1,0-1 1,0 1-1,0 0 1,0 0-1,0-1 0,0 1 1,0 0-1,1 0 1,-1-1-1,0 1 1,0 0-1,0 0 0,0-1 1,0 1-1,1 0 1,-1 0-1,0 0 1,0-1-1,0 1 0,1 0 1,-1 0-1,0 0 1,0 0-1,0-1 1,1 1-1,-1 0 0,10 11 1472,6 21-391,14 55-217,22 114 0,-12-39-788,-10-49-107,36 116 457,-51-183 35,3 0-1,44 78 1,-55-113-389,0 0 1,1 0 0,1-1-1,-1 0 1,2-1 0,-1 0-1,12 8 1,-16-13-105,-1-1-1,0 0 1,1 0 0,-1-1 0,1 0-1,0 1 1,0-1 0,0-1 0,0 1-1,0-1 1,0 0 0,1 0-1,-1 0 1,0-1 0,1 0 0,-1 0-1,0 0 1,0-1 0,1 0-1,7-2 1,-10 2-117,0-1-1,1 0 1,-1 0-1,0 0 1,0 0-1,0 0 0,0-1 1,0 1-1,-1-1 1,1 0-1,-1 0 1,0 0-1,0 0 1,3-6-1,3-3-469,13-14-108</inkml:trace>
</inkml:ink>
</file>

<file path=ppt/ink/ink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44.746"/>
    </inkml:context>
    <inkml:brush xml:id="br0">
      <inkml:brushProperty name="width" value="0.05" units="cm"/>
      <inkml:brushProperty name="height" value="0.05" units="cm"/>
      <inkml:brushProperty name="color" value="#FF0066"/>
    </inkml:brush>
  </inkml:definitions>
  <inkml:trace contextRef="#ctx0" brushRef="#br0">60 9 8154,'-60'-8'3953,"60"13"-1713,3 1-792,1 2 1433,-1-3-2393,8 13-136,-1 0-216,21 35-64,-30-46-96,7-4-120,-6-1-568</inkml:trace>
</inkml:ink>
</file>

<file path=ppt/ink/ink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45.175"/>
    </inkml:context>
    <inkml:brush xml:id="br0">
      <inkml:brushProperty name="width" value="0.05" units="cm"/>
      <inkml:brushProperty name="height" value="0.05" units="cm"/>
      <inkml:brushProperty name="color" value="#FF0066"/>
    </inkml:brush>
  </inkml:definitions>
  <inkml:trace contextRef="#ctx0" brushRef="#br0">2 10 8874,'-2'4'6489,"7"-4"-5424,-5-2-265,0 0-696,0 1-488,0-1-785,28-4-1319</inkml:trace>
</inkml:ink>
</file>

<file path=ppt/ink/ink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45.651"/>
    </inkml:context>
    <inkml:brush xml:id="br0">
      <inkml:brushProperty name="width" value="0.05" units="cm"/>
      <inkml:brushProperty name="height" value="0.05" units="cm"/>
      <inkml:brushProperty name="color" value="#FF0066"/>
    </inkml:brush>
  </inkml:definitions>
  <inkml:trace contextRef="#ctx0" brushRef="#br0">143 187 8170,'-2'0'413,"0"0"0,-1 0 0,1 0 0,0 1 1,0-1-1,-1 0 0,1 1 0,0 0 0,0-1 1,0 1-1,0 0 0,0 0 0,0 0 0,0 1 1,0-1-1,0 0 0,1 1 0,-3 1 0,0 2-114,1 1-1,-1-1 1,1 1 0,0-1-1,-3 10 1,2-6-124,0 1 0,1 0 0,0 1 0,0-1 0,1 1 0,0-1 0,1 1 0,1 0 0,-1-1 0,2 1 0,-1 0 0,4 15 0,-4-25-168,1 0-1,-1 0 1,0 0-1,1 0 1,-1 0-1,1 0 1,-1 0 0,1 0-1,-1 0 1,1 0-1,-1 0 1,1-1 0,0 1-1,0 0 1,-1-1-1,1 1 1,0 0-1,0-1 1,0 1 0,0-1-1,0 1 1,0-1-1,0 1 1,0-1 0,0 0-1,0 0 1,0 1-1,0-1 1,0 0-1,0 0 1,0 0 0,0 0-1,0 0 1,0 0-1,0 0 1,0-1-1,0 1 1,0 0 0,0-1-1,0 1 1,0 0-1,0-1 1,0 1 0,0-1-1,-1 1 1,1-1-1,1-1 1,3-1-35,0-1 0,0 0 0,-1 0 0,1 0 0,-1 0 0,6-8 0,-5 4-3,1 0-1,-2 0 1,1 0 0,-1 0-1,0-1 1,-1 0-1,0 1 1,0-1 0,-1-1-1,0 1 1,-1 0 0,1 0-1,-2-1 1,0 1-1,0 0 1,0-1 0,-1 1-1,-1 0 1,0-1 0,0 1-1,0 0 1,-1 0 0,-1 1-1,-5-11 1,1 2 39,-1 2-1,-1-1 1,-17-20 0,22 30 55,1 1-1,-1 0 1,0 0-1,0 1 1,-1-1-1,1 1 1,-1 0-1,0 1 1,0 0-1,0 0 1,0 0-1,-10-3 1,15 6-18,1 0 1,-1-1-1,0 1 1,0 0-1,0 0 1,0 0-1,0 0 1,0 0-1,0 0 1,0 0-1,0 0 1,0 0-1,0 0 1,0 1-1,0-1 1,0 0-1,0 1 1,-1 0-1,2-1-4,-1 1-1,1-1 1,-1 1-1,1-1 1,0 1-1,0-1 1,-1 1-1,1-1 0,0 1 1,0-1-1,0 1 1,0 0-1,0-1 1,0 1-1,-1-1 1,1 1-1,1-1 1,-1 1-1,0 0 1,0-1-1,0 1 0,0 0 1,1 3 120,1-1-1,-1 1 1,1 0 0,-1-1 0,1 0-1,0 1 1,3 2 0,-3-4-125,16 23 627,2-2 0,1 0-1,33 27 1,-47-44-739,1-1 0,0 1-1,0-2 1,0 1 0,1-1 0,16 5-1,-20-7-208,0-1 0,0 0 0,1-1-1,-1 1 1,0-1 0,1 0-1,-1 0 1,1-1 0,-1 1 0,0-1-1,0 0 1,11-4 0,-2-5-2010,-5-6 1009</inkml:trace>
</inkml:ink>
</file>

<file path=ppt/ink/ink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46.457"/>
    </inkml:context>
    <inkml:brush xml:id="br0">
      <inkml:brushProperty name="width" value="0.05" units="cm"/>
      <inkml:brushProperty name="height" value="0.05" units="cm"/>
      <inkml:brushProperty name="color" value="#FF0066"/>
    </inkml:brush>
  </inkml:definitions>
  <inkml:trace contextRef="#ctx0" brushRef="#br0">0 626 8722,'38'11'6783,"-34"-11"-6421,0 1 0,0-1 0,0 0-1,0 0 1,-1-1 0,1 1 0,0-1 0,0 1-1,-1-1 1,7-3 0,-7 3-184,1-1 1,-1 0-1,0-1 0,0 1 1,0 0-1,0-1 0,-1 0 1,1 1-1,-1-1 0,1 0 1,-1-1-1,0 1 0,0 0 1,-1 0-1,1-1 0,-1 1 1,1-1-1,-1 0 0,1-7 1,-2 13-174,-1-1 1,0 0-1,0 0 0,1 0 1,-1 0-1,0 0 1,0 0-1,0 0 1,0 0-1,0 0 1,0 0-1,0 0 1,0-1-1,-1 1 1,1 0-1,0-1 0,0 1 1,-1-1-1,1 0 1,0 1-1,-1-1 1,1 0-1,0 0 1,-1 1-1,1-1 1,0 0-1,-1-1 1,1 1-1,-1 0 0,1 0 1,0-1-1,-1 1 1,1 0-1,0-1 1,0 1-1,-1-1 1,1 0-1,0 1 1,0-1-1,0 0 1,0 0-1,0 0 0,0 0 1,0 0-1,0 0 1,0 0-1,0 0 1,0 0-1,1 0 1,-1 0-1,0 0 1,1-1-1,-1 1 1,1 0-1,0-1 1,-1 1-1,1 0 0,0-1 1,0 1-1,0 0 1,0-3-1,-2 7-11,1 1-1,1-1 1,-1 0 0,0 1-1,1-1 1,0 1-1,0-1 1,0 1-1,0-1 1,0 1-1,1-1 1,-1 1-1,1-1 1,0 0 0,0 1-1,2 3 1,-1-5 9,-1-1 1,1 1 0,-1-1-1,1 1 1,0-1-1,-1 0 1,1 0 0,0 1-1,0-1 1,0-1 0,0 1-1,0 0 1,0 0 0,0-1-1,0 1 1,0-1-1,0 1 1,0-1 0,1 0-1,-1 0 1,0 0 0,0 0-1,0-1 1,0 1-1,0 0 1,1-1 0,1 0-1,-1 0 15,-1 1-1,1-1 1,0 0-1,-1 0 1,1 0-1,-1 0 1,1-1-1,-1 1 1,0 0-1,1-1 0,-1 0 1,0 0-1,0 1 1,0-1-1,0 0 1,-1-1-1,1 1 1,0 0-1,-1 0 1,0-1-1,2-2 1,14-21 385,-14 24-346,-1-1-1,1 1 0,0 0 0,0-1 0,-1 1 0,1 1 0,1-1 0,-1 0 0,0 1 0,0-1 0,1 1 0,-1 0 0,0 0 0,1 0 0,-1 1 0,1-1 0,-1 1 0,1 0 0,-1 0 0,6 1 0,-7-9-404,41-104-2,-43 112 342,0 0 0,1-1-1,-1 1 1,0 0-1,1-1 1,-1 1 0,0 0-1,1-1 1,-1 1-1,1 0 1,-1 0 0,1 0-1,-1-1 1,1 1 0,-1 0-1,1 0 1,-1 0-1,0 0 1,1 0 0,-1 0-1,1 0 1,-1 0 0,1 0-1,-1 0 1,1 0-1,-1 0 1,1 0 0,-1 0-1,1 1 1,-1-1 0,1 0-1,-1 0 1,1 0-1,-1 1 1,0-1 0,1 0-1,-1 1 1,0-1 0,1 0-1,-1 1 1,0-1-1,1 0 1,-1 1 0,0-1-1,1 1 1,-1-1-1,0 1 1,23 27-110,-17-19 81,-4-6 34,1 0 0,0 0 0,-1 0 1,1-1-1,0 1 0,0-1 0,1 1 0,-1-1 1,0 0-1,1 0 0,-1-1 0,8 3 0,-9-4 3,-1 0-1,1 0 1,0 0-1,-1 0 1,1 0-1,-1-1 1,1 1-1,0-1 0,-1 1 1,1-1-1,-1 1 1,1-1-1,-1 0 1,0 0-1,1 0 1,-1 0-1,0 0 1,0 0-1,1 0 1,-1 0-1,0 0 1,0-1-1,0 1 0,0 0 1,-1-1-1,1 1 1,0-1-1,-1 1 1,1-1-1,-1 1 1,1-1-1,-1 1 1,1-3-1,3-10-1,-1-1 0,-1 1 0,0 0-1,-1-1 1,0 0 0,-1 1 0,-1-1 0,0 1 0,-1-1-1,-1 1 1,-8-27 0,-1 6-7,-1-1 0,-2 2 0,-25-45-1,31 63 2,6 10 7,0 0 0,0 0-1,0 0 1,-1 1 0,0 0-1,0-1 1,0 1 0,0 1-1,-6-6 1,9 10 4,1 0 0,0 0-1,-1 0 1,1 0 0,-1 0 0,1 0-1,0 1 1,-1-1 0,1 0 0,0 0-1,-1 0 1,1 0 0,0 0 0,-1 0-1,1 1 1,0-1 0,-1 0 0,1 0 0,0 1-1,-1-1 1,1 0 0,0 0 0,0 1-1,-1-1 1,1 0 0,0 1 0,0-1-1,0 0 1,0 1 0,-1-1 0,1 0-1,0 1 1,0-1 0,0 0 0,0 1-1,0-1 1,0 1 0,0-1 0,0 0-1,0 1 1,0-1 0,0 0 0,0 1-1,0-1 1,0 0 0,1 1 0,-2 20 110,3-11-64,0 1 0,1-1 0,0 0 1,0 0-1,1 0 0,0 0 0,1-1 0,0 0 1,10 14-1,9 10 107,30 30 0,-53-62-152,14 17-32,58 58-684,-68-71-992</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53.397"/>
    </inkml:context>
    <inkml:brush xml:id="br0">
      <inkml:brushProperty name="width" value="0.05" units="cm"/>
      <inkml:brushProperty name="height" value="0.05" units="cm"/>
      <inkml:brushProperty name="color" value="#FF0066"/>
    </inkml:brush>
  </inkml:definitions>
  <inkml:trace contextRef="#ctx0" brushRef="#br0">0 128 7186,'7'15'3584,"1"-7"-1463,10 5-433,-1 0-80,13 1-503,-4 6-249,-9-9-336,4 2-160,-8-7-360,0-1-312,3 0-928,-4-3-585,1-7-2488</inkml:trace>
  <inkml:trace contextRef="#ctx0" brushRef="#br0" timeOffset="1">146 133 5097,'-99'-113'2289,"81"110"-937,4-1-1120,11-2-1096,4-1 600</inkml:trace>
</inkml:ink>
</file>

<file path=ppt/ink/ink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46.844"/>
    </inkml:context>
    <inkml:brush xml:id="br0">
      <inkml:brushProperty name="width" value="0.05" units="cm"/>
      <inkml:brushProperty name="height" value="0.05" units="cm"/>
      <inkml:brushProperty name="color" value="#FF0066"/>
    </inkml:brush>
  </inkml:definitions>
  <inkml:trace contextRef="#ctx0" brushRef="#br0">39 108 6425,'-39'-35'3510,"50"32"1032,37-19 196,-33 12-3421,-6 4-458,0 0-1,0 0 1,1 1-1,15-6 1,-23 11-824,0-1 0,0 0 0,1 1 0,-1-1 0,0 1 0,0 0 1,0 0-1,1 0 0,-1 0 0,0 0 0,0 0 0,0 1 1,1-1-1,-1 0 0,0 1 0,0 0 0,0 0 0,0 0 1,0 0-1,0 0 0,0 0 0,0 0 0,-1 0 0,1 1 1,0-1-1,-1 1 0,1-1 0,1 3 0,24 40-885,-26-41 366,1 0 1,-1 0 0,0 1 0,0-1 0,0 0 0,0 1 0,0 4 0</inkml:trace>
</inkml:ink>
</file>

<file path=ppt/ink/ink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47.231"/>
    </inkml:context>
    <inkml:brush xml:id="br0">
      <inkml:brushProperty name="width" value="0.05" units="cm"/>
      <inkml:brushProperty name="height" value="0.05" units="cm"/>
      <inkml:brushProperty name="color" value="#FF0066"/>
    </inkml:brush>
  </inkml:definitions>
  <inkml:trace contextRef="#ctx0" brushRef="#br0">7 0 10306,'-6'8'4385,"6"1"-2648,3-8-569,2 1-936,-5-4-1136,0 1-201,0-1 601</inkml:trace>
</inkml:ink>
</file>

<file path=ppt/ink/ink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47.728"/>
    </inkml:context>
    <inkml:brush xml:id="br0">
      <inkml:brushProperty name="width" value="0.05" units="cm"/>
      <inkml:brushProperty name="height" value="0.05" units="cm"/>
      <inkml:brushProperty name="color" value="#FF0066"/>
    </inkml:brush>
  </inkml:definitions>
  <inkml:trace contextRef="#ctx0" brushRef="#br0">1 420 7017,'54'7'16073,"-55"2"-16345,1 0 479,0 17 158,4 34-1,-3-53-349,0 0-1,1 1 0,0-1 1,0-1-1,0 1 1,1 0-1,0-1 1,1 1-1,6 9 0,-9-14-13,-1-1 0,1 0 0,0 0 0,0 0 0,0 0 0,0 0 0,0 0 0,0 0 0,0 0 0,0 0 0,1 0 0,-1 0 0,0-1 0,1 1 0,-1-1 0,0 1 0,3 0 0,-4-1 0,1 0 0,0-1 1,-1 1-1,1 0 0,0 0 0,-1-1 0,1 1 0,-1 0 0,1-1 0,0 1 0,-1-1 0,1 1 0,-1 0 0,1-1 0,-1 1 0,0-1 0,1 0 0,-1 1 0,1-1 0,-1 1 0,0-1 0,0 0 0,1 1 0,-1-1 0,0 0 0,3-8 8,-1 0 0,-1 0 1,1-1-1,-1-9 0,0 7-6,-1 12-3,2-12-67,-1 1 1,0 0-1,-1 0 1,0-1-1,-1 1 1,0 0-1,-3-12 1,3 23 59,1 0 0,0 0 1,0-1-1,0 1 0,0 0 1,0 0-1,0 0 0,0 0 1,0-1-1,0 1 0,0 0 1,0 0-1,0 0 0,1 0 1,-1-1-1,0 1 0,0 0 1,0 0-1,0 0 0,0 0 1,0 0-1,0-1 0,0 1 1,0 0-1,1 0 0,-1 0 1,0 0-1,0 0 0,0 0 1,0 0-1,0-1 0,1 1 1,-1 0-1,0 0 0,0 0 1,0 0-1,0 0 0,1 0 1,-1 0-1,0 0 0,0 0 1,0 0-1,0 0 0,1 0 1,-1 0-1,0 0 0,0 0 1,0 0-1,0 0 0,1 0 1,-1 0-1,0 0 0,0 0 1,0 0-1,0 1 0,1-1 1,-1 0-1,0 0 0,0 0 0,0 0 1,0 0-1,0 1 0,22 7 75,-12-4-103,1 1 30,-4-2 9,-1-1 0,0 1 0,1-1-1,0 0 1,-1-1 0,9 2 0,-12-3-2,-1 0 0,1 0 0,-1-1-1,0 1 1,1 0 0,-1-1 0,1 0 0,-1 1 0,0-1 0,0 0 0,1 0-1,-1 0 1,0-1 0,0 1 0,0 0 0,0-1 0,0 1 0,-1-1 0,1 0 0,0 0-1,-1 1 1,1-1 0,-1 0 0,2-3 0,1-2 9,-1-1 1,0 0-1,0 1 0,-1-1 1,0 0-1,0 0 1,-1-1-1,0 1 0,-1-15 1,0-3 120,-8-48 1,5 57-111,0 0 1,-2 0 0,0 1-1,-1 0 1,0 0 0,-1 0-1,-1 1 1,-1 0 0,0 1-1,-1 0 1,0 0 0,-1 1-1,-25-23 1,35 34-23,-1 1 0,0 0 1,1 0-1,-1-1 0,0 1 0,0 0 0,0 1 1,0-1-1,0 0 0,0 0 0,0 1 0,0-1 0,0 1 1,0 0-1,0 0 0,0 0 0,0 0 0,-3 0 0,4 1 1,-1-1-1,1 1 1,0 0 0,0 0-1,0 0 1,0-1-1,0 1 1,0 0-1,0 1 1,0-1-1,0 0 1,1 0-1,-1 0 1,0 0-1,1 1 1,-1-1-1,1 0 1,-1 1-1,1-1 1,-1 0 0,1 1-1,0-1 1,0 1-1,0-1 1,0 0-1,0 1 1,0-1-1,0 3 1,1 11 27,1 0 1,1 0-1,0 0 1,0-1-1,2 1 1,-1-1-1,2 0 1,9 18-1,3 0 243,1 0 0,29 36 0,-45-63-204,2 1 0,-1-2 0,0 1 0,1 0 0,0-1 0,0 0 0,0 0 0,1-1 0,-1 1 0,1-1 0,0 0-1,0-1 1,0 1 0,0-1 0,0 0 0,9 1 0,-11-3-82,0 0-1,0 0 1,0 0-1,1-1 1,-1 1-1,0-1 1,0 0-1,0 0 1,0-1-1,0 1 1,0-1-1,-1 0 1,1 0-1,0 0 1,-1-1-1,0 1 1,1-1-1,-1 1 1,0-1-1,0 0 1,-1-1-1,1 1 1,-1 0-1,1-1 1,3-7-1,-4 6-379,1-1 1,-1 0-1,0 1 0,-1-1 1,1 0-1,-1 0 0,0-9 0,8-26-3702,-3 26 2968</inkml:trace>
</inkml:ink>
</file>

<file path=ppt/ink/ink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03.012"/>
    </inkml:context>
    <inkml:brush xml:id="br0">
      <inkml:brushProperty name="width" value="0.05" units="cm"/>
      <inkml:brushProperty name="height" value="0.05" units="cm"/>
      <inkml:brushProperty name="color" value="#FF0066"/>
    </inkml:brush>
  </inkml:definitions>
  <inkml:trace contextRef="#ctx0" brushRef="#br0">16 108 7122,'-1'1'215,"1"-1"1,-1 0-1,1 0 1,-1 1-1,1-1 1,-1 0-1,1 0 1,-1 0-1,1 0 1,-1 1-1,1-1 1,-1 0 0,1 0-1,-1 0 1,1 0-1,-1 0 1,1-1-1,-1 1 1,1 0-1,-1 0 1,1 0-1,-1 0 1,1 0-1,-1-1 1,1 1 0,-1 0-1,1-1 1,-1 1-1,2-15 2940,20-15-731,-11 23-2069,0 0 0,1 0 1,0 1-1,0 0 1,0 1-1,1 0 0,-1 1 1,1 1-1,0 0 1,0 0-1,1 1 0,18-1 1,0 2 34,1 1 0,0 2 0,55 9 0,-44 0-120,1 1-1,-2 3 1,43 20 0,59 20 129,-123-49-361,0 0 0,0-2 0,1 0 0,42 1 0,-48-5-408,1-1-1,-1 0 1,0-1 0,0-1 0,20-7-1,-28 5-1982</inkml:trace>
</inkml:ink>
</file>

<file path=ppt/ink/ink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03.568"/>
    </inkml:context>
    <inkml:brush xml:id="br0">
      <inkml:brushProperty name="width" value="0.05" units="cm"/>
      <inkml:brushProperty name="height" value="0.05" units="cm"/>
      <inkml:brushProperty name="color" value="#FF0066"/>
    </inkml:brush>
  </inkml:definitions>
  <inkml:trace contextRef="#ctx0" brushRef="#br0">72 9 5505,'-14'-8'9135,"14"8"-9017,0 0-1,0 0 0,0 0 1,-1 0-1,1 1 0,0-1 0,0 0 1,-1 0-1,1 0 0,0 0 1,0 1-1,0-1 0,0 0 1,-1 0-1,1 0 0,0 1 0,0-1 1,0 0-1,0 0 0,0 1 1,0-1-1,0 0 0,0 0 1,-1 0-1,1 1 0,0-1 1,0 0-1,0 1 0,0-1 0,0 0 1,0 0-1,0 1 0,1-1 1,-1 0-1,0 1 0,0 2 14,1 0 0,0 1 0,0-1 0,0 0 0,1 0 0,-1 0 0,1 0 0,0 0 0,-1 0 0,4 4 0,-3-6-100,4 8 98,1-1 0,0-1-1,0 1 1,1-1 0,-1-1 0,2 1-1,-1-1 1,12 6 0,1-2 131,-9-4-38,0-1 0,0 2 1,-1 0-1,0 0 0,15 14 0,-24-20-197,0 1 1,0 0-1,-1 0 0,1 0 0,-1 0 0,1 0 0,-1 1 1,0-1-1,0 0 0,0 1 0,0-1 0,0 1 0,0-1 0,-1 1 1,1-1-1,-1 1 0,0 0 0,0-1 0,0 1 0,0-1 1,0 1-1,0 0 0,-1-1 0,1 1 0,-1-1 0,0 1 1,0-1-1,0 1 0,0-1 0,0 0 0,0 1 0,-1-1 0,1 0 1,-3 3-1,-1 0-9,1-1 1,-1 0-1,1 0 0,-1 0 1,0 0-1,-1-1 1,1 0-1,-1 0 1,1 0-1,-1 0 0,0-1 1,-11 2-1,8-1 32,-1-1 0,1 0-1,-1-1 1,0 0 0,1-1-1,-1 0 1,-14-2 0,22 2-39,1-1 1,-1 0-1,1 0 1,0 1 0,-1-1-1,1 0 1,0 0-1,0 0 1,0 0 0,0-1-1,0 1 1,0 0-1,0 0 1,0-1 0,0 1-1,0 0 1,1-1-1,-1 1 1,0-1 0,1 1-1,0-1 1,-1 1-1,1-1 1,0 1 0,0-1-1,-1 1 1,1-1-1,0 1 1,1-3-1,3-55-6,-3 47 32,3-21 5,0 0 46,-1 1 0,-2-35 1,-1 67-84,0-1-1,0 1 1,0-1 0,0 1 0,0-1-1,0 1 1,0-1 0,0 0 0,0 1 0,-1-1-1,1 1 1,0-1 0,0 1 0,0-1 0,-1 1-1,1-1 1,0 1 0,-1 0 0,1-1 0,0 1-1,-1-1 1,1 1 0,0 0 0,-1-1-1,1 1 1,-1 0 0,1-1 0,-1 1 0,-14 5 53,-16 27-829,25-25-13,-7 4-1122,-1-7 751</inkml:trace>
</inkml:ink>
</file>

<file path=ppt/ink/ink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05.146"/>
    </inkml:context>
    <inkml:brush xml:id="br0">
      <inkml:brushProperty name="width" value="0.05" units="cm"/>
      <inkml:brushProperty name="height" value="0.05" units="cm"/>
      <inkml:brushProperty name="color" value="#FF0066"/>
    </inkml:brush>
  </inkml:definitions>
  <inkml:trace contextRef="#ctx0" brushRef="#br0">117 28 6529,'0'-2'1553,"0"-18"2332,0 20-3763,0 0 0,0 0 0,0-1 0,0 1 0,0 0 0,-1-1 0,1 1 0,0 0 0,0 0 0,0-1 0,0 1 0,0 0 0,0 0 0,-1 0 0,1-1 0,0 1 0,0 0 0,0 0 0,-1 0 0,1-1 0,0 1-1,0 0 1,-1 0 0,1 0 0,0 0 0,0 0 0,-1 0 0,1 0 0,0-1 0,0 1 0,-1 0 0,1 0 0,0 0 0,0 0 0,-1 0 0,1 0 0,0 0 0,-1 0 0,1 0 0,0 1 0,0-1 0,-1 0 0,1 0 0,0 0 0,0 0 0,-1 0 0,1 0 0,0 0 0,0 1-1,-1-1 1,1 0 0,0 0 0,0 0 0,0 1 0,0-1 0,-1 0 0,1 0 0,0 1 0,0-1 0,0 0 0,0 0 0,0 1 0,0-1 0,-1 1 0,-13 14 263,1 1 1,-12 19-1,12-17-233,8-11-96,1 0 0,0 0 0,0 1 0,0-1 0,1 1 0,0 0 0,1 0-1,-1 1 1,2-1 0,-1 0 0,0 17 0,2-22-51,-1-1-6,1 0 0,0 1-1,0-1 1,0 0-1,0 0 1,0 0-1,0 1 1,0-1 0,1 0-1,-1 0 1,1 0-1,0 0 1,0 0-1,0 0 1,0 0 0,0 0-1,0 0 1,0 0-1,0 0 1,1 0 0,-1-1-1,1 1 1,-1-1-1,1 1 1,0-1-1,0 1 1,-1-1 0,1 0-1,0 0 1,0 0-1,0 0 1,0 0 0,0-1-1,1 1 1,-1 0-1,0-1 1,4 1-1,10 0 13,-1-1 0,0 0-1,0-1 1,26-4-1,-4 1 166,-33 3-141,0 1 1,0 0-1,0 0 0,0 0 0,0 1 0,-1-1 1,1 1-1,0 0 0,0 0 0,-1 1 1,1-1-1,-1 1 0,1-1 0,-1 1 0,1 0 1,-1 1-1,3 1 0,-4-1 27,0 0 1,1 0-1,-1 0 0,-1 0 0,1 0 0,0 0 1,-1 0-1,0 1 0,1-1 0,-1 0 1,0 1-1,-1-1 0,1 1 0,-1 0 1,0-1-1,1 1 0,-2-1 0,0 7 0,0 1 58,-1-1-1,0 0 0,-1 1 0,-1-1 0,1 0 1,-2 0-1,1-1 0,-12 18 0,13-22-110,-1 0 0,1 0-1,-1 0 1,0-1 0,0 1-1,0-1 1,-1 0 0,1-1 0,-1 1-1,0-1 1,0 0 0,0 0-1,-1 0 1,1-1 0,-1 0 0,1 0-1,-10 2 1,14-4-69,0 0 0,0 0-1,0 0 1,0 0 0,0 0-1,-1 0 1,1-1 0,0 1 0,0 0-1,0 0 1,0-1 0,0 1 0,0-1-1,0 1 1,0-1 0,0 1 0,1-1-1,-1 0 1,0 1 0,0-1 0,0 0-1,1 0 1,-1 0 0,0 0-1,1 1 1,-1-1 0,1 0 0,-1 0-1,1 0 1,-1 0 0,1 0 0,0 0-1,-1 0 1,1 0 0,0-1 0,0 1-1,0 0 1,0 0 0,0 0 0,0 0-1,0 0 1,0 0 0,0 0 0,1-2-1,0-7-773,1-1 0,0 1 0,5-15-1,-6 22 639,32-85-4219,-9 41 3170</inkml:trace>
</inkml:ink>
</file>

<file path=ppt/ink/ink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05.566"/>
    </inkml:context>
    <inkml:brush xml:id="br0">
      <inkml:brushProperty name="width" value="0.05" units="cm"/>
      <inkml:brushProperty name="height" value="0.05" units="cm"/>
      <inkml:brushProperty name="color" value="#FF0066"/>
    </inkml:brush>
  </inkml:definitions>
  <inkml:trace contextRef="#ctx0" brushRef="#br0">1 82 8458,'53'-48'3690,"-53"48"-3629,0 0 0,1 0 1,-1-1-1,0 1 0,1 0 0,-1 0 0,1-1 1,-1 1-1,1 0 0,-1 0 0,1 0 1,-1 0-1,1 0 0,-1 0 0,0 0 0,1 0 1,-1 0-1,1 0 0,-1 0 0,1 0 1,-1 0-1,1 0 0,-1 0 0,1 0 0,-1 1 1,0-1-1,1 0 0,-1 0 0,1 0 1,-1 1-1,0-1 0,1 0 0,-1 1 1,1-1-1,-1 0 0,0 1 0,0-1 0,1 0 1,-1 1-1,7 18 1403,-5-13-948,2 4 250,-1 2-105,2-1 0,0 0 0,6 12 0,-9-21-568,-1 0 0,1 1 1,-1-1-1,1 0 0,0 0 0,0 0 0,-1-1 1,1 1-1,1 0 0,-1-1 0,0 1 1,0-1-1,0 0 0,1 1 0,-1-1 1,1 0-1,-1-1 0,1 1 0,-1 0 0,4 0 1,-4-1-40,-1-1 1,1 1-1,0 0 1,-1 0 0,1-1-1,-1 1 1,1-1-1,-1 1 1,1-1-1,0 0 1,-1 0 0,0 0-1,1 0 1,-1 0-1,0 0 1,1 0 0,-1 0-1,0 0 1,0 0-1,0-1 1,0 1-1,0-1 1,0 1 0,0 0-1,-1-1 1,1 1-1,-1-1 1,1 0-1,-1 1 1,1-1 0,-1-2-1,2 0 62,-2-1-1,1 1 0,0-1 1,-1 1-1,0-1 0,0 0 1,0 1-1,-1-1 0,0 1 1,-1-7-1,0 7-110,0 0 1,0 0-1,0 0 0,0 0 0,-1 0 1,1 0-1,-1 1 0,0 0 1,0-1-1,0 1 0,-1 0 1,1 0-1,-1 1 0,0-1 1,0 1-1,1 0 0,-2 0 0,1 0 1,0 0-1,0 1 0,0 0 1,-1 0-1,1 0 0,-1 0 1,1 0-1,-1 1 0,1 0 0,-1 0 1,1 0-1,-1 1 0,1 0 1,-1 0-1,1 0 0,0 0 1,0 0-1,-1 1 0,1 0 0,0 0 1,0 0-1,-4 3 0,2 0 29,-9 5-3191,13-12 1341,6-10 966,8-9-30</inkml:trace>
</inkml:ink>
</file>

<file path=ppt/ink/ink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05.937"/>
    </inkml:context>
    <inkml:brush xml:id="br0">
      <inkml:brushProperty name="width" value="0.05" units="cm"/>
      <inkml:brushProperty name="height" value="0.05" units="cm"/>
      <inkml:brushProperty name="color" value="#FF0066"/>
    </inkml:brush>
  </inkml:definitions>
  <inkml:trace contextRef="#ctx0" brushRef="#br0">0 1 11811,'5'16'8302,"10"9"-6709,-7-11-695,64 129 2151,-38-71-2429,49 75-1,-79-140-606,1 0-1,1-1 0,-1 1 0,1-1 0,10 8 1,-15-13-17,0 0 1,0 0-1,0-1 0,0 1 1,0-1-1,0 1 1,0-1-1,1 1 1,-1-1-1,0 0 1,0 1-1,0-1 0,1 0 1,-1 0-1,0 0 1,0 0-1,1 0 1,1 0-1,-2-1-9,0 0-1,0 1 1,0-1 0,0 0-1,0 0 1,0 0 0,0 0-1,0 0 1,0 0 0,0 0-1,0 0 1,-1 0 0,1 0-1,0 0 1,-1-1-1,1 1 1,-1 0 0,1 0-1,-1-1 1,0 1 0,1-2-1,2-19-202,0 0-1,-2 0 1,0 1-1,-2-1 0,-4-34 1,-1-30-228,14 97 560,0 1 0,1-2 0,0 1 0,1-1 0,11 9 0,-15-14-36,0 1 0,1-2 0,-1 1 0,1-1-1,0 0 1,0 0 0,11 3 0,-17-6-112,1 0 0,-1-1 0,1 1 0,0-1 0,-1 1 0,1-1 0,0 0 1,-1 0-1,1 0 0,0 0 0,-1 0 0,1 0 0,0 0 0,-1-1 0,1 1 0,0 0 1,-1-1-1,1 1 0,0-1 0,-1 0 0,1 0 0,-1 0 0,0 1 0,1-1 0,-1 0 0,0-1 1,1 1-1,-1 0 0,0 0 0,0-1 0,0 1 0,0 0 0,0-1 0,0 1 0,0-1 1,-1 1-1,1-1 0,-1 1 0,1-1 0,0-2 0,1-3-594,0-1-1,-1 1 1,0 0-1,0-1 1,-1 1-1,0-1 1,-1-8-1,-4-11-261</inkml:trace>
</inkml:ink>
</file>

<file path=ppt/ink/ink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06.309"/>
    </inkml:context>
    <inkml:brush xml:id="br0">
      <inkml:brushProperty name="width" value="0.05" units="cm"/>
      <inkml:brushProperty name="height" value="0.05" units="cm"/>
      <inkml:brushProperty name="color" value="#FF0066"/>
    </inkml:brush>
  </inkml:definitions>
  <inkml:trace contextRef="#ctx0" brushRef="#br0">3 127 11250,'-3'9'4305,"13"-9"-3272,3-4-441,6-13-496,2-5-368,3-6-897,4-3-511,3-2 920</inkml:trace>
</inkml:ink>
</file>

<file path=ppt/ink/ink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06.699"/>
    </inkml:context>
    <inkml:brush xml:id="br0">
      <inkml:brushProperty name="width" value="0.05" units="cm"/>
      <inkml:brushProperty name="height" value="0.05" units="cm"/>
      <inkml:brushProperty name="color" value="#FF0066"/>
    </inkml:brush>
  </inkml:definitions>
  <inkml:trace contextRef="#ctx0" brushRef="#br0">86 363 8266,'2'2'338,"1"-1"-1,0 0 1,0 1 0,-1-1 0,1 1 0,-1 0 0,1 0-1,-1 0 1,0 0 0,3 3 0,-4-2 41,1 0 0,-1 1 0,0-1 0,-1 0 0,1 0 0,0 1 0,-1-1 0,0 0 0,0 1 0,0 4 0,0 4 105,1 0-1,1 0 1,0 0-1,1-1 1,0 1-1,0-1 1,1 1-1,1-1 0,7 13 1,-12-23-474,0-1 1,1 0 0,-1 1-1,0-1 1,0 0 0,0 1-1,1-1 1,-1 0-1,0 0 1,0 1 0,1-1-1,-1 0 1,0 1 0,1-1-1,-1 0 1,0 0 0,1 0-1,-1 0 1,0 1-1,1-1 1,-1 0 0,1 0-1,-1 0 1,0 0 0,1 0-1,-1 0 1,1 0-1,-1 0 1,0 0 0,1 0-1,-1 0 1,1 0 0,0 0-1,9-12 63,2-16-95,-8 12 36,-1 0 0,0-1 0,-1 1 0,-1-1-1,0 1 1,-2-1 0,0 1 0,0-1 0,-2 1 0,-4-18 0,0 11 56,0 1 0,-2 0 0,0 0 0,-1 1 0,-1 0 0,-22-28 0,4 6 135,-41-52 1277,64 90-661,5 12-199,8 13-360,1 0 0,2 0 1,-1-1-1,2 0 1,23 30-1,-21-30-92,8 12 197,2 0 0,0-1 0,40 37 0,-52-57-559,1 0 1,0-1 0,1 0-1,23 11 1,-27-16-421,0 0 1,0-1-1,0 0 0,1 0 1,-1-1-1,1-1 0,-1 1 0,14-1 1,0-2-994</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54.083"/>
    </inkml:context>
    <inkml:brush xml:id="br0">
      <inkml:brushProperty name="width" value="0.05" units="cm"/>
      <inkml:brushProperty name="height" value="0.05" units="cm"/>
      <inkml:brushProperty name="color" value="#FF0066"/>
    </inkml:brush>
  </inkml:definitions>
  <inkml:trace contextRef="#ctx0" brushRef="#br0">0 649 5169,'0'1'180,"1"0"1,-1 0-1,0 0 0,0 0 0,1 0 1,-1-1-1,1 1 0,-1 0 0,1 0 0,-1 0 1,1-1-1,-1 1 0,1 0 0,-1-1 1,1 1-1,0-1 0,0 1 0,-1 0 1,1-1-1,0 1 0,0-1 0,-1 0 1,1 1-1,0-1 0,0 0 0,0 0 1,0 1-1,0-1 0,0 0 0,0 0 1,-1 0-1,1 0 0,0 0 0,0 0 0,0 0 1,0 0-1,0-1 0,0 1 0,0 0 1,-1 0-1,1-1 0,0 1 0,0-1 1,0 1-1,0 0 0,-1-1 0,1 0 1,0 1-1,-1-1 0,1 1 0,0-1 1,-1 0-1,1 1 0,-1-1 0,1 0 0,-1 0 1,1 0-1,-1 1 0,1-2 0,2-5 212,-1 0 0,1 0 0,-1 0 0,-1 0-1,1 0 1,-1-1 0,0-8 0,-1 13-357,0 0 1,0 0-1,0 0 1,0-1-1,-1 1 1,1 0-1,-1 0 1,0 0-1,0 0 1,0 0 0,0 1-1,0-1 1,-1 0-1,0 0 1,1 1-1,-1-1 1,0 1-1,0-1 1,-4-3-1,5 6-45,1 0 1,0-1-1,-1 1 0,1 0 0,0-1 0,-1 1 1,1 0-1,0 0 0,-1 0 0,1-1 0,-1 1 0,1 0 1,0 0-1,-1 0 0,1 0 0,-1 0 0,1 0 1,0 0-1,-1 0 0,1 0 0,-1 0 0,1 0 0,0 0 1,-1 0-1,1 0 0,-1 0 0,1 0 0,0 1 1,-1-1-1,1 0 0,-1 0 0,1 0 0,0 1 0,-1-1 1,1 0-1,0 0 0,-1 1 0,-6 19-387,6 21-142,2-38 519,-1-1 0,1 1 1,0-1-1,0 0 1,0 1-1,1-1 0,-1 0 1,0 0-1,1 0 1,-1 0-1,1 0 1,0 0-1,0-1 0,0 1 1,0 0-1,0-1 1,0 0-1,0 1 0,0-1 1,1 0-1,-1 0 1,0 0-1,1 0 0,-1-1 1,1 1-1,-1-1 1,6 1-1,-3 0 12,1-1 0,0 1 0,0-1-1,-1-1 1,1 1 0,0-1 0,0 0 0,-1 0-1,1-1 1,-1 1 0,8-5 0,0-1 42,-1-1-1,0 0 1,-1-1 0,0-1-1,0 0 1,-1 0 0,0-1 0,-1 0-1,0-1 1,-1 0 0,0 0-1,-1-1 1,11-26 0,-14 31-5,0 0 0,0 0 1,1 1-1,0-1 0,0 1 0,1 0 0,10-10 1,-15 16-18,1 0 0,-1 0 1,1 0-1,-1 0 0,0 0 1,1 0-1,0 0 0,-1 0 1,1 1-1,-1-1 0,1 0 1,0 1-1,0 0 0,-1-1 1,1 1-1,0 0 1,0 0-1,-1 0 0,1 0 1,0 0-1,0 0 0,-1 1 1,1-1-1,0 0 0,0 1 1,-1-1-1,1 1 0,-1 0 1,1 0-1,0 0 0,-1 0 1,0 0-1,1 0 1,-1 0-1,1 0 0,-1 0 1,0 1-1,0-1 0,0 0 1,0 1-1,0-1 0,0 1 1,0-1-1,1 4 0,-1-2 22,1 1 0,-1 0 0,1-1-1,-1 1 1,-1 0 0,1 0-1,0 0 1,-1-1 0,0 1 0,0 0-1,0 0 1,0 0 0,-1 0 0,1 0-1,-1 0 1,0-1 0,0 1-1,-3 5 1,3-5-26,-1 0 0,0 0 0,0 0 1,0 0-1,0 0 0,-1 0 0,0-1 0,1 1 0,-1-1 0,-1 0 1,1 0-1,0 0 0,-1 0 0,1-1 0,-1 1 0,-4 1 0,8-4-31,-1 1 1,0-1-1,1 0 0,-1 0 0,0 1 0,1-1 0,-1 0 1,0 0-1,1 0 0,-1 0 0,0 0 0,1 0 0,-1 0 1,0 0-1,0 0 0,1 0 0,-1-1 0,0 1 0,1 0 1,-1 0-1,1-1 0,-1 1 0,0 0 0,1-1 0,-1 1 0,1 0 1,-1-1-1,1 1 0,-1-1 0,1 1 0,-1-1 0,1 1 1,-1-1-1,1 0 0,0 1 0,-1-1 0,1 1 0,0-1 1,0 0-1,-1 1 0,1-1 0,0 0 0,0 1 0,0-1 1,0 0-1,0 1 0,0-1 0,0-1 0,0 0-24,0 0-1,0 0 0,0 0 0,0 0 0,0 0 1,0 0-1,1 0 0,-1 0 0,1 1 1,-1-1-1,1 0 0,0 0 0,0 0 0,0 0 1,0 1-1,1-3 0,4 0-11,0 0 0,-1 1 0,1-1 1,0 1-1,1 1 0,-1-1 0,0 1 0,1 0 0,-1 1 0,1-1 0,0 1 0,9 0 0,41-10 12,-47 7 101,1-1 1,-1 1 0,1-2-1,-1 1 1,-1-1-1,1-1 1,-1 0 0,0 0-1,8-10 1,-12 12-7,-1-1 1,1 1-1,-2 0 0,1-1 1,-1 0-1,1 0 0,-2 0 1,1 0-1,-1-1 0,0 1 1,0-1-1,0 1 1,-1-1-1,0 0 0,-1 0 1,0-9-1,-1-23 185,1 16-130,-1 0 0,-1 0-1,-7-30 1,7 47-88,1 0 0,-1 0-1,-1 0 1,1 0 0,-1 0 0,0 1-1,0-1 1,-1 1 0,0 0 0,0 0-1,0 0 1,0 1 0,-1-1 0,1 1-1,-1 0 1,-10-6 0,14 12-12,1 1-1,0-1 1,0 0 0,0 1 0,1-1 0,-1 0-1,1 1 1,-1-1 0,2 4 0,8 16 47,0 0 1,1 0 0,17 22-1,15 31 171,-36-60-171,1-1 1,0 0-1,0 0 1,16 18 0,-20-28-742,1 1 1,0-1-1,0 0 0,0 0 1,6 3-1,-4-4-449</inkml:trace>
</inkml:ink>
</file>

<file path=ppt/ink/ink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07.148"/>
    </inkml:context>
    <inkml:brush xml:id="br0">
      <inkml:brushProperty name="width" value="0.05" units="cm"/>
      <inkml:brushProperty name="height" value="0.05" units="cm"/>
      <inkml:brushProperty name="color" value="#FF0066"/>
    </inkml:brush>
  </inkml:definitions>
  <inkml:trace contextRef="#ctx0" brushRef="#br0">126 11 6969,'-3'-1'509,"1"-1"-1,-1 1 1,1 0-1,-1 0 1,1 0-1,-1 0 1,0 0-1,0 1 1,1-1-1,-1 1 1,0 0-1,0-1 1,0 1-1,0 1 0,1-1 1,-1 0-1,0 1 1,-3 0-1,2 1-85,1 1-1,-1-1 0,1 1 1,0-1-1,0 1 0,0 0 1,1 0-1,-1 0 0,0 0 1,1 1-1,0-1 0,-3 6 1,1-1-111,-1 1 0,1-1 1,0 1-1,1 0 0,0 0 1,-3 18-1,5-25-284,1 0-1,0 1 0,0-1 1,0 1-1,0-1 1,0 0-1,0 1 1,1-1-1,-1 0 1,1 1-1,-1-1 1,1 0-1,0 1 1,0-1-1,0 0 0,0 0 1,0 0-1,1 0 1,-1 0-1,1 0 1,-1 0-1,1-1 1,0 1-1,-1 0 1,1-1-1,0 0 1,0 1-1,0-1 1,0 0-1,1 0 0,-1 0 1,4 1-1,52 13 187,-45-13-187,0 1 0,0 1 1,0 0-1,0 0 0,14 8 0,-23-9-11,0 0 0,0-1-1,-1 1 1,1 0-1,-1 1 1,0-1 0,1 1-1,-2-1 1,1 1 0,0 0-1,-1 0 1,1 0-1,-1 0 1,-1 1 0,1-1-1,0 1 1,-1-1 0,0 1-1,1 5 1,-1-2 30,-1 1 1,1-1-1,-1 0 1,-1 0-1,0 0 1,0 0-1,0 0 1,-1 0-1,0-1 1,-1 1-1,-5 12 1,6-17-82,1 0 1,-1 0 0,1 0 0,-1 0-1,0 0 1,0-1 0,0 1 0,-1-1 0,1 1-1,0-1 1,-1 0 0,0 0 0,1 0 0,-1 0-1,0-1 1,0 1 0,0-1 0,0 0 0,0 0-1,0 0 1,-1 0 0,1 0 0,0 0 0,0-1-1,-1 0 1,1 0 0,0 0 0,-1 0-1,1 0 1,-6-2 0,8 2-120,0 0-1,0-1 1,0 1-1,0 0 1,0-1-1,0 1 0,0-1 1,0 1-1,0-1 1,0 0-1,0 1 1,0-1-1,0 0 1,1 0-1,-1 0 1,0 0-1,1 1 1,-1-1-1,0 0 1,1 0-1,-1 0 1,1 0-1,0 0 1,-1 0-1,1 0 1,0-1-1,-1 1 1,1 0-1,0-2 1,0 1-226,0-1 1,0 1-1,1 0 0,-1-1 1,1 1-1,-1-1 1,1 1-1,0 0 1,0 0-1,0-1 1,0 1-1,0 0 1,2-2-1,14-15-812</inkml:trace>
</inkml:ink>
</file>

<file path=ppt/ink/ink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08.125"/>
    </inkml:context>
    <inkml:brush xml:id="br0">
      <inkml:brushProperty name="width" value="0.05" units="cm"/>
      <inkml:brushProperty name="height" value="0.05" units="cm"/>
      <inkml:brushProperty name="color" value="#FF0066"/>
    </inkml:brush>
  </inkml:definitions>
  <inkml:trace contextRef="#ctx0" brushRef="#br0">0 589 7714,'4'-6'1930,"-2"0"0,1-1 0,-1 1 1,0 0-1,0-1 0,-1 1 0,1-8 1,0 44 2275,8 40-3930,-9-66-262,0 0 0,1 0 0,-1 0 0,1-1 0,-1 1 0,1-1 0,0 1 0,1-1 0,-1 0 0,0 0 0,1 0 0,0 0 0,0 0 0,0-1 0,5 5 0,-6-6-13,-1 0 0,1-1 0,0 1-1,-1 0 1,1-1 0,0 1 0,0-1 0,-1 0 0,1 1 0,0-1 0,0 0-1,0 0 1,0 0 0,-1 0 0,1 0 0,0-1 0,0 1 0,-1-1 0,1 1-1,0-1 1,0 1 0,-1-1 0,1 0 0,-1 0 0,1 0 0,0 0 0,-1 0-1,0 0 1,1 0 0,-1-1 0,1 0 0,3-4-5,-1 1 0,0-1 0,0 0 0,0 0 0,-1 0 0,0-1 0,0 1 0,-1-1 0,0 0 0,3-12 0,-3 6-2,0-1 0,-1 0-1,-1 1 1,-2-25 0,0 30-10,1 8-25,12 2-92,0 0 135,1-1 0,-1 0 1,1-1-1,20-2 1,-30 2-4,1-1 1,0 0-1,0 1 1,-1-1 0,1 0-1,-1 0 1,1-1-1,-1 1 1,1 0 0,-1-1-1,0 0 1,0 1-1,0-1 1,0 0 0,0 0-1,0 0 1,0 0-1,0-1 1,1-3 0,1-2 13,0 0-1,-1 0 1,0-1 0,3-12 0,1-4 33,-7 24-47,1 1 0,-1-1 0,0 1 0,1 0-1,-1-1 1,1 1 0,-1-1 0,1 1 0,-1 0 0,1-1-1,-1 1 1,1 0 0,-1 0 0,1-1 0,-1 1 0,1 0-1,0 0 1,-1 0 0,1 0 0,-1 0 0,1 0 0,-1 0-1,1 0 1,0 0 0,-1 0 0,1 0 0,-1 0 0,1 0-1,0 0 1,0 1 0,28 8-66,-3-1 54,-23-8 12,-1-1 1,1 1-1,0 0 0,0-1 0,0 0 1,0 1-1,-1-1 0,1 0 0,0 0 1,-1-1-1,1 1 0,-1-1 0,1 1 0,-1-1 1,1 0-1,-1 0 0,0 0 0,0 0 1,0 0-1,0 0 0,-1-1 0,1 1 0,-1-1 1,1 1-1,-1-1 0,0 1 0,0-1 1,0 0-1,0 0 0,0 1 0,-1-1 1,1 0-1,0-6 0,0-2-3,-1 0-1,0-1 1,0 1-1,-1-1 1,0 1 0,-1 0-1,-5-18 1,-5-4-152,0 0 0,-2 1 0,-2 1 0,-23-37 0,35 62 108,3 4 31,0 0 0,-1 0 0,1 0 0,-1 0 0,1 0 0,-1 1 0,0-1 0,1 0 0,-1 1 0,0-1 0,-4-1 0,6 3 9,0 1 0,0-1 1,-1 1-1,1-1 1,0 1-1,0-1 0,0 1 1,0-1-1,0 1 1,-1-1-1,1 1 1,0-1-1,0 1 0,0-1 1,0 1-1,0-1 1,1 1-1,-1-1 0,0 1 1,0-1-1,0 1 1,0-1-1,1 0 0,-1 1 1,0-1-1,0 1 1,1-1-1,-1 1 0,0-1 1,1 0-1,-1 1 1,12 25-105,154 200 318,-33-52 516,-118-152-658,-1 0 0,-1 2-1,-1-1 1,9 28 0,-17-39-48,0 0-1,-1 1 1,0-1 0,-1 1 0,0 0-1,-1 0 1,-1 0 0,0-1 0,-1 1-1,-3 16 1,4-26-12,0-1-1,-1 0 1,0 1-1,1-1 0,-1 0 1,0 0-1,0 0 1,0 0-1,-1 0 1,1 0-1,0 0 1,-1 0-1,1 0 1,-1 0-1,0-1 0,1 1 1,-1-1-1,0 1 1,0-1-1,-3 2 1,1-2 6,0 1 0,1-1 0,-1 0 1,0 0-1,0-1 0,0 1 0,0-1 1,0 0-1,0 0 0,0 0 0,-5-2 1,-3 0 13,0-1-1,0-1 1,0 0 0,1 0 0,-1-1 0,-19-12 0,26 14-28,-1-1 0,1 0 0,0 0 0,0 0 1,0-1-1,1 1 0,0-1 0,0 0 0,0-1 0,-6-10 0,8 12 1,1 0-1,0 1 1,-1-1-1,2 0 1,-1 0-1,0 0 1,1 0-1,0 0 1,0 0-1,0 0 1,0 0-1,1 0 1,-1 0-1,1 0 1,0 0-1,0 0 1,1 1-1,2-7 1,21-48-411,13-27-3193,-32 73 1928,2 0 0,-1 0 0,1 1 0,18-18 0,-4 7 521</inkml:trace>
</inkml:ink>
</file>

<file path=ppt/ink/ink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4:09.028"/>
    </inkml:context>
    <inkml:brush xml:id="br0">
      <inkml:brushProperty name="width" value="0.05" units="cm"/>
      <inkml:brushProperty name="height" value="0.05" units="cm"/>
      <inkml:brushProperty name="color" value="#FF0066"/>
    </inkml:brush>
  </inkml:definitions>
  <inkml:trace contextRef="#ctx0" brushRef="#br0">8 607 8202,'33'-48'3456,"-32"47"-3166,-1 0-1,1 0 1,0-1-1,-1 1 1,1 0-1,-1 0 1,0 0-1,1 0 1,-1-1-1,0 1 0,0 0 1,1 0-1,-1-1 1,0 1-1,0 0 1,-1 0-1,1 0 1,0-1-1,0 1 1,0 0-1,-1 0 0,1 0 1,-1-2-1,0 3-159,1-1-1,0 1 0,0 0 0,0-1 0,-1 1 1,1 0-1,0 0 0,0-1 0,-1 1 1,1 0-1,0 0 0,-1 0 0,1-1 0,0 1 1,-1 0-1,1 0 0,0 0 0,-1 0 0,1 0 1,0 0-1,-1 0 0,1-1 0,-1 1 1,1 0-1,0 0 0,-1 1 0,1-1 0,0 0 1,-1 0-1,1 0 0,0 0 0,-1 0 0,1 0 1,0 0-1,-1 0 0,1 1 0,0-1 0,-1 0 1,1 0-1,0 0 0,0 1 0,-1-1 1,1 0-1,0 1 0,0-1 0,-1 0 0,1 0 1,0 1-1,0-1 0,0 0 0,-1 1 0,1-1 1,0 0-1,0 1 0,-5 11-80,0 0-1,1-1 1,0 1-1,-4 22 1,7-29-40,1 1 0,-1-1 0,1 1 0,0-1 0,1 1 0,0-1 0,-1 1 0,2-1 0,-1 1 0,4 9 0,-4-13-6,0 1 0,0-1 0,0 1 0,0-1 0,1 1 0,-1-1 0,1 0 0,0 0 0,-1 0 0,1 0 0,0 0 0,0 0 0,0 0 0,1-1 0,-1 1 0,0-1 0,1 1 1,-1-1-1,1 0 0,3 1 0,-5-2-3,0 0 1,0 0-1,1 0 0,-1 0 1,0 0-1,0 0 1,0 0-1,0-1 1,0 1-1,1-1 1,-1 1-1,0-1 1,0 1-1,0-1 1,0 0-1,0 1 1,0-1-1,0 0 1,-1 0-1,1 1 1,0-1-1,0 0 1,-1 0-1,1 0 1,0 0-1,-1 0 1,1 0-1,-1 0 1,1-1-1,-1 1 1,0 0-1,1 0 0,-1 0 1,0 0-1,0-1 1,0 1-1,0-1 1,1-4 4,0-1 0,-1 1 0,0 0 1,0 0-1,0 0 0,-2-6 0,-17-50 123,20 61-141,0 1 0,0 0 0,0-1-1,0 1 1,0 0 0,1 0 0,-1 0-1,0 0 1,0 0 0,0 0 0,0 0 0,0 0-1,0 0 1,2 1 0,-1-1 45,26 4-24,-22-2-7,0-1 1,0 0-1,1 0 0,-1-1 0,0 1 1,0-2-1,0 1 0,0-1 1,0 1-1,11-4 0,-12 1 1,1 0 0,-1-1 0,0 1 0,0-1 1,0 0-1,-1 0 0,0-1 0,1 1 0,-1-1 0,-1 0 0,1 0 0,-1-1 0,0 1 0,4-10 0,3-8 290,-2 1 0,9-34 0,-15 40-15,-2 13-230,1 1 1,-1-1-1,0 0 0,1 0 1,-1 1-1,1-1 0,0 1 1,0-1-1,0 0 0,0 1 1,0 0-1,1-1 0,-1 1 1,3-4-1,-3 5-32,-1 1-34,2 19-36,3 18 54,-5-29 4,1 0 0,0 0-1,1-1 1,-1 1-1,2 0 1,-1 0 0,7 11-1,-9-17 0,1 1-1,0-1 1,0 0-1,0 0 1,0 0-1,1-1 0,-1 1 1,0 0-1,1 0 1,-1-1-1,1 1 1,0-1-1,-1 1 1,1-1-1,0 0 1,0 1-1,0-1 0,0 0 1,0 0-1,0-1 1,0 1-1,1 0 1,-1-1-1,0 1 1,0-1-1,1 0 1,2 1-1,-2-2 0,0 0-1,0 0 1,-1 1-1,1-2 1,0 1 0,0 0-1,-1-1 1,1 1-1,-1-1 1,1 1 0,-1-1-1,0 0 1,0 0-1,0 0 1,0-1 0,0 1-1,0 0 1,-1-1-1,1 1 1,1-6 0,8-13 33,-1 0 0,13-40 0,-20 50 15,-1 0-1,0 1 0,-1-1 0,0 0 1,0 0-1,-1 0 0,-1 0 1,-2-15-1,2 24-19,-1-13 67,2 15-88,0 0 1,0 0 0,0-1-1,0 1 1,0 0-1,0 0 1,0 0 0,0 0-1,0-1 1,0 1-1,0 0 1,0 0-1,0-1 1,0 1 0,0 0-1,0 0 1,0 0-1,0-1 1,0 1 0,0 0-1,0 0 1,0 0-1,0 0 1,0-1-1,1 1 1,-1 0 0,0 0-1,0 0 1,0 0-1,0-1 1,0 1-1,1 0 1,-1 0 0,0 0-1,0 0 1,0 0-1,0 0 1,1 0 0,-1 0-1,0-1 1,0 1-1,0 0 1,1 0-1,-1 0 1,0 0 0,0 0-1,1 1 67,0 10-57,0 1 0,1-1 0,0 1 0,1-1-1,0 0 1,8 19 0,-9-24 6,0-1-1,1 1 1,0-1-1,0 1 1,0-1 0,1 0-1,-1 0 1,1 0-1,1-1 1,-1 1-1,0-1 1,1 0-1,0-1 1,0 1 0,0-1-1,1 0 1,9 4-1,-10-5 48,-1-1-1,1 0 1,0 0 0,0 0-1,0-1 1,0 0-1,0 0 1,0 0-1,0 0 1,0-1-1,0 0 1,-1 0 0,1 0-1,0-1 1,0 0-1,-1 1 1,1-2-1,-1 1 1,0 0-1,8-6 1,1-3 105,-1 0-1,0 0 1,-1-1 0,0 0-1,-1-1 1,0 0 0,15-28-1,-19 29-162,1-1-1,-2 0 1,0 0 0,0 0-1,-1-1 1,-1 1-1,-1-1 1,1 0-1,-1-22 1,-3 28-89,0 1 1,0 0-1,-1 0 0,0 0 1,0 0-1,0 0 1,-1 0-1,-6-10 0,-4-10-2884,5 4 1488</inkml:trace>
</inkml:ink>
</file>

<file path=ppt/ink/ink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5:06.166"/>
    </inkml:context>
    <inkml:brush xml:id="br0">
      <inkml:brushProperty name="width" value="0.05" units="cm"/>
      <inkml:brushProperty name="height" value="0.05" units="cm"/>
      <inkml:brushProperty name="color" value="#FF0066"/>
    </inkml:brush>
  </inkml:definitions>
  <inkml:trace contextRef="#ctx0" brushRef="#br0">1 57 21965,'6'-8'424,"-6"1"-64,2-7-24,1 3-80,2 1-200,1 5-144,2 3-480,4 2-232,-6 2-489,1 1-671,-6 0-417</inkml:trace>
</inkml:ink>
</file>

<file path=ppt/ink/ink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5:06.585"/>
    </inkml:context>
    <inkml:brush xml:id="br0">
      <inkml:brushProperty name="width" value="0.05" units="cm"/>
      <inkml:brushProperty name="height" value="0.05" units="cm"/>
      <inkml:brushProperty name="color" value="#FF0066"/>
    </inkml:brush>
  </inkml:definitions>
  <inkml:trace contextRef="#ctx0" brushRef="#br0">42 0 6593,'-34'55'2829,"33"-53"-2534,0 1-1,0-1 1,0 1 0,0 0-1,0-1 1,1 1 0,-1 0-1,1 0 1,0 0 0,-1-1-1,1 1 1,1 0 0,-1 0-1,0 0 1,1 3 0,1 5 1507,-2-10-1701,0-1-1,0 0 0,0 1 1,0-1-1,0 0 0,0 1 0,0-1 1,0 0-1,0 1 0,0-1 1,1 0-1,-1 0 0,0 1 1,0-1-1,0 0 0,0 1 0,1-1 1,-1 0-1,0 0 0,0 1 1,1-1-1,-1 0 0,0 0 0,1 0 1,-1 0-1,0 1 0,0-1 1,1 0-1,-1 0 0,0 0 1,1 0-1,-1 0 0,0 0 0,1 0 1,-1 0-1,0 0 0,1 0 1,-1 0-1,0 0 0,1 0 0,-1 0 1,0 0-1,1 0 0,-1 0 1,1 0-1,22-8 27,-10 3 180,-3 2-211,1-1 0,0 2 1,0 0-1,0 0 0,20 0 0,-28 1-73,1 2 0,-1-1 0,0 0 1,1 1-1,-1-1 0,1 1 0,-1 0 0,0 0 0,0 0 1,1 1-1,-1-1 0,0 1 0,0-1 0,0 1 0,-1 0 0,1 0 1,0 1-1,-1-1 0,1 1 0,-1-1 0,0 1 0,0 0 1,0-1-1,0 1 0,2 6 0,-3-6-4,0 0 0,0 0 0,0 1 0,-1-1 0,1 0 0,-1 1 0,0-1 0,0 1-1,0-1 1,-1 0 0,1 1 0,-1-1 0,0 1 0,0-1 0,0 0 0,0 0 0,0 0 0,-1 0 0,-3 6 0,2-3-140,-1-1 0,0 0 1,0 0-1,-1 0 0,1 0 1,-1-1-1,0 0 0,0 0 1,-7 4-1,11-7-11,1 0-1,-1-1 1,0 0-1,1 1 1,-1-1-1,0 1 1,1-1 0,-1 0-1,0 0 1,0 1-1,0-1 1,1 0 0,-1 0-1,0 0 1,0 0-1,0 0 1,0 0 0,1 0-1,-1 0 1,0 0-1,0 0 1,0 0 0,1-1-1,-1 1 1,0 0-1,0-1 1,1 1 0,-1 0-1,0-1 1,1 1-1,-1-1 1,0 1 0,1-1-1,-1 1 1,1-1-1,-1 0 1,0 1 0,1-1-1,0 0 1,-1 1-1,1-1 1,-1 0 0,1 0-1,0 1 1,0-1-1,-1 0 1,1 0 0,0 1-1,0-2 1,2-13-1175</inkml:trace>
</inkml:ink>
</file>

<file path=ppt/ink/ink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5:07.016"/>
    </inkml:context>
    <inkml:brush xml:id="br0">
      <inkml:brushProperty name="width" value="0.05" units="cm"/>
      <inkml:brushProperty name="height" value="0.05" units="cm"/>
      <inkml:brushProperty name="color" value="#FF0066"/>
    </inkml:brush>
  </inkml:definitions>
  <inkml:trace contextRef="#ctx0" brushRef="#br0">1 57 8842,'4'6'6961,"0"11"-4222,2 9-2253,-4-18-382,1-1-1,0 1 1,0-1-1,1 0 1,0 0-1,6 9 1,-8-14-90,-1 0 0,0-1 1,0 1-1,1-1 0,-1 0 0,1 0 1,-1 1-1,1-1 0,-1 0 1,1 0-1,0 0 0,0 0 1,-1-1-1,1 1 0,0 0 0,0-1 1,0 0-1,0 1 0,0-1 1,0 0-1,0 0 0,-1 0 1,1 0-1,0 0 0,0 0 0,0-1 1,0 1-1,0 0 0,0-1 1,0 0-1,-1 1 0,1-1 0,0 0 1,0 0-1,-1 0 0,4-2 1,-2 0 16,1 0 1,0 0 0,-1 0-1,1-1 1,-1 1 0,0-1 0,0 0-1,-1 0 1,1 0 0,-1 0-1,0 0 1,0-1 0,0 1-1,0 0 1,-1-1 0,2-8 0,-3 10-5,1 0 1,-1 0 0,0 0-1,0 0 1,-1 0 0,1 0-1,0 0 1,-1 0 0,0 0 0,0 0-1,0 0 1,0 1 0,0-1-1,-1 0 1,1 1 0,-1-1 0,1 0-1,-1 1 1,0 0 0,0-1-1,0 1 1,-1 0 0,1 0 0,0 0-1,-1 1 1,-4-4 0,0 2-94,0 0 0,-1 1 1,0-1-1,1 1 0,-1 1 1,0-1-1,0 1 0,0 1 1,0-1-1,-12 2 0,8-1-737,12 1 745,0-1 1,0 0-1,-1 0 0,1 0 1,0 0-1,0 0 1,0 0-1,-1 0 0,1 0 1,0 0-1,0 0 0,0 0 1,-1 0-1,1 0 1,0 0-1,0 0 0,0 0 1,-1 0-1,1 0 1,0 0-1,0 0 0,0 0 1,0 0-1,-1 0 0,1 0 1,0 0-1,0 0 1,0 0-1,-1-1 0,1 1 1,0 0-1,0 0 0,0 0 1,0 0-1,0 0 1,0-1-1,-1 1 0,1 0 1,0 0-1,0 0 0,0 0 1,0-1-1,0 1 1,0 0-1,0 0 0,0 0 1,0-1-1,0 1 1,0 0-1,0 0 0,0 0 1,0-1-1,0 1 0,0 0 1,0 0-1,0 0 1,0-1-1,0 1 0,0 0 1,0 0-1,0 0 0,1-1 1,9-5-1017</inkml:trace>
</inkml:ink>
</file>

<file path=ppt/ink/ink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5:07.463"/>
    </inkml:context>
    <inkml:brush xml:id="br0">
      <inkml:brushProperty name="width" value="0.05" units="cm"/>
      <inkml:brushProperty name="height" value="0.05" units="cm"/>
      <inkml:brushProperty name="color" value="#FF0066"/>
    </inkml:brush>
  </inkml:definitions>
  <inkml:trace contextRef="#ctx0" brushRef="#br0">0 239 9890,'102'-26'4481,"-86"21"-2144,0-2-393,-3 1-720,-1-5-384,-4 1-504,0 3-119,0-4-442,0 0-311,-6-1-1232,3 0-528,-14 0 1343</inkml:trace>
  <inkml:trace contextRef="#ctx0" brushRef="#br0" timeOffset="1">198 1 9138,'56'8'3905,"-40"-8"-2105,5 8-231,-3 0-249,-5 3-272,-2 7-392,-1-2-184,3 4-288,-3 1-64,3-2-168,-10-1-184,-1-8-784,-2-4-568,4-11 936</inkml:trace>
</inkml:ink>
</file>

<file path=ppt/ink/ink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5:07.884"/>
    </inkml:context>
    <inkml:brush xml:id="br0">
      <inkml:brushProperty name="width" value="0.05" units="cm"/>
      <inkml:brushProperty name="height" value="0.05" units="cm"/>
      <inkml:brushProperty name="color" value="#FF0066"/>
    </inkml:brush>
  </inkml:definitions>
  <inkml:trace contextRef="#ctx0" brushRef="#br0">0 35 7162,'3'11'7806,"3"4"-4111,19 32-4298,-18-35 1483,-6-10-840,0 1-1,1-1 1,-1 0-1,0 0 1,1 0 0,-1 0-1,1 0 1,-1-1-1,1 1 1,0 0 0,0-1-1,0 1 1,0-1-1,0 0 1,0 1 0,0-1-1,0 0 1,3 1-1,-3-2-6,0 0 0,0 0-1,0 0 1,0 0 0,0 0-1,0 0 1,0 0 0,0-1-1,0 1 1,0-1 0,0 1-1,0-1 1,-1 0 0,1 1-1,0-1 1,0 0 0,2-2-1,-1 0 70,0 1 0,0 0 0,-1-1 0,1 0 0,-1 0 0,0 1 0,1-1 0,-1-1-1,0 1 1,-1 0 0,1 0 0,-1-1 0,1 1 0,-1-1 0,0 1 0,0-1 0,-1 0 0,1 1-1,-1-1 1,1 0 0,-2-4 0,1 4-19,-1 1 1,1 0-1,-1-1 0,-1 1 0,1 0 1,0 0-1,-1 0 0,1 0 0,-1 0 1,0 0-1,0 0 0,0 1 0,0-1 1,-1 1-1,1-1 0,0 1 0,-1 0 0,0 0 1,0 0-1,0 0 0,0 1 0,0-1 1,0 1-1,0 0 0,-6-2 0,6 2-245,-1 1-1,1-1 0,-1 1 0,1 0 1,-1 0-1,1 0 0,-1 1 0,1-1 1,0 1-1,-1-1 0,1 1 0,0 1 0,-1-1 1,1 0-1,0 1 0,-4 1 0,4 0-1077</inkml:trace>
</inkml:ink>
</file>

<file path=ppt/ink/ink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5:08.321"/>
    </inkml:context>
    <inkml:brush xml:id="br0">
      <inkml:brushProperty name="width" value="0.05" units="cm"/>
      <inkml:brushProperty name="height" value="0.05" units="cm"/>
      <inkml:brushProperty name="color" value="#FF0066"/>
    </inkml:brush>
  </inkml:definitions>
  <inkml:trace contextRef="#ctx0" brushRef="#br0">1 108 9186,'45'-33'3867,"-45"32"-3736,1 1-1,-1 0 0,0 0 0,1 0 1,-1 0-1,1-1 0,-1 1 0,1 0 1,-1 0-1,1 0 0,-1 0 0,1 0 1,-1 0-1,1 0 0,-1 1 0,1-1 1,-1 0-1,1 0 0,-1 0 0,1 0 1,-1 0-1,1 1 0,-1-1 0,1 0 1,-1 1-1,0-1 0,1 0 0,-1 1 0,1-1 1,-1 0-1,0 1 0,0-1 0,1 0 1,-1 1-1,0-1 0,1 1 0,-1-1 1,0 2-1,9 18 852,-8-16-643,1-1-249,0 1 0,0 0 0,0-1 0,0 1 1,1-1-1,0 0 0,0 0 0,0 0 1,0 0-1,0-1 0,0 1 0,1-1 1,-1 0-1,1 1 0,0-2 0,5 3 1,-7-3-75,0-1 0,1 1 0,-1-1-1,0 1 1,1-1 0,-1 0 0,0 0 0,1 0 0,-1-1 0,0 1 0,0 0 0,1-1 0,-1 0 0,0 1 0,0-1 0,0 0 0,0 0 0,1 0 0,-1 0 0,-1-1-1,1 1 1,0-1 0,0 1 0,0-1 0,-1 1 0,1-1 0,-1 0 0,1 0 0,-1 0 0,1-2 0,2-1 139,-2 0 1,1-1-1,0 1 1,-1 0 0,0-1-1,0 0 1,-1 1-1,0-1 1,0 0-1,0 0 1,0 0-1,-1-8 1,-1 12-69,1-1 1,0 1-1,-1 0 1,0 0-1,1 0 1,-1-1-1,0 1 1,0 0-1,0 0 1,0 0-1,-1 0 1,1 0 0,0 0-1,-1 1 1,1-1-1,-1 0 1,0 1-1,0-1 1,0 1-1,1 0 1,-1 0-1,0-1 1,0 1-1,-1 0 1,1 1-1,0-1 1,0 0-1,0 1 1,-1-1-1,1 1 1,0-1-1,-1 1 1,1 0-1,-4 1 1,-1-1-176,0 1-1,0 0 1,0 1 0,0-1 0,0 1-1,1 1 1,-1 0 0,1-1-1,0 2 1,-1-1 0,1 1-1,1 0 1,-1 0 0,1 1 0,-1-1-1,1 1 1,0 1 0,-4 5-1,4 1-411</inkml:trace>
</inkml:ink>
</file>

<file path=ppt/ink/ink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5:26.669"/>
    </inkml:context>
    <inkml:brush xml:id="br0">
      <inkml:brushProperty name="width" value="0.05" units="cm"/>
      <inkml:brushProperty name="height" value="0.05" units="cm"/>
      <inkml:brushProperty name="color" value="#FF0066"/>
    </inkml:brush>
  </inkml:definitions>
  <inkml:trace contextRef="#ctx0" brushRef="#br0">875 1256 7562,'47'58'3111,"-44"-56"-2957,-1 0 1,1-1-1,0 1 1,0 0 0,0-1-1,0 0 1,0 1-1,1-1 1,-1-1-1,0 1 1,1 0-1,-1-1 1,0 1-1,1-1 1,-1 0-1,0 0 1,7-2-1,3 2 234,88 1 730,-1-5-1,0-4 1,-1-4 0,0-5 0,-1-4 0,-1-4 0,165-67 0,-210 70-890,130-62 507,-164 74-612,0-1 1,-1-1 0,0 0 0,-1-2-1,-1 1 1,0-2 0,-1 0-1,0-1 1,-1-1 0,-1 0-1,11-21 1,-16 24-61,-1-1 0,0-1 0,-1 1 0,-1-1 0,0 0 0,-1 0 0,-1 0 0,-1 0 0,0 0 0,-1-1 0,-1 1 0,0 0 0,-1 0 0,-1 0 1,0 0-1,-1 0 0,-1 1 0,-9-19 0,9 22-48,-2 2 0,0-1 0,0 1 0,-1 0 0,0 0 1,-1 1-1,0 0 0,0 1 0,-17-12 0,-12-5-25,-52-27 0,74 43 9,-68-35 17,-121-47 0,155 76-6,0 2-1,-83-10 1,86 17 30,0-3 0,1-1 0,-67-24-1,79 20 28,-10-5-18,-1 2-1,-1 2 0,-52-10 1,84 23-53,0 0 0,0 0 0,-1 2 0,1-1 0,-1 2 0,1 0 0,0 1 0,0 0 0,-1 1 0,2 1 0,-1 0 1,0 1-1,1 1 0,-25 13 0,-8 13-23,-77 68 0,57-43 23,-42 32-1,-256 222-28,351-299 33,-72 75 1,76-77-5,1 1 0,0-1-1,1 2 1,0-1 0,1 1 0,-9 22 0,13-27-1,1-1 1,0 1 0,1 0-1,0-1 1,0 1 0,0-1-1,1 1 1,0-1 0,0 1-1,0-1 1,1 1-1,0-1 1,0 0 0,1 0-1,0 0 1,0 0 0,7 10-1,3 3 1,1-1 0,0 0 0,30 27 0,-11-15 58,2-2-1,0-2 1,2-1-1,1-1 1,1-3-1,1-1 1,0-2-1,1-1 1,1-3 0,1-1-1,0-2 1,1-2-1,0-2 1,0-2-1,0-2 1,1-2-1,-1-2 1,0-1-1,47-10 1,-63 6-314,0-1 0,-1-1 0,45-20 0,21-21-3292,-57 26 2243</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54.503"/>
    </inkml:context>
    <inkml:brush xml:id="br0">
      <inkml:brushProperty name="width" value="0.05" units="cm"/>
      <inkml:brushProperty name="height" value="0.05" units="cm"/>
      <inkml:brushProperty name="color" value="#FF0066"/>
    </inkml:brush>
  </inkml:definitions>
  <inkml:trace contextRef="#ctx0" brushRef="#br0">143 128 6377,'-133'-52'3737,"126"52"-56,4 0-2009,10-2-575,-7 1-169,0-1-192,21-4-40,5-2-280,37-17-152,-47 12-312,2 5-304,-5-1-872,4 7-569,9 5 1041</inkml:trace>
</inkml:ink>
</file>

<file path=ppt/ink/ink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06.102"/>
    </inkml:context>
    <inkml:brush xml:id="br0">
      <inkml:brushProperty name="width" value="0.05" units="cm"/>
      <inkml:brushProperty name="height" value="0.05" units="cm"/>
      <inkml:brushProperty name="color" value="#FF0066"/>
    </inkml:brush>
  </inkml:definitions>
  <inkml:trace contextRef="#ctx0" brushRef="#br0">4 405 5193,'-3'-7'12769,"3"7"-12479,14-6-7,-1-1-1,1 0 1,-1 0-1,-1-2 1,13-9 0,3-2-3,66-36 953,18-14 138,-67 39-957,-27 19-349,0 0 1,0-1 0,-1-1-1,-1-1 1,0 0-1,21-28 1,-36 43-213,-1-1 0,1 0 0,0 0 0,-1 1 0,1-1 0,-1 0 0,1 0 0,-1 0 1,1 0-1,-1 0 0,0 0 0,1 0 0,-1 0 0,0 0 0,0 0 0,0 0 0,0 0 0,0 0 0,0 0 0,0 0 0,0 0 0,0 0 0,0 0 0,-1 0 0,1 0 0,0 0 1,-1 0-1,1 0 0,-1 1 0,1-1 0,-1 0 0,1 0 0,-1 0 0,1 0 0,-1 1 0,0-1 0,0 0 0,1 1 0,-1-1 0,0 0 0,0 1 0,-1-2 0,-12-3-1044</inkml:trace>
</inkml:ink>
</file>

<file path=ppt/ink/ink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06.509"/>
    </inkml:context>
    <inkml:brush xml:id="br0">
      <inkml:brushProperty name="width" value="0.05" units="cm"/>
      <inkml:brushProperty name="height" value="0.05" units="cm"/>
      <inkml:brushProperty name="color" value="#FF0066"/>
    </inkml:brush>
  </inkml:definitions>
  <inkml:trace contextRef="#ctx0" brushRef="#br0">42 51 7090,'-34'4'2123,"27"-4"515,31-6-453,35-13 667,27-6 326,-79 24-2903,0-1 1,1 1 0,-1 1-1,0 0 1,0 0 0,0 0-1,1 1 1,-1 0 0,11 3-1,-17-4-225,1 1 0,-1-1 0,1 1 0,-1 0 0,1 0 0,-1 0 0,0 0 0,1 0 0,-1 0 0,0 0 0,0 0 0,0 1 0,0-1 0,0 0 0,0 1 0,0-1 0,0 1 0,0-1 0,-1 1 0,2 2 0,-1 0 8,0 1 0,0 0-1,-1 0 1,1-1 0,-1 1-1,0 0 1,-1 5 0,-2 8 2,0-1 0,-1 0 0,-6 17 1,5-20-478,0 0 0,-1 0 0,0 0 0,-1-1 0,-1 0 0,-16 22 1,11-22-2006,11-17 943</inkml:trace>
</inkml:ink>
</file>

<file path=ppt/ink/ink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21.981"/>
    </inkml:context>
    <inkml:brush xml:id="br0">
      <inkml:brushProperty name="width" value="0.05" units="cm"/>
      <inkml:brushProperty name="height" value="0.05" units="cm"/>
      <inkml:brushProperty name="color" value="#FF0066"/>
    </inkml:brush>
  </inkml:definitions>
  <inkml:trace contextRef="#ctx0" brushRef="#br0">60 29 7050,'-1'-10'5899,"1"9"-5637,0 1 0,0-1 0,-1 0-1,1 0 1,0 0 0,0 0-1,0 1 1,-1-1 0,1 0 0,-1 0-1,1 0 1,0 1 0,-1-1-1,1 0 1,-1 1 0,0-1 0,1 0-1,-1 1 1,0-1 0,1 1 0,-1-1-1,0 1 1,1-1 0,-1 1-1,0-1 1,0 1 0,-1-1 0,0 24 563,-6 60-150,4-49-355,0 35 0,2 55 132,4 130 447,0-191-542,-3-1 1,-11 73-1,-2 60 546,14-184-794,1 1 0,1-1-1,5 21 1,-4-22 47,-1 0-1,0 1 1,1 19 0,-3-46-6979,0-5 3448,-3-38 934,-2 22 1193</inkml:trace>
</inkml:ink>
</file>

<file path=ppt/ink/ink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22.353"/>
    </inkml:context>
    <inkml:brush xml:id="br0">
      <inkml:brushProperty name="width" value="0.05" units="cm"/>
      <inkml:brushProperty name="height" value="0.05" units="cm"/>
      <inkml:brushProperty name="color" value="#FF0066"/>
    </inkml:brush>
  </inkml:definitions>
  <inkml:trace contextRef="#ctx0" brushRef="#br0">37 101 7994,'-2'0'600,"1"1"1,-1-1-1,0 1 0,0-1 1,1 1-1,-1 0 1,1 0-1,-1-1 1,1 1-1,-1 0 1,1 1-1,-1-1 0,1 0 1,0 0-1,0 0 1,0 1-1,-2 1 1,2 0-241,0-1 1,0 1 0,0-1 0,0 1 0,0-1 0,0 1-1,1 0 1,-1-1 0,1 7 0,0 0-213,1 0-1,0 1 1,1-1 0,3 14-1,-4-22-71,-1 1-12,0 0-1,1-1 1,-1 1 0,1 0 0,-1 0 0,1-1 0,0 1 0,0-1-1,0 1 1,0-1 0,0 1 0,0-1 0,0 1 0,0-1 0,1 0 0,-1 0-1,0 1 1,1-1 0,-1 0 0,1 0 0,0-1 0,-1 1 0,3 1 0,-1-2 5,-1 0 1,1 1-1,0-1 0,-1-1 1,1 1-1,0 0 1,-1-1-1,1 1 1,-1-1-1,1 0 1,-1 0-1,1 0 1,4-2-1,3-4 88,1 0-1,-1 0 1,0-1 0,16-16-1,-18 15-87,0 0 1,-1 0-1,1-1 0,-2 0 0,6-11 0,-9 16-48,-1 1 0,0-1 0,0 0-1,-1 0 1,1 0 0,-1-1 0,0 1 0,-1 0 0,1 0 0,-1-1 0,0 1-1,0 0 1,-2-9 0,2 12-57,-1 1 0,1 0 1,-1 0-1,1 0 0,-1 0 0,1 0 0,-1 0 0,0 0 0,0 0 0,1 0 0,-1 0 1,0 0-1,0 0 0,0 0 0,0 1 0,0-1 0,0 0 0,0 1 0,0-1 0,0 1 1,-1-1-1,1 1 0,0-1 0,0 1 0,0 0 0,-1 0 0,0-1 0,-9-2-399,-16-8-91</inkml:trace>
</inkml:ink>
</file>

<file path=ppt/ink/ink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26.356"/>
    </inkml:context>
    <inkml:brush xml:id="br0">
      <inkml:brushProperty name="width" value="0.05" units="cm"/>
      <inkml:brushProperty name="height" value="0.05" units="cm"/>
      <inkml:brushProperty name="color" value="#FF0066"/>
    </inkml:brush>
  </inkml:definitions>
  <inkml:trace contextRef="#ctx0" brushRef="#br0">80 99 4297,'-1'1'492,"1"0"0,0 0 0,-1-1 0,1 1 0,-1 0 0,0 0 0,1 0 0,-1 0 0,0-1 0,0 1 0,1 0 0,-1-1 0,0 1 0,0-1 0,0 1 0,0-1 0,0 1 0,1-1 0,-1 1 0,0-1 0,0 0 0,0 0 0,0 1 0,0-1 0,0 0 0,-1 0 0,1 0 0,0 0 0,0 0 0,-2-1 1534,1 20-1232,-30 137-350,24-137-410,7-17-31,0 0-1,0 0 1,0 0-1,0 1 1,0-1 0,0 0-1,0 0 1,1 1-1,0-1 1,-1 1 0,1-1-1,0 1 1,0-1 0,0 3-1,9-57 63,2 8-65,-3 14-2,-1-1 0,5-49 0,-12 72 4,1 0-1,1 0 1,0 0 0,5-15-1,-1 2 4,-6 20 10,1-1 0,-1 1 0,0 0 0,0 0 1,1-1-1,-1 1 0,1 0 0,-1 0 0,1 0 0,-1-1 0,1 1 0,0 0 0,0 0 0,-1 0 0,1 0 0,0 0 1,0 0-1,0 1 0,0-1 0,0 0 0,0 0 0,0 1 0,0-1 0,1 0 0,-1 1 0,0-1 0,0 1 1,1 0-1,-1-1 0,0 1 0,0 0 0,3 0 0,-1-1 18,-2 0 19,0 1 0,0 0 1,1-1-1,-1 1 0,0 0 1,0 0-1,0 0 0,0 0 0,0 0 1,0 0-1,0 0 0,0 1 1,1-1-1,-1 0 0,0 0 0,0 1 1,0-1-1,0 1 0,0-1 0,0 1 1,0-1-1,0 1 0,-1 0 1,1-1-1,0 1 0,0 0 0,0 0 1,-1 0-1,1 0 0,0-1 1,-1 1-1,1 0 0,-1 0 0,1 2 1,58 66 532,-56-64-504,1 0-1,-1 0 1,0 1-1,0-1 1,-1 1-1,1 0 1,-1 0-1,-1 0 1,1 0 0,-1 0-1,0 0 1,0 0-1,-1 0 1,0 7-1,0-4 84,-1 41 333,0-42-465,0 1 0,1 0-1,0 0 1,0-1-1,1 1 1,0 0-1,4 12 1,-4-16-10,0-1-1,1 1 1,-1-1 0,-1 1-1,1 0 1,-1-1 0,0 9-1,-3-10-117,-11-17-12120,12 9 13481,2-7-913</inkml:trace>
</inkml:ink>
</file>

<file path=ppt/ink/ink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26.787"/>
    </inkml:context>
    <inkml:brush xml:id="br0">
      <inkml:brushProperty name="width" value="0.05" units="cm"/>
      <inkml:brushProperty name="height" value="0.05" units="cm"/>
      <inkml:brushProperty name="color" value="#FF0066"/>
    </inkml:brush>
  </inkml:definitions>
  <inkml:trace contextRef="#ctx0" brushRef="#br0">66 30 6001,'-23'-8'4817,"-6"7"-4211,15 5 8636,28-7-8610,-1 1 1,1 0-1,0 1 0,21 1 1,-20 0-76,-1 2 8,-13-2-671,0 1-1,0-1 1,0 0 0,0 0 0,0 1-1,0-1 1,0 0 0,0 0-1,0 0 1,0 0 0,0-1-1,0 1 1,0 0 0,0 0-1,0 0 1,0-1 0,0 1 0,0-1-1,0 1 1,0-1 0,0 1-1,0-1 1,0 1 0,0-1-1,0-1 1,11-10-1140</inkml:trace>
</inkml:ink>
</file>

<file path=ppt/ink/ink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30.511"/>
    </inkml:context>
    <inkml:brush xml:id="br0">
      <inkml:brushProperty name="width" value="0.05" units="cm"/>
      <inkml:brushProperty name="height" value="0.05" units="cm"/>
      <inkml:brushProperty name="color" value="#FF0066"/>
    </inkml:brush>
  </inkml:definitions>
  <inkml:trace contextRef="#ctx0" brushRef="#br0">1509 0 7530,'-34'34'2615,"18"-22"5592,14-7-4642,2 0-4656,-2 4 1186,1 0 1,-1-1-1,-1 1 0,1-1 1,-2 1-1,-5 11 1,-12 35 141,18-50-210,0 1 0,0-1-1,0 0 1,-1 1 0,0-2-1,0 1 1,0 0 0,-1-1-1,1 0 1,-1 0 0,0 0 0,0-1-1,-10 6 1,-7 6 82,-86 57 361,46-33-352,-15 12-95,-2-4 0,-135 58 1,47-50 245,104-36-46,-75 32 1,98-31 154,1 2 0,-68 50 1,97-65-296,-1-1 0,0-1 0,0 0 0,-1 0 0,0-1 0,0 0 0,0-1 0,-24 3 0,10-1 347,20-3-323,0-1 0,1 2-1,-1-1 1,1 0 0,-10 7-1,-1 0-3,2-12-478,10-1-2286,20-7-2994,9-8 6139</inkml:trace>
</inkml:ink>
</file>

<file path=ppt/ink/ink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31.189"/>
    </inkml:context>
    <inkml:brush xml:id="br0">
      <inkml:brushProperty name="width" value="0.05" units="cm"/>
      <inkml:brushProperty name="height" value="0.05" units="cm"/>
      <inkml:brushProperty name="color" value="#FF0066"/>
    </inkml:brush>
  </inkml:definitions>
  <inkml:trace contextRef="#ctx0" brushRef="#br0">226 65 5449,'0'-15'1213,"-1"-5"257,-5 1 3302,1 9 3980,-1 20-7894,-11 27-251,-1 0 0,-37 52 0,35-48-317,17-35-269,1 0-1,-1 0 0,1 0 0,-2-1 1,1 1-1,-1-1 0,1 0 0,-1 0 1,-8 7-1,-1 0 27,10-9-23,0-1 0,0 1 0,0 0 0,-1-1 0,1 1 0,-1-1 0,1 0 0,-1 0 0,0 0 0,-6 1 0,146-36 1561,-85 18-1426,85-13 0,-133 28-104,-1 0 0,1 0 0,-1 0 0,0-1 0,1 1 0,-1-1 0,0 0 0,1 0 0,-1 0 0,0 0 0,0 0 0,0 0 0,0 0 0,0-1 0,0 1 0,0-1 0,0 1 0,0-1 0,-1 0 0,1 0 0,-1 0 0,1 0 0,-1 0 0,0 0 0,0 0 0,0 0 0,0-1 0,0 1 0,1-5 0,-2 4 39,0-1-1,0 0 1,0 1 0,-1-1-1,1 0 1,-1 1 0,0-1-1,0 0 1,0 1 0,-1-1-1,1 1 1,-1 0 0,0-1-1,0 1 1,0 0 0,0 0-1,0 0 1,-6-5 0,0 1-103,-1 1-1,0-1 1,0 1-1,0 1 1,-1 0 0,0 0-1,0 1 1,0 0 0,0 1-1,-1 0 1,-18-3 0,41-4-8170</inkml:trace>
</inkml:ink>
</file>

<file path=ppt/ink/ink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32.195"/>
    </inkml:context>
    <inkml:brush xml:id="br0">
      <inkml:brushProperty name="width" value="0.05" units="cm"/>
      <inkml:brushProperty name="height" value="0.05" units="cm"/>
      <inkml:brushProperty name="color" value="#FF0066"/>
    </inkml:brush>
  </inkml:definitions>
  <inkml:trace contextRef="#ctx0" brushRef="#br0">0 17 4569,'5'-16'18229,"9"36"-17040,2 6-580,-10-18-552,10 13 398,-2 0 0,0 2 1,19 42-1,1 49 213,-43-121-7051,-11-24 2046,-10-21 3086</inkml:trace>
</inkml:ink>
</file>

<file path=ppt/ink/ink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32.772"/>
    </inkml:context>
    <inkml:brush xml:id="br0">
      <inkml:brushProperty name="width" value="0.05" units="cm"/>
      <inkml:brushProperty name="height" value="0.05" units="cm"/>
      <inkml:brushProperty name="color" value="#FF0066"/>
    </inkml:brush>
  </inkml:definitions>
  <inkml:trace contextRef="#ctx0" brushRef="#br0">137 163 4801,'-80'-28'2934,"56"24"-2,15 8-487,2 0 2434,14-6-2958,56-16-391,-1-2-1,88-42 0,-85 34-553,-51 21-745,-15 5-14,-24 7 40,14-3-271,-26 7 17,1 2 1,0 2-1,-48 23 0,18-8-40,48-22 28,-22 9-5,38-15 20,1 1-1,-1-1 0,1 1 1,-1 0-1,1 0 0,0 0 1,-1-1-1,1 1 0,0 0 1,0 1-1,0-1 0,0 0 1,0 0-1,0 0 0,0 1 1,0-1-1,0 1 0,-1 1 1,7-2 174,0-1 1,-1 0-1,1 0 1,-1-1-1,1 1 0,0-1 1,-1 0-1,5-2 1,13-3-65,-1 0 0,0-2 1,25-14-1,25-20-3864,-54 28 2406</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54.877"/>
    </inkml:context>
    <inkml:brush xml:id="br0">
      <inkml:brushProperty name="width" value="0.05" units="cm"/>
      <inkml:brushProperty name="height" value="0.05" units="cm"/>
      <inkml:brushProperty name="color" value="#FF0066"/>
    </inkml:brush>
  </inkml:definitions>
  <inkml:trace contextRef="#ctx0" brushRef="#br0">0 301 6449,'46'-11'3260,"-45"10"-3059,-1 0 1,1 1-1,0-1 1,0 0-1,-1 1 1,1-1-1,-1 0 0,1 0 1,0 0-1,-1 1 1,0-1-1,1 0 1,-1 0-1,1 0 1,-1 0-1,0 0 1,0 0-1,1 0 0,-1 0 1,0 0-1,0 0 1,0 0-1,0 0 1,0 0-1,-1-1 1,-4-27 3303,4 23-2712,0 4-708,1 0-1,-1 0 0,1 0 0,-1 0 1,0 0-1,1 0 0,-1 0 0,0 0 1,0 0-1,-1 1 0,1-1 1,0 0-1,0 1 0,-1-1 0,1 1 1,-1-1-1,0 1 0,1 0 0,-1 0 1,0-1-1,0 1 0,0 0 0,1 1 1,-1-1-1,0 0 0,0 1 0,-4-2 1,5 10-272,2 1 190,0-1 0,0 1 0,1-1 1,1 0-1,-1 0 0,1 0 0,8 15 0,-10-21 2,0 0 0,0 0 0,1-1 0,-1 1 1,0 0-1,1-1 0,-1 1 0,1-1 0,0 0 0,-1 1 0,1-1 0,0 0 0,0 0 0,0 0 0,0 0 0,-1 0 0,1-1 0,1 1 0,-1-1 0,0 1 1,0-1-1,0 0 0,0 0 0,0 1 0,0-1 0,0-1 0,0 1 0,1 0 0,-1-1 0,0 1 0,4-2 0,-1 0 27,0 0 0,1 0 0,-1-1-1,0 0 1,-1 0 0,1 0 0,0 0 0,-1-1 0,8-7-1,22-35 172,-25 32-157,1 0-1,20-19 0,-27 29-7,2 1 0,-1-1-1,0 1 1,1 0-1,-1 0 1,1 1 0,0-1-1,0 1 1,0 0 0,0 0-1,0 1 1,8-2 0,0 2 143,-1 1 0,1 0 0,-1 1 0,22 3 0,-25-1-9,1-2 1,0 0-1,0 0 0,0-1 0,0 0 0,0 0 0,0-1 1,12-3-1,-21 3-160,1 0 0,-1 0 0,0 0 0,1 0 0,-1-1 0,0 1 0,0 0 0,0-1 0,0 1 0,0 0 1,0-1-1,0 1 0,0-1 0,-1 0 0,1 1 0,0-1 0,-1 1 0,1-3 0,9-42-1573,-6 23 47,4-8 582</inkml:trace>
</inkml:ink>
</file>

<file path=ppt/ink/ink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35.845"/>
    </inkml:context>
    <inkml:brush xml:id="br0">
      <inkml:brushProperty name="width" value="0.05" units="cm"/>
      <inkml:brushProperty name="height" value="0.05" units="cm"/>
      <inkml:brushProperty name="color" value="#FF0066"/>
    </inkml:brush>
  </inkml:definitions>
  <inkml:trace contextRef="#ctx0" brushRef="#br0">399 0 6177,'-41'5'2693,"24"-3"-1697,0 0-1,0 1 1,-29 9-1,40-10-871,-1 1-1,1 0 0,0 0 1,0 1-1,1 0 0,-1 0 1,1 1-1,-1-1 0,2 1 1,-1 0-1,0 0 0,1 1 1,-4 5-1,-12 25 190,2 0-1,1 2 1,2 0 0,-12 49-1,3 2-150,4 0 0,4 1 0,4 1 0,4 0 0,4 1 0,12 144 0,-4-198-112,1-2-1,3 1 1,1-1 0,1 0 0,2 0 0,29 59 0,-31-76 8,1-1 1,1-1 0,0 0 0,1-1-1,27 26 1,-29-32-14,0-1-1,1 0 0,0-1 1,0 0-1,1-1 1,0 0-1,0-1 0,1-1 1,15 4-1,-17-6-9,1 0 0,0-1-1,-1 0 1,1-1-1,0-1 1,0 0 0,0-1-1,0 0 1,0-1 0,-1-1-1,1 1 1,-1-2 0,1 0-1,16-8 1,-8 0 73,0 0-1,0-1 1,-1-1 0,-1-1-1,0-1 1,28-32 0,-23 23-15,-1-2 0,-1 0 0,-1-1 0,-2-2 0,-1 0 0,-1-1 0,-2 0 0,-1-1 0,-2-1 0,15-57 0,-12 26 131,-3-1 0,-3 0 0,-2-1 0,-3 0 0,-6-79 0,-1 119-160,-1 1 0,-2 0 0,0 0 0,-1 1 0,-2-1 0,0 2 0,-1-1 0,-2 1 0,-18-28 0,19 36-50,0 0-1,-1 0 1,-1 1 0,0 0-1,-1 1 1,0 1-1,-1 0 1,-1 1 0,1 1-1,-2 1 1,1 0 0,-1 0-1,-22-6 1,15 7-125,-1 2-1,0 0 1,0 2-1,0 1 1,-1 1 0,1 1-1,0 1 1,-1 1 0,1 1-1,0 1 1,-34 9 0,32-2-4510,25-16 3128</inkml:trace>
</inkml:ink>
</file>

<file path=ppt/ink/ink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37.566"/>
    </inkml:context>
    <inkml:brush xml:id="br0">
      <inkml:brushProperty name="width" value="0.05" units="cm"/>
      <inkml:brushProperty name="height" value="0.05" units="cm"/>
      <inkml:brushProperty name="color" value="#FF0066"/>
    </inkml:brush>
  </inkml:definitions>
  <inkml:trace contextRef="#ctx0" brushRef="#br0">531 1563 7930,'72'-25'3926,"-50"16"-3576,-1-1 0,-1-1 0,0-1-1,0-1 1,25-22 0,-10 6 167,-1-1-1,-2-3 1,-1 0-1,-1-2 1,-2-1-1,-2-1 1,-1-2-1,26-56 1,-25 35 315,22-79 0,-38 103-521,-2 0 0,-1-1-1,3-64 1,-11 70-259,-1 0 1,-1 1-1,-2-1 0,0 1 0,-3 0 0,-18-49 0,12 42-33,-3 2-1,-1-1 1,-1 2-1,-44-57 1,50 74-18,-1 1 0,0 1 1,-1 0-1,-1 1 0,0 1 0,-1 0 1,-37-20-1,40 26-4,-1 1 0,1 0 0,-2 1 0,1 1 0,0 0-1,-1 1 1,0 1 0,0 0 0,1 1 0,-1 1 0,-20 2 0,14 0 2,1 2 0,-1 0-1,1 2 1,0 0 0,1 1 0,-1 1-1,1 1 1,1 1 0,-33 22 0,28-15-3,2 2 1,0 0-1,1 2 0,1 0 1,1 1-1,-28 42 1,20-19 2,2 2-1,1 1 1,3 1 0,2 1 0,3 0 0,1 1 0,-14 95-1,20-82 75,3 1 0,3 0 0,8 103-1,-3-139-8,2-1-1,1 0 1,1-1-1,2 1 0,1-1 1,0 0-1,2-1 0,2 0 1,0-1-1,28 40 1,-31-53-55,0-1 0,1 0 1,1 0-1,-1-1 1,1-1-1,1 0 1,0 0-1,0-1 1,1-1-1,0-1 1,0 0-1,0 0 1,1-1-1,0-1 0,0-1 1,0 0-1,0-1 1,30 0-1,-6-2-266,0-3 0,0-1 0,0-2 0,-1-2 0,0-1 1,47-18-1,-49 15-633,48-25 1,-53 19 384,41-32 0</inkml:trace>
</inkml:ink>
</file>

<file path=ppt/ink/ink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5:57.725"/>
    </inkml:context>
    <inkml:brush xml:id="br0">
      <inkml:brushProperty name="width" value="0.05" units="cm"/>
      <inkml:brushProperty name="height" value="0.05" units="cm"/>
      <inkml:brushProperty name="color" value="#FF0066"/>
    </inkml:brush>
  </inkml:definitions>
  <inkml:trace contextRef="#ctx0" brushRef="#br0">14 96 4201,'-11'-15'4668,"11"15"-4618,-1 0 0,1 0 1,0-1-1,0 1 0,0 0 0,-1 0 0,1-1 0,0 1 1,0 0-1,0-1 0,0 1 0,0 0 0,0-1 0,0 1 1,0 0-1,-1-1 0,1 1 0,0 0 0,0-1 0,0 1 1,1 0-1,-1-1 0,0 1 0,0 0 0,0-1 0,0 1 1,0 0-1,0 0 0,0-1 0,0 1 0,1 0 0,-1-1 0,0 1 1,0 0-1,0 0 0,1-1 0,-1 1 0,0 0 0,1 0 1,29-15 8015,17-11-6126,-4 3-1907,-40 22 14,-1 0 0,1 0 0,0 0 0,0 1 0,0-1 0,0 1 0,0 0 0,-1 0 0,1 0 0,0 0 0,0 0 0,0 1 0,0-1 0,0 1 0,-1 0 0,1 0 0,0 0 0,0 0 0,3 3 0,18 4 404,-5-7-117,0-1 0,-1 0 1,27-5-1,-27 3-121,1 0 0,-1 1 1,32 3-1,57 15 385,43 4 133,-126-19-572,0-1 1,-1-2-1,1 0 0,35-7 1,-33 3-23,1 2 0,0 1 0,0 1 0,30 2 0,108 20 209,-34-4-249,9 0-1,71 5 127,-167-20 22,1-1 0,76-10-1,-6-16 166,-83 17-299,-1 1-1,1 1 0,0 2 1,39 0-1,-54 5 3,-1 2 1,1 0-1,-1 1 1,19 6-1,-15-4 218,37 7 1,-25-3-58,-19 0-158,-13-10-116,0 0 1,0 0-1,1 0 0,-1 1 1,0-1-1,0 0 0,0 0 1,0 1-1,0-1 1,1 0-1,-1 0 0,0 1 1,0-1-1,0 0 0,0 1 1,0-1-1,0 0 1,0 0-1,0 1 0,0-1 1,0 0-1,0 1 0,0-1 1,0 0-1,0 0 1,0 1-1,-1-1 0,1 0 1,0 0-1,0 1 0,0-1 1,0 0-1,0 0 1,-1 1-1,1-1 0,0 0 1,-5 1-2934</inkml:trace>
</inkml:ink>
</file>

<file path=ppt/ink/ink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5:59.126"/>
    </inkml:context>
    <inkml:brush xml:id="br0">
      <inkml:brushProperty name="width" value="0.05" units="cm"/>
      <inkml:brushProperty name="height" value="0.05" units="cm"/>
      <inkml:brushProperty name="color" value="#FF0066"/>
    </inkml:brush>
  </inkml:definitions>
  <inkml:trace contextRef="#ctx0" brushRef="#br0">48 324 3913,'-48'43'15898,"55"-46"-15609,1 0-208,-1 0 0,0-1-1,0 1 1,-1-2 0,1 1-1,-1-1 1,1 0 0,-2 0-1,11-11 1,-6 6 38,60-61 837,20-17 244,-38 46-828,89-55-1,-136 95-1371,-10 11-6954</inkml:trace>
</inkml:ink>
</file>

<file path=ppt/ink/ink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5:59.651"/>
    </inkml:context>
    <inkml:brush xml:id="br0">
      <inkml:brushProperty name="width" value="0.05" units="cm"/>
      <inkml:brushProperty name="height" value="0.05" units="cm"/>
      <inkml:brushProperty name="color" value="#FF0066"/>
    </inkml:brush>
  </inkml:definitions>
  <inkml:trace contextRef="#ctx0" brushRef="#br0">13 216 5881,'-10'100'2537,"8"-81"4491,14-25-5814,5 2-814,0 0 0,0-2 0,0 0 0,-1 0 1,0-2-1,0 0 0,-1-1 0,0 0 0,-1-1 1,20-18-1,54-51 1836,43-34-74,-121 106-2229,1 1-1,0-1 1,0 2-1,19-8 1,-27 13-456</inkml:trace>
</inkml:ink>
</file>

<file path=ppt/ink/ink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00.050"/>
    </inkml:context>
    <inkml:brush xml:id="br0">
      <inkml:brushProperty name="width" value="0.05" units="cm"/>
      <inkml:brushProperty name="height" value="0.05" units="cm"/>
      <inkml:brushProperty name="color" value="#FF0066"/>
    </inkml:brush>
  </inkml:definitions>
  <inkml:trace contextRef="#ctx0" brushRef="#br0">1 393 4113,'3'-6'9730,"10"0"-5426,13-8-3566,95-98 2618,-67 59-1805,-20 21-855,-8 5-502,1 1 0,2 2-1,1 1 1,38-23-1,-55 35-780,5-2-4084,-19 13 5181</inkml:trace>
</inkml:ink>
</file>

<file path=ppt/ink/ink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00.564"/>
    </inkml:context>
    <inkml:brush xml:id="br0">
      <inkml:brushProperty name="width" value="0.05" units="cm"/>
      <inkml:brushProperty name="height" value="0.05" units="cm"/>
      <inkml:brushProperty name="color" value="#FF0066"/>
    </inkml:brush>
  </inkml:definitions>
  <inkml:trace contextRef="#ctx0" brushRef="#br0">0 259 6201,'3'0'867,"-1"-1"0,0 0 0,1 1 0,-1-1 0,1 0 0,-1 0 0,0 0 0,0 0 0,1 0 0,-1-1 0,4-2 0,21-14-55,1 2-180,0-1 1,-1-2-1,-1-1 1,26-26-1,-35 29-683,0 0-1,1 1 1,1 0 0,1 2-1,22-13 1,-31 25-5095</inkml:trace>
</inkml:ink>
</file>

<file path=ppt/ink/ink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00.955"/>
    </inkml:context>
    <inkml:brush xml:id="br0">
      <inkml:brushProperty name="width" value="0.05" units="cm"/>
      <inkml:brushProperty name="height" value="0.05" units="cm"/>
      <inkml:brushProperty name="color" value="#FF0066"/>
    </inkml:brush>
  </inkml:definitions>
  <inkml:trace contextRef="#ctx0" brushRef="#br0">6 255 6657,'-6'-5'8146,"6"5"-7990,0-1-56,0 1 0,0-1 0,0 1-1,0-1 1,0 1 0,0-1 0,0 0-1,1 1 1,-1-1 0,0 1 0,0-1-1,0 1 1,1-1 0,-1 1 0,0-1 0,0 1-1,1-1 1,-1 1 0,0-1 0,1 1-1,-1-1 1,1 1 0,-1 0 0,0-1-1,1 1 1,21-16 373,-1 0 1,-1-1-1,-1-1 0,24-28 0,-9 9-66,-15 18-411,-14 15-98,-1 0-1,1 0 1,-1-1-1,0 0 1,0 1-1,-1-1 1,1-1-1,-1 1 1,0-1-1,2-5 1,1 3-4377</inkml:trace>
</inkml:ink>
</file>

<file path=ppt/ink/ink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01.370"/>
    </inkml:context>
    <inkml:brush xml:id="br0">
      <inkml:brushProperty name="width" value="0.05" units="cm"/>
      <inkml:brushProperty name="height" value="0.05" units="cm"/>
      <inkml:brushProperty name="color" value="#FF0066"/>
    </inkml:brush>
  </inkml:definitions>
  <inkml:trace contextRef="#ctx0" brushRef="#br0">2 146 7474,'-1'11'4016,"4"-6"-1031,8 5-856,4-7 47,4-3-320,1-2-127,1-4-225,2-4-184,2-1-423,1-4-217,-3-2-384,4 0-88,-2 1-88,-3 0-112,1-2-648,-2-1-673,-6-9 777</inkml:trace>
</inkml:ink>
</file>

<file path=ppt/ink/ink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02.244"/>
    </inkml:context>
    <inkml:brush xml:id="br0">
      <inkml:brushProperty name="width" value="0.05" units="cm"/>
      <inkml:brushProperty name="height" value="0.05" units="cm"/>
      <inkml:brushProperty name="color" value="#FF0066"/>
    </inkml:brush>
  </inkml:definitions>
  <inkml:trace contextRef="#ctx0" brushRef="#br0">92 16 6609,'-1'-1'316,"0"-1"0,0 1 0,0 0 0,0 0 0,0 0 0,-1 0 0,1 0-1,-1 0 1,1 0 0,-1 1 0,1-1 0,-1 0 0,1 1 0,-1-1 0,1 1-1,-1-1 1,0 1 0,1 0 0,-1 0 0,0 0 0,1 0 0,-1 0 0,0 0-1,1 0 1,-1 1 0,1-1 0,-3 1 0,0 2-93,0-1 0,-1 1 0,1 0 0,0 0 0,0 0 0,1 1 0,-4 3 0,3-3 55,-6-4-686</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55.358"/>
    </inkml:context>
    <inkml:brush xml:id="br0">
      <inkml:brushProperty name="width" value="0.05" units="cm"/>
      <inkml:brushProperty name="height" value="0.05" units="cm"/>
      <inkml:brushProperty name="color" value="#FF0066"/>
    </inkml:brush>
  </inkml:definitions>
  <inkml:trace contextRef="#ctx0" brushRef="#br0">67 0 10490,'-18'2'4625,"10"11"-2360,-8-2-985,1 1-944,5-3-720,17 4 216</inkml:trace>
</inkml:ink>
</file>

<file path=ppt/ink/ink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03.230"/>
    </inkml:context>
    <inkml:brush xml:id="br0">
      <inkml:brushProperty name="width" value="0.05" units="cm"/>
      <inkml:brushProperty name="height" value="0.05" units="cm"/>
      <inkml:brushProperty name="color" value="#FF0066"/>
    </inkml:brush>
  </inkml:definitions>
  <inkml:trace contextRef="#ctx0" brushRef="#br0">138 17 5977,'8'-9'8036,"-8"9"-7942,1 0 1,-1 0-1,0 0 0,0 0 1,0 0-1,0 0 0,0 0 1,1 0-1,-1 0 0,0 0 1,0-1-1,0 1 1,0 0-1,0 0 0,0 0 1,0 0-1,1 0 0,-1-1 1,0 1-1,0 0 0,0 0 1,0 0-1,0 0 0,0 0 1,0-1-1,0 1 0,0 0 1,0 0-1,0 0 0,0 0 1,0-1-1,0 1 0,0 0 1,0 0-1,0 0 1,0 0-1,0-1 0,0 1 1,0 0-1,0 0 0,-1 0 1,1 0-1,0 0 0,0-1 1,0 1-1,0 0 0,0 0 1,0 0-1,0 0 0,-1 0 1,1 0-1,0 0 0,0-1 1,0 1-1,0 0 1,0 0-1,-1 0 0,1 0 1,0 0-1,0 0 0,-2 1-85,1-1 0,0 1 0,-1 0-1,1 0 1,0 0 0,0 0 0,-1 0-1,1 0 1,0 0 0,0 0 0,0 1 0,0-1-1,0 2 1,-9 9 3,-1 1-5,3-5-7,1 0 1,1 0 0,0 1 0,0 0 0,0 0 0,1 0-1,-4 13 1,-44 79 7,53-101-8,0 0 0,0 1 0,0-1 0,-1 0 0,1 1 0,0-1 0,0 0 0,0 1 0,0-1 0,0 0 0,0 1 0,0-1 0,0 0 0,0 1 0,0-1 0,0 1 0,0-1-1,0 0 1,0 1 0,0-1 0,1 0 0,-1 1 0,0-1 0,0 0 0,0 1 0,1-1 0,-1 0 0,0 1 0,0-1 0,0 0 0,1 0 0,-1 1 0,0-1 0,1 0 0,-1 1 0,18 3-3,18-4 2,23-13 68,-35 7 118,40-4 0,-57 9-75,-1 1 0,1 0 1,0 0-1,-1 1 0,1 0 0,0 0 1,-1 0-1,1 1 0,-1 0 0,11 5 1,-15-6-66,0 0 1,0 0 0,0 0 0,-1 0 0,1 0-1,-1 0 1,1 1 0,-1-1 0,1 0 0,-1 1-1,0-1 1,1 1 0,-1 0 0,0-1 0,0 1-1,0 0 1,0 0 0,-1 0 0,1-1 0,0 1 0,0 3-1,-1-2 14,0 0-1,-1 0 1,1 0-1,0 0 1,-1 0-1,0 0 0,1 0 1,-1 0-1,-1 0 1,1 0-1,0-1 1,-3 5-1,-4 5 87,-1 0 0,-1-1-1,1 0 1,-21 17 0,9-10-63,-28 20 1,42-33-102,0-1 1,0 0 0,0 0-1,-1-1 1,1 0 0,-1 0-1,0-1 1,1 0-1,-10 1 1,16-3-19,1 0-1,-1 0 1,0 1 0,0-1-1,0 0 1,1 0 0,-1 0-1,0 0 1,0 0 0,0 0-1,1-1 1,-1 1 0,0 0-1,0 0 1,1-1 0,-1 1-1,0 0 1,0-1 0,1 1-1,-1-1 1,0 1 0,1-1-1,-1 1 1,0-1-1,1 1 1,-1-1 0,1 1-1,-1-1 1,1 0 0,0 1-1,-1-1 1,1 0 0,-1 0-1,1 1 1,0-1 0,0 0-1,-1 0 1,1 1 0,0-1-1,0 0 1,0 0 0,0 0-1,0 0 1,0 1 0,0-1-1,0 0 1,0 0 0,1 0-1,-1 1 1,0-1-1,0 0 1,1 0 0,-1 1-1,1-2 1,1-4-323,1 0 0,0 0 0,-1 0 0,2 0 0,4-6 0,7-5-778,1 2-1,0 0 1,1 0 0,0 2 0,1 0 0,28-14-1,-17 9 275,38-29 0,-11 4 2450,-17 18 4278,-45 32-2995,1 7-2740,1 1 0,-4 21 0,7-30-95,0-1-1,1 1 0,0 0 1,0-1-1,0 1 1,1-1-1,0 1 0,0 0 1,0-1-1,3 7 1,-3-10-15,0 0 0,0-1 0,0 1 0,0 0 0,1-1 0,-1 1 0,1-1 0,-1 0 0,1 1 0,-1-1 0,1 0 0,0 0 0,0 0 0,0 0 0,-1 0 0,1 0 0,0-1 0,0 1 0,0-1 0,0 1 1,0-1-1,0 0 0,0 1 0,1-1 0,-1 0 0,0-1 0,0 1 0,0 0 0,0 0 0,4-2 0,5-1 145,1 0 0,0-1 0,18-9 0,-19 8 16,-1-1 0,0 0 0,0 0-1,-1-1 1,14-14 0,-21 19-128,0 0 0,0 0-1,0 0 1,0-1 0,-1 1 0,1 0 0,-1-1 0,0 0-1,1 1 1,-1-1 0,-1 0 0,2-4 0,-2 6-26,0-1 1,0 1-1,0-1 0,0 1 1,0-1-1,-1 1 1,1-1-1,-1 1 1,1 0-1,-1-1 0,0 1 1,1 0-1,-1-1 1,0 1-1,0 0 0,0 0 1,0 0-1,0-1 1,0 1-1,0 0 1,0 0-1,0 1 0,0-1 1,-1 0-1,-1-1 1,-9-3-226,1 0 1,-1 0 0,0 1 0,-1 1-1,1 0 1,-1 1 0,1 0-1,-1 1 1,-17 0 0,24 1-243,5 0 351,1 0-1,-1 0 0,1 0 0,-1 0 0,1 0 0,-1 0 1,1 0-1,-1 0 0,1 0 0,-1 0 0,1 0 0,-1 0 0,1-1 1,-1 1-1,1 0 0,0 0 0,-1 0 0,1-1 0,-1 1 1,1 0-1,0-1 0,-1 1 0,1 0 0,-1-1 0,1 1 1,0 0-1,0-1 0,-1 1 0,1 0 0,0-1 0,0 1 0,-1-1 1,1 1-1,0-1 0,0 1 0,0-1 0,0 1 0,0-1 1,0 1-1,-1-1 0,1 1 0,0-1 0,0 1 0,1-1 0,-1 1 1,0 0-1,0-1 0,0 1 0,0-1 0,0 1 0,0-1 1,1 1-1,-1-1 0,0 1 0,0-1 0,1 1 0,-1 0 0,0-1 1,1 1-1,-1 0 0,0-1 0,1 1 0,-1 0 0,1-1 1,-1 1-1,1 0 0,16-15-1183</inkml:trace>
</inkml:ink>
</file>

<file path=ppt/ink/ink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03.696"/>
    </inkml:context>
    <inkml:brush xml:id="br0">
      <inkml:brushProperty name="width" value="0.05" units="cm"/>
      <inkml:brushProperty name="height" value="0.05" units="cm"/>
      <inkml:brushProperty name="color" value="#FF0066"/>
    </inkml:brush>
  </inkml:definitions>
  <inkml:trace contextRef="#ctx0" brushRef="#br0">0 95 8474,'14'-79'3733,"-8"64"943,1 17-1861,4 18-1130,-11-19-1733,13 25 692,54 117 1446,-58-120-1892,-1-2 14,20 39-1,-26-56-233,0-1 0,0 1-1,1 0 1,-1-1-1,1 0 1,0 0-1,0 0 1,0 0 0,0 0-1,1 0 1,-1-1-1,1 1 1,-1-1-1,1 0 1,0 0 0,6 2-1,-8-4-68,0 0 0,0-1 1,0 1-1,0 0 0,0 0 0,0-1 0,-1 1 0,1-1 0,0 0 0,0 0 0,-1 1 1,1-1-1,0 0 0,-1 0 0,1-1 0,-1 1 0,1 0 0,-1 0 0,0-1 1,0 1-1,1-1 0,0-2 0,28-43-1533,-22 34 1304,4-15 0,-10 23 333,0 0 0,0 0 0,0 0 0,1 0 0,0 0 0,6-7 0,6 28 3508,-4-2-3248,42 30-74,-43-37-178,-8-5-12,0-1 1,1 1 0,-1-1-1,0 1 1,1-1 0,-1 0-1,1 0 1,-1 0 0,1-1-1,3 2 1,-5-2-58,0 0 0,0 0 0,0 0-1,0 0 1,0 0 0,-1 0 0,1-1 0,0 1 0,0 0-1,0 0 1,-1-1 0,1 1 0,0 0 0,0-1-1,-1 1 1,1-1 0,0 1 0,0-1 0,-1 1 0,1-1-1,0-1 1,0 1-221,0-1 0,0 0 0,-1 0-1,1 1 1,0-1 0,-1 0 0,0 0 0,1 0-1,-1 0 1,0 0 0,0 0 0,0 0 0,0 0-1,0 0 1,-1 0 0,1 1 0,0-1-1,-1 0 1,0 0 0,1 0 0,-2-2 0,-6-12-944</inkml:trace>
</inkml:ink>
</file>

<file path=ppt/ink/ink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04.052"/>
    </inkml:context>
    <inkml:brush xml:id="br0">
      <inkml:brushProperty name="width" value="0.05" units="cm"/>
      <inkml:brushProperty name="height" value="0.05" units="cm"/>
      <inkml:brushProperty name="color" value="#FF0066"/>
    </inkml:brush>
  </inkml:definitions>
  <inkml:trace contextRef="#ctx0" brushRef="#br0">87 77 8378,'-86'-39'3873,"86"45"-1753,1-3-400,12-3-407,7-1-505,2-7-408,1 0-136,3 0-440,-3 0-304,-1 1-936,7 4-617,-6 0 1201</inkml:trace>
</inkml:ink>
</file>

<file path=ppt/ink/ink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04.548"/>
    </inkml:context>
    <inkml:brush xml:id="br0">
      <inkml:brushProperty name="width" value="0.05" units="cm"/>
      <inkml:brushProperty name="height" value="0.05" units="cm"/>
      <inkml:brushProperty name="color" value="#FF0066"/>
    </inkml:brush>
  </inkml:definitions>
  <inkml:trace contextRef="#ctx0" brushRef="#br0">1 185 7170,'59'37'3088,"-56"-35"-2639,-1 1 0,1 0 0,-1 1 0,0-1 0,1 0 1,-1 1-1,-1-1 0,3 5 0,11 16 2256,-14-23-2650,-1-1-1,1 0 0,0 1 0,-1-1 0,1 0 0,-1 0 0,1 0 1,0 1-1,-1-1 0,1 0 0,0 0 0,-1 0 0,1 0 0,0 0 1,0 0-1,-1 0 0,1 0 0,0-1 0,-1 1 0,1 0 0,0 0 1,-1 0-1,1-1 0,-1 1 0,1 0 0,0-1 0,-1 1 1,1-1-1,-1 1 0,1 0 0,-1-1 0,1 1 0,-1-1 0,0 0 1,2 0-1,2-4-11,1 0 0,-1 0 0,0 0 0,0-1 0,0 1 1,-1-1-1,0 0 0,0 0 0,-1 0 0,1 0 0,-1-1 0,1-9 1,-1 5-26,-1-1 1,-1 1-1,0-1 1,-1 1-1,0 0 1,-5-18 0,5 19 83,-1 1 0,-1-1 0,0 0 0,0 1 0,-1 0 1,0 0-1,-9-15 0,13 24-79,0 0 0,-1 0 0,1-1-1,0 1 1,0 0 0,-1 0 0,1 0 0,0-1-1,0 1 1,-1 0 0,1 0 0,0 0 0,0 0 0,-1 0-1,1 0 1,0 0 0,-1 0 0,1 0 0,0 0-1,-1 0 1,1 0 0,0 0 0,0 0 0,-1 0 0,1 0-1,0 0 1,-1 0 0,1 0 0,0 0 0,0 0 0,-1 1-1,1-1 1,0 0 0,-1 0 0,1 0 0,0 0-1,0 1 1,0-1 0,-1 0 0,1 0 0,0 0 0,0 1-1,0-1 1,-1 0 0,1 1 0,0-1 0,0 0-1,0 0 1,0 1 0,0-1 0,0 0 0,0 1 0,0-1-1,0 0 1,0 0 0,0 1 0,0-1 0,0 0 0,0 1-1,0-1 1,0 1 0,-1 9 207,1 1-1,0-1 1,1 1-1,0-1 1,0 1-1,5 15 1,0 4 7,0 3-85,18 93 550,-20-109-823,1 0 0,1-1 0,0 1 0,1-1 0,10 16 0,-15-28-123,1-1 0,0 1-1,0 0 1,0-1-1,1 0 1,5 5-1,24 11-705</inkml:trace>
</inkml:ink>
</file>

<file path=ppt/ink/ink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14.210"/>
    </inkml:context>
    <inkml:brush xml:id="br0">
      <inkml:brushProperty name="width" value="0.05" units="cm"/>
      <inkml:brushProperty name="height" value="0.05" units="cm"/>
      <inkml:brushProperty name="color" value="#FF0066"/>
    </inkml:brush>
  </inkml:definitions>
  <inkml:trace contextRef="#ctx0" brushRef="#br0">101 284 4465,'-50'26'2082,"49"-25"-1876,-1-1 0,0 1 0,1 0 0,-1-1 0,1 0 0,-1 1 1,0-1-1,0 0 0,1 0 0,-1 0 0,0 0 0,1 0 0,-1 0 0,0 0 1,1-1-1,-3 0 0,-11 0 2376,15 1-2475,0 0 0,0 0 0,0 0-1,0 0 1,-1 0 0,1 1-1,0-1 1,0 0 0,0 0 0,0 0-1,0 0 1,-1 0 0,1 0-1,0 0 1,0 0 0,0 0 0,0 0-1,-1 0 1,1 0 0,0 0-1,0 0 1,0 0 0,0 0 0,-1 0-1,1 0 1,0-1 0,0 1-1,0 0 1,0 0 0,0 0 0,-1 0 320,1 0-321,0-1 1,0 1 0,0 0-1,0 0 1,-1 0 0,1 0 0,0 0-1,0-1 1,0 1 0,0 0-1,0 0 1,0 0 0,0 0 0,0-1-1,0 1 1,0 0 0,0 0-1,0 0 1,9-10 2397,7 0-2199,-1 0 0,0-1 0,0-1-1,-1 0 1,-1-1 0,0-1-1,12-15 1,-23 26-235,143-160 1010,-133 142-3067,-13 21 1774,0 0 0,0 1 0,0-1 1,0 0-1,0 0 0,1 1 0,-1-1 0,0 0 0,0 1 0,0-1 0,0 1 0,1-1 0,-1 1 0,0 0 0,0-1 1,1 1-1,-1 0 0,1-1 0,-1 1 0,0 0 0,0 1 0,-34 29-4873,17-14 3861</inkml:trace>
</inkml:ink>
</file>

<file path=ppt/ink/ink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14.644"/>
    </inkml:context>
    <inkml:brush xml:id="br0">
      <inkml:brushProperty name="width" value="0.05" units="cm"/>
      <inkml:brushProperty name="height" value="0.05" units="cm"/>
      <inkml:brushProperty name="color" value="#FF0066"/>
    </inkml:brush>
  </inkml:definitions>
  <inkml:trace contextRef="#ctx0" brushRef="#br0">106 1 6745,'-22'13'1170,"16"-10"-573,0 0-1,0 1 1,1 0-1,-1 0 1,-7 8-1,4 3 6726,3 14-6868,3-8 134,-6 33 70,-5 85 0,14-139-643,0 1 0,0-1 0,0 1 0,0-1 0,0 1 0,0-1 0,0 1 0,0-1 0,0 1 0,1-1 1,-1 1-1,0-1 0,0 1 0,0-1 0,1 0 0,-1 1 0,0-1 0,1 1 0,-1-1 0,0 0 0,1 1 0,-1-1 0,0 0 0,1 1 0,-1-1 1,1 0-1,-1 0 0,0 1 0,1-1 0,-1 0 0,2 0 0,17-1 402,18-16 171,38-30 47,37-21-631,-32 29-3981,-53 26 1871,-4-5 844</inkml:trace>
</inkml:ink>
</file>

<file path=ppt/ink/ink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15.005"/>
    </inkml:context>
    <inkml:brush xml:id="br0">
      <inkml:brushProperty name="width" value="0.05" units="cm"/>
      <inkml:brushProperty name="height" value="0.05" units="cm"/>
      <inkml:brushProperty name="color" value="#FF0066"/>
    </inkml:brush>
  </inkml:definitions>
  <inkml:trace contextRef="#ctx0" brushRef="#br0">0 3 9026,'1'0'191,"-1"0"-1,0-1 1,1 1-1,-1 0 1,0 0-1,1 0 1,-1 0 0,1-1-1,-1 1 1,0 0-1,1 0 1,-1 0-1,1 0 1,-1 0 0,0 0-1,1 0 1,-1 0-1,1 0 1,-1 0-1,0 0 1,1 0 0,-1 0-1,1 1 1,-1-1-1,0 0 1,1 0 0,-1 0-1,0 0 1,1 1-1,-1-1 1,0 0-1,1 0 1,-1 1 0,0-1-1,1 0 1,-1 1-1,14 11 1417,0 5-643,-1 0-1,0 0 1,-2 2 0,0-1-1,-1 1 1,11 29 0,27 49-379,-42-86-612,-4-6-80,1 0 0,0 0 0,0 0-1,0 0 1,1-1 0,-1 0 0,1 1 0,0-1 0,8 6 0,-11-10 39,-1 0 1,0 0-1,0 0 0,1 0 1,-1 0-1,0 0 0,1 0 1,-1 0-1,0 0 0,0 0 1,1-1-1,-1 1 0,0 0 1,0 0-1,1 0 1,-1 0-1,0 0 0,0-1 1,0 1-1,1 0 0,-1 0 1,0 0-1,0-1 0,0 1 1,0 0-1,1 0 0,-1-1 1,0 1-1,0 0 0,0 0 1,0-1-1,0 1 0,0 0 1,0 0-1,0-1 0,0 1 1,0 0-1,0-1 0,0 1 1,0 0-1,0 0 0,0-1 1,0 1-1,0 0 0,0-14-1968,-4-5-160,-3-7 991</inkml:trace>
</inkml:ink>
</file>

<file path=ppt/ink/ink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15.444"/>
    </inkml:context>
    <inkml:brush xml:id="br0">
      <inkml:brushProperty name="width" value="0.05" units="cm"/>
      <inkml:brushProperty name="height" value="0.05" units="cm"/>
      <inkml:brushProperty name="color" value="#FF0066"/>
    </inkml:brush>
  </inkml:definitions>
  <inkml:trace contextRef="#ctx0" brushRef="#br0">5 110 7562,'-1'-2'257,"0"1"0,1 0 0,-1-1 0,1 1 0,0-1 0,-1 1 0,1-1 0,0 1 0,0-1 1,0 1-1,0-1 0,0 1 0,0-1 0,0 1 0,0-1 0,1 1 0,-1-1 0,0 1 0,1 0 0,0-1 1,-1 1-1,1 0 0,0-1 0,-1 1 0,1 0 0,0 0 0,0-1 0,0 1 0,0 0 0,0 0 0,0 0 1,1 0-1,1-1 0,6-5 242,1 0 1,0 1 0,13-7 0,-14 8 139,-1 1-368,0 0 0,0 1 0,0 0 0,0 0-1,0 1 1,17-2 0,-21 3-190,0 1-1,-1 0 1,1-1 0,-1 2-1,1-1 1,-1 0-1,1 1 1,-1-1 0,1 1-1,-1 0 1,1 0-1,-1 0 1,0 1 0,1-1-1,-1 1 1,0 0 0,0 0-1,5 4 1,-5-3-51,-1 0 0,-1 0 0,1 1 1,0-1-1,-1 0 0,0 1 0,1-1 0,-1 1 1,-1-1-1,1 1 0,0 0 0,-1-1 1,0 1-1,0 0 0,0-1 0,0 1 0,-1 0 1,1-1-1,-3 7 0,2-6-32,0 1 0,0 0 1,-1-1-1,0 1 0,0-1 0,0 1 1,0-1-1,-1 0 0,0 0 0,0 0 0,0 0 1,0-1-1,-1 1 0,-3 2 0,-23 9-1391,14-12-1102,16-3 2394,-1 0 0,1 0 0,0 0 0,0 0 0,-1 0 0,1 0 0,0 0 0,-1-1 0,1 1 0,0 0 0,-1 0 1,1 0-1,0 0 0,0-1 0,-1 1 0,1 0 0,0 0 0,0 0 0,0-1 0,-1 1 0,1 0 0,0 0 0,0-1 0,0 1 0,0 0 0,-1-1 1,1 1-1,0 0 0,0 0 0,0-1 0,0 1 0,0 0 0,0-1 0,0 1 0,0 0 0,0-1 0,4-3-1251</inkml:trace>
</inkml:ink>
</file>

<file path=ppt/ink/ink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15.878"/>
    </inkml:context>
    <inkml:brush xml:id="br0">
      <inkml:brushProperty name="width" value="0.05" units="cm"/>
      <inkml:brushProperty name="height" value="0.05" units="cm"/>
      <inkml:brushProperty name="color" value="#FF0066"/>
    </inkml:brush>
  </inkml:definitions>
  <inkml:trace contextRef="#ctx0" brushRef="#br0">0 79 7170,'13'23'10239,"-2"-6"-9368,19 72 440,-32-90-599,-4-12-391,-6-31-227,8 35-84,1-1 1,1 0 0,-1 0 0,2 0 0,-1 0 0,1-20 0,1 25-167,1 1 0,-1-1 0,1 0 0,0 1 0,0-1 0,0 1 0,1-1 0,-1 1-1,1 0 1,0 0 0,4-5 0,-6 8 56,0 1-1,0 0 1,0 0-1,1 0 1,-1 0-1,0 0 0,0-1 1,1 1-1,-1 0 1,0 0-1,0 0 0,1 0 1,-1 0-1,0 0 1,1 0-1,-1 0 1,0 0-1,0 0 0,1 0 1,-1 0-1,0 0 1,0 0-1,1 0 1,-1 0-1,0 0 0,0 0 1,1 0-1,-1 1 1,0-1-1,0 0 1,1 0-1,-1 0 0,0 1 1,1-1 67</inkml:trace>
</inkml:ink>
</file>

<file path=ppt/ink/ink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16.238"/>
    </inkml:context>
    <inkml:brush xml:id="br0">
      <inkml:brushProperty name="width" value="0.05" units="cm"/>
      <inkml:brushProperty name="height" value="0.05" units="cm"/>
      <inkml:brushProperty name="color" value="#FF0066"/>
    </inkml:brush>
  </inkml:definitions>
  <inkml:trace contextRef="#ctx0" brushRef="#br0">0 125 9234,'84'-8'4033,"-77"11"-2201,1 5-39,5 4-273,0 2-312,3 6-360,0-3-159,-3 3-313,-2-2-152,-6-9-184,5 4 16,-4-8-264,-1 0-232,5-3-665,-10-7-775,6-7-513,1-7 1329</inkml:trace>
  <inkml:trace contextRef="#ctx0" brushRef="#br0" timeOffset="1">26 9 9906,'-10'4'4209,"7"-4"-2641,3 2-271,8-4-665,-8 1-336,0-1-352,0 1-576,10-3-969,4-1 993</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04:56.843"/>
    </inkml:context>
    <inkml:brush xml:id="br0">
      <inkml:brushProperty name="width" value="0.05" units="cm"/>
      <inkml:brushProperty name="height" value="0.05" units="cm"/>
      <inkml:brushProperty name="color" value="#FF0066"/>
    </inkml:brush>
  </inkml:definitions>
  <inkml:trace contextRef="#ctx0" brushRef="#br0">244 628 3185,'3'3'278,"-1"0"1,1 0 0,0-1-1,-1 1 1,1-1 0,0 1-1,0-1 1,1 0 0,-1 0 0,0-1-1,1 1 1,-1-1 0,1 1-1,-1-1 1,1 0 0,0-1-1,-1 1 1,1-1 0,4 1-1,4 0 105,-1-1 0,1 0 0,-1-1 0,1 0 0,14-3 0,-14 1-162,0 0 0,-1-1 0,0 0 0,0-1 0,0 0 0,0-1 0,-1 0 0,0 0 0,0-1 0,-1-1 0,0 0 1,14-15-1,-13 12-19,-1-1 1,0 0 0,0 0-1,-2-1 1,1 0 0,-2-1-1,0 1 1,0-1 0,-1-1-1,-1 1 1,3-20 0,-5 24-118,-1-1 0,0 0 0,-1 1 0,0-1 0,-1 0 0,0 1 0,-1-1 0,0 0 0,-1 1 0,0 0 0,0 0 0,-1 0 1,0 0-1,-1 0 0,0 1 0,-9-12 0,-4-3 29,-1 1 1,-1 1-1,-1 1 1,-45-35-1,57 48-133,-1 1 0,-1 1 0,1 0 0,-1 0-1,0 1 1,0 1 0,-1-1 0,1 2 0,-1 0 0,0 0 0,0 1 0,0 0-1,0 1 1,-20 1 0,23 2-11,-1 0 0,1 1 0,-1 0 0,1 0 0,0 1 0,0 0-1,0 0 1,1 1 0,0 1 0,0-1 0,0 1 0,0 1 0,1-1 0,0 1-1,1 0 1,-1 1 0,-8 14 0,2-1 59,0 0-1,2 0 1,0 2-1,1-1 1,-12 47-1,16-46 42,1 1-1,1-1 1,1 1 0,1 0-1,1 0 1,1 0-1,7 47 1,-5-59-51,1 0 0,0 0 0,1 0 0,0 0 0,1 0 0,0-1 0,1 0 1,0 0-1,1-1 0,0 0 0,1 0 0,0 0 0,0-1 0,1 0 0,0-1 0,1 0 1,11 7-1,-4-4-155,1-2 1,1 1 0,0-2-1,0-1 1,1 0 0,0-1 0,0-1-1,0-1 1,0-1 0,29 0-1,51-3-354</inkml:trace>
</inkml:ink>
</file>

<file path=ppt/ink/ink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17.168"/>
    </inkml:context>
    <inkml:brush xml:id="br0">
      <inkml:brushProperty name="width" value="0.05" units="cm"/>
      <inkml:brushProperty name="height" value="0.05" units="cm"/>
      <inkml:brushProperty name="color" value="#FF0066"/>
    </inkml:brush>
  </inkml:definitions>
  <inkml:trace contextRef="#ctx0" brushRef="#br0">0 210 5697,'32'39'2439,"-32"-39"-2363,0 0-1,1 1 0,-1-1 0,0 0 0,1 1 0,-1-1 0,0 0 0,0 1 0,1-1 0,-1 1 1,0-1-1,0 0 0,0 1 0,1-1 0,-1 1 0,0-1 0,0 1 0,0-1 0,0 1 0,0-1 1,0 0-1,0 1 0,0-1 0,0 1 0,0-1 0,0 1 0,0-1 0,0 1 0,-1-1 1,1 1-1,0-1 0,0 0 0,0 1 0,-1-1 0,-1 4 2576,2-4-2417,0 0 0,0 1 0,0-1 0,0 0 0,0 0 0,0 1 1,0-1-1,0 0 0,1 3 2575,-1-2-2574,8 14 252,1 1-255,0 0 0,1-1 1,21 26-1,-30-40-211,-1-1 0,0 1 0,0-1 0,1 1 0,-1-1 0,0 1 0,1-1 0,-1 1 0,1-1 0,-1 1 0,1-1 0,-1 0 0,1 1 0,-1-1 0,1 0 0,-1 1-1,1-1 1,-1 0 0,1 0 0,-1 1 0,1-1 0,0 0 0,-1 0 0,2 0 0,-3-15 312,-2-15-361,2 12 29,0 9 2,1-1 0,0 0 0,0 0 1,1 0-1,0 0 0,5-18 0,-6 27 3,0 0-1,0 1 1,1-1-1,-1 0 1,1 1-1,-1-1 1,0 0-1,1 1 1,-1-1-1,1 1 1,-1-1-1,1 0 1,0 1-1,-1-1 1,1 1-1,-1 0 1,1-1-1,0 1 1,0 0-1,-1-1 1,1 1-1,0 0 1,-1 0-1,1-1 1,0 1-1,1 0 1,0 0 29,0 0 1,1 1-1,-1-1 1,0 1-1,0-1 1,0 1-1,0 0 0,0-1 1,3 3-1,1 1 130,0 0-1,0 0 1,0 1-1,-1-1 0,7 8 1,-7-6-19,0 0 0,-1 0-1,1 0 1,-1 0 0,0 1 0,-1-1 0,0 1 0,0 0 0,0 0 0,-1 1-1,0-1 1,2 10 0,-13-31-32,5 1-143,1 0 0,0-1 0,-1-16 0,3 22 11,1 5-8,-1 0 0,1 0 0,0 1 1,0-1-1,0 0 0,0 0 0,0 0 0,1 0 0,-1 0 0,1 0 0,0 1 0,0-1 0,2-5 1,-2 7-12,1-1 0,-1 1 0,0 0 0,1-1 0,-1 1 0,1 0 0,-1 0 0,1 0 0,-1 0 0,1 1 0,0-1 0,0 0 0,-1 1 0,1-1 0,0 1 0,0 0 0,0-1 0,1 1 0,0-1 40,-1 1 1,0-1-1,1 0 1,-1 0-1,0 0 1,0-1-1,0 1 1,0 0-1,0-1 1,0 1-1,0-1 1,0 0-1,-1 0 1,1 0-1,-1 0 0,1 0 1,-1 0-1,0 0 1,0 0-1,0 0 1,1-4-1,13-45-1,-15 50 0,0 0-2,1 1 1,-1-1-1,0 1 1,0-1 0,0 0-1,0 1 1,0-1-1,0 1 1,0-1 0,0 0-1,0 1 1,0-1-1,0 1 1,0-1-1,0 0 1,0 1 0,-1-1-1,1 1 1,0-1-1,0 1 1,-1-1 0,1 1-1,0-1 1,-1 1-1,1-1 1,-1 1 0,1-1-1,0 1 1,-1-1-1,1 1 1,-1 0-1,1-1 1,-1 1 0,0-1-1,1 1-2,-1 0 0,1 0-1,0 0 1,-1 0 0,1 0-1,0 0 1,-1 0 0,1 0 0,0 0-1,-1 0 1,1 0 0,0 0-1,-1 0 1,1 1 0,0-1 0,-1 0-1,1 0 1,0 0 0,-1 0-1,1 0 1,0 1 0,0-1 0,-1 0-1,1 0 1,0 1 0,0-1-1,-1 0 1,1 0 0,0 1 0,0-1-1,0 0 1,0 1 0,-1-1-1,1 0 1,0 0 0,0 1 0,0-1-1,0 0 1,0 1 0,0-1 0,0 0-1,0 1 1,0 0 0,1 7 2,1 0 0,0 0 0,1 0 0,-1 0 0,2 0 0,-1-1 0,8 13 0,-10-18 1,0-1 0,0 1 0,0-1 0,0 0 0,0 1 0,0-1 0,0 0 0,1 0 0,-1 0-1,0 0 1,1 0 0,-1 0 0,1 0 0,-1 0 0,1 0 0,-1-1 0,3 1 0,-4-1 4,1 0-1,0 0 0,0 0 1,0 0-1,0 0 0,-1 0 1,1-1-1,0 1 0,0 0 1,0-1-1,-1 1 0,1 0 1,0-1-1,0 1 0,-1-1 1,1 1-1,0-1 0,-1 0 1,1 1-1,-1-1 1,1 0-1,0-1 0,2-2 29,-1-1 0,0 1 1,0-1-1,0 0 0,0 0 0,-1 0 0,2-9 0,4-32 198,-3 25-45,-1-1 1,1-22-1,-4 43-180,-1 1 0,1 0 1,0 0-1,0 0 0,0-1 1,0 1-1,0 0 0,0 0 1,0-1-1,0 1 0,-1 0 1,1 0-1,0-1 0,0 1 1,0 0-1,0 0 0,0 0 1,0-1-1,0 1 0,1 0 1,-1 0-1,0-1 0,0 1 0,0 0 1,0 0-1,0-1 0,0 1 1,0 0-1,0 0 0,1 0 1,-1-1-1,0 1 0,0 0 1,0 0-1,0 0 0,1 0 1,-1-1-1,0 1 0,0 0 1,0 0-1,1 0 0,-1 0 0,0 0 1,0 0-1,1 0 0,-1-1 1,0 1-1,0 0 0,1 0 1,-1 0-1,0 0 0,0 0 1,1 0-1,-1 0 0,0 0 1,0 0-1,0 1 0,1-1 1,-1 0-1,0 0 0,0 0 0,1 0 1,-1 0-1,0 0 0,18 18 562,-3-2-463,-13-14-103,37 34 600,52 37-1,-74-66-94,-12-9-1578,-8-8-4657,-5-6 2953,-1-7 1289</inkml:trace>
</inkml:ink>
</file>

<file path=ppt/ink/ink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17.618"/>
    </inkml:context>
    <inkml:brush xml:id="br0">
      <inkml:brushProperty name="width" value="0.05" units="cm"/>
      <inkml:brushProperty name="height" value="0.05" units="cm"/>
      <inkml:brushProperty name="color" value="#FF0066"/>
    </inkml:brush>
  </inkml:definitions>
  <inkml:trace contextRef="#ctx0" brushRef="#br0">1 159 11354,'11'24'5458,"13"-3"-2426,12-15-439,13-4-33,4-16-415,0-9-257,-19-9-736,2-1-311,-17-1-1313,-7-6-849,9 4 825</inkml:trace>
</inkml:ink>
</file>

<file path=ppt/ink/ink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36.637"/>
    </inkml:context>
    <inkml:brush xml:id="br0">
      <inkml:brushProperty name="width" value="0.05" units="cm"/>
      <inkml:brushProperty name="height" value="0.05" units="cm"/>
      <inkml:brushProperty name="color" value="#FF0066"/>
    </inkml:brush>
  </inkml:definitions>
  <inkml:trace contextRef="#ctx0" brushRef="#br0">664 1587 7530,'-1'1'109,"1"-1"0,0 0 0,0 1 1,0-1-1,0 1 0,0-1 0,0 1 1,0-1-1,0 1 0,0-1 0,0 1 1,0-1-1,0 1 0,0-1 0,1 0 1,-1 1-1,0-1 0,0 1 1,0-1-1,1 1 0,-1-1 0,0 0 1,0 1-1,1-1 0,-1 0 0,0 1 1,1-1-1,-1 0 0,0 1 0,1-1 1,-1 0-1,1 0 0,-1 1 0,1-1 1,-1 0-1,0 0 0,1 0 0,-1 0 1,1 0-1,-1 1 0,1-1 0,0 0 1,27-8 1715,27-26-568,-28 14-906,-1-2 1,-1-2-1,-1 0 0,-2-1 0,0-1 1,-2-1-1,21-35 0,-16 18-195,-2 0 0,-2-2-1,-2 0 1,17-63 0,-24 65 38,-2 1 1,-2-1 0,-2-1 0,-3 0-1,-1 1 1,-1-1 0,-3 0-1,-2 0 1,-12-55 0,7 69-106,-1 1 1,-2 1-1,0 0 1,-2 1-1,-1 0 1,-2 1 0,0 1-1,-34-39 1,25 36-87,-1 1 0,-2 1 1,0 2-1,-2 0 1,-1 2-1,-53-29 0,72 46-5,1 0-1,-1 1 1,0 0-1,0 1 1,0 0-1,-23-3 1,27 6-1,1 1 0,0 0 1,-1 0-1,1 1 0,0 0 0,-1 0 1,1 1-1,0 0 0,0 1 0,0 0 1,1 0-1,-12 6 0,-7 7-3,0 2-1,2 1 1,0 0 0,0 2 0,2 1 0,1 1-1,1 0 1,1 2 0,-19 30 0,7-3 0,3 0-1,2 3 1,-36 104 0,44-99 6,3 0-1,2 1 1,3 0-1,3 1 1,0 80-1,7-99 14,3 1 1,1-1-1,2 1 0,2-1 0,2-1 0,2 0 0,2 0 0,26 56 0,-28-76 16,1 1 1,1-2 0,1 0-1,1 0 1,0-2-1,2 0 1,0-1-1,1-1 1,1 0-1,26 16 1,-16-15-332,0-2 0,1 0 1,0-3-1,2 0 0,-1-2 1,1-1-1,40 5 1,32 3-2715,11-5 1217</inkml:trace>
</inkml:ink>
</file>

<file path=ppt/ink/ink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38.460"/>
    </inkml:context>
    <inkml:brush xml:id="br0">
      <inkml:brushProperty name="width" value="0.05" units="cm"/>
      <inkml:brushProperty name="height" value="0.05" units="cm"/>
      <inkml:brushProperty name="color" value="#FF0066"/>
    </inkml:brush>
  </inkml:definitions>
  <inkml:trace contextRef="#ctx0" brushRef="#br0">399 1354 6721,'58'62'2501,"-51"-56"-2201,0 0 0,1-1 0,-1 1 0,1-2 0,0 1 0,1-1 0,-1 0 0,1-1 1,-1 0-1,1 0 0,0-1 0,0 0 0,0-1 0,0 0 0,0 0 0,1-1 0,-1 0 0,0 0 0,0-1 0,10-2 0,-7-1-125,0 1 0,0-2-1,0 1 1,0-1 0,-1-1 0,0 0-1,0-1 1,-1 0 0,0-1-1,0 0 1,0 0 0,13-17 0,2-5 46,-1-1-1,34-62 1,-17 20 67,-4-3-1,-3-1 1,-4-1-1,32-127 1,-57 183-247,0-1 1,-2 0-1,0 0 1,-2 0-1,-1 0 0,0 0 1,-2 0-1,-1 0 1,0 0-1,-2 1 0,0 0 1,-2-1-1,0 2 1,-2-1-1,0 1 0,-2 1 1,0-1-1,-1 2 1,-1 0-1,-19-23 0,10 16-11,-1 1 0,-1 1 0,-1 1-1,-1 2 1,-1 0 0,-50-29-1,66 44-21,0 1 0,0 0-1,0 0 1,-1 2 0,0-1 0,0 1-1,0 1 1,0 0 0,0 1-1,0 0 1,0 1 0,0 0 0,0 1-1,-1 0 1,1 1 0,0 1-1,0 0 1,1 0 0,-1 1-1,1 1 1,-20 10 0,-23 19 37,2 3 0,2 1 0,-55 54 0,79-67-36,1 1 1,1 0-1,2 2 0,0 1 1,-34 60-1,46-67 1,0 0-1,1 1 1,1 0 0,1 0 0,1 0-1,2 1 1,0 0 0,1 0 0,1 43-1,3-33 132,2 0 0,0 0 0,3-1 0,1 0 0,1 0 0,17 42 0,-20-61-81,1-1 0,1 0 1,0 0-1,1-1 0,0 0 0,1-1 0,0 1 0,1-2 1,0 1-1,1-1 0,0-1 0,0 0 0,1 0 0,0-2 1,1 1-1,-1-1 0,22 7 0,-4-4-46,0-3 0,0 0 0,0-2 0,33 2 0,0-4-562,63-6 0,-43-2 106</inkml:trace>
</inkml:ink>
</file>

<file path=ppt/ink/ink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39.787"/>
    </inkml:context>
    <inkml:brush xml:id="br0">
      <inkml:brushProperty name="width" value="0.05" units="cm"/>
      <inkml:brushProperty name="height" value="0.05" units="cm"/>
      <inkml:brushProperty name="color" value="#FF0066"/>
    </inkml:brush>
  </inkml:definitions>
  <inkml:trace contextRef="#ctx0" brushRef="#br0">50 0 9266,'-50'118'10034,"60"-119"-5761,-10-1-3169,8-1-352,8-2-944,8-1-928,31-24 792</inkml:trace>
</inkml:ink>
</file>

<file path=ppt/ink/ink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49.992"/>
    </inkml:context>
    <inkml:brush xml:id="br0">
      <inkml:brushProperty name="width" value="0.05" units="cm"/>
      <inkml:brushProperty name="height" value="0.05" units="cm"/>
      <inkml:brushProperty name="color" value="#FF0066"/>
    </inkml:brush>
  </inkml:definitions>
  <inkml:trace contextRef="#ctx0" brushRef="#br0">484 757 4937,'-19'-4'13537,"31"8"-12409,5 3-940,1-1 0,0 0 0,0-1 1,1-1-1,-1-1 0,1-1 1,0 0-1,0-1 0,0-1 0,27-4 1,27-4 212,1 4 1,0 2 0,104 13 0,-61-3 108,136-6 1,-50-3-103,20 9 207,-207-9-532,0-1-1,0-1 1,-1 0 0,1-1 0,-1-1-1,0 0 1,0-1 0,-1-1-1,1 0 1,-2-1 0,26-19-1,-34 23-68,-1-1-1,1 1 1,-1-1-1,0 0 1,0-1-1,0 1 1,-1-1-1,1 0 1,-1 0-1,-1 0 1,1 0-1,1-7 1,2-12 11,7-44 1,-12 60-25,0 2 7,-1-1-1,0 1 0,0 0 1,0 0-1,-1 0 0,0-1 1,-1 1-1,0 0 0,-3-10 1,-4-5 21,-19-31 0,23 44-27,-7-26 9,11 30-10,0 0 0,-1 0-1,0 0 1,0 0-1,0 1 1,0-1 0,-1 0-1,-2-3 1,-13-13 0,0 1-1,-1 1 0,-1 1 1,-1 1-1,-1 1 1,0 0-1,-1 2 1,0 1-1,-1 0 1,-35-12-1,28 15-10,-104-33-8,100 37-33,-1 2 0,-59-1 0,40 3 10,-84 0-142,84 3 149,1-3-1,-1-1 1,-68-15 0,98 14 36,0 1 1,-1 0-1,1 2 1,0 2-1,-1 0 1,1 1-1,-30 7 1,36-7 15,0-1 0,-1-1 0,-28-3 1,32 1-15,0 1 0,0 1 0,0 0 1,0 1-1,-30 5 0,18 2-8,-5 0 11,0 2 0,-43 19-1,39-12-21,-77 40-1,98-47 15,1 0 1,0 1-1,0 1 0,-24 25 1,18-14-9,3-5 47,-23 33 0,36-43-10,0 1 0,0-1 0,1 0-1,0 1 1,1 0 0,0 0-1,-4 17 1,4-7 72,0-1 0,1 1-1,1-1 1,1 1 0,1 0 0,6 35-1,-5-44-62,1 0-1,0 0 0,0 0 0,1 0 0,1-1 0,-1 0 0,2 0 0,-1 0 1,1-1-1,1 1 0,-1-1 0,1-1 0,1 1 0,8 6 0,0-3 150,0 0-1,1-1 1,1 0-1,0-2 0,0 0 1,0-1-1,1-1 1,0-1-1,28 5 0,19-1 575,95 0 0,-143-9-640,12 1 34,1-2-1,-1-2 0,0 0 0,0-2 0,0-2 1,0 0-1,53-22 0,-61 15-2583,-9 7 1519</inkml:trace>
</inkml:ink>
</file>

<file path=ppt/ink/ink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51.771"/>
    </inkml:context>
    <inkml:brush xml:id="br0">
      <inkml:brushProperty name="width" value="0.05" units="cm"/>
      <inkml:brushProperty name="height" value="0.05" units="cm"/>
      <inkml:brushProperty name="color" value="#FF0066"/>
    </inkml:brush>
  </inkml:definitions>
  <inkml:trace contextRef="#ctx0" brushRef="#br0">26 420 4857,'-7'-6'6473,"-12"-1"-511,29 6-5757,0-1 0,-1 0 0,1-1 1,-1 0-1,0 0 0,0-1 0,0-1 1,-1 1-1,1-1 0,14-11 1,-7 3-46,-3 2 37,1 1 0,18-11-1,-27 19-146,0-1 0,0 1 0,0 0 0,0 1 0,0-1 0,0 1 0,0 0 0,1 0 0,-1 1 0,0-1 0,9 2 0,-11-1-38,9 1 39,1 0 1,-1 1-1,1 1 0,14 4 1,-6-2 6,-1 0 0,1-2 0,0-1 0,0 0 0,29-2 0,-46 0-58,4 0 7,0-1-1,0 0 1,0 0 0,0 0 0,0-1 0,0 0 0,-1-1 0,1 0 0,-1 0 0,0 0 0,0-1 0,0 0-1,0 0 1,0-1 0,-1 0 0,0 0 0,0-1 0,-1 1 0,1-1 0,-1-1 0,8-12 0,5-20 82,-16 32-72,1 0 0,0 0-1,0 0 1,1 0 0,5-7 0,-7 13-14,-1-1-1,0 1-1,0-1 1,0 1 0,0-1-1,1 1 1,-1-1 0,1 1-1,-1 0 1,1 0 0,-1 0-1,1 0 1,0 0 0,-1 0-1,1 0 1,0 1 0,0-1-1,-1 1 1,1-1 0,0 1-1,0 0 1,0-1 0,0 1-1,2 0 1,152-16 738,-143 16-567,1 1 0,22 4 0,-24-2-36,-1-2 0,1 1 0,23-2 0,-32 0-123,1-1 0,0 0 0,-1 1 0,1-1 0,0-1 0,-1 1 0,1 0 0,-1-1 0,0 0 0,1 0 1,-1 0-1,0 0 0,0 0 0,0-1 0,-1 1 0,5-5 0,-6 5-55,1 0-1,-1 0 1,1 1 0,-1-1 0,0 0-1,0 0 1,0 0 0,0-1 0,0 1 0,0 0-1,0 0 1,-1 0 0,1-1 0,-1 1-1,0 0 1,1-1 0,-2-3 0,1 4-315,-1 0 0,1 0 0,-1 0 0,0 0 1,0 0-1,0 1 0,0-1 0,0 0 0,0 0 0,-1 1 1,1-1-1,0 1 0,-1-1 0,0 1 0,1 0 0,-1-1 1,0 1-1,-3-2 0,-2-2-1605,4 2 832</inkml:trace>
</inkml:ink>
</file>

<file path=ppt/ink/ink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52.203"/>
    </inkml:context>
    <inkml:brush xml:id="br0">
      <inkml:brushProperty name="width" value="0.05" units="cm"/>
      <inkml:brushProperty name="height" value="0.05" units="cm"/>
      <inkml:brushProperty name="color" value="#FF0066"/>
    </inkml:brush>
  </inkml:definitions>
  <inkml:trace contextRef="#ctx0" brushRef="#br0">2 71 8378,'-1'-5'6624,"4"0"-3629,15-3-2784,0 1 405,38-27 360,-53 32-887,0 1 1,0-1-1,0 1 0,1 0 0,-1 0 0,0 0 0,1 0 1,-1 0-1,1 1 0,-1 0 0,1-1 0,-1 1 0,1 0 1,5 2-1,-7-2-23,0 1 0,0 0 1,0 0-1,0 0 1,0 0-1,0 0 0,0 1 1,0-1-1,-1 0 0,1 1 1,0-1-1,-1 1 0,1 0 1,-1 0-1,0 0 0,3 3 1,-1 2 39,-1 0-1,1 0 1,-1 0 0,0 0 0,-1 1-1,0-1 1,0 0 0,0 1 0,-1-1-1,-1 12 1,-1-6-47,0 0 1,-1 0-1,-1 0 0,0 0 1,-1-1-1,0 0 0,-1 0 1,-10 17-1,9-16-44,5-8 175,-5 6-1635,4-11-1276,0-9-2050,0-8 3759</inkml:trace>
</inkml:ink>
</file>

<file path=ppt/ink/ink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6:52.590"/>
    </inkml:context>
    <inkml:brush xml:id="br0">
      <inkml:brushProperty name="width" value="0.05" units="cm"/>
      <inkml:brushProperty name="height" value="0.05" units="cm"/>
      <inkml:brushProperty name="color" value="#FF0066"/>
    </inkml:brush>
  </inkml:definitions>
  <inkml:trace contextRef="#ctx0" brushRef="#br0">56 54 9234,'-52'-53'4225,"49"70"-1857,3 5-127,3 5-361,7 1-295,4 1-545,1-5-288,3 0-424,-4-8-32,1-4-528,-1-4 2473,-14-16-1721</inkml:trace>
</inkml:ink>
</file>

<file path=ppt/ink/ink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7T00:37:06.638"/>
    </inkml:context>
    <inkml:brush xml:id="br0">
      <inkml:brushProperty name="width" value="0.05" units="cm"/>
      <inkml:brushProperty name="height" value="0.05" units="cm"/>
      <inkml:brushProperty name="color" value="#FF0066"/>
    </inkml:brush>
  </inkml:definitions>
  <inkml:trace contextRef="#ctx0" brushRef="#br0">439 1327 6761,'-15'-7'9501,"28"12"-6474,10 4-3655,-4-2 895,1-1 1,0 0-1,0-2 0,1 0 0,-1-1 0,35 0 0,226-25 2176,-36 2-1152,-169 17-1034,27 2 301,1-5-1,172-32 1,-169 12 213,209-20 1,-247 41-601,0 4 0,137 14 0,-177-8-137,1-2 0,-1-1 0,1-2 0,0-1 0,-1-1 0,49-10 0,146-22 416,-116 19-227,-63 9-200,0-3 0,-1-1 0,44-18 0,-76 24-16,-1-1 0,0 0 0,0-1 0,0 0 0,-1-1 1,18-15-1,-25 19-5,-1 1 1,0 0-1,0-1 1,1 0-1,-2 0 1,1 0-1,0 0 1,0 0-1,-1 0 1,0 0-1,0 0 1,0 0-1,0-1 1,0 1 0,0 0-1,-1-1 1,0 1-1,0-1 1,0 1-1,0 0 1,0-1-1,0 1 1,-1-1-1,0 1 1,0 0-1,0-1 1,0 1-1,-3-6 1,-66-113 282,61 106-286,0 0 0,0 1 0,-1 1 0,-1-1 0,-1 2 0,0-1 0,0 2 0,-1-1 0,-1 2 0,0 0 0,-1 1 0,0 0 0,0 1 0,-1 1 0,0 0 0,-25-8 0,-27-6-24,-39-12-267,-155-71 0,-141-61-922,279 119 767,-111-49 231,197 82 210,0 2 1,-1 2-1,-58-9 0,-123-2-48,-53-9 51,171 13-3,-1 4 1,-195 0-1,274 15 2,0 0-1,0 2 1,1 1 0,0 0-1,0 2 1,0 1 0,1 1 0,-31 16-1,-4 8-15,-94 70 0,129-86 19,1 1 0,0 1 0,2 1-1,0 0 1,1 2 0,2 0 0,-19 32 0,22-32-6,0 0 1,-12 33 0,21-44 8,1 0 1,0 0 0,0 0 0,1 0-1,1 1 1,0-1 0,1 22-1,4 17 43,3 0 0,23 86 0,-24-118-22,0 0-1,2-1 1,0 0-1,1 0 1,0-1-1,2 0 1,0-1-1,0 0 0,1-1 1,1 0-1,1-1 1,0 0-1,0-1 1,1-1-1,1 0 1,0-1-1,0-1 1,1 0-1,0-1 1,29 8-1,25 2 257,0-4 1,1-3-1,0-3 0,132-2 1,-134-11 140,-1-3 1,0-3 0,91-27 0,-88 21-826,-71 16 304,0 1-1,-1 0 0,1 0 0,0-1 1,0 1-1,0 0 0,0 0 0,0 0 0,0 0 1,-1 0-1,1 0 0,0 0 0,0 0 1,0 0-1,0 1 0,0-1 0,0 0 0,-1 0 1,1 1-1,0-1 0,0 1 0,0-1 0,-1 1 1,2 0-1,0 15-766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020" cy="350520"/>
          </a:xfrm>
          <a:prstGeom prst="rect">
            <a:avLst/>
          </a:prstGeom>
        </p:spPr>
        <p:txBody>
          <a:bodyPr vert="horz" lIns="91647" tIns="45824" rIns="91647" bIns="45824"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5231962" y="0"/>
            <a:ext cx="4002020" cy="350520"/>
          </a:xfrm>
          <a:prstGeom prst="rect">
            <a:avLst/>
          </a:prstGeom>
        </p:spPr>
        <p:txBody>
          <a:bodyPr vert="horz" lIns="91647" tIns="45824" rIns="91647" bIns="45824" rtlCol="0"/>
          <a:lstStyle>
            <a:lvl1pPr algn="r">
              <a:defRPr sz="1200">
                <a:latin typeface="Calibri" panose="020F0502020204030204" pitchFamily="34" charset="0"/>
              </a:defRPr>
            </a:lvl1pPr>
          </a:lstStyle>
          <a:p>
            <a:fld id="{88970FE3-3ACB-419D-BE09-AA868D4ABA97}" type="datetimeFigureOut">
              <a:rPr lang="en-US" smtClean="0"/>
              <a:pPr/>
              <a:t>8/26/2023</a:t>
            </a:fld>
            <a:endParaRPr lang="en-US" dirty="0"/>
          </a:p>
        </p:txBody>
      </p:sp>
      <p:sp>
        <p:nvSpPr>
          <p:cNvPr id="4" name="Slide Image Placeholder 3"/>
          <p:cNvSpPr>
            <a:spLocks noGrp="1" noRot="1" noChangeAspect="1"/>
          </p:cNvSpPr>
          <p:nvPr>
            <p:ph type="sldImg" idx="2"/>
          </p:nvPr>
        </p:nvSpPr>
        <p:spPr>
          <a:xfrm>
            <a:off x="2281238" y="527050"/>
            <a:ext cx="4673600" cy="2628900"/>
          </a:xfrm>
          <a:prstGeom prst="rect">
            <a:avLst/>
          </a:prstGeom>
          <a:noFill/>
          <a:ln w="12700">
            <a:solidFill>
              <a:prstClr val="black"/>
            </a:solidFill>
          </a:ln>
        </p:spPr>
        <p:txBody>
          <a:bodyPr vert="horz" lIns="91647" tIns="45824" rIns="91647" bIns="45824" rtlCol="0" anchor="ctr"/>
          <a:lstStyle/>
          <a:p>
            <a:endParaRPr lang="en-US" dirty="0"/>
          </a:p>
        </p:txBody>
      </p:sp>
      <p:sp>
        <p:nvSpPr>
          <p:cNvPr id="5" name="Notes Placeholder 4"/>
          <p:cNvSpPr>
            <a:spLocks noGrp="1"/>
          </p:cNvSpPr>
          <p:nvPr>
            <p:ph type="body" sz="quarter" idx="3"/>
          </p:nvPr>
        </p:nvSpPr>
        <p:spPr>
          <a:xfrm>
            <a:off x="924029" y="3329940"/>
            <a:ext cx="7388022" cy="3154680"/>
          </a:xfrm>
          <a:prstGeom prst="rect">
            <a:avLst/>
          </a:prstGeom>
        </p:spPr>
        <p:txBody>
          <a:bodyPr vert="horz" lIns="91647" tIns="45824" rIns="91647" bIns="458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6658679"/>
            <a:ext cx="4002020" cy="350520"/>
          </a:xfrm>
          <a:prstGeom prst="rect">
            <a:avLst/>
          </a:prstGeom>
        </p:spPr>
        <p:txBody>
          <a:bodyPr vert="horz" lIns="91647" tIns="45824" rIns="91647" bIns="45824"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5231962" y="6658679"/>
            <a:ext cx="4002020" cy="350520"/>
          </a:xfrm>
          <a:prstGeom prst="rect">
            <a:avLst/>
          </a:prstGeom>
        </p:spPr>
        <p:txBody>
          <a:bodyPr vert="horz" lIns="91647" tIns="45824" rIns="91647" bIns="45824" rtlCol="0" anchor="b"/>
          <a:lstStyle>
            <a:lvl1pPr algn="r">
              <a:defRPr sz="1200">
                <a:latin typeface="Calibri" panose="020F0502020204030204" pitchFamily="34" charset="0"/>
              </a:defRPr>
            </a:lvl1pPr>
          </a:lstStyle>
          <a:p>
            <a:fld id="{9FC2FDB8-7725-4B7A-B26B-075CB60ADF58}" type="slidenum">
              <a:rPr lang="en-US" smtClean="0"/>
              <a:pPr/>
              <a:t>‹#›</a:t>
            </a:fld>
            <a:endParaRPr lang="en-US" dirty="0"/>
          </a:p>
        </p:txBody>
      </p:sp>
    </p:spTree>
    <p:extLst>
      <p:ext uri="{BB962C8B-B14F-4D97-AF65-F5344CB8AC3E}">
        <p14:creationId xmlns:p14="http://schemas.microsoft.com/office/powerpoint/2010/main" val="318897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98500"/>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1</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14</a:t>
            </a:fld>
            <a:endParaRPr lang="en-US"/>
          </a:p>
        </p:txBody>
      </p:sp>
    </p:spTree>
    <p:extLst>
      <p:ext uri="{BB962C8B-B14F-4D97-AF65-F5344CB8AC3E}">
        <p14:creationId xmlns:p14="http://schemas.microsoft.com/office/powerpoint/2010/main" val="2554864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15</a:t>
            </a:fld>
            <a:endParaRPr lang="en-US"/>
          </a:p>
        </p:txBody>
      </p:sp>
    </p:spTree>
    <p:extLst>
      <p:ext uri="{BB962C8B-B14F-4D97-AF65-F5344CB8AC3E}">
        <p14:creationId xmlns:p14="http://schemas.microsoft.com/office/powerpoint/2010/main" val="148953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16</a:t>
            </a:fld>
            <a:endParaRPr lang="en-US"/>
          </a:p>
        </p:txBody>
      </p:sp>
    </p:spTree>
    <p:extLst>
      <p:ext uri="{BB962C8B-B14F-4D97-AF65-F5344CB8AC3E}">
        <p14:creationId xmlns:p14="http://schemas.microsoft.com/office/powerpoint/2010/main" val="4220474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17</a:t>
            </a:fld>
            <a:endParaRPr lang="en-US"/>
          </a:p>
        </p:txBody>
      </p:sp>
    </p:spTree>
    <p:extLst>
      <p:ext uri="{BB962C8B-B14F-4D97-AF65-F5344CB8AC3E}">
        <p14:creationId xmlns:p14="http://schemas.microsoft.com/office/powerpoint/2010/main" val="3250699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18</a:t>
            </a:fld>
            <a:endParaRPr lang="en-US"/>
          </a:p>
        </p:txBody>
      </p:sp>
    </p:spTree>
    <p:extLst>
      <p:ext uri="{BB962C8B-B14F-4D97-AF65-F5344CB8AC3E}">
        <p14:creationId xmlns:p14="http://schemas.microsoft.com/office/powerpoint/2010/main" val="3725518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E9B992-0ED6-9D4C-A656-C3CD69D7F984}" type="slidenum">
              <a:rPr lang="en-US"/>
              <a:pPr/>
              <a:t>19</a:t>
            </a:fld>
            <a:endParaRPr lang="en-US"/>
          </a:p>
        </p:txBody>
      </p:sp>
      <p:sp>
        <p:nvSpPr>
          <p:cNvPr id="203778" name="Rectangle 2"/>
          <p:cNvSpPr>
            <a:spLocks noGrp="1" noRot="1" noChangeAspect="1" noChangeArrowheads="1" noTextEdit="1"/>
          </p:cNvSpPr>
          <p:nvPr>
            <p:ph type="sldImg"/>
          </p:nvPr>
        </p:nvSpPr>
        <p:spPr>
          <a:xfrm>
            <a:off x="2281238" y="527050"/>
            <a:ext cx="4673600" cy="2628900"/>
          </a:xfrm>
          <a:ln/>
          <a:extLst>
            <a:ext uri="{FAA26D3D-D897-4be2-8F04-BA451C77F1D7}">
              <ma14:placeholderFlag xmlns="" xmlns:ma14="http://schemas.microsoft.com/office/mac/drawingml/2011/main" val="1"/>
            </a:ext>
          </a:extLst>
        </p:spPr>
      </p:sp>
      <p:sp>
        <p:nvSpPr>
          <p:cNvPr id="203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64939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r>
              <a:rPr lang="en-US" dirty="0"/>
              <a:t>2 ½ min</a:t>
            </a:r>
          </a:p>
        </p:txBody>
      </p:sp>
      <p:sp>
        <p:nvSpPr>
          <p:cNvPr id="4" name="Slide Number Placeholder 3"/>
          <p:cNvSpPr>
            <a:spLocks noGrp="1"/>
          </p:cNvSpPr>
          <p:nvPr>
            <p:ph type="sldNum" sz="quarter" idx="10"/>
          </p:nvPr>
        </p:nvSpPr>
        <p:spPr/>
        <p:txBody>
          <a:bodyPr/>
          <a:lstStyle/>
          <a:p>
            <a:fld id="{700427D6-D8CA-4930-B69E-43171D1651CD}" type="slidenum">
              <a:rPr lang="en-US" smtClean="0"/>
              <a:t>20</a:t>
            </a:fld>
            <a:endParaRPr lang="en-US"/>
          </a:p>
        </p:txBody>
      </p:sp>
    </p:spTree>
    <p:extLst>
      <p:ext uri="{BB962C8B-B14F-4D97-AF65-F5344CB8AC3E}">
        <p14:creationId xmlns:p14="http://schemas.microsoft.com/office/powerpoint/2010/main" val="1345585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24</a:t>
            </a:fld>
            <a:endParaRPr lang="en-US" dirty="0"/>
          </a:p>
        </p:txBody>
      </p:sp>
    </p:spTree>
    <p:extLst>
      <p:ext uri="{BB962C8B-B14F-4D97-AF65-F5344CB8AC3E}">
        <p14:creationId xmlns:p14="http://schemas.microsoft.com/office/powerpoint/2010/main" val="3036033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25</a:t>
            </a:fld>
            <a:endParaRPr lang="en-US"/>
          </a:p>
        </p:txBody>
      </p:sp>
    </p:spTree>
    <p:extLst>
      <p:ext uri="{BB962C8B-B14F-4D97-AF65-F5344CB8AC3E}">
        <p14:creationId xmlns:p14="http://schemas.microsoft.com/office/powerpoint/2010/main" val="1322806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26</a:t>
            </a:fld>
            <a:endParaRPr lang="en-US"/>
          </a:p>
        </p:txBody>
      </p:sp>
    </p:spTree>
    <p:extLst>
      <p:ext uri="{BB962C8B-B14F-4D97-AF65-F5344CB8AC3E}">
        <p14:creationId xmlns:p14="http://schemas.microsoft.com/office/powerpoint/2010/main" val="3219838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r>
              <a:rPr lang="en-US" dirty="0" err="1"/>
              <a:t>dNTP</a:t>
            </a:r>
            <a:r>
              <a:rPr lang="en-US" dirty="0"/>
              <a:t> </a:t>
            </a:r>
            <a:r>
              <a:rPr lang="en-US" dirty="0" err="1"/>
              <a:t>deoxyribonuceleoside</a:t>
            </a:r>
            <a:r>
              <a:rPr lang="en-US" baseline="0" dirty="0"/>
              <a:t> triphosphate. </a:t>
            </a:r>
            <a:endParaRPr lang="en-US" dirty="0"/>
          </a:p>
        </p:txBody>
      </p:sp>
      <p:sp>
        <p:nvSpPr>
          <p:cNvPr id="4" name="Slide Number Placeholder 3"/>
          <p:cNvSpPr>
            <a:spLocks noGrp="1"/>
          </p:cNvSpPr>
          <p:nvPr>
            <p:ph type="sldNum" sz="quarter" idx="10"/>
          </p:nvPr>
        </p:nvSpPr>
        <p:spPr/>
        <p:txBody>
          <a:bodyPr/>
          <a:lstStyle/>
          <a:p>
            <a:fld id="{D5EC8971-9724-4B6A-B58D-BBE7BD1634F0}" type="slidenum">
              <a:rPr lang="en-US" smtClean="0"/>
              <a:t>2</a:t>
            </a:fld>
            <a:endParaRPr lang="en-US"/>
          </a:p>
        </p:txBody>
      </p:sp>
    </p:spTree>
    <p:extLst>
      <p:ext uri="{BB962C8B-B14F-4D97-AF65-F5344CB8AC3E}">
        <p14:creationId xmlns:p14="http://schemas.microsoft.com/office/powerpoint/2010/main" val="3179696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27</a:t>
            </a:fld>
            <a:endParaRPr lang="en-US"/>
          </a:p>
        </p:txBody>
      </p:sp>
    </p:spTree>
    <p:extLst>
      <p:ext uri="{BB962C8B-B14F-4D97-AF65-F5344CB8AC3E}">
        <p14:creationId xmlns:p14="http://schemas.microsoft.com/office/powerpoint/2010/main" val="4166770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28</a:t>
            </a:fld>
            <a:endParaRPr lang="en-US" dirty="0"/>
          </a:p>
        </p:txBody>
      </p:sp>
    </p:spTree>
    <p:extLst>
      <p:ext uri="{BB962C8B-B14F-4D97-AF65-F5344CB8AC3E}">
        <p14:creationId xmlns:p14="http://schemas.microsoft.com/office/powerpoint/2010/main" val="1924525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29</a:t>
            </a:fld>
            <a:endParaRPr lang="en-US" dirty="0"/>
          </a:p>
        </p:txBody>
      </p:sp>
    </p:spTree>
    <p:extLst>
      <p:ext uri="{BB962C8B-B14F-4D97-AF65-F5344CB8AC3E}">
        <p14:creationId xmlns:p14="http://schemas.microsoft.com/office/powerpoint/2010/main" val="2414815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3.7 e 50 cells</a:t>
            </a:r>
          </a:p>
          <a:p>
            <a:endParaRPr lang="en-US" dirty="0"/>
          </a:p>
          <a:p>
            <a:endParaRPr lang="en-US" dirty="0"/>
          </a:p>
        </p:txBody>
      </p:sp>
      <p:sp>
        <p:nvSpPr>
          <p:cNvPr id="4" name="Slide Number Placeholder 3"/>
          <p:cNvSpPr>
            <a:spLocks noGrp="1"/>
          </p:cNvSpPr>
          <p:nvPr>
            <p:ph type="sldNum" sz="quarter" idx="5"/>
          </p:nvPr>
        </p:nvSpPr>
        <p:spPr/>
        <p:txBody>
          <a:bodyPr/>
          <a:lstStyle/>
          <a:p>
            <a:fld id="{AA346555-CBEA-134C-85F0-68E8AF9BFC67}" type="slidenum">
              <a:rPr lang="en-US" smtClean="0"/>
              <a:t>30</a:t>
            </a:fld>
            <a:endParaRPr lang="en-US"/>
          </a:p>
        </p:txBody>
      </p:sp>
    </p:spTree>
    <p:extLst>
      <p:ext uri="{BB962C8B-B14F-4D97-AF65-F5344CB8AC3E}">
        <p14:creationId xmlns:p14="http://schemas.microsoft.com/office/powerpoint/2010/main" val="3596978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32</a:t>
            </a:fld>
            <a:endParaRPr lang="en-US" dirty="0"/>
          </a:p>
        </p:txBody>
      </p:sp>
    </p:spTree>
    <p:extLst>
      <p:ext uri="{BB962C8B-B14F-4D97-AF65-F5344CB8AC3E}">
        <p14:creationId xmlns:p14="http://schemas.microsoft.com/office/powerpoint/2010/main" val="198567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3</a:t>
            </a:fld>
            <a:endParaRPr lang="en-US"/>
          </a:p>
        </p:txBody>
      </p:sp>
    </p:spTree>
    <p:extLst>
      <p:ext uri="{BB962C8B-B14F-4D97-AF65-F5344CB8AC3E}">
        <p14:creationId xmlns:p14="http://schemas.microsoft.com/office/powerpoint/2010/main" val="3582420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47557">
              <a:defRPr/>
            </a:pPr>
            <a:fld id="{700427D6-D8CA-4930-B69E-43171D1651CD}" type="slidenum">
              <a:rPr lang="en-US">
                <a:solidFill>
                  <a:prstClr val="black"/>
                </a:solidFill>
                <a:latin typeface="Calibri"/>
              </a:rPr>
              <a:pPr defTabSz="847557">
                <a:defRPr/>
              </a:pPr>
              <a:t>4</a:t>
            </a:fld>
            <a:endParaRPr lang="en-US">
              <a:solidFill>
                <a:prstClr val="black"/>
              </a:solidFill>
              <a:latin typeface="Calibri"/>
            </a:endParaRPr>
          </a:p>
        </p:txBody>
      </p:sp>
    </p:spTree>
    <p:extLst>
      <p:ext uri="{BB962C8B-B14F-4D97-AF65-F5344CB8AC3E}">
        <p14:creationId xmlns:p14="http://schemas.microsoft.com/office/powerpoint/2010/main" val="801673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6</a:t>
            </a:fld>
            <a:endParaRPr lang="en-US"/>
          </a:p>
        </p:txBody>
      </p:sp>
    </p:spTree>
    <p:extLst>
      <p:ext uri="{BB962C8B-B14F-4D97-AF65-F5344CB8AC3E}">
        <p14:creationId xmlns:p14="http://schemas.microsoft.com/office/powerpoint/2010/main" val="1152573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7</a:t>
            </a:fld>
            <a:endParaRPr lang="en-US"/>
          </a:p>
        </p:txBody>
      </p:sp>
    </p:spTree>
    <p:extLst>
      <p:ext uri="{BB962C8B-B14F-4D97-AF65-F5344CB8AC3E}">
        <p14:creationId xmlns:p14="http://schemas.microsoft.com/office/powerpoint/2010/main" val="3094329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8</a:t>
            </a:fld>
            <a:endParaRPr lang="en-US"/>
          </a:p>
        </p:txBody>
      </p:sp>
    </p:spTree>
    <p:extLst>
      <p:ext uri="{BB962C8B-B14F-4D97-AF65-F5344CB8AC3E}">
        <p14:creationId xmlns:p14="http://schemas.microsoft.com/office/powerpoint/2010/main" val="2778510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9</a:t>
            </a:fld>
            <a:endParaRPr lang="en-US"/>
          </a:p>
        </p:txBody>
      </p:sp>
    </p:spTree>
    <p:extLst>
      <p:ext uri="{BB962C8B-B14F-4D97-AF65-F5344CB8AC3E}">
        <p14:creationId xmlns:p14="http://schemas.microsoft.com/office/powerpoint/2010/main" val="1856659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47557">
              <a:defRPr/>
            </a:pPr>
            <a:fld id="{700427D6-D8CA-4930-B69E-43171D1651CD}" type="slidenum">
              <a:rPr lang="en-US">
                <a:solidFill>
                  <a:prstClr val="black"/>
                </a:solidFill>
              </a:rPr>
              <a:pPr defTabSz="847557">
                <a:defRPr/>
              </a:pPr>
              <a:t>10</a:t>
            </a:fld>
            <a:endParaRPr lang="en-US" dirty="0">
              <a:solidFill>
                <a:prstClr val="black"/>
              </a:solidFill>
            </a:endParaRPr>
          </a:p>
        </p:txBody>
      </p:sp>
    </p:spTree>
    <p:extLst>
      <p:ext uri="{BB962C8B-B14F-4D97-AF65-F5344CB8AC3E}">
        <p14:creationId xmlns:p14="http://schemas.microsoft.com/office/powerpoint/2010/main" val="2690497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0924BD-AAB0-4C74-BD35-17ADF2910606}" type="datetime1">
              <a:rPr lang="en-US" smtClean="0"/>
              <a:t>8/26/2023</a:t>
            </a:fld>
            <a:endParaRPr lang="en-US"/>
          </a:p>
        </p:txBody>
      </p:sp>
      <p:sp>
        <p:nvSpPr>
          <p:cNvPr id="5" name="Footer Placeholder 4"/>
          <p:cNvSpPr>
            <a:spLocks noGrp="1"/>
          </p:cNvSpPr>
          <p:nvPr>
            <p:ph type="ftr" sz="quarter" idx="11"/>
          </p:nvPr>
        </p:nvSpPr>
        <p:spPr/>
        <p:txBody>
          <a:bodyPr/>
          <a:lstStyle/>
          <a:p>
            <a:r>
              <a:rPr lang="en-US"/>
              <a:t>D &amp; D - Lec 3 -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3695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9C7B91-B0EE-4B3A-A241-9E186E0A284D}" type="datetime1">
              <a:rPr lang="en-US" smtClean="0"/>
              <a:t>8/26/2023</a:t>
            </a:fld>
            <a:endParaRPr lang="en-US"/>
          </a:p>
        </p:txBody>
      </p:sp>
      <p:sp>
        <p:nvSpPr>
          <p:cNvPr id="5" name="Footer Placeholder 4"/>
          <p:cNvSpPr>
            <a:spLocks noGrp="1"/>
          </p:cNvSpPr>
          <p:nvPr>
            <p:ph type="ftr" sz="quarter" idx="11"/>
          </p:nvPr>
        </p:nvSpPr>
        <p:spPr/>
        <p:txBody>
          <a:bodyPr/>
          <a:lstStyle/>
          <a:p>
            <a:r>
              <a:rPr lang="en-US"/>
              <a:t>D &amp; D - Lec 3 -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42174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189E0-D68E-4196-90DA-4D51D6A8AB02}" type="datetime1">
              <a:rPr lang="en-US" smtClean="0"/>
              <a:t>8/26/2023</a:t>
            </a:fld>
            <a:endParaRPr lang="en-US"/>
          </a:p>
        </p:txBody>
      </p:sp>
      <p:sp>
        <p:nvSpPr>
          <p:cNvPr id="5" name="Footer Placeholder 4"/>
          <p:cNvSpPr>
            <a:spLocks noGrp="1"/>
          </p:cNvSpPr>
          <p:nvPr>
            <p:ph type="ftr" sz="quarter" idx="11"/>
          </p:nvPr>
        </p:nvSpPr>
        <p:spPr/>
        <p:txBody>
          <a:bodyPr/>
          <a:lstStyle/>
          <a:p>
            <a:r>
              <a:rPr lang="en-US"/>
              <a:t>D &amp; D - Lec 3 -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56830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2F6CB5-7BE1-4AE5-B0E8-305980389BB3}" type="datetime1">
              <a:rPr lang="en-US" smtClean="0"/>
              <a:t>8/26/2023</a:t>
            </a:fld>
            <a:endParaRPr lang="en-US"/>
          </a:p>
        </p:txBody>
      </p:sp>
      <p:sp>
        <p:nvSpPr>
          <p:cNvPr id="5" name="Footer Placeholder 4"/>
          <p:cNvSpPr>
            <a:spLocks noGrp="1"/>
          </p:cNvSpPr>
          <p:nvPr>
            <p:ph type="ftr" sz="quarter" idx="11"/>
          </p:nvPr>
        </p:nvSpPr>
        <p:spPr/>
        <p:txBody>
          <a:bodyPr/>
          <a:lstStyle/>
          <a:p>
            <a:r>
              <a:rPr lang="en-US"/>
              <a:t>D &amp; D - Lec 3 -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81789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0679F2-9EA5-4811-968E-2EC02F206EAA}" type="datetime1">
              <a:rPr lang="en-US" smtClean="0"/>
              <a:t>8/26/2023</a:t>
            </a:fld>
            <a:endParaRPr lang="en-US"/>
          </a:p>
        </p:txBody>
      </p:sp>
      <p:sp>
        <p:nvSpPr>
          <p:cNvPr id="5" name="Footer Placeholder 4"/>
          <p:cNvSpPr>
            <a:spLocks noGrp="1"/>
          </p:cNvSpPr>
          <p:nvPr>
            <p:ph type="ftr" sz="quarter" idx="11"/>
          </p:nvPr>
        </p:nvSpPr>
        <p:spPr/>
        <p:txBody>
          <a:bodyPr/>
          <a:lstStyle/>
          <a:p>
            <a:r>
              <a:rPr lang="en-US"/>
              <a:t>D &amp; D - Lec 3 -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2192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AFB443-2474-48A0-BD04-AAE01EAE5BF9}" type="datetime1">
              <a:rPr lang="en-US" smtClean="0"/>
              <a:t>8/26/2023</a:t>
            </a:fld>
            <a:endParaRPr lang="en-US"/>
          </a:p>
        </p:txBody>
      </p:sp>
      <p:sp>
        <p:nvSpPr>
          <p:cNvPr id="6" name="Footer Placeholder 5"/>
          <p:cNvSpPr>
            <a:spLocks noGrp="1"/>
          </p:cNvSpPr>
          <p:nvPr>
            <p:ph type="ftr" sz="quarter" idx="11"/>
          </p:nvPr>
        </p:nvSpPr>
        <p:spPr/>
        <p:txBody>
          <a:bodyPr/>
          <a:lstStyle/>
          <a:p>
            <a:r>
              <a:rPr lang="en-US"/>
              <a:t>D &amp; D - Lec 3 - Fall 2023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1414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61363B-AD27-424C-9488-B1CF873E4453}" type="datetime1">
              <a:rPr lang="en-US" smtClean="0"/>
              <a:t>8/26/2023</a:t>
            </a:fld>
            <a:endParaRPr lang="en-US"/>
          </a:p>
        </p:txBody>
      </p:sp>
      <p:sp>
        <p:nvSpPr>
          <p:cNvPr id="8" name="Footer Placeholder 7"/>
          <p:cNvSpPr>
            <a:spLocks noGrp="1"/>
          </p:cNvSpPr>
          <p:nvPr>
            <p:ph type="ftr" sz="quarter" idx="11"/>
          </p:nvPr>
        </p:nvSpPr>
        <p:spPr/>
        <p:txBody>
          <a:bodyPr/>
          <a:lstStyle/>
          <a:p>
            <a:r>
              <a:rPr lang="en-US"/>
              <a:t>D &amp; D - Lec 3 - Fall 2023</a:t>
            </a:r>
          </a:p>
        </p:txBody>
      </p:sp>
      <p:sp>
        <p:nvSpPr>
          <p:cNvPr id="9" name="Slide Number Placeholder 8"/>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8108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3D50EF-ECCB-48F7-8576-5616A2B61D88}" type="datetime1">
              <a:rPr lang="en-US" smtClean="0"/>
              <a:t>8/26/2023</a:t>
            </a:fld>
            <a:endParaRPr lang="en-US"/>
          </a:p>
        </p:txBody>
      </p:sp>
      <p:sp>
        <p:nvSpPr>
          <p:cNvPr id="4" name="Footer Placeholder 3"/>
          <p:cNvSpPr>
            <a:spLocks noGrp="1"/>
          </p:cNvSpPr>
          <p:nvPr>
            <p:ph type="ftr" sz="quarter" idx="11"/>
          </p:nvPr>
        </p:nvSpPr>
        <p:spPr/>
        <p:txBody>
          <a:bodyPr/>
          <a:lstStyle/>
          <a:p>
            <a:r>
              <a:rPr lang="en-US"/>
              <a:t>D &amp; D - Lec 3 - Fall 2023</a:t>
            </a:r>
          </a:p>
        </p:txBody>
      </p:sp>
      <p:sp>
        <p:nvSpPr>
          <p:cNvPr id="5" name="Slide Number Placeholder 4"/>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64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720D05-F143-4EB6-BA06-0470E05013FF}" type="datetime1">
              <a:rPr lang="en-US" smtClean="0"/>
              <a:t>8/26/2023</a:t>
            </a:fld>
            <a:endParaRPr lang="en-US"/>
          </a:p>
        </p:txBody>
      </p:sp>
      <p:sp>
        <p:nvSpPr>
          <p:cNvPr id="3" name="Footer Placeholder 2"/>
          <p:cNvSpPr>
            <a:spLocks noGrp="1"/>
          </p:cNvSpPr>
          <p:nvPr>
            <p:ph type="ftr" sz="quarter" idx="11"/>
          </p:nvPr>
        </p:nvSpPr>
        <p:spPr/>
        <p:txBody>
          <a:bodyPr/>
          <a:lstStyle/>
          <a:p>
            <a:r>
              <a:rPr lang="en-US"/>
              <a:t>D &amp; D - Lec 3 - Fall 2023</a:t>
            </a:r>
          </a:p>
        </p:txBody>
      </p:sp>
      <p:sp>
        <p:nvSpPr>
          <p:cNvPr id="4" name="Slide Number Placeholder 3"/>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0173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ADA731-EEFA-459C-8520-56B6F155158E}" type="datetime1">
              <a:rPr lang="en-US" smtClean="0"/>
              <a:t>8/26/2023</a:t>
            </a:fld>
            <a:endParaRPr lang="en-US"/>
          </a:p>
        </p:txBody>
      </p:sp>
      <p:sp>
        <p:nvSpPr>
          <p:cNvPr id="6" name="Footer Placeholder 5"/>
          <p:cNvSpPr>
            <a:spLocks noGrp="1"/>
          </p:cNvSpPr>
          <p:nvPr>
            <p:ph type="ftr" sz="quarter" idx="11"/>
          </p:nvPr>
        </p:nvSpPr>
        <p:spPr/>
        <p:txBody>
          <a:bodyPr/>
          <a:lstStyle/>
          <a:p>
            <a:r>
              <a:rPr lang="en-US"/>
              <a:t>D &amp; D - Lec 3 - Fall 2023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22493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29AD53-60BE-4D63-8DE2-38AAFC444737}" type="datetime1">
              <a:rPr lang="en-US" smtClean="0"/>
              <a:t>8/26/2023</a:t>
            </a:fld>
            <a:endParaRPr lang="en-US"/>
          </a:p>
        </p:txBody>
      </p:sp>
      <p:sp>
        <p:nvSpPr>
          <p:cNvPr id="6" name="Footer Placeholder 5"/>
          <p:cNvSpPr>
            <a:spLocks noGrp="1"/>
          </p:cNvSpPr>
          <p:nvPr>
            <p:ph type="ftr" sz="quarter" idx="11"/>
          </p:nvPr>
        </p:nvSpPr>
        <p:spPr/>
        <p:txBody>
          <a:bodyPr/>
          <a:lstStyle/>
          <a:p>
            <a:r>
              <a:rPr lang="en-US"/>
              <a:t>D &amp; D - Lec 3 - Fall 2023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68571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9B694486-A15A-4208-B62A-4BF5B66DD14D}" type="datetime1">
              <a:rPr lang="en-US" smtClean="0"/>
              <a:t>8/26/2023</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r>
              <a:rPr lang="en-US"/>
              <a:t>D &amp; D - Lec 3 - Fall 2023</a:t>
            </a:r>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DC3BB032-4020-48F4-953B-341806DC4A2B}" type="slidenum">
              <a:rPr lang="en-US" smtClean="0"/>
              <a:pPr/>
              <a:t>‹#›</a:t>
            </a:fld>
            <a:endParaRPr lang="en-US" dirty="0"/>
          </a:p>
        </p:txBody>
      </p:sp>
    </p:spTree>
    <p:extLst>
      <p:ext uri="{BB962C8B-B14F-4D97-AF65-F5344CB8AC3E}">
        <p14:creationId xmlns:p14="http://schemas.microsoft.com/office/powerpoint/2010/main" val="188949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377" rtl="0" eaLnBrk="1" latinLnBrk="0" hangingPunct="1">
        <a:spcBef>
          <a:spcPct val="0"/>
        </a:spcBef>
        <a:buNone/>
        <a:defRPr sz="4400" kern="1200">
          <a:solidFill>
            <a:schemeClr val="tx1"/>
          </a:solidFill>
          <a:latin typeface="Calibri" panose="020F0502020204030204" pitchFamily="34" charset="0"/>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Calibri" panose="020F050202020403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Calibri" panose="020F050202020403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Calibri" panose="020F050202020403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6" Type="http://schemas.openxmlformats.org/officeDocument/2006/relationships/image" Target="../media/image866.png"/><Relationship Id="rId21" Type="http://schemas.openxmlformats.org/officeDocument/2006/relationships/customXml" Target="../ink/ink845.xml"/><Relationship Id="rId42" Type="http://schemas.openxmlformats.org/officeDocument/2006/relationships/image" Target="../media/image874.png"/><Relationship Id="rId47" Type="http://schemas.openxmlformats.org/officeDocument/2006/relationships/customXml" Target="../ink/ink858.xml"/><Relationship Id="rId63" Type="http://schemas.openxmlformats.org/officeDocument/2006/relationships/customXml" Target="../ink/ink866.xml"/><Relationship Id="rId68" Type="http://schemas.openxmlformats.org/officeDocument/2006/relationships/image" Target="../media/image887.png"/><Relationship Id="rId84" Type="http://schemas.openxmlformats.org/officeDocument/2006/relationships/image" Target="../media/image895.png"/><Relationship Id="rId89" Type="http://schemas.openxmlformats.org/officeDocument/2006/relationships/customXml" Target="../ink/ink879.xml"/><Relationship Id="rId112" Type="http://schemas.openxmlformats.org/officeDocument/2006/relationships/image" Target="../media/image909.png"/><Relationship Id="rId16" Type="http://schemas.openxmlformats.org/officeDocument/2006/relationships/image" Target="../media/image861.png"/><Relationship Id="rId107" Type="http://schemas.openxmlformats.org/officeDocument/2006/relationships/customXml" Target="../ink/ink888.xml"/><Relationship Id="rId11" Type="http://schemas.openxmlformats.org/officeDocument/2006/relationships/customXml" Target="../ink/ink840.xml"/><Relationship Id="rId32" Type="http://schemas.openxmlformats.org/officeDocument/2006/relationships/image" Target="../media/image869.png"/><Relationship Id="rId37" Type="http://schemas.openxmlformats.org/officeDocument/2006/relationships/customXml" Target="../ink/ink853.xml"/><Relationship Id="rId53" Type="http://schemas.openxmlformats.org/officeDocument/2006/relationships/customXml" Target="../ink/ink861.xml"/><Relationship Id="rId58" Type="http://schemas.openxmlformats.org/officeDocument/2006/relationships/image" Target="../media/image882.png"/><Relationship Id="rId74" Type="http://schemas.openxmlformats.org/officeDocument/2006/relationships/image" Target="../media/image890.png"/><Relationship Id="rId79" Type="http://schemas.openxmlformats.org/officeDocument/2006/relationships/customXml" Target="../ink/ink874.xml"/><Relationship Id="rId102" Type="http://schemas.openxmlformats.org/officeDocument/2006/relationships/image" Target="../media/image904.png"/><Relationship Id="rId5" Type="http://schemas.openxmlformats.org/officeDocument/2006/relationships/customXml" Target="../ink/ink837.xml"/><Relationship Id="rId90" Type="http://schemas.openxmlformats.org/officeDocument/2006/relationships/image" Target="../media/image898.png"/><Relationship Id="rId95" Type="http://schemas.openxmlformats.org/officeDocument/2006/relationships/customXml" Target="../ink/ink882.xml"/><Relationship Id="rId22" Type="http://schemas.openxmlformats.org/officeDocument/2006/relationships/image" Target="../media/image864.png"/><Relationship Id="rId27" Type="http://schemas.openxmlformats.org/officeDocument/2006/relationships/customXml" Target="../ink/ink848.xml"/><Relationship Id="rId43" Type="http://schemas.openxmlformats.org/officeDocument/2006/relationships/customXml" Target="../ink/ink856.xml"/><Relationship Id="rId48" Type="http://schemas.openxmlformats.org/officeDocument/2006/relationships/image" Target="../media/image877.png"/><Relationship Id="rId64" Type="http://schemas.openxmlformats.org/officeDocument/2006/relationships/image" Target="../media/image885.png"/><Relationship Id="rId69" Type="http://schemas.openxmlformats.org/officeDocument/2006/relationships/customXml" Target="../ink/ink869.xml"/><Relationship Id="rId113" Type="http://schemas.openxmlformats.org/officeDocument/2006/relationships/customXml" Target="../ink/ink891.xml"/><Relationship Id="rId80" Type="http://schemas.openxmlformats.org/officeDocument/2006/relationships/image" Target="../media/image893.png"/><Relationship Id="rId85" Type="http://schemas.openxmlformats.org/officeDocument/2006/relationships/customXml" Target="../ink/ink877.xml"/><Relationship Id="rId12" Type="http://schemas.openxmlformats.org/officeDocument/2006/relationships/image" Target="../media/image859.png"/><Relationship Id="rId17" Type="http://schemas.openxmlformats.org/officeDocument/2006/relationships/customXml" Target="../ink/ink843.xml"/><Relationship Id="rId33" Type="http://schemas.openxmlformats.org/officeDocument/2006/relationships/customXml" Target="../ink/ink851.xml"/><Relationship Id="rId38" Type="http://schemas.openxmlformats.org/officeDocument/2006/relationships/image" Target="../media/image872.png"/><Relationship Id="rId59" Type="http://schemas.openxmlformats.org/officeDocument/2006/relationships/customXml" Target="../ink/ink864.xml"/><Relationship Id="rId103" Type="http://schemas.openxmlformats.org/officeDocument/2006/relationships/customXml" Target="../ink/ink886.xml"/><Relationship Id="rId108" Type="http://schemas.openxmlformats.org/officeDocument/2006/relationships/image" Target="../media/image907.png"/><Relationship Id="rId54" Type="http://schemas.openxmlformats.org/officeDocument/2006/relationships/image" Target="../media/image880.png"/><Relationship Id="rId70" Type="http://schemas.openxmlformats.org/officeDocument/2006/relationships/image" Target="../media/image888.png"/><Relationship Id="rId75" Type="http://schemas.openxmlformats.org/officeDocument/2006/relationships/customXml" Target="../ink/ink872.xml"/><Relationship Id="rId91" Type="http://schemas.openxmlformats.org/officeDocument/2006/relationships/customXml" Target="../ink/ink880.xml"/><Relationship Id="rId96" Type="http://schemas.openxmlformats.org/officeDocument/2006/relationships/image" Target="../media/image901.png"/><Relationship Id="rId1" Type="http://schemas.openxmlformats.org/officeDocument/2006/relationships/slideLayout" Target="../slideLayouts/slideLayout7.xml"/><Relationship Id="rId6" Type="http://schemas.openxmlformats.org/officeDocument/2006/relationships/image" Target="../media/image856.png"/><Relationship Id="rId15" Type="http://schemas.openxmlformats.org/officeDocument/2006/relationships/customXml" Target="../ink/ink842.xml"/><Relationship Id="rId23" Type="http://schemas.openxmlformats.org/officeDocument/2006/relationships/customXml" Target="../ink/ink846.xml"/><Relationship Id="rId28" Type="http://schemas.openxmlformats.org/officeDocument/2006/relationships/image" Target="../media/image867.png"/><Relationship Id="rId36" Type="http://schemas.openxmlformats.org/officeDocument/2006/relationships/image" Target="../media/image871.png"/><Relationship Id="rId49" Type="http://schemas.openxmlformats.org/officeDocument/2006/relationships/customXml" Target="../ink/ink859.xml"/><Relationship Id="rId57" Type="http://schemas.openxmlformats.org/officeDocument/2006/relationships/customXml" Target="../ink/ink863.xml"/><Relationship Id="rId106" Type="http://schemas.openxmlformats.org/officeDocument/2006/relationships/image" Target="../media/image906.png"/><Relationship Id="rId114" Type="http://schemas.openxmlformats.org/officeDocument/2006/relationships/image" Target="../media/image910.png"/><Relationship Id="rId10" Type="http://schemas.openxmlformats.org/officeDocument/2006/relationships/image" Target="../media/image858.png"/><Relationship Id="rId31" Type="http://schemas.openxmlformats.org/officeDocument/2006/relationships/customXml" Target="../ink/ink850.xml"/><Relationship Id="rId44" Type="http://schemas.openxmlformats.org/officeDocument/2006/relationships/image" Target="../media/image875.png"/><Relationship Id="rId52" Type="http://schemas.openxmlformats.org/officeDocument/2006/relationships/image" Target="../media/image879.png"/><Relationship Id="rId60" Type="http://schemas.openxmlformats.org/officeDocument/2006/relationships/image" Target="../media/image883.png"/><Relationship Id="rId65" Type="http://schemas.openxmlformats.org/officeDocument/2006/relationships/customXml" Target="../ink/ink867.xml"/><Relationship Id="rId73" Type="http://schemas.openxmlformats.org/officeDocument/2006/relationships/customXml" Target="../ink/ink871.xml"/><Relationship Id="rId78" Type="http://schemas.openxmlformats.org/officeDocument/2006/relationships/image" Target="../media/image892.png"/><Relationship Id="rId81" Type="http://schemas.openxmlformats.org/officeDocument/2006/relationships/customXml" Target="../ink/ink875.xml"/><Relationship Id="rId86" Type="http://schemas.openxmlformats.org/officeDocument/2006/relationships/image" Target="../media/image896.png"/><Relationship Id="rId94" Type="http://schemas.openxmlformats.org/officeDocument/2006/relationships/image" Target="../media/image900.png"/><Relationship Id="rId99" Type="http://schemas.openxmlformats.org/officeDocument/2006/relationships/customXml" Target="../ink/ink884.xml"/><Relationship Id="rId101" Type="http://schemas.openxmlformats.org/officeDocument/2006/relationships/customXml" Target="../ink/ink885.xml"/><Relationship Id="rId4" Type="http://schemas.openxmlformats.org/officeDocument/2006/relationships/chart" Target="../charts/chart1.xml"/><Relationship Id="rId9" Type="http://schemas.openxmlformats.org/officeDocument/2006/relationships/customXml" Target="../ink/ink839.xml"/><Relationship Id="rId13" Type="http://schemas.openxmlformats.org/officeDocument/2006/relationships/customXml" Target="../ink/ink841.xml"/><Relationship Id="rId18" Type="http://schemas.openxmlformats.org/officeDocument/2006/relationships/image" Target="../media/image862.png"/><Relationship Id="rId39" Type="http://schemas.openxmlformats.org/officeDocument/2006/relationships/customXml" Target="../ink/ink854.xml"/><Relationship Id="rId109" Type="http://schemas.openxmlformats.org/officeDocument/2006/relationships/customXml" Target="../ink/ink889.xml"/><Relationship Id="rId34" Type="http://schemas.openxmlformats.org/officeDocument/2006/relationships/image" Target="../media/image870.png"/><Relationship Id="rId50" Type="http://schemas.openxmlformats.org/officeDocument/2006/relationships/image" Target="../media/image878.png"/><Relationship Id="rId55" Type="http://schemas.openxmlformats.org/officeDocument/2006/relationships/customXml" Target="../ink/ink862.xml"/><Relationship Id="rId76" Type="http://schemas.openxmlformats.org/officeDocument/2006/relationships/image" Target="../media/image891.png"/><Relationship Id="rId97" Type="http://schemas.openxmlformats.org/officeDocument/2006/relationships/customXml" Target="../ink/ink883.xml"/><Relationship Id="rId104" Type="http://schemas.openxmlformats.org/officeDocument/2006/relationships/image" Target="../media/image905.png"/><Relationship Id="rId7" Type="http://schemas.openxmlformats.org/officeDocument/2006/relationships/customXml" Target="../ink/ink838.xml"/><Relationship Id="rId71" Type="http://schemas.openxmlformats.org/officeDocument/2006/relationships/customXml" Target="../ink/ink870.xml"/><Relationship Id="rId92" Type="http://schemas.openxmlformats.org/officeDocument/2006/relationships/image" Target="../media/image899.png"/><Relationship Id="rId2" Type="http://schemas.openxmlformats.org/officeDocument/2006/relationships/notesSlide" Target="../notesSlides/notesSlide9.xml"/><Relationship Id="rId29" Type="http://schemas.openxmlformats.org/officeDocument/2006/relationships/customXml" Target="../ink/ink849.xml"/><Relationship Id="rId24" Type="http://schemas.openxmlformats.org/officeDocument/2006/relationships/image" Target="../media/image865.png"/><Relationship Id="rId40" Type="http://schemas.openxmlformats.org/officeDocument/2006/relationships/image" Target="../media/image873.png"/><Relationship Id="rId45" Type="http://schemas.openxmlformats.org/officeDocument/2006/relationships/customXml" Target="../ink/ink857.xml"/><Relationship Id="rId66" Type="http://schemas.openxmlformats.org/officeDocument/2006/relationships/image" Target="../media/image886.png"/><Relationship Id="rId87" Type="http://schemas.openxmlformats.org/officeDocument/2006/relationships/customXml" Target="../ink/ink878.xml"/><Relationship Id="rId110" Type="http://schemas.openxmlformats.org/officeDocument/2006/relationships/image" Target="../media/image908.png"/><Relationship Id="rId61" Type="http://schemas.openxmlformats.org/officeDocument/2006/relationships/customXml" Target="../ink/ink865.xml"/><Relationship Id="rId82" Type="http://schemas.openxmlformats.org/officeDocument/2006/relationships/image" Target="../media/image894.png"/><Relationship Id="rId19" Type="http://schemas.openxmlformats.org/officeDocument/2006/relationships/customXml" Target="../ink/ink844.xml"/><Relationship Id="rId14" Type="http://schemas.openxmlformats.org/officeDocument/2006/relationships/image" Target="../media/image860.png"/><Relationship Id="rId30" Type="http://schemas.openxmlformats.org/officeDocument/2006/relationships/image" Target="../media/image868.png"/><Relationship Id="rId35" Type="http://schemas.openxmlformats.org/officeDocument/2006/relationships/customXml" Target="../ink/ink852.xml"/><Relationship Id="rId56" Type="http://schemas.openxmlformats.org/officeDocument/2006/relationships/image" Target="../media/image881.png"/><Relationship Id="rId77" Type="http://schemas.openxmlformats.org/officeDocument/2006/relationships/customXml" Target="../ink/ink873.xml"/><Relationship Id="rId100" Type="http://schemas.openxmlformats.org/officeDocument/2006/relationships/image" Target="../media/image903.png"/><Relationship Id="rId105" Type="http://schemas.openxmlformats.org/officeDocument/2006/relationships/customXml" Target="../ink/ink887.xml"/><Relationship Id="rId8" Type="http://schemas.openxmlformats.org/officeDocument/2006/relationships/image" Target="../media/image857.png"/><Relationship Id="rId51" Type="http://schemas.openxmlformats.org/officeDocument/2006/relationships/customXml" Target="../ink/ink860.xml"/><Relationship Id="rId72" Type="http://schemas.openxmlformats.org/officeDocument/2006/relationships/image" Target="../media/image889.png"/><Relationship Id="rId93" Type="http://schemas.openxmlformats.org/officeDocument/2006/relationships/customXml" Target="../ink/ink881.xml"/><Relationship Id="rId98" Type="http://schemas.openxmlformats.org/officeDocument/2006/relationships/image" Target="../media/image902.png"/><Relationship Id="rId3" Type="http://schemas.openxmlformats.org/officeDocument/2006/relationships/image" Target="../media/image855.png"/><Relationship Id="rId25" Type="http://schemas.openxmlformats.org/officeDocument/2006/relationships/customXml" Target="../ink/ink847.xml"/><Relationship Id="rId46" Type="http://schemas.openxmlformats.org/officeDocument/2006/relationships/image" Target="../media/image876.png"/><Relationship Id="rId67" Type="http://schemas.openxmlformats.org/officeDocument/2006/relationships/customXml" Target="../ink/ink868.xml"/><Relationship Id="rId20" Type="http://schemas.openxmlformats.org/officeDocument/2006/relationships/image" Target="../media/image863.png"/><Relationship Id="rId41" Type="http://schemas.openxmlformats.org/officeDocument/2006/relationships/customXml" Target="../ink/ink855.xml"/><Relationship Id="rId62" Type="http://schemas.openxmlformats.org/officeDocument/2006/relationships/image" Target="../media/image884.png"/><Relationship Id="rId83" Type="http://schemas.openxmlformats.org/officeDocument/2006/relationships/customXml" Target="../ink/ink876.xml"/><Relationship Id="rId88" Type="http://schemas.openxmlformats.org/officeDocument/2006/relationships/image" Target="../media/image897.png"/><Relationship Id="rId111" Type="http://schemas.openxmlformats.org/officeDocument/2006/relationships/customXml" Target="../ink/ink890.xml"/></Relationships>
</file>

<file path=ppt/slides/_rels/slide11.xml.rels><?xml version="1.0" encoding="UTF-8" standalone="yes"?>
<Relationships xmlns="http://schemas.openxmlformats.org/package/2006/relationships"><Relationship Id="rId117" Type="http://schemas.openxmlformats.org/officeDocument/2006/relationships/image" Target="../media/image970.png"/><Relationship Id="rId299" Type="http://schemas.openxmlformats.org/officeDocument/2006/relationships/image" Target="../media/image1061.png"/><Relationship Id="rId21" Type="http://schemas.openxmlformats.org/officeDocument/2006/relationships/image" Target="../media/image922.png"/><Relationship Id="rId63" Type="http://schemas.openxmlformats.org/officeDocument/2006/relationships/image" Target="../media/image943.png"/><Relationship Id="rId159" Type="http://schemas.openxmlformats.org/officeDocument/2006/relationships/image" Target="../media/image991.png"/><Relationship Id="rId324" Type="http://schemas.openxmlformats.org/officeDocument/2006/relationships/customXml" Target="../ink/ink1051.xml"/><Relationship Id="rId170" Type="http://schemas.openxmlformats.org/officeDocument/2006/relationships/customXml" Target="../ink/ink974.xml"/><Relationship Id="rId226" Type="http://schemas.openxmlformats.org/officeDocument/2006/relationships/customXml" Target="../ink/ink1002.xml"/><Relationship Id="rId268" Type="http://schemas.openxmlformats.org/officeDocument/2006/relationships/customXml" Target="../ink/ink1023.xml"/><Relationship Id="rId32" Type="http://schemas.openxmlformats.org/officeDocument/2006/relationships/customXml" Target="../ink/ink905.xml"/><Relationship Id="rId74" Type="http://schemas.openxmlformats.org/officeDocument/2006/relationships/customXml" Target="../ink/ink926.xml"/><Relationship Id="rId128" Type="http://schemas.openxmlformats.org/officeDocument/2006/relationships/customXml" Target="../ink/ink953.xml"/><Relationship Id="rId5" Type="http://schemas.openxmlformats.org/officeDocument/2006/relationships/image" Target="../media/image914.png"/><Relationship Id="rId181" Type="http://schemas.openxmlformats.org/officeDocument/2006/relationships/image" Target="../media/image1002.png"/><Relationship Id="rId237" Type="http://schemas.openxmlformats.org/officeDocument/2006/relationships/image" Target="../media/image1030.png"/><Relationship Id="rId279" Type="http://schemas.openxmlformats.org/officeDocument/2006/relationships/image" Target="../media/image1051.png"/><Relationship Id="rId43" Type="http://schemas.openxmlformats.org/officeDocument/2006/relationships/image" Target="../media/image933.png"/><Relationship Id="rId139" Type="http://schemas.openxmlformats.org/officeDocument/2006/relationships/image" Target="../media/image981.png"/><Relationship Id="rId290" Type="http://schemas.openxmlformats.org/officeDocument/2006/relationships/customXml" Target="../ink/ink1034.xml"/><Relationship Id="rId304" Type="http://schemas.openxmlformats.org/officeDocument/2006/relationships/customXml" Target="../ink/ink1041.xml"/><Relationship Id="rId85" Type="http://schemas.openxmlformats.org/officeDocument/2006/relationships/image" Target="../media/image954.png"/><Relationship Id="rId150" Type="http://schemas.openxmlformats.org/officeDocument/2006/relationships/customXml" Target="../ink/ink964.xml"/><Relationship Id="rId192" Type="http://schemas.openxmlformats.org/officeDocument/2006/relationships/customXml" Target="../ink/ink985.xml"/><Relationship Id="rId206" Type="http://schemas.openxmlformats.org/officeDocument/2006/relationships/customXml" Target="../ink/ink992.xml"/><Relationship Id="rId248" Type="http://schemas.openxmlformats.org/officeDocument/2006/relationships/customXml" Target="../ink/ink1013.xml"/><Relationship Id="rId12" Type="http://schemas.openxmlformats.org/officeDocument/2006/relationships/customXml" Target="../ink/ink895.xml"/><Relationship Id="rId108" Type="http://schemas.openxmlformats.org/officeDocument/2006/relationships/customXml" Target="../ink/ink943.xml"/><Relationship Id="rId315" Type="http://schemas.openxmlformats.org/officeDocument/2006/relationships/image" Target="../media/image1069.png"/><Relationship Id="rId54" Type="http://schemas.openxmlformats.org/officeDocument/2006/relationships/customXml" Target="../ink/ink916.xml"/><Relationship Id="rId96" Type="http://schemas.openxmlformats.org/officeDocument/2006/relationships/customXml" Target="../ink/ink937.xml"/><Relationship Id="rId161" Type="http://schemas.openxmlformats.org/officeDocument/2006/relationships/image" Target="../media/image992.png"/><Relationship Id="rId217" Type="http://schemas.openxmlformats.org/officeDocument/2006/relationships/image" Target="../media/image1020.png"/><Relationship Id="rId259" Type="http://schemas.openxmlformats.org/officeDocument/2006/relationships/image" Target="../media/image1041.png"/><Relationship Id="rId23" Type="http://schemas.openxmlformats.org/officeDocument/2006/relationships/image" Target="../media/image923.png"/><Relationship Id="rId119" Type="http://schemas.openxmlformats.org/officeDocument/2006/relationships/image" Target="../media/image971.png"/><Relationship Id="rId270" Type="http://schemas.openxmlformats.org/officeDocument/2006/relationships/customXml" Target="../ink/ink1024.xml"/><Relationship Id="rId326" Type="http://schemas.openxmlformats.org/officeDocument/2006/relationships/customXml" Target="../ink/ink1052.xml"/><Relationship Id="rId65" Type="http://schemas.openxmlformats.org/officeDocument/2006/relationships/image" Target="../media/image944.png"/><Relationship Id="rId130" Type="http://schemas.openxmlformats.org/officeDocument/2006/relationships/customXml" Target="../ink/ink954.xml"/><Relationship Id="rId172" Type="http://schemas.openxmlformats.org/officeDocument/2006/relationships/customXml" Target="../ink/ink975.xml"/><Relationship Id="rId228" Type="http://schemas.openxmlformats.org/officeDocument/2006/relationships/customXml" Target="../ink/ink1003.xml"/><Relationship Id="rId281" Type="http://schemas.openxmlformats.org/officeDocument/2006/relationships/image" Target="../media/image1052.png"/><Relationship Id="rId34" Type="http://schemas.openxmlformats.org/officeDocument/2006/relationships/customXml" Target="../ink/ink906.xml"/><Relationship Id="rId76" Type="http://schemas.openxmlformats.org/officeDocument/2006/relationships/customXml" Target="../ink/ink927.xml"/><Relationship Id="rId141" Type="http://schemas.openxmlformats.org/officeDocument/2006/relationships/image" Target="../media/image982.png"/><Relationship Id="rId7" Type="http://schemas.openxmlformats.org/officeDocument/2006/relationships/image" Target="../media/image915.png"/><Relationship Id="rId183" Type="http://schemas.openxmlformats.org/officeDocument/2006/relationships/image" Target="../media/image1003.png"/><Relationship Id="rId239" Type="http://schemas.openxmlformats.org/officeDocument/2006/relationships/image" Target="../media/image1031.png"/><Relationship Id="rId250" Type="http://schemas.openxmlformats.org/officeDocument/2006/relationships/customXml" Target="../ink/ink1014.xml"/><Relationship Id="rId292" Type="http://schemas.openxmlformats.org/officeDocument/2006/relationships/customXml" Target="../ink/ink1035.xml"/><Relationship Id="rId306" Type="http://schemas.openxmlformats.org/officeDocument/2006/relationships/customXml" Target="../ink/ink1042.xml"/><Relationship Id="rId24" Type="http://schemas.openxmlformats.org/officeDocument/2006/relationships/customXml" Target="../ink/ink901.xml"/><Relationship Id="rId45" Type="http://schemas.openxmlformats.org/officeDocument/2006/relationships/image" Target="../media/image934.png"/><Relationship Id="rId66" Type="http://schemas.openxmlformats.org/officeDocument/2006/relationships/customXml" Target="../ink/ink922.xml"/><Relationship Id="rId87" Type="http://schemas.openxmlformats.org/officeDocument/2006/relationships/image" Target="../media/image955.png"/><Relationship Id="rId110" Type="http://schemas.openxmlformats.org/officeDocument/2006/relationships/customXml" Target="../ink/ink944.xml"/><Relationship Id="rId131" Type="http://schemas.openxmlformats.org/officeDocument/2006/relationships/image" Target="../media/image977.png"/><Relationship Id="rId327" Type="http://schemas.openxmlformats.org/officeDocument/2006/relationships/image" Target="../media/image1075.png"/><Relationship Id="rId152" Type="http://schemas.openxmlformats.org/officeDocument/2006/relationships/customXml" Target="../ink/ink965.xml"/><Relationship Id="rId173" Type="http://schemas.openxmlformats.org/officeDocument/2006/relationships/image" Target="../media/image998.png"/><Relationship Id="rId194" Type="http://schemas.openxmlformats.org/officeDocument/2006/relationships/customXml" Target="../ink/ink986.xml"/><Relationship Id="rId208" Type="http://schemas.openxmlformats.org/officeDocument/2006/relationships/customXml" Target="../ink/ink993.xml"/><Relationship Id="rId229" Type="http://schemas.openxmlformats.org/officeDocument/2006/relationships/image" Target="../media/image1026.png"/><Relationship Id="rId240" Type="http://schemas.openxmlformats.org/officeDocument/2006/relationships/customXml" Target="../ink/ink1009.xml"/><Relationship Id="rId261" Type="http://schemas.openxmlformats.org/officeDocument/2006/relationships/image" Target="../media/image1042.png"/><Relationship Id="rId14" Type="http://schemas.openxmlformats.org/officeDocument/2006/relationships/customXml" Target="../ink/ink896.xml"/><Relationship Id="rId35" Type="http://schemas.openxmlformats.org/officeDocument/2006/relationships/image" Target="../media/image929.png"/><Relationship Id="rId56" Type="http://schemas.openxmlformats.org/officeDocument/2006/relationships/customXml" Target="../ink/ink917.xml"/><Relationship Id="rId77" Type="http://schemas.openxmlformats.org/officeDocument/2006/relationships/image" Target="../media/image950.png"/><Relationship Id="rId100" Type="http://schemas.openxmlformats.org/officeDocument/2006/relationships/customXml" Target="../ink/ink939.xml"/><Relationship Id="rId282" Type="http://schemas.openxmlformats.org/officeDocument/2006/relationships/customXml" Target="../ink/ink1030.xml"/><Relationship Id="rId317" Type="http://schemas.openxmlformats.org/officeDocument/2006/relationships/image" Target="../media/image1070.png"/><Relationship Id="rId8" Type="http://schemas.openxmlformats.org/officeDocument/2006/relationships/customXml" Target="../ink/ink893.xml"/><Relationship Id="rId98" Type="http://schemas.openxmlformats.org/officeDocument/2006/relationships/customXml" Target="../ink/ink938.xml"/><Relationship Id="rId121" Type="http://schemas.openxmlformats.org/officeDocument/2006/relationships/image" Target="../media/image972.png"/><Relationship Id="rId142" Type="http://schemas.openxmlformats.org/officeDocument/2006/relationships/customXml" Target="../ink/ink960.xml"/><Relationship Id="rId163" Type="http://schemas.openxmlformats.org/officeDocument/2006/relationships/image" Target="../media/image993.png"/><Relationship Id="rId184" Type="http://schemas.openxmlformats.org/officeDocument/2006/relationships/customXml" Target="../ink/ink981.xml"/><Relationship Id="rId219" Type="http://schemas.openxmlformats.org/officeDocument/2006/relationships/image" Target="../media/image1021.png"/><Relationship Id="rId230" Type="http://schemas.openxmlformats.org/officeDocument/2006/relationships/customXml" Target="../ink/ink1004.xml"/><Relationship Id="rId251" Type="http://schemas.openxmlformats.org/officeDocument/2006/relationships/image" Target="../media/image1037.png"/><Relationship Id="rId25" Type="http://schemas.openxmlformats.org/officeDocument/2006/relationships/image" Target="../media/image924.png"/><Relationship Id="rId46" Type="http://schemas.openxmlformats.org/officeDocument/2006/relationships/customXml" Target="../ink/ink912.xml"/><Relationship Id="rId67" Type="http://schemas.openxmlformats.org/officeDocument/2006/relationships/image" Target="../media/image945.png"/><Relationship Id="rId272" Type="http://schemas.openxmlformats.org/officeDocument/2006/relationships/customXml" Target="../ink/ink1025.xml"/><Relationship Id="rId293" Type="http://schemas.openxmlformats.org/officeDocument/2006/relationships/image" Target="../media/image1058.png"/><Relationship Id="rId307" Type="http://schemas.openxmlformats.org/officeDocument/2006/relationships/image" Target="../media/image1065.png"/><Relationship Id="rId328" Type="http://schemas.openxmlformats.org/officeDocument/2006/relationships/customXml" Target="../ink/ink1053.xml"/><Relationship Id="rId88" Type="http://schemas.openxmlformats.org/officeDocument/2006/relationships/customXml" Target="../ink/ink933.xml"/><Relationship Id="rId111" Type="http://schemas.openxmlformats.org/officeDocument/2006/relationships/image" Target="../media/image967.png"/><Relationship Id="rId132" Type="http://schemas.openxmlformats.org/officeDocument/2006/relationships/customXml" Target="../ink/ink955.xml"/><Relationship Id="rId153" Type="http://schemas.openxmlformats.org/officeDocument/2006/relationships/image" Target="../media/image988.png"/><Relationship Id="rId174" Type="http://schemas.openxmlformats.org/officeDocument/2006/relationships/customXml" Target="../ink/ink976.xml"/><Relationship Id="rId195" Type="http://schemas.openxmlformats.org/officeDocument/2006/relationships/image" Target="../media/image1009.png"/><Relationship Id="rId209" Type="http://schemas.openxmlformats.org/officeDocument/2006/relationships/image" Target="../media/image1016.png"/><Relationship Id="rId220" Type="http://schemas.openxmlformats.org/officeDocument/2006/relationships/customXml" Target="../ink/ink999.xml"/><Relationship Id="rId241" Type="http://schemas.openxmlformats.org/officeDocument/2006/relationships/image" Target="../media/image1032.png"/><Relationship Id="rId15" Type="http://schemas.openxmlformats.org/officeDocument/2006/relationships/image" Target="../media/image919.png"/><Relationship Id="rId36" Type="http://schemas.openxmlformats.org/officeDocument/2006/relationships/customXml" Target="../ink/ink907.xml"/><Relationship Id="rId57" Type="http://schemas.openxmlformats.org/officeDocument/2006/relationships/image" Target="../media/image940.png"/><Relationship Id="rId262" Type="http://schemas.openxmlformats.org/officeDocument/2006/relationships/customXml" Target="../ink/ink1020.xml"/><Relationship Id="rId283" Type="http://schemas.openxmlformats.org/officeDocument/2006/relationships/image" Target="../media/image1053.png"/><Relationship Id="rId318" Type="http://schemas.openxmlformats.org/officeDocument/2006/relationships/customXml" Target="../ink/ink1048.xml"/><Relationship Id="rId78" Type="http://schemas.openxmlformats.org/officeDocument/2006/relationships/customXml" Target="../ink/ink928.xml"/><Relationship Id="rId99" Type="http://schemas.openxmlformats.org/officeDocument/2006/relationships/image" Target="../media/image961.png"/><Relationship Id="rId101" Type="http://schemas.openxmlformats.org/officeDocument/2006/relationships/image" Target="../media/image962.png"/><Relationship Id="rId122" Type="http://schemas.openxmlformats.org/officeDocument/2006/relationships/customXml" Target="../ink/ink950.xml"/><Relationship Id="rId143" Type="http://schemas.openxmlformats.org/officeDocument/2006/relationships/image" Target="../media/image983.png"/><Relationship Id="rId164" Type="http://schemas.openxmlformats.org/officeDocument/2006/relationships/customXml" Target="../ink/ink971.xml"/><Relationship Id="rId185" Type="http://schemas.openxmlformats.org/officeDocument/2006/relationships/image" Target="../media/image1004.png"/><Relationship Id="rId9" Type="http://schemas.openxmlformats.org/officeDocument/2006/relationships/image" Target="../media/image916.png"/><Relationship Id="rId210" Type="http://schemas.openxmlformats.org/officeDocument/2006/relationships/customXml" Target="../ink/ink994.xml"/><Relationship Id="rId26" Type="http://schemas.openxmlformats.org/officeDocument/2006/relationships/customXml" Target="../ink/ink902.xml"/><Relationship Id="rId231" Type="http://schemas.openxmlformats.org/officeDocument/2006/relationships/image" Target="../media/image1027.png"/><Relationship Id="rId252" Type="http://schemas.openxmlformats.org/officeDocument/2006/relationships/customXml" Target="../ink/ink1015.xml"/><Relationship Id="rId273" Type="http://schemas.openxmlformats.org/officeDocument/2006/relationships/image" Target="../media/image1048.png"/><Relationship Id="rId294" Type="http://schemas.openxmlformats.org/officeDocument/2006/relationships/customXml" Target="../ink/ink1036.xml"/><Relationship Id="rId308" Type="http://schemas.openxmlformats.org/officeDocument/2006/relationships/customXml" Target="../ink/ink1043.xml"/><Relationship Id="rId329" Type="http://schemas.openxmlformats.org/officeDocument/2006/relationships/image" Target="../media/image1076.png"/><Relationship Id="rId47" Type="http://schemas.openxmlformats.org/officeDocument/2006/relationships/image" Target="../media/image935.png"/><Relationship Id="rId68" Type="http://schemas.openxmlformats.org/officeDocument/2006/relationships/customXml" Target="../ink/ink923.xml"/><Relationship Id="rId89" Type="http://schemas.openxmlformats.org/officeDocument/2006/relationships/image" Target="../media/image956.png"/><Relationship Id="rId112" Type="http://schemas.openxmlformats.org/officeDocument/2006/relationships/customXml" Target="../ink/ink945.xml"/><Relationship Id="rId133" Type="http://schemas.openxmlformats.org/officeDocument/2006/relationships/image" Target="../media/image978.png"/><Relationship Id="rId154" Type="http://schemas.openxmlformats.org/officeDocument/2006/relationships/customXml" Target="../ink/ink966.xml"/><Relationship Id="rId175" Type="http://schemas.openxmlformats.org/officeDocument/2006/relationships/image" Target="../media/image999.png"/><Relationship Id="rId196" Type="http://schemas.openxmlformats.org/officeDocument/2006/relationships/customXml" Target="../ink/ink987.xml"/><Relationship Id="rId200" Type="http://schemas.openxmlformats.org/officeDocument/2006/relationships/customXml" Target="../ink/ink989.xml"/><Relationship Id="rId16" Type="http://schemas.openxmlformats.org/officeDocument/2006/relationships/customXml" Target="../ink/ink897.xml"/><Relationship Id="rId221" Type="http://schemas.openxmlformats.org/officeDocument/2006/relationships/image" Target="../media/image1022.png"/><Relationship Id="rId242" Type="http://schemas.openxmlformats.org/officeDocument/2006/relationships/customXml" Target="../ink/ink1010.xml"/><Relationship Id="rId263" Type="http://schemas.openxmlformats.org/officeDocument/2006/relationships/image" Target="../media/image1043.png"/><Relationship Id="rId284" Type="http://schemas.openxmlformats.org/officeDocument/2006/relationships/customXml" Target="../ink/ink1031.xml"/><Relationship Id="rId319" Type="http://schemas.openxmlformats.org/officeDocument/2006/relationships/image" Target="../media/image1071.png"/><Relationship Id="rId37" Type="http://schemas.openxmlformats.org/officeDocument/2006/relationships/image" Target="../media/image930.png"/><Relationship Id="rId58" Type="http://schemas.openxmlformats.org/officeDocument/2006/relationships/customXml" Target="../ink/ink918.xml"/><Relationship Id="rId79" Type="http://schemas.openxmlformats.org/officeDocument/2006/relationships/image" Target="../media/image951.png"/><Relationship Id="rId102" Type="http://schemas.openxmlformats.org/officeDocument/2006/relationships/customXml" Target="../ink/ink940.xml"/><Relationship Id="rId123" Type="http://schemas.openxmlformats.org/officeDocument/2006/relationships/image" Target="../media/image973.png"/><Relationship Id="rId144" Type="http://schemas.openxmlformats.org/officeDocument/2006/relationships/customXml" Target="../ink/ink961.xml"/><Relationship Id="rId330" Type="http://schemas.openxmlformats.org/officeDocument/2006/relationships/customXml" Target="../ink/ink1054.xml"/><Relationship Id="rId90" Type="http://schemas.openxmlformats.org/officeDocument/2006/relationships/customXml" Target="../ink/ink934.xml"/><Relationship Id="rId165" Type="http://schemas.openxmlformats.org/officeDocument/2006/relationships/image" Target="../media/image994.png"/><Relationship Id="rId186" Type="http://schemas.openxmlformats.org/officeDocument/2006/relationships/customXml" Target="../ink/ink982.xml"/><Relationship Id="rId211" Type="http://schemas.openxmlformats.org/officeDocument/2006/relationships/image" Target="../media/image1017.png"/><Relationship Id="rId232" Type="http://schemas.openxmlformats.org/officeDocument/2006/relationships/customXml" Target="../ink/ink1005.xml"/><Relationship Id="rId253" Type="http://schemas.openxmlformats.org/officeDocument/2006/relationships/image" Target="../media/image1038.png"/><Relationship Id="rId274" Type="http://schemas.openxmlformats.org/officeDocument/2006/relationships/customXml" Target="../ink/ink1026.xml"/><Relationship Id="rId295" Type="http://schemas.openxmlformats.org/officeDocument/2006/relationships/image" Target="../media/image1059.png"/><Relationship Id="rId309" Type="http://schemas.openxmlformats.org/officeDocument/2006/relationships/image" Target="../media/image1066.png"/><Relationship Id="rId27" Type="http://schemas.openxmlformats.org/officeDocument/2006/relationships/image" Target="../media/image925.png"/><Relationship Id="rId48" Type="http://schemas.openxmlformats.org/officeDocument/2006/relationships/customXml" Target="../ink/ink913.xml"/><Relationship Id="rId69" Type="http://schemas.openxmlformats.org/officeDocument/2006/relationships/image" Target="../media/image946.png"/><Relationship Id="rId113" Type="http://schemas.openxmlformats.org/officeDocument/2006/relationships/image" Target="../media/image968.png"/><Relationship Id="rId134" Type="http://schemas.openxmlformats.org/officeDocument/2006/relationships/customXml" Target="../ink/ink956.xml"/><Relationship Id="rId320" Type="http://schemas.openxmlformats.org/officeDocument/2006/relationships/customXml" Target="../ink/ink1049.xml"/><Relationship Id="rId80" Type="http://schemas.openxmlformats.org/officeDocument/2006/relationships/customXml" Target="../ink/ink929.xml"/><Relationship Id="rId155" Type="http://schemas.openxmlformats.org/officeDocument/2006/relationships/image" Target="../media/image989.png"/><Relationship Id="rId176" Type="http://schemas.openxmlformats.org/officeDocument/2006/relationships/customXml" Target="../ink/ink977.xml"/><Relationship Id="rId197" Type="http://schemas.openxmlformats.org/officeDocument/2006/relationships/image" Target="../media/image1010.png"/><Relationship Id="rId201" Type="http://schemas.openxmlformats.org/officeDocument/2006/relationships/image" Target="../media/image1012.png"/><Relationship Id="rId222" Type="http://schemas.openxmlformats.org/officeDocument/2006/relationships/customXml" Target="../ink/ink1000.xml"/><Relationship Id="rId243" Type="http://schemas.openxmlformats.org/officeDocument/2006/relationships/image" Target="../media/image1033.png"/><Relationship Id="rId264" Type="http://schemas.openxmlformats.org/officeDocument/2006/relationships/customXml" Target="../ink/ink1021.xml"/><Relationship Id="rId285" Type="http://schemas.openxmlformats.org/officeDocument/2006/relationships/image" Target="../media/image1054.png"/><Relationship Id="rId17" Type="http://schemas.openxmlformats.org/officeDocument/2006/relationships/image" Target="../media/image920.png"/><Relationship Id="rId38" Type="http://schemas.openxmlformats.org/officeDocument/2006/relationships/customXml" Target="../ink/ink908.xml"/><Relationship Id="rId59" Type="http://schemas.openxmlformats.org/officeDocument/2006/relationships/image" Target="../media/image941.png"/><Relationship Id="rId103" Type="http://schemas.openxmlformats.org/officeDocument/2006/relationships/image" Target="../media/image963.png"/><Relationship Id="rId124" Type="http://schemas.openxmlformats.org/officeDocument/2006/relationships/customXml" Target="../ink/ink951.xml"/><Relationship Id="rId310" Type="http://schemas.openxmlformats.org/officeDocument/2006/relationships/customXml" Target="../ink/ink1044.xml"/><Relationship Id="rId70" Type="http://schemas.openxmlformats.org/officeDocument/2006/relationships/customXml" Target="../ink/ink924.xml"/><Relationship Id="rId91" Type="http://schemas.openxmlformats.org/officeDocument/2006/relationships/image" Target="../media/image957.png"/><Relationship Id="rId145" Type="http://schemas.openxmlformats.org/officeDocument/2006/relationships/image" Target="../media/image984.png"/><Relationship Id="rId166" Type="http://schemas.openxmlformats.org/officeDocument/2006/relationships/customXml" Target="../ink/ink972.xml"/><Relationship Id="rId187" Type="http://schemas.openxmlformats.org/officeDocument/2006/relationships/image" Target="../media/image1005.png"/><Relationship Id="rId331" Type="http://schemas.openxmlformats.org/officeDocument/2006/relationships/image" Target="../media/image1077.png"/><Relationship Id="rId1" Type="http://schemas.openxmlformats.org/officeDocument/2006/relationships/slideLayout" Target="../slideLayouts/slideLayout7.xml"/><Relationship Id="rId212" Type="http://schemas.openxmlformats.org/officeDocument/2006/relationships/customXml" Target="../ink/ink995.xml"/><Relationship Id="rId233" Type="http://schemas.openxmlformats.org/officeDocument/2006/relationships/image" Target="../media/image1028.png"/><Relationship Id="rId254" Type="http://schemas.openxmlformats.org/officeDocument/2006/relationships/customXml" Target="../ink/ink1016.xml"/><Relationship Id="rId28" Type="http://schemas.openxmlformats.org/officeDocument/2006/relationships/customXml" Target="../ink/ink903.xml"/><Relationship Id="rId49" Type="http://schemas.openxmlformats.org/officeDocument/2006/relationships/image" Target="../media/image936.png"/><Relationship Id="rId114" Type="http://schemas.openxmlformats.org/officeDocument/2006/relationships/customXml" Target="../ink/ink946.xml"/><Relationship Id="rId275" Type="http://schemas.openxmlformats.org/officeDocument/2006/relationships/image" Target="../media/image1049.png"/><Relationship Id="rId296" Type="http://schemas.openxmlformats.org/officeDocument/2006/relationships/customXml" Target="../ink/ink1037.xml"/><Relationship Id="rId300" Type="http://schemas.openxmlformats.org/officeDocument/2006/relationships/customXml" Target="../ink/ink1039.xml"/><Relationship Id="rId60" Type="http://schemas.openxmlformats.org/officeDocument/2006/relationships/customXml" Target="../ink/ink919.xml"/><Relationship Id="rId81" Type="http://schemas.openxmlformats.org/officeDocument/2006/relationships/image" Target="../media/image952.png"/><Relationship Id="rId135" Type="http://schemas.openxmlformats.org/officeDocument/2006/relationships/image" Target="../media/image979.png"/><Relationship Id="rId156" Type="http://schemas.openxmlformats.org/officeDocument/2006/relationships/customXml" Target="../ink/ink967.xml"/><Relationship Id="rId177" Type="http://schemas.openxmlformats.org/officeDocument/2006/relationships/image" Target="../media/image1000.png"/><Relationship Id="rId198" Type="http://schemas.openxmlformats.org/officeDocument/2006/relationships/customXml" Target="../ink/ink988.xml"/><Relationship Id="rId321" Type="http://schemas.openxmlformats.org/officeDocument/2006/relationships/image" Target="../media/image1072.png"/><Relationship Id="rId202" Type="http://schemas.openxmlformats.org/officeDocument/2006/relationships/customXml" Target="../ink/ink990.xml"/><Relationship Id="rId223" Type="http://schemas.openxmlformats.org/officeDocument/2006/relationships/image" Target="../media/image1023.png"/><Relationship Id="rId244" Type="http://schemas.openxmlformats.org/officeDocument/2006/relationships/customXml" Target="../ink/ink1011.xml"/><Relationship Id="rId18" Type="http://schemas.openxmlformats.org/officeDocument/2006/relationships/customXml" Target="../ink/ink898.xml"/><Relationship Id="rId39" Type="http://schemas.openxmlformats.org/officeDocument/2006/relationships/image" Target="../media/image931.png"/><Relationship Id="rId265" Type="http://schemas.openxmlformats.org/officeDocument/2006/relationships/image" Target="../media/image1044.png"/><Relationship Id="rId286" Type="http://schemas.openxmlformats.org/officeDocument/2006/relationships/customXml" Target="../ink/ink1032.xml"/><Relationship Id="rId50" Type="http://schemas.openxmlformats.org/officeDocument/2006/relationships/customXml" Target="../ink/ink914.xml"/><Relationship Id="rId104" Type="http://schemas.openxmlformats.org/officeDocument/2006/relationships/customXml" Target="../ink/ink941.xml"/><Relationship Id="rId125" Type="http://schemas.openxmlformats.org/officeDocument/2006/relationships/image" Target="../media/image974.png"/><Relationship Id="rId146" Type="http://schemas.openxmlformats.org/officeDocument/2006/relationships/customXml" Target="../ink/ink962.xml"/><Relationship Id="rId167" Type="http://schemas.openxmlformats.org/officeDocument/2006/relationships/image" Target="../media/image995.png"/><Relationship Id="rId188" Type="http://schemas.openxmlformats.org/officeDocument/2006/relationships/customXml" Target="../ink/ink983.xml"/><Relationship Id="rId311" Type="http://schemas.openxmlformats.org/officeDocument/2006/relationships/image" Target="../media/image1067.png"/><Relationship Id="rId332" Type="http://schemas.openxmlformats.org/officeDocument/2006/relationships/customXml" Target="../ink/ink1055.xml"/><Relationship Id="rId71" Type="http://schemas.openxmlformats.org/officeDocument/2006/relationships/image" Target="../media/image947.png"/><Relationship Id="rId92" Type="http://schemas.openxmlformats.org/officeDocument/2006/relationships/customXml" Target="../ink/ink935.xml"/><Relationship Id="rId213" Type="http://schemas.openxmlformats.org/officeDocument/2006/relationships/image" Target="../media/image1018.png"/><Relationship Id="rId234" Type="http://schemas.openxmlformats.org/officeDocument/2006/relationships/customXml" Target="../ink/ink1006.xml"/><Relationship Id="rId2" Type="http://schemas.openxmlformats.org/officeDocument/2006/relationships/image" Target="../media/image911.png"/><Relationship Id="rId29" Type="http://schemas.openxmlformats.org/officeDocument/2006/relationships/image" Target="../media/image926.png"/><Relationship Id="rId255" Type="http://schemas.openxmlformats.org/officeDocument/2006/relationships/image" Target="../media/image1039.png"/><Relationship Id="rId276" Type="http://schemas.openxmlformats.org/officeDocument/2006/relationships/customXml" Target="../ink/ink1027.xml"/><Relationship Id="rId297" Type="http://schemas.openxmlformats.org/officeDocument/2006/relationships/image" Target="../media/image1060.png"/><Relationship Id="rId40" Type="http://schemas.openxmlformats.org/officeDocument/2006/relationships/customXml" Target="../ink/ink909.xml"/><Relationship Id="rId115" Type="http://schemas.openxmlformats.org/officeDocument/2006/relationships/image" Target="../media/image969.png"/><Relationship Id="rId136" Type="http://schemas.openxmlformats.org/officeDocument/2006/relationships/customXml" Target="../ink/ink957.xml"/><Relationship Id="rId157" Type="http://schemas.openxmlformats.org/officeDocument/2006/relationships/image" Target="../media/image990.png"/><Relationship Id="rId178" Type="http://schemas.openxmlformats.org/officeDocument/2006/relationships/customXml" Target="../ink/ink978.xml"/><Relationship Id="rId301" Type="http://schemas.openxmlformats.org/officeDocument/2006/relationships/image" Target="../media/image1062.png"/><Relationship Id="rId322" Type="http://schemas.openxmlformats.org/officeDocument/2006/relationships/customXml" Target="../ink/ink1050.xml"/><Relationship Id="rId61" Type="http://schemas.openxmlformats.org/officeDocument/2006/relationships/image" Target="../media/image942.png"/><Relationship Id="rId82" Type="http://schemas.openxmlformats.org/officeDocument/2006/relationships/customXml" Target="../ink/ink930.xml"/><Relationship Id="rId199" Type="http://schemas.openxmlformats.org/officeDocument/2006/relationships/image" Target="../media/image1011.png"/><Relationship Id="rId203" Type="http://schemas.openxmlformats.org/officeDocument/2006/relationships/image" Target="../media/image1013.png"/><Relationship Id="rId19" Type="http://schemas.openxmlformats.org/officeDocument/2006/relationships/image" Target="../media/image921.png"/><Relationship Id="rId224" Type="http://schemas.openxmlformats.org/officeDocument/2006/relationships/customXml" Target="../ink/ink1001.xml"/><Relationship Id="rId245" Type="http://schemas.openxmlformats.org/officeDocument/2006/relationships/image" Target="../media/image1034.png"/><Relationship Id="rId266" Type="http://schemas.openxmlformats.org/officeDocument/2006/relationships/customXml" Target="../ink/ink1022.xml"/><Relationship Id="rId287" Type="http://schemas.openxmlformats.org/officeDocument/2006/relationships/image" Target="../media/image1055.png"/><Relationship Id="rId30" Type="http://schemas.openxmlformats.org/officeDocument/2006/relationships/customXml" Target="../ink/ink904.xml"/><Relationship Id="rId105" Type="http://schemas.openxmlformats.org/officeDocument/2006/relationships/image" Target="../media/image964.png"/><Relationship Id="rId126" Type="http://schemas.openxmlformats.org/officeDocument/2006/relationships/customXml" Target="../ink/ink952.xml"/><Relationship Id="rId147" Type="http://schemas.openxmlformats.org/officeDocument/2006/relationships/image" Target="../media/image985.png"/><Relationship Id="rId168" Type="http://schemas.openxmlformats.org/officeDocument/2006/relationships/customXml" Target="../ink/ink973.xml"/><Relationship Id="rId312" Type="http://schemas.openxmlformats.org/officeDocument/2006/relationships/customXml" Target="../ink/ink1045.xml"/><Relationship Id="rId333" Type="http://schemas.openxmlformats.org/officeDocument/2006/relationships/image" Target="../media/image1078.png"/><Relationship Id="rId51" Type="http://schemas.openxmlformats.org/officeDocument/2006/relationships/image" Target="../media/image937.png"/><Relationship Id="rId72" Type="http://schemas.openxmlformats.org/officeDocument/2006/relationships/customXml" Target="../ink/ink925.xml"/><Relationship Id="rId93" Type="http://schemas.openxmlformats.org/officeDocument/2006/relationships/image" Target="../media/image958.png"/><Relationship Id="rId189" Type="http://schemas.openxmlformats.org/officeDocument/2006/relationships/image" Target="../media/image1006.png"/><Relationship Id="rId3" Type="http://schemas.openxmlformats.org/officeDocument/2006/relationships/image" Target="../media/image912.png"/><Relationship Id="rId214" Type="http://schemas.openxmlformats.org/officeDocument/2006/relationships/customXml" Target="../ink/ink996.xml"/><Relationship Id="rId235" Type="http://schemas.openxmlformats.org/officeDocument/2006/relationships/image" Target="../media/image1029.png"/><Relationship Id="rId256" Type="http://schemas.openxmlformats.org/officeDocument/2006/relationships/customXml" Target="../ink/ink1017.xml"/><Relationship Id="rId277" Type="http://schemas.openxmlformats.org/officeDocument/2006/relationships/image" Target="../media/image1050.png"/><Relationship Id="rId298" Type="http://schemas.openxmlformats.org/officeDocument/2006/relationships/customXml" Target="../ink/ink1038.xml"/><Relationship Id="rId116" Type="http://schemas.openxmlformats.org/officeDocument/2006/relationships/customXml" Target="../ink/ink947.xml"/><Relationship Id="rId137" Type="http://schemas.openxmlformats.org/officeDocument/2006/relationships/image" Target="../media/image980.png"/><Relationship Id="rId158" Type="http://schemas.openxmlformats.org/officeDocument/2006/relationships/customXml" Target="../ink/ink968.xml"/><Relationship Id="rId302" Type="http://schemas.openxmlformats.org/officeDocument/2006/relationships/customXml" Target="../ink/ink1040.xml"/><Relationship Id="rId323" Type="http://schemas.openxmlformats.org/officeDocument/2006/relationships/image" Target="../media/image1073.png"/><Relationship Id="rId20" Type="http://schemas.openxmlformats.org/officeDocument/2006/relationships/customXml" Target="../ink/ink899.xml"/><Relationship Id="rId41" Type="http://schemas.openxmlformats.org/officeDocument/2006/relationships/image" Target="../media/image932.png"/><Relationship Id="rId62" Type="http://schemas.openxmlformats.org/officeDocument/2006/relationships/customXml" Target="../ink/ink920.xml"/><Relationship Id="rId83" Type="http://schemas.openxmlformats.org/officeDocument/2006/relationships/image" Target="../media/image953.png"/><Relationship Id="rId179" Type="http://schemas.openxmlformats.org/officeDocument/2006/relationships/image" Target="../media/image1001.png"/><Relationship Id="rId190" Type="http://schemas.openxmlformats.org/officeDocument/2006/relationships/customXml" Target="../ink/ink984.xml"/><Relationship Id="rId204" Type="http://schemas.openxmlformats.org/officeDocument/2006/relationships/customXml" Target="../ink/ink991.xml"/><Relationship Id="rId225" Type="http://schemas.openxmlformats.org/officeDocument/2006/relationships/image" Target="../media/image1024.png"/><Relationship Id="rId246" Type="http://schemas.openxmlformats.org/officeDocument/2006/relationships/customXml" Target="../ink/ink1012.xml"/><Relationship Id="rId267" Type="http://schemas.openxmlformats.org/officeDocument/2006/relationships/image" Target="../media/image1045.png"/><Relationship Id="rId288" Type="http://schemas.openxmlformats.org/officeDocument/2006/relationships/customXml" Target="../ink/ink1033.xml"/><Relationship Id="rId106" Type="http://schemas.openxmlformats.org/officeDocument/2006/relationships/customXml" Target="../ink/ink942.xml"/><Relationship Id="rId127" Type="http://schemas.openxmlformats.org/officeDocument/2006/relationships/image" Target="../media/image975.png"/><Relationship Id="rId313" Type="http://schemas.openxmlformats.org/officeDocument/2006/relationships/image" Target="../media/image1068.png"/><Relationship Id="rId10" Type="http://schemas.openxmlformats.org/officeDocument/2006/relationships/customXml" Target="../ink/ink894.xml"/><Relationship Id="rId31" Type="http://schemas.openxmlformats.org/officeDocument/2006/relationships/image" Target="../media/image927.png"/><Relationship Id="rId52" Type="http://schemas.openxmlformats.org/officeDocument/2006/relationships/customXml" Target="../ink/ink915.xml"/><Relationship Id="rId73" Type="http://schemas.openxmlformats.org/officeDocument/2006/relationships/image" Target="../media/image948.png"/><Relationship Id="rId94" Type="http://schemas.openxmlformats.org/officeDocument/2006/relationships/customXml" Target="../ink/ink936.xml"/><Relationship Id="rId148" Type="http://schemas.openxmlformats.org/officeDocument/2006/relationships/customXml" Target="../ink/ink963.xml"/><Relationship Id="rId169" Type="http://schemas.openxmlformats.org/officeDocument/2006/relationships/image" Target="../media/image996.png"/><Relationship Id="rId4" Type="http://schemas.openxmlformats.org/officeDocument/2006/relationships/image" Target="../media/image913.png"/><Relationship Id="rId180" Type="http://schemas.openxmlformats.org/officeDocument/2006/relationships/customXml" Target="../ink/ink979.xml"/><Relationship Id="rId215" Type="http://schemas.openxmlformats.org/officeDocument/2006/relationships/image" Target="../media/image1019.png"/><Relationship Id="rId236" Type="http://schemas.openxmlformats.org/officeDocument/2006/relationships/customXml" Target="../ink/ink1007.xml"/><Relationship Id="rId257" Type="http://schemas.openxmlformats.org/officeDocument/2006/relationships/image" Target="../media/image1040.png"/><Relationship Id="rId278" Type="http://schemas.openxmlformats.org/officeDocument/2006/relationships/customXml" Target="../ink/ink1028.xml"/><Relationship Id="rId303" Type="http://schemas.openxmlformats.org/officeDocument/2006/relationships/image" Target="../media/image1063.png"/><Relationship Id="rId42" Type="http://schemas.openxmlformats.org/officeDocument/2006/relationships/customXml" Target="../ink/ink910.xml"/><Relationship Id="rId84" Type="http://schemas.openxmlformats.org/officeDocument/2006/relationships/customXml" Target="../ink/ink931.xml"/><Relationship Id="rId138" Type="http://schemas.openxmlformats.org/officeDocument/2006/relationships/customXml" Target="../ink/ink958.xml"/><Relationship Id="rId191" Type="http://schemas.openxmlformats.org/officeDocument/2006/relationships/image" Target="../media/image1007.png"/><Relationship Id="rId205" Type="http://schemas.openxmlformats.org/officeDocument/2006/relationships/image" Target="../media/image1014.png"/><Relationship Id="rId247" Type="http://schemas.openxmlformats.org/officeDocument/2006/relationships/image" Target="../media/image1035.png"/><Relationship Id="rId107" Type="http://schemas.openxmlformats.org/officeDocument/2006/relationships/image" Target="../media/image965.png"/><Relationship Id="rId289" Type="http://schemas.openxmlformats.org/officeDocument/2006/relationships/image" Target="../media/image1056.png"/><Relationship Id="rId11" Type="http://schemas.openxmlformats.org/officeDocument/2006/relationships/image" Target="../media/image917.png"/><Relationship Id="rId53" Type="http://schemas.openxmlformats.org/officeDocument/2006/relationships/image" Target="../media/image938.png"/><Relationship Id="rId149" Type="http://schemas.openxmlformats.org/officeDocument/2006/relationships/image" Target="../media/image986.png"/><Relationship Id="rId314" Type="http://schemas.openxmlformats.org/officeDocument/2006/relationships/customXml" Target="../ink/ink1046.xml"/><Relationship Id="rId95" Type="http://schemas.openxmlformats.org/officeDocument/2006/relationships/image" Target="../media/image959.png"/><Relationship Id="rId160" Type="http://schemas.openxmlformats.org/officeDocument/2006/relationships/customXml" Target="../ink/ink969.xml"/><Relationship Id="rId216" Type="http://schemas.openxmlformats.org/officeDocument/2006/relationships/customXml" Target="../ink/ink997.xml"/><Relationship Id="rId258" Type="http://schemas.openxmlformats.org/officeDocument/2006/relationships/customXml" Target="../ink/ink1018.xml"/><Relationship Id="rId22" Type="http://schemas.openxmlformats.org/officeDocument/2006/relationships/customXml" Target="../ink/ink900.xml"/><Relationship Id="rId64" Type="http://schemas.openxmlformats.org/officeDocument/2006/relationships/customXml" Target="../ink/ink921.xml"/><Relationship Id="rId118" Type="http://schemas.openxmlformats.org/officeDocument/2006/relationships/customXml" Target="../ink/ink948.xml"/><Relationship Id="rId325" Type="http://schemas.openxmlformats.org/officeDocument/2006/relationships/image" Target="../media/image1074.png"/><Relationship Id="rId171" Type="http://schemas.openxmlformats.org/officeDocument/2006/relationships/image" Target="../media/image997.png"/><Relationship Id="rId227" Type="http://schemas.openxmlformats.org/officeDocument/2006/relationships/image" Target="../media/image1025.png"/><Relationship Id="rId269" Type="http://schemas.openxmlformats.org/officeDocument/2006/relationships/image" Target="../media/image1046.png"/><Relationship Id="rId33" Type="http://schemas.openxmlformats.org/officeDocument/2006/relationships/image" Target="../media/image928.png"/><Relationship Id="rId129" Type="http://schemas.openxmlformats.org/officeDocument/2006/relationships/image" Target="../media/image976.png"/><Relationship Id="rId280" Type="http://schemas.openxmlformats.org/officeDocument/2006/relationships/customXml" Target="../ink/ink1029.xml"/><Relationship Id="rId75" Type="http://schemas.openxmlformats.org/officeDocument/2006/relationships/image" Target="../media/image949.png"/><Relationship Id="rId140" Type="http://schemas.openxmlformats.org/officeDocument/2006/relationships/customXml" Target="../ink/ink959.xml"/><Relationship Id="rId182" Type="http://schemas.openxmlformats.org/officeDocument/2006/relationships/customXml" Target="../ink/ink980.xml"/><Relationship Id="rId6" Type="http://schemas.openxmlformats.org/officeDocument/2006/relationships/customXml" Target="../ink/ink892.xml"/><Relationship Id="rId238" Type="http://schemas.openxmlformats.org/officeDocument/2006/relationships/customXml" Target="../ink/ink1008.xml"/><Relationship Id="rId291" Type="http://schemas.openxmlformats.org/officeDocument/2006/relationships/image" Target="../media/image1057.png"/><Relationship Id="rId305" Type="http://schemas.openxmlformats.org/officeDocument/2006/relationships/image" Target="../media/image1064.png"/><Relationship Id="rId44" Type="http://schemas.openxmlformats.org/officeDocument/2006/relationships/customXml" Target="../ink/ink911.xml"/><Relationship Id="rId86" Type="http://schemas.openxmlformats.org/officeDocument/2006/relationships/customXml" Target="../ink/ink932.xml"/><Relationship Id="rId151" Type="http://schemas.openxmlformats.org/officeDocument/2006/relationships/image" Target="../media/image987.png"/><Relationship Id="rId193" Type="http://schemas.openxmlformats.org/officeDocument/2006/relationships/image" Target="../media/image1008.png"/><Relationship Id="rId207" Type="http://schemas.openxmlformats.org/officeDocument/2006/relationships/image" Target="../media/image1015.png"/><Relationship Id="rId249" Type="http://schemas.openxmlformats.org/officeDocument/2006/relationships/image" Target="../media/image1036.png"/><Relationship Id="rId13" Type="http://schemas.openxmlformats.org/officeDocument/2006/relationships/image" Target="../media/image918.png"/><Relationship Id="rId109" Type="http://schemas.openxmlformats.org/officeDocument/2006/relationships/image" Target="../media/image966.png"/><Relationship Id="rId260" Type="http://schemas.openxmlformats.org/officeDocument/2006/relationships/customXml" Target="../ink/ink1019.xml"/><Relationship Id="rId316" Type="http://schemas.openxmlformats.org/officeDocument/2006/relationships/customXml" Target="../ink/ink1047.xml"/><Relationship Id="rId55" Type="http://schemas.openxmlformats.org/officeDocument/2006/relationships/image" Target="../media/image939.png"/><Relationship Id="rId97" Type="http://schemas.openxmlformats.org/officeDocument/2006/relationships/image" Target="../media/image960.png"/><Relationship Id="rId120" Type="http://schemas.openxmlformats.org/officeDocument/2006/relationships/customXml" Target="../ink/ink949.xml"/><Relationship Id="rId162" Type="http://schemas.openxmlformats.org/officeDocument/2006/relationships/customXml" Target="../ink/ink970.xml"/><Relationship Id="rId218" Type="http://schemas.openxmlformats.org/officeDocument/2006/relationships/customXml" Target="../ink/ink998.xml"/><Relationship Id="rId271" Type="http://schemas.openxmlformats.org/officeDocument/2006/relationships/image" Target="../media/image1047.png"/></Relationships>
</file>

<file path=ppt/slides/_rels/slide12.xml.rels><?xml version="1.0" encoding="UTF-8" standalone="yes"?>
<Relationships xmlns="http://schemas.openxmlformats.org/package/2006/relationships"><Relationship Id="rId26" Type="http://schemas.openxmlformats.org/officeDocument/2006/relationships/customXml" Target="../ink/ink1066.xml"/><Relationship Id="rId21" Type="http://schemas.openxmlformats.org/officeDocument/2006/relationships/image" Target="../media/image1090.png"/><Relationship Id="rId42" Type="http://schemas.openxmlformats.org/officeDocument/2006/relationships/customXml" Target="../ink/ink1074.xml"/><Relationship Id="rId47" Type="http://schemas.openxmlformats.org/officeDocument/2006/relationships/image" Target="../media/image1103.png"/><Relationship Id="rId63" Type="http://schemas.openxmlformats.org/officeDocument/2006/relationships/image" Target="../media/image1111.png"/><Relationship Id="rId68" Type="http://schemas.openxmlformats.org/officeDocument/2006/relationships/customXml" Target="../ink/ink1087.xml"/><Relationship Id="rId84" Type="http://schemas.openxmlformats.org/officeDocument/2006/relationships/customXml" Target="../ink/ink1095.xml"/><Relationship Id="rId89" Type="http://schemas.openxmlformats.org/officeDocument/2006/relationships/image" Target="../media/image1124.png"/><Relationship Id="rId16" Type="http://schemas.openxmlformats.org/officeDocument/2006/relationships/customXml" Target="../ink/ink1061.xml"/><Relationship Id="rId11" Type="http://schemas.openxmlformats.org/officeDocument/2006/relationships/image" Target="../media/image1085.png"/><Relationship Id="rId32" Type="http://schemas.openxmlformats.org/officeDocument/2006/relationships/customXml" Target="../ink/ink1069.xml"/><Relationship Id="rId37" Type="http://schemas.openxmlformats.org/officeDocument/2006/relationships/image" Target="../media/image1098.png"/><Relationship Id="rId53" Type="http://schemas.openxmlformats.org/officeDocument/2006/relationships/image" Target="../media/image1106.png"/><Relationship Id="rId58" Type="http://schemas.openxmlformats.org/officeDocument/2006/relationships/customXml" Target="../ink/ink1082.xml"/><Relationship Id="rId74" Type="http://schemas.openxmlformats.org/officeDocument/2006/relationships/customXml" Target="../ink/ink1090.xml"/><Relationship Id="rId79" Type="http://schemas.openxmlformats.org/officeDocument/2006/relationships/image" Target="../media/image1119.png"/><Relationship Id="rId102" Type="http://schemas.openxmlformats.org/officeDocument/2006/relationships/customXml" Target="../ink/ink1104.xml"/><Relationship Id="rId5" Type="http://schemas.openxmlformats.org/officeDocument/2006/relationships/image" Target="../media/image1082.png"/><Relationship Id="rId90" Type="http://schemas.openxmlformats.org/officeDocument/2006/relationships/customXml" Target="../ink/ink1098.xml"/><Relationship Id="rId95" Type="http://schemas.openxmlformats.org/officeDocument/2006/relationships/image" Target="../media/image1127.png"/><Relationship Id="rId22" Type="http://schemas.openxmlformats.org/officeDocument/2006/relationships/customXml" Target="../ink/ink1064.xml"/><Relationship Id="rId27" Type="http://schemas.openxmlformats.org/officeDocument/2006/relationships/image" Target="../media/image1093.png"/><Relationship Id="rId43" Type="http://schemas.openxmlformats.org/officeDocument/2006/relationships/image" Target="../media/image1101.png"/><Relationship Id="rId48" Type="http://schemas.openxmlformats.org/officeDocument/2006/relationships/customXml" Target="../ink/ink1077.xml"/><Relationship Id="rId64" Type="http://schemas.openxmlformats.org/officeDocument/2006/relationships/customXml" Target="../ink/ink1085.xml"/><Relationship Id="rId69" Type="http://schemas.openxmlformats.org/officeDocument/2006/relationships/image" Target="../media/image1114.png"/><Relationship Id="rId80" Type="http://schemas.openxmlformats.org/officeDocument/2006/relationships/customXml" Target="../ink/ink1093.xml"/><Relationship Id="rId85" Type="http://schemas.openxmlformats.org/officeDocument/2006/relationships/image" Target="../media/image1122.png"/><Relationship Id="rId12" Type="http://schemas.openxmlformats.org/officeDocument/2006/relationships/customXml" Target="../ink/ink1059.xml"/><Relationship Id="rId17" Type="http://schemas.openxmlformats.org/officeDocument/2006/relationships/image" Target="../media/image1088.png"/><Relationship Id="rId33" Type="http://schemas.openxmlformats.org/officeDocument/2006/relationships/image" Target="../media/image1096.png"/><Relationship Id="rId38" Type="http://schemas.openxmlformats.org/officeDocument/2006/relationships/customXml" Target="../ink/ink1072.xml"/><Relationship Id="rId59" Type="http://schemas.openxmlformats.org/officeDocument/2006/relationships/image" Target="../media/image1109.png"/><Relationship Id="rId103" Type="http://schemas.openxmlformats.org/officeDocument/2006/relationships/image" Target="../media/image1131.png"/><Relationship Id="rId20" Type="http://schemas.openxmlformats.org/officeDocument/2006/relationships/customXml" Target="../ink/ink1063.xml"/><Relationship Id="rId41" Type="http://schemas.openxmlformats.org/officeDocument/2006/relationships/image" Target="../media/image1100.png"/><Relationship Id="rId54" Type="http://schemas.openxmlformats.org/officeDocument/2006/relationships/customXml" Target="../ink/ink1080.xml"/><Relationship Id="rId62" Type="http://schemas.openxmlformats.org/officeDocument/2006/relationships/customXml" Target="../ink/ink1084.xml"/><Relationship Id="rId70" Type="http://schemas.openxmlformats.org/officeDocument/2006/relationships/customXml" Target="../ink/ink1088.xml"/><Relationship Id="rId75" Type="http://schemas.openxmlformats.org/officeDocument/2006/relationships/image" Target="../media/image1117.png"/><Relationship Id="rId83" Type="http://schemas.openxmlformats.org/officeDocument/2006/relationships/image" Target="../media/image1121.png"/><Relationship Id="rId88" Type="http://schemas.openxmlformats.org/officeDocument/2006/relationships/customXml" Target="../ink/ink1097.xml"/><Relationship Id="rId91" Type="http://schemas.openxmlformats.org/officeDocument/2006/relationships/image" Target="../media/image1125.png"/><Relationship Id="rId96" Type="http://schemas.openxmlformats.org/officeDocument/2006/relationships/customXml" Target="../ink/ink1101.xml"/><Relationship Id="rId1" Type="http://schemas.openxmlformats.org/officeDocument/2006/relationships/slideLayout" Target="../slideLayouts/slideLayout7.xml"/><Relationship Id="rId6" Type="http://schemas.openxmlformats.org/officeDocument/2006/relationships/customXml" Target="../ink/ink1056.xml"/><Relationship Id="rId15" Type="http://schemas.openxmlformats.org/officeDocument/2006/relationships/image" Target="../media/image1087.png"/><Relationship Id="rId23" Type="http://schemas.openxmlformats.org/officeDocument/2006/relationships/image" Target="../media/image1091.png"/><Relationship Id="rId28" Type="http://schemas.openxmlformats.org/officeDocument/2006/relationships/customXml" Target="../ink/ink1067.xml"/><Relationship Id="rId36" Type="http://schemas.openxmlformats.org/officeDocument/2006/relationships/customXml" Target="../ink/ink1071.xml"/><Relationship Id="rId49" Type="http://schemas.openxmlformats.org/officeDocument/2006/relationships/image" Target="../media/image1104.png"/><Relationship Id="rId57" Type="http://schemas.openxmlformats.org/officeDocument/2006/relationships/image" Target="../media/image1108.png"/><Relationship Id="rId10" Type="http://schemas.openxmlformats.org/officeDocument/2006/relationships/customXml" Target="../ink/ink1058.xml"/><Relationship Id="rId31" Type="http://schemas.openxmlformats.org/officeDocument/2006/relationships/image" Target="../media/image1095.png"/><Relationship Id="rId44" Type="http://schemas.openxmlformats.org/officeDocument/2006/relationships/customXml" Target="../ink/ink1075.xml"/><Relationship Id="rId52" Type="http://schemas.openxmlformats.org/officeDocument/2006/relationships/customXml" Target="../ink/ink1079.xml"/><Relationship Id="rId60" Type="http://schemas.openxmlformats.org/officeDocument/2006/relationships/customXml" Target="../ink/ink1083.xml"/><Relationship Id="rId65" Type="http://schemas.openxmlformats.org/officeDocument/2006/relationships/image" Target="../media/image1112.png"/><Relationship Id="rId73" Type="http://schemas.openxmlformats.org/officeDocument/2006/relationships/image" Target="../media/image1116.png"/><Relationship Id="rId78" Type="http://schemas.openxmlformats.org/officeDocument/2006/relationships/customXml" Target="../ink/ink1092.xml"/><Relationship Id="rId81" Type="http://schemas.openxmlformats.org/officeDocument/2006/relationships/image" Target="../media/image1120.png"/><Relationship Id="rId86" Type="http://schemas.openxmlformats.org/officeDocument/2006/relationships/customXml" Target="../ink/ink1096.xml"/><Relationship Id="rId94" Type="http://schemas.openxmlformats.org/officeDocument/2006/relationships/customXml" Target="../ink/ink1100.xml"/><Relationship Id="rId99" Type="http://schemas.openxmlformats.org/officeDocument/2006/relationships/image" Target="../media/image1129.png"/><Relationship Id="rId101" Type="http://schemas.openxmlformats.org/officeDocument/2006/relationships/image" Target="../media/image1130.png"/><Relationship Id="rId4" Type="http://schemas.openxmlformats.org/officeDocument/2006/relationships/image" Target="../media/image1081.png"/><Relationship Id="rId9" Type="http://schemas.openxmlformats.org/officeDocument/2006/relationships/image" Target="../media/image1084.png"/><Relationship Id="rId13" Type="http://schemas.openxmlformats.org/officeDocument/2006/relationships/image" Target="../media/image1086.png"/><Relationship Id="rId18" Type="http://schemas.openxmlformats.org/officeDocument/2006/relationships/customXml" Target="../ink/ink1062.xml"/><Relationship Id="rId39" Type="http://schemas.openxmlformats.org/officeDocument/2006/relationships/image" Target="../media/image1099.png"/><Relationship Id="rId34" Type="http://schemas.openxmlformats.org/officeDocument/2006/relationships/customXml" Target="../ink/ink1070.xml"/><Relationship Id="rId50" Type="http://schemas.openxmlformats.org/officeDocument/2006/relationships/customXml" Target="../ink/ink1078.xml"/><Relationship Id="rId55" Type="http://schemas.openxmlformats.org/officeDocument/2006/relationships/image" Target="../media/image1107.png"/><Relationship Id="rId76" Type="http://schemas.openxmlformats.org/officeDocument/2006/relationships/customXml" Target="../ink/ink1091.xml"/><Relationship Id="rId97" Type="http://schemas.openxmlformats.org/officeDocument/2006/relationships/image" Target="../media/image1128.png"/><Relationship Id="rId104" Type="http://schemas.openxmlformats.org/officeDocument/2006/relationships/customXml" Target="../ink/ink1105.xml"/><Relationship Id="rId7" Type="http://schemas.openxmlformats.org/officeDocument/2006/relationships/image" Target="../media/image1083.png"/><Relationship Id="rId71" Type="http://schemas.openxmlformats.org/officeDocument/2006/relationships/image" Target="../media/image1115.png"/><Relationship Id="rId92" Type="http://schemas.openxmlformats.org/officeDocument/2006/relationships/customXml" Target="../ink/ink1099.xml"/><Relationship Id="rId2" Type="http://schemas.openxmlformats.org/officeDocument/2006/relationships/image" Target="../media/image1079.png"/><Relationship Id="rId29" Type="http://schemas.openxmlformats.org/officeDocument/2006/relationships/image" Target="../media/image1094.png"/><Relationship Id="rId24" Type="http://schemas.openxmlformats.org/officeDocument/2006/relationships/customXml" Target="../ink/ink1065.xml"/><Relationship Id="rId40" Type="http://schemas.openxmlformats.org/officeDocument/2006/relationships/customXml" Target="../ink/ink1073.xml"/><Relationship Id="rId45" Type="http://schemas.openxmlformats.org/officeDocument/2006/relationships/image" Target="../media/image1102.png"/><Relationship Id="rId66" Type="http://schemas.openxmlformats.org/officeDocument/2006/relationships/customXml" Target="../ink/ink1086.xml"/><Relationship Id="rId87" Type="http://schemas.openxmlformats.org/officeDocument/2006/relationships/image" Target="../media/image1123.png"/><Relationship Id="rId61" Type="http://schemas.openxmlformats.org/officeDocument/2006/relationships/image" Target="../media/image1110.png"/><Relationship Id="rId82" Type="http://schemas.openxmlformats.org/officeDocument/2006/relationships/customXml" Target="../ink/ink1094.xml"/><Relationship Id="rId19" Type="http://schemas.openxmlformats.org/officeDocument/2006/relationships/image" Target="../media/image1089.png"/><Relationship Id="rId14" Type="http://schemas.openxmlformats.org/officeDocument/2006/relationships/customXml" Target="../ink/ink1060.xml"/><Relationship Id="rId30" Type="http://schemas.openxmlformats.org/officeDocument/2006/relationships/customXml" Target="../ink/ink1068.xml"/><Relationship Id="rId35" Type="http://schemas.openxmlformats.org/officeDocument/2006/relationships/image" Target="../media/image1097.png"/><Relationship Id="rId56" Type="http://schemas.openxmlformats.org/officeDocument/2006/relationships/customXml" Target="../ink/ink1081.xml"/><Relationship Id="rId77" Type="http://schemas.openxmlformats.org/officeDocument/2006/relationships/image" Target="../media/image1118.png"/><Relationship Id="rId100" Type="http://schemas.openxmlformats.org/officeDocument/2006/relationships/customXml" Target="../ink/ink1103.xml"/><Relationship Id="rId105" Type="http://schemas.openxmlformats.org/officeDocument/2006/relationships/image" Target="../media/image1132.png"/><Relationship Id="rId8" Type="http://schemas.openxmlformats.org/officeDocument/2006/relationships/customXml" Target="../ink/ink1057.xml"/><Relationship Id="rId51" Type="http://schemas.openxmlformats.org/officeDocument/2006/relationships/image" Target="../media/image1105.png"/><Relationship Id="rId72" Type="http://schemas.openxmlformats.org/officeDocument/2006/relationships/customXml" Target="../ink/ink1089.xml"/><Relationship Id="rId93" Type="http://schemas.openxmlformats.org/officeDocument/2006/relationships/image" Target="../media/image1126.png"/><Relationship Id="rId98" Type="http://schemas.openxmlformats.org/officeDocument/2006/relationships/customXml" Target="../ink/ink1102.xml"/><Relationship Id="rId3" Type="http://schemas.openxmlformats.org/officeDocument/2006/relationships/image" Target="../media/image1080.png"/><Relationship Id="rId25" Type="http://schemas.openxmlformats.org/officeDocument/2006/relationships/image" Target="../media/image1092.png"/><Relationship Id="rId46" Type="http://schemas.openxmlformats.org/officeDocument/2006/relationships/customXml" Target="../ink/ink1076.xml"/><Relationship Id="rId67" Type="http://schemas.openxmlformats.org/officeDocument/2006/relationships/image" Target="../media/image1113.png"/></Relationships>
</file>

<file path=ppt/slides/_rels/slide13.xml.rels><?xml version="1.0" encoding="UTF-8" standalone="yes"?>
<Relationships xmlns="http://schemas.openxmlformats.org/package/2006/relationships"><Relationship Id="rId3" Type="http://schemas.openxmlformats.org/officeDocument/2006/relationships/image" Target="../media/image1134.png"/><Relationship Id="rId2" Type="http://schemas.openxmlformats.org/officeDocument/2006/relationships/image" Target="../media/image1133.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customXml" Target="../ink/ink1106.xml"/></Relationships>
</file>

<file path=ppt/slides/_rels/slide14.xml.rels><?xml version="1.0" encoding="UTF-8" standalone="yes"?>
<Relationships xmlns="http://schemas.openxmlformats.org/package/2006/relationships"><Relationship Id="rId8" Type="http://schemas.openxmlformats.org/officeDocument/2006/relationships/customXml" Target="../ink/ink1109.xml"/><Relationship Id="rId13" Type="http://schemas.openxmlformats.org/officeDocument/2006/relationships/image" Target="../media/image1140.png"/><Relationship Id="rId18" Type="http://schemas.openxmlformats.org/officeDocument/2006/relationships/customXml" Target="../ink/ink1114.xml"/><Relationship Id="rId26" Type="http://schemas.openxmlformats.org/officeDocument/2006/relationships/customXml" Target="../ink/ink1118.xml"/><Relationship Id="rId3" Type="http://schemas.openxmlformats.org/officeDocument/2006/relationships/image" Target="../media/image1135.jpg"/><Relationship Id="rId21" Type="http://schemas.openxmlformats.org/officeDocument/2006/relationships/image" Target="../media/image1144.png"/><Relationship Id="rId7" Type="http://schemas.openxmlformats.org/officeDocument/2006/relationships/image" Target="../media/image1137.png"/><Relationship Id="rId12" Type="http://schemas.openxmlformats.org/officeDocument/2006/relationships/customXml" Target="../ink/ink1111.xml"/><Relationship Id="rId17" Type="http://schemas.openxmlformats.org/officeDocument/2006/relationships/image" Target="../media/image1142.png"/><Relationship Id="rId25" Type="http://schemas.openxmlformats.org/officeDocument/2006/relationships/image" Target="../media/image1146.png"/><Relationship Id="rId2" Type="http://schemas.openxmlformats.org/officeDocument/2006/relationships/notesSlide" Target="../notesSlides/notesSlide10.xml"/><Relationship Id="rId16" Type="http://schemas.openxmlformats.org/officeDocument/2006/relationships/customXml" Target="../ink/ink1113.xml"/><Relationship Id="rId20" Type="http://schemas.openxmlformats.org/officeDocument/2006/relationships/customXml" Target="../ink/ink1115.xml"/><Relationship Id="rId29" Type="http://schemas.openxmlformats.org/officeDocument/2006/relationships/image" Target="../media/image1148.png"/><Relationship Id="rId1" Type="http://schemas.openxmlformats.org/officeDocument/2006/relationships/slideLayout" Target="../slideLayouts/slideLayout7.xml"/><Relationship Id="rId6" Type="http://schemas.openxmlformats.org/officeDocument/2006/relationships/customXml" Target="../ink/ink1108.xml"/><Relationship Id="rId11" Type="http://schemas.openxmlformats.org/officeDocument/2006/relationships/image" Target="../media/image1139.png"/><Relationship Id="rId24" Type="http://schemas.openxmlformats.org/officeDocument/2006/relationships/customXml" Target="../ink/ink1117.xml"/><Relationship Id="rId5" Type="http://schemas.openxmlformats.org/officeDocument/2006/relationships/image" Target="../media/image1136.png"/><Relationship Id="rId15" Type="http://schemas.openxmlformats.org/officeDocument/2006/relationships/image" Target="../media/image1141.png"/><Relationship Id="rId23" Type="http://schemas.openxmlformats.org/officeDocument/2006/relationships/image" Target="../media/image1145.png"/><Relationship Id="rId28" Type="http://schemas.openxmlformats.org/officeDocument/2006/relationships/customXml" Target="../ink/ink1119.xml"/><Relationship Id="rId10" Type="http://schemas.openxmlformats.org/officeDocument/2006/relationships/customXml" Target="../ink/ink1110.xml"/><Relationship Id="rId19" Type="http://schemas.openxmlformats.org/officeDocument/2006/relationships/image" Target="../media/image1143.png"/><Relationship Id="rId4" Type="http://schemas.openxmlformats.org/officeDocument/2006/relationships/customXml" Target="../ink/ink1107.xml"/><Relationship Id="rId9" Type="http://schemas.openxmlformats.org/officeDocument/2006/relationships/image" Target="../media/image1138.png"/><Relationship Id="rId14" Type="http://schemas.openxmlformats.org/officeDocument/2006/relationships/customXml" Target="../ink/ink1112.xml"/><Relationship Id="rId22" Type="http://schemas.openxmlformats.org/officeDocument/2006/relationships/customXml" Target="../ink/ink1116.xml"/><Relationship Id="rId27" Type="http://schemas.openxmlformats.org/officeDocument/2006/relationships/image" Target="../media/image1147.png"/></Relationships>
</file>

<file path=ppt/slides/_rels/slide15.xml.rels><?xml version="1.0" encoding="UTF-8" standalone="yes"?>
<Relationships xmlns="http://schemas.openxmlformats.org/package/2006/relationships"><Relationship Id="rId117" Type="http://schemas.openxmlformats.org/officeDocument/2006/relationships/image" Target="../media/image1206.png"/><Relationship Id="rId21" Type="http://schemas.openxmlformats.org/officeDocument/2006/relationships/image" Target="../media/image1158.png"/><Relationship Id="rId42" Type="http://schemas.openxmlformats.org/officeDocument/2006/relationships/customXml" Target="../ink/ink1138.xml"/><Relationship Id="rId63" Type="http://schemas.openxmlformats.org/officeDocument/2006/relationships/image" Target="../media/image1179.png"/><Relationship Id="rId84" Type="http://schemas.openxmlformats.org/officeDocument/2006/relationships/customXml" Target="../ink/ink1159.xml"/><Relationship Id="rId138" Type="http://schemas.openxmlformats.org/officeDocument/2006/relationships/customXml" Target="../ink/ink1186.xml"/><Relationship Id="rId159" Type="http://schemas.openxmlformats.org/officeDocument/2006/relationships/image" Target="../media/image1227.png"/><Relationship Id="rId170" Type="http://schemas.openxmlformats.org/officeDocument/2006/relationships/customXml" Target="../ink/ink1202.xml"/><Relationship Id="rId191" Type="http://schemas.openxmlformats.org/officeDocument/2006/relationships/image" Target="../media/image1242.png"/><Relationship Id="rId107" Type="http://schemas.openxmlformats.org/officeDocument/2006/relationships/image" Target="../media/image1201.png"/><Relationship Id="rId11" Type="http://schemas.openxmlformats.org/officeDocument/2006/relationships/image" Target="../media/image1153.png"/><Relationship Id="rId32" Type="http://schemas.openxmlformats.org/officeDocument/2006/relationships/customXml" Target="../ink/ink1133.xml"/><Relationship Id="rId53" Type="http://schemas.openxmlformats.org/officeDocument/2006/relationships/image" Target="../media/image1174.png"/><Relationship Id="rId74" Type="http://schemas.openxmlformats.org/officeDocument/2006/relationships/customXml" Target="../ink/ink1154.xml"/><Relationship Id="rId128" Type="http://schemas.openxmlformats.org/officeDocument/2006/relationships/customXml" Target="../ink/ink1181.xml"/><Relationship Id="rId149" Type="http://schemas.openxmlformats.org/officeDocument/2006/relationships/image" Target="../media/image1222.png"/><Relationship Id="rId5" Type="http://schemas.openxmlformats.org/officeDocument/2006/relationships/image" Target="../media/image1150.emf"/><Relationship Id="rId95" Type="http://schemas.openxmlformats.org/officeDocument/2006/relationships/image" Target="../media/image1195.png"/><Relationship Id="rId160" Type="http://schemas.openxmlformats.org/officeDocument/2006/relationships/customXml" Target="../ink/ink1197.xml"/><Relationship Id="rId181" Type="http://schemas.openxmlformats.org/officeDocument/2006/relationships/image" Target="../media/image1237.png"/><Relationship Id="rId22" Type="http://schemas.openxmlformats.org/officeDocument/2006/relationships/customXml" Target="../ink/ink1128.xml"/><Relationship Id="rId43" Type="http://schemas.openxmlformats.org/officeDocument/2006/relationships/image" Target="../media/image1169.png"/><Relationship Id="rId64" Type="http://schemas.openxmlformats.org/officeDocument/2006/relationships/customXml" Target="../ink/ink1149.xml"/><Relationship Id="rId118" Type="http://schemas.openxmlformats.org/officeDocument/2006/relationships/customXml" Target="../ink/ink1176.xml"/><Relationship Id="rId139" Type="http://schemas.openxmlformats.org/officeDocument/2006/relationships/image" Target="../media/image1217.png"/><Relationship Id="rId85" Type="http://schemas.openxmlformats.org/officeDocument/2006/relationships/image" Target="../media/image1190.png"/><Relationship Id="rId150" Type="http://schemas.openxmlformats.org/officeDocument/2006/relationships/customXml" Target="../ink/ink1192.xml"/><Relationship Id="rId171" Type="http://schemas.openxmlformats.org/officeDocument/2006/relationships/image" Target="../media/image1233.png"/><Relationship Id="rId192" Type="http://schemas.openxmlformats.org/officeDocument/2006/relationships/customXml" Target="../ink/ink1213.xml"/><Relationship Id="rId12" Type="http://schemas.openxmlformats.org/officeDocument/2006/relationships/customXml" Target="../ink/ink1123.xml"/><Relationship Id="rId33" Type="http://schemas.openxmlformats.org/officeDocument/2006/relationships/image" Target="../media/image1164.png"/><Relationship Id="rId108" Type="http://schemas.openxmlformats.org/officeDocument/2006/relationships/customXml" Target="../ink/ink1171.xml"/><Relationship Id="rId129" Type="http://schemas.openxmlformats.org/officeDocument/2006/relationships/image" Target="../media/image1212.png"/><Relationship Id="rId54" Type="http://schemas.openxmlformats.org/officeDocument/2006/relationships/customXml" Target="../ink/ink1144.xml"/><Relationship Id="rId75" Type="http://schemas.openxmlformats.org/officeDocument/2006/relationships/image" Target="../media/image1185.png"/><Relationship Id="rId96" Type="http://schemas.openxmlformats.org/officeDocument/2006/relationships/customXml" Target="../ink/ink1165.xml"/><Relationship Id="rId140" Type="http://schemas.openxmlformats.org/officeDocument/2006/relationships/customXml" Target="../ink/ink1187.xml"/><Relationship Id="rId161" Type="http://schemas.openxmlformats.org/officeDocument/2006/relationships/image" Target="../media/image1228.png"/><Relationship Id="rId182" Type="http://schemas.openxmlformats.org/officeDocument/2006/relationships/customXml" Target="../ink/ink1208.xml"/><Relationship Id="rId6" Type="http://schemas.openxmlformats.org/officeDocument/2006/relationships/customXml" Target="../ink/ink1120.xml"/><Relationship Id="rId23" Type="http://schemas.openxmlformats.org/officeDocument/2006/relationships/image" Target="../media/image1159.png"/><Relationship Id="rId119" Type="http://schemas.openxmlformats.org/officeDocument/2006/relationships/image" Target="../media/image1207.png"/><Relationship Id="rId44" Type="http://schemas.openxmlformats.org/officeDocument/2006/relationships/customXml" Target="../ink/ink1139.xml"/><Relationship Id="rId65" Type="http://schemas.openxmlformats.org/officeDocument/2006/relationships/image" Target="../media/image1180.png"/><Relationship Id="rId86" Type="http://schemas.openxmlformats.org/officeDocument/2006/relationships/customXml" Target="../ink/ink1160.xml"/><Relationship Id="rId130" Type="http://schemas.openxmlformats.org/officeDocument/2006/relationships/customXml" Target="../ink/ink1182.xml"/><Relationship Id="rId151" Type="http://schemas.openxmlformats.org/officeDocument/2006/relationships/image" Target="../media/image1223.png"/><Relationship Id="rId172" Type="http://schemas.openxmlformats.org/officeDocument/2006/relationships/customXml" Target="../ink/ink1203.xml"/><Relationship Id="rId193" Type="http://schemas.openxmlformats.org/officeDocument/2006/relationships/image" Target="../media/image1243.png"/><Relationship Id="rId13" Type="http://schemas.openxmlformats.org/officeDocument/2006/relationships/image" Target="../media/image1154.png"/><Relationship Id="rId109" Type="http://schemas.openxmlformats.org/officeDocument/2006/relationships/image" Target="../media/image1202.png"/><Relationship Id="rId34" Type="http://schemas.openxmlformats.org/officeDocument/2006/relationships/customXml" Target="../ink/ink1134.xml"/><Relationship Id="rId55" Type="http://schemas.openxmlformats.org/officeDocument/2006/relationships/image" Target="../media/image1175.png"/><Relationship Id="rId76" Type="http://schemas.openxmlformats.org/officeDocument/2006/relationships/customXml" Target="../ink/ink1155.xml"/><Relationship Id="rId97" Type="http://schemas.openxmlformats.org/officeDocument/2006/relationships/image" Target="../media/image1196.png"/><Relationship Id="rId120" Type="http://schemas.openxmlformats.org/officeDocument/2006/relationships/customXml" Target="../ink/ink1177.xml"/><Relationship Id="rId141" Type="http://schemas.openxmlformats.org/officeDocument/2006/relationships/image" Target="../media/image1218.png"/><Relationship Id="rId7" Type="http://schemas.openxmlformats.org/officeDocument/2006/relationships/image" Target="../media/image1151.png"/><Relationship Id="rId71" Type="http://schemas.openxmlformats.org/officeDocument/2006/relationships/image" Target="../media/image1183.png"/><Relationship Id="rId92" Type="http://schemas.openxmlformats.org/officeDocument/2006/relationships/customXml" Target="../ink/ink1163.xml"/><Relationship Id="rId162" Type="http://schemas.openxmlformats.org/officeDocument/2006/relationships/customXml" Target="../ink/ink1198.xml"/><Relationship Id="rId183" Type="http://schemas.openxmlformats.org/officeDocument/2006/relationships/image" Target="../media/image1238.png"/><Relationship Id="rId2" Type="http://schemas.openxmlformats.org/officeDocument/2006/relationships/notesSlide" Target="../notesSlides/notesSlide11.xml"/><Relationship Id="rId29" Type="http://schemas.openxmlformats.org/officeDocument/2006/relationships/image" Target="../media/image1162.png"/><Relationship Id="rId24" Type="http://schemas.openxmlformats.org/officeDocument/2006/relationships/customXml" Target="../ink/ink1129.xml"/><Relationship Id="rId40" Type="http://schemas.openxmlformats.org/officeDocument/2006/relationships/customXml" Target="../ink/ink1137.xml"/><Relationship Id="rId45" Type="http://schemas.openxmlformats.org/officeDocument/2006/relationships/image" Target="../media/image1170.png"/><Relationship Id="rId66" Type="http://schemas.openxmlformats.org/officeDocument/2006/relationships/customXml" Target="../ink/ink1150.xml"/><Relationship Id="rId87" Type="http://schemas.openxmlformats.org/officeDocument/2006/relationships/image" Target="../media/image1191.png"/><Relationship Id="rId110" Type="http://schemas.openxmlformats.org/officeDocument/2006/relationships/customXml" Target="../ink/ink1172.xml"/><Relationship Id="rId115" Type="http://schemas.openxmlformats.org/officeDocument/2006/relationships/image" Target="../media/image1205.png"/><Relationship Id="rId131" Type="http://schemas.openxmlformats.org/officeDocument/2006/relationships/image" Target="../media/image1213.png"/><Relationship Id="rId136" Type="http://schemas.openxmlformats.org/officeDocument/2006/relationships/customXml" Target="../ink/ink1185.xml"/><Relationship Id="rId157" Type="http://schemas.openxmlformats.org/officeDocument/2006/relationships/image" Target="../media/image1226.png"/><Relationship Id="rId178" Type="http://schemas.openxmlformats.org/officeDocument/2006/relationships/customXml" Target="../ink/ink1206.xml"/><Relationship Id="rId61" Type="http://schemas.openxmlformats.org/officeDocument/2006/relationships/image" Target="../media/image1178.png"/><Relationship Id="rId82" Type="http://schemas.openxmlformats.org/officeDocument/2006/relationships/customXml" Target="../ink/ink1158.xml"/><Relationship Id="rId152" Type="http://schemas.openxmlformats.org/officeDocument/2006/relationships/customXml" Target="../ink/ink1193.xml"/><Relationship Id="rId173" Type="http://schemas.openxmlformats.org/officeDocument/2006/relationships/image" Target="../media/image1234.png"/><Relationship Id="rId194" Type="http://schemas.openxmlformats.org/officeDocument/2006/relationships/customXml" Target="../ink/ink1214.xml"/><Relationship Id="rId19" Type="http://schemas.openxmlformats.org/officeDocument/2006/relationships/image" Target="../media/image1157.png"/><Relationship Id="rId14" Type="http://schemas.openxmlformats.org/officeDocument/2006/relationships/customXml" Target="../ink/ink1124.xml"/><Relationship Id="rId30" Type="http://schemas.openxmlformats.org/officeDocument/2006/relationships/customXml" Target="../ink/ink1132.xml"/><Relationship Id="rId35" Type="http://schemas.openxmlformats.org/officeDocument/2006/relationships/image" Target="../media/image1165.png"/><Relationship Id="rId56" Type="http://schemas.openxmlformats.org/officeDocument/2006/relationships/customXml" Target="../ink/ink1145.xml"/><Relationship Id="rId77" Type="http://schemas.openxmlformats.org/officeDocument/2006/relationships/image" Target="../media/image1186.png"/><Relationship Id="rId100" Type="http://schemas.openxmlformats.org/officeDocument/2006/relationships/customXml" Target="../ink/ink1167.xml"/><Relationship Id="rId105" Type="http://schemas.openxmlformats.org/officeDocument/2006/relationships/image" Target="../media/image1200.png"/><Relationship Id="rId126" Type="http://schemas.openxmlformats.org/officeDocument/2006/relationships/customXml" Target="../ink/ink1180.xml"/><Relationship Id="rId147" Type="http://schemas.openxmlformats.org/officeDocument/2006/relationships/image" Target="../media/image1221.png"/><Relationship Id="rId168" Type="http://schemas.openxmlformats.org/officeDocument/2006/relationships/customXml" Target="../ink/ink1201.xml"/><Relationship Id="rId8" Type="http://schemas.openxmlformats.org/officeDocument/2006/relationships/customXml" Target="../ink/ink1121.xml"/><Relationship Id="rId51" Type="http://schemas.openxmlformats.org/officeDocument/2006/relationships/image" Target="../media/image1173.png"/><Relationship Id="rId72" Type="http://schemas.openxmlformats.org/officeDocument/2006/relationships/customXml" Target="../ink/ink1153.xml"/><Relationship Id="rId93" Type="http://schemas.openxmlformats.org/officeDocument/2006/relationships/image" Target="../media/image1194.png"/><Relationship Id="rId98" Type="http://schemas.openxmlformats.org/officeDocument/2006/relationships/customXml" Target="../ink/ink1166.xml"/><Relationship Id="rId121" Type="http://schemas.openxmlformats.org/officeDocument/2006/relationships/image" Target="../media/image1208.png"/><Relationship Id="rId142" Type="http://schemas.openxmlformats.org/officeDocument/2006/relationships/customXml" Target="../ink/ink1188.xml"/><Relationship Id="rId163" Type="http://schemas.openxmlformats.org/officeDocument/2006/relationships/image" Target="../media/image1229.png"/><Relationship Id="rId184" Type="http://schemas.openxmlformats.org/officeDocument/2006/relationships/customXml" Target="../ink/ink1209.xml"/><Relationship Id="rId189" Type="http://schemas.openxmlformats.org/officeDocument/2006/relationships/image" Target="../media/image1241.png"/><Relationship Id="rId3" Type="http://schemas.openxmlformats.org/officeDocument/2006/relationships/image" Target="../media/image1149.png"/><Relationship Id="rId25" Type="http://schemas.openxmlformats.org/officeDocument/2006/relationships/image" Target="../media/image1160.png"/><Relationship Id="rId46" Type="http://schemas.openxmlformats.org/officeDocument/2006/relationships/customXml" Target="../ink/ink1140.xml"/><Relationship Id="rId67" Type="http://schemas.openxmlformats.org/officeDocument/2006/relationships/image" Target="../media/image1181.png"/><Relationship Id="rId116" Type="http://schemas.openxmlformats.org/officeDocument/2006/relationships/customXml" Target="../ink/ink1175.xml"/><Relationship Id="rId137" Type="http://schemas.openxmlformats.org/officeDocument/2006/relationships/image" Target="../media/image1216.png"/><Relationship Id="rId158" Type="http://schemas.openxmlformats.org/officeDocument/2006/relationships/customXml" Target="../ink/ink1196.xml"/><Relationship Id="rId20" Type="http://schemas.openxmlformats.org/officeDocument/2006/relationships/customXml" Target="../ink/ink1127.xml"/><Relationship Id="rId41" Type="http://schemas.openxmlformats.org/officeDocument/2006/relationships/image" Target="../media/image1168.png"/><Relationship Id="rId62" Type="http://schemas.openxmlformats.org/officeDocument/2006/relationships/customXml" Target="../ink/ink1148.xml"/><Relationship Id="rId83" Type="http://schemas.openxmlformats.org/officeDocument/2006/relationships/image" Target="../media/image1189.png"/><Relationship Id="rId88" Type="http://schemas.openxmlformats.org/officeDocument/2006/relationships/customXml" Target="../ink/ink1161.xml"/><Relationship Id="rId111" Type="http://schemas.openxmlformats.org/officeDocument/2006/relationships/image" Target="../media/image1203.png"/><Relationship Id="rId132" Type="http://schemas.openxmlformats.org/officeDocument/2006/relationships/customXml" Target="../ink/ink1183.xml"/><Relationship Id="rId153" Type="http://schemas.openxmlformats.org/officeDocument/2006/relationships/image" Target="../media/image1224.png"/><Relationship Id="rId174" Type="http://schemas.openxmlformats.org/officeDocument/2006/relationships/customXml" Target="../ink/ink1204.xml"/><Relationship Id="rId179" Type="http://schemas.openxmlformats.org/officeDocument/2006/relationships/image" Target="../media/image1236.png"/><Relationship Id="rId195" Type="http://schemas.openxmlformats.org/officeDocument/2006/relationships/image" Target="../media/image1244.png"/><Relationship Id="rId190" Type="http://schemas.openxmlformats.org/officeDocument/2006/relationships/customXml" Target="../ink/ink1212.xml"/><Relationship Id="rId15" Type="http://schemas.openxmlformats.org/officeDocument/2006/relationships/image" Target="../media/image1155.png"/><Relationship Id="rId36" Type="http://schemas.openxmlformats.org/officeDocument/2006/relationships/customXml" Target="../ink/ink1135.xml"/><Relationship Id="rId57" Type="http://schemas.openxmlformats.org/officeDocument/2006/relationships/image" Target="../media/image1176.png"/><Relationship Id="rId106" Type="http://schemas.openxmlformats.org/officeDocument/2006/relationships/customXml" Target="../ink/ink1170.xml"/><Relationship Id="rId127" Type="http://schemas.openxmlformats.org/officeDocument/2006/relationships/image" Target="../media/image1211.png"/><Relationship Id="rId10" Type="http://schemas.openxmlformats.org/officeDocument/2006/relationships/customXml" Target="../ink/ink1122.xml"/><Relationship Id="rId31" Type="http://schemas.openxmlformats.org/officeDocument/2006/relationships/image" Target="../media/image1163.png"/><Relationship Id="rId52" Type="http://schemas.openxmlformats.org/officeDocument/2006/relationships/customXml" Target="../ink/ink1143.xml"/><Relationship Id="rId73" Type="http://schemas.openxmlformats.org/officeDocument/2006/relationships/image" Target="../media/image1184.png"/><Relationship Id="rId78" Type="http://schemas.openxmlformats.org/officeDocument/2006/relationships/customXml" Target="../ink/ink1156.xml"/><Relationship Id="rId94" Type="http://schemas.openxmlformats.org/officeDocument/2006/relationships/customXml" Target="../ink/ink1164.xml"/><Relationship Id="rId99" Type="http://schemas.openxmlformats.org/officeDocument/2006/relationships/image" Target="../media/image1197.png"/><Relationship Id="rId101" Type="http://schemas.openxmlformats.org/officeDocument/2006/relationships/image" Target="../media/image1198.png"/><Relationship Id="rId122" Type="http://schemas.openxmlformats.org/officeDocument/2006/relationships/customXml" Target="../ink/ink1178.xml"/><Relationship Id="rId143" Type="http://schemas.openxmlformats.org/officeDocument/2006/relationships/image" Target="../media/image1219.png"/><Relationship Id="rId148" Type="http://schemas.openxmlformats.org/officeDocument/2006/relationships/customXml" Target="../ink/ink1191.xml"/><Relationship Id="rId164" Type="http://schemas.openxmlformats.org/officeDocument/2006/relationships/customXml" Target="../ink/ink1199.xml"/><Relationship Id="rId169" Type="http://schemas.openxmlformats.org/officeDocument/2006/relationships/image" Target="../media/image1232.png"/><Relationship Id="rId185" Type="http://schemas.openxmlformats.org/officeDocument/2006/relationships/image" Target="../media/image1239.png"/><Relationship Id="rId4" Type="http://schemas.openxmlformats.org/officeDocument/2006/relationships/oleObject" Target="../embeddings/oleObject6.bin"/><Relationship Id="rId9" Type="http://schemas.openxmlformats.org/officeDocument/2006/relationships/image" Target="../media/image1152.png"/><Relationship Id="rId180" Type="http://schemas.openxmlformats.org/officeDocument/2006/relationships/customXml" Target="../ink/ink1207.xml"/><Relationship Id="rId26" Type="http://schemas.openxmlformats.org/officeDocument/2006/relationships/customXml" Target="../ink/ink1130.xml"/><Relationship Id="rId47" Type="http://schemas.openxmlformats.org/officeDocument/2006/relationships/image" Target="../media/image1171.png"/><Relationship Id="rId68" Type="http://schemas.openxmlformats.org/officeDocument/2006/relationships/customXml" Target="../ink/ink1151.xml"/><Relationship Id="rId89" Type="http://schemas.openxmlformats.org/officeDocument/2006/relationships/image" Target="../media/image1192.png"/><Relationship Id="rId112" Type="http://schemas.openxmlformats.org/officeDocument/2006/relationships/customXml" Target="../ink/ink1173.xml"/><Relationship Id="rId133" Type="http://schemas.openxmlformats.org/officeDocument/2006/relationships/image" Target="../media/image1214.png"/><Relationship Id="rId154" Type="http://schemas.openxmlformats.org/officeDocument/2006/relationships/customXml" Target="../ink/ink1194.xml"/><Relationship Id="rId175" Type="http://schemas.openxmlformats.org/officeDocument/2006/relationships/image" Target="../media/image269.png"/><Relationship Id="rId196" Type="http://schemas.openxmlformats.org/officeDocument/2006/relationships/customXml" Target="../ink/ink1215.xml"/><Relationship Id="rId16" Type="http://schemas.openxmlformats.org/officeDocument/2006/relationships/customXml" Target="../ink/ink1125.xml"/><Relationship Id="rId37" Type="http://schemas.openxmlformats.org/officeDocument/2006/relationships/image" Target="../media/image1166.png"/><Relationship Id="rId58" Type="http://schemas.openxmlformats.org/officeDocument/2006/relationships/customXml" Target="../ink/ink1146.xml"/><Relationship Id="rId79" Type="http://schemas.openxmlformats.org/officeDocument/2006/relationships/image" Target="../media/image1187.png"/><Relationship Id="rId102" Type="http://schemas.openxmlformats.org/officeDocument/2006/relationships/customXml" Target="../ink/ink1168.xml"/><Relationship Id="rId123" Type="http://schemas.openxmlformats.org/officeDocument/2006/relationships/image" Target="../media/image1209.png"/><Relationship Id="rId144" Type="http://schemas.openxmlformats.org/officeDocument/2006/relationships/customXml" Target="../ink/ink1189.xml"/><Relationship Id="rId90" Type="http://schemas.openxmlformats.org/officeDocument/2006/relationships/customXml" Target="../ink/ink1162.xml"/><Relationship Id="rId165" Type="http://schemas.openxmlformats.org/officeDocument/2006/relationships/image" Target="../media/image1230.png"/><Relationship Id="rId186" Type="http://schemas.openxmlformats.org/officeDocument/2006/relationships/customXml" Target="../ink/ink1210.xml"/><Relationship Id="rId27" Type="http://schemas.openxmlformats.org/officeDocument/2006/relationships/image" Target="../media/image1161.png"/><Relationship Id="rId48" Type="http://schemas.openxmlformats.org/officeDocument/2006/relationships/customXml" Target="../ink/ink1141.xml"/><Relationship Id="rId69" Type="http://schemas.openxmlformats.org/officeDocument/2006/relationships/image" Target="../media/image1182.png"/><Relationship Id="rId113" Type="http://schemas.openxmlformats.org/officeDocument/2006/relationships/image" Target="../media/image1204.png"/><Relationship Id="rId134" Type="http://schemas.openxmlformats.org/officeDocument/2006/relationships/customXml" Target="../ink/ink1184.xml"/><Relationship Id="rId80" Type="http://schemas.openxmlformats.org/officeDocument/2006/relationships/customXml" Target="../ink/ink1157.xml"/><Relationship Id="rId155" Type="http://schemas.openxmlformats.org/officeDocument/2006/relationships/image" Target="../media/image1225.png"/><Relationship Id="rId176" Type="http://schemas.openxmlformats.org/officeDocument/2006/relationships/customXml" Target="../ink/ink1205.xml"/><Relationship Id="rId197" Type="http://schemas.openxmlformats.org/officeDocument/2006/relationships/image" Target="../media/image1245.png"/><Relationship Id="rId17" Type="http://schemas.openxmlformats.org/officeDocument/2006/relationships/image" Target="../media/image1156.png"/><Relationship Id="rId38" Type="http://schemas.openxmlformats.org/officeDocument/2006/relationships/customXml" Target="../ink/ink1136.xml"/><Relationship Id="rId59" Type="http://schemas.openxmlformats.org/officeDocument/2006/relationships/image" Target="../media/image1177.png"/><Relationship Id="rId103" Type="http://schemas.openxmlformats.org/officeDocument/2006/relationships/image" Target="../media/image1199.png"/><Relationship Id="rId124" Type="http://schemas.openxmlformats.org/officeDocument/2006/relationships/customXml" Target="../ink/ink1179.xml"/><Relationship Id="rId70" Type="http://schemas.openxmlformats.org/officeDocument/2006/relationships/customXml" Target="../ink/ink1152.xml"/><Relationship Id="rId91" Type="http://schemas.openxmlformats.org/officeDocument/2006/relationships/image" Target="../media/image1193.png"/><Relationship Id="rId145" Type="http://schemas.openxmlformats.org/officeDocument/2006/relationships/image" Target="../media/image1220.png"/><Relationship Id="rId166" Type="http://schemas.openxmlformats.org/officeDocument/2006/relationships/customXml" Target="../ink/ink1200.xml"/><Relationship Id="rId187" Type="http://schemas.openxmlformats.org/officeDocument/2006/relationships/image" Target="../media/image1240.png"/><Relationship Id="rId1" Type="http://schemas.openxmlformats.org/officeDocument/2006/relationships/slideLayout" Target="../slideLayouts/slideLayout7.xml"/><Relationship Id="rId28" Type="http://schemas.openxmlformats.org/officeDocument/2006/relationships/customXml" Target="../ink/ink1131.xml"/><Relationship Id="rId49" Type="http://schemas.openxmlformats.org/officeDocument/2006/relationships/image" Target="../media/image1172.png"/><Relationship Id="rId114" Type="http://schemas.openxmlformats.org/officeDocument/2006/relationships/customXml" Target="../ink/ink1174.xml"/><Relationship Id="rId60" Type="http://schemas.openxmlformats.org/officeDocument/2006/relationships/customXml" Target="../ink/ink1147.xml"/><Relationship Id="rId81" Type="http://schemas.openxmlformats.org/officeDocument/2006/relationships/image" Target="../media/image1188.png"/><Relationship Id="rId135" Type="http://schemas.openxmlformats.org/officeDocument/2006/relationships/image" Target="../media/image1215.png"/><Relationship Id="rId156" Type="http://schemas.openxmlformats.org/officeDocument/2006/relationships/customXml" Target="../ink/ink1195.xml"/><Relationship Id="rId177" Type="http://schemas.openxmlformats.org/officeDocument/2006/relationships/image" Target="../media/image1235.png"/><Relationship Id="rId18" Type="http://schemas.openxmlformats.org/officeDocument/2006/relationships/customXml" Target="../ink/ink1126.xml"/><Relationship Id="rId39" Type="http://schemas.openxmlformats.org/officeDocument/2006/relationships/image" Target="../media/image1167.png"/><Relationship Id="rId50" Type="http://schemas.openxmlformats.org/officeDocument/2006/relationships/customXml" Target="../ink/ink1142.xml"/><Relationship Id="rId104" Type="http://schemas.openxmlformats.org/officeDocument/2006/relationships/customXml" Target="../ink/ink1169.xml"/><Relationship Id="rId125" Type="http://schemas.openxmlformats.org/officeDocument/2006/relationships/image" Target="../media/image1210.png"/><Relationship Id="rId146" Type="http://schemas.openxmlformats.org/officeDocument/2006/relationships/customXml" Target="../ink/ink1190.xml"/><Relationship Id="rId167" Type="http://schemas.openxmlformats.org/officeDocument/2006/relationships/image" Target="../media/image1231.png"/><Relationship Id="rId188" Type="http://schemas.openxmlformats.org/officeDocument/2006/relationships/customXml" Target="../ink/ink1211.xml"/></Relationships>
</file>

<file path=ppt/slides/_rels/slide16.xml.rels><?xml version="1.0" encoding="UTF-8" standalone="yes"?>
<Relationships xmlns="http://schemas.openxmlformats.org/package/2006/relationships"><Relationship Id="rId26" Type="http://schemas.openxmlformats.org/officeDocument/2006/relationships/customXml" Target="../ink/ink1227.xml"/><Relationship Id="rId21" Type="http://schemas.openxmlformats.org/officeDocument/2006/relationships/image" Target="../media/image1255.png"/><Relationship Id="rId42" Type="http://schemas.openxmlformats.org/officeDocument/2006/relationships/customXml" Target="../ink/ink1235.xml"/><Relationship Id="rId47" Type="http://schemas.openxmlformats.org/officeDocument/2006/relationships/image" Target="../media/image1268.png"/><Relationship Id="rId63" Type="http://schemas.openxmlformats.org/officeDocument/2006/relationships/image" Target="../media/image1276.png"/><Relationship Id="rId68" Type="http://schemas.openxmlformats.org/officeDocument/2006/relationships/customXml" Target="../ink/ink1248.xml"/><Relationship Id="rId84" Type="http://schemas.openxmlformats.org/officeDocument/2006/relationships/customXml" Target="../ink/ink1256.xml"/><Relationship Id="rId89" Type="http://schemas.openxmlformats.org/officeDocument/2006/relationships/image" Target="../media/image1289.png"/><Relationship Id="rId16" Type="http://schemas.openxmlformats.org/officeDocument/2006/relationships/customXml" Target="../ink/ink1222.xml"/><Relationship Id="rId11" Type="http://schemas.openxmlformats.org/officeDocument/2006/relationships/image" Target="../media/image1250.png"/><Relationship Id="rId32" Type="http://schemas.openxmlformats.org/officeDocument/2006/relationships/customXml" Target="../ink/ink1230.xml"/><Relationship Id="rId37" Type="http://schemas.openxmlformats.org/officeDocument/2006/relationships/image" Target="../media/image1263.png"/><Relationship Id="rId53" Type="http://schemas.openxmlformats.org/officeDocument/2006/relationships/image" Target="../media/image1271.png"/><Relationship Id="rId58" Type="http://schemas.openxmlformats.org/officeDocument/2006/relationships/customXml" Target="../ink/ink1243.xml"/><Relationship Id="rId74" Type="http://schemas.openxmlformats.org/officeDocument/2006/relationships/customXml" Target="../ink/ink1251.xml"/><Relationship Id="rId79" Type="http://schemas.openxmlformats.org/officeDocument/2006/relationships/image" Target="../media/image1284.png"/><Relationship Id="rId5" Type="http://schemas.openxmlformats.org/officeDocument/2006/relationships/image" Target="../media/image1247.png"/><Relationship Id="rId90" Type="http://schemas.openxmlformats.org/officeDocument/2006/relationships/customXml" Target="../ink/ink1259.xml"/><Relationship Id="rId95" Type="http://schemas.openxmlformats.org/officeDocument/2006/relationships/image" Target="../media/image1292.png"/><Relationship Id="rId22" Type="http://schemas.openxmlformats.org/officeDocument/2006/relationships/customXml" Target="../ink/ink1225.xml"/><Relationship Id="rId27" Type="http://schemas.openxmlformats.org/officeDocument/2006/relationships/image" Target="../media/image1258.png"/><Relationship Id="rId43" Type="http://schemas.openxmlformats.org/officeDocument/2006/relationships/image" Target="../media/image1266.png"/><Relationship Id="rId48" Type="http://schemas.openxmlformats.org/officeDocument/2006/relationships/customXml" Target="../ink/ink1238.xml"/><Relationship Id="rId64" Type="http://schemas.openxmlformats.org/officeDocument/2006/relationships/customXml" Target="../ink/ink1246.xml"/><Relationship Id="rId69" Type="http://schemas.openxmlformats.org/officeDocument/2006/relationships/image" Target="../media/image1279.png"/><Relationship Id="rId80" Type="http://schemas.openxmlformats.org/officeDocument/2006/relationships/customXml" Target="../ink/ink1254.xml"/><Relationship Id="rId85" Type="http://schemas.openxmlformats.org/officeDocument/2006/relationships/image" Target="../media/image1287.png"/><Relationship Id="rId3" Type="http://schemas.openxmlformats.org/officeDocument/2006/relationships/image" Target="../media/image1246.jpeg"/><Relationship Id="rId12" Type="http://schemas.openxmlformats.org/officeDocument/2006/relationships/customXml" Target="../ink/ink1220.xml"/><Relationship Id="rId17" Type="http://schemas.openxmlformats.org/officeDocument/2006/relationships/image" Target="../media/image1253.png"/><Relationship Id="rId25" Type="http://schemas.openxmlformats.org/officeDocument/2006/relationships/image" Target="../media/image1257.png"/><Relationship Id="rId33" Type="http://schemas.openxmlformats.org/officeDocument/2006/relationships/image" Target="../media/image1261.png"/><Relationship Id="rId38" Type="http://schemas.openxmlformats.org/officeDocument/2006/relationships/customXml" Target="../ink/ink1233.xml"/><Relationship Id="rId46" Type="http://schemas.openxmlformats.org/officeDocument/2006/relationships/customXml" Target="../ink/ink1237.xml"/><Relationship Id="rId59" Type="http://schemas.openxmlformats.org/officeDocument/2006/relationships/image" Target="../media/image1274.png"/><Relationship Id="rId67" Type="http://schemas.openxmlformats.org/officeDocument/2006/relationships/image" Target="../media/image1278.png"/><Relationship Id="rId20" Type="http://schemas.openxmlformats.org/officeDocument/2006/relationships/customXml" Target="../ink/ink1224.xml"/><Relationship Id="rId41" Type="http://schemas.openxmlformats.org/officeDocument/2006/relationships/image" Target="../media/image1265.png"/><Relationship Id="rId54" Type="http://schemas.openxmlformats.org/officeDocument/2006/relationships/customXml" Target="../ink/ink1241.xml"/><Relationship Id="rId62" Type="http://schemas.openxmlformats.org/officeDocument/2006/relationships/customXml" Target="../ink/ink1245.xml"/><Relationship Id="rId70" Type="http://schemas.openxmlformats.org/officeDocument/2006/relationships/customXml" Target="../ink/ink1249.xml"/><Relationship Id="rId75" Type="http://schemas.openxmlformats.org/officeDocument/2006/relationships/image" Target="../media/image1282.png"/><Relationship Id="rId83" Type="http://schemas.openxmlformats.org/officeDocument/2006/relationships/image" Target="../media/image1286.png"/><Relationship Id="rId88" Type="http://schemas.openxmlformats.org/officeDocument/2006/relationships/customXml" Target="../ink/ink1258.xml"/><Relationship Id="rId91" Type="http://schemas.openxmlformats.org/officeDocument/2006/relationships/image" Target="../media/image1290.png"/><Relationship Id="rId96" Type="http://schemas.openxmlformats.org/officeDocument/2006/relationships/customXml" Target="../ink/ink1262.xml"/><Relationship Id="rId1" Type="http://schemas.openxmlformats.org/officeDocument/2006/relationships/slideLayout" Target="../slideLayouts/slideLayout7.xml"/><Relationship Id="rId6" Type="http://schemas.openxmlformats.org/officeDocument/2006/relationships/customXml" Target="../ink/ink1217.xml"/><Relationship Id="rId15" Type="http://schemas.openxmlformats.org/officeDocument/2006/relationships/image" Target="../media/image1252.png"/><Relationship Id="rId23" Type="http://schemas.openxmlformats.org/officeDocument/2006/relationships/image" Target="../media/image1256.png"/><Relationship Id="rId28" Type="http://schemas.openxmlformats.org/officeDocument/2006/relationships/customXml" Target="../ink/ink1228.xml"/><Relationship Id="rId36" Type="http://schemas.openxmlformats.org/officeDocument/2006/relationships/customXml" Target="../ink/ink1232.xml"/><Relationship Id="rId49" Type="http://schemas.openxmlformats.org/officeDocument/2006/relationships/image" Target="../media/image1269.png"/><Relationship Id="rId57" Type="http://schemas.openxmlformats.org/officeDocument/2006/relationships/image" Target="../media/image1273.png"/><Relationship Id="rId10" Type="http://schemas.openxmlformats.org/officeDocument/2006/relationships/customXml" Target="../ink/ink1219.xml"/><Relationship Id="rId31" Type="http://schemas.openxmlformats.org/officeDocument/2006/relationships/image" Target="../media/image1260.png"/><Relationship Id="rId44" Type="http://schemas.openxmlformats.org/officeDocument/2006/relationships/customXml" Target="../ink/ink1236.xml"/><Relationship Id="rId52" Type="http://schemas.openxmlformats.org/officeDocument/2006/relationships/customXml" Target="../ink/ink1240.xml"/><Relationship Id="rId60" Type="http://schemas.openxmlformats.org/officeDocument/2006/relationships/customXml" Target="../ink/ink1244.xml"/><Relationship Id="rId65" Type="http://schemas.openxmlformats.org/officeDocument/2006/relationships/image" Target="../media/image1277.png"/><Relationship Id="rId73" Type="http://schemas.openxmlformats.org/officeDocument/2006/relationships/image" Target="../media/image1281.png"/><Relationship Id="rId78" Type="http://schemas.openxmlformats.org/officeDocument/2006/relationships/customXml" Target="../ink/ink1253.xml"/><Relationship Id="rId81" Type="http://schemas.openxmlformats.org/officeDocument/2006/relationships/image" Target="../media/image1285.png"/><Relationship Id="rId86" Type="http://schemas.openxmlformats.org/officeDocument/2006/relationships/customXml" Target="../ink/ink1257.xml"/><Relationship Id="rId94" Type="http://schemas.openxmlformats.org/officeDocument/2006/relationships/customXml" Target="../ink/ink1261.xml"/><Relationship Id="rId99" Type="http://schemas.openxmlformats.org/officeDocument/2006/relationships/image" Target="../media/image1294.png"/><Relationship Id="rId4" Type="http://schemas.openxmlformats.org/officeDocument/2006/relationships/customXml" Target="../ink/ink1216.xml"/><Relationship Id="rId9" Type="http://schemas.openxmlformats.org/officeDocument/2006/relationships/image" Target="../media/image1249.png"/><Relationship Id="rId13" Type="http://schemas.openxmlformats.org/officeDocument/2006/relationships/image" Target="../media/image1251.png"/><Relationship Id="rId18" Type="http://schemas.openxmlformats.org/officeDocument/2006/relationships/customXml" Target="../ink/ink1223.xml"/><Relationship Id="rId39" Type="http://schemas.openxmlformats.org/officeDocument/2006/relationships/image" Target="../media/image1264.png"/><Relationship Id="rId34" Type="http://schemas.openxmlformats.org/officeDocument/2006/relationships/customXml" Target="../ink/ink1231.xml"/><Relationship Id="rId50" Type="http://schemas.openxmlformats.org/officeDocument/2006/relationships/customXml" Target="../ink/ink1239.xml"/><Relationship Id="rId55" Type="http://schemas.openxmlformats.org/officeDocument/2006/relationships/image" Target="../media/image1272.png"/><Relationship Id="rId76" Type="http://schemas.openxmlformats.org/officeDocument/2006/relationships/customXml" Target="../ink/ink1252.xml"/><Relationship Id="rId97" Type="http://schemas.openxmlformats.org/officeDocument/2006/relationships/image" Target="../media/image1293.png"/><Relationship Id="rId7" Type="http://schemas.openxmlformats.org/officeDocument/2006/relationships/image" Target="../media/image1248.png"/><Relationship Id="rId71" Type="http://schemas.openxmlformats.org/officeDocument/2006/relationships/image" Target="../media/image1280.png"/><Relationship Id="rId92" Type="http://schemas.openxmlformats.org/officeDocument/2006/relationships/customXml" Target="../ink/ink1260.xml"/><Relationship Id="rId2" Type="http://schemas.openxmlformats.org/officeDocument/2006/relationships/notesSlide" Target="../notesSlides/notesSlide12.xml"/><Relationship Id="rId29" Type="http://schemas.openxmlformats.org/officeDocument/2006/relationships/image" Target="../media/image1259.png"/><Relationship Id="rId24" Type="http://schemas.openxmlformats.org/officeDocument/2006/relationships/customXml" Target="../ink/ink1226.xml"/><Relationship Id="rId40" Type="http://schemas.openxmlformats.org/officeDocument/2006/relationships/customXml" Target="../ink/ink1234.xml"/><Relationship Id="rId45" Type="http://schemas.openxmlformats.org/officeDocument/2006/relationships/image" Target="../media/image1267.png"/><Relationship Id="rId66" Type="http://schemas.openxmlformats.org/officeDocument/2006/relationships/customXml" Target="../ink/ink1247.xml"/><Relationship Id="rId87" Type="http://schemas.openxmlformats.org/officeDocument/2006/relationships/image" Target="../media/image1288.png"/><Relationship Id="rId61" Type="http://schemas.openxmlformats.org/officeDocument/2006/relationships/image" Target="../media/image1275.png"/><Relationship Id="rId82" Type="http://schemas.openxmlformats.org/officeDocument/2006/relationships/customXml" Target="../ink/ink1255.xml"/><Relationship Id="rId19" Type="http://schemas.openxmlformats.org/officeDocument/2006/relationships/image" Target="../media/image1254.png"/><Relationship Id="rId14" Type="http://schemas.openxmlformats.org/officeDocument/2006/relationships/customXml" Target="../ink/ink1221.xml"/><Relationship Id="rId30" Type="http://schemas.openxmlformats.org/officeDocument/2006/relationships/customXml" Target="../ink/ink1229.xml"/><Relationship Id="rId35" Type="http://schemas.openxmlformats.org/officeDocument/2006/relationships/image" Target="../media/image1262.png"/><Relationship Id="rId56" Type="http://schemas.openxmlformats.org/officeDocument/2006/relationships/customXml" Target="../ink/ink1242.xml"/><Relationship Id="rId77" Type="http://schemas.openxmlformats.org/officeDocument/2006/relationships/image" Target="../media/image1283.png"/><Relationship Id="rId8" Type="http://schemas.openxmlformats.org/officeDocument/2006/relationships/customXml" Target="../ink/ink1218.xml"/><Relationship Id="rId51" Type="http://schemas.openxmlformats.org/officeDocument/2006/relationships/image" Target="../media/image1270.png"/><Relationship Id="rId72" Type="http://schemas.openxmlformats.org/officeDocument/2006/relationships/customXml" Target="../ink/ink1250.xml"/><Relationship Id="rId93" Type="http://schemas.openxmlformats.org/officeDocument/2006/relationships/image" Target="../media/image1291.png"/><Relationship Id="rId98" Type="http://schemas.openxmlformats.org/officeDocument/2006/relationships/customXml" Target="../ink/ink1263.xml"/></Relationships>
</file>

<file path=ppt/slides/_rels/slide17.xml.rels><?xml version="1.0" encoding="UTF-8" standalone="yes"?>
<Relationships xmlns="http://schemas.openxmlformats.org/package/2006/relationships"><Relationship Id="rId13" Type="http://schemas.openxmlformats.org/officeDocument/2006/relationships/image" Target="../media/image1300.png"/><Relationship Id="rId18" Type="http://schemas.openxmlformats.org/officeDocument/2006/relationships/customXml" Target="../ink/ink1270.xml"/><Relationship Id="rId26" Type="http://schemas.openxmlformats.org/officeDocument/2006/relationships/customXml" Target="../ink/ink1274.xml"/><Relationship Id="rId39" Type="http://schemas.openxmlformats.org/officeDocument/2006/relationships/image" Target="../media/image1313.png"/><Relationship Id="rId21" Type="http://schemas.openxmlformats.org/officeDocument/2006/relationships/image" Target="../media/image1304.png"/><Relationship Id="rId34" Type="http://schemas.openxmlformats.org/officeDocument/2006/relationships/customXml" Target="../ink/ink1278.xml"/><Relationship Id="rId7" Type="http://schemas.openxmlformats.org/officeDocument/2006/relationships/image" Target="../media/image1297.png"/><Relationship Id="rId2" Type="http://schemas.openxmlformats.org/officeDocument/2006/relationships/notesSlide" Target="../notesSlides/notesSlide13.xml"/><Relationship Id="rId16" Type="http://schemas.openxmlformats.org/officeDocument/2006/relationships/customXml" Target="../ink/ink1269.xml"/><Relationship Id="rId20" Type="http://schemas.openxmlformats.org/officeDocument/2006/relationships/customXml" Target="../ink/ink1271.xml"/><Relationship Id="rId29" Type="http://schemas.openxmlformats.org/officeDocument/2006/relationships/image" Target="../media/image1308.png"/><Relationship Id="rId41" Type="http://schemas.openxmlformats.org/officeDocument/2006/relationships/image" Target="../media/image1314.png"/><Relationship Id="rId1" Type="http://schemas.openxmlformats.org/officeDocument/2006/relationships/slideLayout" Target="../slideLayouts/slideLayout7.xml"/><Relationship Id="rId6" Type="http://schemas.openxmlformats.org/officeDocument/2006/relationships/customXml" Target="../ink/ink1264.xml"/><Relationship Id="rId11" Type="http://schemas.openxmlformats.org/officeDocument/2006/relationships/image" Target="../media/image1299.png"/><Relationship Id="rId24" Type="http://schemas.openxmlformats.org/officeDocument/2006/relationships/customXml" Target="../ink/ink1273.xml"/><Relationship Id="rId32" Type="http://schemas.openxmlformats.org/officeDocument/2006/relationships/customXml" Target="../ink/ink1277.xml"/><Relationship Id="rId37" Type="http://schemas.openxmlformats.org/officeDocument/2006/relationships/image" Target="../media/image1312.png"/><Relationship Id="rId40" Type="http://schemas.openxmlformats.org/officeDocument/2006/relationships/customXml" Target="../ink/ink1281.xml"/><Relationship Id="rId5" Type="http://schemas.openxmlformats.org/officeDocument/2006/relationships/image" Target="../media/image1296.emf"/><Relationship Id="rId15" Type="http://schemas.openxmlformats.org/officeDocument/2006/relationships/image" Target="../media/image1301.png"/><Relationship Id="rId23" Type="http://schemas.openxmlformats.org/officeDocument/2006/relationships/image" Target="../media/image1305.png"/><Relationship Id="rId28" Type="http://schemas.openxmlformats.org/officeDocument/2006/relationships/customXml" Target="../ink/ink1275.xml"/><Relationship Id="rId36" Type="http://schemas.openxmlformats.org/officeDocument/2006/relationships/customXml" Target="../ink/ink1279.xml"/><Relationship Id="rId10" Type="http://schemas.openxmlformats.org/officeDocument/2006/relationships/customXml" Target="../ink/ink1266.xml"/><Relationship Id="rId19" Type="http://schemas.openxmlformats.org/officeDocument/2006/relationships/image" Target="../media/image1303.png"/><Relationship Id="rId31" Type="http://schemas.openxmlformats.org/officeDocument/2006/relationships/image" Target="../media/image1309.png"/><Relationship Id="rId4" Type="http://schemas.openxmlformats.org/officeDocument/2006/relationships/oleObject" Target="../embeddings/oleObject7.bin"/><Relationship Id="rId9" Type="http://schemas.openxmlformats.org/officeDocument/2006/relationships/image" Target="../media/image1298.png"/><Relationship Id="rId14" Type="http://schemas.openxmlformats.org/officeDocument/2006/relationships/customXml" Target="../ink/ink1268.xml"/><Relationship Id="rId22" Type="http://schemas.openxmlformats.org/officeDocument/2006/relationships/customXml" Target="../ink/ink1272.xml"/><Relationship Id="rId27" Type="http://schemas.openxmlformats.org/officeDocument/2006/relationships/image" Target="../media/image1307.png"/><Relationship Id="rId30" Type="http://schemas.openxmlformats.org/officeDocument/2006/relationships/customXml" Target="../ink/ink1276.xml"/><Relationship Id="rId35" Type="http://schemas.openxmlformats.org/officeDocument/2006/relationships/image" Target="../media/image1311.png"/><Relationship Id="rId8" Type="http://schemas.openxmlformats.org/officeDocument/2006/relationships/customXml" Target="../ink/ink1265.xml"/><Relationship Id="rId3" Type="http://schemas.openxmlformats.org/officeDocument/2006/relationships/image" Target="../media/image1295.png"/><Relationship Id="rId12" Type="http://schemas.openxmlformats.org/officeDocument/2006/relationships/customXml" Target="../ink/ink1267.xml"/><Relationship Id="rId17" Type="http://schemas.openxmlformats.org/officeDocument/2006/relationships/image" Target="../media/image1302.png"/><Relationship Id="rId25" Type="http://schemas.openxmlformats.org/officeDocument/2006/relationships/image" Target="../media/image1306.png"/><Relationship Id="rId33" Type="http://schemas.openxmlformats.org/officeDocument/2006/relationships/image" Target="../media/image1310.png"/><Relationship Id="rId38" Type="http://schemas.openxmlformats.org/officeDocument/2006/relationships/customXml" Target="../ink/ink1280.xml"/></Relationships>
</file>

<file path=ppt/slides/_rels/slide18.xml.rels><?xml version="1.0" encoding="UTF-8" standalone="yes"?>
<Relationships xmlns="http://schemas.openxmlformats.org/package/2006/relationships"><Relationship Id="rId8" Type="http://schemas.openxmlformats.org/officeDocument/2006/relationships/image" Target="../media/image1318.png"/><Relationship Id="rId13" Type="http://schemas.openxmlformats.org/officeDocument/2006/relationships/customXml" Target="../ink/ink1285.xml"/><Relationship Id="rId18" Type="http://schemas.openxmlformats.org/officeDocument/2006/relationships/image" Target="../media/image1323.png"/><Relationship Id="rId3" Type="http://schemas.openxmlformats.org/officeDocument/2006/relationships/image" Target="../media/image1315.jpg"/><Relationship Id="rId21" Type="http://schemas.openxmlformats.org/officeDocument/2006/relationships/customXml" Target="../ink/ink1289.xml"/><Relationship Id="rId7" Type="http://schemas.openxmlformats.org/officeDocument/2006/relationships/customXml" Target="../ink/ink1282.xml"/><Relationship Id="rId12" Type="http://schemas.openxmlformats.org/officeDocument/2006/relationships/image" Target="../media/image1320.png"/><Relationship Id="rId17" Type="http://schemas.openxmlformats.org/officeDocument/2006/relationships/customXml" Target="../ink/ink1287.xml"/><Relationship Id="rId2" Type="http://schemas.openxmlformats.org/officeDocument/2006/relationships/notesSlide" Target="../notesSlides/notesSlide14.xml"/><Relationship Id="rId16" Type="http://schemas.openxmlformats.org/officeDocument/2006/relationships/image" Target="../media/image1322.png"/><Relationship Id="rId20" Type="http://schemas.openxmlformats.org/officeDocument/2006/relationships/image" Target="../media/image1324.png"/><Relationship Id="rId1" Type="http://schemas.openxmlformats.org/officeDocument/2006/relationships/slideLayout" Target="../slideLayouts/slideLayout7.xml"/><Relationship Id="rId6" Type="http://schemas.openxmlformats.org/officeDocument/2006/relationships/hyperlink" Target="http://www.mun.ca/biology/scarr/Thermus_aquaticus.html" TargetMode="External"/><Relationship Id="rId11" Type="http://schemas.openxmlformats.org/officeDocument/2006/relationships/customXml" Target="../ink/ink1284.xml"/><Relationship Id="rId24" Type="http://schemas.openxmlformats.org/officeDocument/2006/relationships/image" Target="../media/image1326.png"/><Relationship Id="rId5" Type="http://schemas.openxmlformats.org/officeDocument/2006/relationships/image" Target="../media/image1317.jpeg"/><Relationship Id="rId15" Type="http://schemas.openxmlformats.org/officeDocument/2006/relationships/customXml" Target="../ink/ink1286.xml"/><Relationship Id="rId23" Type="http://schemas.openxmlformats.org/officeDocument/2006/relationships/customXml" Target="../ink/ink1290.xml"/><Relationship Id="rId10" Type="http://schemas.openxmlformats.org/officeDocument/2006/relationships/image" Target="../media/image1319.png"/><Relationship Id="rId19" Type="http://schemas.openxmlformats.org/officeDocument/2006/relationships/customXml" Target="../ink/ink1288.xml"/><Relationship Id="rId4" Type="http://schemas.openxmlformats.org/officeDocument/2006/relationships/image" Target="../media/image1316.JPG"/><Relationship Id="rId9" Type="http://schemas.openxmlformats.org/officeDocument/2006/relationships/customXml" Target="../ink/ink1283.xml"/><Relationship Id="rId14" Type="http://schemas.openxmlformats.org/officeDocument/2006/relationships/image" Target="../media/image1321.png"/><Relationship Id="rId22" Type="http://schemas.openxmlformats.org/officeDocument/2006/relationships/image" Target="../media/image1325.png"/></Relationships>
</file>

<file path=ppt/slides/_rels/slide19.xml.rels><?xml version="1.0" encoding="UTF-8" standalone="yes"?>
<Relationships xmlns="http://schemas.openxmlformats.org/package/2006/relationships"><Relationship Id="rId117" Type="http://schemas.openxmlformats.org/officeDocument/2006/relationships/image" Target="../media/image1384.png"/><Relationship Id="rId21" Type="http://schemas.openxmlformats.org/officeDocument/2006/relationships/image" Target="../media/image1336.png"/><Relationship Id="rId42" Type="http://schemas.openxmlformats.org/officeDocument/2006/relationships/customXml" Target="../ink/ink1310.xml"/><Relationship Id="rId63" Type="http://schemas.openxmlformats.org/officeDocument/2006/relationships/image" Target="../media/image1357.png"/><Relationship Id="rId84" Type="http://schemas.openxmlformats.org/officeDocument/2006/relationships/customXml" Target="../ink/ink1331.xml"/><Relationship Id="rId138" Type="http://schemas.openxmlformats.org/officeDocument/2006/relationships/customXml" Target="../ink/ink1358.xml"/><Relationship Id="rId159" Type="http://schemas.openxmlformats.org/officeDocument/2006/relationships/image" Target="../media/image1405.png"/><Relationship Id="rId170" Type="http://schemas.openxmlformats.org/officeDocument/2006/relationships/customXml" Target="../ink/ink1374.xml"/><Relationship Id="rId191" Type="http://schemas.openxmlformats.org/officeDocument/2006/relationships/image" Target="../media/image1421.png"/><Relationship Id="rId205" Type="http://schemas.openxmlformats.org/officeDocument/2006/relationships/image" Target="../media/image1428.png"/><Relationship Id="rId107" Type="http://schemas.openxmlformats.org/officeDocument/2006/relationships/image" Target="../media/image1379.png"/><Relationship Id="rId11" Type="http://schemas.openxmlformats.org/officeDocument/2006/relationships/image" Target="../media/image1331.png"/><Relationship Id="rId32" Type="http://schemas.openxmlformats.org/officeDocument/2006/relationships/customXml" Target="../ink/ink1305.xml"/><Relationship Id="rId53" Type="http://schemas.openxmlformats.org/officeDocument/2006/relationships/image" Target="../media/image1352.png"/><Relationship Id="rId74" Type="http://schemas.openxmlformats.org/officeDocument/2006/relationships/customXml" Target="../ink/ink1326.xml"/><Relationship Id="rId128" Type="http://schemas.openxmlformats.org/officeDocument/2006/relationships/customXml" Target="../ink/ink1353.xml"/><Relationship Id="rId149" Type="http://schemas.openxmlformats.org/officeDocument/2006/relationships/image" Target="../media/image1400.png"/><Relationship Id="rId5" Type="http://schemas.openxmlformats.org/officeDocument/2006/relationships/image" Target="../media/image1328.png"/><Relationship Id="rId95" Type="http://schemas.openxmlformats.org/officeDocument/2006/relationships/image" Target="../media/image1373.png"/><Relationship Id="rId160" Type="http://schemas.openxmlformats.org/officeDocument/2006/relationships/customXml" Target="../ink/ink1369.xml"/><Relationship Id="rId181" Type="http://schemas.openxmlformats.org/officeDocument/2006/relationships/image" Target="../media/image1416.png"/><Relationship Id="rId216" Type="http://schemas.openxmlformats.org/officeDocument/2006/relationships/customXml" Target="../ink/ink1397.xml"/><Relationship Id="rId22" Type="http://schemas.openxmlformats.org/officeDocument/2006/relationships/customXml" Target="../ink/ink1300.xml"/><Relationship Id="rId43" Type="http://schemas.openxmlformats.org/officeDocument/2006/relationships/image" Target="../media/image1347.png"/><Relationship Id="rId64" Type="http://schemas.openxmlformats.org/officeDocument/2006/relationships/customXml" Target="../ink/ink1321.xml"/><Relationship Id="rId118" Type="http://schemas.openxmlformats.org/officeDocument/2006/relationships/customXml" Target="../ink/ink1348.xml"/><Relationship Id="rId139" Type="http://schemas.openxmlformats.org/officeDocument/2006/relationships/image" Target="../media/image1395.png"/><Relationship Id="rId85" Type="http://schemas.openxmlformats.org/officeDocument/2006/relationships/image" Target="../media/image1368.png"/><Relationship Id="rId150" Type="http://schemas.openxmlformats.org/officeDocument/2006/relationships/customXml" Target="../ink/ink1364.xml"/><Relationship Id="rId171" Type="http://schemas.openxmlformats.org/officeDocument/2006/relationships/image" Target="../media/image1411.png"/><Relationship Id="rId192" Type="http://schemas.openxmlformats.org/officeDocument/2006/relationships/customXml" Target="../ink/ink1385.xml"/><Relationship Id="rId206" Type="http://schemas.openxmlformats.org/officeDocument/2006/relationships/customXml" Target="../ink/ink1392.xml"/><Relationship Id="rId12" Type="http://schemas.openxmlformats.org/officeDocument/2006/relationships/customXml" Target="../ink/ink1295.xml"/><Relationship Id="rId33" Type="http://schemas.openxmlformats.org/officeDocument/2006/relationships/image" Target="../media/image1342.png"/><Relationship Id="rId108" Type="http://schemas.openxmlformats.org/officeDocument/2006/relationships/customXml" Target="../ink/ink1343.xml"/><Relationship Id="rId129" Type="http://schemas.openxmlformats.org/officeDocument/2006/relationships/image" Target="../media/image1390.png"/><Relationship Id="rId54" Type="http://schemas.openxmlformats.org/officeDocument/2006/relationships/customXml" Target="../ink/ink1316.xml"/><Relationship Id="rId75" Type="http://schemas.openxmlformats.org/officeDocument/2006/relationships/image" Target="../media/image1363.png"/><Relationship Id="rId96" Type="http://schemas.openxmlformats.org/officeDocument/2006/relationships/customXml" Target="../ink/ink1337.xml"/><Relationship Id="rId140" Type="http://schemas.openxmlformats.org/officeDocument/2006/relationships/customXml" Target="../ink/ink1359.xml"/><Relationship Id="rId161" Type="http://schemas.openxmlformats.org/officeDocument/2006/relationships/image" Target="../media/image1406.png"/><Relationship Id="rId182" Type="http://schemas.openxmlformats.org/officeDocument/2006/relationships/customXml" Target="../ink/ink1380.xml"/><Relationship Id="rId217" Type="http://schemas.openxmlformats.org/officeDocument/2006/relationships/image" Target="../media/image1434.png"/><Relationship Id="rId6" Type="http://schemas.openxmlformats.org/officeDocument/2006/relationships/customXml" Target="../ink/ink1292.xml"/><Relationship Id="rId23" Type="http://schemas.openxmlformats.org/officeDocument/2006/relationships/image" Target="../media/image1337.png"/><Relationship Id="rId119" Type="http://schemas.openxmlformats.org/officeDocument/2006/relationships/image" Target="../media/image1385.png"/><Relationship Id="rId44" Type="http://schemas.openxmlformats.org/officeDocument/2006/relationships/customXml" Target="../ink/ink1311.xml"/><Relationship Id="rId65" Type="http://schemas.openxmlformats.org/officeDocument/2006/relationships/image" Target="../media/image1358.png"/><Relationship Id="rId86" Type="http://schemas.openxmlformats.org/officeDocument/2006/relationships/customXml" Target="../ink/ink1332.xml"/><Relationship Id="rId130" Type="http://schemas.openxmlformats.org/officeDocument/2006/relationships/customXml" Target="../ink/ink1354.xml"/><Relationship Id="rId151" Type="http://schemas.openxmlformats.org/officeDocument/2006/relationships/image" Target="../media/image1401.png"/><Relationship Id="rId172" Type="http://schemas.openxmlformats.org/officeDocument/2006/relationships/customXml" Target="../ink/ink1375.xml"/><Relationship Id="rId193" Type="http://schemas.openxmlformats.org/officeDocument/2006/relationships/image" Target="../media/image1422.png"/><Relationship Id="rId207" Type="http://schemas.openxmlformats.org/officeDocument/2006/relationships/image" Target="../media/image1429.png"/><Relationship Id="rId13" Type="http://schemas.openxmlformats.org/officeDocument/2006/relationships/image" Target="../media/image1332.png"/><Relationship Id="rId109" Type="http://schemas.openxmlformats.org/officeDocument/2006/relationships/image" Target="../media/image1380.png"/><Relationship Id="rId34" Type="http://schemas.openxmlformats.org/officeDocument/2006/relationships/customXml" Target="../ink/ink1306.xml"/><Relationship Id="rId55" Type="http://schemas.openxmlformats.org/officeDocument/2006/relationships/image" Target="../media/image1353.png"/><Relationship Id="rId76" Type="http://schemas.openxmlformats.org/officeDocument/2006/relationships/customXml" Target="../ink/ink1327.xml"/><Relationship Id="rId97" Type="http://schemas.openxmlformats.org/officeDocument/2006/relationships/image" Target="../media/image1374.png"/><Relationship Id="rId120" Type="http://schemas.openxmlformats.org/officeDocument/2006/relationships/customXml" Target="../ink/ink1349.xml"/><Relationship Id="rId141" Type="http://schemas.openxmlformats.org/officeDocument/2006/relationships/image" Target="../media/image1396.png"/><Relationship Id="rId7" Type="http://schemas.openxmlformats.org/officeDocument/2006/relationships/image" Target="../media/image1329.png"/><Relationship Id="rId162" Type="http://schemas.openxmlformats.org/officeDocument/2006/relationships/customXml" Target="../ink/ink1370.xml"/><Relationship Id="rId183" Type="http://schemas.openxmlformats.org/officeDocument/2006/relationships/image" Target="../media/image1417.png"/><Relationship Id="rId218" Type="http://schemas.openxmlformats.org/officeDocument/2006/relationships/customXml" Target="../ink/ink1398.xml"/><Relationship Id="rId24" Type="http://schemas.openxmlformats.org/officeDocument/2006/relationships/customXml" Target="../ink/ink1301.xml"/><Relationship Id="rId45" Type="http://schemas.openxmlformats.org/officeDocument/2006/relationships/image" Target="../media/image1348.png"/><Relationship Id="rId66" Type="http://schemas.openxmlformats.org/officeDocument/2006/relationships/customXml" Target="../ink/ink1322.xml"/><Relationship Id="rId87" Type="http://schemas.openxmlformats.org/officeDocument/2006/relationships/image" Target="../media/image1369.png"/><Relationship Id="rId110" Type="http://schemas.openxmlformats.org/officeDocument/2006/relationships/customXml" Target="../ink/ink1344.xml"/><Relationship Id="rId131" Type="http://schemas.openxmlformats.org/officeDocument/2006/relationships/image" Target="../media/image1391.png"/><Relationship Id="rId152" Type="http://schemas.openxmlformats.org/officeDocument/2006/relationships/customXml" Target="../ink/ink1365.xml"/><Relationship Id="rId173" Type="http://schemas.openxmlformats.org/officeDocument/2006/relationships/image" Target="../media/image1412.png"/><Relationship Id="rId194" Type="http://schemas.openxmlformats.org/officeDocument/2006/relationships/customXml" Target="../ink/ink1386.xml"/><Relationship Id="rId208" Type="http://schemas.openxmlformats.org/officeDocument/2006/relationships/customXml" Target="../ink/ink1393.xml"/><Relationship Id="rId14" Type="http://schemas.openxmlformats.org/officeDocument/2006/relationships/customXml" Target="../ink/ink1296.xml"/><Relationship Id="rId35" Type="http://schemas.openxmlformats.org/officeDocument/2006/relationships/image" Target="../media/image1343.png"/><Relationship Id="rId56" Type="http://schemas.openxmlformats.org/officeDocument/2006/relationships/customXml" Target="../ink/ink1317.xml"/><Relationship Id="rId77" Type="http://schemas.openxmlformats.org/officeDocument/2006/relationships/image" Target="../media/image1364.png"/><Relationship Id="rId100" Type="http://schemas.openxmlformats.org/officeDocument/2006/relationships/customXml" Target="../ink/ink1339.xml"/><Relationship Id="rId8" Type="http://schemas.openxmlformats.org/officeDocument/2006/relationships/customXml" Target="../ink/ink1293.xml"/><Relationship Id="rId98" Type="http://schemas.openxmlformats.org/officeDocument/2006/relationships/customXml" Target="../ink/ink1338.xml"/><Relationship Id="rId121" Type="http://schemas.openxmlformats.org/officeDocument/2006/relationships/image" Target="../media/image1386.png"/><Relationship Id="rId142" Type="http://schemas.openxmlformats.org/officeDocument/2006/relationships/customXml" Target="../ink/ink1360.xml"/><Relationship Id="rId163" Type="http://schemas.openxmlformats.org/officeDocument/2006/relationships/image" Target="../media/image1407.png"/><Relationship Id="rId184" Type="http://schemas.openxmlformats.org/officeDocument/2006/relationships/customXml" Target="../ink/ink1381.xml"/><Relationship Id="rId219" Type="http://schemas.openxmlformats.org/officeDocument/2006/relationships/image" Target="../media/image1435.png"/><Relationship Id="rId3" Type="http://schemas.openxmlformats.org/officeDocument/2006/relationships/image" Target="../media/image1327.png"/><Relationship Id="rId214" Type="http://schemas.openxmlformats.org/officeDocument/2006/relationships/customXml" Target="../ink/ink1396.xml"/><Relationship Id="rId25" Type="http://schemas.openxmlformats.org/officeDocument/2006/relationships/image" Target="../media/image1338.png"/><Relationship Id="rId46" Type="http://schemas.openxmlformats.org/officeDocument/2006/relationships/customXml" Target="../ink/ink1312.xml"/><Relationship Id="rId67" Type="http://schemas.openxmlformats.org/officeDocument/2006/relationships/image" Target="../media/image1359.png"/><Relationship Id="rId116" Type="http://schemas.openxmlformats.org/officeDocument/2006/relationships/customXml" Target="../ink/ink1347.xml"/><Relationship Id="rId137" Type="http://schemas.openxmlformats.org/officeDocument/2006/relationships/image" Target="../media/image1394.png"/><Relationship Id="rId158" Type="http://schemas.openxmlformats.org/officeDocument/2006/relationships/customXml" Target="../ink/ink1368.xml"/><Relationship Id="rId20" Type="http://schemas.openxmlformats.org/officeDocument/2006/relationships/customXml" Target="../ink/ink1299.xml"/><Relationship Id="rId41" Type="http://schemas.openxmlformats.org/officeDocument/2006/relationships/image" Target="../media/image1346.png"/><Relationship Id="rId62" Type="http://schemas.openxmlformats.org/officeDocument/2006/relationships/customXml" Target="../ink/ink1320.xml"/><Relationship Id="rId83" Type="http://schemas.openxmlformats.org/officeDocument/2006/relationships/image" Target="../media/image1367.png"/><Relationship Id="rId88" Type="http://schemas.openxmlformats.org/officeDocument/2006/relationships/customXml" Target="../ink/ink1333.xml"/><Relationship Id="rId111" Type="http://schemas.openxmlformats.org/officeDocument/2006/relationships/image" Target="../media/image1381.png"/><Relationship Id="rId132" Type="http://schemas.openxmlformats.org/officeDocument/2006/relationships/customXml" Target="../ink/ink1355.xml"/><Relationship Id="rId153" Type="http://schemas.openxmlformats.org/officeDocument/2006/relationships/image" Target="../media/image1402.png"/><Relationship Id="rId174" Type="http://schemas.openxmlformats.org/officeDocument/2006/relationships/customXml" Target="../ink/ink1376.xml"/><Relationship Id="rId179" Type="http://schemas.openxmlformats.org/officeDocument/2006/relationships/image" Target="../media/image1415.png"/><Relationship Id="rId195" Type="http://schemas.openxmlformats.org/officeDocument/2006/relationships/image" Target="../media/image1423.png"/><Relationship Id="rId209" Type="http://schemas.openxmlformats.org/officeDocument/2006/relationships/image" Target="../media/image1430.png"/><Relationship Id="rId190" Type="http://schemas.openxmlformats.org/officeDocument/2006/relationships/customXml" Target="../ink/ink1384.xml"/><Relationship Id="rId204" Type="http://schemas.openxmlformats.org/officeDocument/2006/relationships/customXml" Target="../ink/ink1391.xml"/><Relationship Id="rId220" Type="http://schemas.openxmlformats.org/officeDocument/2006/relationships/customXml" Target="../ink/ink1399.xml"/><Relationship Id="rId225" Type="http://schemas.openxmlformats.org/officeDocument/2006/relationships/image" Target="../media/image1438.png"/><Relationship Id="rId15" Type="http://schemas.openxmlformats.org/officeDocument/2006/relationships/image" Target="../media/image1333.png"/><Relationship Id="rId36" Type="http://schemas.openxmlformats.org/officeDocument/2006/relationships/customXml" Target="../ink/ink1307.xml"/><Relationship Id="rId57" Type="http://schemas.openxmlformats.org/officeDocument/2006/relationships/image" Target="../media/image1354.png"/><Relationship Id="rId106" Type="http://schemas.openxmlformats.org/officeDocument/2006/relationships/customXml" Target="../ink/ink1342.xml"/><Relationship Id="rId127" Type="http://schemas.openxmlformats.org/officeDocument/2006/relationships/image" Target="../media/image1389.png"/><Relationship Id="rId10" Type="http://schemas.openxmlformats.org/officeDocument/2006/relationships/customXml" Target="../ink/ink1294.xml"/><Relationship Id="rId31" Type="http://schemas.openxmlformats.org/officeDocument/2006/relationships/image" Target="../media/image1341.png"/><Relationship Id="rId52" Type="http://schemas.openxmlformats.org/officeDocument/2006/relationships/customXml" Target="../ink/ink1315.xml"/><Relationship Id="rId73" Type="http://schemas.openxmlformats.org/officeDocument/2006/relationships/image" Target="../media/image1362.png"/><Relationship Id="rId78" Type="http://schemas.openxmlformats.org/officeDocument/2006/relationships/customXml" Target="../ink/ink1328.xml"/><Relationship Id="rId94" Type="http://schemas.openxmlformats.org/officeDocument/2006/relationships/customXml" Target="../ink/ink1336.xml"/><Relationship Id="rId99" Type="http://schemas.openxmlformats.org/officeDocument/2006/relationships/image" Target="../media/image1375.png"/><Relationship Id="rId101" Type="http://schemas.openxmlformats.org/officeDocument/2006/relationships/image" Target="../media/image1376.png"/><Relationship Id="rId122" Type="http://schemas.openxmlformats.org/officeDocument/2006/relationships/customXml" Target="../ink/ink1350.xml"/><Relationship Id="rId143" Type="http://schemas.openxmlformats.org/officeDocument/2006/relationships/image" Target="../media/image1397.png"/><Relationship Id="rId148" Type="http://schemas.openxmlformats.org/officeDocument/2006/relationships/customXml" Target="../ink/ink1363.xml"/><Relationship Id="rId164" Type="http://schemas.openxmlformats.org/officeDocument/2006/relationships/customXml" Target="../ink/ink1371.xml"/><Relationship Id="rId169" Type="http://schemas.openxmlformats.org/officeDocument/2006/relationships/image" Target="../media/image1410.png"/><Relationship Id="rId185" Type="http://schemas.openxmlformats.org/officeDocument/2006/relationships/image" Target="../media/image1418.png"/><Relationship Id="rId4" Type="http://schemas.openxmlformats.org/officeDocument/2006/relationships/customXml" Target="../ink/ink1291.xml"/><Relationship Id="rId9" Type="http://schemas.openxmlformats.org/officeDocument/2006/relationships/image" Target="../media/image1330.png"/><Relationship Id="rId180" Type="http://schemas.openxmlformats.org/officeDocument/2006/relationships/customXml" Target="../ink/ink1379.xml"/><Relationship Id="rId210" Type="http://schemas.openxmlformats.org/officeDocument/2006/relationships/customXml" Target="../ink/ink1394.xml"/><Relationship Id="rId215" Type="http://schemas.openxmlformats.org/officeDocument/2006/relationships/image" Target="../media/image1433.png"/><Relationship Id="rId26" Type="http://schemas.openxmlformats.org/officeDocument/2006/relationships/customXml" Target="../ink/ink1302.xml"/><Relationship Id="rId47" Type="http://schemas.openxmlformats.org/officeDocument/2006/relationships/image" Target="../media/image1349.png"/><Relationship Id="rId68" Type="http://schemas.openxmlformats.org/officeDocument/2006/relationships/customXml" Target="../ink/ink1323.xml"/><Relationship Id="rId89" Type="http://schemas.openxmlformats.org/officeDocument/2006/relationships/image" Target="../media/image1370.png"/><Relationship Id="rId112" Type="http://schemas.openxmlformats.org/officeDocument/2006/relationships/customXml" Target="../ink/ink1345.xml"/><Relationship Id="rId133" Type="http://schemas.openxmlformats.org/officeDocument/2006/relationships/image" Target="../media/image1392.png"/><Relationship Id="rId154" Type="http://schemas.openxmlformats.org/officeDocument/2006/relationships/customXml" Target="../ink/ink1366.xml"/><Relationship Id="rId175" Type="http://schemas.openxmlformats.org/officeDocument/2006/relationships/image" Target="../media/image1413.png"/><Relationship Id="rId196" Type="http://schemas.openxmlformats.org/officeDocument/2006/relationships/customXml" Target="../ink/ink1387.xml"/><Relationship Id="rId200" Type="http://schemas.openxmlformats.org/officeDocument/2006/relationships/customXml" Target="../ink/ink1389.xml"/><Relationship Id="rId16" Type="http://schemas.openxmlformats.org/officeDocument/2006/relationships/customXml" Target="../ink/ink1297.xml"/><Relationship Id="rId221" Type="http://schemas.openxmlformats.org/officeDocument/2006/relationships/image" Target="../media/image1436.png"/><Relationship Id="rId37" Type="http://schemas.openxmlformats.org/officeDocument/2006/relationships/image" Target="../media/image1344.png"/><Relationship Id="rId58" Type="http://schemas.openxmlformats.org/officeDocument/2006/relationships/customXml" Target="../ink/ink1318.xml"/><Relationship Id="rId79" Type="http://schemas.openxmlformats.org/officeDocument/2006/relationships/image" Target="../media/image1365.png"/><Relationship Id="rId102" Type="http://schemas.openxmlformats.org/officeDocument/2006/relationships/customXml" Target="../ink/ink1340.xml"/><Relationship Id="rId123" Type="http://schemas.openxmlformats.org/officeDocument/2006/relationships/image" Target="../media/image1387.png"/><Relationship Id="rId144" Type="http://schemas.openxmlformats.org/officeDocument/2006/relationships/customXml" Target="../ink/ink1361.xml"/><Relationship Id="rId90" Type="http://schemas.openxmlformats.org/officeDocument/2006/relationships/customXml" Target="../ink/ink1334.xml"/><Relationship Id="rId165" Type="http://schemas.openxmlformats.org/officeDocument/2006/relationships/image" Target="../media/image1408.png"/><Relationship Id="rId186" Type="http://schemas.openxmlformats.org/officeDocument/2006/relationships/customXml" Target="../ink/ink1382.xml"/><Relationship Id="rId211" Type="http://schemas.openxmlformats.org/officeDocument/2006/relationships/image" Target="../media/image1431.png"/><Relationship Id="rId27" Type="http://schemas.openxmlformats.org/officeDocument/2006/relationships/image" Target="../media/image1339.png"/><Relationship Id="rId48" Type="http://schemas.openxmlformats.org/officeDocument/2006/relationships/customXml" Target="../ink/ink1313.xml"/><Relationship Id="rId69" Type="http://schemas.openxmlformats.org/officeDocument/2006/relationships/image" Target="../media/image1360.png"/><Relationship Id="rId113" Type="http://schemas.openxmlformats.org/officeDocument/2006/relationships/image" Target="../media/image1382.png"/><Relationship Id="rId134" Type="http://schemas.openxmlformats.org/officeDocument/2006/relationships/customXml" Target="../ink/ink1356.xml"/><Relationship Id="rId80" Type="http://schemas.openxmlformats.org/officeDocument/2006/relationships/customXml" Target="../ink/ink1329.xml"/><Relationship Id="rId155" Type="http://schemas.openxmlformats.org/officeDocument/2006/relationships/image" Target="../media/image1403.png"/><Relationship Id="rId176" Type="http://schemas.openxmlformats.org/officeDocument/2006/relationships/customXml" Target="../ink/ink1377.xml"/><Relationship Id="rId197" Type="http://schemas.openxmlformats.org/officeDocument/2006/relationships/image" Target="../media/image1424.png"/><Relationship Id="rId201" Type="http://schemas.openxmlformats.org/officeDocument/2006/relationships/image" Target="../media/image1426.png"/><Relationship Id="rId222" Type="http://schemas.openxmlformats.org/officeDocument/2006/relationships/customXml" Target="../ink/ink1400.xml"/><Relationship Id="rId17" Type="http://schemas.openxmlformats.org/officeDocument/2006/relationships/image" Target="../media/image1334.png"/><Relationship Id="rId38" Type="http://schemas.openxmlformats.org/officeDocument/2006/relationships/customXml" Target="../ink/ink1308.xml"/><Relationship Id="rId59" Type="http://schemas.openxmlformats.org/officeDocument/2006/relationships/image" Target="../media/image1355.png"/><Relationship Id="rId103" Type="http://schemas.openxmlformats.org/officeDocument/2006/relationships/image" Target="../media/image1377.png"/><Relationship Id="rId124" Type="http://schemas.openxmlformats.org/officeDocument/2006/relationships/customXml" Target="../ink/ink1351.xml"/><Relationship Id="rId70" Type="http://schemas.openxmlformats.org/officeDocument/2006/relationships/customXml" Target="../ink/ink1324.xml"/><Relationship Id="rId91" Type="http://schemas.openxmlformats.org/officeDocument/2006/relationships/image" Target="../media/image1371.png"/><Relationship Id="rId145" Type="http://schemas.openxmlformats.org/officeDocument/2006/relationships/image" Target="../media/image1398.png"/><Relationship Id="rId166" Type="http://schemas.openxmlformats.org/officeDocument/2006/relationships/customXml" Target="../ink/ink1372.xml"/><Relationship Id="rId187" Type="http://schemas.openxmlformats.org/officeDocument/2006/relationships/image" Target="../media/image1419.png"/><Relationship Id="rId1" Type="http://schemas.openxmlformats.org/officeDocument/2006/relationships/slideLayout" Target="../slideLayouts/slideLayout7.xml"/><Relationship Id="rId212" Type="http://schemas.openxmlformats.org/officeDocument/2006/relationships/customXml" Target="../ink/ink1395.xml"/><Relationship Id="rId28" Type="http://schemas.openxmlformats.org/officeDocument/2006/relationships/customXml" Target="../ink/ink1303.xml"/><Relationship Id="rId49" Type="http://schemas.openxmlformats.org/officeDocument/2006/relationships/image" Target="../media/image1350.png"/><Relationship Id="rId114" Type="http://schemas.openxmlformats.org/officeDocument/2006/relationships/customXml" Target="../ink/ink1346.xml"/><Relationship Id="rId60" Type="http://schemas.openxmlformats.org/officeDocument/2006/relationships/customXml" Target="../ink/ink1319.xml"/><Relationship Id="rId81" Type="http://schemas.openxmlformats.org/officeDocument/2006/relationships/image" Target="../media/image1366.png"/><Relationship Id="rId135" Type="http://schemas.openxmlformats.org/officeDocument/2006/relationships/image" Target="../media/image1393.png"/><Relationship Id="rId156" Type="http://schemas.openxmlformats.org/officeDocument/2006/relationships/customXml" Target="../ink/ink1367.xml"/><Relationship Id="rId177" Type="http://schemas.openxmlformats.org/officeDocument/2006/relationships/image" Target="../media/image1414.png"/><Relationship Id="rId198" Type="http://schemas.openxmlformats.org/officeDocument/2006/relationships/customXml" Target="../ink/ink1388.xml"/><Relationship Id="rId202" Type="http://schemas.openxmlformats.org/officeDocument/2006/relationships/customXml" Target="../ink/ink1390.xml"/><Relationship Id="rId223" Type="http://schemas.openxmlformats.org/officeDocument/2006/relationships/image" Target="../media/image1437.png"/><Relationship Id="rId18" Type="http://schemas.openxmlformats.org/officeDocument/2006/relationships/customXml" Target="../ink/ink1298.xml"/><Relationship Id="rId39" Type="http://schemas.openxmlformats.org/officeDocument/2006/relationships/image" Target="../media/image1345.png"/><Relationship Id="rId50" Type="http://schemas.openxmlformats.org/officeDocument/2006/relationships/customXml" Target="../ink/ink1314.xml"/><Relationship Id="rId104" Type="http://schemas.openxmlformats.org/officeDocument/2006/relationships/customXml" Target="../ink/ink1341.xml"/><Relationship Id="rId125" Type="http://schemas.openxmlformats.org/officeDocument/2006/relationships/image" Target="../media/image1388.png"/><Relationship Id="rId146" Type="http://schemas.openxmlformats.org/officeDocument/2006/relationships/customXml" Target="../ink/ink1362.xml"/><Relationship Id="rId167" Type="http://schemas.openxmlformats.org/officeDocument/2006/relationships/image" Target="../media/image1409.png"/><Relationship Id="rId188" Type="http://schemas.openxmlformats.org/officeDocument/2006/relationships/customXml" Target="../ink/ink1383.xml"/><Relationship Id="rId71" Type="http://schemas.openxmlformats.org/officeDocument/2006/relationships/image" Target="../media/image1361.png"/><Relationship Id="rId92" Type="http://schemas.openxmlformats.org/officeDocument/2006/relationships/customXml" Target="../ink/ink1335.xml"/><Relationship Id="rId213" Type="http://schemas.openxmlformats.org/officeDocument/2006/relationships/image" Target="../media/image1432.png"/><Relationship Id="rId2" Type="http://schemas.openxmlformats.org/officeDocument/2006/relationships/notesSlide" Target="../notesSlides/notesSlide15.xml"/><Relationship Id="rId29" Type="http://schemas.openxmlformats.org/officeDocument/2006/relationships/image" Target="../media/image1340.png"/><Relationship Id="rId40" Type="http://schemas.openxmlformats.org/officeDocument/2006/relationships/customXml" Target="../ink/ink1309.xml"/><Relationship Id="rId115" Type="http://schemas.openxmlformats.org/officeDocument/2006/relationships/image" Target="../media/image1383.png"/><Relationship Id="rId136" Type="http://schemas.openxmlformats.org/officeDocument/2006/relationships/customXml" Target="../ink/ink1357.xml"/><Relationship Id="rId157" Type="http://schemas.openxmlformats.org/officeDocument/2006/relationships/image" Target="../media/image1404.png"/><Relationship Id="rId178" Type="http://schemas.openxmlformats.org/officeDocument/2006/relationships/customXml" Target="../ink/ink1378.xml"/><Relationship Id="rId61" Type="http://schemas.openxmlformats.org/officeDocument/2006/relationships/image" Target="../media/image1356.png"/><Relationship Id="rId82" Type="http://schemas.openxmlformats.org/officeDocument/2006/relationships/customXml" Target="../ink/ink1330.xml"/><Relationship Id="rId199" Type="http://schemas.openxmlformats.org/officeDocument/2006/relationships/image" Target="../media/image1425.png"/><Relationship Id="rId203" Type="http://schemas.openxmlformats.org/officeDocument/2006/relationships/image" Target="../media/image1427.png"/><Relationship Id="rId19" Type="http://schemas.openxmlformats.org/officeDocument/2006/relationships/image" Target="../media/image1335.png"/><Relationship Id="rId224" Type="http://schemas.openxmlformats.org/officeDocument/2006/relationships/customXml" Target="../ink/ink1401.xml"/><Relationship Id="rId30" Type="http://schemas.openxmlformats.org/officeDocument/2006/relationships/customXml" Target="../ink/ink1304.xml"/><Relationship Id="rId105" Type="http://schemas.openxmlformats.org/officeDocument/2006/relationships/image" Target="../media/image1378.png"/><Relationship Id="rId126" Type="http://schemas.openxmlformats.org/officeDocument/2006/relationships/customXml" Target="../ink/ink1352.xml"/><Relationship Id="rId147" Type="http://schemas.openxmlformats.org/officeDocument/2006/relationships/image" Target="../media/image1399.png"/><Relationship Id="rId168" Type="http://schemas.openxmlformats.org/officeDocument/2006/relationships/customXml" Target="../ink/ink1373.xml"/><Relationship Id="rId51" Type="http://schemas.openxmlformats.org/officeDocument/2006/relationships/image" Target="../media/image1351.png"/><Relationship Id="rId72" Type="http://schemas.openxmlformats.org/officeDocument/2006/relationships/customXml" Target="../ink/ink1325.xml"/><Relationship Id="rId93" Type="http://schemas.openxmlformats.org/officeDocument/2006/relationships/image" Target="../media/image1372.png"/><Relationship Id="rId189" Type="http://schemas.openxmlformats.org/officeDocument/2006/relationships/image" Target="../media/image1420.png"/></Relationships>
</file>

<file path=ppt/slides/_rels/slide2.xml.rels><?xml version="1.0" encoding="UTF-8" standalone="yes"?>
<Relationships xmlns="http://schemas.openxmlformats.org/package/2006/relationships"><Relationship Id="rId117" Type="http://schemas.openxmlformats.org/officeDocument/2006/relationships/image" Target="../media/image60.png"/><Relationship Id="rId21" Type="http://schemas.openxmlformats.org/officeDocument/2006/relationships/image" Target="../media/image12.png"/><Relationship Id="rId63" Type="http://schemas.openxmlformats.org/officeDocument/2006/relationships/image" Target="../media/image33.png"/><Relationship Id="rId159" Type="http://schemas.openxmlformats.org/officeDocument/2006/relationships/image" Target="../media/image81.png"/><Relationship Id="rId170" Type="http://schemas.openxmlformats.org/officeDocument/2006/relationships/customXml" Target="../ink/ink81.xml"/><Relationship Id="rId226" Type="http://schemas.openxmlformats.org/officeDocument/2006/relationships/customXml" Target="../ink/ink109.xml"/><Relationship Id="rId268" Type="http://schemas.openxmlformats.org/officeDocument/2006/relationships/customXml" Target="../ink/ink130.xml"/><Relationship Id="rId32" Type="http://schemas.openxmlformats.org/officeDocument/2006/relationships/customXml" Target="../ink/ink12.xml"/><Relationship Id="rId74" Type="http://schemas.openxmlformats.org/officeDocument/2006/relationships/customXml" Target="../ink/ink33.xml"/><Relationship Id="rId128" Type="http://schemas.openxmlformats.org/officeDocument/2006/relationships/customXml" Target="../ink/ink60.xml"/><Relationship Id="rId5" Type="http://schemas.openxmlformats.org/officeDocument/2006/relationships/image" Target="../media/image3.emf"/><Relationship Id="rId181" Type="http://schemas.openxmlformats.org/officeDocument/2006/relationships/image" Target="../media/image92.png"/><Relationship Id="rId237" Type="http://schemas.openxmlformats.org/officeDocument/2006/relationships/image" Target="../media/image120.png"/><Relationship Id="rId279" Type="http://schemas.openxmlformats.org/officeDocument/2006/relationships/image" Target="../media/image141.png"/><Relationship Id="rId43" Type="http://schemas.openxmlformats.org/officeDocument/2006/relationships/image" Target="../media/image23.png"/><Relationship Id="rId139" Type="http://schemas.openxmlformats.org/officeDocument/2006/relationships/image" Target="../media/image71.png"/><Relationship Id="rId290" Type="http://schemas.openxmlformats.org/officeDocument/2006/relationships/customXml" Target="../ink/ink141.xml"/><Relationship Id="rId85" Type="http://schemas.openxmlformats.org/officeDocument/2006/relationships/image" Target="../media/image44.png"/><Relationship Id="rId150" Type="http://schemas.openxmlformats.org/officeDocument/2006/relationships/customXml" Target="../ink/ink71.xml"/><Relationship Id="rId192" Type="http://schemas.openxmlformats.org/officeDocument/2006/relationships/customXml" Target="../ink/ink92.xml"/><Relationship Id="rId206" Type="http://schemas.openxmlformats.org/officeDocument/2006/relationships/customXml" Target="../ink/ink99.xml"/><Relationship Id="rId248" Type="http://schemas.openxmlformats.org/officeDocument/2006/relationships/customXml" Target="../ink/ink120.xml"/><Relationship Id="rId12" Type="http://schemas.openxmlformats.org/officeDocument/2006/relationships/customXml" Target="../ink/ink2.xml"/><Relationship Id="rId33" Type="http://schemas.openxmlformats.org/officeDocument/2006/relationships/image" Target="../media/image18.png"/><Relationship Id="rId108" Type="http://schemas.openxmlformats.org/officeDocument/2006/relationships/customXml" Target="../ink/ink50.xml"/><Relationship Id="rId129" Type="http://schemas.openxmlformats.org/officeDocument/2006/relationships/image" Target="../media/image66.png"/><Relationship Id="rId280" Type="http://schemas.openxmlformats.org/officeDocument/2006/relationships/customXml" Target="../ink/ink136.xml"/><Relationship Id="rId54" Type="http://schemas.openxmlformats.org/officeDocument/2006/relationships/customXml" Target="../ink/ink23.xml"/><Relationship Id="rId75" Type="http://schemas.openxmlformats.org/officeDocument/2006/relationships/image" Target="../media/image39.png"/><Relationship Id="rId96" Type="http://schemas.openxmlformats.org/officeDocument/2006/relationships/customXml" Target="../ink/ink44.xml"/><Relationship Id="rId140" Type="http://schemas.openxmlformats.org/officeDocument/2006/relationships/customXml" Target="../ink/ink66.xml"/><Relationship Id="rId161" Type="http://schemas.openxmlformats.org/officeDocument/2006/relationships/image" Target="../media/image82.png"/><Relationship Id="rId182" Type="http://schemas.openxmlformats.org/officeDocument/2006/relationships/customXml" Target="../ink/ink87.xml"/><Relationship Id="rId217" Type="http://schemas.openxmlformats.org/officeDocument/2006/relationships/image" Target="../media/image110.png"/><Relationship Id="rId6" Type="http://schemas.openxmlformats.org/officeDocument/2006/relationships/oleObject" Target="../embeddings/oleObject2.bin"/><Relationship Id="rId238" Type="http://schemas.openxmlformats.org/officeDocument/2006/relationships/customXml" Target="../ink/ink115.xml"/><Relationship Id="rId259" Type="http://schemas.openxmlformats.org/officeDocument/2006/relationships/image" Target="../media/image131.png"/><Relationship Id="rId23" Type="http://schemas.openxmlformats.org/officeDocument/2006/relationships/image" Target="../media/image13.png"/><Relationship Id="rId119" Type="http://schemas.openxmlformats.org/officeDocument/2006/relationships/image" Target="../media/image61.png"/><Relationship Id="rId270" Type="http://schemas.openxmlformats.org/officeDocument/2006/relationships/customXml" Target="../ink/ink131.xml"/><Relationship Id="rId291" Type="http://schemas.openxmlformats.org/officeDocument/2006/relationships/image" Target="../media/image147.png"/><Relationship Id="rId44" Type="http://schemas.openxmlformats.org/officeDocument/2006/relationships/customXml" Target="../ink/ink18.xml"/><Relationship Id="rId65" Type="http://schemas.openxmlformats.org/officeDocument/2006/relationships/image" Target="../media/image34.png"/><Relationship Id="rId86" Type="http://schemas.openxmlformats.org/officeDocument/2006/relationships/customXml" Target="../ink/ink39.xml"/><Relationship Id="rId130" Type="http://schemas.openxmlformats.org/officeDocument/2006/relationships/customXml" Target="../ink/ink61.xml"/><Relationship Id="rId151" Type="http://schemas.openxmlformats.org/officeDocument/2006/relationships/image" Target="../media/image77.png"/><Relationship Id="rId172" Type="http://schemas.openxmlformats.org/officeDocument/2006/relationships/customXml" Target="../ink/ink82.xml"/><Relationship Id="rId193" Type="http://schemas.openxmlformats.org/officeDocument/2006/relationships/image" Target="../media/image98.png"/><Relationship Id="rId207" Type="http://schemas.openxmlformats.org/officeDocument/2006/relationships/image" Target="../media/image105.png"/><Relationship Id="rId228" Type="http://schemas.openxmlformats.org/officeDocument/2006/relationships/customXml" Target="../ink/ink110.xml"/><Relationship Id="rId249" Type="http://schemas.openxmlformats.org/officeDocument/2006/relationships/image" Target="../media/image126.png"/><Relationship Id="rId13" Type="http://schemas.openxmlformats.org/officeDocument/2006/relationships/image" Target="../media/image8.png"/><Relationship Id="rId109" Type="http://schemas.openxmlformats.org/officeDocument/2006/relationships/image" Target="../media/image56.png"/><Relationship Id="rId260" Type="http://schemas.openxmlformats.org/officeDocument/2006/relationships/customXml" Target="../ink/ink126.xml"/><Relationship Id="rId281" Type="http://schemas.openxmlformats.org/officeDocument/2006/relationships/image" Target="../media/image142.png"/><Relationship Id="rId34" Type="http://schemas.openxmlformats.org/officeDocument/2006/relationships/customXml" Target="../ink/ink13.xml"/><Relationship Id="rId55" Type="http://schemas.openxmlformats.org/officeDocument/2006/relationships/image" Target="../media/image29.png"/><Relationship Id="rId76" Type="http://schemas.openxmlformats.org/officeDocument/2006/relationships/customXml" Target="../ink/ink34.xml"/><Relationship Id="rId97" Type="http://schemas.openxmlformats.org/officeDocument/2006/relationships/image" Target="../media/image50.png"/><Relationship Id="rId120" Type="http://schemas.openxmlformats.org/officeDocument/2006/relationships/customXml" Target="../ink/ink56.xml"/><Relationship Id="rId141" Type="http://schemas.openxmlformats.org/officeDocument/2006/relationships/image" Target="../media/image72.png"/><Relationship Id="rId7" Type="http://schemas.openxmlformats.org/officeDocument/2006/relationships/image" Target="../media/image4.emf"/><Relationship Id="rId162" Type="http://schemas.openxmlformats.org/officeDocument/2006/relationships/customXml" Target="../ink/ink77.xml"/><Relationship Id="rId183" Type="http://schemas.openxmlformats.org/officeDocument/2006/relationships/image" Target="../media/image93.png"/><Relationship Id="rId218" Type="http://schemas.openxmlformats.org/officeDocument/2006/relationships/customXml" Target="../ink/ink105.xml"/><Relationship Id="rId239" Type="http://schemas.openxmlformats.org/officeDocument/2006/relationships/image" Target="../media/image121.png"/><Relationship Id="rId250" Type="http://schemas.openxmlformats.org/officeDocument/2006/relationships/customXml" Target="../ink/ink121.xml"/><Relationship Id="rId271" Type="http://schemas.openxmlformats.org/officeDocument/2006/relationships/image" Target="../media/image137.png"/><Relationship Id="rId292" Type="http://schemas.openxmlformats.org/officeDocument/2006/relationships/customXml" Target="../ink/ink142.xml"/><Relationship Id="rId24" Type="http://schemas.openxmlformats.org/officeDocument/2006/relationships/customXml" Target="../ink/ink8.xml"/><Relationship Id="rId45" Type="http://schemas.openxmlformats.org/officeDocument/2006/relationships/image" Target="../media/image24.png"/><Relationship Id="rId66" Type="http://schemas.openxmlformats.org/officeDocument/2006/relationships/customXml" Target="../ink/ink29.xml"/><Relationship Id="rId87" Type="http://schemas.openxmlformats.org/officeDocument/2006/relationships/image" Target="../media/image45.png"/><Relationship Id="rId110" Type="http://schemas.openxmlformats.org/officeDocument/2006/relationships/customXml" Target="../ink/ink51.xml"/><Relationship Id="rId131" Type="http://schemas.openxmlformats.org/officeDocument/2006/relationships/image" Target="../media/image67.png"/><Relationship Id="rId152" Type="http://schemas.openxmlformats.org/officeDocument/2006/relationships/customXml" Target="../ink/ink72.xml"/><Relationship Id="rId173" Type="http://schemas.openxmlformats.org/officeDocument/2006/relationships/image" Target="../media/image88.png"/><Relationship Id="rId194" Type="http://schemas.openxmlformats.org/officeDocument/2006/relationships/customXml" Target="../ink/ink93.xml"/><Relationship Id="rId208" Type="http://schemas.openxmlformats.org/officeDocument/2006/relationships/customXml" Target="../ink/ink100.xml"/><Relationship Id="rId229" Type="http://schemas.openxmlformats.org/officeDocument/2006/relationships/image" Target="../media/image116.png"/><Relationship Id="rId240" Type="http://schemas.openxmlformats.org/officeDocument/2006/relationships/customXml" Target="../ink/ink116.xml"/><Relationship Id="rId261" Type="http://schemas.openxmlformats.org/officeDocument/2006/relationships/image" Target="../media/image132.png"/><Relationship Id="rId14" Type="http://schemas.openxmlformats.org/officeDocument/2006/relationships/customXml" Target="../ink/ink3.xml"/><Relationship Id="rId35" Type="http://schemas.openxmlformats.org/officeDocument/2006/relationships/image" Target="../media/image19.png"/><Relationship Id="rId56" Type="http://schemas.openxmlformats.org/officeDocument/2006/relationships/customXml" Target="../ink/ink24.xml"/><Relationship Id="rId77" Type="http://schemas.openxmlformats.org/officeDocument/2006/relationships/image" Target="../media/image40.png"/><Relationship Id="rId100" Type="http://schemas.openxmlformats.org/officeDocument/2006/relationships/customXml" Target="../ink/ink46.xml"/><Relationship Id="rId282" Type="http://schemas.openxmlformats.org/officeDocument/2006/relationships/customXml" Target="../ink/ink137.xml"/><Relationship Id="rId8" Type="http://schemas.openxmlformats.org/officeDocument/2006/relationships/image" Target="../media/image5.png"/><Relationship Id="rId98" Type="http://schemas.openxmlformats.org/officeDocument/2006/relationships/customXml" Target="../ink/ink45.xml"/><Relationship Id="rId121" Type="http://schemas.openxmlformats.org/officeDocument/2006/relationships/image" Target="../media/image62.png"/><Relationship Id="rId142" Type="http://schemas.openxmlformats.org/officeDocument/2006/relationships/customXml" Target="../ink/ink67.xml"/><Relationship Id="rId163" Type="http://schemas.openxmlformats.org/officeDocument/2006/relationships/image" Target="../media/image83.png"/><Relationship Id="rId184" Type="http://schemas.openxmlformats.org/officeDocument/2006/relationships/customXml" Target="../ink/ink88.xml"/><Relationship Id="rId219" Type="http://schemas.openxmlformats.org/officeDocument/2006/relationships/image" Target="../media/image111.png"/><Relationship Id="rId230" Type="http://schemas.openxmlformats.org/officeDocument/2006/relationships/customXml" Target="../ink/ink111.xml"/><Relationship Id="rId251" Type="http://schemas.openxmlformats.org/officeDocument/2006/relationships/image" Target="../media/image127.png"/><Relationship Id="rId25" Type="http://schemas.openxmlformats.org/officeDocument/2006/relationships/image" Target="../media/image14.png"/><Relationship Id="rId46" Type="http://schemas.openxmlformats.org/officeDocument/2006/relationships/customXml" Target="../ink/ink19.xml"/><Relationship Id="rId67" Type="http://schemas.openxmlformats.org/officeDocument/2006/relationships/image" Target="../media/image35.png"/><Relationship Id="rId272" Type="http://schemas.openxmlformats.org/officeDocument/2006/relationships/customXml" Target="../ink/ink132.xml"/><Relationship Id="rId293" Type="http://schemas.openxmlformats.org/officeDocument/2006/relationships/image" Target="../media/image148.png"/><Relationship Id="rId88" Type="http://schemas.openxmlformats.org/officeDocument/2006/relationships/customXml" Target="../ink/ink40.xml"/><Relationship Id="rId111" Type="http://schemas.openxmlformats.org/officeDocument/2006/relationships/image" Target="../media/image57.png"/><Relationship Id="rId132" Type="http://schemas.openxmlformats.org/officeDocument/2006/relationships/customXml" Target="../ink/ink62.xml"/><Relationship Id="rId153" Type="http://schemas.openxmlformats.org/officeDocument/2006/relationships/image" Target="../media/image78.png"/><Relationship Id="rId174" Type="http://schemas.openxmlformats.org/officeDocument/2006/relationships/customXml" Target="../ink/ink83.xml"/><Relationship Id="rId195" Type="http://schemas.openxmlformats.org/officeDocument/2006/relationships/image" Target="../media/image99.png"/><Relationship Id="rId209" Type="http://schemas.openxmlformats.org/officeDocument/2006/relationships/image" Target="../media/image106.png"/><Relationship Id="rId220" Type="http://schemas.openxmlformats.org/officeDocument/2006/relationships/customXml" Target="../ink/ink106.xml"/><Relationship Id="rId241" Type="http://schemas.openxmlformats.org/officeDocument/2006/relationships/image" Target="../media/image122.png"/><Relationship Id="rId15" Type="http://schemas.openxmlformats.org/officeDocument/2006/relationships/image" Target="../media/image9.png"/><Relationship Id="rId36" Type="http://schemas.openxmlformats.org/officeDocument/2006/relationships/customXml" Target="../ink/ink14.xml"/><Relationship Id="rId57" Type="http://schemas.openxmlformats.org/officeDocument/2006/relationships/image" Target="../media/image30.png"/><Relationship Id="rId262" Type="http://schemas.openxmlformats.org/officeDocument/2006/relationships/customXml" Target="../ink/ink127.xml"/><Relationship Id="rId283" Type="http://schemas.openxmlformats.org/officeDocument/2006/relationships/image" Target="../media/image143.png"/><Relationship Id="rId78" Type="http://schemas.openxmlformats.org/officeDocument/2006/relationships/customXml" Target="../ink/ink35.xml"/><Relationship Id="rId99" Type="http://schemas.openxmlformats.org/officeDocument/2006/relationships/image" Target="../media/image51.png"/><Relationship Id="rId101" Type="http://schemas.openxmlformats.org/officeDocument/2006/relationships/image" Target="../media/image52.png"/><Relationship Id="rId122" Type="http://schemas.openxmlformats.org/officeDocument/2006/relationships/customXml" Target="../ink/ink57.xml"/><Relationship Id="rId143" Type="http://schemas.openxmlformats.org/officeDocument/2006/relationships/image" Target="../media/image73.png"/><Relationship Id="rId164" Type="http://schemas.openxmlformats.org/officeDocument/2006/relationships/customXml" Target="../ink/ink78.xml"/><Relationship Id="rId185" Type="http://schemas.openxmlformats.org/officeDocument/2006/relationships/image" Target="../media/image94.png"/><Relationship Id="rId9" Type="http://schemas.openxmlformats.org/officeDocument/2006/relationships/oleObject" Target="../embeddings/oleObject3.bin"/><Relationship Id="rId210" Type="http://schemas.openxmlformats.org/officeDocument/2006/relationships/customXml" Target="../ink/ink101.xml"/><Relationship Id="rId26" Type="http://schemas.openxmlformats.org/officeDocument/2006/relationships/customXml" Target="../ink/ink9.xml"/><Relationship Id="rId231" Type="http://schemas.openxmlformats.org/officeDocument/2006/relationships/image" Target="../media/image117.png"/><Relationship Id="rId252" Type="http://schemas.openxmlformats.org/officeDocument/2006/relationships/customXml" Target="../ink/ink122.xml"/><Relationship Id="rId273" Type="http://schemas.openxmlformats.org/officeDocument/2006/relationships/image" Target="../media/image138.png"/><Relationship Id="rId294" Type="http://schemas.openxmlformats.org/officeDocument/2006/relationships/customXml" Target="../ink/ink143.xml"/><Relationship Id="rId47" Type="http://schemas.openxmlformats.org/officeDocument/2006/relationships/image" Target="../media/image25.png"/><Relationship Id="rId68" Type="http://schemas.openxmlformats.org/officeDocument/2006/relationships/customXml" Target="../ink/ink30.xml"/><Relationship Id="rId89" Type="http://schemas.openxmlformats.org/officeDocument/2006/relationships/image" Target="../media/image46.png"/><Relationship Id="rId112" Type="http://schemas.openxmlformats.org/officeDocument/2006/relationships/customXml" Target="../ink/ink52.xml"/><Relationship Id="rId133" Type="http://schemas.openxmlformats.org/officeDocument/2006/relationships/image" Target="../media/image68.png"/><Relationship Id="rId154" Type="http://schemas.openxmlformats.org/officeDocument/2006/relationships/customXml" Target="../ink/ink73.xml"/><Relationship Id="rId175" Type="http://schemas.openxmlformats.org/officeDocument/2006/relationships/image" Target="../media/image89.png"/><Relationship Id="rId196" Type="http://schemas.openxmlformats.org/officeDocument/2006/relationships/customXml" Target="../ink/ink94.xml"/><Relationship Id="rId200" Type="http://schemas.openxmlformats.org/officeDocument/2006/relationships/customXml" Target="../ink/ink96.xml"/><Relationship Id="rId16" Type="http://schemas.openxmlformats.org/officeDocument/2006/relationships/customXml" Target="../ink/ink4.xml"/><Relationship Id="rId221" Type="http://schemas.openxmlformats.org/officeDocument/2006/relationships/image" Target="../media/image112.png"/><Relationship Id="rId242" Type="http://schemas.openxmlformats.org/officeDocument/2006/relationships/customXml" Target="../ink/ink117.xml"/><Relationship Id="rId263" Type="http://schemas.openxmlformats.org/officeDocument/2006/relationships/image" Target="../media/image133.png"/><Relationship Id="rId284" Type="http://schemas.openxmlformats.org/officeDocument/2006/relationships/customXml" Target="../ink/ink138.xml"/><Relationship Id="rId37" Type="http://schemas.openxmlformats.org/officeDocument/2006/relationships/image" Target="../media/image20.png"/><Relationship Id="rId58" Type="http://schemas.openxmlformats.org/officeDocument/2006/relationships/customXml" Target="../ink/ink25.xml"/><Relationship Id="rId79" Type="http://schemas.openxmlformats.org/officeDocument/2006/relationships/image" Target="../media/image41.png"/><Relationship Id="rId102" Type="http://schemas.openxmlformats.org/officeDocument/2006/relationships/customXml" Target="../ink/ink47.xml"/><Relationship Id="rId123" Type="http://schemas.openxmlformats.org/officeDocument/2006/relationships/image" Target="../media/image63.png"/><Relationship Id="rId144" Type="http://schemas.openxmlformats.org/officeDocument/2006/relationships/customXml" Target="../ink/ink68.xml"/><Relationship Id="rId90" Type="http://schemas.openxmlformats.org/officeDocument/2006/relationships/customXml" Target="../ink/ink41.xml"/><Relationship Id="rId165" Type="http://schemas.openxmlformats.org/officeDocument/2006/relationships/image" Target="../media/image84.png"/><Relationship Id="rId186" Type="http://schemas.openxmlformats.org/officeDocument/2006/relationships/customXml" Target="../ink/ink89.xml"/><Relationship Id="rId211" Type="http://schemas.openxmlformats.org/officeDocument/2006/relationships/image" Target="../media/image107.png"/><Relationship Id="rId232" Type="http://schemas.openxmlformats.org/officeDocument/2006/relationships/customXml" Target="../ink/ink112.xml"/><Relationship Id="rId253" Type="http://schemas.openxmlformats.org/officeDocument/2006/relationships/image" Target="../media/image128.png"/><Relationship Id="rId274" Type="http://schemas.openxmlformats.org/officeDocument/2006/relationships/customXml" Target="../ink/ink133.xml"/><Relationship Id="rId295" Type="http://schemas.openxmlformats.org/officeDocument/2006/relationships/image" Target="../media/image149.png"/><Relationship Id="rId27" Type="http://schemas.openxmlformats.org/officeDocument/2006/relationships/image" Target="../media/image15.png"/><Relationship Id="rId48" Type="http://schemas.openxmlformats.org/officeDocument/2006/relationships/customXml" Target="../ink/ink20.xml"/><Relationship Id="rId69" Type="http://schemas.openxmlformats.org/officeDocument/2006/relationships/image" Target="../media/image36.png"/><Relationship Id="rId113" Type="http://schemas.openxmlformats.org/officeDocument/2006/relationships/image" Target="../media/image58.png"/><Relationship Id="rId134" Type="http://schemas.openxmlformats.org/officeDocument/2006/relationships/customXml" Target="../ink/ink63.xml"/><Relationship Id="rId80" Type="http://schemas.openxmlformats.org/officeDocument/2006/relationships/customXml" Target="../ink/ink36.xml"/><Relationship Id="rId155" Type="http://schemas.openxmlformats.org/officeDocument/2006/relationships/image" Target="../media/image79.png"/><Relationship Id="rId176" Type="http://schemas.openxmlformats.org/officeDocument/2006/relationships/customXml" Target="../ink/ink84.xml"/><Relationship Id="rId197" Type="http://schemas.openxmlformats.org/officeDocument/2006/relationships/image" Target="../media/image100.png"/><Relationship Id="rId201" Type="http://schemas.openxmlformats.org/officeDocument/2006/relationships/image" Target="../media/image102.png"/><Relationship Id="rId222" Type="http://schemas.openxmlformats.org/officeDocument/2006/relationships/customXml" Target="../ink/ink107.xml"/><Relationship Id="rId243" Type="http://schemas.openxmlformats.org/officeDocument/2006/relationships/image" Target="../media/image123.png"/><Relationship Id="rId264" Type="http://schemas.openxmlformats.org/officeDocument/2006/relationships/customXml" Target="../ink/ink128.xml"/><Relationship Id="rId285" Type="http://schemas.openxmlformats.org/officeDocument/2006/relationships/image" Target="../media/image144.png"/><Relationship Id="rId17" Type="http://schemas.openxmlformats.org/officeDocument/2006/relationships/image" Target="../media/image10.png"/><Relationship Id="rId38" Type="http://schemas.openxmlformats.org/officeDocument/2006/relationships/customXml" Target="../ink/ink15.xml"/><Relationship Id="rId59" Type="http://schemas.openxmlformats.org/officeDocument/2006/relationships/image" Target="../media/image31.png"/><Relationship Id="rId103" Type="http://schemas.openxmlformats.org/officeDocument/2006/relationships/image" Target="../media/image53.png"/><Relationship Id="rId124" Type="http://schemas.openxmlformats.org/officeDocument/2006/relationships/customXml" Target="../ink/ink58.xml"/><Relationship Id="rId70" Type="http://schemas.openxmlformats.org/officeDocument/2006/relationships/customXml" Target="../ink/ink31.xml"/><Relationship Id="rId91" Type="http://schemas.openxmlformats.org/officeDocument/2006/relationships/image" Target="../media/image47.png"/><Relationship Id="rId145" Type="http://schemas.openxmlformats.org/officeDocument/2006/relationships/image" Target="../media/image74.png"/><Relationship Id="rId166" Type="http://schemas.openxmlformats.org/officeDocument/2006/relationships/customXml" Target="../ink/ink79.xml"/><Relationship Id="rId187" Type="http://schemas.openxmlformats.org/officeDocument/2006/relationships/image" Target="../media/image95.png"/><Relationship Id="rId1" Type="http://schemas.openxmlformats.org/officeDocument/2006/relationships/slideLayout" Target="../slideLayouts/slideLayout7.xml"/><Relationship Id="rId212" Type="http://schemas.openxmlformats.org/officeDocument/2006/relationships/customXml" Target="../ink/ink102.xml"/><Relationship Id="rId233" Type="http://schemas.openxmlformats.org/officeDocument/2006/relationships/image" Target="../media/image118.png"/><Relationship Id="rId254" Type="http://schemas.openxmlformats.org/officeDocument/2006/relationships/customXml" Target="../ink/ink123.xml"/><Relationship Id="rId28" Type="http://schemas.openxmlformats.org/officeDocument/2006/relationships/customXml" Target="../ink/ink10.xml"/><Relationship Id="rId49" Type="http://schemas.openxmlformats.org/officeDocument/2006/relationships/image" Target="../media/image26.png"/><Relationship Id="rId114" Type="http://schemas.openxmlformats.org/officeDocument/2006/relationships/customXml" Target="../ink/ink53.xml"/><Relationship Id="rId275" Type="http://schemas.openxmlformats.org/officeDocument/2006/relationships/image" Target="../media/image139.png"/><Relationship Id="rId60" Type="http://schemas.openxmlformats.org/officeDocument/2006/relationships/customXml" Target="../ink/ink26.xml"/><Relationship Id="rId81" Type="http://schemas.openxmlformats.org/officeDocument/2006/relationships/image" Target="../media/image42.png"/><Relationship Id="rId135" Type="http://schemas.openxmlformats.org/officeDocument/2006/relationships/image" Target="../media/image69.png"/><Relationship Id="rId156" Type="http://schemas.openxmlformats.org/officeDocument/2006/relationships/customXml" Target="../ink/ink74.xml"/><Relationship Id="rId177" Type="http://schemas.openxmlformats.org/officeDocument/2006/relationships/image" Target="../media/image90.png"/><Relationship Id="rId198" Type="http://schemas.openxmlformats.org/officeDocument/2006/relationships/customXml" Target="../ink/ink95.xml"/><Relationship Id="rId202" Type="http://schemas.openxmlformats.org/officeDocument/2006/relationships/customXml" Target="../ink/ink97.xml"/><Relationship Id="rId223" Type="http://schemas.openxmlformats.org/officeDocument/2006/relationships/image" Target="../media/image113.png"/><Relationship Id="rId244" Type="http://schemas.openxmlformats.org/officeDocument/2006/relationships/customXml" Target="../ink/ink118.xml"/><Relationship Id="rId18" Type="http://schemas.openxmlformats.org/officeDocument/2006/relationships/customXml" Target="../ink/ink5.xml"/><Relationship Id="rId39" Type="http://schemas.openxmlformats.org/officeDocument/2006/relationships/image" Target="../media/image21.png"/><Relationship Id="rId265" Type="http://schemas.openxmlformats.org/officeDocument/2006/relationships/image" Target="../media/image134.png"/><Relationship Id="rId286" Type="http://schemas.openxmlformats.org/officeDocument/2006/relationships/customXml" Target="../ink/ink139.xml"/><Relationship Id="rId50" Type="http://schemas.openxmlformats.org/officeDocument/2006/relationships/customXml" Target="../ink/ink21.xml"/><Relationship Id="rId104" Type="http://schemas.openxmlformats.org/officeDocument/2006/relationships/customXml" Target="../ink/ink48.xml"/><Relationship Id="rId125" Type="http://schemas.openxmlformats.org/officeDocument/2006/relationships/image" Target="../media/image64.png"/><Relationship Id="rId146" Type="http://schemas.openxmlformats.org/officeDocument/2006/relationships/customXml" Target="../ink/ink69.xml"/><Relationship Id="rId167" Type="http://schemas.openxmlformats.org/officeDocument/2006/relationships/image" Target="../media/image85.png"/><Relationship Id="rId188" Type="http://schemas.openxmlformats.org/officeDocument/2006/relationships/customXml" Target="../ink/ink90.xml"/><Relationship Id="rId71" Type="http://schemas.openxmlformats.org/officeDocument/2006/relationships/image" Target="../media/image37.png"/><Relationship Id="rId92" Type="http://schemas.openxmlformats.org/officeDocument/2006/relationships/customXml" Target="../ink/ink42.xml"/><Relationship Id="rId213" Type="http://schemas.openxmlformats.org/officeDocument/2006/relationships/image" Target="../media/image108.png"/><Relationship Id="rId234" Type="http://schemas.openxmlformats.org/officeDocument/2006/relationships/customXml" Target="../ink/ink113.xml"/><Relationship Id="rId2" Type="http://schemas.openxmlformats.org/officeDocument/2006/relationships/notesSlide" Target="../notesSlides/notesSlide2.xml"/><Relationship Id="rId29" Type="http://schemas.openxmlformats.org/officeDocument/2006/relationships/image" Target="../media/image16.png"/><Relationship Id="rId255" Type="http://schemas.openxmlformats.org/officeDocument/2006/relationships/image" Target="../media/image129.png"/><Relationship Id="rId276" Type="http://schemas.openxmlformats.org/officeDocument/2006/relationships/customXml" Target="../ink/ink134.xml"/><Relationship Id="rId40" Type="http://schemas.openxmlformats.org/officeDocument/2006/relationships/customXml" Target="../ink/ink16.xml"/><Relationship Id="rId115" Type="http://schemas.openxmlformats.org/officeDocument/2006/relationships/image" Target="../media/image59.png"/><Relationship Id="rId136" Type="http://schemas.openxmlformats.org/officeDocument/2006/relationships/customXml" Target="../ink/ink64.xml"/><Relationship Id="rId157" Type="http://schemas.openxmlformats.org/officeDocument/2006/relationships/image" Target="../media/image80.png"/><Relationship Id="rId178" Type="http://schemas.openxmlformats.org/officeDocument/2006/relationships/customXml" Target="../ink/ink85.xml"/><Relationship Id="rId61" Type="http://schemas.openxmlformats.org/officeDocument/2006/relationships/image" Target="../media/image32.png"/><Relationship Id="rId82" Type="http://schemas.openxmlformats.org/officeDocument/2006/relationships/customXml" Target="../ink/ink37.xml"/><Relationship Id="rId199" Type="http://schemas.openxmlformats.org/officeDocument/2006/relationships/image" Target="../media/image101.png"/><Relationship Id="rId203" Type="http://schemas.openxmlformats.org/officeDocument/2006/relationships/image" Target="../media/image103.png"/><Relationship Id="rId19" Type="http://schemas.openxmlformats.org/officeDocument/2006/relationships/image" Target="../media/image11.png"/><Relationship Id="rId224" Type="http://schemas.openxmlformats.org/officeDocument/2006/relationships/customXml" Target="../ink/ink108.xml"/><Relationship Id="rId245" Type="http://schemas.openxmlformats.org/officeDocument/2006/relationships/image" Target="../media/image124.png"/><Relationship Id="rId266" Type="http://schemas.openxmlformats.org/officeDocument/2006/relationships/customXml" Target="../ink/ink129.xml"/><Relationship Id="rId287" Type="http://schemas.openxmlformats.org/officeDocument/2006/relationships/image" Target="../media/image145.png"/><Relationship Id="rId30" Type="http://schemas.openxmlformats.org/officeDocument/2006/relationships/customXml" Target="../ink/ink11.xml"/><Relationship Id="rId105" Type="http://schemas.openxmlformats.org/officeDocument/2006/relationships/image" Target="../media/image54.png"/><Relationship Id="rId126" Type="http://schemas.openxmlformats.org/officeDocument/2006/relationships/customXml" Target="../ink/ink59.xml"/><Relationship Id="rId147" Type="http://schemas.openxmlformats.org/officeDocument/2006/relationships/image" Target="../media/image75.png"/><Relationship Id="rId168" Type="http://schemas.openxmlformats.org/officeDocument/2006/relationships/customXml" Target="../ink/ink80.xml"/><Relationship Id="rId51" Type="http://schemas.openxmlformats.org/officeDocument/2006/relationships/image" Target="../media/image27.png"/><Relationship Id="rId72" Type="http://schemas.openxmlformats.org/officeDocument/2006/relationships/customXml" Target="../ink/ink32.xml"/><Relationship Id="rId93" Type="http://schemas.openxmlformats.org/officeDocument/2006/relationships/image" Target="../media/image48.png"/><Relationship Id="rId189" Type="http://schemas.openxmlformats.org/officeDocument/2006/relationships/image" Target="../media/image96.png"/><Relationship Id="rId3" Type="http://schemas.openxmlformats.org/officeDocument/2006/relationships/image" Target="../media/image2.png"/><Relationship Id="rId214" Type="http://schemas.openxmlformats.org/officeDocument/2006/relationships/customXml" Target="../ink/ink103.xml"/><Relationship Id="rId235" Type="http://schemas.openxmlformats.org/officeDocument/2006/relationships/image" Target="../media/image119.png"/><Relationship Id="rId256" Type="http://schemas.openxmlformats.org/officeDocument/2006/relationships/customXml" Target="../ink/ink124.xml"/><Relationship Id="rId277" Type="http://schemas.openxmlformats.org/officeDocument/2006/relationships/image" Target="../media/image140.png"/><Relationship Id="rId116" Type="http://schemas.openxmlformats.org/officeDocument/2006/relationships/customXml" Target="../ink/ink54.xml"/><Relationship Id="rId137" Type="http://schemas.openxmlformats.org/officeDocument/2006/relationships/image" Target="../media/image70.png"/><Relationship Id="rId158" Type="http://schemas.openxmlformats.org/officeDocument/2006/relationships/customXml" Target="../ink/ink75.xml"/><Relationship Id="rId20" Type="http://schemas.openxmlformats.org/officeDocument/2006/relationships/customXml" Target="../ink/ink6.xml"/><Relationship Id="rId41" Type="http://schemas.openxmlformats.org/officeDocument/2006/relationships/image" Target="../media/image22.png"/><Relationship Id="rId62" Type="http://schemas.openxmlformats.org/officeDocument/2006/relationships/customXml" Target="../ink/ink27.xml"/><Relationship Id="rId83" Type="http://schemas.openxmlformats.org/officeDocument/2006/relationships/image" Target="../media/image43.png"/><Relationship Id="rId179" Type="http://schemas.openxmlformats.org/officeDocument/2006/relationships/image" Target="../media/image91.png"/><Relationship Id="rId190" Type="http://schemas.openxmlformats.org/officeDocument/2006/relationships/customXml" Target="../ink/ink91.xml"/><Relationship Id="rId204" Type="http://schemas.openxmlformats.org/officeDocument/2006/relationships/customXml" Target="../ink/ink98.xml"/><Relationship Id="rId225" Type="http://schemas.openxmlformats.org/officeDocument/2006/relationships/image" Target="../media/image114.png"/><Relationship Id="rId246" Type="http://schemas.openxmlformats.org/officeDocument/2006/relationships/customXml" Target="../ink/ink119.xml"/><Relationship Id="rId267" Type="http://schemas.openxmlformats.org/officeDocument/2006/relationships/image" Target="../media/image135.png"/><Relationship Id="rId288" Type="http://schemas.openxmlformats.org/officeDocument/2006/relationships/customXml" Target="../ink/ink140.xml"/><Relationship Id="rId106" Type="http://schemas.openxmlformats.org/officeDocument/2006/relationships/customXml" Target="../ink/ink49.xml"/><Relationship Id="rId127" Type="http://schemas.openxmlformats.org/officeDocument/2006/relationships/image" Target="../media/image65.png"/><Relationship Id="rId10" Type="http://schemas.openxmlformats.org/officeDocument/2006/relationships/image" Target="../media/image6.emf"/><Relationship Id="rId31" Type="http://schemas.openxmlformats.org/officeDocument/2006/relationships/image" Target="../media/image17.png"/><Relationship Id="rId52" Type="http://schemas.openxmlformats.org/officeDocument/2006/relationships/customXml" Target="../ink/ink22.xml"/><Relationship Id="rId73" Type="http://schemas.openxmlformats.org/officeDocument/2006/relationships/image" Target="../media/image38.png"/><Relationship Id="rId94" Type="http://schemas.openxmlformats.org/officeDocument/2006/relationships/customXml" Target="../ink/ink43.xml"/><Relationship Id="rId148" Type="http://schemas.openxmlformats.org/officeDocument/2006/relationships/customXml" Target="../ink/ink70.xml"/><Relationship Id="rId169" Type="http://schemas.openxmlformats.org/officeDocument/2006/relationships/image" Target="../media/image86.png"/><Relationship Id="rId4" Type="http://schemas.openxmlformats.org/officeDocument/2006/relationships/oleObject" Target="../embeddings/oleObject1.bin"/><Relationship Id="rId180" Type="http://schemas.openxmlformats.org/officeDocument/2006/relationships/customXml" Target="../ink/ink86.xml"/><Relationship Id="rId215" Type="http://schemas.openxmlformats.org/officeDocument/2006/relationships/image" Target="../media/image109.png"/><Relationship Id="rId236" Type="http://schemas.openxmlformats.org/officeDocument/2006/relationships/customXml" Target="../ink/ink114.xml"/><Relationship Id="rId257" Type="http://schemas.openxmlformats.org/officeDocument/2006/relationships/image" Target="../media/image130.png"/><Relationship Id="rId278" Type="http://schemas.openxmlformats.org/officeDocument/2006/relationships/customXml" Target="../ink/ink135.xml"/><Relationship Id="rId42" Type="http://schemas.openxmlformats.org/officeDocument/2006/relationships/customXml" Target="../ink/ink17.xml"/><Relationship Id="rId84" Type="http://schemas.openxmlformats.org/officeDocument/2006/relationships/customXml" Target="../ink/ink38.xml"/><Relationship Id="rId138" Type="http://schemas.openxmlformats.org/officeDocument/2006/relationships/customXml" Target="../ink/ink65.xml"/><Relationship Id="rId191" Type="http://schemas.openxmlformats.org/officeDocument/2006/relationships/image" Target="../media/image97.png"/><Relationship Id="rId205" Type="http://schemas.openxmlformats.org/officeDocument/2006/relationships/image" Target="../media/image104.png"/><Relationship Id="rId247" Type="http://schemas.openxmlformats.org/officeDocument/2006/relationships/image" Target="../media/image125.png"/><Relationship Id="rId107" Type="http://schemas.openxmlformats.org/officeDocument/2006/relationships/image" Target="../media/image55.png"/><Relationship Id="rId289" Type="http://schemas.openxmlformats.org/officeDocument/2006/relationships/image" Target="../media/image146.png"/><Relationship Id="rId11" Type="http://schemas.openxmlformats.org/officeDocument/2006/relationships/image" Target="../media/image7.png"/><Relationship Id="rId53" Type="http://schemas.openxmlformats.org/officeDocument/2006/relationships/image" Target="../media/image28.png"/><Relationship Id="rId149" Type="http://schemas.openxmlformats.org/officeDocument/2006/relationships/image" Target="../media/image76.png"/><Relationship Id="rId95" Type="http://schemas.openxmlformats.org/officeDocument/2006/relationships/image" Target="../media/image49.png"/><Relationship Id="rId160" Type="http://schemas.openxmlformats.org/officeDocument/2006/relationships/customXml" Target="../ink/ink76.xml"/><Relationship Id="rId216" Type="http://schemas.openxmlformats.org/officeDocument/2006/relationships/customXml" Target="../ink/ink104.xml"/><Relationship Id="rId258" Type="http://schemas.openxmlformats.org/officeDocument/2006/relationships/customXml" Target="../ink/ink125.xml"/><Relationship Id="rId22" Type="http://schemas.openxmlformats.org/officeDocument/2006/relationships/customXml" Target="../ink/ink7.xml"/><Relationship Id="rId64" Type="http://schemas.openxmlformats.org/officeDocument/2006/relationships/customXml" Target="../ink/ink28.xml"/><Relationship Id="rId118" Type="http://schemas.openxmlformats.org/officeDocument/2006/relationships/customXml" Target="../ink/ink55.xml"/><Relationship Id="rId171" Type="http://schemas.openxmlformats.org/officeDocument/2006/relationships/image" Target="../media/image87.png"/><Relationship Id="rId227" Type="http://schemas.openxmlformats.org/officeDocument/2006/relationships/image" Target="../media/image115.png"/><Relationship Id="rId269" Type="http://schemas.openxmlformats.org/officeDocument/2006/relationships/image" Target="../media/image13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439.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26" Type="http://schemas.openxmlformats.org/officeDocument/2006/relationships/customXml" Target="../ink/ink1414.xml"/><Relationship Id="rId21" Type="http://schemas.openxmlformats.org/officeDocument/2006/relationships/image" Target="../media/image1449.png"/><Relationship Id="rId42" Type="http://schemas.openxmlformats.org/officeDocument/2006/relationships/customXml" Target="../ink/ink1422.xml"/><Relationship Id="rId47" Type="http://schemas.openxmlformats.org/officeDocument/2006/relationships/image" Target="../media/image1462.png"/><Relationship Id="rId63" Type="http://schemas.openxmlformats.org/officeDocument/2006/relationships/image" Target="../media/image1470.png"/><Relationship Id="rId68" Type="http://schemas.openxmlformats.org/officeDocument/2006/relationships/customXml" Target="../ink/ink1435.xml"/><Relationship Id="rId16" Type="http://schemas.openxmlformats.org/officeDocument/2006/relationships/customXml" Target="../ink/ink1409.xml"/><Relationship Id="rId11" Type="http://schemas.openxmlformats.org/officeDocument/2006/relationships/image" Target="../media/image1444.png"/><Relationship Id="rId32" Type="http://schemas.openxmlformats.org/officeDocument/2006/relationships/customXml" Target="../ink/ink1417.xml"/><Relationship Id="rId37" Type="http://schemas.openxmlformats.org/officeDocument/2006/relationships/image" Target="../media/image1457.png"/><Relationship Id="rId53" Type="http://schemas.openxmlformats.org/officeDocument/2006/relationships/image" Target="../media/image1465.png"/><Relationship Id="rId58" Type="http://schemas.openxmlformats.org/officeDocument/2006/relationships/customXml" Target="../ink/ink1430.xml"/><Relationship Id="rId74" Type="http://schemas.openxmlformats.org/officeDocument/2006/relationships/customXml" Target="../ink/ink1438.xml"/><Relationship Id="rId79" Type="http://schemas.openxmlformats.org/officeDocument/2006/relationships/image" Target="../media/image1477.png"/><Relationship Id="rId5" Type="http://schemas.openxmlformats.org/officeDocument/2006/relationships/image" Target="../media/image1441.png"/><Relationship Id="rId61" Type="http://schemas.openxmlformats.org/officeDocument/2006/relationships/image" Target="../media/image1469.png"/><Relationship Id="rId19" Type="http://schemas.openxmlformats.org/officeDocument/2006/relationships/image" Target="../media/image1448.png"/><Relationship Id="rId14" Type="http://schemas.openxmlformats.org/officeDocument/2006/relationships/customXml" Target="../ink/ink1408.xml"/><Relationship Id="rId22" Type="http://schemas.openxmlformats.org/officeDocument/2006/relationships/customXml" Target="../ink/ink1412.xml"/><Relationship Id="rId27" Type="http://schemas.openxmlformats.org/officeDocument/2006/relationships/image" Target="../media/image1452.png"/><Relationship Id="rId30" Type="http://schemas.openxmlformats.org/officeDocument/2006/relationships/customXml" Target="../ink/ink1416.xml"/><Relationship Id="rId35" Type="http://schemas.openxmlformats.org/officeDocument/2006/relationships/image" Target="../media/image1456.png"/><Relationship Id="rId43" Type="http://schemas.openxmlformats.org/officeDocument/2006/relationships/image" Target="../media/image1460.png"/><Relationship Id="rId48" Type="http://schemas.openxmlformats.org/officeDocument/2006/relationships/customXml" Target="../ink/ink1425.xml"/><Relationship Id="rId56" Type="http://schemas.openxmlformats.org/officeDocument/2006/relationships/customXml" Target="../ink/ink1429.xml"/><Relationship Id="rId64" Type="http://schemas.openxmlformats.org/officeDocument/2006/relationships/customXml" Target="../ink/ink1433.xml"/><Relationship Id="rId69" Type="http://schemas.openxmlformats.org/officeDocument/2006/relationships/image" Target="../media/image269.png"/><Relationship Id="rId77" Type="http://schemas.openxmlformats.org/officeDocument/2006/relationships/image" Target="../media/image1476.png"/><Relationship Id="rId8" Type="http://schemas.openxmlformats.org/officeDocument/2006/relationships/customXml" Target="../ink/ink1405.xml"/><Relationship Id="rId51" Type="http://schemas.openxmlformats.org/officeDocument/2006/relationships/image" Target="../media/image1464.png"/><Relationship Id="rId72" Type="http://schemas.openxmlformats.org/officeDocument/2006/relationships/customXml" Target="../ink/ink1437.xml"/><Relationship Id="rId80" Type="http://schemas.openxmlformats.org/officeDocument/2006/relationships/customXml" Target="../ink/ink1441.xml"/><Relationship Id="rId3" Type="http://schemas.openxmlformats.org/officeDocument/2006/relationships/image" Target="../media/image1440.png"/><Relationship Id="rId12" Type="http://schemas.openxmlformats.org/officeDocument/2006/relationships/customXml" Target="../ink/ink1407.xml"/><Relationship Id="rId17" Type="http://schemas.openxmlformats.org/officeDocument/2006/relationships/image" Target="../media/image1447.png"/><Relationship Id="rId25" Type="http://schemas.openxmlformats.org/officeDocument/2006/relationships/image" Target="../media/image1451.png"/><Relationship Id="rId33" Type="http://schemas.openxmlformats.org/officeDocument/2006/relationships/image" Target="../media/image1455.png"/><Relationship Id="rId38" Type="http://schemas.openxmlformats.org/officeDocument/2006/relationships/customXml" Target="../ink/ink1420.xml"/><Relationship Id="rId46" Type="http://schemas.openxmlformats.org/officeDocument/2006/relationships/customXml" Target="../ink/ink1424.xml"/><Relationship Id="rId59" Type="http://schemas.openxmlformats.org/officeDocument/2006/relationships/image" Target="../media/image1468.png"/><Relationship Id="rId67" Type="http://schemas.openxmlformats.org/officeDocument/2006/relationships/image" Target="../media/image1472.png"/><Relationship Id="rId20" Type="http://schemas.openxmlformats.org/officeDocument/2006/relationships/customXml" Target="../ink/ink1411.xml"/><Relationship Id="rId41" Type="http://schemas.openxmlformats.org/officeDocument/2006/relationships/image" Target="../media/image1459.png"/><Relationship Id="rId54" Type="http://schemas.openxmlformats.org/officeDocument/2006/relationships/customXml" Target="../ink/ink1428.xml"/><Relationship Id="rId62" Type="http://schemas.openxmlformats.org/officeDocument/2006/relationships/customXml" Target="../ink/ink1432.xml"/><Relationship Id="rId70" Type="http://schemas.openxmlformats.org/officeDocument/2006/relationships/customXml" Target="../ink/ink1436.xml"/><Relationship Id="rId75" Type="http://schemas.openxmlformats.org/officeDocument/2006/relationships/image" Target="../media/image1475.png"/><Relationship Id="rId1" Type="http://schemas.openxmlformats.org/officeDocument/2006/relationships/slideLayout" Target="../slideLayouts/slideLayout7.xml"/><Relationship Id="rId6" Type="http://schemas.openxmlformats.org/officeDocument/2006/relationships/customXml" Target="../ink/ink1404.xml"/><Relationship Id="rId15" Type="http://schemas.openxmlformats.org/officeDocument/2006/relationships/image" Target="../media/image1446.png"/><Relationship Id="rId23" Type="http://schemas.openxmlformats.org/officeDocument/2006/relationships/image" Target="../media/image1450.png"/><Relationship Id="rId28" Type="http://schemas.openxmlformats.org/officeDocument/2006/relationships/customXml" Target="../ink/ink1415.xml"/><Relationship Id="rId36" Type="http://schemas.openxmlformats.org/officeDocument/2006/relationships/customXml" Target="../ink/ink1419.xml"/><Relationship Id="rId49" Type="http://schemas.openxmlformats.org/officeDocument/2006/relationships/image" Target="../media/image1463.png"/><Relationship Id="rId57" Type="http://schemas.openxmlformats.org/officeDocument/2006/relationships/image" Target="../media/image1467.png"/><Relationship Id="rId10" Type="http://schemas.openxmlformats.org/officeDocument/2006/relationships/customXml" Target="../ink/ink1406.xml"/><Relationship Id="rId31" Type="http://schemas.openxmlformats.org/officeDocument/2006/relationships/image" Target="../media/image1454.png"/><Relationship Id="rId44" Type="http://schemas.openxmlformats.org/officeDocument/2006/relationships/customXml" Target="../ink/ink1423.xml"/><Relationship Id="rId52" Type="http://schemas.openxmlformats.org/officeDocument/2006/relationships/customXml" Target="../ink/ink1427.xml"/><Relationship Id="rId60" Type="http://schemas.openxmlformats.org/officeDocument/2006/relationships/customXml" Target="../ink/ink1431.xml"/><Relationship Id="rId65" Type="http://schemas.openxmlformats.org/officeDocument/2006/relationships/image" Target="../media/image1471.png"/><Relationship Id="rId73" Type="http://schemas.openxmlformats.org/officeDocument/2006/relationships/image" Target="../media/image1474.png"/><Relationship Id="rId78" Type="http://schemas.openxmlformats.org/officeDocument/2006/relationships/customXml" Target="../ink/ink1440.xml"/><Relationship Id="rId81" Type="http://schemas.openxmlformats.org/officeDocument/2006/relationships/image" Target="../media/image1478.png"/><Relationship Id="rId4" Type="http://schemas.openxmlformats.org/officeDocument/2006/relationships/customXml" Target="../ink/ink1403.xml"/><Relationship Id="rId9" Type="http://schemas.openxmlformats.org/officeDocument/2006/relationships/image" Target="../media/image1443.png"/><Relationship Id="rId13" Type="http://schemas.openxmlformats.org/officeDocument/2006/relationships/image" Target="../media/image1445.png"/><Relationship Id="rId18" Type="http://schemas.openxmlformats.org/officeDocument/2006/relationships/customXml" Target="../ink/ink1410.xml"/><Relationship Id="rId39" Type="http://schemas.openxmlformats.org/officeDocument/2006/relationships/image" Target="../media/image1458.png"/><Relationship Id="rId34" Type="http://schemas.openxmlformats.org/officeDocument/2006/relationships/customXml" Target="../ink/ink1418.xml"/><Relationship Id="rId50" Type="http://schemas.openxmlformats.org/officeDocument/2006/relationships/customXml" Target="../ink/ink1426.xml"/><Relationship Id="rId55" Type="http://schemas.openxmlformats.org/officeDocument/2006/relationships/image" Target="../media/image1466.png"/><Relationship Id="rId76" Type="http://schemas.openxmlformats.org/officeDocument/2006/relationships/customXml" Target="../ink/ink1439.xml"/><Relationship Id="rId7" Type="http://schemas.openxmlformats.org/officeDocument/2006/relationships/image" Target="../media/image1442.png"/><Relationship Id="rId71" Type="http://schemas.openxmlformats.org/officeDocument/2006/relationships/image" Target="../media/image1473.png"/><Relationship Id="rId2" Type="http://schemas.openxmlformats.org/officeDocument/2006/relationships/customXml" Target="../ink/ink1402.xml"/><Relationship Id="rId29" Type="http://schemas.openxmlformats.org/officeDocument/2006/relationships/image" Target="../media/image1453.png"/><Relationship Id="rId24" Type="http://schemas.openxmlformats.org/officeDocument/2006/relationships/customXml" Target="../ink/ink1413.xml"/><Relationship Id="rId40" Type="http://schemas.openxmlformats.org/officeDocument/2006/relationships/customXml" Target="../ink/ink1421.xml"/><Relationship Id="rId45" Type="http://schemas.openxmlformats.org/officeDocument/2006/relationships/image" Target="../media/image1461.png"/><Relationship Id="rId66" Type="http://schemas.openxmlformats.org/officeDocument/2006/relationships/customXml" Target="../ink/ink1434.xml"/></Relationships>
</file>

<file path=ppt/slides/_rels/slide22.xml.rels><?xml version="1.0" encoding="UTF-8" standalone="yes"?>
<Relationships xmlns="http://schemas.openxmlformats.org/package/2006/relationships"><Relationship Id="rId117" Type="http://schemas.openxmlformats.org/officeDocument/2006/relationships/image" Target="../media/image1536.png"/><Relationship Id="rId21" Type="http://schemas.openxmlformats.org/officeDocument/2006/relationships/image" Target="../media/image1488.png"/><Relationship Id="rId63" Type="http://schemas.openxmlformats.org/officeDocument/2006/relationships/image" Target="../media/image1509.png"/><Relationship Id="rId159" Type="http://schemas.openxmlformats.org/officeDocument/2006/relationships/image" Target="../media/image1557.png"/><Relationship Id="rId170" Type="http://schemas.openxmlformats.org/officeDocument/2006/relationships/customXml" Target="../ink/ink1526.xml"/><Relationship Id="rId226" Type="http://schemas.openxmlformats.org/officeDocument/2006/relationships/customXml" Target="../ink/ink1554.xml"/><Relationship Id="rId268" Type="http://schemas.openxmlformats.org/officeDocument/2006/relationships/customXml" Target="../ink/ink1575.xml"/><Relationship Id="rId32" Type="http://schemas.openxmlformats.org/officeDocument/2006/relationships/customXml" Target="../ink/ink1457.xml"/><Relationship Id="rId74" Type="http://schemas.openxmlformats.org/officeDocument/2006/relationships/customXml" Target="../ink/ink1478.xml"/><Relationship Id="rId128" Type="http://schemas.openxmlformats.org/officeDocument/2006/relationships/customXml" Target="../ink/ink1505.xml"/><Relationship Id="rId5" Type="http://schemas.openxmlformats.org/officeDocument/2006/relationships/image" Target="../media/image1480.png"/><Relationship Id="rId181" Type="http://schemas.openxmlformats.org/officeDocument/2006/relationships/image" Target="../media/image1568.png"/><Relationship Id="rId237" Type="http://schemas.openxmlformats.org/officeDocument/2006/relationships/image" Target="../media/image1596.png"/><Relationship Id="rId279" Type="http://schemas.openxmlformats.org/officeDocument/2006/relationships/image" Target="../media/image1617.png"/><Relationship Id="rId43" Type="http://schemas.openxmlformats.org/officeDocument/2006/relationships/image" Target="../media/image1499.png"/><Relationship Id="rId139" Type="http://schemas.openxmlformats.org/officeDocument/2006/relationships/image" Target="../media/image1547.png"/><Relationship Id="rId290" Type="http://schemas.openxmlformats.org/officeDocument/2006/relationships/customXml" Target="../ink/ink1586.xml"/><Relationship Id="rId85" Type="http://schemas.openxmlformats.org/officeDocument/2006/relationships/image" Target="../media/image1520.png"/><Relationship Id="rId150" Type="http://schemas.openxmlformats.org/officeDocument/2006/relationships/customXml" Target="../ink/ink1516.xml"/><Relationship Id="rId192" Type="http://schemas.openxmlformats.org/officeDocument/2006/relationships/customXml" Target="../ink/ink1537.xml"/><Relationship Id="rId206" Type="http://schemas.openxmlformats.org/officeDocument/2006/relationships/customXml" Target="../ink/ink1544.xml"/><Relationship Id="rId248" Type="http://schemas.openxmlformats.org/officeDocument/2006/relationships/customXml" Target="../ink/ink1565.xml"/><Relationship Id="rId12" Type="http://schemas.openxmlformats.org/officeDocument/2006/relationships/customXml" Target="../ink/ink1447.xml"/><Relationship Id="rId33" Type="http://schemas.openxmlformats.org/officeDocument/2006/relationships/image" Target="../media/image1494.png"/><Relationship Id="rId108" Type="http://schemas.openxmlformats.org/officeDocument/2006/relationships/customXml" Target="../ink/ink1495.xml"/><Relationship Id="rId129" Type="http://schemas.openxmlformats.org/officeDocument/2006/relationships/image" Target="../media/image1542.png"/><Relationship Id="rId280" Type="http://schemas.openxmlformats.org/officeDocument/2006/relationships/customXml" Target="../ink/ink1581.xml"/><Relationship Id="rId54" Type="http://schemas.openxmlformats.org/officeDocument/2006/relationships/customXml" Target="../ink/ink1468.xml"/><Relationship Id="rId75" Type="http://schemas.openxmlformats.org/officeDocument/2006/relationships/image" Target="../media/image1515.png"/><Relationship Id="rId96" Type="http://schemas.openxmlformats.org/officeDocument/2006/relationships/customXml" Target="../ink/ink1489.xml"/><Relationship Id="rId140" Type="http://schemas.openxmlformats.org/officeDocument/2006/relationships/customXml" Target="../ink/ink1511.xml"/><Relationship Id="rId161" Type="http://schemas.openxmlformats.org/officeDocument/2006/relationships/image" Target="../media/image1558.png"/><Relationship Id="rId182" Type="http://schemas.openxmlformats.org/officeDocument/2006/relationships/customXml" Target="../ink/ink1532.xml"/><Relationship Id="rId217" Type="http://schemas.openxmlformats.org/officeDocument/2006/relationships/image" Target="../media/image1586.png"/><Relationship Id="rId6" Type="http://schemas.openxmlformats.org/officeDocument/2006/relationships/customXml" Target="../ink/ink1444.xml"/><Relationship Id="rId238" Type="http://schemas.openxmlformats.org/officeDocument/2006/relationships/customXml" Target="../ink/ink1560.xml"/><Relationship Id="rId259" Type="http://schemas.openxmlformats.org/officeDocument/2006/relationships/image" Target="../media/image1607.png"/><Relationship Id="rId23" Type="http://schemas.openxmlformats.org/officeDocument/2006/relationships/image" Target="../media/image1489.png"/><Relationship Id="rId119" Type="http://schemas.openxmlformats.org/officeDocument/2006/relationships/image" Target="../media/image1537.png"/><Relationship Id="rId270" Type="http://schemas.openxmlformats.org/officeDocument/2006/relationships/customXml" Target="../ink/ink1576.xml"/><Relationship Id="rId291" Type="http://schemas.openxmlformats.org/officeDocument/2006/relationships/image" Target="../media/image1623.png"/><Relationship Id="rId44" Type="http://schemas.openxmlformats.org/officeDocument/2006/relationships/customXml" Target="../ink/ink1463.xml"/><Relationship Id="rId65" Type="http://schemas.openxmlformats.org/officeDocument/2006/relationships/image" Target="../media/image1510.png"/><Relationship Id="rId86" Type="http://schemas.openxmlformats.org/officeDocument/2006/relationships/customXml" Target="../ink/ink1484.xml"/><Relationship Id="rId130" Type="http://schemas.openxmlformats.org/officeDocument/2006/relationships/customXml" Target="../ink/ink1506.xml"/><Relationship Id="rId151" Type="http://schemas.openxmlformats.org/officeDocument/2006/relationships/image" Target="../media/image1553.png"/><Relationship Id="rId172" Type="http://schemas.openxmlformats.org/officeDocument/2006/relationships/customXml" Target="../ink/ink1527.xml"/><Relationship Id="rId193" Type="http://schemas.openxmlformats.org/officeDocument/2006/relationships/image" Target="../media/image1574.png"/><Relationship Id="rId207" Type="http://schemas.openxmlformats.org/officeDocument/2006/relationships/image" Target="../media/image1581.png"/><Relationship Id="rId228" Type="http://schemas.openxmlformats.org/officeDocument/2006/relationships/customXml" Target="../ink/ink1555.xml"/><Relationship Id="rId249" Type="http://schemas.openxmlformats.org/officeDocument/2006/relationships/image" Target="../media/image1602.png"/><Relationship Id="rId13" Type="http://schemas.openxmlformats.org/officeDocument/2006/relationships/image" Target="../media/image1484.png"/><Relationship Id="rId109" Type="http://schemas.openxmlformats.org/officeDocument/2006/relationships/image" Target="../media/image1532.png"/><Relationship Id="rId260" Type="http://schemas.openxmlformats.org/officeDocument/2006/relationships/customXml" Target="../ink/ink1571.xml"/><Relationship Id="rId281" Type="http://schemas.openxmlformats.org/officeDocument/2006/relationships/image" Target="../media/image1618.png"/><Relationship Id="rId34" Type="http://schemas.openxmlformats.org/officeDocument/2006/relationships/customXml" Target="../ink/ink1458.xml"/><Relationship Id="rId55" Type="http://schemas.openxmlformats.org/officeDocument/2006/relationships/image" Target="../media/image1505.png"/><Relationship Id="rId76" Type="http://schemas.openxmlformats.org/officeDocument/2006/relationships/customXml" Target="../ink/ink1479.xml"/><Relationship Id="rId97" Type="http://schemas.openxmlformats.org/officeDocument/2006/relationships/image" Target="../media/image1526.png"/><Relationship Id="rId120" Type="http://schemas.openxmlformats.org/officeDocument/2006/relationships/customXml" Target="../ink/ink1501.xml"/><Relationship Id="rId141" Type="http://schemas.openxmlformats.org/officeDocument/2006/relationships/image" Target="../media/image1548.png"/><Relationship Id="rId7" Type="http://schemas.openxmlformats.org/officeDocument/2006/relationships/image" Target="../media/image1481.png"/><Relationship Id="rId162" Type="http://schemas.openxmlformats.org/officeDocument/2006/relationships/customXml" Target="../ink/ink1522.xml"/><Relationship Id="rId183" Type="http://schemas.openxmlformats.org/officeDocument/2006/relationships/image" Target="../media/image1569.png"/><Relationship Id="rId218" Type="http://schemas.openxmlformats.org/officeDocument/2006/relationships/customXml" Target="../ink/ink1550.xml"/><Relationship Id="rId239" Type="http://schemas.openxmlformats.org/officeDocument/2006/relationships/image" Target="../media/image1597.png"/><Relationship Id="rId250" Type="http://schemas.openxmlformats.org/officeDocument/2006/relationships/customXml" Target="../ink/ink1566.xml"/><Relationship Id="rId271" Type="http://schemas.openxmlformats.org/officeDocument/2006/relationships/image" Target="../media/image1613.png"/><Relationship Id="rId292" Type="http://schemas.openxmlformats.org/officeDocument/2006/relationships/customXml" Target="../ink/ink1587.xml"/><Relationship Id="rId24" Type="http://schemas.openxmlformats.org/officeDocument/2006/relationships/customXml" Target="../ink/ink1453.xml"/><Relationship Id="rId45" Type="http://schemas.openxmlformats.org/officeDocument/2006/relationships/image" Target="../media/image1500.png"/><Relationship Id="rId66" Type="http://schemas.openxmlformats.org/officeDocument/2006/relationships/customXml" Target="../ink/ink1474.xml"/><Relationship Id="rId87" Type="http://schemas.openxmlformats.org/officeDocument/2006/relationships/image" Target="../media/image1521.png"/><Relationship Id="rId110" Type="http://schemas.openxmlformats.org/officeDocument/2006/relationships/customXml" Target="../ink/ink1496.xml"/><Relationship Id="rId131" Type="http://schemas.openxmlformats.org/officeDocument/2006/relationships/image" Target="../media/image1543.png"/><Relationship Id="rId152" Type="http://schemas.openxmlformats.org/officeDocument/2006/relationships/customXml" Target="../ink/ink1517.xml"/><Relationship Id="rId173" Type="http://schemas.openxmlformats.org/officeDocument/2006/relationships/image" Target="../media/image1564.png"/><Relationship Id="rId194" Type="http://schemas.openxmlformats.org/officeDocument/2006/relationships/customXml" Target="../ink/ink1538.xml"/><Relationship Id="rId208" Type="http://schemas.openxmlformats.org/officeDocument/2006/relationships/customXml" Target="../ink/ink1545.xml"/><Relationship Id="rId229" Type="http://schemas.openxmlformats.org/officeDocument/2006/relationships/image" Target="../media/image1592.png"/><Relationship Id="rId240" Type="http://schemas.openxmlformats.org/officeDocument/2006/relationships/customXml" Target="../ink/ink1561.xml"/><Relationship Id="rId261" Type="http://schemas.openxmlformats.org/officeDocument/2006/relationships/image" Target="../media/image1608.png"/><Relationship Id="rId14" Type="http://schemas.openxmlformats.org/officeDocument/2006/relationships/customXml" Target="../ink/ink1448.xml"/><Relationship Id="rId35" Type="http://schemas.openxmlformats.org/officeDocument/2006/relationships/image" Target="../media/image1495.png"/><Relationship Id="rId56" Type="http://schemas.openxmlformats.org/officeDocument/2006/relationships/customXml" Target="../ink/ink1469.xml"/><Relationship Id="rId77" Type="http://schemas.openxmlformats.org/officeDocument/2006/relationships/image" Target="../media/image1516.png"/><Relationship Id="rId100" Type="http://schemas.openxmlformats.org/officeDocument/2006/relationships/customXml" Target="../ink/ink1491.xml"/><Relationship Id="rId282" Type="http://schemas.openxmlformats.org/officeDocument/2006/relationships/customXml" Target="../ink/ink1582.xml"/><Relationship Id="rId8" Type="http://schemas.openxmlformats.org/officeDocument/2006/relationships/customXml" Target="../ink/ink1445.xml"/><Relationship Id="rId98" Type="http://schemas.openxmlformats.org/officeDocument/2006/relationships/customXml" Target="../ink/ink1490.xml"/><Relationship Id="rId121" Type="http://schemas.openxmlformats.org/officeDocument/2006/relationships/image" Target="../media/image1538.png"/><Relationship Id="rId142" Type="http://schemas.openxmlformats.org/officeDocument/2006/relationships/customXml" Target="../ink/ink1512.xml"/><Relationship Id="rId163" Type="http://schemas.openxmlformats.org/officeDocument/2006/relationships/image" Target="../media/image1559.png"/><Relationship Id="rId184" Type="http://schemas.openxmlformats.org/officeDocument/2006/relationships/customXml" Target="../ink/ink1533.xml"/><Relationship Id="rId219" Type="http://schemas.openxmlformats.org/officeDocument/2006/relationships/image" Target="../media/image1587.png"/><Relationship Id="rId230" Type="http://schemas.openxmlformats.org/officeDocument/2006/relationships/customXml" Target="../ink/ink1556.xml"/><Relationship Id="rId251" Type="http://schemas.openxmlformats.org/officeDocument/2006/relationships/image" Target="../media/image1603.png"/><Relationship Id="rId25" Type="http://schemas.openxmlformats.org/officeDocument/2006/relationships/image" Target="../media/image1490.png"/><Relationship Id="rId46" Type="http://schemas.openxmlformats.org/officeDocument/2006/relationships/customXml" Target="../ink/ink1464.xml"/><Relationship Id="rId67" Type="http://schemas.openxmlformats.org/officeDocument/2006/relationships/image" Target="../media/image1511.png"/><Relationship Id="rId272" Type="http://schemas.openxmlformats.org/officeDocument/2006/relationships/customXml" Target="../ink/ink1577.xml"/><Relationship Id="rId293" Type="http://schemas.openxmlformats.org/officeDocument/2006/relationships/image" Target="../media/image1624.png"/><Relationship Id="rId88" Type="http://schemas.openxmlformats.org/officeDocument/2006/relationships/customXml" Target="../ink/ink1485.xml"/><Relationship Id="rId111" Type="http://schemas.openxmlformats.org/officeDocument/2006/relationships/image" Target="../media/image1533.png"/><Relationship Id="rId132" Type="http://schemas.openxmlformats.org/officeDocument/2006/relationships/customXml" Target="../ink/ink1507.xml"/><Relationship Id="rId153" Type="http://schemas.openxmlformats.org/officeDocument/2006/relationships/image" Target="../media/image1554.png"/><Relationship Id="rId174" Type="http://schemas.openxmlformats.org/officeDocument/2006/relationships/customXml" Target="../ink/ink1528.xml"/><Relationship Id="rId195" Type="http://schemas.openxmlformats.org/officeDocument/2006/relationships/image" Target="../media/image1575.png"/><Relationship Id="rId209" Type="http://schemas.openxmlformats.org/officeDocument/2006/relationships/image" Target="../media/image1582.png"/><Relationship Id="rId220" Type="http://schemas.openxmlformats.org/officeDocument/2006/relationships/customXml" Target="../ink/ink1551.xml"/><Relationship Id="rId241" Type="http://schemas.openxmlformats.org/officeDocument/2006/relationships/image" Target="../media/image1598.png"/><Relationship Id="rId15" Type="http://schemas.openxmlformats.org/officeDocument/2006/relationships/image" Target="../media/image1485.png"/><Relationship Id="rId36" Type="http://schemas.openxmlformats.org/officeDocument/2006/relationships/customXml" Target="../ink/ink1459.xml"/><Relationship Id="rId57" Type="http://schemas.openxmlformats.org/officeDocument/2006/relationships/image" Target="../media/image1506.png"/><Relationship Id="rId262" Type="http://schemas.openxmlformats.org/officeDocument/2006/relationships/customXml" Target="../ink/ink1572.xml"/><Relationship Id="rId283" Type="http://schemas.openxmlformats.org/officeDocument/2006/relationships/image" Target="../media/image1619.png"/><Relationship Id="rId78" Type="http://schemas.openxmlformats.org/officeDocument/2006/relationships/customXml" Target="../ink/ink1480.xml"/><Relationship Id="rId99" Type="http://schemas.openxmlformats.org/officeDocument/2006/relationships/image" Target="../media/image1527.png"/><Relationship Id="rId101" Type="http://schemas.openxmlformats.org/officeDocument/2006/relationships/image" Target="../media/image1528.png"/><Relationship Id="rId122" Type="http://schemas.openxmlformats.org/officeDocument/2006/relationships/customXml" Target="../ink/ink1502.xml"/><Relationship Id="rId143" Type="http://schemas.openxmlformats.org/officeDocument/2006/relationships/image" Target="../media/image1549.png"/><Relationship Id="rId164" Type="http://schemas.openxmlformats.org/officeDocument/2006/relationships/customXml" Target="../ink/ink1523.xml"/><Relationship Id="rId185" Type="http://schemas.openxmlformats.org/officeDocument/2006/relationships/image" Target="../media/image1570.png"/><Relationship Id="rId9" Type="http://schemas.openxmlformats.org/officeDocument/2006/relationships/image" Target="../media/image1482.png"/><Relationship Id="rId210" Type="http://schemas.openxmlformats.org/officeDocument/2006/relationships/customXml" Target="../ink/ink1546.xml"/><Relationship Id="rId26" Type="http://schemas.openxmlformats.org/officeDocument/2006/relationships/customXml" Target="../ink/ink1454.xml"/><Relationship Id="rId231" Type="http://schemas.openxmlformats.org/officeDocument/2006/relationships/image" Target="../media/image1593.png"/><Relationship Id="rId252" Type="http://schemas.openxmlformats.org/officeDocument/2006/relationships/customXml" Target="../ink/ink1567.xml"/><Relationship Id="rId273" Type="http://schemas.openxmlformats.org/officeDocument/2006/relationships/image" Target="../media/image1614.png"/><Relationship Id="rId47" Type="http://schemas.openxmlformats.org/officeDocument/2006/relationships/image" Target="../media/image1501.png"/><Relationship Id="rId68" Type="http://schemas.openxmlformats.org/officeDocument/2006/relationships/customXml" Target="../ink/ink1475.xml"/><Relationship Id="rId89" Type="http://schemas.openxmlformats.org/officeDocument/2006/relationships/image" Target="../media/image1522.png"/><Relationship Id="rId112" Type="http://schemas.openxmlformats.org/officeDocument/2006/relationships/customXml" Target="../ink/ink1497.xml"/><Relationship Id="rId133" Type="http://schemas.openxmlformats.org/officeDocument/2006/relationships/image" Target="../media/image1544.png"/><Relationship Id="rId154" Type="http://schemas.openxmlformats.org/officeDocument/2006/relationships/customXml" Target="../ink/ink1518.xml"/><Relationship Id="rId175" Type="http://schemas.openxmlformats.org/officeDocument/2006/relationships/image" Target="../media/image1565.png"/><Relationship Id="rId196" Type="http://schemas.openxmlformats.org/officeDocument/2006/relationships/customXml" Target="../ink/ink1539.xml"/><Relationship Id="rId200" Type="http://schemas.openxmlformats.org/officeDocument/2006/relationships/customXml" Target="../ink/ink1541.xml"/><Relationship Id="rId16" Type="http://schemas.openxmlformats.org/officeDocument/2006/relationships/customXml" Target="../ink/ink1449.xml"/><Relationship Id="rId221" Type="http://schemas.openxmlformats.org/officeDocument/2006/relationships/image" Target="../media/image1588.png"/><Relationship Id="rId242" Type="http://schemas.openxmlformats.org/officeDocument/2006/relationships/customXml" Target="../ink/ink1562.xml"/><Relationship Id="rId263" Type="http://schemas.openxmlformats.org/officeDocument/2006/relationships/image" Target="../media/image1609.png"/><Relationship Id="rId284" Type="http://schemas.openxmlformats.org/officeDocument/2006/relationships/customXml" Target="../ink/ink1583.xml"/><Relationship Id="rId37" Type="http://schemas.openxmlformats.org/officeDocument/2006/relationships/image" Target="../media/image1496.png"/><Relationship Id="rId58" Type="http://schemas.openxmlformats.org/officeDocument/2006/relationships/customXml" Target="../ink/ink1470.xml"/><Relationship Id="rId79" Type="http://schemas.openxmlformats.org/officeDocument/2006/relationships/image" Target="../media/image1517.png"/><Relationship Id="rId102" Type="http://schemas.openxmlformats.org/officeDocument/2006/relationships/customXml" Target="../ink/ink1492.xml"/><Relationship Id="rId123" Type="http://schemas.openxmlformats.org/officeDocument/2006/relationships/image" Target="../media/image1539.png"/><Relationship Id="rId144" Type="http://schemas.openxmlformats.org/officeDocument/2006/relationships/customXml" Target="../ink/ink1513.xml"/><Relationship Id="rId90" Type="http://schemas.openxmlformats.org/officeDocument/2006/relationships/customXml" Target="../ink/ink1486.xml"/><Relationship Id="rId165" Type="http://schemas.openxmlformats.org/officeDocument/2006/relationships/image" Target="../media/image1560.png"/><Relationship Id="rId186" Type="http://schemas.openxmlformats.org/officeDocument/2006/relationships/customXml" Target="../ink/ink1534.xml"/><Relationship Id="rId211" Type="http://schemas.openxmlformats.org/officeDocument/2006/relationships/image" Target="../media/image1583.png"/><Relationship Id="rId232" Type="http://schemas.openxmlformats.org/officeDocument/2006/relationships/customXml" Target="../ink/ink1557.xml"/><Relationship Id="rId253" Type="http://schemas.openxmlformats.org/officeDocument/2006/relationships/image" Target="../media/image1604.png"/><Relationship Id="rId274" Type="http://schemas.openxmlformats.org/officeDocument/2006/relationships/customXml" Target="../ink/ink1578.xml"/><Relationship Id="rId27" Type="http://schemas.openxmlformats.org/officeDocument/2006/relationships/image" Target="../media/image1491.png"/><Relationship Id="rId48" Type="http://schemas.openxmlformats.org/officeDocument/2006/relationships/customXml" Target="../ink/ink1465.xml"/><Relationship Id="rId69" Type="http://schemas.openxmlformats.org/officeDocument/2006/relationships/image" Target="../media/image1512.png"/><Relationship Id="rId113" Type="http://schemas.openxmlformats.org/officeDocument/2006/relationships/image" Target="../media/image1534.png"/><Relationship Id="rId134" Type="http://schemas.openxmlformats.org/officeDocument/2006/relationships/customXml" Target="../ink/ink1508.xml"/><Relationship Id="rId80" Type="http://schemas.openxmlformats.org/officeDocument/2006/relationships/customXml" Target="../ink/ink1481.xml"/><Relationship Id="rId155" Type="http://schemas.openxmlformats.org/officeDocument/2006/relationships/image" Target="../media/image1555.png"/><Relationship Id="rId176" Type="http://schemas.openxmlformats.org/officeDocument/2006/relationships/customXml" Target="../ink/ink1529.xml"/><Relationship Id="rId197" Type="http://schemas.openxmlformats.org/officeDocument/2006/relationships/image" Target="../media/image1576.png"/><Relationship Id="rId201" Type="http://schemas.openxmlformats.org/officeDocument/2006/relationships/image" Target="../media/image1578.png"/><Relationship Id="rId222" Type="http://schemas.openxmlformats.org/officeDocument/2006/relationships/customXml" Target="../ink/ink1552.xml"/><Relationship Id="rId243" Type="http://schemas.openxmlformats.org/officeDocument/2006/relationships/image" Target="../media/image1599.png"/><Relationship Id="rId264" Type="http://schemas.openxmlformats.org/officeDocument/2006/relationships/customXml" Target="../ink/ink1573.xml"/><Relationship Id="rId285" Type="http://schemas.openxmlformats.org/officeDocument/2006/relationships/image" Target="../media/image1620.png"/><Relationship Id="rId17" Type="http://schemas.openxmlformats.org/officeDocument/2006/relationships/image" Target="../media/image1486.png"/><Relationship Id="rId38" Type="http://schemas.openxmlformats.org/officeDocument/2006/relationships/customXml" Target="../ink/ink1460.xml"/><Relationship Id="rId59" Type="http://schemas.openxmlformats.org/officeDocument/2006/relationships/image" Target="../media/image1507.png"/><Relationship Id="rId103" Type="http://schemas.openxmlformats.org/officeDocument/2006/relationships/image" Target="../media/image1529.png"/><Relationship Id="rId124" Type="http://schemas.openxmlformats.org/officeDocument/2006/relationships/customXml" Target="../ink/ink1503.xml"/><Relationship Id="rId70" Type="http://schemas.openxmlformats.org/officeDocument/2006/relationships/customXml" Target="../ink/ink1476.xml"/><Relationship Id="rId91" Type="http://schemas.openxmlformats.org/officeDocument/2006/relationships/image" Target="../media/image1523.png"/><Relationship Id="rId145" Type="http://schemas.openxmlformats.org/officeDocument/2006/relationships/image" Target="../media/image1550.png"/><Relationship Id="rId166" Type="http://schemas.openxmlformats.org/officeDocument/2006/relationships/customXml" Target="../ink/ink1524.xml"/><Relationship Id="rId187" Type="http://schemas.openxmlformats.org/officeDocument/2006/relationships/image" Target="../media/image1571.png"/><Relationship Id="rId1" Type="http://schemas.openxmlformats.org/officeDocument/2006/relationships/slideLayout" Target="../slideLayouts/slideLayout7.xml"/><Relationship Id="rId212" Type="http://schemas.openxmlformats.org/officeDocument/2006/relationships/customXml" Target="../ink/ink1547.xml"/><Relationship Id="rId233" Type="http://schemas.openxmlformats.org/officeDocument/2006/relationships/image" Target="../media/image1594.png"/><Relationship Id="rId254" Type="http://schemas.openxmlformats.org/officeDocument/2006/relationships/customXml" Target="../ink/ink1568.xml"/><Relationship Id="rId28" Type="http://schemas.openxmlformats.org/officeDocument/2006/relationships/customXml" Target="../ink/ink1455.xml"/><Relationship Id="rId49" Type="http://schemas.openxmlformats.org/officeDocument/2006/relationships/image" Target="../media/image1502.png"/><Relationship Id="rId114" Type="http://schemas.openxmlformats.org/officeDocument/2006/relationships/customXml" Target="../ink/ink1498.xml"/><Relationship Id="rId275" Type="http://schemas.openxmlformats.org/officeDocument/2006/relationships/image" Target="../media/image1615.png"/><Relationship Id="rId60" Type="http://schemas.openxmlformats.org/officeDocument/2006/relationships/customXml" Target="../ink/ink1471.xml"/><Relationship Id="rId81" Type="http://schemas.openxmlformats.org/officeDocument/2006/relationships/image" Target="../media/image1518.png"/><Relationship Id="rId135" Type="http://schemas.openxmlformats.org/officeDocument/2006/relationships/image" Target="../media/image1545.png"/><Relationship Id="rId156" Type="http://schemas.openxmlformats.org/officeDocument/2006/relationships/customXml" Target="../ink/ink1519.xml"/><Relationship Id="rId177" Type="http://schemas.openxmlformats.org/officeDocument/2006/relationships/image" Target="../media/image1566.png"/><Relationship Id="rId198" Type="http://schemas.openxmlformats.org/officeDocument/2006/relationships/customXml" Target="../ink/ink1540.xml"/><Relationship Id="rId202" Type="http://schemas.openxmlformats.org/officeDocument/2006/relationships/customXml" Target="../ink/ink1542.xml"/><Relationship Id="rId223" Type="http://schemas.openxmlformats.org/officeDocument/2006/relationships/image" Target="../media/image1589.png"/><Relationship Id="rId244" Type="http://schemas.openxmlformats.org/officeDocument/2006/relationships/customXml" Target="../ink/ink1563.xml"/><Relationship Id="rId18" Type="http://schemas.openxmlformats.org/officeDocument/2006/relationships/customXml" Target="../ink/ink1450.xml"/><Relationship Id="rId39" Type="http://schemas.openxmlformats.org/officeDocument/2006/relationships/image" Target="../media/image1497.png"/><Relationship Id="rId265" Type="http://schemas.openxmlformats.org/officeDocument/2006/relationships/image" Target="../media/image1610.png"/><Relationship Id="rId286" Type="http://schemas.openxmlformats.org/officeDocument/2006/relationships/customXml" Target="../ink/ink1584.xml"/><Relationship Id="rId50" Type="http://schemas.openxmlformats.org/officeDocument/2006/relationships/customXml" Target="../ink/ink1466.xml"/><Relationship Id="rId104" Type="http://schemas.openxmlformats.org/officeDocument/2006/relationships/customXml" Target="../ink/ink1493.xml"/><Relationship Id="rId125" Type="http://schemas.openxmlformats.org/officeDocument/2006/relationships/image" Target="../media/image1540.png"/><Relationship Id="rId146" Type="http://schemas.openxmlformats.org/officeDocument/2006/relationships/customXml" Target="../ink/ink1514.xml"/><Relationship Id="rId167" Type="http://schemas.openxmlformats.org/officeDocument/2006/relationships/image" Target="../media/image1561.png"/><Relationship Id="rId188" Type="http://schemas.openxmlformats.org/officeDocument/2006/relationships/customXml" Target="../ink/ink1535.xml"/><Relationship Id="rId71" Type="http://schemas.openxmlformats.org/officeDocument/2006/relationships/image" Target="../media/image1513.png"/><Relationship Id="rId92" Type="http://schemas.openxmlformats.org/officeDocument/2006/relationships/customXml" Target="../ink/ink1487.xml"/><Relationship Id="rId213" Type="http://schemas.openxmlformats.org/officeDocument/2006/relationships/image" Target="../media/image1584.png"/><Relationship Id="rId234" Type="http://schemas.openxmlformats.org/officeDocument/2006/relationships/customXml" Target="../ink/ink1558.xml"/><Relationship Id="rId2" Type="http://schemas.openxmlformats.org/officeDocument/2006/relationships/customXml" Target="../ink/ink1442.xml"/><Relationship Id="rId29" Type="http://schemas.openxmlformats.org/officeDocument/2006/relationships/image" Target="../media/image1492.png"/><Relationship Id="rId255" Type="http://schemas.openxmlformats.org/officeDocument/2006/relationships/image" Target="../media/image1605.png"/><Relationship Id="rId276" Type="http://schemas.openxmlformats.org/officeDocument/2006/relationships/customXml" Target="../ink/ink1579.xml"/><Relationship Id="rId40" Type="http://schemas.openxmlformats.org/officeDocument/2006/relationships/customXml" Target="../ink/ink1461.xml"/><Relationship Id="rId115" Type="http://schemas.openxmlformats.org/officeDocument/2006/relationships/image" Target="../media/image1535.png"/><Relationship Id="rId136" Type="http://schemas.openxmlformats.org/officeDocument/2006/relationships/customXml" Target="../ink/ink1509.xml"/><Relationship Id="rId157" Type="http://schemas.openxmlformats.org/officeDocument/2006/relationships/image" Target="../media/image1556.png"/><Relationship Id="rId178" Type="http://schemas.openxmlformats.org/officeDocument/2006/relationships/customXml" Target="../ink/ink1530.xml"/><Relationship Id="rId61" Type="http://schemas.openxmlformats.org/officeDocument/2006/relationships/image" Target="../media/image1508.png"/><Relationship Id="rId82" Type="http://schemas.openxmlformats.org/officeDocument/2006/relationships/customXml" Target="../ink/ink1482.xml"/><Relationship Id="rId199" Type="http://schemas.openxmlformats.org/officeDocument/2006/relationships/image" Target="../media/image1577.png"/><Relationship Id="rId203" Type="http://schemas.openxmlformats.org/officeDocument/2006/relationships/image" Target="../media/image1579.png"/><Relationship Id="rId19" Type="http://schemas.openxmlformats.org/officeDocument/2006/relationships/image" Target="../media/image1487.png"/><Relationship Id="rId224" Type="http://schemas.openxmlformats.org/officeDocument/2006/relationships/customXml" Target="../ink/ink1553.xml"/><Relationship Id="rId245" Type="http://schemas.openxmlformats.org/officeDocument/2006/relationships/image" Target="../media/image1600.png"/><Relationship Id="rId266" Type="http://schemas.openxmlformats.org/officeDocument/2006/relationships/customXml" Target="../ink/ink1574.xml"/><Relationship Id="rId287" Type="http://schemas.openxmlformats.org/officeDocument/2006/relationships/image" Target="../media/image1621.png"/><Relationship Id="rId30" Type="http://schemas.openxmlformats.org/officeDocument/2006/relationships/customXml" Target="../ink/ink1456.xml"/><Relationship Id="rId105" Type="http://schemas.openxmlformats.org/officeDocument/2006/relationships/image" Target="../media/image1530.png"/><Relationship Id="rId126" Type="http://schemas.openxmlformats.org/officeDocument/2006/relationships/customXml" Target="../ink/ink1504.xml"/><Relationship Id="rId147" Type="http://schemas.openxmlformats.org/officeDocument/2006/relationships/image" Target="../media/image1551.png"/><Relationship Id="rId168" Type="http://schemas.openxmlformats.org/officeDocument/2006/relationships/customXml" Target="../ink/ink1525.xml"/><Relationship Id="rId51" Type="http://schemas.openxmlformats.org/officeDocument/2006/relationships/image" Target="../media/image1503.png"/><Relationship Id="rId72" Type="http://schemas.openxmlformats.org/officeDocument/2006/relationships/customXml" Target="../ink/ink1477.xml"/><Relationship Id="rId93" Type="http://schemas.openxmlformats.org/officeDocument/2006/relationships/image" Target="../media/image1524.png"/><Relationship Id="rId189" Type="http://schemas.openxmlformats.org/officeDocument/2006/relationships/image" Target="../media/image1572.png"/><Relationship Id="rId3" Type="http://schemas.openxmlformats.org/officeDocument/2006/relationships/image" Target="../media/image1479.png"/><Relationship Id="rId214" Type="http://schemas.openxmlformats.org/officeDocument/2006/relationships/customXml" Target="../ink/ink1548.xml"/><Relationship Id="rId235" Type="http://schemas.openxmlformats.org/officeDocument/2006/relationships/image" Target="../media/image1595.png"/><Relationship Id="rId256" Type="http://schemas.openxmlformats.org/officeDocument/2006/relationships/customXml" Target="../ink/ink1569.xml"/><Relationship Id="rId277" Type="http://schemas.openxmlformats.org/officeDocument/2006/relationships/image" Target="../media/image1616.png"/><Relationship Id="rId116" Type="http://schemas.openxmlformats.org/officeDocument/2006/relationships/customXml" Target="../ink/ink1499.xml"/><Relationship Id="rId137" Type="http://schemas.openxmlformats.org/officeDocument/2006/relationships/image" Target="../media/image1546.png"/><Relationship Id="rId158" Type="http://schemas.openxmlformats.org/officeDocument/2006/relationships/customXml" Target="../ink/ink1520.xml"/><Relationship Id="rId20" Type="http://schemas.openxmlformats.org/officeDocument/2006/relationships/customXml" Target="../ink/ink1451.xml"/><Relationship Id="rId41" Type="http://schemas.openxmlformats.org/officeDocument/2006/relationships/image" Target="../media/image1498.png"/><Relationship Id="rId62" Type="http://schemas.openxmlformats.org/officeDocument/2006/relationships/customXml" Target="../ink/ink1472.xml"/><Relationship Id="rId83" Type="http://schemas.openxmlformats.org/officeDocument/2006/relationships/image" Target="../media/image1519.png"/><Relationship Id="rId179" Type="http://schemas.openxmlformats.org/officeDocument/2006/relationships/image" Target="../media/image1567.png"/><Relationship Id="rId190" Type="http://schemas.openxmlformats.org/officeDocument/2006/relationships/customXml" Target="../ink/ink1536.xml"/><Relationship Id="rId204" Type="http://schemas.openxmlformats.org/officeDocument/2006/relationships/customXml" Target="../ink/ink1543.xml"/><Relationship Id="rId225" Type="http://schemas.openxmlformats.org/officeDocument/2006/relationships/image" Target="../media/image1590.png"/><Relationship Id="rId246" Type="http://schemas.openxmlformats.org/officeDocument/2006/relationships/customXml" Target="../ink/ink1564.xml"/><Relationship Id="rId267" Type="http://schemas.openxmlformats.org/officeDocument/2006/relationships/image" Target="../media/image1611.png"/><Relationship Id="rId288" Type="http://schemas.openxmlformats.org/officeDocument/2006/relationships/customXml" Target="../ink/ink1585.xml"/><Relationship Id="rId106" Type="http://schemas.openxmlformats.org/officeDocument/2006/relationships/customXml" Target="../ink/ink1494.xml"/><Relationship Id="rId127" Type="http://schemas.openxmlformats.org/officeDocument/2006/relationships/image" Target="../media/image1541.png"/><Relationship Id="rId10" Type="http://schemas.openxmlformats.org/officeDocument/2006/relationships/customXml" Target="../ink/ink1446.xml"/><Relationship Id="rId31" Type="http://schemas.openxmlformats.org/officeDocument/2006/relationships/image" Target="../media/image1493.png"/><Relationship Id="rId52" Type="http://schemas.openxmlformats.org/officeDocument/2006/relationships/customXml" Target="../ink/ink1467.xml"/><Relationship Id="rId73" Type="http://schemas.openxmlformats.org/officeDocument/2006/relationships/image" Target="../media/image1514.png"/><Relationship Id="rId94" Type="http://schemas.openxmlformats.org/officeDocument/2006/relationships/customXml" Target="../ink/ink1488.xml"/><Relationship Id="rId148" Type="http://schemas.openxmlformats.org/officeDocument/2006/relationships/customXml" Target="../ink/ink1515.xml"/><Relationship Id="rId169" Type="http://schemas.openxmlformats.org/officeDocument/2006/relationships/image" Target="../media/image1562.png"/><Relationship Id="rId4" Type="http://schemas.openxmlformats.org/officeDocument/2006/relationships/customXml" Target="../ink/ink1443.xml"/><Relationship Id="rId180" Type="http://schemas.openxmlformats.org/officeDocument/2006/relationships/customXml" Target="../ink/ink1531.xml"/><Relationship Id="rId215" Type="http://schemas.openxmlformats.org/officeDocument/2006/relationships/image" Target="../media/image1585.png"/><Relationship Id="rId236" Type="http://schemas.openxmlformats.org/officeDocument/2006/relationships/customXml" Target="../ink/ink1559.xml"/><Relationship Id="rId257" Type="http://schemas.openxmlformats.org/officeDocument/2006/relationships/image" Target="../media/image1606.png"/><Relationship Id="rId278" Type="http://schemas.openxmlformats.org/officeDocument/2006/relationships/customXml" Target="../ink/ink1580.xml"/><Relationship Id="rId42" Type="http://schemas.openxmlformats.org/officeDocument/2006/relationships/customXml" Target="../ink/ink1462.xml"/><Relationship Id="rId84" Type="http://schemas.openxmlformats.org/officeDocument/2006/relationships/customXml" Target="../ink/ink1483.xml"/><Relationship Id="rId138" Type="http://schemas.openxmlformats.org/officeDocument/2006/relationships/customXml" Target="../ink/ink1510.xml"/><Relationship Id="rId191" Type="http://schemas.openxmlformats.org/officeDocument/2006/relationships/image" Target="../media/image1573.png"/><Relationship Id="rId205" Type="http://schemas.openxmlformats.org/officeDocument/2006/relationships/image" Target="../media/image1580.png"/><Relationship Id="rId247" Type="http://schemas.openxmlformats.org/officeDocument/2006/relationships/image" Target="../media/image1601.png"/><Relationship Id="rId107" Type="http://schemas.openxmlformats.org/officeDocument/2006/relationships/image" Target="../media/image1531.png"/><Relationship Id="rId289" Type="http://schemas.openxmlformats.org/officeDocument/2006/relationships/image" Target="../media/image1622.png"/><Relationship Id="rId11" Type="http://schemas.openxmlformats.org/officeDocument/2006/relationships/image" Target="../media/image1483.png"/><Relationship Id="rId53" Type="http://schemas.openxmlformats.org/officeDocument/2006/relationships/image" Target="../media/image1504.png"/><Relationship Id="rId149" Type="http://schemas.openxmlformats.org/officeDocument/2006/relationships/image" Target="../media/image1552.png"/><Relationship Id="rId95" Type="http://schemas.openxmlformats.org/officeDocument/2006/relationships/image" Target="../media/image1525.png"/><Relationship Id="rId160" Type="http://schemas.openxmlformats.org/officeDocument/2006/relationships/customXml" Target="../ink/ink1521.xml"/><Relationship Id="rId216" Type="http://schemas.openxmlformats.org/officeDocument/2006/relationships/customXml" Target="../ink/ink1549.xml"/><Relationship Id="rId258" Type="http://schemas.openxmlformats.org/officeDocument/2006/relationships/customXml" Target="../ink/ink1570.xml"/><Relationship Id="rId22" Type="http://schemas.openxmlformats.org/officeDocument/2006/relationships/customXml" Target="../ink/ink1452.xml"/><Relationship Id="rId64" Type="http://schemas.openxmlformats.org/officeDocument/2006/relationships/customXml" Target="../ink/ink1473.xml"/><Relationship Id="rId118" Type="http://schemas.openxmlformats.org/officeDocument/2006/relationships/customXml" Target="../ink/ink1500.xml"/><Relationship Id="rId171" Type="http://schemas.openxmlformats.org/officeDocument/2006/relationships/image" Target="../media/image1563.png"/><Relationship Id="rId227" Type="http://schemas.openxmlformats.org/officeDocument/2006/relationships/image" Target="../media/image1591.png"/><Relationship Id="rId269" Type="http://schemas.openxmlformats.org/officeDocument/2006/relationships/image" Target="../media/image1612.png"/></Relationships>
</file>

<file path=ppt/slides/_rels/slide23.xml.rels><?xml version="1.0" encoding="UTF-8" standalone="yes"?>
<Relationships xmlns="http://schemas.openxmlformats.org/package/2006/relationships"><Relationship Id="rId26" Type="http://schemas.openxmlformats.org/officeDocument/2006/relationships/customXml" Target="../ink/ink1599.xml"/><Relationship Id="rId21" Type="http://schemas.openxmlformats.org/officeDocument/2006/relationships/image" Target="../media/image1633.png"/><Relationship Id="rId42" Type="http://schemas.openxmlformats.org/officeDocument/2006/relationships/customXml" Target="../ink/ink1607.xml"/><Relationship Id="rId47" Type="http://schemas.openxmlformats.org/officeDocument/2006/relationships/image" Target="../media/image1646.png"/><Relationship Id="rId63" Type="http://schemas.openxmlformats.org/officeDocument/2006/relationships/image" Target="../media/image1654.png"/><Relationship Id="rId68" Type="http://schemas.openxmlformats.org/officeDocument/2006/relationships/customXml" Target="../ink/ink1620.xml"/><Relationship Id="rId2" Type="http://schemas.openxmlformats.org/officeDocument/2006/relationships/image" Target="../media/image1625.png"/><Relationship Id="rId16" Type="http://schemas.openxmlformats.org/officeDocument/2006/relationships/customXml" Target="../ink/ink1594.xml"/><Relationship Id="rId29" Type="http://schemas.openxmlformats.org/officeDocument/2006/relationships/image" Target="../media/image1637.png"/><Relationship Id="rId11" Type="http://schemas.openxmlformats.org/officeDocument/2006/relationships/image" Target="../media/image1628.png"/><Relationship Id="rId24" Type="http://schemas.openxmlformats.org/officeDocument/2006/relationships/customXml" Target="../ink/ink1598.xml"/><Relationship Id="rId32" Type="http://schemas.openxmlformats.org/officeDocument/2006/relationships/customXml" Target="../ink/ink1602.xml"/><Relationship Id="rId37" Type="http://schemas.openxmlformats.org/officeDocument/2006/relationships/image" Target="../media/image1641.png"/><Relationship Id="rId40" Type="http://schemas.openxmlformats.org/officeDocument/2006/relationships/customXml" Target="../ink/ink1606.xml"/><Relationship Id="rId45" Type="http://schemas.openxmlformats.org/officeDocument/2006/relationships/image" Target="../media/image1645.png"/><Relationship Id="rId53" Type="http://schemas.openxmlformats.org/officeDocument/2006/relationships/image" Target="../media/image1649.png"/><Relationship Id="rId58" Type="http://schemas.openxmlformats.org/officeDocument/2006/relationships/customXml" Target="../ink/ink1615.xml"/><Relationship Id="rId66" Type="http://schemas.openxmlformats.org/officeDocument/2006/relationships/customXml" Target="../ink/ink1619.xml"/><Relationship Id="rId74" Type="http://schemas.openxmlformats.org/officeDocument/2006/relationships/customXml" Target="../ink/ink1623.xml"/><Relationship Id="rId5" Type="http://schemas.openxmlformats.org/officeDocument/2006/relationships/image" Target="NULL"/><Relationship Id="rId61" Type="http://schemas.openxmlformats.org/officeDocument/2006/relationships/image" Target="../media/image1653.png"/><Relationship Id="rId19" Type="http://schemas.openxmlformats.org/officeDocument/2006/relationships/image" Target="../media/image1632.png"/><Relationship Id="rId14" Type="http://schemas.openxmlformats.org/officeDocument/2006/relationships/customXml" Target="../ink/ink1593.xml"/><Relationship Id="rId22" Type="http://schemas.openxmlformats.org/officeDocument/2006/relationships/customXml" Target="../ink/ink1597.xml"/><Relationship Id="rId27" Type="http://schemas.openxmlformats.org/officeDocument/2006/relationships/image" Target="../media/image1636.png"/><Relationship Id="rId30" Type="http://schemas.openxmlformats.org/officeDocument/2006/relationships/customXml" Target="../ink/ink1601.xml"/><Relationship Id="rId35" Type="http://schemas.openxmlformats.org/officeDocument/2006/relationships/image" Target="../media/image1640.png"/><Relationship Id="rId43" Type="http://schemas.openxmlformats.org/officeDocument/2006/relationships/image" Target="../media/image1644.png"/><Relationship Id="rId48" Type="http://schemas.openxmlformats.org/officeDocument/2006/relationships/customXml" Target="../ink/ink1610.xml"/><Relationship Id="rId56" Type="http://schemas.openxmlformats.org/officeDocument/2006/relationships/customXml" Target="../ink/ink1614.xml"/><Relationship Id="rId64" Type="http://schemas.openxmlformats.org/officeDocument/2006/relationships/customXml" Target="../ink/ink1618.xml"/><Relationship Id="rId69" Type="http://schemas.openxmlformats.org/officeDocument/2006/relationships/image" Target="../media/image1657.png"/><Relationship Id="rId8" Type="http://schemas.openxmlformats.org/officeDocument/2006/relationships/customXml" Target="../ink/ink1590.xml"/><Relationship Id="rId51" Type="http://schemas.openxmlformats.org/officeDocument/2006/relationships/image" Target="../media/image1648.png"/><Relationship Id="rId72" Type="http://schemas.openxmlformats.org/officeDocument/2006/relationships/customXml" Target="../ink/ink1622.xml"/><Relationship Id="rId3" Type="http://schemas.openxmlformats.org/officeDocument/2006/relationships/image" Target="../media/image1626.png"/><Relationship Id="rId12" Type="http://schemas.openxmlformats.org/officeDocument/2006/relationships/customXml" Target="../ink/ink1592.xml"/><Relationship Id="rId17" Type="http://schemas.openxmlformats.org/officeDocument/2006/relationships/image" Target="../media/image1631.png"/><Relationship Id="rId25" Type="http://schemas.openxmlformats.org/officeDocument/2006/relationships/image" Target="../media/image1635.png"/><Relationship Id="rId33" Type="http://schemas.openxmlformats.org/officeDocument/2006/relationships/image" Target="../media/image1639.png"/><Relationship Id="rId38" Type="http://schemas.openxmlformats.org/officeDocument/2006/relationships/customXml" Target="../ink/ink1605.xml"/><Relationship Id="rId46" Type="http://schemas.openxmlformats.org/officeDocument/2006/relationships/customXml" Target="../ink/ink1609.xml"/><Relationship Id="rId59" Type="http://schemas.openxmlformats.org/officeDocument/2006/relationships/image" Target="../media/image1652.png"/><Relationship Id="rId67" Type="http://schemas.openxmlformats.org/officeDocument/2006/relationships/image" Target="../media/image1656.png"/><Relationship Id="rId20" Type="http://schemas.openxmlformats.org/officeDocument/2006/relationships/customXml" Target="../ink/ink1596.xml"/><Relationship Id="rId41" Type="http://schemas.openxmlformats.org/officeDocument/2006/relationships/image" Target="../media/image1643.png"/><Relationship Id="rId54" Type="http://schemas.openxmlformats.org/officeDocument/2006/relationships/customXml" Target="../ink/ink1613.xml"/><Relationship Id="rId62" Type="http://schemas.openxmlformats.org/officeDocument/2006/relationships/customXml" Target="../ink/ink1617.xml"/><Relationship Id="rId70" Type="http://schemas.openxmlformats.org/officeDocument/2006/relationships/customXml" Target="../ink/ink1621.xml"/><Relationship Id="rId75" Type="http://schemas.openxmlformats.org/officeDocument/2006/relationships/image" Target="../media/image1660.png"/><Relationship Id="rId1" Type="http://schemas.openxmlformats.org/officeDocument/2006/relationships/slideLayout" Target="../slideLayouts/slideLayout7.xml"/><Relationship Id="rId6" Type="http://schemas.openxmlformats.org/officeDocument/2006/relationships/customXml" Target="../ink/ink1589.xml"/><Relationship Id="rId15" Type="http://schemas.openxmlformats.org/officeDocument/2006/relationships/image" Target="../media/image1630.png"/><Relationship Id="rId23" Type="http://schemas.openxmlformats.org/officeDocument/2006/relationships/image" Target="../media/image1634.png"/><Relationship Id="rId28" Type="http://schemas.openxmlformats.org/officeDocument/2006/relationships/customXml" Target="../ink/ink1600.xml"/><Relationship Id="rId36" Type="http://schemas.openxmlformats.org/officeDocument/2006/relationships/customXml" Target="../ink/ink1604.xml"/><Relationship Id="rId49" Type="http://schemas.openxmlformats.org/officeDocument/2006/relationships/image" Target="../media/image1647.png"/><Relationship Id="rId57" Type="http://schemas.openxmlformats.org/officeDocument/2006/relationships/image" Target="../media/image1651.png"/><Relationship Id="rId10" Type="http://schemas.openxmlformats.org/officeDocument/2006/relationships/customXml" Target="../ink/ink1591.xml"/><Relationship Id="rId31" Type="http://schemas.openxmlformats.org/officeDocument/2006/relationships/image" Target="../media/image1638.png"/><Relationship Id="rId44" Type="http://schemas.openxmlformats.org/officeDocument/2006/relationships/customXml" Target="../ink/ink1608.xml"/><Relationship Id="rId52" Type="http://schemas.openxmlformats.org/officeDocument/2006/relationships/customXml" Target="../ink/ink1612.xml"/><Relationship Id="rId60" Type="http://schemas.openxmlformats.org/officeDocument/2006/relationships/customXml" Target="../ink/ink1616.xml"/><Relationship Id="rId65" Type="http://schemas.openxmlformats.org/officeDocument/2006/relationships/image" Target="../media/image1655.png"/><Relationship Id="rId73" Type="http://schemas.openxmlformats.org/officeDocument/2006/relationships/image" Target="../media/image1659.png"/><Relationship Id="rId4" Type="http://schemas.openxmlformats.org/officeDocument/2006/relationships/customXml" Target="../ink/ink1588.xml"/><Relationship Id="rId9" Type="http://schemas.openxmlformats.org/officeDocument/2006/relationships/image" Target="../media/image1627.png"/><Relationship Id="rId13" Type="http://schemas.openxmlformats.org/officeDocument/2006/relationships/image" Target="../media/image1629.png"/><Relationship Id="rId18" Type="http://schemas.openxmlformats.org/officeDocument/2006/relationships/customXml" Target="../ink/ink1595.xml"/><Relationship Id="rId39" Type="http://schemas.openxmlformats.org/officeDocument/2006/relationships/image" Target="../media/image1642.png"/><Relationship Id="rId34" Type="http://schemas.openxmlformats.org/officeDocument/2006/relationships/customXml" Target="../ink/ink1603.xml"/><Relationship Id="rId50" Type="http://schemas.openxmlformats.org/officeDocument/2006/relationships/customXml" Target="../ink/ink1611.xml"/><Relationship Id="rId55" Type="http://schemas.openxmlformats.org/officeDocument/2006/relationships/image" Target="../media/image1650.png"/><Relationship Id="rId7" Type="http://schemas.openxmlformats.org/officeDocument/2006/relationships/image" Target="NULL"/><Relationship Id="rId71" Type="http://schemas.openxmlformats.org/officeDocument/2006/relationships/image" Target="../media/image1658.png"/></Relationships>
</file>

<file path=ppt/slides/_rels/slide24.xml.rels><?xml version="1.0" encoding="UTF-8" standalone="yes"?>
<Relationships xmlns="http://schemas.openxmlformats.org/package/2006/relationships"><Relationship Id="rId26" Type="http://schemas.openxmlformats.org/officeDocument/2006/relationships/customXml" Target="../ink/ink1635.xml"/><Relationship Id="rId21" Type="http://schemas.openxmlformats.org/officeDocument/2006/relationships/image" Target="../media/image1670.png"/><Relationship Id="rId42" Type="http://schemas.openxmlformats.org/officeDocument/2006/relationships/customXml" Target="../ink/ink1643.xml"/><Relationship Id="rId47" Type="http://schemas.openxmlformats.org/officeDocument/2006/relationships/image" Target="../media/image1683.png"/><Relationship Id="rId63" Type="http://schemas.openxmlformats.org/officeDocument/2006/relationships/image" Target="../media/image1691.png"/><Relationship Id="rId68" Type="http://schemas.openxmlformats.org/officeDocument/2006/relationships/customXml" Target="../ink/ink1656.xml"/><Relationship Id="rId84" Type="http://schemas.openxmlformats.org/officeDocument/2006/relationships/customXml" Target="../ink/ink1664.xml"/><Relationship Id="rId89" Type="http://schemas.openxmlformats.org/officeDocument/2006/relationships/image" Target="../media/image1704.png"/><Relationship Id="rId16" Type="http://schemas.openxmlformats.org/officeDocument/2006/relationships/customXml" Target="../ink/ink1630.xml"/><Relationship Id="rId11" Type="http://schemas.openxmlformats.org/officeDocument/2006/relationships/image" Target="../media/image1665.png"/><Relationship Id="rId32" Type="http://schemas.openxmlformats.org/officeDocument/2006/relationships/customXml" Target="../ink/ink1638.xml"/><Relationship Id="rId37" Type="http://schemas.openxmlformats.org/officeDocument/2006/relationships/image" Target="../media/image1678.png"/><Relationship Id="rId53" Type="http://schemas.openxmlformats.org/officeDocument/2006/relationships/image" Target="../media/image1686.png"/><Relationship Id="rId58" Type="http://schemas.openxmlformats.org/officeDocument/2006/relationships/customXml" Target="../ink/ink1651.xml"/><Relationship Id="rId74" Type="http://schemas.openxmlformats.org/officeDocument/2006/relationships/customXml" Target="../ink/ink1659.xml"/><Relationship Id="rId79" Type="http://schemas.openxmlformats.org/officeDocument/2006/relationships/image" Target="../media/image1699.png"/><Relationship Id="rId5" Type="http://schemas.openxmlformats.org/officeDocument/2006/relationships/image" Target="../media/image1662.png"/><Relationship Id="rId90" Type="http://schemas.openxmlformats.org/officeDocument/2006/relationships/customXml" Target="../ink/ink1667.xml"/><Relationship Id="rId14" Type="http://schemas.openxmlformats.org/officeDocument/2006/relationships/customXml" Target="../ink/ink1629.xml"/><Relationship Id="rId22" Type="http://schemas.openxmlformats.org/officeDocument/2006/relationships/customXml" Target="../ink/ink1633.xml"/><Relationship Id="rId27" Type="http://schemas.openxmlformats.org/officeDocument/2006/relationships/image" Target="../media/image1673.png"/><Relationship Id="rId30" Type="http://schemas.openxmlformats.org/officeDocument/2006/relationships/customXml" Target="../ink/ink1637.xml"/><Relationship Id="rId35" Type="http://schemas.openxmlformats.org/officeDocument/2006/relationships/image" Target="../media/image1677.png"/><Relationship Id="rId43" Type="http://schemas.openxmlformats.org/officeDocument/2006/relationships/image" Target="../media/image1681.png"/><Relationship Id="rId48" Type="http://schemas.openxmlformats.org/officeDocument/2006/relationships/customXml" Target="../ink/ink1646.xml"/><Relationship Id="rId56" Type="http://schemas.openxmlformats.org/officeDocument/2006/relationships/customXml" Target="../ink/ink1650.xml"/><Relationship Id="rId64" Type="http://schemas.openxmlformats.org/officeDocument/2006/relationships/customXml" Target="../ink/ink1654.xml"/><Relationship Id="rId69" Type="http://schemas.openxmlformats.org/officeDocument/2006/relationships/image" Target="../media/image1694.png"/><Relationship Id="rId77" Type="http://schemas.openxmlformats.org/officeDocument/2006/relationships/image" Target="../media/image1698.png"/><Relationship Id="rId8" Type="http://schemas.openxmlformats.org/officeDocument/2006/relationships/customXml" Target="../ink/ink1626.xml"/><Relationship Id="rId51" Type="http://schemas.openxmlformats.org/officeDocument/2006/relationships/image" Target="../media/image1685.png"/><Relationship Id="rId72" Type="http://schemas.openxmlformats.org/officeDocument/2006/relationships/customXml" Target="../ink/ink1658.xml"/><Relationship Id="rId80" Type="http://schemas.openxmlformats.org/officeDocument/2006/relationships/customXml" Target="../ink/ink1662.xml"/><Relationship Id="rId85" Type="http://schemas.openxmlformats.org/officeDocument/2006/relationships/image" Target="../media/image1702.png"/><Relationship Id="rId3" Type="http://schemas.openxmlformats.org/officeDocument/2006/relationships/image" Target="../media/image1661.png"/><Relationship Id="rId12" Type="http://schemas.openxmlformats.org/officeDocument/2006/relationships/customXml" Target="../ink/ink1628.xml"/><Relationship Id="rId17" Type="http://schemas.openxmlformats.org/officeDocument/2006/relationships/image" Target="../media/image1668.png"/><Relationship Id="rId25" Type="http://schemas.openxmlformats.org/officeDocument/2006/relationships/image" Target="../media/image1672.png"/><Relationship Id="rId33" Type="http://schemas.openxmlformats.org/officeDocument/2006/relationships/image" Target="../media/image1676.png"/><Relationship Id="rId38" Type="http://schemas.openxmlformats.org/officeDocument/2006/relationships/customXml" Target="../ink/ink1641.xml"/><Relationship Id="rId46" Type="http://schemas.openxmlformats.org/officeDocument/2006/relationships/customXml" Target="../ink/ink1645.xml"/><Relationship Id="rId59" Type="http://schemas.openxmlformats.org/officeDocument/2006/relationships/image" Target="../media/image1689.png"/><Relationship Id="rId67" Type="http://schemas.openxmlformats.org/officeDocument/2006/relationships/image" Target="../media/image1693.png"/><Relationship Id="rId20" Type="http://schemas.openxmlformats.org/officeDocument/2006/relationships/customXml" Target="../ink/ink1632.xml"/><Relationship Id="rId41" Type="http://schemas.openxmlformats.org/officeDocument/2006/relationships/image" Target="../media/image1680.png"/><Relationship Id="rId54" Type="http://schemas.openxmlformats.org/officeDocument/2006/relationships/customXml" Target="../ink/ink1649.xml"/><Relationship Id="rId62" Type="http://schemas.openxmlformats.org/officeDocument/2006/relationships/customXml" Target="../ink/ink1653.xml"/><Relationship Id="rId70" Type="http://schemas.openxmlformats.org/officeDocument/2006/relationships/customXml" Target="../ink/ink1657.xml"/><Relationship Id="rId75" Type="http://schemas.openxmlformats.org/officeDocument/2006/relationships/image" Target="../media/image1697.png"/><Relationship Id="rId83" Type="http://schemas.openxmlformats.org/officeDocument/2006/relationships/image" Target="../media/image1701.png"/><Relationship Id="rId88" Type="http://schemas.openxmlformats.org/officeDocument/2006/relationships/customXml" Target="../ink/ink1666.xml"/><Relationship Id="rId91" Type="http://schemas.openxmlformats.org/officeDocument/2006/relationships/image" Target="../media/image1705.png"/><Relationship Id="rId1" Type="http://schemas.openxmlformats.org/officeDocument/2006/relationships/slideLayout" Target="../slideLayouts/slideLayout7.xml"/><Relationship Id="rId6" Type="http://schemas.openxmlformats.org/officeDocument/2006/relationships/customXml" Target="../ink/ink1625.xml"/><Relationship Id="rId15" Type="http://schemas.openxmlformats.org/officeDocument/2006/relationships/image" Target="../media/image1667.png"/><Relationship Id="rId23" Type="http://schemas.openxmlformats.org/officeDocument/2006/relationships/image" Target="../media/image1671.png"/><Relationship Id="rId28" Type="http://schemas.openxmlformats.org/officeDocument/2006/relationships/customXml" Target="../ink/ink1636.xml"/><Relationship Id="rId36" Type="http://schemas.openxmlformats.org/officeDocument/2006/relationships/customXml" Target="../ink/ink1640.xml"/><Relationship Id="rId49" Type="http://schemas.openxmlformats.org/officeDocument/2006/relationships/image" Target="../media/image1684.png"/><Relationship Id="rId57" Type="http://schemas.openxmlformats.org/officeDocument/2006/relationships/image" Target="../media/image1688.png"/><Relationship Id="rId10" Type="http://schemas.openxmlformats.org/officeDocument/2006/relationships/customXml" Target="../ink/ink1627.xml"/><Relationship Id="rId31" Type="http://schemas.openxmlformats.org/officeDocument/2006/relationships/image" Target="../media/image1675.png"/><Relationship Id="rId44" Type="http://schemas.openxmlformats.org/officeDocument/2006/relationships/customXml" Target="../ink/ink1644.xml"/><Relationship Id="rId52" Type="http://schemas.openxmlformats.org/officeDocument/2006/relationships/customXml" Target="../ink/ink1648.xml"/><Relationship Id="rId60" Type="http://schemas.openxmlformats.org/officeDocument/2006/relationships/customXml" Target="../ink/ink1652.xml"/><Relationship Id="rId65" Type="http://schemas.openxmlformats.org/officeDocument/2006/relationships/image" Target="../media/image1692.png"/><Relationship Id="rId73" Type="http://schemas.openxmlformats.org/officeDocument/2006/relationships/image" Target="../media/image1696.png"/><Relationship Id="rId78" Type="http://schemas.openxmlformats.org/officeDocument/2006/relationships/customXml" Target="../ink/ink1661.xml"/><Relationship Id="rId81" Type="http://schemas.openxmlformats.org/officeDocument/2006/relationships/image" Target="../media/image1700.png"/><Relationship Id="rId86" Type="http://schemas.openxmlformats.org/officeDocument/2006/relationships/customXml" Target="../ink/ink1665.xml"/><Relationship Id="rId4" Type="http://schemas.openxmlformats.org/officeDocument/2006/relationships/customXml" Target="../ink/ink1624.xml"/><Relationship Id="rId9" Type="http://schemas.openxmlformats.org/officeDocument/2006/relationships/image" Target="../media/image1664.png"/><Relationship Id="rId13" Type="http://schemas.openxmlformats.org/officeDocument/2006/relationships/image" Target="../media/image1666.png"/><Relationship Id="rId18" Type="http://schemas.openxmlformats.org/officeDocument/2006/relationships/customXml" Target="../ink/ink1631.xml"/><Relationship Id="rId39" Type="http://schemas.openxmlformats.org/officeDocument/2006/relationships/image" Target="../media/image1679.png"/><Relationship Id="rId34" Type="http://schemas.openxmlformats.org/officeDocument/2006/relationships/customXml" Target="../ink/ink1639.xml"/><Relationship Id="rId50" Type="http://schemas.openxmlformats.org/officeDocument/2006/relationships/customXml" Target="../ink/ink1647.xml"/><Relationship Id="rId55" Type="http://schemas.openxmlformats.org/officeDocument/2006/relationships/image" Target="../media/image1687.png"/><Relationship Id="rId76" Type="http://schemas.openxmlformats.org/officeDocument/2006/relationships/customXml" Target="../ink/ink1660.xml"/><Relationship Id="rId7" Type="http://schemas.openxmlformats.org/officeDocument/2006/relationships/image" Target="../media/image1663.png"/><Relationship Id="rId71" Type="http://schemas.openxmlformats.org/officeDocument/2006/relationships/image" Target="../media/image1695.png"/><Relationship Id="rId2" Type="http://schemas.openxmlformats.org/officeDocument/2006/relationships/notesSlide" Target="../notesSlides/notesSlide17.xml"/><Relationship Id="rId29" Type="http://schemas.openxmlformats.org/officeDocument/2006/relationships/image" Target="../media/image1674.png"/><Relationship Id="rId24" Type="http://schemas.openxmlformats.org/officeDocument/2006/relationships/customXml" Target="../ink/ink1634.xml"/><Relationship Id="rId40" Type="http://schemas.openxmlformats.org/officeDocument/2006/relationships/customXml" Target="../ink/ink1642.xml"/><Relationship Id="rId45" Type="http://schemas.openxmlformats.org/officeDocument/2006/relationships/image" Target="../media/image1682.png"/><Relationship Id="rId66" Type="http://schemas.openxmlformats.org/officeDocument/2006/relationships/customXml" Target="../ink/ink1655.xml"/><Relationship Id="rId87" Type="http://schemas.openxmlformats.org/officeDocument/2006/relationships/image" Target="../media/image1703.png"/><Relationship Id="rId61" Type="http://schemas.openxmlformats.org/officeDocument/2006/relationships/image" Target="../media/image1690.png"/><Relationship Id="rId82" Type="http://schemas.openxmlformats.org/officeDocument/2006/relationships/customXml" Target="../ink/ink1663.xml"/><Relationship Id="rId19" Type="http://schemas.openxmlformats.org/officeDocument/2006/relationships/image" Target="../media/image1669.png"/></Relationships>
</file>

<file path=ppt/slides/_rels/slide25.xml.rels><?xml version="1.0" encoding="UTF-8" standalone="yes"?>
<Relationships xmlns="http://schemas.openxmlformats.org/package/2006/relationships"><Relationship Id="rId117" Type="http://schemas.openxmlformats.org/officeDocument/2006/relationships/image" Target="../media/image1763.png"/><Relationship Id="rId21" Type="http://schemas.openxmlformats.org/officeDocument/2006/relationships/image" Target="../media/image1715.png"/><Relationship Id="rId42" Type="http://schemas.openxmlformats.org/officeDocument/2006/relationships/customXml" Target="../ink/ink1687.xml"/><Relationship Id="rId63" Type="http://schemas.openxmlformats.org/officeDocument/2006/relationships/image" Target="../media/image1736.png"/><Relationship Id="rId84" Type="http://schemas.openxmlformats.org/officeDocument/2006/relationships/customXml" Target="../ink/ink1708.xml"/><Relationship Id="rId138" Type="http://schemas.openxmlformats.org/officeDocument/2006/relationships/customXml" Target="../ink/ink1735.xml"/><Relationship Id="rId107" Type="http://schemas.openxmlformats.org/officeDocument/2006/relationships/image" Target="../media/image1758.png"/><Relationship Id="rId11" Type="http://schemas.openxmlformats.org/officeDocument/2006/relationships/image" Target="../media/image1710.png"/><Relationship Id="rId32" Type="http://schemas.openxmlformats.org/officeDocument/2006/relationships/customXml" Target="../ink/ink1682.xml"/><Relationship Id="rId53" Type="http://schemas.openxmlformats.org/officeDocument/2006/relationships/image" Target="../media/image1731.png"/><Relationship Id="rId74" Type="http://schemas.openxmlformats.org/officeDocument/2006/relationships/customXml" Target="../ink/ink1703.xml"/><Relationship Id="rId128" Type="http://schemas.openxmlformats.org/officeDocument/2006/relationships/customXml" Target="../ink/ink1730.xml"/><Relationship Id="rId149" Type="http://schemas.openxmlformats.org/officeDocument/2006/relationships/image" Target="../media/image1779.png"/><Relationship Id="rId5" Type="http://schemas.openxmlformats.org/officeDocument/2006/relationships/image" Target="../media/image1707.png"/><Relationship Id="rId95" Type="http://schemas.openxmlformats.org/officeDocument/2006/relationships/image" Target="../media/image1752.png"/><Relationship Id="rId22" Type="http://schemas.openxmlformats.org/officeDocument/2006/relationships/customXml" Target="../ink/ink1677.xml"/><Relationship Id="rId27" Type="http://schemas.openxmlformats.org/officeDocument/2006/relationships/image" Target="../media/image1718.png"/><Relationship Id="rId43" Type="http://schemas.openxmlformats.org/officeDocument/2006/relationships/image" Target="../media/image1726.png"/><Relationship Id="rId48" Type="http://schemas.openxmlformats.org/officeDocument/2006/relationships/customXml" Target="../ink/ink1690.xml"/><Relationship Id="rId64" Type="http://schemas.openxmlformats.org/officeDocument/2006/relationships/customXml" Target="../ink/ink1698.xml"/><Relationship Id="rId69" Type="http://schemas.openxmlformats.org/officeDocument/2006/relationships/image" Target="../media/image1739.png"/><Relationship Id="rId113" Type="http://schemas.openxmlformats.org/officeDocument/2006/relationships/image" Target="../media/image1761.png"/><Relationship Id="rId118" Type="http://schemas.openxmlformats.org/officeDocument/2006/relationships/customXml" Target="../ink/ink1725.xml"/><Relationship Id="rId134" Type="http://schemas.openxmlformats.org/officeDocument/2006/relationships/customXml" Target="../ink/ink1733.xml"/><Relationship Id="rId139" Type="http://schemas.openxmlformats.org/officeDocument/2006/relationships/image" Target="../media/image1774.png"/><Relationship Id="rId80" Type="http://schemas.openxmlformats.org/officeDocument/2006/relationships/customXml" Target="../ink/ink1706.xml"/><Relationship Id="rId85" Type="http://schemas.openxmlformats.org/officeDocument/2006/relationships/image" Target="../media/image1747.png"/><Relationship Id="rId150" Type="http://schemas.openxmlformats.org/officeDocument/2006/relationships/customXml" Target="../ink/ink1741.xml"/><Relationship Id="rId12" Type="http://schemas.openxmlformats.org/officeDocument/2006/relationships/customXml" Target="../ink/ink1672.xml"/><Relationship Id="rId17" Type="http://schemas.openxmlformats.org/officeDocument/2006/relationships/image" Target="../media/image1713.png"/><Relationship Id="rId33" Type="http://schemas.openxmlformats.org/officeDocument/2006/relationships/image" Target="../media/image1721.png"/><Relationship Id="rId38" Type="http://schemas.openxmlformats.org/officeDocument/2006/relationships/customXml" Target="../ink/ink1685.xml"/><Relationship Id="rId59" Type="http://schemas.openxmlformats.org/officeDocument/2006/relationships/image" Target="../media/image1734.png"/><Relationship Id="rId103" Type="http://schemas.openxmlformats.org/officeDocument/2006/relationships/image" Target="../media/image1756.png"/><Relationship Id="rId108" Type="http://schemas.openxmlformats.org/officeDocument/2006/relationships/customXml" Target="../ink/ink1720.xml"/><Relationship Id="rId124" Type="http://schemas.openxmlformats.org/officeDocument/2006/relationships/customXml" Target="../ink/ink1728.xml"/><Relationship Id="rId129" Type="http://schemas.openxmlformats.org/officeDocument/2006/relationships/image" Target="../media/image1769.png"/><Relationship Id="rId54" Type="http://schemas.openxmlformats.org/officeDocument/2006/relationships/customXml" Target="../ink/ink1693.xml"/><Relationship Id="rId70" Type="http://schemas.openxmlformats.org/officeDocument/2006/relationships/customXml" Target="../ink/ink1701.xml"/><Relationship Id="rId75" Type="http://schemas.openxmlformats.org/officeDocument/2006/relationships/image" Target="../media/image1742.png"/><Relationship Id="rId91" Type="http://schemas.openxmlformats.org/officeDocument/2006/relationships/image" Target="../media/image1750.png"/><Relationship Id="rId96" Type="http://schemas.openxmlformats.org/officeDocument/2006/relationships/customXml" Target="../ink/ink1714.xml"/><Relationship Id="rId140" Type="http://schemas.openxmlformats.org/officeDocument/2006/relationships/customXml" Target="../ink/ink1736.xml"/><Relationship Id="rId145" Type="http://schemas.openxmlformats.org/officeDocument/2006/relationships/image" Target="../media/image1777.png"/><Relationship Id="rId1" Type="http://schemas.openxmlformats.org/officeDocument/2006/relationships/slideLayout" Target="../slideLayouts/slideLayout7.xml"/><Relationship Id="rId6" Type="http://schemas.openxmlformats.org/officeDocument/2006/relationships/customXml" Target="../ink/ink1669.xml"/><Relationship Id="rId23" Type="http://schemas.openxmlformats.org/officeDocument/2006/relationships/image" Target="../media/image1716.png"/><Relationship Id="rId28" Type="http://schemas.openxmlformats.org/officeDocument/2006/relationships/customXml" Target="../ink/ink1680.xml"/><Relationship Id="rId49" Type="http://schemas.openxmlformats.org/officeDocument/2006/relationships/image" Target="../media/image1729.png"/><Relationship Id="rId114" Type="http://schemas.openxmlformats.org/officeDocument/2006/relationships/customXml" Target="../ink/ink1723.xml"/><Relationship Id="rId119" Type="http://schemas.openxmlformats.org/officeDocument/2006/relationships/image" Target="../media/image1764.png"/><Relationship Id="rId44" Type="http://schemas.openxmlformats.org/officeDocument/2006/relationships/customXml" Target="../ink/ink1688.xml"/><Relationship Id="rId60" Type="http://schemas.openxmlformats.org/officeDocument/2006/relationships/customXml" Target="../ink/ink1696.xml"/><Relationship Id="rId65" Type="http://schemas.openxmlformats.org/officeDocument/2006/relationships/image" Target="../media/image1737.png"/><Relationship Id="rId81" Type="http://schemas.openxmlformats.org/officeDocument/2006/relationships/image" Target="../media/image1745.png"/><Relationship Id="rId86" Type="http://schemas.openxmlformats.org/officeDocument/2006/relationships/customXml" Target="../ink/ink1709.xml"/><Relationship Id="rId130" Type="http://schemas.openxmlformats.org/officeDocument/2006/relationships/customXml" Target="../ink/ink1731.xml"/><Relationship Id="rId135" Type="http://schemas.openxmlformats.org/officeDocument/2006/relationships/image" Target="../media/image1772.png"/><Relationship Id="rId151" Type="http://schemas.openxmlformats.org/officeDocument/2006/relationships/image" Target="../media/image1780.png"/><Relationship Id="rId13" Type="http://schemas.openxmlformats.org/officeDocument/2006/relationships/image" Target="../media/image1711.png"/><Relationship Id="rId18" Type="http://schemas.openxmlformats.org/officeDocument/2006/relationships/customXml" Target="../ink/ink1675.xml"/><Relationship Id="rId39" Type="http://schemas.openxmlformats.org/officeDocument/2006/relationships/image" Target="../media/image1724.png"/><Relationship Id="rId109" Type="http://schemas.openxmlformats.org/officeDocument/2006/relationships/image" Target="../media/image1759.png"/><Relationship Id="rId34" Type="http://schemas.openxmlformats.org/officeDocument/2006/relationships/customXml" Target="../ink/ink1683.xml"/><Relationship Id="rId50" Type="http://schemas.openxmlformats.org/officeDocument/2006/relationships/customXml" Target="../ink/ink1691.xml"/><Relationship Id="rId55" Type="http://schemas.openxmlformats.org/officeDocument/2006/relationships/image" Target="../media/image1732.png"/><Relationship Id="rId76" Type="http://schemas.openxmlformats.org/officeDocument/2006/relationships/customXml" Target="../ink/ink1704.xml"/><Relationship Id="rId97" Type="http://schemas.openxmlformats.org/officeDocument/2006/relationships/image" Target="../media/image1753.png"/><Relationship Id="rId104" Type="http://schemas.openxmlformats.org/officeDocument/2006/relationships/customXml" Target="../ink/ink1718.xml"/><Relationship Id="rId120" Type="http://schemas.openxmlformats.org/officeDocument/2006/relationships/customXml" Target="../ink/ink1726.xml"/><Relationship Id="rId125" Type="http://schemas.openxmlformats.org/officeDocument/2006/relationships/image" Target="../media/image1767.png"/><Relationship Id="rId141" Type="http://schemas.openxmlformats.org/officeDocument/2006/relationships/image" Target="../media/image1775.png"/><Relationship Id="rId146" Type="http://schemas.openxmlformats.org/officeDocument/2006/relationships/customXml" Target="../ink/ink1739.xml"/><Relationship Id="rId7" Type="http://schemas.openxmlformats.org/officeDocument/2006/relationships/image" Target="../media/image1708.png"/><Relationship Id="rId71" Type="http://schemas.openxmlformats.org/officeDocument/2006/relationships/image" Target="../media/image1740.png"/><Relationship Id="rId92" Type="http://schemas.openxmlformats.org/officeDocument/2006/relationships/customXml" Target="../ink/ink1712.xml"/><Relationship Id="rId2" Type="http://schemas.openxmlformats.org/officeDocument/2006/relationships/notesSlide" Target="../notesSlides/notesSlide18.xml"/><Relationship Id="rId29" Type="http://schemas.openxmlformats.org/officeDocument/2006/relationships/image" Target="../media/image1719.png"/><Relationship Id="rId24" Type="http://schemas.openxmlformats.org/officeDocument/2006/relationships/customXml" Target="../ink/ink1678.xml"/><Relationship Id="rId40" Type="http://schemas.openxmlformats.org/officeDocument/2006/relationships/customXml" Target="../ink/ink1686.xml"/><Relationship Id="rId45" Type="http://schemas.openxmlformats.org/officeDocument/2006/relationships/image" Target="../media/image1727.png"/><Relationship Id="rId66" Type="http://schemas.openxmlformats.org/officeDocument/2006/relationships/customXml" Target="../ink/ink1699.xml"/><Relationship Id="rId87" Type="http://schemas.openxmlformats.org/officeDocument/2006/relationships/image" Target="../media/image1748.png"/><Relationship Id="rId110" Type="http://schemas.openxmlformats.org/officeDocument/2006/relationships/customXml" Target="../ink/ink1721.xml"/><Relationship Id="rId115" Type="http://schemas.openxmlformats.org/officeDocument/2006/relationships/image" Target="../media/image1762.png"/><Relationship Id="rId131" Type="http://schemas.openxmlformats.org/officeDocument/2006/relationships/image" Target="../media/image1770.png"/><Relationship Id="rId136" Type="http://schemas.openxmlformats.org/officeDocument/2006/relationships/customXml" Target="../ink/ink1734.xml"/><Relationship Id="rId61" Type="http://schemas.openxmlformats.org/officeDocument/2006/relationships/image" Target="../media/image1735.png"/><Relationship Id="rId82" Type="http://schemas.openxmlformats.org/officeDocument/2006/relationships/customXml" Target="../ink/ink1707.xml"/><Relationship Id="rId152" Type="http://schemas.openxmlformats.org/officeDocument/2006/relationships/customXml" Target="../ink/ink1742.xml"/><Relationship Id="rId19" Type="http://schemas.openxmlformats.org/officeDocument/2006/relationships/image" Target="../media/image1714.png"/><Relationship Id="rId14" Type="http://schemas.openxmlformats.org/officeDocument/2006/relationships/customXml" Target="../ink/ink1673.xml"/><Relationship Id="rId30" Type="http://schemas.openxmlformats.org/officeDocument/2006/relationships/customXml" Target="../ink/ink1681.xml"/><Relationship Id="rId35" Type="http://schemas.openxmlformats.org/officeDocument/2006/relationships/image" Target="../media/image1722.png"/><Relationship Id="rId56" Type="http://schemas.openxmlformats.org/officeDocument/2006/relationships/customXml" Target="../ink/ink1694.xml"/><Relationship Id="rId77" Type="http://schemas.openxmlformats.org/officeDocument/2006/relationships/image" Target="../media/image1743.png"/><Relationship Id="rId100" Type="http://schemas.openxmlformats.org/officeDocument/2006/relationships/customXml" Target="../ink/ink1716.xml"/><Relationship Id="rId105" Type="http://schemas.openxmlformats.org/officeDocument/2006/relationships/image" Target="../media/image1757.png"/><Relationship Id="rId126" Type="http://schemas.openxmlformats.org/officeDocument/2006/relationships/customXml" Target="../ink/ink1729.xml"/><Relationship Id="rId147" Type="http://schemas.openxmlformats.org/officeDocument/2006/relationships/image" Target="../media/image1778.png"/><Relationship Id="rId8" Type="http://schemas.openxmlformats.org/officeDocument/2006/relationships/customXml" Target="../ink/ink1670.xml"/><Relationship Id="rId51" Type="http://schemas.openxmlformats.org/officeDocument/2006/relationships/image" Target="../media/image1730.png"/><Relationship Id="rId72" Type="http://schemas.openxmlformats.org/officeDocument/2006/relationships/customXml" Target="../ink/ink1702.xml"/><Relationship Id="rId93" Type="http://schemas.openxmlformats.org/officeDocument/2006/relationships/image" Target="../media/image1751.png"/><Relationship Id="rId98" Type="http://schemas.openxmlformats.org/officeDocument/2006/relationships/customXml" Target="../ink/ink1715.xml"/><Relationship Id="rId121" Type="http://schemas.openxmlformats.org/officeDocument/2006/relationships/image" Target="../media/image1765.png"/><Relationship Id="rId142" Type="http://schemas.openxmlformats.org/officeDocument/2006/relationships/customXml" Target="../ink/ink1737.xml"/><Relationship Id="rId3" Type="http://schemas.openxmlformats.org/officeDocument/2006/relationships/image" Target="../media/image1706.png"/><Relationship Id="rId25" Type="http://schemas.openxmlformats.org/officeDocument/2006/relationships/image" Target="../media/image1717.png"/><Relationship Id="rId46" Type="http://schemas.openxmlformats.org/officeDocument/2006/relationships/customXml" Target="../ink/ink1689.xml"/><Relationship Id="rId67" Type="http://schemas.openxmlformats.org/officeDocument/2006/relationships/image" Target="../media/image1738.png"/><Relationship Id="rId116" Type="http://schemas.openxmlformats.org/officeDocument/2006/relationships/customXml" Target="../ink/ink1724.xml"/><Relationship Id="rId137" Type="http://schemas.openxmlformats.org/officeDocument/2006/relationships/image" Target="../media/image1773.png"/><Relationship Id="rId20" Type="http://schemas.openxmlformats.org/officeDocument/2006/relationships/customXml" Target="../ink/ink1676.xml"/><Relationship Id="rId41" Type="http://schemas.openxmlformats.org/officeDocument/2006/relationships/image" Target="../media/image1725.png"/><Relationship Id="rId62" Type="http://schemas.openxmlformats.org/officeDocument/2006/relationships/customXml" Target="../ink/ink1697.xml"/><Relationship Id="rId83" Type="http://schemas.openxmlformats.org/officeDocument/2006/relationships/image" Target="../media/image1746.png"/><Relationship Id="rId88" Type="http://schemas.openxmlformats.org/officeDocument/2006/relationships/customXml" Target="../ink/ink1710.xml"/><Relationship Id="rId111" Type="http://schemas.openxmlformats.org/officeDocument/2006/relationships/image" Target="../media/image1760.png"/><Relationship Id="rId132" Type="http://schemas.openxmlformats.org/officeDocument/2006/relationships/customXml" Target="../ink/ink1732.xml"/><Relationship Id="rId153" Type="http://schemas.openxmlformats.org/officeDocument/2006/relationships/image" Target="../media/image1781.png"/><Relationship Id="rId15" Type="http://schemas.openxmlformats.org/officeDocument/2006/relationships/image" Target="../media/image1712.png"/><Relationship Id="rId36" Type="http://schemas.openxmlformats.org/officeDocument/2006/relationships/customXml" Target="../ink/ink1684.xml"/><Relationship Id="rId57" Type="http://schemas.openxmlformats.org/officeDocument/2006/relationships/image" Target="../media/image1733.png"/><Relationship Id="rId106" Type="http://schemas.openxmlformats.org/officeDocument/2006/relationships/customXml" Target="../ink/ink1719.xml"/><Relationship Id="rId127" Type="http://schemas.openxmlformats.org/officeDocument/2006/relationships/image" Target="../media/image1768.png"/><Relationship Id="rId10" Type="http://schemas.openxmlformats.org/officeDocument/2006/relationships/customXml" Target="../ink/ink1671.xml"/><Relationship Id="rId31" Type="http://schemas.openxmlformats.org/officeDocument/2006/relationships/image" Target="../media/image1720.png"/><Relationship Id="rId52" Type="http://schemas.openxmlformats.org/officeDocument/2006/relationships/customXml" Target="../ink/ink1692.xml"/><Relationship Id="rId73" Type="http://schemas.openxmlformats.org/officeDocument/2006/relationships/image" Target="../media/image1741.png"/><Relationship Id="rId78" Type="http://schemas.openxmlformats.org/officeDocument/2006/relationships/customXml" Target="../ink/ink1705.xml"/><Relationship Id="rId94" Type="http://schemas.openxmlformats.org/officeDocument/2006/relationships/customXml" Target="../ink/ink1713.xml"/><Relationship Id="rId99" Type="http://schemas.openxmlformats.org/officeDocument/2006/relationships/image" Target="../media/image1754.png"/><Relationship Id="rId101" Type="http://schemas.openxmlformats.org/officeDocument/2006/relationships/image" Target="../media/image1755.png"/><Relationship Id="rId122" Type="http://schemas.openxmlformats.org/officeDocument/2006/relationships/customXml" Target="../ink/ink1727.xml"/><Relationship Id="rId143" Type="http://schemas.openxmlformats.org/officeDocument/2006/relationships/image" Target="../media/image1776.png"/><Relationship Id="rId148" Type="http://schemas.openxmlformats.org/officeDocument/2006/relationships/customXml" Target="../ink/ink1740.xml"/><Relationship Id="rId4" Type="http://schemas.openxmlformats.org/officeDocument/2006/relationships/customXml" Target="../ink/ink1668.xml"/><Relationship Id="rId9" Type="http://schemas.openxmlformats.org/officeDocument/2006/relationships/image" Target="../media/image1709.png"/><Relationship Id="rId26" Type="http://schemas.openxmlformats.org/officeDocument/2006/relationships/customXml" Target="../ink/ink1679.xml"/><Relationship Id="rId47" Type="http://schemas.openxmlformats.org/officeDocument/2006/relationships/image" Target="../media/image1728.png"/><Relationship Id="rId68" Type="http://schemas.openxmlformats.org/officeDocument/2006/relationships/customXml" Target="../ink/ink1700.xml"/><Relationship Id="rId89" Type="http://schemas.openxmlformats.org/officeDocument/2006/relationships/image" Target="../media/image1749.png"/><Relationship Id="rId112" Type="http://schemas.openxmlformats.org/officeDocument/2006/relationships/customXml" Target="../ink/ink1722.xml"/><Relationship Id="rId133" Type="http://schemas.openxmlformats.org/officeDocument/2006/relationships/image" Target="../media/image1771.png"/><Relationship Id="rId16" Type="http://schemas.openxmlformats.org/officeDocument/2006/relationships/customXml" Target="../ink/ink1674.xml"/><Relationship Id="rId37" Type="http://schemas.openxmlformats.org/officeDocument/2006/relationships/image" Target="../media/image1723.png"/><Relationship Id="rId58" Type="http://schemas.openxmlformats.org/officeDocument/2006/relationships/customXml" Target="../ink/ink1695.xml"/><Relationship Id="rId79" Type="http://schemas.openxmlformats.org/officeDocument/2006/relationships/image" Target="../media/image1744.png"/><Relationship Id="rId102" Type="http://schemas.openxmlformats.org/officeDocument/2006/relationships/customXml" Target="../ink/ink1717.xml"/><Relationship Id="rId123" Type="http://schemas.openxmlformats.org/officeDocument/2006/relationships/image" Target="../media/image1766.png"/><Relationship Id="rId144" Type="http://schemas.openxmlformats.org/officeDocument/2006/relationships/customXml" Target="../ink/ink1738.xml"/><Relationship Id="rId90" Type="http://schemas.openxmlformats.org/officeDocument/2006/relationships/customXml" Target="../ink/ink1711.xml"/></Relationships>
</file>

<file path=ppt/slides/_rels/slide26.xml.rels><?xml version="1.0" encoding="UTF-8" standalone="yes"?>
<Relationships xmlns="http://schemas.openxmlformats.org/package/2006/relationships"><Relationship Id="rId117" Type="http://schemas.openxmlformats.org/officeDocument/2006/relationships/image" Target="../media/image1839.png"/><Relationship Id="rId21" Type="http://schemas.openxmlformats.org/officeDocument/2006/relationships/image" Target="../media/image1791.png"/><Relationship Id="rId63" Type="http://schemas.openxmlformats.org/officeDocument/2006/relationships/image" Target="../media/image1812.png"/><Relationship Id="rId159" Type="http://schemas.openxmlformats.org/officeDocument/2006/relationships/image" Target="../media/image1860.png"/><Relationship Id="rId170" Type="http://schemas.openxmlformats.org/officeDocument/2006/relationships/customXml" Target="../ink/ink1824.xml"/><Relationship Id="rId191" Type="http://schemas.openxmlformats.org/officeDocument/2006/relationships/image" Target="../media/image1876.png"/><Relationship Id="rId205" Type="http://schemas.openxmlformats.org/officeDocument/2006/relationships/image" Target="../media/image1883.png"/><Relationship Id="rId226" Type="http://schemas.openxmlformats.org/officeDocument/2006/relationships/customXml" Target="../ink/ink1852.xml"/><Relationship Id="rId247" Type="http://schemas.openxmlformats.org/officeDocument/2006/relationships/image" Target="../media/image1904.png"/><Relationship Id="rId107" Type="http://schemas.openxmlformats.org/officeDocument/2006/relationships/image" Target="../media/image1834.png"/><Relationship Id="rId11" Type="http://schemas.openxmlformats.org/officeDocument/2006/relationships/image" Target="../media/image1786.png"/><Relationship Id="rId32" Type="http://schemas.openxmlformats.org/officeDocument/2006/relationships/customXml" Target="../ink/ink1755.xml"/><Relationship Id="rId53" Type="http://schemas.openxmlformats.org/officeDocument/2006/relationships/image" Target="../media/image1807.png"/><Relationship Id="rId74" Type="http://schemas.openxmlformats.org/officeDocument/2006/relationships/customXml" Target="../ink/ink1776.xml"/><Relationship Id="rId128" Type="http://schemas.openxmlformats.org/officeDocument/2006/relationships/customXml" Target="../ink/ink1803.xml"/><Relationship Id="rId149" Type="http://schemas.openxmlformats.org/officeDocument/2006/relationships/image" Target="../media/image1855.png"/><Relationship Id="rId5" Type="http://schemas.openxmlformats.org/officeDocument/2006/relationships/image" Target="../media/image1784.jpg"/><Relationship Id="rId95" Type="http://schemas.openxmlformats.org/officeDocument/2006/relationships/image" Target="../media/image1828.png"/><Relationship Id="rId160" Type="http://schemas.openxmlformats.org/officeDocument/2006/relationships/customXml" Target="../ink/ink1819.xml"/><Relationship Id="rId181" Type="http://schemas.openxmlformats.org/officeDocument/2006/relationships/image" Target="../media/image1871.png"/><Relationship Id="rId216" Type="http://schemas.openxmlformats.org/officeDocument/2006/relationships/customXml" Target="../ink/ink1847.xml"/><Relationship Id="rId237" Type="http://schemas.openxmlformats.org/officeDocument/2006/relationships/image" Target="../media/image1899.png"/><Relationship Id="rId258" Type="http://schemas.openxmlformats.org/officeDocument/2006/relationships/customXml" Target="../ink/ink1868.xml"/><Relationship Id="rId22" Type="http://schemas.openxmlformats.org/officeDocument/2006/relationships/customXml" Target="../ink/ink1750.xml"/><Relationship Id="rId43" Type="http://schemas.openxmlformats.org/officeDocument/2006/relationships/image" Target="../media/image1802.png"/><Relationship Id="rId64" Type="http://schemas.openxmlformats.org/officeDocument/2006/relationships/customXml" Target="../ink/ink1771.xml"/><Relationship Id="rId118" Type="http://schemas.openxmlformats.org/officeDocument/2006/relationships/customXml" Target="../ink/ink1798.xml"/><Relationship Id="rId139" Type="http://schemas.openxmlformats.org/officeDocument/2006/relationships/image" Target="../media/image1850.png"/><Relationship Id="rId85" Type="http://schemas.openxmlformats.org/officeDocument/2006/relationships/image" Target="../media/image1823.png"/><Relationship Id="rId150" Type="http://schemas.openxmlformats.org/officeDocument/2006/relationships/customXml" Target="../ink/ink1814.xml"/><Relationship Id="rId171" Type="http://schemas.openxmlformats.org/officeDocument/2006/relationships/image" Target="../media/image1866.png"/><Relationship Id="rId192" Type="http://schemas.openxmlformats.org/officeDocument/2006/relationships/customXml" Target="../ink/ink1835.xml"/><Relationship Id="rId206" Type="http://schemas.openxmlformats.org/officeDocument/2006/relationships/customXml" Target="../ink/ink1842.xml"/><Relationship Id="rId227" Type="http://schemas.openxmlformats.org/officeDocument/2006/relationships/image" Target="../media/image1894.png"/><Relationship Id="rId248" Type="http://schemas.openxmlformats.org/officeDocument/2006/relationships/customXml" Target="../ink/ink1863.xml"/><Relationship Id="rId12" Type="http://schemas.openxmlformats.org/officeDocument/2006/relationships/customXml" Target="../ink/ink1745.xml"/><Relationship Id="rId33" Type="http://schemas.openxmlformats.org/officeDocument/2006/relationships/image" Target="../media/image1797.png"/><Relationship Id="rId108" Type="http://schemas.openxmlformats.org/officeDocument/2006/relationships/customXml" Target="../ink/ink1793.xml"/><Relationship Id="rId129" Type="http://schemas.openxmlformats.org/officeDocument/2006/relationships/image" Target="../media/image1845.png"/><Relationship Id="rId54" Type="http://schemas.openxmlformats.org/officeDocument/2006/relationships/customXml" Target="../ink/ink1766.xml"/><Relationship Id="rId75" Type="http://schemas.openxmlformats.org/officeDocument/2006/relationships/image" Target="../media/image1818.png"/><Relationship Id="rId96" Type="http://schemas.openxmlformats.org/officeDocument/2006/relationships/customXml" Target="../ink/ink1787.xml"/><Relationship Id="rId140" Type="http://schemas.openxmlformats.org/officeDocument/2006/relationships/customXml" Target="../ink/ink1809.xml"/><Relationship Id="rId161" Type="http://schemas.openxmlformats.org/officeDocument/2006/relationships/image" Target="../media/image1861.png"/><Relationship Id="rId182" Type="http://schemas.openxmlformats.org/officeDocument/2006/relationships/customXml" Target="../ink/ink1830.xml"/><Relationship Id="rId217" Type="http://schemas.openxmlformats.org/officeDocument/2006/relationships/image" Target="../media/image1889.png"/><Relationship Id="rId6" Type="http://schemas.openxmlformats.org/officeDocument/2006/relationships/image" Target="../media/image745.png"/><Relationship Id="rId238" Type="http://schemas.openxmlformats.org/officeDocument/2006/relationships/customXml" Target="../ink/ink1858.xml"/><Relationship Id="rId259" Type="http://schemas.openxmlformats.org/officeDocument/2006/relationships/image" Target="../media/image1910.png"/><Relationship Id="rId23" Type="http://schemas.openxmlformats.org/officeDocument/2006/relationships/image" Target="../media/image1792.png"/><Relationship Id="rId119" Type="http://schemas.openxmlformats.org/officeDocument/2006/relationships/image" Target="../media/image1840.png"/><Relationship Id="rId44" Type="http://schemas.openxmlformats.org/officeDocument/2006/relationships/customXml" Target="../ink/ink1761.xml"/><Relationship Id="rId65" Type="http://schemas.openxmlformats.org/officeDocument/2006/relationships/image" Target="../media/image1813.png"/><Relationship Id="rId86" Type="http://schemas.openxmlformats.org/officeDocument/2006/relationships/customXml" Target="../ink/ink1782.xml"/><Relationship Id="rId130" Type="http://schemas.openxmlformats.org/officeDocument/2006/relationships/customXml" Target="../ink/ink1804.xml"/><Relationship Id="rId151" Type="http://schemas.openxmlformats.org/officeDocument/2006/relationships/image" Target="../media/image1856.png"/><Relationship Id="rId172" Type="http://schemas.openxmlformats.org/officeDocument/2006/relationships/customXml" Target="../ink/ink1825.xml"/><Relationship Id="rId193" Type="http://schemas.openxmlformats.org/officeDocument/2006/relationships/image" Target="../media/image1877.png"/><Relationship Id="rId207" Type="http://schemas.openxmlformats.org/officeDocument/2006/relationships/image" Target="../media/image1884.png"/><Relationship Id="rId228" Type="http://schemas.openxmlformats.org/officeDocument/2006/relationships/customXml" Target="../ink/ink1853.xml"/><Relationship Id="rId249" Type="http://schemas.openxmlformats.org/officeDocument/2006/relationships/image" Target="../media/image1905.png"/><Relationship Id="rId13" Type="http://schemas.openxmlformats.org/officeDocument/2006/relationships/image" Target="../media/image1787.png"/><Relationship Id="rId109" Type="http://schemas.openxmlformats.org/officeDocument/2006/relationships/image" Target="../media/image1835.png"/><Relationship Id="rId260" Type="http://schemas.openxmlformats.org/officeDocument/2006/relationships/customXml" Target="../ink/ink1869.xml"/><Relationship Id="rId34" Type="http://schemas.openxmlformats.org/officeDocument/2006/relationships/customXml" Target="../ink/ink1756.xml"/><Relationship Id="rId55" Type="http://schemas.openxmlformats.org/officeDocument/2006/relationships/image" Target="../media/image1808.png"/><Relationship Id="rId76" Type="http://schemas.openxmlformats.org/officeDocument/2006/relationships/customXml" Target="../ink/ink1777.xml"/><Relationship Id="rId97" Type="http://schemas.openxmlformats.org/officeDocument/2006/relationships/image" Target="../media/image1829.png"/><Relationship Id="rId120" Type="http://schemas.openxmlformats.org/officeDocument/2006/relationships/customXml" Target="../ink/ink1799.xml"/><Relationship Id="rId141" Type="http://schemas.openxmlformats.org/officeDocument/2006/relationships/image" Target="../media/image1851.png"/><Relationship Id="rId7" Type="http://schemas.openxmlformats.org/officeDocument/2006/relationships/image" Target="../media/image746.png"/><Relationship Id="rId162" Type="http://schemas.openxmlformats.org/officeDocument/2006/relationships/customXml" Target="../ink/ink1820.xml"/><Relationship Id="rId183" Type="http://schemas.openxmlformats.org/officeDocument/2006/relationships/image" Target="../media/image1872.png"/><Relationship Id="rId218" Type="http://schemas.openxmlformats.org/officeDocument/2006/relationships/customXml" Target="../ink/ink1848.xml"/><Relationship Id="rId239" Type="http://schemas.openxmlformats.org/officeDocument/2006/relationships/image" Target="../media/image1900.png"/><Relationship Id="rId250" Type="http://schemas.openxmlformats.org/officeDocument/2006/relationships/customXml" Target="../ink/ink1864.xml"/><Relationship Id="rId24" Type="http://schemas.openxmlformats.org/officeDocument/2006/relationships/customXml" Target="../ink/ink1751.xml"/><Relationship Id="rId45" Type="http://schemas.openxmlformats.org/officeDocument/2006/relationships/image" Target="../media/image1803.png"/><Relationship Id="rId66" Type="http://schemas.openxmlformats.org/officeDocument/2006/relationships/customXml" Target="../ink/ink1772.xml"/><Relationship Id="rId87" Type="http://schemas.openxmlformats.org/officeDocument/2006/relationships/image" Target="../media/image1824.png"/><Relationship Id="rId110" Type="http://schemas.openxmlformats.org/officeDocument/2006/relationships/customXml" Target="../ink/ink1794.xml"/><Relationship Id="rId131" Type="http://schemas.openxmlformats.org/officeDocument/2006/relationships/image" Target="../media/image1846.png"/><Relationship Id="rId152" Type="http://schemas.openxmlformats.org/officeDocument/2006/relationships/customXml" Target="../ink/ink1815.xml"/><Relationship Id="rId173" Type="http://schemas.openxmlformats.org/officeDocument/2006/relationships/image" Target="../media/image1867.png"/><Relationship Id="rId194" Type="http://schemas.openxmlformats.org/officeDocument/2006/relationships/customXml" Target="../ink/ink1836.xml"/><Relationship Id="rId208" Type="http://schemas.openxmlformats.org/officeDocument/2006/relationships/customXml" Target="../ink/ink1843.xml"/><Relationship Id="rId229" Type="http://schemas.openxmlformats.org/officeDocument/2006/relationships/image" Target="../media/image1895.png"/><Relationship Id="rId240" Type="http://schemas.openxmlformats.org/officeDocument/2006/relationships/customXml" Target="../ink/ink1859.xml"/><Relationship Id="rId261" Type="http://schemas.openxmlformats.org/officeDocument/2006/relationships/image" Target="../media/image1911.png"/><Relationship Id="rId14" Type="http://schemas.openxmlformats.org/officeDocument/2006/relationships/customXml" Target="../ink/ink1746.xml"/><Relationship Id="rId35" Type="http://schemas.openxmlformats.org/officeDocument/2006/relationships/image" Target="../media/image1798.png"/><Relationship Id="rId56" Type="http://schemas.openxmlformats.org/officeDocument/2006/relationships/customXml" Target="../ink/ink1767.xml"/><Relationship Id="rId77" Type="http://schemas.openxmlformats.org/officeDocument/2006/relationships/image" Target="../media/image1819.png"/><Relationship Id="rId100" Type="http://schemas.openxmlformats.org/officeDocument/2006/relationships/customXml" Target="../ink/ink1789.xml"/><Relationship Id="rId8" Type="http://schemas.openxmlformats.org/officeDocument/2006/relationships/customXml" Target="../ink/ink1743.xml"/><Relationship Id="rId98" Type="http://schemas.openxmlformats.org/officeDocument/2006/relationships/customXml" Target="../ink/ink1788.xml"/><Relationship Id="rId121" Type="http://schemas.openxmlformats.org/officeDocument/2006/relationships/image" Target="../media/image1841.png"/><Relationship Id="rId142" Type="http://schemas.openxmlformats.org/officeDocument/2006/relationships/customXml" Target="../ink/ink1810.xml"/><Relationship Id="rId163" Type="http://schemas.openxmlformats.org/officeDocument/2006/relationships/image" Target="../media/image1862.png"/><Relationship Id="rId184" Type="http://schemas.openxmlformats.org/officeDocument/2006/relationships/customXml" Target="../ink/ink1831.xml"/><Relationship Id="rId219" Type="http://schemas.openxmlformats.org/officeDocument/2006/relationships/image" Target="../media/image1890.png"/><Relationship Id="rId230" Type="http://schemas.openxmlformats.org/officeDocument/2006/relationships/customXml" Target="../ink/ink1854.xml"/><Relationship Id="rId251" Type="http://schemas.openxmlformats.org/officeDocument/2006/relationships/image" Target="../media/image1906.png"/><Relationship Id="rId25" Type="http://schemas.openxmlformats.org/officeDocument/2006/relationships/image" Target="../media/image1793.png"/><Relationship Id="rId46" Type="http://schemas.openxmlformats.org/officeDocument/2006/relationships/customXml" Target="../ink/ink1762.xml"/><Relationship Id="rId67" Type="http://schemas.openxmlformats.org/officeDocument/2006/relationships/image" Target="../media/image1814.png"/><Relationship Id="rId88" Type="http://schemas.openxmlformats.org/officeDocument/2006/relationships/customXml" Target="../ink/ink1783.xml"/><Relationship Id="rId111" Type="http://schemas.openxmlformats.org/officeDocument/2006/relationships/image" Target="../media/image1836.png"/><Relationship Id="rId132" Type="http://schemas.openxmlformats.org/officeDocument/2006/relationships/customXml" Target="../ink/ink1805.xml"/><Relationship Id="rId153" Type="http://schemas.openxmlformats.org/officeDocument/2006/relationships/image" Target="../media/image1857.png"/><Relationship Id="rId174" Type="http://schemas.openxmlformats.org/officeDocument/2006/relationships/customXml" Target="../ink/ink1826.xml"/><Relationship Id="rId195" Type="http://schemas.openxmlformats.org/officeDocument/2006/relationships/image" Target="../media/image1878.png"/><Relationship Id="rId209" Type="http://schemas.openxmlformats.org/officeDocument/2006/relationships/image" Target="../media/image1885.png"/><Relationship Id="rId220" Type="http://schemas.openxmlformats.org/officeDocument/2006/relationships/customXml" Target="../ink/ink1849.xml"/><Relationship Id="rId241" Type="http://schemas.openxmlformats.org/officeDocument/2006/relationships/image" Target="../media/image1901.png"/><Relationship Id="rId15" Type="http://schemas.openxmlformats.org/officeDocument/2006/relationships/image" Target="../media/image1788.png"/><Relationship Id="rId36" Type="http://schemas.openxmlformats.org/officeDocument/2006/relationships/customXml" Target="../ink/ink1757.xml"/><Relationship Id="rId57" Type="http://schemas.openxmlformats.org/officeDocument/2006/relationships/image" Target="../media/image1809.png"/><Relationship Id="rId78" Type="http://schemas.openxmlformats.org/officeDocument/2006/relationships/customXml" Target="../ink/ink1778.xml"/><Relationship Id="rId99" Type="http://schemas.openxmlformats.org/officeDocument/2006/relationships/image" Target="../media/image1830.png"/><Relationship Id="rId101" Type="http://schemas.openxmlformats.org/officeDocument/2006/relationships/image" Target="../media/image1831.png"/><Relationship Id="rId122" Type="http://schemas.openxmlformats.org/officeDocument/2006/relationships/customXml" Target="../ink/ink1800.xml"/><Relationship Id="rId143" Type="http://schemas.openxmlformats.org/officeDocument/2006/relationships/image" Target="../media/image1852.png"/><Relationship Id="rId164" Type="http://schemas.openxmlformats.org/officeDocument/2006/relationships/customXml" Target="../ink/ink1821.xml"/><Relationship Id="rId185" Type="http://schemas.openxmlformats.org/officeDocument/2006/relationships/image" Target="../media/image1873.png"/><Relationship Id="rId9" Type="http://schemas.openxmlformats.org/officeDocument/2006/relationships/image" Target="../media/image1785.png"/><Relationship Id="rId210" Type="http://schemas.openxmlformats.org/officeDocument/2006/relationships/customXml" Target="../ink/ink1844.xml"/><Relationship Id="rId26" Type="http://schemas.openxmlformats.org/officeDocument/2006/relationships/customXml" Target="../ink/ink1752.xml"/><Relationship Id="rId231" Type="http://schemas.openxmlformats.org/officeDocument/2006/relationships/image" Target="../media/image1896.png"/><Relationship Id="rId252" Type="http://schemas.openxmlformats.org/officeDocument/2006/relationships/customXml" Target="../ink/ink1865.xml"/><Relationship Id="rId47" Type="http://schemas.openxmlformats.org/officeDocument/2006/relationships/image" Target="../media/image1804.png"/><Relationship Id="rId68" Type="http://schemas.openxmlformats.org/officeDocument/2006/relationships/customXml" Target="../ink/ink1773.xml"/><Relationship Id="rId89" Type="http://schemas.openxmlformats.org/officeDocument/2006/relationships/image" Target="../media/image1825.png"/><Relationship Id="rId112" Type="http://schemas.openxmlformats.org/officeDocument/2006/relationships/customXml" Target="../ink/ink1795.xml"/><Relationship Id="rId133" Type="http://schemas.openxmlformats.org/officeDocument/2006/relationships/image" Target="../media/image1847.png"/><Relationship Id="rId154" Type="http://schemas.openxmlformats.org/officeDocument/2006/relationships/customXml" Target="../ink/ink1816.xml"/><Relationship Id="rId175" Type="http://schemas.openxmlformats.org/officeDocument/2006/relationships/image" Target="../media/image1868.png"/><Relationship Id="rId196" Type="http://schemas.openxmlformats.org/officeDocument/2006/relationships/customXml" Target="../ink/ink1837.xml"/><Relationship Id="rId200" Type="http://schemas.openxmlformats.org/officeDocument/2006/relationships/customXml" Target="../ink/ink1839.xml"/><Relationship Id="rId16" Type="http://schemas.openxmlformats.org/officeDocument/2006/relationships/customXml" Target="../ink/ink1747.xml"/><Relationship Id="rId221" Type="http://schemas.openxmlformats.org/officeDocument/2006/relationships/image" Target="../media/image1891.png"/><Relationship Id="rId242" Type="http://schemas.openxmlformats.org/officeDocument/2006/relationships/customXml" Target="../ink/ink1860.xml"/><Relationship Id="rId37" Type="http://schemas.openxmlformats.org/officeDocument/2006/relationships/image" Target="../media/image1799.png"/><Relationship Id="rId58" Type="http://schemas.openxmlformats.org/officeDocument/2006/relationships/customXml" Target="../ink/ink1768.xml"/><Relationship Id="rId79" Type="http://schemas.openxmlformats.org/officeDocument/2006/relationships/image" Target="../media/image1820.png"/><Relationship Id="rId102" Type="http://schemas.openxmlformats.org/officeDocument/2006/relationships/customXml" Target="../ink/ink1790.xml"/><Relationship Id="rId123" Type="http://schemas.openxmlformats.org/officeDocument/2006/relationships/image" Target="../media/image1842.png"/><Relationship Id="rId144" Type="http://schemas.openxmlformats.org/officeDocument/2006/relationships/customXml" Target="../ink/ink1811.xml"/><Relationship Id="rId90" Type="http://schemas.openxmlformats.org/officeDocument/2006/relationships/customXml" Target="../ink/ink1784.xml"/><Relationship Id="rId165" Type="http://schemas.openxmlformats.org/officeDocument/2006/relationships/image" Target="../media/image1863.png"/><Relationship Id="rId186" Type="http://schemas.openxmlformats.org/officeDocument/2006/relationships/customXml" Target="../ink/ink1832.xml"/><Relationship Id="rId211" Type="http://schemas.openxmlformats.org/officeDocument/2006/relationships/image" Target="../media/image1886.png"/><Relationship Id="rId232" Type="http://schemas.openxmlformats.org/officeDocument/2006/relationships/customXml" Target="../ink/ink1855.xml"/><Relationship Id="rId253" Type="http://schemas.openxmlformats.org/officeDocument/2006/relationships/image" Target="../media/image1907.png"/><Relationship Id="rId27" Type="http://schemas.openxmlformats.org/officeDocument/2006/relationships/image" Target="../media/image1794.png"/><Relationship Id="rId48" Type="http://schemas.openxmlformats.org/officeDocument/2006/relationships/customXml" Target="../ink/ink1763.xml"/><Relationship Id="rId69" Type="http://schemas.openxmlformats.org/officeDocument/2006/relationships/image" Target="../media/image1815.png"/><Relationship Id="rId113" Type="http://schemas.openxmlformats.org/officeDocument/2006/relationships/image" Target="../media/image1837.png"/><Relationship Id="rId134" Type="http://schemas.openxmlformats.org/officeDocument/2006/relationships/customXml" Target="../ink/ink1806.xml"/><Relationship Id="rId80" Type="http://schemas.openxmlformats.org/officeDocument/2006/relationships/customXml" Target="../ink/ink1779.xml"/><Relationship Id="rId155" Type="http://schemas.openxmlformats.org/officeDocument/2006/relationships/image" Target="../media/image1858.png"/><Relationship Id="rId176" Type="http://schemas.openxmlformats.org/officeDocument/2006/relationships/customXml" Target="../ink/ink1827.xml"/><Relationship Id="rId197" Type="http://schemas.openxmlformats.org/officeDocument/2006/relationships/image" Target="../media/image1879.png"/><Relationship Id="rId201" Type="http://schemas.openxmlformats.org/officeDocument/2006/relationships/image" Target="../media/image1881.png"/><Relationship Id="rId222" Type="http://schemas.openxmlformats.org/officeDocument/2006/relationships/customXml" Target="../ink/ink1850.xml"/><Relationship Id="rId243" Type="http://schemas.openxmlformats.org/officeDocument/2006/relationships/image" Target="../media/image1902.png"/><Relationship Id="rId17" Type="http://schemas.openxmlformats.org/officeDocument/2006/relationships/image" Target="../media/image1789.png"/><Relationship Id="rId38" Type="http://schemas.openxmlformats.org/officeDocument/2006/relationships/customXml" Target="../ink/ink1758.xml"/><Relationship Id="rId59" Type="http://schemas.openxmlformats.org/officeDocument/2006/relationships/image" Target="../media/image1810.png"/><Relationship Id="rId103" Type="http://schemas.openxmlformats.org/officeDocument/2006/relationships/image" Target="../media/image1832.png"/><Relationship Id="rId124" Type="http://schemas.openxmlformats.org/officeDocument/2006/relationships/customXml" Target="../ink/ink1801.xml"/><Relationship Id="rId70" Type="http://schemas.openxmlformats.org/officeDocument/2006/relationships/customXml" Target="../ink/ink1774.xml"/><Relationship Id="rId91" Type="http://schemas.openxmlformats.org/officeDocument/2006/relationships/image" Target="../media/image1826.png"/><Relationship Id="rId145" Type="http://schemas.openxmlformats.org/officeDocument/2006/relationships/image" Target="../media/image1853.png"/><Relationship Id="rId166" Type="http://schemas.openxmlformats.org/officeDocument/2006/relationships/customXml" Target="../ink/ink1822.xml"/><Relationship Id="rId187" Type="http://schemas.openxmlformats.org/officeDocument/2006/relationships/image" Target="../media/image1874.png"/><Relationship Id="rId1" Type="http://schemas.openxmlformats.org/officeDocument/2006/relationships/slideLayout" Target="../slideLayouts/slideLayout7.xml"/><Relationship Id="rId212" Type="http://schemas.openxmlformats.org/officeDocument/2006/relationships/customXml" Target="../ink/ink1845.xml"/><Relationship Id="rId233" Type="http://schemas.openxmlformats.org/officeDocument/2006/relationships/image" Target="../media/image1897.png"/><Relationship Id="rId254" Type="http://schemas.openxmlformats.org/officeDocument/2006/relationships/customXml" Target="../ink/ink1866.xml"/><Relationship Id="rId28" Type="http://schemas.openxmlformats.org/officeDocument/2006/relationships/customXml" Target="../ink/ink1753.xml"/><Relationship Id="rId49" Type="http://schemas.openxmlformats.org/officeDocument/2006/relationships/image" Target="../media/image1805.png"/><Relationship Id="rId114" Type="http://schemas.openxmlformats.org/officeDocument/2006/relationships/customXml" Target="../ink/ink1796.xml"/><Relationship Id="rId60" Type="http://schemas.openxmlformats.org/officeDocument/2006/relationships/customXml" Target="../ink/ink1769.xml"/><Relationship Id="rId81" Type="http://schemas.openxmlformats.org/officeDocument/2006/relationships/image" Target="../media/image1821.png"/><Relationship Id="rId135" Type="http://schemas.openxmlformats.org/officeDocument/2006/relationships/image" Target="../media/image1848.png"/><Relationship Id="rId156" Type="http://schemas.openxmlformats.org/officeDocument/2006/relationships/customXml" Target="../ink/ink1817.xml"/><Relationship Id="rId177" Type="http://schemas.openxmlformats.org/officeDocument/2006/relationships/image" Target="../media/image1869.png"/><Relationship Id="rId198" Type="http://schemas.openxmlformats.org/officeDocument/2006/relationships/customXml" Target="../ink/ink1838.xml"/><Relationship Id="rId202" Type="http://schemas.openxmlformats.org/officeDocument/2006/relationships/customXml" Target="../ink/ink1840.xml"/><Relationship Id="rId223" Type="http://schemas.openxmlformats.org/officeDocument/2006/relationships/image" Target="../media/image1892.png"/><Relationship Id="rId244" Type="http://schemas.openxmlformats.org/officeDocument/2006/relationships/customXml" Target="../ink/ink1861.xml"/><Relationship Id="rId18" Type="http://schemas.openxmlformats.org/officeDocument/2006/relationships/customXml" Target="../ink/ink1748.xml"/><Relationship Id="rId39" Type="http://schemas.openxmlformats.org/officeDocument/2006/relationships/image" Target="../media/image1800.png"/><Relationship Id="rId50" Type="http://schemas.openxmlformats.org/officeDocument/2006/relationships/customXml" Target="../ink/ink1764.xml"/><Relationship Id="rId104" Type="http://schemas.openxmlformats.org/officeDocument/2006/relationships/customXml" Target="../ink/ink1791.xml"/><Relationship Id="rId125" Type="http://schemas.openxmlformats.org/officeDocument/2006/relationships/image" Target="../media/image1843.png"/><Relationship Id="rId146" Type="http://schemas.openxmlformats.org/officeDocument/2006/relationships/customXml" Target="../ink/ink1812.xml"/><Relationship Id="rId167" Type="http://schemas.openxmlformats.org/officeDocument/2006/relationships/image" Target="../media/image1864.png"/><Relationship Id="rId188" Type="http://schemas.openxmlformats.org/officeDocument/2006/relationships/customXml" Target="../ink/ink1833.xml"/><Relationship Id="rId71" Type="http://schemas.openxmlformats.org/officeDocument/2006/relationships/image" Target="../media/image1816.png"/><Relationship Id="rId92" Type="http://schemas.openxmlformats.org/officeDocument/2006/relationships/customXml" Target="../ink/ink1785.xml"/><Relationship Id="rId213" Type="http://schemas.openxmlformats.org/officeDocument/2006/relationships/image" Target="../media/image1887.png"/><Relationship Id="rId234" Type="http://schemas.openxmlformats.org/officeDocument/2006/relationships/customXml" Target="../ink/ink1856.xml"/><Relationship Id="rId2" Type="http://schemas.openxmlformats.org/officeDocument/2006/relationships/notesSlide" Target="../notesSlides/notesSlide19.xml"/><Relationship Id="rId29" Type="http://schemas.openxmlformats.org/officeDocument/2006/relationships/image" Target="../media/image1795.png"/><Relationship Id="rId255" Type="http://schemas.openxmlformats.org/officeDocument/2006/relationships/image" Target="../media/image1908.png"/><Relationship Id="rId40" Type="http://schemas.openxmlformats.org/officeDocument/2006/relationships/customXml" Target="../ink/ink1759.xml"/><Relationship Id="rId115" Type="http://schemas.openxmlformats.org/officeDocument/2006/relationships/image" Target="../media/image1838.png"/><Relationship Id="rId136" Type="http://schemas.openxmlformats.org/officeDocument/2006/relationships/customXml" Target="../ink/ink1807.xml"/><Relationship Id="rId157" Type="http://schemas.openxmlformats.org/officeDocument/2006/relationships/image" Target="../media/image1859.png"/><Relationship Id="rId178" Type="http://schemas.openxmlformats.org/officeDocument/2006/relationships/customXml" Target="../ink/ink1828.xml"/><Relationship Id="rId61" Type="http://schemas.openxmlformats.org/officeDocument/2006/relationships/image" Target="../media/image1811.png"/><Relationship Id="rId82" Type="http://schemas.openxmlformats.org/officeDocument/2006/relationships/customXml" Target="../ink/ink1780.xml"/><Relationship Id="rId199" Type="http://schemas.openxmlformats.org/officeDocument/2006/relationships/image" Target="../media/image1880.png"/><Relationship Id="rId203" Type="http://schemas.openxmlformats.org/officeDocument/2006/relationships/image" Target="../media/image1882.png"/><Relationship Id="rId19" Type="http://schemas.openxmlformats.org/officeDocument/2006/relationships/image" Target="../media/image1790.png"/><Relationship Id="rId224" Type="http://schemas.openxmlformats.org/officeDocument/2006/relationships/customXml" Target="../ink/ink1851.xml"/><Relationship Id="rId245" Type="http://schemas.openxmlformats.org/officeDocument/2006/relationships/image" Target="../media/image1903.png"/><Relationship Id="rId30" Type="http://schemas.openxmlformats.org/officeDocument/2006/relationships/customXml" Target="../ink/ink1754.xml"/><Relationship Id="rId105" Type="http://schemas.openxmlformats.org/officeDocument/2006/relationships/image" Target="../media/image1833.png"/><Relationship Id="rId126" Type="http://schemas.openxmlformats.org/officeDocument/2006/relationships/customXml" Target="../ink/ink1802.xml"/><Relationship Id="rId147" Type="http://schemas.openxmlformats.org/officeDocument/2006/relationships/image" Target="../media/image1854.png"/><Relationship Id="rId168" Type="http://schemas.openxmlformats.org/officeDocument/2006/relationships/customXml" Target="../ink/ink1823.xml"/><Relationship Id="rId51" Type="http://schemas.openxmlformats.org/officeDocument/2006/relationships/image" Target="../media/image1806.png"/><Relationship Id="rId72" Type="http://schemas.openxmlformats.org/officeDocument/2006/relationships/customXml" Target="../ink/ink1775.xml"/><Relationship Id="rId93" Type="http://schemas.openxmlformats.org/officeDocument/2006/relationships/image" Target="../media/image1827.png"/><Relationship Id="rId189" Type="http://schemas.openxmlformats.org/officeDocument/2006/relationships/image" Target="../media/image1875.png"/><Relationship Id="rId3" Type="http://schemas.openxmlformats.org/officeDocument/2006/relationships/image" Target="../media/image1782.jpeg"/><Relationship Id="rId214" Type="http://schemas.openxmlformats.org/officeDocument/2006/relationships/customXml" Target="../ink/ink1846.xml"/><Relationship Id="rId235" Type="http://schemas.openxmlformats.org/officeDocument/2006/relationships/image" Target="../media/image1898.png"/><Relationship Id="rId256" Type="http://schemas.openxmlformats.org/officeDocument/2006/relationships/customXml" Target="../ink/ink1867.xml"/><Relationship Id="rId116" Type="http://schemas.openxmlformats.org/officeDocument/2006/relationships/customXml" Target="../ink/ink1797.xml"/><Relationship Id="rId137" Type="http://schemas.openxmlformats.org/officeDocument/2006/relationships/image" Target="../media/image1849.png"/><Relationship Id="rId158" Type="http://schemas.openxmlformats.org/officeDocument/2006/relationships/customXml" Target="../ink/ink1818.xml"/><Relationship Id="rId20" Type="http://schemas.openxmlformats.org/officeDocument/2006/relationships/customXml" Target="../ink/ink1749.xml"/><Relationship Id="rId41" Type="http://schemas.openxmlformats.org/officeDocument/2006/relationships/image" Target="../media/image1801.png"/><Relationship Id="rId62" Type="http://schemas.openxmlformats.org/officeDocument/2006/relationships/customXml" Target="../ink/ink1770.xml"/><Relationship Id="rId83" Type="http://schemas.openxmlformats.org/officeDocument/2006/relationships/image" Target="../media/image1822.png"/><Relationship Id="rId179" Type="http://schemas.openxmlformats.org/officeDocument/2006/relationships/image" Target="../media/image1870.png"/><Relationship Id="rId190" Type="http://schemas.openxmlformats.org/officeDocument/2006/relationships/customXml" Target="../ink/ink1834.xml"/><Relationship Id="rId204" Type="http://schemas.openxmlformats.org/officeDocument/2006/relationships/customXml" Target="../ink/ink1841.xml"/><Relationship Id="rId225" Type="http://schemas.openxmlformats.org/officeDocument/2006/relationships/image" Target="../media/image1893.png"/><Relationship Id="rId246" Type="http://schemas.openxmlformats.org/officeDocument/2006/relationships/customXml" Target="../ink/ink1862.xml"/><Relationship Id="rId106" Type="http://schemas.openxmlformats.org/officeDocument/2006/relationships/customXml" Target="../ink/ink1792.xml"/><Relationship Id="rId127" Type="http://schemas.openxmlformats.org/officeDocument/2006/relationships/image" Target="../media/image1844.png"/><Relationship Id="rId10" Type="http://schemas.openxmlformats.org/officeDocument/2006/relationships/customXml" Target="../ink/ink1744.xml"/><Relationship Id="rId31" Type="http://schemas.openxmlformats.org/officeDocument/2006/relationships/image" Target="../media/image1796.png"/><Relationship Id="rId52" Type="http://schemas.openxmlformats.org/officeDocument/2006/relationships/customXml" Target="../ink/ink1765.xml"/><Relationship Id="rId73" Type="http://schemas.openxmlformats.org/officeDocument/2006/relationships/image" Target="../media/image1817.png"/><Relationship Id="rId94" Type="http://schemas.openxmlformats.org/officeDocument/2006/relationships/customXml" Target="../ink/ink1786.xml"/><Relationship Id="rId148" Type="http://schemas.openxmlformats.org/officeDocument/2006/relationships/customXml" Target="../ink/ink1813.xml"/><Relationship Id="rId169" Type="http://schemas.openxmlformats.org/officeDocument/2006/relationships/image" Target="../media/image1865.png"/><Relationship Id="rId4" Type="http://schemas.openxmlformats.org/officeDocument/2006/relationships/image" Target="../media/image1783.jpg"/><Relationship Id="rId180" Type="http://schemas.openxmlformats.org/officeDocument/2006/relationships/customXml" Target="../ink/ink1829.xml"/><Relationship Id="rId215" Type="http://schemas.openxmlformats.org/officeDocument/2006/relationships/image" Target="../media/image1888.png"/><Relationship Id="rId236" Type="http://schemas.openxmlformats.org/officeDocument/2006/relationships/customXml" Target="../ink/ink1857.xml"/><Relationship Id="rId257" Type="http://schemas.openxmlformats.org/officeDocument/2006/relationships/image" Target="../media/image1909.png"/><Relationship Id="rId42" Type="http://schemas.openxmlformats.org/officeDocument/2006/relationships/customXml" Target="../ink/ink1760.xml"/><Relationship Id="rId84" Type="http://schemas.openxmlformats.org/officeDocument/2006/relationships/customXml" Target="../ink/ink1781.xml"/><Relationship Id="rId138" Type="http://schemas.openxmlformats.org/officeDocument/2006/relationships/customXml" Target="../ink/ink1808.xml"/></Relationships>
</file>

<file path=ppt/slides/_rels/slide27.xml.rels><?xml version="1.0" encoding="UTF-8" standalone="yes"?>
<Relationships xmlns="http://schemas.openxmlformats.org/package/2006/relationships"><Relationship Id="rId117" Type="http://schemas.openxmlformats.org/officeDocument/2006/relationships/image" Target="../media/image1968.png"/><Relationship Id="rId21" Type="http://schemas.openxmlformats.org/officeDocument/2006/relationships/image" Target="../media/image1920.png"/><Relationship Id="rId42" Type="http://schemas.openxmlformats.org/officeDocument/2006/relationships/customXml" Target="../ink/ink1881.xml"/><Relationship Id="rId63" Type="http://schemas.openxmlformats.org/officeDocument/2006/relationships/image" Target="../media/image1941.png"/><Relationship Id="rId84" Type="http://schemas.openxmlformats.org/officeDocument/2006/relationships/customXml" Target="../ink/ink1902.xml"/><Relationship Id="rId138" Type="http://schemas.openxmlformats.org/officeDocument/2006/relationships/customXml" Target="../ink/ink1929.xml"/><Relationship Id="rId159" Type="http://schemas.openxmlformats.org/officeDocument/2006/relationships/image" Target="../media/image1989.png"/><Relationship Id="rId170" Type="http://schemas.openxmlformats.org/officeDocument/2006/relationships/customXml" Target="../ink/ink1945.xml"/><Relationship Id="rId191" Type="http://schemas.openxmlformats.org/officeDocument/2006/relationships/image" Target="../media/image2005.png"/><Relationship Id="rId107" Type="http://schemas.openxmlformats.org/officeDocument/2006/relationships/image" Target="../media/image1963.png"/><Relationship Id="rId11" Type="http://schemas.openxmlformats.org/officeDocument/2006/relationships/image" Target="../media/image1917.png"/><Relationship Id="rId32" Type="http://schemas.openxmlformats.org/officeDocument/2006/relationships/customXml" Target="../ink/ink1876.xml"/><Relationship Id="rId53" Type="http://schemas.openxmlformats.org/officeDocument/2006/relationships/image" Target="../media/image1936.png"/><Relationship Id="rId74" Type="http://schemas.openxmlformats.org/officeDocument/2006/relationships/customXml" Target="../ink/ink1897.xml"/><Relationship Id="rId128" Type="http://schemas.openxmlformats.org/officeDocument/2006/relationships/customXml" Target="../ink/ink1924.xml"/><Relationship Id="rId149" Type="http://schemas.openxmlformats.org/officeDocument/2006/relationships/image" Target="../media/image1984.png"/><Relationship Id="rId5" Type="http://schemas.openxmlformats.org/officeDocument/2006/relationships/oleObject" Target="../embeddings/oleObject9.bin"/><Relationship Id="rId95" Type="http://schemas.openxmlformats.org/officeDocument/2006/relationships/image" Target="../media/image1957.png"/><Relationship Id="rId160" Type="http://schemas.openxmlformats.org/officeDocument/2006/relationships/customXml" Target="../ink/ink1940.xml"/><Relationship Id="rId181" Type="http://schemas.openxmlformats.org/officeDocument/2006/relationships/image" Target="../media/image2000.png"/><Relationship Id="rId22" Type="http://schemas.openxmlformats.org/officeDocument/2006/relationships/customXml" Target="../ink/ink1871.xml"/><Relationship Id="rId43" Type="http://schemas.openxmlformats.org/officeDocument/2006/relationships/image" Target="../media/image1931.png"/><Relationship Id="rId64" Type="http://schemas.openxmlformats.org/officeDocument/2006/relationships/customXml" Target="../ink/ink1892.xml"/><Relationship Id="rId118" Type="http://schemas.openxmlformats.org/officeDocument/2006/relationships/customXml" Target="../ink/ink1919.xml"/><Relationship Id="rId139" Type="http://schemas.openxmlformats.org/officeDocument/2006/relationships/image" Target="../media/image1979.png"/><Relationship Id="rId85" Type="http://schemas.openxmlformats.org/officeDocument/2006/relationships/image" Target="../media/image1952.png"/><Relationship Id="rId150" Type="http://schemas.openxmlformats.org/officeDocument/2006/relationships/customXml" Target="../ink/ink1935.xml"/><Relationship Id="rId171" Type="http://schemas.openxmlformats.org/officeDocument/2006/relationships/image" Target="../media/image1995.png"/><Relationship Id="rId192" Type="http://schemas.openxmlformats.org/officeDocument/2006/relationships/customXml" Target="../ink/ink1956.xml"/><Relationship Id="rId12" Type="http://schemas.openxmlformats.org/officeDocument/2006/relationships/oleObject" Target="../embeddings/oleObject11.bin"/><Relationship Id="rId33" Type="http://schemas.openxmlformats.org/officeDocument/2006/relationships/image" Target="../media/image1926.png"/><Relationship Id="rId108" Type="http://schemas.openxmlformats.org/officeDocument/2006/relationships/customXml" Target="../ink/ink1914.xml"/><Relationship Id="rId129" Type="http://schemas.openxmlformats.org/officeDocument/2006/relationships/image" Target="../media/image1974.png"/><Relationship Id="rId54" Type="http://schemas.openxmlformats.org/officeDocument/2006/relationships/customXml" Target="../ink/ink1887.xml"/><Relationship Id="rId75" Type="http://schemas.openxmlformats.org/officeDocument/2006/relationships/image" Target="../media/image1947.png"/><Relationship Id="rId96" Type="http://schemas.openxmlformats.org/officeDocument/2006/relationships/customXml" Target="../ink/ink1908.xml"/><Relationship Id="rId140" Type="http://schemas.openxmlformats.org/officeDocument/2006/relationships/customXml" Target="../ink/ink1930.xml"/><Relationship Id="rId161" Type="http://schemas.openxmlformats.org/officeDocument/2006/relationships/image" Target="../media/image1990.png"/><Relationship Id="rId182" Type="http://schemas.openxmlformats.org/officeDocument/2006/relationships/customXml" Target="../ink/ink1951.xml"/><Relationship Id="rId6" Type="http://schemas.openxmlformats.org/officeDocument/2006/relationships/image" Target="../media/image1913.emf"/><Relationship Id="rId23" Type="http://schemas.openxmlformats.org/officeDocument/2006/relationships/image" Target="../media/image1921.png"/><Relationship Id="rId119" Type="http://schemas.openxmlformats.org/officeDocument/2006/relationships/image" Target="../media/image1969.png"/><Relationship Id="rId44" Type="http://schemas.openxmlformats.org/officeDocument/2006/relationships/customXml" Target="../ink/ink1882.xml"/><Relationship Id="rId65" Type="http://schemas.openxmlformats.org/officeDocument/2006/relationships/image" Target="../media/image1942.png"/><Relationship Id="rId86" Type="http://schemas.openxmlformats.org/officeDocument/2006/relationships/customXml" Target="../ink/ink1903.xml"/><Relationship Id="rId130" Type="http://schemas.openxmlformats.org/officeDocument/2006/relationships/customXml" Target="../ink/ink1925.xml"/><Relationship Id="rId151" Type="http://schemas.openxmlformats.org/officeDocument/2006/relationships/image" Target="../media/image1985.png"/><Relationship Id="rId172" Type="http://schemas.openxmlformats.org/officeDocument/2006/relationships/customXml" Target="../ink/ink1946.xml"/><Relationship Id="rId193" Type="http://schemas.openxmlformats.org/officeDocument/2006/relationships/image" Target="../media/image2006.png"/><Relationship Id="rId13" Type="http://schemas.openxmlformats.org/officeDocument/2006/relationships/image" Target="../media/image1918.emf"/><Relationship Id="rId109" Type="http://schemas.openxmlformats.org/officeDocument/2006/relationships/image" Target="../media/image1964.png"/><Relationship Id="rId34" Type="http://schemas.openxmlformats.org/officeDocument/2006/relationships/customXml" Target="../ink/ink1877.xml"/><Relationship Id="rId50" Type="http://schemas.openxmlformats.org/officeDocument/2006/relationships/customXml" Target="../ink/ink1885.xml"/><Relationship Id="rId55" Type="http://schemas.openxmlformats.org/officeDocument/2006/relationships/image" Target="../media/image1937.png"/><Relationship Id="rId76" Type="http://schemas.openxmlformats.org/officeDocument/2006/relationships/customXml" Target="../ink/ink1898.xml"/><Relationship Id="rId97" Type="http://schemas.openxmlformats.org/officeDocument/2006/relationships/image" Target="../media/image1958.png"/><Relationship Id="rId104" Type="http://schemas.openxmlformats.org/officeDocument/2006/relationships/customXml" Target="../ink/ink1912.xml"/><Relationship Id="rId120" Type="http://schemas.openxmlformats.org/officeDocument/2006/relationships/customXml" Target="../ink/ink1920.xml"/><Relationship Id="rId125" Type="http://schemas.openxmlformats.org/officeDocument/2006/relationships/image" Target="../media/image1972.png"/><Relationship Id="rId141" Type="http://schemas.openxmlformats.org/officeDocument/2006/relationships/image" Target="../media/image1980.png"/><Relationship Id="rId146" Type="http://schemas.openxmlformats.org/officeDocument/2006/relationships/customXml" Target="../ink/ink1933.xml"/><Relationship Id="rId167" Type="http://schemas.openxmlformats.org/officeDocument/2006/relationships/image" Target="../media/image1993.png"/><Relationship Id="rId188" Type="http://schemas.openxmlformats.org/officeDocument/2006/relationships/customXml" Target="../ink/ink1954.xml"/><Relationship Id="rId7" Type="http://schemas.openxmlformats.org/officeDocument/2006/relationships/oleObject" Target="../embeddings/oleObject10.bin"/><Relationship Id="rId71" Type="http://schemas.openxmlformats.org/officeDocument/2006/relationships/image" Target="../media/image1945.png"/><Relationship Id="rId92" Type="http://schemas.openxmlformats.org/officeDocument/2006/relationships/customXml" Target="../ink/ink1906.xml"/><Relationship Id="rId162" Type="http://schemas.openxmlformats.org/officeDocument/2006/relationships/customXml" Target="../ink/ink1941.xml"/><Relationship Id="rId183" Type="http://schemas.openxmlformats.org/officeDocument/2006/relationships/image" Target="../media/image2001.png"/><Relationship Id="rId2" Type="http://schemas.openxmlformats.org/officeDocument/2006/relationships/notesSlide" Target="../notesSlides/notesSlide20.xml"/><Relationship Id="rId29" Type="http://schemas.openxmlformats.org/officeDocument/2006/relationships/image" Target="../media/image1924.png"/><Relationship Id="rId24" Type="http://schemas.openxmlformats.org/officeDocument/2006/relationships/customXml" Target="../ink/ink1872.xml"/><Relationship Id="rId40" Type="http://schemas.openxmlformats.org/officeDocument/2006/relationships/customXml" Target="../ink/ink1880.xml"/><Relationship Id="rId45" Type="http://schemas.openxmlformats.org/officeDocument/2006/relationships/image" Target="../media/image1932.png"/><Relationship Id="rId66" Type="http://schemas.openxmlformats.org/officeDocument/2006/relationships/customXml" Target="../ink/ink1893.xml"/><Relationship Id="rId87" Type="http://schemas.openxmlformats.org/officeDocument/2006/relationships/image" Target="../media/image1953.png"/><Relationship Id="rId110" Type="http://schemas.openxmlformats.org/officeDocument/2006/relationships/customXml" Target="../ink/ink1915.xml"/><Relationship Id="rId115" Type="http://schemas.openxmlformats.org/officeDocument/2006/relationships/image" Target="../media/image1967.png"/><Relationship Id="rId131" Type="http://schemas.openxmlformats.org/officeDocument/2006/relationships/image" Target="../media/image1975.png"/><Relationship Id="rId136" Type="http://schemas.openxmlformats.org/officeDocument/2006/relationships/customXml" Target="../ink/ink1928.xml"/><Relationship Id="rId157" Type="http://schemas.openxmlformats.org/officeDocument/2006/relationships/image" Target="../media/image1988.png"/><Relationship Id="rId178" Type="http://schemas.openxmlformats.org/officeDocument/2006/relationships/customXml" Target="../ink/ink1949.xml"/><Relationship Id="rId61" Type="http://schemas.openxmlformats.org/officeDocument/2006/relationships/image" Target="../media/image1940.png"/><Relationship Id="rId82" Type="http://schemas.openxmlformats.org/officeDocument/2006/relationships/customXml" Target="../ink/ink1901.xml"/><Relationship Id="rId152" Type="http://schemas.openxmlformats.org/officeDocument/2006/relationships/customXml" Target="../ink/ink1936.xml"/><Relationship Id="rId173" Type="http://schemas.openxmlformats.org/officeDocument/2006/relationships/image" Target="../media/image1996.png"/><Relationship Id="rId19" Type="http://schemas.openxmlformats.org/officeDocument/2006/relationships/oleObject" Target="../embeddings/oleObject16.bin"/><Relationship Id="rId14" Type="http://schemas.openxmlformats.org/officeDocument/2006/relationships/oleObject" Target="../embeddings/oleObject12.bin"/><Relationship Id="rId30" Type="http://schemas.openxmlformats.org/officeDocument/2006/relationships/customXml" Target="../ink/ink1875.xml"/><Relationship Id="rId35" Type="http://schemas.openxmlformats.org/officeDocument/2006/relationships/image" Target="../media/image1927.png"/><Relationship Id="rId56" Type="http://schemas.openxmlformats.org/officeDocument/2006/relationships/customXml" Target="../ink/ink1888.xml"/><Relationship Id="rId77" Type="http://schemas.openxmlformats.org/officeDocument/2006/relationships/image" Target="../media/image1948.png"/><Relationship Id="rId100" Type="http://schemas.openxmlformats.org/officeDocument/2006/relationships/customXml" Target="../ink/ink1910.xml"/><Relationship Id="rId105" Type="http://schemas.openxmlformats.org/officeDocument/2006/relationships/image" Target="../media/image1962.png"/><Relationship Id="rId126" Type="http://schemas.openxmlformats.org/officeDocument/2006/relationships/customXml" Target="../ink/ink1923.xml"/><Relationship Id="rId147" Type="http://schemas.openxmlformats.org/officeDocument/2006/relationships/image" Target="../media/image1983.png"/><Relationship Id="rId168" Type="http://schemas.openxmlformats.org/officeDocument/2006/relationships/customXml" Target="../ink/ink1944.xml"/><Relationship Id="rId8" Type="http://schemas.openxmlformats.org/officeDocument/2006/relationships/image" Target="../media/image1914.emf"/><Relationship Id="rId51" Type="http://schemas.openxmlformats.org/officeDocument/2006/relationships/image" Target="../media/image1935.png"/><Relationship Id="rId72" Type="http://schemas.openxmlformats.org/officeDocument/2006/relationships/customXml" Target="../ink/ink1896.xml"/><Relationship Id="rId93" Type="http://schemas.openxmlformats.org/officeDocument/2006/relationships/image" Target="../media/image1956.png"/><Relationship Id="rId98" Type="http://schemas.openxmlformats.org/officeDocument/2006/relationships/customXml" Target="../ink/ink1909.xml"/><Relationship Id="rId121" Type="http://schemas.openxmlformats.org/officeDocument/2006/relationships/image" Target="../media/image1970.png"/><Relationship Id="rId142" Type="http://schemas.openxmlformats.org/officeDocument/2006/relationships/customXml" Target="../ink/ink1931.xml"/><Relationship Id="rId163" Type="http://schemas.openxmlformats.org/officeDocument/2006/relationships/image" Target="../media/image1991.png"/><Relationship Id="rId184" Type="http://schemas.openxmlformats.org/officeDocument/2006/relationships/customXml" Target="../ink/ink1952.xml"/><Relationship Id="rId189" Type="http://schemas.openxmlformats.org/officeDocument/2006/relationships/image" Target="../media/image2004.png"/><Relationship Id="rId3" Type="http://schemas.openxmlformats.org/officeDocument/2006/relationships/oleObject" Target="../embeddings/oleObject8.bin"/><Relationship Id="rId25" Type="http://schemas.openxmlformats.org/officeDocument/2006/relationships/image" Target="../media/image1922.png"/><Relationship Id="rId46" Type="http://schemas.openxmlformats.org/officeDocument/2006/relationships/customXml" Target="../ink/ink1883.xml"/><Relationship Id="rId67" Type="http://schemas.openxmlformats.org/officeDocument/2006/relationships/image" Target="../media/image1943.png"/><Relationship Id="rId116" Type="http://schemas.openxmlformats.org/officeDocument/2006/relationships/customXml" Target="../ink/ink1918.xml"/><Relationship Id="rId137" Type="http://schemas.openxmlformats.org/officeDocument/2006/relationships/image" Target="../media/image1978.png"/><Relationship Id="rId158" Type="http://schemas.openxmlformats.org/officeDocument/2006/relationships/customXml" Target="../ink/ink1939.xml"/><Relationship Id="rId20" Type="http://schemas.openxmlformats.org/officeDocument/2006/relationships/customXml" Target="../ink/ink1870.xml"/><Relationship Id="rId41" Type="http://schemas.openxmlformats.org/officeDocument/2006/relationships/image" Target="../media/image1930.png"/><Relationship Id="rId62" Type="http://schemas.openxmlformats.org/officeDocument/2006/relationships/customXml" Target="../ink/ink1891.xml"/><Relationship Id="rId83" Type="http://schemas.openxmlformats.org/officeDocument/2006/relationships/image" Target="../media/image1951.png"/><Relationship Id="rId88" Type="http://schemas.openxmlformats.org/officeDocument/2006/relationships/customXml" Target="../ink/ink1904.xml"/><Relationship Id="rId111" Type="http://schemas.openxmlformats.org/officeDocument/2006/relationships/image" Target="../media/image1965.png"/><Relationship Id="rId132" Type="http://schemas.openxmlformats.org/officeDocument/2006/relationships/customXml" Target="../ink/ink1926.xml"/><Relationship Id="rId153" Type="http://schemas.openxmlformats.org/officeDocument/2006/relationships/image" Target="../media/image1986.png"/><Relationship Id="rId174" Type="http://schemas.openxmlformats.org/officeDocument/2006/relationships/customXml" Target="../ink/ink1947.xml"/><Relationship Id="rId179" Type="http://schemas.openxmlformats.org/officeDocument/2006/relationships/image" Target="../media/image1999.png"/><Relationship Id="rId190" Type="http://schemas.openxmlformats.org/officeDocument/2006/relationships/customXml" Target="../ink/ink1955.xml"/><Relationship Id="rId15" Type="http://schemas.openxmlformats.org/officeDocument/2006/relationships/oleObject" Target="../embeddings/oleObject13.bin"/><Relationship Id="rId36" Type="http://schemas.openxmlformats.org/officeDocument/2006/relationships/customXml" Target="../ink/ink1878.xml"/><Relationship Id="rId57" Type="http://schemas.openxmlformats.org/officeDocument/2006/relationships/image" Target="../media/image1938.png"/><Relationship Id="rId106" Type="http://schemas.openxmlformats.org/officeDocument/2006/relationships/customXml" Target="../ink/ink1913.xml"/><Relationship Id="rId127" Type="http://schemas.openxmlformats.org/officeDocument/2006/relationships/image" Target="../media/image1973.png"/><Relationship Id="rId10" Type="http://schemas.openxmlformats.org/officeDocument/2006/relationships/image" Target="../media/image1916.png"/><Relationship Id="rId31" Type="http://schemas.openxmlformats.org/officeDocument/2006/relationships/image" Target="../media/image1925.png"/><Relationship Id="rId52" Type="http://schemas.openxmlformats.org/officeDocument/2006/relationships/customXml" Target="../ink/ink1886.xml"/><Relationship Id="rId73" Type="http://schemas.openxmlformats.org/officeDocument/2006/relationships/image" Target="../media/image1946.png"/><Relationship Id="rId78" Type="http://schemas.openxmlformats.org/officeDocument/2006/relationships/customXml" Target="../ink/ink1899.xml"/><Relationship Id="rId94" Type="http://schemas.openxmlformats.org/officeDocument/2006/relationships/customXml" Target="../ink/ink1907.xml"/><Relationship Id="rId99" Type="http://schemas.openxmlformats.org/officeDocument/2006/relationships/image" Target="../media/image1959.png"/><Relationship Id="rId101" Type="http://schemas.openxmlformats.org/officeDocument/2006/relationships/image" Target="../media/image1960.png"/><Relationship Id="rId122" Type="http://schemas.openxmlformats.org/officeDocument/2006/relationships/customXml" Target="../ink/ink1921.xml"/><Relationship Id="rId143" Type="http://schemas.openxmlformats.org/officeDocument/2006/relationships/image" Target="../media/image1981.png"/><Relationship Id="rId148" Type="http://schemas.openxmlformats.org/officeDocument/2006/relationships/customXml" Target="../ink/ink1934.xml"/><Relationship Id="rId164" Type="http://schemas.openxmlformats.org/officeDocument/2006/relationships/customXml" Target="../ink/ink1942.xml"/><Relationship Id="rId169" Type="http://schemas.openxmlformats.org/officeDocument/2006/relationships/image" Target="../media/image1994.png"/><Relationship Id="rId185" Type="http://schemas.openxmlformats.org/officeDocument/2006/relationships/image" Target="../media/image2002.png"/><Relationship Id="rId4" Type="http://schemas.openxmlformats.org/officeDocument/2006/relationships/image" Target="../media/image1912.emf"/><Relationship Id="rId9" Type="http://schemas.openxmlformats.org/officeDocument/2006/relationships/image" Target="../media/image1915.png"/><Relationship Id="rId180" Type="http://schemas.openxmlformats.org/officeDocument/2006/relationships/customXml" Target="../ink/ink1950.xml"/><Relationship Id="rId26" Type="http://schemas.openxmlformats.org/officeDocument/2006/relationships/customXml" Target="../ink/ink1873.xml"/><Relationship Id="rId47" Type="http://schemas.openxmlformats.org/officeDocument/2006/relationships/image" Target="../media/image1933.png"/><Relationship Id="rId68" Type="http://schemas.openxmlformats.org/officeDocument/2006/relationships/customXml" Target="../ink/ink1894.xml"/><Relationship Id="rId89" Type="http://schemas.openxmlformats.org/officeDocument/2006/relationships/image" Target="../media/image1954.png"/><Relationship Id="rId112" Type="http://schemas.openxmlformats.org/officeDocument/2006/relationships/customXml" Target="../ink/ink1916.xml"/><Relationship Id="rId133" Type="http://schemas.openxmlformats.org/officeDocument/2006/relationships/image" Target="../media/image1976.png"/><Relationship Id="rId154" Type="http://schemas.openxmlformats.org/officeDocument/2006/relationships/customXml" Target="../ink/ink1937.xml"/><Relationship Id="rId175" Type="http://schemas.openxmlformats.org/officeDocument/2006/relationships/image" Target="../media/image1997.png"/><Relationship Id="rId16" Type="http://schemas.openxmlformats.org/officeDocument/2006/relationships/image" Target="../media/image1919.emf"/><Relationship Id="rId37" Type="http://schemas.openxmlformats.org/officeDocument/2006/relationships/image" Target="../media/image1928.png"/><Relationship Id="rId58" Type="http://schemas.openxmlformats.org/officeDocument/2006/relationships/customXml" Target="../ink/ink1889.xml"/><Relationship Id="rId79" Type="http://schemas.openxmlformats.org/officeDocument/2006/relationships/image" Target="../media/image1949.png"/><Relationship Id="rId102" Type="http://schemas.openxmlformats.org/officeDocument/2006/relationships/customXml" Target="../ink/ink1911.xml"/><Relationship Id="rId123" Type="http://schemas.openxmlformats.org/officeDocument/2006/relationships/image" Target="../media/image1971.png"/><Relationship Id="rId144" Type="http://schemas.openxmlformats.org/officeDocument/2006/relationships/customXml" Target="../ink/ink1932.xml"/><Relationship Id="rId90" Type="http://schemas.openxmlformats.org/officeDocument/2006/relationships/customXml" Target="../ink/ink1905.xml"/><Relationship Id="rId165" Type="http://schemas.openxmlformats.org/officeDocument/2006/relationships/image" Target="../media/image1992.png"/><Relationship Id="rId186" Type="http://schemas.openxmlformats.org/officeDocument/2006/relationships/customXml" Target="../ink/ink1953.xml"/><Relationship Id="rId27" Type="http://schemas.openxmlformats.org/officeDocument/2006/relationships/image" Target="../media/image1923.png"/><Relationship Id="rId48" Type="http://schemas.openxmlformats.org/officeDocument/2006/relationships/customXml" Target="../ink/ink1884.xml"/><Relationship Id="rId69" Type="http://schemas.openxmlformats.org/officeDocument/2006/relationships/image" Target="../media/image1944.png"/><Relationship Id="rId113" Type="http://schemas.openxmlformats.org/officeDocument/2006/relationships/image" Target="../media/image1966.png"/><Relationship Id="rId134" Type="http://schemas.openxmlformats.org/officeDocument/2006/relationships/customXml" Target="../ink/ink1927.xml"/><Relationship Id="rId80" Type="http://schemas.openxmlformats.org/officeDocument/2006/relationships/customXml" Target="../ink/ink1900.xml"/><Relationship Id="rId155" Type="http://schemas.openxmlformats.org/officeDocument/2006/relationships/image" Target="../media/image1987.png"/><Relationship Id="rId176" Type="http://schemas.openxmlformats.org/officeDocument/2006/relationships/customXml" Target="../ink/ink1948.xml"/><Relationship Id="rId17" Type="http://schemas.openxmlformats.org/officeDocument/2006/relationships/oleObject" Target="../embeddings/oleObject14.bin"/><Relationship Id="rId38" Type="http://schemas.openxmlformats.org/officeDocument/2006/relationships/customXml" Target="../ink/ink1879.xml"/><Relationship Id="rId59" Type="http://schemas.openxmlformats.org/officeDocument/2006/relationships/image" Target="../media/image1939.png"/><Relationship Id="rId103" Type="http://schemas.openxmlformats.org/officeDocument/2006/relationships/image" Target="../media/image1961.png"/><Relationship Id="rId124" Type="http://schemas.openxmlformats.org/officeDocument/2006/relationships/customXml" Target="../ink/ink1922.xml"/><Relationship Id="rId70" Type="http://schemas.openxmlformats.org/officeDocument/2006/relationships/customXml" Target="../ink/ink1895.xml"/><Relationship Id="rId91" Type="http://schemas.openxmlformats.org/officeDocument/2006/relationships/image" Target="../media/image1955.png"/><Relationship Id="rId145" Type="http://schemas.openxmlformats.org/officeDocument/2006/relationships/image" Target="../media/image1982.png"/><Relationship Id="rId166" Type="http://schemas.openxmlformats.org/officeDocument/2006/relationships/customXml" Target="../ink/ink1943.xml"/><Relationship Id="rId187" Type="http://schemas.openxmlformats.org/officeDocument/2006/relationships/image" Target="../media/image2003.png"/><Relationship Id="rId1" Type="http://schemas.openxmlformats.org/officeDocument/2006/relationships/slideLayout" Target="../slideLayouts/slideLayout7.xml"/><Relationship Id="rId28" Type="http://schemas.openxmlformats.org/officeDocument/2006/relationships/customXml" Target="../ink/ink1874.xml"/><Relationship Id="rId49" Type="http://schemas.openxmlformats.org/officeDocument/2006/relationships/image" Target="../media/image1934.png"/><Relationship Id="rId114" Type="http://schemas.openxmlformats.org/officeDocument/2006/relationships/customXml" Target="../ink/ink1917.xml"/><Relationship Id="rId60" Type="http://schemas.openxmlformats.org/officeDocument/2006/relationships/customXml" Target="../ink/ink1890.xml"/><Relationship Id="rId81" Type="http://schemas.openxmlformats.org/officeDocument/2006/relationships/image" Target="../media/image1950.png"/><Relationship Id="rId135" Type="http://schemas.openxmlformats.org/officeDocument/2006/relationships/image" Target="../media/image1977.png"/><Relationship Id="rId156" Type="http://schemas.openxmlformats.org/officeDocument/2006/relationships/customXml" Target="../ink/ink1938.xml"/><Relationship Id="rId177" Type="http://schemas.openxmlformats.org/officeDocument/2006/relationships/image" Target="../media/image1998.png"/><Relationship Id="rId18" Type="http://schemas.openxmlformats.org/officeDocument/2006/relationships/oleObject" Target="../embeddings/oleObject15.bin"/><Relationship Id="rId39" Type="http://schemas.openxmlformats.org/officeDocument/2006/relationships/image" Target="../media/image1929.png"/></Relationships>
</file>

<file path=ppt/slides/_rels/slide28.xml.rels><?xml version="1.0" encoding="UTF-8" standalone="yes"?>
<Relationships xmlns="http://schemas.openxmlformats.org/package/2006/relationships"><Relationship Id="rId26" Type="http://schemas.openxmlformats.org/officeDocument/2006/relationships/image" Target="../media/image2019.png"/><Relationship Id="rId21" Type="http://schemas.openxmlformats.org/officeDocument/2006/relationships/customXml" Target="../ink/ink1965.xml"/><Relationship Id="rId42" Type="http://schemas.openxmlformats.org/officeDocument/2006/relationships/image" Target="../media/image2027.png"/><Relationship Id="rId47" Type="http://schemas.openxmlformats.org/officeDocument/2006/relationships/customXml" Target="../ink/ink1978.xml"/><Relationship Id="rId63" Type="http://schemas.openxmlformats.org/officeDocument/2006/relationships/customXml" Target="../ink/ink1986.xml"/><Relationship Id="rId68" Type="http://schemas.openxmlformats.org/officeDocument/2006/relationships/image" Target="../media/image2040.png"/><Relationship Id="rId84" Type="http://schemas.openxmlformats.org/officeDocument/2006/relationships/image" Target="../media/image2048.png"/><Relationship Id="rId89" Type="http://schemas.openxmlformats.org/officeDocument/2006/relationships/customXml" Target="../ink/ink1999.xml"/><Relationship Id="rId16" Type="http://schemas.openxmlformats.org/officeDocument/2006/relationships/image" Target="../media/image2014.png"/><Relationship Id="rId11" Type="http://schemas.openxmlformats.org/officeDocument/2006/relationships/customXml" Target="../ink/ink1960.xml"/><Relationship Id="rId32" Type="http://schemas.openxmlformats.org/officeDocument/2006/relationships/image" Target="../media/image2022.png"/><Relationship Id="rId37" Type="http://schemas.openxmlformats.org/officeDocument/2006/relationships/customXml" Target="../ink/ink1973.xml"/><Relationship Id="rId53" Type="http://schemas.openxmlformats.org/officeDocument/2006/relationships/customXml" Target="../ink/ink1981.xml"/><Relationship Id="rId58" Type="http://schemas.openxmlformats.org/officeDocument/2006/relationships/image" Target="../media/image2035.png"/><Relationship Id="rId74" Type="http://schemas.openxmlformats.org/officeDocument/2006/relationships/image" Target="../media/image2043.png"/><Relationship Id="rId79" Type="http://schemas.openxmlformats.org/officeDocument/2006/relationships/customXml" Target="../ink/ink1994.xml"/><Relationship Id="rId102" Type="http://schemas.openxmlformats.org/officeDocument/2006/relationships/image" Target="../media/image2057.png"/><Relationship Id="rId5" Type="http://schemas.openxmlformats.org/officeDocument/2006/relationships/customXml" Target="../ink/ink1957.xml"/><Relationship Id="rId90" Type="http://schemas.openxmlformats.org/officeDocument/2006/relationships/image" Target="../media/image2051.png"/><Relationship Id="rId95" Type="http://schemas.openxmlformats.org/officeDocument/2006/relationships/customXml" Target="../ink/ink2002.xml"/><Relationship Id="rId22" Type="http://schemas.openxmlformats.org/officeDocument/2006/relationships/image" Target="../media/image2017.png"/><Relationship Id="rId27" Type="http://schemas.openxmlformats.org/officeDocument/2006/relationships/customXml" Target="../ink/ink1968.xml"/><Relationship Id="rId43" Type="http://schemas.openxmlformats.org/officeDocument/2006/relationships/customXml" Target="../ink/ink1976.xml"/><Relationship Id="rId48" Type="http://schemas.openxmlformats.org/officeDocument/2006/relationships/image" Target="../media/image2030.png"/><Relationship Id="rId64" Type="http://schemas.openxmlformats.org/officeDocument/2006/relationships/image" Target="../media/image2038.png"/><Relationship Id="rId69" Type="http://schemas.openxmlformats.org/officeDocument/2006/relationships/customXml" Target="../ink/ink1989.xml"/><Relationship Id="rId80" Type="http://schemas.openxmlformats.org/officeDocument/2006/relationships/image" Target="../media/image2046.png"/><Relationship Id="rId85" Type="http://schemas.openxmlformats.org/officeDocument/2006/relationships/customXml" Target="../ink/ink1997.xml"/><Relationship Id="rId12" Type="http://schemas.openxmlformats.org/officeDocument/2006/relationships/image" Target="../media/image2012.png"/><Relationship Id="rId17" Type="http://schemas.openxmlformats.org/officeDocument/2006/relationships/customXml" Target="../ink/ink1963.xml"/><Relationship Id="rId33" Type="http://schemas.openxmlformats.org/officeDocument/2006/relationships/customXml" Target="../ink/ink1971.xml"/><Relationship Id="rId38" Type="http://schemas.openxmlformats.org/officeDocument/2006/relationships/image" Target="../media/image2025.png"/><Relationship Id="rId59" Type="http://schemas.openxmlformats.org/officeDocument/2006/relationships/customXml" Target="../ink/ink1984.xml"/><Relationship Id="rId103" Type="http://schemas.openxmlformats.org/officeDocument/2006/relationships/customXml" Target="../ink/ink2006.xml"/><Relationship Id="rId20" Type="http://schemas.openxmlformats.org/officeDocument/2006/relationships/image" Target="../media/image2016.png"/><Relationship Id="rId41" Type="http://schemas.openxmlformats.org/officeDocument/2006/relationships/customXml" Target="../ink/ink1975.xml"/><Relationship Id="rId54" Type="http://schemas.openxmlformats.org/officeDocument/2006/relationships/image" Target="../media/image2033.png"/><Relationship Id="rId62" Type="http://schemas.openxmlformats.org/officeDocument/2006/relationships/image" Target="../media/image2037.png"/><Relationship Id="rId70" Type="http://schemas.openxmlformats.org/officeDocument/2006/relationships/image" Target="../media/image2041.png"/><Relationship Id="rId75" Type="http://schemas.openxmlformats.org/officeDocument/2006/relationships/customXml" Target="../ink/ink1992.xml"/><Relationship Id="rId83" Type="http://schemas.openxmlformats.org/officeDocument/2006/relationships/customXml" Target="../ink/ink1996.xml"/><Relationship Id="rId88" Type="http://schemas.openxmlformats.org/officeDocument/2006/relationships/image" Target="../media/image2050.png"/><Relationship Id="rId91" Type="http://schemas.openxmlformats.org/officeDocument/2006/relationships/customXml" Target="../ink/ink2000.xml"/><Relationship Id="rId96" Type="http://schemas.openxmlformats.org/officeDocument/2006/relationships/image" Target="../media/image2054.png"/><Relationship Id="rId1" Type="http://schemas.openxmlformats.org/officeDocument/2006/relationships/slideLayout" Target="../slideLayouts/slideLayout7.xml"/><Relationship Id="rId6" Type="http://schemas.openxmlformats.org/officeDocument/2006/relationships/image" Target="../media/image2009.png"/><Relationship Id="rId15" Type="http://schemas.openxmlformats.org/officeDocument/2006/relationships/customXml" Target="../ink/ink1962.xml"/><Relationship Id="rId23" Type="http://schemas.openxmlformats.org/officeDocument/2006/relationships/customXml" Target="../ink/ink1966.xml"/><Relationship Id="rId28" Type="http://schemas.openxmlformats.org/officeDocument/2006/relationships/image" Target="../media/image2020.png"/><Relationship Id="rId36" Type="http://schemas.openxmlformats.org/officeDocument/2006/relationships/image" Target="../media/image2024.png"/><Relationship Id="rId49" Type="http://schemas.openxmlformats.org/officeDocument/2006/relationships/customXml" Target="../ink/ink1979.xml"/><Relationship Id="rId57" Type="http://schemas.openxmlformats.org/officeDocument/2006/relationships/customXml" Target="../ink/ink1983.xml"/><Relationship Id="rId106" Type="http://schemas.openxmlformats.org/officeDocument/2006/relationships/image" Target="../media/image2059.png"/><Relationship Id="rId10" Type="http://schemas.openxmlformats.org/officeDocument/2006/relationships/image" Target="../media/image2011.png"/><Relationship Id="rId31" Type="http://schemas.openxmlformats.org/officeDocument/2006/relationships/customXml" Target="../ink/ink1970.xml"/><Relationship Id="rId44" Type="http://schemas.openxmlformats.org/officeDocument/2006/relationships/image" Target="../media/image2028.png"/><Relationship Id="rId52" Type="http://schemas.openxmlformats.org/officeDocument/2006/relationships/image" Target="../media/image2032.png"/><Relationship Id="rId60" Type="http://schemas.openxmlformats.org/officeDocument/2006/relationships/image" Target="../media/image2036.png"/><Relationship Id="rId65" Type="http://schemas.openxmlformats.org/officeDocument/2006/relationships/customXml" Target="../ink/ink1987.xml"/><Relationship Id="rId73" Type="http://schemas.openxmlformats.org/officeDocument/2006/relationships/customXml" Target="../ink/ink1991.xml"/><Relationship Id="rId78" Type="http://schemas.openxmlformats.org/officeDocument/2006/relationships/image" Target="../media/image2045.png"/><Relationship Id="rId81" Type="http://schemas.openxmlformats.org/officeDocument/2006/relationships/customXml" Target="../ink/ink1995.xml"/><Relationship Id="rId86" Type="http://schemas.openxmlformats.org/officeDocument/2006/relationships/image" Target="../media/image2049.png"/><Relationship Id="rId94" Type="http://schemas.openxmlformats.org/officeDocument/2006/relationships/image" Target="../media/image2053.png"/><Relationship Id="rId99" Type="http://schemas.openxmlformats.org/officeDocument/2006/relationships/customXml" Target="../ink/ink2004.xml"/><Relationship Id="rId101" Type="http://schemas.openxmlformats.org/officeDocument/2006/relationships/customXml" Target="../ink/ink2005.xml"/><Relationship Id="rId4" Type="http://schemas.openxmlformats.org/officeDocument/2006/relationships/image" Target="../media/image2008.jpeg"/><Relationship Id="rId9" Type="http://schemas.openxmlformats.org/officeDocument/2006/relationships/customXml" Target="../ink/ink1959.xml"/><Relationship Id="rId13" Type="http://schemas.openxmlformats.org/officeDocument/2006/relationships/customXml" Target="../ink/ink1961.xml"/><Relationship Id="rId18" Type="http://schemas.openxmlformats.org/officeDocument/2006/relationships/image" Target="../media/image2015.png"/><Relationship Id="rId39" Type="http://schemas.openxmlformats.org/officeDocument/2006/relationships/customXml" Target="../ink/ink1974.xml"/><Relationship Id="rId34" Type="http://schemas.openxmlformats.org/officeDocument/2006/relationships/image" Target="../media/image2023.png"/><Relationship Id="rId50" Type="http://schemas.openxmlformats.org/officeDocument/2006/relationships/image" Target="../media/image2031.png"/><Relationship Id="rId55" Type="http://schemas.openxmlformats.org/officeDocument/2006/relationships/customXml" Target="../ink/ink1982.xml"/><Relationship Id="rId76" Type="http://schemas.openxmlformats.org/officeDocument/2006/relationships/image" Target="../media/image2044.png"/><Relationship Id="rId97" Type="http://schemas.openxmlformats.org/officeDocument/2006/relationships/customXml" Target="../ink/ink2003.xml"/><Relationship Id="rId104" Type="http://schemas.openxmlformats.org/officeDocument/2006/relationships/image" Target="../media/image2058.png"/><Relationship Id="rId7" Type="http://schemas.openxmlformats.org/officeDocument/2006/relationships/customXml" Target="../ink/ink1958.xml"/><Relationship Id="rId71" Type="http://schemas.openxmlformats.org/officeDocument/2006/relationships/customXml" Target="../ink/ink1990.xml"/><Relationship Id="rId92" Type="http://schemas.openxmlformats.org/officeDocument/2006/relationships/image" Target="../media/image2052.png"/><Relationship Id="rId2" Type="http://schemas.openxmlformats.org/officeDocument/2006/relationships/notesSlide" Target="../notesSlides/notesSlide21.xml"/><Relationship Id="rId29" Type="http://schemas.openxmlformats.org/officeDocument/2006/relationships/customXml" Target="../ink/ink1969.xml"/><Relationship Id="rId24" Type="http://schemas.openxmlformats.org/officeDocument/2006/relationships/image" Target="../media/image2018.png"/><Relationship Id="rId40" Type="http://schemas.openxmlformats.org/officeDocument/2006/relationships/image" Target="../media/image2026.png"/><Relationship Id="rId45" Type="http://schemas.openxmlformats.org/officeDocument/2006/relationships/customXml" Target="../ink/ink1977.xml"/><Relationship Id="rId66" Type="http://schemas.openxmlformats.org/officeDocument/2006/relationships/image" Target="../media/image2039.png"/><Relationship Id="rId87" Type="http://schemas.openxmlformats.org/officeDocument/2006/relationships/customXml" Target="../ink/ink1998.xml"/><Relationship Id="rId61" Type="http://schemas.openxmlformats.org/officeDocument/2006/relationships/customXml" Target="../ink/ink1985.xml"/><Relationship Id="rId82" Type="http://schemas.openxmlformats.org/officeDocument/2006/relationships/image" Target="../media/image2047.png"/><Relationship Id="rId19" Type="http://schemas.openxmlformats.org/officeDocument/2006/relationships/customXml" Target="../ink/ink1964.xml"/><Relationship Id="rId14" Type="http://schemas.openxmlformats.org/officeDocument/2006/relationships/image" Target="../media/image2013.png"/><Relationship Id="rId30" Type="http://schemas.openxmlformats.org/officeDocument/2006/relationships/image" Target="../media/image2021.png"/><Relationship Id="rId35" Type="http://schemas.openxmlformats.org/officeDocument/2006/relationships/customXml" Target="../ink/ink1972.xml"/><Relationship Id="rId56" Type="http://schemas.openxmlformats.org/officeDocument/2006/relationships/image" Target="../media/image2034.png"/><Relationship Id="rId77" Type="http://schemas.openxmlformats.org/officeDocument/2006/relationships/customXml" Target="../ink/ink1993.xml"/><Relationship Id="rId100" Type="http://schemas.openxmlformats.org/officeDocument/2006/relationships/image" Target="../media/image2056.png"/><Relationship Id="rId105" Type="http://schemas.openxmlformats.org/officeDocument/2006/relationships/customXml" Target="../ink/ink2007.xml"/><Relationship Id="rId8" Type="http://schemas.openxmlformats.org/officeDocument/2006/relationships/image" Target="../media/image2010.png"/><Relationship Id="rId51" Type="http://schemas.openxmlformats.org/officeDocument/2006/relationships/customXml" Target="../ink/ink1980.xml"/><Relationship Id="rId72" Type="http://schemas.openxmlformats.org/officeDocument/2006/relationships/image" Target="../media/image2042.png"/><Relationship Id="rId93" Type="http://schemas.openxmlformats.org/officeDocument/2006/relationships/customXml" Target="../ink/ink2001.xml"/><Relationship Id="rId98" Type="http://schemas.openxmlformats.org/officeDocument/2006/relationships/image" Target="../media/image2055.png"/><Relationship Id="rId3" Type="http://schemas.openxmlformats.org/officeDocument/2006/relationships/image" Target="../media/image2007.png"/><Relationship Id="rId25" Type="http://schemas.openxmlformats.org/officeDocument/2006/relationships/customXml" Target="../ink/ink1967.xml"/><Relationship Id="rId46" Type="http://schemas.openxmlformats.org/officeDocument/2006/relationships/image" Target="../media/image2029.png"/><Relationship Id="rId67" Type="http://schemas.openxmlformats.org/officeDocument/2006/relationships/customXml" Target="../ink/ink1988.xml"/></Relationships>
</file>

<file path=ppt/slides/_rels/slide29.xml.rels><?xml version="1.0" encoding="UTF-8" standalone="yes"?>
<Relationships xmlns="http://schemas.openxmlformats.org/package/2006/relationships"><Relationship Id="rId13" Type="http://schemas.openxmlformats.org/officeDocument/2006/relationships/image" Target="../media/image2065.png"/><Relationship Id="rId18" Type="http://schemas.openxmlformats.org/officeDocument/2006/relationships/customXml" Target="../ink/ink2015.xml"/><Relationship Id="rId26" Type="http://schemas.openxmlformats.org/officeDocument/2006/relationships/customXml" Target="../ink/ink2019.xml"/><Relationship Id="rId39" Type="http://schemas.openxmlformats.org/officeDocument/2006/relationships/image" Target="../media/image2078.png"/><Relationship Id="rId21" Type="http://schemas.openxmlformats.org/officeDocument/2006/relationships/image" Target="../media/image2069.png"/><Relationship Id="rId34" Type="http://schemas.openxmlformats.org/officeDocument/2006/relationships/customXml" Target="../ink/ink2023.xml"/><Relationship Id="rId42" Type="http://schemas.openxmlformats.org/officeDocument/2006/relationships/customXml" Target="../ink/ink2027.xml"/><Relationship Id="rId47" Type="http://schemas.openxmlformats.org/officeDocument/2006/relationships/image" Target="../media/image2082.png"/><Relationship Id="rId50" Type="http://schemas.openxmlformats.org/officeDocument/2006/relationships/customXml" Target="../ink/ink2031.xml"/><Relationship Id="rId55" Type="http://schemas.openxmlformats.org/officeDocument/2006/relationships/image" Target="../media/image2086.png"/><Relationship Id="rId7" Type="http://schemas.openxmlformats.org/officeDocument/2006/relationships/image" Target="../media/image2062.png"/><Relationship Id="rId2" Type="http://schemas.openxmlformats.org/officeDocument/2006/relationships/notesSlide" Target="../notesSlides/notesSlide22.xml"/><Relationship Id="rId16" Type="http://schemas.openxmlformats.org/officeDocument/2006/relationships/customXml" Target="../ink/ink2014.xml"/><Relationship Id="rId29" Type="http://schemas.openxmlformats.org/officeDocument/2006/relationships/image" Target="../media/image2073.png"/><Relationship Id="rId11" Type="http://schemas.openxmlformats.org/officeDocument/2006/relationships/image" Target="../media/image2064.png"/><Relationship Id="rId24" Type="http://schemas.openxmlformats.org/officeDocument/2006/relationships/customXml" Target="../ink/ink2018.xml"/><Relationship Id="rId32" Type="http://schemas.openxmlformats.org/officeDocument/2006/relationships/customXml" Target="../ink/ink2022.xml"/><Relationship Id="rId37" Type="http://schemas.openxmlformats.org/officeDocument/2006/relationships/image" Target="../media/image2077.png"/><Relationship Id="rId40" Type="http://schemas.openxmlformats.org/officeDocument/2006/relationships/customXml" Target="../ink/ink2026.xml"/><Relationship Id="rId45" Type="http://schemas.openxmlformats.org/officeDocument/2006/relationships/image" Target="../media/image2081.png"/><Relationship Id="rId53" Type="http://schemas.openxmlformats.org/officeDocument/2006/relationships/image" Target="../media/image2085.png"/><Relationship Id="rId5" Type="http://schemas.openxmlformats.org/officeDocument/2006/relationships/image" Target="../media/image2061.png"/><Relationship Id="rId10" Type="http://schemas.openxmlformats.org/officeDocument/2006/relationships/customXml" Target="../ink/ink2011.xml"/><Relationship Id="rId19" Type="http://schemas.openxmlformats.org/officeDocument/2006/relationships/image" Target="../media/image2068.png"/><Relationship Id="rId31" Type="http://schemas.openxmlformats.org/officeDocument/2006/relationships/image" Target="../media/image2074.png"/><Relationship Id="rId44" Type="http://schemas.openxmlformats.org/officeDocument/2006/relationships/customXml" Target="../ink/ink2028.xml"/><Relationship Id="rId52" Type="http://schemas.openxmlformats.org/officeDocument/2006/relationships/customXml" Target="../ink/ink2032.xml"/><Relationship Id="rId4" Type="http://schemas.openxmlformats.org/officeDocument/2006/relationships/customXml" Target="../ink/ink2008.xml"/><Relationship Id="rId9" Type="http://schemas.openxmlformats.org/officeDocument/2006/relationships/image" Target="../media/image2063.png"/><Relationship Id="rId14" Type="http://schemas.openxmlformats.org/officeDocument/2006/relationships/customXml" Target="../ink/ink2013.xml"/><Relationship Id="rId22" Type="http://schemas.openxmlformats.org/officeDocument/2006/relationships/customXml" Target="../ink/ink2017.xml"/><Relationship Id="rId27" Type="http://schemas.openxmlformats.org/officeDocument/2006/relationships/image" Target="../media/image2072.png"/><Relationship Id="rId30" Type="http://schemas.openxmlformats.org/officeDocument/2006/relationships/customXml" Target="../ink/ink2021.xml"/><Relationship Id="rId35" Type="http://schemas.openxmlformats.org/officeDocument/2006/relationships/image" Target="../media/image2076.png"/><Relationship Id="rId43" Type="http://schemas.openxmlformats.org/officeDocument/2006/relationships/image" Target="../media/image2080.png"/><Relationship Id="rId48" Type="http://schemas.openxmlformats.org/officeDocument/2006/relationships/customXml" Target="../ink/ink2030.xml"/><Relationship Id="rId8" Type="http://schemas.openxmlformats.org/officeDocument/2006/relationships/customXml" Target="../ink/ink2010.xml"/><Relationship Id="rId51" Type="http://schemas.openxmlformats.org/officeDocument/2006/relationships/image" Target="../media/image2084.png"/><Relationship Id="rId3" Type="http://schemas.openxmlformats.org/officeDocument/2006/relationships/image" Target="../media/image2060.PNG"/><Relationship Id="rId12" Type="http://schemas.openxmlformats.org/officeDocument/2006/relationships/customXml" Target="../ink/ink2012.xml"/><Relationship Id="rId17" Type="http://schemas.openxmlformats.org/officeDocument/2006/relationships/image" Target="../media/image2067.png"/><Relationship Id="rId25" Type="http://schemas.openxmlformats.org/officeDocument/2006/relationships/image" Target="../media/image2071.png"/><Relationship Id="rId33" Type="http://schemas.openxmlformats.org/officeDocument/2006/relationships/image" Target="../media/image2075.png"/><Relationship Id="rId38" Type="http://schemas.openxmlformats.org/officeDocument/2006/relationships/customXml" Target="../ink/ink2025.xml"/><Relationship Id="rId46" Type="http://schemas.openxmlformats.org/officeDocument/2006/relationships/customXml" Target="../ink/ink2029.xml"/><Relationship Id="rId20" Type="http://schemas.openxmlformats.org/officeDocument/2006/relationships/customXml" Target="../ink/ink2016.xml"/><Relationship Id="rId41" Type="http://schemas.openxmlformats.org/officeDocument/2006/relationships/image" Target="../media/image2079.png"/><Relationship Id="rId54" Type="http://schemas.openxmlformats.org/officeDocument/2006/relationships/customXml" Target="../ink/ink2033.xml"/><Relationship Id="rId1" Type="http://schemas.openxmlformats.org/officeDocument/2006/relationships/slideLayout" Target="../slideLayouts/slideLayout7.xml"/><Relationship Id="rId6" Type="http://schemas.openxmlformats.org/officeDocument/2006/relationships/customXml" Target="../ink/ink2009.xml"/><Relationship Id="rId15" Type="http://schemas.openxmlformats.org/officeDocument/2006/relationships/image" Target="../media/image2066.png"/><Relationship Id="rId23" Type="http://schemas.openxmlformats.org/officeDocument/2006/relationships/image" Target="../media/image2070.png"/><Relationship Id="rId28" Type="http://schemas.openxmlformats.org/officeDocument/2006/relationships/customXml" Target="../ink/ink2020.xml"/><Relationship Id="rId36" Type="http://schemas.openxmlformats.org/officeDocument/2006/relationships/customXml" Target="../ink/ink2024.xml"/><Relationship Id="rId49" Type="http://schemas.openxmlformats.org/officeDocument/2006/relationships/image" Target="../media/image2083.png"/></Relationships>
</file>

<file path=ppt/slides/_rels/slide3.xml.rels><?xml version="1.0" encoding="UTF-8" standalone="yes"?>
<Relationships xmlns="http://schemas.openxmlformats.org/package/2006/relationships"><Relationship Id="rId117" Type="http://schemas.openxmlformats.org/officeDocument/2006/relationships/customXml" Target="../ink/ink201.xml"/><Relationship Id="rId21" Type="http://schemas.openxmlformats.org/officeDocument/2006/relationships/customXml" Target="../ink/ink153.xml"/><Relationship Id="rId42" Type="http://schemas.openxmlformats.org/officeDocument/2006/relationships/image" Target="../media/image169.png"/><Relationship Id="rId63" Type="http://schemas.openxmlformats.org/officeDocument/2006/relationships/customXml" Target="../ink/ink174.xml"/><Relationship Id="rId84" Type="http://schemas.openxmlformats.org/officeDocument/2006/relationships/image" Target="../media/image190.png"/><Relationship Id="rId138" Type="http://schemas.openxmlformats.org/officeDocument/2006/relationships/image" Target="../media/image217.png"/><Relationship Id="rId159" Type="http://schemas.openxmlformats.org/officeDocument/2006/relationships/customXml" Target="../ink/ink222.xml"/><Relationship Id="rId170" Type="http://schemas.openxmlformats.org/officeDocument/2006/relationships/image" Target="../media/image233.png"/><Relationship Id="rId191" Type="http://schemas.openxmlformats.org/officeDocument/2006/relationships/customXml" Target="../ink/ink238.xml"/><Relationship Id="rId205" Type="http://schemas.openxmlformats.org/officeDocument/2006/relationships/customXml" Target="../ink/ink245.xml"/><Relationship Id="rId107" Type="http://schemas.openxmlformats.org/officeDocument/2006/relationships/customXml" Target="../ink/ink196.xml"/><Relationship Id="rId11" Type="http://schemas.openxmlformats.org/officeDocument/2006/relationships/customXml" Target="../ink/ink148.xml"/><Relationship Id="rId32" Type="http://schemas.openxmlformats.org/officeDocument/2006/relationships/image" Target="../media/image164.png"/><Relationship Id="rId53" Type="http://schemas.openxmlformats.org/officeDocument/2006/relationships/customXml" Target="../ink/ink169.xml"/><Relationship Id="rId74" Type="http://schemas.openxmlformats.org/officeDocument/2006/relationships/image" Target="../media/image185.png"/><Relationship Id="rId128" Type="http://schemas.openxmlformats.org/officeDocument/2006/relationships/image" Target="../media/image212.png"/><Relationship Id="rId149" Type="http://schemas.openxmlformats.org/officeDocument/2006/relationships/customXml" Target="../ink/ink217.xml"/><Relationship Id="rId5" Type="http://schemas.openxmlformats.org/officeDocument/2006/relationships/customXml" Target="../ink/ink145.xml"/><Relationship Id="rId95" Type="http://schemas.openxmlformats.org/officeDocument/2006/relationships/customXml" Target="../ink/ink190.xml"/><Relationship Id="rId160" Type="http://schemas.openxmlformats.org/officeDocument/2006/relationships/image" Target="../media/image228.png"/><Relationship Id="rId181" Type="http://schemas.openxmlformats.org/officeDocument/2006/relationships/customXml" Target="../ink/ink233.xml"/><Relationship Id="rId22" Type="http://schemas.openxmlformats.org/officeDocument/2006/relationships/image" Target="../media/image159.png"/><Relationship Id="rId43" Type="http://schemas.openxmlformats.org/officeDocument/2006/relationships/customXml" Target="../ink/ink164.xml"/><Relationship Id="rId64" Type="http://schemas.openxmlformats.org/officeDocument/2006/relationships/image" Target="../media/image180.png"/><Relationship Id="rId118" Type="http://schemas.openxmlformats.org/officeDocument/2006/relationships/image" Target="../media/image207.png"/><Relationship Id="rId139" Type="http://schemas.openxmlformats.org/officeDocument/2006/relationships/customXml" Target="../ink/ink212.xml"/><Relationship Id="rId85" Type="http://schemas.openxmlformats.org/officeDocument/2006/relationships/customXml" Target="../ink/ink185.xml"/><Relationship Id="rId150" Type="http://schemas.openxmlformats.org/officeDocument/2006/relationships/image" Target="../media/image223.png"/><Relationship Id="rId171" Type="http://schemas.openxmlformats.org/officeDocument/2006/relationships/customXml" Target="../ink/ink228.xml"/><Relationship Id="rId192" Type="http://schemas.openxmlformats.org/officeDocument/2006/relationships/image" Target="../media/image244.png"/><Relationship Id="rId206" Type="http://schemas.openxmlformats.org/officeDocument/2006/relationships/image" Target="../media/image251.png"/><Relationship Id="rId12" Type="http://schemas.openxmlformats.org/officeDocument/2006/relationships/image" Target="../media/image154.png"/><Relationship Id="rId33" Type="http://schemas.openxmlformats.org/officeDocument/2006/relationships/customXml" Target="../ink/ink159.xml"/><Relationship Id="rId108" Type="http://schemas.openxmlformats.org/officeDocument/2006/relationships/image" Target="../media/image202.png"/><Relationship Id="rId129" Type="http://schemas.openxmlformats.org/officeDocument/2006/relationships/customXml" Target="../ink/ink207.xml"/><Relationship Id="rId54" Type="http://schemas.openxmlformats.org/officeDocument/2006/relationships/image" Target="../media/image175.png"/><Relationship Id="rId75" Type="http://schemas.openxmlformats.org/officeDocument/2006/relationships/customXml" Target="../ink/ink180.xml"/><Relationship Id="rId96" Type="http://schemas.openxmlformats.org/officeDocument/2006/relationships/image" Target="../media/image196.png"/><Relationship Id="rId140" Type="http://schemas.openxmlformats.org/officeDocument/2006/relationships/image" Target="../media/image218.png"/><Relationship Id="rId161" Type="http://schemas.openxmlformats.org/officeDocument/2006/relationships/customXml" Target="../ink/ink223.xml"/><Relationship Id="rId182" Type="http://schemas.openxmlformats.org/officeDocument/2006/relationships/image" Target="../media/image239.png"/><Relationship Id="rId6" Type="http://schemas.openxmlformats.org/officeDocument/2006/relationships/image" Target="../media/image151.png"/><Relationship Id="rId23" Type="http://schemas.openxmlformats.org/officeDocument/2006/relationships/customXml" Target="../ink/ink154.xml"/><Relationship Id="rId119" Type="http://schemas.openxmlformats.org/officeDocument/2006/relationships/customXml" Target="../ink/ink202.xml"/><Relationship Id="rId44" Type="http://schemas.openxmlformats.org/officeDocument/2006/relationships/image" Target="../media/image170.png"/><Relationship Id="rId65" Type="http://schemas.openxmlformats.org/officeDocument/2006/relationships/customXml" Target="../ink/ink175.xml"/><Relationship Id="rId86" Type="http://schemas.openxmlformats.org/officeDocument/2006/relationships/image" Target="../media/image191.png"/><Relationship Id="rId130" Type="http://schemas.openxmlformats.org/officeDocument/2006/relationships/image" Target="../media/image213.png"/><Relationship Id="rId151" Type="http://schemas.openxmlformats.org/officeDocument/2006/relationships/customXml" Target="../ink/ink218.xml"/><Relationship Id="rId172" Type="http://schemas.openxmlformats.org/officeDocument/2006/relationships/image" Target="../media/image234.png"/><Relationship Id="rId193" Type="http://schemas.openxmlformats.org/officeDocument/2006/relationships/customXml" Target="../ink/ink239.xml"/><Relationship Id="rId207" Type="http://schemas.openxmlformats.org/officeDocument/2006/relationships/customXml" Target="../ink/ink246.xml"/><Relationship Id="rId13" Type="http://schemas.openxmlformats.org/officeDocument/2006/relationships/customXml" Target="../ink/ink149.xml"/><Relationship Id="rId109" Type="http://schemas.openxmlformats.org/officeDocument/2006/relationships/customXml" Target="../ink/ink197.xml"/><Relationship Id="rId34" Type="http://schemas.openxmlformats.org/officeDocument/2006/relationships/image" Target="../media/image165.png"/><Relationship Id="rId55" Type="http://schemas.openxmlformats.org/officeDocument/2006/relationships/customXml" Target="../ink/ink170.xml"/><Relationship Id="rId76" Type="http://schemas.openxmlformats.org/officeDocument/2006/relationships/image" Target="../media/image186.png"/><Relationship Id="rId97" Type="http://schemas.openxmlformats.org/officeDocument/2006/relationships/customXml" Target="../ink/ink191.xml"/><Relationship Id="rId120" Type="http://schemas.openxmlformats.org/officeDocument/2006/relationships/image" Target="../media/image208.png"/><Relationship Id="rId141" Type="http://schemas.openxmlformats.org/officeDocument/2006/relationships/customXml" Target="../ink/ink213.xml"/><Relationship Id="rId7" Type="http://schemas.openxmlformats.org/officeDocument/2006/relationships/customXml" Target="../ink/ink146.xml"/><Relationship Id="rId162" Type="http://schemas.openxmlformats.org/officeDocument/2006/relationships/image" Target="../media/image229.png"/><Relationship Id="rId183" Type="http://schemas.openxmlformats.org/officeDocument/2006/relationships/customXml" Target="../ink/ink234.xml"/><Relationship Id="rId24" Type="http://schemas.openxmlformats.org/officeDocument/2006/relationships/image" Target="../media/image160.png"/><Relationship Id="rId40" Type="http://schemas.openxmlformats.org/officeDocument/2006/relationships/image" Target="../media/image168.png"/><Relationship Id="rId45" Type="http://schemas.openxmlformats.org/officeDocument/2006/relationships/customXml" Target="../ink/ink165.xml"/><Relationship Id="rId66" Type="http://schemas.openxmlformats.org/officeDocument/2006/relationships/image" Target="../media/image181.png"/><Relationship Id="rId87" Type="http://schemas.openxmlformats.org/officeDocument/2006/relationships/customXml" Target="../ink/ink186.xml"/><Relationship Id="rId110" Type="http://schemas.openxmlformats.org/officeDocument/2006/relationships/image" Target="../media/image203.png"/><Relationship Id="rId115" Type="http://schemas.openxmlformats.org/officeDocument/2006/relationships/customXml" Target="../ink/ink200.xml"/><Relationship Id="rId131" Type="http://schemas.openxmlformats.org/officeDocument/2006/relationships/customXml" Target="../ink/ink208.xml"/><Relationship Id="rId136" Type="http://schemas.openxmlformats.org/officeDocument/2006/relationships/image" Target="../media/image216.png"/><Relationship Id="rId157" Type="http://schemas.openxmlformats.org/officeDocument/2006/relationships/customXml" Target="../ink/ink221.xml"/><Relationship Id="rId178" Type="http://schemas.openxmlformats.org/officeDocument/2006/relationships/image" Target="../media/image237.png"/><Relationship Id="rId61" Type="http://schemas.openxmlformats.org/officeDocument/2006/relationships/customXml" Target="../ink/ink173.xml"/><Relationship Id="rId82" Type="http://schemas.openxmlformats.org/officeDocument/2006/relationships/image" Target="../media/image189.png"/><Relationship Id="rId152" Type="http://schemas.openxmlformats.org/officeDocument/2006/relationships/image" Target="../media/image224.png"/><Relationship Id="rId173" Type="http://schemas.openxmlformats.org/officeDocument/2006/relationships/customXml" Target="../ink/ink229.xml"/><Relationship Id="rId194" Type="http://schemas.openxmlformats.org/officeDocument/2006/relationships/image" Target="../media/image245.png"/><Relationship Id="rId199" Type="http://schemas.openxmlformats.org/officeDocument/2006/relationships/customXml" Target="../ink/ink242.xml"/><Relationship Id="rId203" Type="http://schemas.openxmlformats.org/officeDocument/2006/relationships/customXml" Target="../ink/ink244.xml"/><Relationship Id="rId208" Type="http://schemas.openxmlformats.org/officeDocument/2006/relationships/image" Target="../media/image252.png"/><Relationship Id="rId19" Type="http://schemas.openxmlformats.org/officeDocument/2006/relationships/customXml" Target="../ink/ink152.xml"/><Relationship Id="rId14" Type="http://schemas.openxmlformats.org/officeDocument/2006/relationships/image" Target="../media/image155.png"/><Relationship Id="rId30" Type="http://schemas.openxmlformats.org/officeDocument/2006/relationships/image" Target="../media/image163.png"/><Relationship Id="rId35" Type="http://schemas.openxmlformats.org/officeDocument/2006/relationships/customXml" Target="../ink/ink160.xml"/><Relationship Id="rId56" Type="http://schemas.openxmlformats.org/officeDocument/2006/relationships/image" Target="../media/image176.png"/><Relationship Id="rId77" Type="http://schemas.openxmlformats.org/officeDocument/2006/relationships/customXml" Target="../ink/ink181.xml"/><Relationship Id="rId100" Type="http://schemas.openxmlformats.org/officeDocument/2006/relationships/image" Target="../media/image198.png"/><Relationship Id="rId105" Type="http://schemas.openxmlformats.org/officeDocument/2006/relationships/customXml" Target="../ink/ink195.xml"/><Relationship Id="rId126" Type="http://schemas.openxmlformats.org/officeDocument/2006/relationships/image" Target="../media/image211.png"/><Relationship Id="rId147" Type="http://schemas.openxmlformats.org/officeDocument/2006/relationships/customXml" Target="../ink/ink216.xml"/><Relationship Id="rId168" Type="http://schemas.openxmlformats.org/officeDocument/2006/relationships/image" Target="../media/image232.png"/><Relationship Id="rId8" Type="http://schemas.openxmlformats.org/officeDocument/2006/relationships/image" Target="../media/image152.png"/><Relationship Id="rId51" Type="http://schemas.openxmlformats.org/officeDocument/2006/relationships/customXml" Target="../ink/ink168.xml"/><Relationship Id="rId72" Type="http://schemas.openxmlformats.org/officeDocument/2006/relationships/image" Target="../media/image184.png"/><Relationship Id="rId93" Type="http://schemas.openxmlformats.org/officeDocument/2006/relationships/customXml" Target="../ink/ink189.xml"/><Relationship Id="rId98" Type="http://schemas.openxmlformats.org/officeDocument/2006/relationships/image" Target="../media/image197.png"/><Relationship Id="rId121" Type="http://schemas.openxmlformats.org/officeDocument/2006/relationships/customXml" Target="../ink/ink203.xml"/><Relationship Id="rId142" Type="http://schemas.openxmlformats.org/officeDocument/2006/relationships/image" Target="../media/image219.png"/><Relationship Id="rId163" Type="http://schemas.openxmlformats.org/officeDocument/2006/relationships/customXml" Target="../ink/ink224.xml"/><Relationship Id="rId184" Type="http://schemas.openxmlformats.org/officeDocument/2006/relationships/image" Target="../media/image240.png"/><Relationship Id="rId189" Type="http://schemas.openxmlformats.org/officeDocument/2006/relationships/customXml" Target="../ink/ink237.xml"/><Relationship Id="rId3" Type="http://schemas.openxmlformats.org/officeDocument/2006/relationships/customXml" Target="../ink/ink144.xml"/><Relationship Id="rId25" Type="http://schemas.openxmlformats.org/officeDocument/2006/relationships/customXml" Target="../ink/ink155.xml"/><Relationship Id="rId46" Type="http://schemas.openxmlformats.org/officeDocument/2006/relationships/image" Target="../media/image171.png"/><Relationship Id="rId67" Type="http://schemas.openxmlformats.org/officeDocument/2006/relationships/customXml" Target="../ink/ink176.xml"/><Relationship Id="rId116" Type="http://schemas.openxmlformats.org/officeDocument/2006/relationships/image" Target="../media/image206.png"/><Relationship Id="rId137" Type="http://schemas.openxmlformats.org/officeDocument/2006/relationships/customXml" Target="../ink/ink211.xml"/><Relationship Id="rId158" Type="http://schemas.openxmlformats.org/officeDocument/2006/relationships/image" Target="../media/image227.png"/><Relationship Id="rId20" Type="http://schemas.openxmlformats.org/officeDocument/2006/relationships/image" Target="../media/image158.png"/><Relationship Id="rId41" Type="http://schemas.openxmlformats.org/officeDocument/2006/relationships/customXml" Target="../ink/ink163.xml"/><Relationship Id="rId62" Type="http://schemas.openxmlformats.org/officeDocument/2006/relationships/image" Target="../media/image179.png"/><Relationship Id="rId83" Type="http://schemas.openxmlformats.org/officeDocument/2006/relationships/customXml" Target="../ink/ink184.xml"/><Relationship Id="rId88" Type="http://schemas.openxmlformats.org/officeDocument/2006/relationships/image" Target="../media/image192.png"/><Relationship Id="rId111" Type="http://schemas.openxmlformats.org/officeDocument/2006/relationships/customXml" Target="../ink/ink198.xml"/><Relationship Id="rId132" Type="http://schemas.openxmlformats.org/officeDocument/2006/relationships/image" Target="../media/image214.png"/><Relationship Id="rId153" Type="http://schemas.openxmlformats.org/officeDocument/2006/relationships/customXml" Target="../ink/ink219.xml"/><Relationship Id="rId174" Type="http://schemas.openxmlformats.org/officeDocument/2006/relationships/image" Target="../media/image235.png"/><Relationship Id="rId179" Type="http://schemas.openxmlformats.org/officeDocument/2006/relationships/customXml" Target="../ink/ink232.xml"/><Relationship Id="rId195" Type="http://schemas.openxmlformats.org/officeDocument/2006/relationships/customXml" Target="../ink/ink240.xml"/><Relationship Id="rId190" Type="http://schemas.openxmlformats.org/officeDocument/2006/relationships/image" Target="../media/image243.png"/><Relationship Id="rId204" Type="http://schemas.openxmlformats.org/officeDocument/2006/relationships/image" Target="../media/image250.png"/><Relationship Id="rId15" Type="http://schemas.openxmlformats.org/officeDocument/2006/relationships/customXml" Target="../ink/ink150.xml"/><Relationship Id="rId36" Type="http://schemas.openxmlformats.org/officeDocument/2006/relationships/image" Target="../media/image166.png"/><Relationship Id="rId57" Type="http://schemas.openxmlformats.org/officeDocument/2006/relationships/customXml" Target="../ink/ink171.xml"/><Relationship Id="rId106" Type="http://schemas.openxmlformats.org/officeDocument/2006/relationships/image" Target="../media/image201.png"/><Relationship Id="rId127" Type="http://schemas.openxmlformats.org/officeDocument/2006/relationships/customXml" Target="../ink/ink206.xml"/><Relationship Id="rId10" Type="http://schemas.openxmlformats.org/officeDocument/2006/relationships/image" Target="../media/image153.png"/><Relationship Id="rId31" Type="http://schemas.openxmlformats.org/officeDocument/2006/relationships/customXml" Target="../ink/ink158.xml"/><Relationship Id="rId52" Type="http://schemas.openxmlformats.org/officeDocument/2006/relationships/image" Target="../media/image174.png"/><Relationship Id="rId73" Type="http://schemas.openxmlformats.org/officeDocument/2006/relationships/customXml" Target="../ink/ink179.xml"/><Relationship Id="rId78" Type="http://schemas.openxmlformats.org/officeDocument/2006/relationships/image" Target="../media/image187.png"/><Relationship Id="rId94" Type="http://schemas.openxmlformats.org/officeDocument/2006/relationships/image" Target="../media/image195.png"/><Relationship Id="rId99" Type="http://schemas.openxmlformats.org/officeDocument/2006/relationships/customXml" Target="../ink/ink192.xml"/><Relationship Id="rId101" Type="http://schemas.openxmlformats.org/officeDocument/2006/relationships/customXml" Target="../ink/ink193.xml"/><Relationship Id="rId122" Type="http://schemas.openxmlformats.org/officeDocument/2006/relationships/image" Target="../media/image209.png"/><Relationship Id="rId143" Type="http://schemas.openxmlformats.org/officeDocument/2006/relationships/customXml" Target="../ink/ink214.xml"/><Relationship Id="rId148" Type="http://schemas.openxmlformats.org/officeDocument/2006/relationships/image" Target="../media/image222.png"/><Relationship Id="rId164" Type="http://schemas.openxmlformats.org/officeDocument/2006/relationships/image" Target="../media/image230.png"/><Relationship Id="rId169" Type="http://schemas.openxmlformats.org/officeDocument/2006/relationships/customXml" Target="../ink/ink227.xml"/><Relationship Id="rId185" Type="http://schemas.openxmlformats.org/officeDocument/2006/relationships/customXml" Target="../ink/ink235.xml"/><Relationship Id="rId4" Type="http://schemas.openxmlformats.org/officeDocument/2006/relationships/image" Target="../media/image150.png"/><Relationship Id="rId9" Type="http://schemas.openxmlformats.org/officeDocument/2006/relationships/customXml" Target="../ink/ink147.xml"/><Relationship Id="rId180" Type="http://schemas.openxmlformats.org/officeDocument/2006/relationships/image" Target="../media/image238.png"/><Relationship Id="rId26" Type="http://schemas.openxmlformats.org/officeDocument/2006/relationships/image" Target="../media/image161.png"/><Relationship Id="rId47" Type="http://schemas.openxmlformats.org/officeDocument/2006/relationships/customXml" Target="../ink/ink166.xml"/><Relationship Id="rId68" Type="http://schemas.openxmlformats.org/officeDocument/2006/relationships/image" Target="../media/image182.png"/><Relationship Id="rId89" Type="http://schemas.openxmlformats.org/officeDocument/2006/relationships/customXml" Target="../ink/ink187.xml"/><Relationship Id="rId112" Type="http://schemas.openxmlformats.org/officeDocument/2006/relationships/image" Target="../media/image204.png"/><Relationship Id="rId133" Type="http://schemas.openxmlformats.org/officeDocument/2006/relationships/customXml" Target="../ink/ink209.xml"/><Relationship Id="rId154" Type="http://schemas.openxmlformats.org/officeDocument/2006/relationships/image" Target="../media/image225.png"/><Relationship Id="rId175" Type="http://schemas.openxmlformats.org/officeDocument/2006/relationships/customXml" Target="../ink/ink230.xml"/><Relationship Id="rId196" Type="http://schemas.openxmlformats.org/officeDocument/2006/relationships/image" Target="../media/image246.png"/><Relationship Id="rId200" Type="http://schemas.openxmlformats.org/officeDocument/2006/relationships/image" Target="../media/image248.png"/><Relationship Id="rId16" Type="http://schemas.openxmlformats.org/officeDocument/2006/relationships/image" Target="../media/image156.png"/><Relationship Id="rId37" Type="http://schemas.openxmlformats.org/officeDocument/2006/relationships/customXml" Target="../ink/ink161.xml"/><Relationship Id="rId58" Type="http://schemas.openxmlformats.org/officeDocument/2006/relationships/image" Target="../media/image177.png"/><Relationship Id="rId79" Type="http://schemas.openxmlformats.org/officeDocument/2006/relationships/customXml" Target="../ink/ink182.xml"/><Relationship Id="rId102" Type="http://schemas.openxmlformats.org/officeDocument/2006/relationships/image" Target="../media/image199.png"/><Relationship Id="rId123" Type="http://schemas.openxmlformats.org/officeDocument/2006/relationships/customXml" Target="../ink/ink204.xml"/><Relationship Id="rId144" Type="http://schemas.openxmlformats.org/officeDocument/2006/relationships/image" Target="../media/image220.png"/><Relationship Id="rId90" Type="http://schemas.openxmlformats.org/officeDocument/2006/relationships/image" Target="../media/image193.png"/><Relationship Id="rId165" Type="http://schemas.openxmlformats.org/officeDocument/2006/relationships/customXml" Target="../ink/ink225.xml"/><Relationship Id="rId186" Type="http://schemas.openxmlformats.org/officeDocument/2006/relationships/image" Target="../media/image241.png"/><Relationship Id="rId27" Type="http://schemas.openxmlformats.org/officeDocument/2006/relationships/customXml" Target="../ink/ink156.xml"/><Relationship Id="rId48" Type="http://schemas.openxmlformats.org/officeDocument/2006/relationships/image" Target="../media/image172.png"/><Relationship Id="rId69" Type="http://schemas.openxmlformats.org/officeDocument/2006/relationships/customXml" Target="../ink/ink177.xml"/><Relationship Id="rId113" Type="http://schemas.openxmlformats.org/officeDocument/2006/relationships/customXml" Target="../ink/ink199.xml"/><Relationship Id="rId134" Type="http://schemas.openxmlformats.org/officeDocument/2006/relationships/image" Target="../media/image215.png"/><Relationship Id="rId80" Type="http://schemas.openxmlformats.org/officeDocument/2006/relationships/image" Target="../media/image188.png"/><Relationship Id="rId155" Type="http://schemas.openxmlformats.org/officeDocument/2006/relationships/customXml" Target="../ink/ink220.xml"/><Relationship Id="rId176" Type="http://schemas.openxmlformats.org/officeDocument/2006/relationships/image" Target="../media/image236.png"/><Relationship Id="rId197" Type="http://schemas.openxmlformats.org/officeDocument/2006/relationships/customXml" Target="../ink/ink241.xml"/><Relationship Id="rId201" Type="http://schemas.openxmlformats.org/officeDocument/2006/relationships/customXml" Target="../ink/ink243.xml"/><Relationship Id="rId17" Type="http://schemas.openxmlformats.org/officeDocument/2006/relationships/customXml" Target="../ink/ink151.xml"/><Relationship Id="rId38" Type="http://schemas.openxmlformats.org/officeDocument/2006/relationships/image" Target="../media/image167.png"/><Relationship Id="rId59" Type="http://schemas.openxmlformats.org/officeDocument/2006/relationships/customXml" Target="../ink/ink172.xml"/><Relationship Id="rId103" Type="http://schemas.openxmlformats.org/officeDocument/2006/relationships/customXml" Target="../ink/ink194.xml"/><Relationship Id="rId124" Type="http://schemas.openxmlformats.org/officeDocument/2006/relationships/image" Target="../media/image210.png"/><Relationship Id="rId70" Type="http://schemas.openxmlformats.org/officeDocument/2006/relationships/image" Target="../media/image183.png"/><Relationship Id="rId91" Type="http://schemas.openxmlformats.org/officeDocument/2006/relationships/customXml" Target="../ink/ink188.xml"/><Relationship Id="rId145" Type="http://schemas.openxmlformats.org/officeDocument/2006/relationships/customXml" Target="../ink/ink215.xml"/><Relationship Id="rId166" Type="http://schemas.openxmlformats.org/officeDocument/2006/relationships/image" Target="../media/image231.png"/><Relationship Id="rId187" Type="http://schemas.openxmlformats.org/officeDocument/2006/relationships/customXml" Target="../ink/ink236.xml"/><Relationship Id="rId1" Type="http://schemas.openxmlformats.org/officeDocument/2006/relationships/slideLayout" Target="../slideLayouts/slideLayout7.xml"/><Relationship Id="rId28" Type="http://schemas.openxmlformats.org/officeDocument/2006/relationships/image" Target="../media/image162.png"/><Relationship Id="rId49" Type="http://schemas.openxmlformats.org/officeDocument/2006/relationships/customXml" Target="../ink/ink167.xml"/><Relationship Id="rId114" Type="http://schemas.openxmlformats.org/officeDocument/2006/relationships/image" Target="../media/image205.png"/><Relationship Id="rId60" Type="http://schemas.openxmlformats.org/officeDocument/2006/relationships/image" Target="../media/image178.png"/><Relationship Id="rId81" Type="http://schemas.openxmlformats.org/officeDocument/2006/relationships/customXml" Target="../ink/ink183.xml"/><Relationship Id="rId135" Type="http://schemas.openxmlformats.org/officeDocument/2006/relationships/customXml" Target="../ink/ink210.xml"/><Relationship Id="rId156" Type="http://schemas.openxmlformats.org/officeDocument/2006/relationships/image" Target="../media/image226.png"/><Relationship Id="rId177" Type="http://schemas.openxmlformats.org/officeDocument/2006/relationships/customXml" Target="../ink/ink231.xml"/><Relationship Id="rId198" Type="http://schemas.openxmlformats.org/officeDocument/2006/relationships/image" Target="../media/image247.png"/><Relationship Id="rId202" Type="http://schemas.openxmlformats.org/officeDocument/2006/relationships/image" Target="../media/image249.png"/><Relationship Id="rId18" Type="http://schemas.openxmlformats.org/officeDocument/2006/relationships/image" Target="../media/image157.png"/><Relationship Id="rId39" Type="http://schemas.openxmlformats.org/officeDocument/2006/relationships/customXml" Target="../ink/ink162.xml"/><Relationship Id="rId50" Type="http://schemas.openxmlformats.org/officeDocument/2006/relationships/image" Target="../media/image173.png"/><Relationship Id="rId104" Type="http://schemas.openxmlformats.org/officeDocument/2006/relationships/image" Target="../media/image200.png"/><Relationship Id="rId125" Type="http://schemas.openxmlformats.org/officeDocument/2006/relationships/customXml" Target="../ink/ink205.xml"/><Relationship Id="rId146" Type="http://schemas.openxmlformats.org/officeDocument/2006/relationships/image" Target="../media/image221.png"/><Relationship Id="rId167" Type="http://schemas.openxmlformats.org/officeDocument/2006/relationships/customXml" Target="../ink/ink226.xml"/><Relationship Id="rId188" Type="http://schemas.openxmlformats.org/officeDocument/2006/relationships/image" Target="../media/image242.png"/><Relationship Id="rId71" Type="http://schemas.openxmlformats.org/officeDocument/2006/relationships/customXml" Target="../ink/ink178.xml"/><Relationship Id="rId92" Type="http://schemas.openxmlformats.org/officeDocument/2006/relationships/image" Target="../media/image194.png"/><Relationship Id="rId2" Type="http://schemas.openxmlformats.org/officeDocument/2006/relationships/notesSlide" Target="../notesSlides/notesSlide3.xml"/><Relationship Id="rId29" Type="http://schemas.openxmlformats.org/officeDocument/2006/relationships/customXml" Target="../ink/ink157.xml"/></Relationships>
</file>

<file path=ppt/slides/_rels/slide30.xml.rels><?xml version="1.0" encoding="UTF-8" standalone="yes"?>
<Relationships xmlns="http://schemas.openxmlformats.org/package/2006/relationships"><Relationship Id="rId117" Type="http://schemas.openxmlformats.org/officeDocument/2006/relationships/image" Target="../media/image2144.png"/><Relationship Id="rId21" Type="http://schemas.openxmlformats.org/officeDocument/2006/relationships/image" Target="../media/image2096.png"/><Relationship Id="rId42" Type="http://schemas.openxmlformats.org/officeDocument/2006/relationships/customXml" Target="../ink/ink2052.xml"/><Relationship Id="rId63" Type="http://schemas.openxmlformats.org/officeDocument/2006/relationships/image" Target="../media/image2117.png"/><Relationship Id="rId84" Type="http://schemas.openxmlformats.org/officeDocument/2006/relationships/customXml" Target="../ink/ink2073.xml"/><Relationship Id="rId138" Type="http://schemas.openxmlformats.org/officeDocument/2006/relationships/customXml" Target="../ink/ink2100.xml"/><Relationship Id="rId159" Type="http://schemas.openxmlformats.org/officeDocument/2006/relationships/image" Target="../media/image2165.png"/><Relationship Id="rId170" Type="http://schemas.openxmlformats.org/officeDocument/2006/relationships/customXml" Target="../ink/ink2116.xml"/><Relationship Id="rId191" Type="http://schemas.openxmlformats.org/officeDocument/2006/relationships/image" Target="../media/image2181.png"/><Relationship Id="rId205" Type="http://schemas.openxmlformats.org/officeDocument/2006/relationships/image" Target="../media/image2188.png"/><Relationship Id="rId226" Type="http://schemas.openxmlformats.org/officeDocument/2006/relationships/customXml" Target="../ink/ink2144.xml"/><Relationship Id="rId107" Type="http://schemas.openxmlformats.org/officeDocument/2006/relationships/image" Target="../media/image2139.png"/><Relationship Id="rId11" Type="http://schemas.openxmlformats.org/officeDocument/2006/relationships/image" Target="../media/image2091.png"/><Relationship Id="rId32" Type="http://schemas.openxmlformats.org/officeDocument/2006/relationships/customXml" Target="../ink/ink2047.xml"/><Relationship Id="rId53" Type="http://schemas.openxmlformats.org/officeDocument/2006/relationships/image" Target="../media/image2112.png"/><Relationship Id="rId74" Type="http://schemas.openxmlformats.org/officeDocument/2006/relationships/customXml" Target="../ink/ink2068.xml"/><Relationship Id="rId128" Type="http://schemas.openxmlformats.org/officeDocument/2006/relationships/customXml" Target="../ink/ink2095.xml"/><Relationship Id="rId149" Type="http://schemas.openxmlformats.org/officeDocument/2006/relationships/image" Target="../media/image2160.png"/><Relationship Id="rId5" Type="http://schemas.openxmlformats.org/officeDocument/2006/relationships/image" Target="../media/image2088.png"/><Relationship Id="rId95" Type="http://schemas.openxmlformats.org/officeDocument/2006/relationships/image" Target="../media/image2133.png"/><Relationship Id="rId160" Type="http://schemas.openxmlformats.org/officeDocument/2006/relationships/customXml" Target="../ink/ink2111.xml"/><Relationship Id="rId181" Type="http://schemas.openxmlformats.org/officeDocument/2006/relationships/image" Target="../media/image2176.png"/><Relationship Id="rId216" Type="http://schemas.openxmlformats.org/officeDocument/2006/relationships/customXml" Target="../ink/ink2139.xml"/><Relationship Id="rId22" Type="http://schemas.openxmlformats.org/officeDocument/2006/relationships/customXml" Target="../ink/ink2042.xml"/><Relationship Id="rId43" Type="http://schemas.openxmlformats.org/officeDocument/2006/relationships/image" Target="../media/image2107.png"/><Relationship Id="rId64" Type="http://schemas.openxmlformats.org/officeDocument/2006/relationships/customXml" Target="../ink/ink2063.xml"/><Relationship Id="rId118" Type="http://schemas.openxmlformats.org/officeDocument/2006/relationships/customXml" Target="../ink/ink2090.xml"/><Relationship Id="rId139" Type="http://schemas.openxmlformats.org/officeDocument/2006/relationships/image" Target="../media/image2155.png"/><Relationship Id="rId85" Type="http://schemas.openxmlformats.org/officeDocument/2006/relationships/image" Target="../media/image2128.png"/><Relationship Id="rId150" Type="http://schemas.openxmlformats.org/officeDocument/2006/relationships/customXml" Target="../ink/ink2106.xml"/><Relationship Id="rId171" Type="http://schemas.openxmlformats.org/officeDocument/2006/relationships/image" Target="../media/image2171.png"/><Relationship Id="rId192" Type="http://schemas.openxmlformats.org/officeDocument/2006/relationships/customXml" Target="../ink/ink2127.xml"/><Relationship Id="rId206" Type="http://schemas.openxmlformats.org/officeDocument/2006/relationships/customXml" Target="../ink/ink2134.xml"/><Relationship Id="rId227" Type="http://schemas.openxmlformats.org/officeDocument/2006/relationships/image" Target="../media/image2199.png"/><Relationship Id="rId12" Type="http://schemas.openxmlformats.org/officeDocument/2006/relationships/customXml" Target="../ink/ink2037.xml"/><Relationship Id="rId33" Type="http://schemas.openxmlformats.org/officeDocument/2006/relationships/image" Target="../media/image2102.png"/><Relationship Id="rId108" Type="http://schemas.openxmlformats.org/officeDocument/2006/relationships/customXml" Target="../ink/ink2085.xml"/><Relationship Id="rId129" Type="http://schemas.openxmlformats.org/officeDocument/2006/relationships/image" Target="../media/image2150.png"/><Relationship Id="rId54" Type="http://schemas.openxmlformats.org/officeDocument/2006/relationships/customXml" Target="../ink/ink2058.xml"/><Relationship Id="rId75" Type="http://schemas.openxmlformats.org/officeDocument/2006/relationships/image" Target="../media/image2123.png"/><Relationship Id="rId96" Type="http://schemas.openxmlformats.org/officeDocument/2006/relationships/customXml" Target="../ink/ink2079.xml"/><Relationship Id="rId140" Type="http://schemas.openxmlformats.org/officeDocument/2006/relationships/customXml" Target="../ink/ink2101.xml"/><Relationship Id="rId161" Type="http://schemas.openxmlformats.org/officeDocument/2006/relationships/image" Target="../media/image2166.png"/><Relationship Id="rId182" Type="http://schemas.openxmlformats.org/officeDocument/2006/relationships/customXml" Target="../ink/ink2122.xml"/><Relationship Id="rId217" Type="http://schemas.openxmlformats.org/officeDocument/2006/relationships/image" Target="../media/image2194.png"/><Relationship Id="rId6" Type="http://schemas.openxmlformats.org/officeDocument/2006/relationships/customXml" Target="../ink/ink2034.xml"/><Relationship Id="rId23" Type="http://schemas.openxmlformats.org/officeDocument/2006/relationships/image" Target="../media/image2097.png"/><Relationship Id="rId119" Type="http://schemas.openxmlformats.org/officeDocument/2006/relationships/image" Target="../media/image2145.png"/><Relationship Id="rId44" Type="http://schemas.openxmlformats.org/officeDocument/2006/relationships/customXml" Target="../ink/ink2053.xml"/><Relationship Id="rId65" Type="http://schemas.openxmlformats.org/officeDocument/2006/relationships/image" Target="../media/image2118.png"/><Relationship Id="rId86" Type="http://schemas.openxmlformats.org/officeDocument/2006/relationships/customXml" Target="../ink/ink2074.xml"/><Relationship Id="rId130" Type="http://schemas.openxmlformats.org/officeDocument/2006/relationships/customXml" Target="../ink/ink2096.xml"/><Relationship Id="rId151" Type="http://schemas.openxmlformats.org/officeDocument/2006/relationships/image" Target="../media/image2161.png"/><Relationship Id="rId172" Type="http://schemas.openxmlformats.org/officeDocument/2006/relationships/customXml" Target="../ink/ink2117.xml"/><Relationship Id="rId193" Type="http://schemas.openxmlformats.org/officeDocument/2006/relationships/image" Target="../media/image2182.png"/><Relationship Id="rId207" Type="http://schemas.openxmlformats.org/officeDocument/2006/relationships/image" Target="../media/image2189.png"/><Relationship Id="rId13" Type="http://schemas.openxmlformats.org/officeDocument/2006/relationships/image" Target="../media/image2092.png"/><Relationship Id="rId109" Type="http://schemas.openxmlformats.org/officeDocument/2006/relationships/image" Target="../media/image2140.png"/><Relationship Id="rId34" Type="http://schemas.openxmlformats.org/officeDocument/2006/relationships/customXml" Target="../ink/ink2048.xml"/><Relationship Id="rId55" Type="http://schemas.openxmlformats.org/officeDocument/2006/relationships/image" Target="../media/image2113.png"/><Relationship Id="rId76" Type="http://schemas.openxmlformats.org/officeDocument/2006/relationships/customXml" Target="../ink/ink2069.xml"/><Relationship Id="rId97" Type="http://schemas.openxmlformats.org/officeDocument/2006/relationships/image" Target="../media/image2134.png"/><Relationship Id="rId120" Type="http://schemas.openxmlformats.org/officeDocument/2006/relationships/customXml" Target="../ink/ink2091.xml"/><Relationship Id="rId141" Type="http://schemas.openxmlformats.org/officeDocument/2006/relationships/image" Target="../media/image2156.png"/><Relationship Id="rId7" Type="http://schemas.openxmlformats.org/officeDocument/2006/relationships/image" Target="../media/image2089.png"/><Relationship Id="rId162" Type="http://schemas.openxmlformats.org/officeDocument/2006/relationships/customXml" Target="../ink/ink2112.xml"/><Relationship Id="rId183" Type="http://schemas.openxmlformats.org/officeDocument/2006/relationships/image" Target="../media/image2177.png"/><Relationship Id="rId218" Type="http://schemas.openxmlformats.org/officeDocument/2006/relationships/customXml" Target="../ink/ink2140.xml"/><Relationship Id="rId24" Type="http://schemas.openxmlformats.org/officeDocument/2006/relationships/customXml" Target="../ink/ink2043.xml"/><Relationship Id="rId45" Type="http://schemas.openxmlformats.org/officeDocument/2006/relationships/image" Target="../media/image2108.png"/><Relationship Id="rId66" Type="http://schemas.openxmlformats.org/officeDocument/2006/relationships/customXml" Target="../ink/ink2064.xml"/><Relationship Id="rId87" Type="http://schemas.openxmlformats.org/officeDocument/2006/relationships/image" Target="../media/image2129.png"/><Relationship Id="rId110" Type="http://schemas.openxmlformats.org/officeDocument/2006/relationships/customXml" Target="../ink/ink2086.xml"/><Relationship Id="rId131" Type="http://schemas.openxmlformats.org/officeDocument/2006/relationships/image" Target="../media/image2151.png"/><Relationship Id="rId152" Type="http://schemas.openxmlformats.org/officeDocument/2006/relationships/customXml" Target="../ink/ink2107.xml"/><Relationship Id="rId173" Type="http://schemas.openxmlformats.org/officeDocument/2006/relationships/image" Target="../media/image2172.png"/><Relationship Id="rId194" Type="http://schemas.openxmlformats.org/officeDocument/2006/relationships/customXml" Target="../ink/ink2128.xml"/><Relationship Id="rId208" Type="http://schemas.openxmlformats.org/officeDocument/2006/relationships/customXml" Target="../ink/ink2135.xml"/><Relationship Id="rId14" Type="http://schemas.openxmlformats.org/officeDocument/2006/relationships/customXml" Target="../ink/ink2038.xml"/><Relationship Id="rId35" Type="http://schemas.openxmlformats.org/officeDocument/2006/relationships/image" Target="../media/image2103.png"/><Relationship Id="rId56" Type="http://schemas.openxmlformats.org/officeDocument/2006/relationships/customXml" Target="../ink/ink2059.xml"/><Relationship Id="rId77" Type="http://schemas.openxmlformats.org/officeDocument/2006/relationships/image" Target="../media/image2124.png"/><Relationship Id="rId100" Type="http://schemas.openxmlformats.org/officeDocument/2006/relationships/customXml" Target="../ink/ink2081.xml"/><Relationship Id="rId8" Type="http://schemas.openxmlformats.org/officeDocument/2006/relationships/customXml" Target="../ink/ink2035.xml"/><Relationship Id="rId98" Type="http://schemas.openxmlformats.org/officeDocument/2006/relationships/customXml" Target="../ink/ink2080.xml"/><Relationship Id="rId121" Type="http://schemas.openxmlformats.org/officeDocument/2006/relationships/image" Target="../media/image2146.png"/><Relationship Id="rId142" Type="http://schemas.openxmlformats.org/officeDocument/2006/relationships/customXml" Target="../ink/ink2102.xml"/><Relationship Id="rId163" Type="http://schemas.openxmlformats.org/officeDocument/2006/relationships/image" Target="../media/image2167.png"/><Relationship Id="rId184" Type="http://schemas.openxmlformats.org/officeDocument/2006/relationships/customXml" Target="../ink/ink2123.xml"/><Relationship Id="rId219" Type="http://schemas.openxmlformats.org/officeDocument/2006/relationships/image" Target="../media/image2195.png"/><Relationship Id="rId3" Type="http://schemas.openxmlformats.org/officeDocument/2006/relationships/notesSlide" Target="../notesSlides/notesSlide23.xml"/><Relationship Id="rId214" Type="http://schemas.openxmlformats.org/officeDocument/2006/relationships/customXml" Target="../ink/ink2138.xml"/><Relationship Id="rId25" Type="http://schemas.openxmlformats.org/officeDocument/2006/relationships/image" Target="../media/image2098.png"/><Relationship Id="rId46" Type="http://schemas.openxmlformats.org/officeDocument/2006/relationships/customXml" Target="../ink/ink2054.xml"/><Relationship Id="rId67" Type="http://schemas.openxmlformats.org/officeDocument/2006/relationships/image" Target="../media/image2119.png"/><Relationship Id="rId116" Type="http://schemas.openxmlformats.org/officeDocument/2006/relationships/customXml" Target="../ink/ink2089.xml"/><Relationship Id="rId137" Type="http://schemas.openxmlformats.org/officeDocument/2006/relationships/image" Target="../media/image2154.png"/><Relationship Id="rId158" Type="http://schemas.openxmlformats.org/officeDocument/2006/relationships/customXml" Target="../ink/ink2110.xml"/><Relationship Id="rId20" Type="http://schemas.openxmlformats.org/officeDocument/2006/relationships/customXml" Target="../ink/ink2041.xml"/><Relationship Id="rId41" Type="http://schemas.openxmlformats.org/officeDocument/2006/relationships/image" Target="../media/image2106.png"/><Relationship Id="rId62" Type="http://schemas.openxmlformats.org/officeDocument/2006/relationships/customXml" Target="../ink/ink2062.xml"/><Relationship Id="rId83" Type="http://schemas.openxmlformats.org/officeDocument/2006/relationships/image" Target="../media/image2127.png"/><Relationship Id="rId88" Type="http://schemas.openxmlformats.org/officeDocument/2006/relationships/customXml" Target="../ink/ink2075.xml"/><Relationship Id="rId111" Type="http://schemas.openxmlformats.org/officeDocument/2006/relationships/image" Target="../media/image2141.png"/><Relationship Id="rId132" Type="http://schemas.openxmlformats.org/officeDocument/2006/relationships/customXml" Target="../ink/ink2097.xml"/><Relationship Id="rId153" Type="http://schemas.openxmlformats.org/officeDocument/2006/relationships/image" Target="../media/image2162.png"/><Relationship Id="rId174" Type="http://schemas.openxmlformats.org/officeDocument/2006/relationships/customXml" Target="../ink/ink2118.xml"/><Relationship Id="rId179" Type="http://schemas.openxmlformats.org/officeDocument/2006/relationships/image" Target="../media/image2175.png"/><Relationship Id="rId195" Type="http://schemas.openxmlformats.org/officeDocument/2006/relationships/image" Target="../media/image2183.png"/><Relationship Id="rId209" Type="http://schemas.openxmlformats.org/officeDocument/2006/relationships/image" Target="../media/image2190.png"/><Relationship Id="rId190" Type="http://schemas.openxmlformats.org/officeDocument/2006/relationships/customXml" Target="../ink/ink2126.xml"/><Relationship Id="rId204" Type="http://schemas.openxmlformats.org/officeDocument/2006/relationships/customXml" Target="../ink/ink2133.xml"/><Relationship Id="rId220" Type="http://schemas.openxmlformats.org/officeDocument/2006/relationships/customXml" Target="../ink/ink2141.xml"/><Relationship Id="rId225" Type="http://schemas.openxmlformats.org/officeDocument/2006/relationships/image" Target="../media/image2198.png"/><Relationship Id="rId15" Type="http://schemas.openxmlformats.org/officeDocument/2006/relationships/image" Target="../media/image2093.png"/><Relationship Id="rId36" Type="http://schemas.openxmlformats.org/officeDocument/2006/relationships/customXml" Target="../ink/ink2049.xml"/><Relationship Id="rId57" Type="http://schemas.openxmlformats.org/officeDocument/2006/relationships/image" Target="../media/image2114.png"/><Relationship Id="rId106" Type="http://schemas.openxmlformats.org/officeDocument/2006/relationships/customXml" Target="../ink/ink2084.xml"/><Relationship Id="rId127" Type="http://schemas.openxmlformats.org/officeDocument/2006/relationships/image" Target="../media/image2149.png"/><Relationship Id="rId10" Type="http://schemas.openxmlformats.org/officeDocument/2006/relationships/customXml" Target="../ink/ink2036.xml"/><Relationship Id="rId31" Type="http://schemas.openxmlformats.org/officeDocument/2006/relationships/image" Target="../media/image2101.png"/><Relationship Id="rId52" Type="http://schemas.openxmlformats.org/officeDocument/2006/relationships/customXml" Target="../ink/ink2057.xml"/><Relationship Id="rId73" Type="http://schemas.openxmlformats.org/officeDocument/2006/relationships/image" Target="../media/image2122.png"/><Relationship Id="rId78" Type="http://schemas.openxmlformats.org/officeDocument/2006/relationships/customXml" Target="../ink/ink2070.xml"/><Relationship Id="rId94" Type="http://schemas.openxmlformats.org/officeDocument/2006/relationships/customXml" Target="../ink/ink2078.xml"/><Relationship Id="rId99" Type="http://schemas.openxmlformats.org/officeDocument/2006/relationships/image" Target="../media/image2135.png"/><Relationship Id="rId101" Type="http://schemas.openxmlformats.org/officeDocument/2006/relationships/image" Target="../media/image2136.png"/><Relationship Id="rId122" Type="http://schemas.openxmlformats.org/officeDocument/2006/relationships/customXml" Target="../ink/ink2092.xml"/><Relationship Id="rId143" Type="http://schemas.openxmlformats.org/officeDocument/2006/relationships/image" Target="../media/image2157.png"/><Relationship Id="rId148" Type="http://schemas.openxmlformats.org/officeDocument/2006/relationships/customXml" Target="../ink/ink2105.xml"/><Relationship Id="rId164" Type="http://schemas.openxmlformats.org/officeDocument/2006/relationships/customXml" Target="../ink/ink2113.xml"/><Relationship Id="rId169" Type="http://schemas.openxmlformats.org/officeDocument/2006/relationships/image" Target="../media/image2170.png"/><Relationship Id="rId185" Type="http://schemas.openxmlformats.org/officeDocument/2006/relationships/image" Target="../media/image2178.png"/><Relationship Id="rId4" Type="http://schemas.openxmlformats.org/officeDocument/2006/relationships/image" Target="../media/image2087.png"/><Relationship Id="rId9" Type="http://schemas.openxmlformats.org/officeDocument/2006/relationships/image" Target="../media/image2090.png"/><Relationship Id="rId180" Type="http://schemas.openxmlformats.org/officeDocument/2006/relationships/customXml" Target="../ink/ink2121.xml"/><Relationship Id="rId210" Type="http://schemas.openxmlformats.org/officeDocument/2006/relationships/customXml" Target="../ink/ink2136.xml"/><Relationship Id="rId215" Type="http://schemas.openxmlformats.org/officeDocument/2006/relationships/image" Target="../media/image2193.png"/><Relationship Id="rId26" Type="http://schemas.openxmlformats.org/officeDocument/2006/relationships/customXml" Target="../ink/ink2044.xml"/><Relationship Id="rId47" Type="http://schemas.openxmlformats.org/officeDocument/2006/relationships/image" Target="../media/image2109.png"/><Relationship Id="rId68" Type="http://schemas.openxmlformats.org/officeDocument/2006/relationships/customXml" Target="../ink/ink2065.xml"/><Relationship Id="rId89" Type="http://schemas.openxmlformats.org/officeDocument/2006/relationships/image" Target="../media/image2130.png"/><Relationship Id="rId112" Type="http://schemas.openxmlformats.org/officeDocument/2006/relationships/customXml" Target="../ink/ink2087.xml"/><Relationship Id="rId133" Type="http://schemas.openxmlformats.org/officeDocument/2006/relationships/image" Target="../media/image2152.png"/><Relationship Id="rId154" Type="http://schemas.openxmlformats.org/officeDocument/2006/relationships/customXml" Target="../ink/ink2108.xml"/><Relationship Id="rId175" Type="http://schemas.openxmlformats.org/officeDocument/2006/relationships/image" Target="../media/image2173.png"/><Relationship Id="rId196" Type="http://schemas.openxmlformats.org/officeDocument/2006/relationships/customXml" Target="../ink/ink2129.xml"/><Relationship Id="rId200" Type="http://schemas.openxmlformats.org/officeDocument/2006/relationships/customXml" Target="../ink/ink2131.xml"/><Relationship Id="rId16" Type="http://schemas.openxmlformats.org/officeDocument/2006/relationships/customXml" Target="../ink/ink2039.xml"/><Relationship Id="rId221" Type="http://schemas.openxmlformats.org/officeDocument/2006/relationships/image" Target="../media/image2196.png"/><Relationship Id="rId37" Type="http://schemas.openxmlformats.org/officeDocument/2006/relationships/image" Target="../media/image2104.png"/><Relationship Id="rId58" Type="http://schemas.openxmlformats.org/officeDocument/2006/relationships/customXml" Target="../ink/ink2060.xml"/><Relationship Id="rId79" Type="http://schemas.openxmlformats.org/officeDocument/2006/relationships/image" Target="../media/image2125.png"/><Relationship Id="rId102" Type="http://schemas.openxmlformats.org/officeDocument/2006/relationships/customXml" Target="../ink/ink2082.xml"/><Relationship Id="rId123" Type="http://schemas.openxmlformats.org/officeDocument/2006/relationships/image" Target="../media/image2147.png"/><Relationship Id="rId144" Type="http://schemas.openxmlformats.org/officeDocument/2006/relationships/customXml" Target="../ink/ink2103.xml"/><Relationship Id="rId90" Type="http://schemas.openxmlformats.org/officeDocument/2006/relationships/customXml" Target="../ink/ink2076.xml"/><Relationship Id="rId165" Type="http://schemas.openxmlformats.org/officeDocument/2006/relationships/image" Target="../media/image2168.png"/><Relationship Id="rId186" Type="http://schemas.openxmlformats.org/officeDocument/2006/relationships/customXml" Target="../ink/ink2124.xml"/><Relationship Id="rId211" Type="http://schemas.openxmlformats.org/officeDocument/2006/relationships/image" Target="../media/image2191.png"/><Relationship Id="rId27" Type="http://schemas.openxmlformats.org/officeDocument/2006/relationships/image" Target="../media/image2099.png"/><Relationship Id="rId48" Type="http://schemas.openxmlformats.org/officeDocument/2006/relationships/customXml" Target="../ink/ink2055.xml"/><Relationship Id="rId69" Type="http://schemas.openxmlformats.org/officeDocument/2006/relationships/image" Target="../media/image2120.png"/><Relationship Id="rId113" Type="http://schemas.openxmlformats.org/officeDocument/2006/relationships/image" Target="../media/image2142.png"/><Relationship Id="rId134" Type="http://schemas.openxmlformats.org/officeDocument/2006/relationships/customXml" Target="../ink/ink2098.xml"/><Relationship Id="rId80" Type="http://schemas.openxmlformats.org/officeDocument/2006/relationships/customXml" Target="../ink/ink2071.xml"/><Relationship Id="rId155" Type="http://schemas.openxmlformats.org/officeDocument/2006/relationships/image" Target="../media/image2163.png"/><Relationship Id="rId176" Type="http://schemas.openxmlformats.org/officeDocument/2006/relationships/customXml" Target="../ink/ink2119.xml"/><Relationship Id="rId197" Type="http://schemas.openxmlformats.org/officeDocument/2006/relationships/image" Target="../media/image2184.png"/><Relationship Id="rId201" Type="http://schemas.openxmlformats.org/officeDocument/2006/relationships/image" Target="../media/image2186.png"/><Relationship Id="rId222" Type="http://schemas.openxmlformats.org/officeDocument/2006/relationships/customXml" Target="../ink/ink2142.xml"/><Relationship Id="rId17" Type="http://schemas.openxmlformats.org/officeDocument/2006/relationships/image" Target="../media/image2094.png"/><Relationship Id="rId38" Type="http://schemas.openxmlformats.org/officeDocument/2006/relationships/customXml" Target="../ink/ink2050.xml"/><Relationship Id="rId59" Type="http://schemas.openxmlformats.org/officeDocument/2006/relationships/image" Target="../media/image2115.png"/><Relationship Id="rId103" Type="http://schemas.openxmlformats.org/officeDocument/2006/relationships/image" Target="../media/image2137.png"/><Relationship Id="rId124" Type="http://schemas.openxmlformats.org/officeDocument/2006/relationships/customXml" Target="../ink/ink2093.xml"/><Relationship Id="rId70" Type="http://schemas.openxmlformats.org/officeDocument/2006/relationships/customXml" Target="../ink/ink2066.xml"/><Relationship Id="rId91" Type="http://schemas.openxmlformats.org/officeDocument/2006/relationships/image" Target="../media/image2131.png"/><Relationship Id="rId145" Type="http://schemas.openxmlformats.org/officeDocument/2006/relationships/image" Target="../media/image2158.png"/><Relationship Id="rId166" Type="http://schemas.openxmlformats.org/officeDocument/2006/relationships/customXml" Target="../ink/ink2114.xml"/><Relationship Id="rId187" Type="http://schemas.openxmlformats.org/officeDocument/2006/relationships/image" Target="../media/image2179.png"/><Relationship Id="rId1" Type="http://schemas.openxmlformats.org/officeDocument/2006/relationships/tags" Target="../tags/tag1.xml"/><Relationship Id="rId212" Type="http://schemas.openxmlformats.org/officeDocument/2006/relationships/customXml" Target="../ink/ink2137.xml"/><Relationship Id="rId28" Type="http://schemas.openxmlformats.org/officeDocument/2006/relationships/customXml" Target="../ink/ink2045.xml"/><Relationship Id="rId49" Type="http://schemas.openxmlformats.org/officeDocument/2006/relationships/image" Target="../media/image2110.png"/><Relationship Id="rId114" Type="http://schemas.openxmlformats.org/officeDocument/2006/relationships/customXml" Target="../ink/ink2088.xml"/><Relationship Id="rId60" Type="http://schemas.openxmlformats.org/officeDocument/2006/relationships/customXml" Target="../ink/ink2061.xml"/><Relationship Id="rId81" Type="http://schemas.openxmlformats.org/officeDocument/2006/relationships/image" Target="../media/image2126.png"/><Relationship Id="rId135" Type="http://schemas.openxmlformats.org/officeDocument/2006/relationships/image" Target="../media/image2153.png"/><Relationship Id="rId156" Type="http://schemas.openxmlformats.org/officeDocument/2006/relationships/customXml" Target="../ink/ink2109.xml"/><Relationship Id="rId177" Type="http://schemas.openxmlformats.org/officeDocument/2006/relationships/image" Target="../media/image2174.png"/><Relationship Id="rId198" Type="http://schemas.openxmlformats.org/officeDocument/2006/relationships/customXml" Target="../ink/ink2130.xml"/><Relationship Id="rId202" Type="http://schemas.openxmlformats.org/officeDocument/2006/relationships/customXml" Target="../ink/ink2132.xml"/><Relationship Id="rId223" Type="http://schemas.openxmlformats.org/officeDocument/2006/relationships/image" Target="../media/image2197.png"/><Relationship Id="rId18" Type="http://schemas.openxmlformats.org/officeDocument/2006/relationships/customXml" Target="../ink/ink2040.xml"/><Relationship Id="rId39" Type="http://schemas.openxmlformats.org/officeDocument/2006/relationships/image" Target="../media/image2105.png"/><Relationship Id="rId50" Type="http://schemas.openxmlformats.org/officeDocument/2006/relationships/customXml" Target="../ink/ink2056.xml"/><Relationship Id="rId104" Type="http://schemas.openxmlformats.org/officeDocument/2006/relationships/customXml" Target="../ink/ink2083.xml"/><Relationship Id="rId125" Type="http://schemas.openxmlformats.org/officeDocument/2006/relationships/image" Target="../media/image2148.png"/><Relationship Id="rId146" Type="http://schemas.openxmlformats.org/officeDocument/2006/relationships/customXml" Target="../ink/ink2104.xml"/><Relationship Id="rId167" Type="http://schemas.openxmlformats.org/officeDocument/2006/relationships/image" Target="../media/image2169.png"/><Relationship Id="rId188" Type="http://schemas.openxmlformats.org/officeDocument/2006/relationships/customXml" Target="../ink/ink2125.xml"/><Relationship Id="rId71" Type="http://schemas.openxmlformats.org/officeDocument/2006/relationships/image" Target="../media/image2121.png"/><Relationship Id="rId92" Type="http://schemas.openxmlformats.org/officeDocument/2006/relationships/customXml" Target="../ink/ink2077.xml"/><Relationship Id="rId213" Type="http://schemas.openxmlformats.org/officeDocument/2006/relationships/image" Target="../media/image2192.png"/><Relationship Id="rId2" Type="http://schemas.openxmlformats.org/officeDocument/2006/relationships/slideLayout" Target="../slideLayouts/slideLayout7.xml"/><Relationship Id="rId29" Type="http://schemas.openxmlformats.org/officeDocument/2006/relationships/image" Target="../media/image2100.png"/><Relationship Id="rId40" Type="http://schemas.openxmlformats.org/officeDocument/2006/relationships/customXml" Target="../ink/ink2051.xml"/><Relationship Id="rId115" Type="http://schemas.openxmlformats.org/officeDocument/2006/relationships/image" Target="../media/image2143.png"/><Relationship Id="rId136" Type="http://schemas.openxmlformats.org/officeDocument/2006/relationships/customXml" Target="../ink/ink2099.xml"/><Relationship Id="rId157" Type="http://schemas.openxmlformats.org/officeDocument/2006/relationships/image" Target="../media/image2164.png"/><Relationship Id="rId178" Type="http://schemas.openxmlformats.org/officeDocument/2006/relationships/customXml" Target="../ink/ink2120.xml"/><Relationship Id="rId61" Type="http://schemas.openxmlformats.org/officeDocument/2006/relationships/image" Target="../media/image2116.png"/><Relationship Id="rId82" Type="http://schemas.openxmlformats.org/officeDocument/2006/relationships/customXml" Target="../ink/ink2072.xml"/><Relationship Id="rId199" Type="http://schemas.openxmlformats.org/officeDocument/2006/relationships/image" Target="../media/image2185.png"/><Relationship Id="rId203" Type="http://schemas.openxmlformats.org/officeDocument/2006/relationships/image" Target="../media/image2187.png"/><Relationship Id="rId19" Type="http://schemas.openxmlformats.org/officeDocument/2006/relationships/image" Target="../media/image2095.png"/><Relationship Id="rId224" Type="http://schemas.openxmlformats.org/officeDocument/2006/relationships/customXml" Target="../ink/ink2143.xml"/><Relationship Id="rId30" Type="http://schemas.openxmlformats.org/officeDocument/2006/relationships/customXml" Target="../ink/ink2046.xml"/><Relationship Id="rId105" Type="http://schemas.openxmlformats.org/officeDocument/2006/relationships/image" Target="../media/image2138.png"/><Relationship Id="rId126" Type="http://schemas.openxmlformats.org/officeDocument/2006/relationships/customXml" Target="../ink/ink2094.xml"/><Relationship Id="rId147" Type="http://schemas.openxmlformats.org/officeDocument/2006/relationships/image" Target="../media/image2159.png"/><Relationship Id="rId168" Type="http://schemas.openxmlformats.org/officeDocument/2006/relationships/customXml" Target="../ink/ink2115.xml"/><Relationship Id="rId51" Type="http://schemas.openxmlformats.org/officeDocument/2006/relationships/image" Target="../media/image2111.png"/><Relationship Id="rId72" Type="http://schemas.openxmlformats.org/officeDocument/2006/relationships/customXml" Target="../ink/ink2067.xml"/><Relationship Id="rId93" Type="http://schemas.openxmlformats.org/officeDocument/2006/relationships/image" Target="../media/image2132.png"/><Relationship Id="rId189" Type="http://schemas.openxmlformats.org/officeDocument/2006/relationships/image" Target="../media/image2180.png"/></Relationships>
</file>

<file path=ppt/slides/_rels/slide31.xml.rels><?xml version="1.0" encoding="UTF-8" standalone="yes"?>
<Relationships xmlns="http://schemas.openxmlformats.org/package/2006/relationships"><Relationship Id="rId117" Type="http://schemas.openxmlformats.org/officeDocument/2006/relationships/image" Target="../media/image2258.png"/><Relationship Id="rId21" Type="http://schemas.openxmlformats.org/officeDocument/2006/relationships/image" Target="../media/image2210.png"/><Relationship Id="rId42" Type="http://schemas.openxmlformats.org/officeDocument/2006/relationships/customXml" Target="../ink/ink2162.xml"/><Relationship Id="rId63" Type="http://schemas.openxmlformats.org/officeDocument/2006/relationships/image" Target="../media/image2231.png"/><Relationship Id="rId84" Type="http://schemas.openxmlformats.org/officeDocument/2006/relationships/customXml" Target="../ink/ink2183.xml"/><Relationship Id="rId138" Type="http://schemas.openxmlformats.org/officeDocument/2006/relationships/customXml" Target="../ink/ink2210.xml"/><Relationship Id="rId107" Type="http://schemas.openxmlformats.org/officeDocument/2006/relationships/image" Target="../media/image2253.png"/><Relationship Id="rId11" Type="http://schemas.openxmlformats.org/officeDocument/2006/relationships/image" Target="../media/image2205.png"/><Relationship Id="rId32" Type="http://schemas.openxmlformats.org/officeDocument/2006/relationships/customXml" Target="../ink/ink2157.xml"/><Relationship Id="rId53" Type="http://schemas.openxmlformats.org/officeDocument/2006/relationships/image" Target="../media/image2226.png"/><Relationship Id="rId74" Type="http://schemas.openxmlformats.org/officeDocument/2006/relationships/customXml" Target="../ink/ink2178.xml"/><Relationship Id="rId128" Type="http://schemas.openxmlformats.org/officeDocument/2006/relationships/customXml" Target="../ink/ink2205.xml"/><Relationship Id="rId5" Type="http://schemas.openxmlformats.org/officeDocument/2006/relationships/image" Target="../media/image2202.emf"/><Relationship Id="rId90" Type="http://schemas.openxmlformats.org/officeDocument/2006/relationships/customXml" Target="../ink/ink2186.xml"/><Relationship Id="rId95" Type="http://schemas.openxmlformats.org/officeDocument/2006/relationships/image" Target="../media/image2247.png"/><Relationship Id="rId22" Type="http://schemas.openxmlformats.org/officeDocument/2006/relationships/customXml" Target="../ink/ink2152.xml"/><Relationship Id="rId27" Type="http://schemas.openxmlformats.org/officeDocument/2006/relationships/image" Target="../media/image2213.png"/><Relationship Id="rId43" Type="http://schemas.openxmlformats.org/officeDocument/2006/relationships/image" Target="../media/image2221.png"/><Relationship Id="rId48" Type="http://schemas.openxmlformats.org/officeDocument/2006/relationships/customXml" Target="../ink/ink2165.xml"/><Relationship Id="rId64" Type="http://schemas.openxmlformats.org/officeDocument/2006/relationships/customXml" Target="../ink/ink2173.xml"/><Relationship Id="rId69" Type="http://schemas.openxmlformats.org/officeDocument/2006/relationships/image" Target="../media/image2234.png"/><Relationship Id="rId113" Type="http://schemas.openxmlformats.org/officeDocument/2006/relationships/image" Target="../media/image2256.png"/><Relationship Id="rId118" Type="http://schemas.openxmlformats.org/officeDocument/2006/relationships/customXml" Target="../ink/ink2200.xml"/><Relationship Id="rId134" Type="http://schemas.openxmlformats.org/officeDocument/2006/relationships/customXml" Target="../ink/ink2208.xml"/><Relationship Id="rId139" Type="http://schemas.openxmlformats.org/officeDocument/2006/relationships/image" Target="../media/image2269.png"/><Relationship Id="rId80" Type="http://schemas.openxmlformats.org/officeDocument/2006/relationships/customXml" Target="../ink/ink2181.xml"/><Relationship Id="rId85" Type="http://schemas.openxmlformats.org/officeDocument/2006/relationships/image" Target="../media/image2242.png"/><Relationship Id="rId12" Type="http://schemas.openxmlformats.org/officeDocument/2006/relationships/customXml" Target="../ink/ink2147.xml"/><Relationship Id="rId17" Type="http://schemas.openxmlformats.org/officeDocument/2006/relationships/image" Target="../media/image2208.png"/><Relationship Id="rId33" Type="http://schemas.openxmlformats.org/officeDocument/2006/relationships/image" Target="../media/image2216.png"/><Relationship Id="rId38" Type="http://schemas.openxmlformats.org/officeDocument/2006/relationships/customXml" Target="../ink/ink2160.xml"/><Relationship Id="rId59" Type="http://schemas.openxmlformats.org/officeDocument/2006/relationships/image" Target="../media/image2229.png"/><Relationship Id="rId103" Type="http://schemas.openxmlformats.org/officeDocument/2006/relationships/image" Target="../media/image2251.png"/><Relationship Id="rId108" Type="http://schemas.openxmlformats.org/officeDocument/2006/relationships/customXml" Target="../ink/ink2195.xml"/><Relationship Id="rId124" Type="http://schemas.openxmlformats.org/officeDocument/2006/relationships/customXml" Target="../ink/ink2203.xml"/><Relationship Id="rId129" Type="http://schemas.openxmlformats.org/officeDocument/2006/relationships/image" Target="../media/image2264.png"/><Relationship Id="rId54" Type="http://schemas.openxmlformats.org/officeDocument/2006/relationships/customXml" Target="../ink/ink2168.xml"/><Relationship Id="rId70" Type="http://schemas.openxmlformats.org/officeDocument/2006/relationships/customXml" Target="../ink/ink2176.xml"/><Relationship Id="rId75" Type="http://schemas.openxmlformats.org/officeDocument/2006/relationships/image" Target="../media/image2237.png"/><Relationship Id="rId91" Type="http://schemas.openxmlformats.org/officeDocument/2006/relationships/image" Target="../media/image2245.png"/><Relationship Id="rId96" Type="http://schemas.openxmlformats.org/officeDocument/2006/relationships/customXml" Target="../ink/ink2189.xml"/><Relationship Id="rId140" Type="http://schemas.openxmlformats.org/officeDocument/2006/relationships/customXml" Target="../ink/ink2211.xml"/><Relationship Id="rId145" Type="http://schemas.openxmlformats.org/officeDocument/2006/relationships/image" Target="../media/image2272.png"/><Relationship Id="rId1" Type="http://schemas.openxmlformats.org/officeDocument/2006/relationships/slideLayout" Target="../slideLayouts/slideLayout7.xml"/><Relationship Id="rId6" Type="http://schemas.openxmlformats.org/officeDocument/2006/relationships/oleObject" Target="../embeddings/oleObject18.bin"/><Relationship Id="rId23" Type="http://schemas.openxmlformats.org/officeDocument/2006/relationships/image" Target="../media/image2211.png"/><Relationship Id="rId28" Type="http://schemas.openxmlformats.org/officeDocument/2006/relationships/customXml" Target="../ink/ink2155.xml"/><Relationship Id="rId49" Type="http://schemas.openxmlformats.org/officeDocument/2006/relationships/image" Target="../media/image2224.png"/><Relationship Id="rId114" Type="http://schemas.openxmlformats.org/officeDocument/2006/relationships/customXml" Target="../ink/ink2198.xml"/><Relationship Id="rId119" Type="http://schemas.openxmlformats.org/officeDocument/2006/relationships/image" Target="../media/image2259.png"/><Relationship Id="rId44" Type="http://schemas.openxmlformats.org/officeDocument/2006/relationships/customXml" Target="../ink/ink2163.xml"/><Relationship Id="rId60" Type="http://schemas.openxmlformats.org/officeDocument/2006/relationships/customXml" Target="../ink/ink2171.xml"/><Relationship Id="rId65" Type="http://schemas.openxmlformats.org/officeDocument/2006/relationships/image" Target="../media/image2232.png"/><Relationship Id="rId81" Type="http://schemas.openxmlformats.org/officeDocument/2006/relationships/image" Target="../media/image2240.png"/><Relationship Id="rId86" Type="http://schemas.openxmlformats.org/officeDocument/2006/relationships/customXml" Target="../ink/ink2184.xml"/><Relationship Id="rId130" Type="http://schemas.openxmlformats.org/officeDocument/2006/relationships/customXml" Target="../ink/ink2206.xml"/><Relationship Id="rId135" Type="http://schemas.openxmlformats.org/officeDocument/2006/relationships/image" Target="../media/image2267.png"/><Relationship Id="rId13" Type="http://schemas.openxmlformats.org/officeDocument/2006/relationships/image" Target="../media/image2206.png"/><Relationship Id="rId18" Type="http://schemas.openxmlformats.org/officeDocument/2006/relationships/customXml" Target="../ink/ink2150.xml"/><Relationship Id="rId39" Type="http://schemas.openxmlformats.org/officeDocument/2006/relationships/image" Target="../media/image2219.png"/><Relationship Id="rId109" Type="http://schemas.openxmlformats.org/officeDocument/2006/relationships/image" Target="../media/image2254.png"/><Relationship Id="rId34" Type="http://schemas.openxmlformats.org/officeDocument/2006/relationships/customXml" Target="../ink/ink2158.xml"/><Relationship Id="rId50" Type="http://schemas.openxmlformats.org/officeDocument/2006/relationships/customXml" Target="../ink/ink2166.xml"/><Relationship Id="rId55" Type="http://schemas.openxmlformats.org/officeDocument/2006/relationships/image" Target="../media/image2227.png"/><Relationship Id="rId76" Type="http://schemas.openxmlformats.org/officeDocument/2006/relationships/customXml" Target="../ink/ink2179.xml"/><Relationship Id="rId97" Type="http://schemas.openxmlformats.org/officeDocument/2006/relationships/image" Target="../media/image2248.png"/><Relationship Id="rId104" Type="http://schemas.openxmlformats.org/officeDocument/2006/relationships/customXml" Target="../ink/ink2193.xml"/><Relationship Id="rId120" Type="http://schemas.openxmlformats.org/officeDocument/2006/relationships/customXml" Target="../ink/ink2201.xml"/><Relationship Id="rId125" Type="http://schemas.openxmlformats.org/officeDocument/2006/relationships/image" Target="../media/image2262.png"/><Relationship Id="rId141" Type="http://schemas.openxmlformats.org/officeDocument/2006/relationships/image" Target="../media/image2270.png"/><Relationship Id="rId7" Type="http://schemas.openxmlformats.org/officeDocument/2006/relationships/image" Target="../media/image2203.emf"/><Relationship Id="rId71" Type="http://schemas.openxmlformats.org/officeDocument/2006/relationships/image" Target="../media/image2235.png"/><Relationship Id="rId92" Type="http://schemas.openxmlformats.org/officeDocument/2006/relationships/customXml" Target="../ink/ink2187.xml"/><Relationship Id="rId2" Type="http://schemas.openxmlformats.org/officeDocument/2006/relationships/image" Target="../media/image2200.jpeg"/><Relationship Id="rId29" Type="http://schemas.openxmlformats.org/officeDocument/2006/relationships/image" Target="../media/image2214.png"/><Relationship Id="rId24" Type="http://schemas.openxmlformats.org/officeDocument/2006/relationships/customXml" Target="../ink/ink2153.xml"/><Relationship Id="rId40" Type="http://schemas.openxmlformats.org/officeDocument/2006/relationships/customXml" Target="../ink/ink2161.xml"/><Relationship Id="rId45" Type="http://schemas.openxmlformats.org/officeDocument/2006/relationships/image" Target="../media/image2222.png"/><Relationship Id="rId66" Type="http://schemas.openxmlformats.org/officeDocument/2006/relationships/customXml" Target="../ink/ink2174.xml"/><Relationship Id="rId87" Type="http://schemas.openxmlformats.org/officeDocument/2006/relationships/image" Target="../media/image2243.png"/><Relationship Id="rId110" Type="http://schemas.openxmlformats.org/officeDocument/2006/relationships/customXml" Target="../ink/ink2196.xml"/><Relationship Id="rId115" Type="http://schemas.openxmlformats.org/officeDocument/2006/relationships/image" Target="../media/image2257.png"/><Relationship Id="rId131" Type="http://schemas.openxmlformats.org/officeDocument/2006/relationships/image" Target="../media/image2265.png"/><Relationship Id="rId136" Type="http://schemas.openxmlformats.org/officeDocument/2006/relationships/customXml" Target="../ink/ink2209.xml"/><Relationship Id="rId61" Type="http://schemas.openxmlformats.org/officeDocument/2006/relationships/image" Target="../media/image2230.png"/><Relationship Id="rId82" Type="http://schemas.openxmlformats.org/officeDocument/2006/relationships/customXml" Target="../ink/ink2182.xml"/><Relationship Id="rId19" Type="http://schemas.openxmlformats.org/officeDocument/2006/relationships/image" Target="../media/image2209.png"/><Relationship Id="rId14" Type="http://schemas.openxmlformats.org/officeDocument/2006/relationships/customXml" Target="../ink/ink2148.xml"/><Relationship Id="rId30" Type="http://schemas.openxmlformats.org/officeDocument/2006/relationships/customXml" Target="../ink/ink2156.xml"/><Relationship Id="rId35" Type="http://schemas.openxmlformats.org/officeDocument/2006/relationships/image" Target="../media/image2217.png"/><Relationship Id="rId56" Type="http://schemas.openxmlformats.org/officeDocument/2006/relationships/customXml" Target="../ink/ink2169.xml"/><Relationship Id="rId77" Type="http://schemas.openxmlformats.org/officeDocument/2006/relationships/image" Target="../media/image2238.png"/><Relationship Id="rId100" Type="http://schemas.openxmlformats.org/officeDocument/2006/relationships/customXml" Target="../ink/ink2191.xml"/><Relationship Id="rId105" Type="http://schemas.openxmlformats.org/officeDocument/2006/relationships/image" Target="../media/image2252.png"/><Relationship Id="rId126" Type="http://schemas.openxmlformats.org/officeDocument/2006/relationships/customXml" Target="../ink/ink2204.xml"/><Relationship Id="rId8" Type="http://schemas.openxmlformats.org/officeDocument/2006/relationships/customXml" Target="../ink/ink2145.xml"/><Relationship Id="rId51" Type="http://schemas.openxmlformats.org/officeDocument/2006/relationships/image" Target="../media/image2225.png"/><Relationship Id="rId72" Type="http://schemas.openxmlformats.org/officeDocument/2006/relationships/customXml" Target="../ink/ink2177.xml"/><Relationship Id="rId93" Type="http://schemas.openxmlformats.org/officeDocument/2006/relationships/image" Target="../media/image2246.png"/><Relationship Id="rId98" Type="http://schemas.openxmlformats.org/officeDocument/2006/relationships/customXml" Target="../ink/ink2190.xml"/><Relationship Id="rId121" Type="http://schemas.openxmlformats.org/officeDocument/2006/relationships/image" Target="../media/image2260.png"/><Relationship Id="rId142" Type="http://schemas.openxmlformats.org/officeDocument/2006/relationships/customXml" Target="../ink/ink2212.xml"/><Relationship Id="rId3" Type="http://schemas.openxmlformats.org/officeDocument/2006/relationships/image" Target="../media/image2201.jpg"/><Relationship Id="rId25" Type="http://schemas.openxmlformats.org/officeDocument/2006/relationships/image" Target="../media/image2212.png"/><Relationship Id="rId46" Type="http://schemas.openxmlformats.org/officeDocument/2006/relationships/customXml" Target="../ink/ink2164.xml"/><Relationship Id="rId67" Type="http://schemas.openxmlformats.org/officeDocument/2006/relationships/image" Target="../media/image2233.png"/><Relationship Id="rId116" Type="http://schemas.openxmlformats.org/officeDocument/2006/relationships/customXml" Target="../ink/ink2199.xml"/><Relationship Id="rId137" Type="http://schemas.openxmlformats.org/officeDocument/2006/relationships/image" Target="../media/image2268.png"/><Relationship Id="rId20" Type="http://schemas.openxmlformats.org/officeDocument/2006/relationships/customXml" Target="../ink/ink2151.xml"/><Relationship Id="rId41" Type="http://schemas.openxmlformats.org/officeDocument/2006/relationships/image" Target="../media/image2220.png"/><Relationship Id="rId62" Type="http://schemas.openxmlformats.org/officeDocument/2006/relationships/customXml" Target="../ink/ink2172.xml"/><Relationship Id="rId83" Type="http://schemas.openxmlformats.org/officeDocument/2006/relationships/image" Target="../media/image2241.png"/><Relationship Id="rId88" Type="http://schemas.openxmlformats.org/officeDocument/2006/relationships/customXml" Target="../ink/ink2185.xml"/><Relationship Id="rId111" Type="http://schemas.openxmlformats.org/officeDocument/2006/relationships/image" Target="../media/image2255.png"/><Relationship Id="rId132" Type="http://schemas.openxmlformats.org/officeDocument/2006/relationships/customXml" Target="../ink/ink2207.xml"/><Relationship Id="rId15" Type="http://schemas.openxmlformats.org/officeDocument/2006/relationships/image" Target="../media/image2207.png"/><Relationship Id="rId36" Type="http://schemas.openxmlformats.org/officeDocument/2006/relationships/customXml" Target="../ink/ink2159.xml"/><Relationship Id="rId57" Type="http://schemas.openxmlformats.org/officeDocument/2006/relationships/image" Target="../media/image2228.png"/><Relationship Id="rId106" Type="http://schemas.openxmlformats.org/officeDocument/2006/relationships/customXml" Target="../ink/ink2194.xml"/><Relationship Id="rId127" Type="http://schemas.openxmlformats.org/officeDocument/2006/relationships/image" Target="../media/image2263.png"/><Relationship Id="rId10" Type="http://schemas.openxmlformats.org/officeDocument/2006/relationships/customXml" Target="../ink/ink2146.xml"/><Relationship Id="rId31" Type="http://schemas.openxmlformats.org/officeDocument/2006/relationships/image" Target="../media/image2215.png"/><Relationship Id="rId52" Type="http://schemas.openxmlformats.org/officeDocument/2006/relationships/customXml" Target="../ink/ink2167.xml"/><Relationship Id="rId73" Type="http://schemas.openxmlformats.org/officeDocument/2006/relationships/image" Target="../media/image2236.png"/><Relationship Id="rId78" Type="http://schemas.openxmlformats.org/officeDocument/2006/relationships/customXml" Target="../ink/ink2180.xml"/><Relationship Id="rId94" Type="http://schemas.openxmlformats.org/officeDocument/2006/relationships/customXml" Target="../ink/ink2188.xml"/><Relationship Id="rId99" Type="http://schemas.openxmlformats.org/officeDocument/2006/relationships/image" Target="../media/image2249.png"/><Relationship Id="rId101" Type="http://schemas.openxmlformats.org/officeDocument/2006/relationships/image" Target="../media/image2250.png"/><Relationship Id="rId122" Type="http://schemas.openxmlformats.org/officeDocument/2006/relationships/customXml" Target="../ink/ink2202.xml"/><Relationship Id="rId143" Type="http://schemas.openxmlformats.org/officeDocument/2006/relationships/image" Target="../media/image2271.png"/><Relationship Id="rId4" Type="http://schemas.openxmlformats.org/officeDocument/2006/relationships/oleObject" Target="../embeddings/oleObject17.bin"/><Relationship Id="rId9" Type="http://schemas.openxmlformats.org/officeDocument/2006/relationships/image" Target="../media/image2204.png"/><Relationship Id="rId26" Type="http://schemas.openxmlformats.org/officeDocument/2006/relationships/customXml" Target="../ink/ink2154.xml"/><Relationship Id="rId47" Type="http://schemas.openxmlformats.org/officeDocument/2006/relationships/image" Target="../media/image2223.png"/><Relationship Id="rId68" Type="http://schemas.openxmlformats.org/officeDocument/2006/relationships/customXml" Target="../ink/ink2175.xml"/><Relationship Id="rId89" Type="http://schemas.openxmlformats.org/officeDocument/2006/relationships/image" Target="../media/image2244.png"/><Relationship Id="rId112" Type="http://schemas.openxmlformats.org/officeDocument/2006/relationships/customXml" Target="../ink/ink2197.xml"/><Relationship Id="rId133" Type="http://schemas.openxmlformats.org/officeDocument/2006/relationships/image" Target="../media/image2266.png"/><Relationship Id="rId16" Type="http://schemas.openxmlformats.org/officeDocument/2006/relationships/customXml" Target="../ink/ink2149.xml"/><Relationship Id="rId37" Type="http://schemas.openxmlformats.org/officeDocument/2006/relationships/image" Target="../media/image2218.png"/><Relationship Id="rId58" Type="http://schemas.openxmlformats.org/officeDocument/2006/relationships/customXml" Target="../ink/ink2170.xml"/><Relationship Id="rId79" Type="http://schemas.openxmlformats.org/officeDocument/2006/relationships/image" Target="../media/image2239.png"/><Relationship Id="rId102" Type="http://schemas.openxmlformats.org/officeDocument/2006/relationships/customXml" Target="../ink/ink2192.xml"/><Relationship Id="rId123" Type="http://schemas.openxmlformats.org/officeDocument/2006/relationships/image" Target="../media/image2261.png"/><Relationship Id="rId144" Type="http://schemas.openxmlformats.org/officeDocument/2006/relationships/customXml" Target="../ink/ink2213.xml"/></Relationships>
</file>

<file path=ppt/slides/_rels/slide32.xml.rels><?xml version="1.0" encoding="UTF-8" standalone="yes"?>
<Relationships xmlns="http://schemas.openxmlformats.org/package/2006/relationships"><Relationship Id="rId117" Type="http://schemas.openxmlformats.org/officeDocument/2006/relationships/customXml" Target="../ink/ink2270.xml"/><Relationship Id="rId299" Type="http://schemas.openxmlformats.org/officeDocument/2006/relationships/customXml" Target="../ink/ink2361.xml"/><Relationship Id="rId21" Type="http://schemas.openxmlformats.org/officeDocument/2006/relationships/customXml" Target="../ink/ink2222.xml"/><Relationship Id="rId63" Type="http://schemas.openxmlformats.org/officeDocument/2006/relationships/customXml" Target="../ink/ink2243.xml"/><Relationship Id="rId159" Type="http://schemas.openxmlformats.org/officeDocument/2006/relationships/customXml" Target="../ink/ink2291.xml"/><Relationship Id="rId324" Type="http://schemas.openxmlformats.org/officeDocument/2006/relationships/image" Target="../media/image2433.png"/><Relationship Id="rId170" Type="http://schemas.openxmlformats.org/officeDocument/2006/relationships/image" Target="../media/image2356.png"/><Relationship Id="rId226" Type="http://schemas.openxmlformats.org/officeDocument/2006/relationships/image" Target="../media/image2384.png"/><Relationship Id="rId268" Type="http://schemas.openxmlformats.org/officeDocument/2006/relationships/image" Target="../media/image2405.png"/><Relationship Id="rId32" Type="http://schemas.openxmlformats.org/officeDocument/2006/relationships/image" Target="../media/image2287.png"/><Relationship Id="rId74" Type="http://schemas.openxmlformats.org/officeDocument/2006/relationships/image" Target="../media/image2308.png"/><Relationship Id="rId128" Type="http://schemas.openxmlformats.org/officeDocument/2006/relationships/image" Target="../media/image2335.png"/><Relationship Id="rId5" Type="http://schemas.openxmlformats.org/officeDocument/2006/relationships/customXml" Target="../ink/ink2214.xml"/><Relationship Id="rId181" Type="http://schemas.openxmlformats.org/officeDocument/2006/relationships/customXml" Target="../ink/ink2302.xml"/><Relationship Id="rId237" Type="http://schemas.openxmlformats.org/officeDocument/2006/relationships/customXml" Target="../ink/ink2330.xml"/><Relationship Id="rId279" Type="http://schemas.openxmlformats.org/officeDocument/2006/relationships/customXml" Target="../ink/ink2351.xml"/><Relationship Id="rId43" Type="http://schemas.openxmlformats.org/officeDocument/2006/relationships/customXml" Target="../ink/ink2233.xml"/><Relationship Id="rId139" Type="http://schemas.openxmlformats.org/officeDocument/2006/relationships/customXml" Target="../ink/ink2281.xml"/><Relationship Id="rId290" Type="http://schemas.openxmlformats.org/officeDocument/2006/relationships/image" Target="../media/image2416.png"/><Relationship Id="rId304" Type="http://schemas.openxmlformats.org/officeDocument/2006/relationships/image" Target="../media/image2423.png"/><Relationship Id="rId85" Type="http://schemas.openxmlformats.org/officeDocument/2006/relationships/customXml" Target="../ink/ink2254.xml"/><Relationship Id="rId150" Type="http://schemas.openxmlformats.org/officeDocument/2006/relationships/image" Target="../media/image2346.png"/><Relationship Id="rId192" Type="http://schemas.openxmlformats.org/officeDocument/2006/relationships/image" Target="../media/image2367.png"/><Relationship Id="rId206" Type="http://schemas.openxmlformats.org/officeDocument/2006/relationships/image" Target="../media/image2374.png"/><Relationship Id="rId248" Type="http://schemas.openxmlformats.org/officeDocument/2006/relationships/image" Target="../media/image2395.png"/><Relationship Id="rId12" Type="http://schemas.openxmlformats.org/officeDocument/2006/relationships/image" Target="../media/image2277.png"/><Relationship Id="rId108" Type="http://schemas.openxmlformats.org/officeDocument/2006/relationships/image" Target="../media/image2325.png"/><Relationship Id="rId315" Type="http://schemas.openxmlformats.org/officeDocument/2006/relationships/customXml" Target="../ink/ink2369.xml"/><Relationship Id="rId54" Type="http://schemas.openxmlformats.org/officeDocument/2006/relationships/image" Target="../media/image2298.png"/><Relationship Id="rId96" Type="http://schemas.openxmlformats.org/officeDocument/2006/relationships/image" Target="../media/image2319.png"/><Relationship Id="rId161" Type="http://schemas.openxmlformats.org/officeDocument/2006/relationships/customXml" Target="../ink/ink2292.xml"/><Relationship Id="rId217" Type="http://schemas.openxmlformats.org/officeDocument/2006/relationships/customXml" Target="../ink/ink2320.xml"/><Relationship Id="rId259" Type="http://schemas.openxmlformats.org/officeDocument/2006/relationships/customXml" Target="../ink/ink2341.xml"/><Relationship Id="rId23" Type="http://schemas.openxmlformats.org/officeDocument/2006/relationships/customXml" Target="../ink/ink2223.xml"/><Relationship Id="rId119" Type="http://schemas.openxmlformats.org/officeDocument/2006/relationships/customXml" Target="../ink/ink2271.xml"/><Relationship Id="rId270" Type="http://schemas.openxmlformats.org/officeDocument/2006/relationships/image" Target="../media/image2406.png"/><Relationship Id="rId326" Type="http://schemas.openxmlformats.org/officeDocument/2006/relationships/image" Target="../media/image2434.png"/><Relationship Id="rId65" Type="http://schemas.openxmlformats.org/officeDocument/2006/relationships/customXml" Target="../ink/ink2244.xml"/><Relationship Id="rId130" Type="http://schemas.openxmlformats.org/officeDocument/2006/relationships/image" Target="../media/image2336.png"/><Relationship Id="rId172" Type="http://schemas.openxmlformats.org/officeDocument/2006/relationships/image" Target="../media/image2357.png"/><Relationship Id="rId228" Type="http://schemas.openxmlformats.org/officeDocument/2006/relationships/image" Target="../media/image2385.png"/><Relationship Id="rId281" Type="http://schemas.openxmlformats.org/officeDocument/2006/relationships/customXml" Target="../ink/ink2352.xml"/><Relationship Id="rId34" Type="http://schemas.openxmlformats.org/officeDocument/2006/relationships/image" Target="../media/image2288.png"/><Relationship Id="rId76" Type="http://schemas.openxmlformats.org/officeDocument/2006/relationships/image" Target="../media/image2309.png"/><Relationship Id="rId141" Type="http://schemas.openxmlformats.org/officeDocument/2006/relationships/customXml" Target="../ink/ink2282.xml"/><Relationship Id="rId7" Type="http://schemas.openxmlformats.org/officeDocument/2006/relationships/customXml" Target="../ink/ink2215.xml"/><Relationship Id="rId183" Type="http://schemas.openxmlformats.org/officeDocument/2006/relationships/customXml" Target="../ink/ink2303.xml"/><Relationship Id="rId239" Type="http://schemas.openxmlformats.org/officeDocument/2006/relationships/customXml" Target="../ink/ink2331.xml"/><Relationship Id="rId250" Type="http://schemas.openxmlformats.org/officeDocument/2006/relationships/image" Target="../media/image2396.png"/><Relationship Id="rId271" Type="http://schemas.openxmlformats.org/officeDocument/2006/relationships/customXml" Target="../ink/ink2347.xml"/><Relationship Id="rId292" Type="http://schemas.openxmlformats.org/officeDocument/2006/relationships/image" Target="../media/image2417.png"/><Relationship Id="rId306" Type="http://schemas.openxmlformats.org/officeDocument/2006/relationships/image" Target="../media/image2424.png"/><Relationship Id="rId24" Type="http://schemas.openxmlformats.org/officeDocument/2006/relationships/image" Target="../media/image2283.png"/><Relationship Id="rId45" Type="http://schemas.openxmlformats.org/officeDocument/2006/relationships/customXml" Target="../ink/ink2234.xml"/><Relationship Id="rId66" Type="http://schemas.openxmlformats.org/officeDocument/2006/relationships/image" Target="../media/image2304.png"/><Relationship Id="rId87" Type="http://schemas.openxmlformats.org/officeDocument/2006/relationships/customXml" Target="../ink/ink2255.xml"/><Relationship Id="rId110" Type="http://schemas.openxmlformats.org/officeDocument/2006/relationships/image" Target="../media/image2326.png"/><Relationship Id="rId131" Type="http://schemas.openxmlformats.org/officeDocument/2006/relationships/customXml" Target="../ink/ink2277.xml"/><Relationship Id="rId327" Type="http://schemas.openxmlformats.org/officeDocument/2006/relationships/customXml" Target="../ink/ink2375.xml"/><Relationship Id="rId152" Type="http://schemas.openxmlformats.org/officeDocument/2006/relationships/image" Target="../media/image2347.png"/><Relationship Id="rId173" Type="http://schemas.openxmlformats.org/officeDocument/2006/relationships/customXml" Target="../ink/ink2298.xml"/><Relationship Id="rId194" Type="http://schemas.openxmlformats.org/officeDocument/2006/relationships/image" Target="../media/image2368.png"/><Relationship Id="rId208" Type="http://schemas.openxmlformats.org/officeDocument/2006/relationships/image" Target="../media/image2375.png"/><Relationship Id="rId229" Type="http://schemas.openxmlformats.org/officeDocument/2006/relationships/customXml" Target="../ink/ink2326.xml"/><Relationship Id="rId240" Type="http://schemas.openxmlformats.org/officeDocument/2006/relationships/image" Target="../media/image2391.png"/><Relationship Id="rId261" Type="http://schemas.openxmlformats.org/officeDocument/2006/relationships/customXml" Target="../ink/ink2342.xml"/><Relationship Id="rId14" Type="http://schemas.openxmlformats.org/officeDocument/2006/relationships/image" Target="../media/image2278.png"/><Relationship Id="rId35" Type="http://schemas.openxmlformats.org/officeDocument/2006/relationships/customXml" Target="../ink/ink2229.xml"/><Relationship Id="rId56" Type="http://schemas.openxmlformats.org/officeDocument/2006/relationships/image" Target="../media/image2299.png"/><Relationship Id="rId77" Type="http://schemas.openxmlformats.org/officeDocument/2006/relationships/customXml" Target="../ink/ink2250.xml"/><Relationship Id="rId100" Type="http://schemas.openxmlformats.org/officeDocument/2006/relationships/image" Target="../media/image2321.png"/><Relationship Id="rId282" Type="http://schemas.openxmlformats.org/officeDocument/2006/relationships/image" Target="../media/image2412.png"/><Relationship Id="rId317" Type="http://schemas.openxmlformats.org/officeDocument/2006/relationships/customXml" Target="../ink/ink2370.xml"/><Relationship Id="rId8" Type="http://schemas.openxmlformats.org/officeDocument/2006/relationships/image" Target="../media/image2275.png"/><Relationship Id="rId98" Type="http://schemas.openxmlformats.org/officeDocument/2006/relationships/image" Target="../media/image2320.png"/><Relationship Id="rId121" Type="http://schemas.openxmlformats.org/officeDocument/2006/relationships/customXml" Target="../ink/ink2272.xml"/><Relationship Id="rId142" Type="http://schemas.openxmlformats.org/officeDocument/2006/relationships/image" Target="../media/image2342.png"/><Relationship Id="rId163" Type="http://schemas.openxmlformats.org/officeDocument/2006/relationships/customXml" Target="../ink/ink2293.xml"/><Relationship Id="rId184" Type="http://schemas.openxmlformats.org/officeDocument/2006/relationships/image" Target="../media/image2363.png"/><Relationship Id="rId219" Type="http://schemas.openxmlformats.org/officeDocument/2006/relationships/customXml" Target="../ink/ink2321.xml"/><Relationship Id="rId230" Type="http://schemas.openxmlformats.org/officeDocument/2006/relationships/image" Target="../media/image2386.png"/><Relationship Id="rId251" Type="http://schemas.openxmlformats.org/officeDocument/2006/relationships/customXml" Target="../ink/ink2337.xml"/><Relationship Id="rId25" Type="http://schemas.openxmlformats.org/officeDocument/2006/relationships/customXml" Target="../ink/ink2224.xml"/><Relationship Id="rId46" Type="http://schemas.openxmlformats.org/officeDocument/2006/relationships/image" Target="../media/image2294.png"/><Relationship Id="rId67" Type="http://schemas.openxmlformats.org/officeDocument/2006/relationships/customXml" Target="../ink/ink2245.xml"/><Relationship Id="rId272" Type="http://schemas.openxmlformats.org/officeDocument/2006/relationships/image" Target="../media/image2407.png"/><Relationship Id="rId293" Type="http://schemas.openxmlformats.org/officeDocument/2006/relationships/customXml" Target="../ink/ink2358.xml"/><Relationship Id="rId307" Type="http://schemas.openxmlformats.org/officeDocument/2006/relationships/customXml" Target="../ink/ink2365.xml"/><Relationship Id="rId328" Type="http://schemas.openxmlformats.org/officeDocument/2006/relationships/image" Target="../media/image2435.png"/><Relationship Id="rId88" Type="http://schemas.openxmlformats.org/officeDocument/2006/relationships/image" Target="../media/image2315.png"/><Relationship Id="rId111" Type="http://schemas.openxmlformats.org/officeDocument/2006/relationships/customXml" Target="../ink/ink2267.xml"/><Relationship Id="rId132" Type="http://schemas.openxmlformats.org/officeDocument/2006/relationships/image" Target="../media/image2337.png"/><Relationship Id="rId153" Type="http://schemas.openxmlformats.org/officeDocument/2006/relationships/customXml" Target="../ink/ink2288.xml"/><Relationship Id="rId174" Type="http://schemas.openxmlformats.org/officeDocument/2006/relationships/image" Target="../media/image2358.png"/><Relationship Id="rId195" Type="http://schemas.openxmlformats.org/officeDocument/2006/relationships/customXml" Target="../ink/ink2309.xml"/><Relationship Id="rId209" Type="http://schemas.openxmlformats.org/officeDocument/2006/relationships/customXml" Target="../ink/ink2316.xml"/><Relationship Id="rId220" Type="http://schemas.openxmlformats.org/officeDocument/2006/relationships/image" Target="../media/image2381.png"/><Relationship Id="rId241" Type="http://schemas.openxmlformats.org/officeDocument/2006/relationships/customXml" Target="../ink/ink2332.xml"/><Relationship Id="rId15" Type="http://schemas.openxmlformats.org/officeDocument/2006/relationships/customXml" Target="../ink/ink2219.xml"/><Relationship Id="rId36" Type="http://schemas.openxmlformats.org/officeDocument/2006/relationships/image" Target="../media/image2289.png"/><Relationship Id="rId57" Type="http://schemas.openxmlformats.org/officeDocument/2006/relationships/customXml" Target="../ink/ink2240.xml"/><Relationship Id="rId262" Type="http://schemas.openxmlformats.org/officeDocument/2006/relationships/image" Target="../media/image2402.png"/><Relationship Id="rId283" Type="http://schemas.openxmlformats.org/officeDocument/2006/relationships/customXml" Target="../ink/ink2353.xml"/><Relationship Id="rId318" Type="http://schemas.openxmlformats.org/officeDocument/2006/relationships/image" Target="../media/image2430.png"/><Relationship Id="rId78" Type="http://schemas.openxmlformats.org/officeDocument/2006/relationships/image" Target="../media/image2310.png"/><Relationship Id="rId99" Type="http://schemas.openxmlformats.org/officeDocument/2006/relationships/customXml" Target="../ink/ink2261.xml"/><Relationship Id="rId101" Type="http://schemas.openxmlformats.org/officeDocument/2006/relationships/customXml" Target="../ink/ink2262.xml"/><Relationship Id="rId122" Type="http://schemas.openxmlformats.org/officeDocument/2006/relationships/image" Target="../media/image2332.png"/><Relationship Id="rId143" Type="http://schemas.openxmlformats.org/officeDocument/2006/relationships/customXml" Target="../ink/ink2283.xml"/><Relationship Id="rId164" Type="http://schemas.openxmlformats.org/officeDocument/2006/relationships/image" Target="../media/image2353.png"/><Relationship Id="rId185" Type="http://schemas.openxmlformats.org/officeDocument/2006/relationships/customXml" Target="../ink/ink2304.xml"/><Relationship Id="rId9" Type="http://schemas.openxmlformats.org/officeDocument/2006/relationships/customXml" Target="../ink/ink2216.xml"/><Relationship Id="rId210" Type="http://schemas.openxmlformats.org/officeDocument/2006/relationships/image" Target="../media/image2376.png"/><Relationship Id="rId26" Type="http://schemas.openxmlformats.org/officeDocument/2006/relationships/image" Target="../media/image2284.png"/><Relationship Id="rId231" Type="http://schemas.openxmlformats.org/officeDocument/2006/relationships/customXml" Target="../ink/ink2327.xml"/><Relationship Id="rId252" Type="http://schemas.openxmlformats.org/officeDocument/2006/relationships/image" Target="../media/image2397.png"/><Relationship Id="rId273" Type="http://schemas.openxmlformats.org/officeDocument/2006/relationships/customXml" Target="../ink/ink2348.xml"/><Relationship Id="rId294" Type="http://schemas.openxmlformats.org/officeDocument/2006/relationships/image" Target="../media/image2418.png"/><Relationship Id="rId308" Type="http://schemas.openxmlformats.org/officeDocument/2006/relationships/image" Target="../media/image2425.png"/><Relationship Id="rId329" Type="http://schemas.openxmlformats.org/officeDocument/2006/relationships/customXml" Target="../ink/ink2376.xml"/><Relationship Id="rId47" Type="http://schemas.openxmlformats.org/officeDocument/2006/relationships/customXml" Target="../ink/ink2235.xml"/><Relationship Id="rId68" Type="http://schemas.openxmlformats.org/officeDocument/2006/relationships/image" Target="../media/image2305.png"/><Relationship Id="rId89" Type="http://schemas.openxmlformats.org/officeDocument/2006/relationships/customXml" Target="../ink/ink2256.xml"/><Relationship Id="rId112" Type="http://schemas.openxmlformats.org/officeDocument/2006/relationships/image" Target="../media/image2327.png"/><Relationship Id="rId133" Type="http://schemas.openxmlformats.org/officeDocument/2006/relationships/customXml" Target="../ink/ink2278.xml"/><Relationship Id="rId154" Type="http://schemas.openxmlformats.org/officeDocument/2006/relationships/image" Target="../media/image2348.png"/><Relationship Id="rId175" Type="http://schemas.openxmlformats.org/officeDocument/2006/relationships/customXml" Target="../ink/ink2299.xml"/><Relationship Id="rId196" Type="http://schemas.openxmlformats.org/officeDocument/2006/relationships/image" Target="../media/image2369.png"/><Relationship Id="rId200" Type="http://schemas.openxmlformats.org/officeDocument/2006/relationships/image" Target="../media/image2371.png"/><Relationship Id="rId16" Type="http://schemas.openxmlformats.org/officeDocument/2006/relationships/image" Target="../media/image2279.png"/><Relationship Id="rId221" Type="http://schemas.openxmlformats.org/officeDocument/2006/relationships/customXml" Target="../ink/ink2322.xml"/><Relationship Id="rId242" Type="http://schemas.openxmlformats.org/officeDocument/2006/relationships/image" Target="../media/image2392.png"/><Relationship Id="rId263" Type="http://schemas.openxmlformats.org/officeDocument/2006/relationships/customXml" Target="../ink/ink2343.xml"/><Relationship Id="rId284" Type="http://schemas.openxmlformats.org/officeDocument/2006/relationships/image" Target="../media/image2413.png"/><Relationship Id="rId319" Type="http://schemas.openxmlformats.org/officeDocument/2006/relationships/customXml" Target="../ink/ink2371.xml"/><Relationship Id="rId37" Type="http://schemas.openxmlformats.org/officeDocument/2006/relationships/customXml" Target="../ink/ink2230.xml"/><Relationship Id="rId58" Type="http://schemas.openxmlformats.org/officeDocument/2006/relationships/image" Target="../media/image2300.png"/><Relationship Id="rId79" Type="http://schemas.openxmlformats.org/officeDocument/2006/relationships/customXml" Target="../ink/ink2251.xml"/><Relationship Id="rId102" Type="http://schemas.openxmlformats.org/officeDocument/2006/relationships/image" Target="../media/image2322.png"/><Relationship Id="rId123" Type="http://schemas.openxmlformats.org/officeDocument/2006/relationships/customXml" Target="../ink/ink2273.xml"/><Relationship Id="rId144" Type="http://schemas.openxmlformats.org/officeDocument/2006/relationships/image" Target="../media/image2343.png"/><Relationship Id="rId330" Type="http://schemas.openxmlformats.org/officeDocument/2006/relationships/image" Target="../media/image2436.png"/><Relationship Id="rId90" Type="http://schemas.openxmlformats.org/officeDocument/2006/relationships/image" Target="../media/image2316.png"/><Relationship Id="rId165" Type="http://schemas.openxmlformats.org/officeDocument/2006/relationships/customXml" Target="../ink/ink2294.xml"/><Relationship Id="rId186" Type="http://schemas.openxmlformats.org/officeDocument/2006/relationships/image" Target="../media/image2364.png"/><Relationship Id="rId211" Type="http://schemas.openxmlformats.org/officeDocument/2006/relationships/customXml" Target="../ink/ink2317.xml"/><Relationship Id="rId232" Type="http://schemas.openxmlformats.org/officeDocument/2006/relationships/image" Target="../media/image2387.png"/><Relationship Id="rId253" Type="http://schemas.openxmlformats.org/officeDocument/2006/relationships/customXml" Target="../ink/ink2338.xml"/><Relationship Id="rId274" Type="http://schemas.openxmlformats.org/officeDocument/2006/relationships/image" Target="../media/image2408.png"/><Relationship Id="rId295" Type="http://schemas.openxmlformats.org/officeDocument/2006/relationships/customXml" Target="../ink/ink2359.xml"/><Relationship Id="rId309" Type="http://schemas.openxmlformats.org/officeDocument/2006/relationships/customXml" Target="../ink/ink2366.xml"/><Relationship Id="rId27" Type="http://schemas.openxmlformats.org/officeDocument/2006/relationships/customXml" Target="../ink/ink2225.xml"/><Relationship Id="rId48" Type="http://schemas.openxmlformats.org/officeDocument/2006/relationships/image" Target="../media/image2295.png"/><Relationship Id="rId69" Type="http://schemas.openxmlformats.org/officeDocument/2006/relationships/customXml" Target="../ink/ink2246.xml"/><Relationship Id="rId113" Type="http://schemas.openxmlformats.org/officeDocument/2006/relationships/customXml" Target="../ink/ink2268.xml"/><Relationship Id="rId134" Type="http://schemas.openxmlformats.org/officeDocument/2006/relationships/image" Target="../media/image2338.png"/><Relationship Id="rId320" Type="http://schemas.openxmlformats.org/officeDocument/2006/relationships/image" Target="../media/image2431.png"/><Relationship Id="rId80" Type="http://schemas.openxmlformats.org/officeDocument/2006/relationships/image" Target="../media/image2311.png"/><Relationship Id="rId155" Type="http://schemas.openxmlformats.org/officeDocument/2006/relationships/customXml" Target="../ink/ink2289.xml"/><Relationship Id="rId176" Type="http://schemas.openxmlformats.org/officeDocument/2006/relationships/image" Target="../media/image2359.png"/><Relationship Id="rId197" Type="http://schemas.openxmlformats.org/officeDocument/2006/relationships/customXml" Target="../ink/ink2310.xml"/><Relationship Id="rId201" Type="http://schemas.openxmlformats.org/officeDocument/2006/relationships/customXml" Target="../ink/ink2312.xml"/><Relationship Id="rId222" Type="http://schemas.openxmlformats.org/officeDocument/2006/relationships/image" Target="../media/image2382.png"/><Relationship Id="rId243" Type="http://schemas.openxmlformats.org/officeDocument/2006/relationships/customXml" Target="../ink/ink2333.xml"/><Relationship Id="rId264" Type="http://schemas.openxmlformats.org/officeDocument/2006/relationships/image" Target="../media/image2403.png"/><Relationship Id="rId285" Type="http://schemas.openxmlformats.org/officeDocument/2006/relationships/customXml" Target="../ink/ink2354.xml"/><Relationship Id="rId17" Type="http://schemas.openxmlformats.org/officeDocument/2006/relationships/customXml" Target="../ink/ink2220.xml"/><Relationship Id="rId38" Type="http://schemas.openxmlformats.org/officeDocument/2006/relationships/image" Target="../media/image2290.png"/><Relationship Id="rId59" Type="http://schemas.openxmlformats.org/officeDocument/2006/relationships/customXml" Target="../ink/ink2241.xml"/><Relationship Id="rId103" Type="http://schemas.openxmlformats.org/officeDocument/2006/relationships/customXml" Target="../ink/ink2263.xml"/><Relationship Id="rId124" Type="http://schemas.openxmlformats.org/officeDocument/2006/relationships/image" Target="../media/image2333.png"/><Relationship Id="rId310" Type="http://schemas.openxmlformats.org/officeDocument/2006/relationships/image" Target="../media/image2426.png"/><Relationship Id="rId70" Type="http://schemas.openxmlformats.org/officeDocument/2006/relationships/image" Target="../media/image2306.png"/><Relationship Id="rId91" Type="http://schemas.openxmlformats.org/officeDocument/2006/relationships/customXml" Target="../ink/ink2257.xml"/><Relationship Id="rId145" Type="http://schemas.openxmlformats.org/officeDocument/2006/relationships/customXml" Target="../ink/ink2284.xml"/><Relationship Id="rId166" Type="http://schemas.openxmlformats.org/officeDocument/2006/relationships/image" Target="../media/image2354.png"/><Relationship Id="rId187" Type="http://schemas.openxmlformats.org/officeDocument/2006/relationships/customXml" Target="../ink/ink2305.xml"/><Relationship Id="rId331" Type="http://schemas.openxmlformats.org/officeDocument/2006/relationships/customXml" Target="../ink/ink2377.xml"/><Relationship Id="rId1" Type="http://schemas.openxmlformats.org/officeDocument/2006/relationships/slideLayout" Target="../slideLayouts/slideLayout4.xml"/><Relationship Id="rId212" Type="http://schemas.openxmlformats.org/officeDocument/2006/relationships/image" Target="../media/image2377.png"/><Relationship Id="rId233" Type="http://schemas.openxmlformats.org/officeDocument/2006/relationships/customXml" Target="../ink/ink2328.xml"/><Relationship Id="rId254" Type="http://schemas.openxmlformats.org/officeDocument/2006/relationships/image" Target="../media/image2398.png"/><Relationship Id="rId28" Type="http://schemas.openxmlformats.org/officeDocument/2006/relationships/image" Target="../media/image2285.png"/><Relationship Id="rId49" Type="http://schemas.openxmlformats.org/officeDocument/2006/relationships/customXml" Target="../ink/ink2236.xml"/><Relationship Id="rId114" Type="http://schemas.openxmlformats.org/officeDocument/2006/relationships/image" Target="../media/image2328.png"/><Relationship Id="rId275" Type="http://schemas.openxmlformats.org/officeDocument/2006/relationships/customXml" Target="../ink/ink2349.xml"/><Relationship Id="rId296" Type="http://schemas.openxmlformats.org/officeDocument/2006/relationships/image" Target="../media/image2419.png"/><Relationship Id="rId300" Type="http://schemas.openxmlformats.org/officeDocument/2006/relationships/image" Target="../media/image2421.png"/><Relationship Id="rId60" Type="http://schemas.openxmlformats.org/officeDocument/2006/relationships/image" Target="../media/image2301.png"/><Relationship Id="rId81" Type="http://schemas.openxmlformats.org/officeDocument/2006/relationships/customXml" Target="../ink/ink2252.xml"/><Relationship Id="rId135" Type="http://schemas.openxmlformats.org/officeDocument/2006/relationships/customXml" Target="../ink/ink2279.xml"/><Relationship Id="rId156" Type="http://schemas.openxmlformats.org/officeDocument/2006/relationships/image" Target="../media/image2349.png"/><Relationship Id="rId177" Type="http://schemas.openxmlformats.org/officeDocument/2006/relationships/customXml" Target="../ink/ink2300.xml"/><Relationship Id="rId198" Type="http://schemas.openxmlformats.org/officeDocument/2006/relationships/image" Target="../media/image2370.png"/><Relationship Id="rId321" Type="http://schemas.openxmlformats.org/officeDocument/2006/relationships/customXml" Target="../ink/ink2372.xml"/><Relationship Id="rId202" Type="http://schemas.openxmlformats.org/officeDocument/2006/relationships/image" Target="../media/image2372.png"/><Relationship Id="rId223" Type="http://schemas.openxmlformats.org/officeDocument/2006/relationships/customXml" Target="../ink/ink2323.xml"/><Relationship Id="rId244" Type="http://schemas.openxmlformats.org/officeDocument/2006/relationships/image" Target="../media/image2393.png"/><Relationship Id="rId18" Type="http://schemas.openxmlformats.org/officeDocument/2006/relationships/image" Target="../media/image2280.png"/><Relationship Id="rId39" Type="http://schemas.openxmlformats.org/officeDocument/2006/relationships/customXml" Target="../ink/ink2231.xml"/><Relationship Id="rId265" Type="http://schemas.openxmlformats.org/officeDocument/2006/relationships/customXml" Target="../ink/ink2344.xml"/><Relationship Id="rId286" Type="http://schemas.openxmlformats.org/officeDocument/2006/relationships/image" Target="../media/image2414.png"/><Relationship Id="rId50" Type="http://schemas.openxmlformats.org/officeDocument/2006/relationships/image" Target="../media/image2296.png"/><Relationship Id="rId104" Type="http://schemas.openxmlformats.org/officeDocument/2006/relationships/image" Target="../media/image2323.png"/><Relationship Id="rId125" Type="http://schemas.openxmlformats.org/officeDocument/2006/relationships/customXml" Target="../ink/ink2274.xml"/><Relationship Id="rId146" Type="http://schemas.openxmlformats.org/officeDocument/2006/relationships/image" Target="../media/image2344.png"/><Relationship Id="rId167" Type="http://schemas.openxmlformats.org/officeDocument/2006/relationships/customXml" Target="../ink/ink2295.xml"/><Relationship Id="rId188" Type="http://schemas.openxmlformats.org/officeDocument/2006/relationships/image" Target="../media/image2365.png"/><Relationship Id="rId311" Type="http://schemas.openxmlformats.org/officeDocument/2006/relationships/customXml" Target="../ink/ink2367.xml"/><Relationship Id="rId332" Type="http://schemas.openxmlformats.org/officeDocument/2006/relationships/image" Target="../media/image2437.png"/><Relationship Id="rId71" Type="http://schemas.openxmlformats.org/officeDocument/2006/relationships/customXml" Target="../ink/ink2247.xml"/><Relationship Id="rId92" Type="http://schemas.openxmlformats.org/officeDocument/2006/relationships/image" Target="../media/image2317.png"/><Relationship Id="rId213" Type="http://schemas.openxmlformats.org/officeDocument/2006/relationships/customXml" Target="../ink/ink2318.xml"/><Relationship Id="rId234" Type="http://schemas.openxmlformats.org/officeDocument/2006/relationships/image" Target="../media/image2388.png"/><Relationship Id="rId2" Type="http://schemas.openxmlformats.org/officeDocument/2006/relationships/notesSlide" Target="../notesSlides/notesSlide24.xml"/><Relationship Id="rId29" Type="http://schemas.openxmlformats.org/officeDocument/2006/relationships/customXml" Target="../ink/ink2226.xml"/><Relationship Id="rId255" Type="http://schemas.openxmlformats.org/officeDocument/2006/relationships/customXml" Target="../ink/ink2339.xml"/><Relationship Id="rId276" Type="http://schemas.openxmlformats.org/officeDocument/2006/relationships/image" Target="../media/image2409.png"/><Relationship Id="rId297" Type="http://schemas.openxmlformats.org/officeDocument/2006/relationships/customXml" Target="../ink/ink2360.xml"/><Relationship Id="rId40" Type="http://schemas.openxmlformats.org/officeDocument/2006/relationships/image" Target="../media/image2291.png"/><Relationship Id="rId115" Type="http://schemas.openxmlformats.org/officeDocument/2006/relationships/customXml" Target="../ink/ink2269.xml"/><Relationship Id="rId136" Type="http://schemas.openxmlformats.org/officeDocument/2006/relationships/image" Target="../media/image2339.png"/><Relationship Id="rId157" Type="http://schemas.openxmlformats.org/officeDocument/2006/relationships/customXml" Target="../ink/ink2290.xml"/><Relationship Id="rId178" Type="http://schemas.openxmlformats.org/officeDocument/2006/relationships/image" Target="../media/image2360.png"/><Relationship Id="rId301" Type="http://schemas.openxmlformats.org/officeDocument/2006/relationships/customXml" Target="../ink/ink2362.xml"/><Relationship Id="rId322" Type="http://schemas.openxmlformats.org/officeDocument/2006/relationships/image" Target="../media/image2432.png"/><Relationship Id="rId61" Type="http://schemas.openxmlformats.org/officeDocument/2006/relationships/customXml" Target="../ink/ink2242.xml"/><Relationship Id="rId82" Type="http://schemas.openxmlformats.org/officeDocument/2006/relationships/image" Target="../media/image2312.png"/><Relationship Id="rId199" Type="http://schemas.openxmlformats.org/officeDocument/2006/relationships/customXml" Target="../ink/ink2311.xml"/><Relationship Id="rId203" Type="http://schemas.openxmlformats.org/officeDocument/2006/relationships/customXml" Target="../ink/ink2313.xml"/><Relationship Id="rId19" Type="http://schemas.openxmlformats.org/officeDocument/2006/relationships/customXml" Target="../ink/ink2221.xml"/><Relationship Id="rId224" Type="http://schemas.openxmlformats.org/officeDocument/2006/relationships/image" Target="../media/image2383.png"/><Relationship Id="rId245" Type="http://schemas.openxmlformats.org/officeDocument/2006/relationships/customXml" Target="../ink/ink2334.xml"/><Relationship Id="rId266" Type="http://schemas.openxmlformats.org/officeDocument/2006/relationships/image" Target="../media/image2404.png"/><Relationship Id="rId287" Type="http://schemas.openxmlformats.org/officeDocument/2006/relationships/customXml" Target="../ink/ink2355.xml"/><Relationship Id="rId30" Type="http://schemas.openxmlformats.org/officeDocument/2006/relationships/image" Target="../media/image2286.png"/><Relationship Id="rId105" Type="http://schemas.openxmlformats.org/officeDocument/2006/relationships/customXml" Target="../ink/ink2264.xml"/><Relationship Id="rId126" Type="http://schemas.openxmlformats.org/officeDocument/2006/relationships/image" Target="../media/image2334.png"/><Relationship Id="rId147" Type="http://schemas.openxmlformats.org/officeDocument/2006/relationships/customXml" Target="../ink/ink2285.xml"/><Relationship Id="rId168" Type="http://schemas.openxmlformats.org/officeDocument/2006/relationships/image" Target="../media/image2355.png"/><Relationship Id="rId312" Type="http://schemas.openxmlformats.org/officeDocument/2006/relationships/image" Target="../media/image2427.png"/><Relationship Id="rId51" Type="http://schemas.openxmlformats.org/officeDocument/2006/relationships/customXml" Target="../ink/ink2237.xml"/><Relationship Id="rId72" Type="http://schemas.openxmlformats.org/officeDocument/2006/relationships/image" Target="../media/image2307.png"/><Relationship Id="rId93" Type="http://schemas.openxmlformats.org/officeDocument/2006/relationships/customXml" Target="../ink/ink2258.xml"/><Relationship Id="rId189" Type="http://schemas.openxmlformats.org/officeDocument/2006/relationships/customXml" Target="../ink/ink2306.xml"/><Relationship Id="rId3" Type="http://schemas.openxmlformats.org/officeDocument/2006/relationships/oleObject" Target="../embeddings/oleObject19.bin"/><Relationship Id="rId214" Type="http://schemas.openxmlformats.org/officeDocument/2006/relationships/image" Target="../media/image2378.png"/><Relationship Id="rId235" Type="http://schemas.openxmlformats.org/officeDocument/2006/relationships/customXml" Target="../ink/ink2329.xml"/><Relationship Id="rId256" Type="http://schemas.openxmlformats.org/officeDocument/2006/relationships/image" Target="../media/image2399.png"/><Relationship Id="rId277" Type="http://schemas.openxmlformats.org/officeDocument/2006/relationships/customXml" Target="../ink/ink2350.xml"/><Relationship Id="rId298" Type="http://schemas.openxmlformats.org/officeDocument/2006/relationships/image" Target="../media/image2420.png"/><Relationship Id="rId116" Type="http://schemas.openxmlformats.org/officeDocument/2006/relationships/image" Target="../media/image2329.png"/><Relationship Id="rId137" Type="http://schemas.openxmlformats.org/officeDocument/2006/relationships/customXml" Target="../ink/ink2280.xml"/><Relationship Id="rId158" Type="http://schemas.openxmlformats.org/officeDocument/2006/relationships/image" Target="../media/image2350.png"/><Relationship Id="rId302" Type="http://schemas.openxmlformats.org/officeDocument/2006/relationships/image" Target="../media/image2422.png"/><Relationship Id="rId323" Type="http://schemas.openxmlformats.org/officeDocument/2006/relationships/customXml" Target="../ink/ink2373.xml"/><Relationship Id="rId20" Type="http://schemas.openxmlformats.org/officeDocument/2006/relationships/image" Target="../media/image2281.png"/><Relationship Id="rId41" Type="http://schemas.openxmlformats.org/officeDocument/2006/relationships/customXml" Target="../ink/ink2232.xml"/><Relationship Id="rId62" Type="http://schemas.openxmlformats.org/officeDocument/2006/relationships/image" Target="../media/image2302.png"/><Relationship Id="rId83" Type="http://schemas.openxmlformats.org/officeDocument/2006/relationships/customXml" Target="../ink/ink2253.xml"/><Relationship Id="rId179" Type="http://schemas.openxmlformats.org/officeDocument/2006/relationships/customXml" Target="../ink/ink2301.xml"/><Relationship Id="rId190" Type="http://schemas.openxmlformats.org/officeDocument/2006/relationships/image" Target="../media/image2366.png"/><Relationship Id="rId204" Type="http://schemas.openxmlformats.org/officeDocument/2006/relationships/image" Target="../media/image2373.png"/><Relationship Id="rId225" Type="http://schemas.openxmlformats.org/officeDocument/2006/relationships/customXml" Target="../ink/ink2324.xml"/><Relationship Id="rId246" Type="http://schemas.openxmlformats.org/officeDocument/2006/relationships/image" Target="../media/image2394.png"/><Relationship Id="rId267" Type="http://schemas.openxmlformats.org/officeDocument/2006/relationships/customXml" Target="../ink/ink2345.xml"/><Relationship Id="rId288" Type="http://schemas.openxmlformats.org/officeDocument/2006/relationships/image" Target="../media/image2415.png"/><Relationship Id="rId106" Type="http://schemas.openxmlformats.org/officeDocument/2006/relationships/image" Target="../media/image2324.png"/><Relationship Id="rId127" Type="http://schemas.openxmlformats.org/officeDocument/2006/relationships/customXml" Target="../ink/ink2275.xml"/><Relationship Id="rId313" Type="http://schemas.openxmlformats.org/officeDocument/2006/relationships/customXml" Target="../ink/ink2368.xml"/><Relationship Id="rId10" Type="http://schemas.openxmlformats.org/officeDocument/2006/relationships/image" Target="../media/image2276.png"/><Relationship Id="rId31" Type="http://schemas.openxmlformats.org/officeDocument/2006/relationships/customXml" Target="../ink/ink2227.xml"/><Relationship Id="rId52" Type="http://schemas.openxmlformats.org/officeDocument/2006/relationships/image" Target="../media/image2297.png"/><Relationship Id="rId73" Type="http://schemas.openxmlformats.org/officeDocument/2006/relationships/customXml" Target="../ink/ink2248.xml"/><Relationship Id="rId94" Type="http://schemas.openxmlformats.org/officeDocument/2006/relationships/image" Target="../media/image2318.png"/><Relationship Id="rId148" Type="http://schemas.openxmlformats.org/officeDocument/2006/relationships/image" Target="../media/image2345.png"/><Relationship Id="rId169" Type="http://schemas.openxmlformats.org/officeDocument/2006/relationships/customXml" Target="../ink/ink2296.xml"/><Relationship Id="rId4" Type="http://schemas.openxmlformats.org/officeDocument/2006/relationships/image" Target="../media/image2273.emf"/><Relationship Id="rId180" Type="http://schemas.openxmlformats.org/officeDocument/2006/relationships/image" Target="../media/image2361.png"/><Relationship Id="rId215" Type="http://schemas.openxmlformats.org/officeDocument/2006/relationships/customXml" Target="../ink/ink2319.xml"/><Relationship Id="rId236" Type="http://schemas.openxmlformats.org/officeDocument/2006/relationships/image" Target="../media/image2389.png"/><Relationship Id="rId257" Type="http://schemas.openxmlformats.org/officeDocument/2006/relationships/customXml" Target="../ink/ink2340.xml"/><Relationship Id="rId278" Type="http://schemas.openxmlformats.org/officeDocument/2006/relationships/image" Target="../media/image2410.png"/><Relationship Id="rId303" Type="http://schemas.openxmlformats.org/officeDocument/2006/relationships/customXml" Target="../ink/ink2363.xml"/><Relationship Id="rId42" Type="http://schemas.openxmlformats.org/officeDocument/2006/relationships/image" Target="../media/image2292.png"/><Relationship Id="rId84" Type="http://schemas.openxmlformats.org/officeDocument/2006/relationships/image" Target="../media/image2313.png"/><Relationship Id="rId138" Type="http://schemas.openxmlformats.org/officeDocument/2006/relationships/image" Target="../media/image2340.png"/><Relationship Id="rId191" Type="http://schemas.openxmlformats.org/officeDocument/2006/relationships/customXml" Target="../ink/ink2307.xml"/><Relationship Id="rId205" Type="http://schemas.openxmlformats.org/officeDocument/2006/relationships/customXml" Target="../ink/ink2314.xml"/><Relationship Id="rId247" Type="http://schemas.openxmlformats.org/officeDocument/2006/relationships/customXml" Target="../ink/ink2335.xml"/><Relationship Id="rId107" Type="http://schemas.openxmlformats.org/officeDocument/2006/relationships/customXml" Target="../ink/ink2265.xml"/><Relationship Id="rId289" Type="http://schemas.openxmlformats.org/officeDocument/2006/relationships/customXml" Target="../ink/ink2356.xml"/><Relationship Id="rId11" Type="http://schemas.openxmlformats.org/officeDocument/2006/relationships/customXml" Target="../ink/ink2217.xml"/><Relationship Id="rId53" Type="http://schemas.openxmlformats.org/officeDocument/2006/relationships/customXml" Target="../ink/ink2238.xml"/><Relationship Id="rId149" Type="http://schemas.openxmlformats.org/officeDocument/2006/relationships/customXml" Target="../ink/ink2286.xml"/><Relationship Id="rId314" Type="http://schemas.openxmlformats.org/officeDocument/2006/relationships/image" Target="../media/image2428.png"/><Relationship Id="rId95" Type="http://schemas.openxmlformats.org/officeDocument/2006/relationships/customXml" Target="../ink/ink2259.xml"/><Relationship Id="rId160" Type="http://schemas.openxmlformats.org/officeDocument/2006/relationships/image" Target="../media/image2351.png"/><Relationship Id="rId216" Type="http://schemas.openxmlformats.org/officeDocument/2006/relationships/image" Target="../media/image2379.png"/><Relationship Id="rId258" Type="http://schemas.openxmlformats.org/officeDocument/2006/relationships/image" Target="../media/image2400.png"/><Relationship Id="rId22" Type="http://schemas.openxmlformats.org/officeDocument/2006/relationships/image" Target="../media/image2282.png"/><Relationship Id="rId64" Type="http://schemas.openxmlformats.org/officeDocument/2006/relationships/image" Target="../media/image2303.png"/><Relationship Id="rId118" Type="http://schemas.openxmlformats.org/officeDocument/2006/relationships/image" Target="../media/image2330.png"/><Relationship Id="rId325" Type="http://schemas.openxmlformats.org/officeDocument/2006/relationships/customXml" Target="../ink/ink2374.xml"/><Relationship Id="rId171" Type="http://schemas.openxmlformats.org/officeDocument/2006/relationships/customXml" Target="../ink/ink2297.xml"/><Relationship Id="rId227" Type="http://schemas.openxmlformats.org/officeDocument/2006/relationships/customXml" Target="../ink/ink2325.xml"/><Relationship Id="rId269" Type="http://schemas.openxmlformats.org/officeDocument/2006/relationships/customXml" Target="../ink/ink2346.xml"/><Relationship Id="rId33" Type="http://schemas.openxmlformats.org/officeDocument/2006/relationships/customXml" Target="../ink/ink2228.xml"/><Relationship Id="rId129" Type="http://schemas.openxmlformats.org/officeDocument/2006/relationships/customXml" Target="../ink/ink2276.xml"/><Relationship Id="rId280" Type="http://schemas.openxmlformats.org/officeDocument/2006/relationships/image" Target="../media/image2411.png"/><Relationship Id="rId75" Type="http://schemas.openxmlformats.org/officeDocument/2006/relationships/customXml" Target="../ink/ink2249.xml"/><Relationship Id="rId140" Type="http://schemas.openxmlformats.org/officeDocument/2006/relationships/image" Target="../media/image2341.png"/><Relationship Id="rId182" Type="http://schemas.openxmlformats.org/officeDocument/2006/relationships/image" Target="../media/image2362.png"/><Relationship Id="rId6" Type="http://schemas.openxmlformats.org/officeDocument/2006/relationships/image" Target="../media/image2274.png"/><Relationship Id="rId238" Type="http://schemas.openxmlformats.org/officeDocument/2006/relationships/image" Target="../media/image2390.png"/><Relationship Id="rId291" Type="http://schemas.openxmlformats.org/officeDocument/2006/relationships/customXml" Target="../ink/ink2357.xml"/><Relationship Id="rId305" Type="http://schemas.openxmlformats.org/officeDocument/2006/relationships/customXml" Target="../ink/ink2364.xml"/><Relationship Id="rId44" Type="http://schemas.openxmlformats.org/officeDocument/2006/relationships/image" Target="../media/image2293.png"/><Relationship Id="rId86" Type="http://schemas.openxmlformats.org/officeDocument/2006/relationships/image" Target="../media/image2314.png"/><Relationship Id="rId151" Type="http://schemas.openxmlformats.org/officeDocument/2006/relationships/customXml" Target="../ink/ink2287.xml"/><Relationship Id="rId193" Type="http://schemas.openxmlformats.org/officeDocument/2006/relationships/customXml" Target="../ink/ink2308.xml"/><Relationship Id="rId207" Type="http://schemas.openxmlformats.org/officeDocument/2006/relationships/customXml" Target="../ink/ink2315.xml"/><Relationship Id="rId249" Type="http://schemas.openxmlformats.org/officeDocument/2006/relationships/customXml" Target="../ink/ink2336.xml"/><Relationship Id="rId13" Type="http://schemas.openxmlformats.org/officeDocument/2006/relationships/customXml" Target="../ink/ink2218.xml"/><Relationship Id="rId109" Type="http://schemas.openxmlformats.org/officeDocument/2006/relationships/customXml" Target="../ink/ink2266.xml"/><Relationship Id="rId260" Type="http://schemas.openxmlformats.org/officeDocument/2006/relationships/image" Target="../media/image2401.png"/><Relationship Id="rId316" Type="http://schemas.openxmlformats.org/officeDocument/2006/relationships/image" Target="../media/image2429.png"/><Relationship Id="rId55" Type="http://schemas.openxmlformats.org/officeDocument/2006/relationships/customXml" Target="../ink/ink2239.xml"/><Relationship Id="rId97" Type="http://schemas.openxmlformats.org/officeDocument/2006/relationships/customXml" Target="../ink/ink2260.xml"/><Relationship Id="rId120" Type="http://schemas.openxmlformats.org/officeDocument/2006/relationships/image" Target="../media/image2331.png"/><Relationship Id="rId162" Type="http://schemas.openxmlformats.org/officeDocument/2006/relationships/image" Target="../media/image2352.png"/><Relationship Id="rId218" Type="http://schemas.openxmlformats.org/officeDocument/2006/relationships/image" Target="../media/image2380.png"/></Relationships>
</file>

<file path=ppt/slides/_rels/slide33.xml.rels><?xml version="1.0" encoding="UTF-8" standalone="yes"?>
<Relationships xmlns="http://schemas.openxmlformats.org/package/2006/relationships"><Relationship Id="rId117" Type="http://schemas.openxmlformats.org/officeDocument/2006/relationships/customXml" Target="../ink/ink2434.xml"/><Relationship Id="rId21" Type="http://schemas.openxmlformats.org/officeDocument/2006/relationships/customXml" Target="../ink/ink2386.xml"/><Relationship Id="rId42" Type="http://schemas.openxmlformats.org/officeDocument/2006/relationships/image" Target="../media/image2459.png"/><Relationship Id="rId63" Type="http://schemas.openxmlformats.org/officeDocument/2006/relationships/customXml" Target="../ink/ink2407.xml"/><Relationship Id="rId84" Type="http://schemas.openxmlformats.org/officeDocument/2006/relationships/image" Target="../media/image2480.png"/><Relationship Id="rId138" Type="http://schemas.openxmlformats.org/officeDocument/2006/relationships/image" Target="../media/image2507.png"/><Relationship Id="rId159" Type="http://schemas.openxmlformats.org/officeDocument/2006/relationships/customXml" Target="../ink/ink2455.xml"/><Relationship Id="rId170" Type="http://schemas.openxmlformats.org/officeDocument/2006/relationships/image" Target="../media/image2523.png"/><Relationship Id="rId191" Type="http://schemas.openxmlformats.org/officeDocument/2006/relationships/customXml" Target="../ink/ink2471.xml"/><Relationship Id="rId205" Type="http://schemas.openxmlformats.org/officeDocument/2006/relationships/customXml" Target="../ink/ink2478.xml"/><Relationship Id="rId107" Type="http://schemas.openxmlformats.org/officeDocument/2006/relationships/customXml" Target="../ink/ink2429.xml"/><Relationship Id="rId11" Type="http://schemas.openxmlformats.org/officeDocument/2006/relationships/customXml" Target="../ink/ink2381.xml"/><Relationship Id="rId32" Type="http://schemas.openxmlformats.org/officeDocument/2006/relationships/image" Target="../media/image2454.png"/><Relationship Id="rId53" Type="http://schemas.openxmlformats.org/officeDocument/2006/relationships/customXml" Target="../ink/ink2402.xml"/><Relationship Id="rId74" Type="http://schemas.openxmlformats.org/officeDocument/2006/relationships/image" Target="../media/image2475.png"/><Relationship Id="rId128" Type="http://schemas.openxmlformats.org/officeDocument/2006/relationships/image" Target="../media/image2502.png"/><Relationship Id="rId149" Type="http://schemas.openxmlformats.org/officeDocument/2006/relationships/customXml" Target="../ink/ink2450.xml"/><Relationship Id="rId5" Type="http://schemas.openxmlformats.org/officeDocument/2006/relationships/customXml" Target="../ink/ink2378.xml"/><Relationship Id="rId95" Type="http://schemas.openxmlformats.org/officeDocument/2006/relationships/customXml" Target="../ink/ink2423.xml"/><Relationship Id="rId160" Type="http://schemas.openxmlformats.org/officeDocument/2006/relationships/image" Target="../media/image2518.png"/><Relationship Id="rId181" Type="http://schemas.openxmlformats.org/officeDocument/2006/relationships/customXml" Target="../ink/ink2466.xml"/><Relationship Id="rId216" Type="http://schemas.openxmlformats.org/officeDocument/2006/relationships/image" Target="../media/image2546.png"/><Relationship Id="rId22" Type="http://schemas.openxmlformats.org/officeDocument/2006/relationships/image" Target="../media/image2449.png"/><Relationship Id="rId43" Type="http://schemas.openxmlformats.org/officeDocument/2006/relationships/customXml" Target="../ink/ink2397.xml"/><Relationship Id="rId64" Type="http://schemas.openxmlformats.org/officeDocument/2006/relationships/image" Target="../media/image2470.png"/><Relationship Id="rId118" Type="http://schemas.openxmlformats.org/officeDocument/2006/relationships/image" Target="../media/image2497.png"/><Relationship Id="rId139" Type="http://schemas.openxmlformats.org/officeDocument/2006/relationships/customXml" Target="../ink/ink2445.xml"/><Relationship Id="rId85" Type="http://schemas.openxmlformats.org/officeDocument/2006/relationships/customXml" Target="../ink/ink2418.xml"/><Relationship Id="rId150" Type="http://schemas.openxmlformats.org/officeDocument/2006/relationships/image" Target="../media/image2513.png"/><Relationship Id="rId171" Type="http://schemas.openxmlformats.org/officeDocument/2006/relationships/customXml" Target="../ink/ink2461.xml"/><Relationship Id="rId192" Type="http://schemas.openxmlformats.org/officeDocument/2006/relationships/image" Target="../media/image2534.png"/><Relationship Id="rId206" Type="http://schemas.openxmlformats.org/officeDocument/2006/relationships/image" Target="../media/image2541.png"/><Relationship Id="rId12" Type="http://schemas.openxmlformats.org/officeDocument/2006/relationships/image" Target="../media/image2444.png"/><Relationship Id="rId33" Type="http://schemas.openxmlformats.org/officeDocument/2006/relationships/customXml" Target="../ink/ink2392.xml"/><Relationship Id="rId108" Type="http://schemas.openxmlformats.org/officeDocument/2006/relationships/image" Target="../media/image2492.png"/><Relationship Id="rId129" Type="http://schemas.openxmlformats.org/officeDocument/2006/relationships/customXml" Target="../ink/ink2440.xml"/><Relationship Id="rId54" Type="http://schemas.openxmlformats.org/officeDocument/2006/relationships/image" Target="../media/image2465.png"/><Relationship Id="rId75" Type="http://schemas.openxmlformats.org/officeDocument/2006/relationships/customXml" Target="../ink/ink2413.xml"/><Relationship Id="rId96" Type="http://schemas.openxmlformats.org/officeDocument/2006/relationships/image" Target="../media/image2486.png"/><Relationship Id="rId140" Type="http://schemas.openxmlformats.org/officeDocument/2006/relationships/image" Target="../media/image2508.png"/><Relationship Id="rId161" Type="http://schemas.openxmlformats.org/officeDocument/2006/relationships/customXml" Target="../ink/ink2456.xml"/><Relationship Id="rId182" Type="http://schemas.openxmlformats.org/officeDocument/2006/relationships/image" Target="../media/image2529.png"/><Relationship Id="rId217" Type="http://schemas.openxmlformats.org/officeDocument/2006/relationships/customXml" Target="../ink/ink2484.xml"/><Relationship Id="rId6" Type="http://schemas.openxmlformats.org/officeDocument/2006/relationships/image" Target="../media/image2441.png"/><Relationship Id="rId23" Type="http://schemas.openxmlformats.org/officeDocument/2006/relationships/customXml" Target="../ink/ink2387.xml"/><Relationship Id="rId119" Type="http://schemas.openxmlformats.org/officeDocument/2006/relationships/customXml" Target="../ink/ink2435.xml"/><Relationship Id="rId44" Type="http://schemas.openxmlformats.org/officeDocument/2006/relationships/image" Target="../media/image2460.png"/><Relationship Id="rId65" Type="http://schemas.openxmlformats.org/officeDocument/2006/relationships/customXml" Target="../ink/ink2408.xml"/><Relationship Id="rId86" Type="http://schemas.openxmlformats.org/officeDocument/2006/relationships/image" Target="../media/image2481.png"/><Relationship Id="rId130" Type="http://schemas.openxmlformats.org/officeDocument/2006/relationships/image" Target="../media/image2503.png"/><Relationship Id="rId151" Type="http://schemas.openxmlformats.org/officeDocument/2006/relationships/customXml" Target="../ink/ink2451.xml"/><Relationship Id="rId172" Type="http://schemas.openxmlformats.org/officeDocument/2006/relationships/image" Target="../media/image2524.png"/><Relationship Id="rId193" Type="http://schemas.openxmlformats.org/officeDocument/2006/relationships/customXml" Target="../ink/ink2472.xml"/><Relationship Id="rId207" Type="http://schemas.openxmlformats.org/officeDocument/2006/relationships/customXml" Target="../ink/ink2479.xml"/><Relationship Id="rId13" Type="http://schemas.openxmlformats.org/officeDocument/2006/relationships/customXml" Target="../ink/ink2382.xml"/><Relationship Id="rId109" Type="http://schemas.openxmlformats.org/officeDocument/2006/relationships/customXml" Target="../ink/ink2430.xml"/><Relationship Id="rId34" Type="http://schemas.openxmlformats.org/officeDocument/2006/relationships/image" Target="../media/image2455.png"/><Relationship Id="rId55" Type="http://schemas.openxmlformats.org/officeDocument/2006/relationships/customXml" Target="../ink/ink2403.xml"/><Relationship Id="rId76" Type="http://schemas.openxmlformats.org/officeDocument/2006/relationships/image" Target="../media/image2476.png"/><Relationship Id="rId97" Type="http://schemas.openxmlformats.org/officeDocument/2006/relationships/customXml" Target="../ink/ink2424.xml"/><Relationship Id="rId120" Type="http://schemas.openxmlformats.org/officeDocument/2006/relationships/image" Target="../media/image2498.png"/><Relationship Id="rId141" Type="http://schemas.openxmlformats.org/officeDocument/2006/relationships/customXml" Target="../ink/ink2446.xml"/><Relationship Id="rId7" Type="http://schemas.openxmlformats.org/officeDocument/2006/relationships/customXml" Target="../ink/ink2379.xml"/><Relationship Id="rId162" Type="http://schemas.openxmlformats.org/officeDocument/2006/relationships/image" Target="../media/image2519.png"/><Relationship Id="rId183" Type="http://schemas.openxmlformats.org/officeDocument/2006/relationships/customXml" Target="../ink/ink2467.xml"/><Relationship Id="rId218" Type="http://schemas.openxmlformats.org/officeDocument/2006/relationships/image" Target="../media/image2547.png"/><Relationship Id="rId24" Type="http://schemas.openxmlformats.org/officeDocument/2006/relationships/image" Target="../media/image2450.png"/><Relationship Id="rId45" Type="http://schemas.openxmlformats.org/officeDocument/2006/relationships/customXml" Target="../ink/ink2398.xml"/><Relationship Id="rId66" Type="http://schemas.openxmlformats.org/officeDocument/2006/relationships/image" Target="../media/image2471.png"/><Relationship Id="rId87" Type="http://schemas.openxmlformats.org/officeDocument/2006/relationships/customXml" Target="../ink/ink2419.xml"/><Relationship Id="rId110" Type="http://schemas.openxmlformats.org/officeDocument/2006/relationships/image" Target="../media/image2493.png"/><Relationship Id="rId131" Type="http://schemas.openxmlformats.org/officeDocument/2006/relationships/customXml" Target="../ink/ink2441.xml"/><Relationship Id="rId152" Type="http://schemas.openxmlformats.org/officeDocument/2006/relationships/image" Target="../media/image2514.png"/><Relationship Id="rId173" Type="http://schemas.openxmlformats.org/officeDocument/2006/relationships/customXml" Target="../ink/ink2462.xml"/><Relationship Id="rId194" Type="http://schemas.openxmlformats.org/officeDocument/2006/relationships/image" Target="../media/image2535.png"/><Relationship Id="rId208" Type="http://schemas.openxmlformats.org/officeDocument/2006/relationships/image" Target="../media/image2542.png"/><Relationship Id="rId14" Type="http://schemas.openxmlformats.org/officeDocument/2006/relationships/image" Target="../media/image2445.png"/><Relationship Id="rId35" Type="http://schemas.openxmlformats.org/officeDocument/2006/relationships/customXml" Target="../ink/ink2393.xml"/><Relationship Id="rId56" Type="http://schemas.openxmlformats.org/officeDocument/2006/relationships/image" Target="../media/image2466.png"/><Relationship Id="rId77" Type="http://schemas.openxmlformats.org/officeDocument/2006/relationships/customXml" Target="../ink/ink2414.xml"/><Relationship Id="rId100" Type="http://schemas.openxmlformats.org/officeDocument/2006/relationships/image" Target="../media/image2488.png"/><Relationship Id="rId8" Type="http://schemas.openxmlformats.org/officeDocument/2006/relationships/image" Target="../media/image2442.png"/><Relationship Id="rId51" Type="http://schemas.openxmlformats.org/officeDocument/2006/relationships/customXml" Target="../ink/ink2401.xml"/><Relationship Id="rId72" Type="http://schemas.openxmlformats.org/officeDocument/2006/relationships/image" Target="../media/image2474.png"/><Relationship Id="rId93" Type="http://schemas.openxmlformats.org/officeDocument/2006/relationships/customXml" Target="../ink/ink2422.xml"/><Relationship Id="rId98" Type="http://schemas.openxmlformats.org/officeDocument/2006/relationships/image" Target="../media/image2487.png"/><Relationship Id="rId121" Type="http://schemas.openxmlformats.org/officeDocument/2006/relationships/customXml" Target="../ink/ink2436.xml"/><Relationship Id="rId142" Type="http://schemas.openxmlformats.org/officeDocument/2006/relationships/image" Target="../media/image2509.png"/><Relationship Id="rId163" Type="http://schemas.openxmlformats.org/officeDocument/2006/relationships/customXml" Target="../ink/ink2457.xml"/><Relationship Id="rId184" Type="http://schemas.openxmlformats.org/officeDocument/2006/relationships/image" Target="../media/image2530.png"/><Relationship Id="rId189" Type="http://schemas.openxmlformats.org/officeDocument/2006/relationships/customXml" Target="../ink/ink2470.xml"/><Relationship Id="rId219" Type="http://schemas.openxmlformats.org/officeDocument/2006/relationships/customXml" Target="../ink/ink2485.xml"/><Relationship Id="rId3" Type="http://schemas.openxmlformats.org/officeDocument/2006/relationships/image" Target="../media/image2439.png"/><Relationship Id="rId214" Type="http://schemas.openxmlformats.org/officeDocument/2006/relationships/image" Target="../media/image2545.png"/><Relationship Id="rId25" Type="http://schemas.openxmlformats.org/officeDocument/2006/relationships/customXml" Target="../ink/ink2388.xml"/><Relationship Id="rId46" Type="http://schemas.openxmlformats.org/officeDocument/2006/relationships/image" Target="../media/image2461.png"/><Relationship Id="rId67" Type="http://schemas.openxmlformats.org/officeDocument/2006/relationships/customXml" Target="../ink/ink2409.xml"/><Relationship Id="rId116" Type="http://schemas.openxmlformats.org/officeDocument/2006/relationships/image" Target="../media/image2496.png"/><Relationship Id="rId137" Type="http://schemas.openxmlformats.org/officeDocument/2006/relationships/customXml" Target="../ink/ink2444.xml"/><Relationship Id="rId158" Type="http://schemas.openxmlformats.org/officeDocument/2006/relationships/image" Target="../media/image2517.png"/><Relationship Id="rId20" Type="http://schemas.openxmlformats.org/officeDocument/2006/relationships/image" Target="../media/image2448.png"/><Relationship Id="rId41" Type="http://schemas.openxmlformats.org/officeDocument/2006/relationships/customXml" Target="../ink/ink2396.xml"/><Relationship Id="rId62" Type="http://schemas.openxmlformats.org/officeDocument/2006/relationships/image" Target="../media/image2469.png"/><Relationship Id="rId83" Type="http://schemas.openxmlformats.org/officeDocument/2006/relationships/customXml" Target="../ink/ink2417.xml"/><Relationship Id="rId88" Type="http://schemas.openxmlformats.org/officeDocument/2006/relationships/image" Target="../media/image2482.png"/><Relationship Id="rId111" Type="http://schemas.openxmlformats.org/officeDocument/2006/relationships/customXml" Target="../ink/ink2431.xml"/><Relationship Id="rId132" Type="http://schemas.openxmlformats.org/officeDocument/2006/relationships/image" Target="../media/image2504.png"/><Relationship Id="rId153" Type="http://schemas.openxmlformats.org/officeDocument/2006/relationships/customXml" Target="../ink/ink2452.xml"/><Relationship Id="rId174" Type="http://schemas.openxmlformats.org/officeDocument/2006/relationships/image" Target="../media/image2525.png"/><Relationship Id="rId179" Type="http://schemas.openxmlformats.org/officeDocument/2006/relationships/customXml" Target="../ink/ink2465.xml"/><Relationship Id="rId195" Type="http://schemas.openxmlformats.org/officeDocument/2006/relationships/customXml" Target="../ink/ink2473.xml"/><Relationship Id="rId209" Type="http://schemas.openxmlformats.org/officeDocument/2006/relationships/customXml" Target="../ink/ink2480.xml"/><Relationship Id="rId190" Type="http://schemas.openxmlformats.org/officeDocument/2006/relationships/image" Target="../media/image2533.png"/><Relationship Id="rId204" Type="http://schemas.openxmlformats.org/officeDocument/2006/relationships/image" Target="../media/image2540.png"/><Relationship Id="rId220" Type="http://schemas.openxmlformats.org/officeDocument/2006/relationships/image" Target="../media/image2548.png"/><Relationship Id="rId15" Type="http://schemas.openxmlformats.org/officeDocument/2006/relationships/customXml" Target="../ink/ink2383.xml"/><Relationship Id="rId36" Type="http://schemas.openxmlformats.org/officeDocument/2006/relationships/image" Target="../media/image2456.png"/><Relationship Id="rId57" Type="http://schemas.openxmlformats.org/officeDocument/2006/relationships/customXml" Target="../ink/ink2404.xml"/><Relationship Id="rId106" Type="http://schemas.openxmlformats.org/officeDocument/2006/relationships/image" Target="../media/image2491.png"/><Relationship Id="rId127" Type="http://schemas.openxmlformats.org/officeDocument/2006/relationships/customXml" Target="../ink/ink2439.xml"/><Relationship Id="rId10" Type="http://schemas.openxmlformats.org/officeDocument/2006/relationships/image" Target="../media/image2443.png"/><Relationship Id="rId31" Type="http://schemas.openxmlformats.org/officeDocument/2006/relationships/customXml" Target="../ink/ink2391.xml"/><Relationship Id="rId52" Type="http://schemas.openxmlformats.org/officeDocument/2006/relationships/image" Target="../media/image2464.png"/><Relationship Id="rId73" Type="http://schemas.openxmlformats.org/officeDocument/2006/relationships/customXml" Target="../ink/ink2412.xml"/><Relationship Id="rId78" Type="http://schemas.openxmlformats.org/officeDocument/2006/relationships/image" Target="../media/image2477.png"/><Relationship Id="rId94" Type="http://schemas.openxmlformats.org/officeDocument/2006/relationships/image" Target="../media/image2485.png"/><Relationship Id="rId99" Type="http://schemas.openxmlformats.org/officeDocument/2006/relationships/customXml" Target="../ink/ink2425.xml"/><Relationship Id="rId101" Type="http://schemas.openxmlformats.org/officeDocument/2006/relationships/customXml" Target="../ink/ink2426.xml"/><Relationship Id="rId122" Type="http://schemas.openxmlformats.org/officeDocument/2006/relationships/image" Target="../media/image2499.png"/><Relationship Id="rId143" Type="http://schemas.openxmlformats.org/officeDocument/2006/relationships/customXml" Target="../ink/ink2447.xml"/><Relationship Id="rId148" Type="http://schemas.openxmlformats.org/officeDocument/2006/relationships/image" Target="../media/image2512.png"/><Relationship Id="rId164" Type="http://schemas.openxmlformats.org/officeDocument/2006/relationships/image" Target="../media/image2520.png"/><Relationship Id="rId169" Type="http://schemas.openxmlformats.org/officeDocument/2006/relationships/customXml" Target="../ink/ink2460.xml"/><Relationship Id="rId185" Type="http://schemas.openxmlformats.org/officeDocument/2006/relationships/customXml" Target="../ink/ink2468.xml"/><Relationship Id="rId4" Type="http://schemas.openxmlformats.org/officeDocument/2006/relationships/image" Target="../media/image2440.png"/><Relationship Id="rId9" Type="http://schemas.openxmlformats.org/officeDocument/2006/relationships/customXml" Target="../ink/ink2380.xml"/><Relationship Id="rId180" Type="http://schemas.openxmlformats.org/officeDocument/2006/relationships/image" Target="../media/image2528.png"/><Relationship Id="rId210" Type="http://schemas.openxmlformats.org/officeDocument/2006/relationships/image" Target="../media/image2543.png"/><Relationship Id="rId215" Type="http://schemas.openxmlformats.org/officeDocument/2006/relationships/customXml" Target="../ink/ink2483.xml"/><Relationship Id="rId26" Type="http://schemas.openxmlformats.org/officeDocument/2006/relationships/image" Target="../media/image2451.png"/><Relationship Id="rId47" Type="http://schemas.openxmlformats.org/officeDocument/2006/relationships/customXml" Target="../ink/ink2399.xml"/><Relationship Id="rId68" Type="http://schemas.openxmlformats.org/officeDocument/2006/relationships/image" Target="../media/image2472.png"/><Relationship Id="rId89" Type="http://schemas.openxmlformats.org/officeDocument/2006/relationships/customXml" Target="../ink/ink2420.xml"/><Relationship Id="rId112" Type="http://schemas.openxmlformats.org/officeDocument/2006/relationships/image" Target="../media/image2494.png"/><Relationship Id="rId133" Type="http://schemas.openxmlformats.org/officeDocument/2006/relationships/customXml" Target="../ink/ink2442.xml"/><Relationship Id="rId154" Type="http://schemas.openxmlformats.org/officeDocument/2006/relationships/image" Target="../media/image2515.png"/><Relationship Id="rId175" Type="http://schemas.openxmlformats.org/officeDocument/2006/relationships/customXml" Target="../ink/ink2463.xml"/><Relationship Id="rId196" Type="http://schemas.openxmlformats.org/officeDocument/2006/relationships/image" Target="../media/image2536.png"/><Relationship Id="rId200" Type="http://schemas.openxmlformats.org/officeDocument/2006/relationships/image" Target="../media/image2538.png"/><Relationship Id="rId16" Type="http://schemas.openxmlformats.org/officeDocument/2006/relationships/image" Target="../media/image2446.png"/><Relationship Id="rId221" Type="http://schemas.openxmlformats.org/officeDocument/2006/relationships/customXml" Target="../ink/ink2486.xml"/><Relationship Id="rId37" Type="http://schemas.openxmlformats.org/officeDocument/2006/relationships/customXml" Target="../ink/ink2394.xml"/><Relationship Id="rId58" Type="http://schemas.openxmlformats.org/officeDocument/2006/relationships/image" Target="../media/image2467.png"/><Relationship Id="rId79" Type="http://schemas.openxmlformats.org/officeDocument/2006/relationships/customXml" Target="../ink/ink2415.xml"/><Relationship Id="rId102" Type="http://schemas.openxmlformats.org/officeDocument/2006/relationships/image" Target="../media/image2489.png"/><Relationship Id="rId123" Type="http://schemas.openxmlformats.org/officeDocument/2006/relationships/customXml" Target="../ink/ink2437.xml"/><Relationship Id="rId144" Type="http://schemas.openxmlformats.org/officeDocument/2006/relationships/image" Target="../media/image2510.png"/><Relationship Id="rId90" Type="http://schemas.openxmlformats.org/officeDocument/2006/relationships/image" Target="../media/image2483.png"/><Relationship Id="rId165" Type="http://schemas.openxmlformats.org/officeDocument/2006/relationships/customXml" Target="../ink/ink2458.xml"/><Relationship Id="rId186" Type="http://schemas.openxmlformats.org/officeDocument/2006/relationships/image" Target="../media/image2531.png"/><Relationship Id="rId211" Type="http://schemas.openxmlformats.org/officeDocument/2006/relationships/customXml" Target="../ink/ink2481.xml"/><Relationship Id="rId27" Type="http://schemas.openxmlformats.org/officeDocument/2006/relationships/customXml" Target="../ink/ink2389.xml"/><Relationship Id="rId48" Type="http://schemas.openxmlformats.org/officeDocument/2006/relationships/image" Target="../media/image2462.png"/><Relationship Id="rId69" Type="http://schemas.openxmlformats.org/officeDocument/2006/relationships/customXml" Target="../ink/ink2410.xml"/><Relationship Id="rId113" Type="http://schemas.openxmlformats.org/officeDocument/2006/relationships/customXml" Target="../ink/ink2432.xml"/><Relationship Id="rId134" Type="http://schemas.openxmlformats.org/officeDocument/2006/relationships/image" Target="../media/image2505.png"/><Relationship Id="rId80" Type="http://schemas.openxmlformats.org/officeDocument/2006/relationships/image" Target="../media/image2478.png"/><Relationship Id="rId155" Type="http://schemas.openxmlformats.org/officeDocument/2006/relationships/customXml" Target="../ink/ink2453.xml"/><Relationship Id="rId176" Type="http://schemas.openxmlformats.org/officeDocument/2006/relationships/image" Target="../media/image2526.png"/><Relationship Id="rId197" Type="http://schemas.openxmlformats.org/officeDocument/2006/relationships/customXml" Target="../ink/ink2474.xml"/><Relationship Id="rId201" Type="http://schemas.openxmlformats.org/officeDocument/2006/relationships/customXml" Target="../ink/ink2476.xml"/><Relationship Id="rId222" Type="http://schemas.openxmlformats.org/officeDocument/2006/relationships/image" Target="../media/image2549.png"/><Relationship Id="rId17" Type="http://schemas.openxmlformats.org/officeDocument/2006/relationships/customXml" Target="../ink/ink2384.xml"/><Relationship Id="rId38" Type="http://schemas.openxmlformats.org/officeDocument/2006/relationships/image" Target="../media/image2457.png"/><Relationship Id="rId59" Type="http://schemas.openxmlformats.org/officeDocument/2006/relationships/customXml" Target="../ink/ink2405.xml"/><Relationship Id="rId103" Type="http://schemas.openxmlformats.org/officeDocument/2006/relationships/customXml" Target="../ink/ink2427.xml"/><Relationship Id="rId124" Type="http://schemas.openxmlformats.org/officeDocument/2006/relationships/image" Target="../media/image2500.png"/><Relationship Id="rId70" Type="http://schemas.openxmlformats.org/officeDocument/2006/relationships/image" Target="../media/image2473.png"/><Relationship Id="rId91" Type="http://schemas.openxmlformats.org/officeDocument/2006/relationships/customXml" Target="../ink/ink2421.xml"/><Relationship Id="rId145" Type="http://schemas.openxmlformats.org/officeDocument/2006/relationships/customXml" Target="../ink/ink2448.xml"/><Relationship Id="rId166" Type="http://schemas.openxmlformats.org/officeDocument/2006/relationships/image" Target="../media/image2521.png"/><Relationship Id="rId187" Type="http://schemas.openxmlformats.org/officeDocument/2006/relationships/customXml" Target="../ink/ink2469.xml"/><Relationship Id="rId1" Type="http://schemas.openxmlformats.org/officeDocument/2006/relationships/slideLayout" Target="../slideLayouts/slideLayout7.xml"/><Relationship Id="rId212" Type="http://schemas.openxmlformats.org/officeDocument/2006/relationships/image" Target="../media/image2544.png"/><Relationship Id="rId28" Type="http://schemas.openxmlformats.org/officeDocument/2006/relationships/image" Target="../media/image2452.png"/><Relationship Id="rId49" Type="http://schemas.openxmlformats.org/officeDocument/2006/relationships/customXml" Target="../ink/ink2400.xml"/><Relationship Id="rId114" Type="http://schemas.openxmlformats.org/officeDocument/2006/relationships/image" Target="../media/image2495.png"/><Relationship Id="rId60" Type="http://schemas.openxmlformats.org/officeDocument/2006/relationships/image" Target="../media/image2468.png"/><Relationship Id="rId81" Type="http://schemas.openxmlformats.org/officeDocument/2006/relationships/customXml" Target="../ink/ink2416.xml"/><Relationship Id="rId135" Type="http://schemas.openxmlformats.org/officeDocument/2006/relationships/customXml" Target="../ink/ink2443.xml"/><Relationship Id="rId156" Type="http://schemas.openxmlformats.org/officeDocument/2006/relationships/image" Target="../media/image2516.png"/><Relationship Id="rId177" Type="http://schemas.openxmlformats.org/officeDocument/2006/relationships/customXml" Target="../ink/ink2464.xml"/><Relationship Id="rId198" Type="http://schemas.openxmlformats.org/officeDocument/2006/relationships/image" Target="../media/image2537.png"/><Relationship Id="rId202" Type="http://schemas.openxmlformats.org/officeDocument/2006/relationships/image" Target="../media/image2539.png"/><Relationship Id="rId223" Type="http://schemas.openxmlformats.org/officeDocument/2006/relationships/customXml" Target="../ink/ink2487.xml"/><Relationship Id="rId18" Type="http://schemas.openxmlformats.org/officeDocument/2006/relationships/image" Target="../media/image2447.png"/><Relationship Id="rId39" Type="http://schemas.openxmlformats.org/officeDocument/2006/relationships/customXml" Target="../ink/ink2395.xml"/><Relationship Id="rId50" Type="http://schemas.openxmlformats.org/officeDocument/2006/relationships/image" Target="../media/image2463.png"/><Relationship Id="rId104" Type="http://schemas.openxmlformats.org/officeDocument/2006/relationships/image" Target="../media/image2490.png"/><Relationship Id="rId125" Type="http://schemas.openxmlformats.org/officeDocument/2006/relationships/customXml" Target="../ink/ink2438.xml"/><Relationship Id="rId146" Type="http://schemas.openxmlformats.org/officeDocument/2006/relationships/image" Target="../media/image2511.png"/><Relationship Id="rId167" Type="http://schemas.openxmlformats.org/officeDocument/2006/relationships/customXml" Target="../ink/ink2459.xml"/><Relationship Id="rId188" Type="http://schemas.openxmlformats.org/officeDocument/2006/relationships/image" Target="../media/image2532.png"/><Relationship Id="rId71" Type="http://schemas.openxmlformats.org/officeDocument/2006/relationships/customXml" Target="../ink/ink2411.xml"/><Relationship Id="rId92" Type="http://schemas.openxmlformats.org/officeDocument/2006/relationships/image" Target="../media/image2484.png"/><Relationship Id="rId213" Type="http://schemas.openxmlformats.org/officeDocument/2006/relationships/customXml" Target="../ink/ink2482.xml"/><Relationship Id="rId2" Type="http://schemas.openxmlformats.org/officeDocument/2006/relationships/image" Target="../media/image2438.emf"/><Relationship Id="rId29" Type="http://schemas.openxmlformats.org/officeDocument/2006/relationships/customXml" Target="../ink/ink2390.xml"/><Relationship Id="rId40" Type="http://schemas.openxmlformats.org/officeDocument/2006/relationships/image" Target="../media/image2458.png"/><Relationship Id="rId115" Type="http://schemas.openxmlformats.org/officeDocument/2006/relationships/customXml" Target="../ink/ink2433.xml"/><Relationship Id="rId136" Type="http://schemas.openxmlformats.org/officeDocument/2006/relationships/image" Target="../media/image2506.png"/><Relationship Id="rId157" Type="http://schemas.openxmlformats.org/officeDocument/2006/relationships/customXml" Target="../ink/ink2454.xml"/><Relationship Id="rId178" Type="http://schemas.openxmlformats.org/officeDocument/2006/relationships/image" Target="../media/image2527.png"/><Relationship Id="rId61" Type="http://schemas.openxmlformats.org/officeDocument/2006/relationships/customXml" Target="../ink/ink2406.xml"/><Relationship Id="rId82" Type="http://schemas.openxmlformats.org/officeDocument/2006/relationships/image" Target="../media/image2479.png"/><Relationship Id="rId199" Type="http://schemas.openxmlformats.org/officeDocument/2006/relationships/customXml" Target="../ink/ink2475.xml"/><Relationship Id="rId203" Type="http://schemas.openxmlformats.org/officeDocument/2006/relationships/customXml" Target="../ink/ink2477.xml"/><Relationship Id="rId19" Type="http://schemas.openxmlformats.org/officeDocument/2006/relationships/customXml" Target="../ink/ink2385.xml"/><Relationship Id="rId224" Type="http://schemas.openxmlformats.org/officeDocument/2006/relationships/image" Target="../media/image2550.png"/><Relationship Id="rId30" Type="http://schemas.openxmlformats.org/officeDocument/2006/relationships/image" Target="../media/image2453.png"/><Relationship Id="rId105" Type="http://schemas.openxmlformats.org/officeDocument/2006/relationships/customXml" Target="../ink/ink2428.xml"/><Relationship Id="rId126" Type="http://schemas.openxmlformats.org/officeDocument/2006/relationships/image" Target="../media/image2501.png"/><Relationship Id="rId147" Type="http://schemas.openxmlformats.org/officeDocument/2006/relationships/customXml" Target="../ink/ink2449.xml"/><Relationship Id="rId168" Type="http://schemas.openxmlformats.org/officeDocument/2006/relationships/image" Target="../media/image2522.png"/></Relationships>
</file>

<file path=ppt/slides/_rels/slide34.xml.rels><?xml version="1.0" encoding="UTF-8" standalone="yes"?>
<Relationships xmlns="http://schemas.openxmlformats.org/package/2006/relationships"><Relationship Id="rId117" Type="http://schemas.openxmlformats.org/officeDocument/2006/relationships/customXml" Target="../ink/ink2543.xml"/><Relationship Id="rId299" Type="http://schemas.openxmlformats.org/officeDocument/2006/relationships/customXml" Target="../ink/ink2634.xml"/><Relationship Id="rId21" Type="http://schemas.openxmlformats.org/officeDocument/2006/relationships/customXml" Target="../ink/ink2495.xml"/><Relationship Id="rId63" Type="http://schemas.openxmlformats.org/officeDocument/2006/relationships/customXml" Target="../ink/ink2516.xml"/><Relationship Id="rId159" Type="http://schemas.openxmlformats.org/officeDocument/2006/relationships/customXml" Target="../ink/ink2564.xml"/><Relationship Id="rId324" Type="http://schemas.openxmlformats.org/officeDocument/2006/relationships/image" Target="../media/image2713.png"/><Relationship Id="rId366" Type="http://schemas.openxmlformats.org/officeDocument/2006/relationships/image" Target="../media/image2734.png"/><Relationship Id="rId170" Type="http://schemas.openxmlformats.org/officeDocument/2006/relationships/image" Target="../media/image2636.png"/><Relationship Id="rId226" Type="http://schemas.openxmlformats.org/officeDocument/2006/relationships/image" Target="../media/image2664.png"/><Relationship Id="rId268" Type="http://schemas.openxmlformats.org/officeDocument/2006/relationships/image" Target="../media/image2685.png"/><Relationship Id="rId32" Type="http://schemas.openxmlformats.org/officeDocument/2006/relationships/image" Target="../media/image2567.png"/><Relationship Id="rId74" Type="http://schemas.openxmlformats.org/officeDocument/2006/relationships/image" Target="../media/image2588.png"/><Relationship Id="rId128" Type="http://schemas.openxmlformats.org/officeDocument/2006/relationships/image" Target="../media/image2615.png"/><Relationship Id="rId335" Type="http://schemas.openxmlformats.org/officeDocument/2006/relationships/customXml" Target="../ink/ink2652.xml"/><Relationship Id="rId377" Type="http://schemas.openxmlformats.org/officeDocument/2006/relationships/customXml" Target="../ink/ink2673.xml"/><Relationship Id="rId5" Type="http://schemas.openxmlformats.org/officeDocument/2006/relationships/image" Target="../media/image2553.jpeg"/><Relationship Id="rId181" Type="http://schemas.openxmlformats.org/officeDocument/2006/relationships/customXml" Target="../ink/ink2575.xml"/><Relationship Id="rId237" Type="http://schemas.openxmlformats.org/officeDocument/2006/relationships/customXml" Target="../ink/ink2603.xml"/><Relationship Id="rId279" Type="http://schemas.openxmlformats.org/officeDocument/2006/relationships/customXml" Target="../ink/ink2624.xml"/><Relationship Id="rId43" Type="http://schemas.openxmlformats.org/officeDocument/2006/relationships/customXml" Target="../ink/ink2506.xml"/><Relationship Id="rId139" Type="http://schemas.openxmlformats.org/officeDocument/2006/relationships/customXml" Target="../ink/ink2554.xml"/><Relationship Id="rId290" Type="http://schemas.openxmlformats.org/officeDocument/2006/relationships/image" Target="../media/image2696.png"/><Relationship Id="rId304" Type="http://schemas.openxmlformats.org/officeDocument/2006/relationships/image" Target="../media/image2703.png"/><Relationship Id="rId346" Type="http://schemas.openxmlformats.org/officeDocument/2006/relationships/image" Target="../media/image2724.png"/><Relationship Id="rId85" Type="http://schemas.openxmlformats.org/officeDocument/2006/relationships/customXml" Target="../ink/ink2527.xml"/><Relationship Id="rId150" Type="http://schemas.openxmlformats.org/officeDocument/2006/relationships/image" Target="../media/image2626.png"/><Relationship Id="rId192" Type="http://schemas.openxmlformats.org/officeDocument/2006/relationships/image" Target="../media/image2647.png"/><Relationship Id="rId206" Type="http://schemas.openxmlformats.org/officeDocument/2006/relationships/image" Target="../media/image2654.png"/><Relationship Id="rId248" Type="http://schemas.openxmlformats.org/officeDocument/2006/relationships/image" Target="../media/image2675.png"/><Relationship Id="rId12" Type="http://schemas.openxmlformats.org/officeDocument/2006/relationships/image" Target="../media/image2557.png"/><Relationship Id="rId108" Type="http://schemas.openxmlformats.org/officeDocument/2006/relationships/image" Target="../media/image2605.png"/><Relationship Id="rId315" Type="http://schemas.openxmlformats.org/officeDocument/2006/relationships/customXml" Target="../ink/ink2642.xml"/><Relationship Id="rId357" Type="http://schemas.openxmlformats.org/officeDocument/2006/relationships/customXml" Target="../ink/ink2663.xml"/><Relationship Id="rId54" Type="http://schemas.openxmlformats.org/officeDocument/2006/relationships/image" Target="../media/image2578.png"/><Relationship Id="rId96" Type="http://schemas.openxmlformats.org/officeDocument/2006/relationships/image" Target="../media/image2599.png"/><Relationship Id="rId161" Type="http://schemas.openxmlformats.org/officeDocument/2006/relationships/customXml" Target="../ink/ink2565.xml"/><Relationship Id="rId217" Type="http://schemas.openxmlformats.org/officeDocument/2006/relationships/customXml" Target="../ink/ink2593.xml"/><Relationship Id="rId259" Type="http://schemas.openxmlformats.org/officeDocument/2006/relationships/customXml" Target="../ink/ink2614.xml"/><Relationship Id="rId23" Type="http://schemas.openxmlformats.org/officeDocument/2006/relationships/customXml" Target="../ink/ink2496.xml"/><Relationship Id="rId119" Type="http://schemas.openxmlformats.org/officeDocument/2006/relationships/customXml" Target="../ink/ink2544.xml"/><Relationship Id="rId270" Type="http://schemas.openxmlformats.org/officeDocument/2006/relationships/image" Target="../media/image2686.png"/><Relationship Id="rId326" Type="http://schemas.openxmlformats.org/officeDocument/2006/relationships/image" Target="../media/image2714.png"/><Relationship Id="rId65" Type="http://schemas.openxmlformats.org/officeDocument/2006/relationships/customXml" Target="../ink/ink2517.xml"/><Relationship Id="rId130" Type="http://schemas.openxmlformats.org/officeDocument/2006/relationships/image" Target="../media/image2616.png"/><Relationship Id="rId368" Type="http://schemas.openxmlformats.org/officeDocument/2006/relationships/image" Target="../media/image2735.png"/><Relationship Id="rId172" Type="http://schemas.openxmlformats.org/officeDocument/2006/relationships/image" Target="../media/image2637.png"/><Relationship Id="rId228" Type="http://schemas.openxmlformats.org/officeDocument/2006/relationships/image" Target="../media/image2665.png"/><Relationship Id="rId281" Type="http://schemas.openxmlformats.org/officeDocument/2006/relationships/customXml" Target="../ink/ink2625.xml"/><Relationship Id="rId337" Type="http://schemas.openxmlformats.org/officeDocument/2006/relationships/customXml" Target="../ink/ink2653.xml"/><Relationship Id="rId34" Type="http://schemas.openxmlformats.org/officeDocument/2006/relationships/image" Target="../media/image2568.png"/><Relationship Id="rId76" Type="http://schemas.openxmlformats.org/officeDocument/2006/relationships/image" Target="../media/image2589.png"/><Relationship Id="rId141" Type="http://schemas.openxmlformats.org/officeDocument/2006/relationships/customXml" Target="../ink/ink2555.xml"/><Relationship Id="rId379" Type="http://schemas.openxmlformats.org/officeDocument/2006/relationships/customXml" Target="../ink/ink2674.xml"/><Relationship Id="rId7" Type="http://schemas.openxmlformats.org/officeDocument/2006/relationships/customXml" Target="../ink/ink2488.xml"/><Relationship Id="rId183" Type="http://schemas.openxmlformats.org/officeDocument/2006/relationships/customXml" Target="../ink/ink2576.xml"/><Relationship Id="rId239" Type="http://schemas.openxmlformats.org/officeDocument/2006/relationships/customXml" Target="../ink/ink2604.xml"/><Relationship Id="rId250" Type="http://schemas.openxmlformats.org/officeDocument/2006/relationships/image" Target="../media/image2676.png"/><Relationship Id="rId292" Type="http://schemas.openxmlformats.org/officeDocument/2006/relationships/image" Target="../media/image2697.png"/><Relationship Id="rId306" Type="http://schemas.openxmlformats.org/officeDocument/2006/relationships/image" Target="../media/image2704.png"/><Relationship Id="rId45" Type="http://schemas.openxmlformats.org/officeDocument/2006/relationships/customXml" Target="../ink/ink2507.xml"/><Relationship Id="rId87" Type="http://schemas.openxmlformats.org/officeDocument/2006/relationships/customXml" Target="../ink/ink2528.xml"/><Relationship Id="rId110" Type="http://schemas.openxmlformats.org/officeDocument/2006/relationships/image" Target="../media/image2606.png"/><Relationship Id="rId348" Type="http://schemas.openxmlformats.org/officeDocument/2006/relationships/image" Target="../media/image2725.png"/><Relationship Id="rId152" Type="http://schemas.openxmlformats.org/officeDocument/2006/relationships/image" Target="../media/image2627.png"/><Relationship Id="rId194" Type="http://schemas.openxmlformats.org/officeDocument/2006/relationships/image" Target="../media/image2648.png"/><Relationship Id="rId208" Type="http://schemas.openxmlformats.org/officeDocument/2006/relationships/image" Target="../media/image2655.png"/><Relationship Id="rId261" Type="http://schemas.openxmlformats.org/officeDocument/2006/relationships/customXml" Target="../ink/ink2615.xml"/><Relationship Id="rId14" Type="http://schemas.openxmlformats.org/officeDocument/2006/relationships/image" Target="../media/image2558.png"/><Relationship Id="rId56" Type="http://schemas.openxmlformats.org/officeDocument/2006/relationships/image" Target="../media/image2579.png"/><Relationship Id="rId317" Type="http://schemas.openxmlformats.org/officeDocument/2006/relationships/customXml" Target="../ink/ink2643.xml"/><Relationship Id="rId359" Type="http://schemas.openxmlformats.org/officeDocument/2006/relationships/customXml" Target="../ink/ink2664.xml"/><Relationship Id="rId98" Type="http://schemas.openxmlformats.org/officeDocument/2006/relationships/image" Target="../media/image2600.png"/><Relationship Id="rId121" Type="http://schemas.openxmlformats.org/officeDocument/2006/relationships/customXml" Target="../ink/ink2545.xml"/><Relationship Id="rId163" Type="http://schemas.openxmlformats.org/officeDocument/2006/relationships/customXml" Target="../ink/ink2566.xml"/><Relationship Id="rId219" Type="http://schemas.openxmlformats.org/officeDocument/2006/relationships/customXml" Target="../ink/ink2594.xml"/><Relationship Id="rId370" Type="http://schemas.openxmlformats.org/officeDocument/2006/relationships/image" Target="../media/image2736.png"/><Relationship Id="rId230" Type="http://schemas.openxmlformats.org/officeDocument/2006/relationships/image" Target="../media/image2666.png"/><Relationship Id="rId25" Type="http://schemas.openxmlformats.org/officeDocument/2006/relationships/customXml" Target="../ink/ink2497.xml"/><Relationship Id="rId67" Type="http://schemas.openxmlformats.org/officeDocument/2006/relationships/customXml" Target="../ink/ink2518.xml"/><Relationship Id="rId272" Type="http://schemas.openxmlformats.org/officeDocument/2006/relationships/image" Target="../media/image2687.png"/><Relationship Id="rId328" Type="http://schemas.openxmlformats.org/officeDocument/2006/relationships/image" Target="../media/image2715.png"/><Relationship Id="rId132" Type="http://schemas.openxmlformats.org/officeDocument/2006/relationships/image" Target="../media/image2617.png"/><Relationship Id="rId174" Type="http://schemas.openxmlformats.org/officeDocument/2006/relationships/image" Target="../media/image2638.png"/><Relationship Id="rId381" Type="http://schemas.openxmlformats.org/officeDocument/2006/relationships/customXml" Target="../ink/ink2675.xml"/><Relationship Id="rId241" Type="http://schemas.openxmlformats.org/officeDocument/2006/relationships/customXml" Target="../ink/ink2605.xml"/><Relationship Id="rId36" Type="http://schemas.openxmlformats.org/officeDocument/2006/relationships/image" Target="../media/image2569.png"/><Relationship Id="rId283" Type="http://schemas.openxmlformats.org/officeDocument/2006/relationships/customXml" Target="../ink/ink2626.xml"/><Relationship Id="rId339" Type="http://schemas.openxmlformats.org/officeDocument/2006/relationships/customXml" Target="../ink/ink2654.xml"/><Relationship Id="rId78" Type="http://schemas.openxmlformats.org/officeDocument/2006/relationships/image" Target="../media/image2590.png"/><Relationship Id="rId101" Type="http://schemas.openxmlformats.org/officeDocument/2006/relationships/customXml" Target="../ink/ink2535.xml"/><Relationship Id="rId143" Type="http://schemas.openxmlformats.org/officeDocument/2006/relationships/customXml" Target="../ink/ink2556.xml"/><Relationship Id="rId185" Type="http://schemas.openxmlformats.org/officeDocument/2006/relationships/customXml" Target="../ink/ink2577.xml"/><Relationship Id="rId350" Type="http://schemas.openxmlformats.org/officeDocument/2006/relationships/image" Target="../media/image2726.png"/><Relationship Id="rId9" Type="http://schemas.openxmlformats.org/officeDocument/2006/relationships/customXml" Target="../ink/ink2489.xml"/><Relationship Id="rId210" Type="http://schemas.openxmlformats.org/officeDocument/2006/relationships/image" Target="../media/image2656.png"/><Relationship Id="rId26" Type="http://schemas.openxmlformats.org/officeDocument/2006/relationships/image" Target="../media/image2564.png"/><Relationship Id="rId231" Type="http://schemas.openxmlformats.org/officeDocument/2006/relationships/customXml" Target="../ink/ink2600.xml"/><Relationship Id="rId252" Type="http://schemas.openxmlformats.org/officeDocument/2006/relationships/image" Target="../media/image2677.png"/><Relationship Id="rId273" Type="http://schemas.openxmlformats.org/officeDocument/2006/relationships/customXml" Target="../ink/ink2621.xml"/><Relationship Id="rId294" Type="http://schemas.openxmlformats.org/officeDocument/2006/relationships/image" Target="../media/image2698.png"/><Relationship Id="rId308" Type="http://schemas.openxmlformats.org/officeDocument/2006/relationships/image" Target="../media/image2705.png"/><Relationship Id="rId329" Type="http://schemas.openxmlformats.org/officeDocument/2006/relationships/customXml" Target="../ink/ink2649.xml"/><Relationship Id="rId47" Type="http://schemas.openxmlformats.org/officeDocument/2006/relationships/customXml" Target="../ink/ink2508.xml"/><Relationship Id="rId68" Type="http://schemas.openxmlformats.org/officeDocument/2006/relationships/image" Target="../media/image2585.png"/><Relationship Id="rId89" Type="http://schemas.openxmlformats.org/officeDocument/2006/relationships/customXml" Target="../ink/ink2529.xml"/><Relationship Id="rId112" Type="http://schemas.openxmlformats.org/officeDocument/2006/relationships/image" Target="../media/image2607.png"/><Relationship Id="rId133" Type="http://schemas.openxmlformats.org/officeDocument/2006/relationships/customXml" Target="../ink/ink2551.xml"/><Relationship Id="rId154" Type="http://schemas.openxmlformats.org/officeDocument/2006/relationships/image" Target="../media/image2628.png"/><Relationship Id="rId175" Type="http://schemas.openxmlformats.org/officeDocument/2006/relationships/customXml" Target="../ink/ink2572.xml"/><Relationship Id="rId340" Type="http://schemas.openxmlformats.org/officeDocument/2006/relationships/image" Target="../media/image2721.png"/><Relationship Id="rId361" Type="http://schemas.openxmlformats.org/officeDocument/2006/relationships/customXml" Target="../ink/ink2665.xml"/><Relationship Id="rId196" Type="http://schemas.openxmlformats.org/officeDocument/2006/relationships/image" Target="../media/image2649.png"/><Relationship Id="rId200" Type="http://schemas.openxmlformats.org/officeDocument/2006/relationships/image" Target="../media/image2651.png"/><Relationship Id="rId382" Type="http://schemas.openxmlformats.org/officeDocument/2006/relationships/image" Target="../media/image2742.png"/><Relationship Id="rId16" Type="http://schemas.openxmlformats.org/officeDocument/2006/relationships/image" Target="../media/image2559.png"/><Relationship Id="rId221" Type="http://schemas.openxmlformats.org/officeDocument/2006/relationships/customXml" Target="../ink/ink2595.xml"/><Relationship Id="rId242" Type="http://schemas.openxmlformats.org/officeDocument/2006/relationships/image" Target="../media/image2672.png"/><Relationship Id="rId263" Type="http://schemas.openxmlformats.org/officeDocument/2006/relationships/customXml" Target="../ink/ink2616.xml"/><Relationship Id="rId284" Type="http://schemas.openxmlformats.org/officeDocument/2006/relationships/image" Target="../media/image2693.png"/><Relationship Id="rId319" Type="http://schemas.openxmlformats.org/officeDocument/2006/relationships/customXml" Target="../ink/ink2644.xml"/><Relationship Id="rId37" Type="http://schemas.openxmlformats.org/officeDocument/2006/relationships/customXml" Target="../ink/ink2503.xml"/><Relationship Id="rId58" Type="http://schemas.openxmlformats.org/officeDocument/2006/relationships/image" Target="../media/image2580.png"/><Relationship Id="rId79" Type="http://schemas.openxmlformats.org/officeDocument/2006/relationships/customXml" Target="../ink/ink2524.xml"/><Relationship Id="rId102" Type="http://schemas.openxmlformats.org/officeDocument/2006/relationships/image" Target="../media/image2602.png"/><Relationship Id="rId123" Type="http://schemas.openxmlformats.org/officeDocument/2006/relationships/customXml" Target="../ink/ink2546.xml"/><Relationship Id="rId144" Type="http://schemas.openxmlformats.org/officeDocument/2006/relationships/image" Target="../media/image2623.png"/><Relationship Id="rId330" Type="http://schemas.openxmlformats.org/officeDocument/2006/relationships/image" Target="../media/image2716.png"/><Relationship Id="rId90" Type="http://schemas.openxmlformats.org/officeDocument/2006/relationships/image" Target="../media/image2596.png"/><Relationship Id="rId165" Type="http://schemas.openxmlformats.org/officeDocument/2006/relationships/customXml" Target="../ink/ink2567.xml"/><Relationship Id="rId186" Type="http://schemas.openxmlformats.org/officeDocument/2006/relationships/image" Target="../media/image2644.png"/><Relationship Id="rId351" Type="http://schemas.openxmlformats.org/officeDocument/2006/relationships/customXml" Target="../ink/ink2660.xml"/><Relationship Id="rId372" Type="http://schemas.openxmlformats.org/officeDocument/2006/relationships/image" Target="../media/image2737.png"/><Relationship Id="rId211" Type="http://schemas.openxmlformats.org/officeDocument/2006/relationships/customXml" Target="../ink/ink2590.xml"/><Relationship Id="rId232" Type="http://schemas.openxmlformats.org/officeDocument/2006/relationships/image" Target="../media/image2667.png"/><Relationship Id="rId253" Type="http://schemas.openxmlformats.org/officeDocument/2006/relationships/customXml" Target="../ink/ink2611.xml"/><Relationship Id="rId274" Type="http://schemas.openxmlformats.org/officeDocument/2006/relationships/image" Target="../media/image2688.png"/><Relationship Id="rId295" Type="http://schemas.openxmlformats.org/officeDocument/2006/relationships/customXml" Target="../ink/ink2632.xml"/><Relationship Id="rId309" Type="http://schemas.openxmlformats.org/officeDocument/2006/relationships/customXml" Target="../ink/ink2639.xml"/><Relationship Id="rId27" Type="http://schemas.openxmlformats.org/officeDocument/2006/relationships/customXml" Target="../ink/ink2498.xml"/><Relationship Id="rId48" Type="http://schemas.openxmlformats.org/officeDocument/2006/relationships/image" Target="../media/image2575.png"/><Relationship Id="rId69" Type="http://schemas.openxmlformats.org/officeDocument/2006/relationships/customXml" Target="../ink/ink2519.xml"/><Relationship Id="rId113" Type="http://schemas.openxmlformats.org/officeDocument/2006/relationships/customXml" Target="../ink/ink2541.xml"/><Relationship Id="rId134" Type="http://schemas.openxmlformats.org/officeDocument/2006/relationships/image" Target="../media/image2618.png"/><Relationship Id="rId320" Type="http://schemas.openxmlformats.org/officeDocument/2006/relationships/image" Target="../media/image2711.png"/><Relationship Id="rId80" Type="http://schemas.openxmlformats.org/officeDocument/2006/relationships/image" Target="../media/image2591.png"/><Relationship Id="rId155" Type="http://schemas.openxmlformats.org/officeDocument/2006/relationships/customXml" Target="../ink/ink2562.xml"/><Relationship Id="rId176" Type="http://schemas.openxmlformats.org/officeDocument/2006/relationships/image" Target="../media/image2639.png"/><Relationship Id="rId197" Type="http://schemas.openxmlformats.org/officeDocument/2006/relationships/customXml" Target="../ink/ink2583.xml"/><Relationship Id="rId341" Type="http://schemas.openxmlformats.org/officeDocument/2006/relationships/customXml" Target="../ink/ink2655.xml"/><Relationship Id="rId362" Type="http://schemas.openxmlformats.org/officeDocument/2006/relationships/image" Target="../media/image2732.png"/><Relationship Id="rId201" Type="http://schemas.openxmlformats.org/officeDocument/2006/relationships/customXml" Target="../ink/ink2585.xml"/><Relationship Id="rId222" Type="http://schemas.openxmlformats.org/officeDocument/2006/relationships/image" Target="../media/image2662.png"/><Relationship Id="rId243" Type="http://schemas.openxmlformats.org/officeDocument/2006/relationships/customXml" Target="../ink/ink2606.xml"/><Relationship Id="rId264" Type="http://schemas.openxmlformats.org/officeDocument/2006/relationships/image" Target="../media/image2683.png"/><Relationship Id="rId285" Type="http://schemas.openxmlformats.org/officeDocument/2006/relationships/customXml" Target="../ink/ink2627.xml"/><Relationship Id="rId17" Type="http://schemas.openxmlformats.org/officeDocument/2006/relationships/customXml" Target="../ink/ink2493.xml"/><Relationship Id="rId38" Type="http://schemas.openxmlformats.org/officeDocument/2006/relationships/image" Target="../media/image2570.png"/><Relationship Id="rId59" Type="http://schemas.openxmlformats.org/officeDocument/2006/relationships/customXml" Target="../ink/ink2514.xml"/><Relationship Id="rId103" Type="http://schemas.openxmlformats.org/officeDocument/2006/relationships/customXml" Target="../ink/ink2536.xml"/><Relationship Id="rId124" Type="http://schemas.openxmlformats.org/officeDocument/2006/relationships/image" Target="../media/image2613.png"/><Relationship Id="rId310" Type="http://schemas.openxmlformats.org/officeDocument/2006/relationships/image" Target="../media/image2706.png"/><Relationship Id="rId70" Type="http://schemas.openxmlformats.org/officeDocument/2006/relationships/image" Target="../media/image2586.png"/><Relationship Id="rId91" Type="http://schemas.openxmlformats.org/officeDocument/2006/relationships/customXml" Target="../ink/ink2530.xml"/><Relationship Id="rId145" Type="http://schemas.openxmlformats.org/officeDocument/2006/relationships/customXml" Target="../ink/ink2557.xml"/><Relationship Id="rId166" Type="http://schemas.openxmlformats.org/officeDocument/2006/relationships/image" Target="../media/image2634.png"/><Relationship Id="rId187" Type="http://schemas.openxmlformats.org/officeDocument/2006/relationships/customXml" Target="../ink/ink2578.xml"/><Relationship Id="rId331" Type="http://schemas.openxmlformats.org/officeDocument/2006/relationships/customXml" Target="../ink/ink2650.xml"/><Relationship Id="rId352" Type="http://schemas.openxmlformats.org/officeDocument/2006/relationships/image" Target="../media/image2727.png"/><Relationship Id="rId373" Type="http://schemas.openxmlformats.org/officeDocument/2006/relationships/customXml" Target="../ink/ink2671.xml"/><Relationship Id="rId1" Type="http://schemas.openxmlformats.org/officeDocument/2006/relationships/slideLayout" Target="../slideLayouts/slideLayout7.xml"/><Relationship Id="rId212" Type="http://schemas.openxmlformats.org/officeDocument/2006/relationships/image" Target="../media/image2657.png"/><Relationship Id="rId233" Type="http://schemas.openxmlformats.org/officeDocument/2006/relationships/customXml" Target="../ink/ink2601.xml"/><Relationship Id="rId254" Type="http://schemas.openxmlformats.org/officeDocument/2006/relationships/image" Target="../media/image2678.png"/><Relationship Id="rId28" Type="http://schemas.openxmlformats.org/officeDocument/2006/relationships/image" Target="../media/image2565.png"/><Relationship Id="rId49" Type="http://schemas.openxmlformats.org/officeDocument/2006/relationships/customXml" Target="../ink/ink2509.xml"/><Relationship Id="rId114" Type="http://schemas.openxmlformats.org/officeDocument/2006/relationships/image" Target="../media/image2608.png"/><Relationship Id="rId275" Type="http://schemas.openxmlformats.org/officeDocument/2006/relationships/customXml" Target="../ink/ink2622.xml"/><Relationship Id="rId296" Type="http://schemas.openxmlformats.org/officeDocument/2006/relationships/image" Target="../media/image2699.png"/><Relationship Id="rId300" Type="http://schemas.openxmlformats.org/officeDocument/2006/relationships/image" Target="../media/image2701.png"/><Relationship Id="rId60" Type="http://schemas.openxmlformats.org/officeDocument/2006/relationships/image" Target="../media/image2581.png"/><Relationship Id="rId81" Type="http://schemas.openxmlformats.org/officeDocument/2006/relationships/customXml" Target="../ink/ink2525.xml"/><Relationship Id="rId135" Type="http://schemas.openxmlformats.org/officeDocument/2006/relationships/customXml" Target="../ink/ink2552.xml"/><Relationship Id="rId156" Type="http://schemas.openxmlformats.org/officeDocument/2006/relationships/image" Target="../media/image2629.png"/><Relationship Id="rId177" Type="http://schemas.openxmlformats.org/officeDocument/2006/relationships/customXml" Target="../ink/ink2573.xml"/><Relationship Id="rId198" Type="http://schemas.openxmlformats.org/officeDocument/2006/relationships/image" Target="../media/image2650.png"/><Relationship Id="rId321" Type="http://schemas.openxmlformats.org/officeDocument/2006/relationships/customXml" Target="../ink/ink2645.xml"/><Relationship Id="rId342" Type="http://schemas.openxmlformats.org/officeDocument/2006/relationships/image" Target="../media/image2722.png"/><Relationship Id="rId363" Type="http://schemas.openxmlformats.org/officeDocument/2006/relationships/customXml" Target="../ink/ink2666.xml"/><Relationship Id="rId202" Type="http://schemas.openxmlformats.org/officeDocument/2006/relationships/image" Target="../media/image2652.png"/><Relationship Id="rId223" Type="http://schemas.openxmlformats.org/officeDocument/2006/relationships/customXml" Target="../ink/ink2596.xml"/><Relationship Id="rId244" Type="http://schemas.openxmlformats.org/officeDocument/2006/relationships/image" Target="../media/image2673.png"/><Relationship Id="rId18" Type="http://schemas.openxmlformats.org/officeDocument/2006/relationships/image" Target="../media/image2560.png"/><Relationship Id="rId39" Type="http://schemas.openxmlformats.org/officeDocument/2006/relationships/customXml" Target="../ink/ink2504.xml"/><Relationship Id="rId265" Type="http://schemas.openxmlformats.org/officeDocument/2006/relationships/customXml" Target="../ink/ink2617.xml"/><Relationship Id="rId286" Type="http://schemas.openxmlformats.org/officeDocument/2006/relationships/image" Target="../media/image2694.png"/><Relationship Id="rId50" Type="http://schemas.openxmlformats.org/officeDocument/2006/relationships/image" Target="../media/image2576.png"/><Relationship Id="rId104" Type="http://schemas.openxmlformats.org/officeDocument/2006/relationships/image" Target="../media/image2603.png"/><Relationship Id="rId125" Type="http://schemas.openxmlformats.org/officeDocument/2006/relationships/customXml" Target="../ink/ink2547.xml"/><Relationship Id="rId146" Type="http://schemas.openxmlformats.org/officeDocument/2006/relationships/image" Target="../media/image2624.png"/><Relationship Id="rId167" Type="http://schemas.openxmlformats.org/officeDocument/2006/relationships/customXml" Target="../ink/ink2568.xml"/><Relationship Id="rId188" Type="http://schemas.openxmlformats.org/officeDocument/2006/relationships/image" Target="../media/image2645.png"/><Relationship Id="rId311" Type="http://schemas.openxmlformats.org/officeDocument/2006/relationships/customXml" Target="../ink/ink2640.xml"/><Relationship Id="rId332" Type="http://schemas.openxmlformats.org/officeDocument/2006/relationships/image" Target="../media/image2717.png"/><Relationship Id="rId353" Type="http://schemas.openxmlformats.org/officeDocument/2006/relationships/customXml" Target="../ink/ink2661.xml"/><Relationship Id="rId374" Type="http://schemas.openxmlformats.org/officeDocument/2006/relationships/image" Target="../media/image2738.png"/><Relationship Id="rId71" Type="http://schemas.openxmlformats.org/officeDocument/2006/relationships/customXml" Target="../ink/ink2520.xml"/><Relationship Id="rId92" Type="http://schemas.openxmlformats.org/officeDocument/2006/relationships/image" Target="../media/image2597.png"/><Relationship Id="rId213" Type="http://schemas.openxmlformats.org/officeDocument/2006/relationships/customXml" Target="../ink/ink2591.xml"/><Relationship Id="rId234" Type="http://schemas.openxmlformats.org/officeDocument/2006/relationships/image" Target="../media/image2668.png"/><Relationship Id="rId2" Type="http://schemas.openxmlformats.org/officeDocument/2006/relationships/image" Target="../media/image2551.jpeg"/><Relationship Id="rId29" Type="http://schemas.openxmlformats.org/officeDocument/2006/relationships/customXml" Target="../ink/ink2499.xml"/><Relationship Id="rId255" Type="http://schemas.openxmlformats.org/officeDocument/2006/relationships/customXml" Target="../ink/ink2612.xml"/><Relationship Id="rId276" Type="http://schemas.openxmlformats.org/officeDocument/2006/relationships/image" Target="../media/image2689.png"/><Relationship Id="rId297" Type="http://schemas.openxmlformats.org/officeDocument/2006/relationships/customXml" Target="../ink/ink2633.xml"/><Relationship Id="rId40" Type="http://schemas.openxmlformats.org/officeDocument/2006/relationships/image" Target="../media/image2571.png"/><Relationship Id="rId115" Type="http://schemas.openxmlformats.org/officeDocument/2006/relationships/customXml" Target="../ink/ink2542.xml"/><Relationship Id="rId136" Type="http://schemas.openxmlformats.org/officeDocument/2006/relationships/image" Target="../media/image2619.png"/><Relationship Id="rId157" Type="http://schemas.openxmlformats.org/officeDocument/2006/relationships/customXml" Target="../ink/ink2563.xml"/><Relationship Id="rId178" Type="http://schemas.openxmlformats.org/officeDocument/2006/relationships/image" Target="../media/image2640.png"/><Relationship Id="rId301" Type="http://schemas.openxmlformats.org/officeDocument/2006/relationships/customXml" Target="../ink/ink2635.xml"/><Relationship Id="rId322" Type="http://schemas.openxmlformats.org/officeDocument/2006/relationships/image" Target="../media/image2712.png"/><Relationship Id="rId343" Type="http://schemas.openxmlformats.org/officeDocument/2006/relationships/customXml" Target="../ink/ink2656.xml"/><Relationship Id="rId364" Type="http://schemas.openxmlformats.org/officeDocument/2006/relationships/image" Target="../media/image2733.png"/><Relationship Id="rId61" Type="http://schemas.openxmlformats.org/officeDocument/2006/relationships/customXml" Target="../ink/ink2515.xml"/><Relationship Id="rId82" Type="http://schemas.openxmlformats.org/officeDocument/2006/relationships/image" Target="../media/image2592.png"/><Relationship Id="rId199" Type="http://schemas.openxmlformats.org/officeDocument/2006/relationships/customXml" Target="../ink/ink2584.xml"/><Relationship Id="rId203" Type="http://schemas.openxmlformats.org/officeDocument/2006/relationships/customXml" Target="../ink/ink2586.xml"/><Relationship Id="rId19" Type="http://schemas.openxmlformats.org/officeDocument/2006/relationships/customXml" Target="../ink/ink2494.xml"/><Relationship Id="rId224" Type="http://schemas.openxmlformats.org/officeDocument/2006/relationships/image" Target="../media/image2663.png"/><Relationship Id="rId245" Type="http://schemas.openxmlformats.org/officeDocument/2006/relationships/customXml" Target="../ink/ink2607.xml"/><Relationship Id="rId266" Type="http://schemas.openxmlformats.org/officeDocument/2006/relationships/image" Target="../media/image2684.png"/><Relationship Id="rId287" Type="http://schemas.openxmlformats.org/officeDocument/2006/relationships/customXml" Target="../ink/ink2628.xml"/><Relationship Id="rId30" Type="http://schemas.openxmlformats.org/officeDocument/2006/relationships/image" Target="../media/image2566.png"/><Relationship Id="rId105" Type="http://schemas.openxmlformats.org/officeDocument/2006/relationships/customXml" Target="../ink/ink2537.xml"/><Relationship Id="rId126" Type="http://schemas.openxmlformats.org/officeDocument/2006/relationships/image" Target="../media/image2614.png"/><Relationship Id="rId147" Type="http://schemas.openxmlformats.org/officeDocument/2006/relationships/customXml" Target="../ink/ink2558.xml"/><Relationship Id="rId168" Type="http://schemas.openxmlformats.org/officeDocument/2006/relationships/image" Target="../media/image2635.png"/><Relationship Id="rId312" Type="http://schemas.openxmlformats.org/officeDocument/2006/relationships/image" Target="../media/image2707.png"/><Relationship Id="rId333" Type="http://schemas.openxmlformats.org/officeDocument/2006/relationships/customXml" Target="../ink/ink2651.xml"/><Relationship Id="rId354" Type="http://schemas.openxmlformats.org/officeDocument/2006/relationships/image" Target="../media/image2728.png"/><Relationship Id="rId51" Type="http://schemas.openxmlformats.org/officeDocument/2006/relationships/customXml" Target="../ink/ink2510.xml"/><Relationship Id="rId72" Type="http://schemas.openxmlformats.org/officeDocument/2006/relationships/image" Target="../media/image2587.png"/><Relationship Id="rId93" Type="http://schemas.openxmlformats.org/officeDocument/2006/relationships/customXml" Target="../ink/ink2531.xml"/><Relationship Id="rId189" Type="http://schemas.openxmlformats.org/officeDocument/2006/relationships/customXml" Target="../ink/ink2579.xml"/><Relationship Id="rId375" Type="http://schemas.openxmlformats.org/officeDocument/2006/relationships/customXml" Target="../ink/ink2672.xml"/><Relationship Id="rId3" Type="http://schemas.openxmlformats.org/officeDocument/2006/relationships/oleObject" Target="../embeddings/oleObject20.bin"/><Relationship Id="rId214" Type="http://schemas.openxmlformats.org/officeDocument/2006/relationships/image" Target="../media/image2658.png"/><Relationship Id="rId235" Type="http://schemas.openxmlformats.org/officeDocument/2006/relationships/customXml" Target="../ink/ink2602.xml"/><Relationship Id="rId256" Type="http://schemas.openxmlformats.org/officeDocument/2006/relationships/image" Target="../media/image2679.png"/><Relationship Id="rId277" Type="http://schemas.openxmlformats.org/officeDocument/2006/relationships/customXml" Target="../ink/ink2623.xml"/><Relationship Id="rId298" Type="http://schemas.openxmlformats.org/officeDocument/2006/relationships/image" Target="../media/image2700.png"/><Relationship Id="rId116" Type="http://schemas.openxmlformats.org/officeDocument/2006/relationships/image" Target="../media/image2609.png"/><Relationship Id="rId137" Type="http://schemas.openxmlformats.org/officeDocument/2006/relationships/customXml" Target="../ink/ink2553.xml"/><Relationship Id="rId158" Type="http://schemas.openxmlformats.org/officeDocument/2006/relationships/image" Target="../media/image2630.png"/><Relationship Id="rId302" Type="http://schemas.openxmlformats.org/officeDocument/2006/relationships/image" Target="../media/image2702.png"/><Relationship Id="rId323" Type="http://schemas.openxmlformats.org/officeDocument/2006/relationships/customXml" Target="../ink/ink2646.xml"/><Relationship Id="rId344" Type="http://schemas.openxmlformats.org/officeDocument/2006/relationships/image" Target="../media/image2723.png"/><Relationship Id="rId20" Type="http://schemas.openxmlformats.org/officeDocument/2006/relationships/image" Target="../media/image2561.png"/><Relationship Id="rId41" Type="http://schemas.openxmlformats.org/officeDocument/2006/relationships/customXml" Target="../ink/ink2505.xml"/><Relationship Id="rId62" Type="http://schemas.openxmlformats.org/officeDocument/2006/relationships/image" Target="../media/image2582.png"/><Relationship Id="rId83" Type="http://schemas.openxmlformats.org/officeDocument/2006/relationships/customXml" Target="../ink/ink2526.xml"/><Relationship Id="rId179" Type="http://schemas.openxmlformats.org/officeDocument/2006/relationships/customXml" Target="../ink/ink2574.xml"/><Relationship Id="rId365" Type="http://schemas.openxmlformats.org/officeDocument/2006/relationships/customXml" Target="../ink/ink2667.xml"/><Relationship Id="rId190" Type="http://schemas.openxmlformats.org/officeDocument/2006/relationships/image" Target="../media/image2646.png"/><Relationship Id="rId204" Type="http://schemas.openxmlformats.org/officeDocument/2006/relationships/image" Target="../media/image2653.png"/><Relationship Id="rId225" Type="http://schemas.openxmlformats.org/officeDocument/2006/relationships/customXml" Target="../ink/ink2597.xml"/><Relationship Id="rId246" Type="http://schemas.openxmlformats.org/officeDocument/2006/relationships/image" Target="../media/image2674.png"/><Relationship Id="rId267" Type="http://schemas.openxmlformats.org/officeDocument/2006/relationships/customXml" Target="../ink/ink2618.xml"/><Relationship Id="rId288" Type="http://schemas.openxmlformats.org/officeDocument/2006/relationships/image" Target="../media/image2695.png"/><Relationship Id="rId106" Type="http://schemas.openxmlformats.org/officeDocument/2006/relationships/image" Target="../media/image2604.png"/><Relationship Id="rId127" Type="http://schemas.openxmlformats.org/officeDocument/2006/relationships/customXml" Target="../ink/ink2548.xml"/><Relationship Id="rId313" Type="http://schemas.openxmlformats.org/officeDocument/2006/relationships/customXml" Target="../ink/ink2641.xml"/><Relationship Id="rId10" Type="http://schemas.openxmlformats.org/officeDocument/2006/relationships/image" Target="../media/image2556.png"/><Relationship Id="rId31" Type="http://schemas.openxmlformats.org/officeDocument/2006/relationships/customXml" Target="../ink/ink2500.xml"/><Relationship Id="rId52" Type="http://schemas.openxmlformats.org/officeDocument/2006/relationships/image" Target="../media/image2577.png"/><Relationship Id="rId73" Type="http://schemas.openxmlformats.org/officeDocument/2006/relationships/customXml" Target="../ink/ink2521.xml"/><Relationship Id="rId94" Type="http://schemas.openxmlformats.org/officeDocument/2006/relationships/image" Target="../media/image2598.png"/><Relationship Id="rId148" Type="http://schemas.openxmlformats.org/officeDocument/2006/relationships/image" Target="../media/image2625.png"/><Relationship Id="rId169" Type="http://schemas.openxmlformats.org/officeDocument/2006/relationships/customXml" Target="../ink/ink2569.xml"/><Relationship Id="rId334" Type="http://schemas.openxmlformats.org/officeDocument/2006/relationships/image" Target="../media/image2718.png"/><Relationship Id="rId355" Type="http://schemas.openxmlformats.org/officeDocument/2006/relationships/customXml" Target="../ink/ink2662.xml"/><Relationship Id="rId376" Type="http://schemas.openxmlformats.org/officeDocument/2006/relationships/image" Target="../media/image2739.png"/><Relationship Id="rId4" Type="http://schemas.openxmlformats.org/officeDocument/2006/relationships/image" Target="../media/image2552.emf"/><Relationship Id="rId180" Type="http://schemas.openxmlformats.org/officeDocument/2006/relationships/image" Target="../media/image2641.png"/><Relationship Id="rId215" Type="http://schemas.openxmlformats.org/officeDocument/2006/relationships/customXml" Target="../ink/ink2592.xml"/><Relationship Id="rId236" Type="http://schemas.openxmlformats.org/officeDocument/2006/relationships/image" Target="../media/image2669.png"/><Relationship Id="rId257" Type="http://schemas.openxmlformats.org/officeDocument/2006/relationships/customXml" Target="../ink/ink2613.xml"/><Relationship Id="rId278" Type="http://schemas.openxmlformats.org/officeDocument/2006/relationships/image" Target="../media/image2690.png"/><Relationship Id="rId303" Type="http://schemas.openxmlformats.org/officeDocument/2006/relationships/customXml" Target="../ink/ink2636.xml"/><Relationship Id="rId42" Type="http://schemas.openxmlformats.org/officeDocument/2006/relationships/image" Target="../media/image2572.png"/><Relationship Id="rId84" Type="http://schemas.openxmlformats.org/officeDocument/2006/relationships/image" Target="../media/image2593.png"/><Relationship Id="rId138" Type="http://schemas.openxmlformats.org/officeDocument/2006/relationships/image" Target="../media/image2620.png"/><Relationship Id="rId345" Type="http://schemas.openxmlformats.org/officeDocument/2006/relationships/customXml" Target="../ink/ink2657.xml"/><Relationship Id="rId191" Type="http://schemas.openxmlformats.org/officeDocument/2006/relationships/customXml" Target="../ink/ink2580.xml"/><Relationship Id="rId205" Type="http://schemas.openxmlformats.org/officeDocument/2006/relationships/customXml" Target="../ink/ink2587.xml"/><Relationship Id="rId247" Type="http://schemas.openxmlformats.org/officeDocument/2006/relationships/customXml" Target="../ink/ink2608.xml"/><Relationship Id="rId107" Type="http://schemas.openxmlformats.org/officeDocument/2006/relationships/customXml" Target="../ink/ink2538.xml"/><Relationship Id="rId289" Type="http://schemas.openxmlformats.org/officeDocument/2006/relationships/customXml" Target="../ink/ink2629.xml"/><Relationship Id="rId11" Type="http://schemas.openxmlformats.org/officeDocument/2006/relationships/customXml" Target="../ink/ink2490.xml"/><Relationship Id="rId53" Type="http://schemas.openxmlformats.org/officeDocument/2006/relationships/customXml" Target="../ink/ink2511.xml"/><Relationship Id="rId149" Type="http://schemas.openxmlformats.org/officeDocument/2006/relationships/customXml" Target="../ink/ink2559.xml"/><Relationship Id="rId314" Type="http://schemas.openxmlformats.org/officeDocument/2006/relationships/image" Target="../media/image2708.png"/><Relationship Id="rId356" Type="http://schemas.openxmlformats.org/officeDocument/2006/relationships/image" Target="../media/image2729.png"/><Relationship Id="rId95" Type="http://schemas.openxmlformats.org/officeDocument/2006/relationships/customXml" Target="../ink/ink2532.xml"/><Relationship Id="rId160" Type="http://schemas.openxmlformats.org/officeDocument/2006/relationships/image" Target="../media/image2631.png"/><Relationship Id="rId216" Type="http://schemas.openxmlformats.org/officeDocument/2006/relationships/image" Target="../media/image2659.png"/><Relationship Id="rId258" Type="http://schemas.openxmlformats.org/officeDocument/2006/relationships/image" Target="../media/image2680.png"/><Relationship Id="rId22" Type="http://schemas.openxmlformats.org/officeDocument/2006/relationships/image" Target="../media/image2562.png"/><Relationship Id="rId64" Type="http://schemas.openxmlformats.org/officeDocument/2006/relationships/image" Target="../media/image2583.png"/><Relationship Id="rId118" Type="http://schemas.openxmlformats.org/officeDocument/2006/relationships/image" Target="../media/image2610.png"/><Relationship Id="rId325" Type="http://schemas.openxmlformats.org/officeDocument/2006/relationships/customXml" Target="../ink/ink2647.xml"/><Relationship Id="rId367" Type="http://schemas.openxmlformats.org/officeDocument/2006/relationships/customXml" Target="../ink/ink2668.xml"/><Relationship Id="rId171" Type="http://schemas.openxmlformats.org/officeDocument/2006/relationships/customXml" Target="../ink/ink2570.xml"/><Relationship Id="rId227" Type="http://schemas.openxmlformats.org/officeDocument/2006/relationships/customXml" Target="../ink/ink2598.xml"/><Relationship Id="rId269" Type="http://schemas.openxmlformats.org/officeDocument/2006/relationships/customXml" Target="../ink/ink2619.xml"/><Relationship Id="rId33" Type="http://schemas.openxmlformats.org/officeDocument/2006/relationships/customXml" Target="../ink/ink2501.xml"/><Relationship Id="rId129" Type="http://schemas.openxmlformats.org/officeDocument/2006/relationships/customXml" Target="../ink/ink2549.xml"/><Relationship Id="rId280" Type="http://schemas.openxmlformats.org/officeDocument/2006/relationships/image" Target="../media/image2691.png"/><Relationship Id="rId336" Type="http://schemas.openxmlformats.org/officeDocument/2006/relationships/image" Target="../media/image2719.png"/><Relationship Id="rId75" Type="http://schemas.openxmlformats.org/officeDocument/2006/relationships/customXml" Target="../ink/ink2522.xml"/><Relationship Id="rId140" Type="http://schemas.openxmlformats.org/officeDocument/2006/relationships/image" Target="../media/image2621.png"/><Relationship Id="rId182" Type="http://schemas.openxmlformats.org/officeDocument/2006/relationships/image" Target="../media/image2642.png"/><Relationship Id="rId378" Type="http://schemas.openxmlformats.org/officeDocument/2006/relationships/image" Target="../media/image2740.png"/><Relationship Id="rId6" Type="http://schemas.openxmlformats.org/officeDocument/2006/relationships/image" Target="../media/image2554.png"/><Relationship Id="rId238" Type="http://schemas.openxmlformats.org/officeDocument/2006/relationships/image" Target="../media/image2670.png"/><Relationship Id="rId291" Type="http://schemas.openxmlformats.org/officeDocument/2006/relationships/customXml" Target="../ink/ink2630.xml"/><Relationship Id="rId305" Type="http://schemas.openxmlformats.org/officeDocument/2006/relationships/customXml" Target="../ink/ink2637.xml"/><Relationship Id="rId347" Type="http://schemas.openxmlformats.org/officeDocument/2006/relationships/customXml" Target="../ink/ink2658.xml"/><Relationship Id="rId44" Type="http://schemas.openxmlformats.org/officeDocument/2006/relationships/image" Target="../media/image2573.png"/><Relationship Id="rId86" Type="http://schemas.openxmlformats.org/officeDocument/2006/relationships/image" Target="../media/image2594.png"/><Relationship Id="rId151" Type="http://schemas.openxmlformats.org/officeDocument/2006/relationships/customXml" Target="../ink/ink2560.xml"/><Relationship Id="rId193" Type="http://schemas.openxmlformats.org/officeDocument/2006/relationships/customXml" Target="../ink/ink2581.xml"/><Relationship Id="rId207" Type="http://schemas.openxmlformats.org/officeDocument/2006/relationships/customXml" Target="../ink/ink2588.xml"/><Relationship Id="rId249" Type="http://schemas.openxmlformats.org/officeDocument/2006/relationships/customXml" Target="../ink/ink2609.xml"/><Relationship Id="rId13" Type="http://schemas.openxmlformats.org/officeDocument/2006/relationships/customXml" Target="../ink/ink2491.xml"/><Relationship Id="rId109" Type="http://schemas.openxmlformats.org/officeDocument/2006/relationships/customXml" Target="../ink/ink2539.xml"/><Relationship Id="rId260" Type="http://schemas.openxmlformats.org/officeDocument/2006/relationships/image" Target="../media/image2681.png"/><Relationship Id="rId316" Type="http://schemas.openxmlformats.org/officeDocument/2006/relationships/image" Target="../media/image2709.png"/><Relationship Id="rId55" Type="http://schemas.openxmlformats.org/officeDocument/2006/relationships/customXml" Target="../ink/ink2512.xml"/><Relationship Id="rId97" Type="http://schemas.openxmlformats.org/officeDocument/2006/relationships/customXml" Target="../ink/ink2533.xml"/><Relationship Id="rId120" Type="http://schemas.openxmlformats.org/officeDocument/2006/relationships/image" Target="../media/image2611.png"/><Relationship Id="rId358" Type="http://schemas.openxmlformats.org/officeDocument/2006/relationships/image" Target="../media/image2730.png"/><Relationship Id="rId162" Type="http://schemas.openxmlformats.org/officeDocument/2006/relationships/image" Target="../media/image2632.png"/><Relationship Id="rId218" Type="http://schemas.openxmlformats.org/officeDocument/2006/relationships/image" Target="../media/image2660.png"/><Relationship Id="rId271" Type="http://schemas.openxmlformats.org/officeDocument/2006/relationships/customXml" Target="../ink/ink2620.xml"/><Relationship Id="rId24" Type="http://schemas.openxmlformats.org/officeDocument/2006/relationships/image" Target="../media/image2563.png"/><Relationship Id="rId66" Type="http://schemas.openxmlformats.org/officeDocument/2006/relationships/image" Target="../media/image2584.png"/><Relationship Id="rId131" Type="http://schemas.openxmlformats.org/officeDocument/2006/relationships/customXml" Target="../ink/ink2550.xml"/><Relationship Id="rId327" Type="http://schemas.openxmlformats.org/officeDocument/2006/relationships/customXml" Target="../ink/ink2648.xml"/><Relationship Id="rId369" Type="http://schemas.openxmlformats.org/officeDocument/2006/relationships/customXml" Target="../ink/ink2669.xml"/><Relationship Id="rId173" Type="http://schemas.openxmlformats.org/officeDocument/2006/relationships/customXml" Target="../ink/ink2571.xml"/><Relationship Id="rId229" Type="http://schemas.openxmlformats.org/officeDocument/2006/relationships/customXml" Target="../ink/ink2599.xml"/><Relationship Id="rId380" Type="http://schemas.openxmlformats.org/officeDocument/2006/relationships/image" Target="../media/image2741.png"/><Relationship Id="rId240" Type="http://schemas.openxmlformats.org/officeDocument/2006/relationships/image" Target="../media/image2671.png"/><Relationship Id="rId35" Type="http://schemas.openxmlformats.org/officeDocument/2006/relationships/customXml" Target="../ink/ink2502.xml"/><Relationship Id="rId77" Type="http://schemas.openxmlformats.org/officeDocument/2006/relationships/customXml" Target="../ink/ink2523.xml"/><Relationship Id="rId100" Type="http://schemas.openxmlformats.org/officeDocument/2006/relationships/image" Target="../media/image2601.png"/><Relationship Id="rId282" Type="http://schemas.openxmlformats.org/officeDocument/2006/relationships/image" Target="../media/image2692.png"/><Relationship Id="rId338" Type="http://schemas.openxmlformats.org/officeDocument/2006/relationships/image" Target="../media/image2720.png"/><Relationship Id="rId8" Type="http://schemas.openxmlformats.org/officeDocument/2006/relationships/image" Target="../media/image2555.png"/><Relationship Id="rId142" Type="http://schemas.openxmlformats.org/officeDocument/2006/relationships/image" Target="../media/image2622.png"/><Relationship Id="rId184" Type="http://schemas.openxmlformats.org/officeDocument/2006/relationships/image" Target="../media/image2643.png"/><Relationship Id="rId251" Type="http://schemas.openxmlformats.org/officeDocument/2006/relationships/customXml" Target="../ink/ink2610.xml"/><Relationship Id="rId46" Type="http://schemas.openxmlformats.org/officeDocument/2006/relationships/image" Target="../media/image2574.png"/><Relationship Id="rId293" Type="http://schemas.openxmlformats.org/officeDocument/2006/relationships/customXml" Target="../ink/ink2631.xml"/><Relationship Id="rId307" Type="http://schemas.openxmlformats.org/officeDocument/2006/relationships/customXml" Target="../ink/ink2638.xml"/><Relationship Id="rId349" Type="http://schemas.openxmlformats.org/officeDocument/2006/relationships/customXml" Target="../ink/ink2659.xml"/><Relationship Id="rId88" Type="http://schemas.openxmlformats.org/officeDocument/2006/relationships/image" Target="../media/image2595.png"/><Relationship Id="rId111" Type="http://schemas.openxmlformats.org/officeDocument/2006/relationships/customXml" Target="../ink/ink2540.xml"/><Relationship Id="rId153" Type="http://schemas.openxmlformats.org/officeDocument/2006/relationships/customXml" Target="../ink/ink2561.xml"/><Relationship Id="rId195" Type="http://schemas.openxmlformats.org/officeDocument/2006/relationships/customXml" Target="../ink/ink2582.xml"/><Relationship Id="rId209" Type="http://schemas.openxmlformats.org/officeDocument/2006/relationships/customXml" Target="../ink/ink2589.xml"/><Relationship Id="rId360" Type="http://schemas.openxmlformats.org/officeDocument/2006/relationships/image" Target="../media/image2731.png"/><Relationship Id="rId220" Type="http://schemas.openxmlformats.org/officeDocument/2006/relationships/image" Target="../media/image2661.png"/><Relationship Id="rId15" Type="http://schemas.openxmlformats.org/officeDocument/2006/relationships/customXml" Target="../ink/ink2492.xml"/><Relationship Id="rId57" Type="http://schemas.openxmlformats.org/officeDocument/2006/relationships/customXml" Target="../ink/ink2513.xml"/><Relationship Id="rId262" Type="http://schemas.openxmlformats.org/officeDocument/2006/relationships/image" Target="../media/image2682.png"/><Relationship Id="rId318" Type="http://schemas.openxmlformats.org/officeDocument/2006/relationships/image" Target="../media/image2710.png"/><Relationship Id="rId99" Type="http://schemas.openxmlformats.org/officeDocument/2006/relationships/customXml" Target="../ink/ink2534.xml"/><Relationship Id="rId122" Type="http://schemas.openxmlformats.org/officeDocument/2006/relationships/image" Target="../media/image2612.png"/><Relationship Id="rId164" Type="http://schemas.openxmlformats.org/officeDocument/2006/relationships/image" Target="../media/image2633.png"/><Relationship Id="rId371" Type="http://schemas.openxmlformats.org/officeDocument/2006/relationships/customXml" Target="../ink/ink2670.xml"/></Relationships>
</file>

<file path=ppt/slides/_rels/slide35.xml.rels><?xml version="1.0" encoding="UTF-8" standalone="yes"?>
<Relationships xmlns="http://schemas.openxmlformats.org/package/2006/relationships"><Relationship Id="rId117" Type="http://schemas.openxmlformats.org/officeDocument/2006/relationships/image" Target="../media/image2799.png"/><Relationship Id="rId21" Type="http://schemas.openxmlformats.org/officeDocument/2006/relationships/image" Target="../media/image2752.png"/><Relationship Id="rId42" Type="http://schemas.openxmlformats.org/officeDocument/2006/relationships/customXml" Target="../ink/ink2695.xml"/><Relationship Id="rId63" Type="http://schemas.openxmlformats.org/officeDocument/2006/relationships/image" Target="../media/image2773.png"/><Relationship Id="rId84" Type="http://schemas.openxmlformats.org/officeDocument/2006/relationships/customXml" Target="../ink/ink2716.xml"/><Relationship Id="rId138" Type="http://schemas.openxmlformats.org/officeDocument/2006/relationships/customXml" Target="../ink/ink2743.xml"/><Relationship Id="rId159" Type="http://schemas.openxmlformats.org/officeDocument/2006/relationships/image" Target="../media/image2820.png"/><Relationship Id="rId170" Type="http://schemas.openxmlformats.org/officeDocument/2006/relationships/customXml" Target="../ink/ink2759.xml"/><Relationship Id="rId107" Type="http://schemas.openxmlformats.org/officeDocument/2006/relationships/image" Target="../media/image2795.png"/><Relationship Id="rId11" Type="http://schemas.openxmlformats.org/officeDocument/2006/relationships/image" Target="../media/image2747.png"/><Relationship Id="rId32" Type="http://schemas.openxmlformats.org/officeDocument/2006/relationships/customXml" Target="../ink/ink2690.xml"/><Relationship Id="rId53" Type="http://schemas.openxmlformats.org/officeDocument/2006/relationships/image" Target="../media/image2768.png"/><Relationship Id="rId74" Type="http://schemas.openxmlformats.org/officeDocument/2006/relationships/customXml" Target="../ink/ink2711.xml"/><Relationship Id="rId128" Type="http://schemas.openxmlformats.org/officeDocument/2006/relationships/customXml" Target="../ink/ink2738.xml"/><Relationship Id="rId149" Type="http://schemas.openxmlformats.org/officeDocument/2006/relationships/image" Target="../media/image2815.png"/><Relationship Id="rId5" Type="http://schemas.openxmlformats.org/officeDocument/2006/relationships/image" Target="../media/image2744.png"/><Relationship Id="rId95" Type="http://schemas.openxmlformats.org/officeDocument/2006/relationships/image" Target="../media/image2789.png"/><Relationship Id="rId160" Type="http://schemas.openxmlformats.org/officeDocument/2006/relationships/customXml" Target="../ink/ink2754.xml"/><Relationship Id="rId181" Type="http://schemas.openxmlformats.org/officeDocument/2006/relationships/image" Target="../media/image2831.png"/><Relationship Id="rId22" Type="http://schemas.openxmlformats.org/officeDocument/2006/relationships/customXml" Target="../ink/ink2685.xml"/><Relationship Id="rId43" Type="http://schemas.openxmlformats.org/officeDocument/2006/relationships/image" Target="../media/image2763.png"/><Relationship Id="rId64" Type="http://schemas.openxmlformats.org/officeDocument/2006/relationships/customXml" Target="../ink/ink2706.xml"/><Relationship Id="rId118" Type="http://schemas.openxmlformats.org/officeDocument/2006/relationships/customXml" Target="../ink/ink2733.xml"/><Relationship Id="rId139" Type="http://schemas.openxmlformats.org/officeDocument/2006/relationships/image" Target="../media/image2810.png"/><Relationship Id="rId85" Type="http://schemas.openxmlformats.org/officeDocument/2006/relationships/image" Target="../media/image2784.png"/><Relationship Id="rId150" Type="http://schemas.openxmlformats.org/officeDocument/2006/relationships/customXml" Target="../ink/ink2749.xml"/><Relationship Id="rId171" Type="http://schemas.openxmlformats.org/officeDocument/2006/relationships/image" Target="../media/image2826.png"/><Relationship Id="rId12" Type="http://schemas.openxmlformats.org/officeDocument/2006/relationships/customXml" Target="../ink/ink2680.xml"/><Relationship Id="rId33" Type="http://schemas.openxmlformats.org/officeDocument/2006/relationships/image" Target="../media/image2758.png"/><Relationship Id="rId108" Type="http://schemas.openxmlformats.org/officeDocument/2006/relationships/customXml" Target="../ink/ink2728.xml"/><Relationship Id="rId129" Type="http://schemas.openxmlformats.org/officeDocument/2006/relationships/image" Target="../media/image2805.png"/><Relationship Id="rId54" Type="http://schemas.openxmlformats.org/officeDocument/2006/relationships/customXml" Target="../ink/ink2701.xml"/><Relationship Id="rId75" Type="http://schemas.openxmlformats.org/officeDocument/2006/relationships/image" Target="../media/image2779.png"/><Relationship Id="rId96" Type="http://schemas.openxmlformats.org/officeDocument/2006/relationships/customXml" Target="../ink/ink2722.xml"/><Relationship Id="rId140" Type="http://schemas.openxmlformats.org/officeDocument/2006/relationships/customXml" Target="../ink/ink2744.xml"/><Relationship Id="rId161" Type="http://schemas.openxmlformats.org/officeDocument/2006/relationships/image" Target="../media/image2821.png"/><Relationship Id="rId6" Type="http://schemas.openxmlformats.org/officeDocument/2006/relationships/customXml" Target="../ink/ink2677.xml"/><Relationship Id="rId23" Type="http://schemas.openxmlformats.org/officeDocument/2006/relationships/image" Target="../media/image2753.png"/><Relationship Id="rId119" Type="http://schemas.openxmlformats.org/officeDocument/2006/relationships/image" Target="../media/image2800.png"/><Relationship Id="rId44" Type="http://schemas.openxmlformats.org/officeDocument/2006/relationships/customXml" Target="../ink/ink2696.xml"/><Relationship Id="rId60" Type="http://schemas.openxmlformats.org/officeDocument/2006/relationships/customXml" Target="../ink/ink2704.xml"/><Relationship Id="rId65" Type="http://schemas.openxmlformats.org/officeDocument/2006/relationships/image" Target="../media/image2774.png"/><Relationship Id="rId81" Type="http://schemas.openxmlformats.org/officeDocument/2006/relationships/image" Target="../media/image2782.png"/><Relationship Id="rId86" Type="http://schemas.openxmlformats.org/officeDocument/2006/relationships/customXml" Target="../ink/ink2717.xml"/><Relationship Id="rId130" Type="http://schemas.openxmlformats.org/officeDocument/2006/relationships/customXml" Target="../ink/ink2739.xml"/><Relationship Id="rId135" Type="http://schemas.openxmlformats.org/officeDocument/2006/relationships/image" Target="../media/image2808.png"/><Relationship Id="rId151" Type="http://schemas.openxmlformats.org/officeDocument/2006/relationships/image" Target="../media/image2816.png"/><Relationship Id="rId156" Type="http://schemas.openxmlformats.org/officeDocument/2006/relationships/customXml" Target="../ink/ink2752.xml"/><Relationship Id="rId177" Type="http://schemas.openxmlformats.org/officeDocument/2006/relationships/image" Target="../media/image2829.png"/><Relationship Id="rId172" Type="http://schemas.openxmlformats.org/officeDocument/2006/relationships/customXml" Target="../ink/ink2760.xml"/><Relationship Id="rId13" Type="http://schemas.openxmlformats.org/officeDocument/2006/relationships/image" Target="../media/image2748.png"/><Relationship Id="rId18" Type="http://schemas.openxmlformats.org/officeDocument/2006/relationships/customXml" Target="../ink/ink2683.xml"/><Relationship Id="rId39" Type="http://schemas.openxmlformats.org/officeDocument/2006/relationships/image" Target="../media/image2761.png"/><Relationship Id="rId109" Type="http://schemas.openxmlformats.org/officeDocument/2006/relationships/image" Target="../media/image2796.png"/><Relationship Id="rId34" Type="http://schemas.openxmlformats.org/officeDocument/2006/relationships/customXml" Target="../ink/ink2691.xml"/><Relationship Id="rId50" Type="http://schemas.openxmlformats.org/officeDocument/2006/relationships/customXml" Target="../ink/ink2699.xml"/><Relationship Id="rId55" Type="http://schemas.openxmlformats.org/officeDocument/2006/relationships/image" Target="../media/image2769.png"/><Relationship Id="rId76" Type="http://schemas.openxmlformats.org/officeDocument/2006/relationships/customXml" Target="../ink/ink2712.xml"/><Relationship Id="rId97" Type="http://schemas.openxmlformats.org/officeDocument/2006/relationships/image" Target="../media/image2790.png"/><Relationship Id="rId104" Type="http://schemas.openxmlformats.org/officeDocument/2006/relationships/customXml" Target="../ink/ink2726.xml"/><Relationship Id="rId120" Type="http://schemas.openxmlformats.org/officeDocument/2006/relationships/customXml" Target="../ink/ink2734.xml"/><Relationship Id="rId125" Type="http://schemas.openxmlformats.org/officeDocument/2006/relationships/image" Target="../media/image2803.png"/><Relationship Id="rId141" Type="http://schemas.openxmlformats.org/officeDocument/2006/relationships/image" Target="../media/image2811.png"/><Relationship Id="rId146" Type="http://schemas.openxmlformats.org/officeDocument/2006/relationships/customXml" Target="../ink/ink2747.xml"/><Relationship Id="rId167" Type="http://schemas.openxmlformats.org/officeDocument/2006/relationships/image" Target="../media/image2824.png"/><Relationship Id="rId7" Type="http://schemas.openxmlformats.org/officeDocument/2006/relationships/image" Target="../media/image2745.png"/><Relationship Id="rId71" Type="http://schemas.openxmlformats.org/officeDocument/2006/relationships/image" Target="../media/image2777.png"/><Relationship Id="rId92" Type="http://schemas.openxmlformats.org/officeDocument/2006/relationships/customXml" Target="../ink/ink2720.xml"/><Relationship Id="rId162" Type="http://schemas.openxmlformats.org/officeDocument/2006/relationships/customXml" Target="../ink/ink2755.xml"/><Relationship Id="rId2" Type="http://schemas.openxmlformats.org/officeDocument/2006/relationships/image" Target="../media/image2743.jpg"/><Relationship Id="rId29" Type="http://schemas.openxmlformats.org/officeDocument/2006/relationships/image" Target="../media/image2756.png"/><Relationship Id="rId24" Type="http://schemas.openxmlformats.org/officeDocument/2006/relationships/customXml" Target="../ink/ink2686.xml"/><Relationship Id="rId40" Type="http://schemas.openxmlformats.org/officeDocument/2006/relationships/customXml" Target="../ink/ink2694.xml"/><Relationship Id="rId45" Type="http://schemas.openxmlformats.org/officeDocument/2006/relationships/image" Target="../media/image2764.png"/><Relationship Id="rId66" Type="http://schemas.openxmlformats.org/officeDocument/2006/relationships/customXml" Target="../ink/ink2707.xml"/><Relationship Id="rId87" Type="http://schemas.openxmlformats.org/officeDocument/2006/relationships/image" Target="../media/image2785.png"/><Relationship Id="rId110" Type="http://schemas.openxmlformats.org/officeDocument/2006/relationships/customXml" Target="../ink/ink2729.xml"/><Relationship Id="rId115" Type="http://schemas.openxmlformats.org/officeDocument/2006/relationships/image" Target="../media/image2798.png"/><Relationship Id="rId131" Type="http://schemas.openxmlformats.org/officeDocument/2006/relationships/image" Target="../media/image2806.png"/><Relationship Id="rId136" Type="http://schemas.openxmlformats.org/officeDocument/2006/relationships/customXml" Target="../ink/ink2742.xml"/><Relationship Id="rId157" Type="http://schemas.openxmlformats.org/officeDocument/2006/relationships/image" Target="../media/image2819.png"/><Relationship Id="rId178" Type="http://schemas.openxmlformats.org/officeDocument/2006/relationships/customXml" Target="../ink/ink2763.xml"/><Relationship Id="rId61" Type="http://schemas.openxmlformats.org/officeDocument/2006/relationships/image" Target="../media/image2772.png"/><Relationship Id="rId82" Type="http://schemas.openxmlformats.org/officeDocument/2006/relationships/customXml" Target="../ink/ink2715.xml"/><Relationship Id="rId152" Type="http://schemas.openxmlformats.org/officeDocument/2006/relationships/customXml" Target="../ink/ink2750.xml"/><Relationship Id="rId173" Type="http://schemas.openxmlformats.org/officeDocument/2006/relationships/image" Target="../media/image2827.png"/><Relationship Id="rId19" Type="http://schemas.openxmlformats.org/officeDocument/2006/relationships/image" Target="../media/image2751.png"/><Relationship Id="rId14" Type="http://schemas.openxmlformats.org/officeDocument/2006/relationships/customXml" Target="../ink/ink2681.xml"/><Relationship Id="rId30" Type="http://schemas.openxmlformats.org/officeDocument/2006/relationships/customXml" Target="../ink/ink2689.xml"/><Relationship Id="rId35" Type="http://schemas.openxmlformats.org/officeDocument/2006/relationships/image" Target="../media/image2759.png"/><Relationship Id="rId56" Type="http://schemas.openxmlformats.org/officeDocument/2006/relationships/customXml" Target="../ink/ink2702.xml"/><Relationship Id="rId77" Type="http://schemas.openxmlformats.org/officeDocument/2006/relationships/image" Target="../media/image2780.png"/><Relationship Id="rId100" Type="http://schemas.openxmlformats.org/officeDocument/2006/relationships/customXml" Target="../ink/ink2724.xml"/><Relationship Id="rId105" Type="http://schemas.openxmlformats.org/officeDocument/2006/relationships/image" Target="../media/image2794.png"/><Relationship Id="rId126" Type="http://schemas.openxmlformats.org/officeDocument/2006/relationships/customXml" Target="../ink/ink2737.xml"/><Relationship Id="rId147" Type="http://schemas.openxmlformats.org/officeDocument/2006/relationships/image" Target="../media/image2814.png"/><Relationship Id="rId168" Type="http://schemas.openxmlformats.org/officeDocument/2006/relationships/customXml" Target="../ink/ink2758.xml"/><Relationship Id="rId8" Type="http://schemas.openxmlformats.org/officeDocument/2006/relationships/customXml" Target="../ink/ink2678.xml"/><Relationship Id="rId51" Type="http://schemas.openxmlformats.org/officeDocument/2006/relationships/image" Target="../media/image2767.png"/><Relationship Id="rId72" Type="http://schemas.openxmlformats.org/officeDocument/2006/relationships/customXml" Target="../ink/ink2710.xml"/><Relationship Id="rId93" Type="http://schemas.openxmlformats.org/officeDocument/2006/relationships/image" Target="../media/image2788.png"/><Relationship Id="rId98" Type="http://schemas.openxmlformats.org/officeDocument/2006/relationships/customXml" Target="../ink/ink2723.xml"/><Relationship Id="rId121" Type="http://schemas.openxmlformats.org/officeDocument/2006/relationships/image" Target="../media/image2801.png"/><Relationship Id="rId142" Type="http://schemas.openxmlformats.org/officeDocument/2006/relationships/customXml" Target="../ink/ink2745.xml"/><Relationship Id="rId163" Type="http://schemas.openxmlformats.org/officeDocument/2006/relationships/image" Target="../media/image2822.png"/><Relationship Id="rId3" Type="http://schemas.openxmlformats.org/officeDocument/2006/relationships/image" Target="file:///C:\Documents%20and%20Settings\rajesh.ACEPRO\Desktop\Freeman\Chapter%2048\Unlabeled\48_05_B_vs_T_cell_receptor-U.jpg" TargetMode="External"/><Relationship Id="rId25" Type="http://schemas.openxmlformats.org/officeDocument/2006/relationships/image" Target="../media/image2754.png"/><Relationship Id="rId46" Type="http://schemas.openxmlformats.org/officeDocument/2006/relationships/customXml" Target="../ink/ink2697.xml"/><Relationship Id="rId67" Type="http://schemas.openxmlformats.org/officeDocument/2006/relationships/image" Target="../media/image2775.png"/><Relationship Id="rId116" Type="http://schemas.openxmlformats.org/officeDocument/2006/relationships/customXml" Target="../ink/ink2732.xml"/><Relationship Id="rId137" Type="http://schemas.openxmlformats.org/officeDocument/2006/relationships/image" Target="../media/image2809.png"/><Relationship Id="rId158" Type="http://schemas.openxmlformats.org/officeDocument/2006/relationships/customXml" Target="../ink/ink2753.xml"/><Relationship Id="rId20" Type="http://schemas.openxmlformats.org/officeDocument/2006/relationships/customXml" Target="../ink/ink2684.xml"/><Relationship Id="rId41" Type="http://schemas.openxmlformats.org/officeDocument/2006/relationships/image" Target="../media/image2762.png"/><Relationship Id="rId62" Type="http://schemas.openxmlformats.org/officeDocument/2006/relationships/customXml" Target="../ink/ink2705.xml"/><Relationship Id="rId83" Type="http://schemas.openxmlformats.org/officeDocument/2006/relationships/image" Target="../media/image2783.png"/><Relationship Id="rId88" Type="http://schemas.openxmlformats.org/officeDocument/2006/relationships/customXml" Target="../ink/ink2718.xml"/><Relationship Id="rId111" Type="http://schemas.openxmlformats.org/officeDocument/2006/relationships/image" Target="../media/image2797.png"/><Relationship Id="rId132" Type="http://schemas.openxmlformats.org/officeDocument/2006/relationships/customXml" Target="../ink/ink2740.xml"/><Relationship Id="rId153" Type="http://schemas.openxmlformats.org/officeDocument/2006/relationships/image" Target="../media/image2817.png"/><Relationship Id="rId174" Type="http://schemas.openxmlformats.org/officeDocument/2006/relationships/customXml" Target="../ink/ink2761.xml"/><Relationship Id="rId179" Type="http://schemas.openxmlformats.org/officeDocument/2006/relationships/image" Target="../media/image2830.png"/><Relationship Id="rId15" Type="http://schemas.openxmlformats.org/officeDocument/2006/relationships/image" Target="../media/image2749.png"/><Relationship Id="rId36" Type="http://schemas.openxmlformats.org/officeDocument/2006/relationships/customXml" Target="../ink/ink2692.xml"/><Relationship Id="rId57" Type="http://schemas.openxmlformats.org/officeDocument/2006/relationships/image" Target="../media/image2770.png"/><Relationship Id="rId106" Type="http://schemas.openxmlformats.org/officeDocument/2006/relationships/customXml" Target="../ink/ink2727.xml"/><Relationship Id="rId127" Type="http://schemas.openxmlformats.org/officeDocument/2006/relationships/image" Target="../media/image2804.png"/><Relationship Id="rId10" Type="http://schemas.openxmlformats.org/officeDocument/2006/relationships/customXml" Target="../ink/ink2679.xml"/><Relationship Id="rId31" Type="http://schemas.openxmlformats.org/officeDocument/2006/relationships/image" Target="../media/image2757.png"/><Relationship Id="rId52" Type="http://schemas.openxmlformats.org/officeDocument/2006/relationships/customXml" Target="../ink/ink2700.xml"/><Relationship Id="rId73" Type="http://schemas.openxmlformats.org/officeDocument/2006/relationships/image" Target="../media/image2778.png"/><Relationship Id="rId78" Type="http://schemas.openxmlformats.org/officeDocument/2006/relationships/customXml" Target="../ink/ink2713.xml"/><Relationship Id="rId94" Type="http://schemas.openxmlformats.org/officeDocument/2006/relationships/customXml" Target="../ink/ink2721.xml"/><Relationship Id="rId99" Type="http://schemas.openxmlformats.org/officeDocument/2006/relationships/image" Target="../media/image2791.png"/><Relationship Id="rId101" Type="http://schemas.openxmlformats.org/officeDocument/2006/relationships/image" Target="../media/image2792.png"/><Relationship Id="rId122" Type="http://schemas.openxmlformats.org/officeDocument/2006/relationships/customXml" Target="../ink/ink2735.xml"/><Relationship Id="rId143" Type="http://schemas.openxmlformats.org/officeDocument/2006/relationships/image" Target="../media/image2812.png"/><Relationship Id="rId148" Type="http://schemas.openxmlformats.org/officeDocument/2006/relationships/customXml" Target="../ink/ink2748.xml"/><Relationship Id="rId164" Type="http://schemas.openxmlformats.org/officeDocument/2006/relationships/customXml" Target="../ink/ink2756.xml"/><Relationship Id="rId169" Type="http://schemas.openxmlformats.org/officeDocument/2006/relationships/image" Target="../media/image2825.png"/><Relationship Id="rId4" Type="http://schemas.openxmlformats.org/officeDocument/2006/relationships/customXml" Target="../ink/ink2676.xml"/><Relationship Id="rId9" Type="http://schemas.openxmlformats.org/officeDocument/2006/relationships/image" Target="../media/image2746.png"/><Relationship Id="rId180" Type="http://schemas.openxmlformats.org/officeDocument/2006/relationships/customXml" Target="../ink/ink2764.xml"/><Relationship Id="rId26" Type="http://schemas.openxmlformats.org/officeDocument/2006/relationships/customXml" Target="../ink/ink2687.xml"/><Relationship Id="rId47" Type="http://schemas.openxmlformats.org/officeDocument/2006/relationships/image" Target="../media/image2765.png"/><Relationship Id="rId68" Type="http://schemas.openxmlformats.org/officeDocument/2006/relationships/customXml" Target="../ink/ink2708.xml"/><Relationship Id="rId89" Type="http://schemas.openxmlformats.org/officeDocument/2006/relationships/image" Target="../media/image2786.png"/><Relationship Id="rId112" Type="http://schemas.openxmlformats.org/officeDocument/2006/relationships/customXml" Target="../ink/ink2730.xml"/><Relationship Id="rId133" Type="http://schemas.openxmlformats.org/officeDocument/2006/relationships/image" Target="../media/image2807.png"/><Relationship Id="rId154" Type="http://schemas.openxmlformats.org/officeDocument/2006/relationships/customXml" Target="../ink/ink2751.xml"/><Relationship Id="rId175" Type="http://schemas.openxmlformats.org/officeDocument/2006/relationships/image" Target="../media/image2828.png"/><Relationship Id="rId16" Type="http://schemas.openxmlformats.org/officeDocument/2006/relationships/customXml" Target="../ink/ink2682.xml"/><Relationship Id="rId37" Type="http://schemas.openxmlformats.org/officeDocument/2006/relationships/image" Target="../media/image2760.png"/><Relationship Id="rId58" Type="http://schemas.openxmlformats.org/officeDocument/2006/relationships/customXml" Target="../ink/ink2703.xml"/><Relationship Id="rId79" Type="http://schemas.openxmlformats.org/officeDocument/2006/relationships/image" Target="../media/image2781.png"/><Relationship Id="rId102" Type="http://schemas.openxmlformats.org/officeDocument/2006/relationships/customXml" Target="../ink/ink2725.xml"/><Relationship Id="rId123" Type="http://schemas.openxmlformats.org/officeDocument/2006/relationships/image" Target="../media/image2802.png"/><Relationship Id="rId144" Type="http://schemas.openxmlformats.org/officeDocument/2006/relationships/customXml" Target="../ink/ink2746.xml"/><Relationship Id="rId90" Type="http://schemas.openxmlformats.org/officeDocument/2006/relationships/customXml" Target="../ink/ink2719.xml"/><Relationship Id="rId165" Type="http://schemas.openxmlformats.org/officeDocument/2006/relationships/image" Target="../media/image2823.png"/><Relationship Id="rId27" Type="http://schemas.openxmlformats.org/officeDocument/2006/relationships/image" Target="../media/image2755.png"/><Relationship Id="rId48" Type="http://schemas.openxmlformats.org/officeDocument/2006/relationships/customXml" Target="../ink/ink2698.xml"/><Relationship Id="rId69" Type="http://schemas.openxmlformats.org/officeDocument/2006/relationships/image" Target="../media/image2776.png"/><Relationship Id="rId113" Type="http://schemas.openxmlformats.org/officeDocument/2006/relationships/image" Target="../media/image2589.png"/><Relationship Id="rId134" Type="http://schemas.openxmlformats.org/officeDocument/2006/relationships/customXml" Target="../ink/ink2741.xml"/><Relationship Id="rId80" Type="http://schemas.openxmlformats.org/officeDocument/2006/relationships/customXml" Target="../ink/ink2714.xml"/><Relationship Id="rId155" Type="http://schemas.openxmlformats.org/officeDocument/2006/relationships/image" Target="../media/image2818.png"/><Relationship Id="rId176" Type="http://schemas.openxmlformats.org/officeDocument/2006/relationships/customXml" Target="../ink/ink2762.xml"/><Relationship Id="rId17" Type="http://schemas.openxmlformats.org/officeDocument/2006/relationships/image" Target="../media/image2750.png"/><Relationship Id="rId38" Type="http://schemas.openxmlformats.org/officeDocument/2006/relationships/customXml" Target="../ink/ink2693.xml"/><Relationship Id="rId59" Type="http://schemas.openxmlformats.org/officeDocument/2006/relationships/image" Target="../media/image2771.png"/><Relationship Id="rId103" Type="http://schemas.openxmlformats.org/officeDocument/2006/relationships/image" Target="../media/image2793.png"/><Relationship Id="rId124" Type="http://schemas.openxmlformats.org/officeDocument/2006/relationships/customXml" Target="../ink/ink2736.xml"/><Relationship Id="rId70" Type="http://schemas.openxmlformats.org/officeDocument/2006/relationships/customXml" Target="../ink/ink2709.xml"/><Relationship Id="rId91" Type="http://schemas.openxmlformats.org/officeDocument/2006/relationships/image" Target="../media/image2787.png"/><Relationship Id="rId145" Type="http://schemas.openxmlformats.org/officeDocument/2006/relationships/image" Target="../media/image2813.png"/><Relationship Id="rId166" Type="http://schemas.openxmlformats.org/officeDocument/2006/relationships/customXml" Target="../ink/ink2757.xml"/><Relationship Id="rId1" Type="http://schemas.openxmlformats.org/officeDocument/2006/relationships/slideLayout" Target="../slideLayouts/slideLayout7.xml"/><Relationship Id="rId28" Type="http://schemas.openxmlformats.org/officeDocument/2006/relationships/customXml" Target="../ink/ink2688.xml"/><Relationship Id="rId49" Type="http://schemas.openxmlformats.org/officeDocument/2006/relationships/image" Target="../media/image2766.png"/><Relationship Id="rId114" Type="http://schemas.openxmlformats.org/officeDocument/2006/relationships/customXml" Target="../ink/ink2731.xml"/></Relationships>
</file>

<file path=ppt/slides/_rels/slide4.xml.rels><?xml version="1.0" encoding="UTF-8" standalone="yes"?>
<Relationships xmlns="http://schemas.openxmlformats.org/package/2006/relationships"><Relationship Id="rId26" Type="http://schemas.openxmlformats.org/officeDocument/2006/relationships/customXml" Target="../ink/ink256.xml"/><Relationship Id="rId21" Type="http://schemas.openxmlformats.org/officeDocument/2006/relationships/image" Target="../media/image262.png"/><Relationship Id="rId42" Type="http://schemas.openxmlformats.org/officeDocument/2006/relationships/customXml" Target="../ink/ink264.xml"/><Relationship Id="rId47" Type="http://schemas.openxmlformats.org/officeDocument/2006/relationships/image" Target="../media/image275.png"/><Relationship Id="rId63" Type="http://schemas.openxmlformats.org/officeDocument/2006/relationships/image" Target="../media/image283.png"/><Relationship Id="rId68" Type="http://schemas.openxmlformats.org/officeDocument/2006/relationships/customXml" Target="../ink/ink277.xml"/><Relationship Id="rId84" Type="http://schemas.openxmlformats.org/officeDocument/2006/relationships/customXml" Target="../ink/ink285.xml"/><Relationship Id="rId89" Type="http://schemas.openxmlformats.org/officeDocument/2006/relationships/image" Target="../media/image296.png"/><Relationship Id="rId16" Type="http://schemas.openxmlformats.org/officeDocument/2006/relationships/customXml" Target="../ink/ink251.xml"/><Relationship Id="rId11" Type="http://schemas.openxmlformats.org/officeDocument/2006/relationships/image" Target="../media/image257.png"/><Relationship Id="rId32" Type="http://schemas.openxmlformats.org/officeDocument/2006/relationships/customXml" Target="../ink/ink259.xml"/><Relationship Id="rId37" Type="http://schemas.openxmlformats.org/officeDocument/2006/relationships/image" Target="../media/image270.png"/><Relationship Id="rId53" Type="http://schemas.openxmlformats.org/officeDocument/2006/relationships/image" Target="../media/image278.png"/><Relationship Id="rId58" Type="http://schemas.openxmlformats.org/officeDocument/2006/relationships/customXml" Target="../ink/ink272.xml"/><Relationship Id="rId74" Type="http://schemas.openxmlformats.org/officeDocument/2006/relationships/customXml" Target="../ink/ink280.xml"/><Relationship Id="rId79" Type="http://schemas.openxmlformats.org/officeDocument/2006/relationships/image" Target="../media/image291.png"/><Relationship Id="rId102" Type="http://schemas.openxmlformats.org/officeDocument/2006/relationships/customXml" Target="../ink/ink294.xml"/><Relationship Id="rId5" Type="http://schemas.openxmlformats.org/officeDocument/2006/relationships/image" Target="../media/image253.png"/><Relationship Id="rId90" Type="http://schemas.openxmlformats.org/officeDocument/2006/relationships/customXml" Target="../ink/ink288.xml"/><Relationship Id="rId95" Type="http://schemas.openxmlformats.org/officeDocument/2006/relationships/image" Target="../media/image299.png"/><Relationship Id="rId22" Type="http://schemas.openxmlformats.org/officeDocument/2006/relationships/customXml" Target="../ink/ink254.xml"/><Relationship Id="rId27" Type="http://schemas.openxmlformats.org/officeDocument/2006/relationships/image" Target="../media/image265.png"/><Relationship Id="rId43" Type="http://schemas.openxmlformats.org/officeDocument/2006/relationships/image" Target="../media/image273.png"/><Relationship Id="rId48" Type="http://schemas.openxmlformats.org/officeDocument/2006/relationships/customXml" Target="../ink/ink267.xml"/><Relationship Id="rId64" Type="http://schemas.openxmlformats.org/officeDocument/2006/relationships/customXml" Target="../ink/ink275.xml"/><Relationship Id="rId69" Type="http://schemas.openxmlformats.org/officeDocument/2006/relationships/image" Target="../media/image286.png"/><Relationship Id="rId80" Type="http://schemas.openxmlformats.org/officeDocument/2006/relationships/customXml" Target="../ink/ink283.xml"/><Relationship Id="rId85" Type="http://schemas.openxmlformats.org/officeDocument/2006/relationships/image" Target="../media/image294.png"/><Relationship Id="rId12" Type="http://schemas.openxmlformats.org/officeDocument/2006/relationships/customXml" Target="../ink/ink249.xml"/><Relationship Id="rId17" Type="http://schemas.openxmlformats.org/officeDocument/2006/relationships/image" Target="../media/image260.png"/><Relationship Id="rId25" Type="http://schemas.openxmlformats.org/officeDocument/2006/relationships/image" Target="../media/image264.png"/><Relationship Id="rId33" Type="http://schemas.openxmlformats.org/officeDocument/2006/relationships/image" Target="../media/image268.png"/><Relationship Id="rId38" Type="http://schemas.openxmlformats.org/officeDocument/2006/relationships/customXml" Target="../ink/ink262.xml"/><Relationship Id="rId46" Type="http://schemas.openxmlformats.org/officeDocument/2006/relationships/customXml" Target="../ink/ink266.xml"/><Relationship Id="rId59" Type="http://schemas.openxmlformats.org/officeDocument/2006/relationships/image" Target="../media/image281.png"/><Relationship Id="rId67" Type="http://schemas.openxmlformats.org/officeDocument/2006/relationships/image" Target="../media/image285.png"/><Relationship Id="rId103" Type="http://schemas.openxmlformats.org/officeDocument/2006/relationships/image" Target="../media/image303.png"/><Relationship Id="rId20" Type="http://schemas.openxmlformats.org/officeDocument/2006/relationships/customXml" Target="../ink/ink253.xml"/><Relationship Id="rId41" Type="http://schemas.openxmlformats.org/officeDocument/2006/relationships/image" Target="../media/image272.png"/><Relationship Id="rId54" Type="http://schemas.openxmlformats.org/officeDocument/2006/relationships/customXml" Target="../ink/ink270.xml"/><Relationship Id="rId62" Type="http://schemas.openxmlformats.org/officeDocument/2006/relationships/customXml" Target="../ink/ink274.xml"/><Relationship Id="rId70" Type="http://schemas.openxmlformats.org/officeDocument/2006/relationships/customXml" Target="../ink/ink278.xml"/><Relationship Id="rId75" Type="http://schemas.openxmlformats.org/officeDocument/2006/relationships/image" Target="../media/image289.png"/><Relationship Id="rId83" Type="http://schemas.openxmlformats.org/officeDocument/2006/relationships/image" Target="../media/image293.png"/><Relationship Id="rId88" Type="http://schemas.openxmlformats.org/officeDocument/2006/relationships/customXml" Target="../ink/ink287.xml"/><Relationship Id="rId91" Type="http://schemas.openxmlformats.org/officeDocument/2006/relationships/image" Target="../media/image297.png"/><Relationship Id="rId96" Type="http://schemas.openxmlformats.org/officeDocument/2006/relationships/customXml" Target="../ink/ink291.xml"/><Relationship Id="rId1" Type="http://schemas.microsoft.com/office/2007/relationships/media" Target="../media/media1.mp4"/><Relationship Id="rId6" Type="http://schemas.openxmlformats.org/officeDocument/2006/relationships/image" Target="../media/image254.png"/><Relationship Id="rId15" Type="http://schemas.openxmlformats.org/officeDocument/2006/relationships/image" Target="../media/image259.png"/><Relationship Id="rId23" Type="http://schemas.openxmlformats.org/officeDocument/2006/relationships/image" Target="../media/image263.png"/><Relationship Id="rId28" Type="http://schemas.openxmlformats.org/officeDocument/2006/relationships/customXml" Target="../ink/ink257.xml"/><Relationship Id="rId36" Type="http://schemas.openxmlformats.org/officeDocument/2006/relationships/customXml" Target="../ink/ink261.xml"/><Relationship Id="rId49" Type="http://schemas.openxmlformats.org/officeDocument/2006/relationships/image" Target="../media/image276.png"/><Relationship Id="rId57" Type="http://schemas.openxmlformats.org/officeDocument/2006/relationships/image" Target="../media/image280.png"/><Relationship Id="rId10" Type="http://schemas.openxmlformats.org/officeDocument/2006/relationships/customXml" Target="../ink/ink248.xml"/><Relationship Id="rId31" Type="http://schemas.openxmlformats.org/officeDocument/2006/relationships/image" Target="../media/image267.png"/><Relationship Id="rId44" Type="http://schemas.openxmlformats.org/officeDocument/2006/relationships/customXml" Target="../ink/ink265.xml"/><Relationship Id="rId52" Type="http://schemas.openxmlformats.org/officeDocument/2006/relationships/customXml" Target="../ink/ink269.xml"/><Relationship Id="rId60" Type="http://schemas.openxmlformats.org/officeDocument/2006/relationships/customXml" Target="../ink/ink273.xml"/><Relationship Id="rId65" Type="http://schemas.openxmlformats.org/officeDocument/2006/relationships/image" Target="../media/image284.png"/><Relationship Id="rId73" Type="http://schemas.openxmlformats.org/officeDocument/2006/relationships/image" Target="../media/image288.png"/><Relationship Id="rId78" Type="http://schemas.openxmlformats.org/officeDocument/2006/relationships/customXml" Target="../ink/ink282.xml"/><Relationship Id="rId81" Type="http://schemas.openxmlformats.org/officeDocument/2006/relationships/image" Target="../media/image292.png"/><Relationship Id="rId86" Type="http://schemas.openxmlformats.org/officeDocument/2006/relationships/customXml" Target="../ink/ink286.xml"/><Relationship Id="rId94" Type="http://schemas.openxmlformats.org/officeDocument/2006/relationships/customXml" Target="../ink/ink290.xml"/><Relationship Id="rId99" Type="http://schemas.openxmlformats.org/officeDocument/2006/relationships/image" Target="../media/image301.png"/><Relationship Id="rId101" Type="http://schemas.openxmlformats.org/officeDocument/2006/relationships/image" Target="../media/image302.png"/><Relationship Id="rId4" Type="http://schemas.openxmlformats.org/officeDocument/2006/relationships/notesSlide" Target="../notesSlides/notesSlide4.xml"/><Relationship Id="rId9" Type="http://schemas.openxmlformats.org/officeDocument/2006/relationships/image" Target="../media/image256.png"/><Relationship Id="rId13" Type="http://schemas.openxmlformats.org/officeDocument/2006/relationships/image" Target="../media/image258.png"/><Relationship Id="rId18" Type="http://schemas.openxmlformats.org/officeDocument/2006/relationships/customXml" Target="../ink/ink252.xml"/><Relationship Id="rId39" Type="http://schemas.openxmlformats.org/officeDocument/2006/relationships/image" Target="../media/image271.png"/><Relationship Id="rId34" Type="http://schemas.openxmlformats.org/officeDocument/2006/relationships/customXml" Target="../ink/ink260.xml"/><Relationship Id="rId50" Type="http://schemas.openxmlformats.org/officeDocument/2006/relationships/customXml" Target="../ink/ink268.xml"/><Relationship Id="rId55" Type="http://schemas.openxmlformats.org/officeDocument/2006/relationships/image" Target="../media/image279.png"/><Relationship Id="rId76" Type="http://schemas.openxmlformats.org/officeDocument/2006/relationships/customXml" Target="../ink/ink281.xml"/><Relationship Id="rId97" Type="http://schemas.openxmlformats.org/officeDocument/2006/relationships/image" Target="../media/image300.png"/><Relationship Id="rId7" Type="http://schemas.openxmlformats.org/officeDocument/2006/relationships/image" Target="../media/image255.png"/><Relationship Id="rId71" Type="http://schemas.openxmlformats.org/officeDocument/2006/relationships/image" Target="../media/image287.png"/><Relationship Id="rId92" Type="http://schemas.openxmlformats.org/officeDocument/2006/relationships/customXml" Target="../ink/ink289.xml"/><Relationship Id="rId2" Type="http://schemas.openxmlformats.org/officeDocument/2006/relationships/video" Target="../media/media1.mp4"/><Relationship Id="rId29" Type="http://schemas.openxmlformats.org/officeDocument/2006/relationships/image" Target="../media/image266.png"/><Relationship Id="rId24" Type="http://schemas.openxmlformats.org/officeDocument/2006/relationships/customXml" Target="../ink/ink255.xml"/><Relationship Id="rId40" Type="http://schemas.openxmlformats.org/officeDocument/2006/relationships/customXml" Target="../ink/ink263.xml"/><Relationship Id="rId45" Type="http://schemas.openxmlformats.org/officeDocument/2006/relationships/image" Target="../media/image274.png"/><Relationship Id="rId66" Type="http://schemas.openxmlformats.org/officeDocument/2006/relationships/customXml" Target="../ink/ink276.xml"/><Relationship Id="rId87" Type="http://schemas.openxmlformats.org/officeDocument/2006/relationships/image" Target="../media/image295.png"/><Relationship Id="rId61" Type="http://schemas.openxmlformats.org/officeDocument/2006/relationships/image" Target="../media/image282.png"/><Relationship Id="rId82" Type="http://schemas.openxmlformats.org/officeDocument/2006/relationships/customXml" Target="../ink/ink284.xml"/><Relationship Id="rId19" Type="http://schemas.openxmlformats.org/officeDocument/2006/relationships/image" Target="../media/image261.png"/><Relationship Id="rId14" Type="http://schemas.openxmlformats.org/officeDocument/2006/relationships/customXml" Target="../ink/ink250.xml"/><Relationship Id="rId30" Type="http://schemas.openxmlformats.org/officeDocument/2006/relationships/customXml" Target="../ink/ink258.xml"/><Relationship Id="rId35" Type="http://schemas.openxmlformats.org/officeDocument/2006/relationships/image" Target="../media/image269.png"/><Relationship Id="rId56" Type="http://schemas.openxmlformats.org/officeDocument/2006/relationships/customXml" Target="../ink/ink271.xml"/><Relationship Id="rId77" Type="http://schemas.openxmlformats.org/officeDocument/2006/relationships/image" Target="../media/image290.png"/><Relationship Id="rId100" Type="http://schemas.openxmlformats.org/officeDocument/2006/relationships/customXml" Target="../ink/ink293.xml"/><Relationship Id="rId8" Type="http://schemas.openxmlformats.org/officeDocument/2006/relationships/customXml" Target="../ink/ink247.xml"/><Relationship Id="rId51" Type="http://schemas.openxmlformats.org/officeDocument/2006/relationships/image" Target="../media/image277.png"/><Relationship Id="rId72" Type="http://schemas.openxmlformats.org/officeDocument/2006/relationships/customXml" Target="../ink/ink279.xml"/><Relationship Id="rId93" Type="http://schemas.openxmlformats.org/officeDocument/2006/relationships/image" Target="../media/image298.png"/><Relationship Id="rId98" Type="http://schemas.openxmlformats.org/officeDocument/2006/relationships/customXml" Target="../ink/ink292.xml"/><Relationship Id="rId3"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17" Type="http://schemas.openxmlformats.org/officeDocument/2006/relationships/customXml" Target="../ink/ink350.xml"/><Relationship Id="rId21" Type="http://schemas.openxmlformats.org/officeDocument/2006/relationships/customXml" Target="../ink/ink302.xml"/><Relationship Id="rId42" Type="http://schemas.openxmlformats.org/officeDocument/2006/relationships/image" Target="../media/image326.png"/><Relationship Id="rId63" Type="http://schemas.openxmlformats.org/officeDocument/2006/relationships/customXml" Target="../ink/ink323.xml"/><Relationship Id="rId84" Type="http://schemas.openxmlformats.org/officeDocument/2006/relationships/image" Target="../media/image347.png"/><Relationship Id="rId138" Type="http://schemas.openxmlformats.org/officeDocument/2006/relationships/image" Target="../media/image374.png"/><Relationship Id="rId159" Type="http://schemas.openxmlformats.org/officeDocument/2006/relationships/customXml" Target="../ink/ink371.xml"/><Relationship Id="rId170" Type="http://schemas.openxmlformats.org/officeDocument/2006/relationships/image" Target="../media/image390.png"/><Relationship Id="rId191" Type="http://schemas.openxmlformats.org/officeDocument/2006/relationships/customXml" Target="../ink/ink387.xml"/><Relationship Id="rId205" Type="http://schemas.openxmlformats.org/officeDocument/2006/relationships/customXml" Target="../ink/ink394.xml"/><Relationship Id="rId107" Type="http://schemas.openxmlformats.org/officeDocument/2006/relationships/customXml" Target="../ink/ink345.xml"/><Relationship Id="rId11" Type="http://schemas.openxmlformats.org/officeDocument/2006/relationships/customXml" Target="../ink/ink297.xml"/><Relationship Id="rId32" Type="http://schemas.openxmlformats.org/officeDocument/2006/relationships/image" Target="../media/image321.png"/><Relationship Id="rId53" Type="http://schemas.openxmlformats.org/officeDocument/2006/relationships/customXml" Target="../ink/ink318.xml"/><Relationship Id="rId74" Type="http://schemas.openxmlformats.org/officeDocument/2006/relationships/image" Target="../media/image342.png"/><Relationship Id="rId128" Type="http://schemas.openxmlformats.org/officeDocument/2006/relationships/image" Target="../media/image369.png"/><Relationship Id="rId149" Type="http://schemas.openxmlformats.org/officeDocument/2006/relationships/customXml" Target="../ink/ink366.xml"/><Relationship Id="rId5" Type="http://schemas.openxmlformats.org/officeDocument/2006/relationships/image" Target="../media/image307.jpeg"/><Relationship Id="rId95" Type="http://schemas.openxmlformats.org/officeDocument/2006/relationships/customXml" Target="../ink/ink339.xml"/><Relationship Id="rId160" Type="http://schemas.openxmlformats.org/officeDocument/2006/relationships/image" Target="../media/image385.png"/><Relationship Id="rId181" Type="http://schemas.openxmlformats.org/officeDocument/2006/relationships/customXml" Target="../ink/ink382.xml"/><Relationship Id="rId22" Type="http://schemas.openxmlformats.org/officeDocument/2006/relationships/image" Target="../media/image316.png"/><Relationship Id="rId43" Type="http://schemas.openxmlformats.org/officeDocument/2006/relationships/customXml" Target="../ink/ink313.xml"/><Relationship Id="rId64" Type="http://schemas.openxmlformats.org/officeDocument/2006/relationships/image" Target="../media/image337.png"/><Relationship Id="rId118" Type="http://schemas.openxmlformats.org/officeDocument/2006/relationships/image" Target="../media/image364.png"/><Relationship Id="rId139" Type="http://schemas.openxmlformats.org/officeDocument/2006/relationships/customXml" Target="../ink/ink361.xml"/><Relationship Id="rId85" Type="http://schemas.openxmlformats.org/officeDocument/2006/relationships/customXml" Target="../ink/ink334.xml"/><Relationship Id="rId150" Type="http://schemas.openxmlformats.org/officeDocument/2006/relationships/image" Target="../media/image380.png"/><Relationship Id="rId171" Type="http://schemas.openxmlformats.org/officeDocument/2006/relationships/customXml" Target="../ink/ink377.xml"/><Relationship Id="rId192" Type="http://schemas.openxmlformats.org/officeDocument/2006/relationships/image" Target="../media/image401.png"/><Relationship Id="rId206" Type="http://schemas.openxmlformats.org/officeDocument/2006/relationships/image" Target="../media/image408.png"/><Relationship Id="rId12" Type="http://schemas.openxmlformats.org/officeDocument/2006/relationships/image" Target="../media/image311.png"/><Relationship Id="rId33" Type="http://schemas.openxmlformats.org/officeDocument/2006/relationships/customXml" Target="../ink/ink308.xml"/><Relationship Id="rId108" Type="http://schemas.openxmlformats.org/officeDocument/2006/relationships/image" Target="../media/image359.png"/><Relationship Id="rId129" Type="http://schemas.openxmlformats.org/officeDocument/2006/relationships/customXml" Target="../ink/ink356.xml"/><Relationship Id="rId54" Type="http://schemas.openxmlformats.org/officeDocument/2006/relationships/image" Target="../media/image332.png"/><Relationship Id="rId75" Type="http://schemas.openxmlformats.org/officeDocument/2006/relationships/customXml" Target="../ink/ink329.xml"/><Relationship Id="rId96" Type="http://schemas.openxmlformats.org/officeDocument/2006/relationships/image" Target="../media/image353.png"/><Relationship Id="rId140" Type="http://schemas.openxmlformats.org/officeDocument/2006/relationships/image" Target="../media/image375.png"/><Relationship Id="rId161" Type="http://schemas.openxmlformats.org/officeDocument/2006/relationships/customXml" Target="../ink/ink372.xml"/><Relationship Id="rId182" Type="http://schemas.openxmlformats.org/officeDocument/2006/relationships/image" Target="../media/image396.png"/><Relationship Id="rId6" Type="http://schemas.openxmlformats.org/officeDocument/2006/relationships/image" Target="../media/image308.webp"/><Relationship Id="rId23" Type="http://schemas.openxmlformats.org/officeDocument/2006/relationships/customXml" Target="../ink/ink303.xml"/><Relationship Id="rId119" Type="http://schemas.openxmlformats.org/officeDocument/2006/relationships/customXml" Target="../ink/ink351.xml"/><Relationship Id="rId44" Type="http://schemas.openxmlformats.org/officeDocument/2006/relationships/image" Target="../media/image327.png"/><Relationship Id="rId65" Type="http://schemas.openxmlformats.org/officeDocument/2006/relationships/customXml" Target="../ink/ink324.xml"/><Relationship Id="rId86" Type="http://schemas.openxmlformats.org/officeDocument/2006/relationships/image" Target="../media/image348.png"/><Relationship Id="rId130" Type="http://schemas.openxmlformats.org/officeDocument/2006/relationships/image" Target="../media/image370.png"/><Relationship Id="rId151" Type="http://schemas.openxmlformats.org/officeDocument/2006/relationships/customXml" Target="../ink/ink367.xml"/><Relationship Id="rId172" Type="http://schemas.openxmlformats.org/officeDocument/2006/relationships/image" Target="../media/image391.png"/><Relationship Id="rId193" Type="http://schemas.openxmlformats.org/officeDocument/2006/relationships/customXml" Target="../ink/ink388.xml"/><Relationship Id="rId207" Type="http://schemas.openxmlformats.org/officeDocument/2006/relationships/customXml" Target="../ink/ink395.xml"/><Relationship Id="rId13" Type="http://schemas.openxmlformats.org/officeDocument/2006/relationships/customXml" Target="../ink/ink298.xml"/><Relationship Id="rId109" Type="http://schemas.openxmlformats.org/officeDocument/2006/relationships/customXml" Target="../ink/ink346.xml"/><Relationship Id="rId34" Type="http://schemas.openxmlformats.org/officeDocument/2006/relationships/image" Target="../media/image322.png"/><Relationship Id="rId55" Type="http://schemas.openxmlformats.org/officeDocument/2006/relationships/customXml" Target="../ink/ink319.xml"/><Relationship Id="rId76" Type="http://schemas.openxmlformats.org/officeDocument/2006/relationships/image" Target="../media/image343.png"/><Relationship Id="rId97" Type="http://schemas.openxmlformats.org/officeDocument/2006/relationships/customXml" Target="../ink/ink340.xml"/><Relationship Id="rId120" Type="http://schemas.openxmlformats.org/officeDocument/2006/relationships/image" Target="../media/image365.png"/><Relationship Id="rId141" Type="http://schemas.openxmlformats.org/officeDocument/2006/relationships/customXml" Target="../ink/ink362.xml"/><Relationship Id="rId7" Type="http://schemas.openxmlformats.org/officeDocument/2006/relationships/customXml" Target="../ink/ink295.xml"/><Relationship Id="rId162" Type="http://schemas.openxmlformats.org/officeDocument/2006/relationships/image" Target="../media/image386.png"/><Relationship Id="rId183" Type="http://schemas.openxmlformats.org/officeDocument/2006/relationships/customXml" Target="../ink/ink383.xml"/><Relationship Id="rId24" Type="http://schemas.openxmlformats.org/officeDocument/2006/relationships/image" Target="../media/image317.png"/><Relationship Id="rId45" Type="http://schemas.openxmlformats.org/officeDocument/2006/relationships/customXml" Target="../ink/ink314.xml"/><Relationship Id="rId66" Type="http://schemas.openxmlformats.org/officeDocument/2006/relationships/image" Target="../media/image338.png"/><Relationship Id="rId87" Type="http://schemas.openxmlformats.org/officeDocument/2006/relationships/customXml" Target="../ink/ink335.xml"/><Relationship Id="rId110" Type="http://schemas.openxmlformats.org/officeDocument/2006/relationships/image" Target="../media/image360.png"/><Relationship Id="rId131" Type="http://schemas.openxmlformats.org/officeDocument/2006/relationships/customXml" Target="../ink/ink357.xml"/><Relationship Id="rId152" Type="http://schemas.openxmlformats.org/officeDocument/2006/relationships/image" Target="../media/image381.png"/><Relationship Id="rId173" Type="http://schemas.openxmlformats.org/officeDocument/2006/relationships/customXml" Target="../ink/ink378.xml"/><Relationship Id="rId194" Type="http://schemas.openxmlformats.org/officeDocument/2006/relationships/image" Target="../media/image402.png"/><Relationship Id="rId208" Type="http://schemas.openxmlformats.org/officeDocument/2006/relationships/image" Target="../media/image409.png"/><Relationship Id="rId19" Type="http://schemas.openxmlformats.org/officeDocument/2006/relationships/customXml" Target="../ink/ink301.xml"/><Relationship Id="rId14" Type="http://schemas.openxmlformats.org/officeDocument/2006/relationships/image" Target="../media/image312.png"/><Relationship Id="rId30" Type="http://schemas.openxmlformats.org/officeDocument/2006/relationships/image" Target="../media/image320.png"/><Relationship Id="rId35" Type="http://schemas.openxmlformats.org/officeDocument/2006/relationships/customXml" Target="../ink/ink309.xml"/><Relationship Id="rId56" Type="http://schemas.openxmlformats.org/officeDocument/2006/relationships/image" Target="../media/image333.png"/><Relationship Id="rId77" Type="http://schemas.openxmlformats.org/officeDocument/2006/relationships/customXml" Target="../ink/ink330.xml"/><Relationship Id="rId100" Type="http://schemas.openxmlformats.org/officeDocument/2006/relationships/image" Target="../media/image355.png"/><Relationship Id="rId105" Type="http://schemas.openxmlformats.org/officeDocument/2006/relationships/customXml" Target="../ink/ink344.xml"/><Relationship Id="rId126" Type="http://schemas.openxmlformats.org/officeDocument/2006/relationships/image" Target="../media/image368.png"/><Relationship Id="rId147" Type="http://schemas.openxmlformats.org/officeDocument/2006/relationships/customXml" Target="../ink/ink365.xml"/><Relationship Id="rId168" Type="http://schemas.openxmlformats.org/officeDocument/2006/relationships/image" Target="../media/image389.png"/><Relationship Id="rId8" Type="http://schemas.openxmlformats.org/officeDocument/2006/relationships/image" Target="../media/image309.png"/><Relationship Id="rId51" Type="http://schemas.openxmlformats.org/officeDocument/2006/relationships/customXml" Target="../ink/ink317.xml"/><Relationship Id="rId72" Type="http://schemas.openxmlformats.org/officeDocument/2006/relationships/image" Target="../media/image341.png"/><Relationship Id="rId93" Type="http://schemas.openxmlformats.org/officeDocument/2006/relationships/customXml" Target="../ink/ink338.xml"/><Relationship Id="rId98" Type="http://schemas.openxmlformats.org/officeDocument/2006/relationships/image" Target="../media/image354.png"/><Relationship Id="rId121" Type="http://schemas.openxmlformats.org/officeDocument/2006/relationships/customXml" Target="../ink/ink352.xml"/><Relationship Id="rId142" Type="http://schemas.openxmlformats.org/officeDocument/2006/relationships/image" Target="../media/image376.png"/><Relationship Id="rId163" Type="http://schemas.openxmlformats.org/officeDocument/2006/relationships/customXml" Target="../ink/ink373.xml"/><Relationship Id="rId184" Type="http://schemas.openxmlformats.org/officeDocument/2006/relationships/image" Target="../media/image397.png"/><Relationship Id="rId189" Type="http://schemas.openxmlformats.org/officeDocument/2006/relationships/customXml" Target="../ink/ink386.xml"/><Relationship Id="rId3" Type="http://schemas.openxmlformats.org/officeDocument/2006/relationships/image" Target="../media/image305.png"/><Relationship Id="rId214" Type="http://schemas.openxmlformats.org/officeDocument/2006/relationships/image" Target="../media/image412.png"/><Relationship Id="rId25" Type="http://schemas.openxmlformats.org/officeDocument/2006/relationships/customXml" Target="../ink/ink304.xml"/><Relationship Id="rId46" Type="http://schemas.openxmlformats.org/officeDocument/2006/relationships/image" Target="../media/image328.png"/><Relationship Id="rId67" Type="http://schemas.openxmlformats.org/officeDocument/2006/relationships/customXml" Target="../ink/ink325.xml"/><Relationship Id="rId116" Type="http://schemas.openxmlformats.org/officeDocument/2006/relationships/image" Target="../media/image363.png"/><Relationship Id="rId137" Type="http://schemas.openxmlformats.org/officeDocument/2006/relationships/customXml" Target="../ink/ink360.xml"/><Relationship Id="rId158" Type="http://schemas.openxmlformats.org/officeDocument/2006/relationships/image" Target="../media/image384.png"/><Relationship Id="rId20" Type="http://schemas.openxmlformats.org/officeDocument/2006/relationships/image" Target="../media/image315.png"/><Relationship Id="rId41" Type="http://schemas.openxmlformats.org/officeDocument/2006/relationships/customXml" Target="../ink/ink312.xml"/><Relationship Id="rId62" Type="http://schemas.openxmlformats.org/officeDocument/2006/relationships/image" Target="../media/image336.png"/><Relationship Id="rId83" Type="http://schemas.openxmlformats.org/officeDocument/2006/relationships/customXml" Target="../ink/ink333.xml"/><Relationship Id="rId88" Type="http://schemas.openxmlformats.org/officeDocument/2006/relationships/image" Target="../media/image349.png"/><Relationship Id="rId111" Type="http://schemas.openxmlformats.org/officeDocument/2006/relationships/customXml" Target="../ink/ink347.xml"/><Relationship Id="rId132" Type="http://schemas.openxmlformats.org/officeDocument/2006/relationships/image" Target="../media/image371.png"/><Relationship Id="rId153" Type="http://schemas.openxmlformats.org/officeDocument/2006/relationships/customXml" Target="../ink/ink368.xml"/><Relationship Id="rId174" Type="http://schemas.openxmlformats.org/officeDocument/2006/relationships/image" Target="../media/image392.png"/><Relationship Id="rId179" Type="http://schemas.openxmlformats.org/officeDocument/2006/relationships/customXml" Target="../ink/ink381.xml"/><Relationship Id="rId195" Type="http://schemas.openxmlformats.org/officeDocument/2006/relationships/customXml" Target="../ink/ink389.xml"/><Relationship Id="rId209" Type="http://schemas.openxmlformats.org/officeDocument/2006/relationships/customXml" Target="../ink/ink396.xml"/><Relationship Id="rId190" Type="http://schemas.openxmlformats.org/officeDocument/2006/relationships/image" Target="../media/image400.png"/><Relationship Id="rId204" Type="http://schemas.openxmlformats.org/officeDocument/2006/relationships/image" Target="../media/image407.png"/><Relationship Id="rId15" Type="http://schemas.openxmlformats.org/officeDocument/2006/relationships/customXml" Target="../ink/ink299.xml"/><Relationship Id="rId36" Type="http://schemas.openxmlformats.org/officeDocument/2006/relationships/image" Target="../media/image323.png"/><Relationship Id="rId57" Type="http://schemas.openxmlformats.org/officeDocument/2006/relationships/customXml" Target="../ink/ink320.xml"/><Relationship Id="rId106" Type="http://schemas.openxmlformats.org/officeDocument/2006/relationships/image" Target="../media/image358.png"/><Relationship Id="rId127" Type="http://schemas.openxmlformats.org/officeDocument/2006/relationships/customXml" Target="../ink/ink355.xml"/><Relationship Id="rId10" Type="http://schemas.openxmlformats.org/officeDocument/2006/relationships/image" Target="../media/image310.png"/><Relationship Id="rId31" Type="http://schemas.openxmlformats.org/officeDocument/2006/relationships/customXml" Target="../ink/ink307.xml"/><Relationship Id="rId52" Type="http://schemas.openxmlformats.org/officeDocument/2006/relationships/image" Target="../media/image331.png"/><Relationship Id="rId73" Type="http://schemas.openxmlformats.org/officeDocument/2006/relationships/customXml" Target="../ink/ink328.xml"/><Relationship Id="rId78" Type="http://schemas.openxmlformats.org/officeDocument/2006/relationships/image" Target="../media/image344.png"/><Relationship Id="rId94" Type="http://schemas.openxmlformats.org/officeDocument/2006/relationships/image" Target="../media/image352.png"/><Relationship Id="rId99" Type="http://schemas.openxmlformats.org/officeDocument/2006/relationships/customXml" Target="../ink/ink341.xml"/><Relationship Id="rId101" Type="http://schemas.openxmlformats.org/officeDocument/2006/relationships/customXml" Target="../ink/ink342.xml"/><Relationship Id="rId122" Type="http://schemas.openxmlformats.org/officeDocument/2006/relationships/image" Target="../media/image366.png"/><Relationship Id="rId143" Type="http://schemas.openxmlformats.org/officeDocument/2006/relationships/customXml" Target="../ink/ink363.xml"/><Relationship Id="rId148" Type="http://schemas.openxmlformats.org/officeDocument/2006/relationships/image" Target="../media/image379.png"/><Relationship Id="rId164" Type="http://schemas.openxmlformats.org/officeDocument/2006/relationships/image" Target="../media/image387.png"/><Relationship Id="rId169" Type="http://schemas.openxmlformats.org/officeDocument/2006/relationships/customXml" Target="../ink/ink376.xml"/><Relationship Id="rId185" Type="http://schemas.openxmlformats.org/officeDocument/2006/relationships/customXml" Target="../ink/ink384.xml"/><Relationship Id="rId4" Type="http://schemas.openxmlformats.org/officeDocument/2006/relationships/image" Target="../media/image306.png"/><Relationship Id="rId9" Type="http://schemas.openxmlformats.org/officeDocument/2006/relationships/customXml" Target="../ink/ink296.xml"/><Relationship Id="rId180" Type="http://schemas.openxmlformats.org/officeDocument/2006/relationships/image" Target="../media/image395.png"/><Relationship Id="rId210" Type="http://schemas.openxmlformats.org/officeDocument/2006/relationships/image" Target="../media/image410.png"/><Relationship Id="rId26" Type="http://schemas.openxmlformats.org/officeDocument/2006/relationships/image" Target="../media/image318.png"/><Relationship Id="rId47" Type="http://schemas.openxmlformats.org/officeDocument/2006/relationships/customXml" Target="../ink/ink315.xml"/><Relationship Id="rId68" Type="http://schemas.openxmlformats.org/officeDocument/2006/relationships/image" Target="../media/image339.png"/><Relationship Id="rId89" Type="http://schemas.openxmlformats.org/officeDocument/2006/relationships/customXml" Target="../ink/ink336.xml"/><Relationship Id="rId112" Type="http://schemas.openxmlformats.org/officeDocument/2006/relationships/image" Target="../media/image361.png"/><Relationship Id="rId133" Type="http://schemas.openxmlformats.org/officeDocument/2006/relationships/customXml" Target="../ink/ink358.xml"/><Relationship Id="rId154" Type="http://schemas.openxmlformats.org/officeDocument/2006/relationships/image" Target="../media/image382.png"/><Relationship Id="rId175" Type="http://schemas.openxmlformats.org/officeDocument/2006/relationships/customXml" Target="../ink/ink379.xml"/><Relationship Id="rId196" Type="http://schemas.openxmlformats.org/officeDocument/2006/relationships/image" Target="../media/image403.png"/><Relationship Id="rId200" Type="http://schemas.openxmlformats.org/officeDocument/2006/relationships/image" Target="../media/image405.png"/><Relationship Id="rId16" Type="http://schemas.openxmlformats.org/officeDocument/2006/relationships/image" Target="../media/image313.png"/><Relationship Id="rId37" Type="http://schemas.openxmlformats.org/officeDocument/2006/relationships/customXml" Target="../ink/ink310.xml"/><Relationship Id="rId58" Type="http://schemas.openxmlformats.org/officeDocument/2006/relationships/image" Target="../media/image334.png"/><Relationship Id="rId79" Type="http://schemas.openxmlformats.org/officeDocument/2006/relationships/customXml" Target="../ink/ink331.xml"/><Relationship Id="rId102" Type="http://schemas.openxmlformats.org/officeDocument/2006/relationships/image" Target="../media/image356.png"/><Relationship Id="rId123" Type="http://schemas.openxmlformats.org/officeDocument/2006/relationships/customXml" Target="../ink/ink353.xml"/><Relationship Id="rId144" Type="http://schemas.openxmlformats.org/officeDocument/2006/relationships/image" Target="../media/image377.png"/><Relationship Id="rId90" Type="http://schemas.openxmlformats.org/officeDocument/2006/relationships/image" Target="../media/image350.png"/><Relationship Id="rId165" Type="http://schemas.openxmlformats.org/officeDocument/2006/relationships/customXml" Target="../ink/ink374.xml"/><Relationship Id="rId186" Type="http://schemas.openxmlformats.org/officeDocument/2006/relationships/image" Target="../media/image398.png"/><Relationship Id="rId211" Type="http://schemas.openxmlformats.org/officeDocument/2006/relationships/customXml" Target="../ink/ink397.xml"/><Relationship Id="rId27" Type="http://schemas.openxmlformats.org/officeDocument/2006/relationships/customXml" Target="../ink/ink305.xml"/><Relationship Id="rId48" Type="http://schemas.openxmlformats.org/officeDocument/2006/relationships/image" Target="../media/image329.png"/><Relationship Id="rId69" Type="http://schemas.openxmlformats.org/officeDocument/2006/relationships/customXml" Target="../ink/ink326.xml"/><Relationship Id="rId113" Type="http://schemas.openxmlformats.org/officeDocument/2006/relationships/customXml" Target="../ink/ink348.xml"/><Relationship Id="rId134" Type="http://schemas.openxmlformats.org/officeDocument/2006/relationships/image" Target="../media/image372.png"/><Relationship Id="rId80" Type="http://schemas.openxmlformats.org/officeDocument/2006/relationships/image" Target="../media/image345.png"/><Relationship Id="rId155" Type="http://schemas.openxmlformats.org/officeDocument/2006/relationships/customXml" Target="../ink/ink369.xml"/><Relationship Id="rId176" Type="http://schemas.openxmlformats.org/officeDocument/2006/relationships/image" Target="../media/image393.png"/><Relationship Id="rId197" Type="http://schemas.openxmlformats.org/officeDocument/2006/relationships/customXml" Target="../ink/ink390.xml"/><Relationship Id="rId201" Type="http://schemas.openxmlformats.org/officeDocument/2006/relationships/customXml" Target="../ink/ink392.xml"/><Relationship Id="rId17" Type="http://schemas.openxmlformats.org/officeDocument/2006/relationships/customXml" Target="../ink/ink300.xml"/><Relationship Id="rId38" Type="http://schemas.openxmlformats.org/officeDocument/2006/relationships/image" Target="../media/image324.png"/><Relationship Id="rId59" Type="http://schemas.openxmlformats.org/officeDocument/2006/relationships/customXml" Target="../ink/ink321.xml"/><Relationship Id="rId103" Type="http://schemas.openxmlformats.org/officeDocument/2006/relationships/customXml" Target="../ink/ink343.xml"/><Relationship Id="rId124" Type="http://schemas.openxmlformats.org/officeDocument/2006/relationships/image" Target="../media/image367.png"/><Relationship Id="rId70" Type="http://schemas.openxmlformats.org/officeDocument/2006/relationships/image" Target="../media/image340.png"/><Relationship Id="rId91" Type="http://schemas.openxmlformats.org/officeDocument/2006/relationships/customXml" Target="../ink/ink337.xml"/><Relationship Id="rId145" Type="http://schemas.openxmlformats.org/officeDocument/2006/relationships/customXml" Target="../ink/ink364.xml"/><Relationship Id="rId166" Type="http://schemas.openxmlformats.org/officeDocument/2006/relationships/image" Target="../media/image388.png"/><Relationship Id="rId187" Type="http://schemas.openxmlformats.org/officeDocument/2006/relationships/customXml" Target="../ink/ink385.xml"/><Relationship Id="rId1" Type="http://schemas.openxmlformats.org/officeDocument/2006/relationships/slideLayout" Target="../slideLayouts/slideLayout7.xml"/><Relationship Id="rId212" Type="http://schemas.openxmlformats.org/officeDocument/2006/relationships/image" Target="../media/image411.png"/><Relationship Id="rId28" Type="http://schemas.openxmlformats.org/officeDocument/2006/relationships/image" Target="../media/image319.png"/><Relationship Id="rId49" Type="http://schemas.openxmlformats.org/officeDocument/2006/relationships/customXml" Target="../ink/ink316.xml"/><Relationship Id="rId114" Type="http://schemas.openxmlformats.org/officeDocument/2006/relationships/image" Target="../media/image362.png"/><Relationship Id="rId60" Type="http://schemas.openxmlformats.org/officeDocument/2006/relationships/image" Target="../media/image335.png"/><Relationship Id="rId81" Type="http://schemas.openxmlformats.org/officeDocument/2006/relationships/customXml" Target="../ink/ink332.xml"/><Relationship Id="rId135" Type="http://schemas.openxmlformats.org/officeDocument/2006/relationships/customXml" Target="../ink/ink359.xml"/><Relationship Id="rId156" Type="http://schemas.openxmlformats.org/officeDocument/2006/relationships/image" Target="../media/image383.png"/><Relationship Id="rId177" Type="http://schemas.openxmlformats.org/officeDocument/2006/relationships/customXml" Target="../ink/ink380.xml"/><Relationship Id="rId198" Type="http://schemas.openxmlformats.org/officeDocument/2006/relationships/image" Target="../media/image404.png"/><Relationship Id="rId202" Type="http://schemas.openxmlformats.org/officeDocument/2006/relationships/image" Target="../media/image406.png"/><Relationship Id="rId18" Type="http://schemas.openxmlformats.org/officeDocument/2006/relationships/image" Target="../media/image314.png"/><Relationship Id="rId39" Type="http://schemas.openxmlformats.org/officeDocument/2006/relationships/customXml" Target="../ink/ink311.xml"/><Relationship Id="rId50" Type="http://schemas.openxmlformats.org/officeDocument/2006/relationships/image" Target="../media/image330.png"/><Relationship Id="rId104" Type="http://schemas.openxmlformats.org/officeDocument/2006/relationships/image" Target="../media/image357.png"/><Relationship Id="rId125" Type="http://schemas.openxmlformats.org/officeDocument/2006/relationships/customXml" Target="../ink/ink354.xml"/><Relationship Id="rId146" Type="http://schemas.openxmlformats.org/officeDocument/2006/relationships/image" Target="../media/image378.png"/><Relationship Id="rId167" Type="http://schemas.openxmlformats.org/officeDocument/2006/relationships/customXml" Target="../ink/ink375.xml"/><Relationship Id="rId188" Type="http://schemas.openxmlformats.org/officeDocument/2006/relationships/image" Target="../media/image399.png"/><Relationship Id="rId71" Type="http://schemas.openxmlformats.org/officeDocument/2006/relationships/customXml" Target="../ink/ink327.xml"/><Relationship Id="rId92" Type="http://schemas.openxmlformats.org/officeDocument/2006/relationships/image" Target="../media/image351.png"/><Relationship Id="rId213" Type="http://schemas.openxmlformats.org/officeDocument/2006/relationships/customXml" Target="../ink/ink398.xml"/><Relationship Id="rId2" Type="http://schemas.openxmlformats.org/officeDocument/2006/relationships/image" Target="../media/image304.jpeg"/><Relationship Id="rId29" Type="http://schemas.openxmlformats.org/officeDocument/2006/relationships/customXml" Target="../ink/ink306.xml"/><Relationship Id="rId40" Type="http://schemas.openxmlformats.org/officeDocument/2006/relationships/image" Target="../media/image325.png"/><Relationship Id="rId115" Type="http://schemas.openxmlformats.org/officeDocument/2006/relationships/customXml" Target="../ink/ink349.xml"/><Relationship Id="rId136" Type="http://schemas.openxmlformats.org/officeDocument/2006/relationships/image" Target="../media/image373.png"/><Relationship Id="rId157" Type="http://schemas.openxmlformats.org/officeDocument/2006/relationships/customXml" Target="../ink/ink370.xml"/><Relationship Id="rId178" Type="http://schemas.openxmlformats.org/officeDocument/2006/relationships/image" Target="../media/image394.png"/><Relationship Id="rId61" Type="http://schemas.openxmlformats.org/officeDocument/2006/relationships/customXml" Target="../ink/ink322.xml"/><Relationship Id="rId82" Type="http://schemas.openxmlformats.org/officeDocument/2006/relationships/image" Target="../media/image346.png"/><Relationship Id="rId199" Type="http://schemas.openxmlformats.org/officeDocument/2006/relationships/customXml" Target="../ink/ink391.xml"/><Relationship Id="rId203" Type="http://schemas.openxmlformats.org/officeDocument/2006/relationships/customXml" Target="../ink/ink393.xml"/></Relationships>
</file>

<file path=ppt/slides/_rels/slide6.xml.rels><?xml version="1.0" encoding="UTF-8" standalone="yes"?>
<Relationships xmlns="http://schemas.openxmlformats.org/package/2006/relationships"><Relationship Id="rId26" Type="http://schemas.openxmlformats.org/officeDocument/2006/relationships/image" Target="../media/image424.png"/><Relationship Id="rId21" Type="http://schemas.openxmlformats.org/officeDocument/2006/relationships/customXml" Target="../ink/ink408.xml"/><Relationship Id="rId34" Type="http://schemas.openxmlformats.org/officeDocument/2006/relationships/image" Target="../media/image428.png"/><Relationship Id="rId42" Type="http://schemas.openxmlformats.org/officeDocument/2006/relationships/image" Target="../media/image432.png"/><Relationship Id="rId47" Type="http://schemas.openxmlformats.org/officeDocument/2006/relationships/customXml" Target="../ink/ink421.xml"/><Relationship Id="rId50" Type="http://schemas.openxmlformats.org/officeDocument/2006/relationships/image" Target="../media/image436.png"/><Relationship Id="rId55" Type="http://schemas.openxmlformats.org/officeDocument/2006/relationships/customXml" Target="../ink/ink425.xml"/><Relationship Id="rId63" Type="http://schemas.openxmlformats.org/officeDocument/2006/relationships/customXml" Target="../ink/ink429.xml"/><Relationship Id="rId68" Type="http://schemas.openxmlformats.org/officeDocument/2006/relationships/image" Target="../media/image445.png"/><Relationship Id="rId7" Type="http://schemas.openxmlformats.org/officeDocument/2006/relationships/customXml" Target="../ink/ink401.xml"/><Relationship Id="rId2" Type="http://schemas.openxmlformats.org/officeDocument/2006/relationships/notesSlide" Target="../notesSlides/notesSlide5.xml"/><Relationship Id="rId16" Type="http://schemas.openxmlformats.org/officeDocument/2006/relationships/image" Target="../media/image419.png"/><Relationship Id="rId29" Type="http://schemas.openxmlformats.org/officeDocument/2006/relationships/customXml" Target="../ink/ink412.xml"/><Relationship Id="rId11" Type="http://schemas.openxmlformats.org/officeDocument/2006/relationships/customXml" Target="../ink/ink403.xml"/><Relationship Id="rId24" Type="http://schemas.openxmlformats.org/officeDocument/2006/relationships/image" Target="../media/image423.png"/><Relationship Id="rId32" Type="http://schemas.openxmlformats.org/officeDocument/2006/relationships/image" Target="../media/image427.png"/><Relationship Id="rId37" Type="http://schemas.openxmlformats.org/officeDocument/2006/relationships/customXml" Target="../ink/ink416.xml"/><Relationship Id="rId40" Type="http://schemas.openxmlformats.org/officeDocument/2006/relationships/image" Target="../media/image431.png"/><Relationship Id="rId45" Type="http://schemas.openxmlformats.org/officeDocument/2006/relationships/customXml" Target="../ink/ink420.xml"/><Relationship Id="rId53" Type="http://schemas.openxmlformats.org/officeDocument/2006/relationships/customXml" Target="../ink/ink424.xml"/><Relationship Id="rId58" Type="http://schemas.openxmlformats.org/officeDocument/2006/relationships/image" Target="../media/image440.png"/><Relationship Id="rId66" Type="http://schemas.openxmlformats.org/officeDocument/2006/relationships/image" Target="../media/image444.png"/><Relationship Id="rId5" Type="http://schemas.openxmlformats.org/officeDocument/2006/relationships/customXml" Target="../ink/ink400.xml"/><Relationship Id="rId61" Type="http://schemas.openxmlformats.org/officeDocument/2006/relationships/customXml" Target="../ink/ink428.xml"/><Relationship Id="rId19" Type="http://schemas.openxmlformats.org/officeDocument/2006/relationships/customXml" Target="../ink/ink407.xml"/><Relationship Id="rId14" Type="http://schemas.openxmlformats.org/officeDocument/2006/relationships/image" Target="../media/image418.png"/><Relationship Id="rId22" Type="http://schemas.openxmlformats.org/officeDocument/2006/relationships/image" Target="../media/image422.png"/><Relationship Id="rId27" Type="http://schemas.openxmlformats.org/officeDocument/2006/relationships/customXml" Target="../ink/ink411.xml"/><Relationship Id="rId30" Type="http://schemas.openxmlformats.org/officeDocument/2006/relationships/image" Target="../media/image426.png"/><Relationship Id="rId35" Type="http://schemas.openxmlformats.org/officeDocument/2006/relationships/customXml" Target="../ink/ink415.xml"/><Relationship Id="rId43" Type="http://schemas.openxmlformats.org/officeDocument/2006/relationships/customXml" Target="../ink/ink419.xml"/><Relationship Id="rId48" Type="http://schemas.openxmlformats.org/officeDocument/2006/relationships/image" Target="../media/image435.png"/><Relationship Id="rId56" Type="http://schemas.openxmlformats.org/officeDocument/2006/relationships/image" Target="../media/image439.png"/><Relationship Id="rId64" Type="http://schemas.openxmlformats.org/officeDocument/2006/relationships/image" Target="../media/image443.png"/><Relationship Id="rId8" Type="http://schemas.openxmlformats.org/officeDocument/2006/relationships/image" Target="../media/image415.png"/><Relationship Id="rId51" Type="http://schemas.openxmlformats.org/officeDocument/2006/relationships/customXml" Target="../ink/ink423.xml"/><Relationship Id="rId3" Type="http://schemas.openxmlformats.org/officeDocument/2006/relationships/customXml" Target="../ink/ink399.xml"/><Relationship Id="rId12" Type="http://schemas.openxmlformats.org/officeDocument/2006/relationships/image" Target="../media/image417.png"/><Relationship Id="rId17" Type="http://schemas.openxmlformats.org/officeDocument/2006/relationships/customXml" Target="../ink/ink406.xml"/><Relationship Id="rId25" Type="http://schemas.openxmlformats.org/officeDocument/2006/relationships/customXml" Target="../ink/ink410.xml"/><Relationship Id="rId33" Type="http://schemas.openxmlformats.org/officeDocument/2006/relationships/customXml" Target="../ink/ink414.xml"/><Relationship Id="rId38" Type="http://schemas.openxmlformats.org/officeDocument/2006/relationships/image" Target="../media/image430.png"/><Relationship Id="rId46" Type="http://schemas.openxmlformats.org/officeDocument/2006/relationships/image" Target="../media/image434.png"/><Relationship Id="rId59" Type="http://schemas.openxmlformats.org/officeDocument/2006/relationships/customXml" Target="../ink/ink427.xml"/><Relationship Id="rId67" Type="http://schemas.openxmlformats.org/officeDocument/2006/relationships/customXml" Target="../ink/ink431.xml"/><Relationship Id="rId20" Type="http://schemas.openxmlformats.org/officeDocument/2006/relationships/image" Target="../media/image421.png"/><Relationship Id="rId41" Type="http://schemas.openxmlformats.org/officeDocument/2006/relationships/customXml" Target="../ink/ink418.xml"/><Relationship Id="rId54" Type="http://schemas.openxmlformats.org/officeDocument/2006/relationships/image" Target="../media/image438.png"/><Relationship Id="rId62" Type="http://schemas.openxmlformats.org/officeDocument/2006/relationships/image" Target="../media/image442.png"/><Relationship Id="rId1" Type="http://schemas.openxmlformats.org/officeDocument/2006/relationships/slideLayout" Target="../slideLayouts/slideLayout7.xml"/><Relationship Id="rId6" Type="http://schemas.openxmlformats.org/officeDocument/2006/relationships/image" Target="../media/image414.png"/><Relationship Id="rId15" Type="http://schemas.openxmlformats.org/officeDocument/2006/relationships/customXml" Target="../ink/ink405.xml"/><Relationship Id="rId23" Type="http://schemas.openxmlformats.org/officeDocument/2006/relationships/customXml" Target="../ink/ink409.xml"/><Relationship Id="rId28" Type="http://schemas.openxmlformats.org/officeDocument/2006/relationships/image" Target="../media/image425.png"/><Relationship Id="rId36" Type="http://schemas.openxmlformats.org/officeDocument/2006/relationships/image" Target="../media/image429.png"/><Relationship Id="rId49" Type="http://schemas.openxmlformats.org/officeDocument/2006/relationships/customXml" Target="../ink/ink422.xml"/><Relationship Id="rId57" Type="http://schemas.openxmlformats.org/officeDocument/2006/relationships/customXml" Target="../ink/ink426.xml"/><Relationship Id="rId10" Type="http://schemas.openxmlformats.org/officeDocument/2006/relationships/image" Target="../media/image416.png"/><Relationship Id="rId31" Type="http://schemas.openxmlformats.org/officeDocument/2006/relationships/customXml" Target="../ink/ink413.xml"/><Relationship Id="rId44" Type="http://schemas.openxmlformats.org/officeDocument/2006/relationships/image" Target="../media/image433.png"/><Relationship Id="rId52" Type="http://schemas.openxmlformats.org/officeDocument/2006/relationships/image" Target="../media/image437.png"/><Relationship Id="rId60" Type="http://schemas.openxmlformats.org/officeDocument/2006/relationships/image" Target="../media/image441.png"/><Relationship Id="rId65" Type="http://schemas.openxmlformats.org/officeDocument/2006/relationships/customXml" Target="../ink/ink430.xml"/><Relationship Id="rId4" Type="http://schemas.openxmlformats.org/officeDocument/2006/relationships/image" Target="../media/image413.png"/><Relationship Id="rId9" Type="http://schemas.openxmlformats.org/officeDocument/2006/relationships/customXml" Target="../ink/ink402.xml"/><Relationship Id="rId13" Type="http://schemas.openxmlformats.org/officeDocument/2006/relationships/customXml" Target="../ink/ink404.xml"/><Relationship Id="rId18" Type="http://schemas.openxmlformats.org/officeDocument/2006/relationships/image" Target="../media/image420.png"/><Relationship Id="rId39" Type="http://schemas.openxmlformats.org/officeDocument/2006/relationships/customXml" Target="../ink/ink417.xml"/></Relationships>
</file>

<file path=ppt/slides/_rels/slide7.xml.rels><?xml version="1.0" encoding="UTF-8" standalone="yes"?>
<Relationships xmlns="http://schemas.openxmlformats.org/package/2006/relationships"><Relationship Id="rId117" Type="http://schemas.openxmlformats.org/officeDocument/2006/relationships/customXml" Target="../ink/ink486.xml"/><Relationship Id="rId21" Type="http://schemas.openxmlformats.org/officeDocument/2006/relationships/customXml" Target="../ink/ink438.xml"/><Relationship Id="rId63" Type="http://schemas.openxmlformats.org/officeDocument/2006/relationships/customXml" Target="../ink/ink459.xml"/><Relationship Id="rId159" Type="http://schemas.openxmlformats.org/officeDocument/2006/relationships/customXml" Target="../ink/ink507.xml"/><Relationship Id="rId170" Type="http://schemas.openxmlformats.org/officeDocument/2006/relationships/image" Target="../media/image529.png"/><Relationship Id="rId191" Type="http://schemas.openxmlformats.org/officeDocument/2006/relationships/customXml" Target="../ink/ink523.xml"/><Relationship Id="rId205" Type="http://schemas.openxmlformats.org/officeDocument/2006/relationships/customXml" Target="../ink/ink530.xml"/><Relationship Id="rId226" Type="http://schemas.openxmlformats.org/officeDocument/2006/relationships/image" Target="../media/image557.png"/><Relationship Id="rId247" Type="http://schemas.openxmlformats.org/officeDocument/2006/relationships/customXml" Target="../ink/ink551.xml"/><Relationship Id="rId107" Type="http://schemas.openxmlformats.org/officeDocument/2006/relationships/customXml" Target="../ink/ink481.xml"/><Relationship Id="rId11" Type="http://schemas.openxmlformats.org/officeDocument/2006/relationships/customXml" Target="../ink/ink433.xml"/><Relationship Id="rId32" Type="http://schemas.openxmlformats.org/officeDocument/2006/relationships/image" Target="../media/image461.png"/><Relationship Id="rId53" Type="http://schemas.openxmlformats.org/officeDocument/2006/relationships/customXml" Target="../ink/ink454.xml"/><Relationship Id="rId74" Type="http://schemas.openxmlformats.org/officeDocument/2006/relationships/image" Target="../media/image482.png"/><Relationship Id="rId128" Type="http://schemas.openxmlformats.org/officeDocument/2006/relationships/image" Target="../media/image508.png"/><Relationship Id="rId149" Type="http://schemas.openxmlformats.org/officeDocument/2006/relationships/customXml" Target="../ink/ink502.xml"/><Relationship Id="rId5" Type="http://schemas.openxmlformats.org/officeDocument/2006/relationships/oleObject" Target="../embeddings/oleObject4.bin"/><Relationship Id="rId95" Type="http://schemas.openxmlformats.org/officeDocument/2006/relationships/customXml" Target="../ink/ink475.xml"/><Relationship Id="rId160" Type="http://schemas.openxmlformats.org/officeDocument/2006/relationships/image" Target="../media/image524.png"/><Relationship Id="rId181" Type="http://schemas.openxmlformats.org/officeDocument/2006/relationships/customXml" Target="../ink/ink518.xml"/><Relationship Id="rId216" Type="http://schemas.openxmlformats.org/officeDocument/2006/relationships/image" Target="../media/image552.png"/><Relationship Id="rId237" Type="http://schemas.openxmlformats.org/officeDocument/2006/relationships/customXml" Target="../ink/ink546.xml"/><Relationship Id="rId258" Type="http://schemas.openxmlformats.org/officeDocument/2006/relationships/image" Target="../media/image573.png"/><Relationship Id="rId22" Type="http://schemas.openxmlformats.org/officeDocument/2006/relationships/image" Target="../media/image456.png"/><Relationship Id="rId43" Type="http://schemas.openxmlformats.org/officeDocument/2006/relationships/customXml" Target="../ink/ink449.xml"/><Relationship Id="rId64" Type="http://schemas.openxmlformats.org/officeDocument/2006/relationships/image" Target="../media/image477.png"/><Relationship Id="rId118" Type="http://schemas.openxmlformats.org/officeDocument/2006/relationships/image" Target="../media/image503.png"/><Relationship Id="rId139" Type="http://schemas.openxmlformats.org/officeDocument/2006/relationships/customXml" Target="../ink/ink497.xml"/><Relationship Id="rId85" Type="http://schemas.openxmlformats.org/officeDocument/2006/relationships/customXml" Target="../ink/ink470.xml"/><Relationship Id="rId150" Type="http://schemas.openxmlformats.org/officeDocument/2006/relationships/image" Target="../media/image519.png"/><Relationship Id="rId171" Type="http://schemas.openxmlformats.org/officeDocument/2006/relationships/customXml" Target="../ink/ink513.xml"/><Relationship Id="rId192" Type="http://schemas.openxmlformats.org/officeDocument/2006/relationships/image" Target="../media/image540.png"/><Relationship Id="rId206" Type="http://schemas.openxmlformats.org/officeDocument/2006/relationships/image" Target="../media/image547.png"/><Relationship Id="rId227" Type="http://schemas.openxmlformats.org/officeDocument/2006/relationships/customXml" Target="../ink/ink541.xml"/><Relationship Id="rId248" Type="http://schemas.openxmlformats.org/officeDocument/2006/relationships/image" Target="../media/image568.png"/><Relationship Id="rId12" Type="http://schemas.openxmlformats.org/officeDocument/2006/relationships/image" Target="../media/image451.png"/><Relationship Id="rId33" Type="http://schemas.openxmlformats.org/officeDocument/2006/relationships/customXml" Target="../ink/ink444.xml"/><Relationship Id="rId108" Type="http://schemas.openxmlformats.org/officeDocument/2006/relationships/image" Target="../media/image499.png"/><Relationship Id="rId129" Type="http://schemas.openxmlformats.org/officeDocument/2006/relationships/customXml" Target="../ink/ink492.xml"/><Relationship Id="rId54" Type="http://schemas.openxmlformats.org/officeDocument/2006/relationships/image" Target="../media/image472.png"/><Relationship Id="rId75" Type="http://schemas.openxmlformats.org/officeDocument/2006/relationships/customXml" Target="../ink/ink465.xml"/><Relationship Id="rId96" Type="http://schemas.openxmlformats.org/officeDocument/2006/relationships/image" Target="../media/image493.png"/><Relationship Id="rId140" Type="http://schemas.openxmlformats.org/officeDocument/2006/relationships/image" Target="../media/image514.png"/><Relationship Id="rId161" Type="http://schemas.openxmlformats.org/officeDocument/2006/relationships/customXml" Target="../ink/ink508.xml"/><Relationship Id="rId182" Type="http://schemas.openxmlformats.org/officeDocument/2006/relationships/image" Target="../media/image535.png"/><Relationship Id="rId217" Type="http://schemas.openxmlformats.org/officeDocument/2006/relationships/customXml" Target="../ink/ink536.xml"/><Relationship Id="rId6" Type="http://schemas.openxmlformats.org/officeDocument/2006/relationships/image" Target="../media/image448.emf"/><Relationship Id="rId238" Type="http://schemas.openxmlformats.org/officeDocument/2006/relationships/image" Target="../media/image563.png"/><Relationship Id="rId259" Type="http://schemas.openxmlformats.org/officeDocument/2006/relationships/customXml" Target="../ink/ink557.xml"/><Relationship Id="rId23" Type="http://schemas.openxmlformats.org/officeDocument/2006/relationships/customXml" Target="../ink/ink439.xml"/><Relationship Id="rId119" Type="http://schemas.openxmlformats.org/officeDocument/2006/relationships/customXml" Target="../ink/ink487.xml"/><Relationship Id="rId44" Type="http://schemas.openxmlformats.org/officeDocument/2006/relationships/image" Target="../media/image467.png"/><Relationship Id="rId65" Type="http://schemas.openxmlformats.org/officeDocument/2006/relationships/customXml" Target="../ink/ink460.xml"/><Relationship Id="rId86" Type="http://schemas.openxmlformats.org/officeDocument/2006/relationships/image" Target="../media/image488.png"/><Relationship Id="rId130" Type="http://schemas.openxmlformats.org/officeDocument/2006/relationships/image" Target="../media/image509.png"/><Relationship Id="rId151" Type="http://schemas.openxmlformats.org/officeDocument/2006/relationships/customXml" Target="../ink/ink503.xml"/><Relationship Id="rId172" Type="http://schemas.openxmlformats.org/officeDocument/2006/relationships/image" Target="../media/image530.png"/><Relationship Id="rId193" Type="http://schemas.openxmlformats.org/officeDocument/2006/relationships/customXml" Target="../ink/ink524.xml"/><Relationship Id="rId207" Type="http://schemas.openxmlformats.org/officeDocument/2006/relationships/customXml" Target="../ink/ink531.xml"/><Relationship Id="rId228" Type="http://schemas.openxmlformats.org/officeDocument/2006/relationships/image" Target="../media/image558.png"/><Relationship Id="rId249" Type="http://schemas.openxmlformats.org/officeDocument/2006/relationships/customXml" Target="../ink/ink552.xml"/><Relationship Id="rId13" Type="http://schemas.openxmlformats.org/officeDocument/2006/relationships/customXml" Target="../ink/ink434.xml"/><Relationship Id="rId109" Type="http://schemas.openxmlformats.org/officeDocument/2006/relationships/customXml" Target="../ink/ink482.xml"/><Relationship Id="rId260" Type="http://schemas.openxmlformats.org/officeDocument/2006/relationships/image" Target="../media/image574.png"/><Relationship Id="rId34" Type="http://schemas.openxmlformats.org/officeDocument/2006/relationships/image" Target="../media/image462.png"/><Relationship Id="rId55" Type="http://schemas.openxmlformats.org/officeDocument/2006/relationships/customXml" Target="../ink/ink455.xml"/><Relationship Id="rId76" Type="http://schemas.openxmlformats.org/officeDocument/2006/relationships/image" Target="../media/image483.png"/><Relationship Id="rId97" Type="http://schemas.openxmlformats.org/officeDocument/2006/relationships/customXml" Target="../ink/ink476.xml"/><Relationship Id="rId120" Type="http://schemas.openxmlformats.org/officeDocument/2006/relationships/image" Target="../media/image504.png"/><Relationship Id="rId141" Type="http://schemas.openxmlformats.org/officeDocument/2006/relationships/customXml" Target="../ink/ink498.xml"/><Relationship Id="rId7" Type="http://schemas.openxmlformats.org/officeDocument/2006/relationships/oleObject" Target="../embeddings/oleObject5.bin"/><Relationship Id="rId162" Type="http://schemas.openxmlformats.org/officeDocument/2006/relationships/image" Target="../media/image525.png"/><Relationship Id="rId183" Type="http://schemas.openxmlformats.org/officeDocument/2006/relationships/customXml" Target="../ink/ink519.xml"/><Relationship Id="rId218" Type="http://schemas.openxmlformats.org/officeDocument/2006/relationships/image" Target="../media/image553.png"/><Relationship Id="rId239" Type="http://schemas.openxmlformats.org/officeDocument/2006/relationships/customXml" Target="../ink/ink547.xml"/><Relationship Id="rId250" Type="http://schemas.openxmlformats.org/officeDocument/2006/relationships/image" Target="../media/image569.png"/><Relationship Id="rId24" Type="http://schemas.openxmlformats.org/officeDocument/2006/relationships/image" Target="../media/image457.png"/><Relationship Id="rId45" Type="http://schemas.openxmlformats.org/officeDocument/2006/relationships/customXml" Target="../ink/ink450.xml"/><Relationship Id="rId66" Type="http://schemas.openxmlformats.org/officeDocument/2006/relationships/image" Target="../media/image478.png"/><Relationship Id="rId87" Type="http://schemas.openxmlformats.org/officeDocument/2006/relationships/customXml" Target="../ink/ink471.xml"/><Relationship Id="rId110" Type="http://schemas.openxmlformats.org/officeDocument/2006/relationships/image" Target="../media/image500.png"/><Relationship Id="rId131" Type="http://schemas.openxmlformats.org/officeDocument/2006/relationships/customXml" Target="../ink/ink493.xml"/><Relationship Id="rId152" Type="http://schemas.openxmlformats.org/officeDocument/2006/relationships/image" Target="../media/image520.png"/><Relationship Id="rId173" Type="http://schemas.openxmlformats.org/officeDocument/2006/relationships/customXml" Target="../ink/ink514.xml"/><Relationship Id="rId194" Type="http://schemas.openxmlformats.org/officeDocument/2006/relationships/image" Target="../media/image541.png"/><Relationship Id="rId208" Type="http://schemas.openxmlformats.org/officeDocument/2006/relationships/image" Target="../media/image548.png"/><Relationship Id="rId229" Type="http://schemas.openxmlformats.org/officeDocument/2006/relationships/customXml" Target="../ink/ink542.xml"/><Relationship Id="rId240" Type="http://schemas.openxmlformats.org/officeDocument/2006/relationships/image" Target="../media/image564.png"/><Relationship Id="rId261" Type="http://schemas.openxmlformats.org/officeDocument/2006/relationships/customXml" Target="../ink/ink558.xml"/><Relationship Id="rId14" Type="http://schemas.openxmlformats.org/officeDocument/2006/relationships/image" Target="../media/image452.png"/><Relationship Id="rId35" Type="http://schemas.openxmlformats.org/officeDocument/2006/relationships/customXml" Target="../ink/ink445.xml"/><Relationship Id="rId56" Type="http://schemas.openxmlformats.org/officeDocument/2006/relationships/image" Target="../media/image473.png"/><Relationship Id="rId77" Type="http://schemas.openxmlformats.org/officeDocument/2006/relationships/customXml" Target="../ink/ink466.xml"/><Relationship Id="rId100" Type="http://schemas.openxmlformats.org/officeDocument/2006/relationships/image" Target="../media/image495.png"/><Relationship Id="rId8" Type="http://schemas.openxmlformats.org/officeDocument/2006/relationships/image" Target="../media/image449.emf"/><Relationship Id="rId98" Type="http://schemas.openxmlformats.org/officeDocument/2006/relationships/image" Target="../media/image494.png"/><Relationship Id="rId121" Type="http://schemas.openxmlformats.org/officeDocument/2006/relationships/customXml" Target="../ink/ink488.xml"/><Relationship Id="rId142" Type="http://schemas.openxmlformats.org/officeDocument/2006/relationships/image" Target="../media/image515.png"/><Relationship Id="rId163" Type="http://schemas.openxmlformats.org/officeDocument/2006/relationships/customXml" Target="../ink/ink509.xml"/><Relationship Id="rId184" Type="http://schemas.openxmlformats.org/officeDocument/2006/relationships/image" Target="../media/image536.png"/><Relationship Id="rId219" Type="http://schemas.openxmlformats.org/officeDocument/2006/relationships/customXml" Target="../ink/ink537.xml"/><Relationship Id="rId230" Type="http://schemas.openxmlformats.org/officeDocument/2006/relationships/image" Target="../media/image559.png"/><Relationship Id="rId251" Type="http://schemas.openxmlformats.org/officeDocument/2006/relationships/customXml" Target="../ink/ink553.xml"/><Relationship Id="rId25" Type="http://schemas.openxmlformats.org/officeDocument/2006/relationships/customXml" Target="../ink/ink440.xml"/><Relationship Id="rId46" Type="http://schemas.openxmlformats.org/officeDocument/2006/relationships/image" Target="../media/image468.png"/><Relationship Id="rId67" Type="http://schemas.openxmlformats.org/officeDocument/2006/relationships/customXml" Target="../ink/ink461.xml"/><Relationship Id="rId88" Type="http://schemas.openxmlformats.org/officeDocument/2006/relationships/image" Target="../media/image489.png"/><Relationship Id="rId111" Type="http://schemas.openxmlformats.org/officeDocument/2006/relationships/customXml" Target="../ink/ink483.xml"/><Relationship Id="rId132" Type="http://schemas.openxmlformats.org/officeDocument/2006/relationships/image" Target="../media/image510.png"/><Relationship Id="rId153" Type="http://schemas.openxmlformats.org/officeDocument/2006/relationships/customXml" Target="../ink/ink504.xml"/><Relationship Id="rId174" Type="http://schemas.openxmlformats.org/officeDocument/2006/relationships/image" Target="../media/image531.png"/><Relationship Id="rId195" Type="http://schemas.openxmlformats.org/officeDocument/2006/relationships/customXml" Target="../ink/ink525.xml"/><Relationship Id="rId209" Type="http://schemas.openxmlformats.org/officeDocument/2006/relationships/customXml" Target="../ink/ink532.xml"/><Relationship Id="rId220" Type="http://schemas.openxmlformats.org/officeDocument/2006/relationships/image" Target="../media/image554.png"/><Relationship Id="rId241" Type="http://schemas.openxmlformats.org/officeDocument/2006/relationships/customXml" Target="../ink/ink548.xml"/><Relationship Id="rId15" Type="http://schemas.openxmlformats.org/officeDocument/2006/relationships/customXml" Target="../ink/ink435.xml"/><Relationship Id="rId36" Type="http://schemas.openxmlformats.org/officeDocument/2006/relationships/image" Target="../media/image463.png"/><Relationship Id="rId57" Type="http://schemas.openxmlformats.org/officeDocument/2006/relationships/customXml" Target="../ink/ink456.xml"/><Relationship Id="rId262" Type="http://schemas.openxmlformats.org/officeDocument/2006/relationships/image" Target="../media/image575.png"/><Relationship Id="rId78" Type="http://schemas.openxmlformats.org/officeDocument/2006/relationships/image" Target="../media/image484.png"/><Relationship Id="rId99" Type="http://schemas.openxmlformats.org/officeDocument/2006/relationships/customXml" Target="../ink/ink477.xml"/><Relationship Id="rId101" Type="http://schemas.openxmlformats.org/officeDocument/2006/relationships/customXml" Target="../ink/ink478.xml"/><Relationship Id="rId122" Type="http://schemas.openxmlformats.org/officeDocument/2006/relationships/image" Target="../media/image505.png"/><Relationship Id="rId143" Type="http://schemas.openxmlformats.org/officeDocument/2006/relationships/customXml" Target="../ink/ink499.xml"/><Relationship Id="rId164" Type="http://schemas.openxmlformats.org/officeDocument/2006/relationships/image" Target="../media/image526.png"/><Relationship Id="rId185" Type="http://schemas.openxmlformats.org/officeDocument/2006/relationships/customXml" Target="../ink/ink520.xml"/><Relationship Id="rId9" Type="http://schemas.openxmlformats.org/officeDocument/2006/relationships/customXml" Target="../ink/ink432.xml"/><Relationship Id="rId210" Type="http://schemas.openxmlformats.org/officeDocument/2006/relationships/image" Target="../media/image549.png"/><Relationship Id="rId26" Type="http://schemas.openxmlformats.org/officeDocument/2006/relationships/image" Target="../media/image458.png"/><Relationship Id="rId231" Type="http://schemas.openxmlformats.org/officeDocument/2006/relationships/customXml" Target="../ink/ink543.xml"/><Relationship Id="rId252" Type="http://schemas.openxmlformats.org/officeDocument/2006/relationships/image" Target="../media/image570.png"/><Relationship Id="rId47" Type="http://schemas.openxmlformats.org/officeDocument/2006/relationships/customXml" Target="../ink/ink451.xml"/><Relationship Id="rId68" Type="http://schemas.openxmlformats.org/officeDocument/2006/relationships/image" Target="../media/image479.png"/><Relationship Id="rId89" Type="http://schemas.openxmlformats.org/officeDocument/2006/relationships/customXml" Target="../ink/ink472.xml"/><Relationship Id="rId112" Type="http://schemas.openxmlformats.org/officeDocument/2006/relationships/image" Target="../media/image269.png"/><Relationship Id="rId133" Type="http://schemas.openxmlformats.org/officeDocument/2006/relationships/customXml" Target="../ink/ink494.xml"/><Relationship Id="rId154" Type="http://schemas.openxmlformats.org/officeDocument/2006/relationships/image" Target="../media/image521.png"/><Relationship Id="rId175" Type="http://schemas.openxmlformats.org/officeDocument/2006/relationships/customXml" Target="../ink/ink515.xml"/><Relationship Id="rId196" Type="http://schemas.openxmlformats.org/officeDocument/2006/relationships/image" Target="../media/image542.png"/><Relationship Id="rId200" Type="http://schemas.openxmlformats.org/officeDocument/2006/relationships/image" Target="../media/image544.png"/><Relationship Id="rId16" Type="http://schemas.openxmlformats.org/officeDocument/2006/relationships/image" Target="../media/image453.png"/><Relationship Id="rId221" Type="http://schemas.openxmlformats.org/officeDocument/2006/relationships/customXml" Target="../ink/ink538.xml"/><Relationship Id="rId242" Type="http://schemas.openxmlformats.org/officeDocument/2006/relationships/image" Target="../media/image565.png"/><Relationship Id="rId263" Type="http://schemas.openxmlformats.org/officeDocument/2006/relationships/customXml" Target="../ink/ink559.xml"/><Relationship Id="rId37" Type="http://schemas.openxmlformats.org/officeDocument/2006/relationships/customXml" Target="../ink/ink446.xml"/><Relationship Id="rId58" Type="http://schemas.openxmlformats.org/officeDocument/2006/relationships/image" Target="../media/image474.png"/><Relationship Id="rId79" Type="http://schemas.openxmlformats.org/officeDocument/2006/relationships/customXml" Target="../ink/ink467.xml"/><Relationship Id="rId102" Type="http://schemas.openxmlformats.org/officeDocument/2006/relationships/image" Target="../media/image496.png"/><Relationship Id="rId123" Type="http://schemas.openxmlformats.org/officeDocument/2006/relationships/customXml" Target="../ink/ink489.xml"/><Relationship Id="rId144" Type="http://schemas.openxmlformats.org/officeDocument/2006/relationships/image" Target="../media/image516.png"/><Relationship Id="rId90" Type="http://schemas.openxmlformats.org/officeDocument/2006/relationships/image" Target="../media/image490.png"/><Relationship Id="rId165" Type="http://schemas.openxmlformats.org/officeDocument/2006/relationships/customXml" Target="../ink/ink510.xml"/><Relationship Id="rId186" Type="http://schemas.openxmlformats.org/officeDocument/2006/relationships/image" Target="../media/image537.png"/><Relationship Id="rId211" Type="http://schemas.openxmlformats.org/officeDocument/2006/relationships/customXml" Target="../ink/ink533.xml"/><Relationship Id="rId232" Type="http://schemas.openxmlformats.org/officeDocument/2006/relationships/image" Target="../media/image560.png"/><Relationship Id="rId253" Type="http://schemas.openxmlformats.org/officeDocument/2006/relationships/customXml" Target="../ink/ink554.xml"/><Relationship Id="rId27" Type="http://schemas.openxmlformats.org/officeDocument/2006/relationships/customXml" Target="../ink/ink441.xml"/><Relationship Id="rId48" Type="http://schemas.openxmlformats.org/officeDocument/2006/relationships/image" Target="../media/image469.png"/><Relationship Id="rId69" Type="http://schemas.openxmlformats.org/officeDocument/2006/relationships/customXml" Target="../ink/ink462.xml"/><Relationship Id="rId113" Type="http://schemas.openxmlformats.org/officeDocument/2006/relationships/customXml" Target="../ink/ink484.xml"/><Relationship Id="rId134" Type="http://schemas.openxmlformats.org/officeDocument/2006/relationships/image" Target="../media/image511.png"/><Relationship Id="rId80" Type="http://schemas.openxmlformats.org/officeDocument/2006/relationships/image" Target="../media/image485.png"/><Relationship Id="rId155" Type="http://schemas.openxmlformats.org/officeDocument/2006/relationships/customXml" Target="../ink/ink505.xml"/><Relationship Id="rId176" Type="http://schemas.openxmlformats.org/officeDocument/2006/relationships/image" Target="../media/image532.png"/><Relationship Id="rId197" Type="http://schemas.openxmlformats.org/officeDocument/2006/relationships/customXml" Target="../ink/ink526.xml"/><Relationship Id="rId201" Type="http://schemas.openxmlformats.org/officeDocument/2006/relationships/customXml" Target="../ink/ink528.xml"/><Relationship Id="rId222" Type="http://schemas.openxmlformats.org/officeDocument/2006/relationships/image" Target="../media/image555.png"/><Relationship Id="rId243" Type="http://schemas.openxmlformats.org/officeDocument/2006/relationships/customXml" Target="../ink/ink549.xml"/><Relationship Id="rId264" Type="http://schemas.openxmlformats.org/officeDocument/2006/relationships/image" Target="../media/image576.png"/><Relationship Id="rId17" Type="http://schemas.openxmlformats.org/officeDocument/2006/relationships/customXml" Target="../ink/ink436.xml"/><Relationship Id="rId38" Type="http://schemas.openxmlformats.org/officeDocument/2006/relationships/image" Target="../media/image464.png"/><Relationship Id="rId59" Type="http://schemas.openxmlformats.org/officeDocument/2006/relationships/customXml" Target="../ink/ink457.xml"/><Relationship Id="rId103" Type="http://schemas.openxmlformats.org/officeDocument/2006/relationships/customXml" Target="../ink/ink479.xml"/><Relationship Id="rId124" Type="http://schemas.openxmlformats.org/officeDocument/2006/relationships/image" Target="../media/image506.png"/><Relationship Id="rId70" Type="http://schemas.openxmlformats.org/officeDocument/2006/relationships/image" Target="../media/image480.png"/><Relationship Id="rId91" Type="http://schemas.openxmlformats.org/officeDocument/2006/relationships/customXml" Target="../ink/ink473.xml"/><Relationship Id="rId145" Type="http://schemas.openxmlformats.org/officeDocument/2006/relationships/customXml" Target="../ink/ink500.xml"/><Relationship Id="rId166" Type="http://schemas.openxmlformats.org/officeDocument/2006/relationships/image" Target="../media/image527.png"/><Relationship Id="rId187" Type="http://schemas.openxmlformats.org/officeDocument/2006/relationships/customXml" Target="../ink/ink521.xml"/><Relationship Id="rId1" Type="http://schemas.openxmlformats.org/officeDocument/2006/relationships/slideLayout" Target="../slideLayouts/slideLayout7.xml"/><Relationship Id="rId212" Type="http://schemas.openxmlformats.org/officeDocument/2006/relationships/image" Target="../media/image550.png"/><Relationship Id="rId233" Type="http://schemas.openxmlformats.org/officeDocument/2006/relationships/customXml" Target="../ink/ink544.xml"/><Relationship Id="rId254" Type="http://schemas.openxmlformats.org/officeDocument/2006/relationships/image" Target="../media/image571.png"/><Relationship Id="rId28" Type="http://schemas.openxmlformats.org/officeDocument/2006/relationships/image" Target="../media/image459.png"/><Relationship Id="rId49" Type="http://schemas.openxmlformats.org/officeDocument/2006/relationships/customXml" Target="../ink/ink452.xml"/><Relationship Id="rId114" Type="http://schemas.openxmlformats.org/officeDocument/2006/relationships/image" Target="../media/image501.png"/><Relationship Id="rId60" Type="http://schemas.openxmlformats.org/officeDocument/2006/relationships/image" Target="../media/image475.png"/><Relationship Id="rId81" Type="http://schemas.openxmlformats.org/officeDocument/2006/relationships/customXml" Target="../ink/ink468.xml"/><Relationship Id="rId135" Type="http://schemas.openxmlformats.org/officeDocument/2006/relationships/customXml" Target="../ink/ink495.xml"/><Relationship Id="rId156" Type="http://schemas.openxmlformats.org/officeDocument/2006/relationships/image" Target="../media/image522.png"/><Relationship Id="rId177" Type="http://schemas.openxmlformats.org/officeDocument/2006/relationships/customXml" Target="../ink/ink516.xml"/><Relationship Id="rId198" Type="http://schemas.openxmlformats.org/officeDocument/2006/relationships/image" Target="../media/image543.png"/><Relationship Id="rId202" Type="http://schemas.openxmlformats.org/officeDocument/2006/relationships/image" Target="../media/image545.png"/><Relationship Id="rId223" Type="http://schemas.openxmlformats.org/officeDocument/2006/relationships/customXml" Target="../ink/ink539.xml"/><Relationship Id="rId244" Type="http://schemas.openxmlformats.org/officeDocument/2006/relationships/image" Target="../media/image566.png"/><Relationship Id="rId18" Type="http://schemas.openxmlformats.org/officeDocument/2006/relationships/image" Target="../media/image454.png"/><Relationship Id="rId39" Type="http://schemas.openxmlformats.org/officeDocument/2006/relationships/customXml" Target="../ink/ink447.xml"/><Relationship Id="rId50" Type="http://schemas.openxmlformats.org/officeDocument/2006/relationships/image" Target="../media/image470.png"/><Relationship Id="rId104" Type="http://schemas.openxmlformats.org/officeDocument/2006/relationships/image" Target="../media/image497.png"/><Relationship Id="rId125" Type="http://schemas.openxmlformats.org/officeDocument/2006/relationships/customXml" Target="../ink/ink490.xml"/><Relationship Id="rId146" Type="http://schemas.openxmlformats.org/officeDocument/2006/relationships/image" Target="../media/image517.png"/><Relationship Id="rId167" Type="http://schemas.openxmlformats.org/officeDocument/2006/relationships/customXml" Target="../ink/ink511.xml"/><Relationship Id="rId188" Type="http://schemas.openxmlformats.org/officeDocument/2006/relationships/image" Target="../media/image538.png"/><Relationship Id="rId71" Type="http://schemas.openxmlformats.org/officeDocument/2006/relationships/customXml" Target="../ink/ink463.xml"/><Relationship Id="rId92" Type="http://schemas.openxmlformats.org/officeDocument/2006/relationships/image" Target="../media/image491.png"/><Relationship Id="rId213" Type="http://schemas.openxmlformats.org/officeDocument/2006/relationships/customXml" Target="../ink/ink534.xml"/><Relationship Id="rId234" Type="http://schemas.openxmlformats.org/officeDocument/2006/relationships/image" Target="../media/image561.png"/><Relationship Id="rId2" Type="http://schemas.openxmlformats.org/officeDocument/2006/relationships/notesSlide" Target="../notesSlides/notesSlide6.xml"/><Relationship Id="rId29" Type="http://schemas.openxmlformats.org/officeDocument/2006/relationships/customXml" Target="../ink/ink442.xml"/><Relationship Id="rId255" Type="http://schemas.openxmlformats.org/officeDocument/2006/relationships/customXml" Target="../ink/ink555.xml"/><Relationship Id="rId40" Type="http://schemas.openxmlformats.org/officeDocument/2006/relationships/image" Target="../media/image465.png"/><Relationship Id="rId115" Type="http://schemas.openxmlformats.org/officeDocument/2006/relationships/customXml" Target="../ink/ink485.xml"/><Relationship Id="rId136" Type="http://schemas.openxmlformats.org/officeDocument/2006/relationships/image" Target="../media/image512.png"/><Relationship Id="rId157" Type="http://schemas.openxmlformats.org/officeDocument/2006/relationships/customXml" Target="../ink/ink506.xml"/><Relationship Id="rId178" Type="http://schemas.openxmlformats.org/officeDocument/2006/relationships/image" Target="../media/image533.png"/><Relationship Id="rId61" Type="http://schemas.openxmlformats.org/officeDocument/2006/relationships/customXml" Target="../ink/ink458.xml"/><Relationship Id="rId82" Type="http://schemas.openxmlformats.org/officeDocument/2006/relationships/image" Target="../media/image486.png"/><Relationship Id="rId199" Type="http://schemas.openxmlformats.org/officeDocument/2006/relationships/customXml" Target="../ink/ink527.xml"/><Relationship Id="rId203" Type="http://schemas.openxmlformats.org/officeDocument/2006/relationships/customXml" Target="../ink/ink529.xml"/><Relationship Id="rId19" Type="http://schemas.openxmlformats.org/officeDocument/2006/relationships/customXml" Target="../ink/ink437.xml"/><Relationship Id="rId224" Type="http://schemas.openxmlformats.org/officeDocument/2006/relationships/image" Target="../media/image556.png"/><Relationship Id="rId245" Type="http://schemas.openxmlformats.org/officeDocument/2006/relationships/customXml" Target="../ink/ink550.xml"/><Relationship Id="rId30" Type="http://schemas.openxmlformats.org/officeDocument/2006/relationships/image" Target="../media/image460.png"/><Relationship Id="rId105" Type="http://schemas.openxmlformats.org/officeDocument/2006/relationships/customXml" Target="../ink/ink480.xml"/><Relationship Id="rId126" Type="http://schemas.openxmlformats.org/officeDocument/2006/relationships/image" Target="../media/image507.png"/><Relationship Id="rId147" Type="http://schemas.openxmlformats.org/officeDocument/2006/relationships/customXml" Target="../ink/ink501.xml"/><Relationship Id="rId168" Type="http://schemas.openxmlformats.org/officeDocument/2006/relationships/image" Target="../media/image528.png"/><Relationship Id="rId51" Type="http://schemas.openxmlformats.org/officeDocument/2006/relationships/customXml" Target="../ink/ink453.xml"/><Relationship Id="rId72" Type="http://schemas.openxmlformats.org/officeDocument/2006/relationships/image" Target="../media/image481.png"/><Relationship Id="rId93" Type="http://schemas.openxmlformats.org/officeDocument/2006/relationships/customXml" Target="../ink/ink474.xml"/><Relationship Id="rId189" Type="http://schemas.openxmlformats.org/officeDocument/2006/relationships/customXml" Target="../ink/ink522.xml"/><Relationship Id="rId3" Type="http://schemas.openxmlformats.org/officeDocument/2006/relationships/image" Target="../media/image446.png"/><Relationship Id="rId214" Type="http://schemas.openxmlformats.org/officeDocument/2006/relationships/image" Target="../media/image551.png"/><Relationship Id="rId235" Type="http://schemas.openxmlformats.org/officeDocument/2006/relationships/customXml" Target="../ink/ink545.xml"/><Relationship Id="rId256" Type="http://schemas.openxmlformats.org/officeDocument/2006/relationships/image" Target="../media/image572.png"/><Relationship Id="rId116" Type="http://schemas.openxmlformats.org/officeDocument/2006/relationships/image" Target="../media/image502.png"/><Relationship Id="rId137" Type="http://schemas.openxmlformats.org/officeDocument/2006/relationships/customXml" Target="../ink/ink496.xml"/><Relationship Id="rId158" Type="http://schemas.openxmlformats.org/officeDocument/2006/relationships/image" Target="../media/image523.png"/><Relationship Id="rId20" Type="http://schemas.openxmlformats.org/officeDocument/2006/relationships/image" Target="../media/image455.png"/><Relationship Id="rId41" Type="http://schemas.openxmlformats.org/officeDocument/2006/relationships/customXml" Target="../ink/ink448.xml"/><Relationship Id="rId62" Type="http://schemas.openxmlformats.org/officeDocument/2006/relationships/image" Target="../media/image476.png"/><Relationship Id="rId83" Type="http://schemas.openxmlformats.org/officeDocument/2006/relationships/customXml" Target="../ink/ink469.xml"/><Relationship Id="rId179" Type="http://schemas.openxmlformats.org/officeDocument/2006/relationships/customXml" Target="../ink/ink517.xml"/><Relationship Id="rId190" Type="http://schemas.openxmlformats.org/officeDocument/2006/relationships/image" Target="../media/image539.png"/><Relationship Id="rId204" Type="http://schemas.openxmlformats.org/officeDocument/2006/relationships/image" Target="../media/image546.png"/><Relationship Id="rId225" Type="http://schemas.openxmlformats.org/officeDocument/2006/relationships/customXml" Target="../ink/ink540.xml"/><Relationship Id="rId246" Type="http://schemas.openxmlformats.org/officeDocument/2006/relationships/image" Target="../media/image567.png"/><Relationship Id="rId106" Type="http://schemas.openxmlformats.org/officeDocument/2006/relationships/image" Target="../media/image498.png"/><Relationship Id="rId127" Type="http://schemas.openxmlformats.org/officeDocument/2006/relationships/customXml" Target="../ink/ink491.xml"/><Relationship Id="rId10" Type="http://schemas.openxmlformats.org/officeDocument/2006/relationships/image" Target="../media/image450.png"/><Relationship Id="rId31" Type="http://schemas.openxmlformats.org/officeDocument/2006/relationships/customXml" Target="../ink/ink443.xml"/><Relationship Id="rId52" Type="http://schemas.openxmlformats.org/officeDocument/2006/relationships/image" Target="../media/image471.png"/><Relationship Id="rId73" Type="http://schemas.openxmlformats.org/officeDocument/2006/relationships/customXml" Target="../ink/ink464.xml"/><Relationship Id="rId94" Type="http://schemas.openxmlformats.org/officeDocument/2006/relationships/image" Target="../media/image492.png"/><Relationship Id="rId148" Type="http://schemas.openxmlformats.org/officeDocument/2006/relationships/image" Target="../media/image518.png"/><Relationship Id="rId169" Type="http://schemas.openxmlformats.org/officeDocument/2006/relationships/customXml" Target="../ink/ink512.xml"/><Relationship Id="rId4" Type="http://schemas.openxmlformats.org/officeDocument/2006/relationships/image" Target="../media/image447.png"/><Relationship Id="rId180" Type="http://schemas.openxmlformats.org/officeDocument/2006/relationships/image" Target="../media/image534.png"/><Relationship Id="rId215" Type="http://schemas.openxmlformats.org/officeDocument/2006/relationships/customXml" Target="../ink/ink535.xml"/><Relationship Id="rId236" Type="http://schemas.openxmlformats.org/officeDocument/2006/relationships/image" Target="../media/image562.png"/><Relationship Id="rId257" Type="http://schemas.openxmlformats.org/officeDocument/2006/relationships/customXml" Target="../ink/ink556.xml"/><Relationship Id="rId42" Type="http://schemas.openxmlformats.org/officeDocument/2006/relationships/image" Target="../media/image466.png"/><Relationship Id="rId84" Type="http://schemas.openxmlformats.org/officeDocument/2006/relationships/image" Target="../media/image487.png"/><Relationship Id="rId138" Type="http://schemas.openxmlformats.org/officeDocument/2006/relationships/image" Target="../media/image513.png"/></Relationships>
</file>

<file path=ppt/slides/_rels/slide8.xml.rels><?xml version="1.0" encoding="UTF-8" standalone="yes"?>
<Relationships xmlns="http://schemas.openxmlformats.org/package/2006/relationships"><Relationship Id="rId117" Type="http://schemas.openxmlformats.org/officeDocument/2006/relationships/image" Target="../media/image633.png"/><Relationship Id="rId299" Type="http://schemas.openxmlformats.org/officeDocument/2006/relationships/image" Target="../media/image723.png"/><Relationship Id="rId21" Type="http://schemas.openxmlformats.org/officeDocument/2006/relationships/image" Target="../media/image585.png"/><Relationship Id="rId63" Type="http://schemas.openxmlformats.org/officeDocument/2006/relationships/image" Target="../media/image606.png"/><Relationship Id="rId159" Type="http://schemas.openxmlformats.org/officeDocument/2006/relationships/image" Target="../media/image654.png"/><Relationship Id="rId324" Type="http://schemas.openxmlformats.org/officeDocument/2006/relationships/image" Target="../media/image735.png"/><Relationship Id="rId170" Type="http://schemas.openxmlformats.org/officeDocument/2006/relationships/customXml" Target="../ink/ink643.xml"/><Relationship Id="rId226" Type="http://schemas.openxmlformats.org/officeDocument/2006/relationships/customXml" Target="../ink/ink671.xml"/><Relationship Id="rId268" Type="http://schemas.openxmlformats.org/officeDocument/2006/relationships/customXml" Target="../ink/ink692.xml"/><Relationship Id="rId32" Type="http://schemas.openxmlformats.org/officeDocument/2006/relationships/customXml" Target="../ink/ink574.xml"/><Relationship Id="rId74" Type="http://schemas.openxmlformats.org/officeDocument/2006/relationships/customXml" Target="../ink/ink595.xml"/><Relationship Id="rId128" Type="http://schemas.openxmlformats.org/officeDocument/2006/relationships/customXml" Target="../ink/ink622.xml"/><Relationship Id="rId335" Type="http://schemas.openxmlformats.org/officeDocument/2006/relationships/customXml" Target="../ink/ink726.xml"/><Relationship Id="rId5" Type="http://schemas.openxmlformats.org/officeDocument/2006/relationships/image" Target="../media/image577.png"/><Relationship Id="rId181" Type="http://schemas.openxmlformats.org/officeDocument/2006/relationships/image" Target="../media/image665.png"/><Relationship Id="rId237" Type="http://schemas.openxmlformats.org/officeDocument/2006/relationships/image" Target="../media/image692.png"/><Relationship Id="rId279" Type="http://schemas.openxmlformats.org/officeDocument/2006/relationships/image" Target="../media/image713.png"/><Relationship Id="rId43" Type="http://schemas.openxmlformats.org/officeDocument/2006/relationships/image" Target="../media/image596.png"/><Relationship Id="rId139" Type="http://schemas.openxmlformats.org/officeDocument/2006/relationships/image" Target="../media/image644.png"/><Relationship Id="rId290" Type="http://schemas.openxmlformats.org/officeDocument/2006/relationships/customXml" Target="../ink/ink703.xml"/><Relationship Id="rId304" Type="http://schemas.openxmlformats.org/officeDocument/2006/relationships/customXml" Target="../ink/ink710.xml"/><Relationship Id="rId85" Type="http://schemas.openxmlformats.org/officeDocument/2006/relationships/image" Target="../media/image617.png"/><Relationship Id="rId150" Type="http://schemas.openxmlformats.org/officeDocument/2006/relationships/customXml" Target="../ink/ink633.xml"/><Relationship Id="rId192" Type="http://schemas.openxmlformats.org/officeDocument/2006/relationships/customXml" Target="../ink/ink654.xml"/><Relationship Id="rId206" Type="http://schemas.openxmlformats.org/officeDocument/2006/relationships/customXml" Target="../ink/ink661.xml"/><Relationship Id="rId248" Type="http://schemas.openxmlformats.org/officeDocument/2006/relationships/customXml" Target="../ink/ink682.xml"/><Relationship Id="rId12" Type="http://schemas.openxmlformats.org/officeDocument/2006/relationships/customXml" Target="../ink/ink564.xml"/><Relationship Id="rId108" Type="http://schemas.openxmlformats.org/officeDocument/2006/relationships/customXml" Target="../ink/ink612.xml"/><Relationship Id="rId315" Type="http://schemas.openxmlformats.org/officeDocument/2006/relationships/image" Target="../media/image731.png"/><Relationship Id="rId54" Type="http://schemas.openxmlformats.org/officeDocument/2006/relationships/customXml" Target="../ink/ink585.xml"/><Relationship Id="rId96" Type="http://schemas.openxmlformats.org/officeDocument/2006/relationships/customXml" Target="../ink/ink606.xml"/><Relationship Id="rId161" Type="http://schemas.openxmlformats.org/officeDocument/2006/relationships/image" Target="../media/image655.png"/><Relationship Id="rId217" Type="http://schemas.openxmlformats.org/officeDocument/2006/relationships/image" Target="../media/image682.png"/><Relationship Id="rId259" Type="http://schemas.openxmlformats.org/officeDocument/2006/relationships/image" Target="../media/image703.png"/><Relationship Id="rId23" Type="http://schemas.openxmlformats.org/officeDocument/2006/relationships/image" Target="../media/image586.png"/><Relationship Id="rId119" Type="http://schemas.openxmlformats.org/officeDocument/2006/relationships/image" Target="../media/image634.png"/><Relationship Id="rId270" Type="http://schemas.openxmlformats.org/officeDocument/2006/relationships/customXml" Target="../ink/ink693.xml"/><Relationship Id="rId326" Type="http://schemas.openxmlformats.org/officeDocument/2006/relationships/image" Target="../media/image736.png"/><Relationship Id="rId65" Type="http://schemas.openxmlformats.org/officeDocument/2006/relationships/image" Target="../media/image607.png"/><Relationship Id="rId130" Type="http://schemas.openxmlformats.org/officeDocument/2006/relationships/customXml" Target="../ink/ink623.xml"/><Relationship Id="rId172" Type="http://schemas.openxmlformats.org/officeDocument/2006/relationships/customXml" Target="../ink/ink644.xml"/><Relationship Id="rId228" Type="http://schemas.openxmlformats.org/officeDocument/2006/relationships/customXml" Target="../ink/ink672.xml"/><Relationship Id="rId281" Type="http://schemas.openxmlformats.org/officeDocument/2006/relationships/image" Target="../media/image714.png"/><Relationship Id="rId337" Type="http://schemas.openxmlformats.org/officeDocument/2006/relationships/customXml" Target="../ink/ink727.xml"/><Relationship Id="rId34" Type="http://schemas.openxmlformats.org/officeDocument/2006/relationships/customXml" Target="../ink/ink575.xml"/><Relationship Id="rId76" Type="http://schemas.openxmlformats.org/officeDocument/2006/relationships/customXml" Target="../ink/ink596.xml"/><Relationship Id="rId141" Type="http://schemas.openxmlformats.org/officeDocument/2006/relationships/image" Target="../media/image645.png"/><Relationship Id="rId7" Type="http://schemas.openxmlformats.org/officeDocument/2006/relationships/image" Target="../media/image578.png"/><Relationship Id="rId183" Type="http://schemas.openxmlformats.org/officeDocument/2006/relationships/image" Target="../media/image666.png"/><Relationship Id="rId239" Type="http://schemas.openxmlformats.org/officeDocument/2006/relationships/image" Target="../media/image693.png"/><Relationship Id="rId250" Type="http://schemas.openxmlformats.org/officeDocument/2006/relationships/customXml" Target="../ink/ink683.xml"/><Relationship Id="rId292" Type="http://schemas.openxmlformats.org/officeDocument/2006/relationships/customXml" Target="../ink/ink704.xml"/><Relationship Id="rId306" Type="http://schemas.openxmlformats.org/officeDocument/2006/relationships/customXml" Target="../ink/ink711.xml"/><Relationship Id="rId45" Type="http://schemas.openxmlformats.org/officeDocument/2006/relationships/image" Target="../media/image597.png"/><Relationship Id="rId87" Type="http://schemas.openxmlformats.org/officeDocument/2006/relationships/image" Target="../media/image618.png"/><Relationship Id="rId110" Type="http://schemas.openxmlformats.org/officeDocument/2006/relationships/customXml" Target="../ink/ink613.xml"/><Relationship Id="rId152" Type="http://schemas.openxmlformats.org/officeDocument/2006/relationships/customXml" Target="../ink/ink634.xml"/><Relationship Id="rId173" Type="http://schemas.openxmlformats.org/officeDocument/2006/relationships/image" Target="../media/image661.png"/><Relationship Id="rId194" Type="http://schemas.openxmlformats.org/officeDocument/2006/relationships/customXml" Target="../ink/ink655.xml"/><Relationship Id="rId208" Type="http://schemas.openxmlformats.org/officeDocument/2006/relationships/customXml" Target="../ink/ink662.xml"/><Relationship Id="rId229" Type="http://schemas.openxmlformats.org/officeDocument/2006/relationships/image" Target="../media/image688.png"/><Relationship Id="rId240" Type="http://schemas.openxmlformats.org/officeDocument/2006/relationships/customXml" Target="../ink/ink678.xml"/><Relationship Id="rId261" Type="http://schemas.openxmlformats.org/officeDocument/2006/relationships/image" Target="../media/image704.png"/><Relationship Id="rId14" Type="http://schemas.openxmlformats.org/officeDocument/2006/relationships/customXml" Target="../ink/ink565.xml"/><Relationship Id="rId35" Type="http://schemas.openxmlformats.org/officeDocument/2006/relationships/image" Target="../media/image592.png"/><Relationship Id="rId56" Type="http://schemas.openxmlformats.org/officeDocument/2006/relationships/customXml" Target="../ink/ink586.xml"/><Relationship Id="rId77" Type="http://schemas.openxmlformats.org/officeDocument/2006/relationships/image" Target="../media/image613.png"/><Relationship Id="rId100" Type="http://schemas.openxmlformats.org/officeDocument/2006/relationships/customXml" Target="../ink/ink608.xml"/><Relationship Id="rId282" Type="http://schemas.openxmlformats.org/officeDocument/2006/relationships/customXml" Target="../ink/ink699.xml"/><Relationship Id="rId317" Type="http://schemas.openxmlformats.org/officeDocument/2006/relationships/image" Target="../media/image732.png"/><Relationship Id="rId338" Type="http://schemas.openxmlformats.org/officeDocument/2006/relationships/image" Target="../media/image742.png"/><Relationship Id="rId8" Type="http://schemas.openxmlformats.org/officeDocument/2006/relationships/customXml" Target="../ink/ink562.xml"/><Relationship Id="rId98" Type="http://schemas.openxmlformats.org/officeDocument/2006/relationships/customXml" Target="../ink/ink607.xml"/><Relationship Id="rId121" Type="http://schemas.openxmlformats.org/officeDocument/2006/relationships/image" Target="../media/image635.png"/><Relationship Id="rId142" Type="http://schemas.openxmlformats.org/officeDocument/2006/relationships/customXml" Target="../ink/ink629.xml"/><Relationship Id="rId163" Type="http://schemas.openxmlformats.org/officeDocument/2006/relationships/image" Target="../media/image656.png"/><Relationship Id="rId184" Type="http://schemas.openxmlformats.org/officeDocument/2006/relationships/customXml" Target="../ink/ink650.xml"/><Relationship Id="rId219" Type="http://schemas.openxmlformats.org/officeDocument/2006/relationships/image" Target="../media/image683.png"/><Relationship Id="rId230" Type="http://schemas.openxmlformats.org/officeDocument/2006/relationships/customXml" Target="../ink/ink673.xml"/><Relationship Id="rId251" Type="http://schemas.openxmlformats.org/officeDocument/2006/relationships/image" Target="../media/image699.png"/><Relationship Id="rId25" Type="http://schemas.openxmlformats.org/officeDocument/2006/relationships/image" Target="../media/image587.png"/><Relationship Id="rId46" Type="http://schemas.openxmlformats.org/officeDocument/2006/relationships/customXml" Target="../ink/ink581.xml"/><Relationship Id="rId67" Type="http://schemas.openxmlformats.org/officeDocument/2006/relationships/image" Target="../media/image608.png"/><Relationship Id="rId272" Type="http://schemas.openxmlformats.org/officeDocument/2006/relationships/customXml" Target="../ink/ink694.xml"/><Relationship Id="rId293" Type="http://schemas.openxmlformats.org/officeDocument/2006/relationships/image" Target="../media/image720.png"/><Relationship Id="rId307" Type="http://schemas.openxmlformats.org/officeDocument/2006/relationships/image" Target="../media/image727.png"/><Relationship Id="rId328" Type="http://schemas.openxmlformats.org/officeDocument/2006/relationships/image" Target="../media/image737.png"/><Relationship Id="rId88" Type="http://schemas.openxmlformats.org/officeDocument/2006/relationships/customXml" Target="../ink/ink602.xml"/><Relationship Id="rId111" Type="http://schemas.openxmlformats.org/officeDocument/2006/relationships/image" Target="../media/image630.png"/><Relationship Id="rId132" Type="http://schemas.openxmlformats.org/officeDocument/2006/relationships/customXml" Target="../ink/ink624.xml"/><Relationship Id="rId153" Type="http://schemas.openxmlformats.org/officeDocument/2006/relationships/image" Target="../media/image651.png"/><Relationship Id="rId174" Type="http://schemas.openxmlformats.org/officeDocument/2006/relationships/customXml" Target="../ink/ink645.xml"/><Relationship Id="rId195" Type="http://schemas.openxmlformats.org/officeDocument/2006/relationships/image" Target="../media/image672.png"/><Relationship Id="rId209" Type="http://schemas.openxmlformats.org/officeDocument/2006/relationships/image" Target="../media/image678.png"/><Relationship Id="rId220" Type="http://schemas.openxmlformats.org/officeDocument/2006/relationships/customXml" Target="../ink/ink668.xml"/><Relationship Id="rId241" Type="http://schemas.openxmlformats.org/officeDocument/2006/relationships/image" Target="../media/image694.png"/><Relationship Id="rId15" Type="http://schemas.openxmlformats.org/officeDocument/2006/relationships/image" Target="../media/image582.png"/><Relationship Id="rId36" Type="http://schemas.openxmlformats.org/officeDocument/2006/relationships/customXml" Target="../ink/ink576.xml"/><Relationship Id="rId57" Type="http://schemas.openxmlformats.org/officeDocument/2006/relationships/image" Target="../media/image603.png"/><Relationship Id="rId262" Type="http://schemas.openxmlformats.org/officeDocument/2006/relationships/customXml" Target="../ink/ink689.xml"/><Relationship Id="rId283" Type="http://schemas.openxmlformats.org/officeDocument/2006/relationships/image" Target="../media/image715.png"/><Relationship Id="rId318" Type="http://schemas.openxmlformats.org/officeDocument/2006/relationships/customXml" Target="../ink/ink717.xml"/><Relationship Id="rId339" Type="http://schemas.openxmlformats.org/officeDocument/2006/relationships/customXml" Target="../ink/ink728.xml"/><Relationship Id="rId78" Type="http://schemas.openxmlformats.org/officeDocument/2006/relationships/customXml" Target="../ink/ink597.xml"/><Relationship Id="rId99" Type="http://schemas.openxmlformats.org/officeDocument/2006/relationships/image" Target="../media/image624.png"/><Relationship Id="rId101" Type="http://schemas.openxmlformats.org/officeDocument/2006/relationships/image" Target="../media/image625.png"/><Relationship Id="rId122" Type="http://schemas.openxmlformats.org/officeDocument/2006/relationships/customXml" Target="../ink/ink619.xml"/><Relationship Id="rId143" Type="http://schemas.openxmlformats.org/officeDocument/2006/relationships/image" Target="../media/image646.png"/><Relationship Id="rId164" Type="http://schemas.openxmlformats.org/officeDocument/2006/relationships/customXml" Target="../ink/ink640.xml"/><Relationship Id="rId185" Type="http://schemas.openxmlformats.org/officeDocument/2006/relationships/image" Target="../media/image667.png"/><Relationship Id="rId9" Type="http://schemas.openxmlformats.org/officeDocument/2006/relationships/image" Target="../media/image579.png"/><Relationship Id="rId210" Type="http://schemas.openxmlformats.org/officeDocument/2006/relationships/customXml" Target="../ink/ink663.xml"/><Relationship Id="rId26" Type="http://schemas.openxmlformats.org/officeDocument/2006/relationships/customXml" Target="../ink/ink571.xml"/><Relationship Id="rId231" Type="http://schemas.openxmlformats.org/officeDocument/2006/relationships/image" Target="../media/image689.png"/><Relationship Id="rId252" Type="http://schemas.openxmlformats.org/officeDocument/2006/relationships/customXml" Target="../ink/ink684.xml"/><Relationship Id="rId273" Type="http://schemas.openxmlformats.org/officeDocument/2006/relationships/image" Target="../media/image710.png"/><Relationship Id="rId294" Type="http://schemas.openxmlformats.org/officeDocument/2006/relationships/customXml" Target="../ink/ink705.xml"/><Relationship Id="rId308" Type="http://schemas.openxmlformats.org/officeDocument/2006/relationships/customXml" Target="../ink/ink712.xml"/><Relationship Id="rId329" Type="http://schemas.openxmlformats.org/officeDocument/2006/relationships/customXml" Target="../ink/ink723.xml"/><Relationship Id="rId47" Type="http://schemas.openxmlformats.org/officeDocument/2006/relationships/image" Target="../media/image598.png"/><Relationship Id="rId68" Type="http://schemas.openxmlformats.org/officeDocument/2006/relationships/customXml" Target="../ink/ink592.xml"/><Relationship Id="rId89" Type="http://schemas.openxmlformats.org/officeDocument/2006/relationships/image" Target="../media/image619.png"/><Relationship Id="rId112" Type="http://schemas.openxmlformats.org/officeDocument/2006/relationships/customXml" Target="../ink/ink614.xml"/><Relationship Id="rId133" Type="http://schemas.openxmlformats.org/officeDocument/2006/relationships/image" Target="../media/image641.png"/><Relationship Id="rId154" Type="http://schemas.openxmlformats.org/officeDocument/2006/relationships/customXml" Target="../ink/ink635.xml"/><Relationship Id="rId175" Type="http://schemas.openxmlformats.org/officeDocument/2006/relationships/image" Target="../media/image662.png"/><Relationship Id="rId340" Type="http://schemas.openxmlformats.org/officeDocument/2006/relationships/image" Target="../media/image743.png"/><Relationship Id="rId196" Type="http://schemas.openxmlformats.org/officeDocument/2006/relationships/customXml" Target="../ink/ink656.xml"/><Relationship Id="rId200" Type="http://schemas.openxmlformats.org/officeDocument/2006/relationships/customXml" Target="../ink/ink658.xml"/><Relationship Id="rId16" Type="http://schemas.openxmlformats.org/officeDocument/2006/relationships/customXml" Target="../ink/ink566.xml"/><Relationship Id="rId221" Type="http://schemas.openxmlformats.org/officeDocument/2006/relationships/image" Target="../media/image684.png"/><Relationship Id="rId242" Type="http://schemas.openxmlformats.org/officeDocument/2006/relationships/customXml" Target="../ink/ink679.xml"/><Relationship Id="rId263" Type="http://schemas.openxmlformats.org/officeDocument/2006/relationships/image" Target="../media/image705.png"/><Relationship Id="rId284" Type="http://schemas.openxmlformats.org/officeDocument/2006/relationships/customXml" Target="../ink/ink700.xml"/><Relationship Id="rId319" Type="http://schemas.openxmlformats.org/officeDocument/2006/relationships/customXml" Target="../ink/ink718.xml"/><Relationship Id="rId37" Type="http://schemas.openxmlformats.org/officeDocument/2006/relationships/image" Target="../media/image593.png"/><Relationship Id="rId58" Type="http://schemas.openxmlformats.org/officeDocument/2006/relationships/customXml" Target="../ink/ink587.xml"/><Relationship Id="rId79" Type="http://schemas.openxmlformats.org/officeDocument/2006/relationships/image" Target="../media/image614.png"/><Relationship Id="rId102" Type="http://schemas.openxmlformats.org/officeDocument/2006/relationships/customXml" Target="../ink/ink609.xml"/><Relationship Id="rId123" Type="http://schemas.openxmlformats.org/officeDocument/2006/relationships/image" Target="../media/image636.png"/><Relationship Id="rId144" Type="http://schemas.openxmlformats.org/officeDocument/2006/relationships/customXml" Target="../ink/ink630.xml"/><Relationship Id="rId330" Type="http://schemas.openxmlformats.org/officeDocument/2006/relationships/image" Target="../media/image738.png"/><Relationship Id="rId90" Type="http://schemas.openxmlformats.org/officeDocument/2006/relationships/customXml" Target="../ink/ink603.xml"/><Relationship Id="rId165" Type="http://schemas.openxmlformats.org/officeDocument/2006/relationships/image" Target="../media/image657.png"/><Relationship Id="rId186" Type="http://schemas.openxmlformats.org/officeDocument/2006/relationships/customXml" Target="../ink/ink651.xml"/><Relationship Id="rId211" Type="http://schemas.openxmlformats.org/officeDocument/2006/relationships/image" Target="../media/image679.png"/><Relationship Id="rId232" Type="http://schemas.openxmlformats.org/officeDocument/2006/relationships/customXml" Target="../ink/ink674.xml"/><Relationship Id="rId253" Type="http://schemas.openxmlformats.org/officeDocument/2006/relationships/image" Target="../media/image700.png"/><Relationship Id="rId274" Type="http://schemas.openxmlformats.org/officeDocument/2006/relationships/customXml" Target="../ink/ink695.xml"/><Relationship Id="rId295" Type="http://schemas.openxmlformats.org/officeDocument/2006/relationships/image" Target="../media/image721.png"/><Relationship Id="rId309" Type="http://schemas.openxmlformats.org/officeDocument/2006/relationships/image" Target="../media/image728.png"/><Relationship Id="rId27" Type="http://schemas.openxmlformats.org/officeDocument/2006/relationships/image" Target="../media/image588.png"/><Relationship Id="rId48" Type="http://schemas.openxmlformats.org/officeDocument/2006/relationships/customXml" Target="../ink/ink582.xml"/><Relationship Id="rId69" Type="http://schemas.openxmlformats.org/officeDocument/2006/relationships/image" Target="../media/image609.png"/><Relationship Id="rId113" Type="http://schemas.openxmlformats.org/officeDocument/2006/relationships/image" Target="../media/image631.png"/><Relationship Id="rId134" Type="http://schemas.openxmlformats.org/officeDocument/2006/relationships/customXml" Target="../ink/ink625.xml"/><Relationship Id="rId320" Type="http://schemas.openxmlformats.org/officeDocument/2006/relationships/image" Target="../media/image733.png"/><Relationship Id="rId80" Type="http://schemas.openxmlformats.org/officeDocument/2006/relationships/customXml" Target="../ink/ink598.xml"/><Relationship Id="rId155" Type="http://schemas.openxmlformats.org/officeDocument/2006/relationships/image" Target="../media/image652.png"/><Relationship Id="rId176" Type="http://schemas.openxmlformats.org/officeDocument/2006/relationships/customXml" Target="../ink/ink646.xml"/><Relationship Id="rId197" Type="http://schemas.openxmlformats.org/officeDocument/2006/relationships/image" Target="../media/image673.png"/><Relationship Id="rId201" Type="http://schemas.openxmlformats.org/officeDocument/2006/relationships/image" Target="../media/image269.png"/><Relationship Id="rId222" Type="http://schemas.openxmlformats.org/officeDocument/2006/relationships/customXml" Target="../ink/ink669.xml"/><Relationship Id="rId243" Type="http://schemas.openxmlformats.org/officeDocument/2006/relationships/image" Target="../media/image695.png"/><Relationship Id="rId264" Type="http://schemas.openxmlformats.org/officeDocument/2006/relationships/customXml" Target="../ink/ink690.xml"/><Relationship Id="rId285" Type="http://schemas.openxmlformats.org/officeDocument/2006/relationships/image" Target="../media/image716.png"/><Relationship Id="rId17" Type="http://schemas.openxmlformats.org/officeDocument/2006/relationships/image" Target="../media/image583.png"/><Relationship Id="rId38" Type="http://schemas.openxmlformats.org/officeDocument/2006/relationships/customXml" Target="../ink/ink577.xml"/><Relationship Id="rId59" Type="http://schemas.openxmlformats.org/officeDocument/2006/relationships/image" Target="../media/image604.png"/><Relationship Id="rId103" Type="http://schemas.openxmlformats.org/officeDocument/2006/relationships/image" Target="../media/image626.png"/><Relationship Id="rId124" Type="http://schemas.openxmlformats.org/officeDocument/2006/relationships/customXml" Target="../ink/ink620.xml"/><Relationship Id="rId310" Type="http://schemas.openxmlformats.org/officeDocument/2006/relationships/customXml" Target="../ink/ink713.xml"/><Relationship Id="rId70" Type="http://schemas.openxmlformats.org/officeDocument/2006/relationships/customXml" Target="../ink/ink593.xml"/><Relationship Id="rId91" Type="http://schemas.openxmlformats.org/officeDocument/2006/relationships/image" Target="../media/image620.png"/><Relationship Id="rId145" Type="http://schemas.openxmlformats.org/officeDocument/2006/relationships/image" Target="../media/image647.png"/><Relationship Id="rId166" Type="http://schemas.openxmlformats.org/officeDocument/2006/relationships/customXml" Target="../ink/ink641.xml"/><Relationship Id="rId187" Type="http://schemas.openxmlformats.org/officeDocument/2006/relationships/image" Target="../media/image668.png"/><Relationship Id="rId331" Type="http://schemas.openxmlformats.org/officeDocument/2006/relationships/customXml" Target="../ink/ink724.xml"/><Relationship Id="rId1" Type="http://schemas.openxmlformats.org/officeDocument/2006/relationships/slideLayout" Target="../slideLayouts/slideLayout7.xml"/><Relationship Id="rId212" Type="http://schemas.openxmlformats.org/officeDocument/2006/relationships/customXml" Target="../ink/ink664.xml"/><Relationship Id="rId233" Type="http://schemas.openxmlformats.org/officeDocument/2006/relationships/image" Target="../media/image690.png"/><Relationship Id="rId254" Type="http://schemas.openxmlformats.org/officeDocument/2006/relationships/customXml" Target="../ink/ink685.xml"/><Relationship Id="rId28" Type="http://schemas.openxmlformats.org/officeDocument/2006/relationships/customXml" Target="../ink/ink572.xml"/><Relationship Id="rId49" Type="http://schemas.openxmlformats.org/officeDocument/2006/relationships/image" Target="../media/image599.png"/><Relationship Id="rId114" Type="http://schemas.openxmlformats.org/officeDocument/2006/relationships/customXml" Target="../ink/ink615.xml"/><Relationship Id="rId275" Type="http://schemas.openxmlformats.org/officeDocument/2006/relationships/image" Target="../media/image711.png"/><Relationship Id="rId296" Type="http://schemas.openxmlformats.org/officeDocument/2006/relationships/customXml" Target="../ink/ink706.xml"/><Relationship Id="rId300" Type="http://schemas.openxmlformats.org/officeDocument/2006/relationships/customXml" Target="../ink/ink708.xml"/><Relationship Id="rId60" Type="http://schemas.openxmlformats.org/officeDocument/2006/relationships/customXml" Target="../ink/ink588.xml"/><Relationship Id="rId81" Type="http://schemas.openxmlformats.org/officeDocument/2006/relationships/image" Target="../media/image615.png"/><Relationship Id="rId135" Type="http://schemas.openxmlformats.org/officeDocument/2006/relationships/image" Target="../media/image642.png"/><Relationship Id="rId156" Type="http://schemas.openxmlformats.org/officeDocument/2006/relationships/customXml" Target="../ink/ink636.xml"/><Relationship Id="rId177" Type="http://schemas.openxmlformats.org/officeDocument/2006/relationships/image" Target="../media/image663.png"/><Relationship Id="rId198" Type="http://schemas.openxmlformats.org/officeDocument/2006/relationships/customXml" Target="../ink/ink657.xml"/><Relationship Id="rId321" Type="http://schemas.openxmlformats.org/officeDocument/2006/relationships/customXml" Target="../ink/ink719.xml"/><Relationship Id="rId202" Type="http://schemas.openxmlformats.org/officeDocument/2006/relationships/customXml" Target="../ink/ink659.xml"/><Relationship Id="rId223" Type="http://schemas.openxmlformats.org/officeDocument/2006/relationships/image" Target="../media/image685.png"/><Relationship Id="rId244" Type="http://schemas.openxmlformats.org/officeDocument/2006/relationships/customXml" Target="../ink/ink680.xml"/><Relationship Id="rId18" Type="http://schemas.openxmlformats.org/officeDocument/2006/relationships/customXml" Target="../ink/ink567.xml"/><Relationship Id="rId39" Type="http://schemas.openxmlformats.org/officeDocument/2006/relationships/image" Target="../media/image594.png"/><Relationship Id="rId265" Type="http://schemas.openxmlformats.org/officeDocument/2006/relationships/image" Target="../media/image706.png"/><Relationship Id="rId286" Type="http://schemas.openxmlformats.org/officeDocument/2006/relationships/customXml" Target="../ink/ink701.xml"/><Relationship Id="rId50" Type="http://schemas.openxmlformats.org/officeDocument/2006/relationships/customXml" Target="../ink/ink583.xml"/><Relationship Id="rId104" Type="http://schemas.openxmlformats.org/officeDocument/2006/relationships/customXml" Target="../ink/ink610.xml"/><Relationship Id="rId125" Type="http://schemas.openxmlformats.org/officeDocument/2006/relationships/image" Target="../media/image637.png"/><Relationship Id="rId146" Type="http://schemas.openxmlformats.org/officeDocument/2006/relationships/customXml" Target="../ink/ink631.xml"/><Relationship Id="rId167" Type="http://schemas.openxmlformats.org/officeDocument/2006/relationships/image" Target="../media/image658.png"/><Relationship Id="rId188" Type="http://schemas.openxmlformats.org/officeDocument/2006/relationships/customXml" Target="../ink/ink652.xml"/><Relationship Id="rId311" Type="http://schemas.openxmlformats.org/officeDocument/2006/relationships/image" Target="../media/image729.png"/><Relationship Id="rId332" Type="http://schemas.openxmlformats.org/officeDocument/2006/relationships/image" Target="../media/image739.png"/><Relationship Id="rId71" Type="http://schemas.openxmlformats.org/officeDocument/2006/relationships/image" Target="../media/image610.png"/><Relationship Id="rId92" Type="http://schemas.openxmlformats.org/officeDocument/2006/relationships/customXml" Target="../ink/ink604.xml"/><Relationship Id="rId213" Type="http://schemas.openxmlformats.org/officeDocument/2006/relationships/image" Target="../media/image680.png"/><Relationship Id="rId234" Type="http://schemas.openxmlformats.org/officeDocument/2006/relationships/customXml" Target="../ink/ink675.xml"/><Relationship Id="rId2" Type="http://schemas.openxmlformats.org/officeDocument/2006/relationships/notesSlide" Target="../notesSlides/notesSlide7.xml"/><Relationship Id="rId29" Type="http://schemas.openxmlformats.org/officeDocument/2006/relationships/image" Target="../media/image589.png"/><Relationship Id="rId255" Type="http://schemas.openxmlformats.org/officeDocument/2006/relationships/image" Target="../media/image701.png"/><Relationship Id="rId276" Type="http://schemas.openxmlformats.org/officeDocument/2006/relationships/customXml" Target="../ink/ink696.xml"/><Relationship Id="rId297" Type="http://schemas.openxmlformats.org/officeDocument/2006/relationships/image" Target="../media/image722.png"/><Relationship Id="rId40" Type="http://schemas.openxmlformats.org/officeDocument/2006/relationships/customXml" Target="../ink/ink578.xml"/><Relationship Id="rId115" Type="http://schemas.openxmlformats.org/officeDocument/2006/relationships/image" Target="../media/image632.png"/><Relationship Id="rId136" Type="http://schemas.openxmlformats.org/officeDocument/2006/relationships/customXml" Target="../ink/ink626.xml"/><Relationship Id="rId157" Type="http://schemas.openxmlformats.org/officeDocument/2006/relationships/image" Target="../media/image653.png"/><Relationship Id="rId178" Type="http://schemas.openxmlformats.org/officeDocument/2006/relationships/customXml" Target="../ink/ink647.xml"/><Relationship Id="rId301" Type="http://schemas.openxmlformats.org/officeDocument/2006/relationships/image" Target="../media/image724.png"/><Relationship Id="rId322" Type="http://schemas.openxmlformats.org/officeDocument/2006/relationships/image" Target="../media/image734.png"/><Relationship Id="rId61" Type="http://schemas.openxmlformats.org/officeDocument/2006/relationships/image" Target="../media/image605.png"/><Relationship Id="rId82" Type="http://schemas.openxmlformats.org/officeDocument/2006/relationships/customXml" Target="../ink/ink599.xml"/><Relationship Id="rId199" Type="http://schemas.openxmlformats.org/officeDocument/2006/relationships/image" Target="../media/image674.png"/><Relationship Id="rId203" Type="http://schemas.openxmlformats.org/officeDocument/2006/relationships/image" Target="../media/image675.png"/><Relationship Id="rId19" Type="http://schemas.openxmlformats.org/officeDocument/2006/relationships/image" Target="../media/image584.png"/><Relationship Id="rId224" Type="http://schemas.openxmlformats.org/officeDocument/2006/relationships/customXml" Target="../ink/ink670.xml"/><Relationship Id="rId245" Type="http://schemas.openxmlformats.org/officeDocument/2006/relationships/image" Target="../media/image696.png"/><Relationship Id="rId266" Type="http://schemas.openxmlformats.org/officeDocument/2006/relationships/customXml" Target="../ink/ink691.xml"/><Relationship Id="rId287" Type="http://schemas.openxmlformats.org/officeDocument/2006/relationships/image" Target="../media/image717.png"/><Relationship Id="rId30" Type="http://schemas.openxmlformats.org/officeDocument/2006/relationships/customXml" Target="../ink/ink573.xml"/><Relationship Id="rId105" Type="http://schemas.openxmlformats.org/officeDocument/2006/relationships/image" Target="../media/image627.png"/><Relationship Id="rId126" Type="http://schemas.openxmlformats.org/officeDocument/2006/relationships/customXml" Target="../ink/ink621.xml"/><Relationship Id="rId147" Type="http://schemas.openxmlformats.org/officeDocument/2006/relationships/image" Target="../media/image648.png"/><Relationship Id="rId168" Type="http://schemas.openxmlformats.org/officeDocument/2006/relationships/customXml" Target="../ink/ink642.xml"/><Relationship Id="rId312" Type="http://schemas.openxmlformats.org/officeDocument/2006/relationships/customXml" Target="../ink/ink714.xml"/><Relationship Id="rId333" Type="http://schemas.openxmlformats.org/officeDocument/2006/relationships/customXml" Target="../ink/ink725.xml"/><Relationship Id="rId51" Type="http://schemas.openxmlformats.org/officeDocument/2006/relationships/image" Target="../media/image600.png"/><Relationship Id="rId72" Type="http://schemas.openxmlformats.org/officeDocument/2006/relationships/customXml" Target="../ink/ink594.xml"/><Relationship Id="rId93" Type="http://schemas.openxmlformats.org/officeDocument/2006/relationships/image" Target="../media/image621.png"/><Relationship Id="rId189" Type="http://schemas.openxmlformats.org/officeDocument/2006/relationships/image" Target="../media/image669.png"/><Relationship Id="rId3" Type="http://schemas.openxmlformats.org/officeDocument/2006/relationships/customXml" Target="../ink/ink560.xml"/><Relationship Id="rId214" Type="http://schemas.openxmlformats.org/officeDocument/2006/relationships/customXml" Target="../ink/ink665.xml"/><Relationship Id="rId235" Type="http://schemas.openxmlformats.org/officeDocument/2006/relationships/image" Target="../media/image691.png"/><Relationship Id="rId256" Type="http://schemas.openxmlformats.org/officeDocument/2006/relationships/customXml" Target="../ink/ink686.xml"/><Relationship Id="rId277" Type="http://schemas.openxmlformats.org/officeDocument/2006/relationships/image" Target="../media/image712.png"/><Relationship Id="rId298" Type="http://schemas.openxmlformats.org/officeDocument/2006/relationships/customXml" Target="../ink/ink707.xml"/><Relationship Id="rId116" Type="http://schemas.openxmlformats.org/officeDocument/2006/relationships/customXml" Target="../ink/ink616.xml"/><Relationship Id="rId137" Type="http://schemas.openxmlformats.org/officeDocument/2006/relationships/image" Target="../media/image643.png"/><Relationship Id="rId158" Type="http://schemas.openxmlformats.org/officeDocument/2006/relationships/customXml" Target="../ink/ink637.xml"/><Relationship Id="rId302" Type="http://schemas.openxmlformats.org/officeDocument/2006/relationships/customXml" Target="../ink/ink709.xml"/><Relationship Id="rId323" Type="http://schemas.openxmlformats.org/officeDocument/2006/relationships/customXml" Target="../ink/ink720.xml"/><Relationship Id="rId20" Type="http://schemas.openxmlformats.org/officeDocument/2006/relationships/customXml" Target="../ink/ink568.xml"/><Relationship Id="rId41" Type="http://schemas.openxmlformats.org/officeDocument/2006/relationships/image" Target="../media/image595.png"/><Relationship Id="rId62" Type="http://schemas.openxmlformats.org/officeDocument/2006/relationships/customXml" Target="../ink/ink589.xml"/><Relationship Id="rId83" Type="http://schemas.openxmlformats.org/officeDocument/2006/relationships/image" Target="../media/image616.png"/><Relationship Id="rId179" Type="http://schemas.openxmlformats.org/officeDocument/2006/relationships/image" Target="../media/image664.png"/><Relationship Id="rId190" Type="http://schemas.openxmlformats.org/officeDocument/2006/relationships/customXml" Target="../ink/ink653.xml"/><Relationship Id="rId204" Type="http://schemas.openxmlformats.org/officeDocument/2006/relationships/customXml" Target="../ink/ink660.xml"/><Relationship Id="rId225" Type="http://schemas.openxmlformats.org/officeDocument/2006/relationships/image" Target="../media/image686.png"/><Relationship Id="rId246" Type="http://schemas.openxmlformats.org/officeDocument/2006/relationships/customXml" Target="../ink/ink681.xml"/><Relationship Id="rId267" Type="http://schemas.openxmlformats.org/officeDocument/2006/relationships/image" Target="../media/image707.png"/><Relationship Id="rId288" Type="http://schemas.openxmlformats.org/officeDocument/2006/relationships/customXml" Target="../ink/ink702.xml"/><Relationship Id="rId106" Type="http://schemas.openxmlformats.org/officeDocument/2006/relationships/customXml" Target="../ink/ink611.xml"/><Relationship Id="rId127" Type="http://schemas.openxmlformats.org/officeDocument/2006/relationships/image" Target="../media/image638.png"/><Relationship Id="rId313" Type="http://schemas.openxmlformats.org/officeDocument/2006/relationships/image" Target="../media/image730.png"/><Relationship Id="rId10" Type="http://schemas.openxmlformats.org/officeDocument/2006/relationships/customXml" Target="../ink/ink563.xml"/><Relationship Id="rId31" Type="http://schemas.openxmlformats.org/officeDocument/2006/relationships/image" Target="../media/image590.png"/><Relationship Id="rId52" Type="http://schemas.openxmlformats.org/officeDocument/2006/relationships/customXml" Target="../ink/ink584.xml"/><Relationship Id="rId73" Type="http://schemas.openxmlformats.org/officeDocument/2006/relationships/image" Target="../media/image611.png"/><Relationship Id="rId94" Type="http://schemas.openxmlformats.org/officeDocument/2006/relationships/customXml" Target="../ink/ink605.xml"/><Relationship Id="rId148" Type="http://schemas.openxmlformats.org/officeDocument/2006/relationships/customXml" Target="../ink/ink632.xml"/><Relationship Id="rId169" Type="http://schemas.openxmlformats.org/officeDocument/2006/relationships/image" Target="../media/image659.png"/><Relationship Id="rId334" Type="http://schemas.openxmlformats.org/officeDocument/2006/relationships/image" Target="../media/image740.png"/><Relationship Id="rId4" Type="http://schemas.openxmlformats.org/officeDocument/2006/relationships/image" Target="NULL"/><Relationship Id="rId180" Type="http://schemas.openxmlformats.org/officeDocument/2006/relationships/customXml" Target="../ink/ink648.xml"/><Relationship Id="rId215" Type="http://schemas.openxmlformats.org/officeDocument/2006/relationships/image" Target="../media/image681.png"/><Relationship Id="rId236" Type="http://schemas.openxmlformats.org/officeDocument/2006/relationships/customXml" Target="../ink/ink676.xml"/><Relationship Id="rId257" Type="http://schemas.openxmlformats.org/officeDocument/2006/relationships/image" Target="../media/image702.png"/><Relationship Id="rId278" Type="http://schemas.openxmlformats.org/officeDocument/2006/relationships/customXml" Target="../ink/ink697.xml"/><Relationship Id="rId303" Type="http://schemas.openxmlformats.org/officeDocument/2006/relationships/image" Target="../media/image725.png"/><Relationship Id="rId42" Type="http://schemas.openxmlformats.org/officeDocument/2006/relationships/customXml" Target="../ink/ink579.xml"/><Relationship Id="rId84" Type="http://schemas.openxmlformats.org/officeDocument/2006/relationships/customXml" Target="../ink/ink600.xml"/><Relationship Id="rId138" Type="http://schemas.openxmlformats.org/officeDocument/2006/relationships/customXml" Target="../ink/ink627.xml"/><Relationship Id="rId191" Type="http://schemas.openxmlformats.org/officeDocument/2006/relationships/image" Target="../media/image670.png"/><Relationship Id="rId205" Type="http://schemas.openxmlformats.org/officeDocument/2006/relationships/image" Target="../media/image676.png"/><Relationship Id="rId247" Type="http://schemas.openxmlformats.org/officeDocument/2006/relationships/image" Target="../media/image697.png"/><Relationship Id="rId107" Type="http://schemas.openxmlformats.org/officeDocument/2006/relationships/image" Target="../media/image628.png"/><Relationship Id="rId289" Type="http://schemas.openxmlformats.org/officeDocument/2006/relationships/image" Target="../media/image718.png"/><Relationship Id="rId11" Type="http://schemas.openxmlformats.org/officeDocument/2006/relationships/image" Target="../media/image580.png"/><Relationship Id="rId53" Type="http://schemas.openxmlformats.org/officeDocument/2006/relationships/image" Target="../media/image601.png"/><Relationship Id="rId149" Type="http://schemas.openxmlformats.org/officeDocument/2006/relationships/image" Target="../media/image649.png"/><Relationship Id="rId314" Type="http://schemas.openxmlformats.org/officeDocument/2006/relationships/customXml" Target="../ink/ink715.xml"/><Relationship Id="rId95" Type="http://schemas.openxmlformats.org/officeDocument/2006/relationships/image" Target="../media/image622.png"/><Relationship Id="rId160" Type="http://schemas.openxmlformats.org/officeDocument/2006/relationships/customXml" Target="../ink/ink638.xml"/><Relationship Id="rId216" Type="http://schemas.openxmlformats.org/officeDocument/2006/relationships/customXml" Target="../ink/ink666.xml"/><Relationship Id="rId258" Type="http://schemas.openxmlformats.org/officeDocument/2006/relationships/customXml" Target="../ink/ink687.xml"/><Relationship Id="rId22" Type="http://schemas.openxmlformats.org/officeDocument/2006/relationships/customXml" Target="../ink/ink569.xml"/><Relationship Id="rId64" Type="http://schemas.openxmlformats.org/officeDocument/2006/relationships/customXml" Target="../ink/ink590.xml"/><Relationship Id="rId118" Type="http://schemas.openxmlformats.org/officeDocument/2006/relationships/customXml" Target="../ink/ink617.xml"/><Relationship Id="rId325" Type="http://schemas.openxmlformats.org/officeDocument/2006/relationships/customXml" Target="../ink/ink721.xml"/><Relationship Id="rId171" Type="http://schemas.openxmlformats.org/officeDocument/2006/relationships/image" Target="../media/image660.png"/><Relationship Id="rId227" Type="http://schemas.openxmlformats.org/officeDocument/2006/relationships/image" Target="../media/image687.png"/><Relationship Id="rId269" Type="http://schemas.openxmlformats.org/officeDocument/2006/relationships/image" Target="../media/image708.png"/><Relationship Id="rId33" Type="http://schemas.openxmlformats.org/officeDocument/2006/relationships/image" Target="../media/image591.png"/><Relationship Id="rId129" Type="http://schemas.openxmlformats.org/officeDocument/2006/relationships/image" Target="../media/image639.png"/><Relationship Id="rId280" Type="http://schemas.openxmlformats.org/officeDocument/2006/relationships/customXml" Target="../ink/ink698.xml"/><Relationship Id="rId336" Type="http://schemas.openxmlformats.org/officeDocument/2006/relationships/image" Target="../media/image741.png"/><Relationship Id="rId75" Type="http://schemas.openxmlformats.org/officeDocument/2006/relationships/image" Target="../media/image612.png"/><Relationship Id="rId140" Type="http://schemas.openxmlformats.org/officeDocument/2006/relationships/customXml" Target="../ink/ink628.xml"/><Relationship Id="rId182" Type="http://schemas.openxmlformats.org/officeDocument/2006/relationships/customXml" Target="../ink/ink649.xml"/><Relationship Id="rId6" Type="http://schemas.openxmlformats.org/officeDocument/2006/relationships/customXml" Target="../ink/ink561.xml"/><Relationship Id="rId238" Type="http://schemas.openxmlformats.org/officeDocument/2006/relationships/customXml" Target="../ink/ink677.xml"/><Relationship Id="rId291" Type="http://schemas.openxmlformats.org/officeDocument/2006/relationships/image" Target="../media/image719.png"/><Relationship Id="rId305" Type="http://schemas.openxmlformats.org/officeDocument/2006/relationships/image" Target="../media/image726.png"/><Relationship Id="rId44" Type="http://schemas.openxmlformats.org/officeDocument/2006/relationships/customXml" Target="../ink/ink580.xml"/><Relationship Id="rId86" Type="http://schemas.openxmlformats.org/officeDocument/2006/relationships/customXml" Target="../ink/ink601.xml"/><Relationship Id="rId151" Type="http://schemas.openxmlformats.org/officeDocument/2006/relationships/image" Target="../media/image650.png"/><Relationship Id="rId193" Type="http://schemas.openxmlformats.org/officeDocument/2006/relationships/image" Target="../media/image671.png"/><Relationship Id="rId207" Type="http://schemas.openxmlformats.org/officeDocument/2006/relationships/image" Target="../media/image677.png"/><Relationship Id="rId249" Type="http://schemas.openxmlformats.org/officeDocument/2006/relationships/image" Target="../media/image698.png"/><Relationship Id="rId13" Type="http://schemas.openxmlformats.org/officeDocument/2006/relationships/image" Target="../media/image581.png"/><Relationship Id="rId109" Type="http://schemas.openxmlformats.org/officeDocument/2006/relationships/image" Target="../media/image629.png"/><Relationship Id="rId260" Type="http://schemas.openxmlformats.org/officeDocument/2006/relationships/customXml" Target="../ink/ink688.xml"/><Relationship Id="rId316" Type="http://schemas.openxmlformats.org/officeDocument/2006/relationships/customXml" Target="../ink/ink716.xml"/><Relationship Id="rId55" Type="http://schemas.openxmlformats.org/officeDocument/2006/relationships/image" Target="../media/image602.png"/><Relationship Id="rId97" Type="http://schemas.openxmlformats.org/officeDocument/2006/relationships/image" Target="../media/image623.png"/><Relationship Id="rId120" Type="http://schemas.openxmlformats.org/officeDocument/2006/relationships/customXml" Target="../ink/ink618.xml"/><Relationship Id="rId162" Type="http://schemas.openxmlformats.org/officeDocument/2006/relationships/customXml" Target="../ink/ink639.xml"/><Relationship Id="rId218" Type="http://schemas.openxmlformats.org/officeDocument/2006/relationships/customXml" Target="../ink/ink667.xml"/><Relationship Id="rId271" Type="http://schemas.openxmlformats.org/officeDocument/2006/relationships/image" Target="../media/image709.png"/><Relationship Id="rId24" Type="http://schemas.openxmlformats.org/officeDocument/2006/relationships/customXml" Target="../ink/ink570.xml"/><Relationship Id="rId66" Type="http://schemas.openxmlformats.org/officeDocument/2006/relationships/customXml" Target="../ink/ink591.xml"/><Relationship Id="rId131" Type="http://schemas.openxmlformats.org/officeDocument/2006/relationships/image" Target="../media/image640.png"/><Relationship Id="rId327" Type="http://schemas.openxmlformats.org/officeDocument/2006/relationships/customXml" Target="../ink/ink722.xml"/></Relationships>
</file>

<file path=ppt/slides/_rels/slide9.xml.rels><?xml version="1.0" encoding="UTF-8" standalone="yes"?>
<Relationships xmlns="http://schemas.openxmlformats.org/package/2006/relationships"><Relationship Id="rId117" Type="http://schemas.openxmlformats.org/officeDocument/2006/relationships/image" Target="../media/image802.png"/><Relationship Id="rId21" Type="http://schemas.openxmlformats.org/officeDocument/2006/relationships/image" Target="../media/image754.png"/><Relationship Id="rId42" Type="http://schemas.openxmlformats.org/officeDocument/2006/relationships/customXml" Target="../ink/ink747.xml"/><Relationship Id="rId63" Type="http://schemas.openxmlformats.org/officeDocument/2006/relationships/image" Target="../media/image775.png"/><Relationship Id="rId84" Type="http://schemas.openxmlformats.org/officeDocument/2006/relationships/customXml" Target="../ink/ink768.xml"/><Relationship Id="rId138" Type="http://schemas.openxmlformats.org/officeDocument/2006/relationships/customXml" Target="../ink/ink795.xml"/><Relationship Id="rId159" Type="http://schemas.openxmlformats.org/officeDocument/2006/relationships/image" Target="../media/image823.png"/><Relationship Id="rId170" Type="http://schemas.openxmlformats.org/officeDocument/2006/relationships/customXml" Target="../ink/ink811.xml"/><Relationship Id="rId191" Type="http://schemas.openxmlformats.org/officeDocument/2006/relationships/image" Target="../media/image839.png"/><Relationship Id="rId205" Type="http://schemas.openxmlformats.org/officeDocument/2006/relationships/image" Target="../media/image846.png"/><Relationship Id="rId107" Type="http://schemas.openxmlformats.org/officeDocument/2006/relationships/image" Target="../media/image797.png"/><Relationship Id="rId11" Type="http://schemas.openxmlformats.org/officeDocument/2006/relationships/image" Target="../media/image749.png"/><Relationship Id="rId32" Type="http://schemas.openxmlformats.org/officeDocument/2006/relationships/customXml" Target="../ink/ink742.xml"/><Relationship Id="rId53" Type="http://schemas.openxmlformats.org/officeDocument/2006/relationships/image" Target="../media/image770.png"/><Relationship Id="rId74" Type="http://schemas.openxmlformats.org/officeDocument/2006/relationships/customXml" Target="../ink/ink763.xml"/><Relationship Id="rId128" Type="http://schemas.openxmlformats.org/officeDocument/2006/relationships/customXml" Target="../ink/ink790.xml"/><Relationship Id="rId149" Type="http://schemas.openxmlformats.org/officeDocument/2006/relationships/image" Target="../media/image818.png"/><Relationship Id="rId5" Type="http://schemas.openxmlformats.org/officeDocument/2006/relationships/image" Target="../media/image746.png"/><Relationship Id="rId95" Type="http://schemas.openxmlformats.org/officeDocument/2006/relationships/image" Target="../media/image791.png"/><Relationship Id="rId160" Type="http://schemas.openxmlformats.org/officeDocument/2006/relationships/customXml" Target="../ink/ink806.xml"/><Relationship Id="rId181" Type="http://schemas.openxmlformats.org/officeDocument/2006/relationships/image" Target="../media/image834.png"/><Relationship Id="rId216" Type="http://schemas.openxmlformats.org/officeDocument/2006/relationships/customXml" Target="../ink/ink834.xml"/><Relationship Id="rId22" Type="http://schemas.openxmlformats.org/officeDocument/2006/relationships/customXml" Target="../ink/ink737.xml"/><Relationship Id="rId43" Type="http://schemas.openxmlformats.org/officeDocument/2006/relationships/image" Target="../media/image765.png"/><Relationship Id="rId64" Type="http://schemas.openxmlformats.org/officeDocument/2006/relationships/customXml" Target="../ink/ink758.xml"/><Relationship Id="rId118" Type="http://schemas.openxmlformats.org/officeDocument/2006/relationships/customXml" Target="../ink/ink785.xml"/><Relationship Id="rId139" Type="http://schemas.openxmlformats.org/officeDocument/2006/relationships/image" Target="../media/image813.png"/><Relationship Id="rId85" Type="http://schemas.openxmlformats.org/officeDocument/2006/relationships/image" Target="../media/image786.png"/><Relationship Id="rId150" Type="http://schemas.openxmlformats.org/officeDocument/2006/relationships/customXml" Target="../ink/ink801.xml"/><Relationship Id="rId171" Type="http://schemas.openxmlformats.org/officeDocument/2006/relationships/image" Target="../media/image829.png"/><Relationship Id="rId192" Type="http://schemas.openxmlformats.org/officeDocument/2006/relationships/customXml" Target="../ink/ink822.xml"/><Relationship Id="rId206" Type="http://schemas.openxmlformats.org/officeDocument/2006/relationships/customXml" Target="../ink/ink829.xml"/><Relationship Id="rId12" Type="http://schemas.openxmlformats.org/officeDocument/2006/relationships/customXml" Target="../ink/ink732.xml"/><Relationship Id="rId33" Type="http://schemas.openxmlformats.org/officeDocument/2006/relationships/image" Target="../media/image760.png"/><Relationship Id="rId108" Type="http://schemas.openxmlformats.org/officeDocument/2006/relationships/customXml" Target="../ink/ink780.xml"/><Relationship Id="rId129" Type="http://schemas.openxmlformats.org/officeDocument/2006/relationships/image" Target="../media/image808.png"/><Relationship Id="rId54" Type="http://schemas.openxmlformats.org/officeDocument/2006/relationships/customXml" Target="../ink/ink753.xml"/><Relationship Id="rId75" Type="http://schemas.openxmlformats.org/officeDocument/2006/relationships/image" Target="../media/image781.png"/><Relationship Id="rId96" Type="http://schemas.openxmlformats.org/officeDocument/2006/relationships/customXml" Target="../ink/ink774.xml"/><Relationship Id="rId140" Type="http://schemas.openxmlformats.org/officeDocument/2006/relationships/customXml" Target="../ink/ink796.xml"/><Relationship Id="rId161" Type="http://schemas.openxmlformats.org/officeDocument/2006/relationships/image" Target="../media/image824.png"/><Relationship Id="rId182" Type="http://schemas.openxmlformats.org/officeDocument/2006/relationships/customXml" Target="../ink/ink817.xml"/><Relationship Id="rId217" Type="http://schemas.openxmlformats.org/officeDocument/2006/relationships/image" Target="../media/image852.png"/><Relationship Id="rId6" Type="http://schemas.openxmlformats.org/officeDocument/2006/relationships/customXml" Target="../ink/ink729.xml"/><Relationship Id="rId23" Type="http://schemas.openxmlformats.org/officeDocument/2006/relationships/image" Target="../media/image755.png"/><Relationship Id="rId119" Type="http://schemas.openxmlformats.org/officeDocument/2006/relationships/image" Target="../media/image803.png"/><Relationship Id="rId44" Type="http://schemas.openxmlformats.org/officeDocument/2006/relationships/customXml" Target="../ink/ink748.xml"/><Relationship Id="rId65" Type="http://schemas.openxmlformats.org/officeDocument/2006/relationships/image" Target="../media/image776.png"/><Relationship Id="rId86" Type="http://schemas.openxmlformats.org/officeDocument/2006/relationships/customXml" Target="../ink/ink769.xml"/><Relationship Id="rId130" Type="http://schemas.openxmlformats.org/officeDocument/2006/relationships/customXml" Target="../ink/ink791.xml"/><Relationship Id="rId151" Type="http://schemas.openxmlformats.org/officeDocument/2006/relationships/image" Target="../media/image819.png"/><Relationship Id="rId172" Type="http://schemas.openxmlformats.org/officeDocument/2006/relationships/customXml" Target="../ink/ink812.xml"/><Relationship Id="rId193" Type="http://schemas.openxmlformats.org/officeDocument/2006/relationships/image" Target="../media/image840.png"/><Relationship Id="rId207" Type="http://schemas.openxmlformats.org/officeDocument/2006/relationships/image" Target="../media/image847.png"/><Relationship Id="rId13" Type="http://schemas.openxmlformats.org/officeDocument/2006/relationships/image" Target="../media/image750.png"/><Relationship Id="rId109" Type="http://schemas.openxmlformats.org/officeDocument/2006/relationships/image" Target="../media/image798.png"/><Relationship Id="rId34" Type="http://schemas.openxmlformats.org/officeDocument/2006/relationships/customXml" Target="../ink/ink743.xml"/><Relationship Id="rId55" Type="http://schemas.openxmlformats.org/officeDocument/2006/relationships/image" Target="../media/image771.png"/><Relationship Id="rId76" Type="http://schemas.openxmlformats.org/officeDocument/2006/relationships/customXml" Target="../ink/ink764.xml"/><Relationship Id="rId97" Type="http://schemas.openxmlformats.org/officeDocument/2006/relationships/image" Target="../media/image792.png"/><Relationship Id="rId120" Type="http://schemas.openxmlformats.org/officeDocument/2006/relationships/customXml" Target="../ink/ink786.xml"/><Relationship Id="rId141" Type="http://schemas.openxmlformats.org/officeDocument/2006/relationships/image" Target="../media/image814.png"/><Relationship Id="rId7" Type="http://schemas.openxmlformats.org/officeDocument/2006/relationships/image" Target="../media/image747.png"/><Relationship Id="rId162" Type="http://schemas.openxmlformats.org/officeDocument/2006/relationships/customXml" Target="../ink/ink807.xml"/><Relationship Id="rId183" Type="http://schemas.openxmlformats.org/officeDocument/2006/relationships/image" Target="../media/image835.png"/><Relationship Id="rId218" Type="http://schemas.openxmlformats.org/officeDocument/2006/relationships/customXml" Target="../ink/ink835.xml"/><Relationship Id="rId24" Type="http://schemas.openxmlformats.org/officeDocument/2006/relationships/customXml" Target="../ink/ink738.xml"/><Relationship Id="rId45" Type="http://schemas.openxmlformats.org/officeDocument/2006/relationships/image" Target="../media/image766.png"/><Relationship Id="rId66" Type="http://schemas.openxmlformats.org/officeDocument/2006/relationships/customXml" Target="../ink/ink759.xml"/><Relationship Id="rId87" Type="http://schemas.openxmlformats.org/officeDocument/2006/relationships/image" Target="../media/image787.png"/><Relationship Id="rId110" Type="http://schemas.openxmlformats.org/officeDocument/2006/relationships/customXml" Target="../ink/ink781.xml"/><Relationship Id="rId131" Type="http://schemas.openxmlformats.org/officeDocument/2006/relationships/image" Target="../media/image809.png"/><Relationship Id="rId152" Type="http://schemas.openxmlformats.org/officeDocument/2006/relationships/customXml" Target="../ink/ink802.xml"/><Relationship Id="rId173" Type="http://schemas.openxmlformats.org/officeDocument/2006/relationships/image" Target="../media/image830.png"/><Relationship Id="rId194" Type="http://schemas.openxmlformats.org/officeDocument/2006/relationships/customXml" Target="../ink/ink823.xml"/><Relationship Id="rId208" Type="http://schemas.openxmlformats.org/officeDocument/2006/relationships/customXml" Target="../ink/ink830.xml"/><Relationship Id="rId14" Type="http://schemas.openxmlformats.org/officeDocument/2006/relationships/customXml" Target="../ink/ink733.xml"/><Relationship Id="rId35" Type="http://schemas.openxmlformats.org/officeDocument/2006/relationships/image" Target="../media/image761.png"/><Relationship Id="rId56" Type="http://schemas.openxmlformats.org/officeDocument/2006/relationships/customXml" Target="../ink/ink754.xml"/><Relationship Id="rId77" Type="http://schemas.openxmlformats.org/officeDocument/2006/relationships/image" Target="../media/image782.png"/><Relationship Id="rId100" Type="http://schemas.openxmlformats.org/officeDocument/2006/relationships/customXml" Target="../ink/ink776.xml"/><Relationship Id="rId8" Type="http://schemas.openxmlformats.org/officeDocument/2006/relationships/customXml" Target="../ink/ink730.xml"/><Relationship Id="rId51" Type="http://schemas.openxmlformats.org/officeDocument/2006/relationships/image" Target="../media/image769.png"/><Relationship Id="rId72" Type="http://schemas.openxmlformats.org/officeDocument/2006/relationships/customXml" Target="../ink/ink762.xml"/><Relationship Id="rId93" Type="http://schemas.openxmlformats.org/officeDocument/2006/relationships/image" Target="../media/image790.png"/><Relationship Id="rId98" Type="http://schemas.openxmlformats.org/officeDocument/2006/relationships/customXml" Target="../ink/ink775.xml"/><Relationship Id="rId121" Type="http://schemas.openxmlformats.org/officeDocument/2006/relationships/image" Target="../media/image804.png"/><Relationship Id="rId142" Type="http://schemas.openxmlformats.org/officeDocument/2006/relationships/customXml" Target="../ink/ink797.xml"/><Relationship Id="rId163" Type="http://schemas.openxmlformats.org/officeDocument/2006/relationships/image" Target="../media/image825.png"/><Relationship Id="rId184" Type="http://schemas.openxmlformats.org/officeDocument/2006/relationships/customXml" Target="../ink/ink818.xml"/><Relationship Id="rId189" Type="http://schemas.openxmlformats.org/officeDocument/2006/relationships/image" Target="../media/image838.png"/><Relationship Id="rId219" Type="http://schemas.openxmlformats.org/officeDocument/2006/relationships/image" Target="../media/image853.png"/><Relationship Id="rId3" Type="http://schemas.openxmlformats.org/officeDocument/2006/relationships/image" Target="../media/image744.png"/><Relationship Id="rId214" Type="http://schemas.openxmlformats.org/officeDocument/2006/relationships/customXml" Target="../ink/ink833.xml"/><Relationship Id="rId25" Type="http://schemas.openxmlformats.org/officeDocument/2006/relationships/image" Target="../media/image756.png"/><Relationship Id="rId46" Type="http://schemas.openxmlformats.org/officeDocument/2006/relationships/customXml" Target="../ink/ink749.xml"/><Relationship Id="rId67" Type="http://schemas.openxmlformats.org/officeDocument/2006/relationships/image" Target="../media/image777.png"/><Relationship Id="rId116" Type="http://schemas.openxmlformats.org/officeDocument/2006/relationships/customXml" Target="../ink/ink784.xml"/><Relationship Id="rId137" Type="http://schemas.openxmlformats.org/officeDocument/2006/relationships/image" Target="../media/image812.png"/><Relationship Id="rId158" Type="http://schemas.openxmlformats.org/officeDocument/2006/relationships/customXml" Target="../ink/ink805.xml"/><Relationship Id="rId20" Type="http://schemas.openxmlformats.org/officeDocument/2006/relationships/customXml" Target="../ink/ink736.xml"/><Relationship Id="rId41" Type="http://schemas.openxmlformats.org/officeDocument/2006/relationships/image" Target="../media/image764.png"/><Relationship Id="rId62" Type="http://schemas.openxmlformats.org/officeDocument/2006/relationships/customXml" Target="../ink/ink757.xml"/><Relationship Id="rId83" Type="http://schemas.openxmlformats.org/officeDocument/2006/relationships/image" Target="../media/image785.png"/><Relationship Id="rId88" Type="http://schemas.openxmlformats.org/officeDocument/2006/relationships/customXml" Target="../ink/ink770.xml"/><Relationship Id="rId111" Type="http://schemas.openxmlformats.org/officeDocument/2006/relationships/image" Target="../media/image799.png"/><Relationship Id="rId132" Type="http://schemas.openxmlformats.org/officeDocument/2006/relationships/customXml" Target="../ink/ink792.xml"/><Relationship Id="rId153" Type="http://schemas.openxmlformats.org/officeDocument/2006/relationships/image" Target="../media/image820.png"/><Relationship Id="rId174" Type="http://schemas.openxmlformats.org/officeDocument/2006/relationships/customXml" Target="../ink/ink813.xml"/><Relationship Id="rId179" Type="http://schemas.openxmlformats.org/officeDocument/2006/relationships/image" Target="../media/image833.png"/><Relationship Id="rId195" Type="http://schemas.openxmlformats.org/officeDocument/2006/relationships/image" Target="../media/image841.png"/><Relationship Id="rId209" Type="http://schemas.openxmlformats.org/officeDocument/2006/relationships/image" Target="../media/image848.png"/><Relationship Id="rId190" Type="http://schemas.openxmlformats.org/officeDocument/2006/relationships/customXml" Target="../ink/ink821.xml"/><Relationship Id="rId204" Type="http://schemas.openxmlformats.org/officeDocument/2006/relationships/customXml" Target="../ink/ink828.xml"/><Relationship Id="rId220" Type="http://schemas.openxmlformats.org/officeDocument/2006/relationships/customXml" Target="../ink/ink836.xml"/><Relationship Id="rId15" Type="http://schemas.openxmlformats.org/officeDocument/2006/relationships/image" Target="../media/image751.png"/><Relationship Id="rId36" Type="http://schemas.openxmlformats.org/officeDocument/2006/relationships/customXml" Target="../ink/ink744.xml"/><Relationship Id="rId57" Type="http://schemas.openxmlformats.org/officeDocument/2006/relationships/image" Target="../media/image772.png"/><Relationship Id="rId106" Type="http://schemas.openxmlformats.org/officeDocument/2006/relationships/customXml" Target="../ink/ink779.xml"/><Relationship Id="rId127" Type="http://schemas.openxmlformats.org/officeDocument/2006/relationships/image" Target="../media/image807.png"/><Relationship Id="rId10" Type="http://schemas.openxmlformats.org/officeDocument/2006/relationships/customXml" Target="../ink/ink731.xml"/><Relationship Id="rId31" Type="http://schemas.openxmlformats.org/officeDocument/2006/relationships/image" Target="../media/image759.png"/><Relationship Id="rId52" Type="http://schemas.openxmlformats.org/officeDocument/2006/relationships/customXml" Target="../ink/ink752.xml"/><Relationship Id="rId73" Type="http://schemas.openxmlformats.org/officeDocument/2006/relationships/image" Target="../media/image780.png"/><Relationship Id="rId78" Type="http://schemas.openxmlformats.org/officeDocument/2006/relationships/customXml" Target="../ink/ink765.xml"/><Relationship Id="rId94" Type="http://schemas.openxmlformats.org/officeDocument/2006/relationships/customXml" Target="../ink/ink773.xml"/><Relationship Id="rId99" Type="http://schemas.openxmlformats.org/officeDocument/2006/relationships/image" Target="../media/image793.png"/><Relationship Id="rId101" Type="http://schemas.openxmlformats.org/officeDocument/2006/relationships/image" Target="../media/image794.png"/><Relationship Id="rId122" Type="http://schemas.openxmlformats.org/officeDocument/2006/relationships/customXml" Target="../ink/ink787.xml"/><Relationship Id="rId143" Type="http://schemas.openxmlformats.org/officeDocument/2006/relationships/image" Target="../media/image815.png"/><Relationship Id="rId148" Type="http://schemas.openxmlformats.org/officeDocument/2006/relationships/customXml" Target="../ink/ink800.xml"/><Relationship Id="rId164" Type="http://schemas.openxmlformats.org/officeDocument/2006/relationships/customXml" Target="../ink/ink808.xml"/><Relationship Id="rId169" Type="http://schemas.openxmlformats.org/officeDocument/2006/relationships/image" Target="../media/image828.png"/><Relationship Id="rId185" Type="http://schemas.openxmlformats.org/officeDocument/2006/relationships/image" Target="../media/image836.png"/><Relationship Id="rId4" Type="http://schemas.openxmlformats.org/officeDocument/2006/relationships/image" Target="../media/image745.png"/><Relationship Id="rId9" Type="http://schemas.openxmlformats.org/officeDocument/2006/relationships/image" Target="../media/image748.png"/><Relationship Id="rId180" Type="http://schemas.openxmlformats.org/officeDocument/2006/relationships/customXml" Target="../ink/ink816.xml"/><Relationship Id="rId210" Type="http://schemas.openxmlformats.org/officeDocument/2006/relationships/customXml" Target="../ink/ink831.xml"/><Relationship Id="rId215" Type="http://schemas.openxmlformats.org/officeDocument/2006/relationships/image" Target="../media/image851.png"/><Relationship Id="rId26" Type="http://schemas.openxmlformats.org/officeDocument/2006/relationships/customXml" Target="../ink/ink739.xml"/><Relationship Id="rId47" Type="http://schemas.openxmlformats.org/officeDocument/2006/relationships/image" Target="../media/image767.png"/><Relationship Id="rId68" Type="http://schemas.openxmlformats.org/officeDocument/2006/relationships/customXml" Target="../ink/ink760.xml"/><Relationship Id="rId89" Type="http://schemas.openxmlformats.org/officeDocument/2006/relationships/image" Target="../media/image788.png"/><Relationship Id="rId112" Type="http://schemas.openxmlformats.org/officeDocument/2006/relationships/customXml" Target="../ink/ink782.xml"/><Relationship Id="rId133" Type="http://schemas.openxmlformats.org/officeDocument/2006/relationships/image" Target="../media/image810.png"/><Relationship Id="rId154" Type="http://schemas.openxmlformats.org/officeDocument/2006/relationships/customXml" Target="../ink/ink803.xml"/><Relationship Id="rId175" Type="http://schemas.openxmlformats.org/officeDocument/2006/relationships/image" Target="../media/image831.png"/><Relationship Id="rId196" Type="http://schemas.openxmlformats.org/officeDocument/2006/relationships/customXml" Target="../ink/ink824.xml"/><Relationship Id="rId200" Type="http://schemas.openxmlformats.org/officeDocument/2006/relationships/customXml" Target="../ink/ink826.xml"/><Relationship Id="rId16" Type="http://schemas.openxmlformats.org/officeDocument/2006/relationships/customXml" Target="../ink/ink734.xml"/><Relationship Id="rId221" Type="http://schemas.openxmlformats.org/officeDocument/2006/relationships/image" Target="../media/image854.png"/><Relationship Id="rId37" Type="http://schemas.openxmlformats.org/officeDocument/2006/relationships/image" Target="../media/image762.png"/><Relationship Id="rId58" Type="http://schemas.openxmlformats.org/officeDocument/2006/relationships/customXml" Target="../ink/ink755.xml"/><Relationship Id="rId79" Type="http://schemas.openxmlformats.org/officeDocument/2006/relationships/image" Target="../media/image783.png"/><Relationship Id="rId102" Type="http://schemas.openxmlformats.org/officeDocument/2006/relationships/customXml" Target="../ink/ink777.xml"/><Relationship Id="rId123" Type="http://schemas.openxmlformats.org/officeDocument/2006/relationships/image" Target="../media/image805.png"/><Relationship Id="rId144" Type="http://schemas.openxmlformats.org/officeDocument/2006/relationships/customXml" Target="../ink/ink798.xml"/><Relationship Id="rId90" Type="http://schemas.openxmlformats.org/officeDocument/2006/relationships/customXml" Target="../ink/ink771.xml"/><Relationship Id="rId165" Type="http://schemas.openxmlformats.org/officeDocument/2006/relationships/image" Target="../media/image826.png"/><Relationship Id="rId186" Type="http://schemas.openxmlformats.org/officeDocument/2006/relationships/customXml" Target="../ink/ink819.xml"/><Relationship Id="rId211" Type="http://schemas.openxmlformats.org/officeDocument/2006/relationships/image" Target="../media/image849.png"/><Relationship Id="rId27" Type="http://schemas.openxmlformats.org/officeDocument/2006/relationships/image" Target="../media/image757.png"/><Relationship Id="rId48" Type="http://schemas.openxmlformats.org/officeDocument/2006/relationships/customXml" Target="../ink/ink750.xml"/><Relationship Id="rId69" Type="http://schemas.openxmlformats.org/officeDocument/2006/relationships/image" Target="../media/image778.png"/><Relationship Id="rId113" Type="http://schemas.openxmlformats.org/officeDocument/2006/relationships/image" Target="../media/image800.png"/><Relationship Id="rId134" Type="http://schemas.openxmlformats.org/officeDocument/2006/relationships/customXml" Target="../ink/ink793.xml"/><Relationship Id="rId80" Type="http://schemas.openxmlformats.org/officeDocument/2006/relationships/customXml" Target="../ink/ink766.xml"/><Relationship Id="rId155" Type="http://schemas.openxmlformats.org/officeDocument/2006/relationships/image" Target="../media/image821.png"/><Relationship Id="rId176" Type="http://schemas.openxmlformats.org/officeDocument/2006/relationships/customXml" Target="../ink/ink814.xml"/><Relationship Id="rId197" Type="http://schemas.openxmlformats.org/officeDocument/2006/relationships/image" Target="../media/image842.png"/><Relationship Id="rId201" Type="http://schemas.openxmlformats.org/officeDocument/2006/relationships/image" Target="../media/image844.png"/><Relationship Id="rId17" Type="http://schemas.openxmlformats.org/officeDocument/2006/relationships/image" Target="../media/image752.png"/><Relationship Id="rId38" Type="http://schemas.openxmlformats.org/officeDocument/2006/relationships/customXml" Target="../ink/ink745.xml"/><Relationship Id="rId59" Type="http://schemas.openxmlformats.org/officeDocument/2006/relationships/image" Target="../media/image773.png"/><Relationship Id="rId103" Type="http://schemas.openxmlformats.org/officeDocument/2006/relationships/image" Target="../media/image795.png"/><Relationship Id="rId124" Type="http://schemas.openxmlformats.org/officeDocument/2006/relationships/customXml" Target="../ink/ink788.xml"/><Relationship Id="rId70" Type="http://schemas.openxmlformats.org/officeDocument/2006/relationships/customXml" Target="../ink/ink761.xml"/><Relationship Id="rId91" Type="http://schemas.openxmlformats.org/officeDocument/2006/relationships/image" Target="../media/image789.png"/><Relationship Id="rId145" Type="http://schemas.openxmlformats.org/officeDocument/2006/relationships/image" Target="../media/image816.png"/><Relationship Id="rId166" Type="http://schemas.openxmlformats.org/officeDocument/2006/relationships/customXml" Target="../ink/ink809.xml"/><Relationship Id="rId187" Type="http://schemas.openxmlformats.org/officeDocument/2006/relationships/image" Target="../media/image837.png"/><Relationship Id="rId1" Type="http://schemas.openxmlformats.org/officeDocument/2006/relationships/slideLayout" Target="../slideLayouts/slideLayout7.xml"/><Relationship Id="rId212" Type="http://schemas.openxmlformats.org/officeDocument/2006/relationships/customXml" Target="../ink/ink832.xml"/><Relationship Id="rId28" Type="http://schemas.openxmlformats.org/officeDocument/2006/relationships/customXml" Target="../ink/ink740.xml"/><Relationship Id="rId49" Type="http://schemas.openxmlformats.org/officeDocument/2006/relationships/image" Target="../media/image768.png"/><Relationship Id="rId114" Type="http://schemas.openxmlformats.org/officeDocument/2006/relationships/customXml" Target="../ink/ink783.xml"/><Relationship Id="rId60" Type="http://schemas.openxmlformats.org/officeDocument/2006/relationships/customXml" Target="../ink/ink756.xml"/><Relationship Id="rId81" Type="http://schemas.openxmlformats.org/officeDocument/2006/relationships/image" Target="../media/image784.png"/><Relationship Id="rId135" Type="http://schemas.openxmlformats.org/officeDocument/2006/relationships/image" Target="../media/image811.png"/><Relationship Id="rId156" Type="http://schemas.openxmlformats.org/officeDocument/2006/relationships/customXml" Target="../ink/ink804.xml"/><Relationship Id="rId177" Type="http://schemas.openxmlformats.org/officeDocument/2006/relationships/image" Target="../media/image832.png"/><Relationship Id="rId198" Type="http://schemas.openxmlformats.org/officeDocument/2006/relationships/customXml" Target="../ink/ink825.xml"/><Relationship Id="rId202" Type="http://schemas.openxmlformats.org/officeDocument/2006/relationships/customXml" Target="../ink/ink827.xml"/><Relationship Id="rId18" Type="http://schemas.openxmlformats.org/officeDocument/2006/relationships/customXml" Target="../ink/ink735.xml"/><Relationship Id="rId39" Type="http://schemas.openxmlformats.org/officeDocument/2006/relationships/image" Target="../media/image763.png"/><Relationship Id="rId50" Type="http://schemas.openxmlformats.org/officeDocument/2006/relationships/customXml" Target="../ink/ink751.xml"/><Relationship Id="rId104" Type="http://schemas.openxmlformats.org/officeDocument/2006/relationships/customXml" Target="../ink/ink778.xml"/><Relationship Id="rId125" Type="http://schemas.openxmlformats.org/officeDocument/2006/relationships/image" Target="../media/image806.png"/><Relationship Id="rId146" Type="http://schemas.openxmlformats.org/officeDocument/2006/relationships/customXml" Target="../ink/ink799.xml"/><Relationship Id="rId167" Type="http://schemas.openxmlformats.org/officeDocument/2006/relationships/image" Target="../media/image827.png"/><Relationship Id="rId188" Type="http://schemas.openxmlformats.org/officeDocument/2006/relationships/customXml" Target="../ink/ink820.xml"/><Relationship Id="rId71" Type="http://schemas.openxmlformats.org/officeDocument/2006/relationships/image" Target="../media/image779.png"/><Relationship Id="rId92" Type="http://schemas.openxmlformats.org/officeDocument/2006/relationships/customXml" Target="../ink/ink772.xml"/><Relationship Id="rId213" Type="http://schemas.openxmlformats.org/officeDocument/2006/relationships/image" Target="../media/image850.png"/><Relationship Id="rId2" Type="http://schemas.openxmlformats.org/officeDocument/2006/relationships/notesSlide" Target="../notesSlides/notesSlide8.xml"/><Relationship Id="rId29" Type="http://schemas.openxmlformats.org/officeDocument/2006/relationships/image" Target="../media/image758.png"/><Relationship Id="rId40" Type="http://schemas.openxmlformats.org/officeDocument/2006/relationships/customXml" Target="../ink/ink746.xml"/><Relationship Id="rId115" Type="http://schemas.openxmlformats.org/officeDocument/2006/relationships/image" Target="../media/image801.png"/><Relationship Id="rId136" Type="http://schemas.openxmlformats.org/officeDocument/2006/relationships/customXml" Target="../ink/ink794.xml"/><Relationship Id="rId157" Type="http://schemas.openxmlformats.org/officeDocument/2006/relationships/image" Target="../media/image822.png"/><Relationship Id="rId178" Type="http://schemas.openxmlformats.org/officeDocument/2006/relationships/customXml" Target="../ink/ink815.xml"/><Relationship Id="rId61" Type="http://schemas.openxmlformats.org/officeDocument/2006/relationships/image" Target="../media/image774.png"/><Relationship Id="rId82" Type="http://schemas.openxmlformats.org/officeDocument/2006/relationships/customXml" Target="../ink/ink767.xml"/><Relationship Id="rId199" Type="http://schemas.openxmlformats.org/officeDocument/2006/relationships/image" Target="../media/image843.png"/><Relationship Id="rId203" Type="http://schemas.openxmlformats.org/officeDocument/2006/relationships/image" Target="../media/image845.png"/><Relationship Id="rId19" Type="http://schemas.openxmlformats.org/officeDocument/2006/relationships/image" Target="../media/image753.png"/><Relationship Id="rId30" Type="http://schemas.openxmlformats.org/officeDocument/2006/relationships/customXml" Target="../ink/ink741.xml"/><Relationship Id="rId105" Type="http://schemas.openxmlformats.org/officeDocument/2006/relationships/image" Target="../media/image796.png"/><Relationship Id="rId126" Type="http://schemas.openxmlformats.org/officeDocument/2006/relationships/customXml" Target="../ink/ink789.xml"/><Relationship Id="rId147" Type="http://schemas.openxmlformats.org/officeDocument/2006/relationships/image" Target="../media/image817.png"/><Relationship Id="rId168" Type="http://schemas.openxmlformats.org/officeDocument/2006/relationships/customXml" Target="../ink/ink8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204824" y="235370"/>
            <a:ext cx="8005976"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Calibri" panose="020F0502020204030204" pitchFamily="34" charset="0"/>
              </a:rPr>
              <a:t>Lecture 3:</a:t>
            </a:r>
            <a:br>
              <a:rPr lang="en-US" sz="3600" b="1" dirty="0">
                <a:latin typeface="Calibri" panose="020F0502020204030204" pitchFamily="34" charset="0"/>
              </a:rPr>
            </a:br>
            <a:r>
              <a:rPr lang="en-US" sz="3600" b="1" dirty="0">
                <a:latin typeface="Calibri" panose="020F0502020204030204" pitchFamily="34" charset="0"/>
              </a:rPr>
              <a:t>Nucleic Acid Technologies</a:t>
            </a:r>
          </a:p>
        </p:txBody>
      </p:sp>
      <p:sp>
        <p:nvSpPr>
          <p:cNvPr id="2" name="TextBox 1">
            <a:extLst>
              <a:ext uri="{FF2B5EF4-FFF2-40B4-BE49-F238E27FC236}">
                <a16:creationId xmlns:a16="http://schemas.microsoft.com/office/drawing/2014/main" id="{654A98A5-84A1-4394-BEC3-0E5E7644FB7C}"/>
              </a:ext>
            </a:extLst>
          </p:cNvPr>
          <p:cNvSpPr txBox="1"/>
          <p:nvPr/>
        </p:nvSpPr>
        <p:spPr>
          <a:xfrm>
            <a:off x="3369860" y="1749667"/>
            <a:ext cx="6211043" cy="707886"/>
          </a:xfrm>
          <a:prstGeom prst="rect">
            <a:avLst/>
          </a:prstGeom>
          <a:noFill/>
        </p:spPr>
        <p:txBody>
          <a:bodyPr wrap="square" rtlCol="0">
            <a:spAutoFit/>
          </a:bodyPr>
          <a:lstStyle/>
          <a:p>
            <a:pPr marL="285737" indent="-285737">
              <a:buFont typeface="Arial" panose="020B0604020202020204" pitchFamily="34" charset="0"/>
              <a:buChar char="•"/>
            </a:pPr>
            <a:r>
              <a:rPr lang="en-US" sz="2000" dirty="0">
                <a:latin typeface="Calibri" panose="020F0502020204030204" pitchFamily="34" charset="0"/>
              </a:rPr>
              <a:t>Review of DNA Polymerase activity</a:t>
            </a:r>
          </a:p>
          <a:p>
            <a:pPr marL="285737" indent="-285737">
              <a:buFont typeface="Arial" panose="020B0604020202020204" pitchFamily="34" charset="0"/>
              <a:buChar char="•"/>
            </a:pPr>
            <a:r>
              <a:rPr lang="en-US" sz="2000" dirty="0">
                <a:latin typeface="Calibri" panose="020F0502020204030204" pitchFamily="34" charset="0"/>
              </a:rPr>
              <a:t>Nucleic Acid Technologies – PCR &amp; Sequencing</a:t>
            </a:r>
          </a:p>
        </p:txBody>
      </p:sp>
      <p:sp>
        <p:nvSpPr>
          <p:cNvPr id="3" name="Date Placeholder 2">
            <a:extLst>
              <a:ext uri="{FF2B5EF4-FFF2-40B4-BE49-F238E27FC236}">
                <a16:creationId xmlns:a16="http://schemas.microsoft.com/office/drawing/2014/main" id="{746049DB-123F-4FE5-96FF-2B4CBBED2AE7}"/>
              </a:ext>
            </a:extLst>
          </p:cNvPr>
          <p:cNvSpPr>
            <a:spLocks noGrp="1"/>
          </p:cNvSpPr>
          <p:nvPr>
            <p:ph type="dt" sz="half" idx="10"/>
          </p:nvPr>
        </p:nvSpPr>
        <p:spPr/>
        <p:txBody>
          <a:bodyPr/>
          <a:lstStyle/>
          <a:p>
            <a:fld id="{95F8C240-DC13-4E36-8A81-064B168D6B75}" type="datetime1">
              <a:rPr lang="en-US" smtClean="0"/>
              <a:t>8/26/2023</a:t>
            </a:fld>
            <a:endParaRPr lang="en-US"/>
          </a:p>
        </p:txBody>
      </p:sp>
      <p:sp>
        <p:nvSpPr>
          <p:cNvPr id="4" name="Footer Placeholder 3">
            <a:extLst>
              <a:ext uri="{FF2B5EF4-FFF2-40B4-BE49-F238E27FC236}">
                <a16:creationId xmlns:a16="http://schemas.microsoft.com/office/drawing/2014/main" id="{393AF0D8-C410-4F53-8B22-5AB64B03F4AF}"/>
              </a:ext>
            </a:extLst>
          </p:cNvPr>
          <p:cNvSpPr>
            <a:spLocks noGrp="1"/>
          </p:cNvSpPr>
          <p:nvPr>
            <p:ph type="ftr" sz="quarter" idx="11"/>
          </p:nvPr>
        </p:nvSpPr>
        <p:spPr/>
        <p:txBody>
          <a:bodyPr/>
          <a:lstStyle/>
          <a:p>
            <a:r>
              <a:rPr lang="en-US"/>
              <a:t>D &amp; D - Lec 3 - Fall 2023</a:t>
            </a:r>
          </a:p>
        </p:txBody>
      </p:sp>
      <p:sp>
        <p:nvSpPr>
          <p:cNvPr id="5" name="Slide Number Placeholder 4">
            <a:extLst>
              <a:ext uri="{FF2B5EF4-FFF2-40B4-BE49-F238E27FC236}">
                <a16:creationId xmlns:a16="http://schemas.microsoft.com/office/drawing/2014/main" id="{BE11A03E-9ACC-4156-8985-9CCA06FE6535}"/>
              </a:ext>
            </a:extLst>
          </p:cNvPr>
          <p:cNvSpPr>
            <a:spLocks noGrp="1"/>
          </p:cNvSpPr>
          <p:nvPr>
            <p:ph type="sldNum" sz="quarter" idx="12"/>
          </p:nvPr>
        </p:nvSpPr>
        <p:spPr/>
        <p:txBody>
          <a:bodyPr/>
          <a:lstStyle/>
          <a:p>
            <a:fld id="{DC3BB032-4020-48F4-953B-341806DC4A2B}" type="slidenum">
              <a:rPr lang="en-US" smtClean="0"/>
              <a:t>1</a:t>
            </a:fld>
            <a:endParaRPr lang="en-US"/>
          </a:p>
        </p:txBody>
      </p:sp>
      <p:sp>
        <p:nvSpPr>
          <p:cNvPr id="9" name="TextBox 8">
            <a:extLst>
              <a:ext uri="{FF2B5EF4-FFF2-40B4-BE49-F238E27FC236}">
                <a16:creationId xmlns:a16="http://schemas.microsoft.com/office/drawing/2014/main" id="{CAD0266D-185B-656D-3965-D0F1D241BEE3}"/>
              </a:ext>
            </a:extLst>
          </p:cNvPr>
          <p:cNvSpPr txBox="1"/>
          <p:nvPr/>
        </p:nvSpPr>
        <p:spPr>
          <a:xfrm>
            <a:off x="2819400" y="2667000"/>
            <a:ext cx="7010400" cy="646331"/>
          </a:xfrm>
          <a:prstGeom prst="rect">
            <a:avLst/>
          </a:prstGeom>
          <a:noFill/>
        </p:spPr>
        <p:txBody>
          <a:bodyPr wrap="square">
            <a:spAutoFit/>
          </a:bodyPr>
          <a:lstStyle/>
          <a:p>
            <a:r>
              <a:rPr lang="en-US" sz="3600" b="1" dirty="0">
                <a:latin typeface="Calibri" panose="020F0502020204030204" pitchFamily="34" charset="0"/>
              </a:rPr>
              <a:t>Immunology and Immunotherapies</a:t>
            </a:r>
            <a:endParaRPr lang="en-US" sz="3600" dirty="0">
              <a:latin typeface="Calibri" panose="020F0502020204030204" pitchFamily="34" charset="0"/>
            </a:endParaRPr>
          </a:p>
        </p:txBody>
      </p:sp>
      <p:sp>
        <p:nvSpPr>
          <p:cNvPr id="7" name="TextBox 6">
            <a:extLst>
              <a:ext uri="{FF2B5EF4-FFF2-40B4-BE49-F238E27FC236}">
                <a16:creationId xmlns:a16="http://schemas.microsoft.com/office/drawing/2014/main" id="{61C177D8-BE17-8CFF-0A9F-9008BCF7436B}"/>
              </a:ext>
            </a:extLst>
          </p:cNvPr>
          <p:cNvSpPr txBox="1"/>
          <p:nvPr/>
        </p:nvSpPr>
        <p:spPr>
          <a:xfrm>
            <a:off x="3200400" y="3516237"/>
            <a:ext cx="6442020" cy="2246769"/>
          </a:xfrm>
          <a:prstGeom prst="rect">
            <a:avLst/>
          </a:prstGeom>
          <a:noFill/>
        </p:spPr>
        <p:txBody>
          <a:bodyPr wrap="none" rtlCol="0">
            <a:spAutoFit/>
          </a:bodyPr>
          <a:lstStyle/>
          <a:p>
            <a:pPr marL="285750" indent="-285750">
              <a:buFont typeface="Arial" panose="020B0604020202020204" pitchFamily="34" charset="0"/>
              <a:buChar char="•"/>
            </a:pPr>
            <a:r>
              <a:rPr lang="en-US" sz="2000" dirty="0"/>
              <a:t>Overview of immune system</a:t>
            </a:r>
          </a:p>
          <a:p>
            <a:pPr marL="285750" indent="-285750">
              <a:buFont typeface="Arial" panose="020B0604020202020204" pitchFamily="34" charset="0"/>
              <a:buChar char="•"/>
            </a:pPr>
            <a:r>
              <a:rPr lang="en-US" sz="2000" dirty="0"/>
              <a:t>Antibody Response</a:t>
            </a:r>
          </a:p>
          <a:p>
            <a:pPr marL="285750" indent="-285750">
              <a:buFont typeface="Arial" panose="020B0604020202020204" pitchFamily="34" charset="0"/>
              <a:buChar char="•"/>
            </a:pPr>
            <a:r>
              <a:rPr lang="en-US" sz="2000" dirty="0"/>
              <a:t>Antibody based therapies for cancer (Final presentations)</a:t>
            </a:r>
          </a:p>
          <a:p>
            <a:pPr marL="285750" indent="-285750">
              <a:buFont typeface="Arial" panose="020B0604020202020204" pitchFamily="34" charset="0"/>
              <a:buChar char="•"/>
            </a:pPr>
            <a:r>
              <a:rPr lang="en-US" sz="2000" dirty="0"/>
              <a:t>Cell-based Response</a:t>
            </a:r>
          </a:p>
          <a:p>
            <a:pPr marL="285750" indent="-285750">
              <a:buFont typeface="Arial" panose="020B0604020202020204" pitchFamily="34" charset="0"/>
              <a:buChar char="•"/>
            </a:pPr>
            <a:r>
              <a:rPr lang="en-US" sz="2000" dirty="0"/>
              <a:t>Cell-based cancer therapy (Final presentations)</a:t>
            </a:r>
          </a:p>
          <a:p>
            <a:pPr marL="285750" indent="-285750">
              <a:buFont typeface="Arial" panose="020B0604020202020204" pitchFamily="34" charset="0"/>
              <a:buChar char="•"/>
            </a:pPr>
            <a:r>
              <a:rPr lang="en-US" sz="2000" dirty="0"/>
              <a:t>Vaccines &amp; Vaccine development</a:t>
            </a:r>
          </a:p>
          <a:p>
            <a:endParaRPr lang="en-US" sz="2000" dirty="0"/>
          </a:p>
        </p:txBody>
      </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C86B30F9-75B0-007E-C602-BE1A9D27D956}"/>
                  </a:ext>
                </a:extLst>
              </p14:cNvPr>
              <p14:cNvContentPartPr/>
              <p14:nvPr/>
            </p14:nvContentPartPr>
            <p14:xfrm>
              <a:off x="393326" y="6181406"/>
              <a:ext cx="305280" cy="158400"/>
            </p14:xfrm>
          </p:contentPart>
        </mc:Choice>
        <mc:Fallback>
          <p:pic>
            <p:nvPicPr>
              <p:cNvPr id="6" name="Ink 5">
                <a:extLst>
                  <a:ext uri="{FF2B5EF4-FFF2-40B4-BE49-F238E27FC236}">
                    <a16:creationId xmlns:a16="http://schemas.microsoft.com/office/drawing/2014/main" id="{C86B30F9-75B0-007E-C602-BE1A9D27D956}"/>
                  </a:ext>
                </a:extLst>
              </p:cNvPr>
              <p:cNvPicPr/>
              <p:nvPr/>
            </p:nvPicPr>
            <p:blipFill>
              <a:blip r:embed="rId4"/>
              <a:stretch>
                <a:fillRect/>
              </a:stretch>
            </p:blipFill>
            <p:spPr>
              <a:xfrm>
                <a:off x="384686" y="6172406"/>
                <a:ext cx="322920" cy="176040"/>
              </a:xfrm>
              <a:prstGeom prst="rect">
                <a:avLst/>
              </a:prstGeom>
            </p:spPr>
          </p:pic>
        </mc:Fallback>
      </mc:AlternateContent>
    </p:spTree>
    <p:extLst>
      <p:ext uri="{BB962C8B-B14F-4D97-AF65-F5344CB8AC3E}">
        <p14:creationId xmlns:p14="http://schemas.microsoft.com/office/powerpoint/2010/main" val="3189904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imeline&#10;&#10;Description automatically generated with medium confidence">
            <a:extLst>
              <a:ext uri="{FF2B5EF4-FFF2-40B4-BE49-F238E27FC236}">
                <a16:creationId xmlns:a16="http://schemas.microsoft.com/office/drawing/2014/main" id="{30D46339-08F3-2067-3052-58630C0C9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717" y="489410"/>
            <a:ext cx="4264573" cy="3838113"/>
          </a:xfrm>
          <a:prstGeom prst="rect">
            <a:avLst/>
          </a:prstGeom>
        </p:spPr>
      </p:pic>
      <p:grpSp>
        <p:nvGrpSpPr>
          <p:cNvPr id="6" name="Group 5">
            <a:extLst>
              <a:ext uri="{FF2B5EF4-FFF2-40B4-BE49-F238E27FC236}">
                <a16:creationId xmlns:a16="http://schemas.microsoft.com/office/drawing/2014/main" id="{01CCDBBD-F2D3-49C4-A8F7-3F0A83345B78}"/>
              </a:ext>
            </a:extLst>
          </p:cNvPr>
          <p:cNvGrpSpPr/>
          <p:nvPr/>
        </p:nvGrpSpPr>
        <p:grpSpPr>
          <a:xfrm>
            <a:off x="1738769" y="5708740"/>
            <a:ext cx="4516455" cy="647613"/>
            <a:chOff x="-3687194" y="7233484"/>
            <a:chExt cx="3810000" cy="818713"/>
          </a:xfrm>
        </p:grpSpPr>
        <p:sp>
          <p:nvSpPr>
            <p:cNvPr id="4" name="TextBox 3">
              <a:extLst>
                <a:ext uri="{FF2B5EF4-FFF2-40B4-BE49-F238E27FC236}">
                  <a16:creationId xmlns:a16="http://schemas.microsoft.com/office/drawing/2014/main" id="{9568F594-2B7A-47F3-BC54-78BE1DAAF3FF}"/>
                </a:ext>
              </a:extLst>
            </p:cNvPr>
            <p:cNvSpPr txBox="1"/>
            <p:nvPr/>
          </p:nvSpPr>
          <p:spPr>
            <a:xfrm>
              <a:off x="-3687194" y="7233484"/>
              <a:ext cx="3810000" cy="818713"/>
            </a:xfrm>
            <a:prstGeom prst="rect">
              <a:avLst/>
            </a:prstGeom>
            <a:noFill/>
          </p:spPr>
          <p:txBody>
            <a:bodyPr wrap="square" rtlCol="0">
              <a:spAutoFit/>
            </a:bodyPr>
            <a:lstStyle/>
            <a:p>
              <a:pPr defTabSz="723321"/>
              <a:r>
                <a:rPr lang="en-US" sz="1804" dirty="0">
                  <a:solidFill>
                    <a:prstClr val="black"/>
                  </a:solidFill>
                  <a:latin typeface="Arial" panose="020B0604020202020204" pitchFamily="34" charset="0"/>
                </a:rPr>
                <a:t>    </a:t>
              </a:r>
            </a:p>
            <a:p>
              <a:pPr defTabSz="723321"/>
              <a:r>
                <a:rPr lang="en-US" sz="1804" dirty="0">
                  <a:solidFill>
                    <a:prstClr val="black"/>
                  </a:solidFill>
                  <a:latin typeface="Arial" panose="020B0604020202020204" pitchFamily="34" charset="0"/>
                </a:rPr>
                <a:t>3’-A-G-T-C-G-A-A-T-C-A-T-T-A-G-G-C---</a:t>
              </a:r>
            </a:p>
          </p:txBody>
        </p:sp>
        <p:sp>
          <p:nvSpPr>
            <p:cNvPr id="5" name="Rectangle 4">
              <a:extLst>
                <a:ext uri="{FF2B5EF4-FFF2-40B4-BE49-F238E27FC236}">
                  <a16:creationId xmlns:a16="http://schemas.microsoft.com/office/drawing/2014/main" id="{79A63353-2571-46A5-88D1-90469EBAD9BB}"/>
                </a:ext>
              </a:extLst>
            </p:cNvPr>
            <p:cNvSpPr/>
            <p:nvPr/>
          </p:nvSpPr>
          <p:spPr>
            <a:xfrm>
              <a:off x="-2843185" y="7233484"/>
              <a:ext cx="988884" cy="467720"/>
            </a:xfrm>
            <a:prstGeom prst="rect">
              <a:avLst/>
            </a:prstGeom>
          </p:spPr>
          <p:txBody>
            <a:bodyPr wrap="none">
              <a:spAutoFit/>
            </a:bodyPr>
            <a:lstStyle/>
            <a:p>
              <a:pPr defTabSz="723321"/>
              <a:r>
                <a:rPr lang="en-US" sz="1804" dirty="0">
                  <a:solidFill>
                    <a:prstClr val="black"/>
                  </a:solidFill>
                  <a:latin typeface="Arial" panose="020B0604020202020204" pitchFamily="34" charset="0"/>
                </a:rPr>
                <a:t>5’C-T-T-A</a:t>
              </a:r>
            </a:p>
          </p:txBody>
        </p:sp>
      </p:grpSp>
      <p:sp>
        <p:nvSpPr>
          <p:cNvPr id="10" name="TextBox 9">
            <a:extLst>
              <a:ext uri="{FF2B5EF4-FFF2-40B4-BE49-F238E27FC236}">
                <a16:creationId xmlns:a16="http://schemas.microsoft.com/office/drawing/2014/main" id="{5F73E81E-A318-4747-BF56-8744D331BF80}"/>
              </a:ext>
            </a:extLst>
          </p:cNvPr>
          <p:cNvSpPr txBox="1"/>
          <p:nvPr/>
        </p:nvSpPr>
        <p:spPr>
          <a:xfrm>
            <a:off x="333827" y="682403"/>
            <a:ext cx="5389663" cy="4728859"/>
          </a:xfrm>
          <a:prstGeom prst="rect">
            <a:avLst/>
          </a:prstGeom>
          <a:noFill/>
        </p:spPr>
        <p:txBody>
          <a:bodyPr wrap="square" rtlCol="0">
            <a:spAutoFit/>
          </a:bodyPr>
          <a:lstStyle/>
          <a:p>
            <a:pPr defTabSz="723321"/>
            <a:r>
              <a:rPr lang="en-US" sz="1814" b="1" dirty="0">
                <a:solidFill>
                  <a:prstClr val="black"/>
                </a:solidFill>
                <a:latin typeface="Arial" panose="020B0604020202020204" pitchFamily="34" charset="0"/>
                <a:cs typeface="Arial" panose="020B0604020202020204" pitchFamily="34" charset="0"/>
              </a:rPr>
              <a:t>4. Capillary Gel Electrophoresis</a:t>
            </a:r>
          </a:p>
          <a:p>
            <a:pPr marL="226056" indent="-226056" defTabSz="723321">
              <a:spcBef>
                <a:spcPts val="544"/>
              </a:spcBef>
              <a:buFont typeface="Arial" panose="020B0604020202020204" pitchFamily="34" charset="0"/>
              <a:buChar char="•"/>
            </a:pPr>
            <a:r>
              <a:rPr lang="en-US" sz="1814" dirty="0">
                <a:solidFill>
                  <a:prstClr val="black"/>
                </a:solidFill>
                <a:latin typeface="Arial" panose="020B0604020202020204" pitchFamily="34" charset="0"/>
                <a:cs typeface="Arial" panose="020B0604020202020204" pitchFamily="34" charset="0"/>
              </a:rPr>
              <a:t>Migration due to the voltage because of the neg. charge on DNA phosphates</a:t>
            </a:r>
          </a:p>
          <a:p>
            <a:pPr marL="226056" indent="-226056" defTabSz="723321">
              <a:spcBef>
                <a:spcPts val="544"/>
              </a:spcBef>
              <a:buFont typeface="Arial" panose="020B0604020202020204" pitchFamily="34" charset="0"/>
              <a:buChar char="•"/>
            </a:pPr>
            <a:r>
              <a:rPr lang="en-US" sz="1814" dirty="0">
                <a:solidFill>
                  <a:prstClr val="black"/>
                </a:solidFill>
                <a:latin typeface="Arial" panose="020B0604020202020204" pitchFamily="34" charset="0"/>
                <a:cs typeface="Arial" panose="020B0604020202020204" pitchFamily="34" charset="0"/>
              </a:rPr>
              <a:t>Separation of DNA molecules by size, smaller travel through gel faster.</a:t>
            </a:r>
          </a:p>
          <a:p>
            <a:pPr marL="226056" indent="-226056" defTabSz="723321">
              <a:spcBef>
                <a:spcPts val="544"/>
              </a:spcBef>
              <a:buFont typeface="Arial" panose="020B0604020202020204" pitchFamily="34" charset="0"/>
              <a:buChar char="•"/>
            </a:pPr>
            <a:r>
              <a:rPr lang="en-US" sz="1814" dirty="0">
                <a:solidFill>
                  <a:prstClr val="black"/>
                </a:solidFill>
                <a:latin typeface="Arial" panose="020B0604020202020204" pitchFamily="34" charset="0"/>
                <a:cs typeface="Arial" panose="020B0604020202020204" pitchFamily="34" charset="0"/>
              </a:rPr>
              <a:t>Fragments reach the detector in the order of their length: primer+1 first, primer+2 second, etc.</a:t>
            </a:r>
          </a:p>
          <a:p>
            <a:pPr marL="226056" indent="-226056" defTabSz="723321">
              <a:spcBef>
                <a:spcPts val="544"/>
              </a:spcBef>
              <a:buFont typeface="Arial" panose="020B0604020202020204" pitchFamily="34" charset="0"/>
              <a:buChar char="•"/>
            </a:pPr>
            <a:r>
              <a:rPr lang="en-US" sz="1814" dirty="0">
                <a:solidFill>
                  <a:prstClr val="black"/>
                </a:solidFill>
                <a:latin typeface="Arial" panose="020B0604020202020204" pitchFamily="34" charset="0"/>
                <a:cs typeface="Arial" panose="020B0604020202020204" pitchFamily="34" charset="0"/>
              </a:rPr>
              <a:t>At the detector, a laser excites the fluorescence.</a:t>
            </a:r>
          </a:p>
          <a:p>
            <a:pPr marL="226056" indent="-226056" defTabSz="723321">
              <a:spcBef>
                <a:spcPts val="544"/>
              </a:spcBef>
              <a:buFont typeface="Arial" panose="020B0604020202020204" pitchFamily="34" charset="0"/>
              <a:buChar char="•"/>
            </a:pPr>
            <a:r>
              <a:rPr lang="en-US" sz="1814" dirty="0">
                <a:solidFill>
                  <a:prstClr val="black"/>
                </a:solidFill>
                <a:latin typeface="Arial" panose="020B0604020202020204" pitchFamily="34" charset="0"/>
                <a:cs typeface="Arial" panose="020B0604020202020204" pitchFamily="34" charset="0"/>
              </a:rPr>
              <a:t>Only fluorescent DNA molecules (terminated with </a:t>
            </a:r>
            <a:r>
              <a:rPr lang="en-US" sz="1814" dirty="0" err="1">
                <a:solidFill>
                  <a:prstClr val="black"/>
                </a:solidFill>
                <a:latin typeface="Arial" panose="020B0604020202020204" pitchFamily="34" charset="0"/>
                <a:cs typeface="Arial" panose="020B0604020202020204" pitchFamily="34" charset="0"/>
              </a:rPr>
              <a:t>ddNTP</a:t>
            </a:r>
            <a:r>
              <a:rPr lang="en-US" sz="1814" dirty="0">
                <a:solidFill>
                  <a:prstClr val="black"/>
                </a:solidFill>
                <a:latin typeface="Arial" panose="020B0604020202020204" pitchFamily="34" charset="0"/>
                <a:cs typeface="Arial" panose="020B0604020202020204" pitchFamily="34" charset="0"/>
              </a:rPr>
              <a:t>) give a signal.</a:t>
            </a:r>
          </a:p>
          <a:p>
            <a:pPr marL="226056" indent="-226056" defTabSz="723321">
              <a:spcBef>
                <a:spcPts val="544"/>
              </a:spcBef>
              <a:buFont typeface="Arial" panose="020B0604020202020204" pitchFamily="34" charset="0"/>
              <a:buChar char="•"/>
            </a:pPr>
            <a:r>
              <a:rPr lang="en-US" sz="1814" dirty="0">
                <a:solidFill>
                  <a:prstClr val="black"/>
                </a:solidFill>
                <a:latin typeface="Arial" panose="020B0604020202020204" pitchFamily="34" charset="0"/>
                <a:cs typeface="Arial" panose="020B0604020202020204" pitchFamily="34" charset="0"/>
              </a:rPr>
              <a:t>The color of the emitted fluorescence gives the dideoxy base at the 3’ end of the DNA fragment.</a:t>
            </a:r>
          </a:p>
          <a:p>
            <a:pPr marL="226056" indent="-226056" defTabSz="723321">
              <a:spcBef>
                <a:spcPts val="544"/>
              </a:spcBef>
              <a:buFont typeface="Arial" panose="020B0604020202020204" pitchFamily="34" charset="0"/>
              <a:buChar char="•"/>
            </a:pPr>
            <a:r>
              <a:rPr lang="en-US" sz="1814" dirty="0">
                <a:solidFill>
                  <a:prstClr val="black"/>
                </a:solidFill>
                <a:latin typeface="Arial" panose="020B0604020202020204" pitchFamily="34" charset="0"/>
                <a:cs typeface="Arial" panose="020B0604020202020204" pitchFamily="34" charset="0"/>
              </a:rPr>
              <a:t>The order of peaks gives the sequence that is complementary to the template (= strand with primer).</a:t>
            </a:r>
          </a:p>
        </p:txBody>
      </p:sp>
      <p:sp>
        <p:nvSpPr>
          <p:cNvPr id="11" name="TextBox 10">
            <a:extLst>
              <a:ext uri="{FF2B5EF4-FFF2-40B4-BE49-F238E27FC236}">
                <a16:creationId xmlns:a16="http://schemas.microsoft.com/office/drawing/2014/main" id="{4AAA7F8D-1AC6-4E17-B60A-71FC297901E6}"/>
              </a:ext>
            </a:extLst>
          </p:cNvPr>
          <p:cNvSpPr txBox="1"/>
          <p:nvPr/>
        </p:nvSpPr>
        <p:spPr>
          <a:xfrm>
            <a:off x="1927936" y="11374"/>
            <a:ext cx="9213100" cy="427168"/>
          </a:xfrm>
          <a:prstGeom prst="rect">
            <a:avLst/>
          </a:prstGeom>
          <a:noFill/>
        </p:spPr>
        <p:txBody>
          <a:bodyPr wrap="none" rtlCol="0">
            <a:spAutoFit/>
          </a:bodyPr>
          <a:lstStyle/>
          <a:p>
            <a:pPr defTabSz="723321"/>
            <a:r>
              <a:rPr lang="en-US" sz="2176" dirty="0">
                <a:solidFill>
                  <a:prstClr val="black"/>
                </a:solidFill>
                <a:latin typeface="Arial" panose="020B0604020202020204" pitchFamily="34" charset="0"/>
              </a:rPr>
              <a:t>DNA Sequencing – Analysis of Fragments to Determine Order of Addition</a:t>
            </a:r>
          </a:p>
        </p:txBody>
      </p:sp>
      <p:sp>
        <p:nvSpPr>
          <p:cNvPr id="2" name="Rectangle 1">
            <a:extLst>
              <a:ext uri="{FF2B5EF4-FFF2-40B4-BE49-F238E27FC236}">
                <a16:creationId xmlns:a16="http://schemas.microsoft.com/office/drawing/2014/main" id="{9C7CD0D3-3611-4D07-AFE2-5CC412C1CAA1}"/>
              </a:ext>
            </a:extLst>
          </p:cNvPr>
          <p:cNvSpPr/>
          <p:nvPr/>
        </p:nvSpPr>
        <p:spPr>
          <a:xfrm>
            <a:off x="3751039" y="5680294"/>
            <a:ext cx="2044406" cy="368884"/>
          </a:xfrm>
          <a:prstGeom prst="rect">
            <a:avLst/>
          </a:prstGeom>
        </p:spPr>
        <p:txBody>
          <a:bodyPr wrap="none">
            <a:spAutoFit/>
          </a:bodyPr>
          <a:lstStyle/>
          <a:p>
            <a:pPr defTabSz="723321"/>
            <a:r>
              <a:rPr lang="en-US" sz="1797" dirty="0">
                <a:solidFill>
                  <a:srgbClr val="7030A0"/>
                </a:solidFill>
                <a:latin typeface="Arial" panose="020B0604020202020204" pitchFamily="34" charset="0"/>
              </a:rPr>
              <a:t> </a:t>
            </a:r>
            <a:r>
              <a:rPr lang="en-US" sz="1797" dirty="0">
                <a:latin typeface="Arial" panose="020B0604020202020204" pitchFamily="34" charset="0"/>
              </a:rPr>
              <a:t>G</a:t>
            </a:r>
            <a:r>
              <a:rPr lang="en-US" sz="1797" dirty="0">
                <a:solidFill>
                  <a:prstClr val="black"/>
                </a:solidFill>
                <a:latin typeface="Arial" panose="020B0604020202020204" pitchFamily="34" charset="0"/>
              </a:rPr>
              <a:t>-</a:t>
            </a:r>
            <a:r>
              <a:rPr lang="en-US" sz="1797" dirty="0">
                <a:solidFill>
                  <a:srgbClr val="FF0000"/>
                </a:solidFill>
                <a:latin typeface="Arial" panose="020B0604020202020204" pitchFamily="34" charset="0"/>
              </a:rPr>
              <a:t>T</a:t>
            </a:r>
            <a:r>
              <a:rPr lang="en-US" sz="1797" dirty="0">
                <a:solidFill>
                  <a:prstClr val="black"/>
                </a:solidFill>
                <a:latin typeface="Arial" panose="020B0604020202020204" pitchFamily="34" charset="0"/>
              </a:rPr>
              <a:t>-</a:t>
            </a:r>
            <a:r>
              <a:rPr lang="en-US" sz="1797" dirty="0">
                <a:solidFill>
                  <a:srgbClr val="00B050"/>
                </a:solidFill>
                <a:latin typeface="Arial" panose="020B0604020202020204" pitchFamily="34" charset="0"/>
              </a:rPr>
              <a:t>A</a:t>
            </a:r>
            <a:r>
              <a:rPr lang="en-US" sz="1797" dirty="0">
                <a:solidFill>
                  <a:prstClr val="black"/>
                </a:solidFill>
                <a:latin typeface="Arial" panose="020B0604020202020204" pitchFamily="34" charset="0"/>
              </a:rPr>
              <a:t>-</a:t>
            </a:r>
            <a:r>
              <a:rPr lang="en-US" sz="1797" dirty="0">
                <a:solidFill>
                  <a:srgbClr val="00B050"/>
                </a:solidFill>
                <a:latin typeface="Arial" panose="020B0604020202020204" pitchFamily="34" charset="0"/>
              </a:rPr>
              <a:t>A</a:t>
            </a:r>
            <a:r>
              <a:rPr lang="en-US" sz="1797" dirty="0">
                <a:solidFill>
                  <a:prstClr val="black"/>
                </a:solidFill>
                <a:latin typeface="Arial" panose="020B0604020202020204" pitchFamily="34" charset="0"/>
              </a:rPr>
              <a:t>-</a:t>
            </a:r>
            <a:r>
              <a:rPr lang="en-US" sz="1797" dirty="0">
                <a:solidFill>
                  <a:srgbClr val="FF0000"/>
                </a:solidFill>
                <a:latin typeface="Arial" panose="020B0604020202020204" pitchFamily="34" charset="0"/>
              </a:rPr>
              <a:t>T</a:t>
            </a:r>
            <a:r>
              <a:rPr lang="en-US" sz="1797" dirty="0">
                <a:solidFill>
                  <a:prstClr val="black"/>
                </a:solidFill>
                <a:latin typeface="Arial" panose="020B0604020202020204" pitchFamily="34" charset="0"/>
              </a:rPr>
              <a:t>-</a:t>
            </a:r>
            <a:r>
              <a:rPr lang="en-US" sz="1797" dirty="0">
                <a:solidFill>
                  <a:srgbClr val="0D08EA"/>
                </a:solidFill>
                <a:latin typeface="Arial" panose="020B0604020202020204" pitchFamily="34" charset="0"/>
              </a:rPr>
              <a:t>C</a:t>
            </a:r>
            <a:r>
              <a:rPr lang="en-US" sz="1797" dirty="0">
                <a:solidFill>
                  <a:prstClr val="black"/>
                </a:solidFill>
                <a:latin typeface="Arial" panose="020B0604020202020204" pitchFamily="34" charset="0"/>
              </a:rPr>
              <a:t>-</a:t>
            </a:r>
            <a:r>
              <a:rPr lang="en-US" sz="1797" dirty="0">
                <a:solidFill>
                  <a:srgbClr val="0D08EA"/>
                </a:solidFill>
                <a:latin typeface="Arial" panose="020B0604020202020204" pitchFamily="34" charset="0"/>
              </a:rPr>
              <a:t>C</a:t>
            </a:r>
            <a:r>
              <a:rPr lang="en-US" sz="1797" dirty="0">
                <a:solidFill>
                  <a:prstClr val="black"/>
                </a:solidFill>
                <a:latin typeface="Arial" panose="020B0604020202020204" pitchFamily="34" charset="0"/>
              </a:rPr>
              <a:t>-</a:t>
            </a:r>
            <a:r>
              <a:rPr lang="en-US" sz="1797" dirty="0">
                <a:latin typeface="Arial" panose="020B0604020202020204" pitchFamily="34" charset="0"/>
              </a:rPr>
              <a:t>G</a:t>
            </a:r>
          </a:p>
        </p:txBody>
      </p:sp>
      <p:sp>
        <p:nvSpPr>
          <p:cNvPr id="13" name="TextBox 12">
            <a:extLst>
              <a:ext uri="{FF2B5EF4-FFF2-40B4-BE49-F238E27FC236}">
                <a16:creationId xmlns:a16="http://schemas.microsoft.com/office/drawing/2014/main" id="{B326763F-018A-4B51-8AFF-4E6E581CA74C}"/>
              </a:ext>
            </a:extLst>
          </p:cNvPr>
          <p:cNvSpPr txBox="1"/>
          <p:nvPr/>
        </p:nvSpPr>
        <p:spPr>
          <a:xfrm>
            <a:off x="5867400" y="4763542"/>
            <a:ext cx="1408947" cy="929870"/>
          </a:xfrm>
          <a:prstGeom prst="rect">
            <a:avLst/>
          </a:prstGeom>
          <a:noFill/>
        </p:spPr>
        <p:txBody>
          <a:bodyPr wrap="square" rtlCol="0">
            <a:spAutoFit/>
          </a:bodyPr>
          <a:lstStyle/>
          <a:p>
            <a:r>
              <a:rPr lang="en-US" sz="1814" dirty="0">
                <a:latin typeface="Arial" panose="020B0604020202020204" pitchFamily="34" charset="0"/>
              </a:rPr>
              <a:t>Fluorescent output over time.</a:t>
            </a:r>
          </a:p>
        </p:txBody>
      </p:sp>
      <p:sp>
        <p:nvSpPr>
          <p:cNvPr id="14" name="TextBox 13">
            <a:extLst>
              <a:ext uri="{FF2B5EF4-FFF2-40B4-BE49-F238E27FC236}">
                <a16:creationId xmlns:a16="http://schemas.microsoft.com/office/drawing/2014/main" id="{73A8D5B5-DBDC-45E0-B5C5-7D7A2DC3B473}"/>
              </a:ext>
            </a:extLst>
          </p:cNvPr>
          <p:cNvSpPr txBox="1"/>
          <p:nvPr/>
        </p:nvSpPr>
        <p:spPr>
          <a:xfrm rot="19188837">
            <a:off x="7049910" y="4279204"/>
            <a:ext cx="1408191" cy="368884"/>
          </a:xfrm>
          <a:prstGeom prst="rect">
            <a:avLst/>
          </a:prstGeom>
          <a:noFill/>
        </p:spPr>
        <p:txBody>
          <a:bodyPr wrap="square">
            <a:spAutoFit/>
          </a:bodyPr>
          <a:lstStyle/>
          <a:p>
            <a:pPr defTabSz="723321"/>
            <a:r>
              <a:rPr lang="en-US" sz="1797" u="sng" dirty="0">
                <a:solidFill>
                  <a:schemeClr val="bg1">
                    <a:lumMod val="50000"/>
                  </a:schemeClr>
                </a:solidFill>
                <a:latin typeface="Arial" panose="020B0604020202020204" pitchFamily="34" charset="0"/>
              </a:rPr>
              <a:t>C-T-T-A</a:t>
            </a:r>
            <a:r>
              <a:rPr lang="en-US" sz="1797" dirty="0">
                <a:solidFill>
                  <a:prstClr val="black"/>
                </a:solidFill>
                <a:latin typeface="Arial" panose="020B0604020202020204" pitchFamily="34" charset="0"/>
              </a:rPr>
              <a:t>-</a:t>
            </a:r>
            <a:r>
              <a:rPr lang="en-US" sz="1797" b="1" dirty="0">
                <a:latin typeface="Arial" panose="020B0604020202020204" pitchFamily="34" charset="0"/>
              </a:rPr>
              <a:t>G</a:t>
            </a:r>
          </a:p>
        </p:txBody>
      </p:sp>
      <p:sp>
        <p:nvSpPr>
          <p:cNvPr id="16" name="TextBox 15">
            <a:extLst>
              <a:ext uri="{FF2B5EF4-FFF2-40B4-BE49-F238E27FC236}">
                <a16:creationId xmlns:a16="http://schemas.microsoft.com/office/drawing/2014/main" id="{EACEE699-DB0A-41A3-9F40-2EC12CCE1A58}"/>
              </a:ext>
            </a:extLst>
          </p:cNvPr>
          <p:cNvSpPr txBox="1"/>
          <p:nvPr/>
        </p:nvSpPr>
        <p:spPr>
          <a:xfrm rot="19180523">
            <a:off x="7446720" y="4261455"/>
            <a:ext cx="1556147" cy="368884"/>
          </a:xfrm>
          <a:prstGeom prst="rect">
            <a:avLst/>
          </a:prstGeom>
          <a:noFill/>
        </p:spPr>
        <p:txBody>
          <a:bodyPr wrap="square">
            <a:spAutoFit/>
          </a:bodyPr>
          <a:lstStyle/>
          <a:p>
            <a:pPr defTabSz="723321"/>
            <a:r>
              <a:rPr lang="en-US" sz="1797" u="sng" dirty="0">
                <a:solidFill>
                  <a:schemeClr val="bg1">
                    <a:lumMod val="50000"/>
                  </a:schemeClr>
                </a:solidFill>
                <a:latin typeface="Arial" panose="020B0604020202020204" pitchFamily="34" charset="0"/>
              </a:rPr>
              <a:t>C-T-T-A</a:t>
            </a:r>
            <a:r>
              <a:rPr lang="en-US" sz="1797" dirty="0">
                <a:solidFill>
                  <a:schemeClr val="bg1">
                    <a:lumMod val="50000"/>
                  </a:schemeClr>
                </a:solidFill>
                <a:latin typeface="Arial" panose="020B0604020202020204" pitchFamily="34" charset="0"/>
              </a:rPr>
              <a:t>-</a:t>
            </a:r>
            <a:r>
              <a:rPr lang="en-US" sz="1797" dirty="0">
                <a:solidFill>
                  <a:prstClr val="black"/>
                </a:solidFill>
                <a:latin typeface="Arial" panose="020B0604020202020204" pitchFamily="34" charset="0"/>
              </a:rPr>
              <a:t>G-</a:t>
            </a:r>
            <a:r>
              <a:rPr lang="en-US" sz="1797" b="1" dirty="0">
                <a:solidFill>
                  <a:srgbClr val="FF0000"/>
                </a:solidFill>
                <a:latin typeface="Arial" panose="020B0604020202020204" pitchFamily="34" charset="0"/>
              </a:rPr>
              <a:t>T</a:t>
            </a:r>
          </a:p>
        </p:txBody>
      </p:sp>
      <p:sp>
        <p:nvSpPr>
          <p:cNvPr id="20" name="TextBox 19">
            <a:extLst>
              <a:ext uri="{FF2B5EF4-FFF2-40B4-BE49-F238E27FC236}">
                <a16:creationId xmlns:a16="http://schemas.microsoft.com/office/drawing/2014/main" id="{97CE644E-93C3-4F2A-B979-8EF85B48621C}"/>
              </a:ext>
            </a:extLst>
          </p:cNvPr>
          <p:cNvSpPr txBox="1"/>
          <p:nvPr/>
        </p:nvSpPr>
        <p:spPr>
          <a:xfrm rot="18985534">
            <a:off x="7819726" y="4299875"/>
            <a:ext cx="1711952" cy="368884"/>
          </a:xfrm>
          <a:prstGeom prst="rect">
            <a:avLst/>
          </a:prstGeom>
          <a:noFill/>
        </p:spPr>
        <p:txBody>
          <a:bodyPr wrap="square">
            <a:spAutoFit/>
          </a:bodyPr>
          <a:lstStyle/>
          <a:p>
            <a:pPr defTabSz="723321"/>
            <a:r>
              <a:rPr lang="en-US" sz="1797" u="sng" dirty="0">
                <a:solidFill>
                  <a:schemeClr val="bg1">
                    <a:lumMod val="50000"/>
                  </a:schemeClr>
                </a:solidFill>
                <a:latin typeface="Arial" panose="020B0604020202020204" pitchFamily="34" charset="0"/>
              </a:rPr>
              <a:t>C-T-T-A</a:t>
            </a:r>
            <a:r>
              <a:rPr lang="en-US" sz="1797" dirty="0">
                <a:solidFill>
                  <a:prstClr val="black"/>
                </a:solidFill>
                <a:latin typeface="Arial" panose="020B0604020202020204" pitchFamily="34" charset="0"/>
              </a:rPr>
              <a:t>-G-T-</a:t>
            </a:r>
            <a:r>
              <a:rPr lang="en-US" sz="1797" b="1" dirty="0">
                <a:solidFill>
                  <a:srgbClr val="00B050"/>
                </a:solidFill>
                <a:latin typeface="Arial" panose="020B0604020202020204" pitchFamily="34" charset="0"/>
              </a:rPr>
              <a:t>A</a:t>
            </a:r>
          </a:p>
        </p:txBody>
      </p:sp>
      <p:sp>
        <p:nvSpPr>
          <p:cNvPr id="21" name="TextBox 20">
            <a:extLst>
              <a:ext uri="{FF2B5EF4-FFF2-40B4-BE49-F238E27FC236}">
                <a16:creationId xmlns:a16="http://schemas.microsoft.com/office/drawing/2014/main" id="{DEF7F95C-E884-468B-8BC1-004AB0930B62}"/>
              </a:ext>
            </a:extLst>
          </p:cNvPr>
          <p:cNvSpPr txBox="1"/>
          <p:nvPr/>
        </p:nvSpPr>
        <p:spPr>
          <a:xfrm rot="18985534">
            <a:off x="8275766" y="4170318"/>
            <a:ext cx="2032040" cy="368884"/>
          </a:xfrm>
          <a:prstGeom prst="rect">
            <a:avLst/>
          </a:prstGeom>
          <a:noFill/>
        </p:spPr>
        <p:txBody>
          <a:bodyPr wrap="square">
            <a:spAutoFit/>
          </a:bodyPr>
          <a:lstStyle/>
          <a:p>
            <a:pPr defTabSz="723321"/>
            <a:r>
              <a:rPr lang="en-US" sz="1797" u="sng" dirty="0">
                <a:solidFill>
                  <a:schemeClr val="bg1">
                    <a:lumMod val="50000"/>
                  </a:schemeClr>
                </a:solidFill>
                <a:latin typeface="Arial" panose="020B0604020202020204" pitchFamily="34" charset="0"/>
              </a:rPr>
              <a:t>C-T-T-A</a:t>
            </a:r>
            <a:r>
              <a:rPr lang="en-US" sz="1797" dirty="0">
                <a:solidFill>
                  <a:prstClr val="black"/>
                </a:solidFill>
                <a:latin typeface="Arial" panose="020B0604020202020204" pitchFamily="34" charset="0"/>
              </a:rPr>
              <a:t>-G-T-A-</a:t>
            </a:r>
            <a:r>
              <a:rPr lang="en-US" sz="1797" b="1" dirty="0">
                <a:solidFill>
                  <a:srgbClr val="00B050"/>
                </a:solidFill>
                <a:latin typeface="Arial" panose="020B0604020202020204" pitchFamily="34" charset="0"/>
              </a:rPr>
              <a:t>A</a:t>
            </a:r>
          </a:p>
        </p:txBody>
      </p:sp>
      <p:graphicFrame>
        <p:nvGraphicFramePr>
          <p:cNvPr id="15" name="Chart 14">
            <a:extLst>
              <a:ext uri="{FF2B5EF4-FFF2-40B4-BE49-F238E27FC236}">
                <a16:creationId xmlns:a16="http://schemas.microsoft.com/office/drawing/2014/main" id="{85D7AB19-A9AB-C17A-961D-32DB73988EDC}"/>
              </a:ext>
            </a:extLst>
          </p:cNvPr>
          <p:cNvGraphicFramePr>
            <a:graphicFrameLocks/>
          </p:cNvGraphicFramePr>
          <p:nvPr/>
        </p:nvGraphicFramePr>
        <p:xfrm>
          <a:off x="6845865" y="4815282"/>
          <a:ext cx="4145894" cy="1820339"/>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B7ACAF55-57B1-C5D0-1544-E7A520FF87E6}"/>
              </a:ext>
            </a:extLst>
          </p:cNvPr>
          <p:cNvSpPr txBox="1"/>
          <p:nvPr/>
        </p:nvSpPr>
        <p:spPr>
          <a:xfrm rot="18985534">
            <a:off x="8639099" y="4182585"/>
            <a:ext cx="2245200" cy="368884"/>
          </a:xfrm>
          <a:prstGeom prst="rect">
            <a:avLst/>
          </a:prstGeom>
          <a:noFill/>
        </p:spPr>
        <p:txBody>
          <a:bodyPr wrap="square">
            <a:spAutoFit/>
          </a:bodyPr>
          <a:lstStyle/>
          <a:p>
            <a:pPr defTabSz="723321"/>
            <a:r>
              <a:rPr lang="en-US" sz="1797" u="sng" dirty="0">
                <a:solidFill>
                  <a:schemeClr val="bg1">
                    <a:lumMod val="50000"/>
                  </a:schemeClr>
                </a:solidFill>
                <a:latin typeface="Arial" panose="020B0604020202020204" pitchFamily="34" charset="0"/>
              </a:rPr>
              <a:t>C-T-T-A</a:t>
            </a:r>
            <a:r>
              <a:rPr lang="en-US" sz="1797" dirty="0">
                <a:solidFill>
                  <a:schemeClr val="bg1">
                    <a:lumMod val="50000"/>
                  </a:schemeClr>
                </a:solidFill>
                <a:latin typeface="Arial" panose="020B0604020202020204" pitchFamily="34" charset="0"/>
              </a:rPr>
              <a:t>-</a:t>
            </a:r>
            <a:r>
              <a:rPr lang="en-US" sz="1797" dirty="0">
                <a:solidFill>
                  <a:prstClr val="black"/>
                </a:solidFill>
                <a:latin typeface="Arial" panose="020B0604020202020204" pitchFamily="34" charset="0"/>
              </a:rPr>
              <a:t>G-T-A-</a:t>
            </a:r>
            <a:r>
              <a:rPr lang="en-US" sz="1797" dirty="0">
                <a:latin typeface="Arial" panose="020B0604020202020204" pitchFamily="34" charset="0"/>
              </a:rPr>
              <a:t>A</a:t>
            </a:r>
            <a:r>
              <a:rPr lang="en-US" sz="1797" b="1" dirty="0">
                <a:latin typeface="Arial" panose="020B0604020202020204" pitchFamily="34" charset="0"/>
              </a:rPr>
              <a:t>-</a:t>
            </a:r>
            <a:r>
              <a:rPr lang="en-US" sz="1797" b="1" dirty="0">
                <a:solidFill>
                  <a:srgbClr val="FF0000"/>
                </a:solidFill>
                <a:latin typeface="Arial" panose="020B0604020202020204" pitchFamily="34" charset="0"/>
              </a:rPr>
              <a:t>T</a:t>
            </a:r>
          </a:p>
        </p:txBody>
      </p:sp>
      <p:cxnSp>
        <p:nvCxnSpPr>
          <p:cNvPr id="25" name="Straight Arrow Connector 24">
            <a:extLst>
              <a:ext uri="{FF2B5EF4-FFF2-40B4-BE49-F238E27FC236}">
                <a16:creationId xmlns:a16="http://schemas.microsoft.com/office/drawing/2014/main" id="{6032C3DB-9266-08FC-14E8-E46F541A6F22}"/>
              </a:ext>
            </a:extLst>
          </p:cNvPr>
          <p:cNvCxnSpPr/>
          <p:nvPr/>
        </p:nvCxnSpPr>
        <p:spPr>
          <a:xfrm>
            <a:off x="7759457" y="6693851"/>
            <a:ext cx="25515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51CA3AB-AC09-A4B9-BB3B-63711E90D059}"/>
              </a:ext>
            </a:extLst>
          </p:cNvPr>
          <p:cNvSpPr txBox="1"/>
          <p:nvPr/>
        </p:nvSpPr>
        <p:spPr>
          <a:xfrm>
            <a:off x="8502685" y="6408196"/>
            <a:ext cx="693780" cy="371512"/>
          </a:xfrm>
          <a:prstGeom prst="rect">
            <a:avLst/>
          </a:prstGeom>
          <a:noFill/>
        </p:spPr>
        <p:txBody>
          <a:bodyPr wrap="none" rtlCol="0">
            <a:spAutoFit/>
          </a:bodyPr>
          <a:lstStyle/>
          <a:p>
            <a:pPr algn="l"/>
            <a:r>
              <a:rPr lang="en-US" sz="1814" dirty="0">
                <a:latin typeface="Arial" panose="020B0604020202020204" pitchFamily="34" charset="0"/>
                <a:cs typeface="Arial" panose="020B0604020202020204" pitchFamily="34" charset="0"/>
              </a:rPr>
              <a:t>Time</a:t>
            </a:r>
          </a:p>
        </p:txBody>
      </p:sp>
      <p:cxnSp>
        <p:nvCxnSpPr>
          <p:cNvPr id="30" name="Straight Arrow Connector 29">
            <a:extLst>
              <a:ext uri="{FF2B5EF4-FFF2-40B4-BE49-F238E27FC236}">
                <a16:creationId xmlns:a16="http://schemas.microsoft.com/office/drawing/2014/main" id="{CDCA713B-358A-D1FE-2EFD-3510F3C18605}"/>
              </a:ext>
            </a:extLst>
          </p:cNvPr>
          <p:cNvCxnSpPr/>
          <p:nvPr/>
        </p:nvCxnSpPr>
        <p:spPr>
          <a:xfrm flipH="1">
            <a:off x="7132473" y="3981786"/>
            <a:ext cx="207295" cy="34549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FD8052F-360C-85F7-1F03-6EE2ACBE7DAB}"/>
              </a:ext>
            </a:extLst>
          </p:cNvPr>
          <p:cNvCxnSpPr/>
          <p:nvPr/>
        </p:nvCxnSpPr>
        <p:spPr>
          <a:xfrm>
            <a:off x="7344301" y="3981786"/>
            <a:ext cx="160646" cy="34549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E2FA787-3B90-8B74-F9C3-A722DCD65DFC}"/>
              </a:ext>
            </a:extLst>
          </p:cNvPr>
          <p:cNvCxnSpPr/>
          <p:nvPr/>
        </p:nvCxnSpPr>
        <p:spPr>
          <a:xfrm flipH="1">
            <a:off x="7319704" y="3981786"/>
            <a:ext cx="20065" cy="46169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1966BD8-9131-422C-37BE-4994D33FF715}"/>
              </a:ext>
            </a:extLst>
          </p:cNvPr>
          <p:cNvSpPr txBox="1"/>
          <p:nvPr/>
        </p:nvSpPr>
        <p:spPr>
          <a:xfrm>
            <a:off x="6155349" y="757112"/>
            <a:ext cx="1064715" cy="650691"/>
          </a:xfrm>
          <a:prstGeom prst="rect">
            <a:avLst/>
          </a:prstGeom>
          <a:noFill/>
        </p:spPr>
        <p:txBody>
          <a:bodyPr wrap="none" rtlCol="0">
            <a:spAutoFit/>
          </a:bodyPr>
          <a:lstStyle/>
          <a:p>
            <a:pPr algn="l"/>
            <a:r>
              <a:rPr lang="en-US" sz="1814" dirty="0">
                <a:latin typeface="Arial" panose="020B0604020202020204" pitchFamily="34" charset="0"/>
                <a:cs typeface="Arial" panose="020B0604020202020204" pitchFamily="34" charset="0"/>
              </a:rPr>
              <a:t>Fluor.</a:t>
            </a:r>
          </a:p>
          <a:p>
            <a:pPr algn="l"/>
            <a:r>
              <a:rPr lang="en-US" sz="1814" dirty="0">
                <a:latin typeface="Arial" panose="020B0604020202020204" pitchFamily="34" charset="0"/>
                <a:cs typeface="Arial" panose="020B0604020202020204" pitchFamily="34" charset="0"/>
              </a:rPr>
              <a:t>Detector</a:t>
            </a:r>
          </a:p>
        </p:txBody>
      </p:sp>
      <p:sp>
        <p:nvSpPr>
          <p:cNvPr id="7" name="Rectangle 6">
            <a:extLst>
              <a:ext uri="{FF2B5EF4-FFF2-40B4-BE49-F238E27FC236}">
                <a16:creationId xmlns:a16="http://schemas.microsoft.com/office/drawing/2014/main" id="{1AF749FA-15EC-49B3-3C6B-567675B79A5A}"/>
              </a:ext>
            </a:extLst>
          </p:cNvPr>
          <p:cNvSpPr/>
          <p:nvPr/>
        </p:nvSpPr>
        <p:spPr>
          <a:xfrm>
            <a:off x="7201572" y="1563348"/>
            <a:ext cx="138196" cy="3417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32"/>
          </a:p>
        </p:txBody>
      </p:sp>
      <p:sp>
        <p:nvSpPr>
          <p:cNvPr id="22" name="TextBox 21">
            <a:extLst>
              <a:ext uri="{FF2B5EF4-FFF2-40B4-BE49-F238E27FC236}">
                <a16:creationId xmlns:a16="http://schemas.microsoft.com/office/drawing/2014/main" id="{044CCA5D-A6E6-74CB-ABC9-DE484203D8E6}"/>
              </a:ext>
            </a:extLst>
          </p:cNvPr>
          <p:cNvSpPr txBox="1"/>
          <p:nvPr/>
        </p:nvSpPr>
        <p:spPr>
          <a:xfrm rot="18985534">
            <a:off x="8971428" y="4150555"/>
            <a:ext cx="2547435" cy="368884"/>
          </a:xfrm>
          <a:prstGeom prst="rect">
            <a:avLst/>
          </a:prstGeom>
          <a:noFill/>
        </p:spPr>
        <p:txBody>
          <a:bodyPr wrap="square">
            <a:spAutoFit/>
          </a:bodyPr>
          <a:lstStyle/>
          <a:p>
            <a:pPr defTabSz="723321"/>
            <a:r>
              <a:rPr lang="en-US" sz="1797" u="sng" dirty="0">
                <a:latin typeface="Arial" panose="020B0604020202020204" pitchFamily="34" charset="0"/>
              </a:rPr>
              <a:t>C-T-T-A</a:t>
            </a:r>
            <a:r>
              <a:rPr lang="en-US" sz="1797" dirty="0">
                <a:latin typeface="Arial" panose="020B0604020202020204" pitchFamily="34" charset="0"/>
              </a:rPr>
              <a:t>-G-T-A-A-T-</a:t>
            </a:r>
            <a:r>
              <a:rPr lang="en-US" sz="1797" b="1" dirty="0">
                <a:solidFill>
                  <a:srgbClr val="0000FF"/>
                </a:solidFill>
                <a:latin typeface="Arial" panose="020B0604020202020204" pitchFamily="34" charset="0"/>
              </a:rPr>
              <a:t>C</a:t>
            </a:r>
          </a:p>
        </p:txBody>
      </p:sp>
      <p:sp>
        <p:nvSpPr>
          <p:cNvPr id="24" name="TextBox 23">
            <a:extLst>
              <a:ext uri="{FF2B5EF4-FFF2-40B4-BE49-F238E27FC236}">
                <a16:creationId xmlns:a16="http://schemas.microsoft.com/office/drawing/2014/main" id="{13E3E532-BE48-59D3-2E1E-A590E0F512B9}"/>
              </a:ext>
            </a:extLst>
          </p:cNvPr>
          <p:cNvSpPr txBox="1"/>
          <p:nvPr/>
        </p:nvSpPr>
        <p:spPr>
          <a:xfrm rot="18985534">
            <a:off x="9274849" y="4098922"/>
            <a:ext cx="2879548" cy="368884"/>
          </a:xfrm>
          <a:prstGeom prst="rect">
            <a:avLst/>
          </a:prstGeom>
          <a:noFill/>
        </p:spPr>
        <p:txBody>
          <a:bodyPr wrap="square">
            <a:spAutoFit/>
          </a:bodyPr>
          <a:lstStyle/>
          <a:p>
            <a:pPr defTabSz="723321"/>
            <a:r>
              <a:rPr lang="en-US" sz="1797" u="sng" dirty="0">
                <a:latin typeface="Arial" panose="020B0604020202020204" pitchFamily="34" charset="0"/>
              </a:rPr>
              <a:t>C-T-T-A</a:t>
            </a:r>
            <a:r>
              <a:rPr lang="en-US" sz="1797" dirty="0">
                <a:latin typeface="Arial" panose="020B0604020202020204" pitchFamily="34" charset="0"/>
              </a:rPr>
              <a:t>-G-T-A-A-T-C-</a:t>
            </a:r>
            <a:r>
              <a:rPr lang="en-US" sz="1797" b="1" dirty="0">
                <a:solidFill>
                  <a:srgbClr val="0000FF"/>
                </a:solidFill>
                <a:latin typeface="Arial" panose="020B0604020202020204" pitchFamily="34" charset="0"/>
              </a:rPr>
              <a:t>C</a:t>
            </a:r>
          </a:p>
        </p:txBody>
      </p:sp>
      <p:sp>
        <p:nvSpPr>
          <p:cNvPr id="27" name="TextBox 26">
            <a:extLst>
              <a:ext uri="{FF2B5EF4-FFF2-40B4-BE49-F238E27FC236}">
                <a16:creationId xmlns:a16="http://schemas.microsoft.com/office/drawing/2014/main" id="{A72FA540-5EDD-4644-2AFA-25D3B95BCAD5}"/>
              </a:ext>
            </a:extLst>
          </p:cNvPr>
          <p:cNvSpPr txBox="1"/>
          <p:nvPr/>
        </p:nvSpPr>
        <p:spPr>
          <a:xfrm rot="18985534">
            <a:off x="9754235" y="4158897"/>
            <a:ext cx="2625369" cy="368884"/>
          </a:xfrm>
          <a:prstGeom prst="rect">
            <a:avLst/>
          </a:prstGeom>
          <a:noFill/>
        </p:spPr>
        <p:txBody>
          <a:bodyPr wrap="square">
            <a:spAutoFit/>
          </a:bodyPr>
          <a:lstStyle/>
          <a:p>
            <a:pPr defTabSz="723321"/>
            <a:r>
              <a:rPr lang="en-US" sz="1797" u="sng" dirty="0">
                <a:latin typeface="Arial" panose="020B0604020202020204" pitchFamily="34" charset="0"/>
              </a:rPr>
              <a:t>C-T-T-A</a:t>
            </a:r>
            <a:r>
              <a:rPr lang="en-US" sz="1797" dirty="0">
                <a:latin typeface="Arial" panose="020B0604020202020204" pitchFamily="34" charset="0"/>
              </a:rPr>
              <a:t>-G-T-A-A-T-C-</a:t>
            </a:r>
            <a:r>
              <a:rPr lang="en-US" sz="1797" b="1" dirty="0">
                <a:latin typeface="Arial" panose="020B0604020202020204" pitchFamily="34" charset="0"/>
              </a:rPr>
              <a:t>G</a:t>
            </a:r>
          </a:p>
        </p:txBody>
      </p:sp>
      <p:sp>
        <p:nvSpPr>
          <p:cNvPr id="9" name="Date Placeholder 8">
            <a:extLst>
              <a:ext uri="{FF2B5EF4-FFF2-40B4-BE49-F238E27FC236}">
                <a16:creationId xmlns:a16="http://schemas.microsoft.com/office/drawing/2014/main" id="{4096FBBD-46F6-C2F8-3EC7-55B8BA675D6A}"/>
              </a:ext>
            </a:extLst>
          </p:cNvPr>
          <p:cNvSpPr>
            <a:spLocks noGrp="1"/>
          </p:cNvSpPr>
          <p:nvPr>
            <p:ph type="dt" sz="half" idx="10"/>
          </p:nvPr>
        </p:nvSpPr>
        <p:spPr/>
        <p:txBody>
          <a:bodyPr/>
          <a:lstStyle/>
          <a:p>
            <a:fld id="{AD21AD42-2A0F-4C03-86BD-C9519C6AD0B7}" type="datetime1">
              <a:rPr lang="en-US" smtClean="0"/>
              <a:t>8/26/2023</a:t>
            </a:fld>
            <a:endParaRPr lang="en-US"/>
          </a:p>
        </p:txBody>
      </p:sp>
      <p:sp>
        <p:nvSpPr>
          <p:cNvPr id="12" name="Footer Placeholder 11">
            <a:extLst>
              <a:ext uri="{FF2B5EF4-FFF2-40B4-BE49-F238E27FC236}">
                <a16:creationId xmlns:a16="http://schemas.microsoft.com/office/drawing/2014/main" id="{760E1A29-F20E-9CBA-16C5-57CA90AB3997}"/>
              </a:ext>
            </a:extLst>
          </p:cNvPr>
          <p:cNvSpPr>
            <a:spLocks noGrp="1"/>
          </p:cNvSpPr>
          <p:nvPr>
            <p:ph type="ftr" sz="quarter" idx="11"/>
          </p:nvPr>
        </p:nvSpPr>
        <p:spPr/>
        <p:txBody>
          <a:bodyPr/>
          <a:lstStyle/>
          <a:p>
            <a:r>
              <a:rPr lang="en-US"/>
              <a:t>D &amp; D - Lec 3 - Fall 2023</a:t>
            </a:r>
          </a:p>
        </p:txBody>
      </p:sp>
      <p:sp>
        <p:nvSpPr>
          <p:cNvPr id="17" name="Slide Number Placeholder 16">
            <a:extLst>
              <a:ext uri="{FF2B5EF4-FFF2-40B4-BE49-F238E27FC236}">
                <a16:creationId xmlns:a16="http://schemas.microsoft.com/office/drawing/2014/main" id="{F5CC718E-4A13-9010-5169-C72D0171ACC2}"/>
              </a:ext>
            </a:extLst>
          </p:cNvPr>
          <p:cNvSpPr>
            <a:spLocks noGrp="1"/>
          </p:cNvSpPr>
          <p:nvPr>
            <p:ph type="sldNum" sz="quarter" idx="12"/>
          </p:nvPr>
        </p:nvSpPr>
        <p:spPr/>
        <p:txBody>
          <a:bodyPr/>
          <a:lstStyle/>
          <a:p>
            <a:fld id="{DC3BB032-4020-48F4-953B-341806DC4A2B}" type="slidenum">
              <a:rPr lang="en-US" smtClean="0"/>
              <a:t>10</a:t>
            </a:fld>
            <a:endParaRPr lang="en-US"/>
          </a:p>
        </p:txBody>
      </p:sp>
      <p:grpSp>
        <p:nvGrpSpPr>
          <p:cNvPr id="31" name="Group 30">
            <a:extLst>
              <a:ext uri="{FF2B5EF4-FFF2-40B4-BE49-F238E27FC236}">
                <a16:creationId xmlns:a16="http://schemas.microsoft.com/office/drawing/2014/main" id="{16FA963D-EFED-21F7-5931-F4FF392EF2FA}"/>
              </a:ext>
            </a:extLst>
          </p:cNvPr>
          <p:cNvGrpSpPr/>
          <p:nvPr/>
        </p:nvGrpSpPr>
        <p:grpSpPr>
          <a:xfrm>
            <a:off x="8310295" y="791695"/>
            <a:ext cx="464760" cy="748080"/>
            <a:chOff x="8310295" y="791695"/>
            <a:chExt cx="464760" cy="748080"/>
          </a:xfrm>
        </p:grpSpPr>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5B42D99E-7497-270A-2C53-04F3C2C74066}"/>
                    </a:ext>
                  </a:extLst>
                </p14:cNvPr>
                <p14:cNvContentPartPr/>
                <p14:nvPr/>
              </p14:nvContentPartPr>
              <p14:xfrm>
                <a:off x="8342695" y="1226215"/>
                <a:ext cx="23760" cy="286920"/>
              </p14:xfrm>
            </p:contentPart>
          </mc:Choice>
          <mc:Fallback>
            <p:pic>
              <p:nvPicPr>
                <p:cNvPr id="8" name="Ink 7">
                  <a:extLst>
                    <a:ext uri="{FF2B5EF4-FFF2-40B4-BE49-F238E27FC236}">
                      <a16:creationId xmlns:a16="http://schemas.microsoft.com/office/drawing/2014/main" id="{5B42D99E-7497-270A-2C53-04F3C2C74066}"/>
                    </a:ext>
                  </a:extLst>
                </p:cNvPr>
                <p:cNvPicPr/>
                <p:nvPr/>
              </p:nvPicPr>
              <p:blipFill>
                <a:blip r:embed="rId6"/>
                <a:stretch>
                  <a:fillRect/>
                </a:stretch>
              </p:blipFill>
              <p:spPr>
                <a:xfrm>
                  <a:off x="8334055" y="1217575"/>
                  <a:ext cx="41400" cy="3045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8" name="Ink 17">
                  <a:extLst>
                    <a:ext uri="{FF2B5EF4-FFF2-40B4-BE49-F238E27FC236}">
                      <a16:creationId xmlns:a16="http://schemas.microsoft.com/office/drawing/2014/main" id="{A9361CD1-5538-81C7-C185-2511C4AF5F99}"/>
                    </a:ext>
                  </a:extLst>
                </p14:cNvPr>
                <p14:cNvContentPartPr/>
                <p14:nvPr/>
              </p14:nvContentPartPr>
              <p14:xfrm>
                <a:off x="8310295" y="1417015"/>
                <a:ext cx="68400" cy="122760"/>
              </p14:xfrm>
            </p:contentPart>
          </mc:Choice>
          <mc:Fallback>
            <p:pic>
              <p:nvPicPr>
                <p:cNvPr id="18" name="Ink 17">
                  <a:extLst>
                    <a:ext uri="{FF2B5EF4-FFF2-40B4-BE49-F238E27FC236}">
                      <a16:creationId xmlns:a16="http://schemas.microsoft.com/office/drawing/2014/main" id="{A9361CD1-5538-81C7-C185-2511C4AF5F99}"/>
                    </a:ext>
                  </a:extLst>
                </p:cNvPr>
                <p:cNvPicPr/>
                <p:nvPr/>
              </p:nvPicPr>
              <p:blipFill>
                <a:blip r:embed="rId8"/>
                <a:stretch>
                  <a:fillRect/>
                </a:stretch>
              </p:blipFill>
              <p:spPr>
                <a:xfrm>
                  <a:off x="8301295" y="1408015"/>
                  <a:ext cx="8604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9" name="Ink 28">
                  <a:extLst>
                    <a:ext uri="{FF2B5EF4-FFF2-40B4-BE49-F238E27FC236}">
                      <a16:creationId xmlns:a16="http://schemas.microsoft.com/office/drawing/2014/main" id="{29527FB5-F1B0-0882-B290-75216EE93890}"/>
                    </a:ext>
                  </a:extLst>
                </p14:cNvPr>
                <p14:cNvContentPartPr/>
                <p14:nvPr/>
              </p14:nvContentPartPr>
              <p14:xfrm>
                <a:off x="8430175" y="791695"/>
                <a:ext cx="344880" cy="393480"/>
              </p14:xfrm>
            </p:contentPart>
          </mc:Choice>
          <mc:Fallback>
            <p:pic>
              <p:nvPicPr>
                <p:cNvPr id="29" name="Ink 28">
                  <a:extLst>
                    <a:ext uri="{FF2B5EF4-FFF2-40B4-BE49-F238E27FC236}">
                      <a16:creationId xmlns:a16="http://schemas.microsoft.com/office/drawing/2014/main" id="{29527FB5-F1B0-0882-B290-75216EE93890}"/>
                    </a:ext>
                  </a:extLst>
                </p:cNvPr>
                <p:cNvPicPr/>
                <p:nvPr/>
              </p:nvPicPr>
              <p:blipFill>
                <a:blip r:embed="rId10"/>
                <a:stretch>
                  <a:fillRect/>
                </a:stretch>
              </p:blipFill>
              <p:spPr>
                <a:xfrm>
                  <a:off x="8421175" y="783055"/>
                  <a:ext cx="362520" cy="411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
            <p14:nvContentPartPr>
              <p14:cNvPr id="45" name="Ink 44">
                <a:extLst>
                  <a:ext uri="{FF2B5EF4-FFF2-40B4-BE49-F238E27FC236}">
                    <a16:creationId xmlns:a16="http://schemas.microsoft.com/office/drawing/2014/main" id="{4AAC9DBA-9CF9-A661-708A-20ED5923A27D}"/>
                  </a:ext>
                </a:extLst>
              </p14:cNvPr>
              <p14:cNvContentPartPr/>
              <p14:nvPr/>
            </p14:nvContentPartPr>
            <p14:xfrm>
              <a:off x="6647455" y="1681255"/>
              <a:ext cx="256320" cy="211320"/>
            </p14:xfrm>
          </p:contentPart>
        </mc:Choice>
        <mc:Fallback>
          <p:pic>
            <p:nvPicPr>
              <p:cNvPr id="45" name="Ink 44">
                <a:extLst>
                  <a:ext uri="{FF2B5EF4-FFF2-40B4-BE49-F238E27FC236}">
                    <a16:creationId xmlns:a16="http://schemas.microsoft.com/office/drawing/2014/main" id="{4AAC9DBA-9CF9-A661-708A-20ED5923A27D}"/>
                  </a:ext>
                </a:extLst>
              </p:cNvPr>
              <p:cNvPicPr/>
              <p:nvPr/>
            </p:nvPicPr>
            <p:blipFill>
              <a:blip r:embed="rId12"/>
              <a:stretch>
                <a:fillRect/>
              </a:stretch>
            </p:blipFill>
            <p:spPr>
              <a:xfrm>
                <a:off x="6638815" y="1672615"/>
                <a:ext cx="273960" cy="228960"/>
              </a:xfrm>
              <a:prstGeom prst="rect">
                <a:avLst/>
              </a:prstGeom>
            </p:spPr>
          </p:pic>
        </mc:Fallback>
      </mc:AlternateContent>
      <p:grpSp>
        <p:nvGrpSpPr>
          <p:cNvPr id="47" name="Group 46">
            <a:extLst>
              <a:ext uri="{FF2B5EF4-FFF2-40B4-BE49-F238E27FC236}">
                <a16:creationId xmlns:a16="http://schemas.microsoft.com/office/drawing/2014/main" id="{A1A54BFC-85D9-0F2F-E7C6-4C7D69B8B7EC}"/>
              </a:ext>
            </a:extLst>
          </p:cNvPr>
          <p:cNvGrpSpPr/>
          <p:nvPr/>
        </p:nvGrpSpPr>
        <p:grpSpPr>
          <a:xfrm>
            <a:off x="9923095" y="446455"/>
            <a:ext cx="1829520" cy="1465200"/>
            <a:chOff x="9923095" y="446455"/>
            <a:chExt cx="1829520" cy="1465200"/>
          </a:xfrm>
        </p:grpSpPr>
        <mc:AlternateContent xmlns:mc="http://schemas.openxmlformats.org/markup-compatibility/2006">
          <mc:Choice xmlns:p14="http://schemas.microsoft.com/office/powerpoint/2010/main" Requires="p14">
            <p:contentPart p14:bwMode="auto" r:id="rId13">
              <p14:nvContentPartPr>
                <p14:cNvPr id="33" name="Ink 32">
                  <a:extLst>
                    <a:ext uri="{FF2B5EF4-FFF2-40B4-BE49-F238E27FC236}">
                      <a16:creationId xmlns:a16="http://schemas.microsoft.com/office/drawing/2014/main" id="{7B1BE8E8-AEA8-6B92-EAA0-F300590D0EE9}"/>
                    </a:ext>
                  </a:extLst>
                </p14:cNvPr>
                <p14:cNvContentPartPr/>
                <p14:nvPr/>
              </p14:nvContentPartPr>
              <p14:xfrm>
                <a:off x="9923095" y="1507735"/>
                <a:ext cx="358560" cy="403920"/>
              </p14:xfrm>
            </p:contentPart>
          </mc:Choice>
          <mc:Fallback>
            <p:pic>
              <p:nvPicPr>
                <p:cNvPr id="33" name="Ink 32">
                  <a:extLst>
                    <a:ext uri="{FF2B5EF4-FFF2-40B4-BE49-F238E27FC236}">
                      <a16:creationId xmlns:a16="http://schemas.microsoft.com/office/drawing/2014/main" id="{7B1BE8E8-AEA8-6B92-EAA0-F300590D0EE9}"/>
                    </a:ext>
                  </a:extLst>
                </p:cNvPr>
                <p:cNvPicPr/>
                <p:nvPr/>
              </p:nvPicPr>
              <p:blipFill>
                <a:blip r:embed="rId14"/>
                <a:stretch>
                  <a:fillRect/>
                </a:stretch>
              </p:blipFill>
              <p:spPr>
                <a:xfrm>
                  <a:off x="9914455" y="1498735"/>
                  <a:ext cx="376200" cy="4215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35" name="Ink 34">
                  <a:extLst>
                    <a:ext uri="{FF2B5EF4-FFF2-40B4-BE49-F238E27FC236}">
                      <a16:creationId xmlns:a16="http://schemas.microsoft.com/office/drawing/2014/main" id="{3E2476F6-BD9A-61BC-6BB6-C03EFF1B04D3}"/>
                    </a:ext>
                  </a:extLst>
                </p14:cNvPr>
                <p14:cNvContentPartPr/>
                <p14:nvPr/>
              </p14:nvContentPartPr>
              <p14:xfrm>
                <a:off x="10120015" y="1122535"/>
                <a:ext cx="525600" cy="541440"/>
              </p14:xfrm>
            </p:contentPart>
          </mc:Choice>
          <mc:Fallback>
            <p:pic>
              <p:nvPicPr>
                <p:cNvPr id="35" name="Ink 34">
                  <a:extLst>
                    <a:ext uri="{FF2B5EF4-FFF2-40B4-BE49-F238E27FC236}">
                      <a16:creationId xmlns:a16="http://schemas.microsoft.com/office/drawing/2014/main" id="{3E2476F6-BD9A-61BC-6BB6-C03EFF1B04D3}"/>
                    </a:ext>
                  </a:extLst>
                </p:cNvPr>
                <p:cNvPicPr/>
                <p:nvPr/>
              </p:nvPicPr>
              <p:blipFill>
                <a:blip r:embed="rId16"/>
                <a:stretch>
                  <a:fillRect/>
                </a:stretch>
              </p:blipFill>
              <p:spPr>
                <a:xfrm>
                  <a:off x="10111015" y="1113895"/>
                  <a:ext cx="543240" cy="5590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36" name="Ink 35">
                  <a:extLst>
                    <a:ext uri="{FF2B5EF4-FFF2-40B4-BE49-F238E27FC236}">
                      <a16:creationId xmlns:a16="http://schemas.microsoft.com/office/drawing/2014/main" id="{500F5AEB-207F-91CA-75E0-469CA621A9B6}"/>
                    </a:ext>
                  </a:extLst>
                </p14:cNvPr>
                <p14:cNvContentPartPr/>
                <p14:nvPr/>
              </p14:nvContentPartPr>
              <p14:xfrm>
                <a:off x="10713655" y="889255"/>
                <a:ext cx="333360" cy="263520"/>
              </p14:xfrm>
            </p:contentPart>
          </mc:Choice>
          <mc:Fallback>
            <p:pic>
              <p:nvPicPr>
                <p:cNvPr id="36" name="Ink 35">
                  <a:extLst>
                    <a:ext uri="{FF2B5EF4-FFF2-40B4-BE49-F238E27FC236}">
                      <a16:creationId xmlns:a16="http://schemas.microsoft.com/office/drawing/2014/main" id="{500F5AEB-207F-91CA-75E0-469CA621A9B6}"/>
                    </a:ext>
                  </a:extLst>
                </p:cNvPr>
                <p:cNvPicPr/>
                <p:nvPr/>
              </p:nvPicPr>
              <p:blipFill>
                <a:blip r:embed="rId18"/>
                <a:stretch>
                  <a:fillRect/>
                </a:stretch>
              </p:blipFill>
              <p:spPr>
                <a:xfrm>
                  <a:off x="10704655" y="880255"/>
                  <a:ext cx="351000" cy="2811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37" name="Ink 36">
                  <a:extLst>
                    <a:ext uri="{FF2B5EF4-FFF2-40B4-BE49-F238E27FC236}">
                      <a16:creationId xmlns:a16="http://schemas.microsoft.com/office/drawing/2014/main" id="{D7BF1979-54EC-4E85-CAFE-08EA82373049}"/>
                    </a:ext>
                  </a:extLst>
                </p14:cNvPr>
                <p14:cNvContentPartPr/>
                <p14:nvPr/>
              </p14:nvContentPartPr>
              <p14:xfrm>
                <a:off x="10927855" y="814015"/>
                <a:ext cx="65520" cy="27720"/>
              </p14:xfrm>
            </p:contentPart>
          </mc:Choice>
          <mc:Fallback>
            <p:pic>
              <p:nvPicPr>
                <p:cNvPr id="37" name="Ink 36">
                  <a:extLst>
                    <a:ext uri="{FF2B5EF4-FFF2-40B4-BE49-F238E27FC236}">
                      <a16:creationId xmlns:a16="http://schemas.microsoft.com/office/drawing/2014/main" id="{D7BF1979-54EC-4E85-CAFE-08EA82373049}"/>
                    </a:ext>
                  </a:extLst>
                </p:cNvPr>
                <p:cNvPicPr/>
                <p:nvPr/>
              </p:nvPicPr>
              <p:blipFill>
                <a:blip r:embed="rId20"/>
                <a:stretch>
                  <a:fillRect/>
                </a:stretch>
              </p:blipFill>
              <p:spPr>
                <a:xfrm>
                  <a:off x="10919215" y="805015"/>
                  <a:ext cx="83160" cy="4536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38" name="Ink 37">
                  <a:extLst>
                    <a:ext uri="{FF2B5EF4-FFF2-40B4-BE49-F238E27FC236}">
                      <a16:creationId xmlns:a16="http://schemas.microsoft.com/office/drawing/2014/main" id="{FECBE0D1-BB97-EF6A-16E8-B2E221682866}"/>
                    </a:ext>
                  </a:extLst>
                </p14:cNvPr>
                <p14:cNvContentPartPr/>
                <p14:nvPr/>
              </p14:nvContentPartPr>
              <p14:xfrm>
                <a:off x="11044495" y="775495"/>
                <a:ext cx="119160" cy="107280"/>
              </p14:xfrm>
            </p:contentPart>
          </mc:Choice>
          <mc:Fallback>
            <p:pic>
              <p:nvPicPr>
                <p:cNvPr id="38" name="Ink 37">
                  <a:extLst>
                    <a:ext uri="{FF2B5EF4-FFF2-40B4-BE49-F238E27FC236}">
                      <a16:creationId xmlns:a16="http://schemas.microsoft.com/office/drawing/2014/main" id="{FECBE0D1-BB97-EF6A-16E8-B2E221682866}"/>
                    </a:ext>
                  </a:extLst>
                </p:cNvPr>
                <p:cNvPicPr/>
                <p:nvPr/>
              </p:nvPicPr>
              <p:blipFill>
                <a:blip r:embed="rId22"/>
                <a:stretch>
                  <a:fillRect/>
                </a:stretch>
              </p:blipFill>
              <p:spPr>
                <a:xfrm>
                  <a:off x="11035855" y="766855"/>
                  <a:ext cx="136800" cy="12492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9" name="Ink 38">
                  <a:extLst>
                    <a:ext uri="{FF2B5EF4-FFF2-40B4-BE49-F238E27FC236}">
                      <a16:creationId xmlns:a16="http://schemas.microsoft.com/office/drawing/2014/main" id="{98AE6759-15C1-6FDF-2B37-01AF0A1FFAE2}"/>
                    </a:ext>
                  </a:extLst>
                </p14:cNvPr>
                <p14:cNvContentPartPr/>
                <p14:nvPr/>
              </p14:nvContentPartPr>
              <p14:xfrm>
                <a:off x="11126935" y="648055"/>
                <a:ext cx="122760" cy="159480"/>
              </p14:xfrm>
            </p:contentPart>
          </mc:Choice>
          <mc:Fallback>
            <p:pic>
              <p:nvPicPr>
                <p:cNvPr id="39" name="Ink 38">
                  <a:extLst>
                    <a:ext uri="{FF2B5EF4-FFF2-40B4-BE49-F238E27FC236}">
                      <a16:creationId xmlns:a16="http://schemas.microsoft.com/office/drawing/2014/main" id="{98AE6759-15C1-6FDF-2B37-01AF0A1FFAE2}"/>
                    </a:ext>
                  </a:extLst>
                </p:cNvPr>
                <p:cNvPicPr/>
                <p:nvPr/>
              </p:nvPicPr>
              <p:blipFill>
                <a:blip r:embed="rId24"/>
                <a:stretch>
                  <a:fillRect/>
                </a:stretch>
              </p:blipFill>
              <p:spPr>
                <a:xfrm>
                  <a:off x="11118295" y="639055"/>
                  <a:ext cx="140400" cy="1771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40" name="Ink 39">
                  <a:extLst>
                    <a:ext uri="{FF2B5EF4-FFF2-40B4-BE49-F238E27FC236}">
                      <a16:creationId xmlns:a16="http://schemas.microsoft.com/office/drawing/2014/main" id="{D8867A7B-4AD9-3FF5-CFA5-12CFF65151A4}"/>
                    </a:ext>
                  </a:extLst>
                </p14:cNvPr>
                <p14:cNvContentPartPr/>
                <p14:nvPr/>
              </p14:nvContentPartPr>
              <p14:xfrm>
                <a:off x="11251135" y="654535"/>
                <a:ext cx="129240" cy="68760"/>
              </p14:xfrm>
            </p:contentPart>
          </mc:Choice>
          <mc:Fallback>
            <p:pic>
              <p:nvPicPr>
                <p:cNvPr id="40" name="Ink 39">
                  <a:extLst>
                    <a:ext uri="{FF2B5EF4-FFF2-40B4-BE49-F238E27FC236}">
                      <a16:creationId xmlns:a16="http://schemas.microsoft.com/office/drawing/2014/main" id="{D8867A7B-4AD9-3FF5-CFA5-12CFF65151A4}"/>
                    </a:ext>
                  </a:extLst>
                </p:cNvPr>
                <p:cNvPicPr/>
                <p:nvPr/>
              </p:nvPicPr>
              <p:blipFill>
                <a:blip r:embed="rId26"/>
                <a:stretch>
                  <a:fillRect/>
                </a:stretch>
              </p:blipFill>
              <p:spPr>
                <a:xfrm>
                  <a:off x="11242495" y="645535"/>
                  <a:ext cx="14688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41" name="Ink 40">
                  <a:extLst>
                    <a:ext uri="{FF2B5EF4-FFF2-40B4-BE49-F238E27FC236}">
                      <a16:creationId xmlns:a16="http://schemas.microsoft.com/office/drawing/2014/main" id="{ADAA031E-ED4F-7117-E047-4767FC141A72}"/>
                    </a:ext>
                  </a:extLst>
                </p14:cNvPr>
                <p14:cNvContentPartPr/>
                <p14:nvPr/>
              </p14:nvContentPartPr>
              <p14:xfrm>
                <a:off x="11385055" y="529615"/>
                <a:ext cx="102240" cy="93960"/>
              </p14:xfrm>
            </p:contentPart>
          </mc:Choice>
          <mc:Fallback>
            <p:pic>
              <p:nvPicPr>
                <p:cNvPr id="41" name="Ink 40">
                  <a:extLst>
                    <a:ext uri="{FF2B5EF4-FFF2-40B4-BE49-F238E27FC236}">
                      <a16:creationId xmlns:a16="http://schemas.microsoft.com/office/drawing/2014/main" id="{ADAA031E-ED4F-7117-E047-4767FC141A72}"/>
                    </a:ext>
                  </a:extLst>
                </p:cNvPr>
                <p:cNvPicPr/>
                <p:nvPr/>
              </p:nvPicPr>
              <p:blipFill>
                <a:blip r:embed="rId28"/>
                <a:stretch>
                  <a:fillRect/>
                </a:stretch>
              </p:blipFill>
              <p:spPr>
                <a:xfrm>
                  <a:off x="11376415" y="520615"/>
                  <a:ext cx="11988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42" name="Ink 41">
                  <a:extLst>
                    <a:ext uri="{FF2B5EF4-FFF2-40B4-BE49-F238E27FC236}">
                      <a16:creationId xmlns:a16="http://schemas.microsoft.com/office/drawing/2014/main" id="{94BA40B5-39B2-13F9-ADD8-F46EDFE73C0D}"/>
                    </a:ext>
                  </a:extLst>
                </p14:cNvPr>
                <p14:cNvContentPartPr/>
                <p14:nvPr/>
              </p14:nvContentPartPr>
              <p14:xfrm>
                <a:off x="11489455" y="486415"/>
                <a:ext cx="164520" cy="75600"/>
              </p14:xfrm>
            </p:contentPart>
          </mc:Choice>
          <mc:Fallback>
            <p:pic>
              <p:nvPicPr>
                <p:cNvPr id="42" name="Ink 41">
                  <a:extLst>
                    <a:ext uri="{FF2B5EF4-FFF2-40B4-BE49-F238E27FC236}">
                      <a16:creationId xmlns:a16="http://schemas.microsoft.com/office/drawing/2014/main" id="{94BA40B5-39B2-13F9-ADD8-F46EDFE73C0D}"/>
                    </a:ext>
                  </a:extLst>
                </p:cNvPr>
                <p:cNvPicPr/>
                <p:nvPr/>
              </p:nvPicPr>
              <p:blipFill>
                <a:blip r:embed="rId30"/>
                <a:stretch>
                  <a:fillRect/>
                </a:stretch>
              </p:blipFill>
              <p:spPr>
                <a:xfrm>
                  <a:off x="11480455" y="477775"/>
                  <a:ext cx="182160" cy="9324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43" name="Ink 42">
                  <a:extLst>
                    <a:ext uri="{FF2B5EF4-FFF2-40B4-BE49-F238E27FC236}">
                      <a16:creationId xmlns:a16="http://schemas.microsoft.com/office/drawing/2014/main" id="{9100EBAC-6DBA-09A4-2C5B-D193CBDA42C4}"/>
                    </a:ext>
                  </a:extLst>
                </p14:cNvPr>
                <p14:cNvContentPartPr/>
                <p14:nvPr/>
              </p14:nvContentPartPr>
              <p14:xfrm>
                <a:off x="11727055" y="446455"/>
                <a:ext cx="25560" cy="29520"/>
              </p14:xfrm>
            </p:contentPart>
          </mc:Choice>
          <mc:Fallback>
            <p:pic>
              <p:nvPicPr>
                <p:cNvPr id="43" name="Ink 42">
                  <a:extLst>
                    <a:ext uri="{FF2B5EF4-FFF2-40B4-BE49-F238E27FC236}">
                      <a16:creationId xmlns:a16="http://schemas.microsoft.com/office/drawing/2014/main" id="{9100EBAC-6DBA-09A4-2C5B-D193CBDA42C4}"/>
                    </a:ext>
                  </a:extLst>
                </p:cNvPr>
                <p:cNvPicPr/>
                <p:nvPr/>
              </p:nvPicPr>
              <p:blipFill>
                <a:blip r:embed="rId32"/>
                <a:stretch>
                  <a:fillRect/>
                </a:stretch>
              </p:blipFill>
              <p:spPr>
                <a:xfrm>
                  <a:off x="11718415" y="437455"/>
                  <a:ext cx="43200" cy="471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46" name="Ink 45">
                  <a:extLst>
                    <a:ext uri="{FF2B5EF4-FFF2-40B4-BE49-F238E27FC236}">
                      <a16:creationId xmlns:a16="http://schemas.microsoft.com/office/drawing/2014/main" id="{E299FDD1-9C75-2FD8-A50A-812A6B2F1490}"/>
                    </a:ext>
                  </a:extLst>
                </p14:cNvPr>
                <p14:cNvContentPartPr/>
                <p14:nvPr/>
              </p14:nvContentPartPr>
              <p14:xfrm>
                <a:off x="10465615" y="1379215"/>
                <a:ext cx="399600" cy="291600"/>
              </p14:xfrm>
            </p:contentPart>
          </mc:Choice>
          <mc:Fallback>
            <p:pic>
              <p:nvPicPr>
                <p:cNvPr id="46" name="Ink 45">
                  <a:extLst>
                    <a:ext uri="{FF2B5EF4-FFF2-40B4-BE49-F238E27FC236}">
                      <a16:creationId xmlns:a16="http://schemas.microsoft.com/office/drawing/2014/main" id="{E299FDD1-9C75-2FD8-A50A-812A6B2F1490}"/>
                    </a:ext>
                  </a:extLst>
                </p:cNvPr>
                <p:cNvPicPr/>
                <p:nvPr/>
              </p:nvPicPr>
              <p:blipFill>
                <a:blip r:embed="rId34"/>
                <a:stretch>
                  <a:fillRect/>
                </a:stretch>
              </p:blipFill>
              <p:spPr>
                <a:xfrm>
                  <a:off x="10456975" y="1370575"/>
                  <a:ext cx="417240" cy="309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5">
            <p14:nvContentPartPr>
              <p14:cNvPr id="48" name="Ink 47">
                <a:extLst>
                  <a:ext uri="{FF2B5EF4-FFF2-40B4-BE49-F238E27FC236}">
                    <a16:creationId xmlns:a16="http://schemas.microsoft.com/office/drawing/2014/main" id="{FADD468C-4B5D-AC3C-BEC4-61721997C633}"/>
                  </a:ext>
                </a:extLst>
              </p14:cNvPr>
              <p14:cNvContentPartPr/>
              <p14:nvPr/>
            </p14:nvContentPartPr>
            <p14:xfrm>
              <a:off x="8972335" y="1725175"/>
              <a:ext cx="631440" cy="97920"/>
            </p14:xfrm>
          </p:contentPart>
        </mc:Choice>
        <mc:Fallback>
          <p:pic>
            <p:nvPicPr>
              <p:cNvPr id="48" name="Ink 47">
                <a:extLst>
                  <a:ext uri="{FF2B5EF4-FFF2-40B4-BE49-F238E27FC236}">
                    <a16:creationId xmlns:a16="http://schemas.microsoft.com/office/drawing/2014/main" id="{FADD468C-4B5D-AC3C-BEC4-61721997C633}"/>
                  </a:ext>
                </a:extLst>
              </p:cNvPr>
              <p:cNvPicPr/>
              <p:nvPr/>
            </p:nvPicPr>
            <p:blipFill>
              <a:blip r:embed="rId36"/>
              <a:stretch>
                <a:fillRect/>
              </a:stretch>
            </p:blipFill>
            <p:spPr>
              <a:xfrm>
                <a:off x="8963335" y="1716535"/>
                <a:ext cx="64908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49" name="Ink 48">
                <a:extLst>
                  <a:ext uri="{FF2B5EF4-FFF2-40B4-BE49-F238E27FC236}">
                    <a16:creationId xmlns:a16="http://schemas.microsoft.com/office/drawing/2014/main" id="{78FD8591-76EE-A263-319C-527979EB39C5}"/>
                  </a:ext>
                </a:extLst>
              </p14:cNvPr>
              <p14:cNvContentPartPr/>
              <p14:nvPr/>
            </p14:nvContentPartPr>
            <p14:xfrm>
              <a:off x="7723495" y="3131335"/>
              <a:ext cx="378000" cy="215280"/>
            </p14:xfrm>
          </p:contentPart>
        </mc:Choice>
        <mc:Fallback>
          <p:pic>
            <p:nvPicPr>
              <p:cNvPr id="49" name="Ink 48">
                <a:extLst>
                  <a:ext uri="{FF2B5EF4-FFF2-40B4-BE49-F238E27FC236}">
                    <a16:creationId xmlns:a16="http://schemas.microsoft.com/office/drawing/2014/main" id="{78FD8591-76EE-A263-319C-527979EB39C5}"/>
                  </a:ext>
                </a:extLst>
              </p:cNvPr>
              <p:cNvPicPr/>
              <p:nvPr/>
            </p:nvPicPr>
            <p:blipFill>
              <a:blip r:embed="rId38"/>
              <a:stretch>
                <a:fillRect/>
              </a:stretch>
            </p:blipFill>
            <p:spPr>
              <a:xfrm>
                <a:off x="7714495" y="3122695"/>
                <a:ext cx="395640" cy="23292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50" name="Ink 49">
                <a:extLst>
                  <a:ext uri="{FF2B5EF4-FFF2-40B4-BE49-F238E27FC236}">
                    <a16:creationId xmlns:a16="http://schemas.microsoft.com/office/drawing/2014/main" id="{8B43FEC6-87E0-1944-020B-3ED2FF7F3D25}"/>
                  </a:ext>
                </a:extLst>
              </p14:cNvPr>
              <p14:cNvContentPartPr/>
              <p14:nvPr/>
            </p14:nvContentPartPr>
            <p14:xfrm>
              <a:off x="9534295" y="2911015"/>
              <a:ext cx="720720" cy="290160"/>
            </p14:xfrm>
          </p:contentPart>
        </mc:Choice>
        <mc:Fallback>
          <p:pic>
            <p:nvPicPr>
              <p:cNvPr id="50" name="Ink 49">
                <a:extLst>
                  <a:ext uri="{FF2B5EF4-FFF2-40B4-BE49-F238E27FC236}">
                    <a16:creationId xmlns:a16="http://schemas.microsoft.com/office/drawing/2014/main" id="{8B43FEC6-87E0-1944-020B-3ED2FF7F3D25}"/>
                  </a:ext>
                </a:extLst>
              </p:cNvPr>
              <p:cNvPicPr/>
              <p:nvPr/>
            </p:nvPicPr>
            <p:blipFill>
              <a:blip r:embed="rId40"/>
              <a:stretch>
                <a:fillRect/>
              </a:stretch>
            </p:blipFill>
            <p:spPr>
              <a:xfrm>
                <a:off x="9525295" y="2902375"/>
                <a:ext cx="738360" cy="3078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51" name="Ink 50">
                <a:extLst>
                  <a:ext uri="{FF2B5EF4-FFF2-40B4-BE49-F238E27FC236}">
                    <a16:creationId xmlns:a16="http://schemas.microsoft.com/office/drawing/2014/main" id="{619875E8-22DF-552E-8312-3D97256D4531}"/>
                  </a:ext>
                </a:extLst>
              </p14:cNvPr>
              <p14:cNvContentPartPr/>
              <p14:nvPr/>
            </p14:nvContentPartPr>
            <p14:xfrm>
              <a:off x="6964975" y="379855"/>
              <a:ext cx="1277280" cy="545400"/>
            </p14:xfrm>
          </p:contentPart>
        </mc:Choice>
        <mc:Fallback>
          <p:pic>
            <p:nvPicPr>
              <p:cNvPr id="51" name="Ink 50">
                <a:extLst>
                  <a:ext uri="{FF2B5EF4-FFF2-40B4-BE49-F238E27FC236}">
                    <a16:creationId xmlns:a16="http://schemas.microsoft.com/office/drawing/2014/main" id="{619875E8-22DF-552E-8312-3D97256D4531}"/>
                  </a:ext>
                </a:extLst>
              </p:cNvPr>
              <p:cNvPicPr/>
              <p:nvPr/>
            </p:nvPicPr>
            <p:blipFill>
              <a:blip r:embed="rId42"/>
              <a:stretch>
                <a:fillRect/>
              </a:stretch>
            </p:blipFill>
            <p:spPr>
              <a:xfrm>
                <a:off x="6956335" y="370855"/>
                <a:ext cx="1294920" cy="5630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57" name="Ink 56">
                <a:extLst>
                  <a:ext uri="{FF2B5EF4-FFF2-40B4-BE49-F238E27FC236}">
                    <a16:creationId xmlns:a16="http://schemas.microsoft.com/office/drawing/2014/main" id="{EBB8258C-6749-3A3E-F4A8-6FFFDA4A744F}"/>
                  </a:ext>
                </a:extLst>
              </p14:cNvPr>
              <p14:cNvContentPartPr/>
              <p14:nvPr/>
            </p14:nvContentPartPr>
            <p14:xfrm>
              <a:off x="7399855" y="5320495"/>
              <a:ext cx="22320" cy="19440"/>
            </p14:xfrm>
          </p:contentPart>
        </mc:Choice>
        <mc:Fallback>
          <p:pic>
            <p:nvPicPr>
              <p:cNvPr id="57" name="Ink 56">
                <a:extLst>
                  <a:ext uri="{FF2B5EF4-FFF2-40B4-BE49-F238E27FC236}">
                    <a16:creationId xmlns:a16="http://schemas.microsoft.com/office/drawing/2014/main" id="{EBB8258C-6749-3A3E-F4A8-6FFFDA4A744F}"/>
                  </a:ext>
                </a:extLst>
              </p:cNvPr>
              <p:cNvPicPr/>
              <p:nvPr/>
            </p:nvPicPr>
            <p:blipFill>
              <a:blip r:embed="rId44"/>
              <a:stretch>
                <a:fillRect/>
              </a:stretch>
            </p:blipFill>
            <p:spPr>
              <a:xfrm>
                <a:off x="7390855" y="5311855"/>
                <a:ext cx="39960" cy="370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59" name="Ink 58">
                <a:extLst>
                  <a:ext uri="{FF2B5EF4-FFF2-40B4-BE49-F238E27FC236}">
                    <a16:creationId xmlns:a16="http://schemas.microsoft.com/office/drawing/2014/main" id="{495F5CA9-365C-6EB3-E371-CA410044AF19}"/>
                  </a:ext>
                </a:extLst>
              </p14:cNvPr>
              <p14:cNvContentPartPr/>
              <p14:nvPr/>
            </p14:nvContentPartPr>
            <p14:xfrm>
              <a:off x="8406775" y="6374215"/>
              <a:ext cx="775800" cy="418320"/>
            </p14:xfrm>
          </p:contentPart>
        </mc:Choice>
        <mc:Fallback>
          <p:pic>
            <p:nvPicPr>
              <p:cNvPr id="59" name="Ink 58">
                <a:extLst>
                  <a:ext uri="{FF2B5EF4-FFF2-40B4-BE49-F238E27FC236}">
                    <a16:creationId xmlns:a16="http://schemas.microsoft.com/office/drawing/2014/main" id="{495F5CA9-365C-6EB3-E371-CA410044AF19}"/>
                  </a:ext>
                </a:extLst>
              </p:cNvPr>
              <p:cNvPicPr/>
              <p:nvPr/>
            </p:nvPicPr>
            <p:blipFill>
              <a:blip r:embed="rId46"/>
              <a:stretch>
                <a:fillRect/>
              </a:stretch>
            </p:blipFill>
            <p:spPr>
              <a:xfrm>
                <a:off x="8398135" y="6365215"/>
                <a:ext cx="793440" cy="43596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52" name="Ink 51">
                <a:extLst>
                  <a:ext uri="{FF2B5EF4-FFF2-40B4-BE49-F238E27FC236}">
                    <a16:creationId xmlns:a16="http://schemas.microsoft.com/office/drawing/2014/main" id="{9128E71F-904C-D7EF-CDFD-5903411B1616}"/>
                  </a:ext>
                </a:extLst>
              </p14:cNvPr>
              <p14:cNvContentPartPr/>
              <p14:nvPr/>
            </p14:nvContentPartPr>
            <p14:xfrm>
              <a:off x="7583095" y="3821455"/>
              <a:ext cx="6120" cy="18360"/>
            </p14:xfrm>
          </p:contentPart>
        </mc:Choice>
        <mc:Fallback>
          <p:pic>
            <p:nvPicPr>
              <p:cNvPr id="52" name="Ink 51">
                <a:extLst>
                  <a:ext uri="{FF2B5EF4-FFF2-40B4-BE49-F238E27FC236}">
                    <a16:creationId xmlns:a16="http://schemas.microsoft.com/office/drawing/2014/main" id="{9128E71F-904C-D7EF-CDFD-5903411B1616}"/>
                  </a:ext>
                </a:extLst>
              </p:cNvPr>
              <p:cNvPicPr/>
              <p:nvPr/>
            </p:nvPicPr>
            <p:blipFill>
              <a:blip r:embed="rId48"/>
              <a:stretch>
                <a:fillRect/>
              </a:stretch>
            </p:blipFill>
            <p:spPr>
              <a:xfrm>
                <a:off x="7574455" y="3812455"/>
                <a:ext cx="23760" cy="36000"/>
              </a:xfrm>
              <a:prstGeom prst="rect">
                <a:avLst/>
              </a:prstGeom>
            </p:spPr>
          </p:pic>
        </mc:Fallback>
      </mc:AlternateContent>
      <p:grpSp>
        <p:nvGrpSpPr>
          <p:cNvPr id="68" name="Group 67">
            <a:extLst>
              <a:ext uri="{FF2B5EF4-FFF2-40B4-BE49-F238E27FC236}">
                <a16:creationId xmlns:a16="http://schemas.microsoft.com/office/drawing/2014/main" id="{42D84DDF-97C0-46B8-24B0-32C372ECADB3}"/>
              </a:ext>
            </a:extLst>
          </p:cNvPr>
          <p:cNvGrpSpPr/>
          <p:nvPr/>
        </p:nvGrpSpPr>
        <p:grpSpPr>
          <a:xfrm>
            <a:off x="7252615" y="3978775"/>
            <a:ext cx="1510560" cy="1023840"/>
            <a:chOff x="7252615" y="3978775"/>
            <a:chExt cx="1510560" cy="1023840"/>
          </a:xfrm>
        </p:grpSpPr>
        <mc:AlternateContent xmlns:mc="http://schemas.openxmlformats.org/markup-compatibility/2006">
          <mc:Choice xmlns:p14="http://schemas.microsoft.com/office/powerpoint/2010/main" Requires="p14">
            <p:contentPart p14:bwMode="auto" r:id="rId49">
              <p14:nvContentPartPr>
                <p14:cNvPr id="53" name="Ink 52">
                  <a:extLst>
                    <a:ext uri="{FF2B5EF4-FFF2-40B4-BE49-F238E27FC236}">
                      <a16:creationId xmlns:a16="http://schemas.microsoft.com/office/drawing/2014/main" id="{88E6FB05-D534-9CC1-8379-582A203E2F96}"/>
                    </a:ext>
                  </a:extLst>
                </p14:cNvPr>
                <p14:cNvContentPartPr/>
                <p14:nvPr/>
              </p14:nvContentPartPr>
              <p14:xfrm>
                <a:off x="7252615" y="4139335"/>
                <a:ext cx="923760" cy="863280"/>
              </p14:xfrm>
            </p:contentPart>
          </mc:Choice>
          <mc:Fallback>
            <p:pic>
              <p:nvPicPr>
                <p:cNvPr id="53" name="Ink 52">
                  <a:extLst>
                    <a:ext uri="{FF2B5EF4-FFF2-40B4-BE49-F238E27FC236}">
                      <a16:creationId xmlns:a16="http://schemas.microsoft.com/office/drawing/2014/main" id="{88E6FB05-D534-9CC1-8379-582A203E2F96}"/>
                    </a:ext>
                  </a:extLst>
                </p:cNvPr>
                <p:cNvPicPr/>
                <p:nvPr/>
              </p:nvPicPr>
              <p:blipFill>
                <a:blip r:embed="rId50"/>
                <a:stretch>
                  <a:fillRect/>
                </a:stretch>
              </p:blipFill>
              <p:spPr>
                <a:xfrm>
                  <a:off x="7243975" y="4130695"/>
                  <a:ext cx="941400" cy="88092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54" name="Ink 53">
                  <a:extLst>
                    <a:ext uri="{FF2B5EF4-FFF2-40B4-BE49-F238E27FC236}">
                      <a16:creationId xmlns:a16="http://schemas.microsoft.com/office/drawing/2014/main" id="{EDF53C39-671E-DB53-FDC9-582815C5A734}"/>
                    </a:ext>
                  </a:extLst>
                </p14:cNvPr>
                <p14:cNvContentPartPr/>
                <p14:nvPr/>
              </p14:nvContentPartPr>
              <p14:xfrm>
                <a:off x="8062615" y="4293775"/>
                <a:ext cx="92880" cy="63000"/>
              </p14:xfrm>
            </p:contentPart>
          </mc:Choice>
          <mc:Fallback>
            <p:pic>
              <p:nvPicPr>
                <p:cNvPr id="54" name="Ink 53">
                  <a:extLst>
                    <a:ext uri="{FF2B5EF4-FFF2-40B4-BE49-F238E27FC236}">
                      <a16:creationId xmlns:a16="http://schemas.microsoft.com/office/drawing/2014/main" id="{EDF53C39-671E-DB53-FDC9-582815C5A734}"/>
                    </a:ext>
                  </a:extLst>
                </p:cNvPr>
                <p:cNvPicPr/>
                <p:nvPr/>
              </p:nvPicPr>
              <p:blipFill>
                <a:blip r:embed="rId52"/>
                <a:stretch>
                  <a:fillRect/>
                </a:stretch>
              </p:blipFill>
              <p:spPr>
                <a:xfrm>
                  <a:off x="8053615" y="4284775"/>
                  <a:ext cx="110520" cy="8064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56" name="Ink 55">
                  <a:extLst>
                    <a:ext uri="{FF2B5EF4-FFF2-40B4-BE49-F238E27FC236}">
                      <a16:creationId xmlns:a16="http://schemas.microsoft.com/office/drawing/2014/main" id="{E6D76967-B697-5D20-3DCE-E8043E84CB0B}"/>
                    </a:ext>
                  </a:extLst>
                </p14:cNvPr>
                <p14:cNvContentPartPr/>
                <p14:nvPr/>
              </p14:nvContentPartPr>
              <p14:xfrm>
                <a:off x="8064415" y="4378015"/>
                <a:ext cx="24120" cy="3960"/>
              </p14:xfrm>
            </p:contentPart>
          </mc:Choice>
          <mc:Fallback>
            <p:pic>
              <p:nvPicPr>
                <p:cNvPr id="56" name="Ink 55">
                  <a:extLst>
                    <a:ext uri="{FF2B5EF4-FFF2-40B4-BE49-F238E27FC236}">
                      <a16:creationId xmlns:a16="http://schemas.microsoft.com/office/drawing/2014/main" id="{E6D76967-B697-5D20-3DCE-E8043E84CB0B}"/>
                    </a:ext>
                  </a:extLst>
                </p:cNvPr>
                <p:cNvPicPr/>
                <p:nvPr/>
              </p:nvPicPr>
              <p:blipFill>
                <a:blip r:embed="rId54"/>
                <a:stretch>
                  <a:fillRect/>
                </a:stretch>
              </p:blipFill>
              <p:spPr>
                <a:xfrm>
                  <a:off x="8055415" y="4369375"/>
                  <a:ext cx="41760" cy="216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60" name="Ink 59">
                  <a:extLst>
                    <a:ext uri="{FF2B5EF4-FFF2-40B4-BE49-F238E27FC236}">
                      <a16:creationId xmlns:a16="http://schemas.microsoft.com/office/drawing/2014/main" id="{B86BE58E-AA1C-1B50-3193-524117793D75}"/>
                    </a:ext>
                  </a:extLst>
                </p14:cNvPr>
                <p14:cNvContentPartPr/>
                <p14:nvPr/>
              </p14:nvContentPartPr>
              <p14:xfrm>
                <a:off x="7629535" y="3978775"/>
                <a:ext cx="1133640" cy="1004400"/>
              </p14:xfrm>
            </p:contentPart>
          </mc:Choice>
          <mc:Fallback>
            <p:pic>
              <p:nvPicPr>
                <p:cNvPr id="60" name="Ink 59">
                  <a:extLst>
                    <a:ext uri="{FF2B5EF4-FFF2-40B4-BE49-F238E27FC236}">
                      <a16:creationId xmlns:a16="http://schemas.microsoft.com/office/drawing/2014/main" id="{B86BE58E-AA1C-1B50-3193-524117793D75}"/>
                    </a:ext>
                  </a:extLst>
                </p:cNvPr>
                <p:cNvPicPr/>
                <p:nvPr/>
              </p:nvPicPr>
              <p:blipFill>
                <a:blip r:embed="rId56"/>
                <a:stretch>
                  <a:fillRect/>
                </a:stretch>
              </p:blipFill>
              <p:spPr>
                <a:xfrm>
                  <a:off x="7620535" y="3969775"/>
                  <a:ext cx="1151280" cy="102204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62" name="Ink 61">
                  <a:extLst>
                    <a:ext uri="{FF2B5EF4-FFF2-40B4-BE49-F238E27FC236}">
                      <a16:creationId xmlns:a16="http://schemas.microsoft.com/office/drawing/2014/main" id="{5DAB4AC2-0F2A-CE78-5292-45B5596555A9}"/>
                    </a:ext>
                  </a:extLst>
                </p14:cNvPr>
                <p14:cNvContentPartPr/>
                <p14:nvPr/>
              </p14:nvContentPartPr>
              <p14:xfrm>
                <a:off x="8500735" y="4375135"/>
                <a:ext cx="10440" cy="21960"/>
              </p14:xfrm>
            </p:contentPart>
          </mc:Choice>
          <mc:Fallback>
            <p:pic>
              <p:nvPicPr>
                <p:cNvPr id="62" name="Ink 61">
                  <a:extLst>
                    <a:ext uri="{FF2B5EF4-FFF2-40B4-BE49-F238E27FC236}">
                      <a16:creationId xmlns:a16="http://schemas.microsoft.com/office/drawing/2014/main" id="{5DAB4AC2-0F2A-CE78-5292-45B5596555A9}"/>
                    </a:ext>
                  </a:extLst>
                </p:cNvPr>
                <p:cNvPicPr/>
                <p:nvPr/>
              </p:nvPicPr>
              <p:blipFill>
                <a:blip r:embed="rId58"/>
                <a:stretch>
                  <a:fillRect/>
                </a:stretch>
              </p:blipFill>
              <p:spPr>
                <a:xfrm>
                  <a:off x="8491735" y="4366495"/>
                  <a:ext cx="2808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64" name="Ink 63">
                  <a:extLst>
                    <a:ext uri="{FF2B5EF4-FFF2-40B4-BE49-F238E27FC236}">
                      <a16:creationId xmlns:a16="http://schemas.microsoft.com/office/drawing/2014/main" id="{D08E776B-63E1-C2C3-76C9-D2C0D00BA957}"/>
                    </a:ext>
                  </a:extLst>
                </p14:cNvPr>
                <p14:cNvContentPartPr/>
                <p14:nvPr/>
              </p14:nvContentPartPr>
              <p14:xfrm>
                <a:off x="8358535" y="4496455"/>
                <a:ext cx="14760" cy="9720"/>
              </p14:xfrm>
            </p:contentPart>
          </mc:Choice>
          <mc:Fallback>
            <p:pic>
              <p:nvPicPr>
                <p:cNvPr id="64" name="Ink 63">
                  <a:extLst>
                    <a:ext uri="{FF2B5EF4-FFF2-40B4-BE49-F238E27FC236}">
                      <a16:creationId xmlns:a16="http://schemas.microsoft.com/office/drawing/2014/main" id="{D08E776B-63E1-C2C3-76C9-D2C0D00BA957}"/>
                    </a:ext>
                  </a:extLst>
                </p:cNvPr>
                <p:cNvPicPr/>
                <p:nvPr/>
              </p:nvPicPr>
              <p:blipFill>
                <a:blip r:embed="rId60"/>
                <a:stretch>
                  <a:fillRect/>
                </a:stretch>
              </p:blipFill>
              <p:spPr>
                <a:xfrm>
                  <a:off x="8349535" y="4487455"/>
                  <a:ext cx="32400" cy="2736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65" name="Ink 64">
                  <a:extLst>
                    <a:ext uri="{FF2B5EF4-FFF2-40B4-BE49-F238E27FC236}">
                      <a16:creationId xmlns:a16="http://schemas.microsoft.com/office/drawing/2014/main" id="{1519A2CA-33A9-1F81-DC0F-E37CE193131B}"/>
                    </a:ext>
                  </a:extLst>
                </p14:cNvPr>
                <p14:cNvContentPartPr/>
                <p14:nvPr/>
              </p14:nvContentPartPr>
              <p14:xfrm>
                <a:off x="8488135" y="4324735"/>
                <a:ext cx="67320" cy="74160"/>
              </p14:xfrm>
            </p:contentPart>
          </mc:Choice>
          <mc:Fallback>
            <p:pic>
              <p:nvPicPr>
                <p:cNvPr id="65" name="Ink 64">
                  <a:extLst>
                    <a:ext uri="{FF2B5EF4-FFF2-40B4-BE49-F238E27FC236}">
                      <a16:creationId xmlns:a16="http://schemas.microsoft.com/office/drawing/2014/main" id="{1519A2CA-33A9-1F81-DC0F-E37CE193131B}"/>
                    </a:ext>
                  </a:extLst>
                </p:cNvPr>
                <p:cNvPicPr/>
                <p:nvPr/>
              </p:nvPicPr>
              <p:blipFill>
                <a:blip r:embed="rId62"/>
                <a:stretch>
                  <a:fillRect/>
                </a:stretch>
              </p:blipFill>
              <p:spPr>
                <a:xfrm>
                  <a:off x="8479135" y="4315735"/>
                  <a:ext cx="8496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67" name="Ink 66">
                  <a:extLst>
                    <a:ext uri="{FF2B5EF4-FFF2-40B4-BE49-F238E27FC236}">
                      <a16:creationId xmlns:a16="http://schemas.microsoft.com/office/drawing/2014/main" id="{538E72ED-3DCE-FDFC-3D73-A9E33DDBD98C}"/>
                    </a:ext>
                  </a:extLst>
                </p14:cNvPr>
                <p14:cNvContentPartPr/>
                <p14:nvPr/>
              </p14:nvContentPartPr>
              <p14:xfrm>
                <a:off x="8639335" y="4170655"/>
                <a:ext cx="98640" cy="70920"/>
              </p14:xfrm>
            </p:contentPart>
          </mc:Choice>
          <mc:Fallback>
            <p:pic>
              <p:nvPicPr>
                <p:cNvPr id="67" name="Ink 66">
                  <a:extLst>
                    <a:ext uri="{FF2B5EF4-FFF2-40B4-BE49-F238E27FC236}">
                      <a16:creationId xmlns:a16="http://schemas.microsoft.com/office/drawing/2014/main" id="{538E72ED-3DCE-FDFC-3D73-A9E33DDBD98C}"/>
                    </a:ext>
                  </a:extLst>
                </p:cNvPr>
                <p:cNvPicPr/>
                <p:nvPr/>
              </p:nvPicPr>
              <p:blipFill>
                <a:blip r:embed="rId64"/>
                <a:stretch>
                  <a:fillRect/>
                </a:stretch>
              </p:blipFill>
              <p:spPr>
                <a:xfrm>
                  <a:off x="8630335" y="4162015"/>
                  <a:ext cx="116280" cy="88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5">
            <p14:nvContentPartPr>
              <p14:cNvPr id="69" name="Ink 68">
                <a:extLst>
                  <a:ext uri="{FF2B5EF4-FFF2-40B4-BE49-F238E27FC236}">
                    <a16:creationId xmlns:a16="http://schemas.microsoft.com/office/drawing/2014/main" id="{833C5557-3212-B96A-3FE0-E82E26E2CA00}"/>
                  </a:ext>
                </a:extLst>
              </p14:cNvPr>
              <p14:cNvContentPartPr/>
              <p14:nvPr/>
            </p14:nvContentPartPr>
            <p14:xfrm>
              <a:off x="7891255" y="5158135"/>
              <a:ext cx="129960" cy="136800"/>
            </p14:xfrm>
          </p:contentPart>
        </mc:Choice>
        <mc:Fallback>
          <p:pic>
            <p:nvPicPr>
              <p:cNvPr id="69" name="Ink 68">
                <a:extLst>
                  <a:ext uri="{FF2B5EF4-FFF2-40B4-BE49-F238E27FC236}">
                    <a16:creationId xmlns:a16="http://schemas.microsoft.com/office/drawing/2014/main" id="{833C5557-3212-B96A-3FE0-E82E26E2CA00}"/>
                  </a:ext>
                </a:extLst>
              </p:cNvPr>
              <p:cNvPicPr/>
              <p:nvPr/>
            </p:nvPicPr>
            <p:blipFill>
              <a:blip r:embed="rId66"/>
              <a:stretch>
                <a:fillRect/>
              </a:stretch>
            </p:blipFill>
            <p:spPr>
              <a:xfrm>
                <a:off x="7882255" y="5149135"/>
                <a:ext cx="14760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70" name="Ink 69">
                <a:extLst>
                  <a:ext uri="{FF2B5EF4-FFF2-40B4-BE49-F238E27FC236}">
                    <a16:creationId xmlns:a16="http://schemas.microsoft.com/office/drawing/2014/main" id="{CA7116A7-8ED3-53AC-848E-7E7A59101902}"/>
                  </a:ext>
                </a:extLst>
              </p14:cNvPr>
              <p14:cNvContentPartPr/>
              <p14:nvPr/>
            </p14:nvContentPartPr>
            <p14:xfrm>
              <a:off x="8237935" y="5181895"/>
              <a:ext cx="111600" cy="140400"/>
            </p14:xfrm>
          </p:contentPart>
        </mc:Choice>
        <mc:Fallback>
          <p:pic>
            <p:nvPicPr>
              <p:cNvPr id="70" name="Ink 69">
                <a:extLst>
                  <a:ext uri="{FF2B5EF4-FFF2-40B4-BE49-F238E27FC236}">
                    <a16:creationId xmlns:a16="http://schemas.microsoft.com/office/drawing/2014/main" id="{CA7116A7-8ED3-53AC-848E-7E7A59101902}"/>
                  </a:ext>
                </a:extLst>
              </p:cNvPr>
              <p:cNvPicPr/>
              <p:nvPr/>
            </p:nvPicPr>
            <p:blipFill>
              <a:blip r:embed="rId68"/>
              <a:stretch>
                <a:fillRect/>
              </a:stretch>
            </p:blipFill>
            <p:spPr>
              <a:xfrm>
                <a:off x="8229295" y="5173255"/>
                <a:ext cx="12924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71" name="Ink 70">
                <a:extLst>
                  <a:ext uri="{FF2B5EF4-FFF2-40B4-BE49-F238E27FC236}">
                    <a16:creationId xmlns:a16="http://schemas.microsoft.com/office/drawing/2014/main" id="{6759A73F-DD58-B6E2-3B4B-3309200CE217}"/>
                  </a:ext>
                </a:extLst>
              </p14:cNvPr>
              <p14:cNvContentPartPr/>
              <p14:nvPr/>
            </p14:nvContentPartPr>
            <p14:xfrm>
              <a:off x="8974855" y="3859255"/>
              <a:ext cx="353520" cy="339480"/>
            </p14:xfrm>
          </p:contentPart>
        </mc:Choice>
        <mc:Fallback>
          <p:pic>
            <p:nvPicPr>
              <p:cNvPr id="71" name="Ink 70">
                <a:extLst>
                  <a:ext uri="{FF2B5EF4-FFF2-40B4-BE49-F238E27FC236}">
                    <a16:creationId xmlns:a16="http://schemas.microsoft.com/office/drawing/2014/main" id="{6759A73F-DD58-B6E2-3B4B-3309200CE217}"/>
                  </a:ext>
                </a:extLst>
              </p:cNvPr>
              <p:cNvPicPr/>
              <p:nvPr/>
            </p:nvPicPr>
            <p:blipFill>
              <a:blip r:embed="rId70"/>
              <a:stretch>
                <a:fillRect/>
              </a:stretch>
            </p:blipFill>
            <p:spPr>
              <a:xfrm>
                <a:off x="8965855" y="3850255"/>
                <a:ext cx="371160" cy="35712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72" name="Ink 71">
                <a:extLst>
                  <a:ext uri="{FF2B5EF4-FFF2-40B4-BE49-F238E27FC236}">
                    <a16:creationId xmlns:a16="http://schemas.microsoft.com/office/drawing/2014/main" id="{53DE97BD-E220-B163-F187-1ABF94D39953}"/>
                  </a:ext>
                </a:extLst>
              </p14:cNvPr>
              <p14:cNvContentPartPr/>
              <p14:nvPr/>
            </p14:nvContentPartPr>
            <p14:xfrm>
              <a:off x="8626375" y="5216815"/>
              <a:ext cx="148320" cy="126720"/>
            </p14:xfrm>
          </p:contentPart>
        </mc:Choice>
        <mc:Fallback>
          <p:pic>
            <p:nvPicPr>
              <p:cNvPr id="72" name="Ink 71">
                <a:extLst>
                  <a:ext uri="{FF2B5EF4-FFF2-40B4-BE49-F238E27FC236}">
                    <a16:creationId xmlns:a16="http://schemas.microsoft.com/office/drawing/2014/main" id="{53DE97BD-E220-B163-F187-1ABF94D39953}"/>
                  </a:ext>
                </a:extLst>
              </p:cNvPr>
              <p:cNvPicPr/>
              <p:nvPr/>
            </p:nvPicPr>
            <p:blipFill>
              <a:blip r:embed="rId72"/>
              <a:stretch>
                <a:fillRect/>
              </a:stretch>
            </p:blipFill>
            <p:spPr>
              <a:xfrm>
                <a:off x="8617735" y="5208175"/>
                <a:ext cx="165960" cy="14436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73" name="Ink 72">
                <a:extLst>
                  <a:ext uri="{FF2B5EF4-FFF2-40B4-BE49-F238E27FC236}">
                    <a16:creationId xmlns:a16="http://schemas.microsoft.com/office/drawing/2014/main" id="{76101B38-01B5-0355-D6AD-0D74CB781F69}"/>
                  </a:ext>
                </a:extLst>
              </p14:cNvPr>
              <p14:cNvContentPartPr/>
              <p14:nvPr/>
            </p14:nvContentPartPr>
            <p14:xfrm>
              <a:off x="9678655" y="3744415"/>
              <a:ext cx="312120" cy="284760"/>
            </p14:xfrm>
          </p:contentPart>
        </mc:Choice>
        <mc:Fallback>
          <p:pic>
            <p:nvPicPr>
              <p:cNvPr id="73" name="Ink 72">
                <a:extLst>
                  <a:ext uri="{FF2B5EF4-FFF2-40B4-BE49-F238E27FC236}">
                    <a16:creationId xmlns:a16="http://schemas.microsoft.com/office/drawing/2014/main" id="{76101B38-01B5-0355-D6AD-0D74CB781F69}"/>
                  </a:ext>
                </a:extLst>
              </p:cNvPr>
              <p:cNvPicPr/>
              <p:nvPr/>
            </p:nvPicPr>
            <p:blipFill>
              <a:blip r:embed="rId74"/>
              <a:stretch>
                <a:fillRect/>
              </a:stretch>
            </p:blipFill>
            <p:spPr>
              <a:xfrm>
                <a:off x="9670015" y="3735415"/>
                <a:ext cx="329760" cy="302400"/>
              </a:xfrm>
              <a:prstGeom prst="rect">
                <a:avLst/>
              </a:prstGeom>
            </p:spPr>
          </p:pic>
        </mc:Fallback>
      </mc:AlternateContent>
      <p:grpSp>
        <p:nvGrpSpPr>
          <p:cNvPr id="83" name="Group 82">
            <a:extLst>
              <a:ext uri="{FF2B5EF4-FFF2-40B4-BE49-F238E27FC236}">
                <a16:creationId xmlns:a16="http://schemas.microsoft.com/office/drawing/2014/main" id="{A5169CFB-30F0-49F4-7101-79BA29B35602}"/>
              </a:ext>
            </a:extLst>
          </p:cNvPr>
          <p:cNvGrpSpPr/>
          <p:nvPr/>
        </p:nvGrpSpPr>
        <p:grpSpPr>
          <a:xfrm>
            <a:off x="3871135" y="5365855"/>
            <a:ext cx="2064240" cy="696960"/>
            <a:chOff x="3871135" y="5365855"/>
            <a:chExt cx="2064240" cy="696960"/>
          </a:xfrm>
        </p:grpSpPr>
        <mc:AlternateContent xmlns:mc="http://schemas.openxmlformats.org/markup-compatibility/2006">
          <mc:Choice xmlns:p14="http://schemas.microsoft.com/office/powerpoint/2010/main" Requires="p14">
            <p:contentPart p14:bwMode="auto" r:id="rId75">
              <p14:nvContentPartPr>
                <p14:cNvPr id="74" name="Ink 73">
                  <a:extLst>
                    <a:ext uri="{FF2B5EF4-FFF2-40B4-BE49-F238E27FC236}">
                      <a16:creationId xmlns:a16="http://schemas.microsoft.com/office/drawing/2014/main" id="{E8BE4F7B-FFC5-7156-501C-C082C28BF020}"/>
                    </a:ext>
                  </a:extLst>
                </p14:cNvPr>
                <p14:cNvContentPartPr/>
                <p14:nvPr/>
              </p14:nvContentPartPr>
              <p14:xfrm>
                <a:off x="4029535" y="5365855"/>
                <a:ext cx="228600" cy="284040"/>
              </p14:xfrm>
            </p:contentPart>
          </mc:Choice>
          <mc:Fallback>
            <p:pic>
              <p:nvPicPr>
                <p:cNvPr id="74" name="Ink 73">
                  <a:extLst>
                    <a:ext uri="{FF2B5EF4-FFF2-40B4-BE49-F238E27FC236}">
                      <a16:creationId xmlns:a16="http://schemas.microsoft.com/office/drawing/2014/main" id="{E8BE4F7B-FFC5-7156-501C-C082C28BF020}"/>
                    </a:ext>
                  </a:extLst>
                </p:cNvPr>
                <p:cNvPicPr/>
                <p:nvPr/>
              </p:nvPicPr>
              <p:blipFill>
                <a:blip r:embed="rId76"/>
                <a:stretch>
                  <a:fillRect/>
                </a:stretch>
              </p:blipFill>
              <p:spPr>
                <a:xfrm>
                  <a:off x="4020895" y="5356855"/>
                  <a:ext cx="246240" cy="30168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75" name="Ink 74">
                  <a:extLst>
                    <a:ext uri="{FF2B5EF4-FFF2-40B4-BE49-F238E27FC236}">
                      <a16:creationId xmlns:a16="http://schemas.microsoft.com/office/drawing/2014/main" id="{2D6805EF-B7B1-8A2E-F0C0-7AF4845A5857}"/>
                    </a:ext>
                  </a:extLst>
                </p14:cNvPr>
                <p14:cNvContentPartPr/>
                <p14:nvPr/>
              </p14:nvContentPartPr>
              <p14:xfrm>
                <a:off x="4268215" y="5496535"/>
                <a:ext cx="143640" cy="156240"/>
              </p14:xfrm>
            </p:contentPart>
          </mc:Choice>
          <mc:Fallback>
            <p:pic>
              <p:nvPicPr>
                <p:cNvPr id="75" name="Ink 74">
                  <a:extLst>
                    <a:ext uri="{FF2B5EF4-FFF2-40B4-BE49-F238E27FC236}">
                      <a16:creationId xmlns:a16="http://schemas.microsoft.com/office/drawing/2014/main" id="{2D6805EF-B7B1-8A2E-F0C0-7AF4845A5857}"/>
                    </a:ext>
                  </a:extLst>
                </p:cNvPr>
                <p:cNvPicPr/>
                <p:nvPr/>
              </p:nvPicPr>
              <p:blipFill>
                <a:blip r:embed="rId78"/>
                <a:stretch>
                  <a:fillRect/>
                </a:stretch>
              </p:blipFill>
              <p:spPr>
                <a:xfrm>
                  <a:off x="4259575" y="5487895"/>
                  <a:ext cx="161280" cy="17388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76" name="Ink 75">
                  <a:extLst>
                    <a:ext uri="{FF2B5EF4-FFF2-40B4-BE49-F238E27FC236}">
                      <a16:creationId xmlns:a16="http://schemas.microsoft.com/office/drawing/2014/main" id="{8BAD81B7-0BC0-BADD-BCF1-31F7B7E73268}"/>
                    </a:ext>
                  </a:extLst>
                </p14:cNvPr>
                <p14:cNvContentPartPr/>
                <p14:nvPr/>
              </p14:nvContentPartPr>
              <p14:xfrm>
                <a:off x="4463695" y="5540815"/>
                <a:ext cx="123480" cy="138600"/>
              </p14:xfrm>
            </p:contentPart>
          </mc:Choice>
          <mc:Fallback>
            <p:pic>
              <p:nvPicPr>
                <p:cNvPr id="76" name="Ink 75">
                  <a:extLst>
                    <a:ext uri="{FF2B5EF4-FFF2-40B4-BE49-F238E27FC236}">
                      <a16:creationId xmlns:a16="http://schemas.microsoft.com/office/drawing/2014/main" id="{8BAD81B7-0BC0-BADD-BCF1-31F7B7E73268}"/>
                    </a:ext>
                  </a:extLst>
                </p:cNvPr>
                <p:cNvPicPr/>
                <p:nvPr/>
              </p:nvPicPr>
              <p:blipFill>
                <a:blip r:embed="rId80"/>
                <a:stretch>
                  <a:fillRect/>
                </a:stretch>
              </p:blipFill>
              <p:spPr>
                <a:xfrm>
                  <a:off x="4454695" y="5531815"/>
                  <a:ext cx="141120" cy="15624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77" name="Ink 76">
                  <a:extLst>
                    <a:ext uri="{FF2B5EF4-FFF2-40B4-BE49-F238E27FC236}">
                      <a16:creationId xmlns:a16="http://schemas.microsoft.com/office/drawing/2014/main" id="{FC724A04-7D29-8AF6-1899-FBB5D1BC0358}"/>
                    </a:ext>
                  </a:extLst>
                </p14:cNvPr>
                <p14:cNvContentPartPr/>
                <p14:nvPr/>
              </p14:nvContentPartPr>
              <p14:xfrm>
                <a:off x="4658455" y="5571055"/>
                <a:ext cx="71640" cy="79560"/>
              </p14:xfrm>
            </p:contentPart>
          </mc:Choice>
          <mc:Fallback>
            <p:pic>
              <p:nvPicPr>
                <p:cNvPr id="77" name="Ink 76">
                  <a:extLst>
                    <a:ext uri="{FF2B5EF4-FFF2-40B4-BE49-F238E27FC236}">
                      <a16:creationId xmlns:a16="http://schemas.microsoft.com/office/drawing/2014/main" id="{FC724A04-7D29-8AF6-1899-FBB5D1BC0358}"/>
                    </a:ext>
                  </a:extLst>
                </p:cNvPr>
                <p:cNvPicPr/>
                <p:nvPr/>
              </p:nvPicPr>
              <p:blipFill>
                <a:blip r:embed="rId82"/>
                <a:stretch>
                  <a:fillRect/>
                </a:stretch>
              </p:blipFill>
              <p:spPr>
                <a:xfrm>
                  <a:off x="4649455" y="5562415"/>
                  <a:ext cx="8928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78" name="Ink 77">
                  <a:extLst>
                    <a:ext uri="{FF2B5EF4-FFF2-40B4-BE49-F238E27FC236}">
                      <a16:creationId xmlns:a16="http://schemas.microsoft.com/office/drawing/2014/main" id="{61BF2B9B-300A-FD1F-F1DF-E3FBB74776EF}"/>
                    </a:ext>
                  </a:extLst>
                </p14:cNvPr>
                <p14:cNvContentPartPr/>
                <p14:nvPr/>
              </p14:nvContentPartPr>
              <p14:xfrm>
                <a:off x="4894255" y="5532535"/>
                <a:ext cx="107640" cy="85680"/>
              </p14:xfrm>
            </p:contentPart>
          </mc:Choice>
          <mc:Fallback>
            <p:pic>
              <p:nvPicPr>
                <p:cNvPr id="78" name="Ink 77">
                  <a:extLst>
                    <a:ext uri="{FF2B5EF4-FFF2-40B4-BE49-F238E27FC236}">
                      <a16:creationId xmlns:a16="http://schemas.microsoft.com/office/drawing/2014/main" id="{61BF2B9B-300A-FD1F-F1DF-E3FBB74776EF}"/>
                    </a:ext>
                  </a:extLst>
                </p:cNvPr>
                <p:cNvPicPr/>
                <p:nvPr/>
              </p:nvPicPr>
              <p:blipFill>
                <a:blip r:embed="rId84"/>
                <a:stretch>
                  <a:fillRect/>
                </a:stretch>
              </p:blipFill>
              <p:spPr>
                <a:xfrm>
                  <a:off x="4885615" y="5523895"/>
                  <a:ext cx="125280" cy="10332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79" name="Ink 78">
                  <a:extLst>
                    <a:ext uri="{FF2B5EF4-FFF2-40B4-BE49-F238E27FC236}">
                      <a16:creationId xmlns:a16="http://schemas.microsoft.com/office/drawing/2014/main" id="{48940BB4-F7C5-4030-D98D-6AA423F6CE20}"/>
                    </a:ext>
                  </a:extLst>
                </p14:cNvPr>
                <p14:cNvContentPartPr/>
                <p14:nvPr/>
              </p14:nvContentPartPr>
              <p14:xfrm>
                <a:off x="5112415" y="5553775"/>
                <a:ext cx="30240" cy="14400"/>
              </p14:xfrm>
            </p:contentPart>
          </mc:Choice>
          <mc:Fallback>
            <p:pic>
              <p:nvPicPr>
                <p:cNvPr id="79" name="Ink 78">
                  <a:extLst>
                    <a:ext uri="{FF2B5EF4-FFF2-40B4-BE49-F238E27FC236}">
                      <a16:creationId xmlns:a16="http://schemas.microsoft.com/office/drawing/2014/main" id="{48940BB4-F7C5-4030-D98D-6AA423F6CE20}"/>
                    </a:ext>
                  </a:extLst>
                </p:cNvPr>
                <p:cNvPicPr/>
                <p:nvPr/>
              </p:nvPicPr>
              <p:blipFill>
                <a:blip r:embed="rId86"/>
                <a:stretch>
                  <a:fillRect/>
                </a:stretch>
              </p:blipFill>
              <p:spPr>
                <a:xfrm>
                  <a:off x="5103415" y="5544775"/>
                  <a:ext cx="4788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80" name="Ink 79">
                  <a:extLst>
                    <a:ext uri="{FF2B5EF4-FFF2-40B4-BE49-F238E27FC236}">
                      <a16:creationId xmlns:a16="http://schemas.microsoft.com/office/drawing/2014/main" id="{84D83AF4-540D-7021-2F10-820026283FF0}"/>
                    </a:ext>
                  </a:extLst>
                </p14:cNvPr>
                <p14:cNvContentPartPr/>
                <p14:nvPr/>
              </p14:nvContentPartPr>
              <p14:xfrm>
                <a:off x="5271895" y="5474935"/>
                <a:ext cx="275400" cy="39600"/>
              </p14:xfrm>
            </p:contentPart>
          </mc:Choice>
          <mc:Fallback>
            <p:pic>
              <p:nvPicPr>
                <p:cNvPr id="80" name="Ink 79">
                  <a:extLst>
                    <a:ext uri="{FF2B5EF4-FFF2-40B4-BE49-F238E27FC236}">
                      <a16:creationId xmlns:a16="http://schemas.microsoft.com/office/drawing/2014/main" id="{84D83AF4-540D-7021-2F10-820026283FF0}"/>
                    </a:ext>
                  </a:extLst>
                </p:cNvPr>
                <p:cNvPicPr/>
                <p:nvPr/>
              </p:nvPicPr>
              <p:blipFill>
                <a:blip r:embed="rId88"/>
                <a:stretch>
                  <a:fillRect/>
                </a:stretch>
              </p:blipFill>
              <p:spPr>
                <a:xfrm>
                  <a:off x="5262895" y="5465935"/>
                  <a:ext cx="29304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82" name="Ink 81">
                  <a:extLst>
                    <a:ext uri="{FF2B5EF4-FFF2-40B4-BE49-F238E27FC236}">
                      <a16:creationId xmlns:a16="http://schemas.microsoft.com/office/drawing/2014/main" id="{8EACDFDF-14F1-F706-3A0C-1C42C2658899}"/>
                    </a:ext>
                  </a:extLst>
                </p14:cNvPr>
                <p14:cNvContentPartPr/>
                <p14:nvPr/>
              </p14:nvContentPartPr>
              <p14:xfrm>
                <a:off x="3871135" y="5625415"/>
                <a:ext cx="2064240" cy="437400"/>
              </p14:xfrm>
            </p:contentPart>
          </mc:Choice>
          <mc:Fallback>
            <p:pic>
              <p:nvPicPr>
                <p:cNvPr id="82" name="Ink 81">
                  <a:extLst>
                    <a:ext uri="{FF2B5EF4-FFF2-40B4-BE49-F238E27FC236}">
                      <a16:creationId xmlns:a16="http://schemas.microsoft.com/office/drawing/2014/main" id="{8EACDFDF-14F1-F706-3A0C-1C42C2658899}"/>
                    </a:ext>
                  </a:extLst>
                </p:cNvPr>
                <p:cNvPicPr/>
                <p:nvPr/>
              </p:nvPicPr>
              <p:blipFill>
                <a:blip r:embed="rId90"/>
                <a:stretch>
                  <a:fillRect/>
                </a:stretch>
              </p:blipFill>
              <p:spPr>
                <a:xfrm>
                  <a:off x="3862495" y="5616415"/>
                  <a:ext cx="2081880" cy="455040"/>
                </a:xfrm>
                <a:prstGeom prst="rect">
                  <a:avLst/>
                </a:prstGeom>
              </p:spPr>
            </p:pic>
          </mc:Fallback>
        </mc:AlternateContent>
      </p:grpSp>
      <p:grpSp>
        <p:nvGrpSpPr>
          <p:cNvPr id="98" name="Group 97">
            <a:extLst>
              <a:ext uri="{FF2B5EF4-FFF2-40B4-BE49-F238E27FC236}">
                <a16:creationId xmlns:a16="http://schemas.microsoft.com/office/drawing/2014/main" id="{94D9B855-4DEF-B792-562B-EEB769F4C510}"/>
              </a:ext>
            </a:extLst>
          </p:cNvPr>
          <p:cNvGrpSpPr/>
          <p:nvPr/>
        </p:nvGrpSpPr>
        <p:grpSpPr>
          <a:xfrm>
            <a:off x="10361935" y="4603375"/>
            <a:ext cx="1678680" cy="1336680"/>
            <a:chOff x="10361935" y="4603375"/>
            <a:chExt cx="1678680" cy="1336680"/>
          </a:xfrm>
        </p:grpSpPr>
        <mc:AlternateContent xmlns:mc="http://schemas.openxmlformats.org/markup-compatibility/2006">
          <mc:Choice xmlns:p14="http://schemas.microsoft.com/office/powerpoint/2010/main" Requires="p14">
            <p:contentPart p14:bwMode="auto" r:id="rId91">
              <p14:nvContentPartPr>
                <p14:cNvPr id="84" name="Ink 83">
                  <a:extLst>
                    <a:ext uri="{FF2B5EF4-FFF2-40B4-BE49-F238E27FC236}">
                      <a16:creationId xmlns:a16="http://schemas.microsoft.com/office/drawing/2014/main" id="{E9AE6AB6-3C73-C227-4ACA-A894C2689C02}"/>
                    </a:ext>
                  </a:extLst>
                </p14:cNvPr>
                <p14:cNvContentPartPr/>
                <p14:nvPr/>
              </p14:nvContentPartPr>
              <p14:xfrm>
                <a:off x="10361935" y="5837815"/>
                <a:ext cx="568080" cy="40320"/>
              </p14:xfrm>
            </p:contentPart>
          </mc:Choice>
          <mc:Fallback>
            <p:pic>
              <p:nvPicPr>
                <p:cNvPr id="84" name="Ink 83">
                  <a:extLst>
                    <a:ext uri="{FF2B5EF4-FFF2-40B4-BE49-F238E27FC236}">
                      <a16:creationId xmlns:a16="http://schemas.microsoft.com/office/drawing/2014/main" id="{E9AE6AB6-3C73-C227-4ACA-A894C2689C02}"/>
                    </a:ext>
                  </a:extLst>
                </p:cNvPr>
                <p:cNvPicPr/>
                <p:nvPr/>
              </p:nvPicPr>
              <p:blipFill>
                <a:blip r:embed="rId92"/>
                <a:stretch>
                  <a:fillRect/>
                </a:stretch>
              </p:blipFill>
              <p:spPr>
                <a:xfrm>
                  <a:off x="10352935" y="5829175"/>
                  <a:ext cx="58572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85" name="Ink 84">
                  <a:extLst>
                    <a:ext uri="{FF2B5EF4-FFF2-40B4-BE49-F238E27FC236}">
                      <a16:creationId xmlns:a16="http://schemas.microsoft.com/office/drawing/2014/main" id="{CBAD6DA4-562D-782F-9940-D74B089227B8}"/>
                    </a:ext>
                  </a:extLst>
                </p14:cNvPr>
                <p14:cNvContentPartPr/>
                <p14:nvPr/>
              </p14:nvContentPartPr>
              <p14:xfrm>
                <a:off x="10852615" y="5788495"/>
                <a:ext cx="81000" cy="147600"/>
              </p14:xfrm>
            </p:contentPart>
          </mc:Choice>
          <mc:Fallback>
            <p:pic>
              <p:nvPicPr>
                <p:cNvPr id="85" name="Ink 84">
                  <a:extLst>
                    <a:ext uri="{FF2B5EF4-FFF2-40B4-BE49-F238E27FC236}">
                      <a16:creationId xmlns:a16="http://schemas.microsoft.com/office/drawing/2014/main" id="{CBAD6DA4-562D-782F-9940-D74B089227B8}"/>
                    </a:ext>
                  </a:extLst>
                </p:cNvPr>
                <p:cNvPicPr/>
                <p:nvPr/>
              </p:nvPicPr>
              <p:blipFill>
                <a:blip r:embed="rId94"/>
                <a:stretch>
                  <a:fillRect/>
                </a:stretch>
              </p:blipFill>
              <p:spPr>
                <a:xfrm>
                  <a:off x="10843975" y="5779495"/>
                  <a:ext cx="9864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86" name="Ink 85">
                  <a:extLst>
                    <a:ext uri="{FF2B5EF4-FFF2-40B4-BE49-F238E27FC236}">
                      <a16:creationId xmlns:a16="http://schemas.microsoft.com/office/drawing/2014/main" id="{21CFBDF3-F181-C168-998D-76A9EE0B6401}"/>
                    </a:ext>
                  </a:extLst>
                </p14:cNvPr>
                <p14:cNvContentPartPr/>
                <p14:nvPr/>
              </p14:nvContentPartPr>
              <p14:xfrm>
                <a:off x="10851175" y="5811535"/>
                <a:ext cx="37080" cy="128520"/>
              </p14:xfrm>
            </p:contentPart>
          </mc:Choice>
          <mc:Fallback>
            <p:pic>
              <p:nvPicPr>
                <p:cNvPr id="86" name="Ink 85">
                  <a:extLst>
                    <a:ext uri="{FF2B5EF4-FFF2-40B4-BE49-F238E27FC236}">
                      <a16:creationId xmlns:a16="http://schemas.microsoft.com/office/drawing/2014/main" id="{21CFBDF3-F181-C168-998D-76A9EE0B6401}"/>
                    </a:ext>
                  </a:extLst>
                </p:cNvPr>
                <p:cNvPicPr/>
                <p:nvPr/>
              </p:nvPicPr>
              <p:blipFill>
                <a:blip r:embed="rId96"/>
                <a:stretch>
                  <a:fillRect/>
                </a:stretch>
              </p:blipFill>
              <p:spPr>
                <a:xfrm>
                  <a:off x="10842175" y="5802895"/>
                  <a:ext cx="5472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88" name="Ink 87">
                  <a:extLst>
                    <a:ext uri="{FF2B5EF4-FFF2-40B4-BE49-F238E27FC236}">
                      <a16:creationId xmlns:a16="http://schemas.microsoft.com/office/drawing/2014/main" id="{A2168E0B-3519-B2FB-9F84-936B11B84166}"/>
                    </a:ext>
                  </a:extLst>
                </p14:cNvPr>
                <p14:cNvContentPartPr/>
                <p14:nvPr/>
              </p14:nvContentPartPr>
              <p14:xfrm>
                <a:off x="10540855" y="5561695"/>
                <a:ext cx="137520" cy="158760"/>
              </p14:xfrm>
            </p:contentPart>
          </mc:Choice>
          <mc:Fallback>
            <p:pic>
              <p:nvPicPr>
                <p:cNvPr id="88" name="Ink 87">
                  <a:extLst>
                    <a:ext uri="{FF2B5EF4-FFF2-40B4-BE49-F238E27FC236}">
                      <a16:creationId xmlns:a16="http://schemas.microsoft.com/office/drawing/2014/main" id="{A2168E0B-3519-B2FB-9F84-936B11B84166}"/>
                    </a:ext>
                  </a:extLst>
                </p:cNvPr>
                <p:cNvPicPr/>
                <p:nvPr/>
              </p:nvPicPr>
              <p:blipFill>
                <a:blip r:embed="rId98"/>
                <a:stretch>
                  <a:fillRect/>
                </a:stretch>
              </p:blipFill>
              <p:spPr>
                <a:xfrm>
                  <a:off x="10531855" y="5553055"/>
                  <a:ext cx="15516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89" name="Ink 88">
                  <a:extLst>
                    <a:ext uri="{FF2B5EF4-FFF2-40B4-BE49-F238E27FC236}">
                      <a16:creationId xmlns:a16="http://schemas.microsoft.com/office/drawing/2014/main" id="{C9DD2161-3BDD-9E93-421C-37727EECB689}"/>
                    </a:ext>
                  </a:extLst>
                </p14:cNvPr>
                <p14:cNvContentPartPr/>
                <p14:nvPr/>
              </p14:nvContentPartPr>
              <p14:xfrm>
                <a:off x="10698895" y="5461975"/>
                <a:ext cx="77400" cy="134640"/>
              </p14:xfrm>
            </p:contentPart>
          </mc:Choice>
          <mc:Fallback>
            <p:pic>
              <p:nvPicPr>
                <p:cNvPr id="89" name="Ink 88">
                  <a:extLst>
                    <a:ext uri="{FF2B5EF4-FFF2-40B4-BE49-F238E27FC236}">
                      <a16:creationId xmlns:a16="http://schemas.microsoft.com/office/drawing/2014/main" id="{C9DD2161-3BDD-9E93-421C-37727EECB689}"/>
                    </a:ext>
                  </a:extLst>
                </p:cNvPr>
                <p:cNvPicPr/>
                <p:nvPr/>
              </p:nvPicPr>
              <p:blipFill>
                <a:blip r:embed="rId100"/>
                <a:stretch>
                  <a:fillRect/>
                </a:stretch>
              </p:blipFill>
              <p:spPr>
                <a:xfrm>
                  <a:off x="10690255" y="5452975"/>
                  <a:ext cx="95040" cy="15228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90" name="Ink 89">
                  <a:extLst>
                    <a:ext uri="{FF2B5EF4-FFF2-40B4-BE49-F238E27FC236}">
                      <a16:creationId xmlns:a16="http://schemas.microsoft.com/office/drawing/2014/main" id="{343503EF-54DF-585F-7CA8-426C0D5BD0B6}"/>
                    </a:ext>
                  </a:extLst>
                </p14:cNvPr>
                <p14:cNvContentPartPr/>
                <p14:nvPr/>
              </p14:nvContentPartPr>
              <p14:xfrm>
                <a:off x="10829935" y="5429575"/>
                <a:ext cx="80280" cy="96480"/>
              </p14:xfrm>
            </p:contentPart>
          </mc:Choice>
          <mc:Fallback>
            <p:pic>
              <p:nvPicPr>
                <p:cNvPr id="90" name="Ink 89">
                  <a:extLst>
                    <a:ext uri="{FF2B5EF4-FFF2-40B4-BE49-F238E27FC236}">
                      <a16:creationId xmlns:a16="http://schemas.microsoft.com/office/drawing/2014/main" id="{343503EF-54DF-585F-7CA8-426C0D5BD0B6}"/>
                    </a:ext>
                  </a:extLst>
                </p:cNvPr>
                <p:cNvPicPr/>
                <p:nvPr/>
              </p:nvPicPr>
              <p:blipFill>
                <a:blip r:embed="rId102"/>
                <a:stretch>
                  <a:fillRect/>
                </a:stretch>
              </p:blipFill>
              <p:spPr>
                <a:xfrm>
                  <a:off x="10820935" y="5420935"/>
                  <a:ext cx="97920" cy="11412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91" name="Ink 90">
                  <a:extLst>
                    <a:ext uri="{FF2B5EF4-FFF2-40B4-BE49-F238E27FC236}">
                      <a16:creationId xmlns:a16="http://schemas.microsoft.com/office/drawing/2014/main" id="{B72D35B4-C91E-CB60-8C3C-050979380099}"/>
                    </a:ext>
                  </a:extLst>
                </p14:cNvPr>
                <p14:cNvContentPartPr/>
                <p14:nvPr/>
              </p14:nvContentPartPr>
              <p14:xfrm>
                <a:off x="10947655" y="5336335"/>
                <a:ext cx="75240" cy="105840"/>
              </p14:xfrm>
            </p:contentPart>
          </mc:Choice>
          <mc:Fallback>
            <p:pic>
              <p:nvPicPr>
                <p:cNvPr id="91" name="Ink 90">
                  <a:extLst>
                    <a:ext uri="{FF2B5EF4-FFF2-40B4-BE49-F238E27FC236}">
                      <a16:creationId xmlns:a16="http://schemas.microsoft.com/office/drawing/2014/main" id="{B72D35B4-C91E-CB60-8C3C-050979380099}"/>
                    </a:ext>
                  </a:extLst>
                </p:cNvPr>
                <p:cNvPicPr/>
                <p:nvPr/>
              </p:nvPicPr>
              <p:blipFill>
                <a:blip r:embed="rId104"/>
                <a:stretch>
                  <a:fillRect/>
                </a:stretch>
              </p:blipFill>
              <p:spPr>
                <a:xfrm>
                  <a:off x="10939015" y="5327695"/>
                  <a:ext cx="928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92" name="Ink 91">
                  <a:extLst>
                    <a:ext uri="{FF2B5EF4-FFF2-40B4-BE49-F238E27FC236}">
                      <a16:creationId xmlns:a16="http://schemas.microsoft.com/office/drawing/2014/main" id="{2A03095C-E9AD-9D11-ACEE-D0B5C11EA618}"/>
                    </a:ext>
                  </a:extLst>
                </p14:cNvPr>
                <p14:cNvContentPartPr/>
                <p14:nvPr/>
              </p14:nvContentPartPr>
              <p14:xfrm>
                <a:off x="11044855" y="5269015"/>
                <a:ext cx="103680" cy="110880"/>
              </p14:xfrm>
            </p:contentPart>
          </mc:Choice>
          <mc:Fallback>
            <p:pic>
              <p:nvPicPr>
                <p:cNvPr id="92" name="Ink 91">
                  <a:extLst>
                    <a:ext uri="{FF2B5EF4-FFF2-40B4-BE49-F238E27FC236}">
                      <a16:creationId xmlns:a16="http://schemas.microsoft.com/office/drawing/2014/main" id="{2A03095C-E9AD-9D11-ACEE-D0B5C11EA618}"/>
                    </a:ext>
                  </a:extLst>
                </p:cNvPr>
                <p:cNvPicPr/>
                <p:nvPr/>
              </p:nvPicPr>
              <p:blipFill>
                <a:blip r:embed="rId106"/>
                <a:stretch>
                  <a:fillRect/>
                </a:stretch>
              </p:blipFill>
              <p:spPr>
                <a:xfrm>
                  <a:off x="11036215" y="5260015"/>
                  <a:ext cx="12132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93" name="Ink 92">
                  <a:extLst>
                    <a:ext uri="{FF2B5EF4-FFF2-40B4-BE49-F238E27FC236}">
                      <a16:creationId xmlns:a16="http://schemas.microsoft.com/office/drawing/2014/main" id="{4708BE1F-A7D2-272C-9BE7-29CF5AA89D65}"/>
                    </a:ext>
                  </a:extLst>
                </p14:cNvPr>
                <p14:cNvContentPartPr/>
                <p14:nvPr/>
              </p14:nvContentPartPr>
              <p14:xfrm>
                <a:off x="11360935" y="4962295"/>
                <a:ext cx="139680" cy="213480"/>
              </p14:xfrm>
            </p:contentPart>
          </mc:Choice>
          <mc:Fallback>
            <p:pic>
              <p:nvPicPr>
                <p:cNvPr id="93" name="Ink 92">
                  <a:extLst>
                    <a:ext uri="{FF2B5EF4-FFF2-40B4-BE49-F238E27FC236}">
                      <a16:creationId xmlns:a16="http://schemas.microsoft.com/office/drawing/2014/main" id="{4708BE1F-A7D2-272C-9BE7-29CF5AA89D65}"/>
                    </a:ext>
                  </a:extLst>
                </p:cNvPr>
                <p:cNvPicPr/>
                <p:nvPr/>
              </p:nvPicPr>
              <p:blipFill>
                <a:blip r:embed="rId108"/>
                <a:stretch>
                  <a:fillRect/>
                </a:stretch>
              </p:blipFill>
              <p:spPr>
                <a:xfrm>
                  <a:off x="11352295" y="4953655"/>
                  <a:ext cx="157320" cy="23112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94" name="Ink 93">
                  <a:extLst>
                    <a:ext uri="{FF2B5EF4-FFF2-40B4-BE49-F238E27FC236}">
                      <a16:creationId xmlns:a16="http://schemas.microsoft.com/office/drawing/2014/main" id="{A4823284-0164-665A-C43E-CB766DA606B9}"/>
                    </a:ext>
                  </a:extLst>
                </p14:cNvPr>
                <p14:cNvContentPartPr/>
                <p14:nvPr/>
              </p14:nvContentPartPr>
              <p14:xfrm>
                <a:off x="11539495" y="4820455"/>
                <a:ext cx="321480" cy="267120"/>
              </p14:xfrm>
            </p:contentPart>
          </mc:Choice>
          <mc:Fallback>
            <p:pic>
              <p:nvPicPr>
                <p:cNvPr id="94" name="Ink 93">
                  <a:extLst>
                    <a:ext uri="{FF2B5EF4-FFF2-40B4-BE49-F238E27FC236}">
                      <a16:creationId xmlns:a16="http://schemas.microsoft.com/office/drawing/2014/main" id="{A4823284-0164-665A-C43E-CB766DA606B9}"/>
                    </a:ext>
                  </a:extLst>
                </p:cNvPr>
                <p:cNvPicPr/>
                <p:nvPr/>
              </p:nvPicPr>
              <p:blipFill>
                <a:blip r:embed="rId110"/>
                <a:stretch>
                  <a:fillRect/>
                </a:stretch>
              </p:blipFill>
              <p:spPr>
                <a:xfrm>
                  <a:off x="11530495" y="4811815"/>
                  <a:ext cx="339120" cy="28476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95" name="Ink 94">
                  <a:extLst>
                    <a:ext uri="{FF2B5EF4-FFF2-40B4-BE49-F238E27FC236}">
                      <a16:creationId xmlns:a16="http://schemas.microsoft.com/office/drawing/2014/main" id="{4175A34F-D886-5CBD-57E7-081A357C5B91}"/>
                    </a:ext>
                  </a:extLst>
                </p14:cNvPr>
                <p14:cNvContentPartPr/>
                <p14:nvPr/>
              </p14:nvContentPartPr>
              <p14:xfrm>
                <a:off x="11875015" y="4866895"/>
                <a:ext cx="30240" cy="19440"/>
              </p14:xfrm>
            </p:contentPart>
          </mc:Choice>
          <mc:Fallback>
            <p:pic>
              <p:nvPicPr>
                <p:cNvPr id="95" name="Ink 94">
                  <a:extLst>
                    <a:ext uri="{FF2B5EF4-FFF2-40B4-BE49-F238E27FC236}">
                      <a16:creationId xmlns:a16="http://schemas.microsoft.com/office/drawing/2014/main" id="{4175A34F-D886-5CBD-57E7-081A357C5B91}"/>
                    </a:ext>
                  </a:extLst>
                </p:cNvPr>
                <p:cNvPicPr/>
                <p:nvPr/>
              </p:nvPicPr>
              <p:blipFill>
                <a:blip r:embed="rId112"/>
                <a:stretch>
                  <a:fillRect/>
                </a:stretch>
              </p:blipFill>
              <p:spPr>
                <a:xfrm>
                  <a:off x="11866375" y="4857895"/>
                  <a:ext cx="47880" cy="3708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97" name="Ink 96">
                  <a:extLst>
                    <a:ext uri="{FF2B5EF4-FFF2-40B4-BE49-F238E27FC236}">
                      <a16:creationId xmlns:a16="http://schemas.microsoft.com/office/drawing/2014/main" id="{553B0AEF-1833-3242-EC71-E27B040CEFE2}"/>
                    </a:ext>
                  </a:extLst>
                </p14:cNvPr>
                <p14:cNvContentPartPr/>
                <p14:nvPr/>
              </p14:nvContentPartPr>
              <p14:xfrm>
                <a:off x="10395775" y="4603375"/>
                <a:ext cx="1644840" cy="1186200"/>
              </p14:xfrm>
            </p:contentPart>
          </mc:Choice>
          <mc:Fallback>
            <p:pic>
              <p:nvPicPr>
                <p:cNvPr id="97" name="Ink 96">
                  <a:extLst>
                    <a:ext uri="{FF2B5EF4-FFF2-40B4-BE49-F238E27FC236}">
                      <a16:creationId xmlns:a16="http://schemas.microsoft.com/office/drawing/2014/main" id="{553B0AEF-1833-3242-EC71-E27B040CEFE2}"/>
                    </a:ext>
                  </a:extLst>
                </p:cNvPr>
                <p:cNvPicPr/>
                <p:nvPr/>
              </p:nvPicPr>
              <p:blipFill>
                <a:blip r:embed="rId114"/>
                <a:stretch>
                  <a:fillRect/>
                </a:stretch>
              </p:blipFill>
              <p:spPr>
                <a:xfrm>
                  <a:off x="10387135" y="4594735"/>
                  <a:ext cx="1662480" cy="1203840"/>
                </a:xfrm>
                <a:prstGeom prst="rect">
                  <a:avLst/>
                </a:prstGeom>
              </p:spPr>
            </p:pic>
          </mc:Fallback>
        </mc:AlternateContent>
      </p:grpSp>
    </p:spTree>
    <p:extLst>
      <p:ext uri="{BB962C8B-B14F-4D97-AF65-F5344CB8AC3E}">
        <p14:creationId xmlns:p14="http://schemas.microsoft.com/office/powerpoint/2010/main" val="1906078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scatter chart&#10;&#10;Description automatically generated">
            <a:extLst>
              <a:ext uri="{FF2B5EF4-FFF2-40B4-BE49-F238E27FC236}">
                <a16:creationId xmlns:a16="http://schemas.microsoft.com/office/drawing/2014/main" id="{78B9F42C-A56A-B9B0-7369-31BE96EE9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848" y="789339"/>
            <a:ext cx="2431751" cy="2900653"/>
          </a:xfrm>
          <a:prstGeom prst="rect">
            <a:avLst/>
          </a:prstGeom>
        </p:spPr>
      </p:pic>
      <p:pic>
        <p:nvPicPr>
          <p:cNvPr id="17" name="Picture 16">
            <a:extLst>
              <a:ext uri="{FF2B5EF4-FFF2-40B4-BE49-F238E27FC236}">
                <a16:creationId xmlns:a16="http://schemas.microsoft.com/office/drawing/2014/main" id="{85FDD195-7F01-601C-7F2A-CA3C1BF24DC5}"/>
              </a:ext>
            </a:extLst>
          </p:cNvPr>
          <p:cNvPicPr>
            <a:picLocks noChangeAspect="1"/>
          </p:cNvPicPr>
          <p:nvPr/>
        </p:nvPicPr>
        <p:blipFill rotWithShape="1">
          <a:blip r:embed="rId3"/>
          <a:srcRect t="64444" r="66171" b="11093"/>
          <a:stretch/>
        </p:blipFill>
        <p:spPr>
          <a:xfrm>
            <a:off x="1674547" y="5377926"/>
            <a:ext cx="2425567" cy="1343552"/>
          </a:xfrm>
          <a:prstGeom prst="rect">
            <a:avLst/>
          </a:prstGeom>
        </p:spPr>
      </p:pic>
      <p:pic>
        <p:nvPicPr>
          <p:cNvPr id="16" name="Picture 15">
            <a:extLst>
              <a:ext uri="{FF2B5EF4-FFF2-40B4-BE49-F238E27FC236}">
                <a16:creationId xmlns:a16="http://schemas.microsoft.com/office/drawing/2014/main" id="{64EDC040-B5D6-73BC-556F-9200F621D4AC}"/>
              </a:ext>
            </a:extLst>
          </p:cNvPr>
          <p:cNvPicPr>
            <a:picLocks noChangeAspect="1"/>
          </p:cNvPicPr>
          <p:nvPr/>
        </p:nvPicPr>
        <p:blipFill rotWithShape="1">
          <a:blip r:embed="rId4"/>
          <a:srcRect b="17629"/>
          <a:stretch/>
        </p:blipFill>
        <p:spPr>
          <a:xfrm>
            <a:off x="268045" y="596090"/>
            <a:ext cx="3633064" cy="2244442"/>
          </a:xfrm>
          <a:prstGeom prst="rect">
            <a:avLst/>
          </a:prstGeom>
        </p:spPr>
      </p:pic>
      <p:sp>
        <p:nvSpPr>
          <p:cNvPr id="5" name="TextBox 4">
            <a:extLst>
              <a:ext uri="{FF2B5EF4-FFF2-40B4-BE49-F238E27FC236}">
                <a16:creationId xmlns:a16="http://schemas.microsoft.com/office/drawing/2014/main" id="{ACA84C46-612F-7E74-EDE9-8D9620DBECE8}"/>
              </a:ext>
            </a:extLst>
          </p:cNvPr>
          <p:cNvSpPr txBox="1"/>
          <p:nvPr/>
        </p:nvSpPr>
        <p:spPr>
          <a:xfrm>
            <a:off x="357667" y="-25676"/>
            <a:ext cx="11718303" cy="461665"/>
          </a:xfrm>
          <a:prstGeom prst="rect">
            <a:avLst/>
          </a:prstGeom>
          <a:noFill/>
        </p:spPr>
        <p:txBody>
          <a:bodyPr wrap="square" rtlCol="0">
            <a:spAutoFit/>
          </a:bodyPr>
          <a:lstStyle/>
          <a:p>
            <a:r>
              <a:rPr lang="en-US" sz="2400" dirty="0"/>
              <a:t>Newer Sequencing Methods-Illumina Dye Sequencing – Next Generation High Throughput</a:t>
            </a:r>
          </a:p>
        </p:txBody>
      </p:sp>
      <p:sp>
        <p:nvSpPr>
          <p:cNvPr id="10" name="TextBox 9">
            <a:extLst>
              <a:ext uri="{FF2B5EF4-FFF2-40B4-BE49-F238E27FC236}">
                <a16:creationId xmlns:a16="http://schemas.microsoft.com/office/drawing/2014/main" id="{CF0855E4-9BB8-B5FB-B054-FD878DAF5209}"/>
              </a:ext>
            </a:extLst>
          </p:cNvPr>
          <p:cNvSpPr txBox="1"/>
          <p:nvPr/>
        </p:nvSpPr>
        <p:spPr>
          <a:xfrm>
            <a:off x="4343400" y="4499906"/>
            <a:ext cx="6096000" cy="523220"/>
          </a:xfrm>
          <a:prstGeom prst="rect">
            <a:avLst/>
          </a:prstGeom>
          <a:noFill/>
        </p:spPr>
        <p:txBody>
          <a:bodyPr wrap="square">
            <a:spAutoFit/>
          </a:bodyPr>
          <a:lstStyle/>
          <a:p>
            <a:r>
              <a:rPr lang="en-US" sz="1400" dirty="0"/>
              <a:t>By </a:t>
            </a:r>
            <a:r>
              <a:rPr lang="en-US" sz="1400" dirty="0" err="1"/>
              <a:t>DMLapato</a:t>
            </a:r>
            <a:r>
              <a:rPr lang="en-US" sz="1400" dirty="0"/>
              <a:t> - Own work, CC BY-SA 4.0, https://commons.wikimedia.org/w/index.php?curid=43777596</a:t>
            </a:r>
          </a:p>
        </p:txBody>
      </p:sp>
      <p:sp>
        <p:nvSpPr>
          <p:cNvPr id="12" name="TextBox 11">
            <a:extLst>
              <a:ext uri="{FF2B5EF4-FFF2-40B4-BE49-F238E27FC236}">
                <a16:creationId xmlns:a16="http://schemas.microsoft.com/office/drawing/2014/main" id="{B5056294-65C7-C032-39D5-2C640FFC8FF2}"/>
              </a:ext>
            </a:extLst>
          </p:cNvPr>
          <p:cNvSpPr txBox="1"/>
          <p:nvPr/>
        </p:nvSpPr>
        <p:spPr>
          <a:xfrm>
            <a:off x="3868532" y="347172"/>
            <a:ext cx="8244949" cy="400110"/>
          </a:xfrm>
          <a:prstGeom prst="rect">
            <a:avLst/>
          </a:prstGeom>
          <a:noFill/>
        </p:spPr>
        <p:txBody>
          <a:bodyPr wrap="none" rtlCol="0">
            <a:spAutoFit/>
          </a:bodyPr>
          <a:lstStyle/>
          <a:p>
            <a:r>
              <a:rPr lang="en-US" sz="2000" dirty="0"/>
              <a:t>B. Sequencing by synthesis – Fluorescent labeling &amp; </a:t>
            </a:r>
            <a:r>
              <a:rPr lang="en-US" sz="2000" i="1" dirty="0"/>
              <a:t>reversible</a:t>
            </a:r>
            <a:r>
              <a:rPr lang="en-US" sz="2000" dirty="0"/>
              <a:t> 3’-OH blocking </a:t>
            </a:r>
          </a:p>
        </p:txBody>
      </p:sp>
      <p:graphicFrame>
        <p:nvGraphicFramePr>
          <p:cNvPr id="14" name="Table 14">
            <a:extLst>
              <a:ext uri="{FF2B5EF4-FFF2-40B4-BE49-F238E27FC236}">
                <a16:creationId xmlns:a16="http://schemas.microsoft.com/office/drawing/2014/main" id="{C4D49261-D878-9B4D-3AD8-F3EEB0EB0628}"/>
              </a:ext>
            </a:extLst>
          </p:cNvPr>
          <p:cNvGraphicFramePr>
            <a:graphicFrameLocks noGrp="1"/>
          </p:cNvGraphicFramePr>
          <p:nvPr/>
        </p:nvGraphicFramePr>
        <p:xfrm>
          <a:off x="4419600" y="5041752"/>
          <a:ext cx="6781800" cy="1178770"/>
        </p:xfrm>
        <a:graphic>
          <a:graphicData uri="http://schemas.openxmlformats.org/drawingml/2006/table">
            <a:tbl>
              <a:tblPr firstRow="1" bandRow="1">
                <a:tableStyleId>{5C22544A-7EE6-4342-B048-85BDC9FD1C3A}</a:tableStyleId>
              </a:tblPr>
              <a:tblGrid>
                <a:gridCol w="2260600">
                  <a:extLst>
                    <a:ext uri="{9D8B030D-6E8A-4147-A177-3AD203B41FA5}">
                      <a16:colId xmlns:a16="http://schemas.microsoft.com/office/drawing/2014/main" val="2467730862"/>
                    </a:ext>
                  </a:extLst>
                </a:gridCol>
                <a:gridCol w="2260600">
                  <a:extLst>
                    <a:ext uri="{9D8B030D-6E8A-4147-A177-3AD203B41FA5}">
                      <a16:colId xmlns:a16="http://schemas.microsoft.com/office/drawing/2014/main" val="3952133631"/>
                    </a:ext>
                  </a:extLst>
                </a:gridCol>
                <a:gridCol w="2260600">
                  <a:extLst>
                    <a:ext uri="{9D8B030D-6E8A-4147-A177-3AD203B41FA5}">
                      <a16:colId xmlns:a16="http://schemas.microsoft.com/office/drawing/2014/main" val="529736229"/>
                    </a:ext>
                  </a:extLst>
                </a:gridCol>
              </a:tblGrid>
              <a:tr h="447250">
                <a:tc>
                  <a:txBody>
                    <a:bodyPr/>
                    <a:lstStyle/>
                    <a:p>
                      <a:r>
                        <a:rPr lang="en-US" dirty="0"/>
                        <a:t>Method</a:t>
                      </a:r>
                    </a:p>
                  </a:txBody>
                  <a:tcPr/>
                </a:tc>
                <a:tc>
                  <a:txBody>
                    <a:bodyPr/>
                    <a:lstStyle/>
                    <a:p>
                      <a:r>
                        <a:rPr lang="en-US" dirty="0"/>
                        <a:t>Read Length</a:t>
                      </a:r>
                    </a:p>
                  </a:txBody>
                  <a:tcPr/>
                </a:tc>
                <a:tc>
                  <a:txBody>
                    <a:bodyPr/>
                    <a:lstStyle/>
                    <a:p>
                      <a:r>
                        <a:rPr lang="en-US" dirty="0"/>
                        <a:t>Samples Processed</a:t>
                      </a:r>
                    </a:p>
                  </a:txBody>
                  <a:tcPr/>
                </a:tc>
                <a:extLst>
                  <a:ext uri="{0D108BD9-81ED-4DB2-BD59-A6C34878D82A}">
                    <a16:rowId xmlns:a16="http://schemas.microsoft.com/office/drawing/2014/main" val="2281871966"/>
                  </a:ext>
                </a:extLst>
              </a:tr>
              <a:tr h="285400">
                <a:tc>
                  <a:txBody>
                    <a:bodyPr/>
                    <a:lstStyle/>
                    <a:p>
                      <a:r>
                        <a:rPr lang="en-US" dirty="0"/>
                        <a:t>Sanger</a:t>
                      </a:r>
                    </a:p>
                  </a:txBody>
                  <a:tcPr/>
                </a:tc>
                <a:tc>
                  <a:txBody>
                    <a:bodyPr/>
                    <a:lstStyle/>
                    <a:p>
                      <a:r>
                        <a:rPr lang="en-US" dirty="0"/>
                        <a:t>~1000</a:t>
                      </a:r>
                    </a:p>
                  </a:txBody>
                  <a:tcPr/>
                </a:tc>
                <a:tc>
                  <a:txBody>
                    <a:bodyPr/>
                    <a:lstStyle/>
                    <a:p>
                      <a:r>
                        <a:rPr lang="en-US" dirty="0"/>
                        <a:t>1</a:t>
                      </a:r>
                    </a:p>
                  </a:txBody>
                  <a:tcPr/>
                </a:tc>
                <a:extLst>
                  <a:ext uri="{0D108BD9-81ED-4DB2-BD59-A6C34878D82A}">
                    <a16:rowId xmlns:a16="http://schemas.microsoft.com/office/drawing/2014/main" val="1943315296"/>
                  </a:ext>
                </a:extLst>
              </a:tr>
              <a:tr h="285400">
                <a:tc>
                  <a:txBody>
                    <a:bodyPr/>
                    <a:lstStyle/>
                    <a:p>
                      <a:r>
                        <a:rPr lang="en-US" dirty="0"/>
                        <a:t>Illumina</a:t>
                      </a:r>
                    </a:p>
                  </a:txBody>
                  <a:tcPr/>
                </a:tc>
                <a:tc>
                  <a:txBody>
                    <a:bodyPr/>
                    <a:lstStyle/>
                    <a:p>
                      <a:r>
                        <a:rPr lang="en-US" dirty="0"/>
                        <a:t>~100</a:t>
                      </a:r>
                    </a:p>
                  </a:txBody>
                  <a:tcPr/>
                </a:tc>
                <a:tc>
                  <a:txBody>
                    <a:bodyPr/>
                    <a:lstStyle/>
                    <a:p>
                      <a:r>
                        <a:rPr lang="en-US" dirty="0"/>
                        <a:t>~1000s</a:t>
                      </a:r>
                    </a:p>
                  </a:txBody>
                  <a:tcPr/>
                </a:tc>
                <a:extLst>
                  <a:ext uri="{0D108BD9-81ED-4DB2-BD59-A6C34878D82A}">
                    <a16:rowId xmlns:a16="http://schemas.microsoft.com/office/drawing/2014/main" val="2978627142"/>
                  </a:ext>
                </a:extLst>
              </a:tr>
            </a:tbl>
          </a:graphicData>
        </a:graphic>
      </p:graphicFrame>
      <p:sp>
        <p:nvSpPr>
          <p:cNvPr id="15" name="TextBox 14">
            <a:extLst>
              <a:ext uri="{FF2B5EF4-FFF2-40B4-BE49-F238E27FC236}">
                <a16:creationId xmlns:a16="http://schemas.microsoft.com/office/drawing/2014/main" id="{A511917B-9B1B-C993-A0A9-1073ED08B675}"/>
              </a:ext>
            </a:extLst>
          </p:cNvPr>
          <p:cNvSpPr txBox="1"/>
          <p:nvPr/>
        </p:nvSpPr>
        <p:spPr>
          <a:xfrm>
            <a:off x="92696" y="438680"/>
            <a:ext cx="2411622" cy="400110"/>
          </a:xfrm>
          <a:prstGeom prst="rect">
            <a:avLst/>
          </a:prstGeom>
          <a:noFill/>
        </p:spPr>
        <p:txBody>
          <a:bodyPr wrap="none" rtlCol="0">
            <a:spAutoFit/>
          </a:bodyPr>
          <a:lstStyle/>
          <a:p>
            <a:r>
              <a:rPr lang="en-US" sz="2000" dirty="0"/>
              <a:t>A. Obtaining the DNA</a:t>
            </a:r>
          </a:p>
        </p:txBody>
      </p:sp>
      <p:pic>
        <p:nvPicPr>
          <p:cNvPr id="6" name="Picture 5">
            <a:extLst>
              <a:ext uri="{FF2B5EF4-FFF2-40B4-BE49-F238E27FC236}">
                <a16:creationId xmlns:a16="http://schemas.microsoft.com/office/drawing/2014/main" id="{5D91E1EF-58FD-0BAB-8527-DA29F4688E9E}"/>
              </a:ext>
            </a:extLst>
          </p:cNvPr>
          <p:cNvPicPr>
            <a:picLocks noChangeAspect="1"/>
          </p:cNvPicPr>
          <p:nvPr/>
        </p:nvPicPr>
        <p:blipFill rotWithShape="1">
          <a:blip r:embed="rId5"/>
          <a:srcRect t="22223" b="8888"/>
          <a:stretch/>
        </p:blipFill>
        <p:spPr>
          <a:xfrm>
            <a:off x="6689849" y="701114"/>
            <a:ext cx="4984811" cy="2575486"/>
          </a:xfrm>
          <a:prstGeom prst="rect">
            <a:avLst/>
          </a:prstGeom>
        </p:spPr>
      </p:pic>
      <p:sp>
        <p:nvSpPr>
          <p:cNvPr id="9" name="TextBox 8">
            <a:extLst>
              <a:ext uri="{FF2B5EF4-FFF2-40B4-BE49-F238E27FC236}">
                <a16:creationId xmlns:a16="http://schemas.microsoft.com/office/drawing/2014/main" id="{4803E295-3C39-C7F3-98D1-01CD4D670711}"/>
              </a:ext>
            </a:extLst>
          </p:cNvPr>
          <p:cNvSpPr txBox="1"/>
          <p:nvPr/>
        </p:nvSpPr>
        <p:spPr>
          <a:xfrm>
            <a:off x="330158" y="2840532"/>
            <a:ext cx="3890438" cy="2862322"/>
          </a:xfrm>
          <a:prstGeom prst="rect">
            <a:avLst/>
          </a:prstGeom>
          <a:noFill/>
        </p:spPr>
        <p:txBody>
          <a:bodyPr wrap="square" rtlCol="0">
            <a:spAutoFit/>
          </a:bodyPr>
          <a:lstStyle/>
          <a:p>
            <a:pPr marL="285750" indent="-285750">
              <a:buFont typeface="Arial" panose="020B0604020202020204" pitchFamily="34" charset="0"/>
              <a:buChar char="•"/>
            </a:pPr>
            <a:r>
              <a:rPr lang="en-US" sz="1800" dirty="0"/>
              <a:t>The entire genome can be sequenced.</a:t>
            </a:r>
          </a:p>
          <a:p>
            <a:pPr marL="285750" indent="-285750">
              <a:buFont typeface="Arial" panose="020B0604020202020204" pitchFamily="34" charset="0"/>
              <a:buChar char="•"/>
            </a:pPr>
            <a:r>
              <a:rPr lang="en-US" sz="1800" dirty="0"/>
              <a:t>The DNA is fragmented into small 100 base pieces.</a:t>
            </a:r>
          </a:p>
          <a:p>
            <a:pPr marL="285750" indent="-285750">
              <a:buFont typeface="Arial" panose="020B0604020202020204" pitchFamily="34" charset="0"/>
              <a:buChar char="•"/>
            </a:pPr>
            <a:r>
              <a:rPr lang="en-US" sz="1800" dirty="0"/>
              <a:t>Synthetic DNA is added to the ends (sites for primers for sequencing)</a:t>
            </a:r>
          </a:p>
          <a:p>
            <a:pPr marL="285750" indent="-285750">
              <a:buFont typeface="Arial" panose="020B0604020202020204" pitchFamily="34" charset="0"/>
              <a:buChar char="•"/>
            </a:pPr>
            <a:r>
              <a:rPr lang="en-US" sz="1800" dirty="0"/>
              <a:t>Different fragments are bound to different location on </a:t>
            </a:r>
            <a:r>
              <a:rPr lang="en-US" dirty="0"/>
              <a:t>a chip.</a:t>
            </a:r>
          </a:p>
          <a:p>
            <a:pPr marL="285750" indent="-285750">
              <a:buFont typeface="Arial" panose="020B0604020202020204" pitchFamily="34" charset="0"/>
              <a:buChar char="•"/>
            </a:pPr>
            <a:r>
              <a:rPr lang="en-US" sz="1800" dirty="0"/>
              <a:t>All fragments are sequenced at the same time on a chip.</a:t>
            </a:r>
          </a:p>
        </p:txBody>
      </p:sp>
      <p:sp>
        <p:nvSpPr>
          <p:cNvPr id="13" name="TextBox 12">
            <a:extLst>
              <a:ext uri="{FF2B5EF4-FFF2-40B4-BE49-F238E27FC236}">
                <a16:creationId xmlns:a16="http://schemas.microsoft.com/office/drawing/2014/main" id="{BDD91DAE-A409-CBB5-684D-8708F117B94D}"/>
              </a:ext>
            </a:extLst>
          </p:cNvPr>
          <p:cNvSpPr txBox="1"/>
          <p:nvPr/>
        </p:nvSpPr>
        <p:spPr>
          <a:xfrm>
            <a:off x="4160520" y="3322918"/>
            <a:ext cx="7772400" cy="1200329"/>
          </a:xfrm>
          <a:prstGeom prst="rect">
            <a:avLst/>
          </a:prstGeom>
          <a:noFill/>
        </p:spPr>
        <p:txBody>
          <a:bodyPr wrap="square" rtlCol="0">
            <a:spAutoFit/>
          </a:bodyPr>
          <a:lstStyle/>
          <a:p>
            <a:pPr marL="342900" indent="-342900">
              <a:buFont typeface="+mj-lt"/>
              <a:buAutoNum type="arabicPeriod"/>
            </a:pPr>
            <a:r>
              <a:rPr lang="en-US" sz="1800" dirty="0"/>
              <a:t>Only one base is added at a time (3’-OH is blocked)</a:t>
            </a:r>
          </a:p>
          <a:p>
            <a:pPr marL="342900" indent="-342900">
              <a:buFont typeface="+mj-lt"/>
              <a:buAutoNum type="arabicPeriod"/>
            </a:pPr>
            <a:r>
              <a:rPr lang="en-US" sz="1800" dirty="0"/>
              <a:t>The base that is added is determined by the color of the fluorescent base.</a:t>
            </a:r>
          </a:p>
          <a:p>
            <a:pPr marL="342900" indent="-342900">
              <a:buFont typeface="+mj-lt"/>
              <a:buAutoNum type="arabicPeriod"/>
            </a:pPr>
            <a:r>
              <a:rPr lang="en-US" sz="1800" dirty="0"/>
              <a:t>3’-OH blocking group and the fluorescent group are removed prior to the next addition. ~100 cycles can be performed.</a:t>
            </a:r>
          </a:p>
        </p:txBody>
      </p:sp>
      <p:cxnSp>
        <p:nvCxnSpPr>
          <p:cNvPr id="19" name="Straight Arrow Connector 18">
            <a:extLst>
              <a:ext uri="{FF2B5EF4-FFF2-40B4-BE49-F238E27FC236}">
                <a16:creationId xmlns:a16="http://schemas.microsoft.com/office/drawing/2014/main" id="{D9FD0AE8-7EF0-2E64-03E6-30F591DC2346}"/>
              </a:ext>
            </a:extLst>
          </p:cNvPr>
          <p:cNvCxnSpPr/>
          <p:nvPr/>
        </p:nvCxnSpPr>
        <p:spPr>
          <a:xfrm>
            <a:off x="2023106" y="1187502"/>
            <a:ext cx="269213" cy="196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628EA87-BB4A-2A2A-52FE-1CF8A0452ABB}"/>
              </a:ext>
            </a:extLst>
          </p:cNvPr>
          <p:cNvCxnSpPr/>
          <p:nvPr/>
        </p:nvCxnSpPr>
        <p:spPr>
          <a:xfrm>
            <a:off x="1944259" y="1410572"/>
            <a:ext cx="228600" cy="2445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41C9898-A2E8-0E03-F045-5ED5649D9029}"/>
              </a:ext>
            </a:extLst>
          </p:cNvPr>
          <p:cNvGrpSpPr/>
          <p:nvPr/>
        </p:nvGrpSpPr>
        <p:grpSpPr>
          <a:xfrm>
            <a:off x="2514600" y="1371600"/>
            <a:ext cx="914400" cy="74428"/>
            <a:chOff x="2514600" y="1371600"/>
            <a:chExt cx="914400" cy="74428"/>
          </a:xfrm>
        </p:grpSpPr>
        <p:cxnSp>
          <p:nvCxnSpPr>
            <p:cNvPr id="23" name="Straight Connector 22">
              <a:extLst>
                <a:ext uri="{FF2B5EF4-FFF2-40B4-BE49-F238E27FC236}">
                  <a16:creationId xmlns:a16="http://schemas.microsoft.com/office/drawing/2014/main" id="{58640583-3C88-9271-F642-187DC81CF845}"/>
                </a:ext>
              </a:extLst>
            </p:cNvPr>
            <p:cNvCxnSpPr/>
            <p:nvPr/>
          </p:nvCxnSpPr>
          <p:spPr>
            <a:xfrm>
              <a:off x="2514600" y="1371600"/>
              <a:ext cx="9144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2308A59-4E92-AEAE-854C-E8CC8FAB10D9}"/>
                </a:ext>
              </a:extLst>
            </p:cNvPr>
            <p:cNvCxnSpPr/>
            <p:nvPr/>
          </p:nvCxnSpPr>
          <p:spPr>
            <a:xfrm>
              <a:off x="2514600" y="1446028"/>
              <a:ext cx="9144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621B56A-0B06-FEDD-9F30-67963D1BF561}"/>
              </a:ext>
            </a:extLst>
          </p:cNvPr>
          <p:cNvGrpSpPr/>
          <p:nvPr/>
        </p:nvGrpSpPr>
        <p:grpSpPr>
          <a:xfrm>
            <a:off x="2362200" y="1685233"/>
            <a:ext cx="914400" cy="67367"/>
            <a:chOff x="2362200" y="1685233"/>
            <a:chExt cx="914400" cy="67367"/>
          </a:xfrm>
        </p:grpSpPr>
        <p:cxnSp>
          <p:nvCxnSpPr>
            <p:cNvPr id="25" name="Straight Connector 24">
              <a:extLst>
                <a:ext uri="{FF2B5EF4-FFF2-40B4-BE49-F238E27FC236}">
                  <a16:creationId xmlns:a16="http://schemas.microsoft.com/office/drawing/2014/main" id="{C7CCD082-CF64-E0E1-5CE2-1F8C276278A5}"/>
                </a:ext>
              </a:extLst>
            </p:cNvPr>
            <p:cNvCxnSpPr/>
            <p:nvPr/>
          </p:nvCxnSpPr>
          <p:spPr>
            <a:xfrm>
              <a:off x="2362200" y="1685233"/>
              <a:ext cx="914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0711482-71F3-C3A5-EFAD-708B3ED73488}"/>
                </a:ext>
              </a:extLst>
            </p:cNvPr>
            <p:cNvCxnSpPr/>
            <p:nvPr/>
          </p:nvCxnSpPr>
          <p:spPr>
            <a:xfrm>
              <a:off x="2362200" y="1752600"/>
              <a:ext cx="914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 name="Freeform: Shape 29">
            <a:extLst>
              <a:ext uri="{FF2B5EF4-FFF2-40B4-BE49-F238E27FC236}">
                <a16:creationId xmlns:a16="http://schemas.microsoft.com/office/drawing/2014/main" id="{05A90830-C35C-EA74-36A0-0CBF4114ECE8}"/>
              </a:ext>
            </a:extLst>
          </p:cNvPr>
          <p:cNvSpPr/>
          <p:nvPr/>
        </p:nvSpPr>
        <p:spPr>
          <a:xfrm>
            <a:off x="3375837" y="1196163"/>
            <a:ext cx="285082" cy="770860"/>
          </a:xfrm>
          <a:custGeom>
            <a:avLst/>
            <a:gdLst>
              <a:gd name="connsiteX0" fmla="*/ 122275 w 285082"/>
              <a:gd name="connsiteY0" fmla="*/ 0 h 770860"/>
              <a:gd name="connsiteX1" fmla="*/ 276447 w 285082"/>
              <a:gd name="connsiteY1" fmla="*/ 223284 h 770860"/>
              <a:gd name="connsiteX2" fmla="*/ 244549 w 285082"/>
              <a:gd name="connsiteY2" fmla="*/ 457200 h 770860"/>
              <a:gd name="connsiteX3" fmla="*/ 69112 w 285082"/>
              <a:gd name="connsiteY3" fmla="*/ 707065 h 770860"/>
              <a:gd name="connsiteX4" fmla="*/ 0 w 285082"/>
              <a:gd name="connsiteY4" fmla="*/ 770860 h 770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82" h="770860">
                <a:moveTo>
                  <a:pt x="122275" y="0"/>
                </a:moveTo>
                <a:cubicBezTo>
                  <a:pt x="189171" y="73542"/>
                  <a:pt x="256068" y="147084"/>
                  <a:pt x="276447" y="223284"/>
                </a:cubicBezTo>
                <a:cubicBezTo>
                  <a:pt x="296826" y="299484"/>
                  <a:pt x="279105" y="376570"/>
                  <a:pt x="244549" y="457200"/>
                </a:cubicBezTo>
                <a:cubicBezTo>
                  <a:pt x="209993" y="537830"/>
                  <a:pt x="109870" y="654788"/>
                  <a:pt x="69112" y="707065"/>
                </a:cubicBezTo>
                <a:cubicBezTo>
                  <a:pt x="28354" y="759342"/>
                  <a:pt x="14177" y="765101"/>
                  <a:pt x="0" y="770860"/>
                </a:cubicBezTo>
              </a:path>
            </a:pathLst>
          </a:custGeom>
          <a:noFill/>
          <a:ln>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4F154DA9-D86B-3801-5376-124F0A98DFBA}"/>
              </a:ext>
            </a:extLst>
          </p:cNvPr>
          <p:cNvSpPr/>
          <p:nvPr/>
        </p:nvSpPr>
        <p:spPr>
          <a:xfrm>
            <a:off x="3242930" y="1516364"/>
            <a:ext cx="1318437" cy="3954087"/>
          </a:xfrm>
          <a:custGeom>
            <a:avLst/>
            <a:gdLst>
              <a:gd name="connsiteX0" fmla="*/ 0 w 1318437"/>
              <a:gd name="connsiteY0" fmla="*/ 3954087 h 3954087"/>
              <a:gd name="connsiteX1" fmla="*/ 473149 w 1318437"/>
              <a:gd name="connsiteY1" fmla="*/ 3900924 h 3954087"/>
              <a:gd name="connsiteX2" fmla="*/ 776177 w 1318437"/>
              <a:gd name="connsiteY2" fmla="*/ 3778650 h 3954087"/>
              <a:gd name="connsiteX3" fmla="*/ 781493 w 1318437"/>
              <a:gd name="connsiteY3" fmla="*/ 3262971 h 3954087"/>
              <a:gd name="connsiteX4" fmla="*/ 786810 w 1318437"/>
              <a:gd name="connsiteY4" fmla="*/ 2162501 h 3954087"/>
              <a:gd name="connsiteX5" fmla="*/ 792126 w 1318437"/>
              <a:gd name="connsiteY5" fmla="*/ 1046083 h 3954087"/>
              <a:gd name="connsiteX6" fmla="*/ 818707 w 1318437"/>
              <a:gd name="connsiteY6" fmla="*/ 222059 h 3954087"/>
              <a:gd name="connsiteX7" fmla="*/ 919717 w 1318437"/>
              <a:gd name="connsiteY7" fmla="*/ 46622 h 3954087"/>
              <a:gd name="connsiteX8" fmla="*/ 1073889 w 1318437"/>
              <a:gd name="connsiteY8" fmla="*/ 4092 h 3954087"/>
              <a:gd name="connsiteX9" fmla="*/ 1318437 w 1318437"/>
              <a:gd name="connsiteY9" fmla="*/ 4092 h 395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8437" h="3954087">
                <a:moveTo>
                  <a:pt x="0" y="3954087"/>
                </a:moveTo>
                <a:cubicBezTo>
                  <a:pt x="171893" y="3942125"/>
                  <a:pt x="343786" y="3930163"/>
                  <a:pt x="473149" y="3900924"/>
                </a:cubicBezTo>
                <a:cubicBezTo>
                  <a:pt x="602512" y="3871685"/>
                  <a:pt x="724786" y="3884975"/>
                  <a:pt x="776177" y="3778650"/>
                </a:cubicBezTo>
                <a:cubicBezTo>
                  <a:pt x="827568" y="3672324"/>
                  <a:pt x="779721" y="3532329"/>
                  <a:pt x="781493" y="3262971"/>
                </a:cubicBezTo>
                <a:cubicBezTo>
                  <a:pt x="783265" y="2993613"/>
                  <a:pt x="785038" y="2531982"/>
                  <a:pt x="786810" y="2162501"/>
                </a:cubicBezTo>
                <a:cubicBezTo>
                  <a:pt x="788582" y="1793020"/>
                  <a:pt x="786810" y="1369490"/>
                  <a:pt x="792126" y="1046083"/>
                </a:cubicBezTo>
                <a:cubicBezTo>
                  <a:pt x="797442" y="722676"/>
                  <a:pt x="797442" y="388636"/>
                  <a:pt x="818707" y="222059"/>
                </a:cubicBezTo>
                <a:cubicBezTo>
                  <a:pt x="839972" y="55482"/>
                  <a:pt x="877187" y="82950"/>
                  <a:pt x="919717" y="46622"/>
                </a:cubicBezTo>
                <a:cubicBezTo>
                  <a:pt x="962247" y="10294"/>
                  <a:pt x="1007436" y="11180"/>
                  <a:pt x="1073889" y="4092"/>
                </a:cubicBezTo>
                <a:cubicBezTo>
                  <a:pt x="1140342" y="-2996"/>
                  <a:pt x="1229389" y="548"/>
                  <a:pt x="1318437" y="4092"/>
                </a:cubicBezTo>
              </a:path>
            </a:pathLst>
          </a:custGeom>
          <a:noFill/>
          <a:ln>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1AC0C44-4698-0675-48A2-8919E81624B3}"/>
              </a:ext>
            </a:extLst>
          </p:cNvPr>
          <p:cNvSpPr txBox="1"/>
          <p:nvPr/>
        </p:nvSpPr>
        <p:spPr>
          <a:xfrm>
            <a:off x="10100013" y="701114"/>
            <a:ext cx="1398140" cy="369332"/>
          </a:xfrm>
          <a:prstGeom prst="rect">
            <a:avLst/>
          </a:prstGeom>
          <a:noFill/>
        </p:spPr>
        <p:txBody>
          <a:bodyPr wrap="none" rtlCol="0">
            <a:spAutoFit/>
          </a:bodyPr>
          <a:lstStyle/>
          <a:p>
            <a:r>
              <a:rPr lang="en-US" dirty="0"/>
              <a:t>Addition of T</a:t>
            </a:r>
          </a:p>
        </p:txBody>
      </p:sp>
      <p:sp>
        <p:nvSpPr>
          <p:cNvPr id="2" name="Date Placeholder 1">
            <a:extLst>
              <a:ext uri="{FF2B5EF4-FFF2-40B4-BE49-F238E27FC236}">
                <a16:creationId xmlns:a16="http://schemas.microsoft.com/office/drawing/2014/main" id="{38E82C57-5FA7-7092-0CFB-38EFC46FB977}"/>
              </a:ext>
            </a:extLst>
          </p:cNvPr>
          <p:cNvSpPr>
            <a:spLocks noGrp="1"/>
          </p:cNvSpPr>
          <p:nvPr>
            <p:ph type="dt" sz="half" idx="10"/>
          </p:nvPr>
        </p:nvSpPr>
        <p:spPr/>
        <p:txBody>
          <a:bodyPr/>
          <a:lstStyle/>
          <a:p>
            <a:fld id="{0C58F44A-87B8-4809-A73D-172E6B84F2A2}" type="datetime1">
              <a:rPr lang="en-US" smtClean="0"/>
              <a:t>8/26/2023</a:t>
            </a:fld>
            <a:endParaRPr lang="en-US"/>
          </a:p>
        </p:txBody>
      </p:sp>
      <p:sp>
        <p:nvSpPr>
          <p:cNvPr id="3" name="Footer Placeholder 2">
            <a:extLst>
              <a:ext uri="{FF2B5EF4-FFF2-40B4-BE49-F238E27FC236}">
                <a16:creationId xmlns:a16="http://schemas.microsoft.com/office/drawing/2014/main" id="{02A94EBF-B88D-CEEF-74CD-9AF1279A898A}"/>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528282F3-9748-C334-07CF-607B8B8A4E3C}"/>
              </a:ext>
            </a:extLst>
          </p:cNvPr>
          <p:cNvSpPr>
            <a:spLocks noGrp="1"/>
          </p:cNvSpPr>
          <p:nvPr>
            <p:ph type="sldNum" sz="quarter" idx="12"/>
          </p:nvPr>
        </p:nvSpPr>
        <p:spPr/>
        <p:txBody>
          <a:bodyPr/>
          <a:lstStyle/>
          <a:p>
            <a:fld id="{DC3BB032-4020-48F4-953B-341806DC4A2B}" type="slidenum">
              <a:rPr lang="en-US" smtClean="0"/>
              <a:t>11</a:t>
            </a:fld>
            <a:endParaRPr lang="en-US"/>
          </a:p>
        </p:txBody>
      </p:sp>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23AF00E9-535B-BC0D-131E-016B9195D285}"/>
                  </a:ext>
                </a:extLst>
              </p14:cNvPr>
              <p14:cNvContentPartPr/>
              <p14:nvPr/>
            </p14:nvContentPartPr>
            <p14:xfrm>
              <a:off x="4520935" y="5485015"/>
              <a:ext cx="778320" cy="324720"/>
            </p14:xfrm>
          </p:contentPart>
        </mc:Choice>
        <mc:Fallback>
          <p:pic>
            <p:nvPicPr>
              <p:cNvPr id="7" name="Ink 6">
                <a:extLst>
                  <a:ext uri="{FF2B5EF4-FFF2-40B4-BE49-F238E27FC236}">
                    <a16:creationId xmlns:a16="http://schemas.microsoft.com/office/drawing/2014/main" id="{23AF00E9-535B-BC0D-131E-016B9195D285}"/>
                  </a:ext>
                </a:extLst>
              </p:cNvPr>
              <p:cNvPicPr/>
              <p:nvPr/>
            </p:nvPicPr>
            <p:blipFill>
              <a:blip r:embed="rId7"/>
              <a:stretch>
                <a:fillRect/>
              </a:stretch>
            </p:blipFill>
            <p:spPr>
              <a:xfrm>
                <a:off x="4512295" y="5476375"/>
                <a:ext cx="795960" cy="3423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Ink 7">
                <a:extLst>
                  <a:ext uri="{FF2B5EF4-FFF2-40B4-BE49-F238E27FC236}">
                    <a16:creationId xmlns:a16="http://schemas.microsoft.com/office/drawing/2014/main" id="{4855454E-8F19-B23E-1B03-3958CE0FD4DC}"/>
                  </a:ext>
                </a:extLst>
              </p14:cNvPr>
              <p14:cNvContentPartPr/>
              <p14:nvPr/>
            </p14:nvContentPartPr>
            <p14:xfrm>
              <a:off x="6934375" y="5798575"/>
              <a:ext cx="447840" cy="33840"/>
            </p14:xfrm>
          </p:contentPart>
        </mc:Choice>
        <mc:Fallback>
          <p:pic>
            <p:nvPicPr>
              <p:cNvPr id="8" name="Ink 7">
                <a:extLst>
                  <a:ext uri="{FF2B5EF4-FFF2-40B4-BE49-F238E27FC236}">
                    <a16:creationId xmlns:a16="http://schemas.microsoft.com/office/drawing/2014/main" id="{4855454E-8F19-B23E-1B03-3958CE0FD4DC}"/>
                  </a:ext>
                </a:extLst>
              </p:cNvPr>
              <p:cNvPicPr/>
              <p:nvPr/>
            </p:nvPicPr>
            <p:blipFill>
              <a:blip r:embed="rId9"/>
              <a:stretch>
                <a:fillRect/>
              </a:stretch>
            </p:blipFill>
            <p:spPr>
              <a:xfrm>
                <a:off x="6925375" y="5789575"/>
                <a:ext cx="465480" cy="514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AEF2BD08-0445-EFB4-BF57-DDE4F6CFDB49}"/>
                  </a:ext>
                </a:extLst>
              </p14:cNvPr>
              <p14:cNvContentPartPr/>
              <p14:nvPr/>
            </p14:nvContentPartPr>
            <p14:xfrm>
              <a:off x="8916175" y="5473495"/>
              <a:ext cx="345240" cy="321840"/>
            </p14:xfrm>
          </p:contentPart>
        </mc:Choice>
        <mc:Fallback>
          <p:pic>
            <p:nvPicPr>
              <p:cNvPr id="11" name="Ink 10">
                <a:extLst>
                  <a:ext uri="{FF2B5EF4-FFF2-40B4-BE49-F238E27FC236}">
                    <a16:creationId xmlns:a16="http://schemas.microsoft.com/office/drawing/2014/main" id="{AEF2BD08-0445-EFB4-BF57-DDE4F6CFDB49}"/>
                  </a:ext>
                </a:extLst>
              </p:cNvPr>
              <p:cNvPicPr/>
              <p:nvPr/>
            </p:nvPicPr>
            <p:blipFill>
              <a:blip r:embed="rId11"/>
              <a:stretch>
                <a:fillRect/>
              </a:stretch>
            </p:blipFill>
            <p:spPr>
              <a:xfrm>
                <a:off x="8907535" y="5464855"/>
                <a:ext cx="362880" cy="3394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0" name="Ink 19">
                <a:extLst>
                  <a:ext uri="{FF2B5EF4-FFF2-40B4-BE49-F238E27FC236}">
                    <a16:creationId xmlns:a16="http://schemas.microsoft.com/office/drawing/2014/main" id="{DBC12DF5-028F-3864-4230-6808594518CB}"/>
                  </a:ext>
                </a:extLst>
              </p14:cNvPr>
              <p14:cNvContentPartPr/>
              <p14:nvPr/>
            </p14:nvContentPartPr>
            <p14:xfrm>
              <a:off x="4389895" y="5824495"/>
              <a:ext cx="987840" cy="431280"/>
            </p14:xfrm>
          </p:contentPart>
        </mc:Choice>
        <mc:Fallback>
          <p:pic>
            <p:nvPicPr>
              <p:cNvPr id="20" name="Ink 19">
                <a:extLst>
                  <a:ext uri="{FF2B5EF4-FFF2-40B4-BE49-F238E27FC236}">
                    <a16:creationId xmlns:a16="http://schemas.microsoft.com/office/drawing/2014/main" id="{DBC12DF5-028F-3864-4230-6808594518CB}"/>
                  </a:ext>
                </a:extLst>
              </p:cNvPr>
              <p:cNvPicPr/>
              <p:nvPr/>
            </p:nvPicPr>
            <p:blipFill>
              <a:blip r:embed="rId13"/>
              <a:stretch>
                <a:fillRect/>
              </a:stretch>
            </p:blipFill>
            <p:spPr>
              <a:xfrm>
                <a:off x="4381255" y="5815495"/>
                <a:ext cx="1005480" cy="4489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9" name="Ink 28">
                <a:extLst>
                  <a:ext uri="{FF2B5EF4-FFF2-40B4-BE49-F238E27FC236}">
                    <a16:creationId xmlns:a16="http://schemas.microsoft.com/office/drawing/2014/main" id="{5CD49D89-EC0D-FF2E-4404-61E6B89EF432}"/>
                  </a:ext>
                </a:extLst>
              </p14:cNvPr>
              <p14:cNvContentPartPr/>
              <p14:nvPr/>
            </p14:nvContentPartPr>
            <p14:xfrm>
              <a:off x="6755095" y="5882095"/>
              <a:ext cx="575280" cy="342360"/>
            </p14:xfrm>
          </p:contentPart>
        </mc:Choice>
        <mc:Fallback>
          <p:pic>
            <p:nvPicPr>
              <p:cNvPr id="29" name="Ink 28">
                <a:extLst>
                  <a:ext uri="{FF2B5EF4-FFF2-40B4-BE49-F238E27FC236}">
                    <a16:creationId xmlns:a16="http://schemas.microsoft.com/office/drawing/2014/main" id="{5CD49D89-EC0D-FF2E-4404-61E6B89EF432}"/>
                  </a:ext>
                </a:extLst>
              </p:cNvPr>
              <p:cNvPicPr/>
              <p:nvPr/>
            </p:nvPicPr>
            <p:blipFill>
              <a:blip r:embed="rId15"/>
              <a:stretch>
                <a:fillRect/>
              </a:stretch>
            </p:blipFill>
            <p:spPr>
              <a:xfrm>
                <a:off x="6746095" y="5873455"/>
                <a:ext cx="59292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32" name="Ink 31">
                <a:extLst>
                  <a:ext uri="{FF2B5EF4-FFF2-40B4-BE49-F238E27FC236}">
                    <a16:creationId xmlns:a16="http://schemas.microsoft.com/office/drawing/2014/main" id="{EAD3F095-95F4-4632-5684-856FF16A6382}"/>
                  </a:ext>
                </a:extLst>
              </p14:cNvPr>
              <p14:cNvContentPartPr/>
              <p14:nvPr/>
            </p14:nvContentPartPr>
            <p14:xfrm>
              <a:off x="8938135" y="5842135"/>
              <a:ext cx="914760" cy="483840"/>
            </p14:xfrm>
          </p:contentPart>
        </mc:Choice>
        <mc:Fallback>
          <p:pic>
            <p:nvPicPr>
              <p:cNvPr id="32" name="Ink 31">
                <a:extLst>
                  <a:ext uri="{FF2B5EF4-FFF2-40B4-BE49-F238E27FC236}">
                    <a16:creationId xmlns:a16="http://schemas.microsoft.com/office/drawing/2014/main" id="{EAD3F095-95F4-4632-5684-856FF16A6382}"/>
                  </a:ext>
                </a:extLst>
              </p:cNvPr>
              <p:cNvPicPr/>
              <p:nvPr/>
            </p:nvPicPr>
            <p:blipFill>
              <a:blip r:embed="rId17"/>
              <a:stretch>
                <a:fillRect/>
              </a:stretch>
            </p:blipFill>
            <p:spPr>
              <a:xfrm>
                <a:off x="8929135" y="5833135"/>
                <a:ext cx="932400" cy="5014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33" name="Ink 32">
                <a:extLst>
                  <a:ext uri="{FF2B5EF4-FFF2-40B4-BE49-F238E27FC236}">
                    <a16:creationId xmlns:a16="http://schemas.microsoft.com/office/drawing/2014/main" id="{C07D99FC-D00C-8136-BCB7-2E9AA23CCA64}"/>
                  </a:ext>
                </a:extLst>
              </p14:cNvPr>
              <p14:cNvContentPartPr/>
              <p14:nvPr/>
            </p14:nvContentPartPr>
            <p14:xfrm>
              <a:off x="6883615" y="5812975"/>
              <a:ext cx="467280" cy="435600"/>
            </p14:xfrm>
          </p:contentPart>
        </mc:Choice>
        <mc:Fallback>
          <p:pic>
            <p:nvPicPr>
              <p:cNvPr id="33" name="Ink 32">
                <a:extLst>
                  <a:ext uri="{FF2B5EF4-FFF2-40B4-BE49-F238E27FC236}">
                    <a16:creationId xmlns:a16="http://schemas.microsoft.com/office/drawing/2014/main" id="{C07D99FC-D00C-8136-BCB7-2E9AA23CCA64}"/>
                  </a:ext>
                </a:extLst>
              </p:cNvPr>
              <p:cNvPicPr/>
              <p:nvPr/>
            </p:nvPicPr>
            <p:blipFill>
              <a:blip r:embed="rId19"/>
              <a:stretch>
                <a:fillRect/>
              </a:stretch>
            </p:blipFill>
            <p:spPr>
              <a:xfrm>
                <a:off x="6874975" y="5803975"/>
                <a:ext cx="484920" cy="4532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4" name="Ink 33">
                <a:extLst>
                  <a:ext uri="{FF2B5EF4-FFF2-40B4-BE49-F238E27FC236}">
                    <a16:creationId xmlns:a16="http://schemas.microsoft.com/office/drawing/2014/main" id="{862B5293-FA36-6447-C39C-B8064A147539}"/>
                  </a:ext>
                </a:extLst>
              </p14:cNvPr>
              <p14:cNvContentPartPr/>
              <p14:nvPr/>
            </p14:nvContentPartPr>
            <p14:xfrm>
              <a:off x="8828695" y="5735575"/>
              <a:ext cx="997560" cy="592920"/>
            </p14:xfrm>
          </p:contentPart>
        </mc:Choice>
        <mc:Fallback>
          <p:pic>
            <p:nvPicPr>
              <p:cNvPr id="34" name="Ink 33">
                <a:extLst>
                  <a:ext uri="{FF2B5EF4-FFF2-40B4-BE49-F238E27FC236}">
                    <a16:creationId xmlns:a16="http://schemas.microsoft.com/office/drawing/2014/main" id="{862B5293-FA36-6447-C39C-B8064A147539}"/>
                  </a:ext>
                </a:extLst>
              </p:cNvPr>
              <p:cNvPicPr/>
              <p:nvPr/>
            </p:nvPicPr>
            <p:blipFill>
              <a:blip r:embed="rId21"/>
              <a:stretch>
                <a:fillRect/>
              </a:stretch>
            </p:blipFill>
            <p:spPr>
              <a:xfrm>
                <a:off x="8819695" y="5726575"/>
                <a:ext cx="1015200" cy="610560"/>
              </a:xfrm>
              <a:prstGeom prst="rect">
                <a:avLst/>
              </a:prstGeom>
            </p:spPr>
          </p:pic>
        </mc:Fallback>
      </mc:AlternateContent>
      <p:grpSp>
        <p:nvGrpSpPr>
          <p:cNvPr id="43" name="Group 42">
            <a:extLst>
              <a:ext uri="{FF2B5EF4-FFF2-40B4-BE49-F238E27FC236}">
                <a16:creationId xmlns:a16="http://schemas.microsoft.com/office/drawing/2014/main" id="{8C8A30EA-1629-36FD-F0CE-EAC390C523D5}"/>
              </a:ext>
            </a:extLst>
          </p:cNvPr>
          <p:cNvGrpSpPr/>
          <p:nvPr/>
        </p:nvGrpSpPr>
        <p:grpSpPr>
          <a:xfrm>
            <a:off x="11304055" y="5428855"/>
            <a:ext cx="623160" cy="656640"/>
            <a:chOff x="11304055" y="5428855"/>
            <a:chExt cx="623160" cy="656640"/>
          </a:xfrm>
        </p:grpSpPr>
        <mc:AlternateContent xmlns:mc="http://schemas.openxmlformats.org/markup-compatibility/2006">
          <mc:Choice xmlns:p14="http://schemas.microsoft.com/office/powerpoint/2010/main" Requires="p14">
            <p:contentPart p14:bwMode="auto" r:id="rId22">
              <p14:nvContentPartPr>
                <p14:cNvPr id="35" name="Ink 34">
                  <a:extLst>
                    <a:ext uri="{FF2B5EF4-FFF2-40B4-BE49-F238E27FC236}">
                      <a16:creationId xmlns:a16="http://schemas.microsoft.com/office/drawing/2014/main" id="{1ACCF35B-060C-8B88-A08A-35B6C5711E11}"/>
                    </a:ext>
                  </a:extLst>
                </p14:cNvPr>
                <p14:cNvContentPartPr/>
                <p14:nvPr/>
              </p14:nvContentPartPr>
              <p14:xfrm>
                <a:off x="11304055" y="5530015"/>
                <a:ext cx="81720" cy="192600"/>
              </p14:xfrm>
            </p:contentPart>
          </mc:Choice>
          <mc:Fallback>
            <p:pic>
              <p:nvPicPr>
                <p:cNvPr id="35" name="Ink 34">
                  <a:extLst>
                    <a:ext uri="{FF2B5EF4-FFF2-40B4-BE49-F238E27FC236}">
                      <a16:creationId xmlns:a16="http://schemas.microsoft.com/office/drawing/2014/main" id="{1ACCF35B-060C-8B88-A08A-35B6C5711E11}"/>
                    </a:ext>
                  </a:extLst>
                </p:cNvPr>
                <p:cNvPicPr/>
                <p:nvPr/>
              </p:nvPicPr>
              <p:blipFill>
                <a:blip r:embed="rId23"/>
                <a:stretch>
                  <a:fillRect/>
                </a:stretch>
              </p:blipFill>
              <p:spPr>
                <a:xfrm>
                  <a:off x="11295415" y="5521015"/>
                  <a:ext cx="99360" cy="2102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6" name="Ink 35">
                  <a:extLst>
                    <a:ext uri="{FF2B5EF4-FFF2-40B4-BE49-F238E27FC236}">
                      <a16:creationId xmlns:a16="http://schemas.microsoft.com/office/drawing/2014/main" id="{E07446A9-FEAD-163E-26D7-45E4D83B9777}"/>
                    </a:ext>
                  </a:extLst>
                </p14:cNvPr>
                <p14:cNvContentPartPr/>
                <p14:nvPr/>
              </p14:nvContentPartPr>
              <p14:xfrm>
                <a:off x="11374975" y="5432455"/>
                <a:ext cx="148680" cy="221040"/>
              </p14:xfrm>
            </p:contentPart>
          </mc:Choice>
          <mc:Fallback>
            <p:pic>
              <p:nvPicPr>
                <p:cNvPr id="36" name="Ink 35">
                  <a:extLst>
                    <a:ext uri="{FF2B5EF4-FFF2-40B4-BE49-F238E27FC236}">
                      <a16:creationId xmlns:a16="http://schemas.microsoft.com/office/drawing/2014/main" id="{E07446A9-FEAD-163E-26D7-45E4D83B9777}"/>
                    </a:ext>
                  </a:extLst>
                </p:cNvPr>
                <p:cNvPicPr/>
                <p:nvPr/>
              </p:nvPicPr>
              <p:blipFill>
                <a:blip r:embed="rId25"/>
                <a:stretch>
                  <a:fillRect/>
                </a:stretch>
              </p:blipFill>
              <p:spPr>
                <a:xfrm>
                  <a:off x="11365975" y="5423455"/>
                  <a:ext cx="166320" cy="2386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7" name="Ink 36">
                  <a:extLst>
                    <a:ext uri="{FF2B5EF4-FFF2-40B4-BE49-F238E27FC236}">
                      <a16:creationId xmlns:a16="http://schemas.microsoft.com/office/drawing/2014/main" id="{45230A48-1C7A-0A1C-81E1-AF1BA6860232}"/>
                    </a:ext>
                  </a:extLst>
                </p14:cNvPr>
                <p14:cNvContentPartPr/>
                <p14:nvPr/>
              </p14:nvContentPartPr>
              <p14:xfrm>
                <a:off x="11523295" y="5428855"/>
                <a:ext cx="305640" cy="248760"/>
              </p14:xfrm>
            </p:contentPart>
          </mc:Choice>
          <mc:Fallback>
            <p:pic>
              <p:nvPicPr>
                <p:cNvPr id="37" name="Ink 36">
                  <a:extLst>
                    <a:ext uri="{FF2B5EF4-FFF2-40B4-BE49-F238E27FC236}">
                      <a16:creationId xmlns:a16="http://schemas.microsoft.com/office/drawing/2014/main" id="{45230A48-1C7A-0A1C-81E1-AF1BA6860232}"/>
                    </a:ext>
                  </a:extLst>
                </p:cNvPr>
                <p:cNvPicPr/>
                <p:nvPr/>
              </p:nvPicPr>
              <p:blipFill>
                <a:blip r:embed="rId27"/>
                <a:stretch>
                  <a:fillRect/>
                </a:stretch>
              </p:blipFill>
              <p:spPr>
                <a:xfrm>
                  <a:off x="11514295" y="5419855"/>
                  <a:ext cx="323280" cy="2664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8" name="Ink 37">
                  <a:extLst>
                    <a:ext uri="{FF2B5EF4-FFF2-40B4-BE49-F238E27FC236}">
                      <a16:creationId xmlns:a16="http://schemas.microsoft.com/office/drawing/2014/main" id="{692D7A56-DFFC-70C8-2229-28A17046476F}"/>
                    </a:ext>
                  </a:extLst>
                </p14:cNvPr>
                <p14:cNvContentPartPr/>
                <p14:nvPr/>
              </p14:nvContentPartPr>
              <p14:xfrm>
                <a:off x="11435815" y="5827375"/>
                <a:ext cx="217080" cy="258120"/>
              </p14:xfrm>
            </p:contentPart>
          </mc:Choice>
          <mc:Fallback>
            <p:pic>
              <p:nvPicPr>
                <p:cNvPr id="38" name="Ink 37">
                  <a:extLst>
                    <a:ext uri="{FF2B5EF4-FFF2-40B4-BE49-F238E27FC236}">
                      <a16:creationId xmlns:a16="http://schemas.microsoft.com/office/drawing/2014/main" id="{692D7A56-DFFC-70C8-2229-28A17046476F}"/>
                    </a:ext>
                  </a:extLst>
                </p:cNvPr>
                <p:cNvPicPr/>
                <p:nvPr/>
              </p:nvPicPr>
              <p:blipFill>
                <a:blip r:embed="rId29"/>
                <a:stretch>
                  <a:fillRect/>
                </a:stretch>
              </p:blipFill>
              <p:spPr>
                <a:xfrm>
                  <a:off x="11427175" y="5818375"/>
                  <a:ext cx="234720" cy="2757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9" name="Ink 38">
                  <a:extLst>
                    <a:ext uri="{FF2B5EF4-FFF2-40B4-BE49-F238E27FC236}">
                      <a16:creationId xmlns:a16="http://schemas.microsoft.com/office/drawing/2014/main" id="{BD1AA486-53AA-6962-FD46-C48C10BA88D8}"/>
                    </a:ext>
                  </a:extLst>
                </p14:cNvPr>
                <p14:cNvContentPartPr/>
                <p14:nvPr/>
              </p14:nvContentPartPr>
              <p14:xfrm>
                <a:off x="11581615" y="5807575"/>
                <a:ext cx="68400" cy="72000"/>
              </p14:xfrm>
            </p:contentPart>
          </mc:Choice>
          <mc:Fallback>
            <p:pic>
              <p:nvPicPr>
                <p:cNvPr id="39" name="Ink 38">
                  <a:extLst>
                    <a:ext uri="{FF2B5EF4-FFF2-40B4-BE49-F238E27FC236}">
                      <a16:creationId xmlns:a16="http://schemas.microsoft.com/office/drawing/2014/main" id="{BD1AA486-53AA-6962-FD46-C48C10BA88D8}"/>
                    </a:ext>
                  </a:extLst>
                </p:cNvPr>
                <p:cNvPicPr/>
                <p:nvPr/>
              </p:nvPicPr>
              <p:blipFill>
                <a:blip r:embed="rId31"/>
                <a:stretch>
                  <a:fillRect/>
                </a:stretch>
              </p:blipFill>
              <p:spPr>
                <a:xfrm>
                  <a:off x="11572615" y="5798935"/>
                  <a:ext cx="86040" cy="896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40" name="Ink 39">
                  <a:extLst>
                    <a:ext uri="{FF2B5EF4-FFF2-40B4-BE49-F238E27FC236}">
                      <a16:creationId xmlns:a16="http://schemas.microsoft.com/office/drawing/2014/main" id="{7AC6B654-C29E-718A-AD35-000AE5A92E47}"/>
                    </a:ext>
                  </a:extLst>
                </p14:cNvPr>
                <p14:cNvContentPartPr/>
                <p14:nvPr/>
              </p14:nvContentPartPr>
              <p14:xfrm>
                <a:off x="11648215" y="5722255"/>
                <a:ext cx="74160" cy="218160"/>
              </p14:xfrm>
            </p:contentPart>
          </mc:Choice>
          <mc:Fallback>
            <p:pic>
              <p:nvPicPr>
                <p:cNvPr id="40" name="Ink 39">
                  <a:extLst>
                    <a:ext uri="{FF2B5EF4-FFF2-40B4-BE49-F238E27FC236}">
                      <a16:creationId xmlns:a16="http://schemas.microsoft.com/office/drawing/2014/main" id="{7AC6B654-C29E-718A-AD35-000AE5A92E47}"/>
                    </a:ext>
                  </a:extLst>
                </p:cNvPr>
                <p:cNvPicPr/>
                <p:nvPr/>
              </p:nvPicPr>
              <p:blipFill>
                <a:blip r:embed="rId33"/>
                <a:stretch>
                  <a:fillRect/>
                </a:stretch>
              </p:blipFill>
              <p:spPr>
                <a:xfrm>
                  <a:off x="11639575" y="5713255"/>
                  <a:ext cx="91800" cy="2358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41" name="Ink 40">
                  <a:extLst>
                    <a:ext uri="{FF2B5EF4-FFF2-40B4-BE49-F238E27FC236}">
                      <a16:creationId xmlns:a16="http://schemas.microsoft.com/office/drawing/2014/main" id="{36B29A6D-76F0-8464-1222-DB4A6F71C4B5}"/>
                    </a:ext>
                  </a:extLst>
                </p14:cNvPr>
                <p14:cNvContentPartPr/>
                <p14:nvPr/>
              </p14:nvContentPartPr>
              <p14:xfrm>
                <a:off x="11646055" y="5634055"/>
                <a:ext cx="240120" cy="263160"/>
              </p14:xfrm>
            </p:contentPart>
          </mc:Choice>
          <mc:Fallback>
            <p:pic>
              <p:nvPicPr>
                <p:cNvPr id="41" name="Ink 40">
                  <a:extLst>
                    <a:ext uri="{FF2B5EF4-FFF2-40B4-BE49-F238E27FC236}">
                      <a16:creationId xmlns:a16="http://schemas.microsoft.com/office/drawing/2014/main" id="{36B29A6D-76F0-8464-1222-DB4A6F71C4B5}"/>
                    </a:ext>
                  </a:extLst>
                </p:cNvPr>
                <p:cNvPicPr/>
                <p:nvPr/>
              </p:nvPicPr>
              <p:blipFill>
                <a:blip r:embed="rId35"/>
                <a:stretch>
                  <a:fillRect/>
                </a:stretch>
              </p:blipFill>
              <p:spPr>
                <a:xfrm>
                  <a:off x="11637415" y="5625055"/>
                  <a:ext cx="257760" cy="2808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42" name="Ink 41">
                  <a:extLst>
                    <a:ext uri="{FF2B5EF4-FFF2-40B4-BE49-F238E27FC236}">
                      <a16:creationId xmlns:a16="http://schemas.microsoft.com/office/drawing/2014/main" id="{2BA3DAD2-B176-2B84-EDFA-2481A57DE176}"/>
                    </a:ext>
                  </a:extLst>
                </p14:cNvPr>
                <p14:cNvContentPartPr/>
                <p14:nvPr/>
              </p14:nvContentPartPr>
              <p14:xfrm>
                <a:off x="11915695" y="5748175"/>
                <a:ext cx="11520" cy="55080"/>
              </p14:xfrm>
            </p:contentPart>
          </mc:Choice>
          <mc:Fallback>
            <p:pic>
              <p:nvPicPr>
                <p:cNvPr id="42" name="Ink 41">
                  <a:extLst>
                    <a:ext uri="{FF2B5EF4-FFF2-40B4-BE49-F238E27FC236}">
                      <a16:creationId xmlns:a16="http://schemas.microsoft.com/office/drawing/2014/main" id="{2BA3DAD2-B176-2B84-EDFA-2481A57DE176}"/>
                    </a:ext>
                  </a:extLst>
                </p:cNvPr>
                <p:cNvPicPr/>
                <p:nvPr/>
              </p:nvPicPr>
              <p:blipFill>
                <a:blip r:embed="rId37"/>
                <a:stretch>
                  <a:fillRect/>
                </a:stretch>
              </p:blipFill>
              <p:spPr>
                <a:xfrm>
                  <a:off x="11907055" y="5739175"/>
                  <a:ext cx="29160" cy="72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8">
            <p14:nvContentPartPr>
              <p14:cNvPr id="44" name="Ink 43">
                <a:extLst>
                  <a:ext uri="{FF2B5EF4-FFF2-40B4-BE49-F238E27FC236}">
                    <a16:creationId xmlns:a16="http://schemas.microsoft.com/office/drawing/2014/main" id="{C81F38B5-23B4-0441-F916-845D8D42E1AF}"/>
                  </a:ext>
                </a:extLst>
              </p14:cNvPr>
              <p14:cNvContentPartPr/>
              <p14:nvPr/>
            </p14:nvContentPartPr>
            <p14:xfrm>
              <a:off x="1026055" y="1150255"/>
              <a:ext cx="399240" cy="280080"/>
            </p14:xfrm>
          </p:contentPart>
        </mc:Choice>
        <mc:Fallback>
          <p:pic>
            <p:nvPicPr>
              <p:cNvPr id="44" name="Ink 43">
                <a:extLst>
                  <a:ext uri="{FF2B5EF4-FFF2-40B4-BE49-F238E27FC236}">
                    <a16:creationId xmlns:a16="http://schemas.microsoft.com/office/drawing/2014/main" id="{C81F38B5-23B4-0441-F916-845D8D42E1AF}"/>
                  </a:ext>
                </a:extLst>
              </p:cNvPr>
              <p:cNvPicPr/>
              <p:nvPr/>
            </p:nvPicPr>
            <p:blipFill>
              <a:blip r:embed="rId39"/>
              <a:stretch>
                <a:fillRect/>
              </a:stretch>
            </p:blipFill>
            <p:spPr>
              <a:xfrm>
                <a:off x="1017415" y="1141255"/>
                <a:ext cx="416880" cy="2977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62" name="Ink 61">
                <a:extLst>
                  <a:ext uri="{FF2B5EF4-FFF2-40B4-BE49-F238E27FC236}">
                    <a16:creationId xmlns:a16="http://schemas.microsoft.com/office/drawing/2014/main" id="{D6EF01DA-BF4F-3517-8C54-FB605CFDF1D2}"/>
                  </a:ext>
                </a:extLst>
              </p14:cNvPr>
              <p14:cNvContentPartPr/>
              <p14:nvPr/>
            </p14:nvContentPartPr>
            <p14:xfrm>
              <a:off x="480295" y="2390455"/>
              <a:ext cx="475920" cy="301320"/>
            </p14:xfrm>
          </p:contentPart>
        </mc:Choice>
        <mc:Fallback>
          <p:pic>
            <p:nvPicPr>
              <p:cNvPr id="62" name="Ink 61">
                <a:extLst>
                  <a:ext uri="{FF2B5EF4-FFF2-40B4-BE49-F238E27FC236}">
                    <a16:creationId xmlns:a16="http://schemas.microsoft.com/office/drawing/2014/main" id="{D6EF01DA-BF4F-3517-8C54-FB605CFDF1D2}"/>
                  </a:ext>
                </a:extLst>
              </p:cNvPr>
              <p:cNvPicPr/>
              <p:nvPr/>
            </p:nvPicPr>
            <p:blipFill>
              <a:blip r:embed="rId41"/>
              <a:stretch>
                <a:fillRect/>
              </a:stretch>
            </p:blipFill>
            <p:spPr>
              <a:xfrm>
                <a:off x="471655" y="2381815"/>
                <a:ext cx="493560" cy="3189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63" name="Ink 62">
                <a:extLst>
                  <a:ext uri="{FF2B5EF4-FFF2-40B4-BE49-F238E27FC236}">
                    <a16:creationId xmlns:a16="http://schemas.microsoft.com/office/drawing/2014/main" id="{95F614FD-394D-F44D-6E43-6AEF6BCC52DA}"/>
                  </a:ext>
                </a:extLst>
              </p14:cNvPr>
              <p14:cNvContentPartPr/>
              <p14:nvPr/>
            </p14:nvContentPartPr>
            <p14:xfrm>
              <a:off x="2897695" y="2572975"/>
              <a:ext cx="470880" cy="357840"/>
            </p14:xfrm>
          </p:contentPart>
        </mc:Choice>
        <mc:Fallback>
          <p:pic>
            <p:nvPicPr>
              <p:cNvPr id="63" name="Ink 62">
                <a:extLst>
                  <a:ext uri="{FF2B5EF4-FFF2-40B4-BE49-F238E27FC236}">
                    <a16:creationId xmlns:a16="http://schemas.microsoft.com/office/drawing/2014/main" id="{95F614FD-394D-F44D-6E43-6AEF6BCC52DA}"/>
                  </a:ext>
                </a:extLst>
              </p:cNvPr>
              <p:cNvPicPr/>
              <p:nvPr/>
            </p:nvPicPr>
            <p:blipFill>
              <a:blip r:embed="rId43"/>
              <a:stretch>
                <a:fillRect/>
              </a:stretch>
            </p:blipFill>
            <p:spPr>
              <a:xfrm>
                <a:off x="2889055" y="2563975"/>
                <a:ext cx="488520" cy="3754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64" name="Ink 63">
                <a:extLst>
                  <a:ext uri="{FF2B5EF4-FFF2-40B4-BE49-F238E27FC236}">
                    <a16:creationId xmlns:a16="http://schemas.microsoft.com/office/drawing/2014/main" id="{A04EC244-6BEE-CA6C-8ACE-B88552AABA57}"/>
                  </a:ext>
                </a:extLst>
              </p14:cNvPr>
              <p14:cNvContentPartPr/>
              <p14:nvPr/>
            </p14:nvContentPartPr>
            <p14:xfrm>
              <a:off x="1012375" y="2304055"/>
              <a:ext cx="1041840" cy="374760"/>
            </p14:xfrm>
          </p:contentPart>
        </mc:Choice>
        <mc:Fallback>
          <p:pic>
            <p:nvPicPr>
              <p:cNvPr id="64" name="Ink 63">
                <a:extLst>
                  <a:ext uri="{FF2B5EF4-FFF2-40B4-BE49-F238E27FC236}">
                    <a16:creationId xmlns:a16="http://schemas.microsoft.com/office/drawing/2014/main" id="{A04EC244-6BEE-CA6C-8ACE-B88552AABA57}"/>
                  </a:ext>
                </a:extLst>
              </p:cNvPr>
              <p:cNvPicPr/>
              <p:nvPr/>
            </p:nvPicPr>
            <p:blipFill>
              <a:blip r:embed="rId45"/>
              <a:stretch>
                <a:fillRect/>
              </a:stretch>
            </p:blipFill>
            <p:spPr>
              <a:xfrm>
                <a:off x="1003375" y="2295415"/>
                <a:ext cx="1059480" cy="3924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78" name="Ink 77">
                <a:extLst>
                  <a:ext uri="{FF2B5EF4-FFF2-40B4-BE49-F238E27FC236}">
                    <a16:creationId xmlns:a16="http://schemas.microsoft.com/office/drawing/2014/main" id="{EBC19C33-E09D-ED78-A4FF-D052F08349AC}"/>
                  </a:ext>
                </a:extLst>
              </p14:cNvPr>
              <p14:cNvContentPartPr/>
              <p14:nvPr/>
            </p14:nvContentPartPr>
            <p14:xfrm>
              <a:off x="1930015" y="5762215"/>
              <a:ext cx="162720" cy="460080"/>
            </p14:xfrm>
          </p:contentPart>
        </mc:Choice>
        <mc:Fallback>
          <p:pic>
            <p:nvPicPr>
              <p:cNvPr id="78" name="Ink 77">
                <a:extLst>
                  <a:ext uri="{FF2B5EF4-FFF2-40B4-BE49-F238E27FC236}">
                    <a16:creationId xmlns:a16="http://schemas.microsoft.com/office/drawing/2014/main" id="{EBC19C33-E09D-ED78-A4FF-D052F08349AC}"/>
                  </a:ext>
                </a:extLst>
              </p:cNvPr>
              <p:cNvPicPr/>
              <p:nvPr/>
            </p:nvPicPr>
            <p:blipFill>
              <a:blip r:embed="rId47"/>
              <a:stretch>
                <a:fillRect/>
              </a:stretch>
            </p:blipFill>
            <p:spPr>
              <a:xfrm>
                <a:off x="1921375" y="5753215"/>
                <a:ext cx="180360" cy="477720"/>
              </a:xfrm>
              <a:prstGeom prst="rect">
                <a:avLst/>
              </a:prstGeom>
            </p:spPr>
          </p:pic>
        </mc:Fallback>
      </mc:AlternateContent>
      <p:grpSp>
        <p:nvGrpSpPr>
          <p:cNvPr id="83" name="Group 82">
            <a:extLst>
              <a:ext uri="{FF2B5EF4-FFF2-40B4-BE49-F238E27FC236}">
                <a16:creationId xmlns:a16="http://schemas.microsoft.com/office/drawing/2014/main" id="{F79F4195-060A-20DD-B62F-091A3285E0F0}"/>
              </a:ext>
            </a:extLst>
          </p:cNvPr>
          <p:cNvGrpSpPr/>
          <p:nvPr/>
        </p:nvGrpSpPr>
        <p:grpSpPr>
          <a:xfrm>
            <a:off x="2746135" y="391375"/>
            <a:ext cx="1143720" cy="572040"/>
            <a:chOff x="2746135" y="391375"/>
            <a:chExt cx="1143720" cy="572040"/>
          </a:xfrm>
        </p:grpSpPr>
        <mc:AlternateContent xmlns:mc="http://schemas.openxmlformats.org/markup-compatibility/2006">
          <mc:Choice xmlns:p14="http://schemas.microsoft.com/office/powerpoint/2010/main" Requires="p14">
            <p:contentPart p14:bwMode="auto" r:id="rId48">
              <p14:nvContentPartPr>
                <p14:cNvPr id="45" name="Ink 44">
                  <a:extLst>
                    <a:ext uri="{FF2B5EF4-FFF2-40B4-BE49-F238E27FC236}">
                      <a16:creationId xmlns:a16="http://schemas.microsoft.com/office/drawing/2014/main" id="{18C4FA65-A92F-63D2-BD2E-1025A7366E51}"/>
                    </a:ext>
                  </a:extLst>
                </p14:cNvPr>
                <p14:cNvContentPartPr/>
                <p14:nvPr/>
              </p14:nvContentPartPr>
              <p14:xfrm>
                <a:off x="2778895" y="710335"/>
                <a:ext cx="67680" cy="136440"/>
              </p14:xfrm>
            </p:contentPart>
          </mc:Choice>
          <mc:Fallback>
            <p:pic>
              <p:nvPicPr>
                <p:cNvPr id="45" name="Ink 44">
                  <a:extLst>
                    <a:ext uri="{FF2B5EF4-FFF2-40B4-BE49-F238E27FC236}">
                      <a16:creationId xmlns:a16="http://schemas.microsoft.com/office/drawing/2014/main" id="{18C4FA65-A92F-63D2-BD2E-1025A7366E51}"/>
                    </a:ext>
                  </a:extLst>
                </p:cNvPr>
                <p:cNvPicPr/>
                <p:nvPr/>
              </p:nvPicPr>
              <p:blipFill>
                <a:blip r:embed="rId49"/>
                <a:stretch>
                  <a:fillRect/>
                </a:stretch>
              </p:blipFill>
              <p:spPr>
                <a:xfrm>
                  <a:off x="2770255" y="701335"/>
                  <a:ext cx="85320" cy="1540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6" name="Ink 45">
                  <a:extLst>
                    <a:ext uri="{FF2B5EF4-FFF2-40B4-BE49-F238E27FC236}">
                      <a16:creationId xmlns:a16="http://schemas.microsoft.com/office/drawing/2014/main" id="{D7D70324-D459-F53F-3853-B97F0992541E}"/>
                    </a:ext>
                  </a:extLst>
                </p14:cNvPr>
                <p14:cNvContentPartPr/>
                <p14:nvPr/>
              </p14:nvContentPartPr>
              <p14:xfrm>
                <a:off x="2746135" y="643735"/>
                <a:ext cx="122760" cy="112320"/>
              </p14:xfrm>
            </p:contentPart>
          </mc:Choice>
          <mc:Fallback>
            <p:pic>
              <p:nvPicPr>
                <p:cNvPr id="46" name="Ink 45">
                  <a:extLst>
                    <a:ext uri="{FF2B5EF4-FFF2-40B4-BE49-F238E27FC236}">
                      <a16:creationId xmlns:a16="http://schemas.microsoft.com/office/drawing/2014/main" id="{D7D70324-D459-F53F-3853-B97F0992541E}"/>
                    </a:ext>
                  </a:extLst>
                </p:cNvPr>
                <p:cNvPicPr/>
                <p:nvPr/>
              </p:nvPicPr>
              <p:blipFill>
                <a:blip r:embed="rId51"/>
                <a:stretch>
                  <a:fillRect/>
                </a:stretch>
              </p:blipFill>
              <p:spPr>
                <a:xfrm>
                  <a:off x="2737495" y="635095"/>
                  <a:ext cx="140400"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7" name="Ink 46">
                  <a:extLst>
                    <a:ext uri="{FF2B5EF4-FFF2-40B4-BE49-F238E27FC236}">
                      <a16:creationId xmlns:a16="http://schemas.microsoft.com/office/drawing/2014/main" id="{ABC04EE6-980A-1F35-0B2C-1D61B4D9F2BC}"/>
                    </a:ext>
                  </a:extLst>
                </p14:cNvPr>
                <p14:cNvContentPartPr/>
                <p14:nvPr/>
              </p14:nvContentPartPr>
              <p14:xfrm>
                <a:off x="2815975" y="642295"/>
                <a:ext cx="183240" cy="139680"/>
              </p14:xfrm>
            </p:contentPart>
          </mc:Choice>
          <mc:Fallback>
            <p:pic>
              <p:nvPicPr>
                <p:cNvPr id="47" name="Ink 46">
                  <a:extLst>
                    <a:ext uri="{FF2B5EF4-FFF2-40B4-BE49-F238E27FC236}">
                      <a16:creationId xmlns:a16="http://schemas.microsoft.com/office/drawing/2014/main" id="{ABC04EE6-980A-1F35-0B2C-1D61B4D9F2BC}"/>
                    </a:ext>
                  </a:extLst>
                </p:cNvPr>
                <p:cNvPicPr/>
                <p:nvPr/>
              </p:nvPicPr>
              <p:blipFill>
                <a:blip r:embed="rId53"/>
                <a:stretch>
                  <a:fillRect/>
                </a:stretch>
              </p:blipFill>
              <p:spPr>
                <a:xfrm>
                  <a:off x="2807335" y="633295"/>
                  <a:ext cx="200880" cy="1573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8" name="Ink 47">
                  <a:extLst>
                    <a:ext uri="{FF2B5EF4-FFF2-40B4-BE49-F238E27FC236}">
                      <a16:creationId xmlns:a16="http://schemas.microsoft.com/office/drawing/2014/main" id="{A9B3F6BB-2F2E-ACDF-D9AC-E9AFF6BA463B}"/>
                    </a:ext>
                  </a:extLst>
                </p14:cNvPr>
                <p14:cNvContentPartPr/>
                <p14:nvPr/>
              </p14:nvContentPartPr>
              <p14:xfrm>
                <a:off x="3042415" y="600175"/>
                <a:ext cx="79560" cy="86760"/>
              </p14:xfrm>
            </p:contentPart>
          </mc:Choice>
          <mc:Fallback>
            <p:pic>
              <p:nvPicPr>
                <p:cNvPr id="48" name="Ink 47">
                  <a:extLst>
                    <a:ext uri="{FF2B5EF4-FFF2-40B4-BE49-F238E27FC236}">
                      <a16:creationId xmlns:a16="http://schemas.microsoft.com/office/drawing/2014/main" id="{A9B3F6BB-2F2E-ACDF-D9AC-E9AFF6BA463B}"/>
                    </a:ext>
                  </a:extLst>
                </p:cNvPr>
                <p:cNvPicPr/>
                <p:nvPr/>
              </p:nvPicPr>
              <p:blipFill>
                <a:blip r:embed="rId55"/>
                <a:stretch>
                  <a:fillRect/>
                </a:stretch>
              </p:blipFill>
              <p:spPr>
                <a:xfrm>
                  <a:off x="3033415" y="591535"/>
                  <a:ext cx="9720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9" name="Ink 48">
                  <a:extLst>
                    <a:ext uri="{FF2B5EF4-FFF2-40B4-BE49-F238E27FC236}">
                      <a16:creationId xmlns:a16="http://schemas.microsoft.com/office/drawing/2014/main" id="{C723B4BF-8743-C516-AC14-E9CC10D2F079}"/>
                    </a:ext>
                  </a:extLst>
                </p14:cNvPr>
                <p14:cNvContentPartPr/>
                <p14:nvPr/>
              </p14:nvContentPartPr>
              <p14:xfrm>
                <a:off x="3118015" y="576415"/>
                <a:ext cx="102600" cy="172080"/>
              </p14:xfrm>
            </p:contentPart>
          </mc:Choice>
          <mc:Fallback>
            <p:pic>
              <p:nvPicPr>
                <p:cNvPr id="49" name="Ink 48">
                  <a:extLst>
                    <a:ext uri="{FF2B5EF4-FFF2-40B4-BE49-F238E27FC236}">
                      <a16:creationId xmlns:a16="http://schemas.microsoft.com/office/drawing/2014/main" id="{C723B4BF-8743-C516-AC14-E9CC10D2F079}"/>
                    </a:ext>
                  </a:extLst>
                </p:cNvPr>
                <p:cNvPicPr/>
                <p:nvPr/>
              </p:nvPicPr>
              <p:blipFill>
                <a:blip r:embed="rId57"/>
                <a:stretch>
                  <a:fillRect/>
                </a:stretch>
              </p:blipFill>
              <p:spPr>
                <a:xfrm>
                  <a:off x="3109375" y="567775"/>
                  <a:ext cx="120240" cy="1897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0" name="Ink 49">
                  <a:extLst>
                    <a:ext uri="{FF2B5EF4-FFF2-40B4-BE49-F238E27FC236}">
                      <a16:creationId xmlns:a16="http://schemas.microsoft.com/office/drawing/2014/main" id="{63ABAA2C-F940-5DB2-9D5E-DBAC450C65B9}"/>
                    </a:ext>
                  </a:extLst>
                </p14:cNvPr>
                <p14:cNvContentPartPr/>
                <p14:nvPr/>
              </p14:nvContentPartPr>
              <p14:xfrm>
                <a:off x="3192895" y="530335"/>
                <a:ext cx="163080" cy="95040"/>
              </p14:xfrm>
            </p:contentPart>
          </mc:Choice>
          <mc:Fallback>
            <p:pic>
              <p:nvPicPr>
                <p:cNvPr id="50" name="Ink 49">
                  <a:extLst>
                    <a:ext uri="{FF2B5EF4-FFF2-40B4-BE49-F238E27FC236}">
                      <a16:creationId xmlns:a16="http://schemas.microsoft.com/office/drawing/2014/main" id="{63ABAA2C-F940-5DB2-9D5E-DBAC450C65B9}"/>
                    </a:ext>
                  </a:extLst>
                </p:cNvPr>
                <p:cNvPicPr/>
                <p:nvPr/>
              </p:nvPicPr>
              <p:blipFill>
                <a:blip r:embed="rId59"/>
                <a:stretch>
                  <a:fillRect/>
                </a:stretch>
              </p:blipFill>
              <p:spPr>
                <a:xfrm>
                  <a:off x="3184255" y="521695"/>
                  <a:ext cx="18072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1" name="Ink 50">
                  <a:extLst>
                    <a:ext uri="{FF2B5EF4-FFF2-40B4-BE49-F238E27FC236}">
                      <a16:creationId xmlns:a16="http://schemas.microsoft.com/office/drawing/2014/main" id="{C5B19595-1934-B2D9-A72B-7CBE55EC80D1}"/>
                    </a:ext>
                  </a:extLst>
                </p14:cNvPr>
                <p14:cNvContentPartPr/>
                <p14:nvPr/>
              </p14:nvContentPartPr>
              <p14:xfrm>
                <a:off x="3372895" y="391375"/>
                <a:ext cx="223560" cy="145080"/>
              </p14:xfrm>
            </p:contentPart>
          </mc:Choice>
          <mc:Fallback>
            <p:pic>
              <p:nvPicPr>
                <p:cNvPr id="51" name="Ink 50">
                  <a:extLst>
                    <a:ext uri="{FF2B5EF4-FFF2-40B4-BE49-F238E27FC236}">
                      <a16:creationId xmlns:a16="http://schemas.microsoft.com/office/drawing/2014/main" id="{C5B19595-1934-B2D9-A72B-7CBE55EC80D1}"/>
                    </a:ext>
                  </a:extLst>
                </p:cNvPr>
                <p:cNvPicPr/>
                <p:nvPr/>
              </p:nvPicPr>
              <p:blipFill>
                <a:blip r:embed="rId61"/>
                <a:stretch>
                  <a:fillRect/>
                </a:stretch>
              </p:blipFill>
              <p:spPr>
                <a:xfrm>
                  <a:off x="3364255" y="382375"/>
                  <a:ext cx="24120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2" name="Ink 51">
                  <a:extLst>
                    <a:ext uri="{FF2B5EF4-FFF2-40B4-BE49-F238E27FC236}">
                      <a16:creationId xmlns:a16="http://schemas.microsoft.com/office/drawing/2014/main" id="{8897D2E7-3D33-72CD-276D-DDE6536BE88D}"/>
                    </a:ext>
                  </a:extLst>
                </p14:cNvPr>
                <p14:cNvContentPartPr/>
                <p14:nvPr/>
              </p14:nvContentPartPr>
              <p14:xfrm>
                <a:off x="3505735" y="403975"/>
                <a:ext cx="106200" cy="48240"/>
              </p14:xfrm>
            </p:contentPart>
          </mc:Choice>
          <mc:Fallback>
            <p:pic>
              <p:nvPicPr>
                <p:cNvPr id="52" name="Ink 51">
                  <a:extLst>
                    <a:ext uri="{FF2B5EF4-FFF2-40B4-BE49-F238E27FC236}">
                      <a16:creationId xmlns:a16="http://schemas.microsoft.com/office/drawing/2014/main" id="{8897D2E7-3D33-72CD-276D-DDE6536BE88D}"/>
                    </a:ext>
                  </a:extLst>
                </p:cNvPr>
                <p:cNvPicPr/>
                <p:nvPr/>
              </p:nvPicPr>
              <p:blipFill>
                <a:blip r:embed="rId63"/>
                <a:stretch>
                  <a:fillRect/>
                </a:stretch>
              </p:blipFill>
              <p:spPr>
                <a:xfrm>
                  <a:off x="3497095" y="394975"/>
                  <a:ext cx="123840" cy="658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4" name="Ink 53">
                  <a:extLst>
                    <a:ext uri="{FF2B5EF4-FFF2-40B4-BE49-F238E27FC236}">
                      <a16:creationId xmlns:a16="http://schemas.microsoft.com/office/drawing/2014/main" id="{519E18FD-78A9-A3E0-DD86-5B16B74EC630}"/>
                    </a:ext>
                  </a:extLst>
                </p14:cNvPr>
                <p14:cNvContentPartPr/>
                <p14:nvPr/>
              </p14:nvContentPartPr>
              <p14:xfrm>
                <a:off x="3148615" y="890335"/>
                <a:ext cx="49680" cy="73080"/>
              </p14:xfrm>
            </p:contentPart>
          </mc:Choice>
          <mc:Fallback>
            <p:pic>
              <p:nvPicPr>
                <p:cNvPr id="54" name="Ink 53">
                  <a:extLst>
                    <a:ext uri="{FF2B5EF4-FFF2-40B4-BE49-F238E27FC236}">
                      <a16:creationId xmlns:a16="http://schemas.microsoft.com/office/drawing/2014/main" id="{519E18FD-78A9-A3E0-DD86-5B16B74EC630}"/>
                    </a:ext>
                  </a:extLst>
                </p:cNvPr>
                <p:cNvPicPr/>
                <p:nvPr/>
              </p:nvPicPr>
              <p:blipFill>
                <a:blip r:embed="rId65"/>
                <a:stretch>
                  <a:fillRect/>
                </a:stretch>
              </p:blipFill>
              <p:spPr>
                <a:xfrm>
                  <a:off x="3139975" y="881335"/>
                  <a:ext cx="67320" cy="907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5" name="Ink 54">
                  <a:extLst>
                    <a:ext uri="{FF2B5EF4-FFF2-40B4-BE49-F238E27FC236}">
                      <a16:creationId xmlns:a16="http://schemas.microsoft.com/office/drawing/2014/main" id="{84B74107-C7F3-01D8-DD8F-E3D16D2376DE}"/>
                    </a:ext>
                  </a:extLst>
                </p14:cNvPr>
                <p14:cNvContentPartPr/>
                <p14:nvPr/>
              </p14:nvContentPartPr>
              <p14:xfrm>
                <a:off x="3214495" y="865495"/>
                <a:ext cx="76680" cy="64800"/>
              </p14:xfrm>
            </p:contentPart>
          </mc:Choice>
          <mc:Fallback>
            <p:pic>
              <p:nvPicPr>
                <p:cNvPr id="55" name="Ink 54">
                  <a:extLst>
                    <a:ext uri="{FF2B5EF4-FFF2-40B4-BE49-F238E27FC236}">
                      <a16:creationId xmlns:a16="http://schemas.microsoft.com/office/drawing/2014/main" id="{84B74107-C7F3-01D8-DD8F-E3D16D2376DE}"/>
                    </a:ext>
                  </a:extLst>
                </p:cNvPr>
                <p:cNvPicPr/>
                <p:nvPr/>
              </p:nvPicPr>
              <p:blipFill>
                <a:blip r:embed="rId67"/>
                <a:stretch>
                  <a:fillRect/>
                </a:stretch>
              </p:blipFill>
              <p:spPr>
                <a:xfrm>
                  <a:off x="3205855" y="856855"/>
                  <a:ext cx="94320" cy="8244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6" name="Ink 55">
                  <a:extLst>
                    <a:ext uri="{FF2B5EF4-FFF2-40B4-BE49-F238E27FC236}">
                      <a16:creationId xmlns:a16="http://schemas.microsoft.com/office/drawing/2014/main" id="{EAB83DA5-15BA-79D1-F3EF-9863B2144C56}"/>
                    </a:ext>
                  </a:extLst>
                </p14:cNvPr>
                <p14:cNvContentPartPr/>
                <p14:nvPr/>
              </p14:nvContentPartPr>
              <p14:xfrm>
                <a:off x="3303415" y="797455"/>
                <a:ext cx="81360" cy="75600"/>
              </p14:xfrm>
            </p:contentPart>
          </mc:Choice>
          <mc:Fallback>
            <p:pic>
              <p:nvPicPr>
                <p:cNvPr id="56" name="Ink 55">
                  <a:extLst>
                    <a:ext uri="{FF2B5EF4-FFF2-40B4-BE49-F238E27FC236}">
                      <a16:creationId xmlns:a16="http://schemas.microsoft.com/office/drawing/2014/main" id="{EAB83DA5-15BA-79D1-F3EF-9863B2144C56}"/>
                    </a:ext>
                  </a:extLst>
                </p:cNvPr>
                <p:cNvPicPr/>
                <p:nvPr/>
              </p:nvPicPr>
              <p:blipFill>
                <a:blip r:embed="rId69"/>
                <a:stretch>
                  <a:fillRect/>
                </a:stretch>
              </p:blipFill>
              <p:spPr>
                <a:xfrm>
                  <a:off x="3294775" y="788815"/>
                  <a:ext cx="99000" cy="9324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7" name="Ink 56">
                  <a:extLst>
                    <a:ext uri="{FF2B5EF4-FFF2-40B4-BE49-F238E27FC236}">
                      <a16:creationId xmlns:a16="http://schemas.microsoft.com/office/drawing/2014/main" id="{823391BC-BD6B-1E22-F72E-9AE69A82057D}"/>
                    </a:ext>
                  </a:extLst>
                </p14:cNvPr>
                <p14:cNvContentPartPr/>
                <p14:nvPr/>
              </p14:nvContentPartPr>
              <p14:xfrm>
                <a:off x="3447415" y="695575"/>
                <a:ext cx="116280" cy="128520"/>
              </p14:xfrm>
            </p:contentPart>
          </mc:Choice>
          <mc:Fallback>
            <p:pic>
              <p:nvPicPr>
                <p:cNvPr id="57" name="Ink 56">
                  <a:extLst>
                    <a:ext uri="{FF2B5EF4-FFF2-40B4-BE49-F238E27FC236}">
                      <a16:creationId xmlns:a16="http://schemas.microsoft.com/office/drawing/2014/main" id="{823391BC-BD6B-1E22-F72E-9AE69A82057D}"/>
                    </a:ext>
                  </a:extLst>
                </p:cNvPr>
                <p:cNvPicPr/>
                <p:nvPr/>
              </p:nvPicPr>
              <p:blipFill>
                <a:blip r:embed="rId71"/>
                <a:stretch>
                  <a:fillRect/>
                </a:stretch>
              </p:blipFill>
              <p:spPr>
                <a:xfrm>
                  <a:off x="3438775" y="686575"/>
                  <a:ext cx="13392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8" name="Ink 57">
                  <a:extLst>
                    <a:ext uri="{FF2B5EF4-FFF2-40B4-BE49-F238E27FC236}">
                      <a16:creationId xmlns:a16="http://schemas.microsoft.com/office/drawing/2014/main" id="{6559207F-E660-A036-8BEF-7D53B28C8AEA}"/>
                    </a:ext>
                  </a:extLst>
                </p14:cNvPr>
                <p14:cNvContentPartPr/>
                <p14:nvPr/>
              </p14:nvContentPartPr>
              <p14:xfrm>
                <a:off x="3521215" y="745255"/>
                <a:ext cx="73440" cy="77760"/>
              </p14:xfrm>
            </p:contentPart>
          </mc:Choice>
          <mc:Fallback>
            <p:pic>
              <p:nvPicPr>
                <p:cNvPr id="58" name="Ink 57">
                  <a:extLst>
                    <a:ext uri="{FF2B5EF4-FFF2-40B4-BE49-F238E27FC236}">
                      <a16:creationId xmlns:a16="http://schemas.microsoft.com/office/drawing/2014/main" id="{6559207F-E660-A036-8BEF-7D53B28C8AEA}"/>
                    </a:ext>
                  </a:extLst>
                </p:cNvPr>
                <p:cNvPicPr/>
                <p:nvPr/>
              </p:nvPicPr>
              <p:blipFill>
                <a:blip r:embed="rId73"/>
                <a:stretch>
                  <a:fillRect/>
                </a:stretch>
              </p:blipFill>
              <p:spPr>
                <a:xfrm>
                  <a:off x="3512215" y="736255"/>
                  <a:ext cx="9108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9" name="Ink 58">
                  <a:extLst>
                    <a:ext uri="{FF2B5EF4-FFF2-40B4-BE49-F238E27FC236}">
                      <a16:creationId xmlns:a16="http://schemas.microsoft.com/office/drawing/2014/main" id="{553FA5B1-881A-4084-EF54-71058D044CDA}"/>
                    </a:ext>
                  </a:extLst>
                </p14:cNvPr>
                <p14:cNvContentPartPr/>
                <p14:nvPr/>
              </p14:nvContentPartPr>
              <p14:xfrm>
                <a:off x="3609415" y="689815"/>
                <a:ext cx="100440" cy="97920"/>
              </p14:xfrm>
            </p:contentPart>
          </mc:Choice>
          <mc:Fallback>
            <p:pic>
              <p:nvPicPr>
                <p:cNvPr id="59" name="Ink 58">
                  <a:extLst>
                    <a:ext uri="{FF2B5EF4-FFF2-40B4-BE49-F238E27FC236}">
                      <a16:creationId xmlns:a16="http://schemas.microsoft.com/office/drawing/2014/main" id="{553FA5B1-881A-4084-EF54-71058D044CDA}"/>
                    </a:ext>
                  </a:extLst>
                </p:cNvPr>
                <p:cNvPicPr/>
                <p:nvPr/>
              </p:nvPicPr>
              <p:blipFill>
                <a:blip r:embed="rId75"/>
                <a:stretch>
                  <a:fillRect/>
                </a:stretch>
              </p:blipFill>
              <p:spPr>
                <a:xfrm>
                  <a:off x="3600775" y="681175"/>
                  <a:ext cx="11808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0" name="Ink 59">
                  <a:extLst>
                    <a:ext uri="{FF2B5EF4-FFF2-40B4-BE49-F238E27FC236}">
                      <a16:creationId xmlns:a16="http://schemas.microsoft.com/office/drawing/2014/main" id="{A7376FC5-6031-9CEB-79B9-0A84B49DCC76}"/>
                    </a:ext>
                  </a:extLst>
                </p14:cNvPr>
                <p14:cNvContentPartPr/>
                <p14:nvPr/>
              </p14:nvContentPartPr>
              <p14:xfrm>
                <a:off x="3712735" y="553735"/>
                <a:ext cx="177120" cy="184320"/>
              </p14:xfrm>
            </p:contentPart>
          </mc:Choice>
          <mc:Fallback>
            <p:pic>
              <p:nvPicPr>
                <p:cNvPr id="60" name="Ink 59">
                  <a:extLst>
                    <a:ext uri="{FF2B5EF4-FFF2-40B4-BE49-F238E27FC236}">
                      <a16:creationId xmlns:a16="http://schemas.microsoft.com/office/drawing/2014/main" id="{A7376FC5-6031-9CEB-79B9-0A84B49DCC76}"/>
                    </a:ext>
                  </a:extLst>
                </p:cNvPr>
                <p:cNvPicPr/>
                <p:nvPr/>
              </p:nvPicPr>
              <p:blipFill>
                <a:blip r:embed="rId77"/>
                <a:stretch>
                  <a:fillRect/>
                </a:stretch>
              </p:blipFill>
              <p:spPr>
                <a:xfrm>
                  <a:off x="3703735" y="544735"/>
                  <a:ext cx="194760" cy="2019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81" name="Ink 80">
                  <a:extLst>
                    <a:ext uri="{FF2B5EF4-FFF2-40B4-BE49-F238E27FC236}">
                      <a16:creationId xmlns:a16="http://schemas.microsoft.com/office/drawing/2014/main" id="{A85FAF44-1C04-E4B1-0C6E-BA6D0319412F}"/>
                    </a:ext>
                  </a:extLst>
                </p14:cNvPr>
                <p14:cNvContentPartPr/>
                <p14:nvPr/>
              </p14:nvContentPartPr>
              <p14:xfrm>
                <a:off x="3019015" y="475975"/>
                <a:ext cx="527760" cy="363240"/>
              </p14:xfrm>
            </p:contentPart>
          </mc:Choice>
          <mc:Fallback>
            <p:pic>
              <p:nvPicPr>
                <p:cNvPr id="81" name="Ink 80">
                  <a:extLst>
                    <a:ext uri="{FF2B5EF4-FFF2-40B4-BE49-F238E27FC236}">
                      <a16:creationId xmlns:a16="http://schemas.microsoft.com/office/drawing/2014/main" id="{A85FAF44-1C04-E4B1-0C6E-BA6D0319412F}"/>
                    </a:ext>
                  </a:extLst>
                </p:cNvPr>
                <p:cNvPicPr/>
                <p:nvPr/>
              </p:nvPicPr>
              <p:blipFill>
                <a:blip r:embed="rId79"/>
                <a:stretch>
                  <a:fillRect/>
                </a:stretch>
              </p:blipFill>
              <p:spPr>
                <a:xfrm>
                  <a:off x="3010015" y="467335"/>
                  <a:ext cx="545400" cy="38088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82" name="Ink 81">
                  <a:extLst>
                    <a:ext uri="{FF2B5EF4-FFF2-40B4-BE49-F238E27FC236}">
                      <a16:creationId xmlns:a16="http://schemas.microsoft.com/office/drawing/2014/main" id="{813BE099-846E-AB5C-7060-6FCA897CA8FF}"/>
                    </a:ext>
                  </a:extLst>
                </p14:cNvPr>
                <p14:cNvContentPartPr/>
                <p14:nvPr/>
              </p14:nvContentPartPr>
              <p14:xfrm>
                <a:off x="3405655" y="798895"/>
                <a:ext cx="256680" cy="118440"/>
              </p14:xfrm>
            </p:contentPart>
          </mc:Choice>
          <mc:Fallback>
            <p:pic>
              <p:nvPicPr>
                <p:cNvPr id="82" name="Ink 81">
                  <a:extLst>
                    <a:ext uri="{FF2B5EF4-FFF2-40B4-BE49-F238E27FC236}">
                      <a16:creationId xmlns:a16="http://schemas.microsoft.com/office/drawing/2014/main" id="{813BE099-846E-AB5C-7060-6FCA897CA8FF}"/>
                    </a:ext>
                  </a:extLst>
                </p:cNvPr>
                <p:cNvPicPr/>
                <p:nvPr/>
              </p:nvPicPr>
              <p:blipFill>
                <a:blip r:embed="rId81"/>
                <a:stretch>
                  <a:fillRect/>
                </a:stretch>
              </p:blipFill>
              <p:spPr>
                <a:xfrm>
                  <a:off x="3396655" y="789895"/>
                  <a:ext cx="274320" cy="136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2">
            <p14:nvContentPartPr>
              <p14:cNvPr id="79" name="Ink 78">
                <a:extLst>
                  <a:ext uri="{FF2B5EF4-FFF2-40B4-BE49-F238E27FC236}">
                    <a16:creationId xmlns:a16="http://schemas.microsoft.com/office/drawing/2014/main" id="{14B7CA2A-764E-192C-2FAA-AB8155FE07EA}"/>
                  </a:ext>
                </a:extLst>
              </p14:cNvPr>
              <p14:cNvContentPartPr/>
              <p14:nvPr/>
            </p14:nvContentPartPr>
            <p14:xfrm>
              <a:off x="3068335" y="5493295"/>
              <a:ext cx="199800" cy="474840"/>
            </p14:xfrm>
          </p:contentPart>
        </mc:Choice>
        <mc:Fallback>
          <p:pic>
            <p:nvPicPr>
              <p:cNvPr id="79" name="Ink 78">
                <a:extLst>
                  <a:ext uri="{FF2B5EF4-FFF2-40B4-BE49-F238E27FC236}">
                    <a16:creationId xmlns:a16="http://schemas.microsoft.com/office/drawing/2014/main" id="{14B7CA2A-764E-192C-2FAA-AB8155FE07EA}"/>
                  </a:ext>
                </a:extLst>
              </p:cNvPr>
              <p:cNvPicPr/>
              <p:nvPr/>
            </p:nvPicPr>
            <p:blipFill>
              <a:blip r:embed="rId83"/>
              <a:stretch>
                <a:fillRect/>
              </a:stretch>
            </p:blipFill>
            <p:spPr>
              <a:xfrm>
                <a:off x="3059695" y="5484655"/>
                <a:ext cx="217440" cy="49248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80" name="Ink 79">
                <a:extLst>
                  <a:ext uri="{FF2B5EF4-FFF2-40B4-BE49-F238E27FC236}">
                    <a16:creationId xmlns:a16="http://schemas.microsoft.com/office/drawing/2014/main" id="{E0E931DE-E010-7EDF-18AA-8274922279F6}"/>
                  </a:ext>
                </a:extLst>
              </p14:cNvPr>
              <p14:cNvContentPartPr/>
              <p14:nvPr/>
            </p14:nvContentPartPr>
            <p14:xfrm>
              <a:off x="3599695" y="5742055"/>
              <a:ext cx="149040" cy="481320"/>
            </p14:xfrm>
          </p:contentPart>
        </mc:Choice>
        <mc:Fallback>
          <p:pic>
            <p:nvPicPr>
              <p:cNvPr id="80" name="Ink 79">
                <a:extLst>
                  <a:ext uri="{FF2B5EF4-FFF2-40B4-BE49-F238E27FC236}">
                    <a16:creationId xmlns:a16="http://schemas.microsoft.com/office/drawing/2014/main" id="{E0E931DE-E010-7EDF-18AA-8274922279F6}"/>
                  </a:ext>
                </a:extLst>
              </p:cNvPr>
              <p:cNvPicPr/>
              <p:nvPr/>
            </p:nvPicPr>
            <p:blipFill>
              <a:blip r:embed="rId85"/>
              <a:stretch>
                <a:fillRect/>
              </a:stretch>
            </p:blipFill>
            <p:spPr>
              <a:xfrm>
                <a:off x="3590695" y="5733055"/>
                <a:ext cx="166680" cy="49896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84" name="Ink 83">
                <a:extLst>
                  <a:ext uri="{FF2B5EF4-FFF2-40B4-BE49-F238E27FC236}">
                    <a16:creationId xmlns:a16="http://schemas.microsoft.com/office/drawing/2014/main" id="{BFC38478-7D75-B23C-F66C-B57B294796F4}"/>
                  </a:ext>
                </a:extLst>
              </p14:cNvPr>
              <p14:cNvContentPartPr/>
              <p14:nvPr/>
            </p14:nvContentPartPr>
            <p14:xfrm>
              <a:off x="1901215" y="5701015"/>
              <a:ext cx="622440" cy="609840"/>
            </p14:xfrm>
          </p:contentPart>
        </mc:Choice>
        <mc:Fallback>
          <p:pic>
            <p:nvPicPr>
              <p:cNvPr id="84" name="Ink 83">
                <a:extLst>
                  <a:ext uri="{FF2B5EF4-FFF2-40B4-BE49-F238E27FC236}">
                    <a16:creationId xmlns:a16="http://schemas.microsoft.com/office/drawing/2014/main" id="{BFC38478-7D75-B23C-F66C-B57B294796F4}"/>
                  </a:ext>
                </a:extLst>
              </p:cNvPr>
              <p:cNvPicPr/>
              <p:nvPr/>
            </p:nvPicPr>
            <p:blipFill>
              <a:blip r:embed="rId87"/>
              <a:stretch>
                <a:fillRect/>
              </a:stretch>
            </p:blipFill>
            <p:spPr>
              <a:xfrm>
                <a:off x="1892575" y="5692015"/>
                <a:ext cx="640080" cy="62748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85" name="Ink 84">
                <a:extLst>
                  <a:ext uri="{FF2B5EF4-FFF2-40B4-BE49-F238E27FC236}">
                    <a16:creationId xmlns:a16="http://schemas.microsoft.com/office/drawing/2014/main" id="{6EBB5683-4895-92E8-1B75-CF43C1F73B96}"/>
                  </a:ext>
                </a:extLst>
              </p14:cNvPr>
              <p14:cNvContentPartPr/>
              <p14:nvPr/>
            </p14:nvContentPartPr>
            <p14:xfrm>
              <a:off x="2807695" y="5430295"/>
              <a:ext cx="442440" cy="604440"/>
            </p14:xfrm>
          </p:contentPart>
        </mc:Choice>
        <mc:Fallback>
          <p:pic>
            <p:nvPicPr>
              <p:cNvPr id="85" name="Ink 84">
                <a:extLst>
                  <a:ext uri="{FF2B5EF4-FFF2-40B4-BE49-F238E27FC236}">
                    <a16:creationId xmlns:a16="http://schemas.microsoft.com/office/drawing/2014/main" id="{6EBB5683-4895-92E8-1B75-CF43C1F73B96}"/>
                  </a:ext>
                </a:extLst>
              </p:cNvPr>
              <p:cNvPicPr/>
              <p:nvPr/>
            </p:nvPicPr>
            <p:blipFill>
              <a:blip r:embed="rId89"/>
              <a:stretch>
                <a:fillRect/>
              </a:stretch>
            </p:blipFill>
            <p:spPr>
              <a:xfrm>
                <a:off x="2798695" y="5421655"/>
                <a:ext cx="460080" cy="62208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86" name="Ink 85">
                <a:extLst>
                  <a:ext uri="{FF2B5EF4-FFF2-40B4-BE49-F238E27FC236}">
                    <a16:creationId xmlns:a16="http://schemas.microsoft.com/office/drawing/2014/main" id="{20AFD26F-3D08-328B-1E01-D01696DADFB3}"/>
                  </a:ext>
                </a:extLst>
              </p14:cNvPr>
              <p14:cNvContentPartPr/>
              <p14:nvPr/>
            </p14:nvContentPartPr>
            <p14:xfrm>
              <a:off x="3354895" y="5568535"/>
              <a:ext cx="455040" cy="617400"/>
            </p14:xfrm>
          </p:contentPart>
        </mc:Choice>
        <mc:Fallback>
          <p:pic>
            <p:nvPicPr>
              <p:cNvPr id="86" name="Ink 85">
                <a:extLst>
                  <a:ext uri="{FF2B5EF4-FFF2-40B4-BE49-F238E27FC236}">
                    <a16:creationId xmlns:a16="http://schemas.microsoft.com/office/drawing/2014/main" id="{20AFD26F-3D08-328B-1E01-D01696DADFB3}"/>
                  </a:ext>
                </a:extLst>
              </p:cNvPr>
              <p:cNvPicPr/>
              <p:nvPr/>
            </p:nvPicPr>
            <p:blipFill>
              <a:blip r:embed="rId91"/>
              <a:stretch>
                <a:fillRect/>
              </a:stretch>
            </p:blipFill>
            <p:spPr>
              <a:xfrm>
                <a:off x="3345895" y="5559535"/>
                <a:ext cx="472680" cy="63504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88" name="Ink 87">
                <a:extLst>
                  <a:ext uri="{FF2B5EF4-FFF2-40B4-BE49-F238E27FC236}">
                    <a16:creationId xmlns:a16="http://schemas.microsoft.com/office/drawing/2014/main" id="{D5E6D2B8-C2C6-5CE5-FDAF-39C30F99BB63}"/>
                  </a:ext>
                </a:extLst>
              </p14:cNvPr>
              <p14:cNvContentPartPr/>
              <p14:nvPr/>
            </p14:nvContentPartPr>
            <p14:xfrm>
              <a:off x="3649375" y="6113215"/>
              <a:ext cx="219240" cy="420840"/>
            </p14:xfrm>
          </p:contentPart>
        </mc:Choice>
        <mc:Fallback>
          <p:pic>
            <p:nvPicPr>
              <p:cNvPr id="88" name="Ink 87">
                <a:extLst>
                  <a:ext uri="{FF2B5EF4-FFF2-40B4-BE49-F238E27FC236}">
                    <a16:creationId xmlns:a16="http://schemas.microsoft.com/office/drawing/2014/main" id="{D5E6D2B8-C2C6-5CE5-FDAF-39C30F99BB63}"/>
                  </a:ext>
                </a:extLst>
              </p:cNvPr>
              <p:cNvPicPr/>
              <p:nvPr/>
            </p:nvPicPr>
            <p:blipFill>
              <a:blip r:embed="rId93"/>
              <a:stretch>
                <a:fillRect/>
              </a:stretch>
            </p:blipFill>
            <p:spPr>
              <a:xfrm>
                <a:off x="3640375" y="6104215"/>
                <a:ext cx="236880" cy="43848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90" name="Ink 89">
                <a:extLst>
                  <a:ext uri="{FF2B5EF4-FFF2-40B4-BE49-F238E27FC236}">
                    <a16:creationId xmlns:a16="http://schemas.microsoft.com/office/drawing/2014/main" id="{1FB1025F-D888-825B-78F4-393DE6811167}"/>
                  </a:ext>
                </a:extLst>
              </p14:cNvPr>
              <p14:cNvContentPartPr/>
              <p14:nvPr/>
            </p14:nvContentPartPr>
            <p14:xfrm>
              <a:off x="3837295" y="6739975"/>
              <a:ext cx="26640" cy="45360"/>
            </p14:xfrm>
          </p:contentPart>
        </mc:Choice>
        <mc:Fallback>
          <p:pic>
            <p:nvPicPr>
              <p:cNvPr id="90" name="Ink 89">
                <a:extLst>
                  <a:ext uri="{FF2B5EF4-FFF2-40B4-BE49-F238E27FC236}">
                    <a16:creationId xmlns:a16="http://schemas.microsoft.com/office/drawing/2014/main" id="{1FB1025F-D888-825B-78F4-393DE6811167}"/>
                  </a:ext>
                </a:extLst>
              </p:cNvPr>
              <p:cNvPicPr/>
              <p:nvPr/>
            </p:nvPicPr>
            <p:blipFill>
              <a:blip r:embed="rId95"/>
              <a:stretch>
                <a:fillRect/>
              </a:stretch>
            </p:blipFill>
            <p:spPr>
              <a:xfrm>
                <a:off x="3828295" y="6731335"/>
                <a:ext cx="44280" cy="630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91" name="Ink 90">
                <a:extLst>
                  <a:ext uri="{FF2B5EF4-FFF2-40B4-BE49-F238E27FC236}">
                    <a16:creationId xmlns:a16="http://schemas.microsoft.com/office/drawing/2014/main" id="{6CF1357C-3902-0230-B497-05F4AD25A763}"/>
                  </a:ext>
                </a:extLst>
              </p14:cNvPr>
              <p14:cNvContentPartPr/>
              <p14:nvPr/>
            </p14:nvContentPartPr>
            <p14:xfrm>
              <a:off x="3766735" y="6679495"/>
              <a:ext cx="11880" cy="5040"/>
            </p14:xfrm>
          </p:contentPart>
        </mc:Choice>
        <mc:Fallback>
          <p:pic>
            <p:nvPicPr>
              <p:cNvPr id="91" name="Ink 90">
                <a:extLst>
                  <a:ext uri="{FF2B5EF4-FFF2-40B4-BE49-F238E27FC236}">
                    <a16:creationId xmlns:a16="http://schemas.microsoft.com/office/drawing/2014/main" id="{6CF1357C-3902-0230-B497-05F4AD25A763}"/>
                  </a:ext>
                </a:extLst>
              </p:cNvPr>
              <p:cNvPicPr/>
              <p:nvPr/>
            </p:nvPicPr>
            <p:blipFill>
              <a:blip r:embed="rId97"/>
              <a:stretch>
                <a:fillRect/>
              </a:stretch>
            </p:blipFill>
            <p:spPr>
              <a:xfrm>
                <a:off x="3757735" y="6670855"/>
                <a:ext cx="29520" cy="226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92" name="Ink 91">
                <a:extLst>
                  <a:ext uri="{FF2B5EF4-FFF2-40B4-BE49-F238E27FC236}">
                    <a16:creationId xmlns:a16="http://schemas.microsoft.com/office/drawing/2014/main" id="{5A56B260-3749-3C78-C84A-F8EC1D0046BF}"/>
                  </a:ext>
                </a:extLst>
              </p14:cNvPr>
              <p14:cNvContentPartPr/>
              <p14:nvPr/>
            </p14:nvContentPartPr>
            <p14:xfrm>
              <a:off x="3918655" y="6567535"/>
              <a:ext cx="110520" cy="149760"/>
            </p14:xfrm>
          </p:contentPart>
        </mc:Choice>
        <mc:Fallback>
          <p:pic>
            <p:nvPicPr>
              <p:cNvPr id="92" name="Ink 91">
                <a:extLst>
                  <a:ext uri="{FF2B5EF4-FFF2-40B4-BE49-F238E27FC236}">
                    <a16:creationId xmlns:a16="http://schemas.microsoft.com/office/drawing/2014/main" id="{5A56B260-3749-3C78-C84A-F8EC1D0046BF}"/>
                  </a:ext>
                </a:extLst>
              </p:cNvPr>
              <p:cNvPicPr/>
              <p:nvPr/>
            </p:nvPicPr>
            <p:blipFill>
              <a:blip r:embed="rId99"/>
              <a:stretch>
                <a:fillRect/>
              </a:stretch>
            </p:blipFill>
            <p:spPr>
              <a:xfrm>
                <a:off x="3909655" y="6558895"/>
                <a:ext cx="128160" cy="16740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93" name="Ink 92">
                <a:extLst>
                  <a:ext uri="{FF2B5EF4-FFF2-40B4-BE49-F238E27FC236}">
                    <a16:creationId xmlns:a16="http://schemas.microsoft.com/office/drawing/2014/main" id="{BBE62591-167B-CBFE-4681-484AFB21475D}"/>
                  </a:ext>
                </a:extLst>
              </p14:cNvPr>
              <p14:cNvContentPartPr/>
              <p14:nvPr/>
            </p14:nvContentPartPr>
            <p14:xfrm>
              <a:off x="4020175" y="6374575"/>
              <a:ext cx="187920" cy="230040"/>
            </p14:xfrm>
          </p:contentPart>
        </mc:Choice>
        <mc:Fallback>
          <p:pic>
            <p:nvPicPr>
              <p:cNvPr id="93" name="Ink 92">
                <a:extLst>
                  <a:ext uri="{FF2B5EF4-FFF2-40B4-BE49-F238E27FC236}">
                    <a16:creationId xmlns:a16="http://schemas.microsoft.com/office/drawing/2014/main" id="{BBE62591-167B-CBFE-4681-484AFB21475D}"/>
                  </a:ext>
                </a:extLst>
              </p:cNvPr>
              <p:cNvPicPr/>
              <p:nvPr/>
            </p:nvPicPr>
            <p:blipFill>
              <a:blip r:embed="rId101"/>
              <a:stretch>
                <a:fillRect/>
              </a:stretch>
            </p:blipFill>
            <p:spPr>
              <a:xfrm>
                <a:off x="4011175" y="6365575"/>
                <a:ext cx="205560" cy="2476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94" name="Ink 93">
                <a:extLst>
                  <a:ext uri="{FF2B5EF4-FFF2-40B4-BE49-F238E27FC236}">
                    <a16:creationId xmlns:a16="http://schemas.microsoft.com/office/drawing/2014/main" id="{56D522FF-EE06-5F17-C2ED-56D118E24BB1}"/>
                  </a:ext>
                </a:extLst>
              </p14:cNvPr>
              <p14:cNvContentPartPr/>
              <p14:nvPr/>
            </p14:nvContentPartPr>
            <p14:xfrm>
              <a:off x="4157695" y="6417775"/>
              <a:ext cx="83520" cy="38880"/>
            </p14:xfrm>
          </p:contentPart>
        </mc:Choice>
        <mc:Fallback>
          <p:pic>
            <p:nvPicPr>
              <p:cNvPr id="94" name="Ink 93">
                <a:extLst>
                  <a:ext uri="{FF2B5EF4-FFF2-40B4-BE49-F238E27FC236}">
                    <a16:creationId xmlns:a16="http://schemas.microsoft.com/office/drawing/2014/main" id="{56D522FF-EE06-5F17-C2ED-56D118E24BB1}"/>
                  </a:ext>
                </a:extLst>
              </p:cNvPr>
              <p:cNvPicPr/>
              <p:nvPr/>
            </p:nvPicPr>
            <p:blipFill>
              <a:blip r:embed="rId103"/>
              <a:stretch>
                <a:fillRect/>
              </a:stretch>
            </p:blipFill>
            <p:spPr>
              <a:xfrm>
                <a:off x="4148695" y="6409135"/>
                <a:ext cx="10116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95" name="Ink 94">
                <a:extLst>
                  <a:ext uri="{FF2B5EF4-FFF2-40B4-BE49-F238E27FC236}">
                    <a16:creationId xmlns:a16="http://schemas.microsoft.com/office/drawing/2014/main" id="{3223C325-D44D-6075-0F2E-DB142BFAF1CF}"/>
                  </a:ext>
                </a:extLst>
              </p14:cNvPr>
              <p14:cNvContentPartPr/>
              <p14:nvPr/>
            </p14:nvContentPartPr>
            <p14:xfrm>
              <a:off x="4194775" y="6344695"/>
              <a:ext cx="3240" cy="7200"/>
            </p14:xfrm>
          </p:contentPart>
        </mc:Choice>
        <mc:Fallback>
          <p:pic>
            <p:nvPicPr>
              <p:cNvPr id="95" name="Ink 94">
                <a:extLst>
                  <a:ext uri="{FF2B5EF4-FFF2-40B4-BE49-F238E27FC236}">
                    <a16:creationId xmlns:a16="http://schemas.microsoft.com/office/drawing/2014/main" id="{3223C325-D44D-6075-0F2E-DB142BFAF1CF}"/>
                  </a:ext>
                </a:extLst>
              </p:cNvPr>
              <p:cNvPicPr/>
              <p:nvPr/>
            </p:nvPicPr>
            <p:blipFill>
              <a:blip r:embed="rId105"/>
              <a:stretch>
                <a:fillRect/>
              </a:stretch>
            </p:blipFill>
            <p:spPr>
              <a:xfrm>
                <a:off x="4186135" y="6335695"/>
                <a:ext cx="2088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96" name="Ink 95">
                <a:extLst>
                  <a:ext uri="{FF2B5EF4-FFF2-40B4-BE49-F238E27FC236}">
                    <a16:creationId xmlns:a16="http://schemas.microsoft.com/office/drawing/2014/main" id="{B1C8523C-9D4F-0398-2924-11507BABBEFE}"/>
                  </a:ext>
                </a:extLst>
              </p14:cNvPr>
              <p14:cNvContentPartPr/>
              <p14:nvPr/>
            </p14:nvContentPartPr>
            <p14:xfrm>
              <a:off x="4263535" y="6176575"/>
              <a:ext cx="167040" cy="225360"/>
            </p14:xfrm>
          </p:contentPart>
        </mc:Choice>
        <mc:Fallback>
          <p:pic>
            <p:nvPicPr>
              <p:cNvPr id="96" name="Ink 95">
                <a:extLst>
                  <a:ext uri="{FF2B5EF4-FFF2-40B4-BE49-F238E27FC236}">
                    <a16:creationId xmlns:a16="http://schemas.microsoft.com/office/drawing/2014/main" id="{B1C8523C-9D4F-0398-2924-11507BABBEFE}"/>
                  </a:ext>
                </a:extLst>
              </p:cNvPr>
              <p:cNvPicPr/>
              <p:nvPr/>
            </p:nvPicPr>
            <p:blipFill>
              <a:blip r:embed="rId107"/>
              <a:stretch>
                <a:fillRect/>
              </a:stretch>
            </p:blipFill>
            <p:spPr>
              <a:xfrm>
                <a:off x="4254895" y="6167935"/>
                <a:ext cx="184680" cy="243000"/>
              </a:xfrm>
              <a:prstGeom prst="rect">
                <a:avLst/>
              </a:prstGeom>
            </p:spPr>
          </p:pic>
        </mc:Fallback>
      </mc:AlternateContent>
      <p:grpSp>
        <p:nvGrpSpPr>
          <p:cNvPr id="104" name="Group 103">
            <a:extLst>
              <a:ext uri="{FF2B5EF4-FFF2-40B4-BE49-F238E27FC236}">
                <a16:creationId xmlns:a16="http://schemas.microsoft.com/office/drawing/2014/main" id="{0A11FF2B-71D7-4C27-6796-8804BC6E8045}"/>
              </a:ext>
            </a:extLst>
          </p:cNvPr>
          <p:cNvGrpSpPr/>
          <p:nvPr/>
        </p:nvGrpSpPr>
        <p:grpSpPr>
          <a:xfrm>
            <a:off x="288055" y="5554135"/>
            <a:ext cx="1513080" cy="896760"/>
            <a:chOff x="288055" y="5554135"/>
            <a:chExt cx="1513080" cy="896760"/>
          </a:xfrm>
        </p:grpSpPr>
        <mc:AlternateContent xmlns:mc="http://schemas.openxmlformats.org/markup-compatibility/2006">
          <mc:Choice xmlns:p14="http://schemas.microsoft.com/office/powerpoint/2010/main" Requires="p14">
            <p:contentPart p14:bwMode="auto" r:id="rId108">
              <p14:nvContentPartPr>
                <p14:cNvPr id="65" name="Ink 64">
                  <a:extLst>
                    <a:ext uri="{FF2B5EF4-FFF2-40B4-BE49-F238E27FC236}">
                      <a16:creationId xmlns:a16="http://schemas.microsoft.com/office/drawing/2014/main" id="{8BCCDB22-1259-E671-F3AE-8873E8397EFA}"/>
                    </a:ext>
                  </a:extLst>
                </p14:cNvPr>
                <p14:cNvContentPartPr/>
                <p14:nvPr/>
              </p14:nvContentPartPr>
              <p14:xfrm>
                <a:off x="1232695" y="6256855"/>
                <a:ext cx="361800" cy="60120"/>
              </p14:xfrm>
            </p:contentPart>
          </mc:Choice>
          <mc:Fallback>
            <p:pic>
              <p:nvPicPr>
                <p:cNvPr id="65" name="Ink 64">
                  <a:extLst>
                    <a:ext uri="{FF2B5EF4-FFF2-40B4-BE49-F238E27FC236}">
                      <a16:creationId xmlns:a16="http://schemas.microsoft.com/office/drawing/2014/main" id="{8BCCDB22-1259-E671-F3AE-8873E8397EFA}"/>
                    </a:ext>
                  </a:extLst>
                </p:cNvPr>
                <p:cNvPicPr/>
                <p:nvPr/>
              </p:nvPicPr>
              <p:blipFill>
                <a:blip r:embed="rId109"/>
                <a:stretch>
                  <a:fillRect/>
                </a:stretch>
              </p:blipFill>
              <p:spPr>
                <a:xfrm>
                  <a:off x="1224055" y="6248215"/>
                  <a:ext cx="379440" cy="7776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66" name="Ink 65">
                  <a:extLst>
                    <a:ext uri="{FF2B5EF4-FFF2-40B4-BE49-F238E27FC236}">
                      <a16:creationId xmlns:a16="http://schemas.microsoft.com/office/drawing/2014/main" id="{962CFAFE-A02A-8100-CBA0-C40CCB032218}"/>
                    </a:ext>
                  </a:extLst>
                </p14:cNvPr>
                <p14:cNvContentPartPr/>
                <p14:nvPr/>
              </p14:nvContentPartPr>
              <p14:xfrm>
                <a:off x="1559575" y="6250015"/>
                <a:ext cx="100440" cy="115560"/>
              </p14:xfrm>
            </p:contentPart>
          </mc:Choice>
          <mc:Fallback>
            <p:pic>
              <p:nvPicPr>
                <p:cNvPr id="66" name="Ink 65">
                  <a:extLst>
                    <a:ext uri="{FF2B5EF4-FFF2-40B4-BE49-F238E27FC236}">
                      <a16:creationId xmlns:a16="http://schemas.microsoft.com/office/drawing/2014/main" id="{962CFAFE-A02A-8100-CBA0-C40CCB032218}"/>
                    </a:ext>
                  </a:extLst>
                </p:cNvPr>
                <p:cNvPicPr/>
                <p:nvPr/>
              </p:nvPicPr>
              <p:blipFill>
                <a:blip r:embed="rId111"/>
                <a:stretch>
                  <a:fillRect/>
                </a:stretch>
              </p:blipFill>
              <p:spPr>
                <a:xfrm>
                  <a:off x="1550935" y="6241375"/>
                  <a:ext cx="11808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68" name="Ink 67">
                  <a:extLst>
                    <a:ext uri="{FF2B5EF4-FFF2-40B4-BE49-F238E27FC236}">
                      <a16:creationId xmlns:a16="http://schemas.microsoft.com/office/drawing/2014/main" id="{00CE2B10-F984-9C04-1AFD-E7EBDDEB5C04}"/>
                    </a:ext>
                  </a:extLst>
                </p14:cNvPr>
                <p14:cNvContentPartPr/>
                <p14:nvPr/>
              </p14:nvContentPartPr>
              <p14:xfrm>
                <a:off x="288055" y="6263695"/>
                <a:ext cx="100440" cy="187200"/>
              </p14:xfrm>
            </p:contentPart>
          </mc:Choice>
          <mc:Fallback>
            <p:pic>
              <p:nvPicPr>
                <p:cNvPr id="68" name="Ink 67">
                  <a:extLst>
                    <a:ext uri="{FF2B5EF4-FFF2-40B4-BE49-F238E27FC236}">
                      <a16:creationId xmlns:a16="http://schemas.microsoft.com/office/drawing/2014/main" id="{00CE2B10-F984-9C04-1AFD-E7EBDDEB5C04}"/>
                    </a:ext>
                  </a:extLst>
                </p:cNvPr>
                <p:cNvPicPr/>
                <p:nvPr/>
              </p:nvPicPr>
              <p:blipFill>
                <a:blip r:embed="rId113"/>
                <a:stretch>
                  <a:fillRect/>
                </a:stretch>
              </p:blipFill>
              <p:spPr>
                <a:xfrm>
                  <a:off x="279415" y="6254695"/>
                  <a:ext cx="118080" cy="20484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69" name="Ink 68">
                  <a:extLst>
                    <a:ext uri="{FF2B5EF4-FFF2-40B4-BE49-F238E27FC236}">
                      <a16:creationId xmlns:a16="http://schemas.microsoft.com/office/drawing/2014/main" id="{D2BDD867-D24B-35EC-A819-FBFEF8898841}"/>
                    </a:ext>
                  </a:extLst>
                </p14:cNvPr>
                <p14:cNvContentPartPr/>
                <p14:nvPr/>
              </p14:nvContentPartPr>
              <p14:xfrm>
                <a:off x="381655" y="6299695"/>
                <a:ext cx="70200" cy="57960"/>
              </p14:xfrm>
            </p:contentPart>
          </mc:Choice>
          <mc:Fallback>
            <p:pic>
              <p:nvPicPr>
                <p:cNvPr id="69" name="Ink 68">
                  <a:extLst>
                    <a:ext uri="{FF2B5EF4-FFF2-40B4-BE49-F238E27FC236}">
                      <a16:creationId xmlns:a16="http://schemas.microsoft.com/office/drawing/2014/main" id="{D2BDD867-D24B-35EC-A819-FBFEF8898841}"/>
                    </a:ext>
                  </a:extLst>
                </p:cNvPr>
                <p:cNvPicPr/>
                <p:nvPr/>
              </p:nvPicPr>
              <p:blipFill>
                <a:blip r:embed="rId115"/>
                <a:stretch>
                  <a:fillRect/>
                </a:stretch>
              </p:blipFill>
              <p:spPr>
                <a:xfrm>
                  <a:off x="373015" y="6291055"/>
                  <a:ext cx="87840" cy="7560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70" name="Ink 69">
                  <a:extLst>
                    <a:ext uri="{FF2B5EF4-FFF2-40B4-BE49-F238E27FC236}">
                      <a16:creationId xmlns:a16="http://schemas.microsoft.com/office/drawing/2014/main" id="{08B26A43-1231-C0A9-0913-4FC5C3084C57}"/>
                    </a:ext>
                  </a:extLst>
                </p14:cNvPr>
                <p14:cNvContentPartPr/>
                <p14:nvPr/>
              </p14:nvContentPartPr>
              <p14:xfrm>
                <a:off x="401095" y="6129055"/>
                <a:ext cx="175680" cy="170280"/>
              </p14:xfrm>
            </p:contentPart>
          </mc:Choice>
          <mc:Fallback>
            <p:pic>
              <p:nvPicPr>
                <p:cNvPr id="70" name="Ink 69">
                  <a:extLst>
                    <a:ext uri="{FF2B5EF4-FFF2-40B4-BE49-F238E27FC236}">
                      <a16:creationId xmlns:a16="http://schemas.microsoft.com/office/drawing/2014/main" id="{08B26A43-1231-C0A9-0913-4FC5C3084C57}"/>
                    </a:ext>
                  </a:extLst>
                </p:cNvPr>
                <p:cNvPicPr/>
                <p:nvPr/>
              </p:nvPicPr>
              <p:blipFill>
                <a:blip r:embed="rId117"/>
                <a:stretch>
                  <a:fillRect/>
                </a:stretch>
              </p:blipFill>
              <p:spPr>
                <a:xfrm>
                  <a:off x="392095" y="6120415"/>
                  <a:ext cx="193320" cy="18792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71" name="Ink 70">
                  <a:extLst>
                    <a:ext uri="{FF2B5EF4-FFF2-40B4-BE49-F238E27FC236}">
                      <a16:creationId xmlns:a16="http://schemas.microsoft.com/office/drawing/2014/main" id="{06B62A21-54CA-79E0-F995-EB6A4AB57896}"/>
                    </a:ext>
                  </a:extLst>
                </p14:cNvPr>
                <p14:cNvContentPartPr/>
                <p14:nvPr/>
              </p14:nvContentPartPr>
              <p14:xfrm>
                <a:off x="496135" y="6111055"/>
                <a:ext cx="52920" cy="49320"/>
              </p14:xfrm>
            </p:contentPart>
          </mc:Choice>
          <mc:Fallback>
            <p:pic>
              <p:nvPicPr>
                <p:cNvPr id="71" name="Ink 70">
                  <a:extLst>
                    <a:ext uri="{FF2B5EF4-FFF2-40B4-BE49-F238E27FC236}">
                      <a16:creationId xmlns:a16="http://schemas.microsoft.com/office/drawing/2014/main" id="{06B62A21-54CA-79E0-F995-EB6A4AB57896}"/>
                    </a:ext>
                  </a:extLst>
                </p:cNvPr>
                <p:cNvPicPr/>
                <p:nvPr/>
              </p:nvPicPr>
              <p:blipFill>
                <a:blip r:embed="rId119"/>
                <a:stretch>
                  <a:fillRect/>
                </a:stretch>
              </p:blipFill>
              <p:spPr>
                <a:xfrm>
                  <a:off x="487135" y="6102415"/>
                  <a:ext cx="7056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72" name="Ink 71">
                  <a:extLst>
                    <a:ext uri="{FF2B5EF4-FFF2-40B4-BE49-F238E27FC236}">
                      <a16:creationId xmlns:a16="http://schemas.microsoft.com/office/drawing/2014/main" id="{299002ED-5123-0F04-217F-F56743EA2145}"/>
                    </a:ext>
                  </a:extLst>
                </p14:cNvPr>
                <p14:cNvContentPartPr/>
                <p14:nvPr/>
              </p14:nvContentPartPr>
              <p14:xfrm>
                <a:off x="551575" y="5957695"/>
                <a:ext cx="153720" cy="202320"/>
              </p14:xfrm>
            </p:contentPart>
          </mc:Choice>
          <mc:Fallback>
            <p:pic>
              <p:nvPicPr>
                <p:cNvPr id="72" name="Ink 71">
                  <a:extLst>
                    <a:ext uri="{FF2B5EF4-FFF2-40B4-BE49-F238E27FC236}">
                      <a16:creationId xmlns:a16="http://schemas.microsoft.com/office/drawing/2014/main" id="{299002ED-5123-0F04-217F-F56743EA2145}"/>
                    </a:ext>
                  </a:extLst>
                </p:cNvPr>
                <p:cNvPicPr/>
                <p:nvPr/>
              </p:nvPicPr>
              <p:blipFill>
                <a:blip r:embed="rId121"/>
                <a:stretch>
                  <a:fillRect/>
                </a:stretch>
              </p:blipFill>
              <p:spPr>
                <a:xfrm>
                  <a:off x="542935" y="5948695"/>
                  <a:ext cx="171360" cy="21996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73" name="Ink 72">
                  <a:extLst>
                    <a:ext uri="{FF2B5EF4-FFF2-40B4-BE49-F238E27FC236}">
                      <a16:creationId xmlns:a16="http://schemas.microsoft.com/office/drawing/2014/main" id="{483924F1-4526-6D42-CA31-0DF74F902966}"/>
                    </a:ext>
                  </a:extLst>
                </p14:cNvPr>
                <p14:cNvContentPartPr/>
                <p14:nvPr/>
              </p14:nvContentPartPr>
              <p14:xfrm>
                <a:off x="866215" y="5849695"/>
                <a:ext cx="88560" cy="169560"/>
              </p14:xfrm>
            </p:contentPart>
          </mc:Choice>
          <mc:Fallback>
            <p:pic>
              <p:nvPicPr>
                <p:cNvPr id="73" name="Ink 72">
                  <a:extLst>
                    <a:ext uri="{FF2B5EF4-FFF2-40B4-BE49-F238E27FC236}">
                      <a16:creationId xmlns:a16="http://schemas.microsoft.com/office/drawing/2014/main" id="{483924F1-4526-6D42-CA31-0DF74F902966}"/>
                    </a:ext>
                  </a:extLst>
                </p:cNvPr>
                <p:cNvPicPr/>
                <p:nvPr/>
              </p:nvPicPr>
              <p:blipFill>
                <a:blip r:embed="rId123"/>
                <a:stretch>
                  <a:fillRect/>
                </a:stretch>
              </p:blipFill>
              <p:spPr>
                <a:xfrm>
                  <a:off x="857575" y="5840695"/>
                  <a:ext cx="10620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75" name="Ink 74">
                  <a:extLst>
                    <a:ext uri="{FF2B5EF4-FFF2-40B4-BE49-F238E27FC236}">
                      <a16:creationId xmlns:a16="http://schemas.microsoft.com/office/drawing/2014/main" id="{A7FC170B-2439-5060-8C27-21019516331F}"/>
                    </a:ext>
                  </a:extLst>
                </p14:cNvPr>
                <p14:cNvContentPartPr/>
                <p14:nvPr/>
              </p14:nvContentPartPr>
              <p14:xfrm>
                <a:off x="978895" y="5683735"/>
                <a:ext cx="267120" cy="283680"/>
              </p14:xfrm>
            </p:contentPart>
          </mc:Choice>
          <mc:Fallback>
            <p:pic>
              <p:nvPicPr>
                <p:cNvPr id="75" name="Ink 74">
                  <a:extLst>
                    <a:ext uri="{FF2B5EF4-FFF2-40B4-BE49-F238E27FC236}">
                      <a16:creationId xmlns:a16="http://schemas.microsoft.com/office/drawing/2014/main" id="{A7FC170B-2439-5060-8C27-21019516331F}"/>
                    </a:ext>
                  </a:extLst>
                </p:cNvPr>
                <p:cNvPicPr/>
                <p:nvPr/>
              </p:nvPicPr>
              <p:blipFill>
                <a:blip r:embed="rId125"/>
                <a:stretch>
                  <a:fillRect/>
                </a:stretch>
              </p:blipFill>
              <p:spPr>
                <a:xfrm>
                  <a:off x="969895" y="5675095"/>
                  <a:ext cx="284760" cy="30132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76" name="Ink 75">
                  <a:extLst>
                    <a:ext uri="{FF2B5EF4-FFF2-40B4-BE49-F238E27FC236}">
                      <a16:creationId xmlns:a16="http://schemas.microsoft.com/office/drawing/2014/main" id="{303AEC97-8209-8222-55EF-AF4F364F9B8A}"/>
                    </a:ext>
                  </a:extLst>
                </p14:cNvPr>
                <p14:cNvContentPartPr/>
                <p14:nvPr/>
              </p14:nvContentPartPr>
              <p14:xfrm>
                <a:off x="1229455" y="5554135"/>
                <a:ext cx="304200" cy="260640"/>
              </p14:xfrm>
            </p:contentPart>
          </mc:Choice>
          <mc:Fallback>
            <p:pic>
              <p:nvPicPr>
                <p:cNvPr id="76" name="Ink 75">
                  <a:extLst>
                    <a:ext uri="{FF2B5EF4-FFF2-40B4-BE49-F238E27FC236}">
                      <a16:creationId xmlns:a16="http://schemas.microsoft.com/office/drawing/2014/main" id="{303AEC97-8209-8222-55EF-AF4F364F9B8A}"/>
                    </a:ext>
                  </a:extLst>
                </p:cNvPr>
                <p:cNvPicPr/>
                <p:nvPr/>
              </p:nvPicPr>
              <p:blipFill>
                <a:blip r:embed="rId127"/>
                <a:stretch>
                  <a:fillRect/>
                </a:stretch>
              </p:blipFill>
              <p:spPr>
                <a:xfrm>
                  <a:off x="1220455" y="5545495"/>
                  <a:ext cx="321840" cy="27828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98" name="Ink 97">
                  <a:extLst>
                    <a:ext uri="{FF2B5EF4-FFF2-40B4-BE49-F238E27FC236}">
                      <a16:creationId xmlns:a16="http://schemas.microsoft.com/office/drawing/2014/main" id="{35607DE1-242F-0F05-D754-F4CF3D52FEEA}"/>
                    </a:ext>
                  </a:extLst>
                </p14:cNvPr>
                <p14:cNvContentPartPr/>
                <p14:nvPr/>
              </p14:nvContentPartPr>
              <p14:xfrm>
                <a:off x="1406935" y="5977135"/>
                <a:ext cx="20880" cy="20880"/>
              </p14:xfrm>
            </p:contentPart>
          </mc:Choice>
          <mc:Fallback>
            <p:pic>
              <p:nvPicPr>
                <p:cNvPr id="98" name="Ink 97">
                  <a:extLst>
                    <a:ext uri="{FF2B5EF4-FFF2-40B4-BE49-F238E27FC236}">
                      <a16:creationId xmlns:a16="http://schemas.microsoft.com/office/drawing/2014/main" id="{35607DE1-242F-0F05-D754-F4CF3D52FEEA}"/>
                    </a:ext>
                  </a:extLst>
                </p:cNvPr>
                <p:cNvPicPr/>
                <p:nvPr/>
              </p:nvPicPr>
              <p:blipFill>
                <a:blip r:embed="rId129"/>
                <a:stretch>
                  <a:fillRect/>
                </a:stretch>
              </p:blipFill>
              <p:spPr>
                <a:xfrm>
                  <a:off x="1398295" y="5968135"/>
                  <a:ext cx="3852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99" name="Ink 98">
                  <a:extLst>
                    <a:ext uri="{FF2B5EF4-FFF2-40B4-BE49-F238E27FC236}">
                      <a16:creationId xmlns:a16="http://schemas.microsoft.com/office/drawing/2014/main" id="{3D0C1CDF-442E-AD43-3D16-F4E3AF0834EB}"/>
                    </a:ext>
                  </a:extLst>
                </p14:cNvPr>
                <p14:cNvContentPartPr/>
                <p14:nvPr/>
              </p14:nvContentPartPr>
              <p14:xfrm>
                <a:off x="1388575" y="6009175"/>
                <a:ext cx="78480" cy="96480"/>
              </p14:xfrm>
            </p:contentPart>
          </mc:Choice>
          <mc:Fallback>
            <p:pic>
              <p:nvPicPr>
                <p:cNvPr id="99" name="Ink 98">
                  <a:extLst>
                    <a:ext uri="{FF2B5EF4-FFF2-40B4-BE49-F238E27FC236}">
                      <a16:creationId xmlns:a16="http://schemas.microsoft.com/office/drawing/2014/main" id="{3D0C1CDF-442E-AD43-3D16-F4E3AF0834EB}"/>
                    </a:ext>
                  </a:extLst>
                </p:cNvPr>
                <p:cNvPicPr/>
                <p:nvPr/>
              </p:nvPicPr>
              <p:blipFill>
                <a:blip r:embed="rId131"/>
                <a:stretch>
                  <a:fillRect/>
                </a:stretch>
              </p:blipFill>
              <p:spPr>
                <a:xfrm>
                  <a:off x="1379575" y="6000175"/>
                  <a:ext cx="96120" cy="11412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00" name="Ink 99">
                  <a:extLst>
                    <a:ext uri="{FF2B5EF4-FFF2-40B4-BE49-F238E27FC236}">
                      <a16:creationId xmlns:a16="http://schemas.microsoft.com/office/drawing/2014/main" id="{DA348180-3AF2-F145-2894-225AB1BB5977}"/>
                    </a:ext>
                  </a:extLst>
                </p14:cNvPr>
                <p14:cNvContentPartPr/>
                <p14:nvPr/>
              </p14:nvContentPartPr>
              <p14:xfrm>
                <a:off x="1478575" y="5965615"/>
                <a:ext cx="56880" cy="67320"/>
              </p14:xfrm>
            </p:contentPart>
          </mc:Choice>
          <mc:Fallback>
            <p:pic>
              <p:nvPicPr>
                <p:cNvPr id="100" name="Ink 99">
                  <a:extLst>
                    <a:ext uri="{FF2B5EF4-FFF2-40B4-BE49-F238E27FC236}">
                      <a16:creationId xmlns:a16="http://schemas.microsoft.com/office/drawing/2014/main" id="{DA348180-3AF2-F145-2894-225AB1BB5977}"/>
                    </a:ext>
                  </a:extLst>
                </p:cNvPr>
                <p:cNvPicPr/>
                <p:nvPr/>
              </p:nvPicPr>
              <p:blipFill>
                <a:blip r:embed="rId133"/>
                <a:stretch>
                  <a:fillRect/>
                </a:stretch>
              </p:blipFill>
              <p:spPr>
                <a:xfrm>
                  <a:off x="1469935" y="5956615"/>
                  <a:ext cx="74520"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01" name="Ink 100">
                  <a:extLst>
                    <a:ext uri="{FF2B5EF4-FFF2-40B4-BE49-F238E27FC236}">
                      <a16:creationId xmlns:a16="http://schemas.microsoft.com/office/drawing/2014/main" id="{2B0B3793-A69C-6850-5B64-874890F74872}"/>
                    </a:ext>
                  </a:extLst>
                </p14:cNvPr>
                <p14:cNvContentPartPr/>
                <p14:nvPr/>
              </p14:nvContentPartPr>
              <p14:xfrm>
                <a:off x="1530055" y="5836015"/>
                <a:ext cx="140040" cy="86040"/>
              </p14:xfrm>
            </p:contentPart>
          </mc:Choice>
          <mc:Fallback>
            <p:pic>
              <p:nvPicPr>
                <p:cNvPr id="101" name="Ink 100">
                  <a:extLst>
                    <a:ext uri="{FF2B5EF4-FFF2-40B4-BE49-F238E27FC236}">
                      <a16:creationId xmlns:a16="http://schemas.microsoft.com/office/drawing/2014/main" id="{2B0B3793-A69C-6850-5B64-874890F74872}"/>
                    </a:ext>
                  </a:extLst>
                </p:cNvPr>
                <p:cNvPicPr/>
                <p:nvPr/>
              </p:nvPicPr>
              <p:blipFill>
                <a:blip r:embed="rId135"/>
                <a:stretch>
                  <a:fillRect/>
                </a:stretch>
              </p:blipFill>
              <p:spPr>
                <a:xfrm>
                  <a:off x="1521055" y="5827375"/>
                  <a:ext cx="15768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02" name="Ink 101">
                  <a:extLst>
                    <a:ext uri="{FF2B5EF4-FFF2-40B4-BE49-F238E27FC236}">
                      <a16:creationId xmlns:a16="http://schemas.microsoft.com/office/drawing/2014/main" id="{874BE4B5-6999-27AC-7D82-59091294BAB7}"/>
                    </a:ext>
                  </a:extLst>
                </p14:cNvPr>
                <p14:cNvContentPartPr/>
                <p14:nvPr/>
              </p14:nvContentPartPr>
              <p14:xfrm>
                <a:off x="1674415" y="5788855"/>
                <a:ext cx="53640" cy="55080"/>
              </p14:xfrm>
            </p:contentPart>
          </mc:Choice>
          <mc:Fallback>
            <p:pic>
              <p:nvPicPr>
                <p:cNvPr id="102" name="Ink 101">
                  <a:extLst>
                    <a:ext uri="{FF2B5EF4-FFF2-40B4-BE49-F238E27FC236}">
                      <a16:creationId xmlns:a16="http://schemas.microsoft.com/office/drawing/2014/main" id="{874BE4B5-6999-27AC-7D82-59091294BAB7}"/>
                    </a:ext>
                  </a:extLst>
                </p:cNvPr>
                <p:cNvPicPr/>
                <p:nvPr/>
              </p:nvPicPr>
              <p:blipFill>
                <a:blip r:embed="rId137"/>
                <a:stretch>
                  <a:fillRect/>
                </a:stretch>
              </p:blipFill>
              <p:spPr>
                <a:xfrm>
                  <a:off x="1665415" y="5780215"/>
                  <a:ext cx="71280" cy="7272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03" name="Ink 102">
                  <a:extLst>
                    <a:ext uri="{FF2B5EF4-FFF2-40B4-BE49-F238E27FC236}">
                      <a16:creationId xmlns:a16="http://schemas.microsoft.com/office/drawing/2014/main" id="{BB33DB22-4F62-CF9D-6B15-DEAC1943153F}"/>
                    </a:ext>
                  </a:extLst>
                </p14:cNvPr>
                <p14:cNvContentPartPr/>
                <p14:nvPr/>
              </p14:nvContentPartPr>
              <p14:xfrm>
                <a:off x="1724455" y="5724775"/>
                <a:ext cx="76680" cy="57600"/>
              </p14:xfrm>
            </p:contentPart>
          </mc:Choice>
          <mc:Fallback>
            <p:pic>
              <p:nvPicPr>
                <p:cNvPr id="103" name="Ink 102">
                  <a:extLst>
                    <a:ext uri="{FF2B5EF4-FFF2-40B4-BE49-F238E27FC236}">
                      <a16:creationId xmlns:a16="http://schemas.microsoft.com/office/drawing/2014/main" id="{BB33DB22-4F62-CF9D-6B15-DEAC1943153F}"/>
                    </a:ext>
                  </a:extLst>
                </p:cNvPr>
                <p:cNvPicPr/>
                <p:nvPr/>
              </p:nvPicPr>
              <p:blipFill>
                <a:blip r:embed="rId139"/>
                <a:stretch>
                  <a:fillRect/>
                </a:stretch>
              </p:blipFill>
              <p:spPr>
                <a:xfrm>
                  <a:off x="1715815" y="5715775"/>
                  <a:ext cx="94320" cy="75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0">
            <p14:nvContentPartPr>
              <p14:cNvPr id="105" name="Ink 104">
                <a:extLst>
                  <a:ext uri="{FF2B5EF4-FFF2-40B4-BE49-F238E27FC236}">
                    <a16:creationId xmlns:a16="http://schemas.microsoft.com/office/drawing/2014/main" id="{498C7D75-4C59-70A3-D59A-3526C1228BFE}"/>
                  </a:ext>
                </a:extLst>
              </p14:cNvPr>
              <p14:cNvContentPartPr/>
              <p14:nvPr/>
            </p14:nvContentPartPr>
            <p14:xfrm>
              <a:off x="8896375" y="5828455"/>
              <a:ext cx="870840" cy="479880"/>
            </p14:xfrm>
          </p:contentPart>
        </mc:Choice>
        <mc:Fallback>
          <p:pic>
            <p:nvPicPr>
              <p:cNvPr id="105" name="Ink 104">
                <a:extLst>
                  <a:ext uri="{FF2B5EF4-FFF2-40B4-BE49-F238E27FC236}">
                    <a16:creationId xmlns:a16="http://schemas.microsoft.com/office/drawing/2014/main" id="{498C7D75-4C59-70A3-D59A-3526C1228BFE}"/>
                  </a:ext>
                </a:extLst>
              </p:cNvPr>
              <p:cNvPicPr/>
              <p:nvPr/>
            </p:nvPicPr>
            <p:blipFill>
              <a:blip r:embed="rId141"/>
              <a:stretch>
                <a:fillRect/>
              </a:stretch>
            </p:blipFill>
            <p:spPr>
              <a:xfrm>
                <a:off x="8887735" y="5819455"/>
                <a:ext cx="888480" cy="497520"/>
              </a:xfrm>
              <a:prstGeom prst="rect">
                <a:avLst/>
              </a:prstGeom>
            </p:spPr>
          </p:pic>
        </mc:Fallback>
      </mc:AlternateContent>
      <p:grpSp>
        <p:nvGrpSpPr>
          <p:cNvPr id="121" name="Group 120">
            <a:extLst>
              <a:ext uri="{FF2B5EF4-FFF2-40B4-BE49-F238E27FC236}">
                <a16:creationId xmlns:a16="http://schemas.microsoft.com/office/drawing/2014/main" id="{E491044E-E8E7-66BD-621C-89FECDD8FC7F}"/>
              </a:ext>
            </a:extLst>
          </p:cNvPr>
          <p:cNvGrpSpPr/>
          <p:nvPr/>
        </p:nvGrpSpPr>
        <p:grpSpPr>
          <a:xfrm>
            <a:off x="4799935" y="3085975"/>
            <a:ext cx="234000" cy="169200"/>
            <a:chOff x="4799935" y="3085975"/>
            <a:chExt cx="234000" cy="169200"/>
          </a:xfrm>
        </p:grpSpPr>
        <mc:AlternateContent xmlns:mc="http://schemas.openxmlformats.org/markup-compatibility/2006">
          <mc:Choice xmlns:p14="http://schemas.microsoft.com/office/powerpoint/2010/main" Requires="p14">
            <p:contentPart p14:bwMode="auto" r:id="rId142">
              <p14:nvContentPartPr>
                <p14:cNvPr id="119" name="Ink 118">
                  <a:extLst>
                    <a:ext uri="{FF2B5EF4-FFF2-40B4-BE49-F238E27FC236}">
                      <a16:creationId xmlns:a16="http://schemas.microsoft.com/office/drawing/2014/main" id="{B2E9FD73-8852-EC50-BA5D-CD08D7BF3664}"/>
                    </a:ext>
                  </a:extLst>
                </p14:cNvPr>
                <p14:cNvContentPartPr/>
                <p14:nvPr/>
              </p14:nvContentPartPr>
              <p14:xfrm>
                <a:off x="4799935" y="3109015"/>
                <a:ext cx="186480" cy="146160"/>
              </p14:xfrm>
            </p:contentPart>
          </mc:Choice>
          <mc:Fallback>
            <p:pic>
              <p:nvPicPr>
                <p:cNvPr id="119" name="Ink 118">
                  <a:extLst>
                    <a:ext uri="{FF2B5EF4-FFF2-40B4-BE49-F238E27FC236}">
                      <a16:creationId xmlns:a16="http://schemas.microsoft.com/office/drawing/2014/main" id="{B2E9FD73-8852-EC50-BA5D-CD08D7BF3664}"/>
                    </a:ext>
                  </a:extLst>
                </p:cNvPr>
                <p:cNvPicPr/>
                <p:nvPr/>
              </p:nvPicPr>
              <p:blipFill>
                <a:blip r:embed="rId143"/>
                <a:stretch>
                  <a:fillRect/>
                </a:stretch>
              </p:blipFill>
              <p:spPr>
                <a:xfrm>
                  <a:off x="4791295" y="3100015"/>
                  <a:ext cx="20412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20" name="Ink 119">
                  <a:extLst>
                    <a:ext uri="{FF2B5EF4-FFF2-40B4-BE49-F238E27FC236}">
                      <a16:creationId xmlns:a16="http://schemas.microsoft.com/office/drawing/2014/main" id="{969CB286-9670-4521-BD7A-4470FE7E5542}"/>
                    </a:ext>
                  </a:extLst>
                </p14:cNvPr>
                <p14:cNvContentPartPr/>
                <p14:nvPr/>
              </p14:nvContentPartPr>
              <p14:xfrm>
                <a:off x="4932415" y="3085975"/>
                <a:ext cx="101520" cy="105120"/>
              </p14:xfrm>
            </p:contentPart>
          </mc:Choice>
          <mc:Fallback>
            <p:pic>
              <p:nvPicPr>
                <p:cNvPr id="120" name="Ink 119">
                  <a:extLst>
                    <a:ext uri="{FF2B5EF4-FFF2-40B4-BE49-F238E27FC236}">
                      <a16:creationId xmlns:a16="http://schemas.microsoft.com/office/drawing/2014/main" id="{969CB286-9670-4521-BD7A-4470FE7E5542}"/>
                    </a:ext>
                  </a:extLst>
                </p:cNvPr>
                <p:cNvPicPr/>
                <p:nvPr/>
              </p:nvPicPr>
              <p:blipFill>
                <a:blip r:embed="rId145"/>
                <a:stretch>
                  <a:fillRect/>
                </a:stretch>
              </p:blipFill>
              <p:spPr>
                <a:xfrm>
                  <a:off x="4923775" y="3077335"/>
                  <a:ext cx="119160" cy="122760"/>
                </a:xfrm>
                <a:prstGeom prst="rect">
                  <a:avLst/>
                </a:prstGeom>
              </p:spPr>
            </p:pic>
          </mc:Fallback>
        </mc:AlternateContent>
      </p:grpSp>
      <p:grpSp>
        <p:nvGrpSpPr>
          <p:cNvPr id="141" name="Group 140">
            <a:extLst>
              <a:ext uri="{FF2B5EF4-FFF2-40B4-BE49-F238E27FC236}">
                <a16:creationId xmlns:a16="http://schemas.microsoft.com/office/drawing/2014/main" id="{D410DCBC-61FD-E0AB-854E-AF0BC6BA5DA0}"/>
              </a:ext>
            </a:extLst>
          </p:cNvPr>
          <p:cNvGrpSpPr/>
          <p:nvPr/>
        </p:nvGrpSpPr>
        <p:grpSpPr>
          <a:xfrm>
            <a:off x="5154175" y="1581175"/>
            <a:ext cx="1036800" cy="674640"/>
            <a:chOff x="5154175" y="1581175"/>
            <a:chExt cx="1036800" cy="674640"/>
          </a:xfrm>
        </p:grpSpPr>
        <mc:AlternateContent xmlns:mc="http://schemas.openxmlformats.org/markup-compatibility/2006">
          <mc:Choice xmlns:p14="http://schemas.microsoft.com/office/powerpoint/2010/main" Requires="p14">
            <p:contentPart p14:bwMode="auto" r:id="rId146">
              <p14:nvContentPartPr>
                <p14:cNvPr id="131" name="Ink 130">
                  <a:extLst>
                    <a:ext uri="{FF2B5EF4-FFF2-40B4-BE49-F238E27FC236}">
                      <a16:creationId xmlns:a16="http://schemas.microsoft.com/office/drawing/2014/main" id="{D9A7E409-56A9-F8AF-CDD0-63A042C2D2EC}"/>
                    </a:ext>
                  </a:extLst>
                </p14:cNvPr>
                <p14:cNvContentPartPr/>
                <p14:nvPr/>
              </p14:nvContentPartPr>
              <p14:xfrm>
                <a:off x="5611015" y="1581175"/>
                <a:ext cx="21600" cy="420840"/>
              </p14:xfrm>
            </p:contentPart>
          </mc:Choice>
          <mc:Fallback>
            <p:pic>
              <p:nvPicPr>
                <p:cNvPr id="131" name="Ink 130">
                  <a:extLst>
                    <a:ext uri="{FF2B5EF4-FFF2-40B4-BE49-F238E27FC236}">
                      <a16:creationId xmlns:a16="http://schemas.microsoft.com/office/drawing/2014/main" id="{D9A7E409-56A9-F8AF-CDD0-63A042C2D2EC}"/>
                    </a:ext>
                  </a:extLst>
                </p:cNvPr>
                <p:cNvPicPr/>
                <p:nvPr/>
              </p:nvPicPr>
              <p:blipFill>
                <a:blip r:embed="rId147"/>
                <a:stretch>
                  <a:fillRect/>
                </a:stretch>
              </p:blipFill>
              <p:spPr>
                <a:xfrm>
                  <a:off x="5602375" y="1572175"/>
                  <a:ext cx="39240" cy="43848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32" name="Ink 131">
                  <a:extLst>
                    <a:ext uri="{FF2B5EF4-FFF2-40B4-BE49-F238E27FC236}">
                      <a16:creationId xmlns:a16="http://schemas.microsoft.com/office/drawing/2014/main" id="{F51B0AF4-8480-7BA9-5E89-F4BE01B4AE0A}"/>
                    </a:ext>
                  </a:extLst>
                </p14:cNvPr>
                <p14:cNvContentPartPr/>
                <p14:nvPr/>
              </p14:nvContentPartPr>
              <p14:xfrm>
                <a:off x="5587255" y="1903735"/>
                <a:ext cx="75600" cy="88920"/>
              </p14:xfrm>
            </p:contentPart>
          </mc:Choice>
          <mc:Fallback>
            <p:pic>
              <p:nvPicPr>
                <p:cNvPr id="132" name="Ink 131">
                  <a:extLst>
                    <a:ext uri="{FF2B5EF4-FFF2-40B4-BE49-F238E27FC236}">
                      <a16:creationId xmlns:a16="http://schemas.microsoft.com/office/drawing/2014/main" id="{F51B0AF4-8480-7BA9-5E89-F4BE01B4AE0A}"/>
                    </a:ext>
                  </a:extLst>
                </p:cNvPr>
                <p:cNvPicPr/>
                <p:nvPr/>
              </p:nvPicPr>
              <p:blipFill>
                <a:blip r:embed="rId149"/>
                <a:stretch>
                  <a:fillRect/>
                </a:stretch>
              </p:blipFill>
              <p:spPr>
                <a:xfrm>
                  <a:off x="5578615" y="1895095"/>
                  <a:ext cx="9324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34" name="Ink 133">
                  <a:extLst>
                    <a:ext uri="{FF2B5EF4-FFF2-40B4-BE49-F238E27FC236}">
                      <a16:creationId xmlns:a16="http://schemas.microsoft.com/office/drawing/2014/main" id="{8BFAEE9E-795B-9812-C718-93B946D62560}"/>
                    </a:ext>
                  </a:extLst>
                </p14:cNvPr>
                <p14:cNvContentPartPr/>
                <p14:nvPr/>
              </p14:nvContentPartPr>
              <p14:xfrm>
                <a:off x="5154175" y="2122975"/>
                <a:ext cx="82800" cy="132840"/>
              </p14:xfrm>
            </p:contentPart>
          </mc:Choice>
          <mc:Fallback>
            <p:pic>
              <p:nvPicPr>
                <p:cNvPr id="134" name="Ink 133">
                  <a:extLst>
                    <a:ext uri="{FF2B5EF4-FFF2-40B4-BE49-F238E27FC236}">
                      <a16:creationId xmlns:a16="http://schemas.microsoft.com/office/drawing/2014/main" id="{8BFAEE9E-795B-9812-C718-93B946D62560}"/>
                    </a:ext>
                  </a:extLst>
                </p:cNvPr>
                <p:cNvPicPr/>
                <p:nvPr/>
              </p:nvPicPr>
              <p:blipFill>
                <a:blip r:embed="rId151"/>
                <a:stretch>
                  <a:fillRect/>
                </a:stretch>
              </p:blipFill>
              <p:spPr>
                <a:xfrm>
                  <a:off x="5145535" y="2113975"/>
                  <a:ext cx="10044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35" name="Ink 134">
                  <a:extLst>
                    <a:ext uri="{FF2B5EF4-FFF2-40B4-BE49-F238E27FC236}">
                      <a16:creationId xmlns:a16="http://schemas.microsoft.com/office/drawing/2014/main" id="{2B623B0C-F75E-0053-388B-B913E52C4C88}"/>
                    </a:ext>
                  </a:extLst>
                </p14:cNvPr>
                <p14:cNvContentPartPr/>
                <p14:nvPr/>
              </p14:nvContentPartPr>
              <p14:xfrm>
                <a:off x="5192335" y="2188495"/>
                <a:ext cx="56520" cy="10800"/>
              </p14:xfrm>
            </p:contentPart>
          </mc:Choice>
          <mc:Fallback>
            <p:pic>
              <p:nvPicPr>
                <p:cNvPr id="135" name="Ink 134">
                  <a:extLst>
                    <a:ext uri="{FF2B5EF4-FFF2-40B4-BE49-F238E27FC236}">
                      <a16:creationId xmlns:a16="http://schemas.microsoft.com/office/drawing/2014/main" id="{2B623B0C-F75E-0053-388B-B913E52C4C88}"/>
                    </a:ext>
                  </a:extLst>
                </p:cNvPr>
                <p:cNvPicPr/>
                <p:nvPr/>
              </p:nvPicPr>
              <p:blipFill>
                <a:blip r:embed="rId153"/>
                <a:stretch>
                  <a:fillRect/>
                </a:stretch>
              </p:blipFill>
              <p:spPr>
                <a:xfrm>
                  <a:off x="5183335" y="2179855"/>
                  <a:ext cx="7416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37" name="Ink 136">
                  <a:extLst>
                    <a:ext uri="{FF2B5EF4-FFF2-40B4-BE49-F238E27FC236}">
                      <a16:creationId xmlns:a16="http://schemas.microsoft.com/office/drawing/2014/main" id="{2BAF6833-2C9A-73EC-8160-FF4AC1C37BC3}"/>
                    </a:ext>
                  </a:extLst>
                </p14:cNvPr>
                <p14:cNvContentPartPr/>
                <p14:nvPr/>
              </p14:nvContentPartPr>
              <p14:xfrm>
                <a:off x="5470975" y="1887535"/>
                <a:ext cx="543600" cy="323280"/>
              </p14:xfrm>
            </p:contentPart>
          </mc:Choice>
          <mc:Fallback>
            <p:pic>
              <p:nvPicPr>
                <p:cNvPr id="137" name="Ink 136">
                  <a:extLst>
                    <a:ext uri="{FF2B5EF4-FFF2-40B4-BE49-F238E27FC236}">
                      <a16:creationId xmlns:a16="http://schemas.microsoft.com/office/drawing/2014/main" id="{2BAF6833-2C9A-73EC-8160-FF4AC1C37BC3}"/>
                    </a:ext>
                  </a:extLst>
                </p:cNvPr>
                <p:cNvPicPr/>
                <p:nvPr/>
              </p:nvPicPr>
              <p:blipFill>
                <a:blip r:embed="rId155"/>
                <a:stretch>
                  <a:fillRect/>
                </a:stretch>
              </p:blipFill>
              <p:spPr>
                <a:xfrm>
                  <a:off x="5461975" y="1878535"/>
                  <a:ext cx="561240" cy="34092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38" name="Ink 137">
                  <a:extLst>
                    <a:ext uri="{FF2B5EF4-FFF2-40B4-BE49-F238E27FC236}">
                      <a16:creationId xmlns:a16="http://schemas.microsoft.com/office/drawing/2014/main" id="{0CA42751-FF81-0F32-2F48-9F65AD0B0427}"/>
                    </a:ext>
                  </a:extLst>
                </p14:cNvPr>
                <p14:cNvContentPartPr/>
                <p14:nvPr/>
              </p14:nvContentPartPr>
              <p14:xfrm>
                <a:off x="5419495" y="2140255"/>
                <a:ext cx="136800" cy="114120"/>
              </p14:xfrm>
            </p:contentPart>
          </mc:Choice>
          <mc:Fallback>
            <p:pic>
              <p:nvPicPr>
                <p:cNvPr id="138" name="Ink 137">
                  <a:extLst>
                    <a:ext uri="{FF2B5EF4-FFF2-40B4-BE49-F238E27FC236}">
                      <a16:creationId xmlns:a16="http://schemas.microsoft.com/office/drawing/2014/main" id="{0CA42751-FF81-0F32-2F48-9F65AD0B0427}"/>
                    </a:ext>
                  </a:extLst>
                </p:cNvPr>
                <p:cNvPicPr/>
                <p:nvPr/>
              </p:nvPicPr>
              <p:blipFill>
                <a:blip r:embed="rId157"/>
                <a:stretch>
                  <a:fillRect/>
                </a:stretch>
              </p:blipFill>
              <p:spPr>
                <a:xfrm>
                  <a:off x="5410855" y="2131615"/>
                  <a:ext cx="15444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39" name="Ink 138">
                  <a:extLst>
                    <a:ext uri="{FF2B5EF4-FFF2-40B4-BE49-F238E27FC236}">
                      <a16:creationId xmlns:a16="http://schemas.microsoft.com/office/drawing/2014/main" id="{75CC86A3-3DF5-869B-2FFA-0B38DD78346C}"/>
                    </a:ext>
                  </a:extLst>
                </p14:cNvPr>
                <p14:cNvContentPartPr/>
                <p14:nvPr/>
              </p14:nvContentPartPr>
              <p14:xfrm>
                <a:off x="6115375" y="1836775"/>
                <a:ext cx="55080" cy="107640"/>
              </p14:xfrm>
            </p:contentPart>
          </mc:Choice>
          <mc:Fallback>
            <p:pic>
              <p:nvPicPr>
                <p:cNvPr id="139" name="Ink 138">
                  <a:extLst>
                    <a:ext uri="{FF2B5EF4-FFF2-40B4-BE49-F238E27FC236}">
                      <a16:creationId xmlns:a16="http://schemas.microsoft.com/office/drawing/2014/main" id="{75CC86A3-3DF5-869B-2FFA-0B38DD78346C}"/>
                    </a:ext>
                  </a:extLst>
                </p:cNvPr>
                <p:cNvPicPr/>
                <p:nvPr/>
              </p:nvPicPr>
              <p:blipFill>
                <a:blip r:embed="rId159"/>
                <a:stretch>
                  <a:fillRect/>
                </a:stretch>
              </p:blipFill>
              <p:spPr>
                <a:xfrm>
                  <a:off x="6106375" y="1828135"/>
                  <a:ext cx="7272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40" name="Ink 139">
                  <a:extLst>
                    <a:ext uri="{FF2B5EF4-FFF2-40B4-BE49-F238E27FC236}">
                      <a16:creationId xmlns:a16="http://schemas.microsoft.com/office/drawing/2014/main" id="{A31E8528-9362-F34C-F8B6-5212C0BB5CED}"/>
                    </a:ext>
                  </a:extLst>
                </p14:cNvPr>
                <p14:cNvContentPartPr/>
                <p14:nvPr/>
              </p14:nvContentPartPr>
              <p14:xfrm>
                <a:off x="6054535" y="1805095"/>
                <a:ext cx="136440" cy="59040"/>
              </p14:xfrm>
            </p:contentPart>
          </mc:Choice>
          <mc:Fallback>
            <p:pic>
              <p:nvPicPr>
                <p:cNvPr id="140" name="Ink 139">
                  <a:extLst>
                    <a:ext uri="{FF2B5EF4-FFF2-40B4-BE49-F238E27FC236}">
                      <a16:creationId xmlns:a16="http://schemas.microsoft.com/office/drawing/2014/main" id="{A31E8528-9362-F34C-F8B6-5212C0BB5CED}"/>
                    </a:ext>
                  </a:extLst>
                </p:cNvPr>
                <p:cNvPicPr/>
                <p:nvPr/>
              </p:nvPicPr>
              <p:blipFill>
                <a:blip r:embed="rId161"/>
                <a:stretch>
                  <a:fillRect/>
                </a:stretch>
              </p:blipFill>
              <p:spPr>
                <a:xfrm>
                  <a:off x="6045535" y="1796095"/>
                  <a:ext cx="154080" cy="76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2">
            <p14:nvContentPartPr>
              <p14:cNvPr id="142" name="Ink 141">
                <a:extLst>
                  <a:ext uri="{FF2B5EF4-FFF2-40B4-BE49-F238E27FC236}">
                    <a16:creationId xmlns:a16="http://schemas.microsoft.com/office/drawing/2014/main" id="{9A56ECDA-0013-F410-1C3F-9B42BBA97A17}"/>
                  </a:ext>
                </a:extLst>
              </p14:cNvPr>
              <p14:cNvContentPartPr/>
              <p14:nvPr/>
            </p14:nvContentPartPr>
            <p14:xfrm>
              <a:off x="4420855" y="1976095"/>
              <a:ext cx="349200" cy="588240"/>
            </p14:xfrm>
          </p:contentPart>
        </mc:Choice>
        <mc:Fallback>
          <p:pic>
            <p:nvPicPr>
              <p:cNvPr id="142" name="Ink 141">
                <a:extLst>
                  <a:ext uri="{FF2B5EF4-FFF2-40B4-BE49-F238E27FC236}">
                    <a16:creationId xmlns:a16="http://schemas.microsoft.com/office/drawing/2014/main" id="{9A56ECDA-0013-F410-1C3F-9B42BBA97A17}"/>
                  </a:ext>
                </a:extLst>
              </p:cNvPr>
              <p:cNvPicPr/>
              <p:nvPr/>
            </p:nvPicPr>
            <p:blipFill>
              <a:blip r:embed="rId163"/>
              <a:stretch>
                <a:fillRect/>
              </a:stretch>
            </p:blipFill>
            <p:spPr>
              <a:xfrm>
                <a:off x="4412215" y="1967095"/>
                <a:ext cx="366840" cy="60588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44" name="Ink 143">
                <a:extLst>
                  <a:ext uri="{FF2B5EF4-FFF2-40B4-BE49-F238E27FC236}">
                    <a16:creationId xmlns:a16="http://schemas.microsoft.com/office/drawing/2014/main" id="{3C76DA27-A944-2B90-7E88-21F1FC41A7DA}"/>
                  </a:ext>
                </a:extLst>
              </p14:cNvPr>
              <p14:cNvContentPartPr/>
              <p14:nvPr/>
            </p14:nvContentPartPr>
            <p14:xfrm>
              <a:off x="6279535" y="2291815"/>
              <a:ext cx="415080" cy="573480"/>
            </p14:xfrm>
          </p:contentPart>
        </mc:Choice>
        <mc:Fallback>
          <p:pic>
            <p:nvPicPr>
              <p:cNvPr id="144" name="Ink 143">
                <a:extLst>
                  <a:ext uri="{FF2B5EF4-FFF2-40B4-BE49-F238E27FC236}">
                    <a16:creationId xmlns:a16="http://schemas.microsoft.com/office/drawing/2014/main" id="{3C76DA27-A944-2B90-7E88-21F1FC41A7DA}"/>
                  </a:ext>
                </a:extLst>
              </p:cNvPr>
              <p:cNvPicPr/>
              <p:nvPr/>
            </p:nvPicPr>
            <p:blipFill>
              <a:blip r:embed="rId165"/>
              <a:stretch>
                <a:fillRect/>
              </a:stretch>
            </p:blipFill>
            <p:spPr>
              <a:xfrm>
                <a:off x="6270535" y="2283175"/>
                <a:ext cx="432720" cy="591120"/>
              </a:xfrm>
              <a:prstGeom prst="rect">
                <a:avLst/>
              </a:prstGeom>
            </p:spPr>
          </p:pic>
        </mc:Fallback>
      </mc:AlternateContent>
      <p:grpSp>
        <p:nvGrpSpPr>
          <p:cNvPr id="148" name="Group 147">
            <a:extLst>
              <a:ext uri="{FF2B5EF4-FFF2-40B4-BE49-F238E27FC236}">
                <a16:creationId xmlns:a16="http://schemas.microsoft.com/office/drawing/2014/main" id="{78510557-7D63-55E5-37AC-B538CF1C8ADE}"/>
              </a:ext>
            </a:extLst>
          </p:cNvPr>
          <p:cNvGrpSpPr/>
          <p:nvPr/>
        </p:nvGrpSpPr>
        <p:grpSpPr>
          <a:xfrm>
            <a:off x="4284055" y="697375"/>
            <a:ext cx="2234160" cy="942480"/>
            <a:chOff x="4284055" y="697375"/>
            <a:chExt cx="2234160" cy="942480"/>
          </a:xfrm>
        </p:grpSpPr>
        <mc:AlternateContent xmlns:mc="http://schemas.openxmlformats.org/markup-compatibility/2006">
          <mc:Choice xmlns:p14="http://schemas.microsoft.com/office/powerpoint/2010/main" Requires="p14">
            <p:contentPart p14:bwMode="auto" r:id="rId166">
              <p14:nvContentPartPr>
                <p14:cNvPr id="106" name="Ink 105">
                  <a:extLst>
                    <a:ext uri="{FF2B5EF4-FFF2-40B4-BE49-F238E27FC236}">
                      <a16:creationId xmlns:a16="http://schemas.microsoft.com/office/drawing/2014/main" id="{2A63E21C-5EB9-D639-431C-4BB1A2923CE7}"/>
                    </a:ext>
                  </a:extLst>
                </p14:cNvPr>
                <p14:cNvContentPartPr/>
                <p14:nvPr/>
              </p14:nvContentPartPr>
              <p14:xfrm>
                <a:off x="4902895" y="945055"/>
                <a:ext cx="858240" cy="43200"/>
              </p14:xfrm>
            </p:contentPart>
          </mc:Choice>
          <mc:Fallback>
            <p:pic>
              <p:nvPicPr>
                <p:cNvPr id="106" name="Ink 105">
                  <a:extLst>
                    <a:ext uri="{FF2B5EF4-FFF2-40B4-BE49-F238E27FC236}">
                      <a16:creationId xmlns:a16="http://schemas.microsoft.com/office/drawing/2014/main" id="{2A63E21C-5EB9-D639-431C-4BB1A2923CE7}"/>
                    </a:ext>
                  </a:extLst>
                </p:cNvPr>
                <p:cNvPicPr/>
                <p:nvPr/>
              </p:nvPicPr>
              <p:blipFill>
                <a:blip r:embed="rId167"/>
                <a:stretch>
                  <a:fillRect/>
                </a:stretch>
              </p:blipFill>
              <p:spPr>
                <a:xfrm>
                  <a:off x="4893895" y="936415"/>
                  <a:ext cx="875880" cy="6084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07" name="Ink 106">
                  <a:extLst>
                    <a:ext uri="{FF2B5EF4-FFF2-40B4-BE49-F238E27FC236}">
                      <a16:creationId xmlns:a16="http://schemas.microsoft.com/office/drawing/2014/main" id="{14301ADE-50DC-202A-755D-62D3083B64D0}"/>
                    </a:ext>
                  </a:extLst>
                </p14:cNvPr>
                <p14:cNvContentPartPr/>
                <p14:nvPr/>
              </p14:nvContentPartPr>
              <p14:xfrm>
                <a:off x="4994335" y="794215"/>
                <a:ext cx="162720" cy="132120"/>
              </p14:xfrm>
            </p:contentPart>
          </mc:Choice>
          <mc:Fallback>
            <p:pic>
              <p:nvPicPr>
                <p:cNvPr id="107" name="Ink 106">
                  <a:extLst>
                    <a:ext uri="{FF2B5EF4-FFF2-40B4-BE49-F238E27FC236}">
                      <a16:creationId xmlns:a16="http://schemas.microsoft.com/office/drawing/2014/main" id="{14301ADE-50DC-202A-755D-62D3083B64D0}"/>
                    </a:ext>
                  </a:extLst>
                </p:cNvPr>
                <p:cNvPicPr/>
                <p:nvPr/>
              </p:nvPicPr>
              <p:blipFill>
                <a:blip r:embed="rId169"/>
                <a:stretch>
                  <a:fillRect/>
                </a:stretch>
              </p:blipFill>
              <p:spPr>
                <a:xfrm>
                  <a:off x="4985335" y="785575"/>
                  <a:ext cx="18036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08" name="Ink 107">
                  <a:extLst>
                    <a:ext uri="{FF2B5EF4-FFF2-40B4-BE49-F238E27FC236}">
                      <a16:creationId xmlns:a16="http://schemas.microsoft.com/office/drawing/2014/main" id="{FE60779A-FE66-BA18-D7DA-9FC529C7E040}"/>
                    </a:ext>
                  </a:extLst>
                </p14:cNvPr>
                <p14:cNvContentPartPr/>
                <p14:nvPr/>
              </p14:nvContentPartPr>
              <p14:xfrm>
                <a:off x="5103775" y="808615"/>
                <a:ext cx="181080" cy="120600"/>
              </p14:xfrm>
            </p:contentPart>
          </mc:Choice>
          <mc:Fallback>
            <p:pic>
              <p:nvPicPr>
                <p:cNvPr id="108" name="Ink 107">
                  <a:extLst>
                    <a:ext uri="{FF2B5EF4-FFF2-40B4-BE49-F238E27FC236}">
                      <a16:creationId xmlns:a16="http://schemas.microsoft.com/office/drawing/2014/main" id="{FE60779A-FE66-BA18-D7DA-9FC529C7E040}"/>
                    </a:ext>
                  </a:extLst>
                </p:cNvPr>
                <p:cNvPicPr/>
                <p:nvPr/>
              </p:nvPicPr>
              <p:blipFill>
                <a:blip r:embed="rId171"/>
                <a:stretch>
                  <a:fillRect/>
                </a:stretch>
              </p:blipFill>
              <p:spPr>
                <a:xfrm>
                  <a:off x="5095135" y="799975"/>
                  <a:ext cx="19872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09" name="Ink 108">
                  <a:extLst>
                    <a:ext uri="{FF2B5EF4-FFF2-40B4-BE49-F238E27FC236}">
                      <a16:creationId xmlns:a16="http://schemas.microsoft.com/office/drawing/2014/main" id="{A17B5B58-A663-AB4C-29B4-2B19BA916341}"/>
                    </a:ext>
                  </a:extLst>
                </p14:cNvPr>
                <p14:cNvContentPartPr/>
                <p14:nvPr/>
              </p14:nvContentPartPr>
              <p14:xfrm>
                <a:off x="5248495" y="800695"/>
                <a:ext cx="166680" cy="141840"/>
              </p14:xfrm>
            </p:contentPart>
          </mc:Choice>
          <mc:Fallback>
            <p:pic>
              <p:nvPicPr>
                <p:cNvPr id="109" name="Ink 108">
                  <a:extLst>
                    <a:ext uri="{FF2B5EF4-FFF2-40B4-BE49-F238E27FC236}">
                      <a16:creationId xmlns:a16="http://schemas.microsoft.com/office/drawing/2014/main" id="{A17B5B58-A663-AB4C-29B4-2B19BA916341}"/>
                    </a:ext>
                  </a:extLst>
                </p:cNvPr>
                <p:cNvPicPr/>
                <p:nvPr/>
              </p:nvPicPr>
              <p:blipFill>
                <a:blip r:embed="rId173"/>
                <a:stretch>
                  <a:fillRect/>
                </a:stretch>
              </p:blipFill>
              <p:spPr>
                <a:xfrm>
                  <a:off x="5239855" y="791695"/>
                  <a:ext cx="18432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10" name="Ink 109">
                  <a:extLst>
                    <a:ext uri="{FF2B5EF4-FFF2-40B4-BE49-F238E27FC236}">
                      <a16:creationId xmlns:a16="http://schemas.microsoft.com/office/drawing/2014/main" id="{6104DF29-75AD-0FB4-98A7-A1870664BB8A}"/>
                    </a:ext>
                  </a:extLst>
                </p14:cNvPr>
                <p14:cNvContentPartPr/>
                <p14:nvPr/>
              </p14:nvContentPartPr>
              <p14:xfrm>
                <a:off x="5376295" y="846775"/>
                <a:ext cx="131400" cy="93600"/>
              </p14:xfrm>
            </p:contentPart>
          </mc:Choice>
          <mc:Fallback>
            <p:pic>
              <p:nvPicPr>
                <p:cNvPr id="110" name="Ink 109">
                  <a:extLst>
                    <a:ext uri="{FF2B5EF4-FFF2-40B4-BE49-F238E27FC236}">
                      <a16:creationId xmlns:a16="http://schemas.microsoft.com/office/drawing/2014/main" id="{6104DF29-75AD-0FB4-98A7-A1870664BB8A}"/>
                    </a:ext>
                  </a:extLst>
                </p:cNvPr>
                <p:cNvPicPr/>
                <p:nvPr/>
              </p:nvPicPr>
              <p:blipFill>
                <a:blip r:embed="rId175"/>
                <a:stretch>
                  <a:fillRect/>
                </a:stretch>
              </p:blipFill>
              <p:spPr>
                <a:xfrm>
                  <a:off x="5367295" y="837775"/>
                  <a:ext cx="14904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11" name="Ink 110">
                  <a:extLst>
                    <a:ext uri="{FF2B5EF4-FFF2-40B4-BE49-F238E27FC236}">
                      <a16:creationId xmlns:a16="http://schemas.microsoft.com/office/drawing/2014/main" id="{DCFD7851-E297-D3A6-7ACC-181A368839A3}"/>
                    </a:ext>
                  </a:extLst>
                </p14:cNvPr>
                <p14:cNvContentPartPr/>
                <p14:nvPr/>
              </p14:nvContentPartPr>
              <p14:xfrm>
                <a:off x="5488255" y="874495"/>
                <a:ext cx="84600" cy="91800"/>
              </p14:xfrm>
            </p:contentPart>
          </mc:Choice>
          <mc:Fallback>
            <p:pic>
              <p:nvPicPr>
                <p:cNvPr id="111" name="Ink 110">
                  <a:extLst>
                    <a:ext uri="{FF2B5EF4-FFF2-40B4-BE49-F238E27FC236}">
                      <a16:creationId xmlns:a16="http://schemas.microsoft.com/office/drawing/2014/main" id="{DCFD7851-E297-D3A6-7ACC-181A368839A3}"/>
                    </a:ext>
                  </a:extLst>
                </p:cNvPr>
                <p:cNvPicPr/>
                <p:nvPr/>
              </p:nvPicPr>
              <p:blipFill>
                <a:blip r:embed="rId177"/>
                <a:stretch>
                  <a:fillRect/>
                </a:stretch>
              </p:blipFill>
              <p:spPr>
                <a:xfrm>
                  <a:off x="5479255" y="865855"/>
                  <a:ext cx="102240"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12" name="Ink 111">
                  <a:extLst>
                    <a:ext uri="{FF2B5EF4-FFF2-40B4-BE49-F238E27FC236}">
                      <a16:creationId xmlns:a16="http://schemas.microsoft.com/office/drawing/2014/main" id="{D5F0F03C-0E5D-D685-BB16-0E35230332DA}"/>
                    </a:ext>
                  </a:extLst>
                </p14:cNvPr>
                <p14:cNvContentPartPr/>
                <p14:nvPr/>
              </p14:nvContentPartPr>
              <p14:xfrm>
                <a:off x="5569975" y="919495"/>
                <a:ext cx="115200" cy="63360"/>
              </p14:xfrm>
            </p:contentPart>
          </mc:Choice>
          <mc:Fallback>
            <p:pic>
              <p:nvPicPr>
                <p:cNvPr id="112" name="Ink 111">
                  <a:extLst>
                    <a:ext uri="{FF2B5EF4-FFF2-40B4-BE49-F238E27FC236}">
                      <a16:creationId xmlns:a16="http://schemas.microsoft.com/office/drawing/2014/main" id="{D5F0F03C-0E5D-D685-BB16-0E35230332DA}"/>
                    </a:ext>
                  </a:extLst>
                </p:cNvPr>
                <p:cNvPicPr/>
                <p:nvPr/>
              </p:nvPicPr>
              <p:blipFill>
                <a:blip r:embed="rId179"/>
                <a:stretch>
                  <a:fillRect/>
                </a:stretch>
              </p:blipFill>
              <p:spPr>
                <a:xfrm>
                  <a:off x="5561335" y="910495"/>
                  <a:ext cx="132840" cy="8100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13" name="Ink 112">
                  <a:extLst>
                    <a:ext uri="{FF2B5EF4-FFF2-40B4-BE49-F238E27FC236}">
                      <a16:creationId xmlns:a16="http://schemas.microsoft.com/office/drawing/2014/main" id="{F82CE174-C396-FF07-4D1F-348FEF2F7900}"/>
                    </a:ext>
                  </a:extLst>
                </p14:cNvPr>
                <p14:cNvContentPartPr/>
                <p14:nvPr/>
              </p14:nvContentPartPr>
              <p14:xfrm>
                <a:off x="5841055" y="798535"/>
                <a:ext cx="33480" cy="12600"/>
              </p14:xfrm>
            </p:contentPart>
          </mc:Choice>
          <mc:Fallback>
            <p:pic>
              <p:nvPicPr>
                <p:cNvPr id="113" name="Ink 112">
                  <a:extLst>
                    <a:ext uri="{FF2B5EF4-FFF2-40B4-BE49-F238E27FC236}">
                      <a16:creationId xmlns:a16="http://schemas.microsoft.com/office/drawing/2014/main" id="{F82CE174-C396-FF07-4D1F-348FEF2F7900}"/>
                    </a:ext>
                  </a:extLst>
                </p:cNvPr>
                <p:cNvPicPr/>
                <p:nvPr/>
              </p:nvPicPr>
              <p:blipFill>
                <a:blip r:embed="rId181"/>
                <a:stretch>
                  <a:fillRect/>
                </a:stretch>
              </p:blipFill>
              <p:spPr>
                <a:xfrm>
                  <a:off x="5832055" y="789895"/>
                  <a:ext cx="5112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14" name="Ink 113">
                  <a:extLst>
                    <a:ext uri="{FF2B5EF4-FFF2-40B4-BE49-F238E27FC236}">
                      <a16:creationId xmlns:a16="http://schemas.microsoft.com/office/drawing/2014/main" id="{85BA6D33-B3C6-95B0-19D1-0520310F35D5}"/>
                    </a:ext>
                  </a:extLst>
                </p14:cNvPr>
                <p14:cNvContentPartPr/>
                <p14:nvPr/>
              </p14:nvContentPartPr>
              <p14:xfrm>
                <a:off x="5823055" y="787015"/>
                <a:ext cx="224280" cy="168120"/>
              </p14:xfrm>
            </p:contentPart>
          </mc:Choice>
          <mc:Fallback>
            <p:pic>
              <p:nvPicPr>
                <p:cNvPr id="114" name="Ink 113">
                  <a:extLst>
                    <a:ext uri="{FF2B5EF4-FFF2-40B4-BE49-F238E27FC236}">
                      <a16:creationId xmlns:a16="http://schemas.microsoft.com/office/drawing/2014/main" id="{85BA6D33-B3C6-95B0-19D1-0520310F35D5}"/>
                    </a:ext>
                  </a:extLst>
                </p:cNvPr>
                <p:cNvPicPr/>
                <p:nvPr/>
              </p:nvPicPr>
              <p:blipFill>
                <a:blip r:embed="rId183"/>
                <a:stretch>
                  <a:fillRect/>
                </a:stretch>
              </p:blipFill>
              <p:spPr>
                <a:xfrm>
                  <a:off x="5814415" y="778375"/>
                  <a:ext cx="241920" cy="18576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15" name="Ink 114">
                  <a:extLst>
                    <a:ext uri="{FF2B5EF4-FFF2-40B4-BE49-F238E27FC236}">
                      <a16:creationId xmlns:a16="http://schemas.microsoft.com/office/drawing/2014/main" id="{D3FAD51A-F9B8-9E72-88B6-2E6C2E49657C}"/>
                    </a:ext>
                  </a:extLst>
                </p14:cNvPr>
                <p14:cNvContentPartPr/>
                <p14:nvPr/>
              </p14:nvContentPartPr>
              <p14:xfrm>
                <a:off x="6022855" y="736975"/>
                <a:ext cx="171720" cy="125280"/>
              </p14:xfrm>
            </p:contentPart>
          </mc:Choice>
          <mc:Fallback>
            <p:pic>
              <p:nvPicPr>
                <p:cNvPr id="115" name="Ink 114">
                  <a:extLst>
                    <a:ext uri="{FF2B5EF4-FFF2-40B4-BE49-F238E27FC236}">
                      <a16:creationId xmlns:a16="http://schemas.microsoft.com/office/drawing/2014/main" id="{D3FAD51A-F9B8-9E72-88B6-2E6C2E49657C}"/>
                    </a:ext>
                  </a:extLst>
                </p:cNvPr>
                <p:cNvPicPr/>
                <p:nvPr/>
              </p:nvPicPr>
              <p:blipFill>
                <a:blip r:embed="rId185"/>
                <a:stretch>
                  <a:fillRect/>
                </a:stretch>
              </p:blipFill>
              <p:spPr>
                <a:xfrm>
                  <a:off x="6013855" y="728335"/>
                  <a:ext cx="18936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16" name="Ink 115">
                  <a:extLst>
                    <a:ext uri="{FF2B5EF4-FFF2-40B4-BE49-F238E27FC236}">
                      <a16:creationId xmlns:a16="http://schemas.microsoft.com/office/drawing/2014/main" id="{CE88D320-6473-3174-CADC-58DAE8B6EE6E}"/>
                    </a:ext>
                  </a:extLst>
                </p14:cNvPr>
                <p14:cNvContentPartPr/>
                <p14:nvPr/>
              </p14:nvContentPartPr>
              <p14:xfrm>
                <a:off x="6125095" y="760375"/>
                <a:ext cx="73080" cy="27720"/>
              </p14:xfrm>
            </p:contentPart>
          </mc:Choice>
          <mc:Fallback>
            <p:pic>
              <p:nvPicPr>
                <p:cNvPr id="116" name="Ink 115">
                  <a:extLst>
                    <a:ext uri="{FF2B5EF4-FFF2-40B4-BE49-F238E27FC236}">
                      <a16:creationId xmlns:a16="http://schemas.microsoft.com/office/drawing/2014/main" id="{CE88D320-6473-3174-CADC-58DAE8B6EE6E}"/>
                    </a:ext>
                  </a:extLst>
                </p:cNvPr>
                <p:cNvPicPr/>
                <p:nvPr/>
              </p:nvPicPr>
              <p:blipFill>
                <a:blip r:embed="rId187"/>
                <a:stretch>
                  <a:fillRect/>
                </a:stretch>
              </p:blipFill>
              <p:spPr>
                <a:xfrm>
                  <a:off x="6116455" y="751735"/>
                  <a:ext cx="90720" cy="4536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17" name="Ink 116">
                  <a:extLst>
                    <a:ext uri="{FF2B5EF4-FFF2-40B4-BE49-F238E27FC236}">
                      <a16:creationId xmlns:a16="http://schemas.microsoft.com/office/drawing/2014/main" id="{3A51A7D9-9788-FCBD-C948-47F86224687F}"/>
                    </a:ext>
                  </a:extLst>
                </p14:cNvPr>
                <p14:cNvContentPartPr/>
                <p14:nvPr/>
              </p14:nvContentPartPr>
              <p14:xfrm>
                <a:off x="6224095" y="697375"/>
                <a:ext cx="94680" cy="162360"/>
              </p14:xfrm>
            </p:contentPart>
          </mc:Choice>
          <mc:Fallback>
            <p:pic>
              <p:nvPicPr>
                <p:cNvPr id="117" name="Ink 116">
                  <a:extLst>
                    <a:ext uri="{FF2B5EF4-FFF2-40B4-BE49-F238E27FC236}">
                      <a16:creationId xmlns:a16="http://schemas.microsoft.com/office/drawing/2014/main" id="{3A51A7D9-9788-FCBD-C948-47F86224687F}"/>
                    </a:ext>
                  </a:extLst>
                </p:cNvPr>
                <p:cNvPicPr/>
                <p:nvPr/>
              </p:nvPicPr>
              <p:blipFill>
                <a:blip r:embed="rId189"/>
                <a:stretch>
                  <a:fillRect/>
                </a:stretch>
              </p:blipFill>
              <p:spPr>
                <a:xfrm>
                  <a:off x="6215455" y="688735"/>
                  <a:ext cx="112320" cy="18000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22" name="Ink 121">
                  <a:extLst>
                    <a:ext uri="{FF2B5EF4-FFF2-40B4-BE49-F238E27FC236}">
                      <a16:creationId xmlns:a16="http://schemas.microsoft.com/office/drawing/2014/main" id="{AC834EAC-4F95-D148-6785-9D418D66FC68}"/>
                    </a:ext>
                  </a:extLst>
                </p14:cNvPr>
                <p14:cNvContentPartPr/>
                <p14:nvPr/>
              </p14:nvContentPartPr>
              <p14:xfrm>
                <a:off x="5537935" y="1315495"/>
                <a:ext cx="106200" cy="113400"/>
              </p14:xfrm>
            </p:contentPart>
          </mc:Choice>
          <mc:Fallback>
            <p:pic>
              <p:nvPicPr>
                <p:cNvPr id="122" name="Ink 121">
                  <a:extLst>
                    <a:ext uri="{FF2B5EF4-FFF2-40B4-BE49-F238E27FC236}">
                      <a16:creationId xmlns:a16="http://schemas.microsoft.com/office/drawing/2014/main" id="{AC834EAC-4F95-D148-6785-9D418D66FC68}"/>
                    </a:ext>
                  </a:extLst>
                </p:cNvPr>
                <p:cNvPicPr/>
                <p:nvPr/>
              </p:nvPicPr>
              <p:blipFill>
                <a:blip r:embed="rId191"/>
                <a:stretch>
                  <a:fillRect/>
                </a:stretch>
              </p:blipFill>
              <p:spPr>
                <a:xfrm>
                  <a:off x="5528935" y="1306495"/>
                  <a:ext cx="12384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23" name="Ink 122">
                  <a:extLst>
                    <a:ext uri="{FF2B5EF4-FFF2-40B4-BE49-F238E27FC236}">
                      <a16:creationId xmlns:a16="http://schemas.microsoft.com/office/drawing/2014/main" id="{9D4526E5-D1C3-2756-1035-0AC879D16835}"/>
                    </a:ext>
                  </a:extLst>
                </p14:cNvPr>
                <p14:cNvContentPartPr/>
                <p14:nvPr/>
              </p14:nvContentPartPr>
              <p14:xfrm>
                <a:off x="5533255" y="1350415"/>
                <a:ext cx="137880" cy="113400"/>
              </p14:xfrm>
            </p:contentPart>
          </mc:Choice>
          <mc:Fallback>
            <p:pic>
              <p:nvPicPr>
                <p:cNvPr id="123" name="Ink 122">
                  <a:extLst>
                    <a:ext uri="{FF2B5EF4-FFF2-40B4-BE49-F238E27FC236}">
                      <a16:creationId xmlns:a16="http://schemas.microsoft.com/office/drawing/2014/main" id="{9D4526E5-D1C3-2756-1035-0AC879D16835}"/>
                    </a:ext>
                  </a:extLst>
                </p:cNvPr>
                <p:cNvPicPr/>
                <p:nvPr/>
              </p:nvPicPr>
              <p:blipFill>
                <a:blip r:embed="rId193"/>
                <a:stretch>
                  <a:fillRect/>
                </a:stretch>
              </p:blipFill>
              <p:spPr>
                <a:xfrm>
                  <a:off x="5524615" y="1341775"/>
                  <a:ext cx="15552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24" name="Ink 123">
                  <a:extLst>
                    <a:ext uri="{FF2B5EF4-FFF2-40B4-BE49-F238E27FC236}">
                      <a16:creationId xmlns:a16="http://schemas.microsoft.com/office/drawing/2014/main" id="{341CF70C-E4D4-06A1-5B99-908DCC751863}"/>
                    </a:ext>
                  </a:extLst>
                </p14:cNvPr>
                <p14:cNvContentPartPr/>
                <p14:nvPr/>
              </p14:nvContentPartPr>
              <p14:xfrm>
                <a:off x="5715775" y="1258615"/>
                <a:ext cx="80640" cy="119520"/>
              </p14:xfrm>
            </p:contentPart>
          </mc:Choice>
          <mc:Fallback>
            <p:pic>
              <p:nvPicPr>
                <p:cNvPr id="124" name="Ink 123">
                  <a:extLst>
                    <a:ext uri="{FF2B5EF4-FFF2-40B4-BE49-F238E27FC236}">
                      <a16:creationId xmlns:a16="http://schemas.microsoft.com/office/drawing/2014/main" id="{341CF70C-E4D4-06A1-5B99-908DCC751863}"/>
                    </a:ext>
                  </a:extLst>
                </p:cNvPr>
                <p:cNvPicPr/>
                <p:nvPr/>
              </p:nvPicPr>
              <p:blipFill>
                <a:blip r:embed="rId195"/>
                <a:stretch>
                  <a:fillRect/>
                </a:stretch>
              </p:blipFill>
              <p:spPr>
                <a:xfrm>
                  <a:off x="5706775" y="1249975"/>
                  <a:ext cx="98280" cy="13716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25" name="Ink 124">
                  <a:extLst>
                    <a:ext uri="{FF2B5EF4-FFF2-40B4-BE49-F238E27FC236}">
                      <a16:creationId xmlns:a16="http://schemas.microsoft.com/office/drawing/2014/main" id="{B3D1DEE0-43D6-FC61-65F6-8A7D94FD900D}"/>
                    </a:ext>
                  </a:extLst>
                </p14:cNvPr>
                <p14:cNvContentPartPr/>
                <p14:nvPr/>
              </p14:nvContentPartPr>
              <p14:xfrm>
                <a:off x="5689135" y="1227295"/>
                <a:ext cx="86400" cy="65160"/>
              </p14:xfrm>
            </p:contentPart>
          </mc:Choice>
          <mc:Fallback>
            <p:pic>
              <p:nvPicPr>
                <p:cNvPr id="125" name="Ink 124">
                  <a:extLst>
                    <a:ext uri="{FF2B5EF4-FFF2-40B4-BE49-F238E27FC236}">
                      <a16:creationId xmlns:a16="http://schemas.microsoft.com/office/drawing/2014/main" id="{B3D1DEE0-43D6-FC61-65F6-8A7D94FD900D}"/>
                    </a:ext>
                  </a:extLst>
                </p:cNvPr>
                <p:cNvPicPr/>
                <p:nvPr/>
              </p:nvPicPr>
              <p:blipFill>
                <a:blip r:embed="rId197"/>
                <a:stretch>
                  <a:fillRect/>
                </a:stretch>
              </p:blipFill>
              <p:spPr>
                <a:xfrm>
                  <a:off x="5680495" y="1218295"/>
                  <a:ext cx="10404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26" name="Ink 125">
                  <a:extLst>
                    <a:ext uri="{FF2B5EF4-FFF2-40B4-BE49-F238E27FC236}">
                      <a16:creationId xmlns:a16="http://schemas.microsoft.com/office/drawing/2014/main" id="{54FBDE82-A955-83C8-8D10-4D75B6E5052B}"/>
                    </a:ext>
                  </a:extLst>
                </p14:cNvPr>
                <p14:cNvContentPartPr/>
                <p14:nvPr/>
              </p14:nvContentPartPr>
              <p14:xfrm>
                <a:off x="5839975" y="1186975"/>
                <a:ext cx="19800" cy="75240"/>
              </p14:xfrm>
            </p:contentPart>
          </mc:Choice>
          <mc:Fallback>
            <p:pic>
              <p:nvPicPr>
                <p:cNvPr id="126" name="Ink 125">
                  <a:extLst>
                    <a:ext uri="{FF2B5EF4-FFF2-40B4-BE49-F238E27FC236}">
                      <a16:creationId xmlns:a16="http://schemas.microsoft.com/office/drawing/2014/main" id="{54FBDE82-A955-83C8-8D10-4D75B6E5052B}"/>
                    </a:ext>
                  </a:extLst>
                </p:cNvPr>
                <p:cNvPicPr/>
                <p:nvPr/>
              </p:nvPicPr>
              <p:blipFill>
                <a:blip r:embed="rId199"/>
                <a:stretch>
                  <a:fillRect/>
                </a:stretch>
              </p:blipFill>
              <p:spPr>
                <a:xfrm>
                  <a:off x="5830975" y="1178335"/>
                  <a:ext cx="3744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27" name="Ink 126">
                  <a:extLst>
                    <a:ext uri="{FF2B5EF4-FFF2-40B4-BE49-F238E27FC236}">
                      <a16:creationId xmlns:a16="http://schemas.microsoft.com/office/drawing/2014/main" id="{E83D0568-0DBA-C04F-9884-22183961A3B8}"/>
                    </a:ext>
                  </a:extLst>
                </p14:cNvPr>
                <p14:cNvContentPartPr/>
                <p14:nvPr/>
              </p14:nvContentPartPr>
              <p14:xfrm>
                <a:off x="5890015" y="1120375"/>
                <a:ext cx="83160" cy="94680"/>
              </p14:xfrm>
            </p:contentPart>
          </mc:Choice>
          <mc:Fallback>
            <p:pic>
              <p:nvPicPr>
                <p:cNvPr id="127" name="Ink 126">
                  <a:extLst>
                    <a:ext uri="{FF2B5EF4-FFF2-40B4-BE49-F238E27FC236}">
                      <a16:creationId xmlns:a16="http://schemas.microsoft.com/office/drawing/2014/main" id="{E83D0568-0DBA-C04F-9884-22183961A3B8}"/>
                    </a:ext>
                  </a:extLst>
                </p:cNvPr>
                <p:cNvPicPr/>
                <p:nvPr/>
              </p:nvPicPr>
              <p:blipFill>
                <a:blip r:embed="rId201"/>
                <a:stretch>
                  <a:fillRect/>
                </a:stretch>
              </p:blipFill>
              <p:spPr>
                <a:xfrm>
                  <a:off x="5881015" y="1111375"/>
                  <a:ext cx="10080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28" name="Ink 127">
                  <a:extLst>
                    <a:ext uri="{FF2B5EF4-FFF2-40B4-BE49-F238E27FC236}">
                      <a16:creationId xmlns:a16="http://schemas.microsoft.com/office/drawing/2014/main" id="{C4E2512F-3A19-0333-5F30-A64469D55398}"/>
                    </a:ext>
                  </a:extLst>
                </p14:cNvPr>
                <p14:cNvContentPartPr/>
                <p14:nvPr/>
              </p14:nvContentPartPr>
              <p14:xfrm>
                <a:off x="5971015" y="1043695"/>
                <a:ext cx="214200" cy="138960"/>
              </p14:xfrm>
            </p:contentPart>
          </mc:Choice>
          <mc:Fallback>
            <p:pic>
              <p:nvPicPr>
                <p:cNvPr id="128" name="Ink 127">
                  <a:extLst>
                    <a:ext uri="{FF2B5EF4-FFF2-40B4-BE49-F238E27FC236}">
                      <a16:creationId xmlns:a16="http://schemas.microsoft.com/office/drawing/2014/main" id="{C4E2512F-3A19-0333-5F30-A64469D55398}"/>
                    </a:ext>
                  </a:extLst>
                </p:cNvPr>
                <p:cNvPicPr/>
                <p:nvPr/>
              </p:nvPicPr>
              <p:blipFill>
                <a:blip r:embed="rId203"/>
                <a:stretch>
                  <a:fillRect/>
                </a:stretch>
              </p:blipFill>
              <p:spPr>
                <a:xfrm>
                  <a:off x="5962015" y="1034695"/>
                  <a:ext cx="23184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29" name="Ink 128">
                  <a:extLst>
                    <a:ext uri="{FF2B5EF4-FFF2-40B4-BE49-F238E27FC236}">
                      <a16:creationId xmlns:a16="http://schemas.microsoft.com/office/drawing/2014/main" id="{9ECA6AE5-E29D-BDBB-7E32-AC9AABE8C94C}"/>
                    </a:ext>
                  </a:extLst>
                </p14:cNvPr>
                <p14:cNvContentPartPr/>
                <p14:nvPr/>
              </p14:nvContentPartPr>
              <p14:xfrm>
                <a:off x="6105295" y="973135"/>
                <a:ext cx="125640" cy="76680"/>
              </p14:xfrm>
            </p:contentPart>
          </mc:Choice>
          <mc:Fallback>
            <p:pic>
              <p:nvPicPr>
                <p:cNvPr id="129" name="Ink 128">
                  <a:extLst>
                    <a:ext uri="{FF2B5EF4-FFF2-40B4-BE49-F238E27FC236}">
                      <a16:creationId xmlns:a16="http://schemas.microsoft.com/office/drawing/2014/main" id="{9ECA6AE5-E29D-BDBB-7E32-AC9AABE8C94C}"/>
                    </a:ext>
                  </a:extLst>
                </p:cNvPr>
                <p:cNvPicPr/>
                <p:nvPr/>
              </p:nvPicPr>
              <p:blipFill>
                <a:blip r:embed="rId205"/>
                <a:stretch>
                  <a:fillRect/>
                </a:stretch>
              </p:blipFill>
              <p:spPr>
                <a:xfrm>
                  <a:off x="6096655" y="964135"/>
                  <a:ext cx="14328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43" name="Ink 142">
                  <a:extLst>
                    <a:ext uri="{FF2B5EF4-FFF2-40B4-BE49-F238E27FC236}">
                      <a16:creationId xmlns:a16="http://schemas.microsoft.com/office/drawing/2014/main" id="{DDF22ACD-7238-8FAE-90F5-5CEFA3318A23}"/>
                    </a:ext>
                  </a:extLst>
                </p14:cNvPr>
                <p14:cNvContentPartPr/>
                <p14:nvPr/>
              </p14:nvContentPartPr>
              <p14:xfrm>
                <a:off x="4284055" y="885295"/>
                <a:ext cx="406800" cy="664560"/>
              </p14:xfrm>
            </p:contentPart>
          </mc:Choice>
          <mc:Fallback>
            <p:pic>
              <p:nvPicPr>
                <p:cNvPr id="143" name="Ink 142">
                  <a:extLst>
                    <a:ext uri="{FF2B5EF4-FFF2-40B4-BE49-F238E27FC236}">
                      <a16:creationId xmlns:a16="http://schemas.microsoft.com/office/drawing/2014/main" id="{DDF22ACD-7238-8FAE-90F5-5CEFA3318A23}"/>
                    </a:ext>
                  </a:extLst>
                </p:cNvPr>
                <p:cNvPicPr/>
                <p:nvPr/>
              </p:nvPicPr>
              <p:blipFill>
                <a:blip r:embed="rId207"/>
                <a:stretch>
                  <a:fillRect/>
                </a:stretch>
              </p:blipFill>
              <p:spPr>
                <a:xfrm>
                  <a:off x="4275415" y="876655"/>
                  <a:ext cx="424440" cy="68220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45" name="Ink 144">
                  <a:extLst>
                    <a:ext uri="{FF2B5EF4-FFF2-40B4-BE49-F238E27FC236}">
                      <a16:creationId xmlns:a16="http://schemas.microsoft.com/office/drawing/2014/main" id="{D33B1657-A592-9F05-3909-AF86A6CF1B70}"/>
                    </a:ext>
                  </a:extLst>
                </p14:cNvPr>
                <p14:cNvContentPartPr/>
                <p14:nvPr/>
              </p14:nvContentPartPr>
              <p14:xfrm>
                <a:off x="6065695" y="1109575"/>
                <a:ext cx="407160" cy="530280"/>
              </p14:xfrm>
            </p:contentPart>
          </mc:Choice>
          <mc:Fallback>
            <p:pic>
              <p:nvPicPr>
                <p:cNvPr id="145" name="Ink 144">
                  <a:extLst>
                    <a:ext uri="{FF2B5EF4-FFF2-40B4-BE49-F238E27FC236}">
                      <a16:creationId xmlns:a16="http://schemas.microsoft.com/office/drawing/2014/main" id="{D33B1657-A592-9F05-3909-AF86A6CF1B70}"/>
                    </a:ext>
                  </a:extLst>
                </p:cNvPr>
                <p:cNvPicPr/>
                <p:nvPr/>
              </p:nvPicPr>
              <p:blipFill>
                <a:blip r:embed="rId209"/>
                <a:stretch>
                  <a:fillRect/>
                </a:stretch>
              </p:blipFill>
              <p:spPr>
                <a:xfrm>
                  <a:off x="6056695" y="1100935"/>
                  <a:ext cx="424800" cy="54792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47" name="Ink 146">
                  <a:extLst>
                    <a:ext uri="{FF2B5EF4-FFF2-40B4-BE49-F238E27FC236}">
                      <a16:creationId xmlns:a16="http://schemas.microsoft.com/office/drawing/2014/main" id="{56CFB828-C2B2-7327-C4C1-6B43F12CB22C}"/>
                    </a:ext>
                  </a:extLst>
                </p14:cNvPr>
                <p14:cNvContentPartPr/>
                <p14:nvPr/>
              </p14:nvContentPartPr>
              <p14:xfrm>
                <a:off x="6477175" y="1146655"/>
                <a:ext cx="41040" cy="42840"/>
              </p14:xfrm>
            </p:contentPart>
          </mc:Choice>
          <mc:Fallback>
            <p:pic>
              <p:nvPicPr>
                <p:cNvPr id="147" name="Ink 146">
                  <a:extLst>
                    <a:ext uri="{FF2B5EF4-FFF2-40B4-BE49-F238E27FC236}">
                      <a16:creationId xmlns:a16="http://schemas.microsoft.com/office/drawing/2014/main" id="{56CFB828-C2B2-7327-C4C1-6B43F12CB22C}"/>
                    </a:ext>
                  </a:extLst>
                </p:cNvPr>
                <p:cNvPicPr/>
                <p:nvPr/>
              </p:nvPicPr>
              <p:blipFill>
                <a:blip r:embed="rId211"/>
                <a:stretch>
                  <a:fillRect/>
                </a:stretch>
              </p:blipFill>
              <p:spPr>
                <a:xfrm>
                  <a:off x="6468175" y="1137655"/>
                  <a:ext cx="58680" cy="60480"/>
                </a:xfrm>
                <a:prstGeom prst="rect">
                  <a:avLst/>
                </a:prstGeom>
              </p:spPr>
            </p:pic>
          </mc:Fallback>
        </mc:AlternateContent>
      </p:grpSp>
      <p:grpSp>
        <p:nvGrpSpPr>
          <p:cNvPr id="153" name="Group 152">
            <a:extLst>
              <a:ext uri="{FF2B5EF4-FFF2-40B4-BE49-F238E27FC236}">
                <a16:creationId xmlns:a16="http://schemas.microsoft.com/office/drawing/2014/main" id="{952022EA-9056-3972-8C3B-F9E8244AB657}"/>
              </a:ext>
            </a:extLst>
          </p:cNvPr>
          <p:cNvGrpSpPr/>
          <p:nvPr/>
        </p:nvGrpSpPr>
        <p:grpSpPr>
          <a:xfrm>
            <a:off x="7139935" y="695575"/>
            <a:ext cx="1457640" cy="299160"/>
            <a:chOff x="7139935" y="695575"/>
            <a:chExt cx="1457640" cy="299160"/>
          </a:xfrm>
        </p:grpSpPr>
        <mc:AlternateContent xmlns:mc="http://schemas.openxmlformats.org/markup-compatibility/2006">
          <mc:Choice xmlns:p14="http://schemas.microsoft.com/office/powerpoint/2010/main" Requires="p14">
            <p:contentPart p14:bwMode="auto" r:id="rId212">
              <p14:nvContentPartPr>
                <p14:cNvPr id="149" name="Ink 148">
                  <a:extLst>
                    <a:ext uri="{FF2B5EF4-FFF2-40B4-BE49-F238E27FC236}">
                      <a16:creationId xmlns:a16="http://schemas.microsoft.com/office/drawing/2014/main" id="{A65B116E-A7D5-7FE0-4374-E5742CEC3B4F}"/>
                    </a:ext>
                  </a:extLst>
                </p14:cNvPr>
                <p14:cNvContentPartPr/>
                <p14:nvPr/>
              </p14:nvContentPartPr>
              <p14:xfrm>
                <a:off x="7139935" y="695575"/>
                <a:ext cx="784080" cy="293400"/>
              </p14:xfrm>
            </p:contentPart>
          </mc:Choice>
          <mc:Fallback>
            <p:pic>
              <p:nvPicPr>
                <p:cNvPr id="149" name="Ink 148">
                  <a:extLst>
                    <a:ext uri="{FF2B5EF4-FFF2-40B4-BE49-F238E27FC236}">
                      <a16:creationId xmlns:a16="http://schemas.microsoft.com/office/drawing/2014/main" id="{A65B116E-A7D5-7FE0-4374-E5742CEC3B4F}"/>
                    </a:ext>
                  </a:extLst>
                </p:cNvPr>
                <p:cNvPicPr/>
                <p:nvPr/>
              </p:nvPicPr>
              <p:blipFill>
                <a:blip r:embed="rId213"/>
                <a:stretch>
                  <a:fillRect/>
                </a:stretch>
              </p:blipFill>
              <p:spPr>
                <a:xfrm>
                  <a:off x="7130935" y="686575"/>
                  <a:ext cx="801720" cy="31104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50" name="Ink 149">
                  <a:extLst>
                    <a:ext uri="{FF2B5EF4-FFF2-40B4-BE49-F238E27FC236}">
                      <a16:creationId xmlns:a16="http://schemas.microsoft.com/office/drawing/2014/main" id="{17ED8683-8BB6-154C-4A0C-F7CD9C9D8390}"/>
                    </a:ext>
                  </a:extLst>
                </p14:cNvPr>
                <p14:cNvContentPartPr/>
                <p14:nvPr/>
              </p14:nvContentPartPr>
              <p14:xfrm>
                <a:off x="8143615" y="843535"/>
                <a:ext cx="398520" cy="151200"/>
              </p14:xfrm>
            </p:contentPart>
          </mc:Choice>
          <mc:Fallback>
            <p:pic>
              <p:nvPicPr>
                <p:cNvPr id="150" name="Ink 149">
                  <a:extLst>
                    <a:ext uri="{FF2B5EF4-FFF2-40B4-BE49-F238E27FC236}">
                      <a16:creationId xmlns:a16="http://schemas.microsoft.com/office/drawing/2014/main" id="{17ED8683-8BB6-154C-4A0C-F7CD9C9D8390}"/>
                    </a:ext>
                  </a:extLst>
                </p:cNvPr>
                <p:cNvPicPr/>
                <p:nvPr/>
              </p:nvPicPr>
              <p:blipFill>
                <a:blip r:embed="rId215"/>
                <a:stretch>
                  <a:fillRect/>
                </a:stretch>
              </p:blipFill>
              <p:spPr>
                <a:xfrm>
                  <a:off x="8134615" y="834895"/>
                  <a:ext cx="41616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51" name="Ink 150">
                  <a:extLst>
                    <a:ext uri="{FF2B5EF4-FFF2-40B4-BE49-F238E27FC236}">
                      <a16:creationId xmlns:a16="http://schemas.microsoft.com/office/drawing/2014/main" id="{7DE13442-165D-9297-90FB-35CF04A317F4}"/>
                    </a:ext>
                  </a:extLst>
                </p14:cNvPr>
                <p14:cNvContentPartPr/>
                <p14:nvPr/>
              </p14:nvContentPartPr>
              <p14:xfrm>
                <a:off x="8525575" y="806815"/>
                <a:ext cx="72000" cy="100440"/>
              </p14:xfrm>
            </p:contentPart>
          </mc:Choice>
          <mc:Fallback>
            <p:pic>
              <p:nvPicPr>
                <p:cNvPr id="151" name="Ink 150">
                  <a:extLst>
                    <a:ext uri="{FF2B5EF4-FFF2-40B4-BE49-F238E27FC236}">
                      <a16:creationId xmlns:a16="http://schemas.microsoft.com/office/drawing/2014/main" id="{7DE13442-165D-9297-90FB-35CF04A317F4}"/>
                    </a:ext>
                  </a:extLst>
                </p:cNvPr>
                <p:cNvPicPr/>
                <p:nvPr/>
              </p:nvPicPr>
              <p:blipFill>
                <a:blip r:embed="rId217"/>
                <a:stretch>
                  <a:fillRect/>
                </a:stretch>
              </p:blipFill>
              <p:spPr>
                <a:xfrm>
                  <a:off x="8516935" y="797815"/>
                  <a:ext cx="8964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52" name="Ink 151">
                  <a:extLst>
                    <a:ext uri="{FF2B5EF4-FFF2-40B4-BE49-F238E27FC236}">
                      <a16:creationId xmlns:a16="http://schemas.microsoft.com/office/drawing/2014/main" id="{8107BB80-3E4D-013D-394F-539E7C78C4A4}"/>
                    </a:ext>
                  </a:extLst>
                </p14:cNvPr>
                <p14:cNvContentPartPr/>
                <p14:nvPr/>
              </p14:nvContentPartPr>
              <p14:xfrm>
                <a:off x="8528455" y="822655"/>
                <a:ext cx="37800" cy="74880"/>
              </p14:xfrm>
            </p:contentPart>
          </mc:Choice>
          <mc:Fallback>
            <p:pic>
              <p:nvPicPr>
                <p:cNvPr id="152" name="Ink 151">
                  <a:extLst>
                    <a:ext uri="{FF2B5EF4-FFF2-40B4-BE49-F238E27FC236}">
                      <a16:creationId xmlns:a16="http://schemas.microsoft.com/office/drawing/2014/main" id="{8107BB80-3E4D-013D-394F-539E7C78C4A4}"/>
                    </a:ext>
                  </a:extLst>
                </p:cNvPr>
                <p:cNvPicPr/>
                <p:nvPr/>
              </p:nvPicPr>
              <p:blipFill>
                <a:blip r:embed="rId219"/>
                <a:stretch>
                  <a:fillRect/>
                </a:stretch>
              </p:blipFill>
              <p:spPr>
                <a:xfrm>
                  <a:off x="8519815" y="814015"/>
                  <a:ext cx="55440" cy="92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20">
            <p14:nvContentPartPr>
              <p14:cNvPr id="154" name="Ink 153">
                <a:extLst>
                  <a:ext uri="{FF2B5EF4-FFF2-40B4-BE49-F238E27FC236}">
                    <a16:creationId xmlns:a16="http://schemas.microsoft.com/office/drawing/2014/main" id="{D956A8FE-1B94-676D-25D5-1DAD88BC62C6}"/>
                  </a:ext>
                </a:extLst>
              </p14:cNvPr>
              <p14:cNvContentPartPr/>
              <p14:nvPr/>
            </p14:nvContentPartPr>
            <p14:xfrm>
              <a:off x="7064335" y="2661535"/>
              <a:ext cx="1230120" cy="492120"/>
            </p14:xfrm>
          </p:contentPart>
        </mc:Choice>
        <mc:Fallback>
          <p:pic>
            <p:nvPicPr>
              <p:cNvPr id="154" name="Ink 153">
                <a:extLst>
                  <a:ext uri="{FF2B5EF4-FFF2-40B4-BE49-F238E27FC236}">
                    <a16:creationId xmlns:a16="http://schemas.microsoft.com/office/drawing/2014/main" id="{D956A8FE-1B94-676D-25D5-1DAD88BC62C6}"/>
                  </a:ext>
                </a:extLst>
              </p:cNvPr>
              <p:cNvPicPr/>
              <p:nvPr/>
            </p:nvPicPr>
            <p:blipFill>
              <a:blip r:embed="rId221"/>
              <a:stretch>
                <a:fillRect/>
              </a:stretch>
            </p:blipFill>
            <p:spPr>
              <a:xfrm>
                <a:off x="7055695" y="2652895"/>
                <a:ext cx="1247760" cy="50976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70" name="Ink 169">
                <a:extLst>
                  <a:ext uri="{FF2B5EF4-FFF2-40B4-BE49-F238E27FC236}">
                    <a16:creationId xmlns:a16="http://schemas.microsoft.com/office/drawing/2014/main" id="{4FA8E8DC-1762-E1C2-C5B7-8861FBE6AA42}"/>
                  </a:ext>
                </a:extLst>
              </p14:cNvPr>
              <p14:cNvContentPartPr/>
              <p14:nvPr/>
            </p14:nvContentPartPr>
            <p14:xfrm>
              <a:off x="5146615" y="2332855"/>
              <a:ext cx="130680" cy="105480"/>
            </p14:xfrm>
          </p:contentPart>
        </mc:Choice>
        <mc:Fallback>
          <p:pic>
            <p:nvPicPr>
              <p:cNvPr id="170" name="Ink 169">
                <a:extLst>
                  <a:ext uri="{FF2B5EF4-FFF2-40B4-BE49-F238E27FC236}">
                    <a16:creationId xmlns:a16="http://schemas.microsoft.com/office/drawing/2014/main" id="{4FA8E8DC-1762-E1C2-C5B7-8861FBE6AA42}"/>
                  </a:ext>
                </a:extLst>
              </p:cNvPr>
              <p:cNvPicPr/>
              <p:nvPr/>
            </p:nvPicPr>
            <p:blipFill>
              <a:blip r:embed="rId223"/>
              <a:stretch>
                <a:fillRect/>
              </a:stretch>
            </p:blipFill>
            <p:spPr>
              <a:xfrm>
                <a:off x="5137975" y="2323855"/>
                <a:ext cx="148320"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71" name="Ink 170">
                <a:extLst>
                  <a:ext uri="{FF2B5EF4-FFF2-40B4-BE49-F238E27FC236}">
                    <a16:creationId xmlns:a16="http://schemas.microsoft.com/office/drawing/2014/main" id="{10711B13-BBA2-50A5-E290-04DB7D250996}"/>
                  </a:ext>
                </a:extLst>
              </p14:cNvPr>
              <p14:cNvContentPartPr/>
              <p14:nvPr/>
            </p14:nvContentPartPr>
            <p14:xfrm>
              <a:off x="7206535" y="2863495"/>
              <a:ext cx="428040" cy="270000"/>
            </p14:xfrm>
          </p:contentPart>
        </mc:Choice>
        <mc:Fallback>
          <p:pic>
            <p:nvPicPr>
              <p:cNvPr id="171" name="Ink 170">
                <a:extLst>
                  <a:ext uri="{FF2B5EF4-FFF2-40B4-BE49-F238E27FC236}">
                    <a16:creationId xmlns:a16="http://schemas.microsoft.com/office/drawing/2014/main" id="{10711B13-BBA2-50A5-E290-04DB7D250996}"/>
                  </a:ext>
                </a:extLst>
              </p:cNvPr>
              <p:cNvPicPr/>
              <p:nvPr/>
            </p:nvPicPr>
            <p:blipFill>
              <a:blip r:embed="rId225"/>
              <a:stretch>
                <a:fillRect/>
              </a:stretch>
            </p:blipFill>
            <p:spPr>
              <a:xfrm>
                <a:off x="7197535" y="2854495"/>
                <a:ext cx="445680" cy="287640"/>
              </a:xfrm>
              <a:prstGeom prst="rect">
                <a:avLst/>
              </a:prstGeom>
            </p:spPr>
          </p:pic>
        </mc:Fallback>
      </mc:AlternateContent>
      <p:grpSp>
        <p:nvGrpSpPr>
          <p:cNvPr id="175" name="Group 174">
            <a:extLst>
              <a:ext uri="{FF2B5EF4-FFF2-40B4-BE49-F238E27FC236}">
                <a16:creationId xmlns:a16="http://schemas.microsoft.com/office/drawing/2014/main" id="{5D581402-70C3-BDDC-45B4-A170E88D8FB9}"/>
              </a:ext>
            </a:extLst>
          </p:cNvPr>
          <p:cNvGrpSpPr/>
          <p:nvPr/>
        </p:nvGrpSpPr>
        <p:grpSpPr>
          <a:xfrm>
            <a:off x="9402535" y="761455"/>
            <a:ext cx="497160" cy="558360"/>
            <a:chOff x="9402535" y="761455"/>
            <a:chExt cx="497160" cy="558360"/>
          </a:xfrm>
        </p:grpSpPr>
        <mc:AlternateContent xmlns:mc="http://schemas.openxmlformats.org/markup-compatibility/2006">
          <mc:Choice xmlns:p14="http://schemas.microsoft.com/office/powerpoint/2010/main" Requires="p14">
            <p:contentPart p14:bwMode="auto" r:id="rId226">
              <p14:nvContentPartPr>
                <p14:cNvPr id="173" name="Ink 172">
                  <a:extLst>
                    <a:ext uri="{FF2B5EF4-FFF2-40B4-BE49-F238E27FC236}">
                      <a16:creationId xmlns:a16="http://schemas.microsoft.com/office/drawing/2014/main" id="{42EA674B-FDA0-E0C9-AF51-D7AEAFDE0271}"/>
                    </a:ext>
                  </a:extLst>
                </p14:cNvPr>
                <p14:cNvContentPartPr/>
                <p14:nvPr/>
              </p14:nvContentPartPr>
              <p14:xfrm>
                <a:off x="9402535" y="761455"/>
                <a:ext cx="494280" cy="558360"/>
              </p14:xfrm>
            </p:contentPart>
          </mc:Choice>
          <mc:Fallback>
            <p:pic>
              <p:nvPicPr>
                <p:cNvPr id="173" name="Ink 172">
                  <a:extLst>
                    <a:ext uri="{FF2B5EF4-FFF2-40B4-BE49-F238E27FC236}">
                      <a16:creationId xmlns:a16="http://schemas.microsoft.com/office/drawing/2014/main" id="{42EA674B-FDA0-E0C9-AF51-D7AEAFDE0271}"/>
                    </a:ext>
                  </a:extLst>
                </p:cNvPr>
                <p:cNvPicPr/>
                <p:nvPr/>
              </p:nvPicPr>
              <p:blipFill>
                <a:blip r:embed="rId227"/>
                <a:stretch>
                  <a:fillRect/>
                </a:stretch>
              </p:blipFill>
              <p:spPr>
                <a:xfrm>
                  <a:off x="9393895" y="752815"/>
                  <a:ext cx="511920" cy="57600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174" name="Ink 173">
                  <a:extLst>
                    <a:ext uri="{FF2B5EF4-FFF2-40B4-BE49-F238E27FC236}">
                      <a16:creationId xmlns:a16="http://schemas.microsoft.com/office/drawing/2014/main" id="{6C042680-BF86-7FD6-613D-3AEEF58C4B46}"/>
                    </a:ext>
                  </a:extLst>
                </p14:cNvPr>
                <p14:cNvContentPartPr/>
                <p14:nvPr/>
              </p14:nvContentPartPr>
              <p14:xfrm>
                <a:off x="9409375" y="810055"/>
                <a:ext cx="490320" cy="415800"/>
              </p14:xfrm>
            </p:contentPart>
          </mc:Choice>
          <mc:Fallback>
            <p:pic>
              <p:nvPicPr>
                <p:cNvPr id="174" name="Ink 173">
                  <a:extLst>
                    <a:ext uri="{FF2B5EF4-FFF2-40B4-BE49-F238E27FC236}">
                      <a16:creationId xmlns:a16="http://schemas.microsoft.com/office/drawing/2014/main" id="{6C042680-BF86-7FD6-613D-3AEEF58C4B46}"/>
                    </a:ext>
                  </a:extLst>
                </p:cNvPr>
                <p:cNvPicPr/>
                <p:nvPr/>
              </p:nvPicPr>
              <p:blipFill>
                <a:blip r:embed="rId229"/>
                <a:stretch>
                  <a:fillRect/>
                </a:stretch>
              </p:blipFill>
              <p:spPr>
                <a:xfrm>
                  <a:off x="9400375" y="801055"/>
                  <a:ext cx="507960" cy="433440"/>
                </a:xfrm>
                <a:prstGeom prst="rect">
                  <a:avLst/>
                </a:prstGeom>
              </p:spPr>
            </p:pic>
          </mc:Fallback>
        </mc:AlternateContent>
      </p:grpSp>
      <p:grpSp>
        <p:nvGrpSpPr>
          <p:cNvPr id="179" name="Group 178">
            <a:extLst>
              <a:ext uri="{FF2B5EF4-FFF2-40B4-BE49-F238E27FC236}">
                <a16:creationId xmlns:a16="http://schemas.microsoft.com/office/drawing/2014/main" id="{0FEEFD0C-5E6E-B313-FC24-96F3039C5F65}"/>
              </a:ext>
            </a:extLst>
          </p:cNvPr>
          <p:cNvGrpSpPr/>
          <p:nvPr/>
        </p:nvGrpSpPr>
        <p:grpSpPr>
          <a:xfrm>
            <a:off x="6431095" y="2598175"/>
            <a:ext cx="3935160" cy="779040"/>
            <a:chOff x="6431095" y="2598175"/>
            <a:chExt cx="3935160" cy="779040"/>
          </a:xfrm>
        </p:grpSpPr>
        <mc:AlternateContent xmlns:mc="http://schemas.openxmlformats.org/markup-compatibility/2006">
          <mc:Choice xmlns:p14="http://schemas.microsoft.com/office/powerpoint/2010/main" Requires="p14">
            <p:contentPart p14:bwMode="auto" r:id="rId230">
              <p14:nvContentPartPr>
                <p14:cNvPr id="155" name="Ink 154">
                  <a:extLst>
                    <a:ext uri="{FF2B5EF4-FFF2-40B4-BE49-F238E27FC236}">
                      <a16:creationId xmlns:a16="http://schemas.microsoft.com/office/drawing/2014/main" id="{DDBFADC9-0496-3094-7F42-C2D496B3B112}"/>
                    </a:ext>
                  </a:extLst>
                </p14:cNvPr>
                <p14:cNvContentPartPr/>
                <p14:nvPr/>
              </p14:nvContentPartPr>
              <p14:xfrm>
                <a:off x="6431095" y="3097495"/>
                <a:ext cx="345600" cy="250560"/>
              </p14:xfrm>
            </p:contentPart>
          </mc:Choice>
          <mc:Fallback>
            <p:pic>
              <p:nvPicPr>
                <p:cNvPr id="155" name="Ink 154">
                  <a:extLst>
                    <a:ext uri="{FF2B5EF4-FFF2-40B4-BE49-F238E27FC236}">
                      <a16:creationId xmlns:a16="http://schemas.microsoft.com/office/drawing/2014/main" id="{DDBFADC9-0496-3094-7F42-C2D496B3B112}"/>
                    </a:ext>
                  </a:extLst>
                </p:cNvPr>
                <p:cNvPicPr/>
                <p:nvPr/>
              </p:nvPicPr>
              <p:blipFill>
                <a:blip r:embed="rId231"/>
                <a:stretch>
                  <a:fillRect/>
                </a:stretch>
              </p:blipFill>
              <p:spPr>
                <a:xfrm>
                  <a:off x="6422455" y="3088855"/>
                  <a:ext cx="363240" cy="26820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156" name="Ink 155">
                  <a:extLst>
                    <a:ext uri="{FF2B5EF4-FFF2-40B4-BE49-F238E27FC236}">
                      <a16:creationId xmlns:a16="http://schemas.microsoft.com/office/drawing/2014/main" id="{A8F3F6D2-A446-57DF-6015-A25D4E7045BE}"/>
                    </a:ext>
                  </a:extLst>
                </p14:cNvPr>
                <p14:cNvContentPartPr/>
                <p14:nvPr/>
              </p14:nvContentPartPr>
              <p14:xfrm>
                <a:off x="6942655" y="3120175"/>
                <a:ext cx="261000" cy="226800"/>
              </p14:xfrm>
            </p:contentPart>
          </mc:Choice>
          <mc:Fallback>
            <p:pic>
              <p:nvPicPr>
                <p:cNvPr id="156" name="Ink 155">
                  <a:extLst>
                    <a:ext uri="{FF2B5EF4-FFF2-40B4-BE49-F238E27FC236}">
                      <a16:creationId xmlns:a16="http://schemas.microsoft.com/office/drawing/2014/main" id="{A8F3F6D2-A446-57DF-6015-A25D4E7045BE}"/>
                    </a:ext>
                  </a:extLst>
                </p:cNvPr>
                <p:cNvPicPr/>
                <p:nvPr/>
              </p:nvPicPr>
              <p:blipFill>
                <a:blip r:embed="rId233"/>
                <a:stretch>
                  <a:fillRect/>
                </a:stretch>
              </p:blipFill>
              <p:spPr>
                <a:xfrm>
                  <a:off x="6934015" y="3111175"/>
                  <a:ext cx="278640" cy="24444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158" name="Ink 157">
                  <a:extLst>
                    <a:ext uri="{FF2B5EF4-FFF2-40B4-BE49-F238E27FC236}">
                      <a16:creationId xmlns:a16="http://schemas.microsoft.com/office/drawing/2014/main" id="{1071A526-32BB-ABF1-0037-418B4293ACAD}"/>
                    </a:ext>
                  </a:extLst>
                </p14:cNvPr>
                <p14:cNvContentPartPr/>
                <p14:nvPr/>
              </p14:nvContentPartPr>
              <p14:xfrm>
                <a:off x="7245775" y="3260935"/>
                <a:ext cx="205560" cy="95400"/>
              </p14:xfrm>
            </p:contentPart>
          </mc:Choice>
          <mc:Fallback>
            <p:pic>
              <p:nvPicPr>
                <p:cNvPr id="158" name="Ink 157">
                  <a:extLst>
                    <a:ext uri="{FF2B5EF4-FFF2-40B4-BE49-F238E27FC236}">
                      <a16:creationId xmlns:a16="http://schemas.microsoft.com/office/drawing/2014/main" id="{1071A526-32BB-ABF1-0037-418B4293ACAD}"/>
                    </a:ext>
                  </a:extLst>
                </p:cNvPr>
                <p:cNvPicPr/>
                <p:nvPr/>
              </p:nvPicPr>
              <p:blipFill>
                <a:blip r:embed="rId235"/>
                <a:stretch>
                  <a:fillRect/>
                </a:stretch>
              </p:blipFill>
              <p:spPr>
                <a:xfrm>
                  <a:off x="7236775" y="3252295"/>
                  <a:ext cx="22320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159" name="Ink 158">
                  <a:extLst>
                    <a:ext uri="{FF2B5EF4-FFF2-40B4-BE49-F238E27FC236}">
                      <a16:creationId xmlns:a16="http://schemas.microsoft.com/office/drawing/2014/main" id="{C7357160-9521-5026-C52D-AF953845D3CA}"/>
                    </a:ext>
                  </a:extLst>
                </p14:cNvPr>
                <p14:cNvContentPartPr/>
                <p14:nvPr/>
              </p14:nvContentPartPr>
              <p14:xfrm>
                <a:off x="7403095" y="3231415"/>
                <a:ext cx="25560" cy="7200"/>
              </p14:xfrm>
            </p:contentPart>
          </mc:Choice>
          <mc:Fallback>
            <p:pic>
              <p:nvPicPr>
                <p:cNvPr id="159" name="Ink 158">
                  <a:extLst>
                    <a:ext uri="{FF2B5EF4-FFF2-40B4-BE49-F238E27FC236}">
                      <a16:creationId xmlns:a16="http://schemas.microsoft.com/office/drawing/2014/main" id="{C7357160-9521-5026-C52D-AF953845D3CA}"/>
                    </a:ext>
                  </a:extLst>
                </p:cNvPr>
                <p:cNvPicPr/>
                <p:nvPr/>
              </p:nvPicPr>
              <p:blipFill>
                <a:blip r:embed="rId237"/>
                <a:stretch>
                  <a:fillRect/>
                </a:stretch>
              </p:blipFill>
              <p:spPr>
                <a:xfrm>
                  <a:off x="7394455" y="3222415"/>
                  <a:ext cx="4320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160" name="Ink 159">
                  <a:extLst>
                    <a:ext uri="{FF2B5EF4-FFF2-40B4-BE49-F238E27FC236}">
                      <a16:creationId xmlns:a16="http://schemas.microsoft.com/office/drawing/2014/main" id="{F4E98FF8-435F-2803-91A9-E2A13CBAE63D}"/>
                    </a:ext>
                  </a:extLst>
                </p14:cNvPr>
                <p14:cNvContentPartPr/>
                <p14:nvPr/>
              </p14:nvContentPartPr>
              <p14:xfrm>
                <a:off x="7476535" y="3269575"/>
                <a:ext cx="198360" cy="96840"/>
              </p14:xfrm>
            </p:contentPart>
          </mc:Choice>
          <mc:Fallback>
            <p:pic>
              <p:nvPicPr>
                <p:cNvPr id="160" name="Ink 159">
                  <a:extLst>
                    <a:ext uri="{FF2B5EF4-FFF2-40B4-BE49-F238E27FC236}">
                      <a16:creationId xmlns:a16="http://schemas.microsoft.com/office/drawing/2014/main" id="{F4E98FF8-435F-2803-91A9-E2A13CBAE63D}"/>
                    </a:ext>
                  </a:extLst>
                </p:cNvPr>
                <p:cNvPicPr/>
                <p:nvPr/>
              </p:nvPicPr>
              <p:blipFill>
                <a:blip r:embed="rId239"/>
                <a:stretch>
                  <a:fillRect/>
                </a:stretch>
              </p:blipFill>
              <p:spPr>
                <a:xfrm>
                  <a:off x="7467895" y="3260935"/>
                  <a:ext cx="21600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162" name="Ink 161">
                  <a:extLst>
                    <a:ext uri="{FF2B5EF4-FFF2-40B4-BE49-F238E27FC236}">
                      <a16:creationId xmlns:a16="http://schemas.microsoft.com/office/drawing/2014/main" id="{CB994025-4530-C225-A624-ED9EB861F40F}"/>
                    </a:ext>
                  </a:extLst>
                </p14:cNvPr>
                <p14:cNvContentPartPr/>
                <p14:nvPr/>
              </p14:nvContentPartPr>
              <p14:xfrm>
                <a:off x="7956415" y="3151495"/>
                <a:ext cx="24480" cy="225720"/>
              </p14:xfrm>
            </p:contentPart>
          </mc:Choice>
          <mc:Fallback>
            <p:pic>
              <p:nvPicPr>
                <p:cNvPr id="162" name="Ink 161">
                  <a:extLst>
                    <a:ext uri="{FF2B5EF4-FFF2-40B4-BE49-F238E27FC236}">
                      <a16:creationId xmlns:a16="http://schemas.microsoft.com/office/drawing/2014/main" id="{CB994025-4530-C225-A624-ED9EB861F40F}"/>
                    </a:ext>
                  </a:extLst>
                </p:cNvPr>
                <p:cNvPicPr/>
                <p:nvPr/>
              </p:nvPicPr>
              <p:blipFill>
                <a:blip r:embed="rId241"/>
                <a:stretch>
                  <a:fillRect/>
                </a:stretch>
              </p:blipFill>
              <p:spPr>
                <a:xfrm>
                  <a:off x="7947415" y="3142855"/>
                  <a:ext cx="42120" cy="24336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63" name="Ink 162">
                  <a:extLst>
                    <a:ext uri="{FF2B5EF4-FFF2-40B4-BE49-F238E27FC236}">
                      <a16:creationId xmlns:a16="http://schemas.microsoft.com/office/drawing/2014/main" id="{24551B19-4AE8-61C0-9586-E804DE4CCB6F}"/>
                    </a:ext>
                  </a:extLst>
                </p14:cNvPr>
                <p14:cNvContentPartPr/>
                <p14:nvPr/>
              </p14:nvContentPartPr>
              <p14:xfrm>
                <a:off x="7925815" y="3256255"/>
                <a:ext cx="144360" cy="68400"/>
              </p14:xfrm>
            </p:contentPart>
          </mc:Choice>
          <mc:Fallback>
            <p:pic>
              <p:nvPicPr>
                <p:cNvPr id="163" name="Ink 162">
                  <a:extLst>
                    <a:ext uri="{FF2B5EF4-FFF2-40B4-BE49-F238E27FC236}">
                      <a16:creationId xmlns:a16="http://schemas.microsoft.com/office/drawing/2014/main" id="{24551B19-4AE8-61C0-9586-E804DE4CCB6F}"/>
                    </a:ext>
                  </a:extLst>
                </p:cNvPr>
                <p:cNvPicPr/>
                <p:nvPr/>
              </p:nvPicPr>
              <p:blipFill>
                <a:blip r:embed="rId243"/>
                <a:stretch>
                  <a:fillRect/>
                </a:stretch>
              </p:blipFill>
              <p:spPr>
                <a:xfrm>
                  <a:off x="7916815" y="3247615"/>
                  <a:ext cx="162000" cy="8604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164" name="Ink 163">
                  <a:extLst>
                    <a:ext uri="{FF2B5EF4-FFF2-40B4-BE49-F238E27FC236}">
                      <a16:creationId xmlns:a16="http://schemas.microsoft.com/office/drawing/2014/main" id="{A9EFCA08-4C47-09DB-3206-0467EF3A8C32}"/>
                    </a:ext>
                  </a:extLst>
                </p14:cNvPr>
                <p14:cNvContentPartPr/>
                <p14:nvPr/>
              </p14:nvContentPartPr>
              <p14:xfrm>
                <a:off x="8063695" y="3210895"/>
                <a:ext cx="178200" cy="119880"/>
              </p14:xfrm>
            </p:contentPart>
          </mc:Choice>
          <mc:Fallback>
            <p:pic>
              <p:nvPicPr>
                <p:cNvPr id="164" name="Ink 163">
                  <a:extLst>
                    <a:ext uri="{FF2B5EF4-FFF2-40B4-BE49-F238E27FC236}">
                      <a16:creationId xmlns:a16="http://schemas.microsoft.com/office/drawing/2014/main" id="{A9EFCA08-4C47-09DB-3206-0467EF3A8C32}"/>
                    </a:ext>
                  </a:extLst>
                </p:cNvPr>
                <p:cNvPicPr/>
                <p:nvPr/>
              </p:nvPicPr>
              <p:blipFill>
                <a:blip r:embed="rId245"/>
                <a:stretch>
                  <a:fillRect/>
                </a:stretch>
              </p:blipFill>
              <p:spPr>
                <a:xfrm>
                  <a:off x="8055055" y="3201895"/>
                  <a:ext cx="19584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165" name="Ink 164">
                  <a:extLst>
                    <a:ext uri="{FF2B5EF4-FFF2-40B4-BE49-F238E27FC236}">
                      <a16:creationId xmlns:a16="http://schemas.microsoft.com/office/drawing/2014/main" id="{ED879AB5-BD40-61FE-7DBA-DB85C448A9FE}"/>
                    </a:ext>
                  </a:extLst>
                </p14:cNvPr>
                <p14:cNvContentPartPr/>
                <p14:nvPr/>
              </p14:nvContentPartPr>
              <p14:xfrm>
                <a:off x="8259535" y="3169495"/>
                <a:ext cx="231120" cy="107640"/>
              </p14:xfrm>
            </p:contentPart>
          </mc:Choice>
          <mc:Fallback>
            <p:pic>
              <p:nvPicPr>
                <p:cNvPr id="165" name="Ink 164">
                  <a:extLst>
                    <a:ext uri="{FF2B5EF4-FFF2-40B4-BE49-F238E27FC236}">
                      <a16:creationId xmlns:a16="http://schemas.microsoft.com/office/drawing/2014/main" id="{ED879AB5-BD40-61FE-7DBA-DB85C448A9FE}"/>
                    </a:ext>
                  </a:extLst>
                </p:cNvPr>
                <p:cNvPicPr/>
                <p:nvPr/>
              </p:nvPicPr>
              <p:blipFill>
                <a:blip r:embed="rId247"/>
                <a:stretch>
                  <a:fillRect/>
                </a:stretch>
              </p:blipFill>
              <p:spPr>
                <a:xfrm>
                  <a:off x="8250535" y="3160495"/>
                  <a:ext cx="24876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248">
              <p14:nvContentPartPr>
                <p14:cNvPr id="166" name="Ink 165">
                  <a:extLst>
                    <a:ext uri="{FF2B5EF4-FFF2-40B4-BE49-F238E27FC236}">
                      <a16:creationId xmlns:a16="http://schemas.microsoft.com/office/drawing/2014/main" id="{B3346CE2-B74B-E15B-EFF8-F879F0FFDAB2}"/>
                    </a:ext>
                  </a:extLst>
                </p14:cNvPr>
                <p14:cNvContentPartPr/>
                <p14:nvPr/>
              </p14:nvContentPartPr>
              <p14:xfrm>
                <a:off x="8435935" y="3116575"/>
                <a:ext cx="32400" cy="34200"/>
              </p14:xfrm>
            </p:contentPart>
          </mc:Choice>
          <mc:Fallback>
            <p:pic>
              <p:nvPicPr>
                <p:cNvPr id="166" name="Ink 165">
                  <a:extLst>
                    <a:ext uri="{FF2B5EF4-FFF2-40B4-BE49-F238E27FC236}">
                      <a16:creationId xmlns:a16="http://schemas.microsoft.com/office/drawing/2014/main" id="{B3346CE2-B74B-E15B-EFF8-F879F0FFDAB2}"/>
                    </a:ext>
                  </a:extLst>
                </p:cNvPr>
                <p:cNvPicPr/>
                <p:nvPr/>
              </p:nvPicPr>
              <p:blipFill>
                <a:blip r:embed="rId249"/>
                <a:stretch>
                  <a:fillRect/>
                </a:stretch>
              </p:blipFill>
              <p:spPr>
                <a:xfrm>
                  <a:off x="8427295" y="3107575"/>
                  <a:ext cx="50040" cy="5184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167" name="Ink 166">
                  <a:extLst>
                    <a:ext uri="{FF2B5EF4-FFF2-40B4-BE49-F238E27FC236}">
                      <a16:creationId xmlns:a16="http://schemas.microsoft.com/office/drawing/2014/main" id="{46C02D41-3B4E-5E1D-E52E-539EA4E560E9}"/>
                    </a:ext>
                  </a:extLst>
                </p14:cNvPr>
                <p14:cNvContentPartPr/>
                <p14:nvPr/>
              </p14:nvContentPartPr>
              <p14:xfrm>
                <a:off x="8497135" y="3028375"/>
                <a:ext cx="142560" cy="174960"/>
              </p14:xfrm>
            </p:contentPart>
          </mc:Choice>
          <mc:Fallback>
            <p:pic>
              <p:nvPicPr>
                <p:cNvPr id="167" name="Ink 166">
                  <a:extLst>
                    <a:ext uri="{FF2B5EF4-FFF2-40B4-BE49-F238E27FC236}">
                      <a16:creationId xmlns:a16="http://schemas.microsoft.com/office/drawing/2014/main" id="{46C02D41-3B4E-5E1D-E52E-539EA4E560E9}"/>
                    </a:ext>
                  </a:extLst>
                </p:cNvPr>
                <p:cNvPicPr/>
                <p:nvPr/>
              </p:nvPicPr>
              <p:blipFill>
                <a:blip r:embed="rId251"/>
                <a:stretch>
                  <a:fillRect/>
                </a:stretch>
              </p:blipFill>
              <p:spPr>
                <a:xfrm>
                  <a:off x="8488495" y="3019735"/>
                  <a:ext cx="16020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168" name="Ink 167">
                  <a:extLst>
                    <a:ext uri="{FF2B5EF4-FFF2-40B4-BE49-F238E27FC236}">
                      <a16:creationId xmlns:a16="http://schemas.microsoft.com/office/drawing/2014/main" id="{3C6D0F08-7AB3-2681-72CD-9110810BCC82}"/>
                    </a:ext>
                  </a:extLst>
                </p14:cNvPr>
                <p14:cNvContentPartPr/>
                <p14:nvPr/>
              </p14:nvContentPartPr>
              <p14:xfrm>
                <a:off x="8587495" y="3056455"/>
                <a:ext cx="118440" cy="42840"/>
              </p14:xfrm>
            </p:contentPart>
          </mc:Choice>
          <mc:Fallback>
            <p:pic>
              <p:nvPicPr>
                <p:cNvPr id="168" name="Ink 167">
                  <a:extLst>
                    <a:ext uri="{FF2B5EF4-FFF2-40B4-BE49-F238E27FC236}">
                      <a16:creationId xmlns:a16="http://schemas.microsoft.com/office/drawing/2014/main" id="{3C6D0F08-7AB3-2681-72CD-9110810BCC82}"/>
                    </a:ext>
                  </a:extLst>
                </p:cNvPr>
                <p:cNvPicPr/>
                <p:nvPr/>
              </p:nvPicPr>
              <p:blipFill>
                <a:blip r:embed="rId253"/>
                <a:stretch>
                  <a:fillRect/>
                </a:stretch>
              </p:blipFill>
              <p:spPr>
                <a:xfrm>
                  <a:off x="8578495" y="3047815"/>
                  <a:ext cx="136080" cy="60480"/>
                </a:xfrm>
                <a:prstGeom prst="rect">
                  <a:avLst/>
                </a:prstGeom>
              </p:spPr>
            </p:pic>
          </mc:Fallback>
        </mc:AlternateContent>
        <mc:AlternateContent xmlns:mc="http://schemas.openxmlformats.org/markup-compatibility/2006">
          <mc:Choice xmlns:p14="http://schemas.microsoft.com/office/powerpoint/2010/main" Requires="p14">
            <p:contentPart p14:bwMode="auto" r:id="rId254">
              <p14:nvContentPartPr>
                <p14:cNvPr id="176" name="Ink 175">
                  <a:extLst>
                    <a:ext uri="{FF2B5EF4-FFF2-40B4-BE49-F238E27FC236}">
                      <a16:creationId xmlns:a16="http://schemas.microsoft.com/office/drawing/2014/main" id="{D00666AA-B3FA-0DFA-B85C-95E590B21E76}"/>
                    </a:ext>
                  </a:extLst>
                </p14:cNvPr>
                <p14:cNvContentPartPr/>
                <p14:nvPr/>
              </p14:nvContentPartPr>
              <p14:xfrm>
                <a:off x="8680015" y="2632375"/>
                <a:ext cx="437040" cy="373680"/>
              </p14:xfrm>
            </p:contentPart>
          </mc:Choice>
          <mc:Fallback>
            <p:pic>
              <p:nvPicPr>
                <p:cNvPr id="176" name="Ink 175">
                  <a:extLst>
                    <a:ext uri="{FF2B5EF4-FFF2-40B4-BE49-F238E27FC236}">
                      <a16:creationId xmlns:a16="http://schemas.microsoft.com/office/drawing/2014/main" id="{D00666AA-B3FA-0DFA-B85C-95E590B21E76}"/>
                    </a:ext>
                  </a:extLst>
                </p:cNvPr>
                <p:cNvPicPr/>
                <p:nvPr/>
              </p:nvPicPr>
              <p:blipFill>
                <a:blip r:embed="rId255"/>
                <a:stretch>
                  <a:fillRect/>
                </a:stretch>
              </p:blipFill>
              <p:spPr>
                <a:xfrm>
                  <a:off x="8671015" y="2623735"/>
                  <a:ext cx="454680" cy="39132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178" name="Ink 177">
                  <a:extLst>
                    <a:ext uri="{FF2B5EF4-FFF2-40B4-BE49-F238E27FC236}">
                      <a16:creationId xmlns:a16="http://schemas.microsoft.com/office/drawing/2014/main" id="{79424ED5-41B5-26D9-D5FA-DEF9A5CE2D3F}"/>
                    </a:ext>
                  </a:extLst>
                </p14:cNvPr>
                <p14:cNvContentPartPr/>
                <p14:nvPr/>
              </p14:nvContentPartPr>
              <p14:xfrm>
                <a:off x="9219295" y="2598175"/>
                <a:ext cx="1146960" cy="243720"/>
              </p14:xfrm>
            </p:contentPart>
          </mc:Choice>
          <mc:Fallback>
            <p:pic>
              <p:nvPicPr>
                <p:cNvPr id="178" name="Ink 177">
                  <a:extLst>
                    <a:ext uri="{FF2B5EF4-FFF2-40B4-BE49-F238E27FC236}">
                      <a16:creationId xmlns:a16="http://schemas.microsoft.com/office/drawing/2014/main" id="{79424ED5-41B5-26D9-D5FA-DEF9A5CE2D3F}"/>
                    </a:ext>
                  </a:extLst>
                </p:cNvPr>
                <p:cNvPicPr/>
                <p:nvPr/>
              </p:nvPicPr>
              <p:blipFill>
                <a:blip r:embed="rId257"/>
                <a:stretch>
                  <a:fillRect/>
                </a:stretch>
              </p:blipFill>
              <p:spPr>
                <a:xfrm>
                  <a:off x="9210655" y="2589175"/>
                  <a:ext cx="1164600" cy="261360"/>
                </a:xfrm>
                <a:prstGeom prst="rect">
                  <a:avLst/>
                </a:prstGeom>
              </p:spPr>
            </p:pic>
          </mc:Fallback>
        </mc:AlternateContent>
      </p:grpSp>
      <p:grpSp>
        <p:nvGrpSpPr>
          <p:cNvPr id="192" name="Group 191">
            <a:extLst>
              <a:ext uri="{FF2B5EF4-FFF2-40B4-BE49-F238E27FC236}">
                <a16:creationId xmlns:a16="http://schemas.microsoft.com/office/drawing/2014/main" id="{7B8F023F-9A85-676C-D632-8E56DDF548FB}"/>
              </a:ext>
            </a:extLst>
          </p:cNvPr>
          <p:cNvGrpSpPr/>
          <p:nvPr/>
        </p:nvGrpSpPr>
        <p:grpSpPr>
          <a:xfrm>
            <a:off x="11087335" y="1921375"/>
            <a:ext cx="1029240" cy="608400"/>
            <a:chOff x="11087335" y="1921375"/>
            <a:chExt cx="1029240" cy="608400"/>
          </a:xfrm>
        </p:grpSpPr>
        <mc:AlternateContent xmlns:mc="http://schemas.openxmlformats.org/markup-compatibility/2006">
          <mc:Choice xmlns:p14="http://schemas.microsoft.com/office/powerpoint/2010/main" Requires="p14">
            <p:contentPart p14:bwMode="auto" r:id="rId258">
              <p14:nvContentPartPr>
                <p14:cNvPr id="180" name="Ink 179">
                  <a:extLst>
                    <a:ext uri="{FF2B5EF4-FFF2-40B4-BE49-F238E27FC236}">
                      <a16:creationId xmlns:a16="http://schemas.microsoft.com/office/drawing/2014/main" id="{C8E24CF9-E18A-89DD-C6FE-DFDB0ADBDB2F}"/>
                    </a:ext>
                  </a:extLst>
                </p14:cNvPr>
                <p14:cNvContentPartPr/>
                <p14:nvPr/>
              </p14:nvContentPartPr>
              <p14:xfrm>
                <a:off x="11087335" y="2464615"/>
                <a:ext cx="11880" cy="3240"/>
              </p14:xfrm>
            </p:contentPart>
          </mc:Choice>
          <mc:Fallback>
            <p:pic>
              <p:nvPicPr>
                <p:cNvPr id="180" name="Ink 179">
                  <a:extLst>
                    <a:ext uri="{FF2B5EF4-FFF2-40B4-BE49-F238E27FC236}">
                      <a16:creationId xmlns:a16="http://schemas.microsoft.com/office/drawing/2014/main" id="{C8E24CF9-E18A-89DD-C6FE-DFDB0ADBDB2F}"/>
                    </a:ext>
                  </a:extLst>
                </p:cNvPr>
                <p:cNvPicPr/>
                <p:nvPr/>
              </p:nvPicPr>
              <p:blipFill>
                <a:blip r:embed="rId259"/>
                <a:stretch>
                  <a:fillRect/>
                </a:stretch>
              </p:blipFill>
              <p:spPr>
                <a:xfrm>
                  <a:off x="11078695" y="2455975"/>
                  <a:ext cx="29520" cy="20880"/>
                </a:xfrm>
                <a:prstGeom prst="rect">
                  <a:avLst/>
                </a:prstGeom>
              </p:spPr>
            </p:pic>
          </mc:Fallback>
        </mc:AlternateContent>
        <mc:AlternateContent xmlns:mc="http://schemas.openxmlformats.org/markup-compatibility/2006">
          <mc:Choice xmlns:p14="http://schemas.microsoft.com/office/powerpoint/2010/main" Requires="p14">
            <p:contentPart p14:bwMode="auto" r:id="rId260">
              <p14:nvContentPartPr>
                <p14:cNvPr id="181" name="Ink 180">
                  <a:extLst>
                    <a:ext uri="{FF2B5EF4-FFF2-40B4-BE49-F238E27FC236}">
                      <a16:creationId xmlns:a16="http://schemas.microsoft.com/office/drawing/2014/main" id="{29BC34F7-97B4-7369-2F6A-88E960CC8774}"/>
                    </a:ext>
                  </a:extLst>
                </p14:cNvPr>
                <p14:cNvContentPartPr/>
                <p14:nvPr/>
              </p14:nvContentPartPr>
              <p14:xfrm>
                <a:off x="11101375" y="2458855"/>
                <a:ext cx="6120" cy="10440"/>
              </p14:xfrm>
            </p:contentPart>
          </mc:Choice>
          <mc:Fallback>
            <p:pic>
              <p:nvPicPr>
                <p:cNvPr id="181" name="Ink 180">
                  <a:extLst>
                    <a:ext uri="{FF2B5EF4-FFF2-40B4-BE49-F238E27FC236}">
                      <a16:creationId xmlns:a16="http://schemas.microsoft.com/office/drawing/2014/main" id="{29BC34F7-97B4-7369-2F6A-88E960CC8774}"/>
                    </a:ext>
                  </a:extLst>
                </p:cNvPr>
                <p:cNvPicPr/>
                <p:nvPr/>
              </p:nvPicPr>
              <p:blipFill>
                <a:blip r:embed="rId261"/>
                <a:stretch>
                  <a:fillRect/>
                </a:stretch>
              </p:blipFill>
              <p:spPr>
                <a:xfrm>
                  <a:off x="11092735" y="2450215"/>
                  <a:ext cx="23760" cy="28080"/>
                </a:xfrm>
                <a:prstGeom prst="rect">
                  <a:avLst/>
                </a:prstGeom>
              </p:spPr>
            </p:pic>
          </mc:Fallback>
        </mc:AlternateContent>
        <mc:AlternateContent xmlns:mc="http://schemas.openxmlformats.org/markup-compatibility/2006">
          <mc:Choice xmlns:p14="http://schemas.microsoft.com/office/powerpoint/2010/main" Requires="p14">
            <p:contentPart p14:bwMode="auto" r:id="rId262">
              <p14:nvContentPartPr>
                <p14:cNvPr id="183" name="Ink 182">
                  <a:extLst>
                    <a:ext uri="{FF2B5EF4-FFF2-40B4-BE49-F238E27FC236}">
                      <a16:creationId xmlns:a16="http://schemas.microsoft.com/office/drawing/2014/main" id="{435B9F5D-9F73-5497-27AA-C6E9BDF5708C}"/>
                    </a:ext>
                  </a:extLst>
                </p14:cNvPr>
                <p14:cNvContentPartPr/>
                <p14:nvPr/>
              </p14:nvContentPartPr>
              <p14:xfrm>
                <a:off x="11169415" y="2273095"/>
                <a:ext cx="36720" cy="256680"/>
              </p14:xfrm>
            </p:contentPart>
          </mc:Choice>
          <mc:Fallback>
            <p:pic>
              <p:nvPicPr>
                <p:cNvPr id="183" name="Ink 182">
                  <a:extLst>
                    <a:ext uri="{FF2B5EF4-FFF2-40B4-BE49-F238E27FC236}">
                      <a16:creationId xmlns:a16="http://schemas.microsoft.com/office/drawing/2014/main" id="{435B9F5D-9F73-5497-27AA-C6E9BDF5708C}"/>
                    </a:ext>
                  </a:extLst>
                </p:cNvPr>
                <p:cNvPicPr/>
                <p:nvPr/>
              </p:nvPicPr>
              <p:blipFill>
                <a:blip r:embed="rId263"/>
                <a:stretch>
                  <a:fillRect/>
                </a:stretch>
              </p:blipFill>
              <p:spPr>
                <a:xfrm>
                  <a:off x="11160415" y="2264455"/>
                  <a:ext cx="54360" cy="274320"/>
                </a:xfrm>
                <a:prstGeom prst="rect">
                  <a:avLst/>
                </a:prstGeom>
              </p:spPr>
            </p:pic>
          </mc:Fallback>
        </mc:AlternateContent>
        <mc:AlternateContent xmlns:mc="http://schemas.openxmlformats.org/markup-compatibility/2006">
          <mc:Choice xmlns:p14="http://schemas.microsoft.com/office/powerpoint/2010/main" Requires="p14">
            <p:contentPart p14:bwMode="auto" r:id="rId264">
              <p14:nvContentPartPr>
                <p14:cNvPr id="184" name="Ink 183">
                  <a:extLst>
                    <a:ext uri="{FF2B5EF4-FFF2-40B4-BE49-F238E27FC236}">
                      <a16:creationId xmlns:a16="http://schemas.microsoft.com/office/drawing/2014/main" id="{CEA6B614-C5B9-BB75-6C0C-CB034249CC78}"/>
                    </a:ext>
                  </a:extLst>
                </p14:cNvPr>
                <p14:cNvContentPartPr/>
                <p14:nvPr/>
              </p14:nvContentPartPr>
              <p14:xfrm>
                <a:off x="11095615" y="2321335"/>
                <a:ext cx="260280" cy="180360"/>
              </p14:xfrm>
            </p:contentPart>
          </mc:Choice>
          <mc:Fallback>
            <p:pic>
              <p:nvPicPr>
                <p:cNvPr id="184" name="Ink 183">
                  <a:extLst>
                    <a:ext uri="{FF2B5EF4-FFF2-40B4-BE49-F238E27FC236}">
                      <a16:creationId xmlns:a16="http://schemas.microsoft.com/office/drawing/2014/main" id="{CEA6B614-C5B9-BB75-6C0C-CB034249CC78}"/>
                    </a:ext>
                  </a:extLst>
                </p:cNvPr>
                <p:cNvPicPr/>
                <p:nvPr/>
              </p:nvPicPr>
              <p:blipFill>
                <a:blip r:embed="rId265"/>
                <a:stretch>
                  <a:fillRect/>
                </a:stretch>
              </p:blipFill>
              <p:spPr>
                <a:xfrm>
                  <a:off x="11086975" y="2312695"/>
                  <a:ext cx="277920" cy="198000"/>
                </a:xfrm>
                <a:prstGeom prst="rect">
                  <a:avLst/>
                </a:prstGeom>
              </p:spPr>
            </p:pic>
          </mc:Fallback>
        </mc:AlternateContent>
        <mc:AlternateContent xmlns:mc="http://schemas.openxmlformats.org/markup-compatibility/2006">
          <mc:Choice xmlns:p14="http://schemas.microsoft.com/office/powerpoint/2010/main" Requires="p14">
            <p:contentPart p14:bwMode="auto" r:id="rId266">
              <p14:nvContentPartPr>
                <p14:cNvPr id="185" name="Ink 184">
                  <a:extLst>
                    <a:ext uri="{FF2B5EF4-FFF2-40B4-BE49-F238E27FC236}">
                      <a16:creationId xmlns:a16="http://schemas.microsoft.com/office/drawing/2014/main" id="{7A972D38-AF9F-C790-B078-49D88378C39F}"/>
                    </a:ext>
                  </a:extLst>
                </p14:cNvPr>
                <p14:cNvContentPartPr/>
                <p14:nvPr/>
              </p14:nvContentPartPr>
              <p14:xfrm>
                <a:off x="11363095" y="2294695"/>
                <a:ext cx="115200" cy="93600"/>
              </p14:xfrm>
            </p:contentPart>
          </mc:Choice>
          <mc:Fallback>
            <p:pic>
              <p:nvPicPr>
                <p:cNvPr id="185" name="Ink 184">
                  <a:extLst>
                    <a:ext uri="{FF2B5EF4-FFF2-40B4-BE49-F238E27FC236}">
                      <a16:creationId xmlns:a16="http://schemas.microsoft.com/office/drawing/2014/main" id="{7A972D38-AF9F-C790-B078-49D88378C39F}"/>
                    </a:ext>
                  </a:extLst>
                </p:cNvPr>
                <p:cNvPicPr/>
                <p:nvPr/>
              </p:nvPicPr>
              <p:blipFill>
                <a:blip r:embed="rId267"/>
                <a:stretch>
                  <a:fillRect/>
                </a:stretch>
              </p:blipFill>
              <p:spPr>
                <a:xfrm>
                  <a:off x="11354095" y="2286055"/>
                  <a:ext cx="13284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268">
              <p14:nvContentPartPr>
                <p14:cNvPr id="186" name="Ink 185">
                  <a:extLst>
                    <a:ext uri="{FF2B5EF4-FFF2-40B4-BE49-F238E27FC236}">
                      <a16:creationId xmlns:a16="http://schemas.microsoft.com/office/drawing/2014/main" id="{27B4DE20-2073-772B-6BC8-8E0482938F79}"/>
                    </a:ext>
                  </a:extLst>
                </p14:cNvPr>
                <p14:cNvContentPartPr/>
                <p14:nvPr/>
              </p14:nvContentPartPr>
              <p14:xfrm>
                <a:off x="11489095" y="2254015"/>
                <a:ext cx="111600" cy="79920"/>
              </p14:xfrm>
            </p:contentPart>
          </mc:Choice>
          <mc:Fallback>
            <p:pic>
              <p:nvPicPr>
                <p:cNvPr id="186" name="Ink 185">
                  <a:extLst>
                    <a:ext uri="{FF2B5EF4-FFF2-40B4-BE49-F238E27FC236}">
                      <a16:creationId xmlns:a16="http://schemas.microsoft.com/office/drawing/2014/main" id="{27B4DE20-2073-772B-6BC8-8E0482938F79}"/>
                    </a:ext>
                  </a:extLst>
                </p:cNvPr>
                <p:cNvPicPr/>
                <p:nvPr/>
              </p:nvPicPr>
              <p:blipFill>
                <a:blip r:embed="rId269"/>
                <a:stretch>
                  <a:fillRect/>
                </a:stretch>
              </p:blipFill>
              <p:spPr>
                <a:xfrm>
                  <a:off x="11480095" y="2245015"/>
                  <a:ext cx="129240" cy="97560"/>
                </a:xfrm>
                <a:prstGeom prst="rect">
                  <a:avLst/>
                </a:prstGeom>
              </p:spPr>
            </p:pic>
          </mc:Fallback>
        </mc:AlternateContent>
        <mc:AlternateContent xmlns:mc="http://schemas.openxmlformats.org/markup-compatibility/2006">
          <mc:Choice xmlns:p14="http://schemas.microsoft.com/office/powerpoint/2010/main" Requires="p14">
            <p:contentPart p14:bwMode="auto" r:id="rId270">
              <p14:nvContentPartPr>
                <p14:cNvPr id="187" name="Ink 186">
                  <a:extLst>
                    <a:ext uri="{FF2B5EF4-FFF2-40B4-BE49-F238E27FC236}">
                      <a16:creationId xmlns:a16="http://schemas.microsoft.com/office/drawing/2014/main" id="{0812F484-2E1B-150F-8E73-6D4D136673AA}"/>
                    </a:ext>
                  </a:extLst>
                </p14:cNvPr>
                <p14:cNvContentPartPr/>
                <p14:nvPr/>
              </p14:nvContentPartPr>
              <p14:xfrm>
                <a:off x="11666935" y="2087335"/>
                <a:ext cx="108360" cy="160200"/>
              </p14:xfrm>
            </p:contentPart>
          </mc:Choice>
          <mc:Fallback>
            <p:pic>
              <p:nvPicPr>
                <p:cNvPr id="187" name="Ink 186">
                  <a:extLst>
                    <a:ext uri="{FF2B5EF4-FFF2-40B4-BE49-F238E27FC236}">
                      <a16:creationId xmlns:a16="http://schemas.microsoft.com/office/drawing/2014/main" id="{0812F484-2E1B-150F-8E73-6D4D136673AA}"/>
                    </a:ext>
                  </a:extLst>
                </p:cNvPr>
                <p:cNvPicPr/>
                <p:nvPr/>
              </p:nvPicPr>
              <p:blipFill>
                <a:blip r:embed="rId271"/>
                <a:stretch>
                  <a:fillRect/>
                </a:stretch>
              </p:blipFill>
              <p:spPr>
                <a:xfrm>
                  <a:off x="11657935" y="2078335"/>
                  <a:ext cx="126000" cy="177840"/>
                </a:xfrm>
                <a:prstGeom prst="rect">
                  <a:avLst/>
                </a:prstGeom>
              </p:spPr>
            </p:pic>
          </mc:Fallback>
        </mc:AlternateContent>
        <mc:AlternateContent xmlns:mc="http://schemas.openxmlformats.org/markup-compatibility/2006">
          <mc:Choice xmlns:p14="http://schemas.microsoft.com/office/powerpoint/2010/main" Requires="p14">
            <p:contentPart p14:bwMode="auto" r:id="rId272">
              <p14:nvContentPartPr>
                <p14:cNvPr id="188" name="Ink 187">
                  <a:extLst>
                    <a:ext uri="{FF2B5EF4-FFF2-40B4-BE49-F238E27FC236}">
                      <a16:creationId xmlns:a16="http://schemas.microsoft.com/office/drawing/2014/main" id="{98B1F151-36E5-843A-FD20-250FDAEFE530}"/>
                    </a:ext>
                  </a:extLst>
                </p14:cNvPr>
                <p14:cNvContentPartPr/>
                <p14:nvPr/>
              </p14:nvContentPartPr>
              <p14:xfrm>
                <a:off x="11725975" y="1921375"/>
                <a:ext cx="36000" cy="81360"/>
              </p14:xfrm>
            </p:contentPart>
          </mc:Choice>
          <mc:Fallback>
            <p:pic>
              <p:nvPicPr>
                <p:cNvPr id="188" name="Ink 187">
                  <a:extLst>
                    <a:ext uri="{FF2B5EF4-FFF2-40B4-BE49-F238E27FC236}">
                      <a16:creationId xmlns:a16="http://schemas.microsoft.com/office/drawing/2014/main" id="{98B1F151-36E5-843A-FD20-250FDAEFE530}"/>
                    </a:ext>
                  </a:extLst>
                </p:cNvPr>
                <p:cNvPicPr/>
                <p:nvPr/>
              </p:nvPicPr>
              <p:blipFill>
                <a:blip r:embed="rId273"/>
                <a:stretch>
                  <a:fillRect/>
                </a:stretch>
              </p:blipFill>
              <p:spPr>
                <a:xfrm>
                  <a:off x="11716975" y="1912375"/>
                  <a:ext cx="5364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274">
              <p14:nvContentPartPr>
                <p14:cNvPr id="189" name="Ink 188">
                  <a:extLst>
                    <a:ext uri="{FF2B5EF4-FFF2-40B4-BE49-F238E27FC236}">
                      <a16:creationId xmlns:a16="http://schemas.microsoft.com/office/drawing/2014/main" id="{B78256F4-3FFF-B379-3729-F4E56B2317C5}"/>
                    </a:ext>
                  </a:extLst>
                </p14:cNvPr>
                <p14:cNvContentPartPr/>
                <p14:nvPr/>
              </p14:nvContentPartPr>
              <p14:xfrm>
                <a:off x="11827135" y="2044855"/>
                <a:ext cx="67320" cy="111600"/>
              </p14:xfrm>
            </p:contentPart>
          </mc:Choice>
          <mc:Fallback>
            <p:pic>
              <p:nvPicPr>
                <p:cNvPr id="189" name="Ink 188">
                  <a:extLst>
                    <a:ext uri="{FF2B5EF4-FFF2-40B4-BE49-F238E27FC236}">
                      <a16:creationId xmlns:a16="http://schemas.microsoft.com/office/drawing/2014/main" id="{B78256F4-3FFF-B379-3729-F4E56B2317C5}"/>
                    </a:ext>
                  </a:extLst>
                </p:cNvPr>
                <p:cNvPicPr/>
                <p:nvPr/>
              </p:nvPicPr>
              <p:blipFill>
                <a:blip r:embed="rId275"/>
                <a:stretch>
                  <a:fillRect/>
                </a:stretch>
              </p:blipFill>
              <p:spPr>
                <a:xfrm>
                  <a:off x="11818495" y="2035855"/>
                  <a:ext cx="8496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276">
              <p14:nvContentPartPr>
                <p14:cNvPr id="190" name="Ink 189">
                  <a:extLst>
                    <a:ext uri="{FF2B5EF4-FFF2-40B4-BE49-F238E27FC236}">
                      <a16:creationId xmlns:a16="http://schemas.microsoft.com/office/drawing/2014/main" id="{A5A85FD0-8BD7-4021-6778-36154E9A56CE}"/>
                    </a:ext>
                  </a:extLst>
                </p14:cNvPr>
                <p14:cNvContentPartPr/>
                <p14:nvPr/>
              </p14:nvContentPartPr>
              <p14:xfrm>
                <a:off x="11897695" y="1974655"/>
                <a:ext cx="130320" cy="134280"/>
              </p14:xfrm>
            </p:contentPart>
          </mc:Choice>
          <mc:Fallback>
            <p:pic>
              <p:nvPicPr>
                <p:cNvPr id="190" name="Ink 189">
                  <a:extLst>
                    <a:ext uri="{FF2B5EF4-FFF2-40B4-BE49-F238E27FC236}">
                      <a16:creationId xmlns:a16="http://schemas.microsoft.com/office/drawing/2014/main" id="{A5A85FD0-8BD7-4021-6778-36154E9A56CE}"/>
                    </a:ext>
                  </a:extLst>
                </p:cNvPr>
                <p:cNvPicPr/>
                <p:nvPr/>
              </p:nvPicPr>
              <p:blipFill>
                <a:blip r:embed="rId277"/>
                <a:stretch>
                  <a:fillRect/>
                </a:stretch>
              </p:blipFill>
              <p:spPr>
                <a:xfrm>
                  <a:off x="11889055" y="1965655"/>
                  <a:ext cx="14796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278">
              <p14:nvContentPartPr>
                <p14:cNvPr id="191" name="Ink 190">
                  <a:extLst>
                    <a:ext uri="{FF2B5EF4-FFF2-40B4-BE49-F238E27FC236}">
                      <a16:creationId xmlns:a16="http://schemas.microsoft.com/office/drawing/2014/main" id="{5EABC3EB-6D1B-8216-72A5-5A8F8AD1B8EA}"/>
                    </a:ext>
                  </a:extLst>
                </p14:cNvPr>
                <p14:cNvContentPartPr/>
                <p14:nvPr/>
              </p14:nvContentPartPr>
              <p14:xfrm>
                <a:off x="12082375" y="2095975"/>
                <a:ext cx="34200" cy="35280"/>
              </p14:xfrm>
            </p:contentPart>
          </mc:Choice>
          <mc:Fallback>
            <p:pic>
              <p:nvPicPr>
                <p:cNvPr id="191" name="Ink 190">
                  <a:extLst>
                    <a:ext uri="{FF2B5EF4-FFF2-40B4-BE49-F238E27FC236}">
                      <a16:creationId xmlns:a16="http://schemas.microsoft.com/office/drawing/2014/main" id="{5EABC3EB-6D1B-8216-72A5-5A8F8AD1B8EA}"/>
                    </a:ext>
                  </a:extLst>
                </p:cNvPr>
                <p:cNvPicPr/>
                <p:nvPr/>
              </p:nvPicPr>
              <p:blipFill>
                <a:blip r:embed="rId279"/>
                <a:stretch>
                  <a:fillRect/>
                </a:stretch>
              </p:blipFill>
              <p:spPr>
                <a:xfrm>
                  <a:off x="12073735" y="2087335"/>
                  <a:ext cx="51840" cy="52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80">
            <p14:nvContentPartPr>
              <p14:cNvPr id="193" name="Ink 192">
                <a:extLst>
                  <a:ext uri="{FF2B5EF4-FFF2-40B4-BE49-F238E27FC236}">
                    <a16:creationId xmlns:a16="http://schemas.microsoft.com/office/drawing/2014/main" id="{F18AEE77-6AB4-7D79-D217-59CC98D63046}"/>
                  </a:ext>
                </a:extLst>
              </p14:cNvPr>
              <p14:cNvContentPartPr/>
              <p14:nvPr/>
            </p14:nvContentPartPr>
            <p14:xfrm>
              <a:off x="5360455" y="2380735"/>
              <a:ext cx="36360" cy="19440"/>
            </p14:xfrm>
          </p:contentPart>
        </mc:Choice>
        <mc:Fallback>
          <p:pic>
            <p:nvPicPr>
              <p:cNvPr id="193" name="Ink 192">
                <a:extLst>
                  <a:ext uri="{FF2B5EF4-FFF2-40B4-BE49-F238E27FC236}">
                    <a16:creationId xmlns:a16="http://schemas.microsoft.com/office/drawing/2014/main" id="{F18AEE77-6AB4-7D79-D217-59CC98D63046}"/>
                  </a:ext>
                </a:extLst>
              </p:cNvPr>
              <p:cNvPicPr/>
              <p:nvPr/>
            </p:nvPicPr>
            <p:blipFill>
              <a:blip r:embed="rId281"/>
              <a:stretch>
                <a:fillRect/>
              </a:stretch>
            </p:blipFill>
            <p:spPr>
              <a:xfrm>
                <a:off x="5351455" y="2372095"/>
                <a:ext cx="54000" cy="37080"/>
              </a:xfrm>
              <a:prstGeom prst="rect">
                <a:avLst/>
              </a:prstGeom>
            </p:spPr>
          </p:pic>
        </mc:Fallback>
      </mc:AlternateContent>
      <mc:AlternateContent xmlns:mc="http://schemas.openxmlformats.org/markup-compatibility/2006">
        <mc:Choice xmlns:p14="http://schemas.microsoft.com/office/powerpoint/2010/main" Requires="p14">
          <p:contentPart p14:bwMode="auto" r:id="rId282">
            <p14:nvContentPartPr>
              <p14:cNvPr id="194" name="Ink 193">
                <a:extLst>
                  <a:ext uri="{FF2B5EF4-FFF2-40B4-BE49-F238E27FC236}">
                    <a16:creationId xmlns:a16="http://schemas.microsoft.com/office/drawing/2014/main" id="{552D6FD9-6510-9F92-1DA2-84B541CEC013}"/>
                  </a:ext>
                </a:extLst>
              </p14:cNvPr>
              <p14:cNvContentPartPr/>
              <p14:nvPr/>
            </p14:nvContentPartPr>
            <p14:xfrm>
              <a:off x="9991495" y="2716255"/>
              <a:ext cx="1897920" cy="788760"/>
            </p14:xfrm>
          </p:contentPart>
        </mc:Choice>
        <mc:Fallback>
          <p:pic>
            <p:nvPicPr>
              <p:cNvPr id="194" name="Ink 193">
                <a:extLst>
                  <a:ext uri="{FF2B5EF4-FFF2-40B4-BE49-F238E27FC236}">
                    <a16:creationId xmlns:a16="http://schemas.microsoft.com/office/drawing/2014/main" id="{552D6FD9-6510-9F92-1DA2-84B541CEC013}"/>
                  </a:ext>
                </a:extLst>
              </p:cNvPr>
              <p:cNvPicPr/>
              <p:nvPr/>
            </p:nvPicPr>
            <p:blipFill>
              <a:blip r:embed="rId283"/>
              <a:stretch>
                <a:fillRect/>
              </a:stretch>
            </p:blipFill>
            <p:spPr>
              <a:xfrm>
                <a:off x="9982855" y="2707615"/>
                <a:ext cx="1915560" cy="806400"/>
              </a:xfrm>
              <a:prstGeom prst="rect">
                <a:avLst/>
              </a:prstGeom>
            </p:spPr>
          </p:pic>
        </mc:Fallback>
      </mc:AlternateContent>
      <p:grpSp>
        <p:nvGrpSpPr>
          <p:cNvPr id="221" name="Group 220">
            <a:extLst>
              <a:ext uri="{FF2B5EF4-FFF2-40B4-BE49-F238E27FC236}">
                <a16:creationId xmlns:a16="http://schemas.microsoft.com/office/drawing/2014/main" id="{CC6C60FE-62A5-C2A0-60D0-5CCA9ECF350A}"/>
              </a:ext>
            </a:extLst>
          </p:cNvPr>
          <p:cNvGrpSpPr/>
          <p:nvPr/>
        </p:nvGrpSpPr>
        <p:grpSpPr>
          <a:xfrm>
            <a:off x="10594855" y="2857015"/>
            <a:ext cx="1532160" cy="856440"/>
            <a:chOff x="10594855" y="2857015"/>
            <a:chExt cx="1532160" cy="856440"/>
          </a:xfrm>
        </p:grpSpPr>
        <mc:AlternateContent xmlns:mc="http://schemas.openxmlformats.org/markup-compatibility/2006">
          <mc:Choice xmlns:p14="http://schemas.microsoft.com/office/powerpoint/2010/main" Requires="p14">
            <p:contentPart p14:bwMode="auto" r:id="rId284">
              <p14:nvContentPartPr>
                <p14:cNvPr id="195" name="Ink 194">
                  <a:extLst>
                    <a:ext uri="{FF2B5EF4-FFF2-40B4-BE49-F238E27FC236}">
                      <a16:creationId xmlns:a16="http://schemas.microsoft.com/office/drawing/2014/main" id="{6C0EC0EE-B22E-BD8E-9FD8-5F25D46A34FD}"/>
                    </a:ext>
                  </a:extLst>
                </p14:cNvPr>
                <p14:cNvContentPartPr/>
                <p14:nvPr/>
              </p14:nvContentPartPr>
              <p14:xfrm>
                <a:off x="10594855" y="3393775"/>
                <a:ext cx="177120" cy="185040"/>
              </p14:xfrm>
            </p:contentPart>
          </mc:Choice>
          <mc:Fallback>
            <p:pic>
              <p:nvPicPr>
                <p:cNvPr id="195" name="Ink 194">
                  <a:extLst>
                    <a:ext uri="{FF2B5EF4-FFF2-40B4-BE49-F238E27FC236}">
                      <a16:creationId xmlns:a16="http://schemas.microsoft.com/office/drawing/2014/main" id="{6C0EC0EE-B22E-BD8E-9FD8-5F25D46A34FD}"/>
                    </a:ext>
                  </a:extLst>
                </p:cNvPr>
                <p:cNvPicPr/>
                <p:nvPr/>
              </p:nvPicPr>
              <p:blipFill>
                <a:blip r:embed="rId285"/>
                <a:stretch>
                  <a:fillRect/>
                </a:stretch>
              </p:blipFill>
              <p:spPr>
                <a:xfrm>
                  <a:off x="10586215" y="3385135"/>
                  <a:ext cx="194760" cy="202680"/>
                </a:xfrm>
                <a:prstGeom prst="rect">
                  <a:avLst/>
                </a:prstGeom>
              </p:spPr>
            </p:pic>
          </mc:Fallback>
        </mc:AlternateContent>
        <mc:AlternateContent xmlns:mc="http://schemas.openxmlformats.org/markup-compatibility/2006">
          <mc:Choice xmlns:p14="http://schemas.microsoft.com/office/powerpoint/2010/main" Requires="p14">
            <p:contentPart p14:bwMode="auto" r:id="rId286">
              <p14:nvContentPartPr>
                <p14:cNvPr id="196" name="Ink 195">
                  <a:extLst>
                    <a:ext uri="{FF2B5EF4-FFF2-40B4-BE49-F238E27FC236}">
                      <a16:creationId xmlns:a16="http://schemas.microsoft.com/office/drawing/2014/main" id="{E6BEF9C5-4DD7-BC98-2057-505420CFB88D}"/>
                    </a:ext>
                  </a:extLst>
                </p14:cNvPr>
                <p14:cNvContentPartPr/>
                <p14:nvPr/>
              </p14:nvContentPartPr>
              <p14:xfrm>
                <a:off x="10811935" y="3330775"/>
                <a:ext cx="82080" cy="62640"/>
              </p14:xfrm>
            </p:contentPart>
          </mc:Choice>
          <mc:Fallback>
            <p:pic>
              <p:nvPicPr>
                <p:cNvPr id="196" name="Ink 195">
                  <a:extLst>
                    <a:ext uri="{FF2B5EF4-FFF2-40B4-BE49-F238E27FC236}">
                      <a16:creationId xmlns:a16="http://schemas.microsoft.com/office/drawing/2014/main" id="{E6BEF9C5-4DD7-BC98-2057-505420CFB88D}"/>
                    </a:ext>
                  </a:extLst>
                </p:cNvPr>
                <p:cNvPicPr/>
                <p:nvPr/>
              </p:nvPicPr>
              <p:blipFill>
                <a:blip r:embed="rId287"/>
                <a:stretch>
                  <a:fillRect/>
                </a:stretch>
              </p:blipFill>
              <p:spPr>
                <a:xfrm>
                  <a:off x="10802935" y="3322135"/>
                  <a:ext cx="9972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288">
              <p14:nvContentPartPr>
                <p14:cNvPr id="197" name="Ink 196">
                  <a:extLst>
                    <a:ext uri="{FF2B5EF4-FFF2-40B4-BE49-F238E27FC236}">
                      <a16:creationId xmlns:a16="http://schemas.microsoft.com/office/drawing/2014/main" id="{98D5AA61-F499-0728-11D9-D0AE1FF3DEF3}"/>
                    </a:ext>
                  </a:extLst>
                </p14:cNvPr>
                <p14:cNvContentPartPr/>
                <p14:nvPr/>
              </p14:nvContentPartPr>
              <p14:xfrm>
                <a:off x="11041615" y="3191455"/>
                <a:ext cx="54000" cy="138600"/>
              </p14:xfrm>
            </p:contentPart>
          </mc:Choice>
          <mc:Fallback>
            <p:pic>
              <p:nvPicPr>
                <p:cNvPr id="197" name="Ink 196">
                  <a:extLst>
                    <a:ext uri="{FF2B5EF4-FFF2-40B4-BE49-F238E27FC236}">
                      <a16:creationId xmlns:a16="http://schemas.microsoft.com/office/drawing/2014/main" id="{98D5AA61-F499-0728-11D9-D0AE1FF3DEF3}"/>
                    </a:ext>
                  </a:extLst>
                </p:cNvPr>
                <p:cNvPicPr/>
                <p:nvPr/>
              </p:nvPicPr>
              <p:blipFill>
                <a:blip r:embed="rId289"/>
                <a:stretch>
                  <a:fillRect/>
                </a:stretch>
              </p:blipFill>
              <p:spPr>
                <a:xfrm>
                  <a:off x="11032615" y="3182815"/>
                  <a:ext cx="71640" cy="156240"/>
                </a:xfrm>
                <a:prstGeom prst="rect">
                  <a:avLst/>
                </a:prstGeom>
              </p:spPr>
            </p:pic>
          </mc:Fallback>
        </mc:AlternateContent>
        <mc:AlternateContent xmlns:mc="http://schemas.openxmlformats.org/markup-compatibility/2006">
          <mc:Choice xmlns:p14="http://schemas.microsoft.com/office/powerpoint/2010/main" Requires="p14">
            <p:contentPart p14:bwMode="auto" r:id="rId290">
              <p14:nvContentPartPr>
                <p14:cNvPr id="198" name="Ink 197">
                  <a:extLst>
                    <a:ext uri="{FF2B5EF4-FFF2-40B4-BE49-F238E27FC236}">
                      <a16:creationId xmlns:a16="http://schemas.microsoft.com/office/drawing/2014/main" id="{7C773048-D129-72CA-4010-0C8B3DE63A18}"/>
                    </a:ext>
                  </a:extLst>
                </p14:cNvPr>
                <p14:cNvContentPartPr/>
                <p14:nvPr/>
              </p14:nvContentPartPr>
              <p14:xfrm>
                <a:off x="11027935" y="3233575"/>
                <a:ext cx="101880" cy="67320"/>
              </p14:xfrm>
            </p:contentPart>
          </mc:Choice>
          <mc:Fallback>
            <p:pic>
              <p:nvPicPr>
                <p:cNvPr id="198" name="Ink 197">
                  <a:extLst>
                    <a:ext uri="{FF2B5EF4-FFF2-40B4-BE49-F238E27FC236}">
                      <a16:creationId xmlns:a16="http://schemas.microsoft.com/office/drawing/2014/main" id="{7C773048-D129-72CA-4010-0C8B3DE63A18}"/>
                    </a:ext>
                  </a:extLst>
                </p:cNvPr>
                <p:cNvPicPr/>
                <p:nvPr/>
              </p:nvPicPr>
              <p:blipFill>
                <a:blip r:embed="rId291"/>
                <a:stretch>
                  <a:fillRect/>
                </a:stretch>
              </p:blipFill>
              <p:spPr>
                <a:xfrm>
                  <a:off x="11019295" y="3224935"/>
                  <a:ext cx="119520"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292">
              <p14:nvContentPartPr>
                <p14:cNvPr id="199" name="Ink 198">
                  <a:extLst>
                    <a:ext uri="{FF2B5EF4-FFF2-40B4-BE49-F238E27FC236}">
                      <a16:creationId xmlns:a16="http://schemas.microsoft.com/office/drawing/2014/main" id="{C80AC287-B538-E58D-3262-6AB1A9D2FE3D}"/>
                    </a:ext>
                  </a:extLst>
                </p14:cNvPr>
                <p14:cNvContentPartPr/>
                <p14:nvPr/>
              </p14:nvContentPartPr>
              <p14:xfrm>
                <a:off x="11144575" y="3154015"/>
                <a:ext cx="276840" cy="118800"/>
              </p14:xfrm>
            </p:contentPart>
          </mc:Choice>
          <mc:Fallback>
            <p:pic>
              <p:nvPicPr>
                <p:cNvPr id="199" name="Ink 198">
                  <a:extLst>
                    <a:ext uri="{FF2B5EF4-FFF2-40B4-BE49-F238E27FC236}">
                      <a16:creationId xmlns:a16="http://schemas.microsoft.com/office/drawing/2014/main" id="{C80AC287-B538-E58D-3262-6AB1A9D2FE3D}"/>
                    </a:ext>
                  </a:extLst>
                </p:cNvPr>
                <p:cNvPicPr/>
                <p:nvPr/>
              </p:nvPicPr>
              <p:blipFill>
                <a:blip r:embed="rId293"/>
                <a:stretch>
                  <a:fillRect/>
                </a:stretch>
              </p:blipFill>
              <p:spPr>
                <a:xfrm>
                  <a:off x="11135575" y="3145015"/>
                  <a:ext cx="29448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294">
              <p14:nvContentPartPr>
                <p14:cNvPr id="200" name="Ink 199">
                  <a:extLst>
                    <a:ext uri="{FF2B5EF4-FFF2-40B4-BE49-F238E27FC236}">
                      <a16:creationId xmlns:a16="http://schemas.microsoft.com/office/drawing/2014/main" id="{338C1927-1FFD-02D2-EDDF-72CE59F440A5}"/>
                    </a:ext>
                  </a:extLst>
                </p14:cNvPr>
                <p14:cNvContentPartPr/>
                <p14:nvPr/>
              </p14:nvContentPartPr>
              <p14:xfrm>
                <a:off x="11406295" y="3097135"/>
                <a:ext cx="101880" cy="61920"/>
              </p14:xfrm>
            </p:contentPart>
          </mc:Choice>
          <mc:Fallback>
            <p:pic>
              <p:nvPicPr>
                <p:cNvPr id="200" name="Ink 199">
                  <a:extLst>
                    <a:ext uri="{FF2B5EF4-FFF2-40B4-BE49-F238E27FC236}">
                      <a16:creationId xmlns:a16="http://schemas.microsoft.com/office/drawing/2014/main" id="{338C1927-1FFD-02D2-EDDF-72CE59F440A5}"/>
                    </a:ext>
                  </a:extLst>
                </p:cNvPr>
                <p:cNvPicPr/>
                <p:nvPr/>
              </p:nvPicPr>
              <p:blipFill>
                <a:blip r:embed="rId295"/>
                <a:stretch>
                  <a:fillRect/>
                </a:stretch>
              </p:blipFill>
              <p:spPr>
                <a:xfrm>
                  <a:off x="11397295" y="3088495"/>
                  <a:ext cx="119520" cy="79560"/>
                </a:xfrm>
                <a:prstGeom prst="rect">
                  <a:avLst/>
                </a:prstGeom>
              </p:spPr>
            </p:pic>
          </mc:Fallback>
        </mc:AlternateContent>
        <mc:AlternateContent xmlns:mc="http://schemas.openxmlformats.org/markup-compatibility/2006">
          <mc:Choice xmlns:p14="http://schemas.microsoft.com/office/powerpoint/2010/main" Requires="p14">
            <p:contentPart p14:bwMode="auto" r:id="rId296">
              <p14:nvContentPartPr>
                <p14:cNvPr id="201" name="Ink 200">
                  <a:extLst>
                    <a:ext uri="{FF2B5EF4-FFF2-40B4-BE49-F238E27FC236}">
                      <a16:creationId xmlns:a16="http://schemas.microsoft.com/office/drawing/2014/main" id="{05A13DD4-6FA3-E3D7-B07F-867ED4D44A65}"/>
                    </a:ext>
                  </a:extLst>
                </p14:cNvPr>
                <p14:cNvContentPartPr/>
                <p14:nvPr/>
              </p14:nvContentPartPr>
              <p14:xfrm>
                <a:off x="11520415" y="3086335"/>
                <a:ext cx="64800" cy="46080"/>
              </p14:xfrm>
            </p:contentPart>
          </mc:Choice>
          <mc:Fallback>
            <p:pic>
              <p:nvPicPr>
                <p:cNvPr id="201" name="Ink 200">
                  <a:extLst>
                    <a:ext uri="{FF2B5EF4-FFF2-40B4-BE49-F238E27FC236}">
                      <a16:creationId xmlns:a16="http://schemas.microsoft.com/office/drawing/2014/main" id="{05A13DD4-6FA3-E3D7-B07F-867ED4D44A65}"/>
                    </a:ext>
                  </a:extLst>
                </p:cNvPr>
                <p:cNvPicPr/>
                <p:nvPr/>
              </p:nvPicPr>
              <p:blipFill>
                <a:blip r:embed="rId297"/>
                <a:stretch>
                  <a:fillRect/>
                </a:stretch>
              </p:blipFill>
              <p:spPr>
                <a:xfrm>
                  <a:off x="11511775" y="3077335"/>
                  <a:ext cx="82440" cy="63720"/>
                </a:xfrm>
                <a:prstGeom prst="rect">
                  <a:avLst/>
                </a:prstGeom>
              </p:spPr>
            </p:pic>
          </mc:Fallback>
        </mc:AlternateContent>
        <mc:AlternateContent xmlns:mc="http://schemas.openxmlformats.org/markup-compatibility/2006">
          <mc:Choice xmlns:p14="http://schemas.microsoft.com/office/powerpoint/2010/main" Requires="p14">
            <p:contentPart p14:bwMode="auto" r:id="rId298">
              <p14:nvContentPartPr>
                <p14:cNvPr id="202" name="Ink 201">
                  <a:extLst>
                    <a:ext uri="{FF2B5EF4-FFF2-40B4-BE49-F238E27FC236}">
                      <a16:creationId xmlns:a16="http://schemas.microsoft.com/office/drawing/2014/main" id="{56C07C6A-035D-7070-B7D4-EE21BA1AF939}"/>
                    </a:ext>
                  </a:extLst>
                </p14:cNvPr>
                <p14:cNvContentPartPr/>
                <p14:nvPr/>
              </p14:nvContentPartPr>
              <p14:xfrm>
                <a:off x="11626975" y="2993095"/>
                <a:ext cx="177840" cy="128160"/>
              </p14:xfrm>
            </p:contentPart>
          </mc:Choice>
          <mc:Fallback>
            <p:pic>
              <p:nvPicPr>
                <p:cNvPr id="202" name="Ink 201">
                  <a:extLst>
                    <a:ext uri="{FF2B5EF4-FFF2-40B4-BE49-F238E27FC236}">
                      <a16:creationId xmlns:a16="http://schemas.microsoft.com/office/drawing/2014/main" id="{56C07C6A-035D-7070-B7D4-EE21BA1AF939}"/>
                    </a:ext>
                  </a:extLst>
                </p:cNvPr>
                <p:cNvPicPr/>
                <p:nvPr/>
              </p:nvPicPr>
              <p:blipFill>
                <a:blip r:embed="rId299"/>
                <a:stretch>
                  <a:fillRect/>
                </a:stretch>
              </p:blipFill>
              <p:spPr>
                <a:xfrm>
                  <a:off x="11618335" y="2984095"/>
                  <a:ext cx="195480" cy="145800"/>
                </a:xfrm>
                <a:prstGeom prst="rect">
                  <a:avLst/>
                </a:prstGeom>
              </p:spPr>
            </p:pic>
          </mc:Fallback>
        </mc:AlternateContent>
        <mc:AlternateContent xmlns:mc="http://schemas.openxmlformats.org/markup-compatibility/2006">
          <mc:Choice xmlns:p14="http://schemas.microsoft.com/office/powerpoint/2010/main" Requires="p14">
            <p:contentPart p14:bwMode="auto" r:id="rId300">
              <p14:nvContentPartPr>
                <p14:cNvPr id="203" name="Ink 202">
                  <a:extLst>
                    <a:ext uri="{FF2B5EF4-FFF2-40B4-BE49-F238E27FC236}">
                      <a16:creationId xmlns:a16="http://schemas.microsoft.com/office/drawing/2014/main" id="{24677ACB-FC9D-7200-416C-F6C504824C7A}"/>
                    </a:ext>
                  </a:extLst>
                </p14:cNvPr>
                <p14:cNvContentPartPr/>
                <p14:nvPr/>
              </p14:nvContentPartPr>
              <p14:xfrm>
                <a:off x="11784295" y="2973295"/>
                <a:ext cx="24120" cy="33480"/>
              </p14:xfrm>
            </p:contentPart>
          </mc:Choice>
          <mc:Fallback>
            <p:pic>
              <p:nvPicPr>
                <p:cNvPr id="203" name="Ink 202">
                  <a:extLst>
                    <a:ext uri="{FF2B5EF4-FFF2-40B4-BE49-F238E27FC236}">
                      <a16:creationId xmlns:a16="http://schemas.microsoft.com/office/drawing/2014/main" id="{24677ACB-FC9D-7200-416C-F6C504824C7A}"/>
                    </a:ext>
                  </a:extLst>
                </p:cNvPr>
                <p:cNvPicPr/>
                <p:nvPr/>
              </p:nvPicPr>
              <p:blipFill>
                <a:blip r:embed="rId301"/>
                <a:stretch>
                  <a:fillRect/>
                </a:stretch>
              </p:blipFill>
              <p:spPr>
                <a:xfrm>
                  <a:off x="11775295" y="2964295"/>
                  <a:ext cx="41760" cy="51120"/>
                </a:xfrm>
                <a:prstGeom prst="rect">
                  <a:avLst/>
                </a:prstGeom>
              </p:spPr>
            </p:pic>
          </mc:Fallback>
        </mc:AlternateContent>
        <mc:AlternateContent xmlns:mc="http://schemas.openxmlformats.org/markup-compatibility/2006">
          <mc:Choice xmlns:p14="http://schemas.microsoft.com/office/powerpoint/2010/main" Requires="p14">
            <p:contentPart p14:bwMode="auto" r:id="rId302">
              <p14:nvContentPartPr>
                <p14:cNvPr id="204" name="Ink 203">
                  <a:extLst>
                    <a:ext uri="{FF2B5EF4-FFF2-40B4-BE49-F238E27FC236}">
                      <a16:creationId xmlns:a16="http://schemas.microsoft.com/office/drawing/2014/main" id="{38A2B134-5EE6-8DF9-A696-ECF00A77E74D}"/>
                    </a:ext>
                  </a:extLst>
                </p14:cNvPr>
                <p14:cNvContentPartPr/>
                <p14:nvPr/>
              </p14:nvContentPartPr>
              <p14:xfrm>
                <a:off x="10824175" y="3624895"/>
                <a:ext cx="69120" cy="60480"/>
              </p14:xfrm>
            </p:contentPart>
          </mc:Choice>
          <mc:Fallback>
            <p:pic>
              <p:nvPicPr>
                <p:cNvPr id="204" name="Ink 203">
                  <a:extLst>
                    <a:ext uri="{FF2B5EF4-FFF2-40B4-BE49-F238E27FC236}">
                      <a16:creationId xmlns:a16="http://schemas.microsoft.com/office/drawing/2014/main" id="{38A2B134-5EE6-8DF9-A696-ECF00A77E74D}"/>
                    </a:ext>
                  </a:extLst>
                </p:cNvPr>
                <p:cNvPicPr/>
                <p:nvPr/>
              </p:nvPicPr>
              <p:blipFill>
                <a:blip r:embed="rId303"/>
                <a:stretch>
                  <a:fillRect/>
                </a:stretch>
              </p:blipFill>
              <p:spPr>
                <a:xfrm>
                  <a:off x="10815175" y="3616255"/>
                  <a:ext cx="8676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304">
              <p14:nvContentPartPr>
                <p14:cNvPr id="206" name="Ink 205">
                  <a:extLst>
                    <a:ext uri="{FF2B5EF4-FFF2-40B4-BE49-F238E27FC236}">
                      <a16:creationId xmlns:a16="http://schemas.microsoft.com/office/drawing/2014/main" id="{5CA0D995-FAB3-F6CA-9B7A-2966209A5F6F}"/>
                    </a:ext>
                  </a:extLst>
                </p14:cNvPr>
                <p14:cNvContentPartPr/>
                <p14:nvPr/>
              </p14:nvContentPartPr>
              <p14:xfrm>
                <a:off x="10953775" y="3578815"/>
                <a:ext cx="122400" cy="134640"/>
              </p14:xfrm>
            </p:contentPart>
          </mc:Choice>
          <mc:Fallback>
            <p:pic>
              <p:nvPicPr>
                <p:cNvPr id="206" name="Ink 205">
                  <a:extLst>
                    <a:ext uri="{FF2B5EF4-FFF2-40B4-BE49-F238E27FC236}">
                      <a16:creationId xmlns:a16="http://schemas.microsoft.com/office/drawing/2014/main" id="{5CA0D995-FAB3-F6CA-9B7A-2966209A5F6F}"/>
                    </a:ext>
                  </a:extLst>
                </p:cNvPr>
                <p:cNvPicPr/>
                <p:nvPr/>
              </p:nvPicPr>
              <p:blipFill>
                <a:blip r:embed="rId305"/>
                <a:stretch>
                  <a:fillRect/>
                </a:stretch>
              </p:blipFill>
              <p:spPr>
                <a:xfrm>
                  <a:off x="10944775" y="3570175"/>
                  <a:ext cx="140040" cy="152280"/>
                </a:xfrm>
                <a:prstGeom prst="rect">
                  <a:avLst/>
                </a:prstGeom>
              </p:spPr>
            </p:pic>
          </mc:Fallback>
        </mc:AlternateContent>
        <mc:AlternateContent xmlns:mc="http://schemas.openxmlformats.org/markup-compatibility/2006">
          <mc:Choice xmlns:p14="http://schemas.microsoft.com/office/powerpoint/2010/main" Requires="p14">
            <p:contentPart p14:bwMode="auto" r:id="rId306">
              <p14:nvContentPartPr>
                <p14:cNvPr id="207" name="Ink 206">
                  <a:extLst>
                    <a:ext uri="{FF2B5EF4-FFF2-40B4-BE49-F238E27FC236}">
                      <a16:creationId xmlns:a16="http://schemas.microsoft.com/office/drawing/2014/main" id="{3D7830C5-3659-53CC-2ADD-127DE8C29915}"/>
                    </a:ext>
                  </a:extLst>
                </p14:cNvPr>
                <p14:cNvContentPartPr/>
                <p14:nvPr/>
              </p14:nvContentPartPr>
              <p14:xfrm>
                <a:off x="11050255" y="3515095"/>
                <a:ext cx="87840" cy="120960"/>
              </p14:xfrm>
            </p:contentPart>
          </mc:Choice>
          <mc:Fallback>
            <p:pic>
              <p:nvPicPr>
                <p:cNvPr id="207" name="Ink 206">
                  <a:extLst>
                    <a:ext uri="{FF2B5EF4-FFF2-40B4-BE49-F238E27FC236}">
                      <a16:creationId xmlns:a16="http://schemas.microsoft.com/office/drawing/2014/main" id="{3D7830C5-3659-53CC-2ADD-127DE8C29915}"/>
                    </a:ext>
                  </a:extLst>
                </p:cNvPr>
                <p:cNvPicPr/>
                <p:nvPr/>
              </p:nvPicPr>
              <p:blipFill>
                <a:blip r:embed="rId307"/>
                <a:stretch>
                  <a:fillRect/>
                </a:stretch>
              </p:blipFill>
              <p:spPr>
                <a:xfrm>
                  <a:off x="11041255" y="3506095"/>
                  <a:ext cx="105480" cy="138600"/>
                </a:xfrm>
                <a:prstGeom prst="rect">
                  <a:avLst/>
                </a:prstGeom>
              </p:spPr>
            </p:pic>
          </mc:Fallback>
        </mc:AlternateContent>
        <mc:AlternateContent xmlns:mc="http://schemas.openxmlformats.org/markup-compatibility/2006">
          <mc:Choice xmlns:p14="http://schemas.microsoft.com/office/powerpoint/2010/main" Requires="p14">
            <p:contentPart p14:bwMode="auto" r:id="rId308">
              <p14:nvContentPartPr>
                <p14:cNvPr id="208" name="Ink 207">
                  <a:extLst>
                    <a:ext uri="{FF2B5EF4-FFF2-40B4-BE49-F238E27FC236}">
                      <a16:creationId xmlns:a16="http://schemas.microsoft.com/office/drawing/2014/main" id="{451D7FB8-7833-FE9B-A4A3-79E47045D6F6}"/>
                    </a:ext>
                  </a:extLst>
                </p14:cNvPr>
                <p14:cNvContentPartPr/>
                <p14:nvPr/>
              </p14:nvContentPartPr>
              <p14:xfrm>
                <a:off x="11140255" y="3569095"/>
                <a:ext cx="69840" cy="57600"/>
              </p14:xfrm>
            </p:contentPart>
          </mc:Choice>
          <mc:Fallback>
            <p:pic>
              <p:nvPicPr>
                <p:cNvPr id="208" name="Ink 207">
                  <a:extLst>
                    <a:ext uri="{FF2B5EF4-FFF2-40B4-BE49-F238E27FC236}">
                      <a16:creationId xmlns:a16="http://schemas.microsoft.com/office/drawing/2014/main" id="{451D7FB8-7833-FE9B-A4A3-79E47045D6F6}"/>
                    </a:ext>
                  </a:extLst>
                </p:cNvPr>
                <p:cNvPicPr/>
                <p:nvPr/>
              </p:nvPicPr>
              <p:blipFill>
                <a:blip r:embed="rId309"/>
                <a:stretch>
                  <a:fillRect/>
                </a:stretch>
              </p:blipFill>
              <p:spPr>
                <a:xfrm>
                  <a:off x="11131255" y="3560455"/>
                  <a:ext cx="87480" cy="75240"/>
                </a:xfrm>
                <a:prstGeom prst="rect">
                  <a:avLst/>
                </a:prstGeom>
              </p:spPr>
            </p:pic>
          </mc:Fallback>
        </mc:AlternateContent>
        <mc:AlternateContent xmlns:mc="http://schemas.openxmlformats.org/markup-compatibility/2006">
          <mc:Choice xmlns:p14="http://schemas.microsoft.com/office/powerpoint/2010/main" Requires="p14">
            <p:contentPart p14:bwMode="auto" r:id="rId310">
              <p14:nvContentPartPr>
                <p14:cNvPr id="209" name="Ink 208">
                  <a:extLst>
                    <a:ext uri="{FF2B5EF4-FFF2-40B4-BE49-F238E27FC236}">
                      <a16:creationId xmlns:a16="http://schemas.microsoft.com/office/drawing/2014/main" id="{6114736C-953D-CC49-B9F3-B2D0A4957D0E}"/>
                    </a:ext>
                  </a:extLst>
                </p14:cNvPr>
                <p14:cNvContentPartPr/>
                <p14:nvPr/>
              </p14:nvContentPartPr>
              <p14:xfrm>
                <a:off x="11261215" y="3448495"/>
                <a:ext cx="128160" cy="151920"/>
              </p14:xfrm>
            </p:contentPart>
          </mc:Choice>
          <mc:Fallback>
            <p:pic>
              <p:nvPicPr>
                <p:cNvPr id="209" name="Ink 208">
                  <a:extLst>
                    <a:ext uri="{FF2B5EF4-FFF2-40B4-BE49-F238E27FC236}">
                      <a16:creationId xmlns:a16="http://schemas.microsoft.com/office/drawing/2014/main" id="{6114736C-953D-CC49-B9F3-B2D0A4957D0E}"/>
                    </a:ext>
                  </a:extLst>
                </p:cNvPr>
                <p:cNvPicPr/>
                <p:nvPr/>
              </p:nvPicPr>
              <p:blipFill>
                <a:blip r:embed="rId311"/>
                <a:stretch>
                  <a:fillRect/>
                </a:stretch>
              </p:blipFill>
              <p:spPr>
                <a:xfrm>
                  <a:off x="11252575" y="3439855"/>
                  <a:ext cx="14580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312">
              <p14:nvContentPartPr>
                <p14:cNvPr id="210" name="Ink 209">
                  <a:extLst>
                    <a:ext uri="{FF2B5EF4-FFF2-40B4-BE49-F238E27FC236}">
                      <a16:creationId xmlns:a16="http://schemas.microsoft.com/office/drawing/2014/main" id="{BB2985A3-134D-D0D5-EEAE-7A3D6AEA5F1B}"/>
                    </a:ext>
                  </a:extLst>
                </p14:cNvPr>
                <p14:cNvContentPartPr/>
                <p14:nvPr/>
              </p14:nvContentPartPr>
              <p14:xfrm>
                <a:off x="11371015" y="3439135"/>
                <a:ext cx="72000" cy="118080"/>
              </p14:xfrm>
            </p:contentPart>
          </mc:Choice>
          <mc:Fallback>
            <p:pic>
              <p:nvPicPr>
                <p:cNvPr id="210" name="Ink 209">
                  <a:extLst>
                    <a:ext uri="{FF2B5EF4-FFF2-40B4-BE49-F238E27FC236}">
                      <a16:creationId xmlns:a16="http://schemas.microsoft.com/office/drawing/2014/main" id="{BB2985A3-134D-D0D5-EEAE-7A3D6AEA5F1B}"/>
                    </a:ext>
                  </a:extLst>
                </p:cNvPr>
                <p:cNvPicPr/>
                <p:nvPr/>
              </p:nvPicPr>
              <p:blipFill>
                <a:blip r:embed="rId313"/>
                <a:stretch>
                  <a:fillRect/>
                </a:stretch>
              </p:blipFill>
              <p:spPr>
                <a:xfrm>
                  <a:off x="11362375" y="3430495"/>
                  <a:ext cx="8964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314">
              <p14:nvContentPartPr>
                <p14:cNvPr id="211" name="Ink 210">
                  <a:extLst>
                    <a:ext uri="{FF2B5EF4-FFF2-40B4-BE49-F238E27FC236}">
                      <a16:creationId xmlns:a16="http://schemas.microsoft.com/office/drawing/2014/main" id="{5DD33F9D-FE1F-5235-C63E-73A40C6F1C2E}"/>
                    </a:ext>
                  </a:extLst>
                </p14:cNvPr>
                <p14:cNvContentPartPr/>
                <p14:nvPr/>
              </p14:nvContentPartPr>
              <p14:xfrm>
                <a:off x="11449135" y="3362815"/>
                <a:ext cx="222480" cy="160560"/>
              </p14:xfrm>
            </p:contentPart>
          </mc:Choice>
          <mc:Fallback>
            <p:pic>
              <p:nvPicPr>
                <p:cNvPr id="211" name="Ink 210">
                  <a:extLst>
                    <a:ext uri="{FF2B5EF4-FFF2-40B4-BE49-F238E27FC236}">
                      <a16:creationId xmlns:a16="http://schemas.microsoft.com/office/drawing/2014/main" id="{5DD33F9D-FE1F-5235-C63E-73A40C6F1C2E}"/>
                    </a:ext>
                  </a:extLst>
                </p:cNvPr>
                <p:cNvPicPr/>
                <p:nvPr/>
              </p:nvPicPr>
              <p:blipFill>
                <a:blip r:embed="rId315"/>
                <a:stretch>
                  <a:fillRect/>
                </a:stretch>
              </p:blipFill>
              <p:spPr>
                <a:xfrm>
                  <a:off x="11440495" y="3354175"/>
                  <a:ext cx="240120" cy="178200"/>
                </a:xfrm>
                <a:prstGeom prst="rect">
                  <a:avLst/>
                </a:prstGeom>
              </p:spPr>
            </p:pic>
          </mc:Fallback>
        </mc:AlternateContent>
        <mc:AlternateContent xmlns:mc="http://schemas.openxmlformats.org/markup-compatibility/2006">
          <mc:Choice xmlns:p14="http://schemas.microsoft.com/office/powerpoint/2010/main" Requires="p14">
            <p:contentPart p14:bwMode="auto" r:id="rId316">
              <p14:nvContentPartPr>
                <p14:cNvPr id="212" name="Ink 211">
                  <a:extLst>
                    <a:ext uri="{FF2B5EF4-FFF2-40B4-BE49-F238E27FC236}">
                      <a16:creationId xmlns:a16="http://schemas.microsoft.com/office/drawing/2014/main" id="{828CAB57-701C-72C7-E82A-D11147D643E0}"/>
                    </a:ext>
                  </a:extLst>
                </p14:cNvPr>
                <p14:cNvContentPartPr/>
                <p14:nvPr/>
              </p14:nvContentPartPr>
              <p14:xfrm>
                <a:off x="11736415" y="3339775"/>
                <a:ext cx="99720" cy="98280"/>
              </p14:xfrm>
            </p:contentPart>
          </mc:Choice>
          <mc:Fallback>
            <p:pic>
              <p:nvPicPr>
                <p:cNvPr id="212" name="Ink 211">
                  <a:extLst>
                    <a:ext uri="{FF2B5EF4-FFF2-40B4-BE49-F238E27FC236}">
                      <a16:creationId xmlns:a16="http://schemas.microsoft.com/office/drawing/2014/main" id="{828CAB57-701C-72C7-E82A-D11147D643E0}"/>
                    </a:ext>
                  </a:extLst>
                </p:cNvPr>
                <p:cNvPicPr/>
                <p:nvPr/>
              </p:nvPicPr>
              <p:blipFill>
                <a:blip r:embed="rId317"/>
                <a:stretch>
                  <a:fillRect/>
                </a:stretch>
              </p:blipFill>
              <p:spPr>
                <a:xfrm>
                  <a:off x="11727415" y="3330775"/>
                  <a:ext cx="11736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318">
              <p14:nvContentPartPr>
                <p14:cNvPr id="213" name="Ink 212">
                  <a:extLst>
                    <a:ext uri="{FF2B5EF4-FFF2-40B4-BE49-F238E27FC236}">
                      <a16:creationId xmlns:a16="http://schemas.microsoft.com/office/drawing/2014/main" id="{BDBA42BD-AC80-F11D-2FE7-5A3B162F9C31}"/>
                    </a:ext>
                  </a:extLst>
                </p14:cNvPr>
                <p14:cNvContentPartPr/>
                <p14:nvPr/>
              </p14:nvContentPartPr>
              <p14:xfrm>
                <a:off x="11807335" y="3221335"/>
                <a:ext cx="33120" cy="56880"/>
              </p14:xfrm>
            </p:contentPart>
          </mc:Choice>
          <mc:Fallback>
            <p:pic>
              <p:nvPicPr>
                <p:cNvPr id="213" name="Ink 212">
                  <a:extLst>
                    <a:ext uri="{FF2B5EF4-FFF2-40B4-BE49-F238E27FC236}">
                      <a16:creationId xmlns:a16="http://schemas.microsoft.com/office/drawing/2014/main" id="{BDBA42BD-AC80-F11D-2FE7-5A3B162F9C31}"/>
                    </a:ext>
                  </a:extLst>
                </p:cNvPr>
                <p:cNvPicPr/>
                <p:nvPr/>
              </p:nvPicPr>
              <p:blipFill>
                <a:blip r:embed="rId319"/>
                <a:stretch>
                  <a:fillRect/>
                </a:stretch>
              </p:blipFill>
              <p:spPr>
                <a:xfrm>
                  <a:off x="11798695" y="3212695"/>
                  <a:ext cx="5076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320">
              <p14:nvContentPartPr>
                <p14:cNvPr id="214" name="Ink 213">
                  <a:extLst>
                    <a:ext uri="{FF2B5EF4-FFF2-40B4-BE49-F238E27FC236}">
                      <a16:creationId xmlns:a16="http://schemas.microsoft.com/office/drawing/2014/main" id="{428E0802-7CB6-CC89-56BB-178E37F76DD9}"/>
                    </a:ext>
                  </a:extLst>
                </p14:cNvPr>
                <p14:cNvContentPartPr/>
                <p14:nvPr/>
              </p14:nvContentPartPr>
              <p14:xfrm>
                <a:off x="11911735" y="3264535"/>
                <a:ext cx="81000" cy="104760"/>
              </p14:xfrm>
            </p:contentPart>
          </mc:Choice>
          <mc:Fallback>
            <p:pic>
              <p:nvPicPr>
                <p:cNvPr id="214" name="Ink 213">
                  <a:extLst>
                    <a:ext uri="{FF2B5EF4-FFF2-40B4-BE49-F238E27FC236}">
                      <a16:creationId xmlns:a16="http://schemas.microsoft.com/office/drawing/2014/main" id="{428E0802-7CB6-CC89-56BB-178E37F76DD9}"/>
                    </a:ext>
                  </a:extLst>
                </p:cNvPr>
                <p:cNvPicPr/>
                <p:nvPr/>
              </p:nvPicPr>
              <p:blipFill>
                <a:blip r:embed="rId321"/>
                <a:stretch>
                  <a:fillRect/>
                </a:stretch>
              </p:blipFill>
              <p:spPr>
                <a:xfrm>
                  <a:off x="11902735" y="3255535"/>
                  <a:ext cx="98640" cy="122400"/>
                </a:xfrm>
                <a:prstGeom prst="rect">
                  <a:avLst/>
                </a:prstGeom>
              </p:spPr>
            </p:pic>
          </mc:Fallback>
        </mc:AlternateContent>
        <mc:AlternateContent xmlns:mc="http://schemas.openxmlformats.org/markup-compatibility/2006">
          <mc:Choice xmlns:p14="http://schemas.microsoft.com/office/powerpoint/2010/main" Requires="p14">
            <p:contentPart p14:bwMode="auto" r:id="rId322">
              <p14:nvContentPartPr>
                <p14:cNvPr id="215" name="Ink 214">
                  <a:extLst>
                    <a:ext uri="{FF2B5EF4-FFF2-40B4-BE49-F238E27FC236}">
                      <a16:creationId xmlns:a16="http://schemas.microsoft.com/office/drawing/2014/main" id="{C870173F-8F52-6CB3-BB1D-FB7EC7C69E77}"/>
                    </a:ext>
                  </a:extLst>
                </p14:cNvPr>
                <p14:cNvContentPartPr/>
                <p14:nvPr/>
              </p14:nvContentPartPr>
              <p14:xfrm>
                <a:off x="11974735" y="3214855"/>
                <a:ext cx="152280" cy="145800"/>
              </p14:xfrm>
            </p:contentPart>
          </mc:Choice>
          <mc:Fallback>
            <p:pic>
              <p:nvPicPr>
                <p:cNvPr id="215" name="Ink 214">
                  <a:extLst>
                    <a:ext uri="{FF2B5EF4-FFF2-40B4-BE49-F238E27FC236}">
                      <a16:creationId xmlns:a16="http://schemas.microsoft.com/office/drawing/2014/main" id="{C870173F-8F52-6CB3-BB1D-FB7EC7C69E77}"/>
                    </a:ext>
                  </a:extLst>
                </p:cNvPr>
                <p:cNvPicPr/>
                <p:nvPr/>
              </p:nvPicPr>
              <p:blipFill>
                <a:blip r:embed="rId323"/>
                <a:stretch>
                  <a:fillRect/>
                </a:stretch>
              </p:blipFill>
              <p:spPr>
                <a:xfrm>
                  <a:off x="11965735" y="3206215"/>
                  <a:ext cx="169920" cy="163440"/>
                </a:xfrm>
                <a:prstGeom prst="rect">
                  <a:avLst/>
                </a:prstGeom>
              </p:spPr>
            </p:pic>
          </mc:Fallback>
        </mc:AlternateContent>
        <mc:AlternateContent xmlns:mc="http://schemas.openxmlformats.org/markup-compatibility/2006">
          <mc:Choice xmlns:p14="http://schemas.microsoft.com/office/powerpoint/2010/main" Requires="p14">
            <p:contentPart p14:bwMode="auto" r:id="rId324">
              <p14:nvContentPartPr>
                <p14:cNvPr id="217" name="Ink 216">
                  <a:extLst>
                    <a:ext uri="{FF2B5EF4-FFF2-40B4-BE49-F238E27FC236}">
                      <a16:creationId xmlns:a16="http://schemas.microsoft.com/office/drawing/2014/main" id="{69A39508-CF2B-ADF7-6FF1-A96382B309B7}"/>
                    </a:ext>
                  </a:extLst>
                </p14:cNvPr>
                <p14:cNvContentPartPr/>
                <p14:nvPr/>
              </p14:nvContentPartPr>
              <p14:xfrm>
                <a:off x="11069695" y="2857015"/>
                <a:ext cx="634680" cy="568440"/>
              </p14:xfrm>
            </p:contentPart>
          </mc:Choice>
          <mc:Fallback>
            <p:pic>
              <p:nvPicPr>
                <p:cNvPr id="217" name="Ink 216">
                  <a:extLst>
                    <a:ext uri="{FF2B5EF4-FFF2-40B4-BE49-F238E27FC236}">
                      <a16:creationId xmlns:a16="http://schemas.microsoft.com/office/drawing/2014/main" id="{69A39508-CF2B-ADF7-6FF1-A96382B309B7}"/>
                    </a:ext>
                  </a:extLst>
                </p:cNvPr>
                <p:cNvPicPr/>
                <p:nvPr/>
              </p:nvPicPr>
              <p:blipFill>
                <a:blip r:embed="rId325"/>
                <a:stretch>
                  <a:fillRect/>
                </a:stretch>
              </p:blipFill>
              <p:spPr>
                <a:xfrm>
                  <a:off x="11061055" y="2848375"/>
                  <a:ext cx="652320" cy="586080"/>
                </a:xfrm>
                <a:prstGeom prst="rect">
                  <a:avLst/>
                </a:prstGeom>
              </p:spPr>
            </p:pic>
          </mc:Fallback>
        </mc:AlternateContent>
        <mc:AlternateContent xmlns:mc="http://schemas.openxmlformats.org/markup-compatibility/2006">
          <mc:Choice xmlns:p14="http://schemas.microsoft.com/office/powerpoint/2010/main" Requires="p14">
            <p:contentPart p14:bwMode="auto" r:id="rId326">
              <p14:nvContentPartPr>
                <p14:cNvPr id="218" name="Ink 217">
                  <a:extLst>
                    <a:ext uri="{FF2B5EF4-FFF2-40B4-BE49-F238E27FC236}">
                      <a16:creationId xmlns:a16="http://schemas.microsoft.com/office/drawing/2014/main" id="{26A673EB-0F6E-A685-874B-C6352C2F990C}"/>
                    </a:ext>
                  </a:extLst>
                </p14:cNvPr>
                <p14:cNvContentPartPr/>
                <p14:nvPr/>
              </p14:nvContentPartPr>
              <p14:xfrm>
                <a:off x="11135935" y="3093895"/>
                <a:ext cx="515160" cy="49320"/>
              </p14:xfrm>
            </p:contentPart>
          </mc:Choice>
          <mc:Fallback>
            <p:pic>
              <p:nvPicPr>
                <p:cNvPr id="218" name="Ink 217">
                  <a:extLst>
                    <a:ext uri="{FF2B5EF4-FFF2-40B4-BE49-F238E27FC236}">
                      <a16:creationId xmlns:a16="http://schemas.microsoft.com/office/drawing/2014/main" id="{26A673EB-0F6E-A685-874B-C6352C2F990C}"/>
                    </a:ext>
                  </a:extLst>
                </p:cNvPr>
                <p:cNvPicPr/>
                <p:nvPr/>
              </p:nvPicPr>
              <p:blipFill>
                <a:blip r:embed="rId327"/>
                <a:stretch>
                  <a:fillRect/>
                </a:stretch>
              </p:blipFill>
              <p:spPr>
                <a:xfrm>
                  <a:off x="11127295" y="3084895"/>
                  <a:ext cx="53280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328">
              <p14:nvContentPartPr>
                <p14:cNvPr id="220" name="Ink 219">
                  <a:extLst>
                    <a:ext uri="{FF2B5EF4-FFF2-40B4-BE49-F238E27FC236}">
                      <a16:creationId xmlns:a16="http://schemas.microsoft.com/office/drawing/2014/main" id="{5B26745E-086A-9009-9B3F-84FBB63274BA}"/>
                    </a:ext>
                  </a:extLst>
                </p14:cNvPr>
                <p14:cNvContentPartPr/>
                <p14:nvPr/>
              </p14:nvContentPartPr>
              <p14:xfrm>
                <a:off x="10934695" y="3452815"/>
                <a:ext cx="633960" cy="257400"/>
              </p14:xfrm>
            </p:contentPart>
          </mc:Choice>
          <mc:Fallback>
            <p:pic>
              <p:nvPicPr>
                <p:cNvPr id="220" name="Ink 219">
                  <a:extLst>
                    <a:ext uri="{FF2B5EF4-FFF2-40B4-BE49-F238E27FC236}">
                      <a16:creationId xmlns:a16="http://schemas.microsoft.com/office/drawing/2014/main" id="{5B26745E-086A-9009-9B3F-84FBB63274BA}"/>
                    </a:ext>
                  </a:extLst>
                </p:cNvPr>
                <p:cNvPicPr/>
                <p:nvPr/>
              </p:nvPicPr>
              <p:blipFill>
                <a:blip r:embed="rId329"/>
                <a:stretch>
                  <a:fillRect/>
                </a:stretch>
              </p:blipFill>
              <p:spPr>
                <a:xfrm>
                  <a:off x="10926055" y="3443815"/>
                  <a:ext cx="651600" cy="275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30">
            <p14:nvContentPartPr>
              <p14:cNvPr id="222" name="Ink 221">
                <a:extLst>
                  <a:ext uri="{FF2B5EF4-FFF2-40B4-BE49-F238E27FC236}">
                    <a16:creationId xmlns:a16="http://schemas.microsoft.com/office/drawing/2014/main" id="{52AB4C38-5E6C-C58C-F7D8-0541AC107AF5}"/>
                  </a:ext>
                </a:extLst>
              </p14:cNvPr>
              <p14:cNvContentPartPr/>
              <p14:nvPr/>
            </p14:nvContentPartPr>
            <p14:xfrm>
              <a:off x="6824215" y="5839255"/>
              <a:ext cx="530280" cy="412200"/>
            </p14:xfrm>
          </p:contentPart>
        </mc:Choice>
        <mc:Fallback>
          <p:pic>
            <p:nvPicPr>
              <p:cNvPr id="222" name="Ink 221">
                <a:extLst>
                  <a:ext uri="{FF2B5EF4-FFF2-40B4-BE49-F238E27FC236}">
                    <a16:creationId xmlns:a16="http://schemas.microsoft.com/office/drawing/2014/main" id="{52AB4C38-5E6C-C58C-F7D8-0541AC107AF5}"/>
                  </a:ext>
                </a:extLst>
              </p:cNvPr>
              <p:cNvPicPr/>
              <p:nvPr/>
            </p:nvPicPr>
            <p:blipFill>
              <a:blip r:embed="rId331"/>
              <a:stretch>
                <a:fillRect/>
              </a:stretch>
            </p:blipFill>
            <p:spPr>
              <a:xfrm>
                <a:off x="6815575" y="5830615"/>
                <a:ext cx="547920" cy="429840"/>
              </a:xfrm>
              <a:prstGeom prst="rect">
                <a:avLst/>
              </a:prstGeom>
            </p:spPr>
          </p:pic>
        </mc:Fallback>
      </mc:AlternateContent>
      <mc:AlternateContent xmlns:mc="http://schemas.openxmlformats.org/markup-compatibility/2006">
        <mc:Choice xmlns:p14="http://schemas.microsoft.com/office/powerpoint/2010/main" Requires="p14">
          <p:contentPart p14:bwMode="auto" r:id="rId332">
            <p14:nvContentPartPr>
              <p14:cNvPr id="223" name="Ink 222">
                <a:extLst>
                  <a:ext uri="{FF2B5EF4-FFF2-40B4-BE49-F238E27FC236}">
                    <a16:creationId xmlns:a16="http://schemas.microsoft.com/office/drawing/2014/main" id="{C1FA83BD-2B3D-1A98-C5BE-1A826210B030}"/>
                  </a:ext>
                </a:extLst>
              </p14:cNvPr>
              <p14:cNvContentPartPr/>
              <p14:nvPr/>
            </p14:nvContentPartPr>
            <p14:xfrm>
              <a:off x="8997175" y="5800735"/>
              <a:ext cx="805320" cy="578160"/>
            </p14:xfrm>
          </p:contentPart>
        </mc:Choice>
        <mc:Fallback>
          <p:pic>
            <p:nvPicPr>
              <p:cNvPr id="223" name="Ink 222">
                <a:extLst>
                  <a:ext uri="{FF2B5EF4-FFF2-40B4-BE49-F238E27FC236}">
                    <a16:creationId xmlns:a16="http://schemas.microsoft.com/office/drawing/2014/main" id="{C1FA83BD-2B3D-1A98-C5BE-1A826210B030}"/>
                  </a:ext>
                </a:extLst>
              </p:cNvPr>
              <p:cNvPicPr/>
              <p:nvPr/>
            </p:nvPicPr>
            <p:blipFill>
              <a:blip r:embed="rId333"/>
              <a:stretch>
                <a:fillRect/>
              </a:stretch>
            </p:blipFill>
            <p:spPr>
              <a:xfrm>
                <a:off x="8988175" y="5792095"/>
                <a:ext cx="822960" cy="595800"/>
              </a:xfrm>
              <a:prstGeom prst="rect">
                <a:avLst/>
              </a:prstGeom>
            </p:spPr>
          </p:pic>
        </mc:Fallback>
      </mc:AlternateContent>
    </p:spTree>
    <p:extLst>
      <p:ext uri="{BB962C8B-B14F-4D97-AF65-F5344CB8AC3E}">
        <p14:creationId xmlns:p14="http://schemas.microsoft.com/office/powerpoint/2010/main" val="3713345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FF41F9-4EEB-4E66-9D7F-0A7461B7792F}"/>
              </a:ext>
            </a:extLst>
          </p:cNvPr>
          <p:cNvPicPr>
            <a:picLocks noChangeAspect="1"/>
          </p:cNvPicPr>
          <p:nvPr/>
        </p:nvPicPr>
        <p:blipFill>
          <a:blip r:embed="rId2"/>
          <a:stretch>
            <a:fillRect/>
          </a:stretch>
        </p:blipFill>
        <p:spPr>
          <a:xfrm>
            <a:off x="6986839" y="437477"/>
            <a:ext cx="2298737" cy="1848569"/>
          </a:xfrm>
          <a:prstGeom prst="rect">
            <a:avLst/>
          </a:prstGeom>
        </p:spPr>
      </p:pic>
      <p:pic>
        <p:nvPicPr>
          <p:cNvPr id="6" name="Picture 5">
            <a:extLst>
              <a:ext uri="{FF2B5EF4-FFF2-40B4-BE49-F238E27FC236}">
                <a16:creationId xmlns:a16="http://schemas.microsoft.com/office/drawing/2014/main" id="{E99DB6A3-BCBB-4239-B459-E2B1D783A963}"/>
              </a:ext>
            </a:extLst>
          </p:cNvPr>
          <p:cNvPicPr>
            <a:picLocks noChangeAspect="1"/>
          </p:cNvPicPr>
          <p:nvPr/>
        </p:nvPicPr>
        <p:blipFill>
          <a:blip r:embed="rId3"/>
          <a:stretch>
            <a:fillRect/>
          </a:stretch>
        </p:blipFill>
        <p:spPr>
          <a:xfrm>
            <a:off x="9256498" y="273354"/>
            <a:ext cx="2670917" cy="2071004"/>
          </a:xfrm>
          <a:prstGeom prst="rect">
            <a:avLst/>
          </a:prstGeom>
        </p:spPr>
      </p:pic>
      <p:pic>
        <p:nvPicPr>
          <p:cNvPr id="15" name="Picture 14">
            <a:extLst>
              <a:ext uri="{FF2B5EF4-FFF2-40B4-BE49-F238E27FC236}">
                <a16:creationId xmlns:a16="http://schemas.microsoft.com/office/drawing/2014/main" id="{EFC270D1-5A01-43AC-9FB0-9F9CEAC53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189"/>
          <a:stretch/>
        </p:blipFill>
        <p:spPr>
          <a:xfrm>
            <a:off x="2650359" y="3771427"/>
            <a:ext cx="6326880" cy="916203"/>
          </a:xfrm>
          <a:prstGeom prst="rect">
            <a:avLst/>
          </a:prstGeom>
        </p:spPr>
      </p:pic>
      <p:pic>
        <p:nvPicPr>
          <p:cNvPr id="18" name="Picture 17">
            <a:extLst>
              <a:ext uri="{FF2B5EF4-FFF2-40B4-BE49-F238E27FC236}">
                <a16:creationId xmlns:a16="http://schemas.microsoft.com/office/drawing/2014/main" id="{90413D42-F57C-434C-8BA9-D784F4D44E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385"/>
          <a:stretch/>
        </p:blipFill>
        <p:spPr>
          <a:xfrm>
            <a:off x="2666958" y="5358008"/>
            <a:ext cx="6347012" cy="995776"/>
          </a:xfrm>
          <a:prstGeom prst="rect">
            <a:avLst/>
          </a:prstGeom>
        </p:spPr>
      </p:pic>
      <p:sp>
        <p:nvSpPr>
          <p:cNvPr id="5" name="TextBox 4">
            <a:extLst>
              <a:ext uri="{FF2B5EF4-FFF2-40B4-BE49-F238E27FC236}">
                <a16:creationId xmlns:a16="http://schemas.microsoft.com/office/drawing/2014/main" id="{2AC7DE3F-703B-4078-A343-FDC71484A57A}"/>
              </a:ext>
            </a:extLst>
          </p:cNvPr>
          <p:cNvSpPr txBox="1"/>
          <p:nvPr/>
        </p:nvSpPr>
        <p:spPr>
          <a:xfrm>
            <a:off x="2226279" y="11970"/>
            <a:ext cx="7759047" cy="483337"/>
          </a:xfrm>
          <a:prstGeom prst="rect">
            <a:avLst/>
          </a:prstGeom>
          <a:noFill/>
        </p:spPr>
        <p:txBody>
          <a:bodyPr wrap="none" rtlCol="0">
            <a:spAutoFit/>
          </a:bodyPr>
          <a:lstStyle/>
          <a:p>
            <a:r>
              <a:rPr lang="en-US" sz="2541" dirty="0"/>
              <a:t>Genotyping at the Molecular Level with DNA Sequencing.</a:t>
            </a:r>
          </a:p>
        </p:txBody>
      </p:sp>
      <p:sp>
        <p:nvSpPr>
          <p:cNvPr id="7" name="TextBox 6">
            <a:extLst>
              <a:ext uri="{FF2B5EF4-FFF2-40B4-BE49-F238E27FC236}">
                <a16:creationId xmlns:a16="http://schemas.microsoft.com/office/drawing/2014/main" id="{7A149C22-6E9C-49B2-A818-3AF0149AC5E9}"/>
              </a:ext>
            </a:extLst>
          </p:cNvPr>
          <p:cNvSpPr txBox="1"/>
          <p:nvPr/>
        </p:nvSpPr>
        <p:spPr>
          <a:xfrm>
            <a:off x="17477" y="435125"/>
            <a:ext cx="5392724" cy="1754326"/>
          </a:xfrm>
          <a:prstGeom prst="rect">
            <a:avLst/>
          </a:prstGeom>
          <a:noFill/>
        </p:spPr>
        <p:txBody>
          <a:bodyPr wrap="square" rtlCol="0">
            <a:spAutoFit/>
          </a:bodyPr>
          <a:lstStyle/>
          <a:p>
            <a:pPr marL="259340" indent="-259340">
              <a:buFont typeface="Arial" panose="020B0604020202020204" pitchFamily="34" charset="0"/>
              <a:buChar char="•"/>
            </a:pPr>
            <a:r>
              <a:rPr lang="en-US" sz="1800" dirty="0"/>
              <a:t>Sickle cell anemia is caused by a single mutation in the beta chain of hemoglobin</a:t>
            </a:r>
          </a:p>
          <a:p>
            <a:pPr marL="259340" indent="-259340">
              <a:buFont typeface="Arial" panose="020B0604020202020204" pitchFamily="34" charset="0"/>
              <a:buChar char="•"/>
            </a:pPr>
            <a:r>
              <a:rPr lang="en-US" sz="1800" dirty="0"/>
              <a:t>This mutation causes the hemoglobin to form long polymers that distort the shape of the red blood cell.</a:t>
            </a:r>
          </a:p>
          <a:p>
            <a:pPr marL="259340" indent="-259340">
              <a:buFont typeface="Arial" panose="020B0604020202020204" pitchFamily="34" charset="0"/>
              <a:buChar char="•"/>
            </a:pPr>
            <a:r>
              <a:rPr lang="en-US" sz="1800" dirty="0"/>
              <a:t>Determining whether someone has the mutation can be useful for treatment.</a:t>
            </a:r>
          </a:p>
        </p:txBody>
      </p:sp>
      <p:sp>
        <p:nvSpPr>
          <p:cNvPr id="9" name="TextBox 8">
            <a:extLst>
              <a:ext uri="{FF2B5EF4-FFF2-40B4-BE49-F238E27FC236}">
                <a16:creationId xmlns:a16="http://schemas.microsoft.com/office/drawing/2014/main" id="{99CEC422-093F-42BE-BB2A-6833557E072F}"/>
              </a:ext>
            </a:extLst>
          </p:cNvPr>
          <p:cNvSpPr txBox="1"/>
          <p:nvPr/>
        </p:nvSpPr>
        <p:spPr>
          <a:xfrm>
            <a:off x="29783" y="3162673"/>
            <a:ext cx="6426684" cy="369332"/>
          </a:xfrm>
          <a:prstGeom prst="rect">
            <a:avLst/>
          </a:prstGeom>
          <a:noFill/>
        </p:spPr>
        <p:txBody>
          <a:bodyPr wrap="square" rtlCol="0">
            <a:spAutoFit/>
          </a:bodyPr>
          <a:lstStyle/>
          <a:p>
            <a:r>
              <a:rPr lang="en-US" sz="1800" dirty="0"/>
              <a:t>The sequencing data for the normal beta chain is:</a:t>
            </a:r>
          </a:p>
        </p:txBody>
      </p:sp>
      <p:sp>
        <p:nvSpPr>
          <p:cNvPr id="10" name="Rectangle 9">
            <a:extLst>
              <a:ext uri="{FF2B5EF4-FFF2-40B4-BE49-F238E27FC236}">
                <a16:creationId xmlns:a16="http://schemas.microsoft.com/office/drawing/2014/main" id="{BEF498BC-70FC-4FA8-9765-02126683C6E4}"/>
              </a:ext>
            </a:extLst>
          </p:cNvPr>
          <p:cNvSpPr/>
          <p:nvPr/>
        </p:nvSpPr>
        <p:spPr>
          <a:xfrm>
            <a:off x="4976" y="4715634"/>
            <a:ext cx="6995713" cy="369332"/>
          </a:xfrm>
          <a:prstGeom prst="rect">
            <a:avLst/>
          </a:prstGeom>
        </p:spPr>
        <p:txBody>
          <a:bodyPr wrap="square">
            <a:spAutoFit/>
          </a:bodyPr>
          <a:lstStyle/>
          <a:p>
            <a:r>
              <a:rPr lang="en-US" sz="1800" dirty="0"/>
              <a:t>The sequencing data for the mutation with sickle cell is:</a:t>
            </a:r>
          </a:p>
        </p:txBody>
      </p:sp>
      <p:sp>
        <p:nvSpPr>
          <p:cNvPr id="11" name="Rectangle 10">
            <a:extLst>
              <a:ext uri="{FF2B5EF4-FFF2-40B4-BE49-F238E27FC236}">
                <a16:creationId xmlns:a16="http://schemas.microsoft.com/office/drawing/2014/main" id="{C0CFFF80-FB40-4DB9-A841-9773F5B57F01}"/>
              </a:ext>
            </a:extLst>
          </p:cNvPr>
          <p:cNvSpPr/>
          <p:nvPr/>
        </p:nvSpPr>
        <p:spPr>
          <a:xfrm>
            <a:off x="1600338" y="3469385"/>
            <a:ext cx="8516599" cy="539250"/>
          </a:xfrm>
          <a:prstGeom prst="rect">
            <a:avLst/>
          </a:prstGeom>
        </p:spPr>
        <p:txBody>
          <a:bodyPr wrap="square">
            <a:spAutoFit/>
          </a:bodyPr>
          <a:lstStyle/>
          <a:p>
            <a:r>
              <a:rPr lang="en-US" sz="1452" b="1" cap="all" spc="183" dirty="0">
                <a:latin typeface="Courier New" panose="02070309020205020404" pitchFamily="49" charset="0"/>
              </a:rPr>
              <a:t>          </a:t>
            </a:r>
            <a:r>
              <a:rPr lang="en-US" sz="1452" b="1" cap="all" spc="183" dirty="0" err="1">
                <a:latin typeface="Courier New" panose="02070309020205020404" pitchFamily="49" charset="0"/>
              </a:rPr>
              <a:t>aggatggtgcacctgactcct</a:t>
            </a:r>
            <a:r>
              <a:rPr lang="en-US" sz="1452" b="1" cap="all" spc="183" dirty="0" err="1">
                <a:highlight>
                  <a:srgbClr val="FFFF00"/>
                </a:highlight>
                <a:latin typeface="Courier New" panose="02070309020205020404" pitchFamily="49" charset="0"/>
              </a:rPr>
              <a:t>gag</a:t>
            </a:r>
            <a:r>
              <a:rPr lang="en-US" sz="1452" b="1" cap="all" spc="183" dirty="0" err="1">
                <a:latin typeface="Courier New" panose="02070309020205020404" pitchFamily="49" charset="0"/>
              </a:rPr>
              <a:t>gagaagtctgccgttact</a:t>
            </a:r>
            <a:r>
              <a:rPr lang="en-US" sz="1452" b="1" cap="all" spc="183" dirty="0">
                <a:latin typeface="Courier New" panose="02070309020205020404" pitchFamily="49" charset="0"/>
              </a:rPr>
              <a:t>...</a:t>
            </a:r>
          </a:p>
          <a:p>
            <a:r>
              <a:rPr lang="en-US" sz="1452" b="1" cap="all" spc="183" dirty="0">
                <a:latin typeface="Courier New" panose="02070309020205020404" pitchFamily="49" charset="0"/>
              </a:rPr>
              <a:t>             </a:t>
            </a:r>
            <a:r>
              <a:rPr lang="en-US" sz="1452" b="1" spc="183" dirty="0" err="1">
                <a:latin typeface="Courier New" panose="02070309020205020404" pitchFamily="49" charset="0"/>
              </a:rPr>
              <a:t>MetValHisLeuThrPro</a:t>
            </a:r>
            <a:r>
              <a:rPr lang="en-US" sz="1452" b="1" spc="183" dirty="0" err="1">
                <a:highlight>
                  <a:srgbClr val="FFFF00"/>
                </a:highlight>
                <a:latin typeface="Courier New" panose="02070309020205020404" pitchFamily="49" charset="0"/>
              </a:rPr>
              <a:t>Glu</a:t>
            </a:r>
            <a:r>
              <a:rPr lang="en-US" sz="1452" b="1" spc="183" dirty="0" err="1">
                <a:latin typeface="Courier New" panose="02070309020205020404" pitchFamily="49" charset="0"/>
              </a:rPr>
              <a:t>GluLysSerAlaValThr</a:t>
            </a:r>
            <a:r>
              <a:rPr lang="en-US" sz="1452" b="1" spc="183" dirty="0">
                <a:latin typeface="Courier New" panose="02070309020205020404" pitchFamily="49" charset="0"/>
              </a:rPr>
              <a:t>...</a:t>
            </a:r>
            <a:endParaRPr lang="en-US" sz="1452" b="1" spc="183" dirty="0"/>
          </a:p>
        </p:txBody>
      </p:sp>
      <p:sp>
        <p:nvSpPr>
          <p:cNvPr id="12" name="Rectangle 11">
            <a:extLst>
              <a:ext uri="{FF2B5EF4-FFF2-40B4-BE49-F238E27FC236}">
                <a16:creationId xmlns:a16="http://schemas.microsoft.com/office/drawing/2014/main" id="{7572B396-3359-4FD5-AF62-03AD5ACB2D31}"/>
              </a:ext>
            </a:extLst>
          </p:cNvPr>
          <p:cNvSpPr/>
          <p:nvPr/>
        </p:nvSpPr>
        <p:spPr>
          <a:xfrm>
            <a:off x="1627821" y="5046119"/>
            <a:ext cx="8005019" cy="539250"/>
          </a:xfrm>
          <a:prstGeom prst="rect">
            <a:avLst/>
          </a:prstGeom>
        </p:spPr>
        <p:txBody>
          <a:bodyPr wrap="square">
            <a:spAutoFit/>
          </a:bodyPr>
          <a:lstStyle/>
          <a:p>
            <a:r>
              <a:rPr lang="en-US" sz="1452" b="1" cap="all" spc="183" dirty="0">
                <a:latin typeface="Courier New" panose="02070309020205020404" pitchFamily="49" charset="0"/>
              </a:rPr>
              <a:t>          </a:t>
            </a:r>
            <a:r>
              <a:rPr lang="en-US" sz="1452" b="1" cap="all" spc="183" dirty="0" err="1">
                <a:latin typeface="Courier New" panose="02070309020205020404" pitchFamily="49" charset="0"/>
              </a:rPr>
              <a:t>Aggatggtgcacctgactcct</a:t>
            </a:r>
            <a:r>
              <a:rPr lang="en-US" sz="1452" b="1" cap="all" spc="183" dirty="0" err="1">
                <a:highlight>
                  <a:srgbClr val="FFFF00"/>
                </a:highlight>
                <a:latin typeface="Courier New" panose="02070309020205020404" pitchFamily="49" charset="0"/>
              </a:rPr>
              <a:t>gtg</a:t>
            </a:r>
            <a:r>
              <a:rPr lang="en-US" sz="1452" b="1" cap="all" spc="183" dirty="0" err="1">
                <a:latin typeface="Courier New" panose="02070309020205020404" pitchFamily="49" charset="0"/>
              </a:rPr>
              <a:t>gagaagtctgccgttact</a:t>
            </a:r>
            <a:r>
              <a:rPr lang="en-US" sz="1452" b="1" cap="all" spc="183" dirty="0">
                <a:latin typeface="Courier New" panose="02070309020205020404" pitchFamily="49" charset="0"/>
              </a:rPr>
              <a:t>...</a:t>
            </a:r>
          </a:p>
          <a:p>
            <a:r>
              <a:rPr lang="en-US" sz="1452" b="1" spc="183" dirty="0">
                <a:latin typeface="Courier New" panose="02070309020205020404" pitchFamily="49" charset="0"/>
              </a:rPr>
              <a:t>             </a:t>
            </a:r>
            <a:r>
              <a:rPr lang="en-US" sz="1452" b="1" spc="183" dirty="0" err="1">
                <a:latin typeface="Courier New" panose="02070309020205020404" pitchFamily="49" charset="0"/>
              </a:rPr>
              <a:t>MetValHisLeuThrPro</a:t>
            </a:r>
            <a:r>
              <a:rPr lang="en-US" sz="1452" b="1" spc="183" dirty="0" err="1">
                <a:highlight>
                  <a:srgbClr val="FFFF00"/>
                </a:highlight>
                <a:latin typeface="Courier New" panose="02070309020205020404" pitchFamily="49" charset="0"/>
              </a:rPr>
              <a:t>Val</a:t>
            </a:r>
            <a:r>
              <a:rPr lang="en-US" sz="1452" b="1" spc="183" dirty="0" err="1">
                <a:latin typeface="Courier New" panose="02070309020205020404" pitchFamily="49" charset="0"/>
              </a:rPr>
              <a:t>GluLysSerAlaValThr</a:t>
            </a:r>
            <a:r>
              <a:rPr lang="en-US" sz="1452" b="1" spc="183" dirty="0">
                <a:latin typeface="Courier New" panose="02070309020205020404" pitchFamily="49" charset="0"/>
              </a:rPr>
              <a:t>...</a:t>
            </a:r>
            <a:endParaRPr lang="en-US" sz="1452" b="1" cap="all" spc="183" dirty="0"/>
          </a:p>
        </p:txBody>
      </p:sp>
      <p:sp>
        <p:nvSpPr>
          <p:cNvPr id="17" name="TextBox 16">
            <a:extLst>
              <a:ext uri="{FF2B5EF4-FFF2-40B4-BE49-F238E27FC236}">
                <a16:creationId xmlns:a16="http://schemas.microsoft.com/office/drawing/2014/main" id="{8F722B9C-E022-4B31-B337-8BACE5DA4670}"/>
              </a:ext>
            </a:extLst>
          </p:cNvPr>
          <p:cNvSpPr txBox="1"/>
          <p:nvPr/>
        </p:nvSpPr>
        <p:spPr>
          <a:xfrm>
            <a:off x="29783" y="2160201"/>
            <a:ext cx="5784016" cy="923330"/>
          </a:xfrm>
          <a:prstGeom prst="rect">
            <a:avLst/>
          </a:prstGeom>
          <a:noFill/>
        </p:spPr>
        <p:txBody>
          <a:bodyPr wrap="square" rtlCol="0">
            <a:spAutoFit/>
          </a:bodyPr>
          <a:lstStyle/>
          <a:p>
            <a:r>
              <a:rPr lang="en-US" sz="1800" dirty="0"/>
              <a:t>The 5’ end of the Hb gene is shown on the right (</a:t>
            </a:r>
            <a:r>
              <a:rPr lang="en-US" sz="1800" dirty="0">
                <a:highlight>
                  <a:srgbClr val="00FF00"/>
                </a:highlight>
              </a:rPr>
              <a:t>ATG</a:t>
            </a:r>
            <a:r>
              <a:rPr lang="en-US" sz="1800" dirty="0"/>
              <a:t>=start). Using </a:t>
            </a:r>
            <a:r>
              <a:rPr lang="en-US" sz="1800" dirty="0">
                <a:highlight>
                  <a:srgbClr val="FF00FF"/>
                </a:highlight>
              </a:rPr>
              <a:t>GGTGCCAG</a:t>
            </a:r>
            <a:r>
              <a:rPr lang="en-US" sz="1800" dirty="0"/>
              <a:t> as a sequencing primer gives the following sequences for the normal and mutant genes:</a:t>
            </a:r>
          </a:p>
        </p:txBody>
      </p:sp>
      <p:sp>
        <p:nvSpPr>
          <p:cNvPr id="19" name="Rectangle 18">
            <a:extLst>
              <a:ext uri="{FF2B5EF4-FFF2-40B4-BE49-F238E27FC236}">
                <a16:creationId xmlns:a16="http://schemas.microsoft.com/office/drawing/2014/main" id="{819AC5AD-C852-40FA-A913-277095DED0FB}"/>
              </a:ext>
            </a:extLst>
          </p:cNvPr>
          <p:cNvSpPr/>
          <p:nvPr/>
        </p:nvSpPr>
        <p:spPr>
          <a:xfrm>
            <a:off x="6046221" y="2719713"/>
            <a:ext cx="5764779" cy="584775"/>
          </a:xfrm>
          <a:prstGeom prst="rect">
            <a:avLst/>
          </a:prstGeom>
        </p:spPr>
        <p:txBody>
          <a:bodyPr wrap="square">
            <a:spAutoFit/>
          </a:bodyPr>
          <a:lstStyle/>
          <a:p>
            <a:r>
              <a:rPr lang="en-US" sz="1600" b="1" cap="all" dirty="0" err="1">
                <a:highlight>
                  <a:srgbClr val="FF00FF"/>
                </a:highlight>
                <a:latin typeface="Courier New" panose="02070309020205020404" pitchFamily="49" charset="0"/>
                <a:cs typeface="Courier New" panose="02070309020205020404" pitchFamily="49" charset="0"/>
              </a:rPr>
              <a:t>GGTGCCAG</a:t>
            </a:r>
            <a:r>
              <a:rPr lang="en-US" sz="1600" b="1" cap="all" dirty="0" err="1">
                <a:latin typeface="Courier New" panose="02070309020205020404" pitchFamily="49" charset="0"/>
              </a:rPr>
              <a:t>agg</a:t>
            </a:r>
            <a:r>
              <a:rPr lang="en-US" sz="1600" b="1" cap="all" dirty="0" err="1">
                <a:highlight>
                  <a:srgbClr val="00FF00"/>
                </a:highlight>
                <a:latin typeface="Courier New" panose="02070309020205020404" pitchFamily="49" charset="0"/>
              </a:rPr>
              <a:t>atg</a:t>
            </a:r>
            <a:r>
              <a:rPr lang="en-US" sz="1600" b="1" cap="all" dirty="0" err="1">
                <a:latin typeface="Courier New" panose="02070309020205020404" pitchFamily="49" charset="0"/>
              </a:rPr>
              <a:t>gtgcacctgactcctgaggagaagtc</a:t>
            </a:r>
            <a:r>
              <a:rPr lang="en-US" sz="1600" b="1" cap="all" dirty="0">
                <a:latin typeface="Courier New" panose="02070309020205020404" pitchFamily="49" charset="0"/>
              </a:rPr>
              <a:t>..</a:t>
            </a:r>
            <a:endParaRPr lang="en-US" sz="1600" b="1" cap="all" dirty="0">
              <a:latin typeface="Courier New" panose="02070309020205020404" pitchFamily="49" charset="0"/>
              <a:cs typeface="Courier New" panose="02070309020205020404" pitchFamily="49" charset="0"/>
            </a:endParaRPr>
          </a:p>
          <a:p>
            <a:r>
              <a:rPr lang="en-US" sz="1600" cap="all" dirty="0" err="1">
                <a:latin typeface="Courier New" panose="02070309020205020404" pitchFamily="49" charset="0"/>
                <a:cs typeface="Courier New" panose="02070309020205020404" pitchFamily="49" charset="0"/>
              </a:rPr>
              <a:t>CCACGGTCtcctaccacgtggactgaggactcctcttcag</a:t>
            </a:r>
            <a:r>
              <a:rPr lang="en-US" sz="1600" cap="all" dirty="0">
                <a:latin typeface="Courier New" panose="02070309020205020404" pitchFamily="49" charset="0"/>
                <a:cs typeface="Courier New" panose="02070309020205020404" pitchFamily="49" charset="0"/>
              </a:rPr>
              <a:t>..</a:t>
            </a:r>
          </a:p>
        </p:txBody>
      </p:sp>
      <p:sp>
        <p:nvSpPr>
          <p:cNvPr id="20" name="Rectangle 19">
            <a:extLst>
              <a:ext uri="{FF2B5EF4-FFF2-40B4-BE49-F238E27FC236}">
                <a16:creationId xmlns:a16="http://schemas.microsoft.com/office/drawing/2014/main" id="{4CE63178-B750-4F63-82AF-02AA6C413CCD}"/>
              </a:ext>
            </a:extLst>
          </p:cNvPr>
          <p:cNvSpPr/>
          <p:nvPr/>
        </p:nvSpPr>
        <p:spPr>
          <a:xfrm>
            <a:off x="5829244" y="3485689"/>
            <a:ext cx="404565" cy="113272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5"/>
          </a:p>
        </p:txBody>
      </p:sp>
      <p:sp>
        <p:nvSpPr>
          <p:cNvPr id="22" name="Rectangle 21">
            <a:extLst>
              <a:ext uri="{FF2B5EF4-FFF2-40B4-BE49-F238E27FC236}">
                <a16:creationId xmlns:a16="http://schemas.microsoft.com/office/drawing/2014/main" id="{6DFF7B57-F17F-4F05-A46F-4399FAA9AADA}"/>
              </a:ext>
            </a:extLst>
          </p:cNvPr>
          <p:cNvSpPr/>
          <p:nvPr/>
        </p:nvSpPr>
        <p:spPr>
          <a:xfrm>
            <a:off x="5858636" y="5047622"/>
            <a:ext cx="389764" cy="11327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5"/>
          </a:p>
        </p:txBody>
      </p:sp>
      <p:pic>
        <p:nvPicPr>
          <p:cNvPr id="24" name="Picture 23">
            <a:extLst>
              <a:ext uri="{FF2B5EF4-FFF2-40B4-BE49-F238E27FC236}">
                <a16:creationId xmlns:a16="http://schemas.microsoft.com/office/drawing/2014/main" id="{144BD0A1-AFE9-428D-A93F-DC0BD7DA85A3}"/>
              </a:ext>
            </a:extLst>
          </p:cNvPr>
          <p:cNvPicPr>
            <a:picLocks noChangeAspect="1"/>
          </p:cNvPicPr>
          <p:nvPr/>
        </p:nvPicPr>
        <p:blipFill rotWithShape="1">
          <a:blip r:embed="rId5"/>
          <a:srcRect t="8373" b="8659"/>
          <a:stretch/>
        </p:blipFill>
        <p:spPr>
          <a:xfrm>
            <a:off x="8964053" y="3338094"/>
            <a:ext cx="1925711" cy="1198793"/>
          </a:xfrm>
          <a:prstGeom prst="rect">
            <a:avLst/>
          </a:prstGeom>
        </p:spPr>
      </p:pic>
      <p:sp>
        <p:nvSpPr>
          <p:cNvPr id="25" name="Oval 24">
            <a:extLst>
              <a:ext uri="{FF2B5EF4-FFF2-40B4-BE49-F238E27FC236}">
                <a16:creationId xmlns:a16="http://schemas.microsoft.com/office/drawing/2014/main" id="{E45CDD21-BC55-4918-9541-3901186FAD3A}"/>
              </a:ext>
            </a:extLst>
          </p:cNvPr>
          <p:cNvSpPr/>
          <p:nvPr/>
        </p:nvSpPr>
        <p:spPr>
          <a:xfrm>
            <a:off x="9854051" y="4388917"/>
            <a:ext cx="262885" cy="1115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5"/>
          </a:p>
        </p:txBody>
      </p:sp>
      <p:sp>
        <p:nvSpPr>
          <p:cNvPr id="26" name="Oval 25">
            <a:extLst>
              <a:ext uri="{FF2B5EF4-FFF2-40B4-BE49-F238E27FC236}">
                <a16:creationId xmlns:a16="http://schemas.microsoft.com/office/drawing/2014/main" id="{902778AB-9891-43B9-AE9D-335629D826E1}"/>
              </a:ext>
            </a:extLst>
          </p:cNvPr>
          <p:cNvSpPr/>
          <p:nvPr/>
        </p:nvSpPr>
        <p:spPr>
          <a:xfrm>
            <a:off x="9057920" y="4388917"/>
            <a:ext cx="262885" cy="11151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5"/>
          </a:p>
        </p:txBody>
      </p:sp>
      <p:sp>
        <p:nvSpPr>
          <p:cNvPr id="33" name="TextBox 32">
            <a:extLst>
              <a:ext uri="{FF2B5EF4-FFF2-40B4-BE49-F238E27FC236}">
                <a16:creationId xmlns:a16="http://schemas.microsoft.com/office/drawing/2014/main" id="{FF549C66-6878-41A2-BC4F-75603DF2ADBF}"/>
              </a:ext>
            </a:extLst>
          </p:cNvPr>
          <p:cNvSpPr txBox="1"/>
          <p:nvPr/>
        </p:nvSpPr>
        <p:spPr>
          <a:xfrm>
            <a:off x="6934089" y="2322501"/>
            <a:ext cx="3455177" cy="369332"/>
          </a:xfrm>
          <a:prstGeom prst="rect">
            <a:avLst/>
          </a:prstGeom>
          <a:noFill/>
        </p:spPr>
        <p:txBody>
          <a:bodyPr wrap="none" rtlCol="0">
            <a:spAutoFit/>
          </a:bodyPr>
          <a:lstStyle/>
          <a:p>
            <a:r>
              <a:rPr lang="en-US" sz="1800" dirty="0"/>
              <a:t>First dd-base added by polymerase</a:t>
            </a:r>
          </a:p>
        </p:txBody>
      </p:sp>
      <p:cxnSp>
        <p:nvCxnSpPr>
          <p:cNvPr id="35" name="Straight Arrow Connector 34">
            <a:extLst>
              <a:ext uri="{FF2B5EF4-FFF2-40B4-BE49-F238E27FC236}">
                <a16:creationId xmlns:a16="http://schemas.microsoft.com/office/drawing/2014/main" id="{435FD7A1-95AB-4B64-9EBD-809C88296546}"/>
              </a:ext>
            </a:extLst>
          </p:cNvPr>
          <p:cNvCxnSpPr/>
          <p:nvPr/>
        </p:nvCxnSpPr>
        <p:spPr>
          <a:xfrm>
            <a:off x="7166200" y="2589513"/>
            <a:ext cx="0" cy="2046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98DD62E-FE2D-4816-BE82-67613B0D7653}"/>
              </a:ext>
            </a:extLst>
          </p:cNvPr>
          <p:cNvCxnSpPr>
            <a:endCxn id="26" idx="2"/>
          </p:cNvCxnSpPr>
          <p:nvPr/>
        </p:nvCxnSpPr>
        <p:spPr>
          <a:xfrm flipV="1">
            <a:off x="6233810" y="4444675"/>
            <a:ext cx="2824111" cy="59887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8926BEB-8399-4EDC-B077-952822D397C8}"/>
              </a:ext>
            </a:extLst>
          </p:cNvPr>
          <p:cNvCxnSpPr>
            <a:endCxn id="25" idx="1"/>
          </p:cNvCxnSpPr>
          <p:nvPr/>
        </p:nvCxnSpPr>
        <p:spPr>
          <a:xfrm>
            <a:off x="6172179" y="3478978"/>
            <a:ext cx="3720371" cy="92627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E3E1408-A265-A7C8-6792-954AC983902F}"/>
              </a:ext>
            </a:extLst>
          </p:cNvPr>
          <p:cNvSpPr txBox="1"/>
          <p:nvPr/>
        </p:nvSpPr>
        <p:spPr>
          <a:xfrm>
            <a:off x="9356675" y="4917169"/>
            <a:ext cx="1748748" cy="1477328"/>
          </a:xfrm>
          <a:prstGeom prst="rect">
            <a:avLst/>
          </a:prstGeom>
          <a:noFill/>
        </p:spPr>
        <p:txBody>
          <a:bodyPr wrap="none" rtlCol="0">
            <a:spAutoFit/>
          </a:bodyPr>
          <a:lstStyle/>
          <a:p>
            <a:r>
              <a:rPr lang="en-US" dirty="0"/>
              <a:t>F</a:t>
            </a:r>
            <a:r>
              <a:rPr lang="en-US" sz="1800" dirty="0"/>
              <a:t>alse color code:</a:t>
            </a:r>
          </a:p>
          <a:p>
            <a:r>
              <a:rPr lang="en-US" sz="1800" dirty="0"/>
              <a:t>A=</a:t>
            </a:r>
            <a:r>
              <a:rPr lang="en-US" sz="1800" dirty="0">
                <a:solidFill>
                  <a:srgbClr val="00B050"/>
                </a:solidFill>
              </a:rPr>
              <a:t>Green</a:t>
            </a:r>
          </a:p>
          <a:p>
            <a:r>
              <a:rPr lang="en-US" sz="1800" dirty="0"/>
              <a:t>G=Black</a:t>
            </a:r>
          </a:p>
          <a:p>
            <a:r>
              <a:rPr lang="en-US" sz="1800" dirty="0"/>
              <a:t>T=</a:t>
            </a:r>
            <a:r>
              <a:rPr lang="en-US" sz="1800" dirty="0">
                <a:solidFill>
                  <a:srgbClr val="FF0000"/>
                </a:solidFill>
              </a:rPr>
              <a:t>Red</a:t>
            </a:r>
          </a:p>
          <a:p>
            <a:r>
              <a:rPr lang="en-US" sz="1800" dirty="0"/>
              <a:t>C=</a:t>
            </a:r>
            <a:r>
              <a:rPr lang="en-US" sz="1800" dirty="0">
                <a:solidFill>
                  <a:srgbClr val="0070C0"/>
                </a:solidFill>
              </a:rPr>
              <a:t>Blue</a:t>
            </a:r>
          </a:p>
        </p:txBody>
      </p:sp>
      <p:sp>
        <p:nvSpPr>
          <p:cNvPr id="2" name="Date Placeholder 1">
            <a:extLst>
              <a:ext uri="{FF2B5EF4-FFF2-40B4-BE49-F238E27FC236}">
                <a16:creationId xmlns:a16="http://schemas.microsoft.com/office/drawing/2014/main" id="{F4AA7150-3B1C-8A34-4F23-7FAE8EF642B5}"/>
              </a:ext>
            </a:extLst>
          </p:cNvPr>
          <p:cNvSpPr>
            <a:spLocks noGrp="1"/>
          </p:cNvSpPr>
          <p:nvPr>
            <p:ph type="dt" sz="half" idx="10"/>
          </p:nvPr>
        </p:nvSpPr>
        <p:spPr/>
        <p:txBody>
          <a:bodyPr/>
          <a:lstStyle/>
          <a:p>
            <a:fld id="{9572C11A-851A-4285-8523-FE11A39EA149}" type="datetime1">
              <a:rPr lang="en-US" smtClean="0"/>
              <a:t>8/26/2023</a:t>
            </a:fld>
            <a:endParaRPr lang="en-US"/>
          </a:p>
        </p:txBody>
      </p:sp>
      <p:sp>
        <p:nvSpPr>
          <p:cNvPr id="3" name="Footer Placeholder 2">
            <a:extLst>
              <a:ext uri="{FF2B5EF4-FFF2-40B4-BE49-F238E27FC236}">
                <a16:creationId xmlns:a16="http://schemas.microsoft.com/office/drawing/2014/main" id="{7B923A0C-B975-4BA9-8D75-B09CF7F09C93}"/>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1441817A-2066-E3D2-5E9B-8D90E31DD54D}"/>
              </a:ext>
            </a:extLst>
          </p:cNvPr>
          <p:cNvSpPr>
            <a:spLocks noGrp="1"/>
          </p:cNvSpPr>
          <p:nvPr>
            <p:ph type="sldNum" sz="quarter" idx="12"/>
          </p:nvPr>
        </p:nvSpPr>
        <p:spPr/>
        <p:txBody>
          <a:bodyPr/>
          <a:lstStyle/>
          <a:p>
            <a:fld id="{DC3BB032-4020-48F4-953B-341806DC4A2B}" type="slidenum">
              <a:rPr lang="en-US" smtClean="0"/>
              <a:t>12</a:t>
            </a:fld>
            <a:endParaRPr lang="en-US"/>
          </a:p>
        </p:txBody>
      </p:sp>
      <p:grpSp>
        <p:nvGrpSpPr>
          <p:cNvPr id="27" name="Group 26">
            <a:extLst>
              <a:ext uri="{FF2B5EF4-FFF2-40B4-BE49-F238E27FC236}">
                <a16:creationId xmlns:a16="http://schemas.microsoft.com/office/drawing/2014/main" id="{35B696ED-56CB-FEA4-2673-0FBB0EB976B1}"/>
              </a:ext>
            </a:extLst>
          </p:cNvPr>
          <p:cNvGrpSpPr/>
          <p:nvPr/>
        </p:nvGrpSpPr>
        <p:grpSpPr>
          <a:xfrm>
            <a:off x="9518455" y="1091215"/>
            <a:ext cx="2007720" cy="54000"/>
            <a:chOff x="9518455" y="1091215"/>
            <a:chExt cx="2007720" cy="54000"/>
          </a:xfrm>
        </p:grpSpPr>
        <mc:AlternateContent xmlns:mc="http://schemas.openxmlformats.org/markup-compatibility/2006">
          <mc:Choice xmlns:p14="http://schemas.microsoft.com/office/powerpoint/2010/main" Requires="p14">
            <p:contentPart p14:bwMode="auto" r:id="rId6">
              <p14:nvContentPartPr>
                <p14:cNvPr id="13" name="Ink 12">
                  <a:extLst>
                    <a:ext uri="{FF2B5EF4-FFF2-40B4-BE49-F238E27FC236}">
                      <a16:creationId xmlns:a16="http://schemas.microsoft.com/office/drawing/2014/main" id="{4447AA81-4EA2-5C98-7A41-BB725A0DCAD8}"/>
                    </a:ext>
                  </a:extLst>
                </p14:cNvPr>
                <p14:cNvContentPartPr/>
                <p14:nvPr/>
              </p14:nvContentPartPr>
              <p14:xfrm>
                <a:off x="9518455" y="1091215"/>
                <a:ext cx="750600" cy="54000"/>
              </p14:xfrm>
            </p:contentPart>
          </mc:Choice>
          <mc:Fallback>
            <p:pic>
              <p:nvPicPr>
                <p:cNvPr id="13" name="Ink 12">
                  <a:extLst>
                    <a:ext uri="{FF2B5EF4-FFF2-40B4-BE49-F238E27FC236}">
                      <a16:creationId xmlns:a16="http://schemas.microsoft.com/office/drawing/2014/main" id="{4447AA81-4EA2-5C98-7A41-BB725A0DCAD8}"/>
                    </a:ext>
                  </a:extLst>
                </p:cNvPr>
                <p:cNvPicPr/>
                <p:nvPr/>
              </p:nvPicPr>
              <p:blipFill>
                <a:blip r:embed="rId7"/>
                <a:stretch>
                  <a:fillRect/>
                </a:stretch>
              </p:blipFill>
              <p:spPr>
                <a:xfrm>
                  <a:off x="9509455" y="1082215"/>
                  <a:ext cx="768240" cy="716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3" name="Ink 22">
                  <a:extLst>
                    <a:ext uri="{FF2B5EF4-FFF2-40B4-BE49-F238E27FC236}">
                      <a16:creationId xmlns:a16="http://schemas.microsoft.com/office/drawing/2014/main" id="{F31A0ED6-8739-8B95-A780-D67A986E9DE6}"/>
                    </a:ext>
                  </a:extLst>
                </p14:cNvPr>
                <p14:cNvContentPartPr/>
                <p14:nvPr/>
              </p14:nvContentPartPr>
              <p14:xfrm>
                <a:off x="10921015" y="1111375"/>
                <a:ext cx="605160" cy="19080"/>
              </p14:xfrm>
            </p:contentPart>
          </mc:Choice>
          <mc:Fallback>
            <p:pic>
              <p:nvPicPr>
                <p:cNvPr id="23" name="Ink 22">
                  <a:extLst>
                    <a:ext uri="{FF2B5EF4-FFF2-40B4-BE49-F238E27FC236}">
                      <a16:creationId xmlns:a16="http://schemas.microsoft.com/office/drawing/2014/main" id="{F31A0ED6-8739-8B95-A780-D67A986E9DE6}"/>
                    </a:ext>
                  </a:extLst>
                </p:cNvPr>
                <p:cNvPicPr/>
                <p:nvPr/>
              </p:nvPicPr>
              <p:blipFill>
                <a:blip r:embed="rId9"/>
                <a:stretch>
                  <a:fillRect/>
                </a:stretch>
              </p:blipFill>
              <p:spPr>
                <a:xfrm>
                  <a:off x="10912015" y="1102375"/>
                  <a:ext cx="622800" cy="36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
            <p14:nvContentPartPr>
              <p14:cNvPr id="28" name="Ink 27">
                <a:extLst>
                  <a:ext uri="{FF2B5EF4-FFF2-40B4-BE49-F238E27FC236}">
                    <a16:creationId xmlns:a16="http://schemas.microsoft.com/office/drawing/2014/main" id="{C00C0EA9-8196-5DA3-AF3A-B102CE7CED9C}"/>
                  </a:ext>
                </a:extLst>
              </p14:cNvPr>
              <p14:cNvContentPartPr/>
              <p14:nvPr/>
            </p14:nvContentPartPr>
            <p14:xfrm>
              <a:off x="11384695" y="1552015"/>
              <a:ext cx="28440" cy="25560"/>
            </p14:xfrm>
          </p:contentPart>
        </mc:Choice>
        <mc:Fallback>
          <p:pic>
            <p:nvPicPr>
              <p:cNvPr id="28" name="Ink 27">
                <a:extLst>
                  <a:ext uri="{FF2B5EF4-FFF2-40B4-BE49-F238E27FC236}">
                    <a16:creationId xmlns:a16="http://schemas.microsoft.com/office/drawing/2014/main" id="{C00C0EA9-8196-5DA3-AF3A-B102CE7CED9C}"/>
                  </a:ext>
                </a:extLst>
              </p:cNvPr>
              <p:cNvPicPr/>
              <p:nvPr/>
            </p:nvPicPr>
            <p:blipFill>
              <a:blip r:embed="rId11"/>
              <a:stretch>
                <a:fillRect/>
              </a:stretch>
            </p:blipFill>
            <p:spPr>
              <a:xfrm>
                <a:off x="11375695" y="1543015"/>
                <a:ext cx="4608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32" name="Ink 31">
                <a:extLst>
                  <a:ext uri="{FF2B5EF4-FFF2-40B4-BE49-F238E27FC236}">
                    <a16:creationId xmlns:a16="http://schemas.microsoft.com/office/drawing/2014/main" id="{FDE6E19F-9A49-F327-B1E9-0CBD34864768}"/>
                  </a:ext>
                </a:extLst>
              </p14:cNvPr>
              <p14:cNvContentPartPr/>
              <p14:nvPr/>
            </p14:nvContentPartPr>
            <p14:xfrm>
              <a:off x="5676535" y="1718335"/>
              <a:ext cx="421920" cy="269280"/>
            </p14:xfrm>
          </p:contentPart>
        </mc:Choice>
        <mc:Fallback>
          <p:pic>
            <p:nvPicPr>
              <p:cNvPr id="32" name="Ink 31">
                <a:extLst>
                  <a:ext uri="{FF2B5EF4-FFF2-40B4-BE49-F238E27FC236}">
                    <a16:creationId xmlns:a16="http://schemas.microsoft.com/office/drawing/2014/main" id="{FDE6E19F-9A49-F327-B1E9-0CBD34864768}"/>
                  </a:ext>
                </a:extLst>
              </p:cNvPr>
              <p:cNvPicPr/>
              <p:nvPr/>
            </p:nvPicPr>
            <p:blipFill>
              <a:blip r:embed="rId13"/>
              <a:stretch>
                <a:fillRect/>
              </a:stretch>
            </p:blipFill>
            <p:spPr>
              <a:xfrm>
                <a:off x="5667535" y="1709335"/>
                <a:ext cx="439560" cy="2869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34" name="Ink 33">
                <a:extLst>
                  <a:ext uri="{FF2B5EF4-FFF2-40B4-BE49-F238E27FC236}">
                    <a16:creationId xmlns:a16="http://schemas.microsoft.com/office/drawing/2014/main" id="{E762ACC1-AED7-2804-D10E-F82EED746365}"/>
                  </a:ext>
                </a:extLst>
              </p14:cNvPr>
              <p14:cNvContentPartPr/>
              <p14:nvPr/>
            </p14:nvContentPartPr>
            <p14:xfrm>
              <a:off x="6073255" y="1372015"/>
              <a:ext cx="227160" cy="191160"/>
            </p14:xfrm>
          </p:contentPart>
        </mc:Choice>
        <mc:Fallback>
          <p:pic>
            <p:nvPicPr>
              <p:cNvPr id="34" name="Ink 33">
                <a:extLst>
                  <a:ext uri="{FF2B5EF4-FFF2-40B4-BE49-F238E27FC236}">
                    <a16:creationId xmlns:a16="http://schemas.microsoft.com/office/drawing/2014/main" id="{E762ACC1-AED7-2804-D10E-F82EED746365}"/>
                  </a:ext>
                </a:extLst>
              </p:cNvPr>
              <p:cNvPicPr/>
              <p:nvPr/>
            </p:nvPicPr>
            <p:blipFill>
              <a:blip r:embed="rId15"/>
              <a:stretch>
                <a:fillRect/>
              </a:stretch>
            </p:blipFill>
            <p:spPr>
              <a:xfrm>
                <a:off x="6064615" y="1363015"/>
                <a:ext cx="244800" cy="2088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36" name="Ink 35">
                <a:extLst>
                  <a:ext uri="{FF2B5EF4-FFF2-40B4-BE49-F238E27FC236}">
                    <a16:creationId xmlns:a16="http://schemas.microsoft.com/office/drawing/2014/main" id="{251400E8-AED2-5786-3B69-926F347D3760}"/>
                  </a:ext>
                </a:extLst>
              </p14:cNvPr>
              <p14:cNvContentPartPr/>
              <p14:nvPr/>
            </p14:nvContentPartPr>
            <p14:xfrm>
              <a:off x="6316615" y="1346815"/>
              <a:ext cx="128880" cy="107640"/>
            </p14:xfrm>
          </p:contentPart>
        </mc:Choice>
        <mc:Fallback>
          <p:pic>
            <p:nvPicPr>
              <p:cNvPr id="36" name="Ink 35">
                <a:extLst>
                  <a:ext uri="{FF2B5EF4-FFF2-40B4-BE49-F238E27FC236}">
                    <a16:creationId xmlns:a16="http://schemas.microsoft.com/office/drawing/2014/main" id="{251400E8-AED2-5786-3B69-926F347D3760}"/>
                  </a:ext>
                </a:extLst>
              </p:cNvPr>
              <p:cNvPicPr/>
              <p:nvPr/>
            </p:nvPicPr>
            <p:blipFill>
              <a:blip r:embed="rId17"/>
              <a:stretch>
                <a:fillRect/>
              </a:stretch>
            </p:blipFill>
            <p:spPr>
              <a:xfrm>
                <a:off x="6307975" y="1338175"/>
                <a:ext cx="14652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37" name="Ink 36">
                <a:extLst>
                  <a:ext uri="{FF2B5EF4-FFF2-40B4-BE49-F238E27FC236}">
                    <a16:creationId xmlns:a16="http://schemas.microsoft.com/office/drawing/2014/main" id="{80C9BA5E-4416-DA0A-A788-61201FD5D1DC}"/>
                  </a:ext>
                </a:extLst>
              </p14:cNvPr>
              <p14:cNvContentPartPr/>
              <p14:nvPr/>
            </p14:nvContentPartPr>
            <p14:xfrm>
              <a:off x="6438655" y="1183375"/>
              <a:ext cx="159480" cy="139320"/>
            </p14:xfrm>
          </p:contentPart>
        </mc:Choice>
        <mc:Fallback>
          <p:pic>
            <p:nvPicPr>
              <p:cNvPr id="37" name="Ink 36">
                <a:extLst>
                  <a:ext uri="{FF2B5EF4-FFF2-40B4-BE49-F238E27FC236}">
                    <a16:creationId xmlns:a16="http://schemas.microsoft.com/office/drawing/2014/main" id="{80C9BA5E-4416-DA0A-A788-61201FD5D1DC}"/>
                  </a:ext>
                </a:extLst>
              </p:cNvPr>
              <p:cNvPicPr/>
              <p:nvPr/>
            </p:nvPicPr>
            <p:blipFill>
              <a:blip r:embed="rId19"/>
              <a:stretch>
                <a:fillRect/>
              </a:stretch>
            </p:blipFill>
            <p:spPr>
              <a:xfrm>
                <a:off x="6429655" y="1174735"/>
                <a:ext cx="17712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9" name="Ink 38">
                <a:extLst>
                  <a:ext uri="{FF2B5EF4-FFF2-40B4-BE49-F238E27FC236}">
                    <a16:creationId xmlns:a16="http://schemas.microsoft.com/office/drawing/2014/main" id="{6705633F-CE90-6F62-DF65-4B6D6B3C0059}"/>
                  </a:ext>
                </a:extLst>
              </p14:cNvPr>
              <p14:cNvContentPartPr/>
              <p14:nvPr/>
            </p14:nvContentPartPr>
            <p14:xfrm>
              <a:off x="6650335" y="982855"/>
              <a:ext cx="201600" cy="166320"/>
            </p14:xfrm>
          </p:contentPart>
        </mc:Choice>
        <mc:Fallback>
          <p:pic>
            <p:nvPicPr>
              <p:cNvPr id="39" name="Ink 38">
                <a:extLst>
                  <a:ext uri="{FF2B5EF4-FFF2-40B4-BE49-F238E27FC236}">
                    <a16:creationId xmlns:a16="http://schemas.microsoft.com/office/drawing/2014/main" id="{6705633F-CE90-6F62-DF65-4B6D6B3C0059}"/>
                  </a:ext>
                </a:extLst>
              </p:cNvPr>
              <p:cNvPicPr/>
              <p:nvPr/>
            </p:nvPicPr>
            <p:blipFill>
              <a:blip r:embed="rId21"/>
              <a:stretch>
                <a:fillRect/>
              </a:stretch>
            </p:blipFill>
            <p:spPr>
              <a:xfrm>
                <a:off x="6641695" y="973855"/>
                <a:ext cx="21924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40" name="Ink 39">
                <a:extLst>
                  <a:ext uri="{FF2B5EF4-FFF2-40B4-BE49-F238E27FC236}">
                    <a16:creationId xmlns:a16="http://schemas.microsoft.com/office/drawing/2014/main" id="{A2A9A573-9994-8CEF-75B2-816B7B4921A3}"/>
                  </a:ext>
                </a:extLst>
              </p14:cNvPr>
              <p14:cNvContentPartPr/>
              <p14:nvPr/>
            </p14:nvContentPartPr>
            <p14:xfrm>
              <a:off x="6212575" y="1798615"/>
              <a:ext cx="122400" cy="178560"/>
            </p14:xfrm>
          </p:contentPart>
        </mc:Choice>
        <mc:Fallback>
          <p:pic>
            <p:nvPicPr>
              <p:cNvPr id="40" name="Ink 39">
                <a:extLst>
                  <a:ext uri="{FF2B5EF4-FFF2-40B4-BE49-F238E27FC236}">
                    <a16:creationId xmlns:a16="http://schemas.microsoft.com/office/drawing/2014/main" id="{A2A9A573-9994-8CEF-75B2-816B7B4921A3}"/>
                  </a:ext>
                </a:extLst>
              </p:cNvPr>
              <p:cNvPicPr/>
              <p:nvPr/>
            </p:nvPicPr>
            <p:blipFill>
              <a:blip r:embed="rId23"/>
              <a:stretch>
                <a:fillRect/>
              </a:stretch>
            </p:blipFill>
            <p:spPr>
              <a:xfrm>
                <a:off x="6203575" y="1789975"/>
                <a:ext cx="14004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41" name="Ink 40">
                <a:extLst>
                  <a:ext uri="{FF2B5EF4-FFF2-40B4-BE49-F238E27FC236}">
                    <a16:creationId xmlns:a16="http://schemas.microsoft.com/office/drawing/2014/main" id="{17976403-C975-621D-031A-030F0D1F4C74}"/>
                  </a:ext>
                </a:extLst>
              </p14:cNvPr>
              <p14:cNvContentPartPr/>
              <p14:nvPr/>
            </p14:nvContentPartPr>
            <p14:xfrm>
              <a:off x="6295015" y="1757935"/>
              <a:ext cx="120240" cy="181080"/>
            </p14:xfrm>
          </p:contentPart>
        </mc:Choice>
        <mc:Fallback>
          <p:pic>
            <p:nvPicPr>
              <p:cNvPr id="41" name="Ink 40">
                <a:extLst>
                  <a:ext uri="{FF2B5EF4-FFF2-40B4-BE49-F238E27FC236}">
                    <a16:creationId xmlns:a16="http://schemas.microsoft.com/office/drawing/2014/main" id="{17976403-C975-621D-031A-030F0D1F4C74}"/>
                  </a:ext>
                </a:extLst>
              </p:cNvPr>
              <p:cNvPicPr/>
              <p:nvPr/>
            </p:nvPicPr>
            <p:blipFill>
              <a:blip r:embed="rId25"/>
              <a:stretch>
                <a:fillRect/>
              </a:stretch>
            </p:blipFill>
            <p:spPr>
              <a:xfrm>
                <a:off x="6286015" y="1748935"/>
                <a:ext cx="137880" cy="1987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42" name="Ink 41">
                <a:extLst>
                  <a:ext uri="{FF2B5EF4-FFF2-40B4-BE49-F238E27FC236}">
                    <a16:creationId xmlns:a16="http://schemas.microsoft.com/office/drawing/2014/main" id="{EE087956-9D5C-A29E-2C63-2CF337EDF644}"/>
                  </a:ext>
                </a:extLst>
              </p14:cNvPr>
              <p14:cNvContentPartPr/>
              <p14:nvPr/>
            </p14:nvContentPartPr>
            <p14:xfrm>
              <a:off x="6379975" y="1662175"/>
              <a:ext cx="166680" cy="169560"/>
            </p14:xfrm>
          </p:contentPart>
        </mc:Choice>
        <mc:Fallback>
          <p:pic>
            <p:nvPicPr>
              <p:cNvPr id="42" name="Ink 41">
                <a:extLst>
                  <a:ext uri="{FF2B5EF4-FFF2-40B4-BE49-F238E27FC236}">
                    <a16:creationId xmlns:a16="http://schemas.microsoft.com/office/drawing/2014/main" id="{EE087956-9D5C-A29E-2C63-2CF337EDF644}"/>
                  </a:ext>
                </a:extLst>
              </p:cNvPr>
              <p:cNvPicPr/>
              <p:nvPr/>
            </p:nvPicPr>
            <p:blipFill>
              <a:blip r:embed="rId27"/>
              <a:stretch>
                <a:fillRect/>
              </a:stretch>
            </p:blipFill>
            <p:spPr>
              <a:xfrm>
                <a:off x="6371335" y="1653175"/>
                <a:ext cx="18432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43" name="Ink 42">
                <a:extLst>
                  <a:ext uri="{FF2B5EF4-FFF2-40B4-BE49-F238E27FC236}">
                    <a16:creationId xmlns:a16="http://schemas.microsoft.com/office/drawing/2014/main" id="{D97C2070-438E-5E7D-87CC-C996D5C27A6B}"/>
                  </a:ext>
                </a:extLst>
              </p14:cNvPr>
              <p14:cNvContentPartPr/>
              <p14:nvPr/>
            </p14:nvContentPartPr>
            <p14:xfrm>
              <a:off x="6402295" y="1842535"/>
              <a:ext cx="368640" cy="468000"/>
            </p14:xfrm>
          </p:contentPart>
        </mc:Choice>
        <mc:Fallback>
          <p:pic>
            <p:nvPicPr>
              <p:cNvPr id="43" name="Ink 42">
                <a:extLst>
                  <a:ext uri="{FF2B5EF4-FFF2-40B4-BE49-F238E27FC236}">
                    <a16:creationId xmlns:a16="http://schemas.microsoft.com/office/drawing/2014/main" id="{D97C2070-438E-5E7D-87CC-C996D5C27A6B}"/>
                  </a:ext>
                </a:extLst>
              </p:cNvPr>
              <p:cNvPicPr/>
              <p:nvPr/>
            </p:nvPicPr>
            <p:blipFill>
              <a:blip r:embed="rId29"/>
              <a:stretch>
                <a:fillRect/>
              </a:stretch>
            </p:blipFill>
            <p:spPr>
              <a:xfrm>
                <a:off x="6393655" y="1833895"/>
                <a:ext cx="386280" cy="4856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45" name="Ink 44">
                <a:extLst>
                  <a:ext uri="{FF2B5EF4-FFF2-40B4-BE49-F238E27FC236}">
                    <a16:creationId xmlns:a16="http://schemas.microsoft.com/office/drawing/2014/main" id="{A32C905B-ABD2-148A-6BC4-2E49F30A112A}"/>
                  </a:ext>
                </a:extLst>
              </p14:cNvPr>
              <p14:cNvContentPartPr/>
              <p14:nvPr/>
            </p14:nvContentPartPr>
            <p14:xfrm>
              <a:off x="7455295" y="2638495"/>
              <a:ext cx="396720" cy="385560"/>
            </p14:xfrm>
          </p:contentPart>
        </mc:Choice>
        <mc:Fallback>
          <p:pic>
            <p:nvPicPr>
              <p:cNvPr id="45" name="Ink 44">
                <a:extLst>
                  <a:ext uri="{FF2B5EF4-FFF2-40B4-BE49-F238E27FC236}">
                    <a16:creationId xmlns:a16="http://schemas.microsoft.com/office/drawing/2014/main" id="{A32C905B-ABD2-148A-6BC4-2E49F30A112A}"/>
                  </a:ext>
                </a:extLst>
              </p:cNvPr>
              <p:cNvPicPr/>
              <p:nvPr/>
            </p:nvPicPr>
            <p:blipFill>
              <a:blip r:embed="rId31"/>
              <a:stretch>
                <a:fillRect/>
              </a:stretch>
            </p:blipFill>
            <p:spPr>
              <a:xfrm>
                <a:off x="7446295" y="2629495"/>
                <a:ext cx="414360" cy="403200"/>
              </a:xfrm>
              <a:prstGeom prst="rect">
                <a:avLst/>
              </a:prstGeom>
            </p:spPr>
          </p:pic>
        </mc:Fallback>
      </mc:AlternateContent>
      <p:grpSp>
        <p:nvGrpSpPr>
          <p:cNvPr id="47" name="Group 46">
            <a:extLst>
              <a:ext uri="{FF2B5EF4-FFF2-40B4-BE49-F238E27FC236}">
                <a16:creationId xmlns:a16="http://schemas.microsoft.com/office/drawing/2014/main" id="{BBD7DD60-5738-009F-180D-59A26F38F0F0}"/>
              </a:ext>
            </a:extLst>
          </p:cNvPr>
          <p:cNvGrpSpPr/>
          <p:nvPr/>
        </p:nvGrpSpPr>
        <p:grpSpPr>
          <a:xfrm>
            <a:off x="6032935" y="2208655"/>
            <a:ext cx="1121040" cy="834840"/>
            <a:chOff x="6032935" y="2208655"/>
            <a:chExt cx="1121040" cy="834840"/>
          </a:xfrm>
        </p:grpSpPr>
        <mc:AlternateContent xmlns:mc="http://schemas.openxmlformats.org/markup-compatibility/2006">
          <mc:Choice xmlns:p14="http://schemas.microsoft.com/office/powerpoint/2010/main" Requires="p14">
            <p:contentPart p14:bwMode="auto" r:id="rId32">
              <p14:nvContentPartPr>
                <p14:cNvPr id="29" name="Ink 28">
                  <a:extLst>
                    <a:ext uri="{FF2B5EF4-FFF2-40B4-BE49-F238E27FC236}">
                      <a16:creationId xmlns:a16="http://schemas.microsoft.com/office/drawing/2014/main" id="{D5CC42F5-EFD0-E186-854C-7C46E29D9351}"/>
                    </a:ext>
                  </a:extLst>
                </p14:cNvPr>
                <p14:cNvContentPartPr/>
                <p14:nvPr/>
              </p14:nvContentPartPr>
              <p14:xfrm>
                <a:off x="6051655" y="2208655"/>
                <a:ext cx="81720" cy="434520"/>
              </p14:xfrm>
            </p:contentPart>
          </mc:Choice>
          <mc:Fallback>
            <p:pic>
              <p:nvPicPr>
                <p:cNvPr id="29" name="Ink 28">
                  <a:extLst>
                    <a:ext uri="{FF2B5EF4-FFF2-40B4-BE49-F238E27FC236}">
                      <a16:creationId xmlns:a16="http://schemas.microsoft.com/office/drawing/2014/main" id="{D5CC42F5-EFD0-E186-854C-7C46E29D9351}"/>
                    </a:ext>
                  </a:extLst>
                </p:cNvPr>
                <p:cNvPicPr/>
                <p:nvPr/>
              </p:nvPicPr>
              <p:blipFill>
                <a:blip r:embed="rId33"/>
                <a:stretch>
                  <a:fillRect/>
                </a:stretch>
              </p:blipFill>
              <p:spPr>
                <a:xfrm>
                  <a:off x="6043015" y="2199655"/>
                  <a:ext cx="99360" cy="4521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0" name="Ink 29">
                  <a:extLst>
                    <a:ext uri="{FF2B5EF4-FFF2-40B4-BE49-F238E27FC236}">
                      <a16:creationId xmlns:a16="http://schemas.microsoft.com/office/drawing/2014/main" id="{96E3B844-415B-92DF-88BC-809E04BEFFF9}"/>
                    </a:ext>
                  </a:extLst>
                </p14:cNvPr>
                <p14:cNvContentPartPr/>
                <p14:nvPr/>
              </p14:nvContentPartPr>
              <p14:xfrm>
                <a:off x="6043375" y="2558935"/>
                <a:ext cx="120240" cy="110880"/>
              </p14:xfrm>
            </p:contentPart>
          </mc:Choice>
          <mc:Fallback>
            <p:pic>
              <p:nvPicPr>
                <p:cNvPr id="30" name="Ink 29">
                  <a:extLst>
                    <a:ext uri="{FF2B5EF4-FFF2-40B4-BE49-F238E27FC236}">
                      <a16:creationId xmlns:a16="http://schemas.microsoft.com/office/drawing/2014/main" id="{96E3B844-415B-92DF-88BC-809E04BEFFF9}"/>
                    </a:ext>
                  </a:extLst>
                </p:cNvPr>
                <p:cNvPicPr/>
                <p:nvPr/>
              </p:nvPicPr>
              <p:blipFill>
                <a:blip r:embed="rId35"/>
                <a:stretch>
                  <a:fillRect/>
                </a:stretch>
              </p:blipFill>
              <p:spPr>
                <a:xfrm>
                  <a:off x="6034735" y="2550295"/>
                  <a:ext cx="13788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46" name="Ink 45">
                  <a:extLst>
                    <a:ext uri="{FF2B5EF4-FFF2-40B4-BE49-F238E27FC236}">
                      <a16:creationId xmlns:a16="http://schemas.microsoft.com/office/drawing/2014/main" id="{76059CA1-2679-57E6-35F0-ED3D0E2E53F7}"/>
                    </a:ext>
                  </a:extLst>
                </p14:cNvPr>
                <p14:cNvContentPartPr/>
                <p14:nvPr/>
              </p14:nvContentPartPr>
              <p14:xfrm>
                <a:off x="6032935" y="2693935"/>
                <a:ext cx="1121040" cy="349560"/>
              </p14:xfrm>
            </p:contentPart>
          </mc:Choice>
          <mc:Fallback>
            <p:pic>
              <p:nvPicPr>
                <p:cNvPr id="46" name="Ink 45">
                  <a:extLst>
                    <a:ext uri="{FF2B5EF4-FFF2-40B4-BE49-F238E27FC236}">
                      <a16:creationId xmlns:a16="http://schemas.microsoft.com/office/drawing/2014/main" id="{76059CA1-2679-57E6-35F0-ED3D0E2E53F7}"/>
                    </a:ext>
                  </a:extLst>
                </p:cNvPr>
                <p:cNvPicPr/>
                <p:nvPr/>
              </p:nvPicPr>
              <p:blipFill>
                <a:blip r:embed="rId37"/>
                <a:stretch>
                  <a:fillRect/>
                </a:stretch>
              </p:blipFill>
              <p:spPr>
                <a:xfrm>
                  <a:off x="6023935" y="2684935"/>
                  <a:ext cx="1138680" cy="367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8">
            <p14:nvContentPartPr>
              <p14:cNvPr id="50" name="Ink 49">
                <a:extLst>
                  <a:ext uri="{FF2B5EF4-FFF2-40B4-BE49-F238E27FC236}">
                    <a16:creationId xmlns:a16="http://schemas.microsoft.com/office/drawing/2014/main" id="{52724CFF-B038-3FD3-2254-4AA246B061B9}"/>
                  </a:ext>
                </a:extLst>
              </p14:cNvPr>
              <p14:cNvContentPartPr/>
              <p14:nvPr/>
            </p14:nvContentPartPr>
            <p14:xfrm>
              <a:off x="3024775" y="3456415"/>
              <a:ext cx="1543320" cy="60840"/>
            </p14:xfrm>
          </p:contentPart>
        </mc:Choice>
        <mc:Fallback>
          <p:pic>
            <p:nvPicPr>
              <p:cNvPr id="50" name="Ink 49">
                <a:extLst>
                  <a:ext uri="{FF2B5EF4-FFF2-40B4-BE49-F238E27FC236}">
                    <a16:creationId xmlns:a16="http://schemas.microsoft.com/office/drawing/2014/main" id="{52724CFF-B038-3FD3-2254-4AA246B061B9}"/>
                  </a:ext>
                </a:extLst>
              </p:cNvPr>
              <p:cNvPicPr/>
              <p:nvPr/>
            </p:nvPicPr>
            <p:blipFill>
              <a:blip r:embed="rId39"/>
              <a:stretch>
                <a:fillRect/>
              </a:stretch>
            </p:blipFill>
            <p:spPr>
              <a:xfrm>
                <a:off x="3016135" y="3447775"/>
                <a:ext cx="1560960" cy="78480"/>
              </a:xfrm>
              <a:prstGeom prst="rect">
                <a:avLst/>
              </a:prstGeom>
            </p:spPr>
          </p:pic>
        </mc:Fallback>
      </mc:AlternateContent>
      <p:grpSp>
        <p:nvGrpSpPr>
          <p:cNvPr id="52" name="Group 51">
            <a:extLst>
              <a:ext uri="{FF2B5EF4-FFF2-40B4-BE49-F238E27FC236}">
                <a16:creationId xmlns:a16="http://schemas.microsoft.com/office/drawing/2014/main" id="{FBA2F31C-AF6C-02EB-D692-FA55CAF3AAB8}"/>
              </a:ext>
            </a:extLst>
          </p:cNvPr>
          <p:cNvGrpSpPr/>
          <p:nvPr/>
        </p:nvGrpSpPr>
        <p:grpSpPr>
          <a:xfrm>
            <a:off x="6948415" y="2756575"/>
            <a:ext cx="503640" cy="289440"/>
            <a:chOff x="6948415" y="2756575"/>
            <a:chExt cx="503640" cy="289440"/>
          </a:xfrm>
        </p:grpSpPr>
        <mc:AlternateContent xmlns:mc="http://schemas.openxmlformats.org/markup-compatibility/2006">
          <mc:Choice xmlns:p14="http://schemas.microsoft.com/office/powerpoint/2010/main" Requires="p14">
            <p:contentPart p14:bwMode="auto" r:id="rId40">
              <p14:nvContentPartPr>
                <p14:cNvPr id="48" name="Ink 47">
                  <a:extLst>
                    <a:ext uri="{FF2B5EF4-FFF2-40B4-BE49-F238E27FC236}">
                      <a16:creationId xmlns:a16="http://schemas.microsoft.com/office/drawing/2014/main" id="{0C8C63DB-E6A6-A686-59DB-581B4C295069}"/>
                    </a:ext>
                  </a:extLst>
                </p14:cNvPr>
                <p14:cNvContentPartPr/>
                <p14:nvPr/>
              </p14:nvContentPartPr>
              <p14:xfrm>
                <a:off x="6948415" y="2846935"/>
                <a:ext cx="23760" cy="36360"/>
              </p14:xfrm>
            </p:contentPart>
          </mc:Choice>
          <mc:Fallback>
            <p:pic>
              <p:nvPicPr>
                <p:cNvPr id="48" name="Ink 47">
                  <a:extLst>
                    <a:ext uri="{FF2B5EF4-FFF2-40B4-BE49-F238E27FC236}">
                      <a16:creationId xmlns:a16="http://schemas.microsoft.com/office/drawing/2014/main" id="{0C8C63DB-E6A6-A686-59DB-581B4C295069}"/>
                    </a:ext>
                  </a:extLst>
                </p:cNvPr>
                <p:cNvPicPr/>
                <p:nvPr/>
              </p:nvPicPr>
              <p:blipFill>
                <a:blip r:embed="rId41"/>
                <a:stretch>
                  <a:fillRect/>
                </a:stretch>
              </p:blipFill>
              <p:spPr>
                <a:xfrm>
                  <a:off x="6939415" y="2837935"/>
                  <a:ext cx="41400"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9" name="Ink 48">
                  <a:extLst>
                    <a:ext uri="{FF2B5EF4-FFF2-40B4-BE49-F238E27FC236}">
                      <a16:creationId xmlns:a16="http://schemas.microsoft.com/office/drawing/2014/main" id="{356C5C22-FD5B-475A-0F2D-346192519F98}"/>
                    </a:ext>
                  </a:extLst>
                </p14:cNvPr>
                <p14:cNvContentPartPr/>
                <p14:nvPr/>
              </p14:nvContentPartPr>
              <p14:xfrm>
                <a:off x="7251895" y="3020455"/>
                <a:ext cx="200160" cy="25560"/>
              </p14:xfrm>
            </p:contentPart>
          </mc:Choice>
          <mc:Fallback>
            <p:pic>
              <p:nvPicPr>
                <p:cNvPr id="49" name="Ink 48">
                  <a:extLst>
                    <a:ext uri="{FF2B5EF4-FFF2-40B4-BE49-F238E27FC236}">
                      <a16:creationId xmlns:a16="http://schemas.microsoft.com/office/drawing/2014/main" id="{356C5C22-FD5B-475A-0F2D-346192519F98}"/>
                    </a:ext>
                  </a:extLst>
                </p:cNvPr>
                <p:cNvPicPr/>
                <p:nvPr/>
              </p:nvPicPr>
              <p:blipFill>
                <a:blip r:embed="rId43"/>
                <a:stretch>
                  <a:fillRect/>
                </a:stretch>
              </p:blipFill>
              <p:spPr>
                <a:xfrm>
                  <a:off x="7242895" y="3011455"/>
                  <a:ext cx="21780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51" name="Ink 50">
                  <a:extLst>
                    <a:ext uri="{FF2B5EF4-FFF2-40B4-BE49-F238E27FC236}">
                      <a16:creationId xmlns:a16="http://schemas.microsoft.com/office/drawing/2014/main" id="{6C5EE8BA-2566-E6F5-303E-147920559088}"/>
                    </a:ext>
                  </a:extLst>
                </p14:cNvPr>
                <p14:cNvContentPartPr/>
                <p14:nvPr/>
              </p14:nvContentPartPr>
              <p14:xfrm>
                <a:off x="7067575" y="2756575"/>
                <a:ext cx="197280" cy="225000"/>
              </p14:xfrm>
            </p:contentPart>
          </mc:Choice>
          <mc:Fallback>
            <p:pic>
              <p:nvPicPr>
                <p:cNvPr id="51" name="Ink 50">
                  <a:extLst>
                    <a:ext uri="{FF2B5EF4-FFF2-40B4-BE49-F238E27FC236}">
                      <a16:creationId xmlns:a16="http://schemas.microsoft.com/office/drawing/2014/main" id="{6C5EE8BA-2566-E6F5-303E-147920559088}"/>
                    </a:ext>
                  </a:extLst>
                </p:cNvPr>
                <p:cNvPicPr/>
                <p:nvPr/>
              </p:nvPicPr>
              <p:blipFill>
                <a:blip r:embed="rId45"/>
                <a:stretch>
                  <a:fillRect/>
                </a:stretch>
              </p:blipFill>
              <p:spPr>
                <a:xfrm>
                  <a:off x="7058935" y="2747935"/>
                  <a:ext cx="214920" cy="242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6">
            <p14:nvContentPartPr>
              <p14:cNvPr id="53" name="Ink 52">
                <a:extLst>
                  <a:ext uri="{FF2B5EF4-FFF2-40B4-BE49-F238E27FC236}">
                    <a16:creationId xmlns:a16="http://schemas.microsoft.com/office/drawing/2014/main" id="{40CB30BF-3281-414F-FB80-5095AD0790FB}"/>
                  </a:ext>
                </a:extLst>
              </p14:cNvPr>
              <p14:cNvContentPartPr/>
              <p14:nvPr/>
            </p14:nvContentPartPr>
            <p14:xfrm>
              <a:off x="2984815" y="3744055"/>
              <a:ext cx="64800" cy="64800"/>
            </p14:xfrm>
          </p:contentPart>
        </mc:Choice>
        <mc:Fallback>
          <p:pic>
            <p:nvPicPr>
              <p:cNvPr id="53" name="Ink 52">
                <a:extLst>
                  <a:ext uri="{FF2B5EF4-FFF2-40B4-BE49-F238E27FC236}">
                    <a16:creationId xmlns:a16="http://schemas.microsoft.com/office/drawing/2014/main" id="{40CB30BF-3281-414F-FB80-5095AD0790FB}"/>
                  </a:ext>
                </a:extLst>
              </p:cNvPr>
              <p:cNvPicPr/>
              <p:nvPr/>
            </p:nvPicPr>
            <p:blipFill>
              <a:blip r:embed="rId47"/>
              <a:stretch>
                <a:fillRect/>
              </a:stretch>
            </p:blipFill>
            <p:spPr>
              <a:xfrm>
                <a:off x="2975815" y="3735055"/>
                <a:ext cx="82440" cy="82440"/>
              </a:xfrm>
              <a:prstGeom prst="rect">
                <a:avLst/>
              </a:prstGeom>
            </p:spPr>
          </p:pic>
        </mc:Fallback>
      </mc:AlternateContent>
      <p:grpSp>
        <p:nvGrpSpPr>
          <p:cNvPr id="59" name="Group 58">
            <a:extLst>
              <a:ext uri="{FF2B5EF4-FFF2-40B4-BE49-F238E27FC236}">
                <a16:creationId xmlns:a16="http://schemas.microsoft.com/office/drawing/2014/main" id="{9686D192-F2F5-E99F-5E57-67216F4D51F0}"/>
              </a:ext>
            </a:extLst>
          </p:cNvPr>
          <p:cNvGrpSpPr/>
          <p:nvPr/>
        </p:nvGrpSpPr>
        <p:grpSpPr>
          <a:xfrm>
            <a:off x="3136375" y="3468295"/>
            <a:ext cx="681480" cy="499320"/>
            <a:chOff x="3136375" y="3468295"/>
            <a:chExt cx="681480" cy="499320"/>
          </a:xfrm>
        </p:grpSpPr>
        <mc:AlternateContent xmlns:mc="http://schemas.openxmlformats.org/markup-compatibility/2006">
          <mc:Choice xmlns:p14="http://schemas.microsoft.com/office/powerpoint/2010/main" Requires="p14">
            <p:contentPart p14:bwMode="auto" r:id="rId48">
              <p14:nvContentPartPr>
                <p14:cNvPr id="54" name="Ink 53">
                  <a:extLst>
                    <a:ext uri="{FF2B5EF4-FFF2-40B4-BE49-F238E27FC236}">
                      <a16:creationId xmlns:a16="http://schemas.microsoft.com/office/drawing/2014/main" id="{BA358B0D-1D98-146D-01D9-8A1840CBD93E}"/>
                    </a:ext>
                  </a:extLst>
                </p14:cNvPr>
                <p14:cNvContentPartPr/>
                <p14:nvPr/>
              </p14:nvContentPartPr>
              <p14:xfrm>
                <a:off x="3136375" y="3749815"/>
                <a:ext cx="84960" cy="114120"/>
              </p14:xfrm>
            </p:contentPart>
          </mc:Choice>
          <mc:Fallback>
            <p:pic>
              <p:nvPicPr>
                <p:cNvPr id="54" name="Ink 53">
                  <a:extLst>
                    <a:ext uri="{FF2B5EF4-FFF2-40B4-BE49-F238E27FC236}">
                      <a16:creationId xmlns:a16="http://schemas.microsoft.com/office/drawing/2014/main" id="{BA358B0D-1D98-146D-01D9-8A1840CBD93E}"/>
                    </a:ext>
                  </a:extLst>
                </p:cNvPr>
                <p:cNvPicPr/>
                <p:nvPr/>
              </p:nvPicPr>
              <p:blipFill>
                <a:blip r:embed="rId49"/>
                <a:stretch>
                  <a:fillRect/>
                </a:stretch>
              </p:blipFill>
              <p:spPr>
                <a:xfrm>
                  <a:off x="3127375" y="3740815"/>
                  <a:ext cx="10260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55" name="Ink 54">
                  <a:extLst>
                    <a:ext uri="{FF2B5EF4-FFF2-40B4-BE49-F238E27FC236}">
                      <a16:creationId xmlns:a16="http://schemas.microsoft.com/office/drawing/2014/main" id="{0CE23A3D-73CC-300E-5286-AAD12885A0EC}"/>
                    </a:ext>
                  </a:extLst>
                </p14:cNvPr>
                <p14:cNvContentPartPr/>
                <p14:nvPr/>
              </p14:nvContentPartPr>
              <p14:xfrm>
                <a:off x="3272815" y="3752695"/>
                <a:ext cx="82440" cy="136800"/>
              </p14:xfrm>
            </p:contentPart>
          </mc:Choice>
          <mc:Fallback>
            <p:pic>
              <p:nvPicPr>
                <p:cNvPr id="55" name="Ink 54">
                  <a:extLst>
                    <a:ext uri="{FF2B5EF4-FFF2-40B4-BE49-F238E27FC236}">
                      <a16:creationId xmlns:a16="http://schemas.microsoft.com/office/drawing/2014/main" id="{0CE23A3D-73CC-300E-5286-AAD12885A0EC}"/>
                    </a:ext>
                  </a:extLst>
                </p:cNvPr>
                <p:cNvPicPr/>
                <p:nvPr/>
              </p:nvPicPr>
              <p:blipFill>
                <a:blip r:embed="rId51"/>
                <a:stretch>
                  <a:fillRect/>
                </a:stretch>
              </p:blipFill>
              <p:spPr>
                <a:xfrm>
                  <a:off x="3263815" y="3743695"/>
                  <a:ext cx="10008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57" name="Ink 56">
                  <a:extLst>
                    <a:ext uri="{FF2B5EF4-FFF2-40B4-BE49-F238E27FC236}">
                      <a16:creationId xmlns:a16="http://schemas.microsoft.com/office/drawing/2014/main" id="{EDE08668-9822-205D-EF1C-115A99161469}"/>
                    </a:ext>
                  </a:extLst>
                </p14:cNvPr>
                <p14:cNvContentPartPr/>
                <p14:nvPr/>
              </p14:nvContentPartPr>
              <p14:xfrm>
                <a:off x="3336895" y="3527335"/>
                <a:ext cx="201240" cy="429120"/>
              </p14:xfrm>
            </p:contentPart>
          </mc:Choice>
          <mc:Fallback>
            <p:pic>
              <p:nvPicPr>
                <p:cNvPr id="57" name="Ink 56">
                  <a:extLst>
                    <a:ext uri="{FF2B5EF4-FFF2-40B4-BE49-F238E27FC236}">
                      <a16:creationId xmlns:a16="http://schemas.microsoft.com/office/drawing/2014/main" id="{EDE08668-9822-205D-EF1C-115A99161469}"/>
                    </a:ext>
                  </a:extLst>
                </p:cNvPr>
                <p:cNvPicPr/>
                <p:nvPr/>
              </p:nvPicPr>
              <p:blipFill>
                <a:blip r:embed="rId53"/>
                <a:stretch>
                  <a:fillRect/>
                </a:stretch>
              </p:blipFill>
              <p:spPr>
                <a:xfrm>
                  <a:off x="3327895" y="3518335"/>
                  <a:ext cx="218880" cy="44676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58" name="Ink 57">
                  <a:extLst>
                    <a:ext uri="{FF2B5EF4-FFF2-40B4-BE49-F238E27FC236}">
                      <a16:creationId xmlns:a16="http://schemas.microsoft.com/office/drawing/2014/main" id="{21D220C1-129A-FB9A-D54F-75DE8A31FEAB}"/>
                    </a:ext>
                  </a:extLst>
                </p14:cNvPr>
                <p14:cNvContentPartPr/>
                <p14:nvPr/>
              </p14:nvContentPartPr>
              <p14:xfrm>
                <a:off x="3481975" y="3468295"/>
                <a:ext cx="335880" cy="499320"/>
              </p14:xfrm>
            </p:contentPart>
          </mc:Choice>
          <mc:Fallback>
            <p:pic>
              <p:nvPicPr>
                <p:cNvPr id="58" name="Ink 57">
                  <a:extLst>
                    <a:ext uri="{FF2B5EF4-FFF2-40B4-BE49-F238E27FC236}">
                      <a16:creationId xmlns:a16="http://schemas.microsoft.com/office/drawing/2014/main" id="{21D220C1-129A-FB9A-D54F-75DE8A31FEAB}"/>
                    </a:ext>
                  </a:extLst>
                </p:cNvPr>
                <p:cNvPicPr/>
                <p:nvPr/>
              </p:nvPicPr>
              <p:blipFill>
                <a:blip r:embed="rId55"/>
                <a:stretch>
                  <a:fillRect/>
                </a:stretch>
              </p:blipFill>
              <p:spPr>
                <a:xfrm>
                  <a:off x="3472975" y="3459295"/>
                  <a:ext cx="353520" cy="516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6">
            <p14:nvContentPartPr>
              <p14:cNvPr id="60" name="Ink 59">
                <a:extLst>
                  <a:ext uri="{FF2B5EF4-FFF2-40B4-BE49-F238E27FC236}">
                    <a16:creationId xmlns:a16="http://schemas.microsoft.com/office/drawing/2014/main" id="{C4CEA438-D00B-3445-F2D2-D80D9604CE0F}"/>
                  </a:ext>
                </a:extLst>
              </p14:cNvPr>
              <p14:cNvContentPartPr/>
              <p14:nvPr/>
            </p14:nvContentPartPr>
            <p14:xfrm>
              <a:off x="1009855" y="5106295"/>
              <a:ext cx="963360" cy="78480"/>
            </p14:xfrm>
          </p:contentPart>
        </mc:Choice>
        <mc:Fallback>
          <p:pic>
            <p:nvPicPr>
              <p:cNvPr id="60" name="Ink 59">
                <a:extLst>
                  <a:ext uri="{FF2B5EF4-FFF2-40B4-BE49-F238E27FC236}">
                    <a16:creationId xmlns:a16="http://schemas.microsoft.com/office/drawing/2014/main" id="{C4CEA438-D00B-3445-F2D2-D80D9604CE0F}"/>
                  </a:ext>
                </a:extLst>
              </p:cNvPr>
              <p:cNvPicPr/>
              <p:nvPr/>
            </p:nvPicPr>
            <p:blipFill>
              <a:blip r:embed="rId57"/>
              <a:stretch>
                <a:fillRect/>
              </a:stretch>
            </p:blipFill>
            <p:spPr>
              <a:xfrm>
                <a:off x="1000855" y="5097295"/>
                <a:ext cx="981000" cy="961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61" name="Ink 60">
                <a:extLst>
                  <a:ext uri="{FF2B5EF4-FFF2-40B4-BE49-F238E27FC236}">
                    <a16:creationId xmlns:a16="http://schemas.microsoft.com/office/drawing/2014/main" id="{B251017A-8CEE-DC50-310D-68F49082E85C}"/>
                  </a:ext>
                </a:extLst>
              </p14:cNvPr>
              <p14:cNvContentPartPr/>
              <p14:nvPr/>
            </p14:nvContentPartPr>
            <p14:xfrm>
              <a:off x="3001375" y="5591935"/>
              <a:ext cx="24840" cy="14760"/>
            </p14:xfrm>
          </p:contentPart>
        </mc:Choice>
        <mc:Fallback>
          <p:pic>
            <p:nvPicPr>
              <p:cNvPr id="61" name="Ink 60">
                <a:extLst>
                  <a:ext uri="{FF2B5EF4-FFF2-40B4-BE49-F238E27FC236}">
                    <a16:creationId xmlns:a16="http://schemas.microsoft.com/office/drawing/2014/main" id="{B251017A-8CEE-DC50-310D-68F49082E85C}"/>
                  </a:ext>
                </a:extLst>
              </p:cNvPr>
              <p:cNvPicPr/>
              <p:nvPr/>
            </p:nvPicPr>
            <p:blipFill>
              <a:blip r:embed="rId59"/>
              <a:stretch>
                <a:fillRect/>
              </a:stretch>
            </p:blipFill>
            <p:spPr>
              <a:xfrm>
                <a:off x="2992375" y="5583295"/>
                <a:ext cx="4248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62" name="Ink 61">
                <a:extLst>
                  <a:ext uri="{FF2B5EF4-FFF2-40B4-BE49-F238E27FC236}">
                    <a16:creationId xmlns:a16="http://schemas.microsoft.com/office/drawing/2014/main" id="{39F689B2-F1FC-B719-8CED-BD147721C17A}"/>
                  </a:ext>
                </a:extLst>
              </p14:cNvPr>
              <p14:cNvContentPartPr/>
              <p14:nvPr/>
            </p14:nvContentPartPr>
            <p14:xfrm>
              <a:off x="5764015" y="3256975"/>
              <a:ext cx="569160" cy="483840"/>
            </p14:xfrm>
          </p:contentPart>
        </mc:Choice>
        <mc:Fallback>
          <p:pic>
            <p:nvPicPr>
              <p:cNvPr id="62" name="Ink 61">
                <a:extLst>
                  <a:ext uri="{FF2B5EF4-FFF2-40B4-BE49-F238E27FC236}">
                    <a16:creationId xmlns:a16="http://schemas.microsoft.com/office/drawing/2014/main" id="{39F689B2-F1FC-B719-8CED-BD147721C17A}"/>
                  </a:ext>
                </a:extLst>
              </p:cNvPr>
              <p:cNvPicPr/>
              <p:nvPr/>
            </p:nvPicPr>
            <p:blipFill>
              <a:blip r:embed="rId61"/>
              <a:stretch>
                <a:fillRect/>
              </a:stretch>
            </p:blipFill>
            <p:spPr>
              <a:xfrm>
                <a:off x="5755015" y="3248335"/>
                <a:ext cx="586800" cy="5014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63" name="Ink 62">
                <a:extLst>
                  <a:ext uri="{FF2B5EF4-FFF2-40B4-BE49-F238E27FC236}">
                    <a16:creationId xmlns:a16="http://schemas.microsoft.com/office/drawing/2014/main" id="{18949214-449A-BE5C-6ACF-15A96C717199}"/>
                  </a:ext>
                </a:extLst>
              </p14:cNvPr>
              <p14:cNvContentPartPr/>
              <p14:nvPr/>
            </p14:nvContentPartPr>
            <p14:xfrm>
              <a:off x="5854015" y="4915855"/>
              <a:ext cx="467640" cy="386280"/>
            </p14:xfrm>
          </p:contentPart>
        </mc:Choice>
        <mc:Fallback>
          <p:pic>
            <p:nvPicPr>
              <p:cNvPr id="63" name="Ink 62">
                <a:extLst>
                  <a:ext uri="{FF2B5EF4-FFF2-40B4-BE49-F238E27FC236}">
                    <a16:creationId xmlns:a16="http://schemas.microsoft.com/office/drawing/2014/main" id="{18949214-449A-BE5C-6ACF-15A96C717199}"/>
                  </a:ext>
                </a:extLst>
              </p:cNvPr>
              <p:cNvPicPr/>
              <p:nvPr/>
            </p:nvPicPr>
            <p:blipFill>
              <a:blip r:embed="rId63"/>
              <a:stretch>
                <a:fillRect/>
              </a:stretch>
            </p:blipFill>
            <p:spPr>
              <a:xfrm>
                <a:off x="5845015" y="4907215"/>
                <a:ext cx="485280" cy="40392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67" name="Ink 66">
                <a:extLst>
                  <a:ext uri="{FF2B5EF4-FFF2-40B4-BE49-F238E27FC236}">
                    <a16:creationId xmlns:a16="http://schemas.microsoft.com/office/drawing/2014/main" id="{A2265E96-F699-5A0C-E7D9-7687E29E6B1F}"/>
                  </a:ext>
                </a:extLst>
              </p14:cNvPr>
              <p14:cNvContentPartPr/>
              <p14:nvPr/>
            </p14:nvContentPartPr>
            <p14:xfrm>
              <a:off x="5836015" y="3735775"/>
              <a:ext cx="428760" cy="236520"/>
            </p14:xfrm>
          </p:contentPart>
        </mc:Choice>
        <mc:Fallback>
          <p:pic>
            <p:nvPicPr>
              <p:cNvPr id="67" name="Ink 66">
                <a:extLst>
                  <a:ext uri="{FF2B5EF4-FFF2-40B4-BE49-F238E27FC236}">
                    <a16:creationId xmlns:a16="http://schemas.microsoft.com/office/drawing/2014/main" id="{A2265E96-F699-5A0C-E7D9-7687E29E6B1F}"/>
                  </a:ext>
                </a:extLst>
              </p:cNvPr>
              <p:cNvPicPr/>
              <p:nvPr/>
            </p:nvPicPr>
            <p:blipFill>
              <a:blip r:embed="rId65"/>
              <a:stretch>
                <a:fillRect/>
              </a:stretch>
            </p:blipFill>
            <p:spPr>
              <a:xfrm>
                <a:off x="5827015" y="3726775"/>
                <a:ext cx="446400" cy="254160"/>
              </a:xfrm>
              <a:prstGeom prst="rect">
                <a:avLst/>
              </a:prstGeom>
            </p:spPr>
          </p:pic>
        </mc:Fallback>
      </mc:AlternateContent>
      <p:grpSp>
        <p:nvGrpSpPr>
          <p:cNvPr id="77" name="Group 76">
            <a:extLst>
              <a:ext uri="{FF2B5EF4-FFF2-40B4-BE49-F238E27FC236}">
                <a16:creationId xmlns:a16="http://schemas.microsoft.com/office/drawing/2014/main" id="{DB60E18C-4363-481C-4372-B484316DE5C7}"/>
              </a:ext>
            </a:extLst>
          </p:cNvPr>
          <p:cNvGrpSpPr/>
          <p:nvPr/>
        </p:nvGrpSpPr>
        <p:grpSpPr>
          <a:xfrm>
            <a:off x="10955575" y="3177415"/>
            <a:ext cx="840960" cy="671760"/>
            <a:chOff x="10955575" y="3177415"/>
            <a:chExt cx="840960" cy="671760"/>
          </a:xfrm>
        </p:grpSpPr>
        <mc:AlternateContent xmlns:mc="http://schemas.openxmlformats.org/markup-compatibility/2006">
          <mc:Choice xmlns:p14="http://schemas.microsoft.com/office/powerpoint/2010/main" Requires="p14">
            <p:contentPart p14:bwMode="auto" r:id="rId66">
              <p14:nvContentPartPr>
                <p14:cNvPr id="68" name="Ink 67">
                  <a:extLst>
                    <a:ext uri="{FF2B5EF4-FFF2-40B4-BE49-F238E27FC236}">
                      <a16:creationId xmlns:a16="http://schemas.microsoft.com/office/drawing/2014/main" id="{AD0261A8-183B-B02D-0825-FC5D25F9A32E}"/>
                    </a:ext>
                  </a:extLst>
                </p14:cNvPr>
                <p14:cNvContentPartPr/>
                <p14:nvPr/>
              </p14:nvContentPartPr>
              <p14:xfrm>
                <a:off x="10955575" y="3506455"/>
                <a:ext cx="152640" cy="85320"/>
              </p14:xfrm>
            </p:contentPart>
          </mc:Choice>
          <mc:Fallback>
            <p:pic>
              <p:nvPicPr>
                <p:cNvPr id="68" name="Ink 67">
                  <a:extLst>
                    <a:ext uri="{FF2B5EF4-FFF2-40B4-BE49-F238E27FC236}">
                      <a16:creationId xmlns:a16="http://schemas.microsoft.com/office/drawing/2014/main" id="{AD0261A8-183B-B02D-0825-FC5D25F9A32E}"/>
                    </a:ext>
                  </a:extLst>
                </p:cNvPr>
                <p:cNvPicPr/>
                <p:nvPr/>
              </p:nvPicPr>
              <p:blipFill>
                <a:blip r:embed="rId67"/>
                <a:stretch>
                  <a:fillRect/>
                </a:stretch>
              </p:blipFill>
              <p:spPr>
                <a:xfrm>
                  <a:off x="10946575" y="3497455"/>
                  <a:ext cx="17028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69" name="Ink 68">
                  <a:extLst>
                    <a:ext uri="{FF2B5EF4-FFF2-40B4-BE49-F238E27FC236}">
                      <a16:creationId xmlns:a16="http://schemas.microsoft.com/office/drawing/2014/main" id="{88C85A92-4690-A700-C3E8-AD7269ECB362}"/>
                    </a:ext>
                  </a:extLst>
                </p14:cNvPr>
                <p14:cNvContentPartPr/>
                <p14:nvPr/>
              </p14:nvContentPartPr>
              <p14:xfrm>
                <a:off x="10962415" y="3512575"/>
                <a:ext cx="121320" cy="130320"/>
              </p14:xfrm>
            </p:contentPart>
          </mc:Choice>
          <mc:Fallback>
            <p:pic>
              <p:nvPicPr>
                <p:cNvPr id="69" name="Ink 68">
                  <a:extLst>
                    <a:ext uri="{FF2B5EF4-FFF2-40B4-BE49-F238E27FC236}">
                      <a16:creationId xmlns:a16="http://schemas.microsoft.com/office/drawing/2014/main" id="{88C85A92-4690-A700-C3E8-AD7269ECB362}"/>
                    </a:ext>
                  </a:extLst>
                </p:cNvPr>
                <p:cNvPicPr/>
                <p:nvPr/>
              </p:nvPicPr>
              <p:blipFill>
                <a:blip r:embed="rId69"/>
                <a:stretch>
                  <a:fillRect/>
                </a:stretch>
              </p:blipFill>
              <p:spPr>
                <a:xfrm>
                  <a:off x="10953775" y="3503935"/>
                  <a:ext cx="13896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70" name="Ink 69">
                  <a:extLst>
                    <a:ext uri="{FF2B5EF4-FFF2-40B4-BE49-F238E27FC236}">
                      <a16:creationId xmlns:a16="http://schemas.microsoft.com/office/drawing/2014/main" id="{4172E937-EF84-B7DE-7C63-482A5E19FB71}"/>
                    </a:ext>
                  </a:extLst>
                </p14:cNvPr>
                <p14:cNvContentPartPr/>
                <p14:nvPr/>
              </p14:nvContentPartPr>
              <p14:xfrm>
                <a:off x="11243935" y="3349495"/>
                <a:ext cx="168840" cy="137160"/>
              </p14:xfrm>
            </p:contentPart>
          </mc:Choice>
          <mc:Fallback>
            <p:pic>
              <p:nvPicPr>
                <p:cNvPr id="70" name="Ink 69">
                  <a:extLst>
                    <a:ext uri="{FF2B5EF4-FFF2-40B4-BE49-F238E27FC236}">
                      <a16:creationId xmlns:a16="http://schemas.microsoft.com/office/drawing/2014/main" id="{4172E937-EF84-B7DE-7C63-482A5E19FB71}"/>
                    </a:ext>
                  </a:extLst>
                </p:cNvPr>
                <p:cNvPicPr/>
                <p:nvPr/>
              </p:nvPicPr>
              <p:blipFill>
                <a:blip r:embed="rId71"/>
                <a:stretch>
                  <a:fillRect/>
                </a:stretch>
              </p:blipFill>
              <p:spPr>
                <a:xfrm>
                  <a:off x="11234935" y="3340495"/>
                  <a:ext cx="18648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71" name="Ink 70">
                  <a:extLst>
                    <a:ext uri="{FF2B5EF4-FFF2-40B4-BE49-F238E27FC236}">
                      <a16:creationId xmlns:a16="http://schemas.microsoft.com/office/drawing/2014/main" id="{F8ACBB6B-BD1C-454E-B874-C92AA249D3F1}"/>
                    </a:ext>
                  </a:extLst>
                </p14:cNvPr>
                <p14:cNvContentPartPr/>
                <p14:nvPr/>
              </p14:nvContentPartPr>
              <p14:xfrm>
                <a:off x="11463535" y="3177415"/>
                <a:ext cx="258480" cy="205200"/>
              </p14:xfrm>
            </p:contentPart>
          </mc:Choice>
          <mc:Fallback>
            <p:pic>
              <p:nvPicPr>
                <p:cNvPr id="71" name="Ink 70">
                  <a:extLst>
                    <a:ext uri="{FF2B5EF4-FFF2-40B4-BE49-F238E27FC236}">
                      <a16:creationId xmlns:a16="http://schemas.microsoft.com/office/drawing/2014/main" id="{F8ACBB6B-BD1C-454E-B874-C92AA249D3F1}"/>
                    </a:ext>
                  </a:extLst>
                </p:cNvPr>
                <p:cNvPicPr/>
                <p:nvPr/>
              </p:nvPicPr>
              <p:blipFill>
                <a:blip r:embed="rId73"/>
                <a:stretch>
                  <a:fillRect/>
                </a:stretch>
              </p:blipFill>
              <p:spPr>
                <a:xfrm>
                  <a:off x="11454895" y="3168775"/>
                  <a:ext cx="276120" cy="22284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72" name="Ink 71">
                  <a:extLst>
                    <a:ext uri="{FF2B5EF4-FFF2-40B4-BE49-F238E27FC236}">
                      <a16:creationId xmlns:a16="http://schemas.microsoft.com/office/drawing/2014/main" id="{BF3181F5-183E-8DF9-E039-6B386958B6E2}"/>
                    </a:ext>
                  </a:extLst>
                </p14:cNvPr>
                <p14:cNvContentPartPr/>
                <p14:nvPr/>
              </p14:nvContentPartPr>
              <p14:xfrm>
                <a:off x="11284615" y="3664855"/>
                <a:ext cx="95400" cy="184320"/>
              </p14:xfrm>
            </p:contentPart>
          </mc:Choice>
          <mc:Fallback>
            <p:pic>
              <p:nvPicPr>
                <p:cNvPr id="72" name="Ink 71">
                  <a:extLst>
                    <a:ext uri="{FF2B5EF4-FFF2-40B4-BE49-F238E27FC236}">
                      <a16:creationId xmlns:a16="http://schemas.microsoft.com/office/drawing/2014/main" id="{BF3181F5-183E-8DF9-E039-6B386958B6E2}"/>
                    </a:ext>
                  </a:extLst>
                </p:cNvPr>
                <p:cNvPicPr/>
                <p:nvPr/>
              </p:nvPicPr>
              <p:blipFill>
                <a:blip r:embed="rId75"/>
                <a:stretch>
                  <a:fillRect/>
                </a:stretch>
              </p:blipFill>
              <p:spPr>
                <a:xfrm>
                  <a:off x="11275615" y="3655855"/>
                  <a:ext cx="113040" cy="20196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73" name="Ink 72">
                  <a:extLst>
                    <a:ext uri="{FF2B5EF4-FFF2-40B4-BE49-F238E27FC236}">
                      <a16:creationId xmlns:a16="http://schemas.microsoft.com/office/drawing/2014/main" id="{A3E5F5DA-8917-BBAD-12F5-008362DBBA4B}"/>
                    </a:ext>
                  </a:extLst>
                </p14:cNvPr>
                <p14:cNvContentPartPr/>
                <p14:nvPr/>
              </p14:nvContentPartPr>
              <p14:xfrm>
                <a:off x="11239615" y="3696535"/>
                <a:ext cx="214200" cy="114120"/>
              </p14:xfrm>
            </p:contentPart>
          </mc:Choice>
          <mc:Fallback>
            <p:pic>
              <p:nvPicPr>
                <p:cNvPr id="73" name="Ink 72">
                  <a:extLst>
                    <a:ext uri="{FF2B5EF4-FFF2-40B4-BE49-F238E27FC236}">
                      <a16:creationId xmlns:a16="http://schemas.microsoft.com/office/drawing/2014/main" id="{A3E5F5DA-8917-BBAD-12F5-008362DBBA4B}"/>
                    </a:ext>
                  </a:extLst>
                </p:cNvPr>
                <p:cNvPicPr/>
                <p:nvPr/>
              </p:nvPicPr>
              <p:blipFill>
                <a:blip r:embed="rId77"/>
                <a:stretch>
                  <a:fillRect/>
                </a:stretch>
              </p:blipFill>
              <p:spPr>
                <a:xfrm>
                  <a:off x="11230615" y="3687535"/>
                  <a:ext cx="23184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74" name="Ink 73">
                  <a:extLst>
                    <a:ext uri="{FF2B5EF4-FFF2-40B4-BE49-F238E27FC236}">
                      <a16:creationId xmlns:a16="http://schemas.microsoft.com/office/drawing/2014/main" id="{A857323F-6F35-4FDA-684B-E4B58086102C}"/>
                    </a:ext>
                  </a:extLst>
                </p14:cNvPr>
                <p14:cNvContentPartPr/>
                <p14:nvPr/>
              </p14:nvContentPartPr>
              <p14:xfrm>
                <a:off x="11446615" y="3702655"/>
                <a:ext cx="79200" cy="59760"/>
              </p14:xfrm>
            </p:contentPart>
          </mc:Choice>
          <mc:Fallback>
            <p:pic>
              <p:nvPicPr>
                <p:cNvPr id="74" name="Ink 73">
                  <a:extLst>
                    <a:ext uri="{FF2B5EF4-FFF2-40B4-BE49-F238E27FC236}">
                      <a16:creationId xmlns:a16="http://schemas.microsoft.com/office/drawing/2014/main" id="{A857323F-6F35-4FDA-684B-E4B58086102C}"/>
                    </a:ext>
                  </a:extLst>
                </p:cNvPr>
                <p:cNvPicPr/>
                <p:nvPr/>
              </p:nvPicPr>
              <p:blipFill>
                <a:blip r:embed="rId79"/>
                <a:stretch>
                  <a:fillRect/>
                </a:stretch>
              </p:blipFill>
              <p:spPr>
                <a:xfrm>
                  <a:off x="11437615" y="3693655"/>
                  <a:ext cx="96840" cy="7740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75" name="Ink 74">
                  <a:extLst>
                    <a:ext uri="{FF2B5EF4-FFF2-40B4-BE49-F238E27FC236}">
                      <a16:creationId xmlns:a16="http://schemas.microsoft.com/office/drawing/2014/main" id="{D4BFDF32-FDAE-6E31-474C-AD3765F70723}"/>
                    </a:ext>
                  </a:extLst>
                </p14:cNvPr>
                <p14:cNvContentPartPr/>
                <p14:nvPr/>
              </p14:nvContentPartPr>
              <p14:xfrm>
                <a:off x="11506735" y="3584215"/>
                <a:ext cx="135360" cy="149760"/>
              </p14:xfrm>
            </p:contentPart>
          </mc:Choice>
          <mc:Fallback>
            <p:pic>
              <p:nvPicPr>
                <p:cNvPr id="75" name="Ink 74">
                  <a:extLst>
                    <a:ext uri="{FF2B5EF4-FFF2-40B4-BE49-F238E27FC236}">
                      <a16:creationId xmlns:a16="http://schemas.microsoft.com/office/drawing/2014/main" id="{D4BFDF32-FDAE-6E31-474C-AD3765F70723}"/>
                    </a:ext>
                  </a:extLst>
                </p:cNvPr>
                <p:cNvPicPr/>
                <p:nvPr/>
              </p:nvPicPr>
              <p:blipFill>
                <a:blip r:embed="rId81"/>
                <a:stretch>
                  <a:fillRect/>
                </a:stretch>
              </p:blipFill>
              <p:spPr>
                <a:xfrm>
                  <a:off x="11498095" y="3575575"/>
                  <a:ext cx="153000" cy="16740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76" name="Ink 75">
                  <a:extLst>
                    <a:ext uri="{FF2B5EF4-FFF2-40B4-BE49-F238E27FC236}">
                      <a16:creationId xmlns:a16="http://schemas.microsoft.com/office/drawing/2014/main" id="{6EC34D46-C98B-D7E7-BA7A-BA071FDE7A6D}"/>
                    </a:ext>
                  </a:extLst>
                </p14:cNvPr>
                <p14:cNvContentPartPr/>
                <p14:nvPr/>
              </p14:nvContentPartPr>
              <p14:xfrm>
                <a:off x="11639575" y="3474055"/>
                <a:ext cx="156960" cy="209520"/>
              </p14:xfrm>
            </p:contentPart>
          </mc:Choice>
          <mc:Fallback>
            <p:pic>
              <p:nvPicPr>
                <p:cNvPr id="76" name="Ink 75">
                  <a:extLst>
                    <a:ext uri="{FF2B5EF4-FFF2-40B4-BE49-F238E27FC236}">
                      <a16:creationId xmlns:a16="http://schemas.microsoft.com/office/drawing/2014/main" id="{6EC34D46-C98B-D7E7-BA7A-BA071FDE7A6D}"/>
                    </a:ext>
                  </a:extLst>
                </p:cNvPr>
                <p:cNvPicPr/>
                <p:nvPr/>
              </p:nvPicPr>
              <p:blipFill>
                <a:blip r:embed="rId83"/>
                <a:stretch>
                  <a:fillRect/>
                </a:stretch>
              </p:blipFill>
              <p:spPr>
                <a:xfrm>
                  <a:off x="11630935" y="3465415"/>
                  <a:ext cx="174600" cy="227160"/>
                </a:xfrm>
                <a:prstGeom prst="rect">
                  <a:avLst/>
                </a:prstGeom>
              </p:spPr>
            </p:pic>
          </mc:Fallback>
        </mc:AlternateContent>
      </p:grpSp>
      <p:grpSp>
        <p:nvGrpSpPr>
          <p:cNvPr id="81" name="Group 80">
            <a:extLst>
              <a:ext uri="{FF2B5EF4-FFF2-40B4-BE49-F238E27FC236}">
                <a16:creationId xmlns:a16="http://schemas.microsoft.com/office/drawing/2014/main" id="{4DF8ADDB-DE67-F48C-9AE2-726DB92A267E}"/>
              </a:ext>
            </a:extLst>
          </p:cNvPr>
          <p:cNvGrpSpPr/>
          <p:nvPr/>
        </p:nvGrpSpPr>
        <p:grpSpPr>
          <a:xfrm>
            <a:off x="10003015" y="4504735"/>
            <a:ext cx="677520" cy="274680"/>
            <a:chOff x="10003015" y="4504735"/>
            <a:chExt cx="677520" cy="274680"/>
          </a:xfrm>
        </p:grpSpPr>
        <mc:AlternateContent xmlns:mc="http://schemas.openxmlformats.org/markup-compatibility/2006">
          <mc:Choice xmlns:p14="http://schemas.microsoft.com/office/powerpoint/2010/main" Requires="p14">
            <p:contentPart p14:bwMode="auto" r:id="rId84">
              <p14:nvContentPartPr>
                <p14:cNvPr id="78" name="Ink 77">
                  <a:extLst>
                    <a:ext uri="{FF2B5EF4-FFF2-40B4-BE49-F238E27FC236}">
                      <a16:creationId xmlns:a16="http://schemas.microsoft.com/office/drawing/2014/main" id="{748251DC-D934-E590-4810-4529F4F96EE4}"/>
                    </a:ext>
                  </a:extLst>
                </p14:cNvPr>
                <p14:cNvContentPartPr/>
                <p14:nvPr/>
              </p14:nvContentPartPr>
              <p14:xfrm>
                <a:off x="10003015" y="4504735"/>
                <a:ext cx="185400" cy="194400"/>
              </p14:xfrm>
            </p:contentPart>
          </mc:Choice>
          <mc:Fallback>
            <p:pic>
              <p:nvPicPr>
                <p:cNvPr id="78" name="Ink 77">
                  <a:extLst>
                    <a:ext uri="{FF2B5EF4-FFF2-40B4-BE49-F238E27FC236}">
                      <a16:creationId xmlns:a16="http://schemas.microsoft.com/office/drawing/2014/main" id="{748251DC-D934-E590-4810-4529F4F96EE4}"/>
                    </a:ext>
                  </a:extLst>
                </p:cNvPr>
                <p:cNvPicPr/>
                <p:nvPr/>
              </p:nvPicPr>
              <p:blipFill>
                <a:blip r:embed="rId85"/>
                <a:stretch>
                  <a:fillRect/>
                </a:stretch>
              </p:blipFill>
              <p:spPr>
                <a:xfrm>
                  <a:off x="9994015" y="4495735"/>
                  <a:ext cx="203040" cy="2120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79" name="Ink 78">
                  <a:extLst>
                    <a:ext uri="{FF2B5EF4-FFF2-40B4-BE49-F238E27FC236}">
                      <a16:creationId xmlns:a16="http://schemas.microsoft.com/office/drawing/2014/main" id="{D842DD0E-AA49-FBE8-5785-C39634FB8400}"/>
                    </a:ext>
                  </a:extLst>
                </p14:cNvPr>
                <p14:cNvContentPartPr/>
                <p14:nvPr/>
              </p14:nvContentPartPr>
              <p14:xfrm>
                <a:off x="10319815" y="4626415"/>
                <a:ext cx="144720" cy="153000"/>
              </p14:xfrm>
            </p:contentPart>
          </mc:Choice>
          <mc:Fallback>
            <p:pic>
              <p:nvPicPr>
                <p:cNvPr id="79" name="Ink 78">
                  <a:extLst>
                    <a:ext uri="{FF2B5EF4-FFF2-40B4-BE49-F238E27FC236}">
                      <a16:creationId xmlns:a16="http://schemas.microsoft.com/office/drawing/2014/main" id="{D842DD0E-AA49-FBE8-5785-C39634FB8400}"/>
                    </a:ext>
                  </a:extLst>
                </p:cNvPr>
                <p:cNvPicPr/>
                <p:nvPr/>
              </p:nvPicPr>
              <p:blipFill>
                <a:blip r:embed="rId87"/>
                <a:stretch>
                  <a:fillRect/>
                </a:stretch>
              </p:blipFill>
              <p:spPr>
                <a:xfrm>
                  <a:off x="10310815" y="4617415"/>
                  <a:ext cx="16236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80" name="Ink 79">
                  <a:extLst>
                    <a:ext uri="{FF2B5EF4-FFF2-40B4-BE49-F238E27FC236}">
                      <a16:creationId xmlns:a16="http://schemas.microsoft.com/office/drawing/2014/main" id="{FF14CF2D-43B3-EE9A-A40C-8E44F2E0B52D}"/>
                    </a:ext>
                  </a:extLst>
                </p14:cNvPr>
                <p14:cNvContentPartPr/>
                <p14:nvPr/>
              </p14:nvContentPartPr>
              <p14:xfrm>
                <a:off x="10455175" y="4617775"/>
                <a:ext cx="225360" cy="114120"/>
              </p14:xfrm>
            </p:contentPart>
          </mc:Choice>
          <mc:Fallback>
            <p:pic>
              <p:nvPicPr>
                <p:cNvPr id="80" name="Ink 79">
                  <a:extLst>
                    <a:ext uri="{FF2B5EF4-FFF2-40B4-BE49-F238E27FC236}">
                      <a16:creationId xmlns:a16="http://schemas.microsoft.com/office/drawing/2014/main" id="{FF14CF2D-43B3-EE9A-A40C-8E44F2E0B52D}"/>
                    </a:ext>
                  </a:extLst>
                </p:cNvPr>
                <p:cNvPicPr/>
                <p:nvPr/>
              </p:nvPicPr>
              <p:blipFill>
                <a:blip r:embed="rId89"/>
                <a:stretch>
                  <a:fillRect/>
                </a:stretch>
              </p:blipFill>
              <p:spPr>
                <a:xfrm>
                  <a:off x="10446535" y="4609135"/>
                  <a:ext cx="243000" cy="131760"/>
                </a:xfrm>
                <a:prstGeom prst="rect">
                  <a:avLst/>
                </a:prstGeom>
              </p:spPr>
            </p:pic>
          </mc:Fallback>
        </mc:AlternateContent>
      </p:grpSp>
      <p:grpSp>
        <p:nvGrpSpPr>
          <p:cNvPr id="87" name="Group 86">
            <a:extLst>
              <a:ext uri="{FF2B5EF4-FFF2-40B4-BE49-F238E27FC236}">
                <a16:creationId xmlns:a16="http://schemas.microsoft.com/office/drawing/2014/main" id="{79016FDE-D0D8-E45F-57DD-5C9156A972EF}"/>
              </a:ext>
            </a:extLst>
          </p:cNvPr>
          <p:cNvGrpSpPr/>
          <p:nvPr/>
        </p:nvGrpSpPr>
        <p:grpSpPr>
          <a:xfrm>
            <a:off x="9044695" y="4528495"/>
            <a:ext cx="443520" cy="472320"/>
            <a:chOff x="9044695" y="4528495"/>
            <a:chExt cx="443520" cy="472320"/>
          </a:xfrm>
        </p:grpSpPr>
        <mc:AlternateContent xmlns:mc="http://schemas.openxmlformats.org/markup-compatibility/2006">
          <mc:Choice xmlns:p14="http://schemas.microsoft.com/office/powerpoint/2010/main" Requires="p14">
            <p:contentPart p14:bwMode="auto" r:id="rId90">
              <p14:nvContentPartPr>
                <p14:cNvPr id="82" name="Ink 81">
                  <a:extLst>
                    <a:ext uri="{FF2B5EF4-FFF2-40B4-BE49-F238E27FC236}">
                      <a16:creationId xmlns:a16="http://schemas.microsoft.com/office/drawing/2014/main" id="{556B5F6F-7D41-CCC8-B8A2-C23D901AAFC0}"/>
                    </a:ext>
                  </a:extLst>
                </p14:cNvPr>
                <p14:cNvContentPartPr/>
                <p14:nvPr/>
              </p14:nvContentPartPr>
              <p14:xfrm>
                <a:off x="9178255" y="4533175"/>
                <a:ext cx="70920" cy="249120"/>
              </p14:xfrm>
            </p:contentPart>
          </mc:Choice>
          <mc:Fallback>
            <p:pic>
              <p:nvPicPr>
                <p:cNvPr id="82" name="Ink 81">
                  <a:extLst>
                    <a:ext uri="{FF2B5EF4-FFF2-40B4-BE49-F238E27FC236}">
                      <a16:creationId xmlns:a16="http://schemas.microsoft.com/office/drawing/2014/main" id="{556B5F6F-7D41-CCC8-B8A2-C23D901AAFC0}"/>
                    </a:ext>
                  </a:extLst>
                </p:cNvPr>
                <p:cNvPicPr/>
                <p:nvPr/>
              </p:nvPicPr>
              <p:blipFill>
                <a:blip r:embed="rId91"/>
                <a:stretch>
                  <a:fillRect/>
                </a:stretch>
              </p:blipFill>
              <p:spPr>
                <a:xfrm>
                  <a:off x="9169255" y="4524175"/>
                  <a:ext cx="88560" cy="2667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83" name="Ink 82">
                  <a:extLst>
                    <a:ext uri="{FF2B5EF4-FFF2-40B4-BE49-F238E27FC236}">
                      <a16:creationId xmlns:a16="http://schemas.microsoft.com/office/drawing/2014/main" id="{A124C4EB-3C14-4571-1AFE-163784CCE5B1}"/>
                    </a:ext>
                  </a:extLst>
                </p14:cNvPr>
                <p14:cNvContentPartPr/>
                <p14:nvPr/>
              </p14:nvContentPartPr>
              <p14:xfrm>
                <a:off x="9142255" y="4528495"/>
                <a:ext cx="127080" cy="110880"/>
              </p14:xfrm>
            </p:contentPart>
          </mc:Choice>
          <mc:Fallback>
            <p:pic>
              <p:nvPicPr>
                <p:cNvPr id="83" name="Ink 82">
                  <a:extLst>
                    <a:ext uri="{FF2B5EF4-FFF2-40B4-BE49-F238E27FC236}">
                      <a16:creationId xmlns:a16="http://schemas.microsoft.com/office/drawing/2014/main" id="{A124C4EB-3C14-4571-1AFE-163784CCE5B1}"/>
                    </a:ext>
                  </a:extLst>
                </p:cNvPr>
                <p:cNvPicPr/>
                <p:nvPr/>
              </p:nvPicPr>
              <p:blipFill>
                <a:blip r:embed="rId93"/>
                <a:stretch>
                  <a:fillRect/>
                </a:stretch>
              </p:blipFill>
              <p:spPr>
                <a:xfrm>
                  <a:off x="9133255" y="4519855"/>
                  <a:ext cx="14472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85" name="Ink 84">
                  <a:extLst>
                    <a:ext uri="{FF2B5EF4-FFF2-40B4-BE49-F238E27FC236}">
                      <a16:creationId xmlns:a16="http://schemas.microsoft.com/office/drawing/2014/main" id="{950D3234-62D5-DCA1-35A3-20ECF2230802}"/>
                    </a:ext>
                  </a:extLst>
                </p14:cNvPr>
                <p14:cNvContentPartPr/>
                <p14:nvPr/>
              </p14:nvContentPartPr>
              <p14:xfrm>
                <a:off x="9044695" y="4797415"/>
                <a:ext cx="132840" cy="203400"/>
              </p14:xfrm>
            </p:contentPart>
          </mc:Choice>
          <mc:Fallback>
            <p:pic>
              <p:nvPicPr>
                <p:cNvPr id="85" name="Ink 84">
                  <a:extLst>
                    <a:ext uri="{FF2B5EF4-FFF2-40B4-BE49-F238E27FC236}">
                      <a16:creationId xmlns:a16="http://schemas.microsoft.com/office/drawing/2014/main" id="{950D3234-62D5-DCA1-35A3-20ECF2230802}"/>
                    </a:ext>
                  </a:extLst>
                </p:cNvPr>
                <p:cNvPicPr/>
                <p:nvPr/>
              </p:nvPicPr>
              <p:blipFill>
                <a:blip r:embed="rId95"/>
                <a:stretch>
                  <a:fillRect/>
                </a:stretch>
              </p:blipFill>
              <p:spPr>
                <a:xfrm>
                  <a:off x="9035695" y="4788415"/>
                  <a:ext cx="150480" cy="22104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86" name="Ink 85">
                  <a:extLst>
                    <a:ext uri="{FF2B5EF4-FFF2-40B4-BE49-F238E27FC236}">
                      <a16:creationId xmlns:a16="http://schemas.microsoft.com/office/drawing/2014/main" id="{E6FB707C-9587-59D4-C507-999C10FE03F2}"/>
                    </a:ext>
                  </a:extLst>
                </p14:cNvPr>
                <p14:cNvContentPartPr/>
                <p14:nvPr/>
              </p14:nvContentPartPr>
              <p14:xfrm>
                <a:off x="9240175" y="4711015"/>
                <a:ext cx="248040" cy="238320"/>
              </p14:xfrm>
            </p:contentPart>
          </mc:Choice>
          <mc:Fallback>
            <p:pic>
              <p:nvPicPr>
                <p:cNvPr id="86" name="Ink 85">
                  <a:extLst>
                    <a:ext uri="{FF2B5EF4-FFF2-40B4-BE49-F238E27FC236}">
                      <a16:creationId xmlns:a16="http://schemas.microsoft.com/office/drawing/2014/main" id="{E6FB707C-9587-59D4-C507-999C10FE03F2}"/>
                    </a:ext>
                  </a:extLst>
                </p:cNvPr>
                <p:cNvPicPr/>
                <p:nvPr/>
              </p:nvPicPr>
              <p:blipFill>
                <a:blip r:embed="rId97"/>
                <a:stretch>
                  <a:fillRect/>
                </a:stretch>
              </p:blipFill>
              <p:spPr>
                <a:xfrm>
                  <a:off x="9231535" y="4702375"/>
                  <a:ext cx="265680" cy="255960"/>
                </a:xfrm>
                <a:prstGeom prst="rect">
                  <a:avLst/>
                </a:prstGeom>
              </p:spPr>
            </p:pic>
          </mc:Fallback>
        </mc:AlternateContent>
      </p:grpSp>
      <p:grpSp>
        <p:nvGrpSpPr>
          <p:cNvPr id="89" name="Group 88">
            <a:extLst>
              <a:ext uri="{FF2B5EF4-FFF2-40B4-BE49-F238E27FC236}">
                <a16:creationId xmlns:a16="http://schemas.microsoft.com/office/drawing/2014/main" id="{A524017B-387E-29F7-AD5F-E72BC88496D9}"/>
              </a:ext>
            </a:extLst>
          </p:cNvPr>
          <p:cNvGrpSpPr/>
          <p:nvPr/>
        </p:nvGrpSpPr>
        <p:grpSpPr>
          <a:xfrm>
            <a:off x="6014215" y="3711655"/>
            <a:ext cx="439920" cy="1341000"/>
            <a:chOff x="6014215" y="3711655"/>
            <a:chExt cx="439920" cy="1341000"/>
          </a:xfrm>
        </p:grpSpPr>
        <mc:AlternateContent xmlns:mc="http://schemas.openxmlformats.org/markup-compatibility/2006">
          <mc:Choice xmlns:p14="http://schemas.microsoft.com/office/powerpoint/2010/main" Requires="p14">
            <p:contentPart p14:bwMode="auto" r:id="rId98">
              <p14:nvContentPartPr>
                <p14:cNvPr id="64" name="Ink 63">
                  <a:extLst>
                    <a:ext uri="{FF2B5EF4-FFF2-40B4-BE49-F238E27FC236}">
                      <a16:creationId xmlns:a16="http://schemas.microsoft.com/office/drawing/2014/main" id="{D7427B8A-B167-27A7-D765-0F7597BF30AD}"/>
                    </a:ext>
                  </a:extLst>
                </p14:cNvPr>
                <p14:cNvContentPartPr/>
                <p14:nvPr/>
              </p14:nvContentPartPr>
              <p14:xfrm>
                <a:off x="6018175" y="3711655"/>
                <a:ext cx="56880" cy="1314000"/>
              </p14:xfrm>
            </p:contentPart>
          </mc:Choice>
          <mc:Fallback>
            <p:pic>
              <p:nvPicPr>
                <p:cNvPr id="64" name="Ink 63">
                  <a:extLst>
                    <a:ext uri="{FF2B5EF4-FFF2-40B4-BE49-F238E27FC236}">
                      <a16:creationId xmlns:a16="http://schemas.microsoft.com/office/drawing/2014/main" id="{D7427B8A-B167-27A7-D765-0F7597BF30AD}"/>
                    </a:ext>
                  </a:extLst>
                </p:cNvPr>
                <p:cNvPicPr/>
                <p:nvPr/>
              </p:nvPicPr>
              <p:blipFill>
                <a:blip r:embed="rId99"/>
                <a:stretch>
                  <a:fillRect/>
                </a:stretch>
              </p:blipFill>
              <p:spPr>
                <a:xfrm>
                  <a:off x="6009175" y="3703015"/>
                  <a:ext cx="74520" cy="133164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65" name="Ink 64">
                  <a:extLst>
                    <a:ext uri="{FF2B5EF4-FFF2-40B4-BE49-F238E27FC236}">
                      <a16:creationId xmlns:a16="http://schemas.microsoft.com/office/drawing/2014/main" id="{EF7290F2-D11A-A501-B20A-2952B3E49AF6}"/>
                    </a:ext>
                  </a:extLst>
                </p14:cNvPr>
                <p14:cNvContentPartPr/>
                <p14:nvPr/>
              </p14:nvContentPartPr>
              <p14:xfrm>
                <a:off x="6014215" y="4950055"/>
                <a:ext cx="104760" cy="102600"/>
              </p14:xfrm>
            </p:contentPart>
          </mc:Choice>
          <mc:Fallback>
            <p:pic>
              <p:nvPicPr>
                <p:cNvPr id="65" name="Ink 64">
                  <a:extLst>
                    <a:ext uri="{FF2B5EF4-FFF2-40B4-BE49-F238E27FC236}">
                      <a16:creationId xmlns:a16="http://schemas.microsoft.com/office/drawing/2014/main" id="{EF7290F2-D11A-A501-B20A-2952B3E49AF6}"/>
                    </a:ext>
                  </a:extLst>
                </p:cNvPr>
                <p:cNvPicPr/>
                <p:nvPr/>
              </p:nvPicPr>
              <p:blipFill>
                <a:blip r:embed="rId101"/>
                <a:stretch>
                  <a:fillRect/>
                </a:stretch>
              </p:blipFill>
              <p:spPr>
                <a:xfrm>
                  <a:off x="6005575" y="4941055"/>
                  <a:ext cx="12240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88" name="Ink 87">
                  <a:extLst>
                    <a:ext uri="{FF2B5EF4-FFF2-40B4-BE49-F238E27FC236}">
                      <a16:creationId xmlns:a16="http://schemas.microsoft.com/office/drawing/2014/main" id="{42838628-7927-7385-41DA-D5AE905C91F0}"/>
                    </a:ext>
                  </a:extLst>
                </p14:cNvPr>
                <p14:cNvContentPartPr/>
                <p14:nvPr/>
              </p14:nvContentPartPr>
              <p14:xfrm>
                <a:off x="6290335" y="4789495"/>
                <a:ext cx="163800" cy="153000"/>
              </p14:xfrm>
            </p:contentPart>
          </mc:Choice>
          <mc:Fallback>
            <p:pic>
              <p:nvPicPr>
                <p:cNvPr id="88" name="Ink 87">
                  <a:extLst>
                    <a:ext uri="{FF2B5EF4-FFF2-40B4-BE49-F238E27FC236}">
                      <a16:creationId xmlns:a16="http://schemas.microsoft.com/office/drawing/2014/main" id="{42838628-7927-7385-41DA-D5AE905C91F0}"/>
                    </a:ext>
                  </a:extLst>
                </p:cNvPr>
                <p:cNvPicPr/>
                <p:nvPr/>
              </p:nvPicPr>
              <p:blipFill>
                <a:blip r:embed="rId103"/>
                <a:stretch>
                  <a:fillRect/>
                </a:stretch>
              </p:blipFill>
              <p:spPr>
                <a:xfrm>
                  <a:off x="6281335" y="4780855"/>
                  <a:ext cx="181440" cy="170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4">
            <p14:nvContentPartPr>
              <p14:cNvPr id="90" name="Ink 89">
                <a:extLst>
                  <a:ext uri="{FF2B5EF4-FFF2-40B4-BE49-F238E27FC236}">
                    <a16:creationId xmlns:a16="http://schemas.microsoft.com/office/drawing/2014/main" id="{7BDA8C63-CC9D-77C9-AEF6-5296A3BC5665}"/>
                  </a:ext>
                </a:extLst>
              </p14:cNvPr>
              <p14:cNvContentPartPr/>
              <p14:nvPr/>
            </p14:nvContentPartPr>
            <p14:xfrm>
              <a:off x="6407335" y="3241135"/>
              <a:ext cx="166680" cy="172800"/>
            </p14:xfrm>
          </p:contentPart>
        </mc:Choice>
        <mc:Fallback>
          <p:pic>
            <p:nvPicPr>
              <p:cNvPr id="90" name="Ink 89">
                <a:extLst>
                  <a:ext uri="{FF2B5EF4-FFF2-40B4-BE49-F238E27FC236}">
                    <a16:creationId xmlns:a16="http://schemas.microsoft.com/office/drawing/2014/main" id="{7BDA8C63-CC9D-77C9-AEF6-5296A3BC5665}"/>
                  </a:ext>
                </a:extLst>
              </p:cNvPr>
              <p:cNvPicPr/>
              <p:nvPr/>
            </p:nvPicPr>
            <p:blipFill>
              <a:blip r:embed="rId105"/>
              <a:stretch>
                <a:fillRect/>
              </a:stretch>
            </p:blipFill>
            <p:spPr>
              <a:xfrm>
                <a:off x="6398695" y="3232495"/>
                <a:ext cx="184320" cy="190440"/>
              </a:xfrm>
              <a:prstGeom prst="rect">
                <a:avLst/>
              </a:prstGeom>
            </p:spPr>
          </p:pic>
        </mc:Fallback>
      </mc:AlternateContent>
    </p:spTree>
    <p:extLst>
      <p:ext uri="{BB962C8B-B14F-4D97-AF65-F5344CB8AC3E}">
        <p14:creationId xmlns:p14="http://schemas.microsoft.com/office/powerpoint/2010/main" val="320996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ecture.png">
            <a:extLst>
              <a:ext uri="{FF2B5EF4-FFF2-40B4-BE49-F238E27FC236}">
                <a16:creationId xmlns:a16="http://schemas.microsoft.com/office/drawing/2014/main" id="{FF0C66AE-6C8A-4203-80C4-2542789B6FEC}"/>
              </a:ext>
            </a:extLst>
          </p:cNvPr>
          <p:cNvPicPr/>
          <p:nvPr/>
        </p:nvPicPr>
        <p:blipFill rotWithShape="1">
          <a:blip r:embed="rId2" cstate="print"/>
          <a:srcRect t="69878"/>
          <a:stretch/>
        </p:blipFill>
        <p:spPr>
          <a:xfrm>
            <a:off x="65590" y="5181599"/>
            <a:ext cx="10265881" cy="950797"/>
          </a:xfrm>
          <a:prstGeom prst="rect">
            <a:avLst/>
          </a:prstGeom>
        </p:spPr>
      </p:pic>
      <p:sp>
        <p:nvSpPr>
          <p:cNvPr id="2" name="TextBox 1">
            <a:extLst>
              <a:ext uri="{FF2B5EF4-FFF2-40B4-BE49-F238E27FC236}">
                <a16:creationId xmlns:a16="http://schemas.microsoft.com/office/drawing/2014/main" id="{0A14F03C-A302-41BF-9163-A33E4C9C46E4}"/>
              </a:ext>
            </a:extLst>
          </p:cNvPr>
          <p:cNvSpPr txBox="1"/>
          <p:nvPr/>
        </p:nvSpPr>
        <p:spPr>
          <a:xfrm>
            <a:off x="152400" y="4577114"/>
            <a:ext cx="11887001" cy="646331"/>
          </a:xfrm>
          <a:prstGeom prst="rect">
            <a:avLst/>
          </a:prstGeom>
          <a:noFill/>
        </p:spPr>
        <p:txBody>
          <a:bodyPr wrap="square" rtlCol="0">
            <a:spAutoFit/>
          </a:bodyPr>
          <a:lstStyle/>
          <a:p>
            <a:pPr marL="466476" indent="-285750" defTabSz="727895">
              <a:buFont typeface="Arial" panose="020B0604020202020204" pitchFamily="34" charset="0"/>
              <a:buChar char="•"/>
            </a:pPr>
            <a:r>
              <a:rPr lang="en-US" sz="1800" dirty="0">
                <a:solidFill>
                  <a:prstClr val="black"/>
                </a:solidFill>
              </a:rPr>
              <a:t>Can you explain how the colored peaks are generated by random termination using </a:t>
            </a:r>
            <a:r>
              <a:rPr lang="en-US" sz="1800" dirty="0" err="1">
                <a:solidFill>
                  <a:prstClr val="black"/>
                </a:solidFill>
              </a:rPr>
              <a:t>dideoxybases</a:t>
            </a:r>
            <a:r>
              <a:rPr lang="en-US" sz="1800" dirty="0">
                <a:solidFill>
                  <a:prstClr val="black"/>
                </a:solidFill>
              </a:rPr>
              <a:t> in Sanger Sequencing?</a:t>
            </a:r>
          </a:p>
          <a:p>
            <a:pPr marL="466476" indent="-285750" defTabSz="727895">
              <a:buFont typeface="Arial" panose="020B0604020202020204" pitchFamily="34" charset="0"/>
              <a:buChar char="•"/>
            </a:pPr>
            <a:r>
              <a:rPr lang="en-US" sz="1800" dirty="0">
                <a:solidFill>
                  <a:prstClr val="black"/>
                </a:solidFill>
              </a:rPr>
              <a:t>Can you compare and contrast major features of Sanger and Next-Gen Sequencing?</a:t>
            </a:r>
          </a:p>
        </p:txBody>
      </p:sp>
      <p:sp>
        <p:nvSpPr>
          <p:cNvPr id="3" name="TextBox 2">
            <a:extLst>
              <a:ext uri="{FF2B5EF4-FFF2-40B4-BE49-F238E27FC236}">
                <a16:creationId xmlns:a16="http://schemas.microsoft.com/office/drawing/2014/main" id="{31D695D1-18CE-4B0D-861B-AB5622B9B011}"/>
              </a:ext>
            </a:extLst>
          </p:cNvPr>
          <p:cNvSpPr txBox="1"/>
          <p:nvPr/>
        </p:nvSpPr>
        <p:spPr>
          <a:xfrm>
            <a:off x="0" y="4274281"/>
            <a:ext cx="1940987" cy="369332"/>
          </a:xfrm>
          <a:prstGeom prst="rect">
            <a:avLst/>
          </a:prstGeom>
          <a:noFill/>
        </p:spPr>
        <p:txBody>
          <a:bodyPr wrap="square" rtlCol="0">
            <a:spAutoFit/>
          </a:bodyPr>
          <a:lstStyle/>
          <a:p>
            <a:pPr defTabSz="727895"/>
            <a:r>
              <a:rPr lang="en-US" sz="1800" b="1" dirty="0">
                <a:solidFill>
                  <a:srgbClr val="C00000"/>
                </a:solidFill>
                <a:latin typeface="Calibri"/>
              </a:rPr>
              <a:t>Expectations:</a:t>
            </a:r>
          </a:p>
        </p:txBody>
      </p:sp>
      <p:sp>
        <p:nvSpPr>
          <p:cNvPr id="4" name="TextBox 3">
            <a:extLst>
              <a:ext uri="{FF2B5EF4-FFF2-40B4-BE49-F238E27FC236}">
                <a16:creationId xmlns:a16="http://schemas.microsoft.com/office/drawing/2014/main" id="{9D7B0922-3490-4B4F-B70B-CF25DF881095}"/>
              </a:ext>
            </a:extLst>
          </p:cNvPr>
          <p:cNvSpPr txBox="1"/>
          <p:nvPr/>
        </p:nvSpPr>
        <p:spPr>
          <a:xfrm>
            <a:off x="3214117" y="-22712"/>
            <a:ext cx="5763565" cy="523220"/>
          </a:xfrm>
          <a:prstGeom prst="rect">
            <a:avLst/>
          </a:prstGeom>
          <a:noFill/>
        </p:spPr>
        <p:txBody>
          <a:bodyPr wrap="none" rtlCol="0">
            <a:spAutoFit/>
          </a:bodyPr>
          <a:lstStyle/>
          <a:p>
            <a:pPr defTabSz="727895"/>
            <a:r>
              <a:rPr lang="en-US" sz="2800" dirty="0">
                <a:solidFill>
                  <a:prstClr val="black"/>
                </a:solidFill>
                <a:latin typeface="Calibri"/>
              </a:rPr>
              <a:t>Sequencing Summary &amp; Expectations</a:t>
            </a:r>
          </a:p>
        </p:txBody>
      </p:sp>
      <p:sp>
        <p:nvSpPr>
          <p:cNvPr id="5" name="Rectangle 3">
            <a:extLst>
              <a:ext uri="{FF2B5EF4-FFF2-40B4-BE49-F238E27FC236}">
                <a16:creationId xmlns:a16="http://schemas.microsoft.com/office/drawing/2014/main" id="{0B801141-BC58-4097-866E-89F416F7DD94}"/>
              </a:ext>
            </a:extLst>
          </p:cNvPr>
          <p:cNvSpPr txBox="1">
            <a:spLocks noChangeArrowheads="1"/>
          </p:cNvSpPr>
          <p:nvPr/>
        </p:nvSpPr>
        <p:spPr bwMode="auto">
          <a:xfrm>
            <a:off x="152400" y="361672"/>
            <a:ext cx="11963400" cy="308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indent="0" defTabSz="727895" eaLnBrk="1" hangingPunct="1">
              <a:spcBef>
                <a:spcPts val="0"/>
              </a:spcBef>
              <a:buNone/>
            </a:pPr>
            <a:r>
              <a:rPr lang="en-US" altLang="en-US" sz="1800" b="1" dirty="0">
                <a:solidFill>
                  <a:prstClr val="black"/>
                </a:solidFill>
                <a:latin typeface="+mn-lt"/>
                <a:cs typeface="Arial" charset="0"/>
              </a:rPr>
              <a:t>Sanger Sequencing:</a:t>
            </a:r>
          </a:p>
          <a:p>
            <a:pPr marL="272961" indent="-272961" defTabSz="727895" eaLnBrk="1" hangingPunct="1">
              <a:spcBef>
                <a:spcPts val="0"/>
              </a:spcBef>
            </a:pPr>
            <a:r>
              <a:rPr lang="en-US" altLang="en-US" sz="1800" dirty="0">
                <a:solidFill>
                  <a:prstClr val="black"/>
                </a:solidFill>
                <a:latin typeface="+mn-lt"/>
                <a:cs typeface="Arial" charset="0"/>
              </a:rPr>
              <a:t>Gives the sequence that is complementary to the template strand = “top” strand, same strand at the primer.</a:t>
            </a:r>
          </a:p>
          <a:p>
            <a:pPr marL="272961" indent="-272961" defTabSz="727895" eaLnBrk="1" hangingPunct="1">
              <a:spcBef>
                <a:spcPts val="0"/>
              </a:spcBef>
            </a:pPr>
            <a:r>
              <a:rPr lang="en-US" altLang="en-US" sz="1800" dirty="0">
                <a:solidFill>
                  <a:prstClr val="black"/>
                </a:solidFill>
                <a:latin typeface="+mn-lt"/>
                <a:cs typeface="Arial" charset="0"/>
              </a:rPr>
              <a:t>The start of the sequencing information is defined by a primer that anneals to the template (therefore some of the sequence has to be known, how this is done will be described later)</a:t>
            </a:r>
          </a:p>
          <a:p>
            <a:pPr marL="272961" indent="-272961" defTabSz="727895" eaLnBrk="1" hangingPunct="1">
              <a:spcBef>
                <a:spcPts val="0"/>
              </a:spcBef>
            </a:pPr>
            <a:r>
              <a:rPr lang="en-US" altLang="en-US" sz="1800" dirty="0">
                <a:solidFill>
                  <a:srgbClr val="000000"/>
                </a:solidFill>
                <a:latin typeface="+mn-lt"/>
                <a:cs typeface="Arial" charset="0"/>
              </a:rPr>
              <a:t>Dideoxy sequencing is carried out by adding both </a:t>
            </a:r>
            <a:r>
              <a:rPr lang="en-US" altLang="en-US" sz="1800" dirty="0" err="1">
                <a:solidFill>
                  <a:srgbClr val="000000"/>
                </a:solidFill>
                <a:latin typeface="+mn-lt"/>
                <a:cs typeface="Arial" charset="0"/>
              </a:rPr>
              <a:t>dideoxynucleotide</a:t>
            </a:r>
            <a:r>
              <a:rPr lang="en-US" altLang="en-US" sz="1800" dirty="0">
                <a:solidFill>
                  <a:srgbClr val="000000"/>
                </a:solidFill>
                <a:latin typeface="+mn-lt"/>
                <a:cs typeface="Arial" charset="0"/>
              </a:rPr>
              <a:t> triphosphates (</a:t>
            </a:r>
            <a:r>
              <a:rPr lang="en-US" altLang="en-US" sz="1800" dirty="0" err="1">
                <a:solidFill>
                  <a:srgbClr val="000000"/>
                </a:solidFill>
                <a:latin typeface="+mn-lt"/>
                <a:cs typeface="Arial" charset="0"/>
              </a:rPr>
              <a:t>ddNTPs</a:t>
            </a:r>
            <a:r>
              <a:rPr lang="en-US" altLang="en-US" sz="1800" dirty="0">
                <a:solidFill>
                  <a:srgbClr val="000000"/>
                </a:solidFill>
                <a:latin typeface="+mn-lt"/>
                <a:cs typeface="Arial" charset="0"/>
              </a:rPr>
              <a:t>) and deoxyribonucleotide triphosphates (dNTPs) to the synthesis reactions, at a ratio of 1:100.  Most growing chains do not terminate.</a:t>
            </a:r>
          </a:p>
          <a:p>
            <a:pPr marL="272961" indent="-272961" defTabSz="727895" eaLnBrk="1" hangingPunct="1">
              <a:spcBef>
                <a:spcPts val="0"/>
              </a:spcBef>
            </a:pPr>
            <a:r>
              <a:rPr lang="en-US" altLang="en-US" sz="1800" dirty="0" err="1">
                <a:solidFill>
                  <a:srgbClr val="000000"/>
                </a:solidFill>
                <a:latin typeface="+mn-lt"/>
                <a:cs typeface="Arial" charset="0"/>
              </a:rPr>
              <a:t>ddNTPs</a:t>
            </a:r>
            <a:r>
              <a:rPr lang="en-US" altLang="en-US" sz="1800" dirty="0">
                <a:solidFill>
                  <a:srgbClr val="000000"/>
                </a:solidFill>
                <a:latin typeface="+mn-lt"/>
                <a:cs typeface="Arial" charset="0"/>
              </a:rPr>
              <a:t> are identical to dNTPs except that they lack the 3' hydroxyl group. Because of the missing 3’-OH, DNA polymerization stops once one </a:t>
            </a:r>
            <a:r>
              <a:rPr lang="en-US" altLang="en-US" sz="1800" dirty="0" err="1">
                <a:solidFill>
                  <a:srgbClr val="000000"/>
                </a:solidFill>
                <a:latin typeface="+mn-lt"/>
                <a:cs typeface="Arial" charset="0"/>
              </a:rPr>
              <a:t>ddNTP</a:t>
            </a:r>
            <a:r>
              <a:rPr lang="en-US" altLang="en-US" sz="1800" dirty="0">
                <a:solidFill>
                  <a:srgbClr val="000000"/>
                </a:solidFill>
                <a:latin typeface="+mn-lt"/>
                <a:cs typeface="Arial" charset="0"/>
              </a:rPr>
              <a:t> is added to a growing strand.</a:t>
            </a:r>
          </a:p>
          <a:p>
            <a:pPr marL="272961" indent="-272961" defTabSz="727895" eaLnBrk="1" hangingPunct="1">
              <a:spcBef>
                <a:spcPts val="0"/>
              </a:spcBef>
            </a:pPr>
            <a:r>
              <a:rPr lang="en-US" altLang="en-US" sz="1800" dirty="0">
                <a:solidFill>
                  <a:srgbClr val="000000"/>
                </a:solidFill>
                <a:latin typeface="+mn-lt"/>
                <a:cs typeface="Arial" charset="0"/>
              </a:rPr>
              <a:t>The type of the added base is determined by “color coding” each base.</a:t>
            </a:r>
          </a:p>
          <a:p>
            <a:pPr marL="272961" indent="-272961" defTabSz="727895" eaLnBrk="1" hangingPunct="1">
              <a:spcBef>
                <a:spcPts val="0"/>
              </a:spcBef>
            </a:pPr>
            <a:r>
              <a:rPr lang="en-US" altLang="en-US" sz="1800" dirty="0">
                <a:solidFill>
                  <a:srgbClr val="000000"/>
                </a:solidFill>
                <a:latin typeface="+mn-lt"/>
                <a:cs typeface="Arial" charset="0"/>
              </a:rPr>
              <a:t>The location of added bases is determined by measuring the size of the DNA fragment that was terminated by the </a:t>
            </a:r>
            <a:r>
              <a:rPr lang="en-US" altLang="en-US" sz="1800" dirty="0" err="1">
                <a:solidFill>
                  <a:srgbClr val="000000"/>
                </a:solidFill>
                <a:latin typeface="+mn-lt"/>
                <a:cs typeface="Arial" charset="0"/>
              </a:rPr>
              <a:t>ddNTP</a:t>
            </a:r>
            <a:r>
              <a:rPr lang="en-US" altLang="en-US" sz="1800" dirty="0">
                <a:solidFill>
                  <a:srgbClr val="000000"/>
                </a:solidFill>
                <a:latin typeface="+mn-lt"/>
                <a:cs typeface="Arial" charset="0"/>
              </a:rPr>
              <a:t>.</a:t>
            </a:r>
          </a:p>
          <a:p>
            <a:pPr marL="272961" indent="-272961" defTabSz="727895" eaLnBrk="1" hangingPunct="1">
              <a:spcBef>
                <a:spcPts val="0"/>
              </a:spcBef>
            </a:pPr>
            <a:r>
              <a:rPr lang="en-US" altLang="en-US" sz="1800" dirty="0">
                <a:solidFill>
                  <a:srgbClr val="000000"/>
                </a:solidFill>
                <a:latin typeface="+mn-lt"/>
                <a:cs typeface="Arial" charset="0"/>
              </a:rPr>
              <a:t>It is possible to sequence approximately 1000 bases by this method.</a:t>
            </a:r>
            <a:endParaRPr lang="en-US" altLang="en-US" dirty="0">
              <a:solidFill>
                <a:prstClr val="black"/>
              </a:solidFill>
              <a:latin typeface="+mn-lt"/>
              <a:cs typeface="Arial" charset="0"/>
            </a:endParaRPr>
          </a:p>
        </p:txBody>
      </p:sp>
      <p:pic>
        <p:nvPicPr>
          <p:cNvPr id="7" name="Picture 6">
            <a:extLst>
              <a:ext uri="{FF2B5EF4-FFF2-40B4-BE49-F238E27FC236}">
                <a16:creationId xmlns:a16="http://schemas.microsoft.com/office/drawing/2014/main" id="{3F1AF08B-5280-4367-8029-570951D62D75}"/>
              </a:ext>
            </a:extLst>
          </p:cNvPr>
          <p:cNvPicPr>
            <a:picLocks noChangeAspect="1"/>
          </p:cNvPicPr>
          <p:nvPr/>
        </p:nvPicPr>
        <p:blipFill rotWithShape="1">
          <a:blip r:embed="rId3"/>
          <a:srcRect l="33364" r="45248" b="80110"/>
          <a:stretch/>
        </p:blipFill>
        <p:spPr>
          <a:xfrm>
            <a:off x="10499460" y="5319172"/>
            <a:ext cx="1612773" cy="697891"/>
          </a:xfrm>
          <a:prstGeom prst="rect">
            <a:avLst/>
          </a:prstGeom>
        </p:spPr>
      </p:pic>
      <p:sp>
        <p:nvSpPr>
          <p:cNvPr id="9" name="TextBox 8">
            <a:extLst>
              <a:ext uri="{FF2B5EF4-FFF2-40B4-BE49-F238E27FC236}">
                <a16:creationId xmlns:a16="http://schemas.microsoft.com/office/drawing/2014/main" id="{7116F933-9E71-4357-BEB2-59AAF7A83C15}"/>
              </a:ext>
            </a:extLst>
          </p:cNvPr>
          <p:cNvSpPr txBox="1"/>
          <p:nvPr/>
        </p:nvSpPr>
        <p:spPr>
          <a:xfrm>
            <a:off x="609600" y="6019385"/>
            <a:ext cx="8699818" cy="358560"/>
          </a:xfrm>
          <a:prstGeom prst="rect">
            <a:avLst/>
          </a:prstGeom>
          <a:noFill/>
        </p:spPr>
        <p:txBody>
          <a:bodyPr wrap="none" rtlCol="0">
            <a:spAutoFit/>
          </a:bodyPr>
          <a:lstStyle/>
          <a:p>
            <a:pPr defTabSz="727895"/>
            <a:r>
              <a:rPr lang="en-US" sz="1730" cap="all" dirty="0" err="1">
                <a:solidFill>
                  <a:prstClr val="black"/>
                </a:solidFill>
                <a:latin typeface="Courier New" panose="02070309020205020404" pitchFamily="49" charset="0"/>
                <a:cs typeface="Courier New" panose="02070309020205020404" pitchFamily="49" charset="0"/>
              </a:rPr>
              <a:t>gcagatgatacagtattagaagaaatgaGtttgccaggaaGatggaaaccaaaaatgata</a:t>
            </a:r>
            <a:r>
              <a:rPr lang="en-US" sz="1730" cap="all" dirty="0">
                <a:solidFill>
                  <a:prstClr val="black"/>
                </a:solidFill>
                <a:latin typeface="Courier New" panose="02070309020205020404" pitchFamily="49" charset="0"/>
                <a:cs typeface="Courier New" panose="02070309020205020404" pitchFamily="49" charset="0"/>
              </a:rPr>
              <a:t>....</a:t>
            </a:r>
            <a:endParaRPr lang="en-US" sz="1730" dirty="0">
              <a:solidFill>
                <a:prstClr val="black"/>
              </a:solidFill>
              <a:latin typeface="Courier New" panose="02070309020205020404" pitchFamily="49" charset="0"/>
              <a:cs typeface="Courier New" panose="02070309020205020404" pitchFamily="49" charset="0"/>
            </a:endParaRP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D04F365D-1D1D-48A7-8B37-C70E4A8E49CD}"/>
                  </a:ext>
                </a:extLst>
              </p14:cNvPr>
              <p14:cNvContentPartPr/>
              <p14:nvPr/>
            </p14:nvContentPartPr>
            <p14:xfrm>
              <a:off x="5434195" y="2422613"/>
              <a:ext cx="14304" cy="8323"/>
            </p14:xfrm>
          </p:contentPart>
        </mc:Choice>
        <mc:Fallback xmlns="">
          <p:pic>
            <p:nvPicPr>
              <p:cNvPr id="15" name="Ink 14">
                <a:extLst>
                  <a:ext uri="{FF2B5EF4-FFF2-40B4-BE49-F238E27FC236}">
                    <a16:creationId xmlns:a16="http://schemas.microsoft.com/office/drawing/2014/main" id="{D04F365D-1D1D-48A7-8B37-C70E4A8E49CD}"/>
                  </a:ext>
                </a:extLst>
              </p:cNvPr>
              <p:cNvPicPr/>
              <p:nvPr/>
            </p:nvPicPr>
            <p:blipFill>
              <a:blip r:embed="rId5"/>
              <a:stretch>
                <a:fillRect/>
              </a:stretch>
            </p:blipFill>
            <p:spPr>
              <a:xfrm>
                <a:off x="5425255" y="2413943"/>
                <a:ext cx="31826" cy="25316"/>
              </a:xfrm>
              <a:prstGeom prst="rect">
                <a:avLst/>
              </a:prstGeom>
            </p:spPr>
          </p:pic>
        </mc:Fallback>
      </mc:AlternateContent>
      <p:sp>
        <p:nvSpPr>
          <p:cNvPr id="12" name="TextBox 11">
            <a:extLst>
              <a:ext uri="{FF2B5EF4-FFF2-40B4-BE49-F238E27FC236}">
                <a16:creationId xmlns:a16="http://schemas.microsoft.com/office/drawing/2014/main" id="{01B874FE-3B93-226D-D3DC-DAEC02D1426E}"/>
              </a:ext>
            </a:extLst>
          </p:cNvPr>
          <p:cNvSpPr txBox="1"/>
          <p:nvPr/>
        </p:nvSpPr>
        <p:spPr>
          <a:xfrm>
            <a:off x="152400" y="3426690"/>
            <a:ext cx="5839740" cy="923330"/>
          </a:xfrm>
          <a:prstGeom prst="rect">
            <a:avLst/>
          </a:prstGeom>
          <a:noFill/>
        </p:spPr>
        <p:txBody>
          <a:bodyPr wrap="none" rtlCol="0">
            <a:spAutoFit/>
          </a:bodyPr>
          <a:lstStyle/>
          <a:p>
            <a:r>
              <a:rPr lang="en-US" sz="1800" b="1" dirty="0"/>
              <a:t>Next Gen-Sequencing:</a:t>
            </a:r>
          </a:p>
          <a:p>
            <a:pPr marL="285750" indent="-285750">
              <a:buFont typeface="Arial" panose="020B0604020202020204" pitchFamily="34" charset="0"/>
              <a:buChar char="•"/>
            </a:pPr>
            <a:r>
              <a:rPr lang="en-US" sz="1800" dirty="0"/>
              <a:t>Simultaneous sequencing of a large number of fragments</a:t>
            </a:r>
          </a:p>
          <a:p>
            <a:pPr marL="285750" indent="-285750">
              <a:buFont typeface="Arial" panose="020B0604020202020204" pitchFamily="34" charset="0"/>
              <a:buChar char="•"/>
            </a:pPr>
            <a:r>
              <a:rPr lang="en-US" sz="1800" dirty="0"/>
              <a:t>Shorter “reads” 100 versus 1000 bases/template</a:t>
            </a:r>
          </a:p>
        </p:txBody>
      </p:sp>
      <p:sp>
        <p:nvSpPr>
          <p:cNvPr id="8" name="Date Placeholder 7">
            <a:extLst>
              <a:ext uri="{FF2B5EF4-FFF2-40B4-BE49-F238E27FC236}">
                <a16:creationId xmlns:a16="http://schemas.microsoft.com/office/drawing/2014/main" id="{89ED10CB-D3B8-5FE8-ADD5-BC4A72EA9204}"/>
              </a:ext>
            </a:extLst>
          </p:cNvPr>
          <p:cNvSpPr>
            <a:spLocks noGrp="1"/>
          </p:cNvSpPr>
          <p:nvPr>
            <p:ph type="dt" sz="half" idx="10"/>
          </p:nvPr>
        </p:nvSpPr>
        <p:spPr/>
        <p:txBody>
          <a:bodyPr/>
          <a:lstStyle/>
          <a:p>
            <a:fld id="{E3E807CC-4523-4D36-A6A0-329183F476BF}" type="datetime1">
              <a:rPr lang="en-US" smtClean="0"/>
              <a:t>8/26/2023</a:t>
            </a:fld>
            <a:endParaRPr lang="en-US"/>
          </a:p>
        </p:txBody>
      </p:sp>
      <p:sp>
        <p:nvSpPr>
          <p:cNvPr id="10" name="Footer Placeholder 9">
            <a:extLst>
              <a:ext uri="{FF2B5EF4-FFF2-40B4-BE49-F238E27FC236}">
                <a16:creationId xmlns:a16="http://schemas.microsoft.com/office/drawing/2014/main" id="{D4F4EFC8-7CD8-C8A9-EDF8-E2E3EEFAA5F1}"/>
              </a:ext>
            </a:extLst>
          </p:cNvPr>
          <p:cNvSpPr>
            <a:spLocks noGrp="1"/>
          </p:cNvSpPr>
          <p:nvPr>
            <p:ph type="ftr" sz="quarter" idx="11"/>
          </p:nvPr>
        </p:nvSpPr>
        <p:spPr/>
        <p:txBody>
          <a:bodyPr/>
          <a:lstStyle/>
          <a:p>
            <a:r>
              <a:rPr lang="en-US"/>
              <a:t>D &amp; D - Lec 3 - Fall 2023</a:t>
            </a:r>
          </a:p>
        </p:txBody>
      </p:sp>
      <p:sp>
        <p:nvSpPr>
          <p:cNvPr id="11" name="Slide Number Placeholder 10">
            <a:extLst>
              <a:ext uri="{FF2B5EF4-FFF2-40B4-BE49-F238E27FC236}">
                <a16:creationId xmlns:a16="http://schemas.microsoft.com/office/drawing/2014/main" id="{12DCE045-94B4-EFA2-EC20-359440931842}"/>
              </a:ext>
            </a:extLst>
          </p:cNvPr>
          <p:cNvSpPr>
            <a:spLocks noGrp="1"/>
          </p:cNvSpPr>
          <p:nvPr>
            <p:ph type="sldNum" sz="quarter" idx="12"/>
          </p:nvPr>
        </p:nvSpPr>
        <p:spPr/>
        <p:txBody>
          <a:bodyPr/>
          <a:lstStyle/>
          <a:p>
            <a:fld id="{DC3BB032-4020-48F4-953B-341806DC4A2B}" type="slidenum">
              <a:rPr lang="en-US" smtClean="0"/>
              <a:t>13</a:t>
            </a:fld>
            <a:endParaRPr lang="en-US"/>
          </a:p>
        </p:txBody>
      </p:sp>
    </p:spTree>
    <p:extLst>
      <p:ext uri="{BB962C8B-B14F-4D97-AF65-F5344CB8AC3E}">
        <p14:creationId xmlns:p14="http://schemas.microsoft.com/office/powerpoint/2010/main" val="1855383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962400" y="120144"/>
            <a:ext cx="4910137" cy="331788"/>
          </a:xfrm>
        </p:spPr>
        <p:txBody>
          <a:bodyPr>
            <a:noAutofit/>
          </a:bodyPr>
          <a:lstStyle/>
          <a:p>
            <a:r>
              <a:rPr lang="en-US" sz="2800" dirty="0"/>
              <a:t>Polymerase Chain Reaction -PCR</a:t>
            </a:r>
          </a:p>
        </p:txBody>
      </p:sp>
      <p:sp>
        <p:nvSpPr>
          <p:cNvPr id="5" name="Content Placeholder 4"/>
          <p:cNvSpPr>
            <a:spLocks noGrp="1"/>
          </p:cNvSpPr>
          <p:nvPr>
            <p:ph sz="half" idx="4294967295"/>
          </p:nvPr>
        </p:nvSpPr>
        <p:spPr>
          <a:xfrm>
            <a:off x="0" y="693738"/>
            <a:ext cx="5002213" cy="3602037"/>
          </a:xfrm>
        </p:spPr>
        <p:txBody>
          <a:bodyPr>
            <a:noAutofit/>
          </a:bodyPr>
          <a:lstStyle/>
          <a:p>
            <a:r>
              <a:rPr lang="en-US" sz="1800" dirty="0"/>
              <a:t>In 1983, </a:t>
            </a:r>
            <a:r>
              <a:rPr lang="en-US" sz="1800" dirty="0" err="1"/>
              <a:t>Kary</a:t>
            </a:r>
            <a:r>
              <a:rPr lang="en-US" sz="1800" dirty="0"/>
              <a:t> Mullis developed the molecular biology technique that has since revolutionized genetic research, earning him the Nobel Prize in 1993.</a:t>
            </a:r>
          </a:p>
          <a:p>
            <a:r>
              <a:rPr lang="en-US" sz="1800" dirty="0"/>
              <a:t>PCR had an impact on four main areas of biotechnology: gene mapping, cloning, DNA sequencing, and gene detection (e.g. coronavirus).</a:t>
            </a:r>
          </a:p>
          <a:p>
            <a:r>
              <a:rPr lang="en-US" sz="1800" dirty="0"/>
              <a:t>PCR is now used as a medical diagnostic tool to detect specific mutations that may cause genetic disease, in criminal investigations and courts of law to identify suspects on a molecular level, and in the sequencing of the human genome.</a:t>
            </a:r>
          </a:p>
        </p:txBody>
      </p:sp>
      <p:pic>
        <p:nvPicPr>
          <p:cNvPr id="7"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705600" y="1094041"/>
            <a:ext cx="2911475" cy="3043238"/>
          </a:xfrm>
        </p:spPr>
      </p:pic>
      <p:sp>
        <p:nvSpPr>
          <p:cNvPr id="8" name="TextBox 7">
            <a:extLst>
              <a:ext uri="{FF2B5EF4-FFF2-40B4-BE49-F238E27FC236}">
                <a16:creationId xmlns:a16="http://schemas.microsoft.com/office/drawing/2014/main" id="{55EB99EC-4FA1-4DD7-88C8-0EDF278EA5E7}"/>
              </a:ext>
            </a:extLst>
          </p:cNvPr>
          <p:cNvSpPr txBox="1"/>
          <p:nvPr/>
        </p:nvSpPr>
        <p:spPr>
          <a:xfrm>
            <a:off x="457200" y="4779388"/>
            <a:ext cx="7940752" cy="1200329"/>
          </a:xfrm>
          <a:prstGeom prst="rect">
            <a:avLst/>
          </a:prstGeom>
          <a:noFill/>
        </p:spPr>
        <p:txBody>
          <a:bodyPr wrap="square" rtlCol="0">
            <a:spAutoFit/>
          </a:bodyPr>
          <a:lstStyle/>
          <a:p>
            <a:r>
              <a:rPr lang="en-US" dirty="0">
                <a:solidFill>
                  <a:srgbClr val="C00000"/>
                </a:solidFill>
              </a:rPr>
              <a:t>Expectations:</a:t>
            </a:r>
          </a:p>
          <a:p>
            <a:pPr marL="456214" indent="-272961">
              <a:buAutoNum type="arabicPeriod"/>
            </a:pPr>
            <a:r>
              <a:rPr lang="en-US" dirty="0"/>
              <a:t>Be able to explain how PCR works to amplify a segment of DNA.</a:t>
            </a:r>
          </a:p>
          <a:p>
            <a:pPr marL="456214" indent="-272961">
              <a:buAutoNum type="arabicPeriod"/>
            </a:pPr>
            <a:r>
              <a:rPr lang="en-US" dirty="0"/>
              <a:t>Be able to give the left and right primers.</a:t>
            </a:r>
          </a:p>
          <a:p>
            <a:pPr marL="456214" indent="-272961">
              <a:buAutoNum type="arabicPeriod"/>
            </a:pPr>
            <a:r>
              <a:rPr lang="en-US" dirty="0"/>
              <a:t>Apply PCR approaches to determine genotype and detection of viruses.</a:t>
            </a:r>
          </a:p>
        </p:txBody>
      </p:sp>
      <p:sp>
        <p:nvSpPr>
          <p:cNvPr id="9" name="Date Placeholder 8">
            <a:extLst>
              <a:ext uri="{FF2B5EF4-FFF2-40B4-BE49-F238E27FC236}">
                <a16:creationId xmlns:a16="http://schemas.microsoft.com/office/drawing/2014/main" id="{5FA92824-A371-0A5E-C908-9AAF01621405}"/>
              </a:ext>
            </a:extLst>
          </p:cNvPr>
          <p:cNvSpPr>
            <a:spLocks noGrp="1"/>
          </p:cNvSpPr>
          <p:nvPr>
            <p:ph type="dt" sz="half" idx="10"/>
          </p:nvPr>
        </p:nvSpPr>
        <p:spPr/>
        <p:txBody>
          <a:bodyPr/>
          <a:lstStyle/>
          <a:p>
            <a:fld id="{39B9EEE3-B736-4273-81EE-A5E78A996FF4}" type="datetime1">
              <a:rPr lang="en-US" smtClean="0"/>
              <a:t>8/26/2023</a:t>
            </a:fld>
            <a:endParaRPr lang="en-US"/>
          </a:p>
        </p:txBody>
      </p:sp>
      <p:sp>
        <p:nvSpPr>
          <p:cNvPr id="10" name="Footer Placeholder 9">
            <a:extLst>
              <a:ext uri="{FF2B5EF4-FFF2-40B4-BE49-F238E27FC236}">
                <a16:creationId xmlns:a16="http://schemas.microsoft.com/office/drawing/2014/main" id="{F97BF591-B01F-3421-E96C-421FA0394BC0}"/>
              </a:ext>
            </a:extLst>
          </p:cNvPr>
          <p:cNvSpPr>
            <a:spLocks noGrp="1"/>
          </p:cNvSpPr>
          <p:nvPr>
            <p:ph type="ftr" sz="quarter" idx="11"/>
          </p:nvPr>
        </p:nvSpPr>
        <p:spPr/>
        <p:txBody>
          <a:bodyPr/>
          <a:lstStyle/>
          <a:p>
            <a:r>
              <a:rPr lang="en-US"/>
              <a:t>D &amp; D - Lec 3 - Fall 2023</a:t>
            </a:r>
          </a:p>
        </p:txBody>
      </p:sp>
      <p:sp>
        <p:nvSpPr>
          <p:cNvPr id="11" name="Slide Number Placeholder 10">
            <a:extLst>
              <a:ext uri="{FF2B5EF4-FFF2-40B4-BE49-F238E27FC236}">
                <a16:creationId xmlns:a16="http://schemas.microsoft.com/office/drawing/2014/main" id="{0352090D-610B-5EAA-1EA8-4F01D9FCCBC3}"/>
              </a:ext>
            </a:extLst>
          </p:cNvPr>
          <p:cNvSpPr>
            <a:spLocks noGrp="1"/>
          </p:cNvSpPr>
          <p:nvPr>
            <p:ph type="sldNum" sz="quarter" idx="12"/>
          </p:nvPr>
        </p:nvSpPr>
        <p:spPr/>
        <p:txBody>
          <a:bodyPr/>
          <a:lstStyle/>
          <a:p>
            <a:fld id="{DC3BB032-4020-48F4-953B-341806DC4A2B}" type="slidenum">
              <a:rPr lang="en-US" smtClean="0"/>
              <a:t>14</a:t>
            </a:fld>
            <a:endParaRPr lang="en-US"/>
          </a:p>
        </p:txBody>
      </p:sp>
      <p:grpSp>
        <p:nvGrpSpPr>
          <p:cNvPr id="17" name="Group 16">
            <a:extLst>
              <a:ext uri="{FF2B5EF4-FFF2-40B4-BE49-F238E27FC236}">
                <a16:creationId xmlns:a16="http://schemas.microsoft.com/office/drawing/2014/main" id="{D3DAA56B-8C76-3AD6-081B-1D10B9ABEA9C}"/>
              </a:ext>
            </a:extLst>
          </p:cNvPr>
          <p:cNvGrpSpPr/>
          <p:nvPr/>
        </p:nvGrpSpPr>
        <p:grpSpPr>
          <a:xfrm>
            <a:off x="605215" y="495775"/>
            <a:ext cx="8153280" cy="1510920"/>
            <a:chOff x="605215" y="495775"/>
            <a:chExt cx="8153280" cy="1510920"/>
          </a:xfrm>
        </p:grpSpPr>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BD1E94FF-30FE-8E65-59D0-B3BD3F2A07FE}"/>
                    </a:ext>
                  </a:extLst>
                </p14:cNvPr>
                <p14:cNvContentPartPr/>
                <p14:nvPr/>
              </p14:nvContentPartPr>
              <p14:xfrm>
                <a:off x="4424815" y="495775"/>
                <a:ext cx="3130200" cy="138960"/>
              </p14:xfrm>
            </p:contentPart>
          </mc:Choice>
          <mc:Fallback>
            <p:pic>
              <p:nvPicPr>
                <p:cNvPr id="2" name="Ink 1">
                  <a:extLst>
                    <a:ext uri="{FF2B5EF4-FFF2-40B4-BE49-F238E27FC236}">
                      <a16:creationId xmlns:a16="http://schemas.microsoft.com/office/drawing/2014/main" id="{BD1E94FF-30FE-8E65-59D0-B3BD3F2A07FE}"/>
                    </a:ext>
                  </a:extLst>
                </p:cNvPr>
                <p:cNvPicPr/>
                <p:nvPr/>
              </p:nvPicPr>
              <p:blipFill>
                <a:blip r:embed="rId5"/>
                <a:stretch>
                  <a:fillRect/>
                </a:stretch>
              </p:blipFill>
              <p:spPr>
                <a:xfrm>
                  <a:off x="4416175" y="487135"/>
                  <a:ext cx="314784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0D4E16AC-DDA0-006E-BDAA-A58E8445AE0C}"/>
                    </a:ext>
                  </a:extLst>
                </p14:cNvPr>
                <p14:cNvContentPartPr/>
                <p14:nvPr/>
              </p14:nvContentPartPr>
              <p14:xfrm>
                <a:off x="8285095" y="508735"/>
                <a:ext cx="473400" cy="44640"/>
              </p14:xfrm>
            </p:contentPart>
          </mc:Choice>
          <mc:Fallback>
            <p:pic>
              <p:nvPicPr>
                <p:cNvPr id="3" name="Ink 2">
                  <a:extLst>
                    <a:ext uri="{FF2B5EF4-FFF2-40B4-BE49-F238E27FC236}">
                      <a16:creationId xmlns:a16="http://schemas.microsoft.com/office/drawing/2014/main" id="{0D4E16AC-DDA0-006E-BDAA-A58E8445AE0C}"/>
                    </a:ext>
                  </a:extLst>
                </p:cNvPr>
                <p:cNvPicPr/>
                <p:nvPr/>
              </p:nvPicPr>
              <p:blipFill>
                <a:blip r:embed="rId7"/>
                <a:stretch>
                  <a:fillRect/>
                </a:stretch>
              </p:blipFill>
              <p:spPr>
                <a:xfrm>
                  <a:off x="8276455" y="500095"/>
                  <a:ext cx="491040" cy="622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 name="Ink 5">
                  <a:extLst>
                    <a:ext uri="{FF2B5EF4-FFF2-40B4-BE49-F238E27FC236}">
                      <a16:creationId xmlns:a16="http://schemas.microsoft.com/office/drawing/2014/main" id="{AA82A401-CC2D-2C11-4353-3671B142C5AD}"/>
                    </a:ext>
                  </a:extLst>
                </p14:cNvPr>
                <p14:cNvContentPartPr/>
                <p14:nvPr/>
              </p14:nvContentPartPr>
              <p14:xfrm>
                <a:off x="605215" y="634735"/>
                <a:ext cx="642960" cy="409680"/>
              </p14:xfrm>
            </p:contentPart>
          </mc:Choice>
          <mc:Fallback>
            <p:pic>
              <p:nvPicPr>
                <p:cNvPr id="6" name="Ink 5">
                  <a:extLst>
                    <a:ext uri="{FF2B5EF4-FFF2-40B4-BE49-F238E27FC236}">
                      <a16:creationId xmlns:a16="http://schemas.microsoft.com/office/drawing/2014/main" id="{AA82A401-CC2D-2C11-4353-3671B142C5AD}"/>
                    </a:ext>
                  </a:extLst>
                </p:cNvPr>
                <p:cNvPicPr/>
                <p:nvPr/>
              </p:nvPicPr>
              <p:blipFill>
                <a:blip r:embed="rId9"/>
                <a:stretch>
                  <a:fillRect/>
                </a:stretch>
              </p:blipFill>
              <p:spPr>
                <a:xfrm>
                  <a:off x="596575" y="626095"/>
                  <a:ext cx="660600" cy="4273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2" name="Ink 11">
                  <a:extLst>
                    <a:ext uri="{FF2B5EF4-FFF2-40B4-BE49-F238E27FC236}">
                      <a16:creationId xmlns:a16="http://schemas.microsoft.com/office/drawing/2014/main" id="{793E2651-B63D-DB58-0FE2-DF9956107E87}"/>
                    </a:ext>
                  </a:extLst>
                </p14:cNvPr>
                <p14:cNvContentPartPr/>
                <p14:nvPr/>
              </p14:nvContentPartPr>
              <p14:xfrm>
                <a:off x="1402255" y="969175"/>
                <a:ext cx="687240" cy="41760"/>
              </p14:xfrm>
            </p:contentPart>
          </mc:Choice>
          <mc:Fallback>
            <p:pic>
              <p:nvPicPr>
                <p:cNvPr id="12" name="Ink 11">
                  <a:extLst>
                    <a:ext uri="{FF2B5EF4-FFF2-40B4-BE49-F238E27FC236}">
                      <a16:creationId xmlns:a16="http://schemas.microsoft.com/office/drawing/2014/main" id="{793E2651-B63D-DB58-0FE2-DF9956107E87}"/>
                    </a:ext>
                  </a:extLst>
                </p:cNvPr>
                <p:cNvPicPr/>
                <p:nvPr/>
              </p:nvPicPr>
              <p:blipFill>
                <a:blip r:embed="rId11"/>
                <a:stretch>
                  <a:fillRect/>
                </a:stretch>
              </p:blipFill>
              <p:spPr>
                <a:xfrm>
                  <a:off x="1393615" y="960535"/>
                  <a:ext cx="704880" cy="594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4" name="Ink 13">
                  <a:extLst>
                    <a:ext uri="{FF2B5EF4-FFF2-40B4-BE49-F238E27FC236}">
                      <a16:creationId xmlns:a16="http://schemas.microsoft.com/office/drawing/2014/main" id="{D775BE3C-766C-F65F-E9CD-D53F4F06C351}"/>
                    </a:ext>
                  </a:extLst>
                </p14:cNvPr>
                <p14:cNvContentPartPr/>
                <p14:nvPr/>
              </p14:nvContentPartPr>
              <p14:xfrm>
                <a:off x="2040895" y="1043335"/>
                <a:ext cx="5388840" cy="837000"/>
              </p14:xfrm>
            </p:contentPart>
          </mc:Choice>
          <mc:Fallback>
            <p:pic>
              <p:nvPicPr>
                <p:cNvPr id="14" name="Ink 13">
                  <a:extLst>
                    <a:ext uri="{FF2B5EF4-FFF2-40B4-BE49-F238E27FC236}">
                      <a16:creationId xmlns:a16="http://schemas.microsoft.com/office/drawing/2014/main" id="{D775BE3C-766C-F65F-E9CD-D53F4F06C351}"/>
                    </a:ext>
                  </a:extLst>
                </p:cNvPr>
                <p:cNvPicPr/>
                <p:nvPr/>
              </p:nvPicPr>
              <p:blipFill>
                <a:blip r:embed="rId13"/>
                <a:stretch>
                  <a:fillRect/>
                </a:stretch>
              </p:blipFill>
              <p:spPr>
                <a:xfrm>
                  <a:off x="2031895" y="1034695"/>
                  <a:ext cx="5406480" cy="8546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6" name="Ink 15">
                  <a:extLst>
                    <a:ext uri="{FF2B5EF4-FFF2-40B4-BE49-F238E27FC236}">
                      <a16:creationId xmlns:a16="http://schemas.microsoft.com/office/drawing/2014/main" id="{5D405EEB-9FAB-99D2-3497-6E5578CA7CCB}"/>
                    </a:ext>
                  </a:extLst>
                </p14:cNvPr>
                <p14:cNvContentPartPr/>
                <p14:nvPr/>
              </p14:nvContentPartPr>
              <p14:xfrm>
                <a:off x="7366735" y="1751815"/>
                <a:ext cx="163080" cy="254880"/>
              </p14:xfrm>
            </p:contentPart>
          </mc:Choice>
          <mc:Fallback>
            <p:pic>
              <p:nvPicPr>
                <p:cNvPr id="16" name="Ink 15">
                  <a:extLst>
                    <a:ext uri="{FF2B5EF4-FFF2-40B4-BE49-F238E27FC236}">
                      <a16:creationId xmlns:a16="http://schemas.microsoft.com/office/drawing/2014/main" id="{5D405EEB-9FAB-99D2-3497-6E5578CA7CCB}"/>
                    </a:ext>
                  </a:extLst>
                </p:cNvPr>
                <p:cNvPicPr/>
                <p:nvPr/>
              </p:nvPicPr>
              <p:blipFill>
                <a:blip r:embed="rId15"/>
                <a:stretch>
                  <a:fillRect/>
                </a:stretch>
              </p:blipFill>
              <p:spPr>
                <a:xfrm>
                  <a:off x="7357735" y="1743175"/>
                  <a:ext cx="180720" cy="272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
            <p14:nvContentPartPr>
              <p14:cNvPr id="18" name="Ink 17">
                <a:extLst>
                  <a:ext uri="{FF2B5EF4-FFF2-40B4-BE49-F238E27FC236}">
                    <a16:creationId xmlns:a16="http://schemas.microsoft.com/office/drawing/2014/main" id="{8B4BC547-E5D9-C3D8-D098-6CF2C1EC968B}"/>
                  </a:ext>
                </a:extLst>
              </p14:cNvPr>
              <p14:cNvContentPartPr/>
              <p14:nvPr/>
            </p14:nvContentPartPr>
            <p14:xfrm>
              <a:off x="364735" y="1507015"/>
              <a:ext cx="614520" cy="340200"/>
            </p14:xfrm>
          </p:contentPart>
        </mc:Choice>
        <mc:Fallback>
          <p:pic>
            <p:nvPicPr>
              <p:cNvPr id="18" name="Ink 17">
                <a:extLst>
                  <a:ext uri="{FF2B5EF4-FFF2-40B4-BE49-F238E27FC236}">
                    <a16:creationId xmlns:a16="http://schemas.microsoft.com/office/drawing/2014/main" id="{8B4BC547-E5D9-C3D8-D098-6CF2C1EC968B}"/>
                  </a:ext>
                </a:extLst>
              </p:cNvPr>
              <p:cNvPicPr/>
              <p:nvPr/>
            </p:nvPicPr>
            <p:blipFill>
              <a:blip r:embed="rId17"/>
              <a:stretch>
                <a:fillRect/>
              </a:stretch>
            </p:blipFill>
            <p:spPr>
              <a:xfrm>
                <a:off x="356095" y="1498015"/>
                <a:ext cx="632160" cy="3578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9" name="Ink 18">
                <a:extLst>
                  <a:ext uri="{FF2B5EF4-FFF2-40B4-BE49-F238E27FC236}">
                    <a16:creationId xmlns:a16="http://schemas.microsoft.com/office/drawing/2014/main" id="{E7F3FA8A-6071-8739-A61B-35ED81D3107B}"/>
                  </a:ext>
                </a:extLst>
              </p14:cNvPr>
              <p14:cNvContentPartPr/>
              <p14:nvPr/>
            </p14:nvContentPartPr>
            <p14:xfrm>
              <a:off x="569215" y="2455975"/>
              <a:ext cx="738360" cy="75240"/>
            </p14:xfrm>
          </p:contentPart>
        </mc:Choice>
        <mc:Fallback>
          <p:pic>
            <p:nvPicPr>
              <p:cNvPr id="19" name="Ink 18">
                <a:extLst>
                  <a:ext uri="{FF2B5EF4-FFF2-40B4-BE49-F238E27FC236}">
                    <a16:creationId xmlns:a16="http://schemas.microsoft.com/office/drawing/2014/main" id="{E7F3FA8A-6071-8739-A61B-35ED81D3107B}"/>
                  </a:ext>
                </a:extLst>
              </p:cNvPr>
              <p:cNvPicPr/>
              <p:nvPr/>
            </p:nvPicPr>
            <p:blipFill>
              <a:blip r:embed="rId19"/>
              <a:stretch>
                <a:fillRect/>
              </a:stretch>
            </p:blipFill>
            <p:spPr>
              <a:xfrm>
                <a:off x="560575" y="2447335"/>
                <a:ext cx="75600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0" name="Ink 19">
                <a:extLst>
                  <a:ext uri="{FF2B5EF4-FFF2-40B4-BE49-F238E27FC236}">
                    <a16:creationId xmlns:a16="http://schemas.microsoft.com/office/drawing/2014/main" id="{3A67E9D4-3695-6D68-0905-F522D92E9E72}"/>
                  </a:ext>
                </a:extLst>
              </p14:cNvPr>
              <p14:cNvContentPartPr/>
              <p14:nvPr/>
            </p14:nvContentPartPr>
            <p14:xfrm>
              <a:off x="472015" y="2994175"/>
              <a:ext cx="925920" cy="43200"/>
            </p14:xfrm>
          </p:contentPart>
        </mc:Choice>
        <mc:Fallback>
          <p:pic>
            <p:nvPicPr>
              <p:cNvPr id="20" name="Ink 19">
                <a:extLst>
                  <a:ext uri="{FF2B5EF4-FFF2-40B4-BE49-F238E27FC236}">
                    <a16:creationId xmlns:a16="http://schemas.microsoft.com/office/drawing/2014/main" id="{3A67E9D4-3695-6D68-0905-F522D92E9E72}"/>
                  </a:ext>
                </a:extLst>
              </p:cNvPr>
              <p:cNvPicPr/>
              <p:nvPr/>
            </p:nvPicPr>
            <p:blipFill>
              <a:blip r:embed="rId21"/>
              <a:stretch>
                <a:fillRect/>
              </a:stretch>
            </p:blipFill>
            <p:spPr>
              <a:xfrm>
                <a:off x="463375" y="2985175"/>
                <a:ext cx="943560" cy="608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1" name="Ink 20">
                <a:extLst>
                  <a:ext uri="{FF2B5EF4-FFF2-40B4-BE49-F238E27FC236}">
                    <a16:creationId xmlns:a16="http://schemas.microsoft.com/office/drawing/2014/main" id="{E4420A85-C801-B533-AB67-86CA8DB1FF94}"/>
                  </a:ext>
                </a:extLst>
              </p14:cNvPr>
              <p14:cNvContentPartPr/>
              <p14:nvPr/>
            </p14:nvContentPartPr>
            <p14:xfrm>
              <a:off x="2610055" y="3310975"/>
              <a:ext cx="1094040" cy="64080"/>
            </p14:xfrm>
          </p:contentPart>
        </mc:Choice>
        <mc:Fallback>
          <p:pic>
            <p:nvPicPr>
              <p:cNvPr id="21" name="Ink 20">
                <a:extLst>
                  <a:ext uri="{FF2B5EF4-FFF2-40B4-BE49-F238E27FC236}">
                    <a16:creationId xmlns:a16="http://schemas.microsoft.com/office/drawing/2014/main" id="{E4420A85-C801-B533-AB67-86CA8DB1FF94}"/>
                  </a:ext>
                </a:extLst>
              </p:cNvPr>
              <p:cNvPicPr/>
              <p:nvPr/>
            </p:nvPicPr>
            <p:blipFill>
              <a:blip r:embed="rId23"/>
              <a:stretch>
                <a:fillRect/>
              </a:stretch>
            </p:blipFill>
            <p:spPr>
              <a:xfrm>
                <a:off x="2601055" y="3301975"/>
                <a:ext cx="111168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2" name="Ink 21">
                <a:extLst>
                  <a:ext uri="{FF2B5EF4-FFF2-40B4-BE49-F238E27FC236}">
                    <a16:creationId xmlns:a16="http://schemas.microsoft.com/office/drawing/2014/main" id="{A79321D7-2E71-AA62-DF81-CC363B6EBF98}"/>
                  </a:ext>
                </a:extLst>
              </p14:cNvPr>
              <p14:cNvContentPartPr/>
              <p14:nvPr/>
            </p14:nvContentPartPr>
            <p14:xfrm>
              <a:off x="7071895" y="4961935"/>
              <a:ext cx="307800" cy="275760"/>
            </p14:xfrm>
          </p:contentPart>
        </mc:Choice>
        <mc:Fallback>
          <p:pic>
            <p:nvPicPr>
              <p:cNvPr id="22" name="Ink 21">
                <a:extLst>
                  <a:ext uri="{FF2B5EF4-FFF2-40B4-BE49-F238E27FC236}">
                    <a16:creationId xmlns:a16="http://schemas.microsoft.com/office/drawing/2014/main" id="{A79321D7-2E71-AA62-DF81-CC363B6EBF98}"/>
                  </a:ext>
                </a:extLst>
              </p:cNvPr>
              <p:cNvPicPr/>
              <p:nvPr/>
            </p:nvPicPr>
            <p:blipFill>
              <a:blip r:embed="rId25"/>
              <a:stretch>
                <a:fillRect/>
              </a:stretch>
            </p:blipFill>
            <p:spPr>
              <a:xfrm>
                <a:off x="7062895" y="4952935"/>
                <a:ext cx="325440" cy="29340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3" name="Ink 22">
                <a:extLst>
                  <a:ext uri="{FF2B5EF4-FFF2-40B4-BE49-F238E27FC236}">
                    <a16:creationId xmlns:a16="http://schemas.microsoft.com/office/drawing/2014/main" id="{C606C0B3-DA8F-A951-6EFB-E0CED3F9DB41}"/>
                  </a:ext>
                </a:extLst>
              </p14:cNvPr>
              <p14:cNvContentPartPr/>
              <p14:nvPr/>
            </p14:nvContentPartPr>
            <p14:xfrm>
              <a:off x="4835575" y="5372695"/>
              <a:ext cx="254160" cy="165240"/>
            </p14:xfrm>
          </p:contentPart>
        </mc:Choice>
        <mc:Fallback>
          <p:pic>
            <p:nvPicPr>
              <p:cNvPr id="23" name="Ink 22">
                <a:extLst>
                  <a:ext uri="{FF2B5EF4-FFF2-40B4-BE49-F238E27FC236}">
                    <a16:creationId xmlns:a16="http://schemas.microsoft.com/office/drawing/2014/main" id="{C606C0B3-DA8F-A951-6EFB-E0CED3F9DB41}"/>
                  </a:ext>
                </a:extLst>
              </p:cNvPr>
              <p:cNvPicPr/>
              <p:nvPr/>
            </p:nvPicPr>
            <p:blipFill>
              <a:blip r:embed="rId27"/>
              <a:stretch>
                <a:fillRect/>
              </a:stretch>
            </p:blipFill>
            <p:spPr>
              <a:xfrm>
                <a:off x="4826935" y="5363695"/>
                <a:ext cx="27180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4" name="Ink 23">
                <a:extLst>
                  <a:ext uri="{FF2B5EF4-FFF2-40B4-BE49-F238E27FC236}">
                    <a16:creationId xmlns:a16="http://schemas.microsoft.com/office/drawing/2014/main" id="{99577406-8F4A-DFAA-E879-34CB3929833D}"/>
                  </a:ext>
                </a:extLst>
              </p14:cNvPr>
              <p14:cNvContentPartPr/>
              <p14:nvPr/>
            </p14:nvContentPartPr>
            <p14:xfrm>
              <a:off x="7778935" y="5491855"/>
              <a:ext cx="304200" cy="313560"/>
            </p14:xfrm>
          </p:contentPart>
        </mc:Choice>
        <mc:Fallback>
          <p:pic>
            <p:nvPicPr>
              <p:cNvPr id="24" name="Ink 23">
                <a:extLst>
                  <a:ext uri="{FF2B5EF4-FFF2-40B4-BE49-F238E27FC236}">
                    <a16:creationId xmlns:a16="http://schemas.microsoft.com/office/drawing/2014/main" id="{99577406-8F4A-DFAA-E879-34CB3929833D}"/>
                  </a:ext>
                </a:extLst>
              </p:cNvPr>
              <p:cNvPicPr/>
              <p:nvPr/>
            </p:nvPicPr>
            <p:blipFill>
              <a:blip r:embed="rId29"/>
              <a:stretch>
                <a:fillRect/>
              </a:stretch>
            </p:blipFill>
            <p:spPr>
              <a:xfrm>
                <a:off x="7769935" y="5482855"/>
                <a:ext cx="321840" cy="331200"/>
              </a:xfrm>
              <a:prstGeom prst="rect">
                <a:avLst/>
              </a:prstGeom>
            </p:spPr>
          </p:pic>
        </mc:Fallback>
      </mc:AlternateContent>
    </p:spTree>
    <p:extLst>
      <p:ext uri="{BB962C8B-B14F-4D97-AF65-F5344CB8AC3E}">
        <p14:creationId xmlns:p14="http://schemas.microsoft.com/office/powerpoint/2010/main" val="351363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90800" y="158651"/>
            <a:ext cx="5378450" cy="252413"/>
          </a:xfrm>
        </p:spPr>
        <p:txBody>
          <a:bodyPr>
            <a:noAutofit/>
          </a:bodyPr>
          <a:lstStyle/>
          <a:p>
            <a:r>
              <a:rPr lang="en-US" sz="2800" dirty="0"/>
              <a:t>Polymerase Chain Reaction</a:t>
            </a:r>
          </a:p>
        </p:txBody>
      </p:sp>
      <p:sp>
        <p:nvSpPr>
          <p:cNvPr id="5" name="Content Placeholder 4"/>
          <p:cNvSpPr>
            <a:spLocks noGrp="1"/>
          </p:cNvSpPr>
          <p:nvPr>
            <p:ph idx="4294967295"/>
          </p:nvPr>
        </p:nvSpPr>
        <p:spPr>
          <a:xfrm>
            <a:off x="63221" y="502606"/>
            <a:ext cx="6537017" cy="5275262"/>
          </a:xfrm>
        </p:spPr>
        <p:txBody>
          <a:bodyPr>
            <a:noAutofit/>
          </a:bodyPr>
          <a:lstStyle/>
          <a:p>
            <a:pPr marL="259340" indent="-259340">
              <a:spcBef>
                <a:spcPts val="0"/>
              </a:spcBef>
            </a:pPr>
            <a:r>
              <a:rPr lang="en-US" sz="1800" dirty="0">
                <a:latin typeface="+mn-lt"/>
              </a:rPr>
              <a:t>PCR is an </a:t>
            </a:r>
            <a:r>
              <a:rPr lang="en-US" sz="1800" i="1" dirty="0">
                <a:latin typeface="+mn-lt"/>
              </a:rPr>
              <a:t>in vitro </a:t>
            </a:r>
            <a:r>
              <a:rPr lang="en-US" sz="1800" dirty="0">
                <a:latin typeface="+mn-lt"/>
              </a:rPr>
              <a:t>DNA synthesis reaction in which a specific section of DNA is replicated over and over generating exponentially large amounts of a specific piece of DNA from trace amounts of starting material (template). </a:t>
            </a:r>
          </a:p>
          <a:p>
            <a:pPr marL="259340" indent="-259340">
              <a:spcBef>
                <a:spcPts val="0"/>
              </a:spcBef>
            </a:pPr>
            <a:r>
              <a:rPr lang="en-US" sz="1800" dirty="0">
                <a:latin typeface="+mn-lt"/>
              </a:rPr>
              <a:t>Template can be trace amounts of DNA from a drop of blood, a single hair follicle, or a cheek cell.</a:t>
            </a:r>
          </a:p>
          <a:p>
            <a:pPr marL="259340" indent="-259340">
              <a:spcBef>
                <a:spcPts val="0"/>
              </a:spcBef>
            </a:pPr>
            <a:r>
              <a:rPr lang="en-US" sz="1800" dirty="0">
                <a:latin typeface="+mn-lt"/>
              </a:rPr>
              <a:t>The region of DNA that is copied is specified by the sequence of two primers, which are short ssDNA  that initiate polymerase activity.  The primers are in vast excess over the DNA.</a:t>
            </a:r>
          </a:p>
          <a:p>
            <a:pPr marL="341037" indent="-341037" algn="just">
              <a:spcBef>
                <a:spcPts val="0"/>
              </a:spcBef>
              <a:buFont typeface="Symbol" panose="05050102010706020507" pitchFamily="18" charset="2"/>
              <a:buChar char=""/>
              <a:tabLst>
                <a:tab pos="227358" algn="l"/>
              </a:tabLst>
            </a:pPr>
            <a:r>
              <a:rPr lang="en-US" sz="1800" dirty="0">
                <a:latin typeface="+mn-lt"/>
                <a:ea typeface="Times" panose="02020603050405020304" pitchFamily="18" charset="0"/>
                <a:cs typeface="Arial" panose="020B0604020202020204" pitchFamily="34" charset="0"/>
              </a:rPr>
              <a:t>The location of the amplified segment is </a:t>
            </a:r>
            <a:r>
              <a:rPr lang="en-US" sz="1800" i="1" dirty="0">
                <a:latin typeface="+mn-lt"/>
                <a:ea typeface="Times" panose="02020603050405020304" pitchFamily="18" charset="0"/>
                <a:cs typeface="Arial" panose="020B0604020202020204" pitchFamily="34" charset="0"/>
              </a:rPr>
              <a:t>defined</a:t>
            </a:r>
            <a:r>
              <a:rPr lang="en-US" sz="1800" dirty="0">
                <a:latin typeface="+mn-lt"/>
                <a:ea typeface="Times" panose="02020603050405020304" pitchFamily="18" charset="0"/>
                <a:cs typeface="Arial" panose="020B0604020202020204" pitchFamily="34" charset="0"/>
              </a:rPr>
              <a:t> by two primers (</a:t>
            </a:r>
            <a:r>
              <a:rPr lang="en-US" sz="1800" dirty="0">
                <a:solidFill>
                  <a:srgbClr val="FF0000"/>
                </a:solidFill>
                <a:latin typeface="+mn-lt"/>
                <a:ea typeface="Times" panose="02020603050405020304" pitchFamily="18" charset="0"/>
                <a:cs typeface="Arial" panose="020B0604020202020204" pitchFamily="34" charset="0"/>
              </a:rPr>
              <a:t>left</a:t>
            </a:r>
            <a:r>
              <a:rPr lang="en-US" sz="1800" dirty="0">
                <a:latin typeface="+mn-lt"/>
                <a:ea typeface="Times" panose="02020603050405020304" pitchFamily="18" charset="0"/>
                <a:cs typeface="Arial" panose="020B0604020202020204" pitchFamily="34" charset="0"/>
              </a:rPr>
              <a:t> = </a:t>
            </a:r>
            <a:r>
              <a:rPr lang="en-US" sz="1800" dirty="0">
                <a:solidFill>
                  <a:srgbClr val="FF0000"/>
                </a:solidFill>
                <a:latin typeface="+mn-lt"/>
                <a:ea typeface="Times" panose="02020603050405020304" pitchFamily="18" charset="0"/>
                <a:cs typeface="Arial" panose="020B0604020202020204" pitchFamily="34" charset="0"/>
              </a:rPr>
              <a:t>upstream, </a:t>
            </a:r>
            <a:r>
              <a:rPr lang="en-US" sz="1800" dirty="0">
                <a:solidFill>
                  <a:srgbClr val="00B050"/>
                </a:solidFill>
                <a:latin typeface="+mn-lt"/>
                <a:ea typeface="Times" panose="02020603050405020304" pitchFamily="18" charset="0"/>
                <a:cs typeface="Arial" panose="020B0604020202020204" pitchFamily="34" charset="0"/>
              </a:rPr>
              <a:t>right =  downstream</a:t>
            </a:r>
            <a:r>
              <a:rPr lang="en-US" sz="1800" dirty="0">
                <a:latin typeface="+mn-lt"/>
                <a:ea typeface="Times" panose="02020603050405020304" pitchFamily="18" charset="0"/>
                <a:cs typeface="Arial" panose="020B0604020202020204" pitchFamily="34" charset="0"/>
              </a:rPr>
              <a:t>):</a:t>
            </a:r>
          </a:p>
          <a:p>
            <a:pPr marL="742950" lvl="1" indent="-285750" algn="just">
              <a:spcBef>
                <a:spcPts val="0"/>
              </a:spcBef>
              <a:buFont typeface="Courier New" panose="02070309020205020404" pitchFamily="49" charset="0"/>
              <a:buChar char="o"/>
              <a:tabLst>
                <a:tab pos="227358" algn="l"/>
              </a:tabLst>
            </a:pPr>
            <a:r>
              <a:rPr lang="en-US" sz="1800" dirty="0">
                <a:latin typeface="+mn-lt"/>
                <a:ea typeface="Times" panose="02020603050405020304" pitchFamily="18" charset="0"/>
                <a:cs typeface="Arial" panose="020B0604020202020204" pitchFamily="34" charset="0"/>
              </a:rPr>
              <a:t>they anneal to their templates according to Watson-Crick pairing rules (A-T, G-C),</a:t>
            </a:r>
          </a:p>
          <a:p>
            <a:pPr marL="742950" lvl="1" indent="-285750" algn="just">
              <a:spcBef>
                <a:spcPts val="0"/>
              </a:spcBef>
              <a:buFont typeface="Courier New" panose="02070309020205020404" pitchFamily="49" charset="0"/>
              <a:buChar char="o"/>
              <a:tabLst>
                <a:tab pos="227358" algn="l"/>
              </a:tabLst>
            </a:pPr>
            <a:r>
              <a:rPr lang="en-US" sz="1800" dirty="0">
                <a:latin typeface="+mn-lt"/>
                <a:ea typeface="Times" panose="02020603050405020304" pitchFamily="18" charset="0"/>
                <a:cs typeface="Arial" panose="020B0604020202020204" pitchFamily="34" charset="0"/>
              </a:rPr>
              <a:t>initiate polymerization from those sites,</a:t>
            </a:r>
          </a:p>
          <a:p>
            <a:pPr marL="742950" lvl="1" indent="-285750" algn="just">
              <a:spcBef>
                <a:spcPts val="0"/>
              </a:spcBef>
              <a:buFont typeface="Courier New" panose="02070309020205020404" pitchFamily="49" charset="0"/>
              <a:buChar char="o"/>
              <a:tabLst>
                <a:tab pos="227358" algn="l"/>
              </a:tabLst>
            </a:pPr>
            <a:r>
              <a:rPr lang="en-US" sz="1800" dirty="0">
                <a:latin typeface="+mn-lt"/>
                <a:ea typeface="Times" panose="02020603050405020304" pitchFamily="18" charset="0"/>
                <a:cs typeface="Arial" panose="020B0604020202020204" pitchFamily="34" charset="0"/>
              </a:rPr>
              <a:t>they are incorporated into the final PCR product.</a:t>
            </a:r>
          </a:p>
          <a:p>
            <a:pPr lvl="1" algn="just">
              <a:spcBef>
                <a:spcPts val="0"/>
              </a:spcBef>
              <a:tabLst>
                <a:tab pos="227358" algn="l"/>
              </a:tabLst>
            </a:pPr>
            <a:r>
              <a:rPr lang="en-US" sz="1800" dirty="0">
                <a:solidFill>
                  <a:srgbClr val="FF0000"/>
                </a:solidFill>
                <a:latin typeface="+mn-lt"/>
                <a:ea typeface="Times" panose="02020603050405020304" pitchFamily="18" charset="0"/>
                <a:cs typeface="Arial" panose="020B0604020202020204" pitchFamily="34" charset="0"/>
              </a:rPr>
              <a:t>Left primer = sequence of top strand at left boundary</a:t>
            </a:r>
          </a:p>
          <a:p>
            <a:pPr lvl="1" algn="just">
              <a:spcBef>
                <a:spcPts val="0"/>
              </a:spcBef>
              <a:tabLst>
                <a:tab pos="227358" algn="l"/>
              </a:tabLst>
            </a:pPr>
            <a:r>
              <a:rPr lang="en-US" sz="1800" dirty="0">
                <a:solidFill>
                  <a:srgbClr val="00B050"/>
                </a:solidFill>
                <a:latin typeface="+mn-lt"/>
                <a:ea typeface="Times" panose="02020603050405020304" pitchFamily="18" charset="0"/>
                <a:cs typeface="Arial" panose="020B0604020202020204" pitchFamily="34" charset="0"/>
              </a:rPr>
              <a:t>Right primer = sequence of bottom strand at right boundary</a:t>
            </a:r>
          </a:p>
          <a:p>
            <a:pPr algn="just">
              <a:spcBef>
                <a:spcPts val="0"/>
              </a:spcBef>
              <a:tabLst>
                <a:tab pos="227358" algn="l"/>
              </a:tabLst>
            </a:pPr>
            <a:r>
              <a:rPr lang="en-US" sz="1800" dirty="0">
                <a:solidFill>
                  <a:srgbClr val="C00000"/>
                </a:solidFill>
                <a:latin typeface="+mn-lt"/>
                <a:ea typeface="Times" panose="02020603050405020304" pitchFamily="18" charset="0"/>
                <a:cs typeface="Arial" panose="020B0604020202020204" pitchFamily="34" charset="0"/>
              </a:rPr>
              <a:t>The primers are DNA and are synthesized chemically, they can be any desired sequence.</a:t>
            </a:r>
          </a:p>
          <a:p>
            <a:pPr marL="259340" indent="-259340">
              <a:spcBef>
                <a:spcPts val="600"/>
              </a:spcBef>
            </a:pPr>
            <a:r>
              <a:rPr lang="en-US" sz="1800" dirty="0">
                <a:latin typeface="+mn-lt"/>
              </a:rPr>
              <a:t>If there is no homology between the primers and the input DNA, then no PCR product will be formed.</a:t>
            </a:r>
          </a:p>
        </p:txBody>
      </p:sp>
      <p:sp>
        <p:nvSpPr>
          <p:cNvPr id="4" name="Rectangle 3">
            <a:extLst>
              <a:ext uri="{FF2B5EF4-FFF2-40B4-BE49-F238E27FC236}">
                <a16:creationId xmlns:a16="http://schemas.microsoft.com/office/drawing/2014/main" id="{8A203572-026F-4672-9100-12E1B84305DD}"/>
              </a:ext>
            </a:extLst>
          </p:cNvPr>
          <p:cNvSpPr/>
          <p:nvPr/>
        </p:nvSpPr>
        <p:spPr>
          <a:xfrm>
            <a:off x="6715940" y="4290082"/>
            <a:ext cx="5412839" cy="1754326"/>
          </a:xfrm>
          <a:prstGeom prst="rect">
            <a:avLst/>
          </a:prstGeom>
        </p:spPr>
        <p:txBody>
          <a:bodyPr wrap="square">
            <a:spAutoFit/>
          </a:bodyPr>
          <a:lstStyle/>
          <a:p>
            <a:r>
              <a:rPr lang="en-US" dirty="0"/>
              <a:t>Each  PCR cycle consists of three steps:</a:t>
            </a:r>
          </a:p>
          <a:p>
            <a:pPr marL="272984" indent="-272984">
              <a:buFont typeface="+mj-lt"/>
              <a:buAutoNum type="arabicPeriod"/>
            </a:pPr>
            <a:r>
              <a:rPr lang="en-US" dirty="0"/>
              <a:t>Denaturation of the DNA to make it single stranded (2 min  at 98 C)</a:t>
            </a:r>
          </a:p>
          <a:p>
            <a:pPr marL="272984" indent="-272984">
              <a:buFont typeface="+mj-lt"/>
              <a:buAutoNum type="arabicPeriod"/>
            </a:pPr>
            <a:r>
              <a:rPr lang="en-US" dirty="0"/>
              <a:t>Lowering of temperature to let the primers form double-stranded DNA (1 min  at 55 C)</a:t>
            </a:r>
          </a:p>
          <a:p>
            <a:pPr marL="272984" indent="-272984">
              <a:buFont typeface="+mj-lt"/>
              <a:buAutoNum type="arabicPeriod"/>
            </a:pPr>
            <a:r>
              <a:rPr lang="en-US" dirty="0"/>
              <a:t>Elongation by DNA polymerase (1 min/kb  at 78 C)</a:t>
            </a:r>
          </a:p>
        </p:txBody>
      </p:sp>
      <p:pic>
        <p:nvPicPr>
          <p:cNvPr id="11" name="Picture 10">
            <a:extLst>
              <a:ext uri="{FF2B5EF4-FFF2-40B4-BE49-F238E27FC236}">
                <a16:creationId xmlns:a16="http://schemas.microsoft.com/office/drawing/2014/main" id="{BC9ACC6F-F99D-4583-B1D3-3C71BA2EE9A1}"/>
              </a:ext>
            </a:extLst>
          </p:cNvPr>
          <p:cNvPicPr>
            <a:picLocks noChangeAspect="1"/>
          </p:cNvPicPr>
          <p:nvPr/>
        </p:nvPicPr>
        <p:blipFill rotWithShape="1">
          <a:blip r:embed="rId3"/>
          <a:srcRect l="22938" r="16967"/>
          <a:stretch/>
        </p:blipFill>
        <p:spPr>
          <a:xfrm>
            <a:off x="7045980" y="533400"/>
            <a:ext cx="976004" cy="1421094"/>
          </a:xfrm>
          <a:prstGeom prst="rect">
            <a:avLst/>
          </a:prstGeom>
        </p:spPr>
      </p:pic>
      <p:sp>
        <p:nvSpPr>
          <p:cNvPr id="6" name="Date Placeholder 5">
            <a:extLst>
              <a:ext uri="{FF2B5EF4-FFF2-40B4-BE49-F238E27FC236}">
                <a16:creationId xmlns:a16="http://schemas.microsoft.com/office/drawing/2014/main" id="{E9869797-7615-5A24-7628-8E1E06626191}"/>
              </a:ext>
            </a:extLst>
          </p:cNvPr>
          <p:cNvSpPr>
            <a:spLocks noGrp="1"/>
          </p:cNvSpPr>
          <p:nvPr>
            <p:ph type="dt" sz="half" idx="10"/>
          </p:nvPr>
        </p:nvSpPr>
        <p:spPr/>
        <p:txBody>
          <a:bodyPr/>
          <a:lstStyle/>
          <a:p>
            <a:fld id="{6AD1DAF7-44AD-42A2-85B0-5D393CF2F997}" type="datetime1">
              <a:rPr lang="en-US" smtClean="0"/>
              <a:t>8/26/2023</a:t>
            </a:fld>
            <a:endParaRPr lang="en-US"/>
          </a:p>
        </p:txBody>
      </p:sp>
      <p:sp>
        <p:nvSpPr>
          <p:cNvPr id="7" name="Footer Placeholder 6">
            <a:extLst>
              <a:ext uri="{FF2B5EF4-FFF2-40B4-BE49-F238E27FC236}">
                <a16:creationId xmlns:a16="http://schemas.microsoft.com/office/drawing/2014/main" id="{42C9A3BD-44F9-CBD0-2DA3-37C3BC796DB1}"/>
              </a:ext>
            </a:extLst>
          </p:cNvPr>
          <p:cNvSpPr>
            <a:spLocks noGrp="1"/>
          </p:cNvSpPr>
          <p:nvPr>
            <p:ph type="ftr" sz="quarter" idx="11"/>
          </p:nvPr>
        </p:nvSpPr>
        <p:spPr/>
        <p:txBody>
          <a:bodyPr/>
          <a:lstStyle/>
          <a:p>
            <a:r>
              <a:rPr lang="en-US"/>
              <a:t>D &amp; D - Lec 3 - Fall 2023</a:t>
            </a:r>
          </a:p>
        </p:txBody>
      </p:sp>
      <p:sp>
        <p:nvSpPr>
          <p:cNvPr id="12" name="Slide Number Placeholder 11">
            <a:extLst>
              <a:ext uri="{FF2B5EF4-FFF2-40B4-BE49-F238E27FC236}">
                <a16:creationId xmlns:a16="http://schemas.microsoft.com/office/drawing/2014/main" id="{3D9886BD-13AB-89A8-ACA7-33D66E6220A3}"/>
              </a:ext>
            </a:extLst>
          </p:cNvPr>
          <p:cNvSpPr>
            <a:spLocks noGrp="1"/>
          </p:cNvSpPr>
          <p:nvPr>
            <p:ph type="sldNum" sz="quarter" idx="12"/>
          </p:nvPr>
        </p:nvSpPr>
        <p:spPr/>
        <p:txBody>
          <a:bodyPr/>
          <a:lstStyle/>
          <a:p>
            <a:fld id="{DC3BB032-4020-48F4-953B-341806DC4A2B}" type="slidenum">
              <a:rPr lang="en-US" smtClean="0"/>
              <a:t>15</a:t>
            </a:fld>
            <a:endParaRPr lang="en-US"/>
          </a:p>
        </p:txBody>
      </p:sp>
      <p:graphicFrame>
        <p:nvGraphicFramePr>
          <p:cNvPr id="13" name="Object 12">
            <a:extLst>
              <a:ext uri="{FF2B5EF4-FFF2-40B4-BE49-F238E27FC236}">
                <a16:creationId xmlns:a16="http://schemas.microsoft.com/office/drawing/2014/main" id="{03ADD0BD-47FA-AA91-5593-F2E2C322D0FB}"/>
              </a:ext>
            </a:extLst>
          </p:cNvPr>
          <p:cNvGraphicFramePr>
            <a:graphicFrameLocks noChangeAspect="1"/>
          </p:cNvGraphicFramePr>
          <p:nvPr/>
        </p:nvGraphicFramePr>
        <p:xfrm>
          <a:off x="7161678" y="1223396"/>
          <a:ext cx="4851400" cy="3375025"/>
        </p:xfrm>
        <a:graphic>
          <a:graphicData uri="http://schemas.openxmlformats.org/presentationml/2006/ole">
            <mc:AlternateContent xmlns:mc="http://schemas.openxmlformats.org/markup-compatibility/2006">
              <mc:Choice xmlns:v="urn:schemas-microsoft-com:vml" Requires="v">
                <p:oleObj name="MDLDrawObject Class" r:id="rId4" imgW="3418495" imgH="2380199" progId="MDLDrawOLE.MDLDrawObject.1">
                  <p:embed/>
                </p:oleObj>
              </mc:Choice>
              <mc:Fallback>
                <p:oleObj name="MDLDrawObject Class" r:id="rId4" imgW="3418495" imgH="2380199" progId="MDLDrawOLE.MDLDrawObject.1">
                  <p:embed/>
                  <p:pic>
                    <p:nvPicPr>
                      <p:cNvPr id="13" name="Object 12">
                        <a:extLst>
                          <a:ext uri="{FF2B5EF4-FFF2-40B4-BE49-F238E27FC236}">
                            <a16:creationId xmlns:a16="http://schemas.microsoft.com/office/drawing/2014/main" id="{03ADD0BD-47FA-AA91-5593-F2E2C322D0FB}"/>
                          </a:ext>
                        </a:extLst>
                      </p:cNvPr>
                      <p:cNvPicPr>
                        <a:picLocks noChangeAspect="1" noChangeArrowheads="1"/>
                      </p:cNvPicPr>
                      <p:nvPr/>
                    </p:nvPicPr>
                    <p:blipFill>
                      <a:blip r:embed="rId5"/>
                      <a:srcRect/>
                      <a:stretch>
                        <a:fillRect/>
                      </a:stretch>
                    </p:blipFill>
                    <p:spPr bwMode="auto">
                      <a:xfrm>
                        <a:off x="7161678" y="1223396"/>
                        <a:ext cx="4851400" cy="3375025"/>
                      </a:xfrm>
                      <a:prstGeom prst="rect">
                        <a:avLst/>
                      </a:prstGeom>
                      <a:noFill/>
                    </p:spPr>
                  </p:pic>
                </p:oleObj>
              </mc:Fallback>
            </mc:AlternateContent>
          </a:graphicData>
        </a:graphic>
      </p:graphicFrame>
      <p:grpSp>
        <p:nvGrpSpPr>
          <p:cNvPr id="15" name="Group 14">
            <a:extLst>
              <a:ext uri="{FF2B5EF4-FFF2-40B4-BE49-F238E27FC236}">
                <a16:creationId xmlns:a16="http://schemas.microsoft.com/office/drawing/2014/main" id="{DCE9CECD-38AF-58AD-74C9-97963D2372F2}"/>
              </a:ext>
            </a:extLst>
          </p:cNvPr>
          <p:cNvGrpSpPr/>
          <p:nvPr/>
        </p:nvGrpSpPr>
        <p:grpSpPr>
          <a:xfrm>
            <a:off x="7636375" y="1676575"/>
            <a:ext cx="180360" cy="225720"/>
            <a:chOff x="7636375" y="1676575"/>
            <a:chExt cx="180360" cy="225720"/>
          </a:xfrm>
        </p:grpSpPr>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A64AC0C2-0EEE-F3AE-14C5-570F302C6CB1}"/>
                    </a:ext>
                  </a:extLst>
                </p14:cNvPr>
                <p14:cNvContentPartPr/>
                <p14:nvPr/>
              </p14:nvContentPartPr>
              <p14:xfrm>
                <a:off x="7636375" y="1676575"/>
                <a:ext cx="180360" cy="48240"/>
              </p14:xfrm>
            </p:contentPart>
          </mc:Choice>
          <mc:Fallback>
            <p:pic>
              <p:nvPicPr>
                <p:cNvPr id="3" name="Ink 2">
                  <a:extLst>
                    <a:ext uri="{FF2B5EF4-FFF2-40B4-BE49-F238E27FC236}">
                      <a16:creationId xmlns:a16="http://schemas.microsoft.com/office/drawing/2014/main" id="{A64AC0C2-0EEE-F3AE-14C5-570F302C6CB1}"/>
                    </a:ext>
                  </a:extLst>
                </p:cNvPr>
                <p:cNvPicPr/>
                <p:nvPr/>
              </p:nvPicPr>
              <p:blipFill>
                <a:blip r:embed="rId7"/>
                <a:stretch>
                  <a:fillRect/>
                </a:stretch>
              </p:blipFill>
              <p:spPr>
                <a:xfrm>
                  <a:off x="7627375" y="1667935"/>
                  <a:ext cx="198000" cy="658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Ink 7">
                  <a:extLst>
                    <a:ext uri="{FF2B5EF4-FFF2-40B4-BE49-F238E27FC236}">
                      <a16:creationId xmlns:a16="http://schemas.microsoft.com/office/drawing/2014/main" id="{5873CA8B-807C-B01D-41DA-8ABA2A8D050C}"/>
                    </a:ext>
                  </a:extLst>
                </p14:cNvPr>
                <p14:cNvContentPartPr/>
                <p14:nvPr/>
              </p14:nvContentPartPr>
              <p14:xfrm>
                <a:off x="7655815" y="1753255"/>
                <a:ext cx="36000" cy="88200"/>
              </p14:xfrm>
            </p:contentPart>
          </mc:Choice>
          <mc:Fallback>
            <p:pic>
              <p:nvPicPr>
                <p:cNvPr id="8" name="Ink 7">
                  <a:extLst>
                    <a:ext uri="{FF2B5EF4-FFF2-40B4-BE49-F238E27FC236}">
                      <a16:creationId xmlns:a16="http://schemas.microsoft.com/office/drawing/2014/main" id="{5873CA8B-807C-B01D-41DA-8ABA2A8D050C}"/>
                    </a:ext>
                  </a:extLst>
                </p:cNvPr>
                <p:cNvPicPr/>
                <p:nvPr/>
              </p:nvPicPr>
              <p:blipFill>
                <a:blip r:embed="rId9"/>
                <a:stretch>
                  <a:fillRect/>
                </a:stretch>
              </p:blipFill>
              <p:spPr>
                <a:xfrm>
                  <a:off x="7647175" y="1744255"/>
                  <a:ext cx="5364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9" name="Ink 8">
                  <a:extLst>
                    <a:ext uri="{FF2B5EF4-FFF2-40B4-BE49-F238E27FC236}">
                      <a16:creationId xmlns:a16="http://schemas.microsoft.com/office/drawing/2014/main" id="{A6636ADE-DAFC-3D22-4DDF-809D243B83DE}"/>
                    </a:ext>
                  </a:extLst>
                </p14:cNvPr>
                <p14:cNvContentPartPr/>
                <p14:nvPr/>
              </p14:nvContentPartPr>
              <p14:xfrm>
                <a:off x="7678135" y="1737415"/>
                <a:ext cx="54360" cy="129960"/>
              </p14:xfrm>
            </p:contentPart>
          </mc:Choice>
          <mc:Fallback>
            <p:pic>
              <p:nvPicPr>
                <p:cNvPr id="9" name="Ink 8">
                  <a:extLst>
                    <a:ext uri="{FF2B5EF4-FFF2-40B4-BE49-F238E27FC236}">
                      <a16:creationId xmlns:a16="http://schemas.microsoft.com/office/drawing/2014/main" id="{A6636ADE-DAFC-3D22-4DDF-809D243B83DE}"/>
                    </a:ext>
                  </a:extLst>
                </p:cNvPr>
                <p:cNvPicPr/>
                <p:nvPr/>
              </p:nvPicPr>
              <p:blipFill>
                <a:blip r:embed="rId11"/>
                <a:stretch>
                  <a:fillRect/>
                </a:stretch>
              </p:blipFill>
              <p:spPr>
                <a:xfrm>
                  <a:off x="7669495" y="1728775"/>
                  <a:ext cx="7200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0" name="Ink 9">
                  <a:extLst>
                    <a:ext uri="{FF2B5EF4-FFF2-40B4-BE49-F238E27FC236}">
                      <a16:creationId xmlns:a16="http://schemas.microsoft.com/office/drawing/2014/main" id="{8ABCBE3F-914F-7479-E795-D111EBD212A5}"/>
                    </a:ext>
                  </a:extLst>
                </p14:cNvPr>
                <p14:cNvContentPartPr/>
                <p14:nvPr/>
              </p14:nvContentPartPr>
              <p14:xfrm>
                <a:off x="7709455" y="1769455"/>
                <a:ext cx="55440" cy="132840"/>
              </p14:xfrm>
            </p:contentPart>
          </mc:Choice>
          <mc:Fallback>
            <p:pic>
              <p:nvPicPr>
                <p:cNvPr id="10" name="Ink 9">
                  <a:extLst>
                    <a:ext uri="{FF2B5EF4-FFF2-40B4-BE49-F238E27FC236}">
                      <a16:creationId xmlns:a16="http://schemas.microsoft.com/office/drawing/2014/main" id="{8ABCBE3F-914F-7479-E795-D111EBD212A5}"/>
                    </a:ext>
                  </a:extLst>
                </p:cNvPr>
                <p:cNvPicPr/>
                <p:nvPr/>
              </p:nvPicPr>
              <p:blipFill>
                <a:blip r:embed="rId13"/>
                <a:stretch>
                  <a:fillRect/>
                </a:stretch>
              </p:blipFill>
              <p:spPr>
                <a:xfrm>
                  <a:off x="7700815" y="1760815"/>
                  <a:ext cx="7308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4" name="Ink 13">
                  <a:extLst>
                    <a:ext uri="{FF2B5EF4-FFF2-40B4-BE49-F238E27FC236}">
                      <a16:creationId xmlns:a16="http://schemas.microsoft.com/office/drawing/2014/main" id="{BC7746B3-5461-3978-BA11-77104C4E85CA}"/>
                    </a:ext>
                  </a:extLst>
                </p14:cNvPr>
                <p14:cNvContentPartPr/>
                <p14:nvPr/>
              </p14:nvContentPartPr>
              <p14:xfrm>
                <a:off x="7669135" y="1748215"/>
                <a:ext cx="123840" cy="79560"/>
              </p14:xfrm>
            </p:contentPart>
          </mc:Choice>
          <mc:Fallback>
            <p:pic>
              <p:nvPicPr>
                <p:cNvPr id="14" name="Ink 13">
                  <a:extLst>
                    <a:ext uri="{FF2B5EF4-FFF2-40B4-BE49-F238E27FC236}">
                      <a16:creationId xmlns:a16="http://schemas.microsoft.com/office/drawing/2014/main" id="{BC7746B3-5461-3978-BA11-77104C4E85CA}"/>
                    </a:ext>
                  </a:extLst>
                </p:cNvPr>
                <p:cNvPicPr/>
                <p:nvPr/>
              </p:nvPicPr>
              <p:blipFill>
                <a:blip r:embed="rId15"/>
                <a:stretch>
                  <a:fillRect/>
                </a:stretch>
              </p:blipFill>
              <p:spPr>
                <a:xfrm>
                  <a:off x="7660135" y="1739215"/>
                  <a:ext cx="141480" cy="97200"/>
                </a:xfrm>
                <a:prstGeom prst="rect">
                  <a:avLst/>
                </a:prstGeom>
              </p:spPr>
            </p:pic>
          </mc:Fallback>
        </mc:AlternateContent>
      </p:grpSp>
      <p:grpSp>
        <p:nvGrpSpPr>
          <p:cNvPr id="76" name="Group 75">
            <a:extLst>
              <a:ext uri="{FF2B5EF4-FFF2-40B4-BE49-F238E27FC236}">
                <a16:creationId xmlns:a16="http://schemas.microsoft.com/office/drawing/2014/main" id="{BCB762F7-6289-DAEB-F927-AE581A1B75EA}"/>
              </a:ext>
            </a:extLst>
          </p:cNvPr>
          <p:cNvGrpSpPr/>
          <p:nvPr/>
        </p:nvGrpSpPr>
        <p:grpSpPr>
          <a:xfrm>
            <a:off x="7773895" y="75655"/>
            <a:ext cx="4163760" cy="1254240"/>
            <a:chOff x="7773895" y="75655"/>
            <a:chExt cx="4163760" cy="1254240"/>
          </a:xfrm>
        </p:grpSpPr>
        <mc:AlternateContent xmlns:mc="http://schemas.openxmlformats.org/markup-compatibility/2006">
          <mc:Choice xmlns:p14="http://schemas.microsoft.com/office/powerpoint/2010/main" Requires="p14">
            <p:contentPart p14:bwMode="auto" r:id="rId16">
              <p14:nvContentPartPr>
                <p14:cNvPr id="28" name="Ink 27">
                  <a:extLst>
                    <a:ext uri="{FF2B5EF4-FFF2-40B4-BE49-F238E27FC236}">
                      <a16:creationId xmlns:a16="http://schemas.microsoft.com/office/drawing/2014/main" id="{0924796F-0385-D4D7-F3C2-F989C6DFCE76}"/>
                    </a:ext>
                  </a:extLst>
                </p14:cNvPr>
                <p14:cNvContentPartPr/>
                <p14:nvPr/>
              </p14:nvContentPartPr>
              <p14:xfrm>
                <a:off x="9431335" y="130015"/>
                <a:ext cx="2382840" cy="65520"/>
              </p14:xfrm>
            </p:contentPart>
          </mc:Choice>
          <mc:Fallback>
            <p:pic>
              <p:nvPicPr>
                <p:cNvPr id="28" name="Ink 27">
                  <a:extLst>
                    <a:ext uri="{FF2B5EF4-FFF2-40B4-BE49-F238E27FC236}">
                      <a16:creationId xmlns:a16="http://schemas.microsoft.com/office/drawing/2014/main" id="{0924796F-0385-D4D7-F3C2-F989C6DFCE76}"/>
                    </a:ext>
                  </a:extLst>
                </p:cNvPr>
                <p:cNvPicPr/>
                <p:nvPr/>
              </p:nvPicPr>
              <p:blipFill>
                <a:blip r:embed="rId17"/>
                <a:stretch>
                  <a:fillRect/>
                </a:stretch>
              </p:blipFill>
              <p:spPr>
                <a:xfrm>
                  <a:off x="9422695" y="121375"/>
                  <a:ext cx="240048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9" name="Ink 28">
                  <a:extLst>
                    <a:ext uri="{FF2B5EF4-FFF2-40B4-BE49-F238E27FC236}">
                      <a16:creationId xmlns:a16="http://schemas.microsoft.com/office/drawing/2014/main" id="{FBA9AEEA-0BC9-A053-7C1D-8D04E8DDE446}"/>
                    </a:ext>
                  </a:extLst>
                </p14:cNvPr>
                <p14:cNvContentPartPr/>
                <p14:nvPr/>
              </p14:nvContentPartPr>
              <p14:xfrm>
                <a:off x="9421975" y="235855"/>
                <a:ext cx="2436120" cy="65880"/>
              </p14:xfrm>
            </p:contentPart>
          </mc:Choice>
          <mc:Fallback>
            <p:pic>
              <p:nvPicPr>
                <p:cNvPr id="29" name="Ink 28">
                  <a:extLst>
                    <a:ext uri="{FF2B5EF4-FFF2-40B4-BE49-F238E27FC236}">
                      <a16:creationId xmlns:a16="http://schemas.microsoft.com/office/drawing/2014/main" id="{FBA9AEEA-0BC9-A053-7C1D-8D04E8DDE446}"/>
                    </a:ext>
                  </a:extLst>
                </p:cNvPr>
                <p:cNvPicPr/>
                <p:nvPr/>
              </p:nvPicPr>
              <p:blipFill>
                <a:blip r:embed="rId19"/>
                <a:stretch>
                  <a:fillRect/>
                </a:stretch>
              </p:blipFill>
              <p:spPr>
                <a:xfrm>
                  <a:off x="9413335" y="226855"/>
                  <a:ext cx="245376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0" name="Ink 29">
                  <a:extLst>
                    <a:ext uri="{FF2B5EF4-FFF2-40B4-BE49-F238E27FC236}">
                      <a16:creationId xmlns:a16="http://schemas.microsoft.com/office/drawing/2014/main" id="{A5277516-1A7E-6682-0BDE-D70B41F187A1}"/>
                    </a:ext>
                  </a:extLst>
                </p14:cNvPr>
                <p14:cNvContentPartPr/>
                <p14:nvPr/>
              </p14:nvContentPartPr>
              <p14:xfrm>
                <a:off x="10380295" y="103735"/>
                <a:ext cx="84960" cy="282600"/>
              </p14:xfrm>
            </p:contentPart>
          </mc:Choice>
          <mc:Fallback>
            <p:pic>
              <p:nvPicPr>
                <p:cNvPr id="30" name="Ink 29">
                  <a:extLst>
                    <a:ext uri="{FF2B5EF4-FFF2-40B4-BE49-F238E27FC236}">
                      <a16:creationId xmlns:a16="http://schemas.microsoft.com/office/drawing/2014/main" id="{A5277516-1A7E-6682-0BDE-D70B41F187A1}"/>
                    </a:ext>
                  </a:extLst>
                </p:cNvPr>
                <p:cNvPicPr/>
                <p:nvPr/>
              </p:nvPicPr>
              <p:blipFill>
                <a:blip r:embed="rId21"/>
                <a:stretch>
                  <a:fillRect/>
                </a:stretch>
              </p:blipFill>
              <p:spPr>
                <a:xfrm>
                  <a:off x="10371655" y="94735"/>
                  <a:ext cx="102600" cy="3002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2" name="Ink 31">
                  <a:extLst>
                    <a:ext uri="{FF2B5EF4-FFF2-40B4-BE49-F238E27FC236}">
                      <a16:creationId xmlns:a16="http://schemas.microsoft.com/office/drawing/2014/main" id="{D47CF3FF-68F2-DFFD-4F1B-6E02B37FF0A2}"/>
                    </a:ext>
                  </a:extLst>
                </p14:cNvPr>
                <p14:cNvContentPartPr/>
                <p14:nvPr/>
              </p14:nvContentPartPr>
              <p14:xfrm>
                <a:off x="10378495" y="75655"/>
                <a:ext cx="421560" cy="326160"/>
              </p14:xfrm>
            </p:contentPart>
          </mc:Choice>
          <mc:Fallback>
            <p:pic>
              <p:nvPicPr>
                <p:cNvPr id="32" name="Ink 31">
                  <a:extLst>
                    <a:ext uri="{FF2B5EF4-FFF2-40B4-BE49-F238E27FC236}">
                      <a16:creationId xmlns:a16="http://schemas.microsoft.com/office/drawing/2014/main" id="{D47CF3FF-68F2-DFFD-4F1B-6E02B37FF0A2}"/>
                    </a:ext>
                  </a:extLst>
                </p:cNvPr>
                <p:cNvPicPr/>
                <p:nvPr/>
              </p:nvPicPr>
              <p:blipFill>
                <a:blip r:embed="rId23"/>
                <a:stretch>
                  <a:fillRect/>
                </a:stretch>
              </p:blipFill>
              <p:spPr>
                <a:xfrm>
                  <a:off x="10369855" y="67015"/>
                  <a:ext cx="439200" cy="3438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3" name="Ink 32">
                  <a:extLst>
                    <a:ext uri="{FF2B5EF4-FFF2-40B4-BE49-F238E27FC236}">
                      <a16:creationId xmlns:a16="http://schemas.microsoft.com/office/drawing/2014/main" id="{BCDCF9DB-D343-A307-B8FF-7ECCB292D5EE}"/>
                    </a:ext>
                  </a:extLst>
                </p14:cNvPr>
                <p14:cNvContentPartPr/>
                <p14:nvPr/>
              </p14:nvContentPartPr>
              <p14:xfrm>
                <a:off x="10440055" y="356095"/>
                <a:ext cx="400320" cy="54000"/>
              </p14:xfrm>
            </p:contentPart>
          </mc:Choice>
          <mc:Fallback>
            <p:pic>
              <p:nvPicPr>
                <p:cNvPr id="33" name="Ink 32">
                  <a:extLst>
                    <a:ext uri="{FF2B5EF4-FFF2-40B4-BE49-F238E27FC236}">
                      <a16:creationId xmlns:a16="http://schemas.microsoft.com/office/drawing/2014/main" id="{BCDCF9DB-D343-A307-B8FF-7ECCB292D5EE}"/>
                    </a:ext>
                  </a:extLst>
                </p:cNvPr>
                <p:cNvPicPr/>
                <p:nvPr/>
              </p:nvPicPr>
              <p:blipFill>
                <a:blip r:embed="rId25"/>
                <a:stretch>
                  <a:fillRect/>
                </a:stretch>
              </p:blipFill>
              <p:spPr>
                <a:xfrm>
                  <a:off x="10431055" y="347455"/>
                  <a:ext cx="417960" cy="716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4" name="Ink 33">
                  <a:extLst>
                    <a:ext uri="{FF2B5EF4-FFF2-40B4-BE49-F238E27FC236}">
                      <a16:creationId xmlns:a16="http://schemas.microsoft.com/office/drawing/2014/main" id="{AA814325-651A-06FF-562A-F12D035ED167}"/>
                    </a:ext>
                  </a:extLst>
                </p14:cNvPr>
                <p14:cNvContentPartPr/>
                <p14:nvPr/>
              </p14:nvContentPartPr>
              <p14:xfrm>
                <a:off x="10656415" y="424135"/>
                <a:ext cx="181080" cy="246600"/>
              </p14:xfrm>
            </p:contentPart>
          </mc:Choice>
          <mc:Fallback>
            <p:pic>
              <p:nvPicPr>
                <p:cNvPr id="34" name="Ink 33">
                  <a:extLst>
                    <a:ext uri="{FF2B5EF4-FFF2-40B4-BE49-F238E27FC236}">
                      <a16:creationId xmlns:a16="http://schemas.microsoft.com/office/drawing/2014/main" id="{AA814325-651A-06FF-562A-F12D035ED167}"/>
                    </a:ext>
                  </a:extLst>
                </p:cNvPr>
                <p:cNvPicPr/>
                <p:nvPr/>
              </p:nvPicPr>
              <p:blipFill>
                <a:blip r:embed="rId27"/>
                <a:stretch>
                  <a:fillRect/>
                </a:stretch>
              </p:blipFill>
              <p:spPr>
                <a:xfrm>
                  <a:off x="10647775" y="415135"/>
                  <a:ext cx="198720" cy="2642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5" name="Ink 34">
                  <a:extLst>
                    <a:ext uri="{FF2B5EF4-FFF2-40B4-BE49-F238E27FC236}">
                      <a16:creationId xmlns:a16="http://schemas.microsoft.com/office/drawing/2014/main" id="{1D2764BD-7D03-D4D1-C207-5A68553D5C3B}"/>
                    </a:ext>
                  </a:extLst>
                </p14:cNvPr>
                <p14:cNvContentPartPr/>
                <p14:nvPr/>
              </p14:nvContentPartPr>
              <p14:xfrm>
                <a:off x="10936495" y="629335"/>
                <a:ext cx="65520" cy="165960"/>
              </p14:xfrm>
            </p:contentPart>
          </mc:Choice>
          <mc:Fallback>
            <p:pic>
              <p:nvPicPr>
                <p:cNvPr id="35" name="Ink 34">
                  <a:extLst>
                    <a:ext uri="{FF2B5EF4-FFF2-40B4-BE49-F238E27FC236}">
                      <a16:creationId xmlns:a16="http://schemas.microsoft.com/office/drawing/2014/main" id="{1D2764BD-7D03-D4D1-C207-5A68553D5C3B}"/>
                    </a:ext>
                  </a:extLst>
                </p:cNvPr>
                <p:cNvPicPr/>
                <p:nvPr/>
              </p:nvPicPr>
              <p:blipFill>
                <a:blip r:embed="rId29"/>
                <a:stretch>
                  <a:fillRect/>
                </a:stretch>
              </p:blipFill>
              <p:spPr>
                <a:xfrm>
                  <a:off x="10927855" y="620695"/>
                  <a:ext cx="83160" cy="18360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6" name="Ink 35">
                  <a:extLst>
                    <a:ext uri="{FF2B5EF4-FFF2-40B4-BE49-F238E27FC236}">
                      <a16:creationId xmlns:a16="http://schemas.microsoft.com/office/drawing/2014/main" id="{C0DF28AE-9CDA-0569-BE0A-DF46E142D77A}"/>
                    </a:ext>
                  </a:extLst>
                </p14:cNvPr>
                <p14:cNvContentPartPr/>
                <p14:nvPr/>
              </p14:nvContentPartPr>
              <p14:xfrm>
                <a:off x="10883575" y="612055"/>
                <a:ext cx="181080" cy="52560"/>
              </p14:xfrm>
            </p:contentPart>
          </mc:Choice>
          <mc:Fallback>
            <p:pic>
              <p:nvPicPr>
                <p:cNvPr id="36" name="Ink 35">
                  <a:extLst>
                    <a:ext uri="{FF2B5EF4-FFF2-40B4-BE49-F238E27FC236}">
                      <a16:creationId xmlns:a16="http://schemas.microsoft.com/office/drawing/2014/main" id="{C0DF28AE-9CDA-0569-BE0A-DF46E142D77A}"/>
                    </a:ext>
                  </a:extLst>
                </p:cNvPr>
                <p:cNvPicPr/>
                <p:nvPr/>
              </p:nvPicPr>
              <p:blipFill>
                <a:blip r:embed="rId31"/>
                <a:stretch>
                  <a:fillRect/>
                </a:stretch>
              </p:blipFill>
              <p:spPr>
                <a:xfrm>
                  <a:off x="10874935" y="603415"/>
                  <a:ext cx="198720" cy="702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7" name="Ink 36">
                  <a:extLst>
                    <a:ext uri="{FF2B5EF4-FFF2-40B4-BE49-F238E27FC236}">
                      <a16:creationId xmlns:a16="http://schemas.microsoft.com/office/drawing/2014/main" id="{2AB4091F-6230-D62B-C192-AE61027C2935}"/>
                    </a:ext>
                  </a:extLst>
                </p14:cNvPr>
                <p14:cNvContentPartPr/>
                <p14:nvPr/>
              </p14:nvContentPartPr>
              <p14:xfrm>
                <a:off x="11080135" y="523855"/>
                <a:ext cx="403560" cy="327960"/>
              </p14:xfrm>
            </p:contentPart>
          </mc:Choice>
          <mc:Fallback>
            <p:pic>
              <p:nvPicPr>
                <p:cNvPr id="37" name="Ink 36">
                  <a:extLst>
                    <a:ext uri="{FF2B5EF4-FFF2-40B4-BE49-F238E27FC236}">
                      <a16:creationId xmlns:a16="http://schemas.microsoft.com/office/drawing/2014/main" id="{2AB4091F-6230-D62B-C192-AE61027C2935}"/>
                    </a:ext>
                  </a:extLst>
                </p:cNvPr>
                <p:cNvPicPr/>
                <p:nvPr/>
              </p:nvPicPr>
              <p:blipFill>
                <a:blip r:embed="rId33"/>
                <a:stretch>
                  <a:fillRect/>
                </a:stretch>
              </p:blipFill>
              <p:spPr>
                <a:xfrm>
                  <a:off x="11071495" y="514855"/>
                  <a:ext cx="421200" cy="3456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8" name="Ink 37">
                  <a:extLst>
                    <a:ext uri="{FF2B5EF4-FFF2-40B4-BE49-F238E27FC236}">
                      <a16:creationId xmlns:a16="http://schemas.microsoft.com/office/drawing/2014/main" id="{AE1D82D0-B6D4-E758-D85E-A1D604208F40}"/>
                    </a:ext>
                  </a:extLst>
                </p14:cNvPr>
                <p14:cNvContentPartPr/>
                <p14:nvPr/>
              </p14:nvContentPartPr>
              <p14:xfrm>
                <a:off x="11406295" y="523855"/>
                <a:ext cx="130680" cy="45360"/>
              </p14:xfrm>
            </p:contentPart>
          </mc:Choice>
          <mc:Fallback>
            <p:pic>
              <p:nvPicPr>
                <p:cNvPr id="38" name="Ink 37">
                  <a:extLst>
                    <a:ext uri="{FF2B5EF4-FFF2-40B4-BE49-F238E27FC236}">
                      <a16:creationId xmlns:a16="http://schemas.microsoft.com/office/drawing/2014/main" id="{AE1D82D0-B6D4-E758-D85E-A1D604208F40}"/>
                    </a:ext>
                  </a:extLst>
                </p:cNvPr>
                <p:cNvPicPr/>
                <p:nvPr/>
              </p:nvPicPr>
              <p:blipFill>
                <a:blip r:embed="rId35"/>
                <a:stretch>
                  <a:fillRect/>
                </a:stretch>
              </p:blipFill>
              <p:spPr>
                <a:xfrm>
                  <a:off x="11397295" y="515215"/>
                  <a:ext cx="148320" cy="630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9" name="Ink 38">
                  <a:extLst>
                    <a:ext uri="{FF2B5EF4-FFF2-40B4-BE49-F238E27FC236}">
                      <a16:creationId xmlns:a16="http://schemas.microsoft.com/office/drawing/2014/main" id="{B24DCD82-5677-9D68-7CC3-B31F6312B8B1}"/>
                    </a:ext>
                  </a:extLst>
                </p14:cNvPr>
                <p14:cNvContentPartPr/>
                <p14:nvPr/>
              </p14:nvContentPartPr>
              <p14:xfrm>
                <a:off x="11204695" y="956215"/>
                <a:ext cx="415440" cy="258120"/>
              </p14:xfrm>
            </p:contentPart>
          </mc:Choice>
          <mc:Fallback>
            <p:pic>
              <p:nvPicPr>
                <p:cNvPr id="39" name="Ink 38">
                  <a:extLst>
                    <a:ext uri="{FF2B5EF4-FFF2-40B4-BE49-F238E27FC236}">
                      <a16:creationId xmlns:a16="http://schemas.microsoft.com/office/drawing/2014/main" id="{B24DCD82-5677-9D68-7CC3-B31F6312B8B1}"/>
                    </a:ext>
                  </a:extLst>
                </p:cNvPr>
                <p:cNvPicPr/>
                <p:nvPr/>
              </p:nvPicPr>
              <p:blipFill>
                <a:blip r:embed="rId37"/>
                <a:stretch>
                  <a:fillRect/>
                </a:stretch>
              </p:blipFill>
              <p:spPr>
                <a:xfrm>
                  <a:off x="11196055" y="947215"/>
                  <a:ext cx="433080" cy="2757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40" name="Ink 39">
                  <a:extLst>
                    <a:ext uri="{FF2B5EF4-FFF2-40B4-BE49-F238E27FC236}">
                      <a16:creationId xmlns:a16="http://schemas.microsoft.com/office/drawing/2014/main" id="{E52BCC8D-F755-F49B-1B47-72CAAD08AF6C}"/>
                    </a:ext>
                  </a:extLst>
                </p14:cNvPr>
                <p14:cNvContentPartPr/>
                <p14:nvPr/>
              </p14:nvContentPartPr>
              <p14:xfrm>
                <a:off x="11544175" y="886735"/>
                <a:ext cx="52200" cy="22320"/>
              </p14:xfrm>
            </p:contentPart>
          </mc:Choice>
          <mc:Fallback>
            <p:pic>
              <p:nvPicPr>
                <p:cNvPr id="40" name="Ink 39">
                  <a:extLst>
                    <a:ext uri="{FF2B5EF4-FFF2-40B4-BE49-F238E27FC236}">
                      <a16:creationId xmlns:a16="http://schemas.microsoft.com/office/drawing/2014/main" id="{E52BCC8D-F755-F49B-1B47-72CAAD08AF6C}"/>
                    </a:ext>
                  </a:extLst>
                </p:cNvPr>
                <p:cNvPicPr/>
                <p:nvPr/>
              </p:nvPicPr>
              <p:blipFill>
                <a:blip r:embed="rId39"/>
                <a:stretch>
                  <a:fillRect/>
                </a:stretch>
              </p:blipFill>
              <p:spPr>
                <a:xfrm>
                  <a:off x="11535175" y="878095"/>
                  <a:ext cx="6984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1" name="Ink 40">
                  <a:extLst>
                    <a:ext uri="{FF2B5EF4-FFF2-40B4-BE49-F238E27FC236}">
                      <a16:creationId xmlns:a16="http://schemas.microsoft.com/office/drawing/2014/main" id="{D56522A9-B167-0BA9-FCBD-04E9FC05B387}"/>
                    </a:ext>
                  </a:extLst>
                </p14:cNvPr>
                <p14:cNvContentPartPr/>
                <p14:nvPr/>
              </p14:nvContentPartPr>
              <p14:xfrm>
                <a:off x="11655775" y="898615"/>
                <a:ext cx="222480" cy="104760"/>
              </p14:xfrm>
            </p:contentPart>
          </mc:Choice>
          <mc:Fallback>
            <p:pic>
              <p:nvPicPr>
                <p:cNvPr id="41" name="Ink 40">
                  <a:extLst>
                    <a:ext uri="{FF2B5EF4-FFF2-40B4-BE49-F238E27FC236}">
                      <a16:creationId xmlns:a16="http://schemas.microsoft.com/office/drawing/2014/main" id="{D56522A9-B167-0BA9-FCBD-04E9FC05B387}"/>
                    </a:ext>
                  </a:extLst>
                </p:cNvPr>
                <p:cNvPicPr/>
                <p:nvPr/>
              </p:nvPicPr>
              <p:blipFill>
                <a:blip r:embed="rId41"/>
                <a:stretch>
                  <a:fillRect/>
                </a:stretch>
              </p:blipFill>
              <p:spPr>
                <a:xfrm>
                  <a:off x="11646775" y="889615"/>
                  <a:ext cx="240120" cy="12240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2" name="Ink 41">
                  <a:extLst>
                    <a:ext uri="{FF2B5EF4-FFF2-40B4-BE49-F238E27FC236}">
                      <a16:creationId xmlns:a16="http://schemas.microsoft.com/office/drawing/2014/main" id="{A14D1560-9E96-F77E-9021-A28D94960090}"/>
                    </a:ext>
                  </a:extLst>
                </p14:cNvPr>
                <p14:cNvContentPartPr/>
                <p14:nvPr/>
              </p14:nvContentPartPr>
              <p14:xfrm>
                <a:off x="11901295" y="853615"/>
                <a:ext cx="36360" cy="25920"/>
              </p14:xfrm>
            </p:contentPart>
          </mc:Choice>
          <mc:Fallback>
            <p:pic>
              <p:nvPicPr>
                <p:cNvPr id="42" name="Ink 41">
                  <a:extLst>
                    <a:ext uri="{FF2B5EF4-FFF2-40B4-BE49-F238E27FC236}">
                      <a16:creationId xmlns:a16="http://schemas.microsoft.com/office/drawing/2014/main" id="{A14D1560-9E96-F77E-9021-A28D94960090}"/>
                    </a:ext>
                  </a:extLst>
                </p:cNvPr>
                <p:cNvPicPr/>
                <p:nvPr/>
              </p:nvPicPr>
              <p:blipFill>
                <a:blip r:embed="rId43"/>
                <a:stretch>
                  <a:fillRect/>
                </a:stretch>
              </p:blipFill>
              <p:spPr>
                <a:xfrm>
                  <a:off x="11892295" y="844615"/>
                  <a:ext cx="54000" cy="4356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16" name="Ink 15">
                  <a:extLst>
                    <a:ext uri="{FF2B5EF4-FFF2-40B4-BE49-F238E27FC236}">
                      <a16:creationId xmlns:a16="http://schemas.microsoft.com/office/drawing/2014/main" id="{020BD448-58DC-27E8-EC82-90DD9D8E6C2D}"/>
                    </a:ext>
                  </a:extLst>
                </p14:cNvPr>
                <p14:cNvContentPartPr/>
                <p14:nvPr/>
              </p14:nvContentPartPr>
              <p14:xfrm>
                <a:off x="7784695" y="779455"/>
                <a:ext cx="424440" cy="409680"/>
              </p14:xfrm>
            </p:contentPart>
          </mc:Choice>
          <mc:Fallback>
            <p:pic>
              <p:nvPicPr>
                <p:cNvPr id="16" name="Ink 15">
                  <a:extLst>
                    <a:ext uri="{FF2B5EF4-FFF2-40B4-BE49-F238E27FC236}">
                      <a16:creationId xmlns:a16="http://schemas.microsoft.com/office/drawing/2014/main" id="{020BD448-58DC-27E8-EC82-90DD9D8E6C2D}"/>
                    </a:ext>
                  </a:extLst>
                </p:cNvPr>
                <p:cNvPicPr/>
                <p:nvPr/>
              </p:nvPicPr>
              <p:blipFill>
                <a:blip r:embed="rId45"/>
                <a:stretch>
                  <a:fillRect/>
                </a:stretch>
              </p:blipFill>
              <p:spPr>
                <a:xfrm>
                  <a:off x="7776055" y="770455"/>
                  <a:ext cx="442080" cy="4273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17" name="Ink 16">
                  <a:extLst>
                    <a:ext uri="{FF2B5EF4-FFF2-40B4-BE49-F238E27FC236}">
                      <a16:creationId xmlns:a16="http://schemas.microsoft.com/office/drawing/2014/main" id="{56778ED5-46CC-E413-C46F-CFFA8631AB65}"/>
                    </a:ext>
                  </a:extLst>
                </p14:cNvPr>
                <p14:cNvContentPartPr/>
                <p14:nvPr/>
              </p14:nvContentPartPr>
              <p14:xfrm>
                <a:off x="7773895" y="1126855"/>
                <a:ext cx="153720" cy="116280"/>
              </p14:xfrm>
            </p:contentPart>
          </mc:Choice>
          <mc:Fallback>
            <p:pic>
              <p:nvPicPr>
                <p:cNvPr id="17" name="Ink 16">
                  <a:extLst>
                    <a:ext uri="{FF2B5EF4-FFF2-40B4-BE49-F238E27FC236}">
                      <a16:creationId xmlns:a16="http://schemas.microsoft.com/office/drawing/2014/main" id="{56778ED5-46CC-E413-C46F-CFFA8631AB65}"/>
                    </a:ext>
                  </a:extLst>
                </p:cNvPr>
                <p:cNvPicPr/>
                <p:nvPr/>
              </p:nvPicPr>
              <p:blipFill>
                <a:blip r:embed="rId47"/>
                <a:stretch>
                  <a:fillRect/>
                </a:stretch>
              </p:blipFill>
              <p:spPr>
                <a:xfrm>
                  <a:off x="7765255" y="1117855"/>
                  <a:ext cx="17136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19" name="Ink 18">
                  <a:extLst>
                    <a:ext uri="{FF2B5EF4-FFF2-40B4-BE49-F238E27FC236}">
                      <a16:creationId xmlns:a16="http://schemas.microsoft.com/office/drawing/2014/main" id="{81F289F2-E1A4-6E69-FA7D-F4CC2D228B77}"/>
                    </a:ext>
                  </a:extLst>
                </p14:cNvPr>
                <p14:cNvContentPartPr/>
                <p14:nvPr/>
              </p14:nvContentPartPr>
              <p14:xfrm>
                <a:off x="8266015" y="576415"/>
                <a:ext cx="61560" cy="109800"/>
              </p14:xfrm>
            </p:contentPart>
          </mc:Choice>
          <mc:Fallback>
            <p:pic>
              <p:nvPicPr>
                <p:cNvPr id="19" name="Ink 18">
                  <a:extLst>
                    <a:ext uri="{FF2B5EF4-FFF2-40B4-BE49-F238E27FC236}">
                      <a16:creationId xmlns:a16="http://schemas.microsoft.com/office/drawing/2014/main" id="{81F289F2-E1A4-6E69-FA7D-F4CC2D228B77}"/>
                    </a:ext>
                  </a:extLst>
                </p:cNvPr>
                <p:cNvPicPr/>
                <p:nvPr/>
              </p:nvPicPr>
              <p:blipFill>
                <a:blip r:embed="rId49"/>
                <a:stretch>
                  <a:fillRect/>
                </a:stretch>
              </p:blipFill>
              <p:spPr>
                <a:xfrm>
                  <a:off x="8257015" y="567415"/>
                  <a:ext cx="7920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20" name="Ink 19">
                  <a:extLst>
                    <a:ext uri="{FF2B5EF4-FFF2-40B4-BE49-F238E27FC236}">
                      <a16:creationId xmlns:a16="http://schemas.microsoft.com/office/drawing/2014/main" id="{E9E4044B-EAC3-8B7A-AAD6-B20E1A5EE7DF}"/>
                    </a:ext>
                  </a:extLst>
                </p14:cNvPr>
                <p14:cNvContentPartPr/>
                <p14:nvPr/>
              </p14:nvContentPartPr>
              <p14:xfrm>
                <a:off x="8172775" y="482455"/>
                <a:ext cx="173880" cy="139680"/>
              </p14:xfrm>
            </p:contentPart>
          </mc:Choice>
          <mc:Fallback>
            <p:pic>
              <p:nvPicPr>
                <p:cNvPr id="20" name="Ink 19">
                  <a:extLst>
                    <a:ext uri="{FF2B5EF4-FFF2-40B4-BE49-F238E27FC236}">
                      <a16:creationId xmlns:a16="http://schemas.microsoft.com/office/drawing/2014/main" id="{E9E4044B-EAC3-8B7A-AAD6-B20E1A5EE7DF}"/>
                    </a:ext>
                  </a:extLst>
                </p:cNvPr>
                <p:cNvPicPr/>
                <p:nvPr/>
              </p:nvPicPr>
              <p:blipFill>
                <a:blip r:embed="rId51"/>
                <a:stretch>
                  <a:fillRect/>
                </a:stretch>
              </p:blipFill>
              <p:spPr>
                <a:xfrm>
                  <a:off x="8163775" y="473815"/>
                  <a:ext cx="191520" cy="1573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21" name="Ink 20">
                  <a:extLst>
                    <a:ext uri="{FF2B5EF4-FFF2-40B4-BE49-F238E27FC236}">
                      <a16:creationId xmlns:a16="http://schemas.microsoft.com/office/drawing/2014/main" id="{EF89D143-299B-D478-31C5-D0FE6569B2E8}"/>
                    </a:ext>
                  </a:extLst>
                </p14:cNvPr>
                <p14:cNvContentPartPr/>
                <p14:nvPr/>
              </p14:nvContentPartPr>
              <p14:xfrm>
                <a:off x="8345215" y="511615"/>
                <a:ext cx="142920" cy="95400"/>
              </p14:xfrm>
            </p:contentPart>
          </mc:Choice>
          <mc:Fallback>
            <p:pic>
              <p:nvPicPr>
                <p:cNvPr id="21" name="Ink 20">
                  <a:extLst>
                    <a:ext uri="{FF2B5EF4-FFF2-40B4-BE49-F238E27FC236}">
                      <a16:creationId xmlns:a16="http://schemas.microsoft.com/office/drawing/2014/main" id="{EF89D143-299B-D478-31C5-D0FE6569B2E8}"/>
                    </a:ext>
                  </a:extLst>
                </p:cNvPr>
                <p:cNvPicPr/>
                <p:nvPr/>
              </p:nvPicPr>
              <p:blipFill>
                <a:blip r:embed="rId53"/>
                <a:stretch>
                  <a:fillRect/>
                </a:stretch>
              </p:blipFill>
              <p:spPr>
                <a:xfrm>
                  <a:off x="8336215" y="502975"/>
                  <a:ext cx="16056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22" name="Ink 21">
                  <a:extLst>
                    <a:ext uri="{FF2B5EF4-FFF2-40B4-BE49-F238E27FC236}">
                      <a16:creationId xmlns:a16="http://schemas.microsoft.com/office/drawing/2014/main" id="{EA72A62E-127B-8449-9C8C-A3A7E8ABB1A4}"/>
                    </a:ext>
                  </a:extLst>
                </p14:cNvPr>
                <p14:cNvContentPartPr/>
                <p14:nvPr/>
              </p14:nvContentPartPr>
              <p14:xfrm>
                <a:off x="8485975" y="377695"/>
                <a:ext cx="216000" cy="169560"/>
              </p14:xfrm>
            </p:contentPart>
          </mc:Choice>
          <mc:Fallback>
            <p:pic>
              <p:nvPicPr>
                <p:cNvPr id="22" name="Ink 21">
                  <a:extLst>
                    <a:ext uri="{FF2B5EF4-FFF2-40B4-BE49-F238E27FC236}">
                      <a16:creationId xmlns:a16="http://schemas.microsoft.com/office/drawing/2014/main" id="{EA72A62E-127B-8449-9C8C-A3A7E8ABB1A4}"/>
                    </a:ext>
                  </a:extLst>
                </p:cNvPr>
                <p:cNvPicPr/>
                <p:nvPr/>
              </p:nvPicPr>
              <p:blipFill>
                <a:blip r:embed="rId55"/>
                <a:stretch>
                  <a:fillRect/>
                </a:stretch>
              </p:blipFill>
              <p:spPr>
                <a:xfrm>
                  <a:off x="8476975" y="368695"/>
                  <a:ext cx="23364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23" name="Ink 22">
                  <a:extLst>
                    <a:ext uri="{FF2B5EF4-FFF2-40B4-BE49-F238E27FC236}">
                      <a16:creationId xmlns:a16="http://schemas.microsoft.com/office/drawing/2014/main" id="{1A675B52-07CC-3EC0-46E5-A8DE9E1B0F9C}"/>
                    </a:ext>
                  </a:extLst>
                </p14:cNvPr>
                <p14:cNvContentPartPr/>
                <p14:nvPr/>
              </p14:nvContentPartPr>
              <p14:xfrm>
                <a:off x="8633575" y="240895"/>
                <a:ext cx="106200" cy="130680"/>
              </p14:xfrm>
            </p:contentPart>
          </mc:Choice>
          <mc:Fallback>
            <p:pic>
              <p:nvPicPr>
                <p:cNvPr id="23" name="Ink 22">
                  <a:extLst>
                    <a:ext uri="{FF2B5EF4-FFF2-40B4-BE49-F238E27FC236}">
                      <a16:creationId xmlns:a16="http://schemas.microsoft.com/office/drawing/2014/main" id="{1A675B52-07CC-3EC0-46E5-A8DE9E1B0F9C}"/>
                    </a:ext>
                  </a:extLst>
                </p:cNvPr>
                <p:cNvPicPr/>
                <p:nvPr/>
              </p:nvPicPr>
              <p:blipFill>
                <a:blip r:embed="rId57"/>
                <a:stretch>
                  <a:fillRect/>
                </a:stretch>
              </p:blipFill>
              <p:spPr>
                <a:xfrm>
                  <a:off x="8624935" y="231895"/>
                  <a:ext cx="123840" cy="1483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24" name="Ink 23">
                  <a:extLst>
                    <a:ext uri="{FF2B5EF4-FFF2-40B4-BE49-F238E27FC236}">
                      <a16:creationId xmlns:a16="http://schemas.microsoft.com/office/drawing/2014/main" id="{8BAEB459-399E-6D6C-BA4F-9BD2D413EAC9}"/>
                    </a:ext>
                  </a:extLst>
                </p14:cNvPr>
                <p14:cNvContentPartPr/>
                <p14:nvPr/>
              </p14:nvContentPartPr>
              <p14:xfrm>
                <a:off x="8756695" y="136495"/>
                <a:ext cx="105480" cy="198000"/>
              </p14:xfrm>
            </p:contentPart>
          </mc:Choice>
          <mc:Fallback>
            <p:pic>
              <p:nvPicPr>
                <p:cNvPr id="24" name="Ink 23">
                  <a:extLst>
                    <a:ext uri="{FF2B5EF4-FFF2-40B4-BE49-F238E27FC236}">
                      <a16:creationId xmlns:a16="http://schemas.microsoft.com/office/drawing/2014/main" id="{8BAEB459-399E-6D6C-BA4F-9BD2D413EAC9}"/>
                    </a:ext>
                  </a:extLst>
                </p:cNvPr>
                <p:cNvPicPr/>
                <p:nvPr/>
              </p:nvPicPr>
              <p:blipFill>
                <a:blip r:embed="rId59"/>
                <a:stretch>
                  <a:fillRect/>
                </a:stretch>
              </p:blipFill>
              <p:spPr>
                <a:xfrm>
                  <a:off x="8748055" y="127855"/>
                  <a:ext cx="123120" cy="21564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25" name="Ink 24">
                  <a:extLst>
                    <a:ext uri="{FF2B5EF4-FFF2-40B4-BE49-F238E27FC236}">
                      <a16:creationId xmlns:a16="http://schemas.microsoft.com/office/drawing/2014/main" id="{7E3858A5-0383-A19F-AB33-D13A4BA8E4EA}"/>
                    </a:ext>
                  </a:extLst>
                </p14:cNvPr>
                <p14:cNvContentPartPr/>
                <p14:nvPr/>
              </p14:nvContentPartPr>
              <p14:xfrm>
                <a:off x="8772535" y="218575"/>
                <a:ext cx="73800" cy="38160"/>
              </p14:xfrm>
            </p:contentPart>
          </mc:Choice>
          <mc:Fallback>
            <p:pic>
              <p:nvPicPr>
                <p:cNvPr id="25" name="Ink 24">
                  <a:extLst>
                    <a:ext uri="{FF2B5EF4-FFF2-40B4-BE49-F238E27FC236}">
                      <a16:creationId xmlns:a16="http://schemas.microsoft.com/office/drawing/2014/main" id="{7E3858A5-0383-A19F-AB33-D13A4BA8E4EA}"/>
                    </a:ext>
                  </a:extLst>
                </p:cNvPr>
                <p:cNvPicPr/>
                <p:nvPr/>
              </p:nvPicPr>
              <p:blipFill>
                <a:blip r:embed="rId61"/>
                <a:stretch>
                  <a:fillRect/>
                </a:stretch>
              </p:blipFill>
              <p:spPr>
                <a:xfrm>
                  <a:off x="8763895" y="209935"/>
                  <a:ext cx="91440" cy="558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26" name="Ink 25">
                  <a:extLst>
                    <a:ext uri="{FF2B5EF4-FFF2-40B4-BE49-F238E27FC236}">
                      <a16:creationId xmlns:a16="http://schemas.microsoft.com/office/drawing/2014/main" id="{81E924E0-3B9C-DCC7-F19B-7CD13C63D2EB}"/>
                    </a:ext>
                  </a:extLst>
                </p14:cNvPr>
                <p14:cNvContentPartPr/>
                <p14:nvPr/>
              </p14:nvContentPartPr>
              <p14:xfrm>
                <a:off x="8870455" y="174295"/>
                <a:ext cx="92520" cy="75240"/>
              </p14:xfrm>
            </p:contentPart>
          </mc:Choice>
          <mc:Fallback>
            <p:pic>
              <p:nvPicPr>
                <p:cNvPr id="26" name="Ink 25">
                  <a:extLst>
                    <a:ext uri="{FF2B5EF4-FFF2-40B4-BE49-F238E27FC236}">
                      <a16:creationId xmlns:a16="http://schemas.microsoft.com/office/drawing/2014/main" id="{81E924E0-3B9C-DCC7-F19B-7CD13C63D2EB}"/>
                    </a:ext>
                  </a:extLst>
                </p:cNvPr>
                <p:cNvPicPr/>
                <p:nvPr/>
              </p:nvPicPr>
              <p:blipFill>
                <a:blip r:embed="rId63"/>
                <a:stretch>
                  <a:fillRect/>
                </a:stretch>
              </p:blipFill>
              <p:spPr>
                <a:xfrm>
                  <a:off x="8861815" y="165655"/>
                  <a:ext cx="11016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4" name="Ink 43">
                  <a:extLst>
                    <a:ext uri="{FF2B5EF4-FFF2-40B4-BE49-F238E27FC236}">
                      <a16:creationId xmlns:a16="http://schemas.microsoft.com/office/drawing/2014/main" id="{BF3F0C13-9EEB-30B3-A584-532ECAE54F7B}"/>
                    </a:ext>
                  </a:extLst>
                </p14:cNvPr>
                <p14:cNvContentPartPr/>
                <p14:nvPr/>
              </p14:nvContentPartPr>
              <p14:xfrm>
                <a:off x="8303815" y="938575"/>
                <a:ext cx="41040" cy="18360"/>
              </p14:xfrm>
            </p:contentPart>
          </mc:Choice>
          <mc:Fallback>
            <p:pic>
              <p:nvPicPr>
                <p:cNvPr id="44" name="Ink 43">
                  <a:extLst>
                    <a:ext uri="{FF2B5EF4-FFF2-40B4-BE49-F238E27FC236}">
                      <a16:creationId xmlns:a16="http://schemas.microsoft.com/office/drawing/2014/main" id="{BF3F0C13-9EEB-30B3-A584-532ECAE54F7B}"/>
                    </a:ext>
                  </a:extLst>
                </p:cNvPr>
                <p:cNvPicPr/>
                <p:nvPr/>
              </p:nvPicPr>
              <p:blipFill>
                <a:blip r:embed="rId65"/>
                <a:stretch>
                  <a:fillRect/>
                </a:stretch>
              </p:blipFill>
              <p:spPr>
                <a:xfrm>
                  <a:off x="8294815" y="929935"/>
                  <a:ext cx="5868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5" name="Ink 44">
                  <a:extLst>
                    <a:ext uri="{FF2B5EF4-FFF2-40B4-BE49-F238E27FC236}">
                      <a16:creationId xmlns:a16="http://schemas.microsoft.com/office/drawing/2014/main" id="{F547FF16-573D-AA0E-CBA1-3D3922B8828F}"/>
                    </a:ext>
                  </a:extLst>
                </p14:cNvPr>
                <p14:cNvContentPartPr/>
                <p14:nvPr/>
              </p14:nvContentPartPr>
              <p14:xfrm>
                <a:off x="8435215" y="781615"/>
                <a:ext cx="91800" cy="123840"/>
              </p14:xfrm>
            </p:contentPart>
          </mc:Choice>
          <mc:Fallback>
            <p:pic>
              <p:nvPicPr>
                <p:cNvPr id="45" name="Ink 44">
                  <a:extLst>
                    <a:ext uri="{FF2B5EF4-FFF2-40B4-BE49-F238E27FC236}">
                      <a16:creationId xmlns:a16="http://schemas.microsoft.com/office/drawing/2014/main" id="{F547FF16-573D-AA0E-CBA1-3D3922B8828F}"/>
                    </a:ext>
                  </a:extLst>
                </p:cNvPr>
                <p:cNvPicPr/>
                <p:nvPr/>
              </p:nvPicPr>
              <p:blipFill>
                <a:blip r:embed="rId67"/>
                <a:stretch>
                  <a:fillRect/>
                </a:stretch>
              </p:blipFill>
              <p:spPr>
                <a:xfrm>
                  <a:off x="8426215" y="772615"/>
                  <a:ext cx="10944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6" name="Ink 45">
                  <a:extLst>
                    <a:ext uri="{FF2B5EF4-FFF2-40B4-BE49-F238E27FC236}">
                      <a16:creationId xmlns:a16="http://schemas.microsoft.com/office/drawing/2014/main" id="{839408AD-CD4D-B185-7CF7-D84BE788F8F9}"/>
                    </a:ext>
                  </a:extLst>
                </p14:cNvPr>
                <p14:cNvContentPartPr/>
                <p14:nvPr/>
              </p14:nvContentPartPr>
              <p14:xfrm>
                <a:off x="8390215" y="742735"/>
                <a:ext cx="127440" cy="111240"/>
              </p14:xfrm>
            </p:contentPart>
          </mc:Choice>
          <mc:Fallback>
            <p:pic>
              <p:nvPicPr>
                <p:cNvPr id="46" name="Ink 45">
                  <a:extLst>
                    <a:ext uri="{FF2B5EF4-FFF2-40B4-BE49-F238E27FC236}">
                      <a16:creationId xmlns:a16="http://schemas.microsoft.com/office/drawing/2014/main" id="{839408AD-CD4D-B185-7CF7-D84BE788F8F9}"/>
                    </a:ext>
                  </a:extLst>
                </p:cNvPr>
                <p:cNvPicPr/>
                <p:nvPr/>
              </p:nvPicPr>
              <p:blipFill>
                <a:blip r:embed="rId69"/>
                <a:stretch>
                  <a:fillRect/>
                </a:stretch>
              </p:blipFill>
              <p:spPr>
                <a:xfrm>
                  <a:off x="8381575" y="733735"/>
                  <a:ext cx="145080" cy="12888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7" name="Ink 46">
                  <a:extLst>
                    <a:ext uri="{FF2B5EF4-FFF2-40B4-BE49-F238E27FC236}">
                      <a16:creationId xmlns:a16="http://schemas.microsoft.com/office/drawing/2014/main" id="{A3E8DC6A-2CE2-DF38-6908-77F4EE5B7BA3}"/>
                    </a:ext>
                  </a:extLst>
                </p14:cNvPr>
                <p14:cNvContentPartPr/>
                <p14:nvPr/>
              </p14:nvContentPartPr>
              <p14:xfrm>
                <a:off x="8577055" y="757495"/>
                <a:ext cx="83520" cy="56880"/>
              </p14:xfrm>
            </p:contentPart>
          </mc:Choice>
          <mc:Fallback>
            <p:pic>
              <p:nvPicPr>
                <p:cNvPr id="47" name="Ink 46">
                  <a:extLst>
                    <a:ext uri="{FF2B5EF4-FFF2-40B4-BE49-F238E27FC236}">
                      <a16:creationId xmlns:a16="http://schemas.microsoft.com/office/drawing/2014/main" id="{A3E8DC6A-2CE2-DF38-6908-77F4EE5B7BA3}"/>
                    </a:ext>
                  </a:extLst>
                </p:cNvPr>
                <p:cNvPicPr/>
                <p:nvPr/>
              </p:nvPicPr>
              <p:blipFill>
                <a:blip r:embed="rId71"/>
                <a:stretch>
                  <a:fillRect/>
                </a:stretch>
              </p:blipFill>
              <p:spPr>
                <a:xfrm>
                  <a:off x="8568055" y="748495"/>
                  <a:ext cx="10116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8" name="Ink 47">
                  <a:extLst>
                    <a:ext uri="{FF2B5EF4-FFF2-40B4-BE49-F238E27FC236}">
                      <a16:creationId xmlns:a16="http://schemas.microsoft.com/office/drawing/2014/main" id="{0DDBBA47-2F23-9103-1865-A68FBAF8B9FF}"/>
                    </a:ext>
                  </a:extLst>
                </p14:cNvPr>
                <p14:cNvContentPartPr/>
                <p14:nvPr/>
              </p14:nvContentPartPr>
              <p14:xfrm>
                <a:off x="8622415" y="617455"/>
                <a:ext cx="103320" cy="150480"/>
              </p14:xfrm>
            </p:contentPart>
          </mc:Choice>
          <mc:Fallback>
            <p:pic>
              <p:nvPicPr>
                <p:cNvPr id="48" name="Ink 47">
                  <a:extLst>
                    <a:ext uri="{FF2B5EF4-FFF2-40B4-BE49-F238E27FC236}">
                      <a16:creationId xmlns:a16="http://schemas.microsoft.com/office/drawing/2014/main" id="{0DDBBA47-2F23-9103-1865-A68FBAF8B9FF}"/>
                    </a:ext>
                  </a:extLst>
                </p:cNvPr>
                <p:cNvPicPr/>
                <p:nvPr/>
              </p:nvPicPr>
              <p:blipFill>
                <a:blip r:embed="rId73"/>
                <a:stretch>
                  <a:fillRect/>
                </a:stretch>
              </p:blipFill>
              <p:spPr>
                <a:xfrm>
                  <a:off x="8613415" y="608455"/>
                  <a:ext cx="120960" cy="1681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0" name="Ink 49">
                  <a:extLst>
                    <a:ext uri="{FF2B5EF4-FFF2-40B4-BE49-F238E27FC236}">
                      <a16:creationId xmlns:a16="http://schemas.microsoft.com/office/drawing/2014/main" id="{294C8A49-1809-552E-DD6D-5912E5484A74}"/>
                    </a:ext>
                  </a:extLst>
                </p14:cNvPr>
                <p14:cNvContentPartPr/>
                <p14:nvPr/>
              </p14:nvContentPartPr>
              <p14:xfrm>
                <a:off x="8839135" y="718615"/>
                <a:ext cx="42840" cy="92880"/>
              </p14:xfrm>
            </p:contentPart>
          </mc:Choice>
          <mc:Fallback>
            <p:pic>
              <p:nvPicPr>
                <p:cNvPr id="50" name="Ink 49">
                  <a:extLst>
                    <a:ext uri="{FF2B5EF4-FFF2-40B4-BE49-F238E27FC236}">
                      <a16:creationId xmlns:a16="http://schemas.microsoft.com/office/drawing/2014/main" id="{294C8A49-1809-552E-DD6D-5912E5484A74}"/>
                    </a:ext>
                  </a:extLst>
                </p:cNvPr>
                <p:cNvPicPr/>
                <p:nvPr/>
              </p:nvPicPr>
              <p:blipFill>
                <a:blip r:embed="rId75"/>
                <a:stretch>
                  <a:fillRect/>
                </a:stretch>
              </p:blipFill>
              <p:spPr>
                <a:xfrm>
                  <a:off x="8830135" y="709615"/>
                  <a:ext cx="6048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2" name="Ink 51">
                  <a:extLst>
                    <a:ext uri="{FF2B5EF4-FFF2-40B4-BE49-F238E27FC236}">
                      <a16:creationId xmlns:a16="http://schemas.microsoft.com/office/drawing/2014/main" id="{995F824E-8743-1979-AA66-9A05C36F44A8}"/>
                    </a:ext>
                  </a:extLst>
                </p14:cNvPr>
                <p14:cNvContentPartPr/>
                <p14:nvPr/>
              </p14:nvContentPartPr>
              <p14:xfrm>
                <a:off x="8868295" y="533575"/>
                <a:ext cx="93960" cy="120960"/>
              </p14:xfrm>
            </p:contentPart>
          </mc:Choice>
          <mc:Fallback>
            <p:pic>
              <p:nvPicPr>
                <p:cNvPr id="52" name="Ink 51">
                  <a:extLst>
                    <a:ext uri="{FF2B5EF4-FFF2-40B4-BE49-F238E27FC236}">
                      <a16:creationId xmlns:a16="http://schemas.microsoft.com/office/drawing/2014/main" id="{995F824E-8743-1979-AA66-9A05C36F44A8}"/>
                    </a:ext>
                  </a:extLst>
                </p:cNvPr>
                <p:cNvPicPr/>
                <p:nvPr/>
              </p:nvPicPr>
              <p:blipFill>
                <a:blip r:embed="rId77"/>
                <a:stretch>
                  <a:fillRect/>
                </a:stretch>
              </p:blipFill>
              <p:spPr>
                <a:xfrm>
                  <a:off x="8859655" y="524935"/>
                  <a:ext cx="111600" cy="13860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3" name="Ink 52">
                  <a:extLst>
                    <a:ext uri="{FF2B5EF4-FFF2-40B4-BE49-F238E27FC236}">
                      <a16:creationId xmlns:a16="http://schemas.microsoft.com/office/drawing/2014/main" id="{E2F8ADBB-D1C7-C10B-FBA5-94ECB663EE73}"/>
                    </a:ext>
                  </a:extLst>
                </p14:cNvPr>
                <p14:cNvContentPartPr/>
                <p14:nvPr/>
              </p14:nvContentPartPr>
              <p14:xfrm>
                <a:off x="8821855" y="526375"/>
                <a:ext cx="132120" cy="46440"/>
              </p14:xfrm>
            </p:contentPart>
          </mc:Choice>
          <mc:Fallback>
            <p:pic>
              <p:nvPicPr>
                <p:cNvPr id="53" name="Ink 52">
                  <a:extLst>
                    <a:ext uri="{FF2B5EF4-FFF2-40B4-BE49-F238E27FC236}">
                      <a16:creationId xmlns:a16="http://schemas.microsoft.com/office/drawing/2014/main" id="{E2F8ADBB-D1C7-C10B-FBA5-94ECB663EE73}"/>
                    </a:ext>
                  </a:extLst>
                </p:cNvPr>
                <p:cNvPicPr/>
                <p:nvPr/>
              </p:nvPicPr>
              <p:blipFill>
                <a:blip r:embed="rId79"/>
                <a:stretch>
                  <a:fillRect/>
                </a:stretch>
              </p:blipFill>
              <p:spPr>
                <a:xfrm>
                  <a:off x="8813215" y="517375"/>
                  <a:ext cx="149760" cy="6408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4" name="Ink 53">
                  <a:extLst>
                    <a:ext uri="{FF2B5EF4-FFF2-40B4-BE49-F238E27FC236}">
                      <a16:creationId xmlns:a16="http://schemas.microsoft.com/office/drawing/2014/main" id="{01214073-AACF-90E8-0B93-47F14715ED6A}"/>
                    </a:ext>
                  </a:extLst>
                </p14:cNvPr>
                <p14:cNvContentPartPr/>
                <p14:nvPr/>
              </p14:nvContentPartPr>
              <p14:xfrm>
                <a:off x="8918695" y="430615"/>
                <a:ext cx="174600" cy="100800"/>
              </p14:xfrm>
            </p:contentPart>
          </mc:Choice>
          <mc:Fallback>
            <p:pic>
              <p:nvPicPr>
                <p:cNvPr id="54" name="Ink 53">
                  <a:extLst>
                    <a:ext uri="{FF2B5EF4-FFF2-40B4-BE49-F238E27FC236}">
                      <a16:creationId xmlns:a16="http://schemas.microsoft.com/office/drawing/2014/main" id="{01214073-AACF-90E8-0B93-47F14715ED6A}"/>
                    </a:ext>
                  </a:extLst>
                </p:cNvPr>
                <p:cNvPicPr/>
                <p:nvPr/>
              </p:nvPicPr>
              <p:blipFill>
                <a:blip r:embed="rId81"/>
                <a:stretch>
                  <a:fillRect/>
                </a:stretch>
              </p:blipFill>
              <p:spPr>
                <a:xfrm>
                  <a:off x="8910055" y="421975"/>
                  <a:ext cx="19224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5" name="Ink 54">
                  <a:extLst>
                    <a:ext uri="{FF2B5EF4-FFF2-40B4-BE49-F238E27FC236}">
                      <a16:creationId xmlns:a16="http://schemas.microsoft.com/office/drawing/2014/main" id="{CFD63282-C977-87F0-4066-A58398627FDE}"/>
                    </a:ext>
                  </a:extLst>
                </p14:cNvPr>
                <p14:cNvContentPartPr/>
                <p14:nvPr/>
              </p14:nvContentPartPr>
              <p14:xfrm>
                <a:off x="8998255" y="395695"/>
                <a:ext cx="10440" cy="4320"/>
              </p14:xfrm>
            </p:contentPart>
          </mc:Choice>
          <mc:Fallback>
            <p:pic>
              <p:nvPicPr>
                <p:cNvPr id="55" name="Ink 54">
                  <a:extLst>
                    <a:ext uri="{FF2B5EF4-FFF2-40B4-BE49-F238E27FC236}">
                      <a16:creationId xmlns:a16="http://schemas.microsoft.com/office/drawing/2014/main" id="{CFD63282-C977-87F0-4066-A58398627FDE}"/>
                    </a:ext>
                  </a:extLst>
                </p:cNvPr>
                <p:cNvPicPr/>
                <p:nvPr/>
              </p:nvPicPr>
              <p:blipFill>
                <a:blip r:embed="rId83"/>
                <a:stretch>
                  <a:fillRect/>
                </a:stretch>
              </p:blipFill>
              <p:spPr>
                <a:xfrm>
                  <a:off x="8989255" y="387055"/>
                  <a:ext cx="28080" cy="219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6" name="Ink 55">
                  <a:extLst>
                    <a:ext uri="{FF2B5EF4-FFF2-40B4-BE49-F238E27FC236}">
                      <a16:creationId xmlns:a16="http://schemas.microsoft.com/office/drawing/2014/main" id="{47232A00-CBDA-47BB-DD0F-1CC23E72C836}"/>
                    </a:ext>
                  </a:extLst>
                </p14:cNvPr>
                <p14:cNvContentPartPr/>
                <p14:nvPr/>
              </p14:nvContentPartPr>
              <p14:xfrm>
                <a:off x="9063775" y="319015"/>
                <a:ext cx="139680" cy="118440"/>
              </p14:xfrm>
            </p:contentPart>
          </mc:Choice>
          <mc:Fallback>
            <p:pic>
              <p:nvPicPr>
                <p:cNvPr id="56" name="Ink 55">
                  <a:extLst>
                    <a:ext uri="{FF2B5EF4-FFF2-40B4-BE49-F238E27FC236}">
                      <a16:creationId xmlns:a16="http://schemas.microsoft.com/office/drawing/2014/main" id="{47232A00-CBDA-47BB-DD0F-1CC23E72C836}"/>
                    </a:ext>
                  </a:extLst>
                </p:cNvPr>
                <p:cNvPicPr/>
                <p:nvPr/>
              </p:nvPicPr>
              <p:blipFill>
                <a:blip r:embed="rId85"/>
                <a:stretch>
                  <a:fillRect/>
                </a:stretch>
              </p:blipFill>
              <p:spPr>
                <a:xfrm>
                  <a:off x="9055135" y="310375"/>
                  <a:ext cx="157320" cy="1360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7" name="Ink 56">
                  <a:extLst>
                    <a:ext uri="{FF2B5EF4-FFF2-40B4-BE49-F238E27FC236}">
                      <a16:creationId xmlns:a16="http://schemas.microsoft.com/office/drawing/2014/main" id="{9F206B54-E931-8FBE-D598-38F802A45589}"/>
                    </a:ext>
                  </a:extLst>
                </p14:cNvPr>
                <p14:cNvContentPartPr/>
                <p14:nvPr/>
              </p14:nvContentPartPr>
              <p14:xfrm>
                <a:off x="9205615" y="201655"/>
                <a:ext cx="80640" cy="128520"/>
              </p14:xfrm>
            </p:contentPart>
          </mc:Choice>
          <mc:Fallback>
            <p:pic>
              <p:nvPicPr>
                <p:cNvPr id="57" name="Ink 56">
                  <a:extLst>
                    <a:ext uri="{FF2B5EF4-FFF2-40B4-BE49-F238E27FC236}">
                      <a16:creationId xmlns:a16="http://schemas.microsoft.com/office/drawing/2014/main" id="{9F206B54-E931-8FBE-D598-38F802A45589}"/>
                    </a:ext>
                  </a:extLst>
                </p:cNvPr>
                <p:cNvPicPr/>
                <p:nvPr/>
              </p:nvPicPr>
              <p:blipFill>
                <a:blip r:embed="rId87"/>
                <a:stretch>
                  <a:fillRect/>
                </a:stretch>
              </p:blipFill>
              <p:spPr>
                <a:xfrm>
                  <a:off x="9196615" y="193015"/>
                  <a:ext cx="9828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8" name="Ink 57">
                  <a:extLst>
                    <a:ext uri="{FF2B5EF4-FFF2-40B4-BE49-F238E27FC236}">
                      <a16:creationId xmlns:a16="http://schemas.microsoft.com/office/drawing/2014/main" id="{7DA63FE9-5877-5789-7382-5A277CDD1A07}"/>
                    </a:ext>
                  </a:extLst>
                </p14:cNvPr>
                <p14:cNvContentPartPr/>
                <p14:nvPr/>
              </p14:nvContentPartPr>
              <p14:xfrm>
                <a:off x="9305695" y="168895"/>
                <a:ext cx="54720" cy="117720"/>
              </p14:xfrm>
            </p:contentPart>
          </mc:Choice>
          <mc:Fallback>
            <p:pic>
              <p:nvPicPr>
                <p:cNvPr id="58" name="Ink 57">
                  <a:extLst>
                    <a:ext uri="{FF2B5EF4-FFF2-40B4-BE49-F238E27FC236}">
                      <a16:creationId xmlns:a16="http://schemas.microsoft.com/office/drawing/2014/main" id="{7DA63FE9-5877-5789-7382-5A277CDD1A07}"/>
                    </a:ext>
                  </a:extLst>
                </p:cNvPr>
                <p:cNvPicPr/>
                <p:nvPr/>
              </p:nvPicPr>
              <p:blipFill>
                <a:blip r:embed="rId89"/>
                <a:stretch>
                  <a:fillRect/>
                </a:stretch>
              </p:blipFill>
              <p:spPr>
                <a:xfrm>
                  <a:off x="9296695" y="159895"/>
                  <a:ext cx="7236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59" name="Ink 58">
                  <a:extLst>
                    <a:ext uri="{FF2B5EF4-FFF2-40B4-BE49-F238E27FC236}">
                      <a16:creationId xmlns:a16="http://schemas.microsoft.com/office/drawing/2014/main" id="{C6B68162-521D-49C6-6F67-8D7809EC1537}"/>
                    </a:ext>
                  </a:extLst>
                </p14:cNvPr>
                <p14:cNvContentPartPr/>
                <p14:nvPr/>
              </p14:nvContentPartPr>
              <p14:xfrm>
                <a:off x="8978815" y="859375"/>
                <a:ext cx="78840" cy="138600"/>
              </p14:xfrm>
            </p:contentPart>
          </mc:Choice>
          <mc:Fallback>
            <p:pic>
              <p:nvPicPr>
                <p:cNvPr id="59" name="Ink 58">
                  <a:extLst>
                    <a:ext uri="{FF2B5EF4-FFF2-40B4-BE49-F238E27FC236}">
                      <a16:creationId xmlns:a16="http://schemas.microsoft.com/office/drawing/2014/main" id="{C6B68162-521D-49C6-6F67-8D7809EC1537}"/>
                    </a:ext>
                  </a:extLst>
                </p:cNvPr>
                <p:cNvPicPr/>
                <p:nvPr/>
              </p:nvPicPr>
              <p:blipFill>
                <a:blip r:embed="rId91"/>
                <a:stretch>
                  <a:fillRect/>
                </a:stretch>
              </p:blipFill>
              <p:spPr>
                <a:xfrm>
                  <a:off x="8970175" y="850735"/>
                  <a:ext cx="96480" cy="15624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0" name="Ink 59">
                  <a:extLst>
                    <a:ext uri="{FF2B5EF4-FFF2-40B4-BE49-F238E27FC236}">
                      <a16:creationId xmlns:a16="http://schemas.microsoft.com/office/drawing/2014/main" id="{F3C92375-1E66-146D-FA3B-E31FABC0FB5D}"/>
                    </a:ext>
                  </a:extLst>
                </p14:cNvPr>
                <p14:cNvContentPartPr/>
                <p14:nvPr/>
              </p14:nvContentPartPr>
              <p14:xfrm>
                <a:off x="8987455" y="781255"/>
                <a:ext cx="96480" cy="144000"/>
              </p14:xfrm>
            </p:contentPart>
          </mc:Choice>
          <mc:Fallback>
            <p:pic>
              <p:nvPicPr>
                <p:cNvPr id="60" name="Ink 59">
                  <a:extLst>
                    <a:ext uri="{FF2B5EF4-FFF2-40B4-BE49-F238E27FC236}">
                      <a16:creationId xmlns:a16="http://schemas.microsoft.com/office/drawing/2014/main" id="{F3C92375-1E66-146D-FA3B-E31FABC0FB5D}"/>
                    </a:ext>
                  </a:extLst>
                </p:cNvPr>
                <p:cNvPicPr/>
                <p:nvPr/>
              </p:nvPicPr>
              <p:blipFill>
                <a:blip r:embed="rId93"/>
                <a:stretch>
                  <a:fillRect/>
                </a:stretch>
              </p:blipFill>
              <p:spPr>
                <a:xfrm>
                  <a:off x="8978815" y="772615"/>
                  <a:ext cx="11412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1" name="Ink 60">
                  <a:extLst>
                    <a:ext uri="{FF2B5EF4-FFF2-40B4-BE49-F238E27FC236}">
                      <a16:creationId xmlns:a16="http://schemas.microsoft.com/office/drawing/2014/main" id="{5C32A0F0-AD0D-89DC-39C5-AC1643ABAA8A}"/>
                    </a:ext>
                  </a:extLst>
                </p14:cNvPr>
                <p14:cNvContentPartPr/>
                <p14:nvPr/>
              </p14:nvContentPartPr>
              <p14:xfrm>
                <a:off x="9098695" y="763975"/>
                <a:ext cx="122040" cy="84240"/>
              </p14:xfrm>
            </p:contentPart>
          </mc:Choice>
          <mc:Fallback>
            <p:pic>
              <p:nvPicPr>
                <p:cNvPr id="61" name="Ink 60">
                  <a:extLst>
                    <a:ext uri="{FF2B5EF4-FFF2-40B4-BE49-F238E27FC236}">
                      <a16:creationId xmlns:a16="http://schemas.microsoft.com/office/drawing/2014/main" id="{5C32A0F0-AD0D-89DC-39C5-AC1643ABAA8A}"/>
                    </a:ext>
                  </a:extLst>
                </p:cNvPr>
                <p:cNvPicPr/>
                <p:nvPr/>
              </p:nvPicPr>
              <p:blipFill>
                <a:blip r:embed="rId95"/>
                <a:stretch>
                  <a:fillRect/>
                </a:stretch>
              </p:blipFill>
              <p:spPr>
                <a:xfrm>
                  <a:off x="9090055" y="754975"/>
                  <a:ext cx="13968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2" name="Ink 61">
                  <a:extLst>
                    <a:ext uri="{FF2B5EF4-FFF2-40B4-BE49-F238E27FC236}">
                      <a16:creationId xmlns:a16="http://schemas.microsoft.com/office/drawing/2014/main" id="{D3F63B31-52AD-EA99-1067-0667D8530C51}"/>
                    </a:ext>
                  </a:extLst>
                </p14:cNvPr>
                <p14:cNvContentPartPr/>
                <p14:nvPr/>
              </p14:nvContentPartPr>
              <p14:xfrm>
                <a:off x="9132535" y="687655"/>
                <a:ext cx="95760" cy="117000"/>
              </p14:xfrm>
            </p:contentPart>
          </mc:Choice>
          <mc:Fallback>
            <p:pic>
              <p:nvPicPr>
                <p:cNvPr id="62" name="Ink 61">
                  <a:extLst>
                    <a:ext uri="{FF2B5EF4-FFF2-40B4-BE49-F238E27FC236}">
                      <a16:creationId xmlns:a16="http://schemas.microsoft.com/office/drawing/2014/main" id="{D3F63B31-52AD-EA99-1067-0667D8530C51}"/>
                    </a:ext>
                  </a:extLst>
                </p:cNvPr>
                <p:cNvPicPr/>
                <p:nvPr/>
              </p:nvPicPr>
              <p:blipFill>
                <a:blip r:embed="rId97"/>
                <a:stretch>
                  <a:fillRect/>
                </a:stretch>
              </p:blipFill>
              <p:spPr>
                <a:xfrm>
                  <a:off x="9123895" y="678655"/>
                  <a:ext cx="113400" cy="13464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3" name="Ink 62">
                  <a:extLst>
                    <a:ext uri="{FF2B5EF4-FFF2-40B4-BE49-F238E27FC236}">
                      <a16:creationId xmlns:a16="http://schemas.microsoft.com/office/drawing/2014/main" id="{56208638-8206-9909-0D83-6CAD6A290DFF}"/>
                    </a:ext>
                  </a:extLst>
                </p14:cNvPr>
                <p14:cNvContentPartPr/>
                <p14:nvPr/>
              </p14:nvContentPartPr>
              <p14:xfrm>
                <a:off x="9214615" y="662455"/>
                <a:ext cx="70560" cy="96840"/>
              </p14:xfrm>
            </p:contentPart>
          </mc:Choice>
          <mc:Fallback>
            <p:pic>
              <p:nvPicPr>
                <p:cNvPr id="63" name="Ink 62">
                  <a:extLst>
                    <a:ext uri="{FF2B5EF4-FFF2-40B4-BE49-F238E27FC236}">
                      <a16:creationId xmlns:a16="http://schemas.microsoft.com/office/drawing/2014/main" id="{56208638-8206-9909-0D83-6CAD6A290DFF}"/>
                    </a:ext>
                  </a:extLst>
                </p:cNvPr>
                <p:cNvPicPr/>
                <p:nvPr/>
              </p:nvPicPr>
              <p:blipFill>
                <a:blip r:embed="rId99"/>
                <a:stretch>
                  <a:fillRect/>
                </a:stretch>
              </p:blipFill>
              <p:spPr>
                <a:xfrm>
                  <a:off x="9205975" y="653815"/>
                  <a:ext cx="8820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64" name="Ink 63">
                  <a:extLst>
                    <a:ext uri="{FF2B5EF4-FFF2-40B4-BE49-F238E27FC236}">
                      <a16:creationId xmlns:a16="http://schemas.microsoft.com/office/drawing/2014/main" id="{C73C90DC-11A8-A0D9-8A0A-678B29654718}"/>
                    </a:ext>
                  </a:extLst>
                </p14:cNvPr>
                <p14:cNvContentPartPr/>
                <p14:nvPr/>
              </p14:nvContentPartPr>
              <p14:xfrm>
                <a:off x="9173935" y="569215"/>
                <a:ext cx="171720" cy="134280"/>
              </p14:xfrm>
            </p:contentPart>
          </mc:Choice>
          <mc:Fallback>
            <p:pic>
              <p:nvPicPr>
                <p:cNvPr id="64" name="Ink 63">
                  <a:extLst>
                    <a:ext uri="{FF2B5EF4-FFF2-40B4-BE49-F238E27FC236}">
                      <a16:creationId xmlns:a16="http://schemas.microsoft.com/office/drawing/2014/main" id="{C73C90DC-11A8-A0D9-8A0A-678B29654718}"/>
                    </a:ext>
                  </a:extLst>
                </p:cNvPr>
                <p:cNvPicPr/>
                <p:nvPr/>
              </p:nvPicPr>
              <p:blipFill>
                <a:blip r:embed="rId101"/>
                <a:stretch>
                  <a:fillRect/>
                </a:stretch>
              </p:blipFill>
              <p:spPr>
                <a:xfrm>
                  <a:off x="9165295" y="560215"/>
                  <a:ext cx="18936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65" name="Ink 64">
                  <a:extLst>
                    <a:ext uri="{FF2B5EF4-FFF2-40B4-BE49-F238E27FC236}">
                      <a16:creationId xmlns:a16="http://schemas.microsoft.com/office/drawing/2014/main" id="{DE678C97-B923-3C53-CC83-7731466CA5FD}"/>
                    </a:ext>
                  </a:extLst>
                </p14:cNvPr>
                <p14:cNvContentPartPr/>
                <p14:nvPr/>
              </p14:nvContentPartPr>
              <p14:xfrm>
                <a:off x="9250975" y="537175"/>
                <a:ext cx="120600" cy="143640"/>
              </p14:xfrm>
            </p:contentPart>
          </mc:Choice>
          <mc:Fallback>
            <p:pic>
              <p:nvPicPr>
                <p:cNvPr id="65" name="Ink 64">
                  <a:extLst>
                    <a:ext uri="{FF2B5EF4-FFF2-40B4-BE49-F238E27FC236}">
                      <a16:creationId xmlns:a16="http://schemas.microsoft.com/office/drawing/2014/main" id="{DE678C97-B923-3C53-CC83-7731466CA5FD}"/>
                    </a:ext>
                  </a:extLst>
                </p:cNvPr>
                <p:cNvPicPr/>
                <p:nvPr/>
              </p:nvPicPr>
              <p:blipFill>
                <a:blip r:embed="rId103"/>
                <a:stretch>
                  <a:fillRect/>
                </a:stretch>
              </p:blipFill>
              <p:spPr>
                <a:xfrm>
                  <a:off x="9241975" y="528535"/>
                  <a:ext cx="13824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67" name="Ink 66">
                  <a:extLst>
                    <a:ext uri="{FF2B5EF4-FFF2-40B4-BE49-F238E27FC236}">
                      <a16:creationId xmlns:a16="http://schemas.microsoft.com/office/drawing/2014/main" id="{13416F30-BAAA-6174-9836-399B6F631CEB}"/>
                    </a:ext>
                  </a:extLst>
                </p14:cNvPr>
                <p14:cNvContentPartPr/>
                <p14:nvPr/>
              </p14:nvContentPartPr>
              <p14:xfrm>
                <a:off x="9293455" y="1075015"/>
                <a:ext cx="120240" cy="106920"/>
              </p14:xfrm>
            </p:contentPart>
          </mc:Choice>
          <mc:Fallback>
            <p:pic>
              <p:nvPicPr>
                <p:cNvPr id="67" name="Ink 66">
                  <a:extLst>
                    <a:ext uri="{FF2B5EF4-FFF2-40B4-BE49-F238E27FC236}">
                      <a16:creationId xmlns:a16="http://schemas.microsoft.com/office/drawing/2014/main" id="{13416F30-BAAA-6174-9836-399B6F631CEB}"/>
                    </a:ext>
                  </a:extLst>
                </p:cNvPr>
                <p:cNvPicPr/>
                <p:nvPr/>
              </p:nvPicPr>
              <p:blipFill>
                <a:blip r:embed="rId105"/>
                <a:stretch>
                  <a:fillRect/>
                </a:stretch>
              </p:blipFill>
              <p:spPr>
                <a:xfrm>
                  <a:off x="9284455" y="1066015"/>
                  <a:ext cx="13788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68" name="Ink 67">
                  <a:extLst>
                    <a:ext uri="{FF2B5EF4-FFF2-40B4-BE49-F238E27FC236}">
                      <a16:creationId xmlns:a16="http://schemas.microsoft.com/office/drawing/2014/main" id="{DCD7CA0B-1DE9-1BD9-EFFC-C3108F44FFC4}"/>
                    </a:ext>
                  </a:extLst>
                </p14:cNvPr>
                <p14:cNvContentPartPr/>
                <p14:nvPr/>
              </p14:nvContentPartPr>
              <p14:xfrm>
                <a:off x="9452935" y="1009135"/>
                <a:ext cx="51120" cy="85320"/>
              </p14:xfrm>
            </p:contentPart>
          </mc:Choice>
          <mc:Fallback>
            <p:pic>
              <p:nvPicPr>
                <p:cNvPr id="68" name="Ink 67">
                  <a:extLst>
                    <a:ext uri="{FF2B5EF4-FFF2-40B4-BE49-F238E27FC236}">
                      <a16:creationId xmlns:a16="http://schemas.microsoft.com/office/drawing/2014/main" id="{DCD7CA0B-1DE9-1BD9-EFFC-C3108F44FFC4}"/>
                    </a:ext>
                  </a:extLst>
                </p:cNvPr>
                <p:cNvPicPr/>
                <p:nvPr/>
              </p:nvPicPr>
              <p:blipFill>
                <a:blip r:embed="rId107"/>
                <a:stretch>
                  <a:fillRect/>
                </a:stretch>
              </p:blipFill>
              <p:spPr>
                <a:xfrm>
                  <a:off x="9444295" y="1000135"/>
                  <a:ext cx="6876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69" name="Ink 68">
                  <a:extLst>
                    <a:ext uri="{FF2B5EF4-FFF2-40B4-BE49-F238E27FC236}">
                      <a16:creationId xmlns:a16="http://schemas.microsoft.com/office/drawing/2014/main" id="{77279B5F-68D3-6BC5-6822-1136B3B1DBCB}"/>
                    </a:ext>
                  </a:extLst>
                </p14:cNvPr>
                <p14:cNvContentPartPr/>
                <p14:nvPr/>
              </p14:nvContentPartPr>
              <p14:xfrm>
                <a:off x="9422695" y="969175"/>
                <a:ext cx="97200" cy="86760"/>
              </p14:xfrm>
            </p:contentPart>
          </mc:Choice>
          <mc:Fallback>
            <p:pic>
              <p:nvPicPr>
                <p:cNvPr id="69" name="Ink 68">
                  <a:extLst>
                    <a:ext uri="{FF2B5EF4-FFF2-40B4-BE49-F238E27FC236}">
                      <a16:creationId xmlns:a16="http://schemas.microsoft.com/office/drawing/2014/main" id="{77279B5F-68D3-6BC5-6822-1136B3B1DBCB}"/>
                    </a:ext>
                  </a:extLst>
                </p:cNvPr>
                <p:cNvPicPr/>
                <p:nvPr/>
              </p:nvPicPr>
              <p:blipFill>
                <a:blip r:embed="rId109"/>
                <a:stretch>
                  <a:fillRect/>
                </a:stretch>
              </p:blipFill>
              <p:spPr>
                <a:xfrm>
                  <a:off x="9413695" y="960535"/>
                  <a:ext cx="11484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1" name="Ink 70">
                  <a:extLst>
                    <a:ext uri="{FF2B5EF4-FFF2-40B4-BE49-F238E27FC236}">
                      <a16:creationId xmlns:a16="http://schemas.microsoft.com/office/drawing/2014/main" id="{87F4618F-F7EF-7552-5A14-6C3F48F7B855}"/>
                    </a:ext>
                  </a:extLst>
                </p14:cNvPr>
                <p14:cNvContentPartPr/>
                <p14:nvPr/>
              </p14:nvContentPartPr>
              <p14:xfrm>
                <a:off x="9587935" y="1168615"/>
                <a:ext cx="81720" cy="161280"/>
              </p14:xfrm>
            </p:contentPart>
          </mc:Choice>
          <mc:Fallback>
            <p:pic>
              <p:nvPicPr>
                <p:cNvPr id="71" name="Ink 70">
                  <a:extLst>
                    <a:ext uri="{FF2B5EF4-FFF2-40B4-BE49-F238E27FC236}">
                      <a16:creationId xmlns:a16="http://schemas.microsoft.com/office/drawing/2014/main" id="{87F4618F-F7EF-7552-5A14-6C3F48F7B855}"/>
                    </a:ext>
                  </a:extLst>
                </p:cNvPr>
                <p:cNvPicPr/>
                <p:nvPr/>
              </p:nvPicPr>
              <p:blipFill>
                <a:blip r:embed="rId111"/>
                <a:stretch>
                  <a:fillRect/>
                </a:stretch>
              </p:blipFill>
              <p:spPr>
                <a:xfrm>
                  <a:off x="9578935" y="1159615"/>
                  <a:ext cx="99360" cy="1789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2" name="Ink 71">
                  <a:extLst>
                    <a:ext uri="{FF2B5EF4-FFF2-40B4-BE49-F238E27FC236}">
                      <a16:creationId xmlns:a16="http://schemas.microsoft.com/office/drawing/2014/main" id="{EDCCF1DF-37A6-239B-04C7-99943DBB3BC0}"/>
                    </a:ext>
                  </a:extLst>
                </p14:cNvPr>
                <p14:cNvContentPartPr/>
                <p14:nvPr/>
              </p14:nvContentPartPr>
              <p14:xfrm>
                <a:off x="9712855" y="1104535"/>
                <a:ext cx="58320" cy="157320"/>
              </p14:xfrm>
            </p:contentPart>
          </mc:Choice>
          <mc:Fallback>
            <p:pic>
              <p:nvPicPr>
                <p:cNvPr id="72" name="Ink 71">
                  <a:extLst>
                    <a:ext uri="{FF2B5EF4-FFF2-40B4-BE49-F238E27FC236}">
                      <a16:creationId xmlns:a16="http://schemas.microsoft.com/office/drawing/2014/main" id="{EDCCF1DF-37A6-239B-04C7-99943DBB3BC0}"/>
                    </a:ext>
                  </a:extLst>
                </p:cNvPr>
                <p:cNvPicPr/>
                <p:nvPr/>
              </p:nvPicPr>
              <p:blipFill>
                <a:blip r:embed="rId113"/>
                <a:stretch>
                  <a:fillRect/>
                </a:stretch>
              </p:blipFill>
              <p:spPr>
                <a:xfrm>
                  <a:off x="9703855" y="1095895"/>
                  <a:ext cx="7596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3" name="Ink 72">
                  <a:extLst>
                    <a:ext uri="{FF2B5EF4-FFF2-40B4-BE49-F238E27FC236}">
                      <a16:creationId xmlns:a16="http://schemas.microsoft.com/office/drawing/2014/main" id="{CAC70C4A-8AA5-DA00-CCE2-DF5D8C2C328C}"/>
                    </a:ext>
                  </a:extLst>
                </p14:cNvPr>
                <p14:cNvContentPartPr/>
                <p14:nvPr/>
              </p14:nvContentPartPr>
              <p14:xfrm>
                <a:off x="9691975" y="1164655"/>
                <a:ext cx="96480" cy="79560"/>
              </p14:xfrm>
            </p:contentPart>
          </mc:Choice>
          <mc:Fallback>
            <p:pic>
              <p:nvPicPr>
                <p:cNvPr id="73" name="Ink 72">
                  <a:extLst>
                    <a:ext uri="{FF2B5EF4-FFF2-40B4-BE49-F238E27FC236}">
                      <a16:creationId xmlns:a16="http://schemas.microsoft.com/office/drawing/2014/main" id="{CAC70C4A-8AA5-DA00-CCE2-DF5D8C2C328C}"/>
                    </a:ext>
                  </a:extLst>
                </p:cNvPr>
                <p:cNvPicPr/>
                <p:nvPr/>
              </p:nvPicPr>
              <p:blipFill>
                <a:blip r:embed="rId115"/>
                <a:stretch>
                  <a:fillRect/>
                </a:stretch>
              </p:blipFill>
              <p:spPr>
                <a:xfrm>
                  <a:off x="9682975" y="1155655"/>
                  <a:ext cx="11412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74" name="Ink 73">
                  <a:extLst>
                    <a:ext uri="{FF2B5EF4-FFF2-40B4-BE49-F238E27FC236}">
                      <a16:creationId xmlns:a16="http://schemas.microsoft.com/office/drawing/2014/main" id="{CBBA63FD-65AE-6058-6CDF-41BDBE4971C1}"/>
                    </a:ext>
                  </a:extLst>
                </p14:cNvPr>
                <p14:cNvContentPartPr/>
                <p14:nvPr/>
              </p14:nvContentPartPr>
              <p14:xfrm>
                <a:off x="9789175" y="1066015"/>
                <a:ext cx="98280" cy="118440"/>
              </p14:xfrm>
            </p:contentPart>
          </mc:Choice>
          <mc:Fallback>
            <p:pic>
              <p:nvPicPr>
                <p:cNvPr id="74" name="Ink 73">
                  <a:extLst>
                    <a:ext uri="{FF2B5EF4-FFF2-40B4-BE49-F238E27FC236}">
                      <a16:creationId xmlns:a16="http://schemas.microsoft.com/office/drawing/2014/main" id="{CBBA63FD-65AE-6058-6CDF-41BDBE4971C1}"/>
                    </a:ext>
                  </a:extLst>
                </p:cNvPr>
                <p:cNvPicPr/>
                <p:nvPr/>
              </p:nvPicPr>
              <p:blipFill>
                <a:blip r:embed="rId117"/>
                <a:stretch>
                  <a:fillRect/>
                </a:stretch>
              </p:blipFill>
              <p:spPr>
                <a:xfrm>
                  <a:off x="9780175" y="1057375"/>
                  <a:ext cx="115920" cy="1360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75" name="Ink 74">
                  <a:extLst>
                    <a:ext uri="{FF2B5EF4-FFF2-40B4-BE49-F238E27FC236}">
                      <a16:creationId xmlns:a16="http://schemas.microsoft.com/office/drawing/2014/main" id="{B6EFBA51-6874-AFA9-557D-FEEB58C33FEB}"/>
                    </a:ext>
                  </a:extLst>
                </p14:cNvPr>
                <p14:cNvContentPartPr/>
                <p14:nvPr/>
              </p14:nvContentPartPr>
              <p14:xfrm>
                <a:off x="9890335" y="985375"/>
                <a:ext cx="136800" cy="189720"/>
              </p14:xfrm>
            </p:contentPart>
          </mc:Choice>
          <mc:Fallback>
            <p:pic>
              <p:nvPicPr>
                <p:cNvPr id="75" name="Ink 74">
                  <a:extLst>
                    <a:ext uri="{FF2B5EF4-FFF2-40B4-BE49-F238E27FC236}">
                      <a16:creationId xmlns:a16="http://schemas.microsoft.com/office/drawing/2014/main" id="{B6EFBA51-6874-AFA9-557D-FEEB58C33FEB}"/>
                    </a:ext>
                  </a:extLst>
                </p:cNvPr>
                <p:cNvPicPr/>
                <p:nvPr/>
              </p:nvPicPr>
              <p:blipFill>
                <a:blip r:embed="rId119"/>
                <a:stretch>
                  <a:fillRect/>
                </a:stretch>
              </p:blipFill>
              <p:spPr>
                <a:xfrm>
                  <a:off x="9881695" y="976375"/>
                  <a:ext cx="154440" cy="207360"/>
                </a:xfrm>
                <a:prstGeom prst="rect">
                  <a:avLst/>
                </a:prstGeom>
              </p:spPr>
            </p:pic>
          </mc:Fallback>
        </mc:AlternateContent>
      </p:grpSp>
      <p:grpSp>
        <p:nvGrpSpPr>
          <p:cNvPr id="91" name="Group 90">
            <a:extLst>
              <a:ext uri="{FF2B5EF4-FFF2-40B4-BE49-F238E27FC236}">
                <a16:creationId xmlns:a16="http://schemas.microsoft.com/office/drawing/2014/main" id="{118FB922-D99D-7249-966E-7A4E15610C01}"/>
              </a:ext>
            </a:extLst>
          </p:cNvPr>
          <p:cNvGrpSpPr/>
          <p:nvPr/>
        </p:nvGrpSpPr>
        <p:grpSpPr>
          <a:xfrm>
            <a:off x="10341055" y="1527535"/>
            <a:ext cx="1318320" cy="853560"/>
            <a:chOff x="10341055" y="1527535"/>
            <a:chExt cx="1318320" cy="853560"/>
          </a:xfrm>
        </p:grpSpPr>
        <mc:AlternateContent xmlns:mc="http://schemas.openxmlformats.org/markup-compatibility/2006">
          <mc:Choice xmlns:p14="http://schemas.microsoft.com/office/powerpoint/2010/main" Requires="p14">
            <p:contentPart p14:bwMode="auto" r:id="rId120">
              <p14:nvContentPartPr>
                <p14:cNvPr id="80" name="Ink 79">
                  <a:extLst>
                    <a:ext uri="{FF2B5EF4-FFF2-40B4-BE49-F238E27FC236}">
                      <a16:creationId xmlns:a16="http://schemas.microsoft.com/office/drawing/2014/main" id="{6F53E870-04C2-46C1-3C33-1D5C94B4E412}"/>
                    </a:ext>
                  </a:extLst>
                </p14:cNvPr>
                <p14:cNvContentPartPr/>
                <p14:nvPr/>
              </p14:nvContentPartPr>
              <p14:xfrm>
                <a:off x="10341055" y="1895815"/>
                <a:ext cx="404280" cy="485280"/>
              </p14:xfrm>
            </p:contentPart>
          </mc:Choice>
          <mc:Fallback>
            <p:pic>
              <p:nvPicPr>
                <p:cNvPr id="80" name="Ink 79">
                  <a:extLst>
                    <a:ext uri="{FF2B5EF4-FFF2-40B4-BE49-F238E27FC236}">
                      <a16:creationId xmlns:a16="http://schemas.microsoft.com/office/drawing/2014/main" id="{6F53E870-04C2-46C1-3C33-1D5C94B4E412}"/>
                    </a:ext>
                  </a:extLst>
                </p:cNvPr>
                <p:cNvPicPr/>
                <p:nvPr/>
              </p:nvPicPr>
              <p:blipFill>
                <a:blip r:embed="rId121"/>
                <a:stretch>
                  <a:fillRect/>
                </a:stretch>
              </p:blipFill>
              <p:spPr>
                <a:xfrm>
                  <a:off x="10332055" y="1886815"/>
                  <a:ext cx="421920" cy="50292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1" name="Ink 80">
                  <a:extLst>
                    <a:ext uri="{FF2B5EF4-FFF2-40B4-BE49-F238E27FC236}">
                      <a16:creationId xmlns:a16="http://schemas.microsoft.com/office/drawing/2014/main" id="{07D9A5BE-F2B5-965A-608F-DB9C9118AC7C}"/>
                    </a:ext>
                  </a:extLst>
                </p14:cNvPr>
                <p14:cNvContentPartPr/>
                <p14:nvPr/>
              </p14:nvContentPartPr>
              <p14:xfrm>
                <a:off x="10777735" y="1787455"/>
                <a:ext cx="48960" cy="92520"/>
              </p14:xfrm>
            </p:contentPart>
          </mc:Choice>
          <mc:Fallback>
            <p:pic>
              <p:nvPicPr>
                <p:cNvPr id="81" name="Ink 80">
                  <a:extLst>
                    <a:ext uri="{FF2B5EF4-FFF2-40B4-BE49-F238E27FC236}">
                      <a16:creationId xmlns:a16="http://schemas.microsoft.com/office/drawing/2014/main" id="{07D9A5BE-F2B5-965A-608F-DB9C9118AC7C}"/>
                    </a:ext>
                  </a:extLst>
                </p:cNvPr>
                <p:cNvPicPr/>
                <p:nvPr/>
              </p:nvPicPr>
              <p:blipFill>
                <a:blip r:embed="rId123"/>
                <a:stretch>
                  <a:fillRect/>
                </a:stretch>
              </p:blipFill>
              <p:spPr>
                <a:xfrm>
                  <a:off x="10768735" y="1778455"/>
                  <a:ext cx="6660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2" name="Ink 81">
                  <a:extLst>
                    <a:ext uri="{FF2B5EF4-FFF2-40B4-BE49-F238E27FC236}">
                      <a16:creationId xmlns:a16="http://schemas.microsoft.com/office/drawing/2014/main" id="{2A3C8A6A-F851-FD46-44B6-84C0F5AA8F21}"/>
                    </a:ext>
                  </a:extLst>
                </p14:cNvPr>
                <p14:cNvContentPartPr/>
                <p14:nvPr/>
              </p14:nvContentPartPr>
              <p14:xfrm>
                <a:off x="10735255" y="1707175"/>
                <a:ext cx="190440" cy="135000"/>
              </p14:xfrm>
            </p:contentPart>
          </mc:Choice>
          <mc:Fallback>
            <p:pic>
              <p:nvPicPr>
                <p:cNvPr id="82" name="Ink 81">
                  <a:extLst>
                    <a:ext uri="{FF2B5EF4-FFF2-40B4-BE49-F238E27FC236}">
                      <a16:creationId xmlns:a16="http://schemas.microsoft.com/office/drawing/2014/main" id="{2A3C8A6A-F851-FD46-44B6-84C0F5AA8F21}"/>
                    </a:ext>
                  </a:extLst>
                </p:cNvPr>
                <p:cNvPicPr/>
                <p:nvPr/>
              </p:nvPicPr>
              <p:blipFill>
                <a:blip r:embed="rId125"/>
                <a:stretch>
                  <a:fillRect/>
                </a:stretch>
              </p:blipFill>
              <p:spPr>
                <a:xfrm>
                  <a:off x="10726615" y="1698535"/>
                  <a:ext cx="20808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83" name="Ink 82">
                  <a:extLst>
                    <a:ext uri="{FF2B5EF4-FFF2-40B4-BE49-F238E27FC236}">
                      <a16:creationId xmlns:a16="http://schemas.microsoft.com/office/drawing/2014/main" id="{FFB04BE1-0813-0AB9-1685-2CF0744FCE9C}"/>
                    </a:ext>
                  </a:extLst>
                </p14:cNvPr>
                <p14:cNvContentPartPr/>
                <p14:nvPr/>
              </p14:nvContentPartPr>
              <p14:xfrm>
                <a:off x="10933615" y="1689895"/>
                <a:ext cx="60840" cy="97200"/>
              </p14:xfrm>
            </p:contentPart>
          </mc:Choice>
          <mc:Fallback>
            <p:pic>
              <p:nvPicPr>
                <p:cNvPr id="83" name="Ink 82">
                  <a:extLst>
                    <a:ext uri="{FF2B5EF4-FFF2-40B4-BE49-F238E27FC236}">
                      <a16:creationId xmlns:a16="http://schemas.microsoft.com/office/drawing/2014/main" id="{FFB04BE1-0813-0AB9-1685-2CF0744FCE9C}"/>
                    </a:ext>
                  </a:extLst>
                </p:cNvPr>
                <p:cNvPicPr/>
                <p:nvPr/>
              </p:nvPicPr>
              <p:blipFill>
                <a:blip r:embed="rId127"/>
                <a:stretch>
                  <a:fillRect/>
                </a:stretch>
              </p:blipFill>
              <p:spPr>
                <a:xfrm>
                  <a:off x="10924975" y="1680895"/>
                  <a:ext cx="7848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4" name="Ink 83">
                  <a:extLst>
                    <a:ext uri="{FF2B5EF4-FFF2-40B4-BE49-F238E27FC236}">
                      <a16:creationId xmlns:a16="http://schemas.microsoft.com/office/drawing/2014/main" id="{792D6F09-F50F-C2B0-81B0-7B4361E2FA9A}"/>
                    </a:ext>
                  </a:extLst>
                </p14:cNvPr>
                <p14:cNvContentPartPr/>
                <p14:nvPr/>
              </p14:nvContentPartPr>
              <p14:xfrm>
                <a:off x="10912015" y="1652815"/>
                <a:ext cx="103320" cy="118440"/>
              </p14:xfrm>
            </p:contentPart>
          </mc:Choice>
          <mc:Fallback>
            <p:pic>
              <p:nvPicPr>
                <p:cNvPr id="84" name="Ink 83">
                  <a:extLst>
                    <a:ext uri="{FF2B5EF4-FFF2-40B4-BE49-F238E27FC236}">
                      <a16:creationId xmlns:a16="http://schemas.microsoft.com/office/drawing/2014/main" id="{792D6F09-F50F-C2B0-81B0-7B4361E2FA9A}"/>
                    </a:ext>
                  </a:extLst>
                </p:cNvPr>
                <p:cNvPicPr/>
                <p:nvPr/>
              </p:nvPicPr>
              <p:blipFill>
                <a:blip r:embed="rId129"/>
                <a:stretch>
                  <a:fillRect/>
                </a:stretch>
              </p:blipFill>
              <p:spPr>
                <a:xfrm>
                  <a:off x="10903015" y="1643815"/>
                  <a:ext cx="120960" cy="13608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6" name="Ink 85">
                  <a:extLst>
                    <a:ext uri="{FF2B5EF4-FFF2-40B4-BE49-F238E27FC236}">
                      <a16:creationId xmlns:a16="http://schemas.microsoft.com/office/drawing/2014/main" id="{02FB9BB6-2FE3-9C1F-77E2-9EAB3FE948B0}"/>
                    </a:ext>
                  </a:extLst>
                </p14:cNvPr>
                <p14:cNvContentPartPr/>
                <p14:nvPr/>
              </p14:nvContentPartPr>
              <p14:xfrm>
                <a:off x="11176975" y="1717615"/>
                <a:ext cx="126720" cy="149400"/>
              </p14:xfrm>
            </p:contentPart>
          </mc:Choice>
          <mc:Fallback>
            <p:pic>
              <p:nvPicPr>
                <p:cNvPr id="86" name="Ink 85">
                  <a:extLst>
                    <a:ext uri="{FF2B5EF4-FFF2-40B4-BE49-F238E27FC236}">
                      <a16:creationId xmlns:a16="http://schemas.microsoft.com/office/drawing/2014/main" id="{02FB9BB6-2FE3-9C1F-77E2-9EAB3FE948B0}"/>
                    </a:ext>
                  </a:extLst>
                </p:cNvPr>
                <p:cNvPicPr/>
                <p:nvPr/>
              </p:nvPicPr>
              <p:blipFill>
                <a:blip r:embed="rId131"/>
                <a:stretch>
                  <a:fillRect/>
                </a:stretch>
              </p:blipFill>
              <p:spPr>
                <a:xfrm>
                  <a:off x="11167975" y="1708615"/>
                  <a:ext cx="14436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7" name="Ink 86">
                  <a:extLst>
                    <a:ext uri="{FF2B5EF4-FFF2-40B4-BE49-F238E27FC236}">
                      <a16:creationId xmlns:a16="http://schemas.microsoft.com/office/drawing/2014/main" id="{C49BD8E1-CE38-39FC-3CD4-2244D7589BFF}"/>
                    </a:ext>
                  </a:extLst>
                </p14:cNvPr>
                <p14:cNvContentPartPr/>
                <p14:nvPr/>
              </p14:nvContentPartPr>
              <p14:xfrm>
                <a:off x="11292535" y="1694935"/>
                <a:ext cx="65520" cy="110160"/>
              </p14:xfrm>
            </p:contentPart>
          </mc:Choice>
          <mc:Fallback>
            <p:pic>
              <p:nvPicPr>
                <p:cNvPr id="87" name="Ink 86">
                  <a:extLst>
                    <a:ext uri="{FF2B5EF4-FFF2-40B4-BE49-F238E27FC236}">
                      <a16:creationId xmlns:a16="http://schemas.microsoft.com/office/drawing/2014/main" id="{C49BD8E1-CE38-39FC-3CD4-2244D7589BFF}"/>
                    </a:ext>
                  </a:extLst>
                </p:cNvPr>
                <p:cNvPicPr/>
                <p:nvPr/>
              </p:nvPicPr>
              <p:blipFill>
                <a:blip r:embed="rId133"/>
                <a:stretch>
                  <a:fillRect/>
                </a:stretch>
              </p:blipFill>
              <p:spPr>
                <a:xfrm>
                  <a:off x="11283535" y="1686295"/>
                  <a:ext cx="8316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88" name="Ink 87">
                  <a:extLst>
                    <a:ext uri="{FF2B5EF4-FFF2-40B4-BE49-F238E27FC236}">
                      <a16:creationId xmlns:a16="http://schemas.microsoft.com/office/drawing/2014/main" id="{BE030119-A8F1-76BF-B401-D328B6077622}"/>
                    </a:ext>
                  </a:extLst>
                </p14:cNvPr>
                <p14:cNvContentPartPr/>
                <p14:nvPr/>
              </p14:nvContentPartPr>
              <p14:xfrm>
                <a:off x="11422855" y="1647415"/>
                <a:ext cx="119880" cy="133200"/>
              </p14:xfrm>
            </p:contentPart>
          </mc:Choice>
          <mc:Fallback>
            <p:pic>
              <p:nvPicPr>
                <p:cNvPr id="88" name="Ink 87">
                  <a:extLst>
                    <a:ext uri="{FF2B5EF4-FFF2-40B4-BE49-F238E27FC236}">
                      <a16:creationId xmlns:a16="http://schemas.microsoft.com/office/drawing/2014/main" id="{BE030119-A8F1-76BF-B401-D328B6077622}"/>
                    </a:ext>
                  </a:extLst>
                </p:cNvPr>
                <p:cNvPicPr/>
                <p:nvPr/>
              </p:nvPicPr>
              <p:blipFill>
                <a:blip r:embed="rId135"/>
                <a:stretch>
                  <a:fillRect/>
                </a:stretch>
              </p:blipFill>
              <p:spPr>
                <a:xfrm>
                  <a:off x="11414215" y="1638775"/>
                  <a:ext cx="137520" cy="15084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89" name="Ink 88">
                  <a:extLst>
                    <a:ext uri="{FF2B5EF4-FFF2-40B4-BE49-F238E27FC236}">
                      <a16:creationId xmlns:a16="http://schemas.microsoft.com/office/drawing/2014/main" id="{5D7EB368-863F-B402-76B1-75146D23F830}"/>
                    </a:ext>
                  </a:extLst>
                </p14:cNvPr>
                <p14:cNvContentPartPr/>
                <p14:nvPr/>
              </p14:nvContentPartPr>
              <p14:xfrm>
                <a:off x="11405935" y="1652815"/>
                <a:ext cx="106200" cy="55440"/>
              </p14:xfrm>
            </p:contentPart>
          </mc:Choice>
          <mc:Fallback>
            <p:pic>
              <p:nvPicPr>
                <p:cNvPr id="89" name="Ink 88">
                  <a:extLst>
                    <a:ext uri="{FF2B5EF4-FFF2-40B4-BE49-F238E27FC236}">
                      <a16:creationId xmlns:a16="http://schemas.microsoft.com/office/drawing/2014/main" id="{5D7EB368-863F-B402-76B1-75146D23F830}"/>
                    </a:ext>
                  </a:extLst>
                </p:cNvPr>
                <p:cNvPicPr/>
                <p:nvPr/>
              </p:nvPicPr>
              <p:blipFill>
                <a:blip r:embed="rId137"/>
                <a:stretch>
                  <a:fillRect/>
                </a:stretch>
              </p:blipFill>
              <p:spPr>
                <a:xfrm>
                  <a:off x="11396935" y="1644175"/>
                  <a:ext cx="123840" cy="7308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90" name="Ink 89">
                  <a:extLst>
                    <a:ext uri="{FF2B5EF4-FFF2-40B4-BE49-F238E27FC236}">
                      <a16:creationId xmlns:a16="http://schemas.microsoft.com/office/drawing/2014/main" id="{7DCCA8FD-20CE-640F-4AA2-BBBD6EAA1311}"/>
                    </a:ext>
                  </a:extLst>
                </p14:cNvPr>
                <p14:cNvContentPartPr/>
                <p14:nvPr/>
              </p14:nvContentPartPr>
              <p14:xfrm>
                <a:off x="11481175" y="1527535"/>
                <a:ext cx="178200" cy="214560"/>
              </p14:xfrm>
            </p:contentPart>
          </mc:Choice>
          <mc:Fallback>
            <p:pic>
              <p:nvPicPr>
                <p:cNvPr id="90" name="Ink 89">
                  <a:extLst>
                    <a:ext uri="{FF2B5EF4-FFF2-40B4-BE49-F238E27FC236}">
                      <a16:creationId xmlns:a16="http://schemas.microsoft.com/office/drawing/2014/main" id="{7DCCA8FD-20CE-640F-4AA2-BBBD6EAA1311}"/>
                    </a:ext>
                  </a:extLst>
                </p:cNvPr>
                <p:cNvPicPr/>
                <p:nvPr/>
              </p:nvPicPr>
              <p:blipFill>
                <a:blip r:embed="rId139"/>
                <a:stretch>
                  <a:fillRect/>
                </a:stretch>
              </p:blipFill>
              <p:spPr>
                <a:xfrm>
                  <a:off x="11472535" y="1518535"/>
                  <a:ext cx="195840" cy="232200"/>
                </a:xfrm>
                <a:prstGeom prst="rect">
                  <a:avLst/>
                </a:prstGeom>
              </p:spPr>
            </p:pic>
          </mc:Fallback>
        </mc:AlternateContent>
      </p:grpSp>
      <p:grpSp>
        <p:nvGrpSpPr>
          <p:cNvPr id="93" name="Group 92">
            <a:extLst>
              <a:ext uri="{FF2B5EF4-FFF2-40B4-BE49-F238E27FC236}">
                <a16:creationId xmlns:a16="http://schemas.microsoft.com/office/drawing/2014/main" id="{CF1F3742-4C69-61D4-8A2F-4C148D164F4E}"/>
              </a:ext>
            </a:extLst>
          </p:cNvPr>
          <p:cNvGrpSpPr/>
          <p:nvPr/>
        </p:nvGrpSpPr>
        <p:grpSpPr>
          <a:xfrm>
            <a:off x="8766415" y="1793575"/>
            <a:ext cx="1001160" cy="573120"/>
            <a:chOff x="8766415" y="1793575"/>
            <a:chExt cx="1001160" cy="573120"/>
          </a:xfrm>
        </p:grpSpPr>
        <mc:AlternateContent xmlns:mc="http://schemas.openxmlformats.org/markup-compatibility/2006">
          <mc:Choice xmlns:p14="http://schemas.microsoft.com/office/powerpoint/2010/main" Requires="p14">
            <p:contentPart p14:bwMode="auto" r:id="rId140">
              <p14:nvContentPartPr>
                <p14:cNvPr id="77" name="Ink 76">
                  <a:extLst>
                    <a:ext uri="{FF2B5EF4-FFF2-40B4-BE49-F238E27FC236}">
                      <a16:creationId xmlns:a16="http://schemas.microsoft.com/office/drawing/2014/main" id="{4228500A-2645-0791-B4D6-846462ECCB0A}"/>
                    </a:ext>
                  </a:extLst>
                </p14:cNvPr>
                <p14:cNvContentPartPr/>
                <p14:nvPr/>
              </p14:nvContentPartPr>
              <p14:xfrm>
                <a:off x="8973055" y="1950175"/>
                <a:ext cx="335160" cy="200160"/>
              </p14:xfrm>
            </p:contentPart>
          </mc:Choice>
          <mc:Fallback>
            <p:pic>
              <p:nvPicPr>
                <p:cNvPr id="77" name="Ink 76">
                  <a:extLst>
                    <a:ext uri="{FF2B5EF4-FFF2-40B4-BE49-F238E27FC236}">
                      <a16:creationId xmlns:a16="http://schemas.microsoft.com/office/drawing/2014/main" id="{4228500A-2645-0791-B4D6-846462ECCB0A}"/>
                    </a:ext>
                  </a:extLst>
                </p:cNvPr>
                <p:cNvPicPr/>
                <p:nvPr/>
              </p:nvPicPr>
              <p:blipFill>
                <a:blip r:embed="rId141"/>
                <a:stretch>
                  <a:fillRect/>
                </a:stretch>
              </p:blipFill>
              <p:spPr>
                <a:xfrm>
                  <a:off x="8964055" y="1941175"/>
                  <a:ext cx="352800" cy="21780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78" name="Ink 77">
                  <a:extLst>
                    <a:ext uri="{FF2B5EF4-FFF2-40B4-BE49-F238E27FC236}">
                      <a16:creationId xmlns:a16="http://schemas.microsoft.com/office/drawing/2014/main" id="{057A4FCC-81E3-CA9D-783E-3064ABE1C9C6}"/>
                    </a:ext>
                  </a:extLst>
                </p14:cNvPr>
                <p14:cNvContentPartPr/>
                <p14:nvPr/>
              </p14:nvContentPartPr>
              <p14:xfrm>
                <a:off x="8766415" y="1793575"/>
                <a:ext cx="419760" cy="247680"/>
              </p14:xfrm>
            </p:contentPart>
          </mc:Choice>
          <mc:Fallback>
            <p:pic>
              <p:nvPicPr>
                <p:cNvPr id="78" name="Ink 77">
                  <a:extLst>
                    <a:ext uri="{FF2B5EF4-FFF2-40B4-BE49-F238E27FC236}">
                      <a16:creationId xmlns:a16="http://schemas.microsoft.com/office/drawing/2014/main" id="{057A4FCC-81E3-CA9D-783E-3064ABE1C9C6}"/>
                    </a:ext>
                  </a:extLst>
                </p:cNvPr>
                <p:cNvPicPr/>
                <p:nvPr/>
              </p:nvPicPr>
              <p:blipFill>
                <a:blip r:embed="rId143"/>
                <a:stretch>
                  <a:fillRect/>
                </a:stretch>
              </p:blipFill>
              <p:spPr>
                <a:xfrm>
                  <a:off x="8757415" y="1784935"/>
                  <a:ext cx="437400" cy="26532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92" name="Ink 91">
                  <a:extLst>
                    <a:ext uri="{FF2B5EF4-FFF2-40B4-BE49-F238E27FC236}">
                      <a16:creationId xmlns:a16="http://schemas.microsoft.com/office/drawing/2014/main" id="{5D1BCF41-926E-5AC7-8E02-62E6BDBF6EEE}"/>
                    </a:ext>
                  </a:extLst>
                </p14:cNvPr>
                <p14:cNvContentPartPr/>
                <p14:nvPr/>
              </p14:nvContentPartPr>
              <p14:xfrm>
                <a:off x="9337015" y="2125135"/>
                <a:ext cx="430560" cy="241560"/>
              </p14:xfrm>
            </p:contentPart>
          </mc:Choice>
          <mc:Fallback>
            <p:pic>
              <p:nvPicPr>
                <p:cNvPr id="92" name="Ink 91">
                  <a:extLst>
                    <a:ext uri="{FF2B5EF4-FFF2-40B4-BE49-F238E27FC236}">
                      <a16:creationId xmlns:a16="http://schemas.microsoft.com/office/drawing/2014/main" id="{5D1BCF41-926E-5AC7-8E02-62E6BDBF6EEE}"/>
                    </a:ext>
                  </a:extLst>
                </p:cNvPr>
                <p:cNvPicPr/>
                <p:nvPr/>
              </p:nvPicPr>
              <p:blipFill>
                <a:blip r:embed="rId145"/>
                <a:stretch>
                  <a:fillRect/>
                </a:stretch>
              </p:blipFill>
              <p:spPr>
                <a:xfrm>
                  <a:off x="9328015" y="2116495"/>
                  <a:ext cx="448200" cy="259200"/>
                </a:xfrm>
                <a:prstGeom prst="rect">
                  <a:avLst/>
                </a:prstGeom>
              </p:spPr>
            </p:pic>
          </mc:Fallback>
        </mc:AlternateContent>
      </p:grpSp>
      <p:grpSp>
        <p:nvGrpSpPr>
          <p:cNvPr id="103" name="Group 102">
            <a:extLst>
              <a:ext uri="{FF2B5EF4-FFF2-40B4-BE49-F238E27FC236}">
                <a16:creationId xmlns:a16="http://schemas.microsoft.com/office/drawing/2014/main" id="{E16C5B07-6A47-21AF-DD8F-A3B763A5F8ED}"/>
              </a:ext>
            </a:extLst>
          </p:cNvPr>
          <p:cNvGrpSpPr/>
          <p:nvPr/>
        </p:nvGrpSpPr>
        <p:grpSpPr>
          <a:xfrm>
            <a:off x="10246375" y="3340495"/>
            <a:ext cx="1707840" cy="1191600"/>
            <a:chOff x="10246375" y="3340495"/>
            <a:chExt cx="1707840" cy="1191600"/>
          </a:xfrm>
        </p:grpSpPr>
        <mc:AlternateContent xmlns:mc="http://schemas.openxmlformats.org/markup-compatibility/2006">
          <mc:Choice xmlns:p14="http://schemas.microsoft.com/office/powerpoint/2010/main" Requires="p14">
            <p:contentPart p14:bwMode="auto" r:id="rId146">
              <p14:nvContentPartPr>
                <p14:cNvPr id="94" name="Ink 93">
                  <a:extLst>
                    <a:ext uri="{FF2B5EF4-FFF2-40B4-BE49-F238E27FC236}">
                      <a16:creationId xmlns:a16="http://schemas.microsoft.com/office/drawing/2014/main" id="{436EDB46-D5D4-D069-C4B6-A6946861CD97}"/>
                    </a:ext>
                  </a:extLst>
                </p14:cNvPr>
                <p14:cNvContentPartPr/>
                <p14:nvPr/>
              </p14:nvContentPartPr>
              <p14:xfrm>
                <a:off x="10833175" y="3790135"/>
                <a:ext cx="65520" cy="109440"/>
              </p14:xfrm>
            </p:contentPart>
          </mc:Choice>
          <mc:Fallback>
            <p:pic>
              <p:nvPicPr>
                <p:cNvPr id="94" name="Ink 93">
                  <a:extLst>
                    <a:ext uri="{FF2B5EF4-FFF2-40B4-BE49-F238E27FC236}">
                      <a16:creationId xmlns:a16="http://schemas.microsoft.com/office/drawing/2014/main" id="{436EDB46-D5D4-D069-C4B6-A6946861CD97}"/>
                    </a:ext>
                  </a:extLst>
                </p:cNvPr>
                <p:cNvPicPr/>
                <p:nvPr/>
              </p:nvPicPr>
              <p:blipFill>
                <a:blip r:embed="rId147"/>
                <a:stretch>
                  <a:fillRect/>
                </a:stretch>
              </p:blipFill>
              <p:spPr>
                <a:xfrm>
                  <a:off x="10824535" y="3781135"/>
                  <a:ext cx="8316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95" name="Ink 94">
                  <a:extLst>
                    <a:ext uri="{FF2B5EF4-FFF2-40B4-BE49-F238E27FC236}">
                      <a16:creationId xmlns:a16="http://schemas.microsoft.com/office/drawing/2014/main" id="{413A8AA5-8E41-032B-8AA9-D178C5831FEE}"/>
                    </a:ext>
                  </a:extLst>
                </p14:cNvPr>
                <p14:cNvContentPartPr/>
                <p14:nvPr/>
              </p14:nvContentPartPr>
              <p14:xfrm>
                <a:off x="10840015" y="3755935"/>
                <a:ext cx="94680" cy="88560"/>
              </p14:xfrm>
            </p:contentPart>
          </mc:Choice>
          <mc:Fallback>
            <p:pic>
              <p:nvPicPr>
                <p:cNvPr id="95" name="Ink 94">
                  <a:extLst>
                    <a:ext uri="{FF2B5EF4-FFF2-40B4-BE49-F238E27FC236}">
                      <a16:creationId xmlns:a16="http://schemas.microsoft.com/office/drawing/2014/main" id="{413A8AA5-8E41-032B-8AA9-D178C5831FEE}"/>
                    </a:ext>
                  </a:extLst>
                </p:cNvPr>
                <p:cNvPicPr/>
                <p:nvPr/>
              </p:nvPicPr>
              <p:blipFill>
                <a:blip r:embed="rId149"/>
                <a:stretch>
                  <a:fillRect/>
                </a:stretch>
              </p:blipFill>
              <p:spPr>
                <a:xfrm>
                  <a:off x="10831375" y="3747295"/>
                  <a:ext cx="112320" cy="10620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96" name="Ink 95">
                  <a:extLst>
                    <a:ext uri="{FF2B5EF4-FFF2-40B4-BE49-F238E27FC236}">
                      <a16:creationId xmlns:a16="http://schemas.microsoft.com/office/drawing/2014/main" id="{240BC62E-5CCC-F117-77E0-8B0C934B8FAE}"/>
                    </a:ext>
                  </a:extLst>
                </p14:cNvPr>
                <p14:cNvContentPartPr/>
                <p14:nvPr/>
              </p14:nvContentPartPr>
              <p14:xfrm>
                <a:off x="10990495" y="3757375"/>
                <a:ext cx="96120" cy="89640"/>
              </p14:xfrm>
            </p:contentPart>
          </mc:Choice>
          <mc:Fallback>
            <p:pic>
              <p:nvPicPr>
                <p:cNvPr id="96" name="Ink 95">
                  <a:extLst>
                    <a:ext uri="{FF2B5EF4-FFF2-40B4-BE49-F238E27FC236}">
                      <a16:creationId xmlns:a16="http://schemas.microsoft.com/office/drawing/2014/main" id="{240BC62E-5CCC-F117-77E0-8B0C934B8FAE}"/>
                    </a:ext>
                  </a:extLst>
                </p:cNvPr>
                <p:cNvPicPr/>
                <p:nvPr/>
              </p:nvPicPr>
              <p:blipFill>
                <a:blip r:embed="rId151"/>
                <a:stretch>
                  <a:fillRect/>
                </a:stretch>
              </p:blipFill>
              <p:spPr>
                <a:xfrm>
                  <a:off x="10981495" y="3748375"/>
                  <a:ext cx="113760" cy="10728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97" name="Ink 96">
                  <a:extLst>
                    <a:ext uri="{FF2B5EF4-FFF2-40B4-BE49-F238E27FC236}">
                      <a16:creationId xmlns:a16="http://schemas.microsoft.com/office/drawing/2014/main" id="{638CC425-BF57-CA11-3A7F-D7738649CC57}"/>
                    </a:ext>
                  </a:extLst>
                </p14:cNvPr>
                <p14:cNvContentPartPr/>
                <p14:nvPr/>
              </p14:nvContentPartPr>
              <p14:xfrm>
                <a:off x="11102095" y="3687535"/>
                <a:ext cx="181440" cy="144720"/>
              </p14:xfrm>
            </p:contentPart>
          </mc:Choice>
          <mc:Fallback>
            <p:pic>
              <p:nvPicPr>
                <p:cNvPr id="97" name="Ink 96">
                  <a:extLst>
                    <a:ext uri="{FF2B5EF4-FFF2-40B4-BE49-F238E27FC236}">
                      <a16:creationId xmlns:a16="http://schemas.microsoft.com/office/drawing/2014/main" id="{638CC425-BF57-CA11-3A7F-D7738649CC57}"/>
                    </a:ext>
                  </a:extLst>
                </p:cNvPr>
                <p:cNvPicPr/>
                <p:nvPr/>
              </p:nvPicPr>
              <p:blipFill>
                <a:blip r:embed="rId153"/>
                <a:stretch>
                  <a:fillRect/>
                </a:stretch>
              </p:blipFill>
              <p:spPr>
                <a:xfrm>
                  <a:off x="11093095" y="3678895"/>
                  <a:ext cx="19908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99" name="Ink 98">
                  <a:extLst>
                    <a:ext uri="{FF2B5EF4-FFF2-40B4-BE49-F238E27FC236}">
                      <a16:creationId xmlns:a16="http://schemas.microsoft.com/office/drawing/2014/main" id="{C259EC90-A34A-CAF2-9212-6AC95FDDF1D0}"/>
                    </a:ext>
                  </a:extLst>
                </p14:cNvPr>
                <p14:cNvContentPartPr/>
                <p14:nvPr/>
              </p14:nvContentPartPr>
              <p14:xfrm>
                <a:off x="10753975" y="3340495"/>
                <a:ext cx="911520" cy="375840"/>
              </p14:xfrm>
            </p:contentPart>
          </mc:Choice>
          <mc:Fallback>
            <p:pic>
              <p:nvPicPr>
                <p:cNvPr id="99" name="Ink 98">
                  <a:extLst>
                    <a:ext uri="{FF2B5EF4-FFF2-40B4-BE49-F238E27FC236}">
                      <a16:creationId xmlns:a16="http://schemas.microsoft.com/office/drawing/2014/main" id="{C259EC90-A34A-CAF2-9212-6AC95FDDF1D0}"/>
                    </a:ext>
                  </a:extLst>
                </p:cNvPr>
                <p:cNvPicPr/>
                <p:nvPr/>
              </p:nvPicPr>
              <p:blipFill>
                <a:blip r:embed="rId155"/>
                <a:stretch>
                  <a:fillRect/>
                </a:stretch>
              </p:blipFill>
              <p:spPr>
                <a:xfrm>
                  <a:off x="10744975" y="3331855"/>
                  <a:ext cx="929160" cy="39348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01" name="Ink 100">
                  <a:extLst>
                    <a:ext uri="{FF2B5EF4-FFF2-40B4-BE49-F238E27FC236}">
                      <a16:creationId xmlns:a16="http://schemas.microsoft.com/office/drawing/2014/main" id="{A3268A0A-6872-7ECB-C5F1-1D4F5D1CD49F}"/>
                    </a:ext>
                  </a:extLst>
                </p14:cNvPr>
                <p14:cNvContentPartPr/>
                <p14:nvPr/>
              </p14:nvContentPartPr>
              <p14:xfrm>
                <a:off x="11158975" y="4141855"/>
                <a:ext cx="795240" cy="390240"/>
              </p14:xfrm>
            </p:contentPart>
          </mc:Choice>
          <mc:Fallback>
            <p:pic>
              <p:nvPicPr>
                <p:cNvPr id="101" name="Ink 100">
                  <a:extLst>
                    <a:ext uri="{FF2B5EF4-FFF2-40B4-BE49-F238E27FC236}">
                      <a16:creationId xmlns:a16="http://schemas.microsoft.com/office/drawing/2014/main" id="{A3268A0A-6872-7ECB-C5F1-1D4F5D1CD49F}"/>
                    </a:ext>
                  </a:extLst>
                </p:cNvPr>
                <p:cNvPicPr/>
                <p:nvPr/>
              </p:nvPicPr>
              <p:blipFill>
                <a:blip r:embed="rId157"/>
                <a:stretch>
                  <a:fillRect/>
                </a:stretch>
              </p:blipFill>
              <p:spPr>
                <a:xfrm>
                  <a:off x="11150335" y="4133215"/>
                  <a:ext cx="812880" cy="40788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02" name="Ink 101">
                  <a:extLst>
                    <a:ext uri="{FF2B5EF4-FFF2-40B4-BE49-F238E27FC236}">
                      <a16:creationId xmlns:a16="http://schemas.microsoft.com/office/drawing/2014/main" id="{C27D6E90-0EED-574B-5951-997558649EAB}"/>
                    </a:ext>
                  </a:extLst>
                </p14:cNvPr>
                <p14:cNvContentPartPr/>
                <p14:nvPr/>
              </p14:nvContentPartPr>
              <p14:xfrm>
                <a:off x="10246375" y="3920455"/>
                <a:ext cx="872280" cy="366120"/>
              </p14:xfrm>
            </p:contentPart>
          </mc:Choice>
          <mc:Fallback>
            <p:pic>
              <p:nvPicPr>
                <p:cNvPr id="102" name="Ink 101">
                  <a:extLst>
                    <a:ext uri="{FF2B5EF4-FFF2-40B4-BE49-F238E27FC236}">
                      <a16:creationId xmlns:a16="http://schemas.microsoft.com/office/drawing/2014/main" id="{C27D6E90-0EED-574B-5951-997558649EAB}"/>
                    </a:ext>
                  </a:extLst>
                </p:cNvPr>
                <p:cNvPicPr/>
                <p:nvPr/>
              </p:nvPicPr>
              <p:blipFill>
                <a:blip r:embed="rId159"/>
                <a:stretch>
                  <a:fillRect/>
                </a:stretch>
              </p:blipFill>
              <p:spPr>
                <a:xfrm>
                  <a:off x="10237375" y="3911455"/>
                  <a:ext cx="889920" cy="383760"/>
                </a:xfrm>
                <a:prstGeom prst="rect">
                  <a:avLst/>
                </a:prstGeom>
              </p:spPr>
            </p:pic>
          </mc:Fallback>
        </mc:AlternateContent>
      </p:grpSp>
      <p:grpSp>
        <p:nvGrpSpPr>
          <p:cNvPr id="121" name="Group 120">
            <a:extLst>
              <a:ext uri="{FF2B5EF4-FFF2-40B4-BE49-F238E27FC236}">
                <a16:creationId xmlns:a16="http://schemas.microsoft.com/office/drawing/2014/main" id="{3349A911-15AD-7FE4-FBFB-4CD3AB499BEC}"/>
              </a:ext>
            </a:extLst>
          </p:cNvPr>
          <p:cNvGrpSpPr/>
          <p:nvPr/>
        </p:nvGrpSpPr>
        <p:grpSpPr>
          <a:xfrm>
            <a:off x="6603535" y="2633095"/>
            <a:ext cx="2306160" cy="1845720"/>
            <a:chOff x="6603535" y="2633095"/>
            <a:chExt cx="2306160" cy="1845720"/>
          </a:xfrm>
        </p:grpSpPr>
        <mc:AlternateContent xmlns:mc="http://schemas.openxmlformats.org/markup-compatibility/2006">
          <mc:Choice xmlns:p14="http://schemas.microsoft.com/office/powerpoint/2010/main" Requires="p14">
            <p:contentPart p14:bwMode="auto" r:id="rId160">
              <p14:nvContentPartPr>
                <p14:cNvPr id="104" name="Ink 103">
                  <a:extLst>
                    <a:ext uri="{FF2B5EF4-FFF2-40B4-BE49-F238E27FC236}">
                      <a16:creationId xmlns:a16="http://schemas.microsoft.com/office/drawing/2014/main" id="{0AB7C979-9472-1242-07E7-F8CFE76B0306}"/>
                    </a:ext>
                  </a:extLst>
                </p14:cNvPr>
                <p14:cNvContentPartPr/>
                <p14:nvPr/>
              </p14:nvContentPartPr>
              <p14:xfrm>
                <a:off x="7793695" y="3515095"/>
                <a:ext cx="1116000" cy="603360"/>
              </p14:xfrm>
            </p:contentPart>
          </mc:Choice>
          <mc:Fallback>
            <p:pic>
              <p:nvPicPr>
                <p:cNvPr id="104" name="Ink 103">
                  <a:extLst>
                    <a:ext uri="{FF2B5EF4-FFF2-40B4-BE49-F238E27FC236}">
                      <a16:creationId xmlns:a16="http://schemas.microsoft.com/office/drawing/2014/main" id="{0AB7C979-9472-1242-07E7-F8CFE76B0306}"/>
                    </a:ext>
                  </a:extLst>
                </p:cNvPr>
                <p:cNvPicPr/>
                <p:nvPr/>
              </p:nvPicPr>
              <p:blipFill>
                <a:blip r:embed="rId161"/>
                <a:stretch>
                  <a:fillRect/>
                </a:stretch>
              </p:blipFill>
              <p:spPr>
                <a:xfrm>
                  <a:off x="7784695" y="3506455"/>
                  <a:ext cx="1133640" cy="62100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05" name="Ink 104">
                  <a:extLst>
                    <a:ext uri="{FF2B5EF4-FFF2-40B4-BE49-F238E27FC236}">
                      <a16:creationId xmlns:a16="http://schemas.microsoft.com/office/drawing/2014/main" id="{AB73FEA7-9FE6-9B70-93D5-E8482CE17C9D}"/>
                    </a:ext>
                  </a:extLst>
                </p14:cNvPr>
                <p14:cNvContentPartPr/>
                <p14:nvPr/>
              </p14:nvContentPartPr>
              <p14:xfrm>
                <a:off x="7319935" y="3670615"/>
                <a:ext cx="411120" cy="182880"/>
              </p14:xfrm>
            </p:contentPart>
          </mc:Choice>
          <mc:Fallback>
            <p:pic>
              <p:nvPicPr>
                <p:cNvPr id="105" name="Ink 104">
                  <a:extLst>
                    <a:ext uri="{FF2B5EF4-FFF2-40B4-BE49-F238E27FC236}">
                      <a16:creationId xmlns:a16="http://schemas.microsoft.com/office/drawing/2014/main" id="{AB73FEA7-9FE6-9B70-93D5-E8482CE17C9D}"/>
                    </a:ext>
                  </a:extLst>
                </p:cNvPr>
                <p:cNvPicPr/>
                <p:nvPr/>
              </p:nvPicPr>
              <p:blipFill>
                <a:blip r:embed="rId163"/>
                <a:stretch>
                  <a:fillRect/>
                </a:stretch>
              </p:blipFill>
              <p:spPr>
                <a:xfrm>
                  <a:off x="7310935" y="3661615"/>
                  <a:ext cx="428760" cy="20052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07" name="Ink 106">
                  <a:extLst>
                    <a:ext uri="{FF2B5EF4-FFF2-40B4-BE49-F238E27FC236}">
                      <a16:creationId xmlns:a16="http://schemas.microsoft.com/office/drawing/2014/main" id="{645445BA-BE0C-51DE-9F78-EDCF6EB6EA55}"/>
                    </a:ext>
                  </a:extLst>
                </p14:cNvPr>
                <p14:cNvContentPartPr/>
                <p14:nvPr/>
              </p14:nvContentPartPr>
              <p14:xfrm>
                <a:off x="6759415" y="3411055"/>
                <a:ext cx="115200" cy="149040"/>
              </p14:xfrm>
            </p:contentPart>
          </mc:Choice>
          <mc:Fallback>
            <p:pic>
              <p:nvPicPr>
                <p:cNvPr id="107" name="Ink 106">
                  <a:extLst>
                    <a:ext uri="{FF2B5EF4-FFF2-40B4-BE49-F238E27FC236}">
                      <a16:creationId xmlns:a16="http://schemas.microsoft.com/office/drawing/2014/main" id="{645445BA-BE0C-51DE-9F78-EDCF6EB6EA55}"/>
                    </a:ext>
                  </a:extLst>
                </p:cNvPr>
                <p:cNvPicPr/>
                <p:nvPr/>
              </p:nvPicPr>
              <p:blipFill>
                <a:blip r:embed="rId165"/>
                <a:stretch>
                  <a:fillRect/>
                </a:stretch>
              </p:blipFill>
              <p:spPr>
                <a:xfrm>
                  <a:off x="6750775" y="3402415"/>
                  <a:ext cx="132840" cy="16668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08" name="Ink 107">
                  <a:extLst>
                    <a:ext uri="{FF2B5EF4-FFF2-40B4-BE49-F238E27FC236}">
                      <a16:creationId xmlns:a16="http://schemas.microsoft.com/office/drawing/2014/main" id="{B59E6C8F-8EDB-8707-262D-36A1F21ED996}"/>
                    </a:ext>
                  </a:extLst>
                </p14:cNvPr>
                <p14:cNvContentPartPr/>
                <p14:nvPr/>
              </p14:nvContentPartPr>
              <p14:xfrm>
                <a:off x="6868135" y="3182455"/>
                <a:ext cx="264240" cy="251280"/>
              </p14:xfrm>
            </p:contentPart>
          </mc:Choice>
          <mc:Fallback>
            <p:pic>
              <p:nvPicPr>
                <p:cNvPr id="108" name="Ink 107">
                  <a:extLst>
                    <a:ext uri="{FF2B5EF4-FFF2-40B4-BE49-F238E27FC236}">
                      <a16:creationId xmlns:a16="http://schemas.microsoft.com/office/drawing/2014/main" id="{B59E6C8F-8EDB-8707-262D-36A1F21ED996}"/>
                    </a:ext>
                  </a:extLst>
                </p:cNvPr>
                <p:cNvPicPr/>
                <p:nvPr/>
              </p:nvPicPr>
              <p:blipFill>
                <a:blip r:embed="rId167"/>
                <a:stretch>
                  <a:fillRect/>
                </a:stretch>
              </p:blipFill>
              <p:spPr>
                <a:xfrm>
                  <a:off x="6859135" y="3173455"/>
                  <a:ext cx="281880" cy="26892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09" name="Ink 108">
                  <a:extLst>
                    <a:ext uri="{FF2B5EF4-FFF2-40B4-BE49-F238E27FC236}">
                      <a16:creationId xmlns:a16="http://schemas.microsoft.com/office/drawing/2014/main" id="{B82E57F2-92D7-6315-90C5-3FE6C133BDB2}"/>
                    </a:ext>
                  </a:extLst>
                </p14:cNvPr>
                <p14:cNvContentPartPr/>
                <p14:nvPr/>
              </p14:nvContentPartPr>
              <p14:xfrm>
                <a:off x="7099255" y="2971855"/>
                <a:ext cx="179280" cy="188640"/>
              </p14:xfrm>
            </p:contentPart>
          </mc:Choice>
          <mc:Fallback>
            <p:pic>
              <p:nvPicPr>
                <p:cNvPr id="109" name="Ink 108">
                  <a:extLst>
                    <a:ext uri="{FF2B5EF4-FFF2-40B4-BE49-F238E27FC236}">
                      <a16:creationId xmlns:a16="http://schemas.microsoft.com/office/drawing/2014/main" id="{B82E57F2-92D7-6315-90C5-3FE6C133BDB2}"/>
                    </a:ext>
                  </a:extLst>
                </p:cNvPr>
                <p:cNvPicPr/>
                <p:nvPr/>
              </p:nvPicPr>
              <p:blipFill>
                <a:blip r:embed="rId169"/>
                <a:stretch>
                  <a:fillRect/>
                </a:stretch>
              </p:blipFill>
              <p:spPr>
                <a:xfrm>
                  <a:off x="7090615" y="2963215"/>
                  <a:ext cx="196920" cy="20628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10" name="Ink 109">
                  <a:extLst>
                    <a:ext uri="{FF2B5EF4-FFF2-40B4-BE49-F238E27FC236}">
                      <a16:creationId xmlns:a16="http://schemas.microsoft.com/office/drawing/2014/main" id="{F3A3B4FD-197B-05DB-3777-4F48A493935F}"/>
                    </a:ext>
                  </a:extLst>
                </p14:cNvPr>
                <p14:cNvContentPartPr/>
                <p14:nvPr/>
              </p14:nvContentPartPr>
              <p14:xfrm>
                <a:off x="7178455" y="2970775"/>
                <a:ext cx="52200" cy="51480"/>
              </p14:xfrm>
            </p:contentPart>
          </mc:Choice>
          <mc:Fallback>
            <p:pic>
              <p:nvPicPr>
                <p:cNvPr id="110" name="Ink 109">
                  <a:extLst>
                    <a:ext uri="{FF2B5EF4-FFF2-40B4-BE49-F238E27FC236}">
                      <a16:creationId xmlns:a16="http://schemas.microsoft.com/office/drawing/2014/main" id="{F3A3B4FD-197B-05DB-3777-4F48A493935F}"/>
                    </a:ext>
                  </a:extLst>
                </p:cNvPr>
                <p:cNvPicPr/>
                <p:nvPr/>
              </p:nvPicPr>
              <p:blipFill>
                <a:blip r:embed="rId171"/>
                <a:stretch>
                  <a:fillRect/>
                </a:stretch>
              </p:blipFill>
              <p:spPr>
                <a:xfrm>
                  <a:off x="7169455" y="2962135"/>
                  <a:ext cx="69840" cy="6912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11" name="Ink 110">
                  <a:extLst>
                    <a:ext uri="{FF2B5EF4-FFF2-40B4-BE49-F238E27FC236}">
                      <a16:creationId xmlns:a16="http://schemas.microsoft.com/office/drawing/2014/main" id="{36B9950D-8A7D-B217-17D3-08E5815D45FC}"/>
                    </a:ext>
                  </a:extLst>
                </p14:cNvPr>
                <p14:cNvContentPartPr/>
                <p14:nvPr/>
              </p14:nvContentPartPr>
              <p14:xfrm>
                <a:off x="7233175" y="2821735"/>
                <a:ext cx="188280" cy="211680"/>
              </p14:xfrm>
            </p:contentPart>
          </mc:Choice>
          <mc:Fallback>
            <p:pic>
              <p:nvPicPr>
                <p:cNvPr id="111" name="Ink 110">
                  <a:extLst>
                    <a:ext uri="{FF2B5EF4-FFF2-40B4-BE49-F238E27FC236}">
                      <a16:creationId xmlns:a16="http://schemas.microsoft.com/office/drawing/2014/main" id="{36B9950D-8A7D-B217-17D3-08E5815D45FC}"/>
                    </a:ext>
                  </a:extLst>
                </p:cNvPr>
                <p:cNvPicPr/>
                <p:nvPr/>
              </p:nvPicPr>
              <p:blipFill>
                <a:blip r:embed="rId173"/>
                <a:stretch>
                  <a:fillRect/>
                </a:stretch>
              </p:blipFill>
              <p:spPr>
                <a:xfrm>
                  <a:off x="7224535" y="2813095"/>
                  <a:ext cx="205920" cy="22932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12" name="Ink 111">
                  <a:extLst>
                    <a:ext uri="{FF2B5EF4-FFF2-40B4-BE49-F238E27FC236}">
                      <a16:creationId xmlns:a16="http://schemas.microsoft.com/office/drawing/2014/main" id="{67B38F02-FAD3-5A1B-2D45-CAE4B4F233A4}"/>
                    </a:ext>
                  </a:extLst>
                </p14:cNvPr>
                <p14:cNvContentPartPr/>
                <p14:nvPr/>
              </p14:nvContentPartPr>
              <p14:xfrm>
                <a:off x="7387975" y="2840455"/>
                <a:ext cx="2520" cy="2160"/>
              </p14:xfrm>
            </p:contentPart>
          </mc:Choice>
          <mc:Fallback>
            <p:pic>
              <p:nvPicPr>
                <p:cNvPr id="112" name="Ink 111">
                  <a:extLst>
                    <a:ext uri="{FF2B5EF4-FFF2-40B4-BE49-F238E27FC236}">
                      <a16:creationId xmlns:a16="http://schemas.microsoft.com/office/drawing/2014/main" id="{67B38F02-FAD3-5A1B-2D45-CAE4B4F233A4}"/>
                    </a:ext>
                  </a:extLst>
                </p:cNvPr>
                <p:cNvPicPr/>
                <p:nvPr/>
              </p:nvPicPr>
              <p:blipFill>
                <a:blip r:embed="rId175"/>
                <a:stretch>
                  <a:fillRect/>
                </a:stretch>
              </p:blipFill>
              <p:spPr>
                <a:xfrm>
                  <a:off x="7379335" y="2831455"/>
                  <a:ext cx="2016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13" name="Ink 112">
                  <a:extLst>
                    <a:ext uri="{FF2B5EF4-FFF2-40B4-BE49-F238E27FC236}">
                      <a16:creationId xmlns:a16="http://schemas.microsoft.com/office/drawing/2014/main" id="{56ECC258-9E73-B400-7734-9D7C7E9B9F6B}"/>
                    </a:ext>
                  </a:extLst>
                </p14:cNvPr>
                <p14:cNvContentPartPr/>
                <p14:nvPr/>
              </p14:nvContentPartPr>
              <p14:xfrm>
                <a:off x="7474375" y="2633095"/>
                <a:ext cx="171360" cy="271800"/>
              </p14:xfrm>
            </p:contentPart>
          </mc:Choice>
          <mc:Fallback>
            <p:pic>
              <p:nvPicPr>
                <p:cNvPr id="113" name="Ink 112">
                  <a:extLst>
                    <a:ext uri="{FF2B5EF4-FFF2-40B4-BE49-F238E27FC236}">
                      <a16:creationId xmlns:a16="http://schemas.microsoft.com/office/drawing/2014/main" id="{56ECC258-9E73-B400-7734-9D7C7E9B9F6B}"/>
                    </a:ext>
                  </a:extLst>
                </p:cNvPr>
                <p:cNvPicPr/>
                <p:nvPr/>
              </p:nvPicPr>
              <p:blipFill>
                <a:blip r:embed="rId177"/>
                <a:stretch>
                  <a:fillRect/>
                </a:stretch>
              </p:blipFill>
              <p:spPr>
                <a:xfrm>
                  <a:off x="7465375" y="2624095"/>
                  <a:ext cx="189000" cy="28944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14" name="Ink 113">
                  <a:extLst>
                    <a:ext uri="{FF2B5EF4-FFF2-40B4-BE49-F238E27FC236}">
                      <a16:creationId xmlns:a16="http://schemas.microsoft.com/office/drawing/2014/main" id="{819DA772-C7BE-A23B-B1B0-1D6232982498}"/>
                    </a:ext>
                  </a:extLst>
                </p14:cNvPr>
                <p14:cNvContentPartPr/>
                <p14:nvPr/>
              </p14:nvContentPartPr>
              <p14:xfrm>
                <a:off x="6728095" y="3761335"/>
                <a:ext cx="105120" cy="145800"/>
              </p14:xfrm>
            </p:contentPart>
          </mc:Choice>
          <mc:Fallback>
            <p:pic>
              <p:nvPicPr>
                <p:cNvPr id="114" name="Ink 113">
                  <a:extLst>
                    <a:ext uri="{FF2B5EF4-FFF2-40B4-BE49-F238E27FC236}">
                      <a16:creationId xmlns:a16="http://schemas.microsoft.com/office/drawing/2014/main" id="{819DA772-C7BE-A23B-B1B0-1D6232982498}"/>
                    </a:ext>
                  </a:extLst>
                </p:cNvPr>
                <p:cNvPicPr/>
                <p:nvPr/>
              </p:nvPicPr>
              <p:blipFill>
                <a:blip r:embed="rId179"/>
                <a:stretch>
                  <a:fillRect/>
                </a:stretch>
              </p:blipFill>
              <p:spPr>
                <a:xfrm>
                  <a:off x="6719455" y="3752335"/>
                  <a:ext cx="122760" cy="16344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15" name="Ink 114">
                  <a:extLst>
                    <a:ext uri="{FF2B5EF4-FFF2-40B4-BE49-F238E27FC236}">
                      <a16:creationId xmlns:a16="http://schemas.microsoft.com/office/drawing/2014/main" id="{E63805D0-2B4A-C929-E909-3E57AB38051D}"/>
                    </a:ext>
                  </a:extLst>
                </p14:cNvPr>
                <p14:cNvContentPartPr/>
                <p14:nvPr/>
              </p14:nvContentPartPr>
              <p14:xfrm>
                <a:off x="6603535" y="3615535"/>
                <a:ext cx="264240" cy="282600"/>
              </p14:xfrm>
            </p:contentPart>
          </mc:Choice>
          <mc:Fallback>
            <p:pic>
              <p:nvPicPr>
                <p:cNvPr id="115" name="Ink 114">
                  <a:extLst>
                    <a:ext uri="{FF2B5EF4-FFF2-40B4-BE49-F238E27FC236}">
                      <a16:creationId xmlns:a16="http://schemas.microsoft.com/office/drawing/2014/main" id="{E63805D0-2B4A-C929-E909-3E57AB38051D}"/>
                    </a:ext>
                  </a:extLst>
                </p:cNvPr>
                <p:cNvPicPr/>
                <p:nvPr/>
              </p:nvPicPr>
              <p:blipFill>
                <a:blip r:embed="rId181"/>
                <a:stretch>
                  <a:fillRect/>
                </a:stretch>
              </p:blipFill>
              <p:spPr>
                <a:xfrm>
                  <a:off x="6594535" y="3606535"/>
                  <a:ext cx="281880" cy="30024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16" name="Ink 115">
                  <a:extLst>
                    <a:ext uri="{FF2B5EF4-FFF2-40B4-BE49-F238E27FC236}">
                      <a16:creationId xmlns:a16="http://schemas.microsoft.com/office/drawing/2014/main" id="{6BD2AEC4-866C-F84B-300B-B7FA3C3E0C06}"/>
                    </a:ext>
                  </a:extLst>
                </p14:cNvPr>
                <p14:cNvContentPartPr/>
                <p14:nvPr/>
              </p14:nvContentPartPr>
              <p14:xfrm>
                <a:off x="6895495" y="3358855"/>
                <a:ext cx="452160" cy="424080"/>
              </p14:xfrm>
            </p:contentPart>
          </mc:Choice>
          <mc:Fallback>
            <p:pic>
              <p:nvPicPr>
                <p:cNvPr id="116" name="Ink 115">
                  <a:extLst>
                    <a:ext uri="{FF2B5EF4-FFF2-40B4-BE49-F238E27FC236}">
                      <a16:creationId xmlns:a16="http://schemas.microsoft.com/office/drawing/2014/main" id="{6BD2AEC4-866C-F84B-300B-B7FA3C3E0C06}"/>
                    </a:ext>
                  </a:extLst>
                </p:cNvPr>
                <p:cNvPicPr/>
                <p:nvPr/>
              </p:nvPicPr>
              <p:blipFill>
                <a:blip r:embed="rId183"/>
                <a:stretch>
                  <a:fillRect/>
                </a:stretch>
              </p:blipFill>
              <p:spPr>
                <a:xfrm>
                  <a:off x="6886855" y="3350215"/>
                  <a:ext cx="469800" cy="44172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17" name="Ink 116">
                  <a:extLst>
                    <a:ext uri="{FF2B5EF4-FFF2-40B4-BE49-F238E27FC236}">
                      <a16:creationId xmlns:a16="http://schemas.microsoft.com/office/drawing/2014/main" id="{D74EF99D-EF0C-C7E1-1350-A22A8F799EC8}"/>
                    </a:ext>
                  </a:extLst>
                </p14:cNvPr>
                <p14:cNvContentPartPr/>
                <p14:nvPr/>
              </p14:nvContentPartPr>
              <p14:xfrm>
                <a:off x="7256575" y="3354175"/>
                <a:ext cx="110880" cy="63360"/>
              </p14:xfrm>
            </p:contentPart>
          </mc:Choice>
          <mc:Fallback>
            <p:pic>
              <p:nvPicPr>
                <p:cNvPr id="117" name="Ink 116">
                  <a:extLst>
                    <a:ext uri="{FF2B5EF4-FFF2-40B4-BE49-F238E27FC236}">
                      <a16:creationId xmlns:a16="http://schemas.microsoft.com/office/drawing/2014/main" id="{D74EF99D-EF0C-C7E1-1350-A22A8F799EC8}"/>
                    </a:ext>
                  </a:extLst>
                </p:cNvPr>
                <p:cNvPicPr/>
                <p:nvPr/>
              </p:nvPicPr>
              <p:blipFill>
                <a:blip r:embed="rId185"/>
                <a:stretch>
                  <a:fillRect/>
                </a:stretch>
              </p:blipFill>
              <p:spPr>
                <a:xfrm>
                  <a:off x="7247575" y="3345535"/>
                  <a:ext cx="128520" cy="8100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18" name="Ink 117">
                  <a:extLst>
                    <a:ext uri="{FF2B5EF4-FFF2-40B4-BE49-F238E27FC236}">
                      <a16:creationId xmlns:a16="http://schemas.microsoft.com/office/drawing/2014/main" id="{CDCF813F-C8B8-4C36-790C-A0E2715EBF2C}"/>
                    </a:ext>
                  </a:extLst>
                </p14:cNvPr>
                <p14:cNvContentPartPr/>
                <p14:nvPr/>
              </p14:nvContentPartPr>
              <p14:xfrm>
                <a:off x="6606415" y="4092895"/>
                <a:ext cx="451440" cy="385920"/>
              </p14:xfrm>
            </p:contentPart>
          </mc:Choice>
          <mc:Fallback>
            <p:pic>
              <p:nvPicPr>
                <p:cNvPr id="118" name="Ink 117">
                  <a:extLst>
                    <a:ext uri="{FF2B5EF4-FFF2-40B4-BE49-F238E27FC236}">
                      <a16:creationId xmlns:a16="http://schemas.microsoft.com/office/drawing/2014/main" id="{CDCF813F-C8B8-4C36-790C-A0E2715EBF2C}"/>
                    </a:ext>
                  </a:extLst>
                </p:cNvPr>
                <p:cNvPicPr/>
                <p:nvPr/>
              </p:nvPicPr>
              <p:blipFill>
                <a:blip r:embed="rId187"/>
                <a:stretch>
                  <a:fillRect/>
                </a:stretch>
              </p:blipFill>
              <p:spPr>
                <a:xfrm>
                  <a:off x="6597415" y="4084255"/>
                  <a:ext cx="469080" cy="40356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19" name="Ink 118">
                  <a:extLst>
                    <a:ext uri="{FF2B5EF4-FFF2-40B4-BE49-F238E27FC236}">
                      <a16:creationId xmlns:a16="http://schemas.microsoft.com/office/drawing/2014/main" id="{B1AAE76B-53F2-707C-6FC6-1BB32A85B5D4}"/>
                    </a:ext>
                  </a:extLst>
                </p14:cNvPr>
                <p14:cNvContentPartPr/>
                <p14:nvPr/>
              </p14:nvContentPartPr>
              <p14:xfrm>
                <a:off x="6942295" y="4002535"/>
                <a:ext cx="39960" cy="27720"/>
              </p14:xfrm>
            </p:contentPart>
          </mc:Choice>
          <mc:Fallback>
            <p:pic>
              <p:nvPicPr>
                <p:cNvPr id="119" name="Ink 118">
                  <a:extLst>
                    <a:ext uri="{FF2B5EF4-FFF2-40B4-BE49-F238E27FC236}">
                      <a16:creationId xmlns:a16="http://schemas.microsoft.com/office/drawing/2014/main" id="{B1AAE76B-53F2-707C-6FC6-1BB32A85B5D4}"/>
                    </a:ext>
                  </a:extLst>
                </p:cNvPr>
                <p:cNvPicPr/>
                <p:nvPr/>
              </p:nvPicPr>
              <p:blipFill>
                <a:blip r:embed="rId189"/>
                <a:stretch>
                  <a:fillRect/>
                </a:stretch>
              </p:blipFill>
              <p:spPr>
                <a:xfrm>
                  <a:off x="6933655" y="3993535"/>
                  <a:ext cx="57600" cy="4536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20" name="Ink 119">
                  <a:extLst>
                    <a:ext uri="{FF2B5EF4-FFF2-40B4-BE49-F238E27FC236}">
                      <a16:creationId xmlns:a16="http://schemas.microsoft.com/office/drawing/2014/main" id="{F87DF68F-E3E9-7351-E41A-0E347BB1BAFA}"/>
                    </a:ext>
                  </a:extLst>
                </p14:cNvPr>
                <p14:cNvContentPartPr/>
                <p14:nvPr/>
              </p14:nvContentPartPr>
              <p14:xfrm>
                <a:off x="7115095" y="3804895"/>
                <a:ext cx="235080" cy="244080"/>
              </p14:xfrm>
            </p:contentPart>
          </mc:Choice>
          <mc:Fallback>
            <p:pic>
              <p:nvPicPr>
                <p:cNvPr id="120" name="Ink 119">
                  <a:extLst>
                    <a:ext uri="{FF2B5EF4-FFF2-40B4-BE49-F238E27FC236}">
                      <a16:creationId xmlns:a16="http://schemas.microsoft.com/office/drawing/2014/main" id="{F87DF68F-E3E9-7351-E41A-0E347BB1BAFA}"/>
                    </a:ext>
                  </a:extLst>
                </p:cNvPr>
                <p:cNvPicPr/>
                <p:nvPr/>
              </p:nvPicPr>
              <p:blipFill>
                <a:blip r:embed="rId191"/>
                <a:stretch>
                  <a:fillRect/>
                </a:stretch>
              </p:blipFill>
              <p:spPr>
                <a:xfrm>
                  <a:off x="7106455" y="3796255"/>
                  <a:ext cx="252720" cy="261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92">
            <p14:nvContentPartPr>
              <p14:cNvPr id="122" name="Ink 121">
                <a:extLst>
                  <a:ext uri="{FF2B5EF4-FFF2-40B4-BE49-F238E27FC236}">
                    <a16:creationId xmlns:a16="http://schemas.microsoft.com/office/drawing/2014/main" id="{A40C100F-9BB9-DE10-FE7A-D36341393915}"/>
                  </a:ext>
                </a:extLst>
              </p14:cNvPr>
              <p14:cNvContentPartPr/>
              <p14:nvPr/>
            </p14:nvContentPartPr>
            <p14:xfrm>
              <a:off x="5986135" y="4646575"/>
              <a:ext cx="220320" cy="167400"/>
            </p14:xfrm>
          </p:contentPart>
        </mc:Choice>
        <mc:Fallback>
          <p:pic>
            <p:nvPicPr>
              <p:cNvPr id="122" name="Ink 121">
                <a:extLst>
                  <a:ext uri="{FF2B5EF4-FFF2-40B4-BE49-F238E27FC236}">
                    <a16:creationId xmlns:a16="http://schemas.microsoft.com/office/drawing/2014/main" id="{A40C100F-9BB9-DE10-FE7A-D36341393915}"/>
                  </a:ext>
                </a:extLst>
              </p:cNvPr>
              <p:cNvPicPr/>
              <p:nvPr/>
            </p:nvPicPr>
            <p:blipFill>
              <a:blip r:embed="rId193"/>
              <a:stretch>
                <a:fillRect/>
              </a:stretch>
            </p:blipFill>
            <p:spPr>
              <a:xfrm>
                <a:off x="5977135" y="4637935"/>
                <a:ext cx="23796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23" name="Ink 122">
                <a:extLst>
                  <a:ext uri="{FF2B5EF4-FFF2-40B4-BE49-F238E27FC236}">
                    <a16:creationId xmlns:a16="http://schemas.microsoft.com/office/drawing/2014/main" id="{EDE1638D-D55C-144C-15CC-78DE57660D53}"/>
                  </a:ext>
                </a:extLst>
              </p14:cNvPr>
              <p14:cNvContentPartPr/>
              <p14:nvPr/>
            </p14:nvContentPartPr>
            <p14:xfrm>
              <a:off x="6507775" y="4965175"/>
              <a:ext cx="158400" cy="178560"/>
            </p14:xfrm>
          </p:contentPart>
        </mc:Choice>
        <mc:Fallback>
          <p:pic>
            <p:nvPicPr>
              <p:cNvPr id="123" name="Ink 122">
                <a:extLst>
                  <a:ext uri="{FF2B5EF4-FFF2-40B4-BE49-F238E27FC236}">
                    <a16:creationId xmlns:a16="http://schemas.microsoft.com/office/drawing/2014/main" id="{EDE1638D-D55C-144C-15CC-78DE57660D53}"/>
                  </a:ext>
                </a:extLst>
              </p:cNvPr>
              <p:cNvPicPr/>
              <p:nvPr/>
            </p:nvPicPr>
            <p:blipFill>
              <a:blip r:embed="rId195"/>
              <a:stretch>
                <a:fillRect/>
              </a:stretch>
            </p:blipFill>
            <p:spPr>
              <a:xfrm>
                <a:off x="6498775" y="4956535"/>
                <a:ext cx="17604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24" name="Ink 123">
                <a:extLst>
                  <a:ext uri="{FF2B5EF4-FFF2-40B4-BE49-F238E27FC236}">
                    <a16:creationId xmlns:a16="http://schemas.microsoft.com/office/drawing/2014/main" id="{56FAF431-A07A-90E5-FCE9-7B1F1BEB78A7}"/>
                  </a:ext>
                </a:extLst>
              </p14:cNvPr>
              <p14:cNvContentPartPr/>
              <p14:nvPr/>
            </p14:nvContentPartPr>
            <p14:xfrm>
              <a:off x="2145655" y="5460895"/>
              <a:ext cx="354960" cy="27720"/>
            </p14:xfrm>
          </p:contentPart>
        </mc:Choice>
        <mc:Fallback>
          <p:pic>
            <p:nvPicPr>
              <p:cNvPr id="124" name="Ink 123">
                <a:extLst>
                  <a:ext uri="{FF2B5EF4-FFF2-40B4-BE49-F238E27FC236}">
                    <a16:creationId xmlns:a16="http://schemas.microsoft.com/office/drawing/2014/main" id="{56FAF431-A07A-90E5-FCE9-7B1F1BEB78A7}"/>
                  </a:ext>
                </a:extLst>
              </p:cNvPr>
              <p:cNvPicPr/>
              <p:nvPr/>
            </p:nvPicPr>
            <p:blipFill>
              <a:blip r:embed="rId197"/>
              <a:stretch>
                <a:fillRect/>
              </a:stretch>
            </p:blipFill>
            <p:spPr>
              <a:xfrm>
                <a:off x="2136655" y="5452255"/>
                <a:ext cx="372600" cy="45360"/>
              </a:xfrm>
              <a:prstGeom prst="rect">
                <a:avLst/>
              </a:prstGeom>
            </p:spPr>
          </p:pic>
        </mc:Fallback>
      </mc:AlternateContent>
    </p:spTree>
    <p:extLst>
      <p:ext uri="{BB962C8B-B14F-4D97-AF65-F5344CB8AC3E}">
        <p14:creationId xmlns:p14="http://schemas.microsoft.com/office/powerpoint/2010/main" val="170748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3191"/>
          <a:stretch/>
        </p:blipFill>
        <p:spPr>
          <a:xfrm>
            <a:off x="6530249" y="828413"/>
            <a:ext cx="4084637" cy="2898775"/>
          </a:xfrm>
        </p:spPr>
      </p:pic>
      <p:sp>
        <p:nvSpPr>
          <p:cNvPr id="2" name="Title 1"/>
          <p:cNvSpPr>
            <a:spLocks noGrp="1"/>
          </p:cNvSpPr>
          <p:nvPr>
            <p:ph type="title" idx="4294967295"/>
          </p:nvPr>
        </p:nvSpPr>
        <p:spPr>
          <a:xfrm>
            <a:off x="6251575" y="103188"/>
            <a:ext cx="4386262" cy="311150"/>
          </a:xfrm>
        </p:spPr>
        <p:txBody>
          <a:bodyPr>
            <a:noAutofit/>
          </a:bodyPr>
          <a:lstStyle/>
          <a:p>
            <a:r>
              <a:rPr lang="en-US" sz="2800" dirty="0"/>
              <a:t>PCR – Primer Design</a:t>
            </a:r>
          </a:p>
        </p:txBody>
      </p:sp>
      <p:sp>
        <p:nvSpPr>
          <p:cNvPr id="4" name="Content Placeholder 3"/>
          <p:cNvSpPr>
            <a:spLocks noGrp="1"/>
          </p:cNvSpPr>
          <p:nvPr>
            <p:ph sz="half" idx="4294967295"/>
          </p:nvPr>
        </p:nvSpPr>
        <p:spPr>
          <a:xfrm>
            <a:off x="0" y="158750"/>
            <a:ext cx="5287963" cy="5817680"/>
          </a:xfrm>
        </p:spPr>
        <p:txBody>
          <a:bodyPr>
            <a:noAutofit/>
          </a:bodyPr>
          <a:lstStyle/>
          <a:p>
            <a:pPr marL="330318" indent="-330318"/>
            <a:r>
              <a:rPr lang="en-US" sz="1800" dirty="0"/>
              <a:t>Before a region of DNA can be amplified, one must identify and determine the sequence of a piece of DNA upstream and downstream of the region of interest. </a:t>
            </a:r>
          </a:p>
          <a:p>
            <a:pPr marL="330318" indent="-330318"/>
            <a:r>
              <a:rPr lang="en-US" sz="1800" dirty="0"/>
              <a:t>These areas are then used to determine the sequence of oligonucleotide primers that will be synthesized and used as starting points for DNA replication. </a:t>
            </a:r>
          </a:p>
          <a:p>
            <a:pPr marL="330318" indent="-330318"/>
            <a:r>
              <a:rPr lang="en-US" sz="1800" dirty="0"/>
              <a:t>Primers are complimentary to the up- and down-stream regions of the sequence to be amplified, so they stick, or anneal, to those regions.</a:t>
            </a:r>
          </a:p>
          <a:p>
            <a:pPr marL="660638" lvl="1" indent="-330318">
              <a:buFont typeface="Arial" panose="020B0604020202020204" pitchFamily="34" charset="0"/>
              <a:buChar char="•"/>
            </a:pPr>
            <a:r>
              <a:rPr lang="en-US" sz="1800" dirty="0">
                <a:solidFill>
                  <a:srgbClr val="FF0000"/>
                </a:solidFill>
              </a:rPr>
              <a:t>Left primer = sequence of top strand on the left.  This primer will anneal to the bottom strand.</a:t>
            </a:r>
          </a:p>
          <a:p>
            <a:pPr marL="660638" lvl="1" indent="-330318">
              <a:buFont typeface="Arial" panose="020B0604020202020204" pitchFamily="34" charset="0"/>
              <a:buChar char="•"/>
            </a:pPr>
            <a:r>
              <a:rPr lang="en-US" sz="1800" dirty="0">
                <a:solidFill>
                  <a:srgbClr val="FF0000"/>
                </a:solidFill>
              </a:rPr>
              <a:t>Right primer = sequence of bottom strand on the right. This primer will anneal to the top strand.</a:t>
            </a:r>
          </a:p>
          <a:p>
            <a:pPr marL="330318" indent="-330318"/>
            <a:r>
              <a:rPr lang="en-US" sz="1800" dirty="0"/>
              <a:t>Primers are in large excess over the template DNA, they are never used up and they are incorporated into the final PCR product.</a:t>
            </a:r>
          </a:p>
          <a:p>
            <a:pPr marL="330318" indent="-330318"/>
            <a:endParaRPr lang="en-US" sz="1800" dirty="0"/>
          </a:p>
        </p:txBody>
      </p:sp>
      <p:cxnSp>
        <p:nvCxnSpPr>
          <p:cNvPr id="10" name="Straight Arrow Connector 9">
            <a:extLst>
              <a:ext uri="{FF2B5EF4-FFF2-40B4-BE49-F238E27FC236}">
                <a16:creationId xmlns:a16="http://schemas.microsoft.com/office/drawing/2014/main" id="{F0E8F15F-5F06-4F0C-9597-F78AF312B731}"/>
              </a:ext>
            </a:extLst>
          </p:cNvPr>
          <p:cNvCxnSpPr>
            <a:cxnSpLocks/>
          </p:cNvCxnSpPr>
          <p:nvPr/>
        </p:nvCxnSpPr>
        <p:spPr>
          <a:xfrm>
            <a:off x="6901996" y="3221531"/>
            <a:ext cx="3171125"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FB7676E-4A69-4422-9829-BF14D8661CAD}"/>
              </a:ext>
            </a:extLst>
          </p:cNvPr>
          <p:cNvSpPr txBox="1"/>
          <p:nvPr/>
        </p:nvSpPr>
        <p:spPr>
          <a:xfrm>
            <a:off x="7656849" y="3070671"/>
            <a:ext cx="1329955" cy="288220"/>
          </a:xfrm>
          <a:prstGeom prst="rect">
            <a:avLst/>
          </a:prstGeom>
          <a:solidFill>
            <a:schemeClr val="bg1"/>
          </a:solidFill>
        </p:spPr>
        <p:txBody>
          <a:bodyPr wrap="square" rtlCol="0">
            <a:spAutoFit/>
          </a:bodyPr>
          <a:lstStyle/>
          <a:p>
            <a:r>
              <a:rPr lang="en-US" sz="1273" dirty="0"/>
              <a:t>Amplified region</a:t>
            </a:r>
          </a:p>
        </p:txBody>
      </p:sp>
      <p:cxnSp>
        <p:nvCxnSpPr>
          <p:cNvPr id="14" name="Straight Arrow Connector 13">
            <a:extLst>
              <a:ext uri="{FF2B5EF4-FFF2-40B4-BE49-F238E27FC236}">
                <a16:creationId xmlns:a16="http://schemas.microsoft.com/office/drawing/2014/main" id="{CEA8A3DB-12D4-450E-B6C0-3599EA47DBBA}"/>
              </a:ext>
            </a:extLst>
          </p:cNvPr>
          <p:cNvCxnSpPr/>
          <p:nvPr/>
        </p:nvCxnSpPr>
        <p:spPr>
          <a:xfrm flipH="1" flipV="1">
            <a:off x="5044649" y="4053122"/>
            <a:ext cx="579180" cy="485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BA4D576-B935-4B9A-A2D1-3AC36F42E572}"/>
              </a:ext>
            </a:extLst>
          </p:cNvPr>
          <p:cNvSpPr txBox="1"/>
          <p:nvPr/>
        </p:nvSpPr>
        <p:spPr>
          <a:xfrm>
            <a:off x="5177344" y="4628637"/>
            <a:ext cx="2244267" cy="338554"/>
          </a:xfrm>
          <a:prstGeom prst="rect">
            <a:avLst/>
          </a:prstGeom>
          <a:noFill/>
        </p:spPr>
        <p:txBody>
          <a:bodyPr wrap="square" rtlCol="0">
            <a:spAutoFit/>
          </a:bodyPr>
          <a:lstStyle/>
          <a:p>
            <a:r>
              <a:rPr lang="en-US" sz="1600" b="1" dirty="0">
                <a:solidFill>
                  <a:srgbClr val="FF0000"/>
                </a:solidFill>
              </a:rPr>
              <a:t>Know these rules!</a:t>
            </a:r>
          </a:p>
        </p:txBody>
      </p:sp>
      <p:grpSp>
        <p:nvGrpSpPr>
          <p:cNvPr id="23" name="Group 22">
            <a:extLst>
              <a:ext uri="{FF2B5EF4-FFF2-40B4-BE49-F238E27FC236}">
                <a16:creationId xmlns:a16="http://schemas.microsoft.com/office/drawing/2014/main" id="{0CE61731-0733-47D2-9187-C9C711D200E6}"/>
              </a:ext>
            </a:extLst>
          </p:cNvPr>
          <p:cNvGrpSpPr/>
          <p:nvPr/>
        </p:nvGrpSpPr>
        <p:grpSpPr>
          <a:xfrm>
            <a:off x="6856721" y="3825310"/>
            <a:ext cx="4878079" cy="2217638"/>
            <a:chOff x="5138342" y="3716754"/>
            <a:chExt cx="4700401" cy="2443510"/>
          </a:xfrm>
        </p:grpSpPr>
        <p:sp>
          <p:nvSpPr>
            <p:cNvPr id="9" name="TextBox 8">
              <a:extLst>
                <a:ext uri="{FF2B5EF4-FFF2-40B4-BE49-F238E27FC236}">
                  <a16:creationId xmlns:a16="http://schemas.microsoft.com/office/drawing/2014/main" id="{415F5F11-0B9D-4560-8702-739FD83DD996}"/>
                </a:ext>
              </a:extLst>
            </p:cNvPr>
            <p:cNvSpPr txBox="1"/>
            <p:nvPr/>
          </p:nvSpPr>
          <p:spPr>
            <a:xfrm>
              <a:off x="5138342" y="4204089"/>
              <a:ext cx="4700401" cy="576511"/>
            </a:xfrm>
            <a:prstGeom prst="rect">
              <a:avLst/>
            </a:prstGeom>
            <a:noFill/>
          </p:spPr>
          <p:txBody>
            <a:bodyPr wrap="none" rtlCol="0">
              <a:spAutoFit/>
            </a:bodyPr>
            <a:lstStyle/>
            <a:p>
              <a:r>
                <a:rPr lang="en-US" sz="1400" dirty="0">
                  <a:latin typeface="Courier New" panose="02070309020205020404" pitchFamily="49" charset="0"/>
                  <a:cs typeface="Courier New" panose="02070309020205020404" pitchFamily="49" charset="0"/>
                </a:rPr>
                <a:t>5’--AAG</a:t>
              </a:r>
              <a:r>
                <a:rPr lang="en-US" sz="1400" b="1" u="sng" dirty="0">
                  <a:latin typeface="Courier New" panose="02070309020205020404" pitchFamily="49" charset="0"/>
                  <a:cs typeface="Courier New" panose="02070309020205020404" pitchFamily="49" charset="0"/>
                </a:rPr>
                <a:t>CTGAC</a:t>
              </a:r>
              <a:r>
                <a:rPr lang="en-US" sz="1400" dirty="0">
                  <a:latin typeface="Courier New" panose="02070309020205020404" pitchFamily="49" charset="0"/>
                  <a:cs typeface="Courier New" panose="02070309020205020404" pitchFamily="49" charset="0"/>
                </a:rPr>
                <a:t>TAGTCGATGCGAATGTGCGGTGC—3’</a:t>
              </a:r>
            </a:p>
            <a:p>
              <a:r>
                <a:rPr lang="en-US" sz="1400" dirty="0">
                  <a:latin typeface="Courier New" panose="02070309020205020404" pitchFamily="49" charset="0"/>
                  <a:cs typeface="Courier New" panose="02070309020205020404" pitchFamily="49" charset="0"/>
                </a:rPr>
                <a:t>3’--TTCGACTGATCAGCTACGCTT</a:t>
              </a:r>
              <a:r>
                <a:rPr lang="en-US" sz="1400" b="1" u="sng" dirty="0">
                  <a:latin typeface="Courier New" panose="02070309020205020404" pitchFamily="49" charset="0"/>
                  <a:cs typeface="Courier New" panose="02070309020205020404" pitchFamily="49" charset="0"/>
                </a:rPr>
                <a:t>ACACG</a:t>
              </a:r>
              <a:r>
                <a:rPr lang="en-US" sz="1400" dirty="0">
                  <a:latin typeface="Courier New" panose="02070309020205020404" pitchFamily="49" charset="0"/>
                  <a:cs typeface="Courier New" panose="02070309020205020404" pitchFamily="49" charset="0"/>
                </a:rPr>
                <a:t>CCACG—5’</a:t>
              </a:r>
            </a:p>
          </p:txBody>
        </p:sp>
        <p:sp>
          <p:nvSpPr>
            <p:cNvPr id="11" name="TextBox 10">
              <a:extLst>
                <a:ext uri="{FF2B5EF4-FFF2-40B4-BE49-F238E27FC236}">
                  <a16:creationId xmlns:a16="http://schemas.microsoft.com/office/drawing/2014/main" id="{403B52C3-6758-4007-B510-386A5C85755E}"/>
                </a:ext>
              </a:extLst>
            </p:cNvPr>
            <p:cNvSpPr txBox="1"/>
            <p:nvPr/>
          </p:nvSpPr>
          <p:spPr>
            <a:xfrm>
              <a:off x="5694827" y="5515928"/>
              <a:ext cx="3331542" cy="644336"/>
            </a:xfrm>
            <a:prstGeom prst="rect">
              <a:avLst/>
            </a:prstGeom>
            <a:noFill/>
          </p:spPr>
          <p:txBody>
            <a:bodyPr wrap="none" rtlCol="0">
              <a:spAutoFit/>
            </a:bodyPr>
            <a:lstStyle/>
            <a:p>
              <a:r>
                <a:rPr lang="en-US" sz="1600" dirty="0">
                  <a:highlight>
                    <a:srgbClr val="FFFF00"/>
                  </a:highlight>
                  <a:latin typeface="Courier New" panose="02070309020205020404" pitchFamily="49" charset="0"/>
                  <a:cs typeface="Courier New" panose="02070309020205020404" pitchFamily="49" charset="0"/>
                </a:rPr>
                <a:t>CTGAC</a:t>
              </a:r>
              <a:r>
                <a:rPr lang="en-US" sz="1600" dirty="0">
                  <a:latin typeface="Courier New" panose="02070309020205020404" pitchFamily="49" charset="0"/>
                  <a:cs typeface="Courier New" panose="02070309020205020404" pitchFamily="49" charset="0"/>
                </a:rPr>
                <a:t>TAGTCGATGCGAATGTGC</a:t>
              </a:r>
            </a:p>
            <a:p>
              <a:r>
                <a:rPr lang="en-US" sz="1600" dirty="0">
                  <a:latin typeface="Courier New" panose="02070309020205020404" pitchFamily="49" charset="0"/>
                  <a:cs typeface="Courier New" panose="02070309020205020404" pitchFamily="49" charset="0"/>
                </a:rPr>
                <a:t>GACTGATCAGCTACGCTT</a:t>
              </a:r>
              <a:r>
                <a:rPr lang="en-US" sz="1600" b="1" dirty="0">
                  <a:highlight>
                    <a:srgbClr val="00FF00"/>
                  </a:highlight>
                  <a:latin typeface="Courier New" panose="02070309020205020404" pitchFamily="49" charset="0"/>
                  <a:cs typeface="Courier New" panose="02070309020205020404" pitchFamily="49" charset="0"/>
                </a:rPr>
                <a:t>ACACG</a:t>
              </a:r>
            </a:p>
          </p:txBody>
        </p:sp>
        <p:sp>
          <p:nvSpPr>
            <p:cNvPr id="13" name="Rectangle 12">
              <a:extLst>
                <a:ext uri="{FF2B5EF4-FFF2-40B4-BE49-F238E27FC236}">
                  <a16:creationId xmlns:a16="http://schemas.microsoft.com/office/drawing/2014/main" id="{570CAF7D-216D-4FC5-BD87-B5E0ABC34BEF}"/>
                </a:ext>
              </a:extLst>
            </p:cNvPr>
            <p:cNvSpPr/>
            <p:nvPr/>
          </p:nvSpPr>
          <p:spPr>
            <a:xfrm>
              <a:off x="5614036" y="4799825"/>
              <a:ext cx="954141" cy="339125"/>
            </a:xfrm>
            <a:prstGeom prst="rect">
              <a:avLst/>
            </a:prstGeom>
          </p:spPr>
          <p:txBody>
            <a:bodyPr wrap="none">
              <a:spAutoFit/>
            </a:bodyPr>
            <a:lstStyle/>
            <a:p>
              <a:r>
                <a:rPr lang="en-US" sz="1400" baseline="30000" dirty="0">
                  <a:highlight>
                    <a:srgbClr val="FFFF00"/>
                  </a:highlight>
                  <a:latin typeface="Courier New" panose="02070309020205020404" pitchFamily="49" charset="0"/>
                  <a:cs typeface="Courier New" panose="02070309020205020404" pitchFamily="49" charset="0"/>
                </a:rPr>
                <a:t>5’</a:t>
              </a:r>
              <a:r>
                <a:rPr lang="en-US" sz="1400" dirty="0">
                  <a:highlight>
                    <a:srgbClr val="FFFF00"/>
                  </a:highlight>
                  <a:latin typeface="Courier New" panose="02070309020205020404" pitchFamily="49" charset="0"/>
                  <a:cs typeface="Courier New" panose="02070309020205020404" pitchFamily="49" charset="0"/>
                </a:rPr>
                <a:t>CTGAC</a:t>
              </a:r>
              <a:endParaRPr lang="en-US" sz="1400" dirty="0">
                <a:highlight>
                  <a:srgbClr val="FFFF00"/>
                </a:highlight>
              </a:endParaRPr>
            </a:p>
          </p:txBody>
        </p:sp>
        <p:sp>
          <p:nvSpPr>
            <p:cNvPr id="15" name="Rectangle 14">
              <a:extLst>
                <a:ext uri="{FF2B5EF4-FFF2-40B4-BE49-F238E27FC236}">
                  <a16:creationId xmlns:a16="http://schemas.microsoft.com/office/drawing/2014/main" id="{7420EA19-913B-4DFD-919B-54B74B1315D7}"/>
                </a:ext>
              </a:extLst>
            </p:cNvPr>
            <p:cNvSpPr/>
            <p:nvPr/>
          </p:nvSpPr>
          <p:spPr>
            <a:xfrm>
              <a:off x="7237478" y="4844979"/>
              <a:ext cx="2215258" cy="339125"/>
            </a:xfrm>
            <a:prstGeom prst="rect">
              <a:avLst/>
            </a:prstGeom>
          </p:spPr>
          <p:txBody>
            <a:bodyPr wrap="none">
              <a:spAutoFit/>
            </a:bodyPr>
            <a:lstStyle/>
            <a:p>
              <a:r>
                <a:rPr lang="en-US" sz="1400" b="1" dirty="0">
                  <a:highlight>
                    <a:srgbClr val="00FF00"/>
                  </a:highlight>
                  <a:latin typeface="Courier New" panose="02070309020205020404" pitchFamily="49" charset="0"/>
                  <a:cs typeface="Courier New" panose="02070309020205020404" pitchFamily="49" charset="0"/>
                </a:rPr>
                <a:t>ACACG5’</a:t>
              </a:r>
              <a:r>
                <a:rPr lang="en-US" sz="1400" b="1" dirty="0">
                  <a:latin typeface="Courier New" panose="02070309020205020404" pitchFamily="49" charset="0"/>
                  <a:cs typeface="Courier New" panose="02070309020205020404" pitchFamily="49" charset="0"/>
                </a:rPr>
                <a:t> = </a:t>
              </a:r>
              <a:r>
                <a:rPr lang="en-US" sz="1400" b="1" dirty="0">
                  <a:highlight>
                    <a:srgbClr val="00FF00"/>
                  </a:highlight>
                  <a:latin typeface="Courier New" panose="02070309020205020404" pitchFamily="49" charset="0"/>
                  <a:cs typeface="Courier New" panose="02070309020205020404" pitchFamily="49" charset="0"/>
                </a:rPr>
                <a:t>5’GCACA</a:t>
              </a:r>
              <a:endParaRPr lang="en-US" sz="1400" b="1" dirty="0">
                <a:highlight>
                  <a:srgbClr val="00FF00"/>
                </a:highlight>
              </a:endParaRPr>
            </a:p>
          </p:txBody>
        </p:sp>
        <p:cxnSp>
          <p:nvCxnSpPr>
            <p:cNvPr id="18" name="Straight Arrow Connector 17">
              <a:extLst>
                <a:ext uri="{FF2B5EF4-FFF2-40B4-BE49-F238E27FC236}">
                  <a16:creationId xmlns:a16="http://schemas.microsoft.com/office/drawing/2014/main" id="{2A8572F5-0EAD-4DC6-A2EA-1F076A63FCB6}"/>
                </a:ext>
              </a:extLst>
            </p:cNvPr>
            <p:cNvCxnSpPr/>
            <p:nvPr/>
          </p:nvCxnSpPr>
          <p:spPr>
            <a:xfrm>
              <a:off x="6950710" y="4713923"/>
              <a:ext cx="0" cy="735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3AB7EBA-6856-499D-9F07-72679FB597DD}"/>
                </a:ext>
              </a:extLst>
            </p:cNvPr>
            <p:cNvSpPr/>
            <p:nvPr/>
          </p:nvSpPr>
          <p:spPr>
            <a:xfrm>
              <a:off x="5912891" y="4271855"/>
              <a:ext cx="518609" cy="17999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66C17E4-8B67-4665-AECD-B6B734D81C9E}"/>
                </a:ext>
              </a:extLst>
            </p:cNvPr>
            <p:cNvSpPr/>
            <p:nvPr/>
          </p:nvSpPr>
          <p:spPr>
            <a:xfrm>
              <a:off x="7743603" y="4537827"/>
              <a:ext cx="601504" cy="176096"/>
            </a:xfrm>
            <a:prstGeom prst="ellipse">
              <a:avLst/>
            </a:prstGeom>
            <a:no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C4E71E28-C434-459C-B577-265B9957707F}"/>
                </a:ext>
              </a:extLst>
            </p:cNvPr>
            <p:cNvCxnSpPr>
              <a:cxnSpLocks/>
            </p:cNvCxnSpPr>
            <p:nvPr/>
          </p:nvCxnSpPr>
          <p:spPr>
            <a:xfrm>
              <a:off x="6046032" y="4192530"/>
              <a:ext cx="2191557"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762C0E4-B611-4A5A-A823-BB23DB7F1613}"/>
                </a:ext>
              </a:extLst>
            </p:cNvPr>
            <p:cNvSpPr txBox="1"/>
            <p:nvPr/>
          </p:nvSpPr>
          <p:spPr>
            <a:xfrm>
              <a:off x="6208741" y="3716754"/>
              <a:ext cx="1835613" cy="373037"/>
            </a:xfrm>
            <a:prstGeom prst="rect">
              <a:avLst/>
            </a:prstGeom>
            <a:solidFill>
              <a:schemeClr val="bg1"/>
            </a:solidFill>
          </p:spPr>
          <p:txBody>
            <a:bodyPr wrap="square" rtlCol="0">
              <a:spAutoFit/>
            </a:bodyPr>
            <a:lstStyle/>
            <a:p>
              <a:r>
                <a:rPr lang="en-US" sz="1600" dirty="0"/>
                <a:t>Amplified region</a:t>
              </a:r>
            </a:p>
          </p:txBody>
        </p:sp>
      </p:grpSp>
      <p:sp>
        <p:nvSpPr>
          <p:cNvPr id="12" name="TextBox 11">
            <a:extLst>
              <a:ext uri="{FF2B5EF4-FFF2-40B4-BE49-F238E27FC236}">
                <a16:creationId xmlns:a16="http://schemas.microsoft.com/office/drawing/2014/main" id="{5C6D55B2-29CA-46F1-9AD0-DC0D901FA472}"/>
              </a:ext>
            </a:extLst>
          </p:cNvPr>
          <p:cNvSpPr txBox="1"/>
          <p:nvPr/>
        </p:nvSpPr>
        <p:spPr>
          <a:xfrm>
            <a:off x="2209802" y="5976430"/>
            <a:ext cx="4804255" cy="523220"/>
          </a:xfrm>
          <a:prstGeom prst="rect">
            <a:avLst/>
          </a:prstGeom>
          <a:noFill/>
        </p:spPr>
        <p:txBody>
          <a:bodyPr wrap="square" rtlCol="0">
            <a:spAutoFit/>
          </a:bodyPr>
          <a:lstStyle/>
          <a:p>
            <a:r>
              <a:rPr lang="en-US" sz="1400" dirty="0"/>
              <a:t>Note: Actual primer lengths are 20-30 bases, in the illustrations here and on problem sets, much shorter primers are used.</a:t>
            </a:r>
          </a:p>
        </p:txBody>
      </p:sp>
      <p:sp>
        <p:nvSpPr>
          <p:cNvPr id="22" name="Date Placeholder 21">
            <a:extLst>
              <a:ext uri="{FF2B5EF4-FFF2-40B4-BE49-F238E27FC236}">
                <a16:creationId xmlns:a16="http://schemas.microsoft.com/office/drawing/2014/main" id="{AEB394F5-E178-C0E9-F232-2C081E93F8BC}"/>
              </a:ext>
            </a:extLst>
          </p:cNvPr>
          <p:cNvSpPr>
            <a:spLocks noGrp="1"/>
          </p:cNvSpPr>
          <p:nvPr>
            <p:ph type="dt" sz="half" idx="10"/>
          </p:nvPr>
        </p:nvSpPr>
        <p:spPr/>
        <p:txBody>
          <a:bodyPr/>
          <a:lstStyle/>
          <a:p>
            <a:fld id="{C80B40ED-7DD0-4D55-AF53-3F09EC1D3B9F}" type="datetime1">
              <a:rPr lang="en-US" smtClean="0"/>
              <a:t>8/26/2023</a:t>
            </a:fld>
            <a:endParaRPr lang="en-US"/>
          </a:p>
        </p:txBody>
      </p:sp>
      <p:sp>
        <p:nvSpPr>
          <p:cNvPr id="24" name="Footer Placeholder 23">
            <a:extLst>
              <a:ext uri="{FF2B5EF4-FFF2-40B4-BE49-F238E27FC236}">
                <a16:creationId xmlns:a16="http://schemas.microsoft.com/office/drawing/2014/main" id="{BD268264-B4AE-1075-B04D-62A7C7F803C8}"/>
              </a:ext>
            </a:extLst>
          </p:cNvPr>
          <p:cNvSpPr>
            <a:spLocks noGrp="1"/>
          </p:cNvSpPr>
          <p:nvPr>
            <p:ph type="ftr" sz="quarter" idx="11"/>
          </p:nvPr>
        </p:nvSpPr>
        <p:spPr/>
        <p:txBody>
          <a:bodyPr/>
          <a:lstStyle/>
          <a:p>
            <a:r>
              <a:rPr lang="en-US"/>
              <a:t>D &amp; D - Lec 3 - Fall 2023</a:t>
            </a:r>
          </a:p>
        </p:txBody>
      </p:sp>
      <p:sp>
        <p:nvSpPr>
          <p:cNvPr id="25" name="Slide Number Placeholder 24">
            <a:extLst>
              <a:ext uri="{FF2B5EF4-FFF2-40B4-BE49-F238E27FC236}">
                <a16:creationId xmlns:a16="http://schemas.microsoft.com/office/drawing/2014/main" id="{32D5638B-2784-FC7C-AF9D-06D472E8F3F2}"/>
              </a:ext>
            </a:extLst>
          </p:cNvPr>
          <p:cNvSpPr>
            <a:spLocks noGrp="1"/>
          </p:cNvSpPr>
          <p:nvPr>
            <p:ph type="sldNum" sz="quarter" idx="12"/>
          </p:nvPr>
        </p:nvSpPr>
        <p:spPr/>
        <p:txBody>
          <a:bodyPr/>
          <a:lstStyle/>
          <a:p>
            <a:fld id="{DC3BB032-4020-48F4-953B-341806DC4A2B}" type="slidenum">
              <a:rPr lang="en-US" smtClean="0"/>
              <a:t>16</a:t>
            </a:fld>
            <a:endParaRPr lang="en-US"/>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61F95B4F-37E2-5320-E88D-2E48082B1A24}"/>
                  </a:ext>
                </a:extLst>
              </p14:cNvPr>
              <p14:cNvContentPartPr/>
              <p14:nvPr/>
            </p14:nvContentPartPr>
            <p14:xfrm>
              <a:off x="7821775" y="3029095"/>
              <a:ext cx="972360" cy="385200"/>
            </p14:xfrm>
          </p:contentPart>
        </mc:Choice>
        <mc:Fallback>
          <p:pic>
            <p:nvPicPr>
              <p:cNvPr id="5" name="Ink 4">
                <a:extLst>
                  <a:ext uri="{FF2B5EF4-FFF2-40B4-BE49-F238E27FC236}">
                    <a16:creationId xmlns:a16="http://schemas.microsoft.com/office/drawing/2014/main" id="{61F95B4F-37E2-5320-E88D-2E48082B1A24}"/>
                  </a:ext>
                </a:extLst>
              </p:cNvPr>
              <p:cNvPicPr/>
              <p:nvPr/>
            </p:nvPicPr>
            <p:blipFill>
              <a:blip r:embed="rId5"/>
              <a:stretch>
                <a:fillRect/>
              </a:stretch>
            </p:blipFill>
            <p:spPr>
              <a:xfrm>
                <a:off x="7812775" y="3020455"/>
                <a:ext cx="990000" cy="402840"/>
              </a:xfrm>
              <a:prstGeom prst="rect">
                <a:avLst/>
              </a:prstGeom>
            </p:spPr>
          </p:pic>
        </mc:Fallback>
      </mc:AlternateContent>
      <p:grpSp>
        <p:nvGrpSpPr>
          <p:cNvPr id="35" name="Group 34">
            <a:extLst>
              <a:ext uri="{FF2B5EF4-FFF2-40B4-BE49-F238E27FC236}">
                <a16:creationId xmlns:a16="http://schemas.microsoft.com/office/drawing/2014/main" id="{F52A00E6-67EE-C11A-A456-3B61A795DD75}"/>
              </a:ext>
            </a:extLst>
          </p:cNvPr>
          <p:cNvGrpSpPr/>
          <p:nvPr/>
        </p:nvGrpSpPr>
        <p:grpSpPr>
          <a:xfrm>
            <a:off x="10999495" y="4083535"/>
            <a:ext cx="285480" cy="643320"/>
            <a:chOff x="10999495" y="4083535"/>
            <a:chExt cx="285480" cy="643320"/>
          </a:xfrm>
        </p:grpSpPr>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F353C12F-E759-3C9A-F7B8-B15C3C28ADB8}"/>
                    </a:ext>
                  </a:extLst>
                </p14:cNvPr>
                <p14:cNvContentPartPr/>
                <p14:nvPr/>
              </p14:nvContentPartPr>
              <p14:xfrm>
                <a:off x="10999495" y="4209175"/>
                <a:ext cx="203760" cy="517680"/>
              </p14:xfrm>
            </p:contentPart>
          </mc:Choice>
          <mc:Fallback>
            <p:pic>
              <p:nvPicPr>
                <p:cNvPr id="7" name="Ink 6">
                  <a:extLst>
                    <a:ext uri="{FF2B5EF4-FFF2-40B4-BE49-F238E27FC236}">
                      <a16:creationId xmlns:a16="http://schemas.microsoft.com/office/drawing/2014/main" id="{F353C12F-E759-3C9A-F7B8-B15C3C28ADB8}"/>
                    </a:ext>
                  </a:extLst>
                </p:cNvPr>
                <p:cNvPicPr/>
                <p:nvPr/>
              </p:nvPicPr>
              <p:blipFill>
                <a:blip r:embed="rId7"/>
                <a:stretch>
                  <a:fillRect/>
                </a:stretch>
              </p:blipFill>
              <p:spPr>
                <a:xfrm>
                  <a:off x="10990855" y="4200535"/>
                  <a:ext cx="221400" cy="5353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Ink 7">
                  <a:extLst>
                    <a:ext uri="{FF2B5EF4-FFF2-40B4-BE49-F238E27FC236}">
                      <a16:creationId xmlns:a16="http://schemas.microsoft.com/office/drawing/2014/main" id="{B9D7FFCE-4E3A-3325-1965-BE9A4658723C}"/>
                    </a:ext>
                  </a:extLst>
                </p14:cNvPr>
                <p14:cNvContentPartPr/>
                <p14:nvPr/>
              </p14:nvContentPartPr>
              <p14:xfrm>
                <a:off x="11149975" y="4083535"/>
                <a:ext cx="135000" cy="242640"/>
              </p14:xfrm>
            </p:contentPart>
          </mc:Choice>
          <mc:Fallback>
            <p:pic>
              <p:nvPicPr>
                <p:cNvPr id="8" name="Ink 7">
                  <a:extLst>
                    <a:ext uri="{FF2B5EF4-FFF2-40B4-BE49-F238E27FC236}">
                      <a16:creationId xmlns:a16="http://schemas.microsoft.com/office/drawing/2014/main" id="{B9D7FFCE-4E3A-3325-1965-BE9A4658723C}"/>
                    </a:ext>
                  </a:extLst>
                </p:cNvPr>
                <p:cNvPicPr/>
                <p:nvPr/>
              </p:nvPicPr>
              <p:blipFill>
                <a:blip r:embed="rId9"/>
                <a:stretch>
                  <a:fillRect/>
                </a:stretch>
              </p:blipFill>
              <p:spPr>
                <a:xfrm>
                  <a:off x="11140975" y="4074535"/>
                  <a:ext cx="152640" cy="260280"/>
                </a:xfrm>
                <a:prstGeom prst="rect">
                  <a:avLst/>
                </a:prstGeom>
              </p:spPr>
            </p:pic>
          </mc:Fallback>
        </mc:AlternateContent>
      </p:grpSp>
      <p:grpSp>
        <p:nvGrpSpPr>
          <p:cNvPr id="34" name="Group 33">
            <a:extLst>
              <a:ext uri="{FF2B5EF4-FFF2-40B4-BE49-F238E27FC236}">
                <a16:creationId xmlns:a16="http://schemas.microsoft.com/office/drawing/2014/main" id="{8C0A7D5E-5D60-DAE9-15E1-A416A5824844}"/>
              </a:ext>
            </a:extLst>
          </p:cNvPr>
          <p:cNvGrpSpPr/>
          <p:nvPr/>
        </p:nvGrpSpPr>
        <p:grpSpPr>
          <a:xfrm>
            <a:off x="11108935" y="3184615"/>
            <a:ext cx="853920" cy="755640"/>
            <a:chOff x="11108935" y="3184615"/>
            <a:chExt cx="853920" cy="755640"/>
          </a:xfrm>
        </p:grpSpPr>
        <mc:AlternateContent xmlns:mc="http://schemas.openxmlformats.org/markup-compatibility/2006">
          <mc:Choice xmlns:p14="http://schemas.microsoft.com/office/powerpoint/2010/main" Requires="p14">
            <p:contentPart p14:bwMode="auto" r:id="rId10">
              <p14:nvContentPartPr>
                <p14:cNvPr id="26" name="Ink 25">
                  <a:extLst>
                    <a:ext uri="{FF2B5EF4-FFF2-40B4-BE49-F238E27FC236}">
                      <a16:creationId xmlns:a16="http://schemas.microsoft.com/office/drawing/2014/main" id="{7A7F399B-3DD8-5F5B-19C4-6AB938294E68}"/>
                    </a:ext>
                  </a:extLst>
                </p14:cNvPr>
                <p14:cNvContentPartPr/>
                <p14:nvPr/>
              </p14:nvContentPartPr>
              <p14:xfrm>
                <a:off x="11210095" y="3777895"/>
                <a:ext cx="59760" cy="162360"/>
              </p14:xfrm>
            </p:contentPart>
          </mc:Choice>
          <mc:Fallback>
            <p:pic>
              <p:nvPicPr>
                <p:cNvPr id="26" name="Ink 25">
                  <a:extLst>
                    <a:ext uri="{FF2B5EF4-FFF2-40B4-BE49-F238E27FC236}">
                      <a16:creationId xmlns:a16="http://schemas.microsoft.com/office/drawing/2014/main" id="{7A7F399B-3DD8-5F5B-19C4-6AB938294E68}"/>
                    </a:ext>
                  </a:extLst>
                </p:cNvPr>
                <p:cNvPicPr/>
                <p:nvPr/>
              </p:nvPicPr>
              <p:blipFill>
                <a:blip r:embed="rId11"/>
                <a:stretch>
                  <a:fillRect/>
                </a:stretch>
              </p:blipFill>
              <p:spPr>
                <a:xfrm>
                  <a:off x="11201095" y="3769255"/>
                  <a:ext cx="77400" cy="180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7" name="Ink 26">
                  <a:extLst>
                    <a:ext uri="{FF2B5EF4-FFF2-40B4-BE49-F238E27FC236}">
                      <a16:creationId xmlns:a16="http://schemas.microsoft.com/office/drawing/2014/main" id="{519FE673-9F54-779D-1467-7FFE3199BD3C}"/>
                    </a:ext>
                  </a:extLst>
                </p14:cNvPr>
                <p14:cNvContentPartPr/>
                <p14:nvPr/>
              </p14:nvContentPartPr>
              <p14:xfrm>
                <a:off x="11108935" y="3701215"/>
                <a:ext cx="164520" cy="176400"/>
              </p14:xfrm>
            </p:contentPart>
          </mc:Choice>
          <mc:Fallback>
            <p:pic>
              <p:nvPicPr>
                <p:cNvPr id="27" name="Ink 26">
                  <a:extLst>
                    <a:ext uri="{FF2B5EF4-FFF2-40B4-BE49-F238E27FC236}">
                      <a16:creationId xmlns:a16="http://schemas.microsoft.com/office/drawing/2014/main" id="{519FE673-9F54-779D-1467-7FFE3199BD3C}"/>
                    </a:ext>
                  </a:extLst>
                </p:cNvPr>
                <p:cNvPicPr/>
                <p:nvPr/>
              </p:nvPicPr>
              <p:blipFill>
                <a:blip r:embed="rId13"/>
                <a:stretch>
                  <a:fillRect/>
                </a:stretch>
              </p:blipFill>
              <p:spPr>
                <a:xfrm>
                  <a:off x="11100295" y="3692575"/>
                  <a:ext cx="182160" cy="1940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8" name="Ink 27">
                  <a:extLst>
                    <a:ext uri="{FF2B5EF4-FFF2-40B4-BE49-F238E27FC236}">
                      <a16:creationId xmlns:a16="http://schemas.microsoft.com/office/drawing/2014/main" id="{69B751D1-D60A-1359-5C2C-078A8F6B6011}"/>
                    </a:ext>
                  </a:extLst>
                </p14:cNvPr>
                <p14:cNvContentPartPr/>
                <p14:nvPr/>
              </p14:nvContentPartPr>
              <p14:xfrm>
                <a:off x="11285335" y="3741895"/>
                <a:ext cx="125640" cy="105840"/>
              </p14:xfrm>
            </p:contentPart>
          </mc:Choice>
          <mc:Fallback>
            <p:pic>
              <p:nvPicPr>
                <p:cNvPr id="28" name="Ink 27">
                  <a:extLst>
                    <a:ext uri="{FF2B5EF4-FFF2-40B4-BE49-F238E27FC236}">
                      <a16:creationId xmlns:a16="http://schemas.microsoft.com/office/drawing/2014/main" id="{69B751D1-D60A-1359-5C2C-078A8F6B6011}"/>
                    </a:ext>
                  </a:extLst>
                </p:cNvPr>
                <p:cNvPicPr/>
                <p:nvPr/>
              </p:nvPicPr>
              <p:blipFill>
                <a:blip r:embed="rId15"/>
                <a:stretch>
                  <a:fillRect/>
                </a:stretch>
              </p:blipFill>
              <p:spPr>
                <a:xfrm>
                  <a:off x="11276695" y="3733255"/>
                  <a:ext cx="1432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9" name="Ink 28">
                  <a:extLst>
                    <a:ext uri="{FF2B5EF4-FFF2-40B4-BE49-F238E27FC236}">
                      <a16:creationId xmlns:a16="http://schemas.microsoft.com/office/drawing/2014/main" id="{2477772E-1528-2A68-D0F8-C54421296C60}"/>
                    </a:ext>
                  </a:extLst>
                </p14:cNvPr>
                <p14:cNvContentPartPr/>
                <p14:nvPr/>
              </p14:nvContentPartPr>
              <p14:xfrm>
                <a:off x="11408455" y="3534895"/>
                <a:ext cx="228600" cy="234720"/>
              </p14:xfrm>
            </p:contentPart>
          </mc:Choice>
          <mc:Fallback>
            <p:pic>
              <p:nvPicPr>
                <p:cNvPr id="29" name="Ink 28">
                  <a:extLst>
                    <a:ext uri="{FF2B5EF4-FFF2-40B4-BE49-F238E27FC236}">
                      <a16:creationId xmlns:a16="http://schemas.microsoft.com/office/drawing/2014/main" id="{2477772E-1528-2A68-D0F8-C54421296C60}"/>
                    </a:ext>
                  </a:extLst>
                </p:cNvPr>
                <p:cNvPicPr/>
                <p:nvPr/>
              </p:nvPicPr>
              <p:blipFill>
                <a:blip r:embed="rId17"/>
                <a:stretch>
                  <a:fillRect/>
                </a:stretch>
              </p:blipFill>
              <p:spPr>
                <a:xfrm>
                  <a:off x="11399455" y="3526255"/>
                  <a:ext cx="246240" cy="2523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30" name="Ink 29">
                  <a:extLst>
                    <a:ext uri="{FF2B5EF4-FFF2-40B4-BE49-F238E27FC236}">
                      <a16:creationId xmlns:a16="http://schemas.microsoft.com/office/drawing/2014/main" id="{A90F0F14-D97D-2A37-923D-BD45CA08208B}"/>
                    </a:ext>
                  </a:extLst>
                </p14:cNvPr>
                <p14:cNvContentPartPr/>
                <p14:nvPr/>
              </p14:nvContentPartPr>
              <p14:xfrm>
                <a:off x="11587015" y="3332935"/>
                <a:ext cx="99720" cy="176760"/>
              </p14:xfrm>
            </p:contentPart>
          </mc:Choice>
          <mc:Fallback>
            <p:pic>
              <p:nvPicPr>
                <p:cNvPr id="30" name="Ink 29">
                  <a:extLst>
                    <a:ext uri="{FF2B5EF4-FFF2-40B4-BE49-F238E27FC236}">
                      <a16:creationId xmlns:a16="http://schemas.microsoft.com/office/drawing/2014/main" id="{A90F0F14-D97D-2A37-923D-BD45CA08208B}"/>
                    </a:ext>
                  </a:extLst>
                </p:cNvPr>
                <p:cNvPicPr/>
                <p:nvPr/>
              </p:nvPicPr>
              <p:blipFill>
                <a:blip r:embed="rId19"/>
                <a:stretch>
                  <a:fillRect/>
                </a:stretch>
              </p:blipFill>
              <p:spPr>
                <a:xfrm>
                  <a:off x="11578015" y="3323935"/>
                  <a:ext cx="117360" cy="1944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1" name="Ink 30">
                  <a:extLst>
                    <a:ext uri="{FF2B5EF4-FFF2-40B4-BE49-F238E27FC236}">
                      <a16:creationId xmlns:a16="http://schemas.microsoft.com/office/drawing/2014/main" id="{F82FBB13-90CD-D9C1-B362-23A5A0D2D843}"/>
                    </a:ext>
                  </a:extLst>
                </p14:cNvPr>
                <p14:cNvContentPartPr/>
                <p14:nvPr/>
              </p14:nvContentPartPr>
              <p14:xfrm>
                <a:off x="11711575" y="3184615"/>
                <a:ext cx="104400" cy="292680"/>
              </p14:xfrm>
            </p:contentPart>
          </mc:Choice>
          <mc:Fallback>
            <p:pic>
              <p:nvPicPr>
                <p:cNvPr id="31" name="Ink 30">
                  <a:extLst>
                    <a:ext uri="{FF2B5EF4-FFF2-40B4-BE49-F238E27FC236}">
                      <a16:creationId xmlns:a16="http://schemas.microsoft.com/office/drawing/2014/main" id="{F82FBB13-90CD-D9C1-B362-23A5A0D2D843}"/>
                    </a:ext>
                  </a:extLst>
                </p:cNvPr>
                <p:cNvPicPr/>
                <p:nvPr/>
              </p:nvPicPr>
              <p:blipFill>
                <a:blip r:embed="rId21"/>
                <a:stretch>
                  <a:fillRect/>
                </a:stretch>
              </p:blipFill>
              <p:spPr>
                <a:xfrm>
                  <a:off x="11702575" y="3175615"/>
                  <a:ext cx="122040" cy="3103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2" name="Ink 31">
                  <a:extLst>
                    <a:ext uri="{FF2B5EF4-FFF2-40B4-BE49-F238E27FC236}">
                      <a16:creationId xmlns:a16="http://schemas.microsoft.com/office/drawing/2014/main" id="{AE2EA6E9-790A-EAC4-9B6A-23533E82A07F}"/>
                    </a:ext>
                  </a:extLst>
                </p14:cNvPr>
                <p14:cNvContentPartPr/>
                <p14:nvPr/>
              </p14:nvContentPartPr>
              <p14:xfrm>
                <a:off x="11748655" y="3258415"/>
                <a:ext cx="166320" cy="61920"/>
              </p14:xfrm>
            </p:contentPart>
          </mc:Choice>
          <mc:Fallback>
            <p:pic>
              <p:nvPicPr>
                <p:cNvPr id="32" name="Ink 31">
                  <a:extLst>
                    <a:ext uri="{FF2B5EF4-FFF2-40B4-BE49-F238E27FC236}">
                      <a16:creationId xmlns:a16="http://schemas.microsoft.com/office/drawing/2014/main" id="{AE2EA6E9-790A-EAC4-9B6A-23533E82A07F}"/>
                    </a:ext>
                  </a:extLst>
                </p:cNvPr>
                <p:cNvPicPr/>
                <p:nvPr/>
              </p:nvPicPr>
              <p:blipFill>
                <a:blip r:embed="rId23"/>
                <a:stretch>
                  <a:fillRect/>
                </a:stretch>
              </p:blipFill>
              <p:spPr>
                <a:xfrm>
                  <a:off x="11739655" y="3249775"/>
                  <a:ext cx="183960" cy="795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3" name="Ink 32">
                  <a:extLst>
                    <a:ext uri="{FF2B5EF4-FFF2-40B4-BE49-F238E27FC236}">
                      <a16:creationId xmlns:a16="http://schemas.microsoft.com/office/drawing/2014/main" id="{D18A6084-379B-BAA5-28B3-71C6500B692F}"/>
                    </a:ext>
                  </a:extLst>
                </p14:cNvPr>
                <p14:cNvContentPartPr/>
                <p14:nvPr/>
              </p14:nvContentPartPr>
              <p14:xfrm>
                <a:off x="11934415" y="3250495"/>
                <a:ext cx="28440" cy="48240"/>
              </p14:xfrm>
            </p:contentPart>
          </mc:Choice>
          <mc:Fallback>
            <p:pic>
              <p:nvPicPr>
                <p:cNvPr id="33" name="Ink 32">
                  <a:extLst>
                    <a:ext uri="{FF2B5EF4-FFF2-40B4-BE49-F238E27FC236}">
                      <a16:creationId xmlns:a16="http://schemas.microsoft.com/office/drawing/2014/main" id="{D18A6084-379B-BAA5-28B3-71C6500B692F}"/>
                    </a:ext>
                  </a:extLst>
                </p:cNvPr>
                <p:cNvPicPr/>
                <p:nvPr/>
              </p:nvPicPr>
              <p:blipFill>
                <a:blip r:embed="rId25"/>
                <a:stretch>
                  <a:fillRect/>
                </a:stretch>
              </p:blipFill>
              <p:spPr>
                <a:xfrm>
                  <a:off x="11925775" y="3241855"/>
                  <a:ext cx="46080" cy="65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6">
            <p14:nvContentPartPr>
              <p14:cNvPr id="37" name="Ink 36">
                <a:extLst>
                  <a:ext uri="{FF2B5EF4-FFF2-40B4-BE49-F238E27FC236}">
                    <a16:creationId xmlns:a16="http://schemas.microsoft.com/office/drawing/2014/main" id="{A394516A-464E-F374-8021-581BA0C95797}"/>
                  </a:ext>
                </a:extLst>
              </p14:cNvPr>
              <p14:cNvContentPartPr/>
              <p14:nvPr/>
            </p14:nvContentPartPr>
            <p14:xfrm>
              <a:off x="10142695" y="4123135"/>
              <a:ext cx="53280" cy="688320"/>
            </p14:xfrm>
          </p:contentPart>
        </mc:Choice>
        <mc:Fallback>
          <p:pic>
            <p:nvPicPr>
              <p:cNvPr id="37" name="Ink 36">
                <a:extLst>
                  <a:ext uri="{FF2B5EF4-FFF2-40B4-BE49-F238E27FC236}">
                    <a16:creationId xmlns:a16="http://schemas.microsoft.com/office/drawing/2014/main" id="{A394516A-464E-F374-8021-581BA0C95797}"/>
                  </a:ext>
                </a:extLst>
              </p:cNvPr>
              <p:cNvPicPr/>
              <p:nvPr/>
            </p:nvPicPr>
            <p:blipFill>
              <a:blip r:embed="rId27"/>
              <a:stretch>
                <a:fillRect/>
              </a:stretch>
            </p:blipFill>
            <p:spPr>
              <a:xfrm>
                <a:off x="10134055" y="4114135"/>
                <a:ext cx="70920" cy="705960"/>
              </a:xfrm>
              <a:prstGeom prst="rect">
                <a:avLst/>
              </a:prstGeom>
            </p:spPr>
          </p:pic>
        </mc:Fallback>
      </mc:AlternateContent>
      <p:grpSp>
        <p:nvGrpSpPr>
          <p:cNvPr id="46" name="Group 45">
            <a:extLst>
              <a:ext uri="{FF2B5EF4-FFF2-40B4-BE49-F238E27FC236}">
                <a16:creationId xmlns:a16="http://schemas.microsoft.com/office/drawing/2014/main" id="{F5F5B86C-02F7-45D1-F4B5-6543D4C4A9D3}"/>
              </a:ext>
            </a:extLst>
          </p:cNvPr>
          <p:cNvGrpSpPr/>
          <p:nvPr/>
        </p:nvGrpSpPr>
        <p:grpSpPr>
          <a:xfrm>
            <a:off x="7671655" y="4078135"/>
            <a:ext cx="553680" cy="740160"/>
            <a:chOff x="7671655" y="4078135"/>
            <a:chExt cx="553680" cy="740160"/>
          </a:xfrm>
        </p:grpSpPr>
        <mc:AlternateContent xmlns:mc="http://schemas.openxmlformats.org/markup-compatibility/2006">
          <mc:Choice xmlns:p14="http://schemas.microsoft.com/office/powerpoint/2010/main" Requires="p14">
            <p:contentPart p14:bwMode="auto" r:id="rId28">
              <p14:nvContentPartPr>
                <p14:cNvPr id="36" name="Ink 35">
                  <a:extLst>
                    <a:ext uri="{FF2B5EF4-FFF2-40B4-BE49-F238E27FC236}">
                      <a16:creationId xmlns:a16="http://schemas.microsoft.com/office/drawing/2014/main" id="{5A05B2A9-701C-2CC3-DF4B-7A0D3C7F5790}"/>
                    </a:ext>
                  </a:extLst>
                </p14:cNvPr>
                <p14:cNvContentPartPr/>
                <p14:nvPr/>
              </p14:nvContentPartPr>
              <p14:xfrm>
                <a:off x="7684255" y="4139335"/>
                <a:ext cx="73440" cy="678960"/>
              </p14:xfrm>
            </p:contentPart>
          </mc:Choice>
          <mc:Fallback>
            <p:pic>
              <p:nvPicPr>
                <p:cNvPr id="36" name="Ink 35">
                  <a:extLst>
                    <a:ext uri="{FF2B5EF4-FFF2-40B4-BE49-F238E27FC236}">
                      <a16:creationId xmlns:a16="http://schemas.microsoft.com/office/drawing/2014/main" id="{5A05B2A9-701C-2CC3-DF4B-7A0D3C7F5790}"/>
                    </a:ext>
                  </a:extLst>
                </p:cNvPr>
                <p:cNvPicPr/>
                <p:nvPr/>
              </p:nvPicPr>
              <p:blipFill>
                <a:blip r:embed="rId29"/>
                <a:stretch>
                  <a:fillRect/>
                </a:stretch>
              </p:blipFill>
              <p:spPr>
                <a:xfrm>
                  <a:off x="7675615" y="4130695"/>
                  <a:ext cx="91080" cy="69660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8" name="Ink 37">
                  <a:extLst>
                    <a:ext uri="{FF2B5EF4-FFF2-40B4-BE49-F238E27FC236}">
                      <a16:creationId xmlns:a16="http://schemas.microsoft.com/office/drawing/2014/main" id="{E8C03C84-8F9F-140D-1F60-3A419E1C5246}"/>
                    </a:ext>
                  </a:extLst>
                </p14:cNvPr>
                <p14:cNvContentPartPr/>
                <p14:nvPr/>
              </p14:nvContentPartPr>
              <p14:xfrm>
                <a:off x="7680295" y="4078135"/>
                <a:ext cx="45720" cy="479880"/>
              </p14:xfrm>
            </p:contentPart>
          </mc:Choice>
          <mc:Fallback>
            <p:pic>
              <p:nvPicPr>
                <p:cNvPr id="38" name="Ink 37">
                  <a:extLst>
                    <a:ext uri="{FF2B5EF4-FFF2-40B4-BE49-F238E27FC236}">
                      <a16:creationId xmlns:a16="http://schemas.microsoft.com/office/drawing/2014/main" id="{E8C03C84-8F9F-140D-1F60-3A419E1C5246}"/>
                    </a:ext>
                  </a:extLst>
                </p:cNvPr>
                <p:cNvPicPr/>
                <p:nvPr/>
              </p:nvPicPr>
              <p:blipFill>
                <a:blip r:embed="rId31"/>
                <a:stretch>
                  <a:fillRect/>
                </a:stretch>
              </p:blipFill>
              <p:spPr>
                <a:xfrm>
                  <a:off x="7671655" y="4069495"/>
                  <a:ext cx="63360" cy="4975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45" name="Ink 44">
                  <a:extLst>
                    <a:ext uri="{FF2B5EF4-FFF2-40B4-BE49-F238E27FC236}">
                      <a16:creationId xmlns:a16="http://schemas.microsoft.com/office/drawing/2014/main" id="{D2A1FAC7-BDB8-D105-AEE1-88950CAC881A}"/>
                    </a:ext>
                  </a:extLst>
                </p14:cNvPr>
                <p14:cNvContentPartPr/>
                <p14:nvPr/>
              </p14:nvContentPartPr>
              <p14:xfrm>
                <a:off x="7671655" y="4230415"/>
                <a:ext cx="553680" cy="319680"/>
              </p14:xfrm>
            </p:contentPart>
          </mc:Choice>
          <mc:Fallback>
            <p:pic>
              <p:nvPicPr>
                <p:cNvPr id="45" name="Ink 44">
                  <a:extLst>
                    <a:ext uri="{FF2B5EF4-FFF2-40B4-BE49-F238E27FC236}">
                      <a16:creationId xmlns:a16="http://schemas.microsoft.com/office/drawing/2014/main" id="{D2A1FAC7-BDB8-D105-AEE1-88950CAC881A}"/>
                    </a:ext>
                  </a:extLst>
                </p:cNvPr>
                <p:cNvPicPr/>
                <p:nvPr/>
              </p:nvPicPr>
              <p:blipFill>
                <a:blip r:embed="rId33"/>
                <a:stretch>
                  <a:fillRect/>
                </a:stretch>
              </p:blipFill>
              <p:spPr>
                <a:xfrm>
                  <a:off x="7662655" y="4221775"/>
                  <a:ext cx="571320" cy="337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4">
            <p14:nvContentPartPr>
              <p14:cNvPr id="54" name="Ink 53">
                <a:extLst>
                  <a:ext uri="{FF2B5EF4-FFF2-40B4-BE49-F238E27FC236}">
                    <a16:creationId xmlns:a16="http://schemas.microsoft.com/office/drawing/2014/main" id="{D8E23C9B-0C2F-E76D-98DF-044A22D6F3A6}"/>
                  </a:ext>
                </a:extLst>
              </p14:cNvPr>
              <p14:cNvContentPartPr/>
              <p14:nvPr/>
            </p14:nvContentPartPr>
            <p14:xfrm>
              <a:off x="7007815" y="4705615"/>
              <a:ext cx="97560" cy="11520"/>
            </p14:xfrm>
          </p:contentPart>
        </mc:Choice>
        <mc:Fallback>
          <p:pic>
            <p:nvPicPr>
              <p:cNvPr id="54" name="Ink 53">
                <a:extLst>
                  <a:ext uri="{FF2B5EF4-FFF2-40B4-BE49-F238E27FC236}">
                    <a16:creationId xmlns:a16="http://schemas.microsoft.com/office/drawing/2014/main" id="{D8E23C9B-0C2F-E76D-98DF-044A22D6F3A6}"/>
                  </a:ext>
                </a:extLst>
              </p:cNvPr>
              <p:cNvPicPr/>
              <p:nvPr/>
            </p:nvPicPr>
            <p:blipFill>
              <a:blip r:embed="rId35"/>
              <a:stretch>
                <a:fillRect/>
              </a:stretch>
            </p:blipFill>
            <p:spPr>
              <a:xfrm>
                <a:off x="6998815" y="4696615"/>
                <a:ext cx="115200" cy="29160"/>
              </a:xfrm>
              <a:prstGeom prst="rect">
                <a:avLst/>
              </a:prstGeom>
            </p:spPr>
          </p:pic>
        </mc:Fallback>
      </mc:AlternateContent>
      <p:grpSp>
        <p:nvGrpSpPr>
          <p:cNvPr id="74" name="Group 73">
            <a:extLst>
              <a:ext uri="{FF2B5EF4-FFF2-40B4-BE49-F238E27FC236}">
                <a16:creationId xmlns:a16="http://schemas.microsoft.com/office/drawing/2014/main" id="{80A46988-AFA1-31B1-ECA5-27574007A92B}"/>
              </a:ext>
            </a:extLst>
          </p:cNvPr>
          <p:cNvGrpSpPr/>
          <p:nvPr/>
        </p:nvGrpSpPr>
        <p:grpSpPr>
          <a:xfrm>
            <a:off x="11236015" y="4604815"/>
            <a:ext cx="478080" cy="382320"/>
            <a:chOff x="11236015" y="4604815"/>
            <a:chExt cx="478080" cy="382320"/>
          </a:xfrm>
        </p:grpSpPr>
        <mc:AlternateContent xmlns:mc="http://schemas.openxmlformats.org/markup-compatibility/2006">
          <mc:Choice xmlns:p14="http://schemas.microsoft.com/office/powerpoint/2010/main" Requires="p14">
            <p:contentPart p14:bwMode="auto" r:id="rId36">
              <p14:nvContentPartPr>
                <p14:cNvPr id="68" name="Ink 67">
                  <a:extLst>
                    <a:ext uri="{FF2B5EF4-FFF2-40B4-BE49-F238E27FC236}">
                      <a16:creationId xmlns:a16="http://schemas.microsoft.com/office/drawing/2014/main" id="{506DA23F-14D8-AEF7-C646-B703BA8E13E9}"/>
                    </a:ext>
                  </a:extLst>
                </p14:cNvPr>
                <p14:cNvContentPartPr/>
                <p14:nvPr/>
              </p14:nvContentPartPr>
              <p14:xfrm>
                <a:off x="11236015" y="4832695"/>
                <a:ext cx="102960" cy="63360"/>
              </p14:xfrm>
            </p:contentPart>
          </mc:Choice>
          <mc:Fallback>
            <p:pic>
              <p:nvPicPr>
                <p:cNvPr id="68" name="Ink 67">
                  <a:extLst>
                    <a:ext uri="{FF2B5EF4-FFF2-40B4-BE49-F238E27FC236}">
                      <a16:creationId xmlns:a16="http://schemas.microsoft.com/office/drawing/2014/main" id="{506DA23F-14D8-AEF7-C646-B703BA8E13E9}"/>
                    </a:ext>
                  </a:extLst>
                </p:cNvPr>
                <p:cNvPicPr/>
                <p:nvPr/>
              </p:nvPicPr>
              <p:blipFill>
                <a:blip r:embed="rId37"/>
                <a:stretch>
                  <a:fillRect/>
                </a:stretch>
              </p:blipFill>
              <p:spPr>
                <a:xfrm>
                  <a:off x="11227375" y="4823695"/>
                  <a:ext cx="120600" cy="810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69" name="Ink 68">
                  <a:extLst>
                    <a:ext uri="{FF2B5EF4-FFF2-40B4-BE49-F238E27FC236}">
                      <a16:creationId xmlns:a16="http://schemas.microsoft.com/office/drawing/2014/main" id="{0609F4A3-9C4E-96E2-F4EB-621EEFAB63ED}"/>
                    </a:ext>
                  </a:extLst>
                </p14:cNvPr>
                <p14:cNvContentPartPr/>
                <p14:nvPr/>
              </p14:nvContentPartPr>
              <p14:xfrm>
                <a:off x="11263735" y="4850695"/>
                <a:ext cx="62640" cy="136440"/>
              </p14:xfrm>
            </p:contentPart>
          </mc:Choice>
          <mc:Fallback>
            <p:pic>
              <p:nvPicPr>
                <p:cNvPr id="69" name="Ink 68">
                  <a:extLst>
                    <a:ext uri="{FF2B5EF4-FFF2-40B4-BE49-F238E27FC236}">
                      <a16:creationId xmlns:a16="http://schemas.microsoft.com/office/drawing/2014/main" id="{0609F4A3-9C4E-96E2-F4EB-621EEFAB63ED}"/>
                    </a:ext>
                  </a:extLst>
                </p:cNvPr>
                <p:cNvPicPr/>
                <p:nvPr/>
              </p:nvPicPr>
              <p:blipFill>
                <a:blip r:embed="rId39"/>
                <a:stretch>
                  <a:fillRect/>
                </a:stretch>
              </p:blipFill>
              <p:spPr>
                <a:xfrm>
                  <a:off x="11254735" y="4841695"/>
                  <a:ext cx="80280" cy="1540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70" name="Ink 69">
                  <a:extLst>
                    <a:ext uri="{FF2B5EF4-FFF2-40B4-BE49-F238E27FC236}">
                      <a16:creationId xmlns:a16="http://schemas.microsoft.com/office/drawing/2014/main" id="{9147AF98-CB5B-8772-2E2C-BA58F9994802}"/>
                    </a:ext>
                  </a:extLst>
                </p14:cNvPr>
                <p14:cNvContentPartPr/>
                <p14:nvPr/>
              </p14:nvContentPartPr>
              <p14:xfrm>
                <a:off x="11363095" y="4770055"/>
                <a:ext cx="31680" cy="56880"/>
              </p14:xfrm>
            </p:contentPart>
          </mc:Choice>
          <mc:Fallback>
            <p:pic>
              <p:nvPicPr>
                <p:cNvPr id="70" name="Ink 69">
                  <a:extLst>
                    <a:ext uri="{FF2B5EF4-FFF2-40B4-BE49-F238E27FC236}">
                      <a16:creationId xmlns:a16="http://schemas.microsoft.com/office/drawing/2014/main" id="{9147AF98-CB5B-8772-2E2C-BA58F9994802}"/>
                    </a:ext>
                  </a:extLst>
                </p:cNvPr>
                <p:cNvPicPr/>
                <p:nvPr/>
              </p:nvPicPr>
              <p:blipFill>
                <a:blip r:embed="rId41"/>
                <a:stretch>
                  <a:fillRect/>
                </a:stretch>
              </p:blipFill>
              <p:spPr>
                <a:xfrm>
                  <a:off x="11354095" y="4761415"/>
                  <a:ext cx="4932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71" name="Ink 70">
                  <a:extLst>
                    <a:ext uri="{FF2B5EF4-FFF2-40B4-BE49-F238E27FC236}">
                      <a16:creationId xmlns:a16="http://schemas.microsoft.com/office/drawing/2014/main" id="{C323D7F9-046B-8181-A4AC-68CE789227B4}"/>
                    </a:ext>
                  </a:extLst>
                </p14:cNvPr>
                <p14:cNvContentPartPr/>
                <p14:nvPr/>
              </p14:nvContentPartPr>
              <p14:xfrm>
                <a:off x="11436895" y="4782295"/>
                <a:ext cx="156960" cy="97920"/>
              </p14:xfrm>
            </p:contentPart>
          </mc:Choice>
          <mc:Fallback>
            <p:pic>
              <p:nvPicPr>
                <p:cNvPr id="71" name="Ink 70">
                  <a:extLst>
                    <a:ext uri="{FF2B5EF4-FFF2-40B4-BE49-F238E27FC236}">
                      <a16:creationId xmlns:a16="http://schemas.microsoft.com/office/drawing/2014/main" id="{C323D7F9-046B-8181-A4AC-68CE789227B4}"/>
                    </a:ext>
                  </a:extLst>
                </p:cNvPr>
                <p:cNvPicPr/>
                <p:nvPr/>
              </p:nvPicPr>
              <p:blipFill>
                <a:blip r:embed="rId43"/>
                <a:stretch>
                  <a:fillRect/>
                </a:stretch>
              </p:blipFill>
              <p:spPr>
                <a:xfrm>
                  <a:off x="11428255" y="4773655"/>
                  <a:ext cx="17460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72" name="Ink 71">
                  <a:extLst>
                    <a:ext uri="{FF2B5EF4-FFF2-40B4-BE49-F238E27FC236}">
                      <a16:creationId xmlns:a16="http://schemas.microsoft.com/office/drawing/2014/main" id="{5F6A6D19-95BC-7708-4C4F-5DB741064F50}"/>
                    </a:ext>
                  </a:extLst>
                </p14:cNvPr>
                <p14:cNvContentPartPr/>
                <p14:nvPr/>
              </p14:nvContentPartPr>
              <p14:xfrm>
                <a:off x="11622655" y="4723975"/>
                <a:ext cx="83880" cy="147600"/>
              </p14:xfrm>
            </p:contentPart>
          </mc:Choice>
          <mc:Fallback>
            <p:pic>
              <p:nvPicPr>
                <p:cNvPr id="72" name="Ink 71">
                  <a:extLst>
                    <a:ext uri="{FF2B5EF4-FFF2-40B4-BE49-F238E27FC236}">
                      <a16:creationId xmlns:a16="http://schemas.microsoft.com/office/drawing/2014/main" id="{5F6A6D19-95BC-7708-4C4F-5DB741064F50}"/>
                    </a:ext>
                  </a:extLst>
                </p:cNvPr>
                <p:cNvPicPr/>
                <p:nvPr/>
              </p:nvPicPr>
              <p:blipFill>
                <a:blip r:embed="rId45"/>
                <a:stretch>
                  <a:fillRect/>
                </a:stretch>
              </p:blipFill>
              <p:spPr>
                <a:xfrm>
                  <a:off x="11614015" y="4715335"/>
                  <a:ext cx="10152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73" name="Ink 72">
                  <a:extLst>
                    <a:ext uri="{FF2B5EF4-FFF2-40B4-BE49-F238E27FC236}">
                      <a16:creationId xmlns:a16="http://schemas.microsoft.com/office/drawing/2014/main" id="{23F620E6-C064-CDB6-9A9B-BDAA9398BC7B}"/>
                    </a:ext>
                  </a:extLst>
                </p14:cNvPr>
                <p14:cNvContentPartPr/>
                <p14:nvPr/>
              </p14:nvContentPartPr>
              <p14:xfrm>
                <a:off x="11689255" y="4604815"/>
                <a:ext cx="24840" cy="76680"/>
              </p14:xfrm>
            </p:contentPart>
          </mc:Choice>
          <mc:Fallback>
            <p:pic>
              <p:nvPicPr>
                <p:cNvPr id="73" name="Ink 72">
                  <a:extLst>
                    <a:ext uri="{FF2B5EF4-FFF2-40B4-BE49-F238E27FC236}">
                      <a16:creationId xmlns:a16="http://schemas.microsoft.com/office/drawing/2014/main" id="{23F620E6-C064-CDB6-9A9B-BDAA9398BC7B}"/>
                    </a:ext>
                  </a:extLst>
                </p:cNvPr>
                <p:cNvPicPr/>
                <p:nvPr/>
              </p:nvPicPr>
              <p:blipFill>
                <a:blip r:embed="rId47"/>
                <a:stretch>
                  <a:fillRect/>
                </a:stretch>
              </p:blipFill>
              <p:spPr>
                <a:xfrm>
                  <a:off x="11680255" y="4595815"/>
                  <a:ext cx="42480" cy="94320"/>
                </a:xfrm>
                <a:prstGeom prst="rect">
                  <a:avLst/>
                </a:prstGeom>
              </p:spPr>
            </p:pic>
          </mc:Fallback>
        </mc:AlternateContent>
      </p:grpSp>
      <p:grpSp>
        <p:nvGrpSpPr>
          <p:cNvPr id="81" name="Group 80">
            <a:extLst>
              <a:ext uri="{FF2B5EF4-FFF2-40B4-BE49-F238E27FC236}">
                <a16:creationId xmlns:a16="http://schemas.microsoft.com/office/drawing/2014/main" id="{9527C070-458B-53BB-6F32-24C1CF1DB024}"/>
              </a:ext>
            </a:extLst>
          </p:cNvPr>
          <p:cNvGrpSpPr/>
          <p:nvPr/>
        </p:nvGrpSpPr>
        <p:grpSpPr>
          <a:xfrm>
            <a:off x="7509295" y="5092255"/>
            <a:ext cx="3431880" cy="934560"/>
            <a:chOff x="7509295" y="5092255"/>
            <a:chExt cx="3431880" cy="934560"/>
          </a:xfrm>
        </p:grpSpPr>
        <mc:AlternateContent xmlns:mc="http://schemas.openxmlformats.org/markup-compatibility/2006">
          <mc:Choice xmlns:p14="http://schemas.microsoft.com/office/powerpoint/2010/main" Requires="p14">
            <p:contentPart p14:bwMode="auto" r:id="rId48">
              <p14:nvContentPartPr>
                <p14:cNvPr id="40" name="Ink 39">
                  <a:extLst>
                    <a:ext uri="{FF2B5EF4-FFF2-40B4-BE49-F238E27FC236}">
                      <a16:creationId xmlns:a16="http://schemas.microsoft.com/office/drawing/2014/main" id="{9184E624-6146-68DB-55CB-2F793F07DC5D}"/>
                    </a:ext>
                  </a:extLst>
                </p14:cNvPr>
                <p14:cNvContentPartPr/>
                <p14:nvPr/>
              </p14:nvContentPartPr>
              <p14:xfrm>
                <a:off x="7637815" y="5113855"/>
                <a:ext cx="63360" cy="43560"/>
              </p14:xfrm>
            </p:contentPart>
          </mc:Choice>
          <mc:Fallback>
            <p:pic>
              <p:nvPicPr>
                <p:cNvPr id="40" name="Ink 39">
                  <a:extLst>
                    <a:ext uri="{FF2B5EF4-FFF2-40B4-BE49-F238E27FC236}">
                      <a16:creationId xmlns:a16="http://schemas.microsoft.com/office/drawing/2014/main" id="{9184E624-6146-68DB-55CB-2F793F07DC5D}"/>
                    </a:ext>
                  </a:extLst>
                </p:cNvPr>
                <p:cNvPicPr/>
                <p:nvPr/>
              </p:nvPicPr>
              <p:blipFill>
                <a:blip r:embed="rId49"/>
                <a:stretch>
                  <a:fillRect/>
                </a:stretch>
              </p:blipFill>
              <p:spPr>
                <a:xfrm>
                  <a:off x="7629175" y="5104855"/>
                  <a:ext cx="8100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1" name="Ink 40">
                  <a:extLst>
                    <a:ext uri="{FF2B5EF4-FFF2-40B4-BE49-F238E27FC236}">
                      <a16:creationId xmlns:a16="http://schemas.microsoft.com/office/drawing/2014/main" id="{DF316045-772C-4F0D-C4B3-73E82883E624}"/>
                    </a:ext>
                  </a:extLst>
                </p14:cNvPr>
                <p14:cNvContentPartPr/>
                <p14:nvPr/>
              </p14:nvContentPartPr>
              <p14:xfrm>
                <a:off x="7736455" y="5111695"/>
                <a:ext cx="89640" cy="40680"/>
              </p14:xfrm>
            </p:contentPart>
          </mc:Choice>
          <mc:Fallback>
            <p:pic>
              <p:nvPicPr>
                <p:cNvPr id="41" name="Ink 40">
                  <a:extLst>
                    <a:ext uri="{FF2B5EF4-FFF2-40B4-BE49-F238E27FC236}">
                      <a16:creationId xmlns:a16="http://schemas.microsoft.com/office/drawing/2014/main" id="{DF316045-772C-4F0D-C4B3-73E82883E624}"/>
                    </a:ext>
                  </a:extLst>
                </p:cNvPr>
                <p:cNvPicPr/>
                <p:nvPr/>
              </p:nvPicPr>
              <p:blipFill>
                <a:blip r:embed="rId51"/>
                <a:stretch>
                  <a:fillRect/>
                </a:stretch>
              </p:blipFill>
              <p:spPr>
                <a:xfrm>
                  <a:off x="7727455" y="5102695"/>
                  <a:ext cx="107280" cy="583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2" name="Ink 41">
                  <a:extLst>
                    <a:ext uri="{FF2B5EF4-FFF2-40B4-BE49-F238E27FC236}">
                      <a16:creationId xmlns:a16="http://schemas.microsoft.com/office/drawing/2014/main" id="{D5350D48-9A7E-AF0F-5C13-7EC77E2C5FE7}"/>
                    </a:ext>
                  </a:extLst>
                </p14:cNvPr>
                <p14:cNvContentPartPr/>
                <p14:nvPr/>
              </p14:nvContentPartPr>
              <p14:xfrm>
                <a:off x="7866775" y="5103775"/>
                <a:ext cx="75960" cy="38880"/>
              </p14:xfrm>
            </p:contentPart>
          </mc:Choice>
          <mc:Fallback>
            <p:pic>
              <p:nvPicPr>
                <p:cNvPr id="42" name="Ink 41">
                  <a:extLst>
                    <a:ext uri="{FF2B5EF4-FFF2-40B4-BE49-F238E27FC236}">
                      <a16:creationId xmlns:a16="http://schemas.microsoft.com/office/drawing/2014/main" id="{D5350D48-9A7E-AF0F-5C13-7EC77E2C5FE7}"/>
                    </a:ext>
                  </a:extLst>
                </p:cNvPr>
                <p:cNvPicPr/>
                <p:nvPr/>
              </p:nvPicPr>
              <p:blipFill>
                <a:blip r:embed="rId53"/>
                <a:stretch>
                  <a:fillRect/>
                </a:stretch>
              </p:blipFill>
              <p:spPr>
                <a:xfrm>
                  <a:off x="7858135" y="5095135"/>
                  <a:ext cx="9360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3" name="Ink 42">
                  <a:extLst>
                    <a:ext uri="{FF2B5EF4-FFF2-40B4-BE49-F238E27FC236}">
                      <a16:creationId xmlns:a16="http://schemas.microsoft.com/office/drawing/2014/main" id="{223E9D58-4453-5DA2-84C1-398B1369A832}"/>
                    </a:ext>
                  </a:extLst>
                </p14:cNvPr>
                <p14:cNvContentPartPr/>
                <p14:nvPr/>
              </p14:nvContentPartPr>
              <p14:xfrm>
                <a:off x="7955335" y="5092255"/>
                <a:ext cx="140760" cy="61560"/>
              </p14:xfrm>
            </p:contentPart>
          </mc:Choice>
          <mc:Fallback>
            <p:pic>
              <p:nvPicPr>
                <p:cNvPr id="43" name="Ink 42">
                  <a:extLst>
                    <a:ext uri="{FF2B5EF4-FFF2-40B4-BE49-F238E27FC236}">
                      <a16:creationId xmlns:a16="http://schemas.microsoft.com/office/drawing/2014/main" id="{223E9D58-4453-5DA2-84C1-398B1369A832}"/>
                    </a:ext>
                  </a:extLst>
                </p:cNvPr>
                <p:cNvPicPr/>
                <p:nvPr/>
              </p:nvPicPr>
              <p:blipFill>
                <a:blip r:embed="rId55"/>
                <a:stretch>
                  <a:fillRect/>
                </a:stretch>
              </p:blipFill>
              <p:spPr>
                <a:xfrm>
                  <a:off x="7946695" y="5083615"/>
                  <a:ext cx="158400" cy="792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7" name="Ink 46">
                  <a:extLst>
                    <a:ext uri="{FF2B5EF4-FFF2-40B4-BE49-F238E27FC236}">
                      <a16:creationId xmlns:a16="http://schemas.microsoft.com/office/drawing/2014/main" id="{EACCCCF5-97DB-8156-1ACC-949CA335FC0D}"/>
                    </a:ext>
                  </a:extLst>
                </p14:cNvPr>
                <p14:cNvContentPartPr/>
                <p14:nvPr/>
              </p14:nvContentPartPr>
              <p14:xfrm>
                <a:off x="9167095" y="5163895"/>
                <a:ext cx="98640" cy="47880"/>
              </p14:xfrm>
            </p:contentPart>
          </mc:Choice>
          <mc:Fallback>
            <p:pic>
              <p:nvPicPr>
                <p:cNvPr id="47" name="Ink 46">
                  <a:extLst>
                    <a:ext uri="{FF2B5EF4-FFF2-40B4-BE49-F238E27FC236}">
                      <a16:creationId xmlns:a16="http://schemas.microsoft.com/office/drawing/2014/main" id="{EACCCCF5-97DB-8156-1ACC-949CA335FC0D}"/>
                    </a:ext>
                  </a:extLst>
                </p:cNvPr>
                <p:cNvPicPr/>
                <p:nvPr/>
              </p:nvPicPr>
              <p:blipFill>
                <a:blip r:embed="rId57"/>
                <a:stretch>
                  <a:fillRect/>
                </a:stretch>
              </p:blipFill>
              <p:spPr>
                <a:xfrm>
                  <a:off x="9158095" y="5154895"/>
                  <a:ext cx="116280" cy="655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8" name="Ink 47">
                  <a:extLst>
                    <a:ext uri="{FF2B5EF4-FFF2-40B4-BE49-F238E27FC236}">
                      <a16:creationId xmlns:a16="http://schemas.microsoft.com/office/drawing/2014/main" id="{EAF572ED-59B6-8ADB-D2C8-76FBB007FEEA}"/>
                    </a:ext>
                  </a:extLst>
                </p14:cNvPr>
                <p14:cNvContentPartPr/>
                <p14:nvPr/>
              </p14:nvContentPartPr>
              <p14:xfrm>
                <a:off x="9290575" y="5154175"/>
                <a:ext cx="73800" cy="31680"/>
              </p14:xfrm>
            </p:contentPart>
          </mc:Choice>
          <mc:Fallback>
            <p:pic>
              <p:nvPicPr>
                <p:cNvPr id="48" name="Ink 47">
                  <a:extLst>
                    <a:ext uri="{FF2B5EF4-FFF2-40B4-BE49-F238E27FC236}">
                      <a16:creationId xmlns:a16="http://schemas.microsoft.com/office/drawing/2014/main" id="{EAF572ED-59B6-8ADB-D2C8-76FBB007FEEA}"/>
                    </a:ext>
                  </a:extLst>
                </p:cNvPr>
                <p:cNvPicPr/>
                <p:nvPr/>
              </p:nvPicPr>
              <p:blipFill>
                <a:blip r:embed="rId59"/>
                <a:stretch>
                  <a:fillRect/>
                </a:stretch>
              </p:blipFill>
              <p:spPr>
                <a:xfrm>
                  <a:off x="9281575" y="5145175"/>
                  <a:ext cx="91440" cy="493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9" name="Ink 48">
                  <a:extLst>
                    <a:ext uri="{FF2B5EF4-FFF2-40B4-BE49-F238E27FC236}">
                      <a16:creationId xmlns:a16="http://schemas.microsoft.com/office/drawing/2014/main" id="{C3B5DDB8-3BAF-65AA-F33D-ED82E83335E4}"/>
                    </a:ext>
                  </a:extLst>
                </p14:cNvPr>
                <p14:cNvContentPartPr/>
                <p14:nvPr/>
              </p14:nvContentPartPr>
              <p14:xfrm>
                <a:off x="9402895" y="5155255"/>
                <a:ext cx="70920" cy="23040"/>
              </p14:xfrm>
            </p:contentPart>
          </mc:Choice>
          <mc:Fallback>
            <p:pic>
              <p:nvPicPr>
                <p:cNvPr id="49" name="Ink 48">
                  <a:extLst>
                    <a:ext uri="{FF2B5EF4-FFF2-40B4-BE49-F238E27FC236}">
                      <a16:creationId xmlns:a16="http://schemas.microsoft.com/office/drawing/2014/main" id="{C3B5DDB8-3BAF-65AA-F33D-ED82E83335E4}"/>
                    </a:ext>
                  </a:extLst>
                </p:cNvPr>
                <p:cNvPicPr/>
                <p:nvPr/>
              </p:nvPicPr>
              <p:blipFill>
                <a:blip r:embed="rId61"/>
                <a:stretch>
                  <a:fillRect/>
                </a:stretch>
              </p:blipFill>
              <p:spPr>
                <a:xfrm>
                  <a:off x="9394255" y="5146255"/>
                  <a:ext cx="88560" cy="406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1" name="Ink 50">
                  <a:extLst>
                    <a:ext uri="{FF2B5EF4-FFF2-40B4-BE49-F238E27FC236}">
                      <a16:creationId xmlns:a16="http://schemas.microsoft.com/office/drawing/2014/main" id="{95BEB5F3-8A78-1DC0-2290-3F27618D8E8D}"/>
                    </a:ext>
                  </a:extLst>
                </p14:cNvPr>
                <p14:cNvContentPartPr/>
                <p14:nvPr/>
              </p14:nvContentPartPr>
              <p14:xfrm>
                <a:off x="9513055" y="5143015"/>
                <a:ext cx="91080" cy="57960"/>
              </p14:xfrm>
            </p:contentPart>
          </mc:Choice>
          <mc:Fallback>
            <p:pic>
              <p:nvPicPr>
                <p:cNvPr id="51" name="Ink 50">
                  <a:extLst>
                    <a:ext uri="{FF2B5EF4-FFF2-40B4-BE49-F238E27FC236}">
                      <a16:creationId xmlns:a16="http://schemas.microsoft.com/office/drawing/2014/main" id="{95BEB5F3-8A78-1DC0-2290-3F27618D8E8D}"/>
                    </a:ext>
                  </a:extLst>
                </p:cNvPr>
                <p:cNvPicPr/>
                <p:nvPr/>
              </p:nvPicPr>
              <p:blipFill>
                <a:blip r:embed="rId63"/>
                <a:stretch>
                  <a:fillRect/>
                </a:stretch>
              </p:blipFill>
              <p:spPr>
                <a:xfrm>
                  <a:off x="9504415" y="5134015"/>
                  <a:ext cx="108720" cy="7560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2" name="Ink 51">
                  <a:extLst>
                    <a:ext uri="{FF2B5EF4-FFF2-40B4-BE49-F238E27FC236}">
                      <a16:creationId xmlns:a16="http://schemas.microsoft.com/office/drawing/2014/main" id="{90F0BE99-22F4-207B-E01D-0A34AACC3861}"/>
                    </a:ext>
                  </a:extLst>
                </p14:cNvPr>
                <p14:cNvContentPartPr/>
                <p14:nvPr/>
              </p14:nvContentPartPr>
              <p14:xfrm>
                <a:off x="9617815" y="5128975"/>
                <a:ext cx="83520" cy="41760"/>
              </p14:xfrm>
            </p:contentPart>
          </mc:Choice>
          <mc:Fallback>
            <p:pic>
              <p:nvPicPr>
                <p:cNvPr id="52" name="Ink 51">
                  <a:extLst>
                    <a:ext uri="{FF2B5EF4-FFF2-40B4-BE49-F238E27FC236}">
                      <a16:creationId xmlns:a16="http://schemas.microsoft.com/office/drawing/2014/main" id="{90F0BE99-22F4-207B-E01D-0A34AACC3861}"/>
                    </a:ext>
                  </a:extLst>
                </p:cNvPr>
                <p:cNvPicPr/>
                <p:nvPr/>
              </p:nvPicPr>
              <p:blipFill>
                <a:blip r:embed="rId65"/>
                <a:stretch>
                  <a:fillRect/>
                </a:stretch>
              </p:blipFill>
              <p:spPr>
                <a:xfrm>
                  <a:off x="9609175" y="5120335"/>
                  <a:ext cx="101160" cy="5940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5" name="Ink 54">
                  <a:extLst>
                    <a:ext uri="{FF2B5EF4-FFF2-40B4-BE49-F238E27FC236}">
                      <a16:creationId xmlns:a16="http://schemas.microsoft.com/office/drawing/2014/main" id="{90E8B2E5-E8D2-2E87-CEFD-6324254D32CD}"/>
                    </a:ext>
                  </a:extLst>
                </p14:cNvPr>
                <p14:cNvContentPartPr/>
                <p14:nvPr/>
              </p14:nvContentPartPr>
              <p14:xfrm>
                <a:off x="9765775" y="5151655"/>
                <a:ext cx="49320" cy="162000"/>
              </p14:xfrm>
            </p:contentPart>
          </mc:Choice>
          <mc:Fallback>
            <p:pic>
              <p:nvPicPr>
                <p:cNvPr id="55" name="Ink 54">
                  <a:extLst>
                    <a:ext uri="{FF2B5EF4-FFF2-40B4-BE49-F238E27FC236}">
                      <a16:creationId xmlns:a16="http://schemas.microsoft.com/office/drawing/2014/main" id="{90E8B2E5-E8D2-2E87-CEFD-6324254D32CD}"/>
                    </a:ext>
                  </a:extLst>
                </p:cNvPr>
                <p:cNvPicPr/>
                <p:nvPr/>
              </p:nvPicPr>
              <p:blipFill>
                <a:blip r:embed="rId67"/>
                <a:stretch>
                  <a:fillRect/>
                </a:stretch>
              </p:blipFill>
              <p:spPr>
                <a:xfrm>
                  <a:off x="9757135" y="5143015"/>
                  <a:ext cx="66960" cy="17964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6" name="Ink 55">
                  <a:extLst>
                    <a:ext uri="{FF2B5EF4-FFF2-40B4-BE49-F238E27FC236}">
                      <a16:creationId xmlns:a16="http://schemas.microsoft.com/office/drawing/2014/main" id="{58D038D1-4D37-8297-D8A0-C61D33954352}"/>
                    </a:ext>
                  </a:extLst>
                </p14:cNvPr>
                <p14:cNvContentPartPr/>
                <p14:nvPr/>
              </p14:nvContentPartPr>
              <p14:xfrm>
                <a:off x="9740935" y="5130775"/>
                <a:ext cx="95040" cy="50400"/>
              </p14:xfrm>
            </p:contentPart>
          </mc:Choice>
          <mc:Fallback>
            <p:pic>
              <p:nvPicPr>
                <p:cNvPr id="56" name="Ink 55">
                  <a:extLst>
                    <a:ext uri="{FF2B5EF4-FFF2-40B4-BE49-F238E27FC236}">
                      <a16:creationId xmlns:a16="http://schemas.microsoft.com/office/drawing/2014/main" id="{58D038D1-4D37-8297-D8A0-C61D33954352}"/>
                    </a:ext>
                  </a:extLst>
                </p:cNvPr>
                <p:cNvPicPr/>
                <p:nvPr/>
              </p:nvPicPr>
              <p:blipFill>
                <a:blip r:embed="rId69"/>
                <a:stretch>
                  <a:fillRect/>
                </a:stretch>
              </p:blipFill>
              <p:spPr>
                <a:xfrm>
                  <a:off x="9732295" y="5121775"/>
                  <a:ext cx="11268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7" name="Ink 56">
                  <a:extLst>
                    <a:ext uri="{FF2B5EF4-FFF2-40B4-BE49-F238E27FC236}">
                      <a16:creationId xmlns:a16="http://schemas.microsoft.com/office/drawing/2014/main" id="{F8BB1507-9EBF-2FFF-CD81-1353FCBA7582}"/>
                    </a:ext>
                  </a:extLst>
                </p14:cNvPr>
                <p14:cNvContentPartPr/>
                <p14:nvPr/>
              </p14:nvContentPartPr>
              <p14:xfrm>
                <a:off x="9863335" y="5210695"/>
                <a:ext cx="67680" cy="42120"/>
              </p14:xfrm>
            </p:contentPart>
          </mc:Choice>
          <mc:Fallback>
            <p:pic>
              <p:nvPicPr>
                <p:cNvPr id="57" name="Ink 56">
                  <a:extLst>
                    <a:ext uri="{FF2B5EF4-FFF2-40B4-BE49-F238E27FC236}">
                      <a16:creationId xmlns:a16="http://schemas.microsoft.com/office/drawing/2014/main" id="{F8BB1507-9EBF-2FFF-CD81-1353FCBA7582}"/>
                    </a:ext>
                  </a:extLst>
                </p:cNvPr>
                <p:cNvPicPr/>
                <p:nvPr/>
              </p:nvPicPr>
              <p:blipFill>
                <a:blip r:embed="rId71"/>
                <a:stretch>
                  <a:fillRect/>
                </a:stretch>
              </p:blipFill>
              <p:spPr>
                <a:xfrm>
                  <a:off x="9854335" y="5201695"/>
                  <a:ext cx="85320" cy="5976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8" name="Ink 57">
                  <a:extLst>
                    <a:ext uri="{FF2B5EF4-FFF2-40B4-BE49-F238E27FC236}">
                      <a16:creationId xmlns:a16="http://schemas.microsoft.com/office/drawing/2014/main" id="{19A4FA4E-155B-C06A-17D3-7A5FDFA8A1E8}"/>
                    </a:ext>
                  </a:extLst>
                </p14:cNvPr>
                <p14:cNvContentPartPr/>
                <p14:nvPr/>
              </p14:nvContentPartPr>
              <p14:xfrm>
                <a:off x="9862975" y="5166415"/>
                <a:ext cx="86040" cy="200160"/>
              </p14:xfrm>
            </p:contentPart>
          </mc:Choice>
          <mc:Fallback>
            <p:pic>
              <p:nvPicPr>
                <p:cNvPr id="58" name="Ink 57">
                  <a:extLst>
                    <a:ext uri="{FF2B5EF4-FFF2-40B4-BE49-F238E27FC236}">
                      <a16:creationId xmlns:a16="http://schemas.microsoft.com/office/drawing/2014/main" id="{19A4FA4E-155B-C06A-17D3-7A5FDFA8A1E8}"/>
                    </a:ext>
                  </a:extLst>
                </p:cNvPr>
                <p:cNvPicPr/>
                <p:nvPr/>
              </p:nvPicPr>
              <p:blipFill>
                <a:blip r:embed="rId73"/>
                <a:stretch>
                  <a:fillRect/>
                </a:stretch>
              </p:blipFill>
              <p:spPr>
                <a:xfrm>
                  <a:off x="9853975" y="5157415"/>
                  <a:ext cx="103680" cy="21780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60" name="Ink 59">
                  <a:extLst>
                    <a:ext uri="{FF2B5EF4-FFF2-40B4-BE49-F238E27FC236}">
                      <a16:creationId xmlns:a16="http://schemas.microsoft.com/office/drawing/2014/main" id="{FB09ACE3-1F71-2142-3BC2-9E3A39C8DD37}"/>
                    </a:ext>
                  </a:extLst>
                </p14:cNvPr>
                <p14:cNvContentPartPr/>
                <p14:nvPr/>
              </p14:nvContentPartPr>
              <p14:xfrm>
                <a:off x="10310815" y="5224735"/>
                <a:ext cx="51120" cy="105480"/>
              </p14:xfrm>
            </p:contentPart>
          </mc:Choice>
          <mc:Fallback>
            <p:pic>
              <p:nvPicPr>
                <p:cNvPr id="60" name="Ink 59">
                  <a:extLst>
                    <a:ext uri="{FF2B5EF4-FFF2-40B4-BE49-F238E27FC236}">
                      <a16:creationId xmlns:a16="http://schemas.microsoft.com/office/drawing/2014/main" id="{FB09ACE3-1F71-2142-3BC2-9E3A39C8DD37}"/>
                    </a:ext>
                  </a:extLst>
                </p:cNvPr>
                <p:cNvPicPr/>
                <p:nvPr/>
              </p:nvPicPr>
              <p:blipFill>
                <a:blip r:embed="rId75"/>
                <a:stretch>
                  <a:fillRect/>
                </a:stretch>
              </p:blipFill>
              <p:spPr>
                <a:xfrm>
                  <a:off x="10302175" y="5215735"/>
                  <a:ext cx="68760"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1" name="Ink 60">
                  <a:extLst>
                    <a:ext uri="{FF2B5EF4-FFF2-40B4-BE49-F238E27FC236}">
                      <a16:creationId xmlns:a16="http://schemas.microsoft.com/office/drawing/2014/main" id="{D474D9D6-7A1A-50EE-8098-BC6E132ACDA4}"/>
                    </a:ext>
                  </a:extLst>
                </p14:cNvPr>
                <p14:cNvContentPartPr/>
                <p14:nvPr/>
              </p14:nvContentPartPr>
              <p14:xfrm>
                <a:off x="10245655" y="5194495"/>
                <a:ext cx="120960" cy="79200"/>
              </p14:xfrm>
            </p:contentPart>
          </mc:Choice>
          <mc:Fallback>
            <p:pic>
              <p:nvPicPr>
                <p:cNvPr id="61" name="Ink 60">
                  <a:extLst>
                    <a:ext uri="{FF2B5EF4-FFF2-40B4-BE49-F238E27FC236}">
                      <a16:creationId xmlns:a16="http://schemas.microsoft.com/office/drawing/2014/main" id="{D474D9D6-7A1A-50EE-8098-BC6E132ACDA4}"/>
                    </a:ext>
                  </a:extLst>
                </p:cNvPr>
                <p:cNvPicPr/>
                <p:nvPr/>
              </p:nvPicPr>
              <p:blipFill>
                <a:blip r:embed="rId77"/>
                <a:stretch>
                  <a:fillRect/>
                </a:stretch>
              </p:blipFill>
              <p:spPr>
                <a:xfrm>
                  <a:off x="10237015" y="5185855"/>
                  <a:ext cx="138600" cy="9684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62" name="Ink 61">
                  <a:extLst>
                    <a:ext uri="{FF2B5EF4-FFF2-40B4-BE49-F238E27FC236}">
                      <a16:creationId xmlns:a16="http://schemas.microsoft.com/office/drawing/2014/main" id="{F12AE5B6-714C-54F4-4F36-11E72B3F1C6A}"/>
                    </a:ext>
                  </a:extLst>
                </p14:cNvPr>
                <p14:cNvContentPartPr/>
                <p14:nvPr/>
              </p14:nvContentPartPr>
              <p14:xfrm>
                <a:off x="10471375" y="5325895"/>
                <a:ext cx="91440" cy="47160"/>
              </p14:xfrm>
            </p:contentPart>
          </mc:Choice>
          <mc:Fallback>
            <p:pic>
              <p:nvPicPr>
                <p:cNvPr id="62" name="Ink 61">
                  <a:extLst>
                    <a:ext uri="{FF2B5EF4-FFF2-40B4-BE49-F238E27FC236}">
                      <a16:creationId xmlns:a16="http://schemas.microsoft.com/office/drawing/2014/main" id="{F12AE5B6-714C-54F4-4F36-11E72B3F1C6A}"/>
                    </a:ext>
                  </a:extLst>
                </p:cNvPr>
                <p:cNvPicPr/>
                <p:nvPr/>
              </p:nvPicPr>
              <p:blipFill>
                <a:blip r:embed="rId79"/>
                <a:stretch>
                  <a:fillRect/>
                </a:stretch>
              </p:blipFill>
              <p:spPr>
                <a:xfrm>
                  <a:off x="10462375" y="5316895"/>
                  <a:ext cx="109080" cy="6480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63" name="Ink 62">
                  <a:extLst>
                    <a:ext uri="{FF2B5EF4-FFF2-40B4-BE49-F238E27FC236}">
                      <a16:creationId xmlns:a16="http://schemas.microsoft.com/office/drawing/2014/main" id="{3F525CC0-6261-CA1D-B17F-624846D70836}"/>
                    </a:ext>
                  </a:extLst>
                </p14:cNvPr>
                <p14:cNvContentPartPr/>
                <p14:nvPr/>
              </p14:nvContentPartPr>
              <p14:xfrm>
                <a:off x="10476775" y="5355055"/>
                <a:ext cx="92520" cy="131760"/>
              </p14:xfrm>
            </p:contentPart>
          </mc:Choice>
          <mc:Fallback>
            <p:pic>
              <p:nvPicPr>
                <p:cNvPr id="63" name="Ink 62">
                  <a:extLst>
                    <a:ext uri="{FF2B5EF4-FFF2-40B4-BE49-F238E27FC236}">
                      <a16:creationId xmlns:a16="http://schemas.microsoft.com/office/drawing/2014/main" id="{3F525CC0-6261-CA1D-B17F-624846D70836}"/>
                    </a:ext>
                  </a:extLst>
                </p:cNvPr>
                <p:cNvPicPr/>
                <p:nvPr/>
              </p:nvPicPr>
              <p:blipFill>
                <a:blip r:embed="rId81"/>
                <a:stretch>
                  <a:fillRect/>
                </a:stretch>
              </p:blipFill>
              <p:spPr>
                <a:xfrm>
                  <a:off x="10467775" y="5346055"/>
                  <a:ext cx="11016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4" name="Ink 63">
                  <a:extLst>
                    <a:ext uri="{FF2B5EF4-FFF2-40B4-BE49-F238E27FC236}">
                      <a16:creationId xmlns:a16="http://schemas.microsoft.com/office/drawing/2014/main" id="{400158B1-C98A-0B86-F375-672E860646ED}"/>
                    </a:ext>
                  </a:extLst>
                </p14:cNvPr>
                <p14:cNvContentPartPr/>
                <p14:nvPr/>
              </p14:nvContentPartPr>
              <p14:xfrm>
                <a:off x="10580095" y="5282695"/>
                <a:ext cx="25920" cy="94680"/>
              </p14:xfrm>
            </p:contentPart>
          </mc:Choice>
          <mc:Fallback>
            <p:pic>
              <p:nvPicPr>
                <p:cNvPr id="64" name="Ink 63">
                  <a:extLst>
                    <a:ext uri="{FF2B5EF4-FFF2-40B4-BE49-F238E27FC236}">
                      <a16:creationId xmlns:a16="http://schemas.microsoft.com/office/drawing/2014/main" id="{400158B1-C98A-0B86-F375-672E860646ED}"/>
                    </a:ext>
                  </a:extLst>
                </p:cNvPr>
                <p:cNvPicPr/>
                <p:nvPr/>
              </p:nvPicPr>
              <p:blipFill>
                <a:blip r:embed="rId83"/>
                <a:stretch>
                  <a:fillRect/>
                </a:stretch>
              </p:blipFill>
              <p:spPr>
                <a:xfrm>
                  <a:off x="10571455" y="5274055"/>
                  <a:ext cx="4356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6" name="Ink 65">
                  <a:extLst>
                    <a:ext uri="{FF2B5EF4-FFF2-40B4-BE49-F238E27FC236}">
                      <a16:creationId xmlns:a16="http://schemas.microsoft.com/office/drawing/2014/main" id="{CA4CB6F6-9B68-40F9-AFA6-70CD1A846BC5}"/>
                    </a:ext>
                  </a:extLst>
                </p14:cNvPr>
                <p14:cNvContentPartPr/>
                <p14:nvPr/>
              </p14:nvContentPartPr>
              <p14:xfrm>
                <a:off x="10469935" y="5138335"/>
                <a:ext cx="471240" cy="55800"/>
              </p14:xfrm>
            </p:contentPart>
          </mc:Choice>
          <mc:Fallback>
            <p:pic>
              <p:nvPicPr>
                <p:cNvPr id="66" name="Ink 65">
                  <a:extLst>
                    <a:ext uri="{FF2B5EF4-FFF2-40B4-BE49-F238E27FC236}">
                      <a16:creationId xmlns:a16="http://schemas.microsoft.com/office/drawing/2014/main" id="{CA4CB6F6-9B68-40F9-AFA6-70CD1A846BC5}"/>
                    </a:ext>
                  </a:extLst>
                </p:cNvPr>
                <p:cNvPicPr/>
                <p:nvPr/>
              </p:nvPicPr>
              <p:blipFill>
                <a:blip r:embed="rId85"/>
                <a:stretch>
                  <a:fillRect/>
                </a:stretch>
              </p:blipFill>
              <p:spPr>
                <a:xfrm>
                  <a:off x="10460935" y="5129335"/>
                  <a:ext cx="48888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75" name="Ink 74">
                  <a:extLst>
                    <a:ext uri="{FF2B5EF4-FFF2-40B4-BE49-F238E27FC236}">
                      <a16:creationId xmlns:a16="http://schemas.microsoft.com/office/drawing/2014/main" id="{77A1FA29-D22A-8B29-2188-78E46F050F1A}"/>
                    </a:ext>
                  </a:extLst>
                </p14:cNvPr>
                <p14:cNvContentPartPr/>
                <p14:nvPr/>
              </p14:nvContentPartPr>
              <p14:xfrm>
                <a:off x="8250895" y="5239135"/>
                <a:ext cx="75960" cy="133200"/>
              </p14:xfrm>
            </p:contentPart>
          </mc:Choice>
          <mc:Fallback>
            <p:pic>
              <p:nvPicPr>
                <p:cNvPr id="75" name="Ink 74">
                  <a:extLst>
                    <a:ext uri="{FF2B5EF4-FFF2-40B4-BE49-F238E27FC236}">
                      <a16:creationId xmlns:a16="http://schemas.microsoft.com/office/drawing/2014/main" id="{77A1FA29-D22A-8B29-2188-78E46F050F1A}"/>
                    </a:ext>
                  </a:extLst>
                </p:cNvPr>
                <p:cNvPicPr/>
                <p:nvPr/>
              </p:nvPicPr>
              <p:blipFill>
                <a:blip r:embed="rId87"/>
                <a:stretch>
                  <a:fillRect/>
                </a:stretch>
              </p:blipFill>
              <p:spPr>
                <a:xfrm>
                  <a:off x="8241895" y="5230135"/>
                  <a:ext cx="93600" cy="15084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76" name="Ink 75">
                  <a:extLst>
                    <a:ext uri="{FF2B5EF4-FFF2-40B4-BE49-F238E27FC236}">
                      <a16:creationId xmlns:a16="http://schemas.microsoft.com/office/drawing/2014/main" id="{2ABB2165-2E5F-967B-C377-7D0AEBB515E5}"/>
                    </a:ext>
                  </a:extLst>
                </p14:cNvPr>
                <p14:cNvContentPartPr/>
                <p14:nvPr/>
              </p14:nvContentPartPr>
              <p14:xfrm>
                <a:off x="8223535" y="5194135"/>
                <a:ext cx="108000" cy="92520"/>
              </p14:xfrm>
            </p:contentPart>
          </mc:Choice>
          <mc:Fallback>
            <p:pic>
              <p:nvPicPr>
                <p:cNvPr id="76" name="Ink 75">
                  <a:extLst>
                    <a:ext uri="{FF2B5EF4-FFF2-40B4-BE49-F238E27FC236}">
                      <a16:creationId xmlns:a16="http://schemas.microsoft.com/office/drawing/2014/main" id="{2ABB2165-2E5F-967B-C377-7D0AEBB515E5}"/>
                    </a:ext>
                  </a:extLst>
                </p:cNvPr>
                <p:cNvPicPr/>
                <p:nvPr/>
              </p:nvPicPr>
              <p:blipFill>
                <a:blip r:embed="rId89"/>
                <a:stretch>
                  <a:fillRect/>
                </a:stretch>
              </p:blipFill>
              <p:spPr>
                <a:xfrm>
                  <a:off x="8214535" y="5185135"/>
                  <a:ext cx="12564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77" name="Ink 76">
                  <a:extLst>
                    <a:ext uri="{FF2B5EF4-FFF2-40B4-BE49-F238E27FC236}">
                      <a16:creationId xmlns:a16="http://schemas.microsoft.com/office/drawing/2014/main" id="{8E186D9A-030F-80FB-42D6-461E7167D8E9}"/>
                    </a:ext>
                  </a:extLst>
                </p14:cNvPr>
                <p14:cNvContentPartPr/>
                <p14:nvPr/>
              </p14:nvContentPartPr>
              <p14:xfrm>
                <a:off x="8369335" y="5192335"/>
                <a:ext cx="109440" cy="101160"/>
              </p14:xfrm>
            </p:contentPart>
          </mc:Choice>
          <mc:Fallback>
            <p:pic>
              <p:nvPicPr>
                <p:cNvPr id="77" name="Ink 76">
                  <a:extLst>
                    <a:ext uri="{FF2B5EF4-FFF2-40B4-BE49-F238E27FC236}">
                      <a16:creationId xmlns:a16="http://schemas.microsoft.com/office/drawing/2014/main" id="{8E186D9A-030F-80FB-42D6-461E7167D8E9}"/>
                    </a:ext>
                  </a:extLst>
                </p:cNvPr>
                <p:cNvPicPr/>
                <p:nvPr/>
              </p:nvPicPr>
              <p:blipFill>
                <a:blip r:embed="rId91"/>
                <a:stretch>
                  <a:fillRect/>
                </a:stretch>
              </p:blipFill>
              <p:spPr>
                <a:xfrm>
                  <a:off x="8360695" y="5183695"/>
                  <a:ext cx="12708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78" name="Ink 77">
                  <a:extLst>
                    <a:ext uri="{FF2B5EF4-FFF2-40B4-BE49-F238E27FC236}">
                      <a16:creationId xmlns:a16="http://schemas.microsoft.com/office/drawing/2014/main" id="{2EF3567D-D3FE-D6F1-C5CC-A439BE4E5137}"/>
                    </a:ext>
                  </a:extLst>
                </p14:cNvPr>
                <p14:cNvContentPartPr/>
                <p14:nvPr/>
              </p14:nvContentPartPr>
              <p14:xfrm>
                <a:off x="8454655" y="5114215"/>
                <a:ext cx="166680" cy="150120"/>
              </p14:xfrm>
            </p:contentPart>
          </mc:Choice>
          <mc:Fallback>
            <p:pic>
              <p:nvPicPr>
                <p:cNvPr id="78" name="Ink 77">
                  <a:extLst>
                    <a:ext uri="{FF2B5EF4-FFF2-40B4-BE49-F238E27FC236}">
                      <a16:creationId xmlns:a16="http://schemas.microsoft.com/office/drawing/2014/main" id="{2EF3567D-D3FE-D6F1-C5CC-A439BE4E5137}"/>
                    </a:ext>
                  </a:extLst>
                </p:cNvPr>
                <p:cNvPicPr/>
                <p:nvPr/>
              </p:nvPicPr>
              <p:blipFill>
                <a:blip r:embed="rId93"/>
                <a:stretch>
                  <a:fillRect/>
                </a:stretch>
              </p:blipFill>
              <p:spPr>
                <a:xfrm>
                  <a:off x="8446015" y="5105575"/>
                  <a:ext cx="18432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80" name="Ink 79">
                  <a:extLst>
                    <a:ext uri="{FF2B5EF4-FFF2-40B4-BE49-F238E27FC236}">
                      <a16:creationId xmlns:a16="http://schemas.microsoft.com/office/drawing/2014/main" id="{59E6FE33-1F78-F0C0-DA6C-9A3131CAC09A}"/>
                    </a:ext>
                  </a:extLst>
                </p14:cNvPr>
                <p14:cNvContentPartPr/>
                <p14:nvPr/>
              </p14:nvContentPartPr>
              <p14:xfrm>
                <a:off x="7509295" y="5430655"/>
                <a:ext cx="2937600" cy="596160"/>
              </p14:xfrm>
            </p:contentPart>
          </mc:Choice>
          <mc:Fallback>
            <p:pic>
              <p:nvPicPr>
                <p:cNvPr id="80" name="Ink 79">
                  <a:extLst>
                    <a:ext uri="{FF2B5EF4-FFF2-40B4-BE49-F238E27FC236}">
                      <a16:creationId xmlns:a16="http://schemas.microsoft.com/office/drawing/2014/main" id="{59E6FE33-1F78-F0C0-DA6C-9A3131CAC09A}"/>
                    </a:ext>
                  </a:extLst>
                </p:cNvPr>
                <p:cNvPicPr/>
                <p:nvPr/>
              </p:nvPicPr>
              <p:blipFill>
                <a:blip r:embed="rId95"/>
                <a:stretch>
                  <a:fillRect/>
                </a:stretch>
              </p:blipFill>
              <p:spPr>
                <a:xfrm>
                  <a:off x="7500295" y="5421655"/>
                  <a:ext cx="2955240" cy="613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6">
            <p14:nvContentPartPr>
              <p14:cNvPr id="82" name="Ink 81">
                <a:extLst>
                  <a:ext uri="{FF2B5EF4-FFF2-40B4-BE49-F238E27FC236}">
                    <a16:creationId xmlns:a16="http://schemas.microsoft.com/office/drawing/2014/main" id="{93302C37-25BD-AE49-ACAC-E3554BF0CEEF}"/>
                  </a:ext>
                </a:extLst>
              </p14:cNvPr>
              <p14:cNvContentPartPr/>
              <p14:nvPr/>
            </p14:nvContentPartPr>
            <p14:xfrm>
              <a:off x="7582375" y="5465215"/>
              <a:ext cx="580680" cy="294840"/>
            </p14:xfrm>
          </p:contentPart>
        </mc:Choice>
        <mc:Fallback>
          <p:pic>
            <p:nvPicPr>
              <p:cNvPr id="82" name="Ink 81">
                <a:extLst>
                  <a:ext uri="{FF2B5EF4-FFF2-40B4-BE49-F238E27FC236}">
                    <a16:creationId xmlns:a16="http://schemas.microsoft.com/office/drawing/2014/main" id="{93302C37-25BD-AE49-ACAC-E3554BF0CEEF}"/>
                  </a:ext>
                </a:extLst>
              </p:cNvPr>
              <p:cNvPicPr/>
              <p:nvPr/>
            </p:nvPicPr>
            <p:blipFill>
              <a:blip r:embed="rId97"/>
              <a:stretch>
                <a:fillRect/>
              </a:stretch>
            </p:blipFill>
            <p:spPr>
              <a:xfrm>
                <a:off x="7573735" y="5456575"/>
                <a:ext cx="598320" cy="3124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83" name="Ink 82">
                <a:extLst>
                  <a:ext uri="{FF2B5EF4-FFF2-40B4-BE49-F238E27FC236}">
                    <a16:creationId xmlns:a16="http://schemas.microsoft.com/office/drawing/2014/main" id="{F467FADE-BC87-93D1-74AB-B860400E4F9A}"/>
                  </a:ext>
                </a:extLst>
              </p14:cNvPr>
              <p14:cNvContentPartPr/>
              <p14:nvPr/>
            </p14:nvContentPartPr>
            <p14:xfrm>
              <a:off x="9717535" y="5708575"/>
              <a:ext cx="678240" cy="284040"/>
            </p14:xfrm>
          </p:contentPart>
        </mc:Choice>
        <mc:Fallback>
          <p:pic>
            <p:nvPicPr>
              <p:cNvPr id="83" name="Ink 82">
                <a:extLst>
                  <a:ext uri="{FF2B5EF4-FFF2-40B4-BE49-F238E27FC236}">
                    <a16:creationId xmlns:a16="http://schemas.microsoft.com/office/drawing/2014/main" id="{F467FADE-BC87-93D1-74AB-B860400E4F9A}"/>
                  </a:ext>
                </a:extLst>
              </p:cNvPr>
              <p:cNvPicPr/>
              <p:nvPr/>
            </p:nvPicPr>
            <p:blipFill>
              <a:blip r:embed="rId99"/>
              <a:stretch>
                <a:fillRect/>
              </a:stretch>
            </p:blipFill>
            <p:spPr>
              <a:xfrm>
                <a:off x="9708895" y="5699935"/>
                <a:ext cx="695880" cy="301680"/>
              </a:xfrm>
              <a:prstGeom prst="rect">
                <a:avLst/>
              </a:prstGeom>
            </p:spPr>
          </p:pic>
        </mc:Fallback>
      </mc:AlternateContent>
    </p:spTree>
    <p:extLst>
      <p:ext uri="{BB962C8B-B14F-4D97-AF65-F5344CB8AC3E}">
        <p14:creationId xmlns:p14="http://schemas.microsoft.com/office/powerpoint/2010/main" val="152093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E33460-58EB-43E0-82B4-F974AA5FDB02}"/>
              </a:ext>
            </a:extLst>
          </p:cNvPr>
          <p:cNvSpPr txBox="1"/>
          <p:nvPr/>
        </p:nvSpPr>
        <p:spPr>
          <a:xfrm>
            <a:off x="1959666" y="89241"/>
            <a:ext cx="8570231" cy="483337"/>
          </a:xfrm>
          <a:prstGeom prst="rect">
            <a:avLst/>
          </a:prstGeom>
          <a:noFill/>
        </p:spPr>
        <p:txBody>
          <a:bodyPr wrap="none" rtlCol="0">
            <a:spAutoFit/>
          </a:bodyPr>
          <a:lstStyle/>
          <a:p>
            <a:r>
              <a:rPr lang="en-US" sz="2541" dirty="0"/>
              <a:t>PCR Step 1 - Thermal Stability of Double Stranded DNA (dsDNA)</a:t>
            </a:r>
          </a:p>
        </p:txBody>
      </p:sp>
      <p:pic>
        <p:nvPicPr>
          <p:cNvPr id="6" name="Picture 5">
            <a:extLst>
              <a:ext uri="{FF2B5EF4-FFF2-40B4-BE49-F238E27FC236}">
                <a16:creationId xmlns:a16="http://schemas.microsoft.com/office/drawing/2014/main" id="{2C946885-C86E-463F-9DED-7C68F7E3F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1435" y="2417404"/>
            <a:ext cx="3790723" cy="2278577"/>
          </a:xfrm>
          <a:prstGeom prst="rect">
            <a:avLst/>
          </a:prstGeom>
        </p:spPr>
      </p:pic>
      <p:sp>
        <p:nvSpPr>
          <p:cNvPr id="12" name="TextBox 11">
            <a:extLst>
              <a:ext uri="{FF2B5EF4-FFF2-40B4-BE49-F238E27FC236}">
                <a16:creationId xmlns:a16="http://schemas.microsoft.com/office/drawing/2014/main" id="{3C72E2FE-B56D-427D-B19E-1C7811192DA1}"/>
              </a:ext>
            </a:extLst>
          </p:cNvPr>
          <p:cNvSpPr txBox="1"/>
          <p:nvPr/>
        </p:nvSpPr>
        <p:spPr>
          <a:xfrm>
            <a:off x="1304190" y="5141078"/>
            <a:ext cx="5694829" cy="288220"/>
          </a:xfrm>
          <a:prstGeom prst="rect">
            <a:avLst/>
          </a:prstGeom>
          <a:noFill/>
        </p:spPr>
        <p:txBody>
          <a:bodyPr wrap="none" rtlCol="0">
            <a:spAutoFit/>
          </a:bodyPr>
          <a:lstStyle/>
          <a:p>
            <a:r>
              <a:rPr lang="en-US" sz="1273" spc="80" dirty="0">
                <a:latin typeface="Courier New" panose="02070309020205020404" pitchFamily="49" charset="0"/>
                <a:cs typeface="Courier New" panose="02070309020205020404" pitchFamily="49" charset="0"/>
              </a:rPr>
              <a:t>3’A-T-G-C-C-G-T-A-G-T-C-G-T-A-C-A-G-T-A-C-G-T-G-C-A</a:t>
            </a:r>
          </a:p>
        </p:txBody>
      </p:sp>
      <p:sp>
        <p:nvSpPr>
          <p:cNvPr id="13" name="TextBox 12">
            <a:extLst>
              <a:ext uri="{FF2B5EF4-FFF2-40B4-BE49-F238E27FC236}">
                <a16:creationId xmlns:a16="http://schemas.microsoft.com/office/drawing/2014/main" id="{673DC1D1-5481-4AF2-99D2-8CB95D7BB30B}"/>
              </a:ext>
            </a:extLst>
          </p:cNvPr>
          <p:cNvSpPr txBox="1"/>
          <p:nvPr/>
        </p:nvSpPr>
        <p:spPr>
          <a:xfrm>
            <a:off x="2540250" y="4918528"/>
            <a:ext cx="1162498" cy="288220"/>
          </a:xfrm>
          <a:prstGeom prst="rect">
            <a:avLst/>
          </a:prstGeom>
          <a:noFill/>
        </p:spPr>
        <p:txBody>
          <a:bodyPr wrap="none" rtlCol="0">
            <a:spAutoFit/>
          </a:bodyPr>
          <a:lstStyle/>
          <a:p>
            <a:r>
              <a:rPr lang="en-US" sz="1273" dirty="0">
                <a:latin typeface="Courier New" panose="02070309020205020404" pitchFamily="49" charset="0"/>
                <a:cs typeface="Courier New" panose="02070309020205020404" pitchFamily="49" charset="0"/>
              </a:rPr>
              <a:t>5’ A-T-C-A</a:t>
            </a:r>
          </a:p>
        </p:txBody>
      </p:sp>
      <p:sp>
        <p:nvSpPr>
          <p:cNvPr id="14" name="TextBox 13">
            <a:extLst>
              <a:ext uri="{FF2B5EF4-FFF2-40B4-BE49-F238E27FC236}">
                <a16:creationId xmlns:a16="http://schemas.microsoft.com/office/drawing/2014/main" id="{416ACB2D-A8F5-46AA-8CE5-1277E86BC215}"/>
              </a:ext>
            </a:extLst>
          </p:cNvPr>
          <p:cNvSpPr txBox="1"/>
          <p:nvPr/>
        </p:nvSpPr>
        <p:spPr>
          <a:xfrm rot="574565">
            <a:off x="4778824" y="1918415"/>
            <a:ext cx="5694829" cy="288220"/>
          </a:xfrm>
          <a:prstGeom prst="rect">
            <a:avLst/>
          </a:prstGeom>
          <a:noFill/>
        </p:spPr>
        <p:txBody>
          <a:bodyPr wrap="none" rtlCol="0">
            <a:spAutoFit/>
          </a:bodyPr>
          <a:lstStyle/>
          <a:p>
            <a:r>
              <a:rPr lang="en-US" sz="1273" spc="80" dirty="0">
                <a:latin typeface="Courier New" panose="02070309020205020404" pitchFamily="49" charset="0"/>
                <a:cs typeface="Courier New" panose="02070309020205020404" pitchFamily="49" charset="0"/>
              </a:rPr>
              <a:t>3’A-T-G-C-C-G-T-A-G-T-C-G-T-A-C-A-G-T-A-C-G-T-G-C-A</a:t>
            </a:r>
          </a:p>
        </p:txBody>
      </p:sp>
      <p:sp>
        <p:nvSpPr>
          <p:cNvPr id="15" name="TextBox 14">
            <a:extLst>
              <a:ext uri="{FF2B5EF4-FFF2-40B4-BE49-F238E27FC236}">
                <a16:creationId xmlns:a16="http://schemas.microsoft.com/office/drawing/2014/main" id="{535DE42F-68EF-403A-9BAE-963EC3F0B475}"/>
              </a:ext>
            </a:extLst>
          </p:cNvPr>
          <p:cNvSpPr txBox="1"/>
          <p:nvPr/>
        </p:nvSpPr>
        <p:spPr>
          <a:xfrm rot="2541482">
            <a:off x="8589832" y="1430231"/>
            <a:ext cx="1162498" cy="288220"/>
          </a:xfrm>
          <a:prstGeom prst="rect">
            <a:avLst/>
          </a:prstGeom>
          <a:noFill/>
        </p:spPr>
        <p:txBody>
          <a:bodyPr wrap="none" rtlCol="0">
            <a:spAutoFit/>
          </a:bodyPr>
          <a:lstStyle/>
          <a:p>
            <a:r>
              <a:rPr lang="en-US" sz="1273" dirty="0">
                <a:latin typeface="Courier New" panose="02070309020205020404" pitchFamily="49" charset="0"/>
                <a:cs typeface="Courier New" panose="02070309020205020404" pitchFamily="49" charset="0"/>
              </a:rPr>
              <a:t>5’ A-T-C-A</a:t>
            </a:r>
          </a:p>
        </p:txBody>
      </p:sp>
      <p:sp>
        <p:nvSpPr>
          <p:cNvPr id="2" name="Date Placeholder 1">
            <a:extLst>
              <a:ext uri="{FF2B5EF4-FFF2-40B4-BE49-F238E27FC236}">
                <a16:creationId xmlns:a16="http://schemas.microsoft.com/office/drawing/2014/main" id="{96104534-4F51-618E-78C2-4ED962C278F9}"/>
              </a:ext>
            </a:extLst>
          </p:cNvPr>
          <p:cNvSpPr>
            <a:spLocks noGrp="1"/>
          </p:cNvSpPr>
          <p:nvPr>
            <p:ph type="dt" sz="half" idx="10"/>
          </p:nvPr>
        </p:nvSpPr>
        <p:spPr/>
        <p:txBody>
          <a:bodyPr/>
          <a:lstStyle/>
          <a:p>
            <a:fld id="{C311864F-6104-4B53-9879-C6ECE1492DDF}" type="datetime1">
              <a:rPr lang="en-US" smtClean="0"/>
              <a:t>8/26/2023</a:t>
            </a:fld>
            <a:endParaRPr lang="en-US"/>
          </a:p>
        </p:txBody>
      </p:sp>
      <p:sp>
        <p:nvSpPr>
          <p:cNvPr id="5" name="Footer Placeholder 4">
            <a:extLst>
              <a:ext uri="{FF2B5EF4-FFF2-40B4-BE49-F238E27FC236}">
                <a16:creationId xmlns:a16="http://schemas.microsoft.com/office/drawing/2014/main" id="{EEB08A80-3BB2-6B27-DDE8-D639252B9370}"/>
              </a:ext>
            </a:extLst>
          </p:cNvPr>
          <p:cNvSpPr>
            <a:spLocks noGrp="1"/>
          </p:cNvSpPr>
          <p:nvPr>
            <p:ph type="ftr" sz="quarter" idx="11"/>
          </p:nvPr>
        </p:nvSpPr>
        <p:spPr/>
        <p:txBody>
          <a:bodyPr/>
          <a:lstStyle/>
          <a:p>
            <a:r>
              <a:rPr lang="en-US"/>
              <a:t>D &amp; D - Lec 3 - Fall 2023</a:t>
            </a:r>
          </a:p>
        </p:txBody>
      </p:sp>
      <p:sp>
        <p:nvSpPr>
          <p:cNvPr id="8" name="Slide Number Placeholder 7">
            <a:extLst>
              <a:ext uri="{FF2B5EF4-FFF2-40B4-BE49-F238E27FC236}">
                <a16:creationId xmlns:a16="http://schemas.microsoft.com/office/drawing/2014/main" id="{E627DA9D-F0F7-DDCC-B703-4F95C8E30F97}"/>
              </a:ext>
            </a:extLst>
          </p:cNvPr>
          <p:cNvSpPr>
            <a:spLocks noGrp="1"/>
          </p:cNvSpPr>
          <p:nvPr>
            <p:ph type="sldNum" sz="quarter" idx="12"/>
          </p:nvPr>
        </p:nvSpPr>
        <p:spPr/>
        <p:txBody>
          <a:bodyPr/>
          <a:lstStyle/>
          <a:p>
            <a:fld id="{DC3BB032-4020-48F4-953B-341806DC4A2B}" type="slidenum">
              <a:rPr lang="en-US" smtClean="0"/>
              <a:t>17</a:t>
            </a:fld>
            <a:endParaRPr lang="en-US"/>
          </a:p>
        </p:txBody>
      </p:sp>
      <p:graphicFrame>
        <p:nvGraphicFramePr>
          <p:cNvPr id="11" name="Object 10">
            <a:extLst>
              <a:ext uri="{FF2B5EF4-FFF2-40B4-BE49-F238E27FC236}">
                <a16:creationId xmlns:a16="http://schemas.microsoft.com/office/drawing/2014/main" id="{A58E866F-8DB0-1513-16BD-FBA0037D1468}"/>
              </a:ext>
            </a:extLst>
          </p:cNvPr>
          <p:cNvGraphicFramePr>
            <a:graphicFrameLocks noChangeAspect="1"/>
          </p:cNvGraphicFramePr>
          <p:nvPr/>
        </p:nvGraphicFramePr>
        <p:xfrm>
          <a:off x="1182042" y="1247708"/>
          <a:ext cx="1687513" cy="1185862"/>
        </p:xfrm>
        <a:graphic>
          <a:graphicData uri="http://schemas.openxmlformats.org/presentationml/2006/ole">
            <mc:AlternateContent xmlns:mc="http://schemas.openxmlformats.org/markup-compatibility/2006">
              <mc:Choice xmlns:v="urn:schemas-microsoft-com:vml" Requires="v">
                <p:oleObj name="MDLDrawObject Class" r:id="rId4" imgW="1189608" imgH="837149" progId="MDLDrawOLE.MDLDrawObject.1">
                  <p:embed/>
                </p:oleObj>
              </mc:Choice>
              <mc:Fallback>
                <p:oleObj name="MDLDrawObject Class" r:id="rId4" imgW="1189608" imgH="837149" progId="MDLDrawOLE.MDLDrawObject.1">
                  <p:embed/>
                  <p:pic>
                    <p:nvPicPr>
                      <p:cNvPr id="11" name="Object 10">
                        <a:extLst>
                          <a:ext uri="{FF2B5EF4-FFF2-40B4-BE49-F238E27FC236}">
                            <a16:creationId xmlns:a16="http://schemas.microsoft.com/office/drawing/2014/main" id="{A58E866F-8DB0-1513-16BD-FBA0037D1468}"/>
                          </a:ext>
                        </a:extLst>
                      </p:cNvPr>
                      <p:cNvPicPr>
                        <a:picLocks noChangeAspect="1" noChangeArrowheads="1"/>
                      </p:cNvPicPr>
                      <p:nvPr/>
                    </p:nvPicPr>
                    <p:blipFill>
                      <a:blip r:embed="rId5"/>
                      <a:srcRect/>
                      <a:stretch>
                        <a:fillRect/>
                      </a:stretch>
                    </p:blipFill>
                    <p:spPr bwMode="auto">
                      <a:xfrm>
                        <a:off x="1182042" y="1247708"/>
                        <a:ext cx="1687513" cy="1185862"/>
                      </a:xfrm>
                      <a:prstGeom prst="rect">
                        <a:avLst/>
                      </a:prstGeom>
                      <a:noFill/>
                    </p:spPr>
                  </p:pic>
                </p:oleObj>
              </mc:Fallback>
            </mc:AlternateContent>
          </a:graphicData>
        </a:graphic>
      </p:graphicFrame>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449E0A47-B861-13D4-2741-41C123567AC0}"/>
                  </a:ext>
                </a:extLst>
              </p14:cNvPr>
              <p14:cNvContentPartPr/>
              <p14:nvPr/>
            </p14:nvContentPartPr>
            <p14:xfrm>
              <a:off x="1492975" y="956575"/>
              <a:ext cx="1130040" cy="565920"/>
            </p14:xfrm>
          </p:contentPart>
        </mc:Choice>
        <mc:Fallback>
          <p:pic>
            <p:nvPicPr>
              <p:cNvPr id="4" name="Ink 3">
                <a:extLst>
                  <a:ext uri="{FF2B5EF4-FFF2-40B4-BE49-F238E27FC236}">
                    <a16:creationId xmlns:a16="http://schemas.microsoft.com/office/drawing/2014/main" id="{449E0A47-B861-13D4-2741-41C123567AC0}"/>
                  </a:ext>
                </a:extLst>
              </p:cNvPr>
              <p:cNvPicPr/>
              <p:nvPr/>
            </p:nvPicPr>
            <p:blipFill>
              <a:blip r:embed="rId7"/>
              <a:stretch>
                <a:fillRect/>
              </a:stretch>
            </p:blipFill>
            <p:spPr>
              <a:xfrm>
                <a:off x="1483975" y="947575"/>
                <a:ext cx="1147680" cy="5835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Ink 6">
                <a:extLst>
                  <a:ext uri="{FF2B5EF4-FFF2-40B4-BE49-F238E27FC236}">
                    <a16:creationId xmlns:a16="http://schemas.microsoft.com/office/drawing/2014/main" id="{F4CAD6E0-17F4-0168-B3CB-227750E3CC71}"/>
                  </a:ext>
                </a:extLst>
              </p14:cNvPr>
              <p14:cNvContentPartPr/>
              <p14:nvPr/>
            </p14:nvContentPartPr>
            <p14:xfrm>
              <a:off x="2947015" y="5135815"/>
              <a:ext cx="19080" cy="48240"/>
            </p14:xfrm>
          </p:contentPart>
        </mc:Choice>
        <mc:Fallback>
          <p:pic>
            <p:nvPicPr>
              <p:cNvPr id="7" name="Ink 6">
                <a:extLst>
                  <a:ext uri="{FF2B5EF4-FFF2-40B4-BE49-F238E27FC236}">
                    <a16:creationId xmlns:a16="http://schemas.microsoft.com/office/drawing/2014/main" id="{F4CAD6E0-17F4-0168-B3CB-227750E3CC71}"/>
                  </a:ext>
                </a:extLst>
              </p:cNvPr>
              <p:cNvPicPr/>
              <p:nvPr/>
            </p:nvPicPr>
            <p:blipFill>
              <a:blip r:embed="rId9"/>
              <a:stretch>
                <a:fillRect/>
              </a:stretch>
            </p:blipFill>
            <p:spPr>
              <a:xfrm>
                <a:off x="2938375" y="5127175"/>
                <a:ext cx="36720" cy="658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9" name="Ink 8">
                <a:extLst>
                  <a:ext uri="{FF2B5EF4-FFF2-40B4-BE49-F238E27FC236}">
                    <a16:creationId xmlns:a16="http://schemas.microsoft.com/office/drawing/2014/main" id="{135233CA-2B6F-09BD-FAD9-95EEADA83C9A}"/>
                  </a:ext>
                </a:extLst>
              </p14:cNvPr>
              <p14:cNvContentPartPr/>
              <p14:nvPr/>
            </p14:nvContentPartPr>
            <p14:xfrm>
              <a:off x="3195775" y="5145895"/>
              <a:ext cx="11520" cy="58680"/>
            </p14:xfrm>
          </p:contentPart>
        </mc:Choice>
        <mc:Fallback>
          <p:pic>
            <p:nvPicPr>
              <p:cNvPr id="9" name="Ink 8">
                <a:extLst>
                  <a:ext uri="{FF2B5EF4-FFF2-40B4-BE49-F238E27FC236}">
                    <a16:creationId xmlns:a16="http://schemas.microsoft.com/office/drawing/2014/main" id="{135233CA-2B6F-09BD-FAD9-95EEADA83C9A}"/>
                  </a:ext>
                </a:extLst>
              </p:cNvPr>
              <p:cNvPicPr/>
              <p:nvPr/>
            </p:nvPicPr>
            <p:blipFill>
              <a:blip r:embed="rId11"/>
              <a:stretch>
                <a:fillRect/>
              </a:stretch>
            </p:blipFill>
            <p:spPr>
              <a:xfrm>
                <a:off x="3187135" y="5136895"/>
                <a:ext cx="29160" cy="763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0" name="Ink 9">
                <a:extLst>
                  <a:ext uri="{FF2B5EF4-FFF2-40B4-BE49-F238E27FC236}">
                    <a16:creationId xmlns:a16="http://schemas.microsoft.com/office/drawing/2014/main" id="{A45B87FE-A772-CC57-1024-7F595D8A3FA2}"/>
                  </a:ext>
                </a:extLst>
              </p14:cNvPr>
              <p14:cNvContentPartPr/>
              <p14:nvPr/>
            </p14:nvContentPartPr>
            <p14:xfrm>
              <a:off x="3420055" y="5105575"/>
              <a:ext cx="13320" cy="97560"/>
            </p14:xfrm>
          </p:contentPart>
        </mc:Choice>
        <mc:Fallback>
          <p:pic>
            <p:nvPicPr>
              <p:cNvPr id="10" name="Ink 9">
                <a:extLst>
                  <a:ext uri="{FF2B5EF4-FFF2-40B4-BE49-F238E27FC236}">
                    <a16:creationId xmlns:a16="http://schemas.microsoft.com/office/drawing/2014/main" id="{A45B87FE-A772-CC57-1024-7F595D8A3FA2}"/>
                  </a:ext>
                </a:extLst>
              </p:cNvPr>
              <p:cNvPicPr/>
              <p:nvPr/>
            </p:nvPicPr>
            <p:blipFill>
              <a:blip r:embed="rId13"/>
              <a:stretch>
                <a:fillRect/>
              </a:stretch>
            </p:blipFill>
            <p:spPr>
              <a:xfrm>
                <a:off x="3411415" y="5096935"/>
                <a:ext cx="30960" cy="1152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6" name="Ink 15">
                <a:extLst>
                  <a:ext uri="{FF2B5EF4-FFF2-40B4-BE49-F238E27FC236}">
                    <a16:creationId xmlns:a16="http://schemas.microsoft.com/office/drawing/2014/main" id="{00555725-B081-4C14-A2FA-60EC6836488E}"/>
                  </a:ext>
                </a:extLst>
              </p14:cNvPr>
              <p14:cNvContentPartPr/>
              <p14:nvPr/>
            </p14:nvContentPartPr>
            <p14:xfrm>
              <a:off x="3568735" y="5131855"/>
              <a:ext cx="34200" cy="55800"/>
            </p14:xfrm>
          </p:contentPart>
        </mc:Choice>
        <mc:Fallback>
          <p:pic>
            <p:nvPicPr>
              <p:cNvPr id="16" name="Ink 15">
                <a:extLst>
                  <a:ext uri="{FF2B5EF4-FFF2-40B4-BE49-F238E27FC236}">
                    <a16:creationId xmlns:a16="http://schemas.microsoft.com/office/drawing/2014/main" id="{00555725-B081-4C14-A2FA-60EC6836488E}"/>
                  </a:ext>
                </a:extLst>
              </p:cNvPr>
              <p:cNvPicPr/>
              <p:nvPr/>
            </p:nvPicPr>
            <p:blipFill>
              <a:blip r:embed="rId15"/>
              <a:stretch>
                <a:fillRect/>
              </a:stretch>
            </p:blipFill>
            <p:spPr>
              <a:xfrm>
                <a:off x="3559735" y="5123215"/>
                <a:ext cx="51840" cy="73440"/>
              </a:xfrm>
              <a:prstGeom prst="rect">
                <a:avLst/>
              </a:prstGeom>
            </p:spPr>
          </p:pic>
        </mc:Fallback>
      </mc:AlternateContent>
      <p:grpSp>
        <p:nvGrpSpPr>
          <p:cNvPr id="30" name="Group 29">
            <a:extLst>
              <a:ext uri="{FF2B5EF4-FFF2-40B4-BE49-F238E27FC236}">
                <a16:creationId xmlns:a16="http://schemas.microsoft.com/office/drawing/2014/main" id="{94C60B0E-9602-63CC-0825-02EAF6B4D33D}"/>
              </a:ext>
            </a:extLst>
          </p:cNvPr>
          <p:cNvGrpSpPr/>
          <p:nvPr/>
        </p:nvGrpSpPr>
        <p:grpSpPr>
          <a:xfrm>
            <a:off x="3277855" y="5620015"/>
            <a:ext cx="653400" cy="608760"/>
            <a:chOff x="3277855" y="5620015"/>
            <a:chExt cx="653400" cy="608760"/>
          </a:xfrm>
        </p:grpSpPr>
        <mc:AlternateContent xmlns:mc="http://schemas.openxmlformats.org/markup-compatibility/2006">
          <mc:Choice xmlns:p14="http://schemas.microsoft.com/office/powerpoint/2010/main" Requires="p14">
            <p:contentPart p14:bwMode="auto" r:id="rId16">
              <p14:nvContentPartPr>
                <p14:cNvPr id="17" name="Ink 16">
                  <a:extLst>
                    <a:ext uri="{FF2B5EF4-FFF2-40B4-BE49-F238E27FC236}">
                      <a16:creationId xmlns:a16="http://schemas.microsoft.com/office/drawing/2014/main" id="{EA7DFDCB-D847-7F30-3844-F1FCA7E137EC}"/>
                    </a:ext>
                  </a:extLst>
                </p14:cNvPr>
                <p14:cNvContentPartPr/>
                <p14:nvPr/>
              </p14:nvContentPartPr>
              <p14:xfrm>
                <a:off x="3277855" y="5977495"/>
                <a:ext cx="154800" cy="251280"/>
              </p14:xfrm>
            </p:contentPart>
          </mc:Choice>
          <mc:Fallback>
            <p:pic>
              <p:nvPicPr>
                <p:cNvPr id="17" name="Ink 16">
                  <a:extLst>
                    <a:ext uri="{FF2B5EF4-FFF2-40B4-BE49-F238E27FC236}">
                      <a16:creationId xmlns:a16="http://schemas.microsoft.com/office/drawing/2014/main" id="{EA7DFDCB-D847-7F30-3844-F1FCA7E137EC}"/>
                    </a:ext>
                  </a:extLst>
                </p:cNvPr>
                <p:cNvPicPr/>
                <p:nvPr/>
              </p:nvPicPr>
              <p:blipFill>
                <a:blip r:embed="rId17"/>
                <a:stretch>
                  <a:fillRect/>
                </a:stretch>
              </p:blipFill>
              <p:spPr>
                <a:xfrm>
                  <a:off x="3268855" y="5968495"/>
                  <a:ext cx="172440" cy="2689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8" name="Ink 17">
                  <a:extLst>
                    <a:ext uri="{FF2B5EF4-FFF2-40B4-BE49-F238E27FC236}">
                      <a16:creationId xmlns:a16="http://schemas.microsoft.com/office/drawing/2014/main" id="{567A53E1-E1B5-27A5-B59F-AA9B2E9E5799}"/>
                    </a:ext>
                  </a:extLst>
                </p14:cNvPr>
                <p14:cNvContentPartPr/>
                <p14:nvPr/>
              </p14:nvContentPartPr>
              <p14:xfrm>
                <a:off x="3403855" y="5920255"/>
                <a:ext cx="138240" cy="172800"/>
              </p14:xfrm>
            </p:contentPart>
          </mc:Choice>
          <mc:Fallback>
            <p:pic>
              <p:nvPicPr>
                <p:cNvPr id="18" name="Ink 17">
                  <a:extLst>
                    <a:ext uri="{FF2B5EF4-FFF2-40B4-BE49-F238E27FC236}">
                      <a16:creationId xmlns:a16="http://schemas.microsoft.com/office/drawing/2014/main" id="{567A53E1-E1B5-27A5-B59F-AA9B2E9E5799}"/>
                    </a:ext>
                  </a:extLst>
                </p:cNvPr>
                <p:cNvPicPr/>
                <p:nvPr/>
              </p:nvPicPr>
              <p:blipFill>
                <a:blip r:embed="rId19"/>
                <a:stretch>
                  <a:fillRect/>
                </a:stretch>
              </p:blipFill>
              <p:spPr>
                <a:xfrm>
                  <a:off x="3395215" y="5911615"/>
                  <a:ext cx="155880" cy="1904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9" name="Ink 18">
                  <a:extLst>
                    <a:ext uri="{FF2B5EF4-FFF2-40B4-BE49-F238E27FC236}">
                      <a16:creationId xmlns:a16="http://schemas.microsoft.com/office/drawing/2014/main" id="{906ACB78-A402-110B-D9B8-BABEE59D5407}"/>
                    </a:ext>
                  </a:extLst>
                </p14:cNvPr>
                <p14:cNvContentPartPr/>
                <p14:nvPr/>
              </p14:nvContentPartPr>
              <p14:xfrm>
                <a:off x="3528055" y="5860135"/>
                <a:ext cx="72000" cy="89640"/>
              </p14:xfrm>
            </p:contentPart>
          </mc:Choice>
          <mc:Fallback>
            <p:pic>
              <p:nvPicPr>
                <p:cNvPr id="19" name="Ink 18">
                  <a:extLst>
                    <a:ext uri="{FF2B5EF4-FFF2-40B4-BE49-F238E27FC236}">
                      <a16:creationId xmlns:a16="http://schemas.microsoft.com/office/drawing/2014/main" id="{906ACB78-A402-110B-D9B8-BABEE59D5407}"/>
                    </a:ext>
                  </a:extLst>
                </p:cNvPr>
                <p:cNvPicPr/>
                <p:nvPr/>
              </p:nvPicPr>
              <p:blipFill>
                <a:blip r:embed="rId21"/>
                <a:stretch>
                  <a:fillRect/>
                </a:stretch>
              </p:blipFill>
              <p:spPr>
                <a:xfrm>
                  <a:off x="3519055" y="5851135"/>
                  <a:ext cx="89640" cy="1072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0" name="Ink 19">
                  <a:extLst>
                    <a:ext uri="{FF2B5EF4-FFF2-40B4-BE49-F238E27FC236}">
                      <a16:creationId xmlns:a16="http://schemas.microsoft.com/office/drawing/2014/main" id="{864110BA-1F64-EE57-AE7B-9F769953FCF1}"/>
                    </a:ext>
                  </a:extLst>
                </p14:cNvPr>
                <p14:cNvContentPartPr/>
                <p14:nvPr/>
              </p14:nvContentPartPr>
              <p14:xfrm>
                <a:off x="3481975" y="5828455"/>
                <a:ext cx="138240" cy="158760"/>
              </p14:xfrm>
            </p:contentPart>
          </mc:Choice>
          <mc:Fallback>
            <p:pic>
              <p:nvPicPr>
                <p:cNvPr id="20" name="Ink 19">
                  <a:extLst>
                    <a:ext uri="{FF2B5EF4-FFF2-40B4-BE49-F238E27FC236}">
                      <a16:creationId xmlns:a16="http://schemas.microsoft.com/office/drawing/2014/main" id="{864110BA-1F64-EE57-AE7B-9F769953FCF1}"/>
                    </a:ext>
                  </a:extLst>
                </p:cNvPr>
                <p:cNvPicPr/>
                <p:nvPr/>
              </p:nvPicPr>
              <p:blipFill>
                <a:blip r:embed="rId23"/>
                <a:stretch>
                  <a:fillRect/>
                </a:stretch>
              </p:blipFill>
              <p:spPr>
                <a:xfrm>
                  <a:off x="3472975" y="5819455"/>
                  <a:ext cx="15588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1" name="Ink 20">
                  <a:extLst>
                    <a:ext uri="{FF2B5EF4-FFF2-40B4-BE49-F238E27FC236}">
                      <a16:creationId xmlns:a16="http://schemas.microsoft.com/office/drawing/2014/main" id="{977C85D9-92FF-A6D0-0202-2E2B725E0229}"/>
                    </a:ext>
                  </a:extLst>
                </p14:cNvPr>
                <p14:cNvContentPartPr/>
                <p14:nvPr/>
              </p14:nvContentPartPr>
              <p14:xfrm>
                <a:off x="3620935" y="5620015"/>
                <a:ext cx="294840" cy="277200"/>
              </p14:xfrm>
            </p:contentPart>
          </mc:Choice>
          <mc:Fallback>
            <p:pic>
              <p:nvPicPr>
                <p:cNvPr id="21" name="Ink 20">
                  <a:extLst>
                    <a:ext uri="{FF2B5EF4-FFF2-40B4-BE49-F238E27FC236}">
                      <a16:creationId xmlns:a16="http://schemas.microsoft.com/office/drawing/2014/main" id="{977C85D9-92FF-A6D0-0202-2E2B725E0229}"/>
                    </a:ext>
                  </a:extLst>
                </p:cNvPr>
                <p:cNvPicPr/>
                <p:nvPr/>
              </p:nvPicPr>
              <p:blipFill>
                <a:blip r:embed="rId25"/>
                <a:stretch>
                  <a:fillRect/>
                </a:stretch>
              </p:blipFill>
              <p:spPr>
                <a:xfrm>
                  <a:off x="3612295" y="5611015"/>
                  <a:ext cx="312480" cy="2948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2" name="Ink 21">
                  <a:extLst>
                    <a:ext uri="{FF2B5EF4-FFF2-40B4-BE49-F238E27FC236}">
                      <a16:creationId xmlns:a16="http://schemas.microsoft.com/office/drawing/2014/main" id="{A54D446A-C805-53BB-2428-02103105C680}"/>
                    </a:ext>
                  </a:extLst>
                </p14:cNvPr>
                <p14:cNvContentPartPr/>
                <p14:nvPr/>
              </p14:nvContentPartPr>
              <p14:xfrm>
                <a:off x="3838375" y="5639095"/>
                <a:ext cx="92880" cy="88920"/>
              </p14:xfrm>
            </p:contentPart>
          </mc:Choice>
          <mc:Fallback>
            <p:pic>
              <p:nvPicPr>
                <p:cNvPr id="22" name="Ink 21">
                  <a:extLst>
                    <a:ext uri="{FF2B5EF4-FFF2-40B4-BE49-F238E27FC236}">
                      <a16:creationId xmlns:a16="http://schemas.microsoft.com/office/drawing/2014/main" id="{A54D446A-C805-53BB-2428-02103105C680}"/>
                    </a:ext>
                  </a:extLst>
                </p:cNvPr>
                <p:cNvPicPr/>
                <p:nvPr/>
              </p:nvPicPr>
              <p:blipFill>
                <a:blip r:embed="rId27"/>
                <a:stretch>
                  <a:fillRect/>
                </a:stretch>
              </p:blipFill>
              <p:spPr>
                <a:xfrm>
                  <a:off x="3829375" y="5630455"/>
                  <a:ext cx="110520" cy="106560"/>
                </a:xfrm>
                <a:prstGeom prst="rect">
                  <a:avLst/>
                </a:prstGeom>
              </p:spPr>
            </p:pic>
          </mc:Fallback>
        </mc:AlternateContent>
      </p:grpSp>
      <p:grpSp>
        <p:nvGrpSpPr>
          <p:cNvPr id="29" name="Group 28">
            <a:extLst>
              <a:ext uri="{FF2B5EF4-FFF2-40B4-BE49-F238E27FC236}">
                <a16:creationId xmlns:a16="http://schemas.microsoft.com/office/drawing/2014/main" id="{AE65D23E-68A5-E66B-5CE8-A3FEF65A7AB4}"/>
              </a:ext>
            </a:extLst>
          </p:cNvPr>
          <p:cNvGrpSpPr/>
          <p:nvPr/>
        </p:nvGrpSpPr>
        <p:grpSpPr>
          <a:xfrm>
            <a:off x="9697375" y="985015"/>
            <a:ext cx="807120" cy="537120"/>
            <a:chOff x="9697375" y="985015"/>
            <a:chExt cx="807120" cy="537120"/>
          </a:xfrm>
        </p:grpSpPr>
        <mc:AlternateContent xmlns:mc="http://schemas.openxmlformats.org/markup-compatibility/2006">
          <mc:Choice xmlns:p14="http://schemas.microsoft.com/office/powerpoint/2010/main" Requires="p14">
            <p:contentPart p14:bwMode="auto" r:id="rId28">
              <p14:nvContentPartPr>
                <p14:cNvPr id="23" name="Ink 22">
                  <a:extLst>
                    <a:ext uri="{FF2B5EF4-FFF2-40B4-BE49-F238E27FC236}">
                      <a16:creationId xmlns:a16="http://schemas.microsoft.com/office/drawing/2014/main" id="{BA01D213-BCC5-BBA4-2D3A-473F74FCACFE}"/>
                    </a:ext>
                  </a:extLst>
                </p14:cNvPr>
                <p14:cNvContentPartPr/>
                <p14:nvPr/>
              </p14:nvContentPartPr>
              <p14:xfrm>
                <a:off x="9697375" y="1391095"/>
                <a:ext cx="80280" cy="131040"/>
              </p14:xfrm>
            </p:contentPart>
          </mc:Choice>
          <mc:Fallback>
            <p:pic>
              <p:nvPicPr>
                <p:cNvPr id="23" name="Ink 22">
                  <a:extLst>
                    <a:ext uri="{FF2B5EF4-FFF2-40B4-BE49-F238E27FC236}">
                      <a16:creationId xmlns:a16="http://schemas.microsoft.com/office/drawing/2014/main" id="{BA01D213-BCC5-BBA4-2D3A-473F74FCACFE}"/>
                    </a:ext>
                  </a:extLst>
                </p:cNvPr>
                <p:cNvPicPr/>
                <p:nvPr/>
              </p:nvPicPr>
              <p:blipFill>
                <a:blip r:embed="rId29"/>
                <a:stretch>
                  <a:fillRect/>
                </a:stretch>
              </p:blipFill>
              <p:spPr>
                <a:xfrm>
                  <a:off x="9688735" y="1382455"/>
                  <a:ext cx="9792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4" name="Ink 23">
                  <a:extLst>
                    <a:ext uri="{FF2B5EF4-FFF2-40B4-BE49-F238E27FC236}">
                      <a16:creationId xmlns:a16="http://schemas.microsoft.com/office/drawing/2014/main" id="{77D43DB0-B1CD-F087-65F1-11D8C0E281EA}"/>
                    </a:ext>
                  </a:extLst>
                </p14:cNvPr>
                <p14:cNvContentPartPr/>
                <p14:nvPr/>
              </p14:nvContentPartPr>
              <p14:xfrm>
                <a:off x="9826255" y="1345015"/>
                <a:ext cx="60480" cy="115560"/>
              </p14:xfrm>
            </p:contentPart>
          </mc:Choice>
          <mc:Fallback>
            <p:pic>
              <p:nvPicPr>
                <p:cNvPr id="24" name="Ink 23">
                  <a:extLst>
                    <a:ext uri="{FF2B5EF4-FFF2-40B4-BE49-F238E27FC236}">
                      <a16:creationId xmlns:a16="http://schemas.microsoft.com/office/drawing/2014/main" id="{77D43DB0-B1CD-F087-65F1-11D8C0E281EA}"/>
                    </a:ext>
                  </a:extLst>
                </p:cNvPr>
                <p:cNvPicPr/>
                <p:nvPr/>
              </p:nvPicPr>
              <p:blipFill>
                <a:blip r:embed="rId31"/>
                <a:stretch>
                  <a:fillRect/>
                </a:stretch>
              </p:blipFill>
              <p:spPr>
                <a:xfrm>
                  <a:off x="9817615" y="1336015"/>
                  <a:ext cx="7812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5" name="Ink 24">
                  <a:extLst>
                    <a:ext uri="{FF2B5EF4-FFF2-40B4-BE49-F238E27FC236}">
                      <a16:creationId xmlns:a16="http://schemas.microsoft.com/office/drawing/2014/main" id="{94511414-F564-0CB2-63DB-09ED73240DFD}"/>
                    </a:ext>
                  </a:extLst>
                </p14:cNvPr>
                <p14:cNvContentPartPr/>
                <p14:nvPr/>
              </p14:nvContentPartPr>
              <p14:xfrm>
                <a:off x="9983215" y="1235215"/>
                <a:ext cx="51120" cy="108000"/>
              </p14:xfrm>
            </p:contentPart>
          </mc:Choice>
          <mc:Fallback>
            <p:pic>
              <p:nvPicPr>
                <p:cNvPr id="25" name="Ink 24">
                  <a:extLst>
                    <a:ext uri="{FF2B5EF4-FFF2-40B4-BE49-F238E27FC236}">
                      <a16:creationId xmlns:a16="http://schemas.microsoft.com/office/drawing/2014/main" id="{94511414-F564-0CB2-63DB-09ED73240DFD}"/>
                    </a:ext>
                  </a:extLst>
                </p:cNvPr>
                <p:cNvPicPr/>
                <p:nvPr/>
              </p:nvPicPr>
              <p:blipFill>
                <a:blip r:embed="rId33"/>
                <a:stretch>
                  <a:fillRect/>
                </a:stretch>
              </p:blipFill>
              <p:spPr>
                <a:xfrm>
                  <a:off x="9974215" y="1226215"/>
                  <a:ext cx="68760" cy="12564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6" name="Ink 25">
                  <a:extLst>
                    <a:ext uri="{FF2B5EF4-FFF2-40B4-BE49-F238E27FC236}">
                      <a16:creationId xmlns:a16="http://schemas.microsoft.com/office/drawing/2014/main" id="{DCF52C25-5DA0-DD2F-3567-1D6E00354BA3}"/>
                    </a:ext>
                  </a:extLst>
                </p14:cNvPr>
                <p14:cNvContentPartPr/>
                <p14:nvPr/>
              </p14:nvContentPartPr>
              <p14:xfrm>
                <a:off x="9916255" y="1217575"/>
                <a:ext cx="168480" cy="113400"/>
              </p14:xfrm>
            </p:contentPart>
          </mc:Choice>
          <mc:Fallback>
            <p:pic>
              <p:nvPicPr>
                <p:cNvPr id="26" name="Ink 25">
                  <a:extLst>
                    <a:ext uri="{FF2B5EF4-FFF2-40B4-BE49-F238E27FC236}">
                      <a16:creationId xmlns:a16="http://schemas.microsoft.com/office/drawing/2014/main" id="{DCF52C25-5DA0-DD2F-3567-1D6E00354BA3}"/>
                    </a:ext>
                  </a:extLst>
                </p:cNvPr>
                <p:cNvPicPr/>
                <p:nvPr/>
              </p:nvPicPr>
              <p:blipFill>
                <a:blip r:embed="rId35"/>
                <a:stretch>
                  <a:fillRect/>
                </a:stretch>
              </p:blipFill>
              <p:spPr>
                <a:xfrm>
                  <a:off x="9907255" y="1208575"/>
                  <a:ext cx="18612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7" name="Ink 26">
                  <a:extLst>
                    <a:ext uri="{FF2B5EF4-FFF2-40B4-BE49-F238E27FC236}">
                      <a16:creationId xmlns:a16="http://schemas.microsoft.com/office/drawing/2014/main" id="{6C266E62-A808-A1BA-C126-282853156D90}"/>
                    </a:ext>
                  </a:extLst>
                </p14:cNvPr>
                <p14:cNvContentPartPr/>
                <p14:nvPr/>
              </p14:nvContentPartPr>
              <p14:xfrm>
                <a:off x="10101295" y="985015"/>
                <a:ext cx="279360" cy="293040"/>
              </p14:xfrm>
            </p:contentPart>
          </mc:Choice>
          <mc:Fallback>
            <p:pic>
              <p:nvPicPr>
                <p:cNvPr id="27" name="Ink 26">
                  <a:extLst>
                    <a:ext uri="{FF2B5EF4-FFF2-40B4-BE49-F238E27FC236}">
                      <a16:creationId xmlns:a16="http://schemas.microsoft.com/office/drawing/2014/main" id="{6C266E62-A808-A1BA-C126-282853156D90}"/>
                    </a:ext>
                  </a:extLst>
                </p:cNvPr>
                <p:cNvPicPr/>
                <p:nvPr/>
              </p:nvPicPr>
              <p:blipFill>
                <a:blip r:embed="rId37"/>
                <a:stretch>
                  <a:fillRect/>
                </a:stretch>
              </p:blipFill>
              <p:spPr>
                <a:xfrm>
                  <a:off x="10092655" y="976015"/>
                  <a:ext cx="297000" cy="3106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8" name="Ink 27">
                  <a:extLst>
                    <a:ext uri="{FF2B5EF4-FFF2-40B4-BE49-F238E27FC236}">
                      <a16:creationId xmlns:a16="http://schemas.microsoft.com/office/drawing/2014/main" id="{923665FE-3713-3463-01DC-1A33D60E09A2}"/>
                    </a:ext>
                  </a:extLst>
                </p14:cNvPr>
                <p14:cNvContentPartPr/>
                <p14:nvPr/>
              </p14:nvContentPartPr>
              <p14:xfrm>
                <a:off x="10305055" y="1042255"/>
                <a:ext cx="199440" cy="74160"/>
              </p14:xfrm>
            </p:contentPart>
          </mc:Choice>
          <mc:Fallback>
            <p:pic>
              <p:nvPicPr>
                <p:cNvPr id="28" name="Ink 27">
                  <a:extLst>
                    <a:ext uri="{FF2B5EF4-FFF2-40B4-BE49-F238E27FC236}">
                      <a16:creationId xmlns:a16="http://schemas.microsoft.com/office/drawing/2014/main" id="{923665FE-3713-3463-01DC-1A33D60E09A2}"/>
                    </a:ext>
                  </a:extLst>
                </p:cNvPr>
                <p:cNvPicPr/>
                <p:nvPr/>
              </p:nvPicPr>
              <p:blipFill>
                <a:blip r:embed="rId39"/>
                <a:stretch>
                  <a:fillRect/>
                </a:stretch>
              </p:blipFill>
              <p:spPr>
                <a:xfrm>
                  <a:off x="10296415" y="1033615"/>
                  <a:ext cx="217080" cy="91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0">
            <p14:nvContentPartPr>
              <p14:cNvPr id="31" name="Ink 30">
                <a:extLst>
                  <a:ext uri="{FF2B5EF4-FFF2-40B4-BE49-F238E27FC236}">
                    <a16:creationId xmlns:a16="http://schemas.microsoft.com/office/drawing/2014/main" id="{DF0B1526-B2DA-AFC4-5609-1C6A94631541}"/>
                  </a:ext>
                </a:extLst>
              </p14:cNvPr>
              <p14:cNvContentPartPr/>
              <p14:nvPr/>
            </p14:nvContentPartPr>
            <p14:xfrm>
              <a:off x="10477495" y="2491975"/>
              <a:ext cx="25920" cy="40680"/>
            </p14:xfrm>
          </p:contentPart>
        </mc:Choice>
        <mc:Fallback>
          <p:pic>
            <p:nvPicPr>
              <p:cNvPr id="31" name="Ink 30">
                <a:extLst>
                  <a:ext uri="{FF2B5EF4-FFF2-40B4-BE49-F238E27FC236}">
                    <a16:creationId xmlns:a16="http://schemas.microsoft.com/office/drawing/2014/main" id="{DF0B1526-B2DA-AFC4-5609-1C6A94631541}"/>
                  </a:ext>
                </a:extLst>
              </p:cNvPr>
              <p:cNvPicPr/>
              <p:nvPr/>
            </p:nvPicPr>
            <p:blipFill>
              <a:blip r:embed="rId41"/>
              <a:stretch>
                <a:fillRect/>
              </a:stretch>
            </p:blipFill>
            <p:spPr>
              <a:xfrm>
                <a:off x="10468855" y="2483335"/>
                <a:ext cx="43560" cy="58320"/>
              </a:xfrm>
              <a:prstGeom prst="rect">
                <a:avLst/>
              </a:prstGeom>
            </p:spPr>
          </p:pic>
        </mc:Fallback>
      </mc:AlternateContent>
    </p:spTree>
    <p:extLst>
      <p:ext uri="{BB962C8B-B14F-4D97-AF65-F5344CB8AC3E}">
        <p14:creationId xmlns:p14="http://schemas.microsoft.com/office/powerpoint/2010/main" val="2850337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81400" y="95260"/>
            <a:ext cx="5734050" cy="311150"/>
          </a:xfrm>
        </p:spPr>
        <p:txBody>
          <a:bodyPr>
            <a:noAutofit/>
          </a:bodyPr>
          <a:lstStyle/>
          <a:p>
            <a:r>
              <a:rPr lang="en-US" sz="2541" dirty="0"/>
              <a:t>PCR Step 1 - Thermostable Polymerases</a:t>
            </a:r>
          </a:p>
        </p:txBody>
      </p:sp>
      <p:sp>
        <p:nvSpPr>
          <p:cNvPr id="3" name="Content Placeholder 2"/>
          <p:cNvSpPr>
            <a:spLocks noGrp="1"/>
          </p:cNvSpPr>
          <p:nvPr>
            <p:ph sz="half" idx="4294967295"/>
          </p:nvPr>
        </p:nvSpPr>
        <p:spPr>
          <a:xfrm>
            <a:off x="0" y="485775"/>
            <a:ext cx="4286250" cy="3602038"/>
          </a:xfrm>
        </p:spPr>
        <p:txBody>
          <a:bodyPr>
            <a:normAutofit/>
          </a:bodyPr>
          <a:lstStyle/>
          <a:p>
            <a:pPr marL="247740" indent="-247740"/>
            <a:r>
              <a:rPr lang="en-US" sz="1800" dirty="0"/>
              <a:t>If we heat up the DNA to temperatures high enough that it denatures into single stranded form, (temperatures of between 60°C and 94°C) what will happen to our DNA polymerases?</a:t>
            </a:r>
          </a:p>
          <a:p>
            <a:pPr marL="247740" indent="-247740"/>
            <a:r>
              <a:rPr lang="en-US" sz="1800" dirty="0"/>
              <a:t>Most DNA polymerases are destroyed at this high temperature.</a:t>
            </a:r>
          </a:p>
          <a:p>
            <a:pPr marL="247740" indent="-247740"/>
            <a:r>
              <a:rPr lang="en-US" sz="1800" dirty="0"/>
              <a:t>How can we synthesize DNA is all of our DNA polymerases are destroyed?</a:t>
            </a:r>
          </a:p>
          <a:p>
            <a:pPr marL="247740" indent="-247740"/>
            <a:endParaRPr lang="en-US" sz="1800" dirty="0"/>
          </a:p>
          <a:p>
            <a:pPr marL="247740" indent="-247740"/>
            <a:r>
              <a:rPr lang="en-US" sz="1800" dirty="0">
                <a:solidFill>
                  <a:srgbClr val="FF0000"/>
                </a:solidFill>
              </a:rPr>
              <a:t>Utilize a thermostable polymerase</a:t>
            </a:r>
          </a:p>
        </p:txBody>
      </p:sp>
      <p:pic>
        <p:nvPicPr>
          <p:cNvPr id="5" name="Content Placeholder 4"/>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t="1" b="37325"/>
          <a:stretch/>
        </p:blipFill>
        <p:spPr>
          <a:xfrm>
            <a:off x="7162800" y="1071911"/>
            <a:ext cx="3297237" cy="2835275"/>
          </a:xfrm>
        </p:spPr>
      </p:pic>
      <p:sp>
        <p:nvSpPr>
          <p:cNvPr id="7" name="TextBox 6"/>
          <p:cNvSpPr txBox="1"/>
          <p:nvPr/>
        </p:nvSpPr>
        <p:spPr>
          <a:xfrm>
            <a:off x="8036987" y="2155227"/>
            <a:ext cx="1091807" cy="220958"/>
          </a:xfrm>
          <a:prstGeom prst="rect">
            <a:avLst/>
          </a:prstGeom>
          <a:solidFill>
            <a:schemeClr val="bg1"/>
          </a:solidFill>
        </p:spPr>
        <p:txBody>
          <a:bodyPr wrap="square" rtlCol="0">
            <a:spAutoFit/>
          </a:bodyPr>
          <a:lstStyle/>
          <a:p>
            <a:r>
              <a:rPr lang="en-US" sz="836" b="1" dirty="0"/>
              <a:t>DNA Polymerase</a:t>
            </a:r>
          </a:p>
        </p:txBody>
      </p:sp>
      <p:pic>
        <p:nvPicPr>
          <p:cNvPr id="9" name="Content Placeholder 11">
            <a:extLst>
              <a:ext uri="{FF2B5EF4-FFF2-40B4-BE49-F238E27FC236}">
                <a16:creationId xmlns:a16="http://schemas.microsoft.com/office/drawing/2014/main" id="{4FF5B7DF-ADAB-44A0-ABAE-8B12A1752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6063" y="4326110"/>
            <a:ext cx="1658525" cy="1179303"/>
          </a:xfrm>
          <a:prstGeom prst="rect">
            <a:avLst/>
          </a:prstGeom>
        </p:spPr>
      </p:pic>
      <p:pic>
        <p:nvPicPr>
          <p:cNvPr id="10" name="Content Placeholder 10">
            <a:extLst>
              <a:ext uri="{FF2B5EF4-FFF2-40B4-BE49-F238E27FC236}">
                <a16:creationId xmlns:a16="http://schemas.microsoft.com/office/drawing/2014/main" id="{29CA01E7-2E61-4145-B781-29568B2E14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7398" y="4277050"/>
            <a:ext cx="1433103" cy="1157505"/>
          </a:xfrm>
          <a:prstGeom prst="rect">
            <a:avLst/>
          </a:prstGeom>
        </p:spPr>
      </p:pic>
      <p:sp>
        <p:nvSpPr>
          <p:cNvPr id="11" name="Rectangle 10">
            <a:extLst>
              <a:ext uri="{FF2B5EF4-FFF2-40B4-BE49-F238E27FC236}">
                <a16:creationId xmlns:a16="http://schemas.microsoft.com/office/drawing/2014/main" id="{E7441644-8675-416D-9AC8-7B63FBEA84ED}"/>
              </a:ext>
            </a:extLst>
          </p:cNvPr>
          <p:cNvSpPr/>
          <p:nvPr/>
        </p:nvSpPr>
        <p:spPr>
          <a:xfrm>
            <a:off x="4159623" y="5715019"/>
            <a:ext cx="2436071" cy="386516"/>
          </a:xfrm>
          <a:prstGeom prst="rect">
            <a:avLst/>
          </a:prstGeom>
        </p:spPr>
        <p:txBody>
          <a:bodyPr wrap="square">
            <a:spAutoFit/>
          </a:bodyPr>
          <a:lstStyle/>
          <a:p>
            <a:r>
              <a:rPr lang="en-US" sz="956" dirty="0">
                <a:hlinkClick r:id="rId6"/>
              </a:rPr>
              <a:t>http://www.mun.ca/biology/scarr/Thermus_aquaticus.html</a:t>
            </a:r>
            <a:endParaRPr lang="en-US" sz="956" dirty="0"/>
          </a:p>
        </p:txBody>
      </p:sp>
      <p:grpSp>
        <p:nvGrpSpPr>
          <p:cNvPr id="12" name="Group 11">
            <a:extLst>
              <a:ext uri="{FF2B5EF4-FFF2-40B4-BE49-F238E27FC236}">
                <a16:creationId xmlns:a16="http://schemas.microsoft.com/office/drawing/2014/main" id="{7BF56FC1-A2AA-4F40-AF57-9D3F0FB56515}"/>
              </a:ext>
            </a:extLst>
          </p:cNvPr>
          <p:cNvGrpSpPr/>
          <p:nvPr/>
        </p:nvGrpSpPr>
        <p:grpSpPr>
          <a:xfrm>
            <a:off x="4872502" y="3543251"/>
            <a:ext cx="1263937" cy="422951"/>
            <a:chOff x="6019800" y="1524000"/>
            <a:chExt cx="1587843" cy="531340"/>
          </a:xfrm>
        </p:grpSpPr>
        <p:pic>
          <p:nvPicPr>
            <p:cNvPr id="13" name="Content Placeholder 8">
              <a:extLst>
                <a:ext uri="{FF2B5EF4-FFF2-40B4-BE49-F238E27FC236}">
                  <a16:creationId xmlns:a16="http://schemas.microsoft.com/office/drawing/2014/main" id="{2177E5A4-CEE5-46A7-94C6-FE30789EB6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996" t="5984" r="16935" b="83514"/>
            <a:stretch/>
          </p:blipFill>
          <p:spPr>
            <a:xfrm>
              <a:off x="6019800" y="1524000"/>
              <a:ext cx="1587843" cy="531340"/>
            </a:xfrm>
            <a:prstGeom prst="rect">
              <a:avLst/>
            </a:prstGeom>
          </p:spPr>
        </p:pic>
        <p:sp>
          <p:nvSpPr>
            <p:cNvPr id="14" name="Rectangle 13">
              <a:extLst>
                <a:ext uri="{FF2B5EF4-FFF2-40B4-BE49-F238E27FC236}">
                  <a16:creationId xmlns:a16="http://schemas.microsoft.com/office/drawing/2014/main" id="{DF275D38-2614-478A-B61F-07AFCC6426F9}"/>
                </a:ext>
              </a:extLst>
            </p:cNvPr>
            <p:cNvSpPr/>
            <p:nvPr/>
          </p:nvSpPr>
          <p:spPr>
            <a:xfrm>
              <a:off x="6400800" y="1981200"/>
              <a:ext cx="152400" cy="74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3"/>
            </a:p>
          </p:txBody>
        </p:sp>
      </p:grpSp>
      <p:sp>
        <p:nvSpPr>
          <p:cNvPr id="16" name="Rectangle 15">
            <a:extLst>
              <a:ext uri="{FF2B5EF4-FFF2-40B4-BE49-F238E27FC236}">
                <a16:creationId xmlns:a16="http://schemas.microsoft.com/office/drawing/2014/main" id="{603F43FE-494E-4535-977F-402CB50B0ABB}"/>
              </a:ext>
            </a:extLst>
          </p:cNvPr>
          <p:cNvSpPr/>
          <p:nvPr/>
        </p:nvSpPr>
        <p:spPr>
          <a:xfrm>
            <a:off x="4400787" y="4009313"/>
            <a:ext cx="1609736" cy="312843"/>
          </a:xfrm>
          <a:prstGeom prst="rect">
            <a:avLst/>
          </a:prstGeom>
        </p:spPr>
        <p:txBody>
          <a:bodyPr wrap="none">
            <a:spAutoFit/>
          </a:bodyPr>
          <a:lstStyle/>
          <a:p>
            <a:r>
              <a:rPr lang="en-US" sz="1433" i="1" dirty="0"/>
              <a:t>Thermus Aquaticus</a:t>
            </a:r>
          </a:p>
        </p:txBody>
      </p:sp>
      <p:sp>
        <p:nvSpPr>
          <p:cNvPr id="8" name="Date Placeholder 7">
            <a:extLst>
              <a:ext uri="{FF2B5EF4-FFF2-40B4-BE49-F238E27FC236}">
                <a16:creationId xmlns:a16="http://schemas.microsoft.com/office/drawing/2014/main" id="{969E8646-247B-E362-7FF4-0DCE073F105F}"/>
              </a:ext>
            </a:extLst>
          </p:cNvPr>
          <p:cNvSpPr>
            <a:spLocks noGrp="1"/>
          </p:cNvSpPr>
          <p:nvPr>
            <p:ph type="dt" sz="half" idx="10"/>
          </p:nvPr>
        </p:nvSpPr>
        <p:spPr/>
        <p:txBody>
          <a:bodyPr/>
          <a:lstStyle/>
          <a:p>
            <a:fld id="{5F77B66E-D9BA-414E-B30A-A61D1EBF1EEC}" type="datetime1">
              <a:rPr lang="en-US" smtClean="0"/>
              <a:t>8/26/2023</a:t>
            </a:fld>
            <a:endParaRPr lang="en-US"/>
          </a:p>
        </p:txBody>
      </p:sp>
      <p:sp>
        <p:nvSpPr>
          <p:cNvPr id="17" name="Footer Placeholder 16">
            <a:extLst>
              <a:ext uri="{FF2B5EF4-FFF2-40B4-BE49-F238E27FC236}">
                <a16:creationId xmlns:a16="http://schemas.microsoft.com/office/drawing/2014/main" id="{BF1FFC7C-7905-D63E-761E-86996D833312}"/>
              </a:ext>
            </a:extLst>
          </p:cNvPr>
          <p:cNvSpPr>
            <a:spLocks noGrp="1"/>
          </p:cNvSpPr>
          <p:nvPr>
            <p:ph type="ftr" sz="quarter" idx="11"/>
          </p:nvPr>
        </p:nvSpPr>
        <p:spPr/>
        <p:txBody>
          <a:bodyPr/>
          <a:lstStyle/>
          <a:p>
            <a:r>
              <a:rPr lang="en-US"/>
              <a:t>D &amp; D - Lec 3 - Fall 2023</a:t>
            </a:r>
          </a:p>
        </p:txBody>
      </p:sp>
      <p:sp>
        <p:nvSpPr>
          <p:cNvPr id="18" name="Slide Number Placeholder 17">
            <a:extLst>
              <a:ext uri="{FF2B5EF4-FFF2-40B4-BE49-F238E27FC236}">
                <a16:creationId xmlns:a16="http://schemas.microsoft.com/office/drawing/2014/main" id="{3EF9FBF8-A66E-8F3C-9802-7A574AEC1B10}"/>
              </a:ext>
            </a:extLst>
          </p:cNvPr>
          <p:cNvSpPr>
            <a:spLocks noGrp="1"/>
          </p:cNvSpPr>
          <p:nvPr>
            <p:ph type="sldNum" sz="quarter" idx="12"/>
          </p:nvPr>
        </p:nvSpPr>
        <p:spPr/>
        <p:txBody>
          <a:bodyPr/>
          <a:lstStyle/>
          <a:p>
            <a:fld id="{DC3BB032-4020-48F4-953B-341806DC4A2B}" type="slidenum">
              <a:rPr lang="en-US" smtClean="0"/>
              <a:t>18</a:t>
            </a:fld>
            <a:endParaRPr lang="en-US"/>
          </a:p>
        </p:txBody>
      </p:sp>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4886C6FF-F7B3-B9AE-A0FD-F9EBF7208D51}"/>
                  </a:ext>
                </a:extLst>
              </p14:cNvPr>
              <p14:cNvContentPartPr/>
              <p14:nvPr/>
            </p14:nvContentPartPr>
            <p14:xfrm>
              <a:off x="5719015" y="356815"/>
              <a:ext cx="3151800" cy="106560"/>
            </p14:xfrm>
          </p:contentPart>
        </mc:Choice>
        <mc:Fallback>
          <p:pic>
            <p:nvPicPr>
              <p:cNvPr id="4" name="Ink 3">
                <a:extLst>
                  <a:ext uri="{FF2B5EF4-FFF2-40B4-BE49-F238E27FC236}">
                    <a16:creationId xmlns:a16="http://schemas.microsoft.com/office/drawing/2014/main" id="{4886C6FF-F7B3-B9AE-A0FD-F9EBF7208D51}"/>
                  </a:ext>
                </a:extLst>
              </p:cNvPr>
              <p:cNvPicPr/>
              <p:nvPr/>
            </p:nvPicPr>
            <p:blipFill>
              <a:blip r:embed="rId8"/>
              <a:stretch>
                <a:fillRect/>
              </a:stretch>
            </p:blipFill>
            <p:spPr>
              <a:xfrm>
                <a:off x="5710015" y="348175"/>
                <a:ext cx="3169440" cy="124200"/>
              </a:xfrm>
              <a:prstGeom prst="rect">
                <a:avLst/>
              </a:prstGeom>
            </p:spPr>
          </p:pic>
        </mc:Fallback>
      </mc:AlternateContent>
      <p:grpSp>
        <p:nvGrpSpPr>
          <p:cNvPr id="23" name="Group 22">
            <a:extLst>
              <a:ext uri="{FF2B5EF4-FFF2-40B4-BE49-F238E27FC236}">
                <a16:creationId xmlns:a16="http://schemas.microsoft.com/office/drawing/2014/main" id="{2EE9110A-0507-D516-52CE-E375F4FE2D73}"/>
              </a:ext>
            </a:extLst>
          </p:cNvPr>
          <p:cNvGrpSpPr/>
          <p:nvPr/>
        </p:nvGrpSpPr>
        <p:grpSpPr>
          <a:xfrm>
            <a:off x="2518615" y="5172175"/>
            <a:ext cx="1067760" cy="1039320"/>
            <a:chOff x="2518615" y="5172175"/>
            <a:chExt cx="1067760" cy="1039320"/>
          </a:xfrm>
        </p:grpSpPr>
        <mc:AlternateContent xmlns:mc="http://schemas.openxmlformats.org/markup-compatibility/2006">
          <mc:Choice xmlns:p14="http://schemas.microsoft.com/office/powerpoint/2010/main" Requires="p14">
            <p:contentPart p14:bwMode="auto" r:id="rId9">
              <p14:nvContentPartPr>
                <p14:cNvPr id="6" name="Ink 5">
                  <a:extLst>
                    <a:ext uri="{FF2B5EF4-FFF2-40B4-BE49-F238E27FC236}">
                      <a16:creationId xmlns:a16="http://schemas.microsoft.com/office/drawing/2014/main" id="{CF4A6C92-6093-CAE4-495E-B264A7FA2440}"/>
                    </a:ext>
                  </a:extLst>
                </p14:cNvPr>
                <p14:cNvContentPartPr/>
                <p14:nvPr/>
              </p14:nvContentPartPr>
              <p14:xfrm>
                <a:off x="2905255" y="5172175"/>
                <a:ext cx="86040" cy="554760"/>
              </p14:xfrm>
            </p:contentPart>
          </mc:Choice>
          <mc:Fallback>
            <p:pic>
              <p:nvPicPr>
                <p:cNvPr id="6" name="Ink 5">
                  <a:extLst>
                    <a:ext uri="{FF2B5EF4-FFF2-40B4-BE49-F238E27FC236}">
                      <a16:creationId xmlns:a16="http://schemas.microsoft.com/office/drawing/2014/main" id="{CF4A6C92-6093-CAE4-495E-B264A7FA2440}"/>
                    </a:ext>
                  </a:extLst>
                </p:cNvPr>
                <p:cNvPicPr/>
                <p:nvPr/>
              </p:nvPicPr>
              <p:blipFill>
                <a:blip r:embed="rId10"/>
                <a:stretch>
                  <a:fillRect/>
                </a:stretch>
              </p:blipFill>
              <p:spPr>
                <a:xfrm>
                  <a:off x="2896255" y="5163535"/>
                  <a:ext cx="103680" cy="5724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5" name="Ink 14">
                  <a:extLst>
                    <a:ext uri="{FF2B5EF4-FFF2-40B4-BE49-F238E27FC236}">
                      <a16:creationId xmlns:a16="http://schemas.microsoft.com/office/drawing/2014/main" id="{236471A4-D9D5-0BB2-A1F9-7D8950EA63B4}"/>
                    </a:ext>
                  </a:extLst>
                </p14:cNvPr>
                <p14:cNvContentPartPr/>
                <p14:nvPr/>
              </p14:nvContentPartPr>
              <p14:xfrm>
                <a:off x="2518615" y="5739895"/>
                <a:ext cx="494280" cy="471600"/>
              </p14:xfrm>
            </p:contentPart>
          </mc:Choice>
          <mc:Fallback>
            <p:pic>
              <p:nvPicPr>
                <p:cNvPr id="15" name="Ink 14">
                  <a:extLst>
                    <a:ext uri="{FF2B5EF4-FFF2-40B4-BE49-F238E27FC236}">
                      <a16:creationId xmlns:a16="http://schemas.microsoft.com/office/drawing/2014/main" id="{236471A4-D9D5-0BB2-A1F9-7D8950EA63B4}"/>
                    </a:ext>
                  </a:extLst>
                </p:cNvPr>
                <p:cNvPicPr/>
                <p:nvPr/>
              </p:nvPicPr>
              <p:blipFill>
                <a:blip r:embed="rId12"/>
                <a:stretch>
                  <a:fillRect/>
                </a:stretch>
              </p:blipFill>
              <p:spPr>
                <a:xfrm>
                  <a:off x="2509975" y="5730895"/>
                  <a:ext cx="511920" cy="4892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9" name="Ink 18">
                  <a:extLst>
                    <a:ext uri="{FF2B5EF4-FFF2-40B4-BE49-F238E27FC236}">
                      <a16:creationId xmlns:a16="http://schemas.microsoft.com/office/drawing/2014/main" id="{196A4E20-5614-10F7-5F41-23D777468BEF}"/>
                    </a:ext>
                  </a:extLst>
                </p14:cNvPr>
                <p14:cNvContentPartPr/>
                <p14:nvPr/>
              </p14:nvContentPartPr>
              <p14:xfrm>
                <a:off x="3040615" y="5675815"/>
                <a:ext cx="79200" cy="130320"/>
              </p14:xfrm>
            </p:contentPart>
          </mc:Choice>
          <mc:Fallback>
            <p:pic>
              <p:nvPicPr>
                <p:cNvPr id="19" name="Ink 18">
                  <a:extLst>
                    <a:ext uri="{FF2B5EF4-FFF2-40B4-BE49-F238E27FC236}">
                      <a16:creationId xmlns:a16="http://schemas.microsoft.com/office/drawing/2014/main" id="{196A4E20-5614-10F7-5F41-23D777468BEF}"/>
                    </a:ext>
                  </a:extLst>
                </p:cNvPr>
                <p:cNvPicPr/>
                <p:nvPr/>
              </p:nvPicPr>
              <p:blipFill>
                <a:blip r:embed="rId14"/>
                <a:stretch>
                  <a:fillRect/>
                </a:stretch>
              </p:blipFill>
              <p:spPr>
                <a:xfrm>
                  <a:off x="3031975" y="5666815"/>
                  <a:ext cx="9684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0" name="Ink 19">
                  <a:extLst>
                    <a:ext uri="{FF2B5EF4-FFF2-40B4-BE49-F238E27FC236}">
                      <a16:creationId xmlns:a16="http://schemas.microsoft.com/office/drawing/2014/main" id="{EA14BAE5-341F-F766-37BC-58013DF63515}"/>
                    </a:ext>
                  </a:extLst>
                </p14:cNvPr>
                <p14:cNvContentPartPr/>
                <p14:nvPr/>
              </p14:nvContentPartPr>
              <p14:xfrm>
                <a:off x="3071215" y="5530735"/>
                <a:ext cx="109800" cy="177840"/>
              </p14:xfrm>
            </p:contentPart>
          </mc:Choice>
          <mc:Fallback>
            <p:pic>
              <p:nvPicPr>
                <p:cNvPr id="20" name="Ink 19">
                  <a:extLst>
                    <a:ext uri="{FF2B5EF4-FFF2-40B4-BE49-F238E27FC236}">
                      <a16:creationId xmlns:a16="http://schemas.microsoft.com/office/drawing/2014/main" id="{EA14BAE5-341F-F766-37BC-58013DF63515}"/>
                    </a:ext>
                  </a:extLst>
                </p:cNvPr>
                <p:cNvPicPr/>
                <p:nvPr/>
              </p:nvPicPr>
              <p:blipFill>
                <a:blip r:embed="rId16"/>
                <a:stretch>
                  <a:fillRect/>
                </a:stretch>
              </p:blipFill>
              <p:spPr>
                <a:xfrm>
                  <a:off x="3062215" y="5521735"/>
                  <a:ext cx="127440" cy="1954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1" name="Ink 20">
                  <a:extLst>
                    <a:ext uri="{FF2B5EF4-FFF2-40B4-BE49-F238E27FC236}">
                      <a16:creationId xmlns:a16="http://schemas.microsoft.com/office/drawing/2014/main" id="{7C2B0B65-2F1C-01BA-4AA6-652A09EF5319}"/>
                    </a:ext>
                  </a:extLst>
                </p14:cNvPr>
                <p14:cNvContentPartPr/>
                <p14:nvPr/>
              </p14:nvContentPartPr>
              <p14:xfrm>
                <a:off x="3218095" y="5512735"/>
                <a:ext cx="322920" cy="128520"/>
              </p14:xfrm>
            </p:contentPart>
          </mc:Choice>
          <mc:Fallback>
            <p:pic>
              <p:nvPicPr>
                <p:cNvPr id="21" name="Ink 20">
                  <a:extLst>
                    <a:ext uri="{FF2B5EF4-FFF2-40B4-BE49-F238E27FC236}">
                      <a16:creationId xmlns:a16="http://schemas.microsoft.com/office/drawing/2014/main" id="{7C2B0B65-2F1C-01BA-4AA6-652A09EF5319}"/>
                    </a:ext>
                  </a:extLst>
                </p:cNvPr>
                <p:cNvPicPr/>
                <p:nvPr/>
              </p:nvPicPr>
              <p:blipFill>
                <a:blip r:embed="rId18"/>
                <a:stretch>
                  <a:fillRect/>
                </a:stretch>
              </p:blipFill>
              <p:spPr>
                <a:xfrm>
                  <a:off x="3209095" y="5503735"/>
                  <a:ext cx="34056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2" name="Ink 21">
                  <a:extLst>
                    <a:ext uri="{FF2B5EF4-FFF2-40B4-BE49-F238E27FC236}">
                      <a16:creationId xmlns:a16="http://schemas.microsoft.com/office/drawing/2014/main" id="{67F44A9A-9D11-2604-730C-DD4C68481A00}"/>
                    </a:ext>
                  </a:extLst>
                </p14:cNvPr>
                <p14:cNvContentPartPr/>
                <p14:nvPr/>
              </p14:nvContentPartPr>
              <p14:xfrm>
                <a:off x="3560455" y="5505895"/>
                <a:ext cx="25920" cy="23040"/>
              </p14:xfrm>
            </p:contentPart>
          </mc:Choice>
          <mc:Fallback>
            <p:pic>
              <p:nvPicPr>
                <p:cNvPr id="22" name="Ink 21">
                  <a:extLst>
                    <a:ext uri="{FF2B5EF4-FFF2-40B4-BE49-F238E27FC236}">
                      <a16:creationId xmlns:a16="http://schemas.microsoft.com/office/drawing/2014/main" id="{67F44A9A-9D11-2604-730C-DD4C68481A00}"/>
                    </a:ext>
                  </a:extLst>
                </p:cNvPr>
                <p:cNvPicPr/>
                <p:nvPr/>
              </p:nvPicPr>
              <p:blipFill>
                <a:blip r:embed="rId20"/>
                <a:stretch>
                  <a:fillRect/>
                </a:stretch>
              </p:blipFill>
              <p:spPr>
                <a:xfrm>
                  <a:off x="3551815" y="5496895"/>
                  <a:ext cx="43560" cy="40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
            <p14:nvContentPartPr>
              <p14:cNvPr id="24" name="Ink 23">
                <a:extLst>
                  <a:ext uri="{FF2B5EF4-FFF2-40B4-BE49-F238E27FC236}">
                    <a16:creationId xmlns:a16="http://schemas.microsoft.com/office/drawing/2014/main" id="{514B655E-25EC-1C84-34BE-539F4C86D89F}"/>
                  </a:ext>
                </a:extLst>
              </p14:cNvPr>
              <p14:cNvContentPartPr/>
              <p14:nvPr/>
            </p14:nvContentPartPr>
            <p14:xfrm>
              <a:off x="6308695" y="491455"/>
              <a:ext cx="57600" cy="20160"/>
            </p14:xfrm>
          </p:contentPart>
        </mc:Choice>
        <mc:Fallback>
          <p:pic>
            <p:nvPicPr>
              <p:cNvPr id="24" name="Ink 23">
                <a:extLst>
                  <a:ext uri="{FF2B5EF4-FFF2-40B4-BE49-F238E27FC236}">
                    <a16:creationId xmlns:a16="http://schemas.microsoft.com/office/drawing/2014/main" id="{514B655E-25EC-1C84-34BE-539F4C86D89F}"/>
                  </a:ext>
                </a:extLst>
              </p:cNvPr>
              <p:cNvPicPr/>
              <p:nvPr/>
            </p:nvPicPr>
            <p:blipFill>
              <a:blip r:embed="rId22"/>
              <a:stretch>
                <a:fillRect/>
              </a:stretch>
            </p:blipFill>
            <p:spPr>
              <a:xfrm>
                <a:off x="6300055" y="482455"/>
                <a:ext cx="75240" cy="378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5" name="Ink 24">
                <a:extLst>
                  <a:ext uri="{FF2B5EF4-FFF2-40B4-BE49-F238E27FC236}">
                    <a16:creationId xmlns:a16="http://schemas.microsoft.com/office/drawing/2014/main" id="{BA531B8D-9673-4366-41CB-65BC56744E4A}"/>
                  </a:ext>
                </a:extLst>
              </p14:cNvPr>
              <p14:cNvContentPartPr/>
              <p14:nvPr/>
            </p14:nvContentPartPr>
            <p14:xfrm>
              <a:off x="7731055" y="476695"/>
              <a:ext cx="9000" cy="19440"/>
            </p14:xfrm>
          </p:contentPart>
        </mc:Choice>
        <mc:Fallback>
          <p:pic>
            <p:nvPicPr>
              <p:cNvPr id="25" name="Ink 24">
                <a:extLst>
                  <a:ext uri="{FF2B5EF4-FFF2-40B4-BE49-F238E27FC236}">
                    <a16:creationId xmlns:a16="http://schemas.microsoft.com/office/drawing/2014/main" id="{BA531B8D-9673-4366-41CB-65BC56744E4A}"/>
                  </a:ext>
                </a:extLst>
              </p:cNvPr>
              <p:cNvPicPr/>
              <p:nvPr/>
            </p:nvPicPr>
            <p:blipFill>
              <a:blip r:embed="rId24"/>
              <a:stretch>
                <a:fillRect/>
              </a:stretch>
            </p:blipFill>
            <p:spPr>
              <a:xfrm>
                <a:off x="7722415" y="468055"/>
                <a:ext cx="26640" cy="37080"/>
              </a:xfrm>
              <a:prstGeom prst="rect">
                <a:avLst/>
              </a:prstGeom>
            </p:spPr>
          </p:pic>
        </mc:Fallback>
      </mc:AlternateContent>
    </p:spTree>
    <p:extLst>
      <p:ext uri="{BB962C8B-B14F-4D97-AF65-F5344CB8AC3E}">
        <p14:creationId xmlns:p14="http://schemas.microsoft.com/office/powerpoint/2010/main" val="206280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4D1D2D-2916-4C7B-9D68-8BDCAE25C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42898"/>
            <a:ext cx="10424994" cy="5480104"/>
          </a:xfrm>
          <a:prstGeom prst="rect">
            <a:avLst/>
          </a:prstGeom>
        </p:spPr>
      </p:pic>
      <p:sp>
        <p:nvSpPr>
          <p:cNvPr id="2" name="Rectangle 1"/>
          <p:cNvSpPr/>
          <p:nvPr/>
        </p:nvSpPr>
        <p:spPr>
          <a:xfrm>
            <a:off x="3124200" y="5823002"/>
            <a:ext cx="6004928" cy="533351"/>
          </a:xfrm>
          <a:prstGeom prst="rect">
            <a:avLst/>
          </a:prstGeom>
        </p:spPr>
        <p:txBody>
          <a:bodyPr wrap="square">
            <a:spAutoFit/>
          </a:bodyPr>
          <a:lstStyle/>
          <a:p>
            <a:pPr algn="ctr"/>
            <a:r>
              <a:rPr lang="en-US" sz="1433" b="1" dirty="0">
                <a:solidFill>
                  <a:srgbClr val="FF0000"/>
                </a:solidFill>
              </a:rPr>
              <a:t>After 30 cycles there will be 2</a:t>
            </a:r>
            <a:r>
              <a:rPr lang="en-US" sz="1433" b="1" baseline="30000" dirty="0">
                <a:solidFill>
                  <a:srgbClr val="FF0000"/>
                </a:solidFill>
              </a:rPr>
              <a:t>30</a:t>
            </a:r>
            <a:r>
              <a:rPr lang="en-US" sz="1433" b="1" dirty="0">
                <a:solidFill>
                  <a:srgbClr val="FF0000"/>
                </a:solidFill>
              </a:rPr>
              <a:t>, or over 1 billion times more copies than at the beginning!!!</a:t>
            </a:r>
          </a:p>
        </p:txBody>
      </p:sp>
      <p:sp>
        <p:nvSpPr>
          <p:cNvPr id="7" name="TextBox 6">
            <a:extLst>
              <a:ext uri="{FF2B5EF4-FFF2-40B4-BE49-F238E27FC236}">
                <a16:creationId xmlns:a16="http://schemas.microsoft.com/office/drawing/2014/main" id="{0BDB91FC-1563-4194-82B9-57B060182451}"/>
              </a:ext>
            </a:extLst>
          </p:cNvPr>
          <p:cNvSpPr txBox="1"/>
          <p:nvPr/>
        </p:nvSpPr>
        <p:spPr>
          <a:xfrm>
            <a:off x="5127813" y="101230"/>
            <a:ext cx="2433230" cy="483337"/>
          </a:xfrm>
          <a:prstGeom prst="rect">
            <a:avLst/>
          </a:prstGeom>
          <a:noFill/>
        </p:spPr>
        <p:txBody>
          <a:bodyPr wrap="none" rtlCol="0">
            <a:spAutoFit/>
          </a:bodyPr>
          <a:lstStyle/>
          <a:p>
            <a:r>
              <a:rPr lang="en-US" sz="2541" dirty="0"/>
              <a:t>Three PCR Cycles</a:t>
            </a:r>
          </a:p>
        </p:txBody>
      </p:sp>
      <p:sp>
        <p:nvSpPr>
          <p:cNvPr id="4" name="Date Placeholder 3">
            <a:extLst>
              <a:ext uri="{FF2B5EF4-FFF2-40B4-BE49-F238E27FC236}">
                <a16:creationId xmlns:a16="http://schemas.microsoft.com/office/drawing/2014/main" id="{9BCE2D82-95B3-7E83-2C7B-B8AF7FBC9DC8}"/>
              </a:ext>
            </a:extLst>
          </p:cNvPr>
          <p:cNvSpPr>
            <a:spLocks noGrp="1"/>
          </p:cNvSpPr>
          <p:nvPr>
            <p:ph type="dt" sz="half" idx="10"/>
          </p:nvPr>
        </p:nvSpPr>
        <p:spPr/>
        <p:txBody>
          <a:bodyPr/>
          <a:lstStyle/>
          <a:p>
            <a:fld id="{9487BA8B-9838-4B7F-9721-3490F1C57E98}" type="datetime1">
              <a:rPr lang="en-US" smtClean="0"/>
              <a:t>8/26/2023</a:t>
            </a:fld>
            <a:endParaRPr lang="en-US"/>
          </a:p>
        </p:txBody>
      </p:sp>
      <p:sp>
        <p:nvSpPr>
          <p:cNvPr id="5" name="Footer Placeholder 4">
            <a:extLst>
              <a:ext uri="{FF2B5EF4-FFF2-40B4-BE49-F238E27FC236}">
                <a16:creationId xmlns:a16="http://schemas.microsoft.com/office/drawing/2014/main" id="{0887B05E-8BFE-DE27-AE43-D250CD3014EA}"/>
              </a:ext>
            </a:extLst>
          </p:cNvPr>
          <p:cNvSpPr>
            <a:spLocks noGrp="1"/>
          </p:cNvSpPr>
          <p:nvPr>
            <p:ph type="ftr" sz="quarter" idx="11"/>
          </p:nvPr>
        </p:nvSpPr>
        <p:spPr/>
        <p:txBody>
          <a:bodyPr/>
          <a:lstStyle/>
          <a:p>
            <a:r>
              <a:rPr lang="en-US"/>
              <a:t>D &amp; D - Lec 3 - Fall 2023</a:t>
            </a:r>
          </a:p>
        </p:txBody>
      </p:sp>
      <p:sp>
        <p:nvSpPr>
          <p:cNvPr id="6" name="Slide Number Placeholder 5">
            <a:extLst>
              <a:ext uri="{FF2B5EF4-FFF2-40B4-BE49-F238E27FC236}">
                <a16:creationId xmlns:a16="http://schemas.microsoft.com/office/drawing/2014/main" id="{12F2AB1C-5C53-A65D-56D5-15EB5D6962E4}"/>
              </a:ext>
            </a:extLst>
          </p:cNvPr>
          <p:cNvSpPr>
            <a:spLocks noGrp="1"/>
          </p:cNvSpPr>
          <p:nvPr>
            <p:ph type="sldNum" sz="quarter" idx="12"/>
          </p:nvPr>
        </p:nvSpPr>
        <p:spPr/>
        <p:txBody>
          <a:bodyPr/>
          <a:lstStyle/>
          <a:p>
            <a:fld id="{DC3BB032-4020-48F4-953B-341806DC4A2B}" type="slidenum">
              <a:rPr lang="en-US" smtClean="0"/>
              <a:t>19</a:t>
            </a:fld>
            <a:endParaRPr lang="en-US"/>
          </a:p>
        </p:txBody>
      </p:sp>
      <p:sp>
        <p:nvSpPr>
          <p:cNvPr id="3" name="TextBox 2">
            <a:extLst>
              <a:ext uri="{FF2B5EF4-FFF2-40B4-BE49-F238E27FC236}">
                <a16:creationId xmlns:a16="http://schemas.microsoft.com/office/drawing/2014/main" id="{AC6358DE-28D5-A1DA-17CC-66D0A983F994}"/>
              </a:ext>
            </a:extLst>
          </p:cNvPr>
          <p:cNvSpPr txBox="1"/>
          <p:nvPr/>
        </p:nvSpPr>
        <p:spPr>
          <a:xfrm>
            <a:off x="2273300" y="4038600"/>
            <a:ext cx="2362200" cy="923330"/>
          </a:xfrm>
          <a:prstGeom prst="rect">
            <a:avLst/>
          </a:prstGeom>
          <a:noFill/>
        </p:spPr>
        <p:txBody>
          <a:bodyPr wrap="square" rtlCol="0">
            <a:spAutoFit/>
          </a:bodyPr>
          <a:lstStyle/>
          <a:p>
            <a:r>
              <a:rPr lang="en-US" i="1" dirty="0">
                <a:solidFill>
                  <a:srgbClr val="C00000"/>
                </a:solidFill>
              </a:rPr>
              <a:t>One end of PCR product is defined by starting at the primer.</a:t>
            </a:r>
          </a:p>
        </p:txBody>
      </p:sp>
      <p:sp>
        <p:nvSpPr>
          <p:cNvPr id="9" name="TextBox 8">
            <a:extLst>
              <a:ext uri="{FF2B5EF4-FFF2-40B4-BE49-F238E27FC236}">
                <a16:creationId xmlns:a16="http://schemas.microsoft.com/office/drawing/2014/main" id="{FC5F8135-2DBF-7A76-93B1-4C20BA2237A7}"/>
              </a:ext>
            </a:extLst>
          </p:cNvPr>
          <p:cNvSpPr txBox="1"/>
          <p:nvPr/>
        </p:nvSpPr>
        <p:spPr>
          <a:xfrm>
            <a:off x="4572000" y="2395856"/>
            <a:ext cx="3733800" cy="923330"/>
          </a:xfrm>
          <a:prstGeom prst="rect">
            <a:avLst/>
          </a:prstGeom>
          <a:noFill/>
        </p:spPr>
        <p:txBody>
          <a:bodyPr wrap="square" rtlCol="0">
            <a:spAutoFit/>
          </a:bodyPr>
          <a:lstStyle/>
          <a:p>
            <a:r>
              <a:rPr lang="en-US" i="1" dirty="0">
                <a:solidFill>
                  <a:srgbClr val="C00000"/>
                </a:solidFill>
              </a:rPr>
              <a:t>Other end of PCR product is defined by starting at the primer, using the new DNA as the template.</a:t>
            </a:r>
          </a:p>
        </p:txBody>
      </p:sp>
      <mc:AlternateContent xmlns:mc="http://schemas.openxmlformats.org/markup-compatibility/2006">
        <mc:Choice xmlns:p14="http://schemas.microsoft.com/office/powerpoint/2010/main" Requires="p14">
          <p:contentPart p14:bwMode="auto" r:id="rId4">
            <p14:nvContentPartPr>
              <p14:cNvPr id="10" name="Ink 9">
                <a:extLst>
                  <a:ext uri="{FF2B5EF4-FFF2-40B4-BE49-F238E27FC236}">
                    <a16:creationId xmlns:a16="http://schemas.microsoft.com/office/drawing/2014/main" id="{A0D454D5-5A20-BFB4-C289-4957F62D251D}"/>
                  </a:ext>
                </a:extLst>
              </p14:cNvPr>
              <p14:cNvContentPartPr/>
              <p14:nvPr/>
            </p14:nvContentPartPr>
            <p14:xfrm>
              <a:off x="2572255" y="5197735"/>
              <a:ext cx="590040" cy="87840"/>
            </p14:xfrm>
          </p:contentPart>
        </mc:Choice>
        <mc:Fallback>
          <p:pic>
            <p:nvPicPr>
              <p:cNvPr id="10" name="Ink 9">
                <a:extLst>
                  <a:ext uri="{FF2B5EF4-FFF2-40B4-BE49-F238E27FC236}">
                    <a16:creationId xmlns:a16="http://schemas.microsoft.com/office/drawing/2014/main" id="{A0D454D5-5A20-BFB4-C289-4957F62D251D}"/>
                  </a:ext>
                </a:extLst>
              </p:cNvPr>
              <p:cNvPicPr/>
              <p:nvPr/>
            </p:nvPicPr>
            <p:blipFill>
              <a:blip r:embed="rId5"/>
              <a:stretch>
                <a:fillRect/>
              </a:stretch>
            </p:blipFill>
            <p:spPr>
              <a:xfrm>
                <a:off x="2563615" y="5188735"/>
                <a:ext cx="60768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1" name="Ink 10">
                <a:extLst>
                  <a:ext uri="{FF2B5EF4-FFF2-40B4-BE49-F238E27FC236}">
                    <a16:creationId xmlns:a16="http://schemas.microsoft.com/office/drawing/2014/main" id="{C8D1467D-A436-E8F4-5944-490D719499C3}"/>
                  </a:ext>
                </a:extLst>
              </p14:cNvPr>
              <p14:cNvContentPartPr/>
              <p14:nvPr/>
            </p14:nvContentPartPr>
            <p14:xfrm>
              <a:off x="6221935" y="5194135"/>
              <a:ext cx="638280" cy="111240"/>
            </p14:xfrm>
          </p:contentPart>
        </mc:Choice>
        <mc:Fallback>
          <p:pic>
            <p:nvPicPr>
              <p:cNvPr id="11" name="Ink 10">
                <a:extLst>
                  <a:ext uri="{FF2B5EF4-FFF2-40B4-BE49-F238E27FC236}">
                    <a16:creationId xmlns:a16="http://schemas.microsoft.com/office/drawing/2014/main" id="{C8D1467D-A436-E8F4-5944-490D719499C3}"/>
                  </a:ext>
                </a:extLst>
              </p:cNvPr>
              <p:cNvPicPr/>
              <p:nvPr/>
            </p:nvPicPr>
            <p:blipFill>
              <a:blip r:embed="rId7"/>
              <a:stretch>
                <a:fillRect/>
              </a:stretch>
            </p:blipFill>
            <p:spPr>
              <a:xfrm>
                <a:off x="6212935" y="5185495"/>
                <a:ext cx="655920" cy="1288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2" name="Ink 11">
                <a:extLst>
                  <a:ext uri="{FF2B5EF4-FFF2-40B4-BE49-F238E27FC236}">
                    <a16:creationId xmlns:a16="http://schemas.microsoft.com/office/drawing/2014/main" id="{30B2390F-3587-FD14-21CF-8782FB8E8BC4}"/>
                  </a:ext>
                </a:extLst>
              </p14:cNvPr>
              <p14:cNvContentPartPr/>
              <p14:nvPr/>
            </p14:nvContentPartPr>
            <p14:xfrm>
              <a:off x="9214615" y="5227255"/>
              <a:ext cx="538200" cy="41400"/>
            </p14:xfrm>
          </p:contentPart>
        </mc:Choice>
        <mc:Fallback>
          <p:pic>
            <p:nvPicPr>
              <p:cNvPr id="12" name="Ink 11">
                <a:extLst>
                  <a:ext uri="{FF2B5EF4-FFF2-40B4-BE49-F238E27FC236}">
                    <a16:creationId xmlns:a16="http://schemas.microsoft.com/office/drawing/2014/main" id="{30B2390F-3587-FD14-21CF-8782FB8E8BC4}"/>
                  </a:ext>
                </a:extLst>
              </p:cNvPr>
              <p:cNvPicPr/>
              <p:nvPr/>
            </p:nvPicPr>
            <p:blipFill>
              <a:blip r:embed="rId9"/>
              <a:stretch>
                <a:fillRect/>
              </a:stretch>
            </p:blipFill>
            <p:spPr>
              <a:xfrm>
                <a:off x="9205975" y="5218255"/>
                <a:ext cx="555840" cy="59040"/>
              </a:xfrm>
              <a:prstGeom prst="rect">
                <a:avLst/>
              </a:prstGeom>
            </p:spPr>
          </p:pic>
        </mc:Fallback>
      </mc:AlternateContent>
      <p:grpSp>
        <p:nvGrpSpPr>
          <p:cNvPr id="20" name="Group 19">
            <a:extLst>
              <a:ext uri="{FF2B5EF4-FFF2-40B4-BE49-F238E27FC236}">
                <a16:creationId xmlns:a16="http://schemas.microsoft.com/office/drawing/2014/main" id="{38982C9F-6D9F-B934-477F-93A5D384A878}"/>
              </a:ext>
            </a:extLst>
          </p:cNvPr>
          <p:cNvGrpSpPr/>
          <p:nvPr/>
        </p:nvGrpSpPr>
        <p:grpSpPr>
          <a:xfrm>
            <a:off x="199855" y="1261495"/>
            <a:ext cx="1416600" cy="1918440"/>
            <a:chOff x="199855" y="1261495"/>
            <a:chExt cx="1416600" cy="1918440"/>
          </a:xfrm>
        </p:grpSpPr>
        <mc:AlternateContent xmlns:mc="http://schemas.openxmlformats.org/markup-compatibility/2006">
          <mc:Choice xmlns:p14="http://schemas.microsoft.com/office/powerpoint/2010/main" Requires="p14">
            <p:contentPart p14:bwMode="auto" r:id="rId10">
              <p14:nvContentPartPr>
                <p14:cNvPr id="13" name="Ink 12">
                  <a:extLst>
                    <a:ext uri="{FF2B5EF4-FFF2-40B4-BE49-F238E27FC236}">
                      <a16:creationId xmlns:a16="http://schemas.microsoft.com/office/drawing/2014/main" id="{A8D146E3-440D-15B1-2442-48F845183B58}"/>
                    </a:ext>
                  </a:extLst>
                </p14:cNvPr>
                <p14:cNvContentPartPr/>
                <p14:nvPr/>
              </p14:nvContentPartPr>
              <p14:xfrm>
                <a:off x="659215" y="2655775"/>
                <a:ext cx="215280" cy="524160"/>
              </p14:xfrm>
            </p:contentPart>
          </mc:Choice>
          <mc:Fallback>
            <p:pic>
              <p:nvPicPr>
                <p:cNvPr id="13" name="Ink 12">
                  <a:extLst>
                    <a:ext uri="{FF2B5EF4-FFF2-40B4-BE49-F238E27FC236}">
                      <a16:creationId xmlns:a16="http://schemas.microsoft.com/office/drawing/2014/main" id="{A8D146E3-440D-15B1-2442-48F845183B58}"/>
                    </a:ext>
                  </a:extLst>
                </p:cNvPr>
                <p:cNvPicPr/>
                <p:nvPr/>
              </p:nvPicPr>
              <p:blipFill>
                <a:blip r:embed="rId11"/>
                <a:stretch>
                  <a:fillRect/>
                </a:stretch>
              </p:blipFill>
              <p:spPr>
                <a:xfrm>
                  <a:off x="650215" y="2647135"/>
                  <a:ext cx="232920" cy="5418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4" name="Ink 13">
                  <a:extLst>
                    <a:ext uri="{FF2B5EF4-FFF2-40B4-BE49-F238E27FC236}">
                      <a16:creationId xmlns:a16="http://schemas.microsoft.com/office/drawing/2014/main" id="{97D9ABD6-D0ED-465A-9551-5230882D81E9}"/>
                    </a:ext>
                  </a:extLst>
                </p14:cNvPr>
                <p14:cNvContentPartPr/>
                <p14:nvPr/>
              </p14:nvContentPartPr>
              <p14:xfrm>
                <a:off x="199855" y="2289295"/>
                <a:ext cx="467640" cy="568440"/>
              </p14:xfrm>
            </p:contentPart>
          </mc:Choice>
          <mc:Fallback>
            <p:pic>
              <p:nvPicPr>
                <p:cNvPr id="14" name="Ink 13">
                  <a:extLst>
                    <a:ext uri="{FF2B5EF4-FFF2-40B4-BE49-F238E27FC236}">
                      <a16:creationId xmlns:a16="http://schemas.microsoft.com/office/drawing/2014/main" id="{97D9ABD6-D0ED-465A-9551-5230882D81E9}"/>
                    </a:ext>
                  </a:extLst>
                </p:cNvPr>
                <p:cNvPicPr/>
                <p:nvPr/>
              </p:nvPicPr>
              <p:blipFill>
                <a:blip r:embed="rId13"/>
                <a:stretch>
                  <a:fillRect/>
                </a:stretch>
              </p:blipFill>
              <p:spPr>
                <a:xfrm>
                  <a:off x="191215" y="2280655"/>
                  <a:ext cx="485280" cy="5860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5" name="Ink 14">
                  <a:extLst>
                    <a:ext uri="{FF2B5EF4-FFF2-40B4-BE49-F238E27FC236}">
                      <a16:creationId xmlns:a16="http://schemas.microsoft.com/office/drawing/2014/main" id="{4D3B78E4-6AAD-7B4D-FCD4-488851D56189}"/>
                    </a:ext>
                  </a:extLst>
                </p14:cNvPr>
                <p14:cNvContentPartPr/>
                <p14:nvPr/>
              </p14:nvContentPartPr>
              <p14:xfrm>
                <a:off x="593695" y="1978255"/>
                <a:ext cx="129240" cy="203040"/>
              </p14:xfrm>
            </p:contentPart>
          </mc:Choice>
          <mc:Fallback>
            <p:pic>
              <p:nvPicPr>
                <p:cNvPr id="15" name="Ink 14">
                  <a:extLst>
                    <a:ext uri="{FF2B5EF4-FFF2-40B4-BE49-F238E27FC236}">
                      <a16:creationId xmlns:a16="http://schemas.microsoft.com/office/drawing/2014/main" id="{4D3B78E4-6AAD-7B4D-FCD4-488851D56189}"/>
                    </a:ext>
                  </a:extLst>
                </p:cNvPr>
                <p:cNvPicPr/>
                <p:nvPr/>
              </p:nvPicPr>
              <p:blipFill>
                <a:blip r:embed="rId15"/>
                <a:stretch>
                  <a:fillRect/>
                </a:stretch>
              </p:blipFill>
              <p:spPr>
                <a:xfrm>
                  <a:off x="585055" y="1969615"/>
                  <a:ext cx="146880" cy="2206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6" name="Ink 15">
                  <a:extLst>
                    <a:ext uri="{FF2B5EF4-FFF2-40B4-BE49-F238E27FC236}">
                      <a16:creationId xmlns:a16="http://schemas.microsoft.com/office/drawing/2014/main" id="{4FFF19DC-0BA3-51CC-8789-8FA51454E340}"/>
                    </a:ext>
                  </a:extLst>
                </p14:cNvPr>
                <p14:cNvContentPartPr/>
                <p14:nvPr/>
              </p14:nvContentPartPr>
              <p14:xfrm>
                <a:off x="734815" y="1969615"/>
                <a:ext cx="128520" cy="107280"/>
              </p14:xfrm>
            </p:contentPart>
          </mc:Choice>
          <mc:Fallback>
            <p:pic>
              <p:nvPicPr>
                <p:cNvPr id="16" name="Ink 15">
                  <a:extLst>
                    <a:ext uri="{FF2B5EF4-FFF2-40B4-BE49-F238E27FC236}">
                      <a16:creationId xmlns:a16="http://schemas.microsoft.com/office/drawing/2014/main" id="{4FFF19DC-0BA3-51CC-8789-8FA51454E340}"/>
                    </a:ext>
                  </a:extLst>
                </p:cNvPr>
                <p:cNvPicPr/>
                <p:nvPr/>
              </p:nvPicPr>
              <p:blipFill>
                <a:blip r:embed="rId17"/>
                <a:stretch>
                  <a:fillRect/>
                </a:stretch>
              </p:blipFill>
              <p:spPr>
                <a:xfrm>
                  <a:off x="726175" y="1960615"/>
                  <a:ext cx="146160" cy="1249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7" name="Ink 16">
                  <a:extLst>
                    <a:ext uri="{FF2B5EF4-FFF2-40B4-BE49-F238E27FC236}">
                      <a16:creationId xmlns:a16="http://schemas.microsoft.com/office/drawing/2014/main" id="{BDC6EBFF-9CE7-5515-A3AE-5317957C6FD4}"/>
                    </a:ext>
                  </a:extLst>
                </p14:cNvPr>
                <p14:cNvContentPartPr/>
                <p14:nvPr/>
              </p14:nvContentPartPr>
              <p14:xfrm>
                <a:off x="868375" y="1722655"/>
                <a:ext cx="245880" cy="260280"/>
              </p14:xfrm>
            </p:contentPart>
          </mc:Choice>
          <mc:Fallback>
            <p:pic>
              <p:nvPicPr>
                <p:cNvPr id="17" name="Ink 16">
                  <a:extLst>
                    <a:ext uri="{FF2B5EF4-FFF2-40B4-BE49-F238E27FC236}">
                      <a16:creationId xmlns:a16="http://schemas.microsoft.com/office/drawing/2014/main" id="{BDC6EBFF-9CE7-5515-A3AE-5317957C6FD4}"/>
                    </a:ext>
                  </a:extLst>
                </p:cNvPr>
                <p:cNvPicPr/>
                <p:nvPr/>
              </p:nvPicPr>
              <p:blipFill>
                <a:blip r:embed="rId19"/>
                <a:stretch>
                  <a:fillRect/>
                </a:stretch>
              </p:blipFill>
              <p:spPr>
                <a:xfrm>
                  <a:off x="859375" y="1713655"/>
                  <a:ext cx="263520" cy="2779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8" name="Ink 17">
                  <a:extLst>
                    <a:ext uri="{FF2B5EF4-FFF2-40B4-BE49-F238E27FC236}">
                      <a16:creationId xmlns:a16="http://schemas.microsoft.com/office/drawing/2014/main" id="{CA9A3FF3-E683-F6FA-4C0D-38DBB4124773}"/>
                    </a:ext>
                  </a:extLst>
                </p14:cNvPr>
                <p14:cNvContentPartPr/>
                <p14:nvPr/>
              </p14:nvContentPartPr>
              <p14:xfrm>
                <a:off x="1012735" y="1395415"/>
                <a:ext cx="321120" cy="291600"/>
              </p14:xfrm>
            </p:contentPart>
          </mc:Choice>
          <mc:Fallback>
            <p:pic>
              <p:nvPicPr>
                <p:cNvPr id="18" name="Ink 17">
                  <a:extLst>
                    <a:ext uri="{FF2B5EF4-FFF2-40B4-BE49-F238E27FC236}">
                      <a16:creationId xmlns:a16="http://schemas.microsoft.com/office/drawing/2014/main" id="{CA9A3FF3-E683-F6FA-4C0D-38DBB4124773}"/>
                    </a:ext>
                  </a:extLst>
                </p:cNvPr>
                <p:cNvPicPr/>
                <p:nvPr/>
              </p:nvPicPr>
              <p:blipFill>
                <a:blip r:embed="rId21"/>
                <a:stretch>
                  <a:fillRect/>
                </a:stretch>
              </p:blipFill>
              <p:spPr>
                <a:xfrm>
                  <a:off x="1003735" y="1386775"/>
                  <a:ext cx="338760" cy="3092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9" name="Ink 18">
                  <a:extLst>
                    <a:ext uri="{FF2B5EF4-FFF2-40B4-BE49-F238E27FC236}">
                      <a16:creationId xmlns:a16="http://schemas.microsoft.com/office/drawing/2014/main" id="{4A5FC370-06B6-5080-1199-DEEEAAC9C8CF}"/>
                    </a:ext>
                  </a:extLst>
                </p14:cNvPr>
                <p14:cNvContentPartPr/>
                <p14:nvPr/>
              </p14:nvContentPartPr>
              <p14:xfrm>
                <a:off x="1215415" y="1261495"/>
                <a:ext cx="401040" cy="274680"/>
              </p14:xfrm>
            </p:contentPart>
          </mc:Choice>
          <mc:Fallback>
            <p:pic>
              <p:nvPicPr>
                <p:cNvPr id="19" name="Ink 18">
                  <a:extLst>
                    <a:ext uri="{FF2B5EF4-FFF2-40B4-BE49-F238E27FC236}">
                      <a16:creationId xmlns:a16="http://schemas.microsoft.com/office/drawing/2014/main" id="{4A5FC370-06B6-5080-1199-DEEEAAC9C8CF}"/>
                    </a:ext>
                  </a:extLst>
                </p:cNvPr>
                <p:cNvPicPr/>
                <p:nvPr/>
              </p:nvPicPr>
              <p:blipFill>
                <a:blip r:embed="rId23"/>
                <a:stretch>
                  <a:fillRect/>
                </a:stretch>
              </p:blipFill>
              <p:spPr>
                <a:xfrm>
                  <a:off x="1206415" y="1252495"/>
                  <a:ext cx="418680" cy="292320"/>
                </a:xfrm>
                <a:prstGeom prst="rect">
                  <a:avLst/>
                </a:prstGeom>
              </p:spPr>
            </p:pic>
          </mc:Fallback>
        </mc:AlternateContent>
      </p:grpSp>
      <p:grpSp>
        <p:nvGrpSpPr>
          <p:cNvPr id="24" name="Group 23">
            <a:extLst>
              <a:ext uri="{FF2B5EF4-FFF2-40B4-BE49-F238E27FC236}">
                <a16:creationId xmlns:a16="http://schemas.microsoft.com/office/drawing/2014/main" id="{B8A66F2E-4FAD-AD7E-AB4F-419B0A3561F2}"/>
              </a:ext>
            </a:extLst>
          </p:cNvPr>
          <p:cNvGrpSpPr/>
          <p:nvPr/>
        </p:nvGrpSpPr>
        <p:grpSpPr>
          <a:xfrm>
            <a:off x="2435095" y="3504295"/>
            <a:ext cx="223200" cy="201600"/>
            <a:chOff x="2435095" y="3504295"/>
            <a:chExt cx="223200" cy="201600"/>
          </a:xfrm>
        </p:grpSpPr>
        <mc:AlternateContent xmlns:mc="http://schemas.openxmlformats.org/markup-compatibility/2006">
          <mc:Choice xmlns:p14="http://schemas.microsoft.com/office/powerpoint/2010/main" Requires="p14">
            <p:contentPart p14:bwMode="auto" r:id="rId24">
              <p14:nvContentPartPr>
                <p14:cNvPr id="21" name="Ink 20">
                  <a:extLst>
                    <a:ext uri="{FF2B5EF4-FFF2-40B4-BE49-F238E27FC236}">
                      <a16:creationId xmlns:a16="http://schemas.microsoft.com/office/drawing/2014/main" id="{C5A2B60D-5E33-56D7-C99B-E286A877C0F6}"/>
                    </a:ext>
                  </a:extLst>
                </p14:cNvPr>
                <p14:cNvContentPartPr/>
                <p14:nvPr/>
              </p14:nvContentPartPr>
              <p14:xfrm>
                <a:off x="2435095" y="3573415"/>
                <a:ext cx="119160" cy="132480"/>
              </p14:xfrm>
            </p:contentPart>
          </mc:Choice>
          <mc:Fallback>
            <p:pic>
              <p:nvPicPr>
                <p:cNvPr id="21" name="Ink 20">
                  <a:extLst>
                    <a:ext uri="{FF2B5EF4-FFF2-40B4-BE49-F238E27FC236}">
                      <a16:creationId xmlns:a16="http://schemas.microsoft.com/office/drawing/2014/main" id="{C5A2B60D-5E33-56D7-C99B-E286A877C0F6}"/>
                    </a:ext>
                  </a:extLst>
                </p:cNvPr>
                <p:cNvPicPr/>
                <p:nvPr/>
              </p:nvPicPr>
              <p:blipFill>
                <a:blip r:embed="rId25"/>
                <a:stretch>
                  <a:fillRect/>
                </a:stretch>
              </p:blipFill>
              <p:spPr>
                <a:xfrm>
                  <a:off x="2426455" y="3564415"/>
                  <a:ext cx="13680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2" name="Ink 21">
                  <a:extLst>
                    <a:ext uri="{FF2B5EF4-FFF2-40B4-BE49-F238E27FC236}">
                      <a16:creationId xmlns:a16="http://schemas.microsoft.com/office/drawing/2014/main" id="{32EB4437-BDAD-0925-A499-13090227E0B0}"/>
                    </a:ext>
                  </a:extLst>
                </p14:cNvPr>
                <p14:cNvContentPartPr/>
                <p14:nvPr/>
              </p14:nvContentPartPr>
              <p14:xfrm>
                <a:off x="2559295" y="3527335"/>
                <a:ext cx="78120" cy="102600"/>
              </p14:xfrm>
            </p:contentPart>
          </mc:Choice>
          <mc:Fallback>
            <p:pic>
              <p:nvPicPr>
                <p:cNvPr id="22" name="Ink 21">
                  <a:extLst>
                    <a:ext uri="{FF2B5EF4-FFF2-40B4-BE49-F238E27FC236}">
                      <a16:creationId xmlns:a16="http://schemas.microsoft.com/office/drawing/2014/main" id="{32EB4437-BDAD-0925-A499-13090227E0B0}"/>
                    </a:ext>
                  </a:extLst>
                </p:cNvPr>
                <p:cNvPicPr/>
                <p:nvPr/>
              </p:nvPicPr>
              <p:blipFill>
                <a:blip r:embed="rId27"/>
                <a:stretch>
                  <a:fillRect/>
                </a:stretch>
              </p:blipFill>
              <p:spPr>
                <a:xfrm>
                  <a:off x="2550295" y="3518335"/>
                  <a:ext cx="9576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3" name="Ink 22">
                  <a:extLst>
                    <a:ext uri="{FF2B5EF4-FFF2-40B4-BE49-F238E27FC236}">
                      <a16:creationId xmlns:a16="http://schemas.microsoft.com/office/drawing/2014/main" id="{90EF7541-1D24-E4F8-CEEC-6CF2C331BB77}"/>
                    </a:ext>
                  </a:extLst>
                </p14:cNvPr>
                <p14:cNvContentPartPr/>
                <p14:nvPr/>
              </p14:nvContentPartPr>
              <p14:xfrm>
                <a:off x="2557495" y="3504295"/>
                <a:ext cx="100800" cy="93960"/>
              </p14:xfrm>
            </p:contentPart>
          </mc:Choice>
          <mc:Fallback>
            <p:pic>
              <p:nvPicPr>
                <p:cNvPr id="23" name="Ink 22">
                  <a:extLst>
                    <a:ext uri="{FF2B5EF4-FFF2-40B4-BE49-F238E27FC236}">
                      <a16:creationId xmlns:a16="http://schemas.microsoft.com/office/drawing/2014/main" id="{90EF7541-1D24-E4F8-CEEC-6CF2C331BB77}"/>
                    </a:ext>
                  </a:extLst>
                </p:cNvPr>
                <p:cNvPicPr/>
                <p:nvPr/>
              </p:nvPicPr>
              <p:blipFill>
                <a:blip r:embed="rId29"/>
                <a:stretch>
                  <a:fillRect/>
                </a:stretch>
              </p:blipFill>
              <p:spPr>
                <a:xfrm>
                  <a:off x="2548495" y="3495655"/>
                  <a:ext cx="118440" cy="111600"/>
                </a:xfrm>
                <a:prstGeom prst="rect">
                  <a:avLst/>
                </a:prstGeom>
              </p:spPr>
            </p:pic>
          </mc:Fallback>
        </mc:AlternateContent>
      </p:grpSp>
      <p:grpSp>
        <p:nvGrpSpPr>
          <p:cNvPr id="28" name="Group 27">
            <a:extLst>
              <a:ext uri="{FF2B5EF4-FFF2-40B4-BE49-F238E27FC236}">
                <a16:creationId xmlns:a16="http://schemas.microsoft.com/office/drawing/2014/main" id="{8B3E3DC1-A02E-A0B2-4F4A-1BBE5FD78912}"/>
              </a:ext>
            </a:extLst>
          </p:cNvPr>
          <p:cNvGrpSpPr/>
          <p:nvPr/>
        </p:nvGrpSpPr>
        <p:grpSpPr>
          <a:xfrm>
            <a:off x="2560735" y="3916855"/>
            <a:ext cx="161280" cy="104760"/>
            <a:chOff x="2560735" y="3916855"/>
            <a:chExt cx="161280" cy="104760"/>
          </a:xfrm>
        </p:grpSpPr>
        <mc:AlternateContent xmlns:mc="http://schemas.openxmlformats.org/markup-compatibility/2006">
          <mc:Choice xmlns:p14="http://schemas.microsoft.com/office/powerpoint/2010/main" Requires="p14">
            <p:contentPart p14:bwMode="auto" r:id="rId30">
              <p14:nvContentPartPr>
                <p14:cNvPr id="25" name="Ink 24">
                  <a:extLst>
                    <a:ext uri="{FF2B5EF4-FFF2-40B4-BE49-F238E27FC236}">
                      <a16:creationId xmlns:a16="http://schemas.microsoft.com/office/drawing/2014/main" id="{CCD9C637-C756-3F29-9249-E93848DB2FDB}"/>
                    </a:ext>
                  </a:extLst>
                </p14:cNvPr>
                <p14:cNvContentPartPr/>
                <p14:nvPr/>
              </p14:nvContentPartPr>
              <p14:xfrm>
                <a:off x="2560735" y="3942055"/>
                <a:ext cx="8280" cy="79560"/>
              </p14:xfrm>
            </p:contentPart>
          </mc:Choice>
          <mc:Fallback>
            <p:pic>
              <p:nvPicPr>
                <p:cNvPr id="25" name="Ink 24">
                  <a:extLst>
                    <a:ext uri="{FF2B5EF4-FFF2-40B4-BE49-F238E27FC236}">
                      <a16:creationId xmlns:a16="http://schemas.microsoft.com/office/drawing/2014/main" id="{CCD9C637-C756-3F29-9249-E93848DB2FDB}"/>
                    </a:ext>
                  </a:extLst>
                </p:cNvPr>
                <p:cNvPicPr/>
                <p:nvPr/>
              </p:nvPicPr>
              <p:blipFill>
                <a:blip r:embed="rId31"/>
                <a:stretch>
                  <a:fillRect/>
                </a:stretch>
              </p:blipFill>
              <p:spPr>
                <a:xfrm>
                  <a:off x="2552095" y="3933055"/>
                  <a:ext cx="2592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6" name="Ink 25">
                  <a:extLst>
                    <a:ext uri="{FF2B5EF4-FFF2-40B4-BE49-F238E27FC236}">
                      <a16:creationId xmlns:a16="http://schemas.microsoft.com/office/drawing/2014/main" id="{9C40474B-BADF-25C9-4EE5-73FDD1E5D132}"/>
                    </a:ext>
                  </a:extLst>
                </p14:cNvPr>
                <p14:cNvContentPartPr/>
                <p14:nvPr/>
              </p14:nvContentPartPr>
              <p14:xfrm>
                <a:off x="2589535" y="3937735"/>
                <a:ext cx="26640" cy="74160"/>
              </p14:xfrm>
            </p:contentPart>
          </mc:Choice>
          <mc:Fallback>
            <p:pic>
              <p:nvPicPr>
                <p:cNvPr id="26" name="Ink 25">
                  <a:extLst>
                    <a:ext uri="{FF2B5EF4-FFF2-40B4-BE49-F238E27FC236}">
                      <a16:creationId xmlns:a16="http://schemas.microsoft.com/office/drawing/2014/main" id="{9C40474B-BADF-25C9-4EE5-73FDD1E5D132}"/>
                    </a:ext>
                  </a:extLst>
                </p:cNvPr>
                <p:cNvPicPr/>
                <p:nvPr/>
              </p:nvPicPr>
              <p:blipFill>
                <a:blip r:embed="rId33"/>
                <a:stretch>
                  <a:fillRect/>
                </a:stretch>
              </p:blipFill>
              <p:spPr>
                <a:xfrm>
                  <a:off x="2580535" y="3929095"/>
                  <a:ext cx="4428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7" name="Ink 26">
                  <a:extLst>
                    <a:ext uri="{FF2B5EF4-FFF2-40B4-BE49-F238E27FC236}">
                      <a16:creationId xmlns:a16="http://schemas.microsoft.com/office/drawing/2014/main" id="{336ADE83-B0B5-B806-5C09-6FD32C893E10}"/>
                    </a:ext>
                  </a:extLst>
                </p14:cNvPr>
                <p14:cNvContentPartPr/>
                <p14:nvPr/>
              </p14:nvContentPartPr>
              <p14:xfrm>
                <a:off x="2628415" y="3916855"/>
                <a:ext cx="93600" cy="85320"/>
              </p14:xfrm>
            </p:contentPart>
          </mc:Choice>
          <mc:Fallback>
            <p:pic>
              <p:nvPicPr>
                <p:cNvPr id="27" name="Ink 26">
                  <a:extLst>
                    <a:ext uri="{FF2B5EF4-FFF2-40B4-BE49-F238E27FC236}">
                      <a16:creationId xmlns:a16="http://schemas.microsoft.com/office/drawing/2014/main" id="{336ADE83-B0B5-B806-5C09-6FD32C893E10}"/>
                    </a:ext>
                  </a:extLst>
                </p:cNvPr>
                <p:cNvPicPr/>
                <p:nvPr/>
              </p:nvPicPr>
              <p:blipFill>
                <a:blip r:embed="rId35"/>
                <a:stretch>
                  <a:fillRect/>
                </a:stretch>
              </p:blipFill>
              <p:spPr>
                <a:xfrm>
                  <a:off x="2619775" y="3908215"/>
                  <a:ext cx="111240" cy="102960"/>
                </a:xfrm>
                <a:prstGeom prst="rect">
                  <a:avLst/>
                </a:prstGeom>
              </p:spPr>
            </p:pic>
          </mc:Fallback>
        </mc:AlternateContent>
      </p:grpSp>
      <p:grpSp>
        <p:nvGrpSpPr>
          <p:cNvPr id="33" name="Group 32">
            <a:extLst>
              <a:ext uri="{FF2B5EF4-FFF2-40B4-BE49-F238E27FC236}">
                <a16:creationId xmlns:a16="http://schemas.microsoft.com/office/drawing/2014/main" id="{30C5F355-D70F-212A-CFFE-8B23816A68F1}"/>
              </a:ext>
            </a:extLst>
          </p:cNvPr>
          <p:cNvGrpSpPr/>
          <p:nvPr/>
        </p:nvGrpSpPr>
        <p:grpSpPr>
          <a:xfrm>
            <a:off x="3538135" y="2152135"/>
            <a:ext cx="199080" cy="181800"/>
            <a:chOff x="3538135" y="2152135"/>
            <a:chExt cx="199080" cy="181800"/>
          </a:xfrm>
        </p:grpSpPr>
        <mc:AlternateContent xmlns:mc="http://schemas.openxmlformats.org/markup-compatibility/2006">
          <mc:Choice xmlns:p14="http://schemas.microsoft.com/office/powerpoint/2010/main" Requires="p14">
            <p:contentPart p14:bwMode="auto" r:id="rId36">
              <p14:nvContentPartPr>
                <p14:cNvPr id="29" name="Ink 28">
                  <a:extLst>
                    <a:ext uri="{FF2B5EF4-FFF2-40B4-BE49-F238E27FC236}">
                      <a16:creationId xmlns:a16="http://schemas.microsoft.com/office/drawing/2014/main" id="{91E54F1F-E315-53C9-9A2E-7BD0B9FFE739}"/>
                    </a:ext>
                  </a:extLst>
                </p14:cNvPr>
                <p14:cNvContentPartPr/>
                <p14:nvPr/>
              </p14:nvContentPartPr>
              <p14:xfrm>
                <a:off x="3557575" y="2203615"/>
                <a:ext cx="49680" cy="130320"/>
              </p14:xfrm>
            </p:contentPart>
          </mc:Choice>
          <mc:Fallback>
            <p:pic>
              <p:nvPicPr>
                <p:cNvPr id="29" name="Ink 28">
                  <a:extLst>
                    <a:ext uri="{FF2B5EF4-FFF2-40B4-BE49-F238E27FC236}">
                      <a16:creationId xmlns:a16="http://schemas.microsoft.com/office/drawing/2014/main" id="{91E54F1F-E315-53C9-9A2E-7BD0B9FFE739}"/>
                    </a:ext>
                  </a:extLst>
                </p:cNvPr>
                <p:cNvPicPr/>
                <p:nvPr/>
              </p:nvPicPr>
              <p:blipFill>
                <a:blip r:embed="rId37"/>
                <a:stretch>
                  <a:fillRect/>
                </a:stretch>
              </p:blipFill>
              <p:spPr>
                <a:xfrm>
                  <a:off x="3548935" y="2194615"/>
                  <a:ext cx="6732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0" name="Ink 29">
                  <a:extLst>
                    <a:ext uri="{FF2B5EF4-FFF2-40B4-BE49-F238E27FC236}">
                      <a16:creationId xmlns:a16="http://schemas.microsoft.com/office/drawing/2014/main" id="{A85F9113-0588-FB5E-F6E0-D7E21E136441}"/>
                    </a:ext>
                  </a:extLst>
                </p14:cNvPr>
                <p14:cNvContentPartPr/>
                <p14:nvPr/>
              </p14:nvContentPartPr>
              <p14:xfrm>
                <a:off x="3538135" y="2183815"/>
                <a:ext cx="119520" cy="93240"/>
              </p14:xfrm>
            </p:contentPart>
          </mc:Choice>
          <mc:Fallback>
            <p:pic>
              <p:nvPicPr>
                <p:cNvPr id="30" name="Ink 29">
                  <a:extLst>
                    <a:ext uri="{FF2B5EF4-FFF2-40B4-BE49-F238E27FC236}">
                      <a16:creationId xmlns:a16="http://schemas.microsoft.com/office/drawing/2014/main" id="{A85F9113-0588-FB5E-F6E0-D7E21E136441}"/>
                    </a:ext>
                  </a:extLst>
                </p:cNvPr>
                <p:cNvPicPr/>
                <p:nvPr/>
              </p:nvPicPr>
              <p:blipFill>
                <a:blip r:embed="rId39"/>
                <a:stretch>
                  <a:fillRect/>
                </a:stretch>
              </p:blipFill>
              <p:spPr>
                <a:xfrm>
                  <a:off x="3529135" y="2175175"/>
                  <a:ext cx="137160" cy="1108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1" name="Ink 30">
                  <a:extLst>
                    <a:ext uri="{FF2B5EF4-FFF2-40B4-BE49-F238E27FC236}">
                      <a16:creationId xmlns:a16="http://schemas.microsoft.com/office/drawing/2014/main" id="{E534FACF-19B1-A051-34C2-DD1E914D1B96}"/>
                    </a:ext>
                  </a:extLst>
                </p14:cNvPr>
                <p14:cNvContentPartPr/>
                <p14:nvPr/>
              </p14:nvContentPartPr>
              <p14:xfrm>
                <a:off x="3671695" y="2188135"/>
                <a:ext cx="61920" cy="75240"/>
              </p14:xfrm>
            </p:contentPart>
          </mc:Choice>
          <mc:Fallback>
            <p:pic>
              <p:nvPicPr>
                <p:cNvPr id="31" name="Ink 30">
                  <a:extLst>
                    <a:ext uri="{FF2B5EF4-FFF2-40B4-BE49-F238E27FC236}">
                      <a16:creationId xmlns:a16="http://schemas.microsoft.com/office/drawing/2014/main" id="{E534FACF-19B1-A051-34C2-DD1E914D1B96}"/>
                    </a:ext>
                  </a:extLst>
                </p:cNvPr>
                <p:cNvPicPr/>
                <p:nvPr/>
              </p:nvPicPr>
              <p:blipFill>
                <a:blip r:embed="rId41"/>
                <a:stretch>
                  <a:fillRect/>
                </a:stretch>
              </p:blipFill>
              <p:spPr>
                <a:xfrm>
                  <a:off x="3663055" y="2179135"/>
                  <a:ext cx="7956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2" name="Ink 31">
                  <a:extLst>
                    <a:ext uri="{FF2B5EF4-FFF2-40B4-BE49-F238E27FC236}">
                      <a16:creationId xmlns:a16="http://schemas.microsoft.com/office/drawing/2014/main" id="{5C172B0C-B97D-736B-3735-4BE9CF74861C}"/>
                    </a:ext>
                  </a:extLst>
                </p14:cNvPr>
                <p14:cNvContentPartPr/>
                <p14:nvPr/>
              </p14:nvContentPartPr>
              <p14:xfrm>
                <a:off x="3664495" y="2152135"/>
                <a:ext cx="72720" cy="85680"/>
              </p14:xfrm>
            </p:contentPart>
          </mc:Choice>
          <mc:Fallback>
            <p:pic>
              <p:nvPicPr>
                <p:cNvPr id="32" name="Ink 31">
                  <a:extLst>
                    <a:ext uri="{FF2B5EF4-FFF2-40B4-BE49-F238E27FC236}">
                      <a16:creationId xmlns:a16="http://schemas.microsoft.com/office/drawing/2014/main" id="{5C172B0C-B97D-736B-3735-4BE9CF74861C}"/>
                    </a:ext>
                  </a:extLst>
                </p:cNvPr>
                <p:cNvPicPr/>
                <p:nvPr/>
              </p:nvPicPr>
              <p:blipFill>
                <a:blip r:embed="rId43"/>
                <a:stretch>
                  <a:fillRect/>
                </a:stretch>
              </p:blipFill>
              <p:spPr>
                <a:xfrm>
                  <a:off x="3655855" y="2143495"/>
                  <a:ext cx="90360" cy="103320"/>
                </a:xfrm>
                <a:prstGeom prst="rect">
                  <a:avLst/>
                </a:prstGeom>
              </p:spPr>
            </p:pic>
          </mc:Fallback>
        </mc:AlternateContent>
      </p:grpSp>
      <p:grpSp>
        <p:nvGrpSpPr>
          <p:cNvPr id="38" name="Group 37">
            <a:extLst>
              <a:ext uri="{FF2B5EF4-FFF2-40B4-BE49-F238E27FC236}">
                <a16:creationId xmlns:a16="http://schemas.microsoft.com/office/drawing/2014/main" id="{7248249D-6DE4-BED1-2A21-56D651AFE255}"/>
              </a:ext>
            </a:extLst>
          </p:cNvPr>
          <p:cNvGrpSpPr/>
          <p:nvPr/>
        </p:nvGrpSpPr>
        <p:grpSpPr>
          <a:xfrm>
            <a:off x="3255535" y="1870615"/>
            <a:ext cx="156600" cy="110160"/>
            <a:chOff x="3255535" y="1870615"/>
            <a:chExt cx="156600" cy="110160"/>
          </a:xfrm>
        </p:grpSpPr>
        <mc:AlternateContent xmlns:mc="http://schemas.openxmlformats.org/markup-compatibility/2006">
          <mc:Choice xmlns:p14="http://schemas.microsoft.com/office/powerpoint/2010/main" Requires="p14">
            <p:contentPart p14:bwMode="auto" r:id="rId44">
              <p14:nvContentPartPr>
                <p14:cNvPr id="34" name="Ink 33">
                  <a:extLst>
                    <a:ext uri="{FF2B5EF4-FFF2-40B4-BE49-F238E27FC236}">
                      <a16:creationId xmlns:a16="http://schemas.microsoft.com/office/drawing/2014/main" id="{1957A2D6-23C9-BADD-B50E-B29C23258C05}"/>
                    </a:ext>
                  </a:extLst>
                </p14:cNvPr>
                <p14:cNvContentPartPr/>
                <p14:nvPr/>
              </p14:nvContentPartPr>
              <p14:xfrm>
                <a:off x="3255535" y="1899055"/>
                <a:ext cx="19080" cy="73080"/>
              </p14:xfrm>
            </p:contentPart>
          </mc:Choice>
          <mc:Fallback>
            <p:pic>
              <p:nvPicPr>
                <p:cNvPr id="34" name="Ink 33">
                  <a:extLst>
                    <a:ext uri="{FF2B5EF4-FFF2-40B4-BE49-F238E27FC236}">
                      <a16:creationId xmlns:a16="http://schemas.microsoft.com/office/drawing/2014/main" id="{1957A2D6-23C9-BADD-B50E-B29C23258C05}"/>
                    </a:ext>
                  </a:extLst>
                </p:cNvPr>
                <p:cNvPicPr/>
                <p:nvPr/>
              </p:nvPicPr>
              <p:blipFill>
                <a:blip r:embed="rId45"/>
                <a:stretch>
                  <a:fillRect/>
                </a:stretch>
              </p:blipFill>
              <p:spPr>
                <a:xfrm>
                  <a:off x="3246895" y="1890415"/>
                  <a:ext cx="36720" cy="907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5" name="Ink 34">
                  <a:extLst>
                    <a:ext uri="{FF2B5EF4-FFF2-40B4-BE49-F238E27FC236}">
                      <a16:creationId xmlns:a16="http://schemas.microsoft.com/office/drawing/2014/main" id="{17088F24-6CC1-63F0-9E0E-27475FC3F055}"/>
                    </a:ext>
                  </a:extLst>
                </p14:cNvPr>
                <p14:cNvContentPartPr/>
                <p14:nvPr/>
              </p14:nvContentPartPr>
              <p14:xfrm>
                <a:off x="3300175" y="1901575"/>
                <a:ext cx="19440" cy="61560"/>
              </p14:xfrm>
            </p:contentPart>
          </mc:Choice>
          <mc:Fallback>
            <p:pic>
              <p:nvPicPr>
                <p:cNvPr id="35" name="Ink 34">
                  <a:extLst>
                    <a:ext uri="{FF2B5EF4-FFF2-40B4-BE49-F238E27FC236}">
                      <a16:creationId xmlns:a16="http://schemas.microsoft.com/office/drawing/2014/main" id="{17088F24-6CC1-63F0-9E0E-27475FC3F055}"/>
                    </a:ext>
                  </a:extLst>
                </p:cNvPr>
                <p:cNvPicPr/>
                <p:nvPr/>
              </p:nvPicPr>
              <p:blipFill>
                <a:blip r:embed="rId47"/>
                <a:stretch>
                  <a:fillRect/>
                </a:stretch>
              </p:blipFill>
              <p:spPr>
                <a:xfrm>
                  <a:off x="3291175" y="1892935"/>
                  <a:ext cx="37080" cy="792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6" name="Ink 35">
                  <a:extLst>
                    <a:ext uri="{FF2B5EF4-FFF2-40B4-BE49-F238E27FC236}">
                      <a16:creationId xmlns:a16="http://schemas.microsoft.com/office/drawing/2014/main" id="{DF4EC9CD-809E-67B7-5C49-5A1DB6DEA7F8}"/>
                    </a:ext>
                  </a:extLst>
                </p14:cNvPr>
                <p14:cNvContentPartPr/>
                <p14:nvPr/>
              </p14:nvContentPartPr>
              <p14:xfrm>
                <a:off x="3348415" y="1905535"/>
                <a:ext cx="12600" cy="75240"/>
              </p14:xfrm>
            </p:contentPart>
          </mc:Choice>
          <mc:Fallback>
            <p:pic>
              <p:nvPicPr>
                <p:cNvPr id="36" name="Ink 35">
                  <a:extLst>
                    <a:ext uri="{FF2B5EF4-FFF2-40B4-BE49-F238E27FC236}">
                      <a16:creationId xmlns:a16="http://schemas.microsoft.com/office/drawing/2014/main" id="{DF4EC9CD-809E-67B7-5C49-5A1DB6DEA7F8}"/>
                    </a:ext>
                  </a:extLst>
                </p:cNvPr>
                <p:cNvPicPr/>
                <p:nvPr/>
              </p:nvPicPr>
              <p:blipFill>
                <a:blip r:embed="rId49"/>
                <a:stretch>
                  <a:fillRect/>
                </a:stretch>
              </p:blipFill>
              <p:spPr>
                <a:xfrm>
                  <a:off x="3339775" y="1896895"/>
                  <a:ext cx="3024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7" name="Ink 36">
                  <a:extLst>
                    <a:ext uri="{FF2B5EF4-FFF2-40B4-BE49-F238E27FC236}">
                      <a16:creationId xmlns:a16="http://schemas.microsoft.com/office/drawing/2014/main" id="{C09A6CC8-DC52-FD0A-594C-78C030BB238F}"/>
                    </a:ext>
                  </a:extLst>
                </p14:cNvPr>
                <p14:cNvContentPartPr/>
                <p14:nvPr/>
              </p14:nvContentPartPr>
              <p14:xfrm>
                <a:off x="3408895" y="1870615"/>
                <a:ext cx="3240" cy="101160"/>
              </p14:xfrm>
            </p:contentPart>
          </mc:Choice>
          <mc:Fallback>
            <p:pic>
              <p:nvPicPr>
                <p:cNvPr id="37" name="Ink 36">
                  <a:extLst>
                    <a:ext uri="{FF2B5EF4-FFF2-40B4-BE49-F238E27FC236}">
                      <a16:creationId xmlns:a16="http://schemas.microsoft.com/office/drawing/2014/main" id="{C09A6CC8-DC52-FD0A-594C-78C030BB238F}"/>
                    </a:ext>
                  </a:extLst>
                </p:cNvPr>
                <p:cNvPicPr/>
                <p:nvPr/>
              </p:nvPicPr>
              <p:blipFill>
                <a:blip r:embed="rId51"/>
                <a:stretch>
                  <a:fillRect/>
                </a:stretch>
              </p:blipFill>
              <p:spPr>
                <a:xfrm>
                  <a:off x="3400255" y="1861615"/>
                  <a:ext cx="20880" cy="118800"/>
                </a:xfrm>
                <a:prstGeom prst="rect">
                  <a:avLst/>
                </a:prstGeom>
              </p:spPr>
            </p:pic>
          </mc:Fallback>
        </mc:AlternateContent>
      </p:grpSp>
      <p:grpSp>
        <p:nvGrpSpPr>
          <p:cNvPr id="43" name="Group 42">
            <a:extLst>
              <a:ext uri="{FF2B5EF4-FFF2-40B4-BE49-F238E27FC236}">
                <a16:creationId xmlns:a16="http://schemas.microsoft.com/office/drawing/2014/main" id="{904E0F3D-1CAE-1842-8D16-10F7F48D881A}"/>
              </a:ext>
            </a:extLst>
          </p:cNvPr>
          <p:cNvGrpSpPr/>
          <p:nvPr/>
        </p:nvGrpSpPr>
        <p:grpSpPr>
          <a:xfrm>
            <a:off x="2083375" y="4173895"/>
            <a:ext cx="172440" cy="171360"/>
            <a:chOff x="2083375" y="4173895"/>
            <a:chExt cx="172440" cy="171360"/>
          </a:xfrm>
        </p:grpSpPr>
        <mc:AlternateContent xmlns:mc="http://schemas.openxmlformats.org/markup-compatibility/2006">
          <mc:Choice xmlns:p14="http://schemas.microsoft.com/office/powerpoint/2010/main" Requires="p14">
            <p:contentPart p14:bwMode="auto" r:id="rId52">
              <p14:nvContentPartPr>
                <p14:cNvPr id="39" name="Ink 38">
                  <a:extLst>
                    <a:ext uri="{FF2B5EF4-FFF2-40B4-BE49-F238E27FC236}">
                      <a16:creationId xmlns:a16="http://schemas.microsoft.com/office/drawing/2014/main" id="{F9EBBE38-00AA-1446-8BC1-263C4C522CD7}"/>
                    </a:ext>
                  </a:extLst>
                </p14:cNvPr>
                <p14:cNvContentPartPr/>
                <p14:nvPr/>
              </p14:nvContentPartPr>
              <p14:xfrm>
                <a:off x="2135575" y="4173895"/>
                <a:ext cx="62280" cy="171360"/>
              </p14:xfrm>
            </p:contentPart>
          </mc:Choice>
          <mc:Fallback>
            <p:pic>
              <p:nvPicPr>
                <p:cNvPr id="39" name="Ink 38">
                  <a:extLst>
                    <a:ext uri="{FF2B5EF4-FFF2-40B4-BE49-F238E27FC236}">
                      <a16:creationId xmlns:a16="http://schemas.microsoft.com/office/drawing/2014/main" id="{F9EBBE38-00AA-1446-8BC1-263C4C522CD7}"/>
                    </a:ext>
                  </a:extLst>
                </p:cNvPr>
                <p:cNvPicPr/>
                <p:nvPr/>
              </p:nvPicPr>
              <p:blipFill>
                <a:blip r:embed="rId53"/>
                <a:stretch>
                  <a:fillRect/>
                </a:stretch>
              </p:blipFill>
              <p:spPr>
                <a:xfrm>
                  <a:off x="2126935" y="4164895"/>
                  <a:ext cx="79920" cy="1890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0" name="Ink 39">
                  <a:extLst>
                    <a:ext uri="{FF2B5EF4-FFF2-40B4-BE49-F238E27FC236}">
                      <a16:creationId xmlns:a16="http://schemas.microsoft.com/office/drawing/2014/main" id="{D837FE38-C541-29FA-BE31-3D536C3A5EFF}"/>
                    </a:ext>
                  </a:extLst>
                </p14:cNvPr>
                <p14:cNvContentPartPr/>
                <p14:nvPr/>
              </p14:nvContentPartPr>
              <p14:xfrm>
                <a:off x="2083375" y="4200535"/>
                <a:ext cx="172440" cy="90360"/>
              </p14:xfrm>
            </p:contentPart>
          </mc:Choice>
          <mc:Fallback>
            <p:pic>
              <p:nvPicPr>
                <p:cNvPr id="40" name="Ink 39">
                  <a:extLst>
                    <a:ext uri="{FF2B5EF4-FFF2-40B4-BE49-F238E27FC236}">
                      <a16:creationId xmlns:a16="http://schemas.microsoft.com/office/drawing/2014/main" id="{D837FE38-C541-29FA-BE31-3D536C3A5EFF}"/>
                    </a:ext>
                  </a:extLst>
                </p:cNvPr>
                <p:cNvPicPr/>
                <p:nvPr/>
              </p:nvPicPr>
              <p:blipFill>
                <a:blip r:embed="rId55"/>
                <a:stretch>
                  <a:fillRect/>
                </a:stretch>
              </p:blipFill>
              <p:spPr>
                <a:xfrm>
                  <a:off x="2074375" y="4191535"/>
                  <a:ext cx="190080" cy="1080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1" name="Ink 40">
                  <a:extLst>
                    <a:ext uri="{FF2B5EF4-FFF2-40B4-BE49-F238E27FC236}">
                      <a16:creationId xmlns:a16="http://schemas.microsoft.com/office/drawing/2014/main" id="{A8E09AE6-7C9B-DD6C-2037-74982DF413A7}"/>
                    </a:ext>
                  </a:extLst>
                </p14:cNvPr>
                <p14:cNvContentPartPr/>
                <p14:nvPr/>
              </p14:nvContentPartPr>
              <p14:xfrm>
                <a:off x="2108215" y="4237975"/>
                <a:ext cx="113760" cy="96480"/>
              </p14:xfrm>
            </p:contentPart>
          </mc:Choice>
          <mc:Fallback>
            <p:pic>
              <p:nvPicPr>
                <p:cNvPr id="41" name="Ink 40">
                  <a:extLst>
                    <a:ext uri="{FF2B5EF4-FFF2-40B4-BE49-F238E27FC236}">
                      <a16:creationId xmlns:a16="http://schemas.microsoft.com/office/drawing/2014/main" id="{A8E09AE6-7C9B-DD6C-2037-74982DF413A7}"/>
                    </a:ext>
                  </a:extLst>
                </p:cNvPr>
                <p:cNvPicPr/>
                <p:nvPr/>
              </p:nvPicPr>
              <p:blipFill>
                <a:blip r:embed="rId57"/>
                <a:stretch>
                  <a:fillRect/>
                </a:stretch>
              </p:blipFill>
              <p:spPr>
                <a:xfrm>
                  <a:off x="2099575" y="4228975"/>
                  <a:ext cx="131400" cy="1141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2" name="Ink 41">
                  <a:extLst>
                    <a:ext uri="{FF2B5EF4-FFF2-40B4-BE49-F238E27FC236}">
                      <a16:creationId xmlns:a16="http://schemas.microsoft.com/office/drawing/2014/main" id="{A620D958-B094-6538-75F3-9E3783F7A31F}"/>
                    </a:ext>
                  </a:extLst>
                </p14:cNvPr>
                <p14:cNvContentPartPr/>
                <p14:nvPr/>
              </p14:nvContentPartPr>
              <p14:xfrm>
                <a:off x="2112895" y="4191895"/>
                <a:ext cx="139680" cy="123120"/>
              </p14:xfrm>
            </p:contentPart>
          </mc:Choice>
          <mc:Fallback>
            <p:pic>
              <p:nvPicPr>
                <p:cNvPr id="42" name="Ink 41">
                  <a:extLst>
                    <a:ext uri="{FF2B5EF4-FFF2-40B4-BE49-F238E27FC236}">
                      <a16:creationId xmlns:a16="http://schemas.microsoft.com/office/drawing/2014/main" id="{A620D958-B094-6538-75F3-9E3783F7A31F}"/>
                    </a:ext>
                  </a:extLst>
                </p:cNvPr>
                <p:cNvPicPr/>
                <p:nvPr/>
              </p:nvPicPr>
              <p:blipFill>
                <a:blip r:embed="rId59"/>
                <a:stretch>
                  <a:fillRect/>
                </a:stretch>
              </p:blipFill>
              <p:spPr>
                <a:xfrm>
                  <a:off x="2103895" y="4183255"/>
                  <a:ext cx="157320" cy="140760"/>
                </a:xfrm>
                <a:prstGeom prst="rect">
                  <a:avLst/>
                </a:prstGeom>
              </p:spPr>
            </p:pic>
          </mc:Fallback>
        </mc:AlternateContent>
      </p:grpSp>
      <p:grpSp>
        <p:nvGrpSpPr>
          <p:cNvPr id="48" name="Group 47">
            <a:extLst>
              <a:ext uri="{FF2B5EF4-FFF2-40B4-BE49-F238E27FC236}">
                <a16:creationId xmlns:a16="http://schemas.microsoft.com/office/drawing/2014/main" id="{07688A69-8BFA-9A64-198F-30FE98017C4B}"/>
              </a:ext>
            </a:extLst>
          </p:cNvPr>
          <p:cNvGrpSpPr/>
          <p:nvPr/>
        </p:nvGrpSpPr>
        <p:grpSpPr>
          <a:xfrm>
            <a:off x="2862415" y="3632815"/>
            <a:ext cx="398160" cy="247680"/>
            <a:chOff x="2862415" y="3632815"/>
            <a:chExt cx="398160" cy="247680"/>
          </a:xfrm>
        </p:grpSpPr>
        <mc:AlternateContent xmlns:mc="http://schemas.openxmlformats.org/markup-compatibility/2006">
          <mc:Choice xmlns:p14="http://schemas.microsoft.com/office/powerpoint/2010/main" Requires="p14">
            <p:contentPart p14:bwMode="auto" r:id="rId60">
              <p14:nvContentPartPr>
                <p14:cNvPr id="44" name="Ink 43">
                  <a:extLst>
                    <a:ext uri="{FF2B5EF4-FFF2-40B4-BE49-F238E27FC236}">
                      <a16:creationId xmlns:a16="http://schemas.microsoft.com/office/drawing/2014/main" id="{BA4A15BA-18FE-1D37-6282-A1141EE2DCAA}"/>
                    </a:ext>
                  </a:extLst>
                </p14:cNvPr>
                <p14:cNvContentPartPr/>
                <p14:nvPr/>
              </p14:nvContentPartPr>
              <p14:xfrm>
                <a:off x="2862415" y="3788695"/>
                <a:ext cx="81000" cy="91800"/>
              </p14:xfrm>
            </p:contentPart>
          </mc:Choice>
          <mc:Fallback>
            <p:pic>
              <p:nvPicPr>
                <p:cNvPr id="44" name="Ink 43">
                  <a:extLst>
                    <a:ext uri="{FF2B5EF4-FFF2-40B4-BE49-F238E27FC236}">
                      <a16:creationId xmlns:a16="http://schemas.microsoft.com/office/drawing/2014/main" id="{BA4A15BA-18FE-1D37-6282-A1141EE2DCAA}"/>
                    </a:ext>
                  </a:extLst>
                </p:cNvPr>
                <p:cNvPicPr/>
                <p:nvPr/>
              </p:nvPicPr>
              <p:blipFill>
                <a:blip r:embed="rId61"/>
                <a:stretch>
                  <a:fillRect/>
                </a:stretch>
              </p:blipFill>
              <p:spPr>
                <a:xfrm>
                  <a:off x="2853775" y="3780055"/>
                  <a:ext cx="98640"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5" name="Ink 44">
                  <a:extLst>
                    <a:ext uri="{FF2B5EF4-FFF2-40B4-BE49-F238E27FC236}">
                      <a16:creationId xmlns:a16="http://schemas.microsoft.com/office/drawing/2014/main" id="{BCF3D452-EB9A-C5BF-3F25-1DE50810B048}"/>
                    </a:ext>
                  </a:extLst>
                </p14:cNvPr>
                <p14:cNvContentPartPr/>
                <p14:nvPr/>
              </p14:nvContentPartPr>
              <p14:xfrm>
                <a:off x="2940895" y="3714895"/>
                <a:ext cx="14760" cy="9000"/>
              </p14:xfrm>
            </p:contentPart>
          </mc:Choice>
          <mc:Fallback>
            <p:pic>
              <p:nvPicPr>
                <p:cNvPr id="45" name="Ink 44">
                  <a:extLst>
                    <a:ext uri="{FF2B5EF4-FFF2-40B4-BE49-F238E27FC236}">
                      <a16:creationId xmlns:a16="http://schemas.microsoft.com/office/drawing/2014/main" id="{BCF3D452-EB9A-C5BF-3F25-1DE50810B048}"/>
                    </a:ext>
                  </a:extLst>
                </p:cNvPr>
                <p:cNvPicPr/>
                <p:nvPr/>
              </p:nvPicPr>
              <p:blipFill>
                <a:blip r:embed="rId63"/>
                <a:stretch>
                  <a:fillRect/>
                </a:stretch>
              </p:blipFill>
              <p:spPr>
                <a:xfrm>
                  <a:off x="2931895" y="3705895"/>
                  <a:ext cx="32400" cy="266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6" name="Ink 45">
                  <a:extLst>
                    <a:ext uri="{FF2B5EF4-FFF2-40B4-BE49-F238E27FC236}">
                      <a16:creationId xmlns:a16="http://schemas.microsoft.com/office/drawing/2014/main" id="{83D2A934-5CAB-156C-3D19-68F08F77308A}"/>
                    </a:ext>
                  </a:extLst>
                </p14:cNvPr>
                <p14:cNvContentPartPr/>
                <p14:nvPr/>
              </p14:nvContentPartPr>
              <p14:xfrm>
                <a:off x="3046735" y="3697975"/>
                <a:ext cx="78480" cy="95040"/>
              </p14:xfrm>
            </p:contentPart>
          </mc:Choice>
          <mc:Fallback>
            <p:pic>
              <p:nvPicPr>
                <p:cNvPr id="46" name="Ink 45">
                  <a:extLst>
                    <a:ext uri="{FF2B5EF4-FFF2-40B4-BE49-F238E27FC236}">
                      <a16:creationId xmlns:a16="http://schemas.microsoft.com/office/drawing/2014/main" id="{83D2A934-5CAB-156C-3D19-68F08F77308A}"/>
                    </a:ext>
                  </a:extLst>
                </p:cNvPr>
                <p:cNvPicPr/>
                <p:nvPr/>
              </p:nvPicPr>
              <p:blipFill>
                <a:blip r:embed="rId65"/>
                <a:stretch>
                  <a:fillRect/>
                </a:stretch>
              </p:blipFill>
              <p:spPr>
                <a:xfrm>
                  <a:off x="3037735" y="3688975"/>
                  <a:ext cx="9612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7" name="Ink 46">
                  <a:extLst>
                    <a:ext uri="{FF2B5EF4-FFF2-40B4-BE49-F238E27FC236}">
                      <a16:creationId xmlns:a16="http://schemas.microsoft.com/office/drawing/2014/main" id="{826E7409-82A5-4A84-0082-0F45B61622B7}"/>
                    </a:ext>
                  </a:extLst>
                </p14:cNvPr>
                <p14:cNvContentPartPr/>
                <p14:nvPr/>
              </p14:nvContentPartPr>
              <p14:xfrm>
                <a:off x="3116215" y="3632815"/>
                <a:ext cx="144360" cy="106920"/>
              </p14:xfrm>
            </p:contentPart>
          </mc:Choice>
          <mc:Fallback>
            <p:pic>
              <p:nvPicPr>
                <p:cNvPr id="47" name="Ink 46">
                  <a:extLst>
                    <a:ext uri="{FF2B5EF4-FFF2-40B4-BE49-F238E27FC236}">
                      <a16:creationId xmlns:a16="http://schemas.microsoft.com/office/drawing/2014/main" id="{826E7409-82A5-4A84-0082-0F45B61622B7}"/>
                    </a:ext>
                  </a:extLst>
                </p:cNvPr>
                <p:cNvPicPr/>
                <p:nvPr/>
              </p:nvPicPr>
              <p:blipFill>
                <a:blip r:embed="rId67"/>
                <a:stretch>
                  <a:fillRect/>
                </a:stretch>
              </p:blipFill>
              <p:spPr>
                <a:xfrm>
                  <a:off x="3107215" y="3623815"/>
                  <a:ext cx="162000" cy="124560"/>
                </a:xfrm>
                <a:prstGeom prst="rect">
                  <a:avLst/>
                </a:prstGeom>
              </p:spPr>
            </p:pic>
          </mc:Fallback>
        </mc:AlternateContent>
      </p:grpSp>
      <p:grpSp>
        <p:nvGrpSpPr>
          <p:cNvPr id="53" name="Group 52">
            <a:extLst>
              <a:ext uri="{FF2B5EF4-FFF2-40B4-BE49-F238E27FC236}">
                <a16:creationId xmlns:a16="http://schemas.microsoft.com/office/drawing/2014/main" id="{EC1B4355-ACC7-A699-01AB-6BCB2E72EF75}"/>
              </a:ext>
            </a:extLst>
          </p:cNvPr>
          <p:cNvGrpSpPr/>
          <p:nvPr/>
        </p:nvGrpSpPr>
        <p:grpSpPr>
          <a:xfrm>
            <a:off x="2968615" y="2082655"/>
            <a:ext cx="305640" cy="312480"/>
            <a:chOff x="2968615" y="2082655"/>
            <a:chExt cx="305640" cy="312480"/>
          </a:xfrm>
        </p:grpSpPr>
        <mc:AlternateContent xmlns:mc="http://schemas.openxmlformats.org/markup-compatibility/2006">
          <mc:Choice xmlns:p14="http://schemas.microsoft.com/office/powerpoint/2010/main" Requires="p14">
            <p:contentPart p14:bwMode="auto" r:id="rId68">
              <p14:nvContentPartPr>
                <p14:cNvPr id="49" name="Ink 48">
                  <a:extLst>
                    <a:ext uri="{FF2B5EF4-FFF2-40B4-BE49-F238E27FC236}">
                      <a16:creationId xmlns:a16="http://schemas.microsoft.com/office/drawing/2014/main" id="{D3FCA86C-1710-5318-C304-6D0964D20F56}"/>
                    </a:ext>
                  </a:extLst>
                </p14:cNvPr>
                <p14:cNvContentPartPr/>
                <p14:nvPr/>
              </p14:nvContentPartPr>
              <p14:xfrm>
                <a:off x="2968615" y="2166175"/>
                <a:ext cx="83880" cy="113040"/>
              </p14:xfrm>
            </p:contentPart>
          </mc:Choice>
          <mc:Fallback>
            <p:pic>
              <p:nvPicPr>
                <p:cNvPr id="49" name="Ink 48">
                  <a:extLst>
                    <a:ext uri="{FF2B5EF4-FFF2-40B4-BE49-F238E27FC236}">
                      <a16:creationId xmlns:a16="http://schemas.microsoft.com/office/drawing/2014/main" id="{D3FCA86C-1710-5318-C304-6D0964D20F56}"/>
                    </a:ext>
                  </a:extLst>
                </p:cNvPr>
                <p:cNvPicPr/>
                <p:nvPr/>
              </p:nvPicPr>
              <p:blipFill>
                <a:blip r:embed="rId69"/>
                <a:stretch>
                  <a:fillRect/>
                </a:stretch>
              </p:blipFill>
              <p:spPr>
                <a:xfrm>
                  <a:off x="2959615" y="2157535"/>
                  <a:ext cx="101520" cy="13068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0" name="Ink 49">
                  <a:extLst>
                    <a:ext uri="{FF2B5EF4-FFF2-40B4-BE49-F238E27FC236}">
                      <a16:creationId xmlns:a16="http://schemas.microsoft.com/office/drawing/2014/main" id="{E10DDE08-CBC4-AAFF-CF60-86F726B391D4}"/>
                    </a:ext>
                  </a:extLst>
                </p14:cNvPr>
                <p14:cNvContentPartPr/>
                <p14:nvPr/>
              </p14:nvContentPartPr>
              <p14:xfrm>
                <a:off x="3017215" y="2082655"/>
                <a:ext cx="38160" cy="49320"/>
              </p14:xfrm>
            </p:contentPart>
          </mc:Choice>
          <mc:Fallback>
            <p:pic>
              <p:nvPicPr>
                <p:cNvPr id="50" name="Ink 49">
                  <a:extLst>
                    <a:ext uri="{FF2B5EF4-FFF2-40B4-BE49-F238E27FC236}">
                      <a16:creationId xmlns:a16="http://schemas.microsoft.com/office/drawing/2014/main" id="{E10DDE08-CBC4-AAFF-CF60-86F726B391D4}"/>
                    </a:ext>
                  </a:extLst>
                </p:cNvPr>
                <p:cNvPicPr/>
                <p:nvPr/>
              </p:nvPicPr>
              <p:blipFill>
                <a:blip r:embed="rId71"/>
                <a:stretch>
                  <a:fillRect/>
                </a:stretch>
              </p:blipFill>
              <p:spPr>
                <a:xfrm>
                  <a:off x="3008215" y="2073655"/>
                  <a:ext cx="5580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1" name="Ink 50">
                  <a:extLst>
                    <a:ext uri="{FF2B5EF4-FFF2-40B4-BE49-F238E27FC236}">
                      <a16:creationId xmlns:a16="http://schemas.microsoft.com/office/drawing/2014/main" id="{110D44E6-1F98-09B0-006F-E896EF06BFE1}"/>
                    </a:ext>
                  </a:extLst>
                </p14:cNvPr>
                <p14:cNvContentPartPr/>
                <p14:nvPr/>
              </p14:nvContentPartPr>
              <p14:xfrm>
                <a:off x="3089935" y="2309095"/>
                <a:ext cx="57600" cy="86040"/>
              </p14:xfrm>
            </p:contentPart>
          </mc:Choice>
          <mc:Fallback>
            <p:pic>
              <p:nvPicPr>
                <p:cNvPr id="51" name="Ink 50">
                  <a:extLst>
                    <a:ext uri="{FF2B5EF4-FFF2-40B4-BE49-F238E27FC236}">
                      <a16:creationId xmlns:a16="http://schemas.microsoft.com/office/drawing/2014/main" id="{110D44E6-1F98-09B0-006F-E896EF06BFE1}"/>
                    </a:ext>
                  </a:extLst>
                </p:cNvPr>
                <p:cNvPicPr/>
                <p:nvPr/>
              </p:nvPicPr>
              <p:blipFill>
                <a:blip r:embed="rId73"/>
                <a:stretch>
                  <a:fillRect/>
                </a:stretch>
              </p:blipFill>
              <p:spPr>
                <a:xfrm>
                  <a:off x="3081295" y="2300455"/>
                  <a:ext cx="7524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2" name="Ink 51">
                  <a:extLst>
                    <a:ext uri="{FF2B5EF4-FFF2-40B4-BE49-F238E27FC236}">
                      <a16:creationId xmlns:a16="http://schemas.microsoft.com/office/drawing/2014/main" id="{B7EEED4E-CA2B-091C-35BB-834C1B7BDF30}"/>
                    </a:ext>
                  </a:extLst>
                </p14:cNvPr>
                <p14:cNvContentPartPr/>
                <p14:nvPr/>
              </p14:nvContentPartPr>
              <p14:xfrm>
                <a:off x="3131335" y="2225215"/>
                <a:ext cx="142920" cy="122760"/>
              </p14:xfrm>
            </p:contentPart>
          </mc:Choice>
          <mc:Fallback>
            <p:pic>
              <p:nvPicPr>
                <p:cNvPr id="52" name="Ink 51">
                  <a:extLst>
                    <a:ext uri="{FF2B5EF4-FFF2-40B4-BE49-F238E27FC236}">
                      <a16:creationId xmlns:a16="http://schemas.microsoft.com/office/drawing/2014/main" id="{B7EEED4E-CA2B-091C-35BB-834C1B7BDF30}"/>
                    </a:ext>
                  </a:extLst>
                </p:cNvPr>
                <p:cNvPicPr/>
                <p:nvPr/>
              </p:nvPicPr>
              <p:blipFill>
                <a:blip r:embed="rId75"/>
                <a:stretch>
                  <a:fillRect/>
                </a:stretch>
              </p:blipFill>
              <p:spPr>
                <a:xfrm>
                  <a:off x="3122335" y="2216215"/>
                  <a:ext cx="160560" cy="140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6">
            <p14:nvContentPartPr>
              <p14:cNvPr id="70" name="Ink 69">
                <a:extLst>
                  <a:ext uri="{FF2B5EF4-FFF2-40B4-BE49-F238E27FC236}">
                    <a16:creationId xmlns:a16="http://schemas.microsoft.com/office/drawing/2014/main" id="{013FC2E5-6F87-6FA8-D7CD-CB02273FEC26}"/>
                  </a:ext>
                </a:extLst>
              </p14:cNvPr>
              <p14:cNvContentPartPr/>
              <p14:nvPr/>
            </p14:nvContentPartPr>
            <p14:xfrm>
              <a:off x="3834055" y="1993735"/>
              <a:ext cx="923400" cy="69840"/>
            </p14:xfrm>
          </p:contentPart>
        </mc:Choice>
        <mc:Fallback>
          <p:pic>
            <p:nvPicPr>
              <p:cNvPr id="70" name="Ink 69">
                <a:extLst>
                  <a:ext uri="{FF2B5EF4-FFF2-40B4-BE49-F238E27FC236}">
                    <a16:creationId xmlns:a16="http://schemas.microsoft.com/office/drawing/2014/main" id="{013FC2E5-6F87-6FA8-D7CD-CB02273FEC26}"/>
                  </a:ext>
                </a:extLst>
              </p:cNvPr>
              <p:cNvPicPr/>
              <p:nvPr/>
            </p:nvPicPr>
            <p:blipFill>
              <a:blip r:embed="rId77"/>
              <a:stretch>
                <a:fillRect/>
              </a:stretch>
            </p:blipFill>
            <p:spPr>
              <a:xfrm>
                <a:off x="3825055" y="1985095"/>
                <a:ext cx="94104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71" name="Ink 70">
                <a:extLst>
                  <a:ext uri="{FF2B5EF4-FFF2-40B4-BE49-F238E27FC236}">
                    <a16:creationId xmlns:a16="http://schemas.microsoft.com/office/drawing/2014/main" id="{B4B21F96-235F-9EAD-A312-974F7EADB9DB}"/>
                  </a:ext>
                </a:extLst>
              </p14:cNvPr>
              <p14:cNvContentPartPr/>
              <p14:nvPr/>
            </p14:nvContentPartPr>
            <p14:xfrm>
              <a:off x="6085855" y="4874815"/>
              <a:ext cx="1253160" cy="399240"/>
            </p14:xfrm>
          </p:contentPart>
        </mc:Choice>
        <mc:Fallback>
          <p:pic>
            <p:nvPicPr>
              <p:cNvPr id="71" name="Ink 70">
                <a:extLst>
                  <a:ext uri="{FF2B5EF4-FFF2-40B4-BE49-F238E27FC236}">
                    <a16:creationId xmlns:a16="http://schemas.microsoft.com/office/drawing/2014/main" id="{B4B21F96-235F-9EAD-A312-974F7EADB9DB}"/>
                  </a:ext>
                </a:extLst>
              </p:cNvPr>
              <p:cNvPicPr/>
              <p:nvPr/>
            </p:nvPicPr>
            <p:blipFill>
              <a:blip r:embed="rId79"/>
              <a:stretch>
                <a:fillRect/>
              </a:stretch>
            </p:blipFill>
            <p:spPr>
              <a:xfrm>
                <a:off x="6077215" y="4865815"/>
                <a:ext cx="1270800" cy="416880"/>
              </a:xfrm>
              <a:prstGeom prst="rect">
                <a:avLst/>
              </a:prstGeom>
            </p:spPr>
          </p:pic>
        </mc:Fallback>
      </mc:AlternateContent>
      <p:grpSp>
        <p:nvGrpSpPr>
          <p:cNvPr id="73" name="Group 72">
            <a:extLst>
              <a:ext uri="{FF2B5EF4-FFF2-40B4-BE49-F238E27FC236}">
                <a16:creationId xmlns:a16="http://schemas.microsoft.com/office/drawing/2014/main" id="{9E62506B-05DE-E806-BD9C-257CC1617A10}"/>
              </a:ext>
            </a:extLst>
          </p:cNvPr>
          <p:cNvGrpSpPr/>
          <p:nvPr/>
        </p:nvGrpSpPr>
        <p:grpSpPr>
          <a:xfrm>
            <a:off x="3751615" y="3101095"/>
            <a:ext cx="1696680" cy="860400"/>
            <a:chOff x="3751615" y="3101095"/>
            <a:chExt cx="1696680" cy="860400"/>
          </a:xfrm>
        </p:grpSpPr>
        <mc:AlternateContent xmlns:mc="http://schemas.openxmlformats.org/markup-compatibility/2006">
          <mc:Choice xmlns:p14="http://schemas.microsoft.com/office/powerpoint/2010/main" Requires="p14">
            <p:contentPart p14:bwMode="auto" r:id="rId80">
              <p14:nvContentPartPr>
                <p14:cNvPr id="54" name="Ink 53">
                  <a:extLst>
                    <a:ext uri="{FF2B5EF4-FFF2-40B4-BE49-F238E27FC236}">
                      <a16:creationId xmlns:a16="http://schemas.microsoft.com/office/drawing/2014/main" id="{93647C91-599F-7744-EFBF-002D3F5B9A48}"/>
                    </a:ext>
                  </a:extLst>
                </p14:cNvPr>
                <p14:cNvContentPartPr/>
                <p14:nvPr/>
              </p14:nvContentPartPr>
              <p14:xfrm>
                <a:off x="3829375" y="3289375"/>
                <a:ext cx="63360" cy="114480"/>
              </p14:xfrm>
            </p:contentPart>
          </mc:Choice>
          <mc:Fallback>
            <p:pic>
              <p:nvPicPr>
                <p:cNvPr id="54" name="Ink 53">
                  <a:extLst>
                    <a:ext uri="{FF2B5EF4-FFF2-40B4-BE49-F238E27FC236}">
                      <a16:creationId xmlns:a16="http://schemas.microsoft.com/office/drawing/2014/main" id="{93647C91-599F-7744-EFBF-002D3F5B9A48}"/>
                    </a:ext>
                  </a:extLst>
                </p:cNvPr>
                <p:cNvPicPr/>
                <p:nvPr/>
              </p:nvPicPr>
              <p:blipFill>
                <a:blip r:embed="rId81"/>
                <a:stretch>
                  <a:fillRect/>
                </a:stretch>
              </p:blipFill>
              <p:spPr>
                <a:xfrm>
                  <a:off x="3820375" y="3280375"/>
                  <a:ext cx="8100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5" name="Ink 54">
                  <a:extLst>
                    <a:ext uri="{FF2B5EF4-FFF2-40B4-BE49-F238E27FC236}">
                      <a16:creationId xmlns:a16="http://schemas.microsoft.com/office/drawing/2014/main" id="{22964F58-ED69-F8DD-B617-0F1569E3FF21}"/>
                    </a:ext>
                  </a:extLst>
                </p14:cNvPr>
                <p14:cNvContentPartPr/>
                <p14:nvPr/>
              </p14:nvContentPartPr>
              <p14:xfrm>
                <a:off x="3751615" y="3289375"/>
                <a:ext cx="176760" cy="101520"/>
              </p14:xfrm>
            </p:contentPart>
          </mc:Choice>
          <mc:Fallback>
            <p:pic>
              <p:nvPicPr>
                <p:cNvPr id="55" name="Ink 54">
                  <a:extLst>
                    <a:ext uri="{FF2B5EF4-FFF2-40B4-BE49-F238E27FC236}">
                      <a16:creationId xmlns:a16="http://schemas.microsoft.com/office/drawing/2014/main" id="{22964F58-ED69-F8DD-B617-0F1569E3FF21}"/>
                    </a:ext>
                  </a:extLst>
                </p:cNvPr>
                <p:cNvPicPr/>
                <p:nvPr/>
              </p:nvPicPr>
              <p:blipFill>
                <a:blip r:embed="rId83"/>
                <a:stretch>
                  <a:fillRect/>
                </a:stretch>
              </p:blipFill>
              <p:spPr>
                <a:xfrm>
                  <a:off x="3742615" y="3280375"/>
                  <a:ext cx="19440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6" name="Ink 55">
                  <a:extLst>
                    <a:ext uri="{FF2B5EF4-FFF2-40B4-BE49-F238E27FC236}">
                      <a16:creationId xmlns:a16="http://schemas.microsoft.com/office/drawing/2014/main" id="{1C696CF9-03E3-0F64-C054-ACBBE62AF10F}"/>
                    </a:ext>
                  </a:extLst>
                </p14:cNvPr>
                <p14:cNvContentPartPr/>
                <p14:nvPr/>
              </p14:nvContentPartPr>
              <p14:xfrm>
                <a:off x="3970135" y="3179935"/>
                <a:ext cx="91080" cy="150120"/>
              </p14:xfrm>
            </p:contentPart>
          </mc:Choice>
          <mc:Fallback>
            <p:pic>
              <p:nvPicPr>
                <p:cNvPr id="56" name="Ink 55">
                  <a:extLst>
                    <a:ext uri="{FF2B5EF4-FFF2-40B4-BE49-F238E27FC236}">
                      <a16:creationId xmlns:a16="http://schemas.microsoft.com/office/drawing/2014/main" id="{1C696CF9-03E3-0F64-C054-ACBBE62AF10F}"/>
                    </a:ext>
                  </a:extLst>
                </p:cNvPr>
                <p:cNvPicPr/>
                <p:nvPr/>
              </p:nvPicPr>
              <p:blipFill>
                <a:blip r:embed="rId85"/>
                <a:stretch>
                  <a:fillRect/>
                </a:stretch>
              </p:blipFill>
              <p:spPr>
                <a:xfrm>
                  <a:off x="3961135" y="3171295"/>
                  <a:ext cx="10872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7" name="Ink 56">
                  <a:extLst>
                    <a:ext uri="{FF2B5EF4-FFF2-40B4-BE49-F238E27FC236}">
                      <a16:creationId xmlns:a16="http://schemas.microsoft.com/office/drawing/2014/main" id="{97C21A1A-B8EA-94BE-3C07-1EEFCB441448}"/>
                    </a:ext>
                  </a:extLst>
                </p14:cNvPr>
                <p14:cNvContentPartPr/>
                <p14:nvPr/>
              </p14:nvContentPartPr>
              <p14:xfrm>
                <a:off x="4096495" y="3101095"/>
                <a:ext cx="95760" cy="132840"/>
              </p14:xfrm>
            </p:contentPart>
          </mc:Choice>
          <mc:Fallback>
            <p:pic>
              <p:nvPicPr>
                <p:cNvPr id="57" name="Ink 56">
                  <a:extLst>
                    <a:ext uri="{FF2B5EF4-FFF2-40B4-BE49-F238E27FC236}">
                      <a16:creationId xmlns:a16="http://schemas.microsoft.com/office/drawing/2014/main" id="{97C21A1A-B8EA-94BE-3C07-1EEFCB441448}"/>
                    </a:ext>
                  </a:extLst>
                </p:cNvPr>
                <p:cNvPicPr/>
                <p:nvPr/>
              </p:nvPicPr>
              <p:blipFill>
                <a:blip r:embed="rId87"/>
                <a:stretch>
                  <a:fillRect/>
                </a:stretch>
              </p:blipFill>
              <p:spPr>
                <a:xfrm>
                  <a:off x="4087495" y="3092455"/>
                  <a:ext cx="11340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8" name="Ink 57">
                  <a:extLst>
                    <a:ext uri="{FF2B5EF4-FFF2-40B4-BE49-F238E27FC236}">
                      <a16:creationId xmlns:a16="http://schemas.microsoft.com/office/drawing/2014/main" id="{3AF4505B-1BAC-C021-4CC0-B52F21C0D128}"/>
                    </a:ext>
                  </a:extLst>
                </p14:cNvPr>
                <p14:cNvContentPartPr/>
                <p14:nvPr/>
              </p14:nvContentPartPr>
              <p14:xfrm>
                <a:off x="3988135" y="3475495"/>
                <a:ext cx="69840" cy="108720"/>
              </p14:xfrm>
            </p:contentPart>
          </mc:Choice>
          <mc:Fallback>
            <p:pic>
              <p:nvPicPr>
                <p:cNvPr id="58" name="Ink 57">
                  <a:extLst>
                    <a:ext uri="{FF2B5EF4-FFF2-40B4-BE49-F238E27FC236}">
                      <a16:creationId xmlns:a16="http://schemas.microsoft.com/office/drawing/2014/main" id="{3AF4505B-1BAC-C021-4CC0-B52F21C0D128}"/>
                    </a:ext>
                  </a:extLst>
                </p:cNvPr>
                <p:cNvPicPr/>
                <p:nvPr/>
              </p:nvPicPr>
              <p:blipFill>
                <a:blip r:embed="rId89"/>
                <a:stretch>
                  <a:fillRect/>
                </a:stretch>
              </p:blipFill>
              <p:spPr>
                <a:xfrm>
                  <a:off x="3979135" y="3466495"/>
                  <a:ext cx="8748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59" name="Ink 58">
                  <a:extLst>
                    <a:ext uri="{FF2B5EF4-FFF2-40B4-BE49-F238E27FC236}">
                      <a16:creationId xmlns:a16="http://schemas.microsoft.com/office/drawing/2014/main" id="{ADC69345-5EC3-531B-F7D0-2542EAC3E399}"/>
                    </a:ext>
                  </a:extLst>
                </p14:cNvPr>
                <p14:cNvContentPartPr/>
                <p14:nvPr/>
              </p14:nvContentPartPr>
              <p14:xfrm>
                <a:off x="3948895" y="3418615"/>
                <a:ext cx="126000" cy="101160"/>
              </p14:xfrm>
            </p:contentPart>
          </mc:Choice>
          <mc:Fallback>
            <p:pic>
              <p:nvPicPr>
                <p:cNvPr id="59" name="Ink 58">
                  <a:extLst>
                    <a:ext uri="{FF2B5EF4-FFF2-40B4-BE49-F238E27FC236}">
                      <a16:creationId xmlns:a16="http://schemas.microsoft.com/office/drawing/2014/main" id="{ADC69345-5EC3-531B-F7D0-2542EAC3E399}"/>
                    </a:ext>
                  </a:extLst>
                </p:cNvPr>
                <p:cNvPicPr/>
                <p:nvPr/>
              </p:nvPicPr>
              <p:blipFill>
                <a:blip r:embed="rId91"/>
                <a:stretch>
                  <a:fillRect/>
                </a:stretch>
              </p:blipFill>
              <p:spPr>
                <a:xfrm>
                  <a:off x="3939895" y="3409615"/>
                  <a:ext cx="14364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0" name="Ink 59">
                  <a:extLst>
                    <a:ext uri="{FF2B5EF4-FFF2-40B4-BE49-F238E27FC236}">
                      <a16:creationId xmlns:a16="http://schemas.microsoft.com/office/drawing/2014/main" id="{6B80BDE1-D4DE-3137-BFC6-949A50A745D4}"/>
                    </a:ext>
                  </a:extLst>
                </p14:cNvPr>
                <p14:cNvContentPartPr/>
                <p14:nvPr/>
              </p14:nvContentPartPr>
              <p14:xfrm>
                <a:off x="4120975" y="3438055"/>
                <a:ext cx="53280" cy="70560"/>
              </p14:xfrm>
            </p:contentPart>
          </mc:Choice>
          <mc:Fallback>
            <p:pic>
              <p:nvPicPr>
                <p:cNvPr id="60" name="Ink 59">
                  <a:extLst>
                    <a:ext uri="{FF2B5EF4-FFF2-40B4-BE49-F238E27FC236}">
                      <a16:creationId xmlns:a16="http://schemas.microsoft.com/office/drawing/2014/main" id="{6B80BDE1-D4DE-3137-BFC6-949A50A745D4}"/>
                    </a:ext>
                  </a:extLst>
                </p:cNvPr>
                <p:cNvPicPr/>
                <p:nvPr/>
              </p:nvPicPr>
              <p:blipFill>
                <a:blip r:embed="rId93"/>
                <a:stretch>
                  <a:fillRect/>
                </a:stretch>
              </p:blipFill>
              <p:spPr>
                <a:xfrm>
                  <a:off x="4111975" y="3429415"/>
                  <a:ext cx="70920" cy="8820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1" name="Ink 60">
                  <a:extLst>
                    <a:ext uri="{FF2B5EF4-FFF2-40B4-BE49-F238E27FC236}">
                      <a16:creationId xmlns:a16="http://schemas.microsoft.com/office/drawing/2014/main" id="{56A3C267-3D5A-2ECE-A4F1-715B248C0787}"/>
                    </a:ext>
                  </a:extLst>
                </p14:cNvPr>
                <p14:cNvContentPartPr/>
                <p14:nvPr/>
              </p14:nvContentPartPr>
              <p14:xfrm>
                <a:off x="4154095" y="3316375"/>
                <a:ext cx="80280" cy="117360"/>
              </p14:xfrm>
            </p:contentPart>
          </mc:Choice>
          <mc:Fallback>
            <p:pic>
              <p:nvPicPr>
                <p:cNvPr id="61" name="Ink 60">
                  <a:extLst>
                    <a:ext uri="{FF2B5EF4-FFF2-40B4-BE49-F238E27FC236}">
                      <a16:creationId xmlns:a16="http://schemas.microsoft.com/office/drawing/2014/main" id="{56A3C267-3D5A-2ECE-A4F1-715B248C0787}"/>
                    </a:ext>
                  </a:extLst>
                </p:cNvPr>
                <p:cNvPicPr/>
                <p:nvPr/>
              </p:nvPicPr>
              <p:blipFill>
                <a:blip r:embed="rId95"/>
                <a:stretch>
                  <a:fillRect/>
                </a:stretch>
              </p:blipFill>
              <p:spPr>
                <a:xfrm>
                  <a:off x="4145095" y="3307375"/>
                  <a:ext cx="9792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2" name="Ink 61">
                  <a:extLst>
                    <a:ext uri="{FF2B5EF4-FFF2-40B4-BE49-F238E27FC236}">
                      <a16:creationId xmlns:a16="http://schemas.microsoft.com/office/drawing/2014/main" id="{EBC9BEF7-81FD-CB9F-D5B9-69DD22182008}"/>
                    </a:ext>
                  </a:extLst>
                </p14:cNvPr>
                <p14:cNvContentPartPr/>
                <p14:nvPr/>
              </p14:nvContentPartPr>
              <p14:xfrm>
                <a:off x="4264615" y="3488095"/>
                <a:ext cx="124560" cy="179280"/>
              </p14:xfrm>
            </p:contentPart>
          </mc:Choice>
          <mc:Fallback>
            <p:pic>
              <p:nvPicPr>
                <p:cNvPr id="62" name="Ink 61">
                  <a:extLst>
                    <a:ext uri="{FF2B5EF4-FFF2-40B4-BE49-F238E27FC236}">
                      <a16:creationId xmlns:a16="http://schemas.microsoft.com/office/drawing/2014/main" id="{EBC9BEF7-81FD-CB9F-D5B9-69DD22182008}"/>
                    </a:ext>
                  </a:extLst>
                </p:cNvPr>
                <p:cNvPicPr/>
                <p:nvPr/>
              </p:nvPicPr>
              <p:blipFill>
                <a:blip r:embed="rId97"/>
                <a:stretch>
                  <a:fillRect/>
                </a:stretch>
              </p:blipFill>
              <p:spPr>
                <a:xfrm>
                  <a:off x="4255975" y="3479095"/>
                  <a:ext cx="142200" cy="19692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3" name="Ink 62">
                  <a:extLst>
                    <a:ext uri="{FF2B5EF4-FFF2-40B4-BE49-F238E27FC236}">
                      <a16:creationId xmlns:a16="http://schemas.microsoft.com/office/drawing/2014/main" id="{052827D4-1CA6-9791-A437-96CF04384FAA}"/>
                    </a:ext>
                  </a:extLst>
                </p14:cNvPr>
                <p14:cNvContentPartPr/>
                <p14:nvPr/>
              </p14:nvContentPartPr>
              <p14:xfrm>
                <a:off x="4292695" y="3545695"/>
                <a:ext cx="99360" cy="72720"/>
              </p14:xfrm>
            </p:contentPart>
          </mc:Choice>
          <mc:Fallback>
            <p:pic>
              <p:nvPicPr>
                <p:cNvPr id="63" name="Ink 62">
                  <a:extLst>
                    <a:ext uri="{FF2B5EF4-FFF2-40B4-BE49-F238E27FC236}">
                      <a16:creationId xmlns:a16="http://schemas.microsoft.com/office/drawing/2014/main" id="{052827D4-1CA6-9791-A437-96CF04384FAA}"/>
                    </a:ext>
                  </a:extLst>
                </p:cNvPr>
                <p:cNvPicPr/>
                <p:nvPr/>
              </p:nvPicPr>
              <p:blipFill>
                <a:blip r:embed="rId99"/>
                <a:stretch>
                  <a:fillRect/>
                </a:stretch>
              </p:blipFill>
              <p:spPr>
                <a:xfrm>
                  <a:off x="4284055" y="3537055"/>
                  <a:ext cx="11700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64" name="Ink 63">
                  <a:extLst>
                    <a:ext uri="{FF2B5EF4-FFF2-40B4-BE49-F238E27FC236}">
                      <a16:creationId xmlns:a16="http://schemas.microsoft.com/office/drawing/2014/main" id="{5B59BBAF-5F22-F107-F936-D40F6708E680}"/>
                    </a:ext>
                  </a:extLst>
                </p14:cNvPr>
                <p14:cNvContentPartPr/>
                <p14:nvPr/>
              </p14:nvContentPartPr>
              <p14:xfrm>
                <a:off x="4405375" y="3372535"/>
                <a:ext cx="144720" cy="202680"/>
              </p14:xfrm>
            </p:contentPart>
          </mc:Choice>
          <mc:Fallback>
            <p:pic>
              <p:nvPicPr>
                <p:cNvPr id="64" name="Ink 63">
                  <a:extLst>
                    <a:ext uri="{FF2B5EF4-FFF2-40B4-BE49-F238E27FC236}">
                      <a16:creationId xmlns:a16="http://schemas.microsoft.com/office/drawing/2014/main" id="{5B59BBAF-5F22-F107-F936-D40F6708E680}"/>
                    </a:ext>
                  </a:extLst>
                </p:cNvPr>
                <p:cNvPicPr/>
                <p:nvPr/>
              </p:nvPicPr>
              <p:blipFill>
                <a:blip r:embed="rId101"/>
                <a:stretch>
                  <a:fillRect/>
                </a:stretch>
              </p:blipFill>
              <p:spPr>
                <a:xfrm>
                  <a:off x="4396375" y="3363535"/>
                  <a:ext cx="162360" cy="22032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66" name="Ink 65">
                  <a:extLst>
                    <a:ext uri="{FF2B5EF4-FFF2-40B4-BE49-F238E27FC236}">
                      <a16:creationId xmlns:a16="http://schemas.microsoft.com/office/drawing/2014/main" id="{33E3B2D6-232F-72C3-1932-037CCCDC13BD}"/>
                    </a:ext>
                  </a:extLst>
                </p14:cNvPr>
                <p14:cNvContentPartPr/>
                <p14:nvPr/>
              </p14:nvContentPartPr>
              <p14:xfrm>
                <a:off x="4222135" y="3886255"/>
                <a:ext cx="861120" cy="22680"/>
              </p14:xfrm>
            </p:contentPart>
          </mc:Choice>
          <mc:Fallback>
            <p:pic>
              <p:nvPicPr>
                <p:cNvPr id="66" name="Ink 65">
                  <a:extLst>
                    <a:ext uri="{FF2B5EF4-FFF2-40B4-BE49-F238E27FC236}">
                      <a16:creationId xmlns:a16="http://schemas.microsoft.com/office/drawing/2014/main" id="{33E3B2D6-232F-72C3-1932-037CCCDC13BD}"/>
                    </a:ext>
                  </a:extLst>
                </p:cNvPr>
                <p:cNvPicPr/>
                <p:nvPr/>
              </p:nvPicPr>
              <p:blipFill>
                <a:blip r:embed="rId103"/>
                <a:stretch>
                  <a:fillRect/>
                </a:stretch>
              </p:blipFill>
              <p:spPr>
                <a:xfrm>
                  <a:off x="4213135" y="3877255"/>
                  <a:ext cx="878760" cy="4032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67" name="Ink 66">
                  <a:extLst>
                    <a:ext uri="{FF2B5EF4-FFF2-40B4-BE49-F238E27FC236}">
                      <a16:creationId xmlns:a16="http://schemas.microsoft.com/office/drawing/2014/main" id="{0DBDCF03-9193-BCF4-7A00-94259C5DE7F3}"/>
                    </a:ext>
                  </a:extLst>
                </p14:cNvPr>
                <p14:cNvContentPartPr/>
                <p14:nvPr/>
              </p14:nvContentPartPr>
              <p14:xfrm>
                <a:off x="5062015" y="3863935"/>
                <a:ext cx="11160" cy="66600"/>
              </p14:xfrm>
            </p:contentPart>
          </mc:Choice>
          <mc:Fallback>
            <p:pic>
              <p:nvPicPr>
                <p:cNvPr id="67" name="Ink 66">
                  <a:extLst>
                    <a:ext uri="{FF2B5EF4-FFF2-40B4-BE49-F238E27FC236}">
                      <a16:creationId xmlns:a16="http://schemas.microsoft.com/office/drawing/2014/main" id="{0DBDCF03-9193-BCF4-7A00-94259C5DE7F3}"/>
                    </a:ext>
                  </a:extLst>
                </p:cNvPr>
                <p:cNvPicPr/>
                <p:nvPr/>
              </p:nvPicPr>
              <p:blipFill>
                <a:blip r:embed="rId105"/>
                <a:stretch>
                  <a:fillRect/>
                </a:stretch>
              </p:blipFill>
              <p:spPr>
                <a:xfrm>
                  <a:off x="5053375" y="3855295"/>
                  <a:ext cx="2880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68" name="Ink 67">
                  <a:extLst>
                    <a:ext uri="{FF2B5EF4-FFF2-40B4-BE49-F238E27FC236}">
                      <a16:creationId xmlns:a16="http://schemas.microsoft.com/office/drawing/2014/main" id="{3FEDD7EF-9CAB-B148-12EF-D085EE2CAF22}"/>
                    </a:ext>
                  </a:extLst>
                </p14:cNvPr>
                <p14:cNvContentPartPr/>
                <p14:nvPr/>
              </p14:nvContentPartPr>
              <p14:xfrm>
                <a:off x="5059855" y="3809575"/>
                <a:ext cx="45000" cy="151920"/>
              </p14:xfrm>
            </p:contentPart>
          </mc:Choice>
          <mc:Fallback>
            <p:pic>
              <p:nvPicPr>
                <p:cNvPr id="68" name="Ink 67">
                  <a:extLst>
                    <a:ext uri="{FF2B5EF4-FFF2-40B4-BE49-F238E27FC236}">
                      <a16:creationId xmlns:a16="http://schemas.microsoft.com/office/drawing/2014/main" id="{3FEDD7EF-9CAB-B148-12EF-D085EE2CAF22}"/>
                    </a:ext>
                  </a:extLst>
                </p:cNvPr>
                <p:cNvPicPr/>
                <p:nvPr/>
              </p:nvPicPr>
              <p:blipFill>
                <a:blip r:embed="rId107"/>
                <a:stretch>
                  <a:fillRect/>
                </a:stretch>
              </p:blipFill>
              <p:spPr>
                <a:xfrm>
                  <a:off x="5051215" y="3800935"/>
                  <a:ext cx="6264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2" name="Ink 71">
                  <a:extLst>
                    <a:ext uri="{FF2B5EF4-FFF2-40B4-BE49-F238E27FC236}">
                      <a16:creationId xmlns:a16="http://schemas.microsoft.com/office/drawing/2014/main" id="{08B5A4BA-7511-A3C9-9B7C-29048C4C1122}"/>
                    </a:ext>
                  </a:extLst>
                </p14:cNvPr>
                <p14:cNvContentPartPr/>
                <p14:nvPr/>
              </p14:nvContentPartPr>
              <p14:xfrm>
                <a:off x="5076055" y="3348775"/>
                <a:ext cx="372240" cy="437760"/>
              </p14:xfrm>
            </p:contentPart>
          </mc:Choice>
          <mc:Fallback>
            <p:pic>
              <p:nvPicPr>
                <p:cNvPr id="72" name="Ink 71">
                  <a:extLst>
                    <a:ext uri="{FF2B5EF4-FFF2-40B4-BE49-F238E27FC236}">
                      <a16:creationId xmlns:a16="http://schemas.microsoft.com/office/drawing/2014/main" id="{08B5A4BA-7511-A3C9-9B7C-29048C4C1122}"/>
                    </a:ext>
                  </a:extLst>
                </p:cNvPr>
                <p:cNvPicPr/>
                <p:nvPr/>
              </p:nvPicPr>
              <p:blipFill>
                <a:blip r:embed="rId109"/>
                <a:stretch>
                  <a:fillRect/>
                </a:stretch>
              </p:blipFill>
              <p:spPr>
                <a:xfrm>
                  <a:off x="5067055" y="3340135"/>
                  <a:ext cx="389880" cy="455400"/>
                </a:xfrm>
                <a:prstGeom prst="rect">
                  <a:avLst/>
                </a:prstGeom>
              </p:spPr>
            </p:pic>
          </mc:Fallback>
        </mc:AlternateContent>
      </p:grpSp>
      <p:grpSp>
        <p:nvGrpSpPr>
          <p:cNvPr id="81" name="Group 80">
            <a:extLst>
              <a:ext uri="{FF2B5EF4-FFF2-40B4-BE49-F238E27FC236}">
                <a16:creationId xmlns:a16="http://schemas.microsoft.com/office/drawing/2014/main" id="{7BF48FCA-FA10-252E-5203-EACACA5D8E99}"/>
              </a:ext>
            </a:extLst>
          </p:cNvPr>
          <p:cNvGrpSpPr/>
          <p:nvPr/>
        </p:nvGrpSpPr>
        <p:grpSpPr>
          <a:xfrm>
            <a:off x="6222655" y="3625255"/>
            <a:ext cx="219240" cy="224640"/>
            <a:chOff x="6222655" y="3625255"/>
            <a:chExt cx="219240" cy="224640"/>
          </a:xfrm>
        </p:grpSpPr>
        <mc:AlternateContent xmlns:mc="http://schemas.openxmlformats.org/markup-compatibility/2006">
          <mc:Choice xmlns:p14="http://schemas.microsoft.com/office/powerpoint/2010/main" Requires="p14">
            <p:contentPart p14:bwMode="auto" r:id="rId110">
              <p14:nvContentPartPr>
                <p14:cNvPr id="77" name="Ink 76">
                  <a:extLst>
                    <a:ext uri="{FF2B5EF4-FFF2-40B4-BE49-F238E27FC236}">
                      <a16:creationId xmlns:a16="http://schemas.microsoft.com/office/drawing/2014/main" id="{C65664D4-8D36-8BA9-41CE-61292ACDE6D2}"/>
                    </a:ext>
                  </a:extLst>
                </p14:cNvPr>
                <p14:cNvContentPartPr/>
                <p14:nvPr/>
              </p14:nvContentPartPr>
              <p14:xfrm>
                <a:off x="6226975" y="3713095"/>
                <a:ext cx="65880" cy="136800"/>
              </p14:xfrm>
            </p:contentPart>
          </mc:Choice>
          <mc:Fallback>
            <p:pic>
              <p:nvPicPr>
                <p:cNvPr id="77" name="Ink 76">
                  <a:extLst>
                    <a:ext uri="{FF2B5EF4-FFF2-40B4-BE49-F238E27FC236}">
                      <a16:creationId xmlns:a16="http://schemas.microsoft.com/office/drawing/2014/main" id="{C65664D4-8D36-8BA9-41CE-61292ACDE6D2}"/>
                    </a:ext>
                  </a:extLst>
                </p:cNvPr>
                <p:cNvPicPr/>
                <p:nvPr/>
              </p:nvPicPr>
              <p:blipFill>
                <a:blip r:embed="rId111"/>
                <a:stretch>
                  <a:fillRect/>
                </a:stretch>
              </p:blipFill>
              <p:spPr>
                <a:xfrm>
                  <a:off x="6217975" y="3704095"/>
                  <a:ext cx="8352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8" name="Ink 77">
                  <a:extLst>
                    <a:ext uri="{FF2B5EF4-FFF2-40B4-BE49-F238E27FC236}">
                      <a16:creationId xmlns:a16="http://schemas.microsoft.com/office/drawing/2014/main" id="{B62B0D86-1EB7-1DEB-9AEB-B3AC89EA704D}"/>
                    </a:ext>
                  </a:extLst>
                </p14:cNvPr>
                <p14:cNvContentPartPr/>
                <p14:nvPr/>
              </p14:nvContentPartPr>
              <p14:xfrm>
                <a:off x="6222655" y="3664855"/>
                <a:ext cx="131040" cy="126000"/>
              </p14:xfrm>
            </p:contentPart>
          </mc:Choice>
          <mc:Fallback>
            <p:pic>
              <p:nvPicPr>
                <p:cNvPr id="78" name="Ink 77">
                  <a:extLst>
                    <a:ext uri="{FF2B5EF4-FFF2-40B4-BE49-F238E27FC236}">
                      <a16:creationId xmlns:a16="http://schemas.microsoft.com/office/drawing/2014/main" id="{B62B0D86-1EB7-1DEB-9AEB-B3AC89EA704D}"/>
                    </a:ext>
                  </a:extLst>
                </p:cNvPr>
                <p:cNvPicPr/>
                <p:nvPr/>
              </p:nvPicPr>
              <p:blipFill>
                <a:blip r:embed="rId113"/>
                <a:stretch>
                  <a:fillRect/>
                </a:stretch>
              </p:blipFill>
              <p:spPr>
                <a:xfrm>
                  <a:off x="6214015" y="3655855"/>
                  <a:ext cx="148680" cy="14364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9" name="Ink 78">
                  <a:extLst>
                    <a:ext uri="{FF2B5EF4-FFF2-40B4-BE49-F238E27FC236}">
                      <a16:creationId xmlns:a16="http://schemas.microsoft.com/office/drawing/2014/main" id="{BE1823C8-64FD-1768-51EF-1B405B47FAFD}"/>
                    </a:ext>
                  </a:extLst>
                </p14:cNvPr>
                <p14:cNvContentPartPr/>
                <p14:nvPr/>
              </p14:nvContentPartPr>
              <p14:xfrm>
                <a:off x="6378535" y="3651175"/>
                <a:ext cx="47160" cy="132840"/>
              </p14:xfrm>
            </p:contentPart>
          </mc:Choice>
          <mc:Fallback>
            <p:pic>
              <p:nvPicPr>
                <p:cNvPr id="79" name="Ink 78">
                  <a:extLst>
                    <a:ext uri="{FF2B5EF4-FFF2-40B4-BE49-F238E27FC236}">
                      <a16:creationId xmlns:a16="http://schemas.microsoft.com/office/drawing/2014/main" id="{BE1823C8-64FD-1768-51EF-1B405B47FAFD}"/>
                    </a:ext>
                  </a:extLst>
                </p:cNvPr>
                <p:cNvPicPr/>
                <p:nvPr/>
              </p:nvPicPr>
              <p:blipFill>
                <a:blip r:embed="rId115"/>
                <a:stretch>
                  <a:fillRect/>
                </a:stretch>
              </p:blipFill>
              <p:spPr>
                <a:xfrm>
                  <a:off x="6369895" y="3642535"/>
                  <a:ext cx="6480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80" name="Ink 79">
                  <a:extLst>
                    <a:ext uri="{FF2B5EF4-FFF2-40B4-BE49-F238E27FC236}">
                      <a16:creationId xmlns:a16="http://schemas.microsoft.com/office/drawing/2014/main" id="{D986AE6E-43C8-539D-AC4A-ACE608067655}"/>
                    </a:ext>
                  </a:extLst>
                </p14:cNvPr>
                <p14:cNvContentPartPr/>
                <p14:nvPr/>
              </p14:nvContentPartPr>
              <p14:xfrm>
                <a:off x="6356935" y="3625255"/>
                <a:ext cx="84960" cy="121320"/>
              </p14:xfrm>
            </p:contentPart>
          </mc:Choice>
          <mc:Fallback>
            <p:pic>
              <p:nvPicPr>
                <p:cNvPr id="80" name="Ink 79">
                  <a:extLst>
                    <a:ext uri="{FF2B5EF4-FFF2-40B4-BE49-F238E27FC236}">
                      <a16:creationId xmlns:a16="http://schemas.microsoft.com/office/drawing/2014/main" id="{D986AE6E-43C8-539D-AC4A-ACE608067655}"/>
                    </a:ext>
                  </a:extLst>
                </p:cNvPr>
                <p:cNvPicPr/>
                <p:nvPr/>
              </p:nvPicPr>
              <p:blipFill>
                <a:blip r:embed="rId117"/>
                <a:stretch>
                  <a:fillRect/>
                </a:stretch>
              </p:blipFill>
              <p:spPr>
                <a:xfrm>
                  <a:off x="6348295" y="3616615"/>
                  <a:ext cx="102600" cy="138960"/>
                </a:xfrm>
                <a:prstGeom prst="rect">
                  <a:avLst/>
                </a:prstGeom>
              </p:spPr>
            </p:pic>
          </mc:Fallback>
        </mc:AlternateContent>
      </p:grpSp>
      <p:grpSp>
        <p:nvGrpSpPr>
          <p:cNvPr id="84" name="Group 83">
            <a:extLst>
              <a:ext uri="{FF2B5EF4-FFF2-40B4-BE49-F238E27FC236}">
                <a16:creationId xmlns:a16="http://schemas.microsoft.com/office/drawing/2014/main" id="{373DCB68-2133-A282-01E0-FA42FB0D767F}"/>
              </a:ext>
            </a:extLst>
          </p:cNvPr>
          <p:cNvGrpSpPr/>
          <p:nvPr/>
        </p:nvGrpSpPr>
        <p:grpSpPr>
          <a:xfrm>
            <a:off x="6171895" y="3379015"/>
            <a:ext cx="188640" cy="135000"/>
            <a:chOff x="6171895" y="3379015"/>
            <a:chExt cx="188640" cy="135000"/>
          </a:xfrm>
        </p:grpSpPr>
        <mc:AlternateContent xmlns:mc="http://schemas.openxmlformats.org/markup-compatibility/2006">
          <mc:Choice xmlns:p14="http://schemas.microsoft.com/office/powerpoint/2010/main" Requires="p14">
            <p:contentPart p14:bwMode="auto" r:id="rId118">
              <p14:nvContentPartPr>
                <p14:cNvPr id="74" name="Ink 73">
                  <a:extLst>
                    <a:ext uri="{FF2B5EF4-FFF2-40B4-BE49-F238E27FC236}">
                      <a16:creationId xmlns:a16="http://schemas.microsoft.com/office/drawing/2014/main" id="{9ABF675A-5784-A0D8-878A-ABE149BFDF3E}"/>
                    </a:ext>
                  </a:extLst>
                </p14:cNvPr>
                <p14:cNvContentPartPr/>
                <p14:nvPr/>
              </p14:nvContentPartPr>
              <p14:xfrm>
                <a:off x="6171895" y="3403855"/>
                <a:ext cx="19440" cy="77400"/>
              </p14:xfrm>
            </p:contentPart>
          </mc:Choice>
          <mc:Fallback>
            <p:pic>
              <p:nvPicPr>
                <p:cNvPr id="74" name="Ink 73">
                  <a:extLst>
                    <a:ext uri="{FF2B5EF4-FFF2-40B4-BE49-F238E27FC236}">
                      <a16:creationId xmlns:a16="http://schemas.microsoft.com/office/drawing/2014/main" id="{9ABF675A-5784-A0D8-878A-ABE149BFDF3E}"/>
                    </a:ext>
                  </a:extLst>
                </p:cNvPr>
                <p:cNvPicPr/>
                <p:nvPr/>
              </p:nvPicPr>
              <p:blipFill>
                <a:blip r:embed="rId119"/>
                <a:stretch>
                  <a:fillRect/>
                </a:stretch>
              </p:blipFill>
              <p:spPr>
                <a:xfrm>
                  <a:off x="6162895" y="3395215"/>
                  <a:ext cx="37080" cy="9504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75" name="Ink 74">
                  <a:extLst>
                    <a:ext uri="{FF2B5EF4-FFF2-40B4-BE49-F238E27FC236}">
                      <a16:creationId xmlns:a16="http://schemas.microsoft.com/office/drawing/2014/main" id="{7047A62D-EFF8-BC1F-10DC-45A04CA0037C}"/>
                    </a:ext>
                  </a:extLst>
                </p14:cNvPr>
                <p14:cNvContentPartPr/>
                <p14:nvPr/>
              </p14:nvContentPartPr>
              <p14:xfrm>
                <a:off x="6221215" y="3388015"/>
                <a:ext cx="36360" cy="94680"/>
              </p14:xfrm>
            </p:contentPart>
          </mc:Choice>
          <mc:Fallback>
            <p:pic>
              <p:nvPicPr>
                <p:cNvPr id="75" name="Ink 74">
                  <a:extLst>
                    <a:ext uri="{FF2B5EF4-FFF2-40B4-BE49-F238E27FC236}">
                      <a16:creationId xmlns:a16="http://schemas.microsoft.com/office/drawing/2014/main" id="{7047A62D-EFF8-BC1F-10DC-45A04CA0037C}"/>
                    </a:ext>
                  </a:extLst>
                </p:cNvPr>
                <p:cNvPicPr/>
                <p:nvPr/>
              </p:nvPicPr>
              <p:blipFill>
                <a:blip r:embed="rId121"/>
                <a:stretch>
                  <a:fillRect/>
                </a:stretch>
              </p:blipFill>
              <p:spPr>
                <a:xfrm>
                  <a:off x="6212575" y="3379015"/>
                  <a:ext cx="5400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76" name="Ink 75">
                  <a:extLst>
                    <a:ext uri="{FF2B5EF4-FFF2-40B4-BE49-F238E27FC236}">
                      <a16:creationId xmlns:a16="http://schemas.microsoft.com/office/drawing/2014/main" id="{7A3C62C9-9FC1-55B1-1AA8-AC5710CC4649}"/>
                    </a:ext>
                  </a:extLst>
                </p14:cNvPr>
                <p14:cNvContentPartPr/>
                <p14:nvPr/>
              </p14:nvContentPartPr>
              <p14:xfrm>
                <a:off x="6270895" y="3379015"/>
                <a:ext cx="65520" cy="92520"/>
              </p14:xfrm>
            </p:contentPart>
          </mc:Choice>
          <mc:Fallback>
            <p:pic>
              <p:nvPicPr>
                <p:cNvPr id="76" name="Ink 75">
                  <a:extLst>
                    <a:ext uri="{FF2B5EF4-FFF2-40B4-BE49-F238E27FC236}">
                      <a16:creationId xmlns:a16="http://schemas.microsoft.com/office/drawing/2014/main" id="{7A3C62C9-9FC1-55B1-1AA8-AC5710CC4649}"/>
                    </a:ext>
                  </a:extLst>
                </p:cNvPr>
                <p:cNvPicPr/>
                <p:nvPr/>
              </p:nvPicPr>
              <p:blipFill>
                <a:blip r:embed="rId123"/>
                <a:stretch>
                  <a:fillRect/>
                </a:stretch>
              </p:blipFill>
              <p:spPr>
                <a:xfrm>
                  <a:off x="6261895" y="3370375"/>
                  <a:ext cx="8316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3" name="Ink 82">
                  <a:extLst>
                    <a:ext uri="{FF2B5EF4-FFF2-40B4-BE49-F238E27FC236}">
                      <a16:creationId xmlns:a16="http://schemas.microsoft.com/office/drawing/2014/main" id="{D9293FCD-F7C7-C388-B996-326497E05018}"/>
                    </a:ext>
                  </a:extLst>
                </p14:cNvPr>
                <p14:cNvContentPartPr/>
                <p14:nvPr/>
              </p14:nvContentPartPr>
              <p14:xfrm>
                <a:off x="6356575" y="3464695"/>
                <a:ext cx="3960" cy="49320"/>
              </p14:xfrm>
            </p:contentPart>
          </mc:Choice>
          <mc:Fallback>
            <p:pic>
              <p:nvPicPr>
                <p:cNvPr id="83" name="Ink 82">
                  <a:extLst>
                    <a:ext uri="{FF2B5EF4-FFF2-40B4-BE49-F238E27FC236}">
                      <a16:creationId xmlns:a16="http://schemas.microsoft.com/office/drawing/2014/main" id="{D9293FCD-F7C7-C388-B996-326497E05018}"/>
                    </a:ext>
                  </a:extLst>
                </p:cNvPr>
                <p:cNvPicPr/>
                <p:nvPr/>
              </p:nvPicPr>
              <p:blipFill>
                <a:blip r:embed="rId125"/>
                <a:stretch>
                  <a:fillRect/>
                </a:stretch>
              </p:blipFill>
              <p:spPr>
                <a:xfrm>
                  <a:off x="6347575" y="3456055"/>
                  <a:ext cx="21600" cy="66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6">
            <p14:nvContentPartPr>
              <p14:cNvPr id="85" name="Ink 84">
                <a:extLst>
                  <a:ext uri="{FF2B5EF4-FFF2-40B4-BE49-F238E27FC236}">
                    <a16:creationId xmlns:a16="http://schemas.microsoft.com/office/drawing/2014/main" id="{A5FF4EE6-946C-7E3F-8308-6B27BB43467E}"/>
                  </a:ext>
                </a:extLst>
              </p14:cNvPr>
              <p14:cNvContentPartPr/>
              <p14:nvPr/>
            </p14:nvContentPartPr>
            <p14:xfrm>
              <a:off x="4688335" y="1999855"/>
              <a:ext cx="7920" cy="30600"/>
            </p14:xfrm>
          </p:contentPart>
        </mc:Choice>
        <mc:Fallback>
          <p:pic>
            <p:nvPicPr>
              <p:cNvPr id="85" name="Ink 84">
                <a:extLst>
                  <a:ext uri="{FF2B5EF4-FFF2-40B4-BE49-F238E27FC236}">
                    <a16:creationId xmlns:a16="http://schemas.microsoft.com/office/drawing/2014/main" id="{A5FF4EE6-946C-7E3F-8308-6B27BB43467E}"/>
                  </a:ext>
                </a:extLst>
              </p:cNvPr>
              <p:cNvPicPr/>
              <p:nvPr/>
            </p:nvPicPr>
            <p:blipFill>
              <a:blip r:embed="rId127"/>
              <a:stretch>
                <a:fillRect/>
              </a:stretch>
            </p:blipFill>
            <p:spPr>
              <a:xfrm>
                <a:off x="4679335" y="1991215"/>
                <a:ext cx="25560" cy="4824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6" name="Ink 85">
                <a:extLst>
                  <a:ext uri="{FF2B5EF4-FFF2-40B4-BE49-F238E27FC236}">
                    <a16:creationId xmlns:a16="http://schemas.microsoft.com/office/drawing/2014/main" id="{D892E2CB-F26D-8707-B0A2-F0EB646410E7}"/>
                  </a:ext>
                </a:extLst>
              </p14:cNvPr>
              <p14:cNvContentPartPr/>
              <p14:nvPr/>
            </p14:nvContentPartPr>
            <p14:xfrm>
              <a:off x="4909735" y="2073295"/>
              <a:ext cx="293400" cy="410760"/>
            </p14:xfrm>
          </p:contentPart>
        </mc:Choice>
        <mc:Fallback>
          <p:pic>
            <p:nvPicPr>
              <p:cNvPr id="86" name="Ink 85">
                <a:extLst>
                  <a:ext uri="{FF2B5EF4-FFF2-40B4-BE49-F238E27FC236}">
                    <a16:creationId xmlns:a16="http://schemas.microsoft.com/office/drawing/2014/main" id="{D892E2CB-F26D-8707-B0A2-F0EB646410E7}"/>
                  </a:ext>
                </a:extLst>
              </p:cNvPr>
              <p:cNvPicPr/>
              <p:nvPr/>
            </p:nvPicPr>
            <p:blipFill>
              <a:blip r:embed="rId129"/>
              <a:stretch>
                <a:fillRect/>
              </a:stretch>
            </p:blipFill>
            <p:spPr>
              <a:xfrm>
                <a:off x="4901095" y="2064655"/>
                <a:ext cx="311040" cy="428400"/>
              </a:xfrm>
              <a:prstGeom prst="rect">
                <a:avLst/>
              </a:prstGeom>
            </p:spPr>
          </p:pic>
        </mc:Fallback>
      </mc:AlternateContent>
      <p:grpSp>
        <p:nvGrpSpPr>
          <p:cNvPr id="95" name="Group 94">
            <a:extLst>
              <a:ext uri="{FF2B5EF4-FFF2-40B4-BE49-F238E27FC236}">
                <a16:creationId xmlns:a16="http://schemas.microsoft.com/office/drawing/2014/main" id="{7629E140-960F-5E61-B11E-2F5B50B8A9A4}"/>
              </a:ext>
            </a:extLst>
          </p:cNvPr>
          <p:cNvGrpSpPr/>
          <p:nvPr/>
        </p:nvGrpSpPr>
        <p:grpSpPr>
          <a:xfrm>
            <a:off x="5469535" y="2318455"/>
            <a:ext cx="114480" cy="87840"/>
            <a:chOff x="5469535" y="2318455"/>
            <a:chExt cx="114480" cy="87840"/>
          </a:xfrm>
        </p:grpSpPr>
        <mc:AlternateContent xmlns:mc="http://schemas.openxmlformats.org/markup-compatibility/2006">
          <mc:Choice xmlns:p14="http://schemas.microsoft.com/office/powerpoint/2010/main" Requires="p14">
            <p:contentPart p14:bwMode="auto" r:id="rId130">
              <p14:nvContentPartPr>
                <p14:cNvPr id="87" name="Ink 86">
                  <a:extLst>
                    <a:ext uri="{FF2B5EF4-FFF2-40B4-BE49-F238E27FC236}">
                      <a16:creationId xmlns:a16="http://schemas.microsoft.com/office/drawing/2014/main" id="{856435B8-283F-790A-E926-3C9007757092}"/>
                    </a:ext>
                  </a:extLst>
                </p14:cNvPr>
                <p14:cNvContentPartPr/>
                <p14:nvPr/>
              </p14:nvContentPartPr>
              <p14:xfrm>
                <a:off x="5469535" y="2318455"/>
                <a:ext cx="12960" cy="86040"/>
              </p14:xfrm>
            </p:contentPart>
          </mc:Choice>
          <mc:Fallback>
            <p:pic>
              <p:nvPicPr>
                <p:cNvPr id="87" name="Ink 86">
                  <a:extLst>
                    <a:ext uri="{FF2B5EF4-FFF2-40B4-BE49-F238E27FC236}">
                      <a16:creationId xmlns:a16="http://schemas.microsoft.com/office/drawing/2014/main" id="{856435B8-283F-790A-E926-3C9007757092}"/>
                    </a:ext>
                  </a:extLst>
                </p:cNvPr>
                <p:cNvPicPr/>
                <p:nvPr/>
              </p:nvPicPr>
              <p:blipFill>
                <a:blip r:embed="rId131"/>
                <a:stretch>
                  <a:fillRect/>
                </a:stretch>
              </p:blipFill>
              <p:spPr>
                <a:xfrm>
                  <a:off x="5460535" y="2309815"/>
                  <a:ext cx="3060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8" name="Ink 87">
                  <a:extLst>
                    <a:ext uri="{FF2B5EF4-FFF2-40B4-BE49-F238E27FC236}">
                      <a16:creationId xmlns:a16="http://schemas.microsoft.com/office/drawing/2014/main" id="{23E35E0C-03F9-414B-D432-F5C134BB72EB}"/>
                    </a:ext>
                  </a:extLst>
                </p14:cNvPr>
                <p14:cNvContentPartPr/>
                <p14:nvPr/>
              </p14:nvContentPartPr>
              <p14:xfrm>
                <a:off x="5503735" y="2323855"/>
                <a:ext cx="18000" cy="82440"/>
              </p14:xfrm>
            </p:contentPart>
          </mc:Choice>
          <mc:Fallback>
            <p:pic>
              <p:nvPicPr>
                <p:cNvPr id="88" name="Ink 87">
                  <a:extLst>
                    <a:ext uri="{FF2B5EF4-FFF2-40B4-BE49-F238E27FC236}">
                      <a16:creationId xmlns:a16="http://schemas.microsoft.com/office/drawing/2014/main" id="{23E35E0C-03F9-414B-D432-F5C134BB72EB}"/>
                    </a:ext>
                  </a:extLst>
                </p:cNvPr>
                <p:cNvPicPr/>
                <p:nvPr/>
              </p:nvPicPr>
              <p:blipFill>
                <a:blip r:embed="rId133"/>
                <a:stretch>
                  <a:fillRect/>
                </a:stretch>
              </p:blipFill>
              <p:spPr>
                <a:xfrm>
                  <a:off x="5494735" y="2315215"/>
                  <a:ext cx="3564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89" name="Ink 88">
                  <a:extLst>
                    <a:ext uri="{FF2B5EF4-FFF2-40B4-BE49-F238E27FC236}">
                      <a16:creationId xmlns:a16="http://schemas.microsoft.com/office/drawing/2014/main" id="{AB10E670-46BC-F0CC-8952-146EEBC01878}"/>
                    </a:ext>
                  </a:extLst>
                </p14:cNvPr>
                <p14:cNvContentPartPr/>
                <p14:nvPr/>
              </p14:nvContentPartPr>
              <p14:xfrm>
                <a:off x="5546215" y="2324215"/>
                <a:ext cx="37800" cy="48960"/>
              </p14:xfrm>
            </p:contentPart>
          </mc:Choice>
          <mc:Fallback>
            <p:pic>
              <p:nvPicPr>
                <p:cNvPr id="89" name="Ink 88">
                  <a:extLst>
                    <a:ext uri="{FF2B5EF4-FFF2-40B4-BE49-F238E27FC236}">
                      <a16:creationId xmlns:a16="http://schemas.microsoft.com/office/drawing/2014/main" id="{AB10E670-46BC-F0CC-8952-146EEBC01878}"/>
                    </a:ext>
                  </a:extLst>
                </p:cNvPr>
                <p:cNvPicPr/>
                <p:nvPr/>
              </p:nvPicPr>
              <p:blipFill>
                <a:blip r:embed="rId135"/>
                <a:stretch>
                  <a:fillRect/>
                </a:stretch>
              </p:blipFill>
              <p:spPr>
                <a:xfrm>
                  <a:off x="5537575" y="2315215"/>
                  <a:ext cx="55440" cy="66600"/>
                </a:xfrm>
                <a:prstGeom prst="rect">
                  <a:avLst/>
                </a:prstGeom>
              </p:spPr>
            </p:pic>
          </mc:Fallback>
        </mc:AlternateContent>
      </p:grpSp>
      <p:grpSp>
        <p:nvGrpSpPr>
          <p:cNvPr id="94" name="Group 93">
            <a:extLst>
              <a:ext uri="{FF2B5EF4-FFF2-40B4-BE49-F238E27FC236}">
                <a16:creationId xmlns:a16="http://schemas.microsoft.com/office/drawing/2014/main" id="{DBA24402-C33D-E8BD-645D-E3A974B8F7A2}"/>
              </a:ext>
            </a:extLst>
          </p:cNvPr>
          <p:cNvGrpSpPr/>
          <p:nvPr/>
        </p:nvGrpSpPr>
        <p:grpSpPr>
          <a:xfrm>
            <a:off x="5347135" y="1904095"/>
            <a:ext cx="229680" cy="239040"/>
            <a:chOff x="5347135" y="1904095"/>
            <a:chExt cx="229680" cy="239040"/>
          </a:xfrm>
        </p:grpSpPr>
        <mc:AlternateContent xmlns:mc="http://schemas.openxmlformats.org/markup-compatibility/2006">
          <mc:Choice xmlns:p14="http://schemas.microsoft.com/office/powerpoint/2010/main" Requires="p14">
            <p:contentPart p14:bwMode="auto" r:id="rId136">
              <p14:nvContentPartPr>
                <p14:cNvPr id="90" name="Ink 89">
                  <a:extLst>
                    <a:ext uri="{FF2B5EF4-FFF2-40B4-BE49-F238E27FC236}">
                      <a16:creationId xmlns:a16="http://schemas.microsoft.com/office/drawing/2014/main" id="{0B680FFA-77E1-5210-BDFF-83A8E2587E4D}"/>
                    </a:ext>
                  </a:extLst>
                </p14:cNvPr>
                <p14:cNvContentPartPr/>
                <p14:nvPr/>
              </p14:nvContentPartPr>
              <p14:xfrm>
                <a:off x="5363335" y="2007415"/>
                <a:ext cx="64800" cy="135720"/>
              </p14:xfrm>
            </p:contentPart>
          </mc:Choice>
          <mc:Fallback>
            <p:pic>
              <p:nvPicPr>
                <p:cNvPr id="90" name="Ink 89">
                  <a:extLst>
                    <a:ext uri="{FF2B5EF4-FFF2-40B4-BE49-F238E27FC236}">
                      <a16:creationId xmlns:a16="http://schemas.microsoft.com/office/drawing/2014/main" id="{0B680FFA-77E1-5210-BDFF-83A8E2587E4D}"/>
                    </a:ext>
                  </a:extLst>
                </p:cNvPr>
                <p:cNvPicPr/>
                <p:nvPr/>
              </p:nvPicPr>
              <p:blipFill>
                <a:blip r:embed="rId137"/>
                <a:stretch>
                  <a:fillRect/>
                </a:stretch>
              </p:blipFill>
              <p:spPr>
                <a:xfrm>
                  <a:off x="5354695" y="1998775"/>
                  <a:ext cx="8244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91" name="Ink 90">
                  <a:extLst>
                    <a:ext uri="{FF2B5EF4-FFF2-40B4-BE49-F238E27FC236}">
                      <a16:creationId xmlns:a16="http://schemas.microsoft.com/office/drawing/2014/main" id="{F4BC6D30-4F72-3232-A4EC-F86CB189F2F9}"/>
                    </a:ext>
                  </a:extLst>
                </p14:cNvPr>
                <p14:cNvContentPartPr/>
                <p14:nvPr/>
              </p14:nvContentPartPr>
              <p14:xfrm>
                <a:off x="5347135" y="1977535"/>
                <a:ext cx="160560" cy="113760"/>
              </p14:xfrm>
            </p:contentPart>
          </mc:Choice>
          <mc:Fallback>
            <p:pic>
              <p:nvPicPr>
                <p:cNvPr id="91" name="Ink 90">
                  <a:extLst>
                    <a:ext uri="{FF2B5EF4-FFF2-40B4-BE49-F238E27FC236}">
                      <a16:creationId xmlns:a16="http://schemas.microsoft.com/office/drawing/2014/main" id="{F4BC6D30-4F72-3232-A4EC-F86CB189F2F9}"/>
                    </a:ext>
                  </a:extLst>
                </p:cNvPr>
                <p:cNvPicPr/>
                <p:nvPr/>
              </p:nvPicPr>
              <p:blipFill>
                <a:blip r:embed="rId139"/>
                <a:stretch>
                  <a:fillRect/>
                </a:stretch>
              </p:blipFill>
              <p:spPr>
                <a:xfrm>
                  <a:off x="5338135" y="1968895"/>
                  <a:ext cx="17820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92" name="Ink 91">
                  <a:extLst>
                    <a:ext uri="{FF2B5EF4-FFF2-40B4-BE49-F238E27FC236}">
                      <a16:creationId xmlns:a16="http://schemas.microsoft.com/office/drawing/2014/main" id="{E28954DD-5E1C-76A2-6AED-773E3FB5CDC8}"/>
                    </a:ext>
                  </a:extLst>
                </p14:cNvPr>
                <p14:cNvContentPartPr/>
                <p14:nvPr/>
              </p14:nvContentPartPr>
              <p14:xfrm>
                <a:off x="5510215" y="1967455"/>
                <a:ext cx="48960" cy="93240"/>
              </p14:xfrm>
            </p:contentPart>
          </mc:Choice>
          <mc:Fallback>
            <p:pic>
              <p:nvPicPr>
                <p:cNvPr id="92" name="Ink 91">
                  <a:extLst>
                    <a:ext uri="{FF2B5EF4-FFF2-40B4-BE49-F238E27FC236}">
                      <a16:creationId xmlns:a16="http://schemas.microsoft.com/office/drawing/2014/main" id="{E28954DD-5E1C-76A2-6AED-773E3FB5CDC8}"/>
                    </a:ext>
                  </a:extLst>
                </p:cNvPr>
                <p:cNvPicPr/>
                <p:nvPr/>
              </p:nvPicPr>
              <p:blipFill>
                <a:blip r:embed="rId141"/>
                <a:stretch>
                  <a:fillRect/>
                </a:stretch>
              </p:blipFill>
              <p:spPr>
                <a:xfrm>
                  <a:off x="5501215" y="1958455"/>
                  <a:ext cx="66600" cy="11088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93" name="Ink 92">
                  <a:extLst>
                    <a:ext uri="{FF2B5EF4-FFF2-40B4-BE49-F238E27FC236}">
                      <a16:creationId xmlns:a16="http://schemas.microsoft.com/office/drawing/2014/main" id="{79D0DE86-91C9-6BBC-284D-FB8F2313C217}"/>
                    </a:ext>
                  </a:extLst>
                </p14:cNvPr>
                <p14:cNvContentPartPr/>
                <p14:nvPr/>
              </p14:nvContentPartPr>
              <p14:xfrm>
                <a:off x="5496175" y="1904095"/>
                <a:ext cx="80640" cy="136440"/>
              </p14:xfrm>
            </p:contentPart>
          </mc:Choice>
          <mc:Fallback>
            <p:pic>
              <p:nvPicPr>
                <p:cNvPr id="93" name="Ink 92">
                  <a:extLst>
                    <a:ext uri="{FF2B5EF4-FFF2-40B4-BE49-F238E27FC236}">
                      <a16:creationId xmlns:a16="http://schemas.microsoft.com/office/drawing/2014/main" id="{79D0DE86-91C9-6BBC-284D-FB8F2313C217}"/>
                    </a:ext>
                  </a:extLst>
                </p:cNvPr>
                <p:cNvPicPr/>
                <p:nvPr/>
              </p:nvPicPr>
              <p:blipFill>
                <a:blip r:embed="rId143"/>
                <a:stretch>
                  <a:fillRect/>
                </a:stretch>
              </p:blipFill>
              <p:spPr>
                <a:xfrm>
                  <a:off x="5487175" y="1895455"/>
                  <a:ext cx="98280" cy="154080"/>
                </a:xfrm>
                <a:prstGeom prst="rect">
                  <a:avLst/>
                </a:prstGeom>
              </p:spPr>
            </p:pic>
          </mc:Fallback>
        </mc:AlternateContent>
      </p:grpSp>
      <p:grpSp>
        <p:nvGrpSpPr>
          <p:cNvPr id="100" name="Group 99">
            <a:extLst>
              <a:ext uri="{FF2B5EF4-FFF2-40B4-BE49-F238E27FC236}">
                <a16:creationId xmlns:a16="http://schemas.microsoft.com/office/drawing/2014/main" id="{5B7C97AD-4A11-FEB3-68A8-DBCEAFC2FFD4}"/>
              </a:ext>
            </a:extLst>
          </p:cNvPr>
          <p:cNvGrpSpPr/>
          <p:nvPr/>
        </p:nvGrpSpPr>
        <p:grpSpPr>
          <a:xfrm>
            <a:off x="6296095" y="1894375"/>
            <a:ext cx="361440" cy="308880"/>
            <a:chOff x="6296095" y="1894375"/>
            <a:chExt cx="361440" cy="308880"/>
          </a:xfrm>
        </p:grpSpPr>
        <mc:AlternateContent xmlns:mc="http://schemas.openxmlformats.org/markup-compatibility/2006">
          <mc:Choice xmlns:p14="http://schemas.microsoft.com/office/powerpoint/2010/main" Requires="p14">
            <p:contentPart p14:bwMode="auto" r:id="rId144">
              <p14:nvContentPartPr>
                <p14:cNvPr id="96" name="Ink 95">
                  <a:extLst>
                    <a:ext uri="{FF2B5EF4-FFF2-40B4-BE49-F238E27FC236}">
                      <a16:creationId xmlns:a16="http://schemas.microsoft.com/office/drawing/2014/main" id="{6877E080-4F1C-7E89-8A54-E7A3E35D35ED}"/>
                    </a:ext>
                  </a:extLst>
                </p14:cNvPr>
                <p14:cNvContentPartPr/>
                <p14:nvPr/>
              </p14:nvContentPartPr>
              <p14:xfrm>
                <a:off x="6360895" y="2054575"/>
                <a:ext cx="85320" cy="148680"/>
              </p14:xfrm>
            </p:contentPart>
          </mc:Choice>
          <mc:Fallback>
            <p:pic>
              <p:nvPicPr>
                <p:cNvPr id="96" name="Ink 95">
                  <a:extLst>
                    <a:ext uri="{FF2B5EF4-FFF2-40B4-BE49-F238E27FC236}">
                      <a16:creationId xmlns:a16="http://schemas.microsoft.com/office/drawing/2014/main" id="{6877E080-4F1C-7E89-8A54-E7A3E35D35ED}"/>
                    </a:ext>
                  </a:extLst>
                </p:cNvPr>
                <p:cNvPicPr/>
                <p:nvPr/>
              </p:nvPicPr>
              <p:blipFill>
                <a:blip r:embed="rId145"/>
                <a:stretch>
                  <a:fillRect/>
                </a:stretch>
              </p:blipFill>
              <p:spPr>
                <a:xfrm>
                  <a:off x="6352255" y="2045575"/>
                  <a:ext cx="10296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97" name="Ink 96">
                  <a:extLst>
                    <a:ext uri="{FF2B5EF4-FFF2-40B4-BE49-F238E27FC236}">
                      <a16:creationId xmlns:a16="http://schemas.microsoft.com/office/drawing/2014/main" id="{276F9398-3FE4-235D-1E71-F7D5C465FFF6}"/>
                    </a:ext>
                  </a:extLst>
                </p14:cNvPr>
                <p14:cNvContentPartPr/>
                <p14:nvPr/>
              </p14:nvContentPartPr>
              <p14:xfrm>
                <a:off x="6296095" y="1995535"/>
                <a:ext cx="156600" cy="128880"/>
              </p14:xfrm>
            </p:contentPart>
          </mc:Choice>
          <mc:Fallback>
            <p:pic>
              <p:nvPicPr>
                <p:cNvPr id="97" name="Ink 96">
                  <a:extLst>
                    <a:ext uri="{FF2B5EF4-FFF2-40B4-BE49-F238E27FC236}">
                      <a16:creationId xmlns:a16="http://schemas.microsoft.com/office/drawing/2014/main" id="{276F9398-3FE4-235D-1E71-F7D5C465FFF6}"/>
                    </a:ext>
                  </a:extLst>
                </p:cNvPr>
                <p:cNvPicPr/>
                <p:nvPr/>
              </p:nvPicPr>
              <p:blipFill>
                <a:blip r:embed="rId147"/>
                <a:stretch>
                  <a:fillRect/>
                </a:stretch>
              </p:blipFill>
              <p:spPr>
                <a:xfrm>
                  <a:off x="6287455" y="1986895"/>
                  <a:ext cx="17424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98" name="Ink 97">
                  <a:extLst>
                    <a:ext uri="{FF2B5EF4-FFF2-40B4-BE49-F238E27FC236}">
                      <a16:creationId xmlns:a16="http://schemas.microsoft.com/office/drawing/2014/main" id="{71C6D0E2-C8C5-E226-F059-7E9FEB49D813}"/>
                    </a:ext>
                  </a:extLst>
                </p14:cNvPr>
                <p14:cNvContentPartPr/>
                <p14:nvPr/>
              </p14:nvContentPartPr>
              <p14:xfrm>
                <a:off x="6521455" y="2068615"/>
                <a:ext cx="69120" cy="50760"/>
              </p14:xfrm>
            </p:contentPart>
          </mc:Choice>
          <mc:Fallback>
            <p:pic>
              <p:nvPicPr>
                <p:cNvPr id="98" name="Ink 97">
                  <a:extLst>
                    <a:ext uri="{FF2B5EF4-FFF2-40B4-BE49-F238E27FC236}">
                      <a16:creationId xmlns:a16="http://schemas.microsoft.com/office/drawing/2014/main" id="{71C6D0E2-C8C5-E226-F059-7E9FEB49D813}"/>
                    </a:ext>
                  </a:extLst>
                </p:cNvPr>
                <p:cNvPicPr/>
                <p:nvPr/>
              </p:nvPicPr>
              <p:blipFill>
                <a:blip r:embed="rId149"/>
                <a:stretch>
                  <a:fillRect/>
                </a:stretch>
              </p:blipFill>
              <p:spPr>
                <a:xfrm>
                  <a:off x="6512815" y="2059975"/>
                  <a:ext cx="86760" cy="6840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99" name="Ink 98">
                  <a:extLst>
                    <a:ext uri="{FF2B5EF4-FFF2-40B4-BE49-F238E27FC236}">
                      <a16:creationId xmlns:a16="http://schemas.microsoft.com/office/drawing/2014/main" id="{A9F5291C-90F1-3FD6-66EC-783C69D090AF}"/>
                    </a:ext>
                  </a:extLst>
                </p14:cNvPr>
                <p14:cNvContentPartPr/>
                <p14:nvPr/>
              </p14:nvContentPartPr>
              <p14:xfrm>
                <a:off x="6570415" y="1894375"/>
                <a:ext cx="87120" cy="180360"/>
              </p14:xfrm>
            </p:contentPart>
          </mc:Choice>
          <mc:Fallback>
            <p:pic>
              <p:nvPicPr>
                <p:cNvPr id="99" name="Ink 98">
                  <a:extLst>
                    <a:ext uri="{FF2B5EF4-FFF2-40B4-BE49-F238E27FC236}">
                      <a16:creationId xmlns:a16="http://schemas.microsoft.com/office/drawing/2014/main" id="{A9F5291C-90F1-3FD6-66EC-783C69D090AF}"/>
                    </a:ext>
                  </a:extLst>
                </p:cNvPr>
                <p:cNvPicPr/>
                <p:nvPr/>
              </p:nvPicPr>
              <p:blipFill>
                <a:blip r:embed="rId151"/>
                <a:stretch>
                  <a:fillRect/>
                </a:stretch>
              </p:blipFill>
              <p:spPr>
                <a:xfrm>
                  <a:off x="6561415" y="1885735"/>
                  <a:ext cx="104760" cy="198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2">
            <p14:nvContentPartPr>
              <p14:cNvPr id="101" name="Ink 100">
                <a:extLst>
                  <a:ext uri="{FF2B5EF4-FFF2-40B4-BE49-F238E27FC236}">
                    <a16:creationId xmlns:a16="http://schemas.microsoft.com/office/drawing/2014/main" id="{9C5C8316-08C5-C389-D3B4-A7237F3F8DFB}"/>
                  </a:ext>
                </a:extLst>
              </p14:cNvPr>
              <p14:cNvContentPartPr/>
              <p14:nvPr/>
            </p14:nvContentPartPr>
            <p14:xfrm>
              <a:off x="6995575" y="2280655"/>
              <a:ext cx="833760" cy="45720"/>
            </p14:xfrm>
          </p:contentPart>
        </mc:Choice>
        <mc:Fallback>
          <p:pic>
            <p:nvPicPr>
              <p:cNvPr id="101" name="Ink 100">
                <a:extLst>
                  <a:ext uri="{FF2B5EF4-FFF2-40B4-BE49-F238E27FC236}">
                    <a16:creationId xmlns:a16="http://schemas.microsoft.com/office/drawing/2014/main" id="{9C5C8316-08C5-C389-D3B4-A7237F3F8DFB}"/>
                  </a:ext>
                </a:extLst>
              </p:cNvPr>
              <p:cNvPicPr/>
              <p:nvPr/>
            </p:nvPicPr>
            <p:blipFill>
              <a:blip r:embed="rId153"/>
              <a:stretch>
                <a:fillRect/>
              </a:stretch>
            </p:blipFill>
            <p:spPr>
              <a:xfrm>
                <a:off x="6986575" y="2271655"/>
                <a:ext cx="851400" cy="6336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02" name="Ink 101">
                <a:extLst>
                  <a:ext uri="{FF2B5EF4-FFF2-40B4-BE49-F238E27FC236}">
                    <a16:creationId xmlns:a16="http://schemas.microsoft.com/office/drawing/2014/main" id="{A81B2CAF-BEB0-B5C3-B175-4E47479892C1}"/>
                  </a:ext>
                </a:extLst>
              </p14:cNvPr>
              <p14:cNvContentPartPr/>
              <p14:nvPr/>
            </p14:nvContentPartPr>
            <p14:xfrm>
              <a:off x="6966055" y="3493135"/>
              <a:ext cx="779400" cy="68400"/>
            </p14:xfrm>
          </p:contentPart>
        </mc:Choice>
        <mc:Fallback>
          <p:pic>
            <p:nvPicPr>
              <p:cNvPr id="102" name="Ink 101">
                <a:extLst>
                  <a:ext uri="{FF2B5EF4-FFF2-40B4-BE49-F238E27FC236}">
                    <a16:creationId xmlns:a16="http://schemas.microsoft.com/office/drawing/2014/main" id="{A81B2CAF-BEB0-B5C3-B175-4E47479892C1}"/>
                  </a:ext>
                </a:extLst>
              </p:cNvPr>
              <p:cNvPicPr/>
              <p:nvPr/>
            </p:nvPicPr>
            <p:blipFill>
              <a:blip r:embed="rId155"/>
              <a:stretch>
                <a:fillRect/>
              </a:stretch>
            </p:blipFill>
            <p:spPr>
              <a:xfrm>
                <a:off x="6957055" y="3484495"/>
                <a:ext cx="797040" cy="8604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03" name="Ink 102">
                <a:extLst>
                  <a:ext uri="{FF2B5EF4-FFF2-40B4-BE49-F238E27FC236}">
                    <a16:creationId xmlns:a16="http://schemas.microsoft.com/office/drawing/2014/main" id="{AD87A9B7-3420-598F-E6E5-72779975D032}"/>
                  </a:ext>
                </a:extLst>
              </p14:cNvPr>
              <p14:cNvContentPartPr/>
              <p14:nvPr/>
            </p14:nvContentPartPr>
            <p14:xfrm>
              <a:off x="7859935" y="2455255"/>
              <a:ext cx="9000" cy="30240"/>
            </p14:xfrm>
          </p:contentPart>
        </mc:Choice>
        <mc:Fallback>
          <p:pic>
            <p:nvPicPr>
              <p:cNvPr id="103" name="Ink 102">
                <a:extLst>
                  <a:ext uri="{FF2B5EF4-FFF2-40B4-BE49-F238E27FC236}">
                    <a16:creationId xmlns:a16="http://schemas.microsoft.com/office/drawing/2014/main" id="{AD87A9B7-3420-598F-E6E5-72779975D032}"/>
                  </a:ext>
                </a:extLst>
              </p:cNvPr>
              <p:cNvPicPr/>
              <p:nvPr/>
            </p:nvPicPr>
            <p:blipFill>
              <a:blip r:embed="rId157"/>
              <a:stretch>
                <a:fillRect/>
              </a:stretch>
            </p:blipFill>
            <p:spPr>
              <a:xfrm>
                <a:off x="7850935" y="2446615"/>
                <a:ext cx="26640" cy="4788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17" name="Ink 116">
                <a:extLst>
                  <a:ext uri="{FF2B5EF4-FFF2-40B4-BE49-F238E27FC236}">
                    <a16:creationId xmlns:a16="http://schemas.microsoft.com/office/drawing/2014/main" id="{12B714D8-0FF1-FE37-C090-AC3B4B0B2D70}"/>
                  </a:ext>
                </a:extLst>
              </p14:cNvPr>
              <p14:cNvContentPartPr/>
              <p14:nvPr/>
            </p14:nvContentPartPr>
            <p14:xfrm>
              <a:off x="7888735" y="2081575"/>
              <a:ext cx="376920" cy="280440"/>
            </p14:xfrm>
          </p:contentPart>
        </mc:Choice>
        <mc:Fallback>
          <p:pic>
            <p:nvPicPr>
              <p:cNvPr id="117" name="Ink 116">
                <a:extLst>
                  <a:ext uri="{FF2B5EF4-FFF2-40B4-BE49-F238E27FC236}">
                    <a16:creationId xmlns:a16="http://schemas.microsoft.com/office/drawing/2014/main" id="{12B714D8-0FF1-FE37-C090-AC3B4B0B2D70}"/>
                  </a:ext>
                </a:extLst>
              </p:cNvPr>
              <p:cNvPicPr/>
              <p:nvPr/>
            </p:nvPicPr>
            <p:blipFill>
              <a:blip r:embed="rId159"/>
              <a:stretch>
                <a:fillRect/>
              </a:stretch>
            </p:blipFill>
            <p:spPr>
              <a:xfrm>
                <a:off x="7879735" y="2072575"/>
                <a:ext cx="394560" cy="29808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19" name="Ink 118">
                <a:extLst>
                  <a:ext uri="{FF2B5EF4-FFF2-40B4-BE49-F238E27FC236}">
                    <a16:creationId xmlns:a16="http://schemas.microsoft.com/office/drawing/2014/main" id="{2B44F321-4BA9-F3D7-4DB3-B1679E23A48B}"/>
                  </a:ext>
                </a:extLst>
              </p14:cNvPr>
              <p14:cNvContentPartPr/>
              <p14:nvPr/>
            </p14:nvContentPartPr>
            <p14:xfrm>
              <a:off x="7890895" y="3412135"/>
              <a:ext cx="473760" cy="332640"/>
            </p14:xfrm>
          </p:contentPart>
        </mc:Choice>
        <mc:Fallback>
          <p:pic>
            <p:nvPicPr>
              <p:cNvPr id="119" name="Ink 118">
                <a:extLst>
                  <a:ext uri="{FF2B5EF4-FFF2-40B4-BE49-F238E27FC236}">
                    <a16:creationId xmlns:a16="http://schemas.microsoft.com/office/drawing/2014/main" id="{2B44F321-4BA9-F3D7-4DB3-B1679E23A48B}"/>
                  </a:ext>
                </a:extLst>
              </p:cNvPr>
              <p:cNvPicPr/>
              <p:nvPr/>
            </p:nvPicPr>
            <p:blipFill>
              <a:blip r:embed="rId161"/>
              <a:stretch>
                <a:fillRect/>
              </a:stretch>
            </p:blipFill>
            <p:spPr>
              <a:xfrm>
                <a:off x="7881895" y="3403495"/>
                <a:ext cx="491400" cy="35028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20" name="Ink 119">
                <a:extLst>
                  <a:ext uri="{FF2B5EF4-FFF2-40B4-BE49-F238E27FC236}">
                    <a16:creationId xmlns:a16="http://schemas.microsoft.com/office/drawing/2014/main" id="{5BC812C7-782F-9F0A-2E7A-01786A27F262}"/>
                  </a:ext>
                </a:extLst>
              </p14:cNvPr>
              <p14:cNvContentPartPr/>
              <p14:nvPr/>
            </p14:nvContentPartPr>
            <p14:xfrm>
              <a:off x="8022655" y="4043215"/>
              <a:ext cx="325800" cy="330480"/>
            </p14:xfrm>
          </p:contentPart>
        </mc:Choice>
        <mc:Fallback>
          <p:pic>
            <p:nvPicPr>
              <p:cNvPr id="120" name="Ink 119">
                <a:extLst>
                  <a:ext uri="{FF2B5EF4-FFF2-40B4-BE49-F238E27FC236}">
                    <a16:creationId xmlns:a16="http://schemas.microsoft.com/office/drawing/2014/main" id="{5BC812C7-782F-9F0A-2E7A-01786A27F262}"/>
                  </a:ext>
                </a:extLst>
              </p:cNvPr>
              <p:cNvPicPr/>
              <p:nvPr/>
            </p:nvPicPr>
            <p:blipFill>
              <a:blip r:embed="rId163"/>
              <a:stretch>
                <a:fillRect/>
              </a:stretch>
            </p:blipFill>
            <p:spPr>
              <a:xfrm>
                <a:off x="8013655" y="4034215"/>
                <a:ext cx="343440" cy="34812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21" name="Ink 120">
                <a:extLst>
                  <a:ext uri="{FF2B5EF4-FFF2-40B4-BE49-F238E27FC236}">
                    <a16:creationId xmlns:a16="http://schemas.microsoft.com/office/drawing/2014/main" id="{F99CAECA-4A32-F2E9-713D-9F754A6462C7}"/>
                  </a:ext>
                </a:extLst>
              </p14:cNvPr>
              <p14:cNvContentPartPr/>
              <p14:nvPr/>
            </p14:nvContentPartPr>
            <p14:xfrm>
              <a:off x="7788655" y="1508815"/>
              <a:ext cx="353520" cy="281520"/>
            </p14:xfrm>
          </p:contentPart>
        </mc:Choice>
        <mc:Fallback>
          <p:pic>
            <p:nvPicPr>
              <p:cNvPr id="121" name="Ink 120">
                <a:extLst>
                  <a:ext uri="{FF2B5EF4-FFF2-40B4-BE49-F238E27FC236}">
                    <a16:creationId xmlns:a16="http://schemas.microsoft.com/office/drawing/2014/main" id="{F99CAECA-4A32-F2E9-713D-9F754A6462C7}"/>
                  </a:ext>
                </a:extLst>
              </p:cNvPr>
              <p:cNvPicPr/>
              <p:nvPr/>
            </p:nvPicPr>
            <p:blipFill>
              <a:blip r:embed="rId165"/>
              <a:stretch>
                <a:fillRect/>
              </a:stretch>
            </p:blipFill>
            <p:spPr>
              <a:xfrm>
                <a:off x="7779655" y="1500175"/>
                <a:ext cx="371160" cy="299160"/>
              </a:xfrm>
              <a:prstGeom prst="rect">
                <a:avLst/>
              </a:prstGeom>
            </p:spPr>
          </p:pic>
        </mc:Fallback>
      </mc:AlternateContent>
      <p:grpSp>
        <p:nvGrpSpPr>
          <p:cNvPr id="124" name="Group 123">
            <a:extLst>
              <a:ext uri="{FF2B5EF4-FFF2-40B4-BE49-F238E27FC236}">
                <a16:creationId xmlns:a16="http://schemas.microsoft.com/office/drawing/2014/main" id="{DB7E9AD8-187B-1FCD-D9F8-DDA258BD3AC0}"/>
              </a:ext>
            </a:extLst>
          </p:cNvPr>
          <p:cNvGrpSpPr/>
          <p:nvPr/>
        </p:nvGrpSpPr>
        <p:grpSpPr>
          <a:xfrm>
            <a:off x="7018615" y="1480015"/>
            <a:ext cx="1202040" cy="635040"/>
            <a:chOff x="7018615" y="1480015"/>
            <a:chExt cx="1202040" cy="635040"/>
          </a:xfrm>
        </p:grpSpPr>
        <mc:AlternateContent xmlns:mc="http://schemas.openxmlformats.org/markup-compatibility/2006">
          <mc:Choice xmlns:p14="http://schemas.microsoft.com/office/powerpoint/2010/main" Requires="p14">
            <p:contentPart p14:bwMode="auto" r:id="rId166">
              <p14:nvContentPartPr>
                <p14:cNvPr id="104" name="Ink 103">
                  <a:extLst>
                    <a:ext uri="{FF2B5EF4-FFF2-40B4-BE49-F238E27FC236}">
                      <a16:creationId xmlns:a16="http://schemas.microsoft.com/office/drawing/2014/main" id="{9D7AE129-3FD1-B60C-ABAE-B8C29D570BB2}"/>
                    </a:ext>
                  </a:extLst>
                </p14:cNvPr>
                <p14:cNvContentPartPr/>
                <p14:nvPr/>
              </p14:nvContentPartPr>
              <p14:xfrm>
                <a:off x="7018615" y="1855495"/>
                <a:ext cx="62280" cy="123840"/>
              </p14:xfrm>
            </p:contentPart>
          </mc:Choice>
          <mc:Fallback>
            <p:pic>
              <p:nvPicPr>
                <p:cNvPr id="104" name="Ink 103">
                  <a:extLst>
                    <a:ext uri="{FF2B5EF4-FFF2-40B4-BE49-F238E27FC236}">
                      <a16:creationId xmlns:a16="http://schemas.microsoft.com/office/drawing/2014/main" id="{9D7AE129-3FD1-B60C-ABAE-B8C29D570BB2}"/>
                    </a:ext>
                  </a:extLst>
                </p:cNvPr>
                <p:cNvPicPr/>
                <p:nvPr/>
              </p:nvPicPr>
              <p:blipFill>
                <a:blip r:embed="rId167"/>
                <a:stretch>
                  <a:fillRect/>
                </a:stretch>
              </p:blipFill>
              <p:spPr>
                <a:xfrm>
                  <a:off x="7009975" y="1846495"/>
                  <a:ext cx="7992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05" name="Ink 104">
                  <a:extLst>
                    <a:ext uri="{FF2B5EF4-FFF2-40B4-BE49-F238E27FC236}">
                      <a16:creationId xmlns:a16="http://schemas.microsoft.com/office/drawing/2014/main" id="{68EC795F-FDAF-7781-CB1E-94AD74260732}"/>
                    </a:ext>
                  </a:extLst>
                </p14:cNvPr>
                <p14:cNvContentPartPr/>
                <p14:nvPr/>
              </p14:nvContentPartPr>
              <p14:xfrm>
                <a:off x="7063615" y="1796455"/>
                <a:ext cx="63000" cy="65520"/>
              </p14:xfrm>
            </p:contentPart>
          </mc:Choice>
          <mc:Fallback>
            <p:pic>
              <p:nvPicPr>
                <p:cNvPr id="105" name="Ink 104">
                  <a:extLst>
                    <a:ext uri="{FF2B5EF4-FFF2-40B4-BE49-F238E27FC236}">
                      <a16:creationId xmlns:a16="http://schemas.microsoft.com/office/drawing/2014/main" id="{68EC795F-FDAF-7781-CB1E-94AD74260732}"/>
                    </a:ext>
                  </a:extLst>
                </p:cNvPr>
                <p:cNvPicPr/>
                <p:nvPr/>
              </p:nvPicPr>
              <p:blipFill>
                <a:blip r:embed="rId169"/>
                <a:stretch>
                  <a:fillRect/>
                </a:stretch>
              </p:blipFill>
              <p:spPr>
                <a:xfrm>
                  <a:off x="7054975" y="1787815"/>
                  <a:ext cx="8064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06" name="Ink 105">
                  <a:extLst>
                    <a:ext uri="{FF2B5EF4-FFF2-40B4-BE49-F238E27FC236}">
                      <a16:creationId xmlns:a16="http://schemas.microsoft.com/office/drawing/2014/main" id="{0AE23A70-DA3A-D6ED-11E1-5A08B77530FA}"/>
                    </a:ext>
                  </a:extLst>
                </p14:cNvPr>
                <p14:cNvContentPartPr/>
                <p14:nvPr/>
              </p14:nvContentPartPr>
              <p14:xfrm>
                <a:off x="7121935" y="1715815"/>
                <a:ext cx="105840" cy="103320"/>
              </p14:xfrm>
            </p:contentPart>
          </mc:Choice>
          <mc:Fallback>
            <p:pic>
              <p:nvPicPr>
                <p:cNvPr id="106" name="Ink 105">
                  <a:extLst>
                    <a:ext uri="{FF2B5EF4-FFF2-40B4-BE49-F238E27FC236}">
                      <a16:creationId xmlns:a16="http://schemas.microsoft.com/office/drawing/2014/main" id="{0AE23A70-DA3A-D6ED-11E1-5A08B77530FA}"/>
                    </a:ext>
                  </a:extLst>
                </p:cNvPr>
                <p:cNvPicPr/>
                <p:nvPr/>
              </p:nvPicPr>
              <p:blipFill>
                <a:blip r:embed="rId171"/>
                <a:stretch>
                  <a:fillRect/>
                </a:stretch>
              </p:blipFill>
              <p:spPr>
                <a:xfrm>
                  <a:off x="7112935" y="1706815"/>
                  <a:ext cx="123480" cy="12096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07" name="Ink 106">
                  <a:extLst>
                    <a:ext uri="{FF2B5EF4-FFF2-40B4-BE49-F238E27FC236}">
                      <a16:creationId xmlns:a16="http://schemas.microsoft.com/office/drawing/2014/main" id="{2D2858F9-5410-3EC2-8E14-511C981727E0}"/>
                    </a:ext>
                  </a:extLst>
                </p14:cNvPr>
                <p14:cNvContentPartPr/>
                <p14:nvPr/>
              </p14:nvContentPartPr>
              <p14:xfrm>
                <a:off x="7295455" y="1878895"/>
                <a:ext cx="67680" cy="140400"/>
              </p14:xfrm>
            </p:contentPart>
          </mc:Choice>
          <mc:Fallback>
            <p:pic>
              <p:nvPicPr>
                <p:cNvPr id="107" name="Ink 106">
                  <a:extLst>
                    <a:ext uri="{FF2B5EF4-FFF2-40B4-BE49-F238E27FC236}">
                      <a16:creationId xmlns:a16="http://schemas.microsoft.com/office/drawing/2014/main" id="{2D2858F9-5410-3EC2-8E14-511C981727E0}"/>
                    </a:ext>
                  </a:extLst>
                </p:cNvPr>
                <p:cNvPicPr/>
                <p:nvPr/>
              </p:nvPicPr>
              <p:blipFill>
                <a:blip r:embed="rId173"/>
                <a:stretch>
                  <a:fillRect/>
                </a:stretch>
              </p:blipFill>
              <p:spPr>
                <a:xfrm>
                  <a:off x="7286455" y="1869895"/>
                  <a:ext cx="8532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08" name="Ink 107">
                  <a:extLst>
                    <a:ext uri="{FF2B5EF4-FFF2-40B4-BE49-F238E27FC236}">
                      <a16:creationId xmlns:a16="http://schemas.microsoft.com/office/drawing/2014/main" id="{FF073E99-0FA3-D022-39C3-4DE991E6640C}"/>
                    </a:ext>
                  </a:extLst>
                </p14:cNvPr>
                <p14:cNvContentPartPr/>
                <p14:nvPr/>
              </p14:nvContentPartPr>
              <p14:xfrm>
                <a:off x="7393375" y="1816615"/>
                <a:ext cx="48960" cy="110520"/>
              </p14:xfrm>
            </p:contentPart>
          </mc:Choice>
          <mc:Fallback>
            <p:pic>
              <p:nvPicPr>
                <p:cNvPr id="108" name="Ink 107">
                  <a:extLst>
                    <a:ext uri="{FF2B5EF4-FFF2-40B4-BE49-F238E27FC236}">
                      <a16:creationId xmlns:a16="http://schemas.microsoft.com/office/drawing/2014/main" id="{FF073E99-0FA3-D022-39C3-4DE991E6640C}"/>
                    </a:ext>
                  </a:extLst>
                </p:cNvPr>
                <p:cNvPicPr/>
                <p:nvPr/>
              </p:nvPicPr>
              <p:blipFill>
                <a:blip r:embed="rId175"/>
                <a:stretch>
                  <a:fillRect/>
                </a:stretch>
              </p:blipFill>
              <p:spPr>
                <a:xfrm>
                  <a:off x="7384375" y="1807615"/>
                  <a:ext cx="66600" cy="12816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09" name="Ink 108">
                  <a:extLst>
                    <a:ext uri="{FF2B5EF4-FFF2-40B4-BE49-F238E27FC236}">
                      <a16:creationId xmlns:a16="http://schemas.microsoft.com/office/drawing/2014/main" id="{3DA58E12-83EA-EFC6-5D95-5105C4A59CF7}"/>
                    </a:ext>
                  </a:extLst>
                </p14:cNvPr>
                <p14:cNvContentPartPr/>
                <p14:nvPr/>
              </p14:nvContentPartPr>
              <p14:xfrm>
                <a:off x="7368535" y="1819495"/>
                <a:ext cx="138240" cy="92880"/>
              </p14:xfrm>
            </p:contentPart>
          </mc:Choice>
          <mc:Fallback>
            <p:pic>
              <p:nvPicPr>
                <p:cNvPr id="109" name="Ink 108">
                  <a:extLst>
                    <a:ext uri="{FF2B5EF4-FFF2-40B4-BE49-F238E27FC236}">
                      <a16:creationId xmlns:a16="http://schemas.microsoft.com/office/drawing/2014/main" id="{3DA58E12-83EA-EFC6-5D95-5105C4A59CF7}"/>
                    </a:ext>
                  </a:extLst>
                </p:cNvPr>
                <p:cNvPicPr/>
                <p:nvPr/>
              </p:nvPicPr>
              <p:blipFill>
                <a:blip r:embed="rId177"/>
                <a:stretch>
                  <a:fillRect/>
                </a:stretch>
              </p:blipFill>
              <p:spPr>
                <a:xfrm>
                  <a:off x="7359535" y="1810495"/>
                  <a:ext cx="15588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10" name="Ink 109">
                  <a:extLst>
                    <a:ext uri="{FF2B5EF4-FFF2-40B4-BE49-F238E27FC236}">
                      <a16:creationId xmlns:a16="http://schemas.microsoft.com/office/drawing/2014/main" id="{4D649C05-0020-8F62-FA5F-CA0065DBB377}"/>
                    </a:ext>
                  </a:extLst>
                </p14:cNvPr>
                <p14:cNvContentPartPr/>
                <p14:nvPr/>
              </p14:nvContentPartPr>
              <p14:xfrm>
                <a:off x="7543135" y="1810135"/>
                <a:ext cx="63360" cy="47520"/>
              </p14:xfrm>
            </p:contentPart>
          </mc:Choice>
          <mc:Fallback>
            <p:pic>
              <p:nvPicPr>
                <p:cNvPr id="110" name="Ink 109">
                  <a:extLst>
                    <a:ext uri="{FF2B5EF4-FFF2-40B4-BE49-F238E27FC236}">
                      <a16:creationId xmlns:a16="http://schemas.microsoft.com/office/drawing/2014/main" id="{4D649C05-0020-8F62-FA5F-CA0065DBB377}"/>
                    </a:ext>
                  </a:extLst>
                </p:cNvPr>
                <p:cNvPicPr/>
                <p:nvPr/>
              </p:nvPicPr>
              <p:blipFill>
                <a:blip r:embed="rId179"/>
                <a:stretch>
                  <a:fillRect/>
                </a:stretch>
              </p:blipFill>
              <p:spPr>
                <a:xfrm>
                  <a:off x="7534135" y="1801135"/>
                  <a:ext cx="81000" cy="6516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11" name="Ink 110">
                  <a:extLst>
                    <a:ext uri="{FF2B5EF4-FFF2-40B4-BE49-F238E27FC236}">
                      <a16:creationId xmlns:a16="http://schemas.microsoft.com/office/drawing/2014/main" id="{8A29701C-CB71-C894-80BB-67C09C89F9D1}"/>
                    </a:ext>
                  </a:extLst>
                </p14:cNvPr>
                <p14:cNvContentPartPr/>
                <p14:nvPr/>
              </p14:nvContentPartPr>
              <p14:xfrm>
                <a:off x="7610455" y="1703575"/>
                <a:ext cx="165240" cy="127080"/>
              </p14:xfrm>
            </p:contentPart>
          </mc:Choice>
          <mc:Fallback>
            <p:pic>
              <p:nvPicPr>
                <p:cNvPr id="111" name="Ink 110">
                  <a:extLst>
                    <a:ext uri="{FF2B5EF4-FFF2-40B4-BE49-F238E27FC236}">
                      <a16:creationId xmlns:a16="http://schemas.microsoft.com/office/drawing/2014/main" id="{8A29701C-CB71-C894-80BB-67C09C89F9D1}"/>
                    </a:ext>
                  </a:extLst>
                </p:cNvPr>
                <p:cNvPicPr/>
                <p:nvPr/>
              </p:nvPicPr>
              <p:blipFill>
                <a:blip r:embed="rId181"/>
                <a:stretch>
                  <a:fillRect/>
                </a:stretch>
              </p:blipFill>
              <p:spPr>
                <a:xfrm>
                  <a:off x="7601815" y="1694935"/>
                  <a:ext cx="18288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12" name="Ink 111">
                  <a:extLst>
                    <a:ext uri="{FF2B5EF4-FFF2-40B4-BE49-F238E27FC236}">
                      <a16:creationId xmlns:a16="http://schemas.microsoft.com/office/drawing/2014/main" id="{C9B05DD7-4DDF-2FB0-4EC1-7732B09ED9B1}"/>
                    </a:ext>
                  </a:extLst>
                </p14:cNvPr>
                <p14:cNvContentPartPr/>
                <p14:nvPr/>
              </p14:nvContentPartPr>
              <p14:xfrm>
                <a:off x="7602895" y="2029735"/>
                <a:ext cx="83160" cy="85320"/>
              </p14:xfrm>
            </p:contentPart>
          </mc:Choice>
          <mc:Fallback>
            <p:pic>
              <p:nvPicPr>
                <p:cNvPr id="112" name="Ink 111">
                  <a:extLst>
                    <a:ext uri="{FF2B5EF4-FFF2-40B4-BE49-F238E27FC236}">
                      <a16:creationId xmlns:a16="http://schemas.microsoft.com/office/drawing/2014/main" id="{C9B05DD7-4DDF-2FB0-4EC1-7732B09ED9B1}"/>
                    </a:ext>
                  </a:extLst>
                </p:cNvPr>
                <p:cNvPicPr/>
                <p:nvPr/>
              </p:nvPicPr>
              <p:blipFill>
                <a:blip r:embed="rId183"/>
                <a:stretch>
                  <a:fillRect/>
                </a:stretch>
              </p:blipFill>
              <p:spPr>
                <a:xfrm>
                  <a:off x="7594255" y="2020735"/>
                  <a:ext cx="10080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13" name="Ink 112">
                  <a:extLst>
                    <a:ext uri="{FF2B5EF4-FFF2-40B4-BE49-F238E27FC236}">
                      <a16:creationId xmlns:a16="http://schemas.microsoft.com/office/drawing/2014/main" id="{C3EDC3EC-48A8-9EAD-A2ED-DC9345AD8903}"/>
                    </a:ext>
                  </a:extLst>
                </p14:cNvPr>
                <p14:cNvContentPartPr/>
                <p14:nvPr/>
              </p14:nvContentPartPr>
              <p14:xfrm>
                <a:off x="7583815" y="2004175"/>
                <a:ext cx="106920" cy="59760"/>
              </p14:xfrm>
            </p:contentPart>
          </mc:Choice>
          <mc:Fallback>
            <p:pic>
              <p:nvPicPr>
                <p:cNvPr id="113" name="Ink 112">
                  <a:extLst>
                    <a:ext uri="{FF2B5EF4-FFF2-40B4-BE49-F238E27FC236}">
                      <a16:creationId xmlns:a16="http://schemas.microsoft.com/office/drawing/2014/main" id="{C3EDC3EC-48A8-9EAD-A2ED-DC9345AD8903}"/>
                    </a:ext>
                  </a:extLst>
                </p:cNvPr>
                <p:cNvPicPr/>
                <p:nvPr/>
              </p:nvPicPr>
              <p:blipFill>
                <a:blip r:embed="rId185"/>
                <a:stretch>
                  <a:fillRect/>
                </a:stretch>
              </p:blipFill>
              <p:spPr>
                <a:xfrm>
                  <a:off x="7574815" y="1995535"/>
                  <a:ext cx="124560" cy="7740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14" name="Ink 113">
                  <a:extLst>
                    <a:ext uri="{FF2B5EF4-FFF2-40B4-BE49-F238E27FC236}">
                      <a16:creationId xmlns:a16="http://schemas.microsoft.com/office/drawing/2014/main" id="{9F37BFAD-08E0-5B22-694F-FDF2339CA157}"/>
                    </a:ext>
                  </a:extLst>
                </p14:cNvPr>
                <p14:cNvContentPartPr/>
                <p14:nvPr/>
              </p14:nvContentPartPr>
              <p14:xfrm>
                <a:off x="7691095" y="1973215"/>
                <a:ext cx="115200" cy="74160"/>
              </p14:xfrm>
            </p:contentPart>
          </mc:Choice>
          <mc:Fallback>
            <p:pic>
              <p:nvPicPr>
                <p:cNvPr id="114" name="Ink 113">
                  <a:extLst>
                    <a:ext uri="{FF2B5EF4-FFF2-40B4-BE49-F238E27FC236}">
                      <a16:creationId xmlns:a16="http://schemas.microsoft.com/office/drawing/2014/main" id="{9F37BFAD-08E0-5B22-694F-FDF2339CA157}"/>
                    </a:ext>
                  </a:extLst>
                </p:cNvPr>
                <p:cNvPicPr/>
                <p:nvPr/>
              </p:nvPicPr>
              <p:blipFill>
                <a:blip r:embed="rId187"/>
                <a:stretch>
                  <a:fillRect/>
                </a:stretch>
              </p:blipFill>
              <p:spPr>
                <a:xfrm>
                  <a:off x="7682095" y="1964215"/>
                  <a:ext cx="13284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15" name="Ink 114">
                  <a:extLst>
                    <a:ext uri="{FF2B5EF4-FFF2-40B4-BE49-F238E27FC236}">
                      <a16:creationId xmlns:a16="http://schemas.microsoft.com/office/drawing/2014/main" id="{C7C9A9FB-187D-F3C2-CFD6-3D4665FF6D6B}"/>
                    </a:ext>
                  </a:extLst>
                </p14:cNvPr>
                <p14:cNvContentPartPr/>
                <p14:nvPr/>
              </p14:nvContentPartPr>
              <p14:xfrm>
                <a:off x="7802335" y="1891135"/>
                <a:ext cx="208440" cy="135000"/>
              </p14:xfrm>
            </p:contentPart>
          </mc:Choice>
          <mc:Fallback>
            <p:pic>
              <p:nvPicPr>
                <p:cNvPr id="115" name="Ink 114">
                  <a:extLst>
                    <a:ext uri="{FF2B5EF4-FFF2-40B4-BE49-F238E27FC236}">
                      <a16:creationId xmlns:a16="http://schemas.microsoft.com/office/drawing/2014/main" id="{C7C9A9FB-187D-F3C2-CFD6-3D4665FF6D6B}"/>
                    </a:ext>
                  </a:extLst>
                </p:cNvPr>
                <p:cNvPicPr/>
                <p:nvPr/>
              </p:nvPicPr>
              <p:blipFill>
                <a:blip r:embed="rId189"/>
                <a:stretch>
                  <a:fillRect/>
                </a:stretch>
              </p:blipFill>
              <p:spPr>
                <a:xfrm>
                  <a:off x="7793335" y="1882135"/>
                  <a:ext cx="22608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23" name="Ink 122">
                  <a:extLst>
                    <a:ext uri="{FF2B5EF4-FFF2-40B4-BE49-F238E27FC236}">
                      <a16:creationId xmlns:a16="http://schemas.microsoft.com/office/drawing/2014/main" id="{E2F8D873-247F-6951-ADC0-0A1CD79632F5}"/>
                    </a:ext>
                  </a:extLst>
                </p14:cNvPr>
                <p14:cNvContentPartPr/>
                <p14:nvPr/>
              </p14:nvContentPartPr>
              <p14:xfrm>
                <a:off x="7786135" y="1480015"/>
                <a:ext cx="434520" cy="324360"/>
              </p14:xfrm>
            </p:contentPart>
          </mc:Choice>
          <mc:Fallback>
            <p:pic>
              <p:nvPicPr>
                <p:cNvPr id="123" name="Ink 122">
                  <a:extLst>
                    <a:ext uri="{FF2B5EF4-FFF2-40B4-BE49-F238E27FC236}">
                      <a16:creationId xmlns:a16="http://schemas.microsoft.com/office/drawing/2014/main" id="{E2F8D873-247F-6951-ADC0-0A1CD79632F5}"/>
                    </a:ext>
                  </a:extLst>
                </p:cNvPr>
                <p:cNvPicPr/>
                <p:nvPr/>
              </p:nvPicPr>
              <p:blipFill>
                <a:blip r:embed="rId191"/>
                <a:stretch>
                  <a:fillRect/>
                </a:stretch>
              </p:blipFill>
              <p:spPr>
                <a:xfrm>
                  <a:off x="7777495" y="1471375"/>
                  <a:ext cx="452160" cy="342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92">
            <p14:nvContentPartPr>
              <p14:cNvPr id="125" name="Ink 124">
                <a:extLst>
                  <a:ext uri="{FF2B5EF4-FFF2-40B4-BE49-F238E27FC236}">
                    <a16:creationId xmlns:a16="http://schemas.microsoft.com/office/drawing/2014/main" id="{005AF68A-06CA-C089-6757-FD87BB130E99}"/>
                  </a:ext>
                </a:extLst>
              </p14:cNvPr>
              <p14:cNvContentPartPr/>
              <p14:nvPr/>
            </p14:nvContentPartPr>
            <p14:xfrm>
              <a:off x="7983775" y="4036375"/>
              <a:ext cx="354600" cy="299880"/>
            </p14:xfrm>
          </p:contentPart>
        </mc:Choice>
        <mc:Fallback>
          <p:pic>
            <p:nvPicPr>
              <p:cNvPr id="125" name="Ink 124">
                <a:extLst>
                  <a:ext uri="{FF2B5EF4-FFF2-40B4-BE49-F238E27FC236}">
                    <a16:creationId xmlns:a16="http://schemas.microsoft.com/office/drawing/2014/main" id="{005AF68A-06CA-C089-6757-FD87BB130E99}"/>
                  </a:ext>
                </a:extLst>
              </p:cNvPr>
              <p:cNvPicPr/>
              <p:nvPr/>
            </p:nvPicPr>
            <p:blipFill>
              <a:blip r:embed="rId193"/>
              <a:stretch>
                <a:fillRect/>
              </a:stretch>
            </p:blipFill>
            <p:spPr>
              <a:xfrm>
                <a:off x="7974775" y="4027375"/>
                <a:ext cx="372240" cy="31752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26" name="Ink 125">
                <a:extLst>
                  <a:ext uri="{FF2B5EF4-FFF2-40B4-BE49-F238E27FC236}">
                    <a16:creationId xmlns:a16="http://schemas.microsoft.com/office/drawing/2014/main" id="{F9099141-95D7-48C8-A727-AA0A64458274}"/>
                  </a:ext>
                </a:extLst>
              </p14:cNvPr>
              <p14:cNvContentPartPr/>
              <p14:nvPr/>
            </p14:nvContentPartPr>
            <p14:xfrm>
              <a:off x="7934095" y="2186695"/>
              <a:ext cx="227160" cy="154440"/>
            </p14:xfrm>
          </p:contentPart>
        </mc:Choice>
        <mc:Fallback>
          <p:pic>
            <p:nvPicPr>
              <p:cNvPr id="126" name="Ink 125">
                <a:extLst>
                  <a:ext uri="{FF2B5EF4-FFF2-40B4-BE49-F238E27FC236}">
                    <a16:creationId xmlns:a16="http://schemas.microsoft.com/office/drawing/2014/main" id="{F9099141-95D7-48C8-A727-AA0A64458274}"/>
                  </a:ext>
                </a:extLst>
              </p:cNvPr>
              <p:cNvPicPr/>
              <p:nvPr/>
            </p:nvPicPr>
            <p:blipFill>
              <a:blip r:embed="rId195"/>
              <a:stretch>
                <a:fillRect/>
              </a:stretch>
            </p:blipFill>
            <p:spPr>
              <a:xfrm>
                <a:off x="7880095" y="2078695"/>
                <a:ext cx="334800" cy="37008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27" name="Ink 126">
                <a:extLst>
                  <a:ext uri="{FF2B5EF4-FFF2-40B4-BE49-F238E27FC236}">
                    <a16:creationId xmlns:a16="http://schemas.microsoft.com/office/drawing/2014/main" id="{A93C6C08-4D39-932C-B825-0F158DA281EE}"/>
                  </a:ext>
                </a:extLst>
              </p14:cNvPr>
              <p14:cNvContentPartPr/>
              <p14:nvPr/>
            </p14:nvContentPartPr>
            <p14:xfrm>
              <a:off x="7970455" y="3504295"/>
              <a:ext cx="224280" cy="129600"/>
            </p14:xfrm>
          </p:contentPart>
        </mc:Choice>
        <mc:Fallback>
          <p:pic>
            <p:nvPicPr>
              <p:cNvPr id="127" name="Ink 126">
                <a:extLst>
                  <a:ext uri="{FF2B5EF4-FFF2-40B4-BE49-F238E27FC236}">
                    <a16:creationId xmlns:a16="http://schemas.microsoft.com/office/drawing/2014/main" id="{A93C6C08-4D39-932C-B825-0F158DA281EE}"/>
                  </a:ext>
                </a:extLst>
              </p:cNvPr>
              <p:cNvPicPr/>
              <p:nvPr/>
            </p:nvPicPr>
            <p:blipFill>
              <a:blip r:embed="rId197"/>
              <a:stretch>
                <a:fillRect/>
              </a:stretch>
            </p:blipFill>
            <p:spPr>
              <a:xfrm>
                <a:off x="7916815" y="3396655"/>
                <a:ext cx="331920" cy="345240"/>
              </a:xfrm>
              <a:prstGeom prst="rect">
                <a:avLst/>
              </a:prstGeom>
            </p:spPr>
          </p:pic>
        </mc:Fallback>
      </mc:AlternateContent>
      <p:grpSp>
        <p:nvGrpSpPr>
          <p:cNvPr id="131" name="Group 130">
            <a:extLst>
              <a:ext uri="{FF2B5EF4-FFF2-40B4-BE49-F238E27FC236}">
                <a16:creationId xmlns:a16="http://schemas.microsoft.com/office/drawing/2014/main" id="{B52D44C4-773D-735F-2124-148F5C4ACFC8}"/>
              </a:ext>
            </a:extLst>
          </p:cNvPr>
          <p:cNvGrpSpPr/>
          <p:nvPr/>
        </p:nvGrpSpPr>
        <p:grpSpPr>
          <a:xfrm>
            <a:off x="8379415" y="3620215"/>
            <a:ext cx="153000" cy="123120"/>
            <a:chOff x="8379415" y="3620215"/>
            <a:chExt cx="153000" cy="123120"/>
          </a:xfrm>
        </p:grpSpPr>
        <mc:AlternateContent xmlns:mc="http://schemas.openxmlformats.org/markup-compatibility/2006">
          <mc:Choice xmlns:p14="http://schemas.microsoft.com/office/powerpoint/2010/main" Requires="p14">
            <p:contentPart p14:bwMode="auto" r:id="rId198">
              <p14:nvContentPartPr>
                <p14:cNvPr id="128" name="Ink 127">
                  <a:extLst>
                    <a:ext uri="{FF2B5EF4-FFF2-40B4-BE49-F238E27FC236}">
                      <a16:creationId xmlns:a16="http://schemas.microsoft.com/office/drawing/2014/main" id="{577A9E53-25E5-7791-34BE-96EEB7AC8EEE}"/>
                    </a:ext>
                  </a:extLst>
                </p14:cNvPr>
                <p14:cNvContentPartPr/>
                <p14:nvPr/>
              </p14:nvContentPartPr>
              <p14:xfrm>
                <a:off x="8379415" y="3644335"/>
                <a:ext cx="24120" cy="99000"/>
              </p14:xfrm>
            </p:contentPart>
          </mc:Choice>
          <mc:Fallback>
            <p:pic>
              <p:nvPicPr>
                <p:cNvPr id="128" name="Ink 127">
                  <a:extLst>
                    <a:ext uri="{FF2B5EF4-FFF2-40B4-BE49-F238E27FC236}">
                      <a16:creationId xmlns:a16="http://schemas.microsoft.com/office/drawing/2014/main" id="{577A9E53-25E5-7791-34BE-96EEB7AC8EEE}"/>
                    </a:ext>
                  </a:extLst>
                </p:cNvPr>
                <p:cNvPicPr/>
                <p:nvPr/>
              </p:nvPicPr>
              <p:blipFill>
                <a:blip r:embed="rId199"/>
                <a:stretch>
                  <a:fillRect/>
                </a:stretch>
              </p:blipFill>
              <p:spPr>
                <a:xfrm>
                  <a:off x="8370775" y="3635695"/>
                  <a:ext cx="4176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29" name="Ink 128">
                  <a:extLst>
                    <a:ext uri="{FF2B5EF4-FFF2-40B4-BE49-F238E27FC236}">
                      <a16:creationId xmlns:a16="http://schemas.microsoft.com/office/drawing/2014/main" id="{8CEB9F01-4C41-5508-4623-ADCFDF399966}"/>
                    </a:ext>
                  </a:extLst>
                </p14:cNvPr>
                <p14:cNvContentPartPr/>
                <p14:nvPr/>
              </p14:nvContentPartPr>
              <p14:xfrm>
                <a:off x="8424415" y="3639655"/>
                <a:ext cx="13320" cy="98280"/>
              </p14:xfrm>
            </p:contentPart>
          </mc:Choice>
          <mc:Fallback>
            <p:pic>
              <p:nvPicPr>
                <p:cNvPr id="129" name="Ink 128">
                  <a:extLst>
                    <a:ext uri="{FF2B5EF4-FFF2-40B4-BE49-F238E27FC236}">
                      <a16:creationId xmlns:a16="http://schemas.microsoft.com/office/drawing/2014/main" id="{8CEB9F01-4C41-5508-4623-ADCFDF399966}"/>
                    </a:ext>
                  </a:extLst>
                </p:cNvPr>
                <p:cNvPicPr/>
                <p:nvPr/>
              </p:nvPicPr>
              <p:blipFill>
                <a:blip r:embed="rId201"/>
                <a:stretch>
                  <a:fillRect/>
                </a:stretch>
              </p:blipFill>
              <p:spPr>
                <a:xfrm>
                  <a:off x="8415415" y="3630655"/>
                  <a:ext cx="3096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30" name="Ink 129">
                  <a:extLst>
                    <a:ext uri="{FF2B5EF4-FFF2-40B4-BE49-F238E27FC236}">
                      <a16:creationId xmlns:a16="http://schemas.microsoft.com/office/drawing/2014/main" id="{2C248828-1C4C-D346-2E81-70F56E498F78}"/>
                    </a:ext>
                  </a:extLst>
                </p14:cNvPr>
                <p14:cNvContentPartPr/>
                <p14:nvPr/>
              </p14:nvContentPartPr>
              <p14:xfrm>
                <a:off x="8488855" y="3620215"/>
                <a:ext cx="43560" cy="100080"/>
              </p14:xfrm>
            </p:contentPart>
          </mc:Choice>
          <mc:Fallback>
            <p:pic>
              <p:nvPicPr>
                <p:cNvPr id="130" name="Ink 129">
                  <a:extLst>
                    <a:ext uri="{FF2B5EF4-FFF2-40B4-BE49-F238E27FC236}">
                      <a16:creationId xmlns:a16="http://schemas.microsoft.com/office/drawing/2014/main" id="{2C248828-1C4C-D346-2E81-70F56E498F78}"/>
                    </a:ext>
                  </a:extLst>
                </p:cNvPr>
                <p:cNvPicPr/>
                <p:nvPr/>
              </p:nvPicPr>
              <p:blipFill>
                <a:blip r:embed="rId203"/>
                <a:stretch>
                  <a:fillRect/>
                </a:stretch>
              </p:blipFill>
              <p:spPr>
                <a:xfrm>
                  <a:off x="8480215" y="3611575"/>
                  <a:ext cx="61200" cy="117720"/>
                </a:xfrm>
                <a:prstGeom prst="rect">
                  <a:avLst/>
                </a:prstGeom>
              </p:spPr>
            </p:pic>
          </mc:Fallback>
        </mc:AlternateContent>
      </p:grpSp>
      <p:grpSp>
        <p:nvGrpSpPr>
          <p:cNvPr id="135" name="Group 134">
            <a:extLst>
              <a:ext uri="{FF2B5EF4-FFF2-40B4-BE49-F238E27FC236}">
                <a16:creationId xmlns:a16="http://schemas.microsoft.com/office/drawing/2014/main" id="{36F85469-B2EE-0F58-5673-A8D039E453B8}"/>
              </a:ext>
            </a:extLst>
          </p:cNvPr>
          <p:cNvGrpSpPr/>
          <p:nvPr/>
        </p:nvGrpSpPr>
        <p:grpSpPr>
          <a:xfrm>
            <a:off x="9133255" y="2144215"/>
            <a:ext cx="128880" cy="128520"/>
            <a:chOff x="9133255" y="2144215"/>
            <a:chExt cx="128880" cy="128520"/>
          </a:xfrm>
        </p:grpSpPr>
        <mc:AlternateContent xmlns:mc="http://schemas.openxmlformats.org/markup-compatibility/2006">
          <mc:Choice xmlns:p14="http://schemas.microsoft.com/office/powerpoint/2010/main" Requires="p14">
            <p:contentPart p14:bwMode="auto" r:id="rId204">
              <p14:nvContentPartPr>
                <p14:cNvPr id="132" name="Ink 131">
                  <a:extLst>
                    <a:ext uri="{FF2B5EF4-FFF2-40B4-BE49-F238E27FC236}">
                      <a16:creationId xmlns:a16="http://schemas.microsoft.com/office/drawing/2014/main" id="{F4E025BF-1B9F-A483-EBBC-FA176A87933F}"/>
                    </a:ext>
                  </a:extLst>
                </p14:cNvPr>
                <p14:cNvContentPartPr/>
                <p14:nvPr/>
              </p14:nvContentPartPr>
              <p14:xfrm>
                <a:off x="9133255" y="2160775"/>
                <a:ext cx="36360" cy="111960"/>
              </p14:xfrm>
            </p:contentPart>
          </mc:Choice>
          <mc:Fallback>
            <p:pic>
              <p:nvPicPr>
                <p:cNvPr id="132" name="Ink 131">
                  <a:extLst>
                    <a:ext uri="{FF2B5EF4-FFF2-40B4-BE49-F238E27FC236}">
                      <a16:creationId xmlns:a16="http://schemas.microsoft.com/office/drawing/2014/main" id="{F4E025BF-1B9F-A483-EBBC-FA176A87933F}"/>
                    </a:ext>
                  </a:extLst>
                </p:cNvPr>
                <p:cNvPicPr/>
                <p:nvPr/>
              </p:nvPicPr>
              <p:blipFill>
                <a:blip r:embed="rId205"/>
                <a:stretch>
                  <a:fillRect/>
                </a:stretch>
              </p:blipFill>
              <p:spPr>
                <a:xfrm>
                  <a:off x="9124255" y="2151775"/>
                  <a:ext cx="5400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33" name="Ink 132">
                  <a:extLst>
                    <a:ext uri="{FF2B5EF4-FFF2-40B4-BE49-F238E27FC236}">
                      <a16:creationId xmlns:a16="http://schemas.microsoft.com/office/drawing/2014/main" id="{D98BBE13-3148-C700-1A2B-47E1DEE331F4}"/>
                    </a:ext>
                  </a:extLst>
                </p14:cNvPr>
                <p14:cNvContentPartPr/>
                <p14:nvPr/>
              </p14:nvContentPartPr>
              <p14:xfrm>
                <a:off x="9168175" y="2159695"/>
                <a:ext cx="45360" cy="97200"/>
              </p14:xfrm>
            </p:contentPart>
          </mc:Choice>
          <mc:Fallback>
            <p:pic>
              <p:nvPicPr>
                <p:cNvPr id="133" name="Ink 132">
                  <a:extLst>
                    <a:ext uri="{FF2B5EF4-FFF2-40B4-BE49-F238E27FC236}">
                      <a16:creationId xmlns:a16="http://schemas.microsoft.com/office/drawing/2014/main" id="{D98BBE13-3148-C700-1A2B-47E1DEE331F4}"/>
                    </a:ext>
                  </a:extLst>
                </p:cNvPr>
                <p:cNvPicPr/>
                <p:nvPr/>
              </p:nvPicPr>
              <p:blipFill>
                <a:blip r:embed="rId207"/>
                <a:stretch>
                  <a:fillRect/>
                </a:stretch>
              </p:blipFill>
              <p:spPr>
                <a:xfrm>
                  <a:off x="9159175" y="2151055"/>
                  <a:ext cx="6300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34" name="Ink 133">
                  <a:extLst>
                    <a:ext uri="{FF2B5EF4-FFF2-40B4-BE49-F238E27FC236}">
                      <a16:creationId xmlns:a16="http://schemas.microsoft.com/office/drawing/2014/main" id="{55472B8B-2803-33BD-4420-2C4D4F5AC159}"/>
                    </a:ext>
                  </a:extLst>
                </p14:cNvPr>
                <p14:cNvContentPartPr/>
                <p14:nvPr/>
              </p14:nvContentPartPr>
              <p14:xfrm>
                <a:off x="9218215" y="2144215"/>
                <a:ext cx="43920" cy="118440"/>
              </p14:xfrm>
            </p:contentPart>
          </mc:Choice>
          <mc:Fallback>
            <p:pic>
              <p:nvPicPr>
                <p:cNvPr id="134" name="Ink 133">
                  <a:extLst>
                    <a:ext uri="{FF2B5EF4-FFF2-40B4-BE49-F238E27FC236}">
                      <a16:creationId xmlns:a16="http://schemas.microsoft.com/office/drawing/2014/main" id="{55472B8B-2803-33BD-4420-2C4D4F5AC159}"/>
                    </a:ext>
                  </a:extLst>
                </p:cNvPr>
                <p:cNvPicPr/>
                <p:nvPr/>
              </p:nvPicPr>
              <p:blipFill>
                <a:blip r:embed="rId209"/>
                <a:stretch>
                  <a:fillRect/>
                </a:stretch>
              </p:blipFill>
              <p:spPr>
                <a:xfrm>
                  <a:off x="9209575" y="2135575"/>
                  <a:ext cx="61560" cy="136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0">
            <p14:nvContentPartPr>
              <p14:cNvPr id="136" name="Ink 135">
                <a:extLst>
                  <a:ext uri="{FF2B5EF4-FFF2-40B4-BE49-F238E27FC236}">
                    <a16:creationId xmlns:a16="http://schemas.microsoft.com/office/drawing/2014/main" id="{FFECA27F-9468-C0B3-B1F6-FE6FB112794D}"/>
                  </a:ext>
                </a:extLst>
              </p14:cNvPr>
              <p14:cNvContentPartPr/>
              <p14:nvPr/>
            </p14:nvContentPartPr>
            <p14:xfrm>
              <a:off x="9687295" y="1841095"/>
              <a:ext cx="1236960" cy="649080"/>
            </p14:xfrm>
          </p:contentPart>
        </mc:Choice>
        <mc:Fallback>
          <p:pic>
            <p:nvPicPr>
              <p:cNvPr id="136" name="Ink 135">
                <a:extLst>
                  <a:ext uri="{FF2B5EF4-FFF2-40B4-BE49-F238E27FC236}">
                    <a16:creationId xmlns:a16="http://schemas.microsoft.com/office/drawing/2014/main" id="{FFECA27F-9468-C0B3-B1F6-FE6FB112794D}"/>
                  </a:ext>
                </a:extLst>
              </p:cNvPr>
              <p:cNvPicPr/>
              <p:nvPr/>
            </p:nvPicPr>
            <p:blipFill>
              <a:blip r:embed="rId211"/>
              <a:stretch>
                <a:fillRect/>
              </a:stretch>
            </p:blipFill>
            <p:spPr>
              <a:xfrm>
                <a:off x="9678655" y="1832455"/>
                <a:ext cx="1254600" cy="66672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37" name="Ink 136">
                <a:extLst>
                  <a:ext uri="{FF2B5EF4-FFF2-40B4-BE49-F238E27FC236}">
                    <a16:creationId xmlns:a16="http://schemas.microsoft.com/office/drawing/2014/main" id="{906BFE00-DA1E-F6C0-488F-A063A5F32B97}"/>
                  </a:ext>
                </a:extLst>
              </p14:cNvPr>
              <p14:cNvContentPartPr/>
              <p14:nvPr/>
            </p14:nvContentPartPr>
            <p14:xfrm>
              <a:off x="9679735" y="3368575"/>
              <a:ext cx="1387440" cy="597600"/>
            </p14:xfrm>
          </p:contentPart>
        </mc:Choice>
        <mc:Fallback>
          <p:pic>
            <p:nvPicPr>
              <p:cNvPr id="137" name="Ink 136">
                <a:extLst>
                  <a:ext uri="{FF2B5EF4-FFF2-40B4-BE49-F238E27FC236}">
                    <a16:creationId xmlns:a16="http://schemas.microsoft.com/office/drawing/2014/main" id="{906BFE00-DA1E-F6C0-488F-A063A5F32B97}"/>
                  </a:ext>
                </a:extLst>
              </p:cNvPr>
              <p:cNvPicPr/>
              <p:nvPr/>
            </p:nvPicPr>
            <p:blipFill>
              <a:blip r:embed="rId213"/>
              <a:stretch>
                <a:fillRect/>
              </a:stretch>
            </p:blipFill>
            <p:spPr>
              <a:xfrm>
                <a:off x="9670735" y="3359935"/>
                <a:ext cx="1405080" cy="615240"/>
              </a:xfrm>
              <a:prstGeom prst="rect">
                <a:avLst/>
              </a:prstGeom>
            </p:spPr>
          </p:pic>
        </mc:Fallback>
      </mc:AlternateContent>
      <p:grpSp>
        <p:nvGrpSpPr>
          <p:cNvPr id="144" name="Group 143">
            <a:extLst>
              <a:ext uri="{FF2B5EF4-FFF2-40B4-BE49-F238E27FC236}">
                <a16:creationId xmlns:a16="http://schemas.microsoft.com/office/drawing/2014/main" id="{0FD3F63B-62EC-A9AC-724F-36DDC242E254}"/>
              </a:ext>
            </a:extLst>
          </p:cNvPr>
          <p:cNvGrpSpPr/>
          <p:nvPr/>
        </p:nvGrpSpPr>
        <p:grpSpPr>
          <a:xfrm>
            <a:off x="11251495" y="1582975"/>
            <a:ext cx="675720" cy="1112760"/>
            <a:chOff x="11251495" y="1582975"/>
            <a:chExt cx="675720" cy="1112760"/>
          </a:xfrm>
        </p:grpSpPr>
        <mc:AlternateContent xmlns:mc="http://schemas.openxmlformats.org/markup-compatibility/2006">
          <mc:Choice xmlns:p14="http://schemas.microsoft.com/office/powerpoint/2010/main" Requires="p14">
            <p:contentPart p14:bwMode="auto" r:id="rId214">
              <p14:nvContentPartPr>
                <p14:cNvPr id="138" name="Ink 137">
                  <a:extLst>
                    <a:ext uri="{FF2B5EF4-FFF2-40B4-BE49-F238E27FC236}">
                      <a16:creationId xmlns:a16="http://schemas.microsoft.com/office/drawing/2014/main" id="{30ACA49E-592F-3026-C587-E4556C73A0A8}"/>
                    </a:ext>
                  </a:extLst>
                </p14:cNvPr>
                <p14:cNvContentPartPr/>
                <p14:nvPr/>
              </p14:nvContentPartPr>
              <p14:xfrm>
                <a:off x="11251495" y="1876015"/>
                <a:ext cx="239040" cy="255600"/>
              </p14:xfrm>
            </p:contentPart>
          </mc:Choice>
          <mc:Fallback>
            <p:pic>
              <p:nvPicPr>
                <p:cNvPr id="138" name="Ink 137">
                  <a:extLst>
                    <a:ext uri="{FF2B5EF4-FFF2-40B4-BE49-F238E27FC236}">
                      <a16:creationId xmlns:a16="http://schemas.microsoft.com/office/drawing/2014/main" id="{30ACA49E-592F-3026-C587-E4556C73A0A8}"/>
                    </a:ext>
                  </a:extLst>
                </p:cNvPr>
                <p:cNvPicPr/>
                <p:nvPr/>
              </p:nvPicPr>
              <p:blipFill>
                <a:blip r:embed="rId215"/>
                <a:stretch>
                  <a:fillRect/>
                </a:stretch>
              </p:blipFill>
              <p:spPr>
                <a:xfrm>
                  <a:off x="11242495" y="1867375"/>
                  <a:ext cx="256680" cy="27324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39" name="Ink 138">
                  <a:extLst>
                    <a:ext uri="{FF2B5EF4-FFF2-40B4-BE49-F238E27FC236}">
                      <a16:creationId xmlns:a16="http://schemas.microsoft.com/office/drawing/2014/main" id="{F3C7E11F-9144-F66F-F776-A23EB2719CDC}"/>
                    </a:ext>
                  </a:extLst>
                </p14:cNvPr>
                <p14:cNvContentPartPr/>
                <p14:nvPr/>
              </p14:nvContentPartPr>
              <p14:xfrm>
                <a:off x="11516095" y="1661095"/>
                <a:ext cx="204840" cy="283680"/>
              </p14:xfrm>
            </p:contentPart>
          </mc:Choice>
          <mc:Fallback>
            <p:pic>
              <p:nvPicPr>
                <p:cNvPr id="139" name="Ink 138">
                  <a:extLst>
                    <a:ext uri="{FF2B5EF4-FFF2-40B4-BE49-F238E27FC236}">
                      <a16:creationId xmlns:a16="http://schemas.microsoft.com/office/drawing/2014/main" id="{F3C7E11F-9144-F66F-F776-A23EB2719CDC}"/>
                    </a:ext>
                  </a:extLst>
                </p:cNvPr>
                <p:cNvPicPr/>
                <p:nvPr/>
              </p:nvPicPr>
              <p:blipFill>
                <a:blip r:embed="rId217"/>
                <a:stretch>
                  <a:fillRect/>
                </a:stretch>
              </p:blipFill>
              <p:spPr>
                <a:xfrm>
                  <a:off x="11507455" y="1652095"/>
                  <a:ext cx="222480" cy="30132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40" name="Ink 139">
                  <a:extLst>
                    <a:ext uri="{FF2B5EF4-FFF2-40B4-BE49-F238E27FC236}">
                      <a16:creationId xmlns:a16="http://schemas.microsoft.com/office/drawing/2014/main" id="{73111729-514D-E9D9-7A66-2C826467909B}"/>
                    </a:ext>
                  </a:extLst>
                </p14:cNvPr>
                <p14:cNvContentPartPr/>
                <p14:nvPr/>
              </p14:nvContentPartPr>
              <p14:xfrm>
                <a:off x="11760535" y="1582975"/>
                <a:ext cx="72360" cy="158760"/>
              </p14:xfrm>
            </p:contentPart>
          </mc:Choice>
          <mc:Fallback>
            <p:pic>
              <p:nvPicPr>
                <p:cNvPr id="140" name="Ink 139">
                  <a:extLst>
                    <a:ext uri="{FF2B5EF4-FFF2-40B4-BE49-F238E27FC236}">
                      <a16:creationId xmlns:a16="http://schemas.microsoft.com/office/drawing/2014/main" id="{73111729-514D-E9D9-7A66-2C826467909B}"/>
                    </a:ext>
                  </a:extLst>
                </p:cNvPr>
                <p:cNvPicPr/>
                <p:nvPr/>
              </p:nvPicPr>
              <p:blipFill>
                <a:blip r:embed="rId219"/>
                <a:stretch>
                  <a:fillRect/>
                </a:stretch>
              </p:blipFill>
              <p:spPr>
                <a:xfrm>
                  <a:off x="11751895" y="1574335"/>
                  <a:ext cx="9000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41" name="Ink 140">
                  <a:extLst>
                    <a:ext uri="{FF2B5EF4-FFF2-40B4-BE49-F238E27FC236}">
                      <a16:creationId xmlns:a16="http://schemas.microsoft.com/office/drawing/2014/main" id="{A9B0930B-EF86-9A14-AB2E-1137BBF3FF02}"/>
                    </a:ext>
                  </a:extLst>
                </p14:cNvPr>
                <p14:cNvContentPartPr/>
                <p14:nvPr/>
              </p14:nvContentPartPr>
              <p14:xfrm>
                <a:off x="11329615" y="1989415"/>
                <a:ext cx="551520" cy="414720"/>
              </p14:xfrm>
            </p:contentPart>
          </mc:Choice>
          <mc:Fallback>
            <p:pic>
              <p:nvPicPr>
                <p:cNvPr id="141" name="Ink 140">
                  <a:extLst>
                    <a:ext uri="{FF2B5EF4-FFF2-40B4-BE49-F238E27FC236}">
                      <a16:creationId xmlns:a16="http://schemas.microsoft.com/office/drawing/2014/main" id="{A9B0930B-EF86-9A14-AB2E-1137BBF3FF02}"/>
                    </a:ext>
                  </a:extLst>
                </p:cNvPr>
                <p:cNvPicPr/>
                <p:nvPr/>
              </p:nvPicPr>
              <p:blipFill>
                <a:blip r:embed="rId221"/>
                <a:stretch>
                  <a:fillRect/>
                </a:stretch>
              </p:blipFill>
              <p:spPr>
                <a:xfrm>
                  <a:off x="11320975" y="1980415"/>
                  <a:ext cx="569160" cy="43236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42" name="Ink 141">
                  <a:extLst>
                    <a:ext uri="{FF2B5EF4-FFF2-40B4-BE49-F238E27FC236}">
                      <a16:creationId xmlns:a16="http://schemas.microsoft.com/office/drawing/2014/main" id="{0571F9D6-98E0-19D4-9747-3BEBEA49EE87}"/>
                    </a:ext>
                  </a:extLst>
                </p14:cNvPr>
                <p14:cNvContentPartPr/>
                <p14:nvPr/>
              </p14:nvContentPartPr>
              <p14:xfrm>
                <a:off x="11358055" y="2510695"/>
                <a:ext cx="289800" cy="185040"/>
              </p14:xfrm>
            </p:contentPart>
          </mc:Choice>
          <mc:Fallback>
            <p:pic>
              <p:nvPicPr>
                <p:cNvPr id="142" name="Ink 141">
                  <a:extLst>
                    <a:ext uri="{FF2B5EF4-FFF2-40B4-BE49-F238E27FC236}">
                      <a16:creationId xmlns:a16="http://schemas.microsoft.com/office/drawing/2014/main" id="{0571F9D6-98E0-19D4-9747-3BEBEA49EE87}"/>
                    </a:ext>
                  </a:extLst>
                </p:cNvPr>
                <p:cNvPicPr/>
                <p:nvPr/>
              </p:nvPicPr>
              <p:blipFill>
                <a:blip r:embed="rId223"/>
                <a:stretch>
                  <a:fillRect/>
                </a:stretch>
              </p:blipFill>
              <p:spPr>
                <a:xfrm>
                  <a:off x="11349415" y="2501695"/>
                  <a:ext cx="307440" cy="20268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43" name="Ink 142">
                  <a:extLst>
                    <a:ext uri="{FF2B5EF4-FFF2-40B4-BE49-F238E27FC236}">
                      <a16:creationId xmlns:a16="http://schemas.microsoft.com/office/drawing/2014/main" id="{6C2BE85A-EC24-F2F3-D96E-5AE8725AADAA}"/>
                    </a:ext>
                  </a:extLst>
                </p14:cNvPr>
                <p14:cNvContentPartPr/>
                <p14:nvPr/>
              </p14:nvContentPartPr>
              <p14:xfrm>
                <a:off x="11638135" y="2344735"/>
                <a:ext cx="289080" cy="173520"/>
              </p14:xfrm>
            </p:contentPart>
          </mc:Choice>
          <mc:Fallback>
            <p:pic>
              <p:nvPicPr>
                <p:cNvPr id="143" name="Ink 142">
                  <a:extLst>
                    <a:ext uri="{FF2B5EF4-FFF2-40B4-BE49-F238E27FC236}">
                      <a16:creationId xmlns:a16="http://schemas.microsoft.com/office/drawing/2014/main" id="{6C2BE85A-EC24-F2F3-D96E-5AE8725AADAA}"/>
                    </a:ext>
                  </a:extLst>
                </p:cNvPr>
                <p:cNvPicPr/>
                <p:nvPr/>
              </p:nvPicPr>
              <p:blipFill>
                <a:blip r:embed="rId225"/>
                <a:stretch>
                  <a:fillRect/>
                </a:stretch>
              </p:blipFill>
              <p:spPr>
                <a:xfrm>
                  <a:off x="11629495" y="2335735"/>
                  <a:ext cx="306720" cy="191160"/>
                </a:xfrm>
                <a:prstGeom prst="rect">
                  <a:avLst/>
                </a:prstGeom>
              </p:spPr>
            </p:pic>
          </mc:Fallback>
        </mc:AlternateContent>
      </p:grpSp>
    </p:spTree>
    <p:extLst>
      <p:ext uri="{BB962C8B-B14F-4D97-AF65-F5344CB8AC3E}">
        <p14:creationId xmlns:p14="http://schemas.microsoft.com/office/powerpoint/2010/main" val="1281644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32DC537-E560-491A-A48C-9EF666313BFD}"/>
              </a:ext>
            </a:extLst>
          </p:cNvPr>
          <p:cNvSpPr txBox="1"/>
          <p:nvPr/>
        </p:nvSpPr>
        <p:spPr>
          <a:xfrm>
            <a:off x="228600" y="2590800"/>
            <a:ext cx="2543091" cy="2103461"/>
          </a:xfrm>
          <a:prstGeom prst="rect">
            <a:avLst/>
          </a:prstGeom>
          <a:noFill/>
        </p:spPr>
        <p:txBody>
          <a:bodyPr wrap="square" rtlCol="0">
            <a:spAutoFit/>
          </a:bodyPr>
          <a:lstStyle/>
          <a:p>
            <a:pPr marL="181974" indent="-181974">
              <a:buAutoNum type="arabicPeriod"/>
            </a:pPr>
            <a:r>
              <a:rPr lang="en-US" sz="1452" i="1" dirty="0">
                <a:solidFill>
                  <a:srgbClr val="00B0F0"/>
                </a:solidFill>
              </a:rPr>
              <a:t>Where on the deoxyribose is the new base added?</a:t>
            </a:r>
          </a:p>
          <a:p>
            <a:pPr marL="181974" indent="-181974">
              <a:buAutoNum type="arabicPeriod"/>
            </a:pPr>
            <a:endParaRPr lang="en-US" sz="1452" i="1" dirty="0">
              <a:solidFill>
                <a:srgbClr val="00B0F0"/>
              </a:solidFill>
            </a:endParaRPr>
          </a:p>
          <a:p>
            <a:pPr marL="181974" indent="-181974">
              <a:buAutoNum type="arabicPeriod"/>
            </a:pPr>
            <a:endParaRPr lang="en-US" sz="1452" i="1" dirty="0">
              <a:solidFill>
                <a:srgbClr val="00B0F0"/>
              </a:solidFill>
            </a:endParaRPr>
          </a:p>
          <a:p>
            <a:pPr marL="181974" indent="-181974">
              <a:buAutoNum type="arabicPeriod"/>
            </a:pPr>
            <a:endParaRPr lang="en-US" sz="1452" i="1" dirty="0">
              <a:solidFill>
                <a:srgbClr val="00B0F0"/>
              </a:solidFill>
            </a:endParaRPr>
          </a:p>
          <a:p>
            <a:pPr marL="181974" indent="-181974">
              <a:buAutoNum type="arabicPeriod"/>
            </a:pPr>
            <a:endParaRPr lang="en-US" sz="1452" i="1" dirty="0">
              <a:solidFill>
                <a:srgbClr val="00B0F0"/>
              </a:solidFill>
            </a:endParaRPr>
          </a:p>
          <a:p>
            <a:pPr marL="181974" indent="-181974">
              <a:buAutoNum type="arabicPeriod"/>
            </a:pPr>
            <a:endParaRPr lang="en-US" sz="1452" i="1" dirty="0">
              <a:solidFill>
                <a:srgbClr val="00B0F0"/>
              </a:solidFill>
            </a:endParaRPr>
          </a:p>
          <a:p>
            <a:pPr marL="181974" indent="-181974"/>
            <a:r>
              <a:rPr lang="en-US" sz="1452" i="1" dirty="0">
                <a:solidFill>
                  <a:srgbClr val="00B0F0"/>
                </a:solidFill>
              </a:rPr>
              <a:t>2. What determines which base is to be added?</a:t>
            </a:r>
          </a:p>
        </p:txBody>
      </p:sp>
      <p:cxnSp>
        <p:nvCxnSpPr>
          <p:cNvPr id="8" name="Straight Arrow Connector 7">
            <a:extLst>
              <a:ext uri="{FF2B5EF4-FFF2-40B4-BE49-F238E27FC236}">
                <a16:creationId xmlns:a16="http://schemas.microsoft.com/office/drawing/2014/main" id="{1297FCA9-A8FC-4FA4-BFBC-082477D4BB74}"/>
              </a:ext>
            </a:extLst>
          </p:cNvPr>
          <p:cNvCxnSpPr>
            <a:cxnSpLocks/>
          </p:cNvCxnSpPr>
          <p:nvPr/>
        </p:nvCxnSpPr>
        <p:spPr>
          <a:xfrm>
            <a:off x="3715269" y="870217"/>
            <a:ext cx="42188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CDA15F7-8492-47F0-8EEE-941D02BCA3A9}"/>
              </a:ext>
            </a:extLst>
          </p:cNvPr>
          <p:cNvSpPr txBox="1"/>
          <p:nvPr/>
        </p:nvSpPr>
        <p:spPr>
          <a:xfrm>
            <a:off x="2398076" y="662750"/>
            <a:ext cx="1587742" cy="646331"/>
          </a:xfrm>
          <a:prstGeom prst="rect">
            <a:avLst/>
          </a:prstGeom>
          <a:noFill/>
        </p:spPr>
        <p:txBody>
          <a:bodyPr wrap="none" rtlCol="0">
            <a:spAutoFit/>
          </a:bodyPr>
          <a:lstStyle/>
          <a:p>
            <a:r>
              <a:rPr lang="en-US" dirty="0"/>
              <a:t>5’ to 3’ </a:t>
            </a:r>
          </a:p>
          <a:p>
            <a:r>
              <a:rPr lang="en-US" dirty="0"/>
              <a:t>polymerization</a:t>
            </a:r>
          </a:p>
        </p:txBody>
      </p:sp>
      <p:sp>
        <p:nvSpPr>
          <p:cNvPr id="13" name="TextBox 12">
            <a:extLst>
              <a:ext uri="{FF2B5EF4-FFF2-40B4-BE49-F238E27FC236}">
                <a16:creationId xmlns:a16="http://schemas.microsoft.com/office/drawing/2014/main" id="{30B6B46B-2809-4D39-9B8A-56B98D8B0B61}"/>
              </a:ext>
            </a:extLst>
          </p:cNvPr>
          <p:cNvSpPr txBox="1"/>
          <p:nvPr/>
        </p:nvSpPr>
        <p:spPr>
          <a:xfrm>
            <a:off x="4016262" y="201593"/>
            <a:ext cx="6117957" cy="523220"/>
          </a:xfrm>
          <a:prstGeom prst="rect">
            <a:avLst/>
          </a:prstGeom>
          <a:noFill/>
        </p:spPr>
        <p:txBody>
          <a:bodyPr wrap="none" rtlCol="0">
            <a:spAutoFit/>
          </a:bodyPr>
          <a:lstStyle/>
          <a:p>
            <a:r>
              <a:rPr lang="en-US" sz="2800" dirty="0"/>
              <a:t>DNA Polymerase – Fundamental Activity.</a:t>
            </a:r>
          </a:p>
        </p:txBody>
      </p:sp>
      <p:pic>
        <p:nvPicPr>
          <p:cNvPr id="9" name="Picture 8">
            <a:extLst>
              <a:ext uri="{FF2B5EF4-FFF2-40B4-BE49-F238E27FC236}">
                <a16:creationId xmlns:a16="http://schemas.microsoft.com/office/drawing/2014/main" id="{43357AC3-5922-469B-90B2-8E0C6A9BD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691" y="1309081"/>
            <a:ext cx="5575987" cy="4700887"/>
          </a:xfrm>
          <a:prstGeom prst="rect">
            <a:avLst/>
          </a:prstGeom>
        </p:spPr>
      </p:pic>
      <p:graphicFrame>
        <p:nvGraphicFramePr>
          <p:cNvPr id="12" name="Object 11">
            <a:extLst>
              <a:ext uri="{FF2B5EF4-FFF2-40B4-BE49-F238E27FC236}">
                <a16:creationId xmlns:a16="http://schemas.microsoft.com/office/drawing/2014/main" id="{2C0FD1DD-9B85-86C4-03EE-BC0C4DEAE082}"/>
              </a:ext>
            </a:extLst>
          </p:cNvPr>
          <p:cNvGraphicFramePr>
            <a:graphicFrameLocks noChangeAspect="1"/>
          </p:cNvGraphicFramePr>
          <p:nvPr/>
        </p:nvGraphicFramePr>
        <p:xfrm>
          <a:off x="10150518" y="1814422"/>
          <a:ext cx="844947" cy="615603"/>
        </p:xfrm>
        <a:graphic>
          <a:graphicData uri="http://schemas.openxmlformats.org/presentationml/2006/ole">
            <mc:AlternateContent xmlns:mc="http://schemas.openxmlformats.org/markup-compatibility/2006">
              <mc:Choice xmlns:v="urn:schemas-microsoft-com:vml" Requires="v">
                <p:oleObj name="MDLDrawObject Class" r:id="rId4" imgW="1332834" imgH="971156" progId="MDLDrawOLE.MDLDrawObject.1">
                  <p:embed/>
                </p:oleObj>
              </mc:Choice>
              <mc:Fallback>
                <p:oleObj name="MDLDrawObject Class" r:id="rId4" imgW="1332834" imgH="971156" progId="MDLDrawOLE.MDLDrawObject.1">
                  <p:embed/>
                  <p:pic>
                    <p:nvPicPr>
                      <p:cNvPr id="12" name="Object 11">
                        <a:extLst>
                          <a:ext uri="{FF2B5EF4-FFF2-40B4-BE49-F238E27FC236}">
                            <a16:creationId xmlns:a16="http://schemas.microsoft.com/office/drawing/2014/main" id="{2C0FD1DD-9B85-86C4-03EE-BC0C4DEAE082}"/>
                          </a:ext>
                        </a:extLst>
                      </p:cNvPr>
                      <p:cNvPicPr/>
                      <p:nvPr/>
                    </p:nvPicPr>
                    <p:blipFill>
                      <a:blip r:embed="rId5"/>
                      <a:stretch>
                        <a:fillRect/>
                      </a:stretch>
                    </p:blipFill>
                    <p:spPr>
                      <a:xfrm>
                        <a:off x="10150518" y="1814422"/>
                        <a:ext cx="844947" cy="615603"/>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6E0A032B-A79C-3A2C-45D5-B43E5E5560DA}"/>
              </a:ext>
            </a:extLst>
          </p:cNvPr>
          <p:cNvSpPr txBox="1"/>
          <p:nvPr/>
        </p:nvSpPr>
        <p:spPr>
          <a:xfrm>
            <a:off x="10161547" y="2549062"/>
            <a:ext cx="1283888" cy="338554"/>
          </a:xfrm>
          <a:prstGeom prst="rect">
            <a:avLst/>
          </a:prstGeom>
          <a:noFill/>
        </p:spPr>
        <p:txBody>
          <a:bodyPr wrap="square" rtlCol="0">
            <a:spAutoFit/>
          </a:bodyPr>
          <a:lstStyle/>
          <a:p>
            <a:pPr defTabSz="727895"/>
            <a:r>
              <a:rPr lang="en-US" sz="1600" dirty="0">
                <a:solidFill>
                  <a:prstClr val="black"/>
                </a:solidFill>
                <a:latin typeface="Calibri"/>
              </a:rPr>
              <a:t>ester linkage</a:t>
            </a:r>
          </a:p>
        </p:txBody>
      </p:sp>
      <p:graphicFrame>
        <p:nvGraphicFramePr>
          <p:cNvPr id="15" name="Object 14">
            <a:extLst>
              <a:ext uri="{FF2B5EF4-FFF2-40B4-BE49-F238E27FC236}">
                <a16:creationId xmlns:a16="http://schemas.microsoft.com/office/drawing/2014/main" id="{667D6091-08D1-8E37-5685-78CAA9D0E682}"/>
              </a:ext>
            </a:extLst>
          </p:cNvPr>
          <p:cNvGraphicFramePr>
            <a:graphicFrameLocks noChangeAspect="1"/>
          </p:cNvGraphicFramePr>
          <p:nvPr>
            <p:extLst>
              <p:ext uri="{D42A27DB-BD31-4B8C-83A1-F6EECF244321}">
                <p14:modId xmlns:p14="http://schemas.microsoft.com/office/powerpoint/2010/main" val="4018376538"/>
              </p:ext>
            </p:extLst>
          </p:nvPr>
        </p:nvGraphicFramePr>
        <p:xfrm>
          <a:off x="8631747" y="1744059"/>
          <a:ext cx="1316851" cy="841403"/>
        </p:xfrm>
        <a:graphic>
          <a:graphicData uri="http://schemas.openxmlformats.org/presentationml/2006/ole">
            <mc:AlternateContent xmlns:mc="http://schemas.openxmlformats.org/markup-compatibility/2006">
              <mc:Choice xmlns:v="urn:schemas-microsoft-com:vml" Requires="v">
                <p:oleObj name="MDLDrawObject Class" r:id="rId6" imgW="1762119" imgH="1123293" progId="MDLDrawOLE.MDLDrawObject.1">
                  <p:embed/>
                </p:oleObj>
              </mc:Choice>
              <mc:Fallback>
                <p:oleObj name="MDLDrawObject Class" r:id="rId6" imgW="1762119" imgH="1123293" progId="MDLDrawOLE.MDLDrawObject.1">
                  <p:embed/>
                  <p:pic>
                    <p:nvPicPr>
                      <p:cNvPr id="15" name="Object 14">
                        <a:extLst>
                          <a:ext uri="{FF2B5EF4-FFF2-40B4-BE49-F238E27FC236}">
                            <a16:creationId xmlns:a16="http://schemas.microsoft.com/office/drawing/2014/main" id="{667D6091-08D1-8E37-5685-78CAA9D0E682}"/>
                          </a:ext>
                        </a:extLst>
                      </p:cNvPr>
                      <p:cNvPicPr/>
                      <p:nvPr/>
                    </p:nvPicPr>
                    <p:blipFill>
                      <a:blip r:embed="rId7"/>
                      <a:stretch>
                        <a:fillRect/>
                      </a:stretch>
                    </p:blipFill>
                    <p:spPr>
                      <a:xfrm>
                        <a:off x="8631747" y="1744059"/>
                        <a:ext cx="1316851" cy="841403"/>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08574F11-9D50-4963-695F-180F18E15EAE}"/>
              </a:ext>
            </a:extLst>
          </p:cNvPr>
          <p:cNvSpPr txBox="1"/>
          <p:nvPr/>
        </p:nvSpPr>
        <p:spPr>
          <a:xfrm>
            <a:off x="8472324" y="2549836"/>
            <a:ext cx="1559402" cy="584775"/>
          </a:xfrm>
          <a:prstGeom prst="rect">
            <a:avLst/>
          </a:prstGeom>
          <a:noFill/>
        </p:spPr>
        <p:txBody>
          <a:bodyPr wrap="square" rtlCol="0">
            <a:spAutoFit/>
          </a:bodyPr>
          <a:lstStyle/>
          <a:p>
            <a:pPr defTabSz="727895"/>
            <a:r>
              <a:rPr lang="en-US" sz="1600" dirty="0">
                <a:solidFill>
                  <a:prstClr val="black"/>
                </a:solidFill>
                <a:latin typeface="Calibri"/>
              </a:rPr>
              <a:t>Phosphodiester linkage</a:t>
            </a:r>
          </a:p>
        </p:txBody>
      </p:sp>
      <p:pic>
        <p:nvPicPr>
          <p:cNvPr id="17" name="Picture 16">
            <a:extLst>
              <a:ext uri="{FF2B5EF4-FFF2-40B4-BE49-F238E27FC236}">
                <a16:creationId xmlns:a16="http://schemas.microsoft.com/office/drawing/2014/main" id="{D2127C12-821C-4A12-1BC5-0A86B8FB99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4136" y="3924807"/>
            <a:ext cx="4226679" cy="2085161"/>
          </a:xfrm>
          <a:prstGeom prst="rect">
            <a:avLst/>
          </a:prstGeom>
        </p:spPr>
      </p:pic>
      <p:graphicFrame>
        <p:nvGraphicFramePr>
          <p:cNvPr id="18" name="Object 17">
            <a:extLst>
              <a:ext uri="{FF2B5EF4-FFF2-40B4-BE49-F238E27FC236}">
                <a16:creationId xmlns:a16="http://schemas.microsoft.com/office/drawing/2014/main" id="{96208043-5D59-973C-249C-75B0E6237A3E}"/>
              </a:ext>
            </a:extLst>
          </p:cNvPr>
          <p:cNvGraphicFramePr>
            <a:graphicFrameLocks noChangeAspect="1"/>
          </p:cNvGraphicFramePr>
          <p:nvPr/>
        </p:nvGraphicFramePr>
        <p:xfrm>
          <a:off x="9705589" y="3443165"/>
          <a:ext cx="908821" cy="616897"/>
        </p:xfrm>
        <a:graphic>
          <a:graphicData uri="http://schemas.openxmlformats.org/presentationml/2006/ole">
            <mc:AlternateContent xmlns:mc="http://schemas.openxmlformats.org/markup-compatibility/2006">
              <mc:Choice xmlns:v="urn:schemas-microsoft-com:vml" Requires="v">
                <p:oleObj name="MDLDrawObject Class" r:id="rId9" imgW="1590089" imgH="1075997" progId="MDLDrawOLE.MDLDrawObject.1">
                  <p:embed/>
                </p:oleObj>
              </mc:Choice>
              <mc:Fallback>
                <p:oleObj name="MDLDrawObject Class" r:id="rId9" imgW="1590089" imgH="1075997" progId="MDLDrawOLE.MDLDrawObject.1">
                  <p:embed/>
                  <p:pic>
                    <p:nvPicPr>
                      <p:cNvPr id="18" name="Object 17">
                        <a:extLst>
                          <a:ext uri="{FF2B5EF4-FFF2-40B4-BE49-F238E27FC236}">
                            <a16:creationId xmlns:a16="http://schemas.microsoft.com/office/drawing/2014/main" id="{96208043-5D59-973C-249C-75B0E6237A3E}"/>
                          </a:ext>
                        </a:extLst>
                      </p:cNvPr>
                      <p:cNvPicPr/>
                      <p:nvPr/>
                    </p:nvPicPr>
                    <p:blipFill>
                      <a:blip r:embed="rId10"/>
                      <a:stretch>
                        <a:fillRect/>
                      </a:stretch>
                    </p:blipFill>
                    <p:spPr>
                      <a:xfrm>
                        <a:off x="9705589" y="3443165"/>
                        <a:ext cx="908821" cy="616897"/>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234114F3-B614-38BE-9BC6-4484FD92566A}"/>
              </a:ext>
            </a:extLst>
          </p:cNvPr>
          <p:cNvSpPr txBox="1"/>
          <p:nvPr/>
        </p:nvSpPr>
        <p:spPr>
          <a:xfrm>
            <a:off x="10439400" y="3319222"/>
            <a:ext cx="1605055" cy="369332"/>
          </a:xfrm>
          <a:prstGeom prst="rect">
            <a:avLst/>
          </a:prstGeom>
          <a:noFill/>
        </p:spPr>
        <p:txBody>
          <a:bodyPr wrap="none" rtlCol="0">
            <a:spAutoFit/>
          </a:bodyPr>
          <a:lstStyle/>
          <a:p>
            <a:r>
              <a:rPr lang="en-US" dirty="0"/>
              <a:t>pyrophosphate</a:t>
            </a:r>
          </a:p>
        </p:txBody>
      </p:sp>
      <p:pic>
        <p:nvPicPr>
          <p:cNvPr id="20" name="Picture 19">
            <a:extLst>
              <a:ext uri="{FF2B5EF4-FFF2-40B4-BE49-F238E27FC236}">
                <a16:creationId xmlns:a16="http://schemas.microsoft.com/office/drawing/2014/main" id="{13288DA8-32E7-4AE5-E0FD-23C88985BA44}"/>
              </a:ext>
            </a:extLst>
          </p:cNvPr>
          <p:cNvPicPr>
            <a:picLocks noChangeAspect="1"/>
          </p:cNvPicPr>
          <p:nvPr/>
        </p:nvPicPr>
        <p:blipFill>
          <a:blip r:embed="rId11"/>
          <a:stretch>
            <a:fillRect/>
          </a:stretch>
        </p:blipFill>
        <p:spPr>
          <a:xfrm>
            <a:off x="0" y="33454"/>
            <a:ext cx="2141569" cy="1008679"/>
          </a:xfrm>
          <a:prstGeom prst="rect">
            <a:avLst/>
          </a:prstGeom>
        </p:spPr>
      </p:pic>
      <p:sp>
        <p:nvSpPr>
          <p:cNvPr id="3" name="Date Placeholder 2">
            <a:extLst>
              <a:ext uri="{FF2B5EF4-FFF2-40B4-BE49-F238E27FC236}">
                <a16:creationId xmlns:a16="http://schemas.microsoft.com/office/drawing/2014/main" id="{E361D1CF-8C87-C490-C1F3-FD52D4329298}"/>
              </a:ext>
            </a:extLst>
          </p:cNvPr>
          <p:cNvSpPr>
            <a:spLocks noGrp="1"/>
          </p:cNvSpPr>
          <p:nvPr>
            <p:ph type="dt" sz="half" idx="10"/>
          </p:nvPr>
        </p:nvSpPr>
        <p:spPr/>
        <p:txBody>
          <a:bodyPr/>
          <a:lstStyle/>
          <a:p>
            <a:fld id="{086BB6A6-48B6-4798-AC2A-C578C0E955B2}" type="datetime1">
              <a:rPr lang="en-US" smtClean="0"/>
              <a:t>8/26/2023</a:t>
            </a:fld>
            <a:endParaRPr lang="en-US"/>
          </a:p>
        </p:txBody>
      </p:sp>
      <p:sp>
        <p:nvSpPr>
          <p:cNvPr id="4" name="Footer Placeholder 3">
            <a:extLst>
              <a:ext uri="{FF2B5EF4-FFF2-40B4-BE49-F238E27FC236}">
                <a16:creationId xmlns:a16="http://schemas.microsoft.com/office/drawing/2014/main" id="{68DA4957-D662-28BB-ED57-3A272C0D718A}"/>
              </a:ext>
            </a:extLst>
          </p:cNvPr>
          <p:cNvSpPr>
            <a:spLocks noGrp="1"/>
          </p:cNvSpPr>
          <p:nvPr>
            <p:ph type="ftr" sz="quarter" idx="11"/>
          </p:nvPr>
        </p:nvSpPr>
        <p:spPr/>
        <p:txBody>
          <a:bodyPr/>
          <a:lstStyle/>
          <a:p>
            <a:r>
              <a:rPr lang="en-US"/>
              <a:t>D &amp; D - Lec 3 - Fall 2023</a:t>
            </a:r>
          </a:p>
        </p:txBody>
      </p:sp>
      <p:sp>
        <p:nvSpPr>
          <p:cNvPr id="5" name="Slide Number Placeholder 4">
            <a:extLst>
              <a:ext uri="{FF2B5EF4-FFF2-40B4-BE49-F238E27FC236}">
                <a16:creationId xmlns:a16="http://schemas.microsoft.com/office/drawing/2014/main" id="{51C43249-F30F-927D-D33D-69ACAE422371}"/>
              </a:ext>
            </a:extLst>
          </p:cNvPr>
          <p:cNvSpPr>
            <a:spLocks noGrp="1"/>
          </p:cNvSpPr>
          <p:nvPr>
            <p:ph type="sldNum" sz="quarter" idx="12"/>
          </p:nvPr>
        </p:nvSpPr>
        <p:spPr/>
        <p:txBody>
          <a:bodyPr/>
          <a:lstStyle/>
          <a:p>
            <a:fld id="{DC3BB032-4020-48F4-953B-341806DC4A2B}" type="slidenum">
              <a:rPr lang="en-US" smtClean="0"/>
              <a:t>2</a:t>
            </a:fld>
            <a:endParaRPr lang="en-US"/>
          </a:p>
        </p:txBody>
      </p:sp>
      <p:grpSp>
        <p:nvGrpSpPr>
          <p:cNvPr id="19" name="Group 18">
            <a:extLst>
              <a:ext uri="{FF2B5EF4-FFF2-40B4-BE49-F238E27FC236}">
                <a16:creationId xmlns:a16="http://schemas.microsoft.com/office/drawing/2014/main" id="{9C83FEC1-74D5-5165-FB86-D787E8EA2D84}"/>
              </a:ext>
            </a:extLst>
          </p:cNvPr>
          <p:cNvGrpSpPr/>
          <p:nvPr/>
        </p:nvGrpSpPr>
        <p:grpSpPr>
          <a:xfrm>
            <a:off x="4216166" y="668726"/>
            <a:ext cx="2360520" cy="49320"/>
            <a:chOff x="4216166" y="668726"/>
            <a:chExt cx="2360520" cy="49320"/>
          </a:xfrm>
        </p:grpSpPr>
        <mc:AlternateContent xmlns:mc="http://schemas.openxmlformats.org/markup-compatibility/2006">
          <mc:Choice xmlns:p14="http://schemas.microsoft.com/office/powerpoint/2010/main" Requires="p14">
            <p:contentPart p14:bwMode="auto" r:id="rId12">
              <p14:nvContentPartPr>
                <p14:cNvPr id="6" name="Ink 5">
                  <a:extLst>
                    <a:ext uri="{FF2B5EF4-FFF2-40B4-BE49-F238E27FC236}">
                      <a16:creationId xmlns:a16="http://schemas.microsoft.com/office/drawing/2014/main" id="{AFF6D9AA-7F0C-E113-1780-B5263D6EA047}"/>
                    </a:ext>
                  </a:extLst>
                </p14:cNvPr>
                <p14:cNvContentPartPr/>
                <p14:nvPr/>
              </p14:nvContentPartPr>
              <p14:xfrm>
                <a:off x="4216166" y="678086"/>
                <a:ext cx="446400" cy="39960"/>
              </p14:xfrm>
            </p:contentPart>
          </mc:Choice>
          <mc:Fallback>
            <p:pic>
              <p:nvPicPr>
                <p:cNvPr id="6" name="Ink 5">
                  <a:extLst>
                    <a:ext uri="{FF2B5EF4-FFF2-40B4-BE49-F238E27FC236}">
                      <a16:creationId xmlns:a16="http://schemas.microsoft.com/office/drawing/2014/main" id="{AFF6D9AA-7F0C-E113-1780-B5263D6EA047}"/>
                    </a:ext>
                  </a:extLst>
                </p:cNvPr>
                <p:cNvPicPr/>
                <p:nvPr/>
              </p:nvPicPr>
              <p:blipFill>
                <a:blip r:embed="rId13"/>
                <a:stretch>
                  <a:fillRect/>
                </a:stretch>
              </p:blipFill>
              <p:spPr>
                <a:xfrm>
                  <a:off x="4207166" y="669446"/>
                  <a:ext cx="464040" cy="576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7" name="Ink 6">
                  <a:extLst>
                    <a:ext uri="{FF2B5EF4-FFF2-40B4-BE49-F238E27FC236}">
                      <a16:creationId xmlns:a16="http://schemas.microsoft.com/office/drawing/2014/main" id="{4850A55A-F765-18EE-E6CD-028658BF77F6}"/>
                    </a:ext>
                  </a:extLst>
                </p14:cNvPr>
                <p14:cNvContentPartPr/>
                <p14:nvPr/>
              </p14:nvContentPartPr>
              <p14:xfrm>
                <a:off x="5006006" y="668726"/>
                <a:ext cx="1570680" cy="43560"/>
              </p14:xfrm>
            </p:contentPart>
          </mc:Choice>
          <mc:Fallback>
            <p:pic>
              <p:nvPicPr>
                <p:cNvPr id="7" name="Ink 6">
                  <a:extLst>
                    <a:ext uri="{FF2B5EF4-FFF2-40B4-BE49-F238E27FC236}">
                      <a16:creationId xmlns:a16="http://schemas.microsoft.com/office/drawing/2014/main" id="{4850A55A-F765-18EE-E6CD-028658BF77F6}"/>
                    </a:ext>
                  </a:extLst>
                </p:cNvPr>
                <p:cNvPicPr/>
                <p:nvPr/>
              </p:nvPicPr>
              <p:blipFill>
                <a:blip r:embed="rId15"/>
                <a:stretch>
                  <a:fillRect/>
                </a:stretch>
              </p:blipFill>
              <p:spPr>
                <a:xfrm>
                  <a:off x="4997366" y="659726"/>
                  <a:ext cx="1588320" cy="61200"/>
                </a:xfrm>
                <a:prstGeom prst="rect">
                  <a:avLst/>
                </a:prstGeom>
              </p:spPr>
            </p:pic>
          </mc:Fallback>
        </mc:AlternateContent>
      </p:grpSp>
      <p:grpSp>
        <p:nvGrpSpPr>
          <p:cNvPr id="29" name="Group 28">
            <a:extLst>
              <a:ext uri="{FF2B5EF4-FFF2-40B4-BE49-F238E27FC236}">
                <a16:creationId xmlns:a16="http://schemas.microsoft.com/office/drawing/2014/main" id="{EF9722EB-46F7-D8AE-9597-2E2A51D75EAE}"/>
              </a:ext>
            </a:extLst>
          </p:cNvPr>
          <p:cNvGrpSpPr/>
          <p:nvPr/>
        </p:nvGrpSpPr>
        <p:grpSpPr>
          <a:xfrm>
            <a:off x="320606" y="883286"/>
            <a:ext cx="1213560" cy="480600"/>
            <a:chOff x="320606" y="883286"/>
            <a:chExt cx="1213560" cy="480600"/>
          </a:xfrm>
        </p:grpSpPr>
        <mc:AlternateContent xmlns:mc="http://schemas.openxmlformats.org/markup-compatibility/2006">
          <mc:Choice xmlns:p14="http://schemas.microsoft.com/office/powerpoint/2010/main" Requires="p14">
            <p:contentPart p14:bwMode="auto" r:id="rId16">
              <p14:nvContentPartPr>
                <p14:cNvPr id="21" name="Ink 20">
                  <a:extLst>
                    <a:ext uri="{FF2B5EF4-FFF2-40B4-BE49-F238E27FC236}">
                      <a16:creationId xmlns:a16="http://schemas.microsoft.com/office/drawing/2014/main" id="{A652631A-31A0-73F2-C794-F843BE185EF7}"/>
                    </a:ext>
                  </a:extLst>
                </p14:cNvPr>
                <p14:cNvContentPartPr/>
                <p14:nvPr/>
              </p14:nvContentPartPr>
              <p14:xfrm>
                <a:off x="320606" y="1166606"/>
                <a:ext cx="73080" cy="197280"/>
              </p14:xfrm>
            </p:contentPart>
          </mc:Choice>
          <mc:Fallback>
            <p:pic>
              <p:nvPicPr>
                <p:cNvPr id="21" name="Ink 20">
                  <a:extLst>
                    <a:ext uri="{FF2B5EF4-FFF2-40B4-BE49-F238E27FC236}">
                      <a16:creationId xmlns:a16="http://schemas.microsoft.com/office/drawing/2014/main" id="{A652631A-31A0-73F2-C794-F843BE185EF7}"/>
                    </a:ext>
                  </a:extLst>
                </p:cNvPr>
                <p:cNvPicPr/>
                <p:nvPr/>
              </p:nvPicPr>
              <p:blipFill>
                <a:blip r:embed="rId17"/>
                <a:stretch>
                  <a:fillRect/>
                </a:stretch>
              </p:blipFill>
              <p:spPr>
                <a:xfrm>
                  <a:off x="311606" y="1157606"/>
                  <a:ext cx="90720" cy="2149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2" name="Ink 21">
                  <a:extLst>
                    <a:ext uri="{FF2B5EF4-FFF2-40B4-BE49-F238E27FC236}">
                      <a16:creationId xmlns:a16="http://schemas.microsoft.com/office/drawing/2014/main" id="{E284399F-DBC3-698F-2295-B779EF4FAD45}"/>
                    </a:ext>
                  </a:extLst>
                </p14:cNvPr>
                <p14:cNvContentPartPr/>
                <p14:nvPr/>
              </p14:nvContentPartPr>
              <p14:xfrm>
                <a:off x="447326" y="1154726"/>
                <a:ext cx="263520" cy="171000"/>
              </p14:xfrm>
            </p:contentPart>
          </mc:Choice>
          <mc:Fallback>
            <p:pic>
              <p:nvPicPr>
                <p:cNvPr id="22" name="Ink 21">
                  <a:extLst>
                    <a:ext uri="{FF2B5EF4-FFF2-40B4-BE49-F238E27FC236}">
                      <a16:creationId xmlns:a16="http://schemas.microsoft.com/office/drawing/2014/main" id="{E284399F-DBC3-698F-2295-B779EF4FAD45}"/>
                    </a:ext>
                  </a:extLst>
                </p:cNvPr>
                <p:cNvPicPr/>
                <p:nvPr/>
              </p:nvPicPr>
              <p:blipFill>
                <a:blip r:embed="rId19"/>
                <a:stretch>
                  <a:fillRect/>
                </a:stretch>
              </p:blipFill>
              <p:spPr>
                <a:xfrm>
                  <a:off x="438686" y="1146086"/>
                  <a:ext cx="28116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3" name="Ink 22">
                  <a:extLst>
                    <a:ext uri="{FF2B5EF4-FFF2-40B4-BE49-F238E27FC236}">
                      <a16:creationId xmlns:a16="http://schemas.microsoft.com/office/drawing/2014/main" id="{94457470-C39B-823B-E387-B01D287BC336}"/>
                    </a:ext>
                  </a:extLst>
                </p14:cNvPr>
                <p14:cNvContentPartPr/>
                <p14:nvPr/>
              </p14:nvContentPartPr>
              <p14:xfrm>
                <a:off x="674486" y="1074446"/>
                <a:ext cx="198360" cy="92160"/>
              </p14:xfrm>
            </p:contentPart>
          </mc:Choice>
          <mc:Fallback>
            <p:pic>
              <p:nvPicPr>
                <p:cNvPr id="23" name="Ink 22">
                  <a:extLst>
                    <a:ext uri="{FF2B5EF4-FFF2-40B4-BE49-F238E27FC236}">
                      <a16:creationId xmlns:a16="http://schemas.microsoft.com/office/drawing/2014/main" id="{94457470-C39B-823B-E387-B01D287BC336}"/>
                    </a:ext>
                  </a:extLst>
                </p:cNvPr>
                <p:cNvPicPr/>
                <p:nvPr/>
              </p:nvPicPr>
              <p:blipFill>
                <a:blip r:embed="rId21"/>
                <a:stretch>
                  <a:fillRect/>
                </a:stretch>
              </p:blipFill>
              <p:spPr>
                <a:xfrm>
                  <a:off x="665846" y="1065446"/>
                  <a:ext cx="216000" cy="1098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4" name="Ink 23">
                  <a:extLst>
                    <a:ext uri="{FF2B5EF4-FFF2-40B4-BE49-F238E27FC236}">
                      <a16:creationId xmlns:a16="http://schemas.microsoft.com/office/drawing/2014/main" id="{9C8075EA-8EA7-CAEA-68D0-CDD136AA2B4E}"/>
                    </a:ext>
                  </a:extLst>
                </p14:cNvPr>
                <p14:cNvContentPartPr/>
                <p14:nvPr/>
              </p14:nvContentPartPr>
              <p14:xfrm>
                <a:off x="777446" y="1003886"/>
                <a:ext cx="35640" cy="44280"/>
              </p14:xfrm>
            </p:contentPart>
          </mc:Choice>
          <mc:Fallback>
            <p:pic>
              <p:nvPicPr>
                <p:cNvPr id="24" name="Ink 23">
                  <a:extLst>
                    <a:ext uri="{FF2B5EF4-FFF2-40B4-BE49-F238E27FC236}">
                      <a16:creationId xmlns:a16="http://schemas.microsoft.com/office/drawing/2014/main" id="{9C8075EA-8EA7-CAEA-68D0-CDD136AA2B4E}"/>
                    </a:ext>
                  </a:extLst>
                </p:cNvPr>
                <p:cNvPicPr/>
                <p:nvPr/>
              </p:nvPicPr>
              <p:blipFill>
                <a:blip r:embed="rId23"/>
                <a:stretch>
                  <a:fillRect/>
                </a:stretch>
              </p:blipFill>
              <p:spPr>
                <a:xfrm>
                  <a:off x="768446" y="995246"/>
                  <a:ext cx="5328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5" name="Ink 24">
                  <a:extLst>
                    <a:ext uri="{FF2B5EF4-FFF2-40B4-BE49-F238E27FC236}">
                      <a16:creationId xmlns:a16="http://schemas.microsoft.com/office/drawing/2014/main" id="{4F5E059B-4D24-9D74-3534-DB0BC930F825}"/>
                    </a:ext>
                  </a:extLst>
                </p14:cNvPr>
                <p14:cNvContentPartPr/>
                <p14:nvPr/>
              </p14:nvContentPartPr>
              <p14:xfrm>
                <a:off x="900926" y="944126"/>
                <a:ext cx="230760" cy="186480"/>
              </p14:xfrm>
            </p:contentPart>
          </mc:Choice>
          <mc:Fallback>
            <p:pic>
              <p:nvPicPr>
                <p:cNvPr id="25" name="Ink 24">
                  <a:extLst>
                    <a:ext uri="{FF2B5EF4-FFF2-40B4-BE49-F238E27FC236}">
                      <a16:creationId xmlns:a16="http://schemas.microsoft.com/office/drawing/2014/main" id="{4F5E059B-4D24-9D74-3534-DB0BC930F825}"/>
                    </a:ext>
                  </a:extLst>
                </p:cNvPr>
                <p:cNvPicPr/>
                <p:nvPr/>
              </p:nvPicPr>
              <p:blipFill>
                <a:blip r:embed="rId25"/>
                <a:stretch>
                  <a:fillRect/>
                </a:stretch>
              </p:blipFill>
              <p:spPr>
                <a:xfrm>
                  <a:off x="891926" y="935486"/>
                  <a:ext cx="248400" cy="2041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6" name="Ink 25">
                  <a:extLst>
                    <a:ext uri="{FF2B5EF4-FFF2-40B4-BE49-F238E27FC236}">
                      <a16:creationId xmlns:a16="http://schemas.microsoft.com/office/drawing/2014/main" id="{D217AAE8-F0E3-DAC0-17BD-DF2EB74370BD}"/>
                    </a:ext>
                  </a:extLst>
                </p14:cNvPr>
                <p14:cNvContentPartPr/>
                <p14:nvPr/>
              </p14:nvContentPartPr>
              <p14:xfrm>
                <a:off x="1016486" y="995246"/>
                <a:ext cx="82080" cy="38160"/>
              </p14:xfrm>
            </p:contentPart>
          </mc:Choice>
          <mc:Fallback>
            <p:pic>
              <p:nvPicPr>
                <p:cNvPr id="26" name="Ink 25">
                  <a:extLst>
                    <a:ext uri="{FF2B5EF4-FFF2-40B4-BE49-F238E27FC236}">
                      <a16:creationId xmlns:a16="http://schemas.microsoft.com/office/drawing/2014/main" id="{D217AAE8-F0E3-DAC0-17BD-DF2EB74370BD}"/>
                    </a:ext>
                  </a:extLst>
                </p:cNvPr>
                <p:cNvPicPr/>
                <p:nvPr/>
              </p:nvPicPr>
              <p:blipFill>
                <a:blip r:embed="rId27"/>
                <a:stretch>
                  <a:fillRect/>
                </a:stretch>
              </p:blipFill>
              <p:spPr>
                <a:xfrm>
                  <a:off x="1007486" y="986606"/>
                  <a:ext cx="99720" cy="558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7" name="Ink 26">
                  <a:extLst>
                    <a:ext uri="{FF2B5EF4-FFF2-40B4-BE49-F238E27FC236}">
                      <a16:creationId xmlns:a16="http://schemas.microsoft.com/office/drawing/2014/main" id="{45785159-7C79-7E1C-7599-BF307915FBD6}"/>
                    </a:ext>
                  </a:extLst>
                </p14:cNvPr>
                <p14:cNvContentPartPr/>
                <p14:nvPr/>
              </p14:nvContentPartPr>
              <p14:xfrm>
                <a:off x="1125206" y="934766"/>
                <a:ext cx="80280" cy="101520"/>
              </p14:xfrm>
            </p:contentPart>
          </mc:Choice>
          <mc:Fallback>
            <p:pic>
              <p:nvPicPr>
                <p:cNvPr id="27" name="Ink 26">
                  <a:extLst>
                    <a:ext uri="{FF2B5EF4-FFF2-40B4-BE49-F238E27FC236}">
                      <a16:creationId xmlns:a16="http://schemas.microsoft.com/office/drawing/2014/main" id="{45785159-7C79-7E1C-7599-BF307915FBD6}"/>
                    </a:ext>
                  </a:extLst>
                </p:cNvPr>
                <p:cNvPicPr/>
                <p:nvPr/>
              </p:nvPicPr>
              <p:blipFill>
                <a:blip r:embed="rId29"/>
                <a:stretch>
                  <a:fillRect/>
                </a:stretch>
              </p:blipFill>
              <p:spPr>
                <a:xfrm>
                  <a:off x="1116206" y="925766"/>
                  <a:ext cx="9792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8" name="Ink 27">
                  <a:extLst>
                    <a:ext uri="{FF2B5EF4-FFF2-40B4-BE49-F238E27FC236}">
                      <a16:creationId xmlns:a16="http://schemas.microsoft.com/office/drawing/2014/main" id="{8924D149-90E7-4F64-0A69-FE8A0E549D37}"/>
                    </a:ext>
                  </a:extLst>
                </p14:cNvPr>
                <p14:cNvContentPartPr/>
                <p14:nvPr/>
              </p14:nvContentPartPr>
              <p14:xfrm>
                <a:off x="1246886" y="883286"/>
                <a:ext cx="287280" cy="95760"/>
              </p14:xfrm>
            </p:contentPart>
          </mc:Choice>
          <mc:Fallback>
            <p:pic>
              <p:nvPicPr>
                <p:cNvPr id="28" name="Ink 27">
                  <a:extLst>
                    <a:ext uri="{FF2B5EF4-FFF2-40B4-BE49-F238E27FC236}">
                      <a16:creationId xmlns:a16="http://schemas.microsoft.com/office/drawing/2014/main" id="{8924D149-90E7-4F64-0A69-FE8A0E549D37}"/>
                    </a:ext>
                  </a:extLst>
                </p:cNvPr>
                <p:cNvPicPr/>
                <p:nvPr/>
              </p:nvPicPr>
              <p:blipFill>
                <a:blip r:embed="rId31"/>
                <a:stretch>
                  <a:fillRect/>
                </a:stretch>
              </p:blipFill>
              <p:spPr>
                <a:xfrm>
                  <a:off x="1238246" y="874646"/>
                  <a:ext cx="304920" cy="113400"/>
                </a:xfrm>
                <a:prstGeom prst="rect">
                  <a:avLst/>
                </a:prstGeom>
              </p:spPr>
            </p:pic>
          </mc:Fallback>
        </mc:AlternateContent>
      </p:grpSp>
      <p:grpSp>
        <p:nvGrpSpPr>
          <p:cNvPr id="42" name="Group 41">
            <a:extLst>
              <a:ext uri="{FF2B5EF4-FFF2-40B4-BE49-F238E27FC236}">
                <a16:creationId xmlns:a16="http://schemas.microsoft.com/office/drawing/2014/main" id="{47873FE4-1B39-4D59-9C2A-4BD054008350}"/>
              </a:ext>
            </a:extLst>
          </p:cNvPr>
          <p:cNvGrpSpPr/>
          <p:nvPr/>
        </p:nvGrpSpPr>
        <p:grpSpPr>
          <a:xfrm>
            <a:off x="1971566" y="1480526"/>
            <a:ext cx="716040" cy="582480"/>
            <a:chOff x="1971566" y="1480526"/>
            <a:chExt cx="716040" cy="582480"/>
          </a:xfrm>
        </p:grpSpPr>
        <mc:AlternateContent xmlns:mc="http://schemas.openxmlformats.org/markup-compatibility/2006">
          <mc:Choice xmlns:p14="http://schemas.microsoft.com/office/powerpoint/2010/main" Requires="p14">
            <p:contentPart p14:bwMode="auto" r:id="rId32">
              <p14:nvContentPartPr>
                <p14:cNvPr id="30" name="Ink 29">
                  <a:extLst>
                    <a:ext uri="{FF2B5EF4-FFF2-40B4-BE49-F238E27FC236}">
                      <a16:creationId xmlns:a16="http://schemas.microsoft.com/office/drawing/2014/main" id="{C0CEE8DA-FFEB-817F-B64A-2D790A1E492B}"/>
                    </a:ext>
                  </a:extLst>
                </p14:cNvPr>
                <p14:cNvContentPartPr/>
                <p14:nvPr/>
              </p14:nvContentPartPr>
              <p14:xfrm>
                <a:off x="2390606" y="1891646"/>
                <a:ext cx="264960" cy="118800"/>
              </p14:xfrm>
            </p:contentPart>
          </mc:Choice>
          <mc:Fallback>
            <p:pic>
              <p:nvPicPr>
                <p:cNvPr id="30" name="Ink 29">
                  <a:extLst>
                    <a:ext uri="{FF2B5EF4-FFF2-40B4-BE49-F238E27FC236}">
                      <a16:creationId xmlns:a16="http://schemas.microsoft.com/office/drawing/2014/main" id="{C0CEE8DA-FFEB-817F-B64A-2D790A1E492B}"/>
                    </a:ext>
                  </a:extLst>
                </p:cNvPr>
                <p:cNvPicPr/>
                <p:nvPr/>
              </p:nvPicPr>
              <p:blipFill>
                <a:blip r:embed="rId33"/>
                <a:stretch>
                  <a:fillRect/>
                </a:stretch>
              </p:blipFill>
              <p:spPr>
                <a:xfrm>
                  <a:off x="2381606" y="1882646"/>
                  <a:ext cx="28260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1" name="Ink 30">
                  <a:extLst>
                    <a:ext uri="{FF2B5EF4-FFF2-40B4-BE49-F238E27FC236}">
                      <a16:creationId xmlns:a16="http://schemas.microsoft.com/office/drawing/2014/main" id="{8FAB7459-8DE4-18A6-47ED-B0F43F45CB3E}"/>
                    </a:ext>
                  </a:extLst>
                </p14:cNvPr>
                <p14:cNvContentPartPr/>
                <p14:nvPr/>
              </p14:nvContentPartPr>
              <p14:xfrm>
                <a:off x="2651606" y="1962206"/>
                <a:ext cx="26640" cy="100800"/>
              </p14:xfrm>
            </p:contentPart>
          </mc:Choice>
          <mc:Fallback>
            <p:pic>
              <p:nvPicPr>
                <p:cNvPr id="31" name="Ink 30">
                  <a:extLst>
                    <a:ext uri="{FF2B5EF4-FFF2-40B4-BE49-F238E27FC236}">
                      <a16:creationId xmlns:a16="http://schemas.microsoft.com/office/drawing/2014/main" id="{8FAB7459-8DE4-18A6-47ED-B0F43F45CB3E}"/>
                    </a:ext>
                  </a:extLst>
                </p:cNvPr>
                <p:cNvPicPr/>
                <p:nvPr/>
              </p:nvPicPr>
              <p:blipFill>
                <a:blip r:embed="rId35"/>
                <a:stretch>
                  <a:fillRect/>
                </a:stretch>
              </p:blipFill>
              <p:spPr>
                <a:xfrm>
                  <a:off x="2642966" y="1953566"/>
                  <a:ext cx="4428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2" name="Ink 31">
                  <a:extLst>
                    <a:ext uri="{FF2B5EF4-FFF2-40B4-BE49-F238E27FC236}">
                      <a16:creationId xmlns:a16="http://schemas.microsoft.com/office/drawing/2014/main" id="{A11894C8-2A46-CF00-DB29-B2A070193C37}"/>
                    </a:ext>
                  </a:extLst>
                </p14:cNvPr>
                <p14:cNvContentPartPr/>
                <p14:nvPr/>
              </p14:nvContentPartPr>
              <p14:xfrm>
                <a:off x="2624606" y="1966166"/>
                <a:ext cx="30960" cy="91800"/>
              </p14:xfrm>
            </p:contentPart>
          </mc:Choice>
          <mc:Fallback>
            <p:pic>
              <p:nvPicPr>
                <p:cNvPr id="32" name="Ink 31">
                  <a:extLst>
                    <a:ext uri="{FF2B5EF4-FFF2-40B4-BE49-F238E27FC236}">
                      <a16:creationId xmlns:a16="http://schemas.microsoft.com/office/drawing/2014/main" id="{A11894C8-2A46-CF00-DB29-B2A070193C37}"/>
                    </a:ext>
                  </a:extLst>
                </p:cNvPr>
                <p:cNvPicPr/>
                <p:nvPr/>
              </p:nvPicPr>
              <p:blipFill>
                <a:blip r:embed="rId37"/>
                <a:stretch>
                  <a:fillRect/>
                </a:stretch>
              </p:blipFill>
              <p:spPr>
                <a:xfrm>
                  <a:off x="2615966" y="1957166"/>
                  <a:ext cx="48600"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4" name="Ink 33">
                  <a:extLst>
                    <a:ext uri="{FF2B5EF4-FFF2-40B4-BE49-F238E27FC236}">
                      <a16:creationId xmlns:a16="http://schemas.microsoft.com/office/drawing/2014/main" id="{1B5BD0D4-C11A-FA98-8728-41272B425BE6}"/>
                    </a:ext>
                  </a:extLst>
                </p14:cNvPr>
                <p14:cNvContentPartPr/>
                <p14:nvPr/>
              </p14:nvContentPartPr>
              <p14:xfrm>
                <a:off x="1992806" y="1825406"/>
                <a:ext cx="117360" cy="151920"/>
              </p14:xfrm>
            </p:contentPart>
          </mc:Choice>
          <mc:Fallback>
            <p:pic>
              <p:nvPicPr>
                <p:cNvPr id="34" name="Ink 33">
                  <a:extLst>
                    <a:ext uri="{FF2B5EF4-FFF2-40B4-BE49-F238E27FC236}">
                      <a16:creationId xmlns:a16="http://schemas.microsoft.com/office/drawing/2014/main" id="{1B5BD0D4-C11A-FA98-8728-41272B425BE6}"/>
                    </a:ext>
                  </a:extLst>
                </p:cNvPr>
                <p:cNvPicPr/>
                <p:nvPr/>
              </p:nvPicPr>
              <p:blipFill>
                <a:blip r:embed="rId39"/>
                <a:stretch>
                  <a:fillRect/>
                </a:stretch>
              </p:blipFill>
              <p:spPr>
                <a:xfrm>
                  <a:off x="1983806" y="1816766"/>
                  <a:ext cx="13500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5" name="Ink 34">
                  <a:extLst>
                    <a:ext uri="{FF2B5EF4-FFF2-40B4-BE49-F238E27FC236}">
                      <a16:creationId xmlns:a16="http://schemas.microsoft.com/office/drawing/2014/main" id="{177F1C03-AD36-E5FB-431B-7390036CA080}"/>
                    </a:ext>
                  </a:extLst>
                </p14:cNvPr>
                <p14:cNvContentPartPr/>
                <p14:nvPr/>
              </p14:nvContentPartPr>
              <p14:xfrm>
                <a:off x="1971566" y="1816046"/>
                <a:ext cx="129240" cy="59400"/>
              </p14:xfrm>
            </p:contentPart>
          </mc:Choice>
          <mc:Fallback>
            <p:pic>
              <p:nvPicPr>
                <p:cNvPr id="35" name="Ink 34">
                  <a:extLst>
                    <a:ext uri="{FF2B5EF4-FFF2-40B4-BE49-F238E27FC236}">
                      <a16:creationId xmlns:a16="http://schemas.microsoft.com/office/drawing/2014/main" id="{177F1C03-AD36-E5FB-431B-7390036CA080}"/>
                    </a:ext>
                  </a:extLst>
                </p:cNvPr>
                <p:cNvPicPr/>
                <p:nvPr/>
              </p:nvPicPr>
              <p:blipFill>
                <a:blip r:embed="rId41"/>
                <a:stretch>
                  <a:fillRect/>
                </a:stretch>
              </p:blipFill>
              <p:spPr>
                <a:xfrm>
                  <a:off x="1962566" y="1807406"/>
                  <a:ext cx="146880" cy="770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6" name="Ink 35">
                  <a:extLst>
                    <a:ext uri="{FF2B5EF4-FFF2-40B4-BE49-F238E27FC236}">
                      <a16:creationId xmlns:a16="http://schemas.microsoft.com/office/drawing/2014/main" id="{75416CFB-953B-AD63-4451-95F861D6F357}"/>
                    </a:ext>
                  </a:extLst>
                </p14:cNvPr>
                <p14:cNvContentPartPr/>
                <p14:nvPr/>
              </p14:nvContentPartPr>
              <p14:xfrm>
                <a:off x="2095046" y="1761326"/>
                <a:ext cx="50760" cy="55800"/>
              </p14:xfrm>
            </p:contentPart>
          </mc:Choice>
          <mc:Fallback>
            <p:pic>
              <p:nvPicPr>
                <p:cNvPr id="36" name="Ink 35">
                  <a:extLst>
                    <a:ext uri="{FF2B5EF4-FFF2-40B4-BE49-F238E27FC236}">
                      <a16:creationId xmlns:a16="http://schemas.microsoft.com/office/drawing/2014/main" id="{75416CFB-953B-AD63-4451-95F861D6F357}"/>
                    </a:ext>
                  </a:extLst>
                </p:cNvPr>
                <p:cNvPicPr/>
                <p:nvPr/>
              </p:nvPicPr>
              <p:blipFill>
                <a:blip r:embed="rId43"/>
                <a:stretch>
                  <a:fillRect/>
                </a:stretch>
              </p:blipFill>
              <p:spPr>
                <a:xfrm>
                  <a:off x="2086046" y="1752326"/>
                  <a:ext cx="6840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7" name="Ink 36">
                  <a:extLst>
                    <a:ext uri="{FF2B5EF4-FFF2-40B4-BE49-F238E27FC236}">
                      <a16:creationId xmlns:a16="http://schemas.microsoft.com/office/drawing/2014/main" id="{20891DFF-F314-0902-065A-0A25ABD40DBD}"/>
                    </a:ext>
                  </a:extLst>
                </p14:cNvPr>
                <p14:cNvContentPartPr/>
                <p14:nvPr/>
              </p14:nvContentPartPr>
              <p14:xfrm>
                <a:off x="2160926" y="1704446"/>
                <a:ext cx="77040" cy="75600"/>
              </p14:xfrm>
            </p:contentPart>
          </mc:Choice>
          <mc:Fallback>
            <p:pic>
              <p:nvPicPr>
                <p:cNvPr id="37" name="Ink 36">
                  <a:extLst>
                    <a:ext uri="{FF2B5EF4-FFF2-40B4-BE49-F238E27FC236}">
                      <a16:creationId xmlns:a16="http://schemas.microsoft.com/office/drawing/2014/main" id="{20891DFF-F314-0902-065A-0A25ABD40DBD}"/>
                    </a:ext>
                  </a:extLst>
                </p:cNvPr>
                <p:cNvPicPr/>
                <p:nvPr/>
              </p:nvPicPr>
              <p:blipFill>
                <a:blip r:embed="rId45"/>
                <a:stretch>
                  <a:fillRect/>
                </a:stretch>
              </p:blipFill>
              <p:spPr>
                <a:xfrm>
                  <a:off x="2151926" y="1695446"/>
                  <a:ext cx="94680" cy="932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8" name="Ink 37">
                  <a:extLst>
                    <a:ext uri="{FF2B5EF4-FFF2-40B4-BE49-F238E27FC236}">
                      <a16:creationId xmlns:a16="http://schemas.microsoft.com/office/drawing/2014/main" id="{02BE3ED7-F2A0-B096-1AC4-5EC7A90A9C27}"/>
                    </a:ext>
                  </a:extLst>
                </p14:cNvPr>
                <p14:cNvContentPartPr/>
                <p14:nvPr/>
              </p14:nvContentPartPr>
              <p14:xfrm>
                <a:off x="2263526" y="1618766"/>
                <a:ext cx="146520" cy="103320"/>
              </p14:xfrm>
            </p:contentPart>
          </mc:Choice>
          <mc:Fallback>
            <p:pic>
              <p:nvPicPr>
                <p:cNvPr id="38" name="Ink 37">
                  <a:extLst>
                    <a:ext uri="{FF2B5EF4-FFF2-40B4-BE49-F238E27FC236}">
                      <a16:creationId xmlns:a16="http://schemas.microsoft.com/office/drawing/2014/main" id="{02BE3ED7-F2A0-B096-1AC4-5EC7A90A9C27}"/>
                    </a:ext>
                  </a:extLst>
                </p:cNvPr>
                <p:cNvPicPr/>
                <p:nvPr/>
              </p:nvPicPr>
              <p:blipFill>
                <a:blip r:embed="rId47"/>
                <a:stretch>
                  <a:fillRect/>
                </a:stretch>
              </p:blipFill>
              <p:spPr>
                <a:xfrm>
                  <a:off x="2254886" y="1610126"/>
                  <a:ext cx="164160" cy="12096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9" name="Ink 38">
                  <a:extLst>
                    <a:ext uri="{FF2B5EF4-FFF2-40B4-BE49-F238E27FC236}">
                      <a16:creationId xmlns:a16="http://schemas.microsoft.com/office/drawing/2014/main" id="{57D40A3D-E7F7-14BE-01DB-DA3C13D5E877}"/>
                    </a:ext>
                  </a:extLst>
                </p14:cNvPr>
                <p14:cNvContentPartPr/>
                <p14:nvPr/>
              </p14:nvContentPartPr>
              <p14:xfrm>
                <a:off x="2427686" y="1553606"/>
                <a:ext cx="113760" cy="64440"/>
              </p14:xfrm>
            </p:contentPart>
          </mc:Choice>
          <mc:Fallback>
            <p:pic>
              <p:nvPicPr>
                <p:cNvPr id="39" name="Ink 38">
                  <a:extLst>
                    <a:ext uri="{FF2B5EF4-FFF2-40B4-BE49-F238E27FC236}">
                      <a16:creationId xmlns:a16="http://schemas.microsoft.com/office/drawing/2014/main" id="{57D40A3D-E7F7-14BE-01DB-DA3C13D5E877}"/>
                    </a:ext>
                  </a:extLst>
                </p:cNvPr>
                <p:cNvPicPr/>
                <p:nvPr/>
              </p:nvPicPr>
              <p:blipFill>
                <a:blip r:embed="rId49"/>
                <a:stretch>
                  <a:fillRect/>
                </a:stretch>
              </p:blipFill>
              <p:spPr>
                <a:xfrm>
                  <a:off x="2418686" y="1544966"/>
                  <a:ext cx="131400" cy="820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0" name="Ink 39">
                  <a:extLst>
                    <a:ext uri="{FF2B5EF4-FFF2-40B4-BE49-F238E27FC236}">
                      <a16:creationId xmlns:a16="http://schemas.microsoft.com/office/drawing/2014/main" id="{0A4AB00E-D475-3C39-B040-C2842F223D9C}"/>
                    </a:ext>
                  </a:extLst>
                </p14:cNvPr>
                <p14:cNvContentPartPr/>
                <p14:nvPr/>
              </p14:nvContentPartPr>
              <p14:xfrm>
                <a:off x="2546126" y="1510766"/>
                <a:ext cx="92880" cy="62280"/>
              </p14:xfrm>
            </p:contentPart>
          </mc:Choice>
          <mc:Fallback>
            <p:pic>
              <p:nvPicPr>
                <p:cNvPr id="40" name="Ink 39">
                  <a:extLst>
                    <a:ext uri="{FF2B5EF4-FFF2-40B4-BE49-F238E27FC236}">
                      <a16:creationId xmlns:a16="http://schemas.microsoft.com/office/drawing/2014/main" id="{0A4AB00E-D475-3C39-B040-C2842F223D9C}"/>
                    </a:ext>
                  </a:extLst>
                </p:cNvPr>
                <p:cNvPicPr/>
                <p:nvPr/>
              </p:nvPicPr>
              <p:blipFill>
                <a:blip r:embed="rId51"/>
                <a:stretch>
                  <a:fillRect/>
                </a:stretch>
              </p:blipFill>
              <p:spPr>
                <a:xfrm>
                  <a:off x="2537126" y="1501766"/>
                  <a:ext cx="11052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1" name="Ink 40">
                  <a:extLst>
                    <a:ext uri="{FF2B5EF4-FFF2-40B4-BE49-F238E27FC236}">
                      <a16:creationId xmlns:a16="http://schemas.microsoft.com/office/drawing/2014/main" id="{E43C42E6-87F3-4652-37CF-51926A67BF5E}"/>
                    </a:ext>
                  </a:extLst>
                </p14:cNvPr>
                <p14:cNvContentPartPr/>
                <p14:nvPr/>
              </p14:nvContentPartPr>
              <p14:xfrm>
                <a:off x="2667806" y="1480526"/>
                <a:ext cx="19800" cy="15120"/>
              </p14:xfrm>
            </p:contentPart>
          </mc:Choice>
          <mc:Fallback>
            <p:pic>
              <p:nvPicPr>
                <p:cNvPr id="41" name="Ink 40">
                  <a:extLst>
                    <a:ext uri="{FF2B5EF4-FFF2-40B4-BE49-F238E27FC236}">
                      <a16:creationId xmlns:a16="http://schemas.microsoft.com/office/drawing/2014/main" id="{E43C42E6-87F3-4652-37CF-51926A67BF5E}"/>
                    </a:ext>
                  </a:extLst>
                </p:cNvPr>
                <p:cNvPicPr/>
                <p:nvPr/>
              </p:nvPicPr>
              <p:blipFill>
                <a:blip r:embed="rId53"/>
                <a:stretch>
                  <a:fillRect/>
                </a:stretch>
              </p:blipFill>
              <p:spPr>
                <a:xfrm>
                  <a:off x="2658806" y="1471526"/>
                  <a:ext cx="37440" cy="32760"/>
                </a:xfrm>
                <a:prstGeom prst="rect">
                  <a:avLst/>
                </a:prstGeom>
              </p:spPr>
            </p:pic>
          </mc:Fallback>
        </mc:AlternateContent>
      </p:grpSp>
      <p:grpSp>
        <p:nvGrpSpPr>
          <p:cNvPr id="54" name="Group 53">
            <a:extLst>
              <a:ext uri="{FF2B5EF4-FFF2-40B4-BE49-F238E27FC236}">
                <a16:creationId xmlns:a16="http://schemas.microsoft.com/office/drawing/2014/main" id="{CAB261E3-AB9A-61F6-1C4F-72C321ABE7CA}"/>
              </a:ext>
            </a:extLst>
          </p:cNvPr>
          <p:cNvGrpSpPr/>
          <p:nvPr/>
        </p:nvGrpSpPr>
        <p:grpSpPr>
          <a:xfrm>
            <a:off x="3114206" y="3470606"/>
            <a:ext cx="891000" cy="531720"/>
            <a:chOff x="3114206" y="3470606"/>
            <a:chExt cx="891000" cy="531720"/>
          </a:xfrm>
        </p:grpSpPr>
        <mc:AlternateContent xmlns:mc="http://schemas.openxmlformats.org/markup-compatibility/2006">
          <mc:Choice xmlns:p14="http://schemas.microsoft.com/office/powerpoint/2010/main" Requires="p14">
            <p:contentPart p14:bwMode="auto" r:id="rId54">
              <p14:nvContentPartPr>
                <p14:cNvPr id="43" name="Ink 42">
                  <a:extLst>
                    <a:ext uri="{FF2B5EF4-FFF2-40B4-BE49-F238E27FC236}">
                      <a16:creationId xmlns:a16="http://schemas.microsoft.com/office/drawing/2014/main" id="{B635F010-1244-B3FF-B20B-51F229DDBA54}"/>
                    </a:ext>
                  </a:extLst>
                </p14:cNvPr>
                <p14:cNvContentPartPr/>
                <p14:nvPr/>
              </p14:nvContentPartPr>
              <p14:xfrm>
                <a:off x="3188366" y="3470606"/>
                <a:ext cx="65160" cy="228240"/>
              </p14:xfrm>
            </p:contentPart>
          </mc:Choice>
          <mc:Fallback>
            <p:pic>
              <p:nvPicPr>
                <p:cNvPr id="43" name="Ink 42">
                  <a:extLst>
                    <a:ext uri="{FF2B5EF4-FFF2-40B4-BE49-F238E27FC236}">
                      <a16:creationId xmlns:a16="http://schemas.microsoft.com/office/drawing/2014/main" id="{B635F010-1244-B3FF-B20B-51F229DDBA54}"/>
                    </a:ext>
                  </a:extLst>
                </p:cNvPr>
                <p:cNvPicPr/>
                <p:nvPr/>
              </p:nvPicPr>
              <p:blipFill>
                <a:blip r:embed="rId55"/>
                <a:stretch>
                  <a:fillRect/>
                </a:stretch>
              </p:blipFill>
              <p:spPr>
                <a:xfrm>
                  <a:off x="3179366" y="3461966"/>
                  <a:ext cx="82800" cy="2458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4" name="Ink 43">
                  <a:extLst>
                    <a:ext uri="{FF2B5EF4-FFF2-40B4-BE49-F238E27FC236}">
                      <a16:creationId xmlns:a16="http://schemas.microsoft.com/office/drawing/2014/main" id="{21E19E81-DAC5-10FE-499C-181EDF655511}"/>
                    </a:ext>
                  </a:extLst>
                </p14:cNvPr>
                <p14:cNvContentPartPr/>
                <p14:nvPr/>
              </p14:nvContentPartPr>
              <p14:xfrm>
                <a:off x="3197726" y="3471326"/>
                <a:ext cx="85680" cy="59400"/>
              </p14:xfrm>
            </p:contentPart>
          </mc:Choice>
          <mc:Fallback>
            <p:pic>
              <p:nvPicPr>
                <p:cNvPr id="44" name="Ink 43">
                  <a:extLst>
                    <a:ext uri="{FF2B5EF4-FFF2-40B4-BE49-F238E27FC236}">
                      <a16:creationId xmlns:a16="http://schemas.microsoft.com/office/drawing/2014/main" id="{21E19E81-DAC5-10FE-499C-181EDF655511}"/>
                    </a:ext>
                  </a:extLst>
                </p:cNvPr>
                <p:cNvPicPr/>
                <p:nvPr/>
              </p:nvPicPr>
              <p:blipFill>
                <a:blip r:embed="rId57"/>
                <a:stretch>
                  <a:fillRect/>
                </a:stretch>
              </p:blipFill>
              <p:spPr>
                <a:xfrm>
                  <a:off x="3188726" y="3462326"/>
                  <a:ext cx="103320" cy="7704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5" name="Ink 44">
                  <a:extLst>
                    <a:ext uri="{FF2B5EF4-FFF2-40B4-BE49-F238E27FC236}">
                      <a16:creationId xmlns:a16="http://schemas.microsoft.com/office/drawing/2014/main" id="{2A71505B-1521-6F12-D89F-EF391C1989A2}"/>
                    </a:ext>
                  </a:extLst>
                </p14:cNvPr>
                <p14:cNvContentPartPr/>
                <p14:nvPr/>
              </p14:nvContentPartPr>
              <p14:xfrm>
                <a:off x="3180446" y="3886046"/>
                <a:ext cx="61920" cy="116280"/>
              </p14:xfrm>
            </p:contentPart>
          </mc:Choice>
          <mc:Fallback>
            <p:pic>
              <p:nvPicPr>
                <p:cNvPr id="45" name="Ink 44">
                  <a:extLst>
                    <a:ext uri="{FF2B5EF4-FFF2-40B4-BE49-F238E27FC236}">
                      <a16:creationId xmlns:a16="http://schemas.microsoft.com/office/drawing/2014/main" id="{2A71505B-1521-6F12-D89F-EF391C1989A2}"/>
                    </a:ext>
                  </a:extLst>
                </p:cNvPr>
                <p:cNvPicPr/>
                <p:nvPr/>
              </p:nvPicPr>
              <p:blipFill>
                <a:blip r:embed="rId59"/>
                <a:stretch>
                  <a:fillRect/>
                </a:stretch>
              </p:blipFill>
              <p:spPr>
                <a:xfrm>
                  <a:off x="3171806" y="3877046"/>
                  <a:ext cx="7956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6" name="Ink 45">
                  <a:extLst>
                    <a:ext uri="{FF2B5EF4-FFF2-40B4-BE49-F238E27FC236}">
                      <a16:creationId xmlns:a16="http://schemas.microsoft.com/office/drawing/2014/main" id="{B1E51D28-2CFF-7730-430D-E1C7A74D18A7}"/>
                    </a:ext>
                  </a:extLst>
                </p14:cNvPr>
                <p14:cNvContentPartPr/>
                <p14:nvPr/>
              </p14:nvContentPartPr>
              <p14:xfrm>
                <a:off x="3114206" y="3818006"/>
                <a:ext cx="131400" cy="142920"/>
              </p14:xfrm>
            </p:contentPart>
          </mc:Choice>
          <mc:Fallback>
            <p:pic>
              <p:nvPicPr>
                <p:cNvPr id="46" name="Ink 45">
                  <a:extLst>
                    <a:ext uri="{FF2B5EF4-FFF2-40B4-BE49-F238E27FC236}">
                      <a16:creationId xmlns:a16="http://schemas.microsoft.com/office/drawing/2014/main" id="{B1E51D28-2CFF-7730-430D-E1C7A74D18A7}"/>
                    </a:ext>
                  </a:extLst>
                </p:cNvPr>
                <p:cNvPicPr/>
                <p:nvPr/>
              </p:nvPicPr>
              <p:blipFill>
                <a:blip r:embed="rId61"/>
                <a:stretch>
                  <a:fillRect/>
                </a:stretch>
              </p:blipFill>
              <p:spPr>
                <a:xfrm>
                  <a:off x="3105206" y="3809366"/>
                  <a:ext cx="14904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7" name="Ink 46">
                  <a:extLst>
                    <a:ext uri="{FF2B5EF4-FFF2-40B4-BE49-F238E27FC236}">
                      <a16:creationId xmlns:a16="http://schemas.microsoft.com/office/drawing/2014/main" id="{F13F4AF0-6570-82A8-DD00-1AF52C743E8C}"/>
                    </a:ext>
                  </a:extLst>
                </p14:cNvPr>
                <p14:cNvContentPartPr/>
                <p14:nvPr/>
              </p14:nvContentPartPr>
              <p14:xfrm>
                <a:off x="3295286" y="3873806"/>
                <a:ext cx="102600" cy="66240"/>
              </p14:xfrm>
            </p:contentPart>
          </mc:Choice>
          <mc:Fallback>
            <p:pic>
              <p:nvPicPr>
                <p:cNvPr id="47" name="Ink 46">
                  <a:extLst>
                    <a:ext uri="{FF2B5EF4-FFF2-40B4-BE49-F238E27FC236}">
                      <a16:creationId xmlns:a16="http://schemas.microsoft.com/office/drawing/2014/main" id="{F13F4AF0-6570-82A8-DD00-1AF52C743E8C}"/>
                    </a:ext>
                  </a:extLst>
                </p:cNvPr>
                <p:cNvPicPr/>
                <p:nvPr/>
              </p:nvPicPr>
              <p:blipFill>
                <a:blip r:embed="rId63"/>
                <a:stretch>
                  <a:fillRect/>
                </a:stretch>
              </p:blipFill>
              <p:spPr>
                <a:xfrm>
                  <a:off x="3286286" y="3864806"/>
                  <a:ext cx="120240" cy="838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8" name="Ink 47">
                  <a:extLst>
                    <a:ext uri="{FF2B5EF4-FFF2-40B4-BE49-F238E27FC236}">
                      <a16:creationId xmlns:a16="http://schemas.microsoft.com/office/drawing/2014/main" id="{9DF64709-5851-5450-31D8-7A8EC374CD92}"/>
                    </a:ext>
                  </a:extLst>
                </p14:cNvPr>
                <p14:cNvContentPartPr/>
                <p14:nvPr/>
              </p14:nvContentPartPr>
              <p14:xfrm>
                <a:off x="3396086" y="3758246"/>
                <a:ext cx="215640" cy="128160"/>
              </p14:xfrm>
            </p:contentPart>
          </mc:Choice>
          <mc:Fallback>
            <p:pic>
              <p:nvPicPr>
                <p:cNvPr id="48" name="Ink 47">
                  <a:extLst>
                    <a:ext uri="{FF2B5EF4-FFF2-40B4-BE49-F238E27FC236}">
                      <a16:creationId xmlns:a16="http://schemas.microsoft.com/office/drawing/2014/main" id="{9DF64709-5851-5450-31D8-7A8EC374CD92}"/>
                    </a:ext>
                  </a:extLst>
                </p:cNvPr>
                <p:cNvPicPr/>
                <p:nvPr/>
              </p:nvPicPr>
              <p:blipFill>
                <a:blip r:embed="rId65"/>
                <a:stretch>
                  <a:fillRect/>
                </a:stretch>
              </p:blipFill>
              <p:spPr>
                <a:xfrm>
                  <a:off x="3387446" y="3749606"/>
                  <a:ext cx="233280" cy="14580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9" name="Ink 48">
                  <a:extLst>
                    <a:ext uri="{FF2B5EF4-FFF2-40B4-BE49-F238E27FC236}">
                      <a16:creationId xmlns:a16="http://schemas.microsoft.com/office/drawing/2014/main" id="{62E86086-A4A5-7C6B-CD64-D3017A0FBE98}"/>
                    </a:ext>
                  </a:extLst>
                </p14:cNvPr>
                <p14:cNvContentPartPr/>
                <p14:nvPr/>
              </p14:nvContentPartPr>
              <p14:xfrm>
                <a:off x="3546566" y="3648806"/>
                <a:ext cx="117720" cy="118800"/>
              </p14:xfrm>
            </p:contentPart>
          </mc:Choice>
          <mc:Fallback>
            <p:pic>
              <p:nvPicPr>
                <p:cNvPr id="49" name="Ink 48">
                  <a:extLst>
                    <a:ext uri="{FF2B5EF4-FFF2-40B4-BE49-F238E27FC236}">
                      <a16:creationId xmlns:a16="http://schemas.microsoft.com/office/drawing/2014/main" id="{62E86086-A4A5-7C6B-CD64-D3017A0FBE98}"/>
                    </a:ext>
                  </a:extLst>
                </p:cNvPr>
                <p:cNvPicPr/>
                <p:nvPr/>
              </p:nvPicPr>
              <p:blipFill>
                <a:blip r:embed="rId67"/>
                <a:stretch>
                  <a:fillRect/>
                </a:stretch>
              </p:blipFill>
              <p:spPr>
                <a:xfrm>
                  <a:off x="3537926" y="3640166"/>
                  <a:ext cx="13536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0" name="Ink 49">
                  <a:extLst>
                    <a:ext uri="{FF2B5EF4-FFF2-40B4-BE49-F238E27FC236}">
                      <a16:creationId xmlns:a16="http://schemas.microsoft.com/office/drawing/2014/main" id="{F80A1EF3-C834-2833-EF00-E23CED0D24AF}"/>
                    </a:ext>
                  </a:extLst>
                </p14:cNvPr>
                <p14:cNvContentPartPr/>
                <p14:nvPr/>
              </p14:nvContentPartPr>
              <p14:xfrm>
                <a:off x="3688406" y="3551606"/>
                <a:ext cx="106200" cy="182880"/>
              </p14:xfrm>
            </p:contentPart>
          </mc:Choice>
          <mc:Fallback>
            <p:pic>
              <p:nvPicPr>
                <p:cNvPr id="50" name="Ink 49">
                  <a:extLst>
                    <a:ext uri="{FF2B5EF4-FFF2-40B4-BE49-F238E27FC236}">
                      <a16:creationId xmlns:a16="http://schemas.microsoft.com/office/drawing/2014/main" id="{F80A1EF3-C834-2833-EF00-E23CED0D24AF}"/>
                    </a:ext>
                  </a:extLst>
                </p:cNvPr>
                <p:cNvPicPr/>
                <p:nvPr/>
              </p:nvPicPr>
              <p:blipFill>
                <a:blip r:embed="rId69"/>
                <a:stretch>
                  <a:fillRect/>
                </a:stretch>
              </p:blipFill>
              <p:spPr>
                <a:xfrm>
                  <a:off x="3679406" y="3542606"/>
                  <a:ext cx="123840" cy="2005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1" name="Ink 50">
                  <a:extLst>
                    <a:ext uri="{FF2B5EF4-FFF2-40B4-BE49-F238E27FC236}">
                      <a16:creationId xmlns:a16="http://schemas.microsoft.com/office/drawing/2014/main" id="{D6C3EFB0-C963-9A8F-AA39-8F0C4B410090}"/>
                    </a:ext>
                  </a:extLst>
                </p14:cNvPr>
                <p14:cNvContentPartPr/>
                <p14:nvPr/>
              </p14:nvContentPartPr>
              <p14:xfrm>
                <a:off x="3728006" y="3574646"/>
                <a:ext cx="53280" cy="60840"/>
              </p14:xfrm>
            </p:contentPart>
          </mc:Choice>
          <mc:Fallback>
            <p:pic>
              <p:nvPicPr>
                <p:cNvPr id="51" name="Ink 50">
                  <a:extLst>
                    <a:ext uri="{FF2B5EF4-FFF2-40B4-BE49-F238E27FC236}">
                      <a16:creationId xmlns:a16="http://schemas.microsoft.com/office/drawing/2014/main" id="{D6C3EFB0-C963-9A8F-AA39-8F0C4B410090}"/>
                    </a:ext>
                  </a:extLst>
                </p:cNvPr>
                <p:cNvPicPr/>
                <p:nvPr/>
              </p:nvPicPr>
              <p:blipFill>
                <a:blip r:embed="rId71"/>
                <a:stretch>
                  <a:fillRect/>
                </a:stretch>
              </p:blipFill>
              <p:spPr>
                <a:xfrm>
                  <a:off x="3719006" y="3566006"/>
                  <a:ext cx="70920" cy="7848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2" name="Ink 51">
                  <a:extLst>
                    <a:ext uri="{FF2B5EF4-FFF2-40B4-BE49-F238E27FC236}">
                      <a16:creationId xmlns:a16="http://schemas.microsoft.com/office/drawing/2014/main" id="{5D29785B-6E07-5FEA-FC3A-4AB9CFC86792}"/>
                    </a:ext>
                  </a:extLst>
                </p14:cNvPr>
                <p14:cNvContentPartPr/>
                <p14:nvPr/>
              </p14:nvContentPartPr>
              <p14:xfrm>
                <a:off x="3812246" y="3555926"/>
                <a:ext cx="98640" cy="60840"/>
              </p14:xfrm>
            </p:contentPart>
          </mc:Choice>
          <mc:Fallback>
            <p:pic>
              <p:nvPicPr>
                <p:cNvPr id="52" name="Ink 51">
                  <a:extLst>
                    <a:ext uri="{FF2B5EF4-FFF2-40B4-BE49-F238E27FC236}">
                      <a16:creationId xmlns:a16="http://schemas.microsoft.com/office/drawing/2014/main" id="{5D29785B-6E07-5FEA-FC3A-4AB9CFC86792}"/>
                    </a:ext>
                  </a:extLst>
                </p:cNvPr>
                <p:cNvPicPr/>
                <p:nvPr/>
              </p:nvPicPr>
              <p:blipFill>
                <a:blip r:embed="rId73"/>
                <a:stretch>
                  <a:fillRect/>
                </a:stretch>
              </p:blipFill>
              <p:spPr>
                <a:xfrm>
                  <a:off x="3803246" y="3547286"/>
                  <a:ext cx="116280" cy="7848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3" name="Ink 52">
                  <a:extLst>
                    <a:ext uri="{FF2B5EF4-FFF2-40B4-BE49-F238E27FC236}">
                      <a16:creationId xmlns:a16="http://schemas.microsoft.com/office/drawing/2014/main" id="{FDC7D853-1442-EBE9-C4F8-C164B11B94DF}"/>
                    </a:ext>
                  </a:extLst>
                </p14:cNvPr>
                <p14:cNvContentPartPr/>
                <p14:nvPr/>
              </p14:nvContentPartPr>
              <p14:xfrm>
                <a:off x="3996566" y="3580046"/>
                <a:ext cx="8640" cy="9000"/>
              </p14:xfrm>
            </p:contentPart>
          </mc:Choice>
          <mc:Fallback>
            <p:pic>
              <p:nvPicPr>
                <p:cNvPr id="53" name="Ink 52">
                  <a:extLst>
                    <a:ext uri="{FF2B5EF4-FFF2-40B4-BE49-F238E27FC236}">
                      <a16:creationId xmlns:a16="http://schemas.microsoft.com/office/drawing/2014/main" id="{FDC7D853-1442-EBE9-C4F8-C164B11B94DF}"/>
                    </a:ext>
                  </a:extLst>
                </p:cNvPr>
                <p:cNvPicPr/>
                <p:nvPr/>
              </p:nvPicPr>
              <p:blipFill>
                <a:blip r:embed="rId75"/>
                <a:stretch>
                  <a:fillRect/>
                </a:stretch>
              </p:blipFill>
              <p:spPr>
                <a:xfrm>
                  <a:off x="3987926" y="3571406"/>
                  <a:ext cx="26280" cy="26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6">
            <p14:nvContentPartPr>
              <p14:cNvPr id="55" name="Ink 54">
                <a:extLst>
                  <a:ext uri="{FF2B5EF4-FFF2-40B4-BE49-F238E27FC236}">
                    <a16:creationId xmlns:a16="http://schemas.microsoft.com/office/drawing/2014/main" id="{D5483C8A-D13A-0935-0BD1-940B2A67A130}"/>
                  </a:ext>
                </a:extLst>
              </p14:cNvPr>
              <p14:cNvContentPartPr/>
              <p14:nvPr/>
            </p14:nvContentPartPr>
            <p14:xfrm>
              <a:off x="5872526" y="1736846"/>
              <a:ext cx="347760" cy="434520"/>
            </p14:xfrm>
          </p:contentPart>
        </mc:Choice>
        <mc:Fallback>
          <p:pic>
            <p:nvPicPr>
              <p:cNvPr id="55" name="Ink 54">
                <a:extLst>
                  <a:ext uri="{FF2B5EF4-FFF2-40B4-BE49-F238E27FC236}">
                    <a16:creationId xmlns:a16="http://schemas.microsoft.com/office/drawing/2014/main" id="{D5483C8A-D13A-0935-0BD1-940B2A67A130}"/>
                  </a:ext>
                </a:extLst>
              </p:cNvPr>
              <p:cNvPicPr/>
              <p:nvPr/>
            </p:nvPicPr>
            <p:blipFill>
              <a:blip r:embed="rId77"/>
              <a:stretch>
                <a:fillRect/>
              </a:stretch>
            </p:blipFill>
            <p:spPr>
              <a:xfrm>
                <a:off x="5863886" y="1727846"/>
                <a:ext cx="365400" cy="452160"/>
              </a:xfrm>
              <a:prstGeom prst="rect">
                <a:avLst/>
              </a:prstGeom>
            </p:spPr>
          </p:pic>
        </mc:Fallback>
      </mc:AlternateContent>
      <p:grpSp>
        <p:nvGrpSpPr>
          <p:cNvPr id="63" name="Group 62">
            <a:extLst>
              <a:ext uri="{FF2B5EF4-FFF2-40B4-BE49-F238E27FC236}">
                <a16:creationId xmlns:a16="http://schemas.microsoft.com/office/drawing/2014/main" id="{8B093691-6CE0-31DB-4A0F-1B5A6F3F93D0}"/>
              </a:ext>
            </a:extLst>
          </p:cNvPr>
          <p:cNvGrpSpPr/>
          <p:nvPr/>
        </p:nvGrpSpPr>
        <p:grpSpPr>
          <a:xfrm>
            <a:off x="837566" y="3248126"/>
            <a:ext cx="873000" cy="320400"/>
            <a:chOff x="837566" y="3248126"/>
            <a:chExt cx="873000" cy="320400"/>
          </a:xfrm>
        </p:grpSpPr>
        <mc:AlternateContent xmlns:mc="http://schemas.openxmlformats.org/markup-compatibility/2006">
          <mc:Choice xmlns:p14="http://schemas.microsoft.com/office/powerpoint/2010/main" Requires="p14">
            <p:contentPart p14:bwMode="auto" r:id="rId78">
              <p14:nvContentPartPr>
                <p14:cNvPr id="56" name="Ink 55">
                  <a:extLst>
                    <a:ext uri="{FF2B5EF4-FFF2-40B4-BE49-F238E27FC236}">
                      <a16:creationId xmlns:a16="http://schemas.microsoft.com/office/drawing/2014/main" id="{129A221A-7B74-A010-76A3-E96BFBC3A4D0}"/>
                    </a:ext>
                  </a:extLst>
                </p14:cNvPr>
                <p14:cNvContentPartPr/>
                <p14:nvPr/>
              </p14:nvContentPartPr>
              <p14:xfrm>
                <a:off x="837566" y="3366206"/>
                <a:ext cx="128160" cy="202320"/>
              </p14:xfrm>
            </p:contentPart>
          </mc:Choice>
          <mc:Fallback>
            <p:pic>
              <p:nvPicPr>
                <p:cNvPr id="56" name="Ink 55">
                  <a:extLst>
                    <a:ext uri="{FF2B5EF4-FFF2-40B4-BE49-F238E27FC236}">
                      <a16:creationId xmlns:a16="http://schemas.microsoft.com/office/drawing/2014/main" id="{129A221A-7B74-A010-76A3-E96BFBC3A4D0}"/>
                    </a:ext>
                  </a:extLst>
                </p:cNvPr>
                <p:cNvPicPr/>
                <p:nvPr/>
              </p:nvPicPr>
              <p:blipFill>
                <a:blip r:embed="rId79"/>
                <a:stretch>
                  <a:fillRect/>
                </a:stretch>
              </p:blipFill>
              <p:spPr>
                <a:xfrm>
                  <a:off x="828566" y="3357206"/>
                  <a:ext cx="145800" cy="21996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7" name="Ink 56">
                  <a:extLst>
                    <a:ext uri="{FF2B5EF4-FFF2-40B4-BE49-F238E27FC236}">
                      <a16:creationId xmlns:a16="http://schemas.microsoft.com/office/drawing/2014/main" id="{B030F231-941D-3CD0-7A08-1C32C15940AE}"/>
                    </a:ext>
                  </a:extLst>
                </p14:cNvPr>
                <p14:cNvContentPartPr/>
                <p14:nvPr/>
              </p14:nvContentPartPr>
              <p14:xfrm>
                <a:off x="934766" y="3324806"/>
                <a:ext cx="29520" cy="56160"/>
              </p14:xfrm>
            </p:contentPart>
          </mc:Choice>
          <mc:Fallback>
            <p:pic>
              <p:nvPicPr>
                <p:cNvPr id="57" name="Ink 56">
                  <a:extLst>
                    <a:ext uri="{FF2B5EF4-FFF2-40B4-BE49-F238E27FC236}">
                      <a16:creationId xmlns:a16="http://schemas.microsoft.com/office/drawing/2014/main" id="{B030F231-941D-3CD0-7A08-1C32C15940AE}"/>
                    </a:ext>
                  </a:extLst>
                </p:cNvPr>
                <p:cNvPicPr/>
                <p:nvPr/>
              </p:nvPicPr>
              <p:blipFill>
                <a:blip r:embed="rId81"/>
                <a:stretch>
                  <a:fillRect/>
                </a:stretch>
              </p:blipFill>
              <p:spPr>
                <a:xfrm>
                  <a:off x="925766" y="3316166"/>
                  <a:ext cx="4716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8" name="Ink 57">
                  <a:extLst>
                    <a:ext uri="{FF2B5EF4-FFF2-40B4-BE49-F238E27FC236}">
                      <a16:creationId xmlns:a16="http://schemas.microsoft.com/office/drawing/2014/main" id="{4C387FFC-A3E2-3AD9-145C-323401EACE16}"/>
                    </a:ext>
                  </a:extLst>
                </p14:cNvPr>
                <p14:cNvContentPartPr/>
                <p14:nvPr/>
              </p14:nvContentPartPr>
              <p14:xfrm>
                <a:off x="1102526" y="3403286"/>
                <a:ext cx="96120" cy="47520"/>
              </p14:xfrm>
            </p:contentPart>
          </mc:Choice>
          <mc:Fallback>
            <p:pic>
              <p:nvPicPr>
                <p:cNvPr id="58" name="Ink 57">
                  <a:extLst>
                    <a:ext uri="{FF2B5EF4-FFF2-40B4-BE49-F238E27FC236}">
                      <a16:creationId xmlns:a16="http://schemas.microsoft.com/office/drawing/2014/main" id="{4C387FFC-A3E2-3AD9-145C-323401EACE16}"/>
                    </a:ext>
                  </a:extLst>
                </p:cNvPr>
                <p:cNvPicPr/>
                <p:nvPr/>
              </p:nvPicPr>
              <p:blipFill>
                <a:blip r:embed="rId83"/>
                <a:stretch>
                  <a:fillRect/>
                </a:stretch>
              </p:blipFill>
              <p:spPr>
                <a:xfrm>
                  <a:off x="1093526" y="3394646"/>
                  <a:ext cx="113760" cy="651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9" name="Ink 58">
                  <a:extLst>
                    <a:ext uri="{FF2B5EF4-FFF2-40B4-BE49-F238E27FC236}">
                      <a16:creationId xmlns:a16="http://schemas.microsoft.com/office/drawing/2014/main" id="{78AB617B-E769-6572-D3DD-E6DBA4235153}"/>
                    </a:ext>
                  </a:extLst>
                </p14:cNvPr>
                <p14:cNvContentPartPr/>
                <p14:nvPr/>
              </p14:nvContentPartPr>
              <p14:xfrm>
                <a:off x="1254806" y="3331646"/>
                <a:ext cx="113400" cy="123480"/>
              </p14:xfrm>
            </p:contentPart>
          </mc:Choice>
          <mc:Fallback>
            <p:pic>
              <p:nvPicPr>
                <p:cNvPr id="59" name="Ink 58">
                  <a:extLst>
                    <a:ext uri="{FF2B5EF4-FFF2-40B4-BE49-F238E27FC236}">
                      <a16:creationId xmlns:a16="http://schemas.microsoft.com/office/drawing/2014/main" id="{78AB617B-E769-6572-D3DD-E6DBA4235153}"/>
                    </a:ext>
                  </a:extLst>
                </p:cNvPr>
                <p:cNvPicPr/>
                <p:nvPr/>
              </p:nvPicPr>
              <p:blipFill>
                <a:blip r:embed="rId85"/>
                <a:stretch>
                  <a:fillRect/>
                </a:stretch>
              </p:blipFill>
              <p:spPr>
                <a:xfrm>
                  <a:off x="1246166" y="3322646"/>
                  <a:ext cx="13104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0" name="Ink 59">
                  <a:extLst>
                    <a:ext uri="{FF2B5EF4-FFF2-40B4-BE49-F238E27FC236}">
                      <a16:creationId xmlns:a16="http://schemas.microsoft.com/office/drawing/2014/main" id="{5E7F75F9-2830-08C7-80EF-BB25D8D1648A}"/>
                    </a:ext>
                  </a:extLst>
                </p14:cNvPr>
                <p14:cNvContentPartPr/>
                <p14:nvPr/>
              </p14:nvContentPartPr>
              <p14:xfrm>
                <a:off x="1404206" y="3284486"/>
                <a:ext cx="58680" cy="140040"/>
              </p14:xfrm>
            </p:contentPart>
          </mc:Choice>
          <mc:Fallback>
            <p:pic>
              <p:nvPicPr>
                <p:cNvPr id="60" name="Ink 59">
                  <a:extLst>
                    <a:ext uri="{FF2B5EF4-FFF2-40B4-BE49-F238E27FC236}">
                      <a16:creationId xmlns:a16="http://schemas.microsoft.com/office/drawing/2014/main" id="{5E7F75F9-2830-08C7-80EF-BB25D8D1648A}"/>
                    </a:ext>
                  </a:extLst>
                </p:cNvPr>
                <p:cNvPicPr/>
                <p:nvPr/>
              </p:nvPicPr>
              <p:blipFill>
                <a:blip r:embed="rId87"/>
                <a:stretch>
                  <a:fillRect/>
                </a:stretch>
              </p:blipFill>
              <p:spPr>
                <a:xfrm>
                  <a:off x="1395206" y="3275486"/>
                  <a:ext cx="7632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1" name="Ink 60">
                  <a:extLst>
                    <a:ext uri="{FF2B5EF4-FFF2-40B4-BE49-F238E27FC236}">
                      <a16:creationId xmlns:a16="http://schemas.microsoft.com/office/drawing/2014/main" id="{B55D3799-AAA4-821E-574B-C981BC39F999}"/>
                    </a:ext>
                  </a:extLst>
                </p14:cNvPr>
                <p14:cNvContentPartPr/>
                <p14:nvPr/>
              </p14:nvContentPartPr>
              <p14:xfrm>
                <a:off x="1460006" y="3248126"/>
                <a:ext cx="128520" cy="167400"/>
              </p14:xfrm>
            </p:contentPart>
          </mc:Choice>
          <mc:Fallback>
            <p:pic>
              <p:nvPicPr>
                <p:cNvPr id="61" name="Ink 60">
                  <a:extLst>
                    <a:ext uri="{FF2B5EF4-FFF2-40B4-BE49-F238E27FC236}">
                      <a16:creationId xmlns:a16="http://schemas.microsoft.com/office/drawing/2014/main" id="{B55D3799-AAA4-821E-574B-C981BC39F999}"/>
                    </a:ext>
                  </a:extLst>
                </p:cNvPr>
                <p:cNvPicPr/>
                <p:nvPr/>
              </p:nvPicPr>
              <p:blipFill>
                <a:blip r:embed="rId89"/>
                <a:stretch>
                  <a:fillRect/>
                </a:stretch>
              </p:blipFill>
              <p:spPr>
                <a:xfrm>
                  <a:off x="1451006" y="3239486"/>
                  <a:ext cx="14616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2" name="Ink 61">
                  <a:extLst>
                    <a:ext uri="{FF2B5EF4-FFF2-40B4-BE49-F238E27FC236}">
                      <a16:creationId xmlns:a16="http://schemas.microsoft.com/office/drawing/2014/main" id="{3267E625-513D-848A-45CC-5A6C491138BB}"/>
                    </a:ext>
                  </a:extLst>
                </p14:cNvPr>
                <p14:cNvContentPartPr/>
                <p14:nvPr/>
              </p14:nvContentPartPr>
              <p14:xfrm>
                <a:off x="1705886" y="3394286"/>
                <a:ext cx="4680" cy="2520"/>
              </p14:xfrm>
            </p:contentPart>
          </mc:Choice>
          <mc:Fallback>
            <p:pic>
              <p:nvPicPr>
                <p:cNvPr id="62" name="Ink 61">
                  <a:extLst>
                    <a:ext uri="{FF2B5EF4-FFF2-40B4-BE49-F238E27FC236}">
                      <a16:creationId xmlns:a16="http://schemas.microsoft.com/office/drawing/2014/main" id="{3267E625-513D-848A-45CC-5A6C491138BB}"/>
                    </a:ext>
                  </a:extLst>
                </p:cNvPr>
                <p:cNvPicPr/>
                <p:nvPr/>
              </p:nvPicPr>
              <p:blipFill>
                <a:blip r:embed="rId91"/>
                <a:stretch>
                  <a:fillRect/>
                </a:stretch>
              </p:blipFill>
              <p:spPr>
                <a:xfrm>
                  <a:off x="1697246" y="3385286"/>
                  <a:ext cx="22320" cy="20160"/>
                </a:xfrm>
                <a:prstGeom prst="rect">
                  <a:avLst/>
                </a:prstGeom>
              </p:spPr>
            </p:pic>
          </mc:Fallback>
        </mc:AlternateContent>
      </p:grpSp>
      <p:grpSp>
        <p:nvGrpSpPr>
          <p:cNvPr id="71" name="Group 70">
            <a:extLst>
              <a:ext uri="{FF2B5EF4-FFF2-40B4-BE49-F238E27FC236}">
                <a16:creationId xmlns:a16="http://schemas.microsoft.com/office/drawing/2014/main" id="{A0AA4088-2063-F2EF-4A47-312092F9EE6E}"/>
              </a:ext>
            </a:extLst>
          </p:cNvPr>
          <p:cNvGrpSpPr/>
          <p:nvPr/>
        </p:nvGrpSpPr>
        <p:grpSpPr>
          <a:xfrm>
            <a:off x="7149806" y="1110446"/>
            <a:ext cx="554040" cy="380880"/>
            <a:chOff x="7149806" y="1110446"/>
            <a:chExt cx="554040" cy="380880"/>
          </a:xfrm>
        </p:grpSpPr>
        <mc:AlternateContent xmlns:mc="http://schemas.openxmlformats.org/markup-compatibility/2006">
          <mc:Choice xmlns:p14="http://schemas.microsoft.com/office/powerpoint/2010/main" Requires="p14">
            <p:contentPart p14:bwMode="auto" r:id="rId92">
              <p14:nvContentPartPr>
                <p14:cNvPr id="64" name="Ink 63">
                  <a:extLst>
                    <a:ext uri="{FF2B5EF4-FFF2-40B4-BE49-F238E27FC236}">
                      <a16:creationId xmlns:a16="http://schemas.microsoft.com/office/drawing/2014/main" id="{DA5ABB2D-B813-9CB1-8728-22213E217743}"/>
                    </a:ext>
                  </a:extLst>
                </p14:cNvPr>
                <p14:cNvContentPartPr/>
                <p14:nvPr/>
              </p14:nvContentPartPr>
              <p14:xfrm>
                <a:off x="7149806" y="1377206"/>
                <a:ext cx="93600" cy="114120"/>
              </p14:xfrm>
            </p:contentPart>
          </mc:Choice>
          <mc:Fallback>
            <p:pic>
              <p:nvPicPr>
                <p:cNvPr id="64" name="Ink 63">
                  <a:extLst>
                    <a:ext uri="{FF2B5EF4-FFF2-40B4-BE49-F238E27FC236}">
                      <a16:creationId xmlns:a16="http://schemas.microsoft.com/office/drawing/2014/main" id="{DA5ABB2D-B813-9CB1-8728-22213E217743}"/>
                    </a:ext>
                  </a:extLst>
                </p:cNvPr>
                <p:cNvPicPr/>
                <p:nvPr/>
              </p:nvPicPr>
              <p:blipFill>
                <a:blip r:embed="rId93"/>
                <a:stretch>
                  <a:fillRect/>
                </a:stretch>
              </p:blipFill>
              <p:spPr>
                <a:xfrm>
                  <a:off x="7140806" y="1368566"/>
                  <a:ext cx="11124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5" name="Ink 64">
                  <a:extLst>
                    <a:ext uri="{FF2B5EF4-FFF2-40B4-BE49-F238E27FC236}">
                      <a16:creationId xmlns:a16="http://schemas.microsoft.com/office/drawing/2014/main" id="{E761206F-21FC-714B-E074-6CD5122C8828}"/>
                    </a:ext>
                  </a:extLst>
                </p14:cNvPr>
                <p14:cNvContentPartPr/>
                <p14:nvPr/>
              </p14:nvContentPartPr>
              <p14:xfrm>
                <a:off x="7185806" y="1276406"/>
                <a:ext cx="92880" cy="141120"/>
              </p14:xfrm>
            </p:contentPart>
          </mc:Choice>
          <mc:Fallback>
            <p:pic>
              <p:nvPicPr>
                <p:cNvPr id="65" name="Ink 64">
                  <a:extLst>
                    <a:ext uri="{FF2B5EF4-FFF2-40B4-BE49-F238E27FC236}">
                      <a16:creationId xmlns:a16="http://schemas.microsoft.com/office/drawing/2014/main" id="{E761206F-21FC-714B-E074-6CD5122C8828}"/>
                    </a:ext>
                  </a:extLst>
                </p:cNvPr>
                <p:cNvPicPr/>
                <p:nvPr/>
              </p:nvPicPr>
              <p:blipFill>
                <a:blip r:embed="rId95"/>
                <a:stretch>
                  <a:fillRect/>
                </a:stretch>
              </p:blipFill>
              <p:spPr>
                <a:xfrm>
                  <a:off x="7176806" y="1267406"/>
                  <a:ext cx="110520" cy="15876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6" name="Ink 65">
                  <a:extLst>
                    <a:ext uri="{FF2B5EF4-FFF2-40B4-BE49-F238E27FC236}">
                      <a16:creationId xmlns:a16="http://schemas.microsoft.com/office/drawing/2014/main" id="{CA2DD4DC-114E-201B-A0F6-8BC7417B7DB3}"/>
                    </a:ext>
                  </a:extLst>
                </p14:cNvPr>
                <p14:cNvContentPartPr/>
                <p14:nvPr/>
              </p14:nvContentPartPr>
              <p14:xfrm>
                <a:off x="7316126" y="1286486"/>
                <a:ext cx="122760" cy="95760"/>
              </p14:xfrm>
            </p:contentPart>
          </mc:Choice>
          <mc:Fallback>
            <p:pic>
              <p:nvPicPr>
                <p:cNvPr id="66" name="Ink 65">
                  <a:extLst>
                    <a:ext uri="{FF2B5EF4-FFF2-40B4-BE49-F238E27FC236}">
                      <a16:creationId xmlns:a16="http://schemas.microsoft.com/office/drawing/2014/main" id="{CA2DD4DC-114E-201B-A0F6-8BC7417B7DB3}"/>
                    </a:ext>
                  </a:extLst>
                </p:cNvPr>
                <p:cNvPicPr/>
                <p:nvPr/>
              </p:nvPicPr>
              <p:blipFill>
                <a:blip r:embed="rId97"/>
                <a:stretch>
                  <a:fillRect/>
                </a:stretch>
              </p:blipFill>
              <p:spPr>
                <a:xfrm>
                  <a:off x="7307126" y="1277486"/>
                  <a:ext cx="140400" cy="11340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7" name="Ink 66">
                  <a:extLst>
                    <a:ext uri="{FF2B5EF4-FFF2-40B4-BE49-F238E27FC236}">
                      <a16:creationId xmlns:a16="http://schemas.microsoft.com/office/drawing/2014/main" id="{FB0BDB7B-B308-0F39-DADA-3FC9561E31C9}"/>
                    </a:ext>
                  </a:extLst>
                </p14:cNvPr>
                <p14:cNvContentPartPr/>
                <p14:nvPr/>
              </p14:nvContentPartPr>
              <p14:xfrm>
                <a:off x="7414046" y="1226366"/>
                <a:ext cx="66960" cy="108360"/>
              </p14:xfrm>
            </p:contentPart>
          </mc:Choice>
          <mc:Fallback>
            <p:pic>
              <p:nvPicPr>
                <p:cNvPr id="67" name="Ink 66">
                  <a:extLst>
                    <a:ext uri="{FF2B5EF4-FFF2-40B4-BE49-F238E27FC236}">
                      <a16:creationId xmlns:a16="http://schemas.microsoft.com/office/drawing/2014/main" id="{FB0BDB7B-B308-0F39-DADA-3FC9561E31C9}"/>
                    </a:ext>
                  </a:extLst>
                </p:cNvPr>
                <p:cNvPicPr/>
                <p:nvPr/>
              </p:nvPicPr>
              <p:blipFill>
                <a:blip r:embed="rId99"/>
                <a:stretch>
                  <a:fillRect/>
                </a:stretch>
              </p:blipFill>
              <p:spPr>
                <a:xfrm>
                  <a:off x="7405046" y="1217366"/>
                  <a:ext cx="846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68" name="Ink 67">
                  <a:extLst>
                    <a:ext uri="{FF2B5EF4-FFF2-40B4-BE49-F238E27FC236}">
                      <a16:creationId xmlns:a16="http://schemas.microsoft.com/office/drawing/2014/main" id="{A75D7674-CC51-B23B-A09B-B639B5A1E1B0}"/>
                    </a:ext>
                  </a:extLst>
                </p14:cNvPr>
                <p14:cNvContentPartPr/>
                <p14:nvPr/>
              </p14:nvContentPartPr>
              <p14:xfrm>
                <a:off x="7429886" y="1156886"/>
                <a:ext cx="135360" cy="146880"/>
              </p14:xfrm>
            </p:contentPart>
          </mc:Choice>
          <mc:Fallback>
            <p:pic>
              <p:nvPicPr>
                <p:cNvPr id="68" name="Ink 67">
                  <a:extLst>
                    <a:ext uri="{FF2B5EF4-FFF2-40B4-BE49-F238E27FC236}">
                      <a16:creationId xmlns:a16="http://schemas.microsoft.com/office/drawing/2014/main" id="{A75D7674-CC51-B23B-A09B-B639B5A1E1B0}"/>
                    </a:ext>
                  </a:extLst>
                </p:cNvPr>
                <p:cNvPicPr/>
                <p:nvPr/>
              </p:nvPicPr>
              <p:blipFill>
                <a:blip r:embed="rId101"/>
                <a:stretch>
                  <a:fillRect/>
                </a:stretch>
              </p:blipFill>
              <p:spPr>
                <a:xfrm>
                  <a:off x="7421246" y="1148246"/>
                  <a:ext cx="153000"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69" name="Ink 68">
                  <a:extLst>
                    <a:ext uri="{FF2B5EF4-FFF2-40B4-BE49-F238E27FC236}">
                      <a16:creationId xmlns:a16="http://schemas.microsoft.com/office/drawing/2014/main" id="{437DCD6D-7464-374B-BF0A-6C8BB65FD515}"/>
                    </a:ext>
                  </a:extLst>
                </p14:cNvPr>
                <p14:cNvContentPartPr/>
                <p14:nvPr/>
              </p14:nvContentPartPr>
              <p14:xfrm>
                <a:off x="7589726" y="1139966"/>
                <a:ext cx="97200" cy="92880"/>
              </p14:xfrm>
            </p:contentPart>
          </mc:Choice>
          <mc:Fallback>
            <p:pic>
              <p:nvPicPr>
                <p:cNvPr id="69" name="Ink 68">
                  <a:extLst>
                    <a:ext uri="{FF2B5EF4-FFF2-40B4-BE49-F238E27FC236}">
                      <a16:creationId xmlns:a16="http://schemas.microsoft.com/office/drawing/2014/main" id="{437DCD6D-7464-374B-BF0A-6C8BB65FD515}"/>
                    </a:ext>
                  </a:extLst>
                </p:cNvPr>
                <p:cNvPicPr/>
                <p:nvPr/>
              </p:nvPicPr>
              <p:blipFill>
                <a:blip r:embed="rId103"/>
                <a:stretch>
                  <a:fillRect/>
                </a:stretch>
              </p:blipFill>
              <p:spPr>
                <a:xfrm>
                  <a:off x="7581086" y="1130966"/>
                  <a:ext cx="11484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0" name="Ink 69">
                  <a:extLst>
                    <a:ext uri="{FF2B5EF4-FFF2-40B4-BE49-F238E27FC236}">
                      <a16:creationId xmlns:a16="http://schemas.microsoft.com/office/drawing/2014/main" id="{40DFDD08-F4A3-DAE8-7898-6355546B7D88}"/>
                    </a:ext>
                  </a:extLst>
                </p14:cNvPr>
                <p14:cNvContentPartPr/>
                <p14:nvPr/>
              </p14:nvContentPartPr>
              <p14:xfrm>
                <a:off x="7600886" y="1110446"/>
                <a:ext cx="102960" cy="71280"/>
              </p14:xfrm>
            </p:contentPart>
          </mc:Choice>
          <mc:Fallback>
            <p:pic>
              <p:nvPicPr>
                <p:cNvPr id="70" name="Ink 69">
                  <a:extLst>
                    <a:ext uri="{FF2B5EF4-FFF2-40B4-BE49-F238E27FC236}">
                      <a16:creationId xmlns:a16="http://schemas.microsoft.com/office/drawing/2014/main" id="{40DFDD08-F4A3-DAE8-7898-6355546B7D88}"/>
                    </a:ext>
                  </a:extLst>
                </p:cNvPr>
                <p:cNvPicPr/>
                <p:nvPr/>
              </p:nvPicPr>
              <p:blipFill>
                <a:blip r:embed="rId105"/>
                <a:stretch>
                  <a:fillRect/>
                </a:stretch>
              </p:blipFill>
              <p:spPr>
                <a:xfrm>
                  <a:off x="7592246" y="1101806"/>
                  <a:ext cx="120600" cy="88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6">
            <p14:nvContentPartPr>
              <p14:cNvPr id="72" name="Ink 71">
                <a:extLst>
                  <a:ext uri="{FF2B5EF4-FFF2-40B4-BE49-F238E27FC236}">
                    <a16:creationId xmlns:a16="http://schemas.microsoft.com/office/drawing/2014/main" id="{D77F00E0-612E-4863-34DE-337C10E3FE5E}"/>
                  </a:ext>
                </a:extLst>
              </p14:cNvPr>
              <p14:cNvContentPartPr/>
              <p14:nvPr/>
            </p14:nvContentPartPr>
            <p14:xfrm>
              <a:off x="6275006" y="2518406"/>
              <a:ext cx="427680" cy="491760"/>
            </p14:xfrm>
          </p:contentPart>
        </mc:Choice>
        <mc:Fallback>
          <p:pic>
            <p:nvPicPr>
              <p:cNvPr id="72" name="Ink 71">
                <a:extLst>
                  <a:ext uri="{FF2B5EF4-FFF2-40B4-BE49-F238E27FC236}">
                    <a16:creationId xmlns:a16="http://schemas.microsoft.com/office/drawing/2014/main" id="{D77F00E0-612E-4863-34DE-337C10E3FE5E}"/>
                  </a:ext>
                </a:extLst>
              </p:cNvPr>
              <p:cNvPicPr/>
              <p:nvPr/>
            </p:nvPicPr>
            <p:blipFill>
              <a:blip r:embed="rId107"/>
              <a:stretch>
                <a:fillRect/>
              </a:stretch>
            </p:blipFill>
            <p:spPr>
              <a:xfrm>
                <a:off x="6266006" y="2509406"/>
                <a:ext cx="445320" cy="509400"/>
              </a:xfrm>
              <a:prstGeom prst="rect">
                <a:avLst/>
              </a:prstGeom>
            </p:spPr>
          </p:pic>
        </mc:Fallback>
      </mc:AlternateContent>
      <p:grpSp>
        <p:nvGrpSpPr>
          <p:cNvPr id="75" name="Group 74">
            <a:extLst>
              <a:ext uri="{FF2B5EF4-FFF2-40B4-BE49-F238E27FC236}">
                <a16:creationId xmlns:a16="http://schemas.microsoft.com/office/drawing/2014/main" id="{C9CC21F0-C71A-B29F-FD17-D31E8469501B}"/>
              </a:ext>
            </a:extLst>
          </p:cNvPr>
          <p:cNvGrpSpPr/>
          <p:nvPr/>
        </p:nvGrpSpPr>
        <p:grpSpPr>
          <a:xfrm>
            <a:off x="6914006" y="2327966"/>
            <a:ext cx="129960" cy="97200"/>
            <a:chOff x="6914006" y="2327966"/>
            <a:chExt cx="129960" cy="97200"/>
          </a:xfrm>
        </p:grpSpPr>
        <mc:AlternateContent xmlns:mc="http://schemas.openxmlformats.org/markup-compatibility/2006">
          <mc:Choice xmlns:p14="http://schemas.microsoft.com/office/powerpoint/2010/main" Requires="p14">
            <p:contentPart p14:bwMode="auto" r:id="rId108">
              <p14:nvContentPartPr>
                <p14:cNvPr id="73" name="Ink 72">
                  <a:extLst>
                    <a:ext uri="{FF2B5EF4-FFF2-40B4-BE49-F238E27FC236}">
                      <a16:creationId xmlns:a16="http://schemas.microsoft.com/office/drawing/2014/main" id="{A4D9BDF7-92E9-B0BB-ABF3-14F8CFE02B76}"/>
                    </a:ext>
                  </a:extLst>
                </p14:cNvPr>
                <p14:cNvContentPartPr/>
                <p14:nvPr/>
              </p14:nvContentPartPr>
              <p14:xfrm>
                <a:off x="6920126" y="2355686"/>
                <a:ext cx="123840" cy="69480"/>
              </p14:xfrm>
            </p:contentPart>
          </mc:Choice>
          <mc:Fallback>
            <p:pic>
              <p:nvPicPr>
                <p:cNvPr id="73" name="Ink 72">
                  <a:extLst>
                    <a:ext uri="{FF2B5EF4-FFF2-40B4-BE49-F238E27FC236}">
                      <a16:creationId xmlns:a16="http://schemas.microsoft.com/office/drawing/2014/main" id="{A4D9BDF7-92E9-B0BB-ABF3-14F8CFE02B76}"/>
                    </a:ext>
                  </a:extLst>
                </p:cNvPr>
                <p:cNvPicPr/>
                <p:nvPr/>
              </p:nvPicPr>
              <p:blipFill>
                <a:blip r:embed="rId109"/>
                <a:stretch>
                  <a:fillRect/>
                </a:stretch>
              </p:blipFill>
              <p:spPr>
                <a:xfrm>
                  <a:off x="6911486" y="2346686"/>
                  <a:ext cx="14148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4" name="Ink 73">
                  <a:extLst>
                    <a:ext uri="{FF2B5EF4-FFF2-40B4-BE49-F238E27FC236}">
                      <a16:creationId xmlns:a16="http://schemas.microsoft.com/office/drawing/2014/main" id="{977AF121-14D8-EA71-AEDD-72530EA8FC85}"/>
                    </a:ext>
                  </a:extLst>
                </p14:cNvPr>
                <p14:cNvContentPartPr/>
                <p14:nvPr/>
              </p14:nvContentPartPr>
              <p14:xfrm>
                <a:off x="6914006" y="2327966"/>
                <a:ext cx="96120" cy="61560"/>
              </p14:xfrm>
            </p:contentPart>
          </mc:Choice>
          <mc:Fallback>
            <p:pic>
              <p:nvPicPr>
                <p:cNvPr id="74" name="Ink 73">
                  <a:extLst>
                    <a:ext uri="{FF2B5EF4-FFF2-40B4-BE49-F238E27FC236}">
                      <a16:creationId xmlns:a16="http://schemas.microsoft.com/office/drawing/2014/main" id="{977AF121-14D8-EA71-AEDD-72530EA8FC85}"/>
                    </a:ext>
                  </a:extLst>
                </p:cNvPr>
                <p:cNvPicPr/>
                <p:nvPr/>
              </p:nvPicPr>
              <p:blipFill>
                <a:blip r:embed="rId111"/>
                <a:stretch>
                  <a:fillRect/>
                </a:stretch>
              </p:blipFill>
              <p:spPr>
                <a:xfrm>
                  <a:off x="6905006" y="2318966"/>
                  <a:ext cx="113760" cy="79200"/>
                </a:xfrm>
                <a:prstGeom prst="rect">
                  <a:avLst/>
                </a:prstGeom>
              </p:spPr>
            </p:pic>
          </mc:Fallback>
        </mc:AlternateContent>
      </p:grpSp>
      <p:grpSp>
        <p:nvGrpSpPr>
          <p:cNvPr id="82" name="Group 81">
            <a:extLst>
              <a:ext uri="{FF2B5EF4-FFF2-40B4-BE49-F238E27FC236}">
                <a16:creationId xmlns:a16="http://schemas.microsoft.com/office/drawing/2014/main" id="{36A9646D-5B41-259A-CFE9-4AA7D3FD3337}"/>
              </a:ext>
            </a:extLst>
          </p:cNvPr>
          <p:cNvGrpSpPr/>
          <p:nvPr/>
        </p:nvGrpSpPr>
        <p:grpSpPr>
          <a:xfrm>
            <a:off x="7325486" y="2143646"/>
            <a:ext cx="491040" cy="328680"/>
            <a:chOff x="7325486" y="2143646"/>
            <a:chExt cx="491040" cy="328680"/>
          </a:xfrm>
        </p:grpSpPr>
        <mc:AlternateContent xmlns:mc="http://schemas.openxmlformats.org/markup-compatibility/2006">
          <mc:Choice xmlns:p14="http://schemas.microsoft.com/office/powerpoint/2010/main" Requires="p14">
            <p:contentPart p14:bwMode="auto" r:id="rId112">
              <p14:nvContentPartPr>
                <p14:cNvPr id="76" name="Ink 75">
                  <a:extLst>
                    <a:ext uri="{FF2B5EF4-FFF2-40B4-BE49-F238E27FC236}">
                      <a16:creationId xmlns:a16="http://schemas.microsoft.com/office/drawing/2014/main" id="{F4109815-5430-4935-2E83-E5C85B5B3D85}"/>
                    </a:ext>
                  </a:extLst>
                </p14:cNvPr>
                <p14:cNvContentPartPr/>
                <p14:nvPr/>
              </p14:nvContentPartPr>
              <p14:xfrm>
                <a:off x="7325486" y="2300606"/>
                <a:ext cx="119880" cy="171720"/>
              </p14:xfrm>
            </p:contentPart>
          </mc:Choice>
          <mc:Fallback>
            <p:pic>
              <p:nvPicPr>
                <p:cNvPr id="76" name="Ink 75">
                  <a:extLst>
                    <a:ext uri="{FF2B5EF4-FFF2-40B4-BE49-F238E27FC236}">
                      <a16:creationId xmlns:a16="http://schemas.microsoft.com/office/drawing/2014/main" id="{F4109815-5430-4935-2E83-E5C85B5B3D85}"/>
                    </a:ext>
                  </a:extLst>
                </p:cNvPr>
                <p:cNvPicPr/>
                <p:nvPr/>
              </p:nvPicPr>
              <p:blipFill>
                <a:blip r:embed="rId113"/>
                <a:stretch>
                  <a:fillRect/>
                </a:stretch>
              </p:blipFill>
              <p:spPr>
                <a:xfrm>
                  <a:off x="7316486" y="2291606"/>
                  <a:ext cx="137520" cy="1893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7" name="Ink 76">
                  <a:extLst>
                    <a:ext uri="{FF2B5EF4-FFF2-40B4-BE49-F238E27FC236}">
                      <a16:creationId xmlns:a16="http://schemas.microsoft.com/office/drawing/2014/main" id="{DE031B67-946C-8164-04F5-463FB9630EB7}"/>
                    </a:ext>
                  </a:extLst>
                </p14:cNvPr>
                <p14:cNvContentPartPr/>
                <p14:nvPr/>
              </p14:nvContentPartPr>
              <p14:xfrm>
                <a:off x="7496126" y="2290526"/>
                <a:ext cx="67680" cy="70920"/>
              </p14:xfrm>
            </p:contentPart>
          </mc:Choice>
          <mc:Fallback>
            <p:pic>
              <p:nvPicPr>
                <p:cNvPr id="77" name="Ink 76">
                  <a:extLst>
                    <a:ext uri="{FF2B5EF4-FFF2-40B4-BE49-F238E27FC236}">
                      <a16:creationId xmlns:a16="http://schemas.microsoft.com/office/drawing/2014/main" id="{DE031B67-946C-8164-04F5-463FB9630EB7}"/>
                    </a:ext>
                  </a:extLst>
                </p:cNvPr>
                <p:cNvPicPr/>
                <p:nvPr/>
              </p:nvPicPr>
              <p:blipFill>
                <a:blip r:embed="rId115"/>
                <a:stretch>
                  <a:fillRect/>
                </a:stretch>
              </p:blipFill>
              <p:spPr>
                <a:xfrm>
                  <a:off x="7487486" y="2281886"/>
                  <a:ext cx="8532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78" name="Ink 77">
                  <a:extLst>
                    <a:ext uri="{FF2B5EF4-FFF2-40B4-BE49-F238E27FC236}">
                      <a16:creationId xmlns:a16="http://schemas.microsoft.com/office/drawing/2014/main" id="{00061B1D-CA8D-58DC-D019-0389DBC1836E}"/>
                    </a:ext>
                  </a:extLst>
                </p14:cNvPr>
                <p14:cNvContentPartPr/>
                <p14:nvPr/>
              </p14:nvContentPartPr>
              <p14:xfrm>
                <a:off x="7442486" y="2244806"/>
                <a:ext cx="122760" cy="90720"/>
              </p14:xfrm>
            </p:contentPart>
          </mc:Choice>
          <mc:Fallback>
            <p:pic>
              <p:nvPicPr>
                <p:cNvPr id="78" name="Ink 77">
                  <a:extLst>
                    <a:ext uri="{FF2B5EF4-FFF2-40B4-BE49-F238E27FC236}">
                      <a16:creationId xmlns:a16="http://schemas.microsoft.com/office/drawing/2014/main" id="{00061B1D-CA8D-58DC-D019-0389DBC1836E}"/>
                    </a:ext>
                  </a:extLst>
                </p:cNvPr>
                <p:cNvPicPr/>
                <p:nvPr/>
              </p:nvPicPr>
              <p:blipFill>
                <a:blip r:embed="rId117"/>
                <a:stretch>
                  <a:fillRect/>
                </a:stretch>
              </p:blipFill>
              <p:spPr>
                <a:xfrm>
                  <a:off x="7433846" y="2235806"/>
                  <a:ext cx="14040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79" name="Ink 78">
                  <a:extLst>
                    <a:ext uri="{FF2B5EF4-FFF2-40B4-BE49-F238E27FC236}">
                      <a16:creationId xmlns:a16="http://schemas.microsoft.com/office/drawing/2014/main" id="{6EDCB79C-9A89-C816-A1CE-C045D6E94474}"/>
                    </a:ext>
                  </a:extLst>
                </p14:cNvPr>
                <p14:cNvContentPartPr/>
                <p14:nvPr/>
              </p14:nvContentPartPr>
              <p14:xfrm>
                <a:off x="7585046" y="2188646"/>
                <a:ext cx="119880" cy="124920"/>
              </p14:xfrm>
            </p:contentPart>
          </mc:Choice>
          <mc:Fallback>
            <p:pic>
              <p:nvPicPr>
                <p:cNvPr id="79" name="Ink 78">
                  <a:extLst>
                    <a:ext uri="{FF2B5EF4-FFF2-40B4-BE49-F238E27FC236}">
                      <a16:creationId xmlns:a16="http://schemas.microsoft.com/office/drawing/2014/main" id="{6EDCB79C-9A89-C816-A1CE-C045D6E94474}"/>
                    </a:ext>
                  </a:extLst>
                </p:cNvPr>
                <p:cNvPicPr/>
                <p:nvPr/>
              </p:nvPicPr>
              <p:blipFill>
                <a:blip r:embed="rId119"/>
                <a:stretch>
                  <a:fillRect/>
                </a:stretch>
              </p:blipFill>
              <p:spPr>
                <a:xfrm>
                  <a:off x="7576046" y="2179646"/>
                  <a:ext cx="13752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0" name="Ink 79">
                  <a:extLst>
                    <a:ext uri="{FF2B5EF4-FFF2-40B4-BE49-F238E27FC236}">
                      <a16:creationId xmlns:a16="http://schemas.microsoft.com/office/drawing/2014/main" id="{5F010F77-D5F2-DFEB-D5F8-C90068D38A4F}"/>
                    </a:ext>
                  </a:extLst>
                </p14:cNvPr>
                <p14:cNvContentPartPr/>
                <p14:nvPr/>
              </p14:nvContentPartPr>
              <p14:xfrm>
                <a:off x="7720766" y="2143646"/>
                <a:ext cx="92880" cy="120600"/>
              </p14:xfrm>
            </p:contentPart>
          </mc:Choice>
          <mc:Fallback>
            <p:pic>
              <p:nvPicPr>
                <p:cNvPr id="80" name="Ink 79">
                  <a:extLst>
                    <a:ext uri="{FF2B5EF4-FFF2-40B4-BE49-F238E27FC236}">
                      <a16:creationId xmlns:a16="http://schemas.microsoft.com/office/drawing/2014/main" id="{5F010F77-D5F2-DFEB-D5F8-C90068D38A4F}"/>
                    </a:ext>
                  </a:extLst>
                </p:cNvPr>
                <p:cNvPicPr/>
                <p:nvPr/>
              </p:nvPicPr>
              <p:blipFill>
                <a:blip r:embed="rId121"/>
                <a:stretch>
                  <a:fillRect/>
                </a:stretch>
              </p:blipFill>
              <p:spPr>
                <a:xfrm>
                  <a:off x="7711766" y="2135006"/>
                  <a:ext cx="11052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1" name="Ink 80">
                  <a:extLst>
                    <a:ext uri="{FF2B5EF4-FFF2-40B4-BE49-F238E27FC236}">
                      <a16:creationId xmlns:a16="http://schemas.microsoft.com/office/drawing/2014/main" id="{E4FA3902-4E6E-C21B-917B-ED8FBDD7343F}"/>
                    </a:ext>
                  </a:extLst>
                </p14:cNvPr>
                <p14:cNvContentPartPr/>
                <p14:nvPr/>
              </p14:nvContentPartPr>
              <p14:xfrm>
                <a:off x="7796006" y="2208086"/>
                <a:ext cx="20520" cy="17280"/>
              </p14:xfrm>
            </p:contentPart>
          </mc:Choice>
          <mc:Fallback>
            <p:pic>
              <p:nvPicPr>
                <p:cNvPr id="81" name="Ink 80">
                  <a:extLst>
                    <a:ext uri="{FF2B5EF4-FFF2-40B4-BE49-F238E27FC236}">
                      <a16:creationId xmlns:a16="http://schemas.microsoft.com/office/drawing/2014/main" id="{E4FA3902-4E6E-C21B-917B-ED8FBDD7343F}"/>
                    </a:ext>
                  </a:extLst>
                </p:cNvPr>
                <p:cNvPicPr/>
                <p:nvPr/>
              </p:nvPicPr>
              <p:blipFill>
                <a:blip r:embed="rId123"/>
                <a:stretch>
                  <a:fillRect/>
                </a:stretch>
              </p:blipFill>
              <p:spPr>
                <a:xfrm>
                  <a:off x="7787006" y="2199086"/>
                  <a:ext cx="38160" cy="34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4">
            <p14:nvContentPartPr>
              <p14:cNvPr id="83" name="Ink 82">
                <a:extLst>
                  <a:ext uri="{FF2B5EF4-FFF2-40B4-BE49-F238E27FC236}">
                    <a16:creationId xmlns:a16="http://schemas.microsoft.com/office/drawing/2014/main" id="{F881226D-8C13-46C7-A5EC-008F9D5D82F8}"/>
                  </a:ext>
                </a:extLst>
              </p14:cNvPr>
              <p14:cNvContentPartPr/>
              <p14:nvPr/>
            </p14:nvContentPartPr>
            <p14:xfrm>
              <a:off x="5950286" y="1965446"/>
              <a:ext cx="270720" cy="217440"/>
            </p14:xfrm>
          </p:contentPart>
        </mc:Choice>
        <mc:Fallback>
          <p:pic>
            <p:nvPicPr>
              <p:cNvPr id="83" name="Ink 82">
                <a:extLst>
                  <a:ext uri="{FF2B5EF4-FFF2-40B4-BE49-F238E27FC236}">
                    <a16:creationId xmlns:a16="http://schemas.microsoft.com/office/drawing/2014/main" id="{F881226D-8C13-46C7-A5EC-008F9D5D82F8}"/>
                  </a:ext>
                </a:extLst>
              </p:cNvPr>
              <p:cNvPicPr/>
              <p:nvPr/>
            </p:nvPicPr>
            <p:blipFill>
              <a:blip r:embed="rId125"/>
              <a:stretch>
                <a:fillRect/>
              </a:stretch>
            </p:blipFill>
            <p:spPr>
              <a:xfrm>
                <a:off x="5941286" y="1956446"/>
                <a:ext cx="288360" cy="235080"/>
              </a:xfrm>
              <a:prstGeom prst="rect">
                <a:avLst/>
              </a:prstGeom>
            </p:spPr>
          </p:pic>
        </mc:Fallback>
      </mc:AlternateContent>
      <p:grpSp>
        <p:nvGrpSpPr>
          <p:cNvPr id="86" name="Group 85">
            <a:extLst>
              <a:ext uri="{FF2B5EF4-FFF2-40B4-BE49-F238E27FC236}">
                <a16:creationId xmlns:a16="http://schemas.microsoft.com/office/drawing/2014/main" id="{ACA935EB-5AA7-9047-368E-266982BB5CC8}"/>
              </a:ext>
            </a:extLst>
          </p:cNvPr>
          <p:cNvGrpSpPr/>
          <p:nvPr/>
        </p:nvGrpSpPr>
        <p:grpSpPr>
          <a:xfrm>
            <a:off x="6107606" y="1779686"/>
            <a:ext cx="344880" cy="297360"/>
            <a:chOff x="6107606" y="1779686"/>
            <a:chExt cx="344880" cy="297360"/>
          </a:xfrm>
        </p:grpSpPr>
        <mc:AlternateContent xmlns:mc="http://schemas.openxmlformats.org/markup-compatibility/2006">
          <mc:Choice xmlns:p14="http://schemas.microsoft.com/office/powerpoint/2010/main" Requires="p14">
            <p:contentPart p14:bwMode="auto" r:id="rId126">
              <p14:nvContentPartPr>
                <p14:cNvPr id="84" name="Ink 83">
                  <a:extLst>
                    <a:ext uri="{FF2B5EF4-FFF2-40B4-BE49-F238E27FC236}">
                      <a16:creationId xmlns:a16="http://schemas.microsoft.com/office/drawing/2014/main" id="{2FFD1883-5845-D14E-42B3-19B40E893C8B}"/>
                    </a:ext>
                  </a:extLst>
                </p14:cNvPr>
                <p14:cNvContentPartPr/>
                <p14:nvPr/>
              </p14:nvContentPartPr>
              <p14:xfrm>
                <a:off x="6107606" y="1779686"/>
                <a:ext cx="344880" cy="297360"/>
              </p14:xfrm>
            </p:contentPart>
          </mc:Choice>
          <mc:Fallback>
            <p:pic>
              <p:nvPicPr>
                <p:cNvPr id="84" name="Ink 83">
                  <a:extLst>
                    <a:ext uri="{FF2B5EF4-FFF2-40B4-BE49-F238E27FC236}">
                      <a16:creationId xmlns:a16="http://schemas.microsoft.com/office/drawing/2014/main" id="{2FFD1883-5845-D14E-42B3-19B40E893C8B}"/>
                    </a:ext>
                  </a:extLst>
                </p:cNvPr>
                <p:cNvPicPr/>
                <p:nvPr/>
              </p:nvPicPr>
              <p:blipFill>
                <a:blip r:embed="rId127"/>
                <a:stretch>
                  <a:fillRect/>
                </a:stretch>
              </p:blipFill>
              <p:spPr>
                <a:xfrm>
                  <a:off x="6098966" y="1770686"/>
                  <a:ext cx="362520" cy="31500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5" name="Ink 84">
                  <a:extLst>
                    <a:ext uri="{FF2B5EF4-FFF2-40B4-BE49-F238E27FC236}">
                      <a16:creationId xmlns:a16="http://schemas.microsoft.com/office/drawing/2014/main" id="{A5792E12-449E-E340-F7FC-7EEE360124A1}"/>
                    </a:ext>
                  </a:extLst>
                </p14:cNvPr>
                <p14:cNvContentPartPr/>
                <p14:nvPr/>
              </p14:nvContentPartPr>
              <p14:xfrm>
                <a:off x="6422966" y="1816766"/>
                <a:ext cx="19800" cy="31680"/>
              </p14:xfrm>
            </p:contentPart>
          </mc:Choice>
          <mc:Fallback>
            <p:pic>
              <p:nvPicPr>
                <p:cNvPr id="85" name="Ink 84">
                  <a:extLst>
                    <a:ext uri="{FF2B5EF4-FFF2-40B4-BE49-F238E27FC236}">
                      <a16:creationId xmlns:a16="http://schemas.microsoft.com/office/drawing/2014/main" id="{A5792E12-449E-E340-F7FC-7EEE360124A1}"/>
                    </a:ext>
                  </a:extLst>
                </p:cNvPr>
                <p:cNvPicPr/>
                <p:nvPr/>
              </p:nvPicPr>
              <p:blipFill>
                <a:blip r:embed="rId129"/>
                <a:stretch>
                  <a:fillRect/>
                </a:stretch>
              </p:blipFill>
              <p:spPr>
                <a:xfrm>
                  <a:off x="6414326" y="1808126"/>
                  <a:ext cx="37440" cy="49320"/>
                </a:xfrm>
                <a:prstGeom prst="rect">
                  <a:avLst/>
                </a:prstGeom>
              </p:spPr>
            </p:pic>
          </mc:Fallback>
        </mc:AlternateContent>
      </p:grpSp>
      <p:grpSp>
        <p:nvGrpSpPr>
          <p:cNvPr id="96" name="Group 95">
            <a:extLst>
              <a:ext uri="{FF2B5EF4-FFF2-40B4-BE49-F238E27FC236}">
                <a16:creationId xmlns:a16="http://schemas.microsoft.com/office/drawing/2014/main" id="{3D6FE024-FF58-417D-3B2C-B6452D7B2E71}"/>
              </a:ext>
            </a:extLst>
          </p:cNvPr>
          <p:cNvGrpSpPr/>
          <p:nvPr/>
        </p:nvGrpSpPr>
        <p:grpSpPr>
          <a:xfrm>
            <a:off x="8320375" y="3689695"/>
            <a:ext cx="691200" cy="931680"/>
            <a:chOff x="8320375" y="3689695"/>
            <a:chExt cx="691200" cy="931680"/>
          </a:xfrm>
        </p:grpSpPr>
        <mc:AlternateContent xmlns:mc="http://schemas.openxmlformats.org/markup-compatibility/2006">
          <mc:Choice xmlns:p14="http://schemas.microsoft.com/office/powerpoint/2010/main" Requires="p14">
            <p:contentPart p14:bwMode="auto" r:id="rId130">
              <p14:nvContentPartPr>
                <p14:cNvPr id="87" name="Ink 86">
                  <a:extLst>
                    <a:ext uri="{FF2B5EF4-FFF2-40B4-BE49-F238E27FC236}">
                      <a16:creationId xmlns:a16="http://schemas.microsoft.com/office/drawing/2014/main" id="{EB59EF82-9051-0430-0284-5356B851D383}"/>
                    </a:ext>
                  </a:extLst>
                </p14:cNvPr>
                <p14:cNvContentPartPr/>
                <p14:nvPr/>
              </p14:nvContentPartPr>
              <p14:xfrm>
                <a:off x="8655175" y="4277935"/>
                <a:ext cx="317880" cy="254520"/>
              </p14:xfrm>
            </p:contentPart>
          </mc:Choice>
          <mc:Fallback>
            <p:pic>
              <p:nvPicPr>
                <p:cNvPr id="87" name="Ink 86">
                  <a:extLst>
                    <a:ext uri="{FF2B5EF4-FFF2-40B4-BE49-F238E27FC236}">
                      <a16:creationId xmlns:a16="http://schemas.microsoft.com/office/drawing/2014/main" id="{EB59EF82-9051-0430-0284-5356B851D383}"/>
                    </a:ext>
                  </a:extLst>
                </p:cNvPr>
                <p:cNvPicPr/>
                <p:nvPr/>
              </p:nvPicPr>
              <p:blipFill>
                <a:blip r:embed="rId131"/>
                <a:stretch>
                  <a:fillRect/>
                </a:stretch>
              </p:blipFill>
              <p:spPr>
                <a:xfrm>
                  <a:off x="8646535" y="4269295"/>
                  <a:ext cx="335520" cy="27216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8" name="Ink 87">
                  <a:extLst>
                    <a:ext uri="{FF2B5EF4-FFF2-40B4-BE49-F238E27FC236}">
                      <a16:creationId xmlns:a16="http://schemas.microsoft.com/office/drawing/2014/main" id="{B46C7255-E1AE-74C8-B40D-53129F00E4D1}"/>
                    </a:ext>
                  </a:extLst>
                </p14:cNvPr>
                <p14:cNvContentPartPr/>
                <p14:nvPr/>
              </p14:nvContentPartPr>
              <p14:xfrm>
                <a:off x="8923375" y="4411495"/>
                <a:ext cx="82080" cy="209880"/>
              </p14:xfrm>
            </p:contentPart>
          </mc:Choice>
          <mc:Fallback>
            <p:pic>
              <p:nvPicPr>
                <p:cNvPr id="88" name="Ink 87">
                  <a:extLst>
                    <a:ext uri="{FF2B5EF4-FFF2-40B4-BE49-F238E27FC236}">
                      <a16:creationId xmlns:a16="http://schemas.microsoft.com/office/drawing/2014/main" id="{B46C7255-E1AE-74C8-B40D-53129F00E4D1}"/>
                    </a:ext>
                  </a:extLst>
                </p:cNvPr>
                <p:cNvPicPr/>
                <p:nvPr/>
              </p:nvPicPr>
              <p:blipFill>
                <a:blip r:embed="rId133"/>
                <a:stretch>
                  <a:fillRect/>
                </a:stretch>
              </p:blipFill>
              <p:spPr>
                <a:xfrm>
                  <a:off x="8914375" y="4402495"/>
                  <a:ext cx="99720" cy="22752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90" name="Ink 89">
                  <a:extLst>
                    <a:ext uri="{FF2B5EF4-FFF2-40B4-BE49-F238E27FC236}">
                      <a16:creationId xmlns:a16="http://schemas.microsoft.com/office/drawing/2014/main" id="{4B4E7228-7A4B-5D94-5893-7C4C429FDA6A}"/>
                    </a:ext>
                  </a:extLst>
                </p14:cNvPr>
                <p14:cNvContentPartPr/>
                <p14:nvPr/>
              </p14:nvContentPartPr>
              <p14:xfrm>
                <a:off x="8336215" y="4079575"/>
                <a:ext cx="93600" cy="153360"/>
              </p14:xfrm>
            </p:contentPart>
          </mc:Choice>
          <mc:Fallback>
            <p:pic>
              <p:nvPicPr>
                <p:cNvPr id="90" name="Ink 89">
                  <a:extLst>
                    <a:ext uri="{FF2B5EF4-FFF2-40B4-BE49-F238E27FC236}">
                      <a16:creationId xmlns:a16="http://schemas.microsoft.com/office/drawing/2014/main" id="{4B4E7228-7A4B-5D94-5893-7C4C429FDA6A}"/>
                    </a:ext>
                  </a:extLst>
                </p:cNvPr>
                <p:cNvPicPr/>
                <p:nvPr/>
              </p:nvPicPr>
              <p:blipFill>
                <a:blip r:embed="rId135"/>
                <a:stretch>
                  <a:fillRect/>
                </a:stretch>
              </p:blipFill>
              <p:spPr>
                <a:xfrm>
                  <a:off x="8327575" y="4070935"/>
                  <a:ext cx="111240" cy="17100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91" name="Ink 90">
                  <a:extLst>
                    <a:ext uri="{FF2B5EF4-FFF2-40B4-BE49-F238E27FC236}">
                      <a16:creationId xmlns:a16="http://schemas.microsoft.com/office/drawing/2014/main" id="{313414DB-DF8B-A776-207C-7A733F83FC72}"/>
                    </a:ext>
                  </a:extLst>
                </p14:cNvPr>
                <p14:cNvContentPartPr/>
                <p14:nvPr/>
              </p14:nvContentPartPr>
              <p14:xfrm>
                <a:off x="8320375" y="4043215"/>
                <a:ext cx="106200" cy="101520"/>
              </p14:xfrm>
            </p:contentPart>
          </mc:Choice>
          <mc:Fallback>
            <p:pic>
              <p:nvPicPr>
                <p:cNvPr id="91" name="Ink 90">
                  <a:extLst>
                    <a:ext uri="{FF2B5EF4-FFF2-40B4-BE49-F238E27FC236}">
                      <a16:creationId xmlns:a16="http://schemas.microsoft.com/office/drawing/2014/main" id="{313414DB-DF8B-A776-207C-7A733F83FC72}"/>
                    </a:ext>
                  </a:extLst>
                </p:cNvPr>
                <p:cNvPicPr/>
                <p:nvPr/>
              </p:nvPicPr>
              <p:blipFill>
                <a:blip r:embed="rId137"/>
                <a:stretch>
                  <a:fillRect/>
                </a:stretch>
              </p:blipFill>
              <p:spPr>
                <a:xfrm>
                  <a:off x="8311375" y="4034575"/>
                  <a:ext cx="12384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92" name="Ink 91">
                  <a:extLst>
                    <a:ext uri="{FF2B5EF4-FFF2-40B4-BE49-F238E27FC236}">
                      <a16:creationId xmlns:a16="http://schemas.microsoft.com/office/drawing/2014/main" id="{E8E854D8-5B91-9098-8F3C-0CC2F4D7436F}"/>
                    </a:ext>
                  </a:extLst>
                </p14:cNvPr>
                <p14:cNvContentPartPr/>
                <p14:nvPr/>
              </p14:nvContentPartPr>
              <p14:xfrm>
                <a:off x="8485615" y="3992815"/>
                <a:ext cx="154440" cy="108000"/>
              </p14:xfrm>
            </p:contentPart>
          </mc:Choice>
          <mc:Fallback>
            <p:pic>
              <p:nvPicPr>
                <p:cNvPr id="92" name="Ink 91">
                  <a:extLst>
                    <a:ext uri="{FF2B5EF4-FFF2-40B4-BE49-F238E27FC236}">
                      <a16:creationId xmlns:a16="http://schemas.microsoft.com/office/drawing/2014/main" id="{E8E854D8-5B91-9098-8F3C-0CC2F4D7436F}"/>
                    </a:ext>
                  </a:extLst>
                </p:cNvPr>
                <p:cNvPicPr/>
                <p:nvPr/>
              </p:nvPicPr>
              <p:blipFill>
                <a:blip r:embed="rId139"/>
                <a:stretch>
                  <a:fillRect/>
                </a:stretch>
              </p:blipFill>
              <p:spPr>
                <a:xfrm>
                  <a:off x="8476615" y="3984175"/>
                  <a:ext cx="172080" cy="12564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93" name="Ink 92">
                  <a:extLst>
                    <a:ext uri="{FF2B5EF4-FFF2-40B4-BE49-F238E27FC236}">
                      <a16:creationId xmlns:a16="http://schemas.microsoft.com/office/drawing/2014/main" id="{B12BA1BD-9778-37A8-860F-3484AE6D28AA}"/>
                    </a:ext>
                  </a:extLst>
                </p14:cNvPr>
                <p14:cNvContentPartPr/>
                <p14:nvPr/>
              </p14:nvContentPartPr>
              <p14:xfrm>
                <a:off x="8571655" y="3955735"/>
                <a:ext cx="33480" cy="42120"/>
              </p14:xfrm>
            </p:contentPart>
          </mc:Choice>
          <mc:Fallback>
            <p:pic>
              <p:nvPicPr>
                <p:cNvPr id="93" name="Ink 92">
                  <a:extLst>
                    <a:ext uri="{FF2B5EF4-FFF2-40B4-BE49-F238E27FC236}">
                      <a16:creationId xmlns:a16="http://schemas.microsoft.com/office/drawing/2014/main" id="{B12BA1BD-9778-37A8-860F-3484AE6D28AA}"/>
                    </a:ext>
                  </a:extLst>
                </p:cNvPr>
                <p:cNvPicPr/>
                <p:nvPr/>
              </p:nvPicPr>
              <p:blipFill>
                <a:blip r:embed="rId141"/>
                <a:stretch>
                  <a:fillRect/>
                </a:stretch>
              </p:blipFill>
              <p:spPr>
                <a:xfrm>
                  <a:off x="8563015" y="3947095"/>
                  <a:ext cx="51120" cy="5976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94" name="Ink 93">
                  <a:extLst>
                    <a:ext uri="{FF2B5EF4-FFF2-40B4-BE49-F238E27FC236}">
                      <a16:creationId xmlns:a16="http://schemas.microsoft.com/office/drawing/2014/main" id="{2570CBC7-902C-509F-7E1C-E63DB41D92A4}"/>
                    </a:ext>
                  </a:extLst>
                </p14:cNvPr>
                <p14:cNvContentPartPr/>
                <p14:nvPr/>
              </p14:nvContentPartPr>
              <p14:xfrm>
                <a:off x="8617735" y="3854215"/>
                <a:ext cx="167040" cy="136440"/>
              </p14:xfrm>
            </p:contentPart>
          </mc:Choice>
          <mc:Fallback>
            <p:pic>
              <p:nvPicPr>
                <p:cNvPr id="94" name="Ink 93">
                  <a:extLst>
                    <a:ext uri="{FF2B5EF4-FFF2-40B4-BE49-F238E27FC236}">
                      <a16:creationId xmlns:a16="http://schemas.microsoft.com/office/drawing/2014/main" id="{2570CBC7-902C-509F-7E1C-E63DB41D92A4}"/>
                    </a:ext>
                  </a:extLst>
                </p:cNvPr>
                <p:cNvPicPr/>
                <p:nvPr/>
              </p:nvPicPr>
              <p:blipFill>
                <a:blip r:embed="rId143"/>
                <a:stretch>
                  <a:fillRect/>
                </a:stretch>
              </p:blipFill>
              <p:spPr>
                <a:xfrm>
                  <a:off x="8608735" y="3845215"/>
                  <a:ext cx="184680" cy="15408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95" name="Ink 94">
                  <a:extLst>
                    <a:ext uri="{FF2B5EF4-FFF2-40B4-BE49-F238E27FC236}">
                      <a16:creationId xmlns:a16="http://schemas.microsoft.com/office/drawing/2014/main" id="{35DCE57A-5382-1EFE-7363-725BA2775961}"/>
                    </a:ext>
                  </a:extLst>
                </p14:cNvPr>
                <p14:cNvContentPartPr/>
                <p14:nvPr/>
              </p14:nvContentPartPr>
              <p14:xfrm>
                <a:off x="8797015" y="3689695"/>
                <a:ext cx="214560" cy="167760"/>
              </p14:xfrm>
            </p:contentPart>
          </mc:Choice>
          <mc:Fallback>
            <p:pic>
              <p:nvPicPr>
                <p:cNvPr id="95" name="Ink 94">
                  <a:extLst>
                    <a:ext uri="{FF2B5EF4-FFF2-40B4-BE49-F238E27FC236}">
                      <a16:creationId xmlns:a16="http://schemas.microsoft.com/office/drawing/2014/main" id="{35DCE57A-5382-1EFE-7363-725BA2775961}"/>
                    </a:ext>
                  </a:extLst>
                </p:cNvPr>
                <p:cNvPicPr/>
                <p:nvPr/>
              </p:nvPicPr>
              <p:blipFill>
                <a:blip r:embed="rId145"/>
                <a:stretch>
                  <a:fillRect/>
                </a:stretch>
              </p:blipFill>
              <p:spPr>
                <a:xfrm>
                  <a:off x="8788015" y="3680695"/>
                  <a:ext cx="232200" cy="185400"/>
                </a:xfrm>
                <a:prstGeom prst="rect">
                  <a:avLst/>
                </a:prstGeom>
              </p:spPr>
            </p:pic>
          </mc:Fallback>
        </mc:AlternateContent>
      </p:grpSp>
      <p:grpSp>
        <p:nvGrpSpPr>
          <p:cNvPr id="101" name="Group 100">
            <a:extLst>
              <a:ext uri="{FF2B5EF4-FFF2-40B4-BE49-F238E27FC236}">
                <a16:creationId xmlns:a16="http://schemas.microsoft.com/office/drawing/2014/main" id="{B2FB8653-B017-DE75-2B5A-6AE2CF6BA3AD}"/>
              </a:ext>
            </a:extLst>
          </p:cNvPr>
          <p:cNvGrpSpPr/>
          <p:nvPr/>
        </p:nvGrpSpPr>
        <p:grpSpPr>
          <a:xfrm>
            <a:off x="9525655" y="4697335"/>
            <a:ext cx="444240" cy="232200"/>
            <a:chOff x="9525655" y="4697335"/>
            <a:chExt cx="444240" cy="232200"/>
          </a:xfrm>
        </p:grpSpPr>
        <mc:AlternateContent xmlns:mc="http://schemas.openxmlformats.org/markup-compatibility/2006">
          <mc:Choice xmlns:p14="http://schemas.microsoft.com/office/powerpoint/2010/main" Requires="p14">
            <p:contentPart p14:bwMode="auto" r:id="rId146">
              <p14:nvContentPartPr>
                <p14:cNvPr id="97" name="Ink 96">
                  <a:extLst>
                    <a:ext uri="{FF2B5EF4-FFF2-40B4-BE49-F238E27FC236}">
                      <a16:creationId xmlns:a16="http://schemas.microsoft.com/office/drawing/2014/main" id="{9C80A8D1-E657-B254-8908-EE282AB959AC}"/>
                    </a:ext>
                  </a:extLst>
                </p14:cNvPr>
                <p14:cNvContentPartPr/>
                <p14:nvPr/>
              </p14:nvContentPartPr>
              <p14:xfrm>
                <a:off x="9525655" y="4847815"/>
                <a:ext cx="108000" cy="81720"/>
              </p14:xfrm>
            </p:contentPart>
          </mc:Choice>
          <mc:Fallback>
            <p:pic>
              <p:nvPicPr>
                <p:cNvPr id="97" name="Ink 96">
                  <a:extLst>
                    <a:ext uri="{FF2B5EF4-FFF2-40B4-BE49-F238E27FC236}">
                      <a16:creationId xmlns:a16="http://schemas.microsoft.com/office/drawing/2014/main" id="{9C80A8D1-E657-B254-8908-EE282AB959AC}"/>
                    </a:ext>
                  </a:extLst>
                </p:cNvPr>
                <p:cNvPicPr/>
                <p:nvPr/>
              </p:nvPicPr>
              <p:blipFill>
                <a:blip r:embed="rId147"/>
                <a:stretch>
                  <a:fillRect/>
                </a:stretch>
              </p:blipFill>
              <p:spPr>
                <a:xfrm>
                  <a:off x="9517015" y="4839175"/>
                  <a:ext cx="12564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98" name="Ink 97">
                  <a:extLst>
                    <a:ext uri="{FF2B5EF4-FFF2-40B4-BE49-F238E27FC236}">
                      <a16:creationId xmlns:a16="http://schemas.microsoft.com/office/drawing/2014/main" id="{C8C2C163-8114-812C-4153-848ACF0C2730}"/>
                    </a:ext>
                  </a:extLst>
                </p14:cNvPr>
                <p14:cNvContentPartPr/>
                <p14:nvPr/>
              </p14:nvContentPartPr>
              <p14:xfrm>
                <a:off x="9612055" y="4759615"/>
                <a:ext cx="31320" cy="34560"/>
              </p14:xfrm>
            </p:contentPart>
          </mc:Choice>
          <mc:Fallback>
            <p:pic>
              <p:nvPicPr>
                <p:cNvPr id="98" name="Ink 97">
                  <a:extLst>
                    <a:ext uri="{FF2B5EF4-FFF2-40B4-BE49-F238E27FC236}">
                      <a16:creationId xmlns:a16="http://schemas.microsoft.com/office/drawing/2014/main" id="{C8C2C163-8114-812C-4153-848ACF0C2730}"/>
                    </a:ext>
                  </a:extLst>
                </p:cNvPr>
                <p:cNvPicPr/>
                <p:nvPr/>
              </p:nvPicPr>
              <p:blipFill>
                <a:blip r:embed="rId149"/>
                <a:stretch>
                  <a:fillRect/>
                </a:stretch>
              </p:blipFill>
              <p:spPr>
                <a:xfrm>
                  <a:off x="9603055" y="4750975"/>
                  <a:ext cx="48960" cy="5220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99" name="Ink 98">
                  <a:extLst>
                    <a:ext uri="{FF2B5EF4-FFF2-40B4-BE49-F238E27FC236}">
                      <a16:creationId xmlns:a16="http://schemas.microsoft.com/office/drawing/2014/main" id="{92B296B2-75C6-1579-2B78-C4B89D1FF8DB}"/>
                    </a:ext>
                  </a:extLst>
                </p14:cNvPr>
                <p14:cNvContentPartPr/>
                <p14:nvPr/>
              </p14:nvContentPartPr>
              <p14:xfrm>
                <a:off x="9750655" y="4762135"/>
                <a:ext cx="58680" cy="106920"/>
              </p14:xfrm>
            </p:contentPart>
          </mc:Choice>
          <mc:Fallback>
            <p:pic>
              <p:nvPicPr>
                <p:cNvPr id="99" name="Ink 98">
                  <a:extLst>
                    <a:ext uri="{FF2B5EF4-FFF2-40B4-BE49-F238E27FC236}">
                      <a16:creationId xmlns:a16="http://schemas.microsoft.com/office/drawing/2014/main" id="{92B296B2-75C6-1579-2B78-C4B89D1FF8DB}"/>
                    </a:ext>
                  </a:extLst>
                </p:cNvPr>
                <p:cNvPicPr/>
                <p:nvPr/>
              </p:nvPicPr>
              <p:blipFill>
                <a:blip r:embed="rId151"/>
                <a:stretch>
                  <a:fillRect/>
                </a:stretch>
              </p:blipFill>
              <p:spPr>
                <a:xfrm>
                  <a:off x="9741655" y="4753135"/>
                  <a:ext cx="7632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00" name="Ink 99">
                  <a:extLst>
                    <a:ext uri="{FF2B5EF4-FFF2-40B4-BE49-F238E27FC236}">
                      <a16:creationId xmlns:a16="http://schemas.microsoft.com/office/drawing/2014/main" id="{D48F95C4-01AD-9F3A-846D-F1A0DB8C8642}"/>
                    </a:ext>
                  </a:extLst>
                </p14:cNvPr>
                <p14:cNvContentPartPr/>
                <p14:nvPr/>
              </p14:nvContentPartPr>
              <p14:xfrm>
                <a:off x="9841375" y="4697335"/>
                <a:ext cx="128520" cy="174960"/>
              </p14:xfrm>
            </p:contentPart>
          </mc:Choice>
          <mc:Fallback>
            <p:pic>
              <p:nvPicPr>
                <p:cNvPr id="100" name="Ink 99">
                  <a:extLst>
                    <a:ext uri="{FF2B5EF4-FFF2-40B4-BE49-F238E27FC236}">
                      <a16:creationId xmlns:a16="http://schemas.microsoft.com/office/drawing/2014/main" id="{D48F95C4-01AD-9F3A-846D-F1A0DB8C8642}"/>
                    </a:ext>
                  </a:extLst>
                </p:cNvPr>
                <p:cNvPicPr/>
                <p:nvPr/>
              </p:nvPicPr>
              <p:blipFill>
                <a:blip r:embed="rId153"/>
                <a:stretch>
                  <a:fillRect/>
                </a:stretch>
              </p:blipFill>
              <p:spPr>
                <a:xfrm>
                  <a:off x="9832735" y="4688695"/>
                  <a:ext cx="146160" cy="192600"/>
                </a:xfrm>
                <a:prstGeom prst="rect">
                  <a:avLst/>
                </a:prstGeom>
              </p:spPr>
            </p:pic>
          </mc:Fallback>
        </mc:AlternateContent>
      </p:grpSp>
      <p:grpSp>
        <p:nvGrpSpPr>
          <p:cNvPr id="107" name="Group 106">
            <a:extLst>
              <a:ext uri="{FF2B5EF4-FFF2-40B4-BE49-F238E27FC236}">
                <a16:creationId xmlns:a16="http://schemas.microsoft.com/office/drawing/2014/main" id="{24291545-E5B3-2692-CD1D-69FA96ADFBB5}"/>
              </a:ext>
            </a:extLst>
          </p:cNvPr>
          <p:cNvGrpSpPr/>
          <p:nvPr/>
        </p:nvGrpSpPr>
        <p:grpSpPr>
          <a:xfrm>
            <a:off x="9664975" y="5752855"/>
            <a:ext cx="484560" cy="412920"/>
            <a:chOff x="9664975" y="5752855"/>
            <a:chExt cx="484560" cy="412920"/>
          </a:xfrm>
        </p:grpSpPr>
        <mc:AlternateContent xmlns:mc="http://schemas.openxmlformats.org/markup-compatibility/2006">
          <mc:Choice xmlns:p14="http://schemas.microsoft.com/office/powerpoint/2010/main" Requires="p14">
            <p:contentPart p14:bwMode="auto" r:id="rId154">
              <p14:nvContentPartPr>
                <p14:cNvPr id="102" name="Ink 101">
                  <a:extLst>
                    <a:ext uri="{FF2B5EF4-FFF2-40B4-BE49-F238E27FC236}">
                      <a16:creationId xmlns:a16="http://schemas.microsoft.com/office/drawing/2014/main" id="{A9C603DE-44DD-E37A-51A9-DD6BC340C28A}"/>
                    </a:ext>
                  </a:extLst>
                </p14:cNvPr>
                <p14:cNvContentPartPr/>
                <p14:nvPr/>
              </p14:nvContentPartPr>
              <p14:xfrm>
                <a:off x="9664975" y="5935735"/>
                <a:ext cx="136440" cy="230040"/>
              </p14:xfrm>
            </p:contentPart>
          </mc:Choice>
          <mc:Fallback>
            <p:pic>
              <p:nvPicPr>
                <p:cNvPr id="102" name="Ink 101">
                  <a:extLst>
                    <a:ext uri="{FF2B5EF4-FFF2-40B4-BE49-F238E27FC236}">
                      <a16:creationId xmlns:a16="http://schemas.microsoft.com/office/drawing/2014/main" id="{A9C603DE-44DD-E37A-51A9-DD6BC340C28A}"/>
                    </a:ext>
                  </a:extLst>
                </p:cNvPr>
                <p:cNvPicPr/>
                <p:nvPr/>
              </p:nvPicPr>
              <p:blipFill>
                <a:blip r:embed="rId155"/>
                <a:stretch>
                  <a:fillRect/>
                </a:stretch>
              </p:blipFill>
              <p:spPr>
                <a:xfrm>
                  <a:off x="9656335" y="5926735"/>
                  <a:ext cx="154080" cy="24768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03" name="Ink 102">
                  <a:extLst>
                    <a:ext uri="{FF2B5EF4-FFF2-40B4-BE49-F238E27FC236}">
                      <a16:creationId xmlns:a16="http://schemas.microsoft.com/office/drawing/2014/main" id="{12F892EF-7B99-61DE-09A1-69D8A0C083A0}"/>
                    </a:ext>
                  </a:extLst>
                </p14:cNvPr>
                <p14:cNvContentPartPr/>
                <p14:nvPr/>
              </p14:nvContentPartPr>
              <p14:xfrm>
                <a:off x="9847855" y="5937895"/>
                <a:ext cx="42840" cy="96480"/>
              </p14:xfrm>
            </p:contentPart>
          </mc:Choice>
          <mc:Fallback>
            <p:pic>
              <p:nvPicPr>
                <p:cNvPr id="103" name="Ink 102">
                  <a:extLst>
                    <a:ext uri="{FF2B5EF4-FFF2-40B4-BE49-F238E27FC236}">
                      <a16:creationId xmlns:a16="http://schemas.microsoft.com/office/drawing/2014/main" id="{12F892EF-7B99-61DE-09A1-69D8A0C083A0}"/>
                    </a:ext>
                  </a:extLst>
                </p:cNvPr>
                <p:cNvPicPr/>
                <p:nvPr/>
              </p:nvPicPr>
              <p:blipFill>
                <a:blip r:embed="rId157"/>
                <a:stretch>
                  <a:fillRect/>
                </a:stretch>
              </p:blipFill>
              <p:spPr>
                <a:xfrm>
                  <a:off x="9839215" y="5929255"/>
                  <a:ext cx="60480" cy="11412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04" name="Ink 103">
                  <a:extLst>
                    <a:ext uri="{FF2B5EF4-FFF2-40B4-BE49-F238E27FC236}">
                      <a16:creationId xmlns:a16="http://schemas.microsoft.com/office/drawing/2014/main" id="{6A3AEAF9-DEAA-A792-5C52-A2BF699D1907}"/>
                    </a:ext>
                  </a:extLst>
                </p14:cNvPr>
                <p14:cNvContentPartPr/>
                <p14:nvPr/>
              </p14:nvContentPartPr>
              <p14:xfrm>
                <a:off x="9788095" y="5845735"/>
                <a:ext cx="244800" cy="117720"/>
              </p14:xfrm>
            </p:contentPart>
          </mc:Choice>
          <mc:Fallback>
            <p:pic>
              <p:nvPicPr>
                <p:cNvPr id="104" name="Ink 103">
                  <a:extLst>
                    <a:ext uri="{FF2B5EF4-FFF2-40B4-BE49-F238E27FC236}">
                      <a16:creationId xmlns:a16="http://schemas.microsoft.com/office/drawing/2014/main" id="{6A3AEAF9-DEAA-A792-5C52-A2BF699D1907}"/>
                    </a:ext>
                  </a:extLst>
                </p:cNvPr>
                <p:cNvPicPr/>
                <p:nvPr/>
              </p:nvPicPr>
              <p:blipFill>
                <a:blip r:embed="rId159"/>
                <a:stretch>
                  <a:fillRect/>
                </a:stretch>
              </p:blipFill>
              <p:spPr>
                <a:xfrm>
                  <a:off x="9779095" y="5836735"/>
                  <a:ext cx="26244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05" name="Ink 104">
                  <a:extLst>
                    <a:ext uri="{FF2B5EF4-FFF2-40B4-BE49-F238E27FC236}">
                      <a16:creationId xmlns:a16="http://schemas.microsoft.com/office/drawing/2014/main" id="{CA689148-BDA5-0717-0725-7D7C687FCA88}"/>
                    </a:ext>
                  </a:extLst>
                </p14:cNvPr>
                <p14:cNvContentPartPr/>
                <p14:nvPr/>
              </p14:nvContentPartPr>
              <p14:xfrm>
                <a:off x="9914455" y="5795695"/>
                <a:ext cx="235080" cy="110160"/>
              </p14:xfrm>
            </p:contentPart>
          </mc:Choice>
          <mc:Fallback>
            <p:pic>
              <p:nvPicPr>
                <p:cNvPr id="105" name="Ink 104">
                  <a:extLst>
                    <a:ext uri="{FF2B5EF4-FFF2-40B4-BE49-F238E27FC236}">
                      <a16:creationId xmlns:a16="http://schemas.microsoft.com/office/drawing/2014/main" id="{CA689148-BDA5-0717-0725-7D7C687FCA88}"/>
                    </a:ext>
                  </a:extLst>
                </p:cNvPr>
                <p:cNvPicPr/>
                <p:nvPr/>
              </p:nvPicPr>
              <p:blipFill>
                <a:blip r:embed="rId161"/>
                <a:stretch>
                  <a:fillRect/>
                </a:stretch>
              </p:blipFill>
              <p:spPr>
                <a:xfrm>
                  <a:off x="9905455" y="5787055"/>
                  <a:ext cx="25272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06" name="Ink 105">
                  <a:extLst>
                    <a:ext uri="{FF2B5EF4-FFF2-40B4-BE49-F238E27FC236}">
                      <a16:creationId xmlns:a16="http://schemas.microsoft.com/office/drawing/2014/main" id="{48E7336D-D523-7DB6-ADE7-D1ADC1EDAAC9}"/>
                    </a:ext>
                  </a:extLst>
                </p14:cNvPr>
                <p14:cNvContentPartPr/>
                <p14:nvPr/>
              </p14:nvContentPartPr>
              <p14:xfrm>
                <a:off x="10030015" y="5752855"/>
                <a:ext cx="112320" cy="99000"/>
              </p14:xfrm>
            </p:contentPart>
          </mc:Choice>
          <mc:Fallback>
            <p:pic>
              <p:nvPicPr>
                <p:cNvPr id="106" name="Ink 105">
                  <a:extLst>
                    <a:ext uri="{FF2B5EF4-FFF2-40B4-BE49-F238E27FC236}">
                      <a16:creationId xmlns:a16="http://schemas.microsoft.com/office/drawing/2014/main" id="{48E7336D-D523-7DB6-ADE7-D1ADC1EDAAC9}"/>
                    </a:ext>
                  </a:extLst>
                </p:cNvPr>
                <p:cNvPicPr/>
                <p:nvPr/>
              </p:nvPicPr>
              <p:blipFill>
                <a:blip r:embed="rId163"/>
                <a:stretch>
                  <a:fillRect/>
                </a:stretch>
              </p:blipFill>
              <p:spPr>
                <a:xfrm>
                  <a:off x="10021375" y="5743855"/>
                  <a:ext cx="129960" cy="116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4">
            <p14:nvContentPartPr>
              <p14:cNvPr id="108" name="Ink 107">
                <a:extLst>
                  <a:ext uri="{FF2B5EF4-FFF2-40B4-BE49-F238E27FC236}">
                    <a16:creationId xmlns:a16="http://schemas.microsoft.com/office/drawing/2014/main" id="{8B852809-4BA2-B743-7917-446BB6B391E2}"/>
                  </a:ext>
                </a:extLst>
              </p14:cNvPr>
              <p14:cNvContentPartPr/>
              <p14:nvPr/>
            </p14:nvContentPartPr>
            <p14:xfrm>
              <a:off x="8942815" y="5228335"/>
              <a:ext cx="182520" cy="167400"/>
            </p14:xfrm>
          </p:contentPart>
        </mc:Choice>
        <mc:Fallback>
          <p:pic>
            <p:nvPicPr>
              <p:cNvPr id="108" name="Ink 107">
                <a:extLst>
                  <a:ext uri="{FF2B5EF4-FFF2-40B4-BE49-F238E27FC236}">
                    <a16:creationId xmlns:a16="http://schemas.microsoft.com/office/drawing/2014/main" id="{8B852809-4BA2-B743-7917-446BB6B391E2}"/>
                  </a:ext>
                </a:extLst>
              </p:cNvPr>
              <p:cNvPicPr/>
              <p:nvPr/>
            </p:nvPicPr>
            <p:blipFill>
              <a:blip r:embed="rId165"/>
              <a:stretch>
                <a:fillRect/>
              </a:stretch>
            </p:blipFill>
            <p:spPr>
              <a:xfrm>
                <a:off x="8933815" y="5219695"/>
                <a:ext cx="20016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09" name="Ink 108">
                <a:extLst>
                  <a:ext uri="{FF2B5EF4-FFF2-40B4-BE49-F238E27FC236}">
                    <a16:creationId xmlns:a16="http://schemas.microsoft.com/office/drawing/2014/main" id="{B1F75826-9B4D-48CB-46FC-95E4D3BE5683}"/>
                  </a:ext>
                </a:extLst>
              </p14:cNvPr>
              <p14:cNvContentPartPr/>
              <p14:nvPr/>
            </p14:nvContentPartPr>
            <p14:xfrm>
              <a:off x="8663815" y="2827135"/>
              <a:ext cx="842760" cy="30600"/>
            </p14:xfrm>
          </p:contentPart>
        </mc:Choice>
        <mc:Fallback>
          <p:pic>
            <p:nvPicPr>
              <p:cNvPr id="109" name="Ink 108">
                <a:extLst>
                  <a:ext uri="{FF2B5EF4-FFF2-40B4-BE49-F238E27FC236}">
                    <a16:creationId xmlns:a16="http://schemas.microsoft.com/office/drawing/2014/main" id="{B1F75826-9B4D-48CB-46FC-95E4D3BE5683}"/>
                  </a:ext>
                </a:extLst>
              </p:cNvPr>
              <p:cNvPicPr/>
              <p:nvPr/>
            </p:nvPicPr>
            <p:blipFill>
              <a:blip r:embed="rId167"/>
              <a:stretch>
                <a:fillRect/>
              </a:stretch>
            </p:blipFill>
            <p:spPr>
              <a:xfrm>
                <a:off x="8654815" y="2818135"/>
                <a:ext cx="860400" cy="4824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10" name="Ink 109">
                <a:extLst>
                  <a:ext uri="{FF2B5EF4-FFF2-40B4-BE49-F238E27FC236}">
                    <a16:creationId xmlns:a16="http://schemas.microsoft.com/office/drawing/2014/main" id="{E0CB894D-07E6-5B4C-F256-4F1536EBACCE}"/>
                  </a:ext>
                </a:extLst>
              </p14:cNvPr>
              <p14:cNvContentPartPr/>
              <p14:nvPr/>
            </p14:nvContentPartPr>
            <p14:xfrm>
              <a:off x="8673175" y="3136015"/>
              <a:ext cx="557280" cy="24480"/>
            </p14:xfrm>
          </p:contentPart>
        </mc:Choice>
        <mc:Fallback>
          <p:pic>
            <p:nvPicPr>
              <p:cNvPr id="110" name="Ink 109">
                <a:extLst>
                  <a:ext uri="{FF2B5EF4-FFF2-40B4-BE49-F238E27FC236}">
                    <a16:creationId xmlns:a16="http://schemas.microsoft.com/office/drawing/2014/main" id="{E0CB894D-07E6-5B4C-F256-4F1536EBACCE}"/>
                  </a:ext>
                </a:extLst>
              </p:cNvPr>
              <p:cNvPicPr/>
              <p:nvPr/>
            </p:nvPicPr>
            <p:blipFill>
              <a:blip r:embed="rId169"/>
              <a:stretch>
                <a:fillRect/>
              </a:stretch>
            </p:blipFill>
            <p:spPr>
              <a:xfrm>
                <a:off x="8664175" y="3127375"/>
                <a:ext cx="574920" cy="42120"/>
              </a:xfrm>
              <a:prstGeom prst="rect">
                <a:avLst/>
              </a:prstGeom>
            </p:spPr>
          </p:pic>
        </mc:Fallback>
      </mc:AlternateContent>
      <p:grpSp>
        <p:nvGrpSpPr>
          <p:cNvPr id="140" name="Group 139">
            <a:extLst>
              <a:ext uri="{FF2B5EF4-FFF2-40B4-BE49-F238E27FC236}">
                <a16:creationId xmlns:a16="http://schemas.microsoft.com/office/drawing/2014/main" id="{914934B4-FB3A-C06A-B959-FC8517CC9AC9}"/>
              </a:ext>
            </a:extLst>
          </p:cNvPr>
          <p:cNvGrpSpPr/>
          <p:nvPr/>
        </p:nvGrpSpPr>
        <p:grpSpPr>
          <a:xfrm>
            <a:off x="6290335" y="3565495"/>
            <a:ext cx="1633680" cy="1563480"/>
            <a:chOff x="6290335" y="3565495"/>
            <a:chExt cx="1633680" cy="1563480"/>
          </a:xfrm>
        </p:grpSpPr>
        <mc:AlternateContent xmlns:mc="http://schemas.openxmlformats.org/markup-compatibility/2006">
          <mc:Choice xmlns:p14="http://schemas.microsoft.com/office/powerpoint/2010/main" Requires="p14">
            <p:contentPart p14:bwMode="auto" r:id="rId170">
              <p14:nvContentPartPr>
                <p14:cNvPr id="111" name="Ink 110">
                  <a:extLst>
                    <a:ext uri="{FF2B5EF4-FFF2-40B4-BE49-F238E27FC236}">
                      <a16:creationId xmlns:a16="http://schemas.microsoft.com/office/drawing/2014/main" id="{7547D9FB-E169-E768-4A0C-3AC91425FD42}"/>
                    </a:ext>
                  </a:extLst>
                </p14:cNvPr>
                <p14:cNvContentPartPr/>
                <p14:nvPr/>
              </p14:nvContentPartPr>
              <p14:xfrm>
                <a:off x="6329575" y="4190815"/>
                <a:ext cx="294480" cy="129960"/>
              </p14:xfrm>
            </p:contentPart>
          </mc:Choice>
          <mc:Fallback>
            <p:pic>
              <p:nvPicPr>
                <p:cNvPr id="111" name="Ink 110">
                  <a:extLst>
                    <a:ext uri="{FF2B5EF4-FFF2-40B4-BE49-F238E27FC236}">
                      <a16:creationId xmlns:a16="http://schemas.microsoft.com/office/drawing/2014/main" id="{7547D9FB-E169-E768-4A0C-3AC91425FD42}"/>
                    </a:ext>
                  </a:extLst>
                </p:cNvPr>
                <p:cNvPicPr/>
                <p:nvPr/>
              </p:nvPicPr>
              <p:blipFill>
                <a:blip r:embed="rId171"/>
                <a:stretch>
                  <a:fillRect/>
                </a:stretch>
              </p:blipFill>
              <p:spPr>
                <a:xfrm>
                  <a:off x="6320935" y="4182175"/>
                  <a:ext cx="31212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12" name="Ink 111">
                  <a:extLst>
                    <a:ext uri="{FF2B5EF4-FFF2-40B4-BE49-F238E27FC236}">
                      <a16:creationId xmlns:a16="http://schemas.microsoft.com/office/drawing/2014/main" id="{783DB20A-F81A-055E-9732-53F53D954F7A}"/>
                    </a:ext>
                  </a:extLst>
                </p14:cNvPr>
                <p14:cNvContentPartPr/>
                <p14:nvPr/>
              </p14:nvContentPartPr>
              <p14:xfrm>
                <a:off x="6290335" y="4270015"/>
                <a:ext cx="89640" cy="86040"/>
              </p14:xfrm>
            </p:contentPart>
          </mc:Choice>
          <mc:Fallback>
            <p:pic>
              <p:nvPicPr>
                <p:cNvPr id="112" name="Ink 111">
                  <a:extLst>
                    <a:ext uri="{FF2B5EF4-FFF2-40B4-BE49-F238E27FC236}">
                      <a16:creationId xmlns:a16="http://schemas.microsoft.com/office/drawing/2014/main" id="{783DB20A-F81A-055E-9732-53F53D954F7A}"/>
                    </a:ext>
                  </a:extLst>
                </p:cNvPr>
                <p:cNvPicPr/>
                <p:nvPr/>
              </p:nvPicPr>
              <p:blipFill>
                <a:blip r:embed="rId173"/>
                <a:stretch>
                  <a:fillRect/>
                </a:stretch>
              </p:blipFill>
              <p:spPr>
                <a:xfrm>
                  <a:off x="6281695" y="4261015"/>
                  <a:ext cx="10728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14" name="Ink 113">
                  <a:extLst>
                    <a:ext uri="{FF2B5EF4-FFF2-40B4-BE49-F238E27FC236}">
                      <a16:creationId xmlns:a16="http://schemas.microsoft.com/office/drawing/2014/main" id="{1CCC3F8B-633D-17E3-FB30-AF88BED81391}"/>
                    </a:ext>
                  </a:extLst>
                </p14:cNvPr>
                <p14:cNvContentPartPr/>
                <p14:nvPr/>
              </p14:nvContentPartPr>
              <p14:xfrm>
                <a:off x="6810175" y="4154455"/>
                <a:ext cx="100080" cy="86040"/>
              </p14:xfrm>
            </p:contentPart>
          </mc:Choice>
          <mc:Fallback>
            <p:pic>
              <p:nvPicPr>
                <p:cNvPr id="114" name="Ink 113">
                  <a:extLst>
                    <a:ext uri="{FF2B5EF4-FFF2-40B4-BE49-F238E27FC236}">
                      <a16:creationId xmlns:a16="http://schemas.microsoft.com/office/drawing/2014/main" id="{1CCC3F8B-633D-17E3-FB30-AF88BED81391}"/>
                    </a:ext>
                  </a:extLst>
                </p:cNvPr>
                <p:cNvPicPr/>
                <p:nvPr/>
              </p:nvPicPr>
              <p:blipFill>
                <a:blip r:embed="rId175"/>
                <a:stretch>
                  <a:fillRect/>
                </a:stretch>
              </p:blipFill>
              <p:spPr>
                <a:xfrm>
                  <a:off x="6801535" y="4145455"/>
                  <a:ext cx="11772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15" name="Ink 114">
                  <a:extLst>
                    <a:ext uri="{FF2B5EF4-FFF2-40B4-BE49-F238E27FC236}">
                      <a16:creationId xmlns:a16="http://schemas.microsoft.com/office/drawing/2014/main" id="{12F23BC2-C4F1-5C76-49F3-9B5EC38B8DBC}"/>
                    </a:ext>
                  </a:extLst>
                </p14:cNvPr>
                <p14:cNvContentPartPr/>
                <p14:nvPr/>
              </p14:nvContentPartPr>
              <p14:xfrm>
                <a:off x="6928975" y="4109815"/>
                <a:ext cx="103320" cy="77040"/>
              </p14:xfrm>
            </p:contentPart>
          </mc:Choice>
          <mc:Fallback>
            <p:pic>
              <p:nvPicPr>
                <p:cNvPr id="115" name="Ink 114">
                  <a:extLst>
                    <a:ext uri="{FF2B5EF4-FFF2-40B4-BE49-F238E27FC236}">
                      <a16:creationId xmlns:a16="http://schemas.microsoft.com/office/drawing/2014/main" id="{12F23BC2-C4F1-5C76-49F3-9B5EC38B8DBC}"/>
                    </a:ext>
                  </a:extLst>
                </p:cNvPr>
                <p:cNvPicPr/>
                <p:nvPr/>
              </p:nvPicPr>
              <p:blipFill>
                <a:blip r:embed="rId177"/>
                <a:stretch>
                  <a:fillRect/>
                </a:stretch>
              </p:blipFill>
              <p:spPr>
                <a:xfrm>
                  <a:off x="6920335" y="4100815"/>
                  <a:ext cx="120960"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16" name="Ink 115">
                  <a:extLst>
                    <a:ext uri="{FF2B5EF4-FFF2-40B4-BE49-F238E27FC236}">
                      <a16:creationId xmlns:a16="http://schemas.microsoft.com/office/drawing/2014/main" id="{93B28F31-9C1F-5B78-7A2D-72D99DB31425}"/>
                    </a:ext>
                  </a:extLst>
                </p14:cNvPr>
                <p14:cNvContentPartPr/>
                <p14:nvPr/>
              </p14:nvContentPartPr>
              <p14:xfrm>
                <a:off x="7045615" y="4030615"/>
                <a:ext cx="93240" cy="104400"/>
              </p14:xfrm>
            </p:contentPart>
          </mc:Choice>
          <mc:Fallback>
            <p:pic>
              <p:nvPicPr>
                <p:cNvPr id="116" name="Ink 115">
                  <a:extLst>
                    <a:ext uri="{FF2B5EF4-FFF2-40B4-BE49-F238E27FC236}">
                      <a16:creationId xmlns:a16="http://schemas.microsoft.com/office/drawing/2014/main" id="{93B28F31-9C1F-5B78-7A2D-72D99DB31425}"/>
                    </a:ext>
                  </a:extLst>
                </p:cNvPr>
                <p:cNvPicPr/>
                <p:nvPr/>
              </p:nvPicPr>
              <p:blipFill>
                <a:blip r:embed="rId179"/>
                <a:stretch>
                  <a:fillRect/>
                </a:stretch>
              </p:blipFill>
              <p:spPr>
                <a:xfrm>
                  <a:off x="7036615" y="4021615"/>
                  <a:ext cx="11088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17" name="Ink 116">
                  <a:extLst>
                    <a:ext uri="{FF2B5EF4-FFF2-40B4-BE49-F238E27FC236}">
                      <a16:creationId xmlns:a16="http://schemas.microsoft.com/office/drawing/2014/main" id="{8560D5E8-5870-C37F-1622-AFD73D35A7FF}"/>
                    </a:ext>
                  </a:extLst>
                </p14:cNvPr>
                <p14:cNvContentPartPr/>
                <p14:nvPr/>
              </p14:nvContentPartPr>
              <p14:xfrm>
                <a:off x="7334335" y="3934495"/>
                <a:ext cx="99360" cy="148320"/>
              </p14:xfrm>
            </p:contentPart>
          </mc:Choice>
          <mc:Fallback>
            <p:pic>
              <p:nvPicPr>
                <p:cNvPr id="117" name="Ink 116">
                  <a:extLst>
                    <a:ext uri="{FF2B5EF4-FFF2-40B4-BE49-F238E27FC236}">
                      <a16:creationId xmlns:a16="http://schemas.microsoft.com/office/drawing/2014/main" id="{8560D5E8-5870-C37F-1622-AFD73D35A7FF}"/>
                    </a:ext>
                  </a:extLst>
                </p:cNvPr>
                <p:cNvPicPr/>
                <p:nvPr/>
              </p:nvPicPr>
              <p:blipFill>
                <a:blip r:embed="rId181"/>
                <a:stretch>
                  <a:fillRect/>
                </a:stretch>
              </p:blipFill>
              <p:spPr>
                <a:xfrm>
                  <a:off x="7325335" y="3925495"/>
                  <a:ext cx="11700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18" name="Ink 117">
                  <a:extLst>
                    <a:ext uri="{FF2B5EF4-FFF2-40B4-BE49-F238E27FC236}">
                      <a16:creationId xmlns:a16="http://schemas.microsoft.com/office/drawing/2014/main" id="{5E649FC1-0216-7E3A-C984-E98AF0BDC393}"/>
                    </a:ext>
                  </a:extLst>
                </p14:cNvPr>
                <p14:cNvContentPartPr/>
                <p14:nvPr/>
              </p14:nvContentPartPr>
              <p14:xfrm>
                <a:off x="7322815" y="3940615"/>
                <a:ext cx="58320" cy="43560"/>
              </p14:xfrm>
            </p:contentPart>
          </mc:Choice>
          <mc:Fallback>
            <p:pic>
              <p:nvPicPr>
                <p:cNvPr id="118" name="Ink 117">
                  <a:extLst>
                    <a:ext uri="{FF2B5EF4-FFF2-40B4-BE49-F238E27FC236}">
                      <a16:creationId xmlns:a16="http://schemas.microsoft.com/office/drawing/2014/main" id="{5E649FC1-0216-7E3A-C984-E98AF0BDC393}"/>
                    </a:ext>
                  </a:extLst>
                </p:cNvPr>
                <p:cNvPicPr/>
                <p:nvPr/>
              </p:nvPicPr>
              <p:blipFill>
                <a:blip r:embed="rId183"/>
                <a:stretch>
                  <a:fillRect/>
                </a:stretch>
              </p:blipFill>
              <p:spPr>
                <a:xfrm>
                  <a:off x="7313815" y="3931975"/>
                  <a:ext cx="7596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19" name="Ink 118">
                  <a:extLst>
                    <a:ext uri="{FF2B5EF4-FFF2-40B4-BE49-F238E27FC236}">
                      <a16:creationId xmlns:a16="http://schemas.microsoft.com/office/drawing/2014/main" id="{0B3D61A9-C6BF-55B8-1D08-BD32AC3D6867}"/>
                    </a:ext>
                  </a:extLst>
                </p14:cNvPr>
                <p14:cNvContentPartPr/>
                <p14:nvPr/>
              </p14:nvContentPartPr>
              <p14:xfrm>
                <a:off x="7330015" y="3782935"/>
                <a:ext cx="252360" cy="115920"/>
              </p14:xfrm>
            </p:contentPart>
          </mc:Choice>
          <mc:Fallback>
            <p:pic>
              <p:nvPicPr>
                <p:cNvPr id="119" name="Ink 118">
                  <a:extLst>
                    <a:ext uri="{FF2B5EF4-FFF2-40B4-BE49-F238E27FC236}">
                      <a16:creationId xmlns:a16="http://schemas.microsoft.com/office/drawing/2014/main" id="{0B3D61A9-C6BF-55B8-1D08-BD32AC3D6867}"/>
                    </a:ext>
                  </a:extLst>
                </p:cNvPr>
                <p:cNvPicPr/>
                <p:nvPr/>
              </p:nvPicPr>
              <p:blipFill>
                <a:blip r:embed="rId185"/>
                <a:stretch>
                  <a:fillRect/>
                </a:stretch>
              </p:blipFill>
              <p:spPr>
                <a:xfrm>
                  <a:off x="7321375" y="3773935"/>
                  <a:ext cx="27000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20" name="Ink 119">
                  <a:extLst>
                    <a:ext uri="{FF2B5EF4-FFF2-40B4-BE49-F238E27FC236}">
                      <a16:creationId xmlns:a16="http://schemas.microsoft.com/office/drawing/2014/main" id="{2EBB3CEA-707E-B121-9AC0-E26330FAF656}"/>
                    </a:ext>
                  </a:extLst>
                </p14:cNvPr>
                <p14:cNvContentPartPr/>
                <p14:nvPr/>
              </p14:nvContentPartPr>
              <p14:xfrm>
                <a:off x="7607575" y="3740095"/>
                <a:ext cx="43560" cy="115560"/>
              </p14:xfrm>
            </p:contentPart>
          </mc:Choice>
          <mc:Fallback>
            <p:pic>
              <p:nvPicPr>
                <p:cNvPr id="120" name="Ink 119">
                  <a:extLst>
                    <a:ext uri="{FF2B5EF4-FFF2-40B4-BE49-F238E27FC236}">
                      <a16:creationId xmlns:a16="http://schemas.microsoft.com/office/drawing/2014/main" id="{2EBB3CEA-707E-B121-9AC0-E26330FAF656}"/>
                    </a:ext>
                  </a:extLst>
                </p:cNvPr>
                <p:cNvPicPr/>
                <p:nvPr/>
              </p:nvPicPr>
              <p:blipFill>
                <a:blip r:embed="rId187"/>
                <a:stretch>
                  <a:fillRect/>
                </a:stretch>
              </p:blipFill>
              <p:spPr>
                <a:xfrm>
                  <a:off x="7598575" y="3731095"/>
                  <a:ext cx="6120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21" name="Ink 120">
                  <a:extLst>
                    <a:ext uri="{FF2B5EF4-FFF2-40B4-BE49-F238E27FC236}">
                      <a16:creationId xmlns:a16="http://schemas.microsoft.com/office/drawing/2014/main" id="{7B3E8A74-168B-3137-F572-2E826A76D117}"/>
                    </a:ext>
                  </a:extLst>
                </p14:cNvPr>
                <p14:cNvContentPartPr/>
                <p14:nvPr/>
              </p14:nvContentPartPr>
              <p14:xfrm>
                <a:off x="7681735" y="3693655"/>
                <a:ext cx="78480" cy="142200"/>
              </p14:xfrm>
            </p:contentPart>
          </mc:Choice>
          <mc:Fallback>
            <p:pic>
              <p:nvPicPr>
                <p:cNvPr id="121" name="Ink 120">
                  <a:extLst>
                    <a:ext uri="{FF2B5EF4-FFF2-40B4-BE49-F238E27FC236}">
                      <a16:creationId xmlns:a16="http://schemas.microsoft.com/office/drawing/2014/main" id="{7B3E8A74-168B-3137-F572-2E826A76D117}"/>
                    </a:ext>
                  </a:extLst>
                </p:cNvPr>
                <p:cNvPicPr/>
                <p:nvPr/>
              </p:nvPicPr>
              <p:blipFill>
                <a:blip r:embed="rId189"/>
                <a:stretch>
                  <a:fillRect/>
                </a:stretch>
              </p:blipFill>
              <p:spPr>
                <a:xfrm>
                  <a:off x="7672735" y="3684655"/>
                  <a:ext cx="96120" cy="15984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22" name="Ink 121">
                  <a:extLst>
                    <a:ext uri="{FF2B5EF4-FFF2-40B4-BE49-F238E27FC236}">
                      <a16:creationId xmlns:a16="http://schemas.microsoft.com/office/drawing/2014/main" id="{689F3072-E8D7-D102-2922-81ACEF68EB98}"/>
                    </a:ext>
                  </a:extLst>
                </p14:cNvPr>
                <p14:cNvContentPartPr/>
                <p14:nvPr/>
              </p14:nvContentPartPr>
              <p14:xfrm>
                <a:off x="7700455" y="3565495"/>
                <a:ext cx="223560" cy="133920"/>
              </p14:xfrm>
            </p:contentPart>
          </mc:Choice>
          <mc:Fallback>
            <p:pic>
              <p:nvPicPr>
                <p:cNvPr id="122" name="Ink 121">
                  <a:extLst>
                    <a:ext uri="{FF2B5EF4-FFF2-40B4-BE49-F238E27FC236}">
                      <a16:creationId xmlns:a16="http://schemas.microsoft.com/office/drawing/2014/main" id="{689F3072-E8D7-D102-2922-81ACEF68EB98}"/>
                    </a:ext>
                  </a:extLst>
                </p:cNvPr>
                <p:cNvPicPr/>
                <p:nvPr/>
              </p:nvPicPr>
              <p:blipFill>
                <a:blip r:embed="rId191"/>
                <a:stretch>
                  <a:fillRect/>
                </a:stretch>
              </p:blipFill>
              <p:spPr>
                <a:xfrm>
                  <a:off x="7691815" y="3556855"/>
                  <a:ext cx="241200" cy="15156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23" name="Ink 122">
                  <a:extLst>
                    <a:ext uri="{FF2B5EF4-FFF2-40B4-BE49-F238E27FC236}">
                      <a16:creationId xmlns:a16="http://schemas.microsoft.com/office/drawing/2014/main" id="{4084FDD4-1D0E-5CB6-3D1F-FED6D91C60FA}"/>
                    </a:ext>
                  </a:extLst>
                </p14:cNvPr>
                <p14:cNvContentPartPr/>
                <p14:nvPr/>
              </p14:nvContentPartPr>
              <p14:xfrm>
                <a:off x="7095655" y="4379095"/>
                <a:ext cx="93960" cy="105840"/>
              </p14:xfrm>
            </p:contentPart>
          </mc:Choice>
          <mc:Fallback>
            <p:pic>
              <p:nvPicPr>
                <p:cNvPr id="123" name="Ink 122">
                  <a:extLst>
                    <a:ext uri="{FF2B5EF4-FFF2-40B4-BE49-F238E27FC236}">
                      <a16:creationId xmlns:a16="http://schemas.microsoft.com/office/drawing/2014/main" id="{4084FDD4-1D0E-5CB6-3D1F-FED6D91C60FA}"/>
                    </a:ext>
                  </a:extLst>
                </p:cNvPr>
                <p:cNvPicPr/>
                <p:nvPr/>
              </p:nvPicPr>
              <p:blipFill>
                <a:blip r:embed="rId193"/>
                <a:stretch>
                  <a:fillRect/>
                </a:stretch>
              </p:blipFill>
              <p:spPr>
                <a:xfrm>
                  <a:off x="7087015" y="4370455"/>
                  <a:ext cx="11160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24" name="Ink 123">
                  <a:extLst>
                    <a:ext uri="{FF2B5EF4-FFF2-40B4-BE49-F238E27FC236}">
                      <a16:creationId xmlns:a16="http://schemas.microsoft.com/office/drawing/2014/main" id="{1C550DDD-3EFA-5CD8-02F9-B322A73F10D4}"/>
                    </a:ext>
                  </a:extLst>
                </p14:cNvPr>
                <p14:cNvContentPartPr/>
                <p14:nvPr/>
              </p14:nvContentPartPr>
              <p14:xfrm>
                <a:off x="7096735" y="4274335"/>
                <a:ext cx="142920" cy="154080"/>
              </p14:xfrm>
            </p:contentPart>
          </mc:Choice>
          <mc:Fallback>
            <p:pic>
              <p:nvPicPr>
                <p:cNvPr id="124" name="Ink 123">
                  <a:extLst>
                    <a:ext uri="{FF2B5EF4-FFF2-40B4-BE49-F238E27FC236}">
                      <a16:creationId xmlns:a16="http://schemas.microsoft.com/office/drawing/2014/main" id="{1C550DDD-3EFA-5CD8-02F9-B322A73F10D4}"/>
                    </a:ext>
                  </a:extLst>
                </p:cNvPr>
                <p:cNvPicPr/>
                <p:nvPr/>
              </p:nvPicPr>
              <p:blipFill>
                <a:blip r:embed="rId195"/>
                <a:stretch>
                  <a:fillRect/>
                </a:stretch>
              </p:blipFill>
              <p:spPr>
                <a:xfrm>
                  <a:off x="7088095" y="4265695"/>
                  <a:ext cx="16056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25" name="Ink 124">
                  <a:extLst>
                    <a:ext uri="{FF2B5EF4-FFF2-40B4-BE49-F238E27FC236}">
                      <a16:creationId xmlns:a16="http://schemas.microsoft.com/office/drawing/2014/main" id="{25BB6735-5ADD-F0E3-6C50-A161A52087FF}"/>
                    </a:ext>
                  </a:extLst>
                </p14:cNvPr>
                <p14:cNvContentPartPr/>
                <p14:nvPr/>
              </p14:nvContentPartPr>
              <p14:xfrm>
                <a:off x="7257655" y="4289095"/>
                <a:ext cx="75960" cy="91080"/>
              </p14:xfrm>
            </p:contentPart>
          </mc:Choice>
          <mc:Fallback>
            <p:pic>
              <p:nvPicPr>
                <p:cNvPr id="125" name="Ink 124">
                  <a:extLst>
                    <a:ext uri="{FF2B5EF4-FFF2-40B4-BE49-F238E27FC236}">
                      <a16:creationId xmlns:a16="http://schemas.microsoft.com/office/drawing/2014/main" id="{25BB6735-5ADD-F0E3-6C50-A161A52087FF}"/>
                    </a:ext>
                  </a:extLst>
                </p:cNvPr>
                <p:cNvPicPr/>
                <p:nvPr/>
              </p:nvPicPr>
              <p:blipFill>
                <a:blip r:embed="rId197"/>
                <a:stretch>
                  <a:fillRect/>
                </a:stretch>
              </p:blipFill>
              <p:spPr>
                <a:xfrm>
                  <a:off x="7248655" y="4280095"/>
                  <a:ext cx="9360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26" name="Ink 125">
                  <a:extLst>
                    <a:ext uri="{FF2B5EF4-FFF2-40B4-BE49-F238E27FC236}">
                      <a16:creationId xmlns:a16="http://schemas.microsoft.com/office/drawing/2014/main" id="{718254C5-5FE3-74E3-6291-3CDA45E8F19C}"/>
                    </a:ext>
                  </a:extLst>
                </p14:cNvPr>
                <p14:cNvContentPartPr/>
                <p14:nvPr/>
              </p14:nvContentPartPr>
              <p14:xfrm>
                <a:off x="7358455" y="4079935"/>
                <a:ext cx="273600" cy="240480"/>
              </p14:xfrm>
            </p:contentPart>
          </mc:Choice>
          <mc:Fallback>
            <p:pic>
              <p:nvPicPr>
                <p:cNvPr id="126" name="Ink 125">
                  <a:extLst>
                    <a:ext uri="{FF2B5EF4-FFF2-40B4-BE49-F238E27FC236}">
                      <a16:creationId xmlns:a16="http://schemas.microsoft.com/office/drawing/2014/main" id="{718254C5-5FE3-74E3-6291-3CDA45E8F19C}"/>
                    </a:ext>
                  </a:extLst>
                </p:cNvPr>
                <p:cNvPicPr/>
                <p:nvPr/>
              </p:nvPicPr>
              <p:blipFill>
                <a:blip r:embed="rId199"/>
                <a:stretch>
                  <a:fillRect/>
                </a:stretch>
              </p:blipFill>
              <p:spPr>
                <a:xfrm>
                  <a:off x="7349455" y="4070935"/>
                  <a:ext cx="291240" cy="25812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27" name="Ink 126">
                  <a:extLst>
                    <a:ext uri="{FF2B5EF4-FFF2-40B4-BE49-F238E27FC236}">
                      <a16:creationId xmlns:a16="http://schemas.microsoft.com/office/drawing/2014/main" id="{F5FBB6B6-9582-0001-C360-85322BDF6911}"/>
                    </a:ext>
                  </a:extLst>
                </p14:cNvPr>
                <p14:cNvContentPartPr/>
                <p14:nvPr/>
              </p14:nvContentPartPr>
              <p14:xfrm>
                <a:off x="7543135" y="4122055"/>
                <a:ext cx="74880" cy="46440"/>
              </p14:xfrm>
            </p:contentPart>
          </mc:Choice>
          <mc:Fallback>
            <p:pic>
              <p:nvPicPr>
                <p:cNvPr id="127" name="Ink 126">
                  <a:extLst>
                    <a:ext uri="{FF2B5EF4-FFF2-40B4-BE49-F238E27FC236}">
                      <a16:creationId xmlns:a16="http://schemas.microsoft.com/office/drawing/2014/main" id="{F5FBB6B6-9582-0001-C360-85322BDF6911}"/>
                    </a:ext>
                  </a:extLst>
                </p:cNvPr>
                <p:cNvPicPr/>
                <p:nvPr/>
              </p:nvPicPr>
              <p:blipFill>
                <a:blip r:embed="rId201"/>
                <a:stretch>
                  <a:fillRect/>
                </a:stretch>
              </p:blipFill>
              <p:spPr>
                <a:xfrm>
                  <a:off x="7534135" y="4113055"/>
                  <a:ext cx="92520" cy="6408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28" name="Ink 127">
                  <a:extLst>
                    <a:ext uri="{FF2B5EF4-FFF2-40B4-BE49-F238E27FC236}">
                      <a16:creationId xmlns:a16="http://schemas.microsoft.com/office/drawing/2014/main" id="{52CF0EA9-1C79-B05C-46C2-9D6DEE811159}"/>
                    </a:ext>
                  </a:extLst>
                </p14:cNvPr>
                <p14:cNvContentPartPr/>
                <p14:nvPr/>
              </p14:nvContentPartPr>
              <p14:xfrm>
                <a:off x="7677055" y="4028815"/>
                <a:ext cx="189720" cy="109800"/>
              </p14:xfrm>
            </p:contentPart>
          </mc:Choice>
          <mc:Fallback>
            <p:pic>
              <p:nvPicPr>
                <p:cNvPr id="128" name="Ink 127">
                  <a:extLst>
                    <a:ext uri="{FF2B5EF4-FFF2-40B4-BE49-F238E27FC236}">
                      <a16:creationId xmlns:a16="http://schemas.microsoft.com/office/drawing/2014/main" id="{52CF0EA9-1C79-B05C-46C2-9D6DEE811159}"/>
                    </a:ext>
                  </a:extLst>
                </p:cNvPr>
                <p:cNvPicPr/>
                <p:nvPr/>
              </p:nvPicPr>
              <p:blipFill>
                <a:blip r:embed="rId203"/>
                <a:stretch>
                  <a:fillRect/>
                </a:stretch>
              </p:blipFill>
              <p:spPr>
                <a:xfrm>
                  <a:off x="7668055" y="4019815"/>
                  <a:ext cx="20736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29" name="Ink 128">
                  <a:extLst>
                    <a:ext uri="{FF2B5EF4-FFF2-40B4-BE49-F238E27FC236}">
                      <a16:creationId xmlns:a16="http://schemas.microsoft.com/office/drawing/2014/main" id="{2AD5F7D2-2D58-C5D2-AF5C-7042D7FD0633}"/>
                    </a:ext>
                  </a:extLst>
                </p14:cNvPr>
                <p14:cNvContentPartPr/>
                <p14:nvPr/>
              </p14:nvContentPartPr>
              <p14:xfrm>
                <a:off x="7893775" y="3929095"/>
                <a:ext cx="24120" cy="21960"/>
              </p14:xfrm>
            </p:contentPart>
          </mc:Choice>
          <mc:Fallback>
            <p:pic>
              <p:nvPicPr>
                <p:cNvPr id="129" name="Ink 128">
                  <a:extLst>
                    <a:ext uri="{FF2B5EF4-FFF2-40B4-BE49-F238E27FC236}">
                      <a16:creationId xmlns:a16="http://schemas.microsoft.com/office/drawing/2014/main" id="{2AD5F7D2-2D58-C5D2-AF5C-7042D7FD0633}"/>
                    </a:ext>
                  </a:extLst>
                </p:cNvPr>
                <p:cNvPicPr/>
                <p:nvPr/>
              </p:nvPicPr>
              <p:blipFill>
                <a:blip r:embed="rId205"/>
                <a:stretch>
                  <a:fillRect/>
                </a:stretch>
              </p:blipFill>
              <p:spPr>
                <a:xfrm>
                  <a:off x="7884775" y="3920095"/>
                  <a:ext cx="4176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31" name="Ink 130">
                  <a:extLst>
                    <a:ext uri="{FF2B5EF4-FFF2-40B4-BE49-F238E27FC236}">
                      <a16:creationId xmlns:a16="http://schemas.microsoft.com/office/drawing/2014/main" id="{47ABB3C6-0C7F-BCD4-5724-9A6B228A815F}"/>
                    </a:ext>
                  </a:extLst>
                </p14:cNvPr>
                <p14:cNvContentPartPr/>
                <p14:nvPr/>
              </p14:nvContentPartPr>
              <p14:xfrm>
                <a:off x="6361255" y="4846015"/>
                <a:ext cx="229320" cy="282960"/>
              </p14:xfrm>
            </p:contentPart>
          </mc:Choice>
          <mc:Fallback>
            <p:pic>
              <p:nvPicPr>
                <p:cNvPr id="131" name="Ink 130">
                  <a:extLst>
                    <a:ext uri="{FF2B5EF4-FFF2-40B4-BE49-F238E27FC236}">
                      <a16:creationId xmlns:a16="http://schemas.microsoft.com/office/drawing/2014/main" id="{47ABB3C6-0C7F-BCD4-5724-9A6B228A815F}"/>
                    </a:ext>
                  </a:extLst>
                </p:cNvPr>
                <p:cNvPicPr/>
                <p:nvPr/>
              </p:nvPicPr>
              <p:blipFill>
                <a:blip r:embed="rId207"/>
                <a:stretch>
                  <a:fillRect/>
                </a:stretch>
              </p:blipFill>
              <p:spPr>
                <a:xfrm>
                  <a:off x="6352615" y="4837015"/>
                  <a:ext cx="246960" cy="30060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32" name="Ink 131">
                  <a:extLst>
                    <a:ext uri="{FF2B5EF4-FFF2-40B4-BE49-F238E27FC236}">
                      <a16:creationId xmlns:a16="http://schemas.microsoft.com/office/drawing/2014/main" id="{06019767-E765-3D79-7037-22DEE9FC7465}"/>
                    </a:ext>
                  </a:extLst>
                </p14:cNvPr>
                <p14:cNvContentPartPr/>
                <p14:nvPr/>
              </p14:nvContentPartPr>
              <p14:xfrm>
                <a:off x="6756535" y="4753855"/>
                <a:ext cx="117720" cy="159840"/>
              </p14:xfrm>
            </p:contentPart>
          </mc:Choice>
          <mc:Fallback>
            <p:pic>
              <p:nvPicPr>
                <p:cNvPr id="132" name="Ink 131">
                  <a:extLst>
                    <a:ext uri="{FF2B5EF4-FFF2-40B4-BE49-F238E27FC236}">
                      <a16:creationId xmlns:a16="http://schemas.microsoft.com/office/drawing/2014/main" id="{06019767-E765-3D79-7037-22DEE9FC7465}"/>
                    </a:ext>
                  </a:extLst>
                </p:cNvPr>
                <p:cNvPicPr/>
                <p:nvPr/>
              </p:nvPicPr>
              <p:blipFill>
                <a:blip r:embed="rId209"/>
                <a:stretch>
                  <a:fillRect/>
                </a:stretch>
              </p:blipFill>
              <p:spPr>
                <a:xfrm>
                  <a:off x="6747895" y="4745215"/>
                  <a:ext cx="135360" cy="17748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33" name="Ink 132">
                  <a:extLst>
                    <a:ext uri="{FF2B5EF4-FFF2-40B4-BE49-F238E27FC236}">
                      <a16:creationId xmlns:a16="http://schemas.microsoft.com/office/drawing/2014/main" id="{985A0F73-DC85-A4E0-7239-D6997CDD5F68}"/>
                    </a:ext>
                  </a:extLst>
                </p14:cNvPr>
                <p14:cNvContentPartPr/>
                <p14:nvPr/>
              </p14:nvContentPartPr>
              <p14:xfrm>
                <a:off x="6846175" y="4675735"/>
                <a:ext cx="25560" cy="52200"/>
              </p14:xfrm>
            </p:contentPart>
          </mc:Choice>
          <mc:Fallback>
            <p:pic>
              <p:nvPicPr>
                <p:cNvPr id="133" name="Ink 132">
                  <a:extLst>
                    <a:ext uri="{FF2B5EF4-FFF2-40B4-BE49-F238E27FC236}">
                      <a16:creationId xmlns:a16="http://schemas.microsoft.com/office/drawing/2014/main" id="{985A0F73-DC85-A4E0-7239-D6997CDD5F68}"/>
                    </a:ext>
                  </a:extLst>
                </p:cNvPr>
                <p:cNvPicPr/>
                <p:nvPr/>
              </p:nvPicPr>
              <p:blipFill>
                <a:blip r:embed="rId211"/>
                <a:stretch>
                  <a:fillRect/>
                </a:stretch>
              </p:blipFill>
              <p:spPr>
                <a:xfrm>
                  <a:off x="6837535" y="4667095"/>
                  <a:ext cx="4320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34" name="Ink 133">
                  <a:extLst>
                    <a:ext uri="{FF2B5EF4-FFF2-40B4-BE49-F238E27FC236}">
                      <a16:creationId xmlns:a16="http://schemas.microsoft.com/office/drawing/2014/main" id="{1C7937C8-CCD4-256E-ECB5-7FD27C89752B}"/>
                    </a:ext>
                  </a:extLst>
                </p14:cNvPr>
                <p14:cNvContentPartPr/>
                <p14:nvPr/>
              </p14:nvContentPartPr>
              <p14:xfrm>
                <a:off x="6925015" y="4787695"/>
                <a:ext cx="90720" cy="44640"/>
              </p14:xfrm>
            </p:contentPart>
          </mc:Choice>
          <mc:Fallback>
            <p:pic>
              <p:nvPicPr>
                <p:cNvPr id="134" name="Ink 133">
                  <a:extLst>
                    <a:ext uri="{FF2B5EF4-FFF2-40B4-BE49-F238E27FC236}">
                      <a16:creationId xmlns:a16="http://schemas.microsoft.com/office/drawing/2014/main" id="{1C7937C8-CCD4-256E-ECB5-7FD27C89752B}"/>
                    </a:ext>
                  </a:extLst>
                </p:cNvPr>
                <p:cNvPicPr/>
                <p:nvPr/>
              </p:nvPicPr>
              <p:blipFill>
                <a:blip r:embed="rId213"/>
                <a:stretch>
                  <a:fillRect/>
                </a:stretch>
              </p:blipFill>
              <p:spPr>
                <a:xfrm>
                  <a:off x="6916015" y="4778695"/>
                  <a:ext cx="108360" cy="6228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35" name="Ink 134">
                  <a:extLst>
                    <a:ext uri="{FF2B5EF4-FFF2-40B4-BE49-F238E27FC236}">
                      <a16:creationId xmlns:a16="http://schemas.microsoft.com/office/drawing/2014/main" id="{2BE12EF3-ECD6-03D0-E120-1362179AA923}"/>
                    </a:ext>
                  </a:extLst>
                </p14:cNvPr>
                <p14:cNvContentPartPr/>
                <p14:nvPr/>
              </p14:nvContentPartPr>
              <p14:xfrm>
                <a:off x="7029775" y="4716415"/>
                <a:ext cx="87840" cy="90360"/>
              </p14:xfrm>
            </p:contentPart>
          </mc:Choice>
          <mc:Fallback>
            <p:pic>
              <p:nvPicPr>
                <p:cNvPr id="135" name="Ink 134">
                  <a:extLst>
                    <a:ext uri="{FF2B5EF4-FFF2-40B4-BE49-F238E27FC236}">
                      <a16:creationId xmlns:a16="http://schemas.microsoft.com/office/drawing/2014/main" id="{2BE12EF3-ECD6-03D0-E120-1362179AA923}"/>
                    </a:ext>
                  </a:extLst>
                </p:cNvPr>
                <p:cNvPicPr/>
                <p:nvPr/>
              </p:nvPicPr>
              <p:blipFill>
                <a:blip r:embed="rId215"/>
                <a:stretch>
                  <a:fillRect/>
                </a:stretch>
              </p:blipFill>
              <p:spPr>
                <a:xfrm>
                  <a:off x="7021135" y="4707775"/>
                  <a:ext cx="105480" cy="10800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36" name="Ink 135">
                  <a:extLst>
                    <a:ext uri="{FF2B5EF4-FFF2-40B4-BE49-F238E27FC236}">
                      <a16:creationId xmlns:a16="http://schemas.microsoft.com/office/drawing/2014/main" id="{FB3684D6-6E9E-9F72-089F-F81DD60EE5B7}"/>
                    </a:ext>
                  </a:extLst>
                </p14:cNvPr>
                <p14:cNvContentPartPr/>
                <p14:nvPr/>
              </p14:nvContentPartPr>
              <p14:xfrm>
                <a:off x="7106095" y="4628575"/>
                <a:ext cx="137160" cy="124920"/>
              </p14:xfrm>
            </p:contentPart>
          </mc:Choice>
          <mc:Fallback>
            <p:pic>
              <p:nvPicPr>
                <p:cNvPr id="136" name="Ink 135">
                  <a:extLst>
                    <a:ext uri="{FF2B5EF4-FFF2-40B4-BE49-F238E27FC236}">
                      <a16:creationId xmlns:a16="http://schemas.microsoft.com/office/drawing/2014/main" id="{FB3684D6-6E9E-9F72-089F-F81DD60EE5B7}"/>
                    </a:ext>
                  </a:extLst>
                </p:cNvPr>
                <p:cNvPicPr/>
                <p:nvPr/>
              </p:nvPicPr>
              <p:blipFill>
                <a:blip r:embed="rId217"/>
                <a:stretch>
                  <a:fillRect/>
                </a:stretch>
              </p:blipFill>
              <p:spPr>
                <a:xfrm>
                  <a:off x="7097455" y="4619935"/>
                  <a:ext cx="15480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38" name="Ink 137">
                  <a:extLst>
                    <a:ext uri="{FF2B5EF4-FFF2-40B4-BE49-F238E27FC236}">
                      <a16:creationId xmlns:a16="http://schemas.microsoft.com/office/drawing/2014/main" id="{827C1EF1-C385-D8D7-4A7E-C619B731B5A8}"/>
                    </a:ext>
                  </a:extLst>
                </p14:cNvPr>
                <p14:cNvContentPartPr/>
                <p14:nvPr/>
              </p14:nvContentPartPr>
              <p14:xfrm>
                <a:off x="7290415" y="4502215"/>
                <a:ext cx="531360" cy="524160"/>
              </p14:xfrm>
            </p:contentPart>
          </mc:Choice>
          <mc:Fallback>
            <p:pic>
              <p:nvPicPr>
                <p:cNvPr id="138" name="Ink 137">
                  <a:extLst>
                    <a:ext uri="{FF2B5EF4-FFF2-40B4-BE49-F238E27FC236}">
                      <a16:creationId xmlns:a16="http://schemas.microsoft.com/office/drawing/2014/main" id="{827C1EF1-C385-D8D7-4A7E-C619B731B5A8}"/>
                    </a:ext>
                  </a:extLst>
                </p:cNvPr>
                <p:cNvPicPr/>
                <p:nvPr/>
              </p:nvPicPr>
              <p:blipFill>
                <a:blip r:embed="rId219"/>
                <a:stretch>
                  <a:fillRect/>
                </a:stretch>
              </p:blipFill>
              <p:spPr>
                <a:xfrm>
                  <a:off x="7281415" y="4493575"/>
                  <a:ext cx="549000" cy="54180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39" name="Ink 138">
                  <a:extLst>
                    <a:ext uri="{FF2B5EF4-FFF2-40B4-BE49-F238E27FC236}">
                      <a16:creationId xmlns:a16="http://schemas.microsoft.com/office/drawing/2014/main" id="{1027063F-3DAA-E172-6492-166AC11A18F8}"/>
                    </a:ext>
                  </a:extLst>
                </p14:cNvPr>
                <p14:cNvContentPartPr/>
                <p14:nvPr/>
              </p14:nvContentPartPr>
              <p14:xfrm>
                <a:off x="7248295" y="4945735"/>
                <a:ext cx="97200" cy="101160"/>
              </p14:xfrm>
            </p:contentPart>
          </mc:Choice>
          <mc:Fallback>
            <p:pic>
              <p:nvPicPr>
                <p:cNvPr id="139" name="Ink 138">
                  <a:extLst>
                    <a:ext uri="{FF2B5EF4-FFF2-40B4-BE49-F238E27FC236}">
                      <a16:creationId xmlns:a16="http://schemas.microsoft.com/office/drawing/2014/main" id="{1027063F-3DAA-E172-6492-166AC11A18F8}"/>
                    </a:ext>
                  </a:extLst>
                </p:cNvPr>
                <p:cNvPicPr/>
                <p:nvPr/>
              </p:nvPicPr>
              <p:blipFill>
                <a:blip r:embed="rId221"/>
                <a:stretch>
                  <a:fillRect/>
                </a:stretch>
              </p:blipFill>
              <p:spPr>
                <a:xfrm>
                  <a:off x="7239295" y="4936735"/>
                  <a:ext cx="114840" cy="118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22">
            <p14:nvContentPartPr>
              <p14:cNvPr id="141" name="Ink 140">
                <a:extLst>
                  <a:ext uri="{FF2B5EF4-FFF2-40B4-BE49-F238E27FC236}">
                    <a16:creationId xmlns:a16="http://schemas.microsoft.com/office/drawing/2014/main" id="{240ECC85-3F34-6B3F-C2E6-B740995CE1DB}"/>
                  </a:ext>
                </a:extLst>
              </p14:cNvPr>
              <p14:cNvContentPartPr/>
              <p14:nvPr/>
            </p14:nvContentPartPr>
            <p14:xfrm>
              <a:off x="7209415" y="5454055"/>
              <a:ext cx="5040" cy="6840"/>
            </p14:xfrm>
          </p:contentPart>
        </mc:Choice>
        <mc:Fallback>
          <p:pic>
            <p:nvPicPr>
              <p:cNvPr id="141" name="Ink 140">
                <a:extLst>
                  <a:ext uri="{FF2B5EF4-FFF2-40B4-BE49-F238E27FC236}">
                    <a16:creationId xmlns:a16="http://schemas.microsoft.com/office/drawing/2014/main" id="{240ECC85-3F34-6B3F-C2E6-B740995CE1DB}"/>
                  </a:ext>
                </a:extLst>
              </p:cNvPr>
              <p:cNvPicPr/>
              <p:nvPr/>
            </p:nvPicPr>
            <p:blipFill>
              <a:blip r:embed="rId223"/>
              <a:stretch>
                <a:fillRect/>
              </a:stretch>
            </p:blipFill>
            <p:spPr>
              <a:xfrm>
                <a:off x="7200415" y="5445055"/>
                <a:ext cx="22680" cy="24480"/>
              </a:xfrm>
              <a:prstGeom prst="rect">
                <a:avLst/>
              </a:prstGeom>
            </p:spPr>
          </p:pic>
        </mc:Fallback>
      </mc:AlternateContent>
      <p:grpSp>
        <p:nvGrpSpPr>
          <p:cNvPr id="150" name="Group 149">
            <a:extLst>
              <a:ext uri="{FF2B5EF4-FFF2-40B4-BE49-F238E27FC236}">
                <a16:creationId xmlns:a16="http://schemas.microsoft.com/office/drawing/2014/main" id="{C2122E39-7F3C-447D-471F-75F431A8B085}"/>
              </a:ext>
            </a:extLst>
          </p:cNvPr>
          <p:cNvGrpSpPr/>
          <p:nvPr/>
        </p:nvGrpSpPr>
        <p:grpSpPr>
          <a:xfrm>
            <a:off x="7552135" y="4558735"/>
            <a:ext cx="443880" cy="437400"/>
            <a:chOff x="7552135" y="4558735"/>
            <a:chExt cx="443880" cy="437400"/>
          </a:xfrm>
        </p:grpSpPr>
        <mc:AlternateContent xmlns:mc="http://schemas.openxmlformats.org/markup-compatibility/2006">
          <mc:Choice xmlns:p14="http://schemas.microsoft.com/office/powerpoint/2010/main" Requires="p14">
            <p:contentPart p14:bwMode="auto" r:id="rId224">
              <p14:nvContentPartPr>
                <p14:cNvPr id="142" name="Ink 141">
                  <a:extLst>
                    <a:ext uri="{FF2B5EF4-FFF2-40B4-BE49-F238E27FC236}">
                      <a16:creationId xmlns:a16="http://schemas.microsoft.com/office/drawing/2014/main" id="{106FB959-E6F0-ECA0-19FC-7FE833C40D0E}"/>
                    </a:ext>
                  </a:extLst>
                </p14:cNvPr>
                <p14:cNvContentPartPr/>
                <p14:nvPr/>
              </p14:nvContentPartPr>
              <p14:xfrm>
                <a:off x="7552135" y="4923055"/>
                <a:ext cx="69840" cy="73080"/>
              </p14:xfrm>
            </p:contentPart>
          </mc:Choice>
          <mc:Fallback>
            <p:pic>
              <p:nvPicPr>
                <p:cNvPr id="142" name="Ink 141">
                  <a:extLst>
                    <a:ext uri="{FF2B5EF4-FFF2-40B4-BE49-F238E27FC236}">
                      <a16:creationId xmlns:a16="http://schemas.microsoft.com/office/drawing/2014/main" id="{106FB959-E6F0-ECA0-19FC-7FE833C40D0E}"/>
                    </a:ext>
                  </a:extLst>
                </p:cNvPr>
                <p:cNvPicPr/>
                <p:nvPr/>
              </p:nvPicPr>
              <p:blipFill>
                <a:blip r:embed="rId225"/>
                <a:stretch>
                  <a:fillRect/>
                </a:stretch>
              </p:blipFill>
              <p:spPr>
                <a:xfrm>
                  <a:off x="7543495" y="4914415"/>
                  <a:ext cx="87480" cy="9072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143" name="Ink 142">
                  <a:extLst>
                    <a:ext uri="{FF2B5EF4-FFF2-40B4-BE49-F238E27FC236}">
                      <a16:creationId xmlns:a16="http://schemas.microsoft.com/office/drawing/2014/main" id="{7DEC254F-4BA1-50BC-F9B7-12A75F145EB0}"/>
                    </a:ext>
                  </a:extLst>
                </p14:cNvPr>
                <p14:cNvContentPartPr/>
                <p14:nvPr/>
              </p14:nvContentPartPr>
              <p14:xfrm>
                <a:off x="7564015" y="4784455"/>
                <a:ext cx="81720" cy="173520"/>
              </p14:xfrm>
            </p:contentPart>
          </mc:Choice>
          <mc:Fallback>
            <p:pic>
              <p:nvPicPr>
                <p:cNvPr id="143" name="Ink 142">
                  <a:extLst>
                    <a:ext uri="{FF2B5EF4-FFF2-40B4-BE49-F238E27FC236}">
                      <a16:creationId xmlns:a16="http://schemas.microsoft.com/office/drawing/2014/main" id="{7DEC254F-4BA1-50BC-F9B7-12A75F145EB0}"/>
                    </a:ext>
                  </a:extLst>
                </p:cNvPr>
                <p:cNvPicPr/>
                <p:nvPr/>
              </p:nvPicPr>
              <p:blipFill>
                <a:blip r:embed="rId227"/>
                <a:stretch>
                  <a:fillRect/>
                </a:stretch>
              </p:blipFill>
              <p:spPr>
                <a:xfrm>
                  <a:off x="7555375" y="4775815"/>
                  <a:ext cx="99360" cy="19116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145" name="Ink 144">
                  <a:extLst>
                    <a:ext uri="{FF2B5EF4-FFF2-40B4-BE49-F238E27FC236}">
                      <a16:creationId xmlns:a16="http://schemas.microsoft.com/office/drawing/2014/main" id="{EA325CD6-0953-802D-45FD-F884FD383FA7}"/>
                    </a:ext>
                  </a:extLst>
                </p14:cNvPr>
                <p14:cNvContentPartPr/>
                <p14:nvPr/>
              </p14:nvContentPartPr>
              <p14:xfrm>
                <a:off x="7668055" y="4747015"/>
                <a:ext cx="118800" cy="164880"/>
              </p14:xfrm>
            </p:contentPart>
          </mc:Choice>
          <mc:Fallback>
            <p:pic>
              <p:nvPicPr>
                <p:cNvPr id="145" name="Ink 144">
                  <a:extLst>
                    <a:ext uri="{FF2B5EF4-FFF2-40B4-BE49-F238E27FC236}">
                      <a16:creationId xmlns:a16="http://schemas.microsoft.com/office/drawing/2014/main" id="{EA325CD6-0953-802D-45FD-F884FD383FA7}"/>
                    </a:ext>
                  </a:extLst>
                </p:cNvPr>
                <p:cNvPicPr/>
                <p:nvPr/>
              </p:nvPicPr>
              <p:blipFill>
                <a:blip r:embed="rId229"/>
                <a:stretch>
                  <a:fillRect/>
                </a:stretch>
              </p:blipFill>
              <p:spPr>
                <a:xfrm>
                  <a:off x="7659415" y="4738375"/>
                  <a:ext cx="136440" cy="18252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146" name="Ink 145">
                  <a:extLst>
                    <a:ext uri="{FF2B5EF4-FFF2-40B4-BE49-F238E27FC236}">
                      <a16:creationId xmlns:a16="http://schemas.microsoft.com/office/drawing/2014/main" id="{ACFA96B3-88CC-0A35-1333-13BE65B5CADB}"/>
                    </a:ext>
                  </a:extLst>
                </p14:cNvPr>
                <p14:cNvContentPartPr/>
                <p14:nvPr/>
              </p14:nvContentPartPr>
              <p14:xfrm>
                <a:off x="7697935" y="4801735"/>
                <a:ext cx="75600" cy="63720"/>
              </p14:xfrm>
            </p:contentPart>
          </mc:Choice>
          <mc:Fallback>
            <p:pic>
              <p:nvPicPr>
                <p:cNvPr id="146" name="Ink 145">
                  <a:extLst>
                    <a:ext uri="{FF2B5EF4-FFF2-40B4-BE49-F238E27FC236}">
                      <a16:creationId xmlns:a16="http://schemas.microsoft.com/office/drawing/2014/main" id="{ACFA96B3-88CC-0A35-1333-13BE65B5CADB}"/>
                    </a:ext>
                  </a:extLst>
                </p:cNvPr>
                <p:cNvPicPr/>
                <p:nvPr/>
              </p:nvPicPr>
              <p:blipFill>
                <a:blip r:embed="rId231"/>
                <a:stretch>
                  <a:fillRect/>
                </a:stretch>
              </p:blipFill>
              <p:spPr>
                <a:xfrm>
                  <a:off x="7689295" y="4792735"/>
                  <a:ext cx="9324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147" name="Ink 146">
                  <a:extLst>
                    <a:ext uri="{FF2B5EF4-FFF2-40B4-BE49-F238E27FC236}">
                      <a16:creationId xmlns:a16="http://schemas.microsoft.com/office/drawing/2014/main" id="{16DC40DE-EE49-81C9-499F-60EF99ABC3F7}"/>
                    </a:ext>
                  </a:extLst>
                </p14:cNvPr>
                <p14:cNvContentPartPr/>
                <p14:nvPr/>
              </p14:nvContentPartPr>
              <p14:xfrm>
                <a:off x="7742935" y="4633975"/>
                <a:ext cx="131400" cy="151560"/>
              </p14:xfrm>
            </p:contentPart>
          </mc:Choice>
          <mc:Fallback>
            <p:pic>
              <p:nvPicPr>
                <p:cNvPr id="147" name="Ink 146">
                  <a:extLst>
                    <a:ext uri="{FF2B5EF4-FFF2-40B4-BE49-F238E27FC236}">
                      <a16:creationId xmlns:a16="http://schemas.microsoft.com/office/drawing/2014/main" id="{16DC40DE-EE49-81C9-499F-60EF99ABC3F7}"/>
                    </a:ext>
                  </a:extLst>
                </p:cNvPr>
                <p:cNvPicPr/>
                <p:nvPr/>
              </p:nvPicPr>
              <p:blipFill>
                <a:blip r:embed="rId233"/>
                <a:stretch>
                  <a:fillRect/>
                </a:stretch>
              </p:blipFill>
              <p:spPr>
                <a:xfrm>
                  <a:off x="7733935" y="4624975"/>
                  <a:ext cx="149040" cy="16920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148" name="Ink 147">
                  <a:extLst>
                    <a:ext uri="{FF2B5EF4-FFF2-40B4-BE49-F238E27FC236}">
                      <a16:creationId xmlns:a16="http://schemas.microsoft.com/office/drawing/2014/main" id="{77421A84-B9E5-85EA-A37F-FA7DC5D6C37D}"/>
                    </a:ext>
                  </a:extLst>
                </p14:cNvPr>
                <p14:cNvContentPartPr/>
                <p14:nvPr/>
              </p14:nvContentPartPr>
              <p14:xfrm>
                <a:off x="7898455" y="4626055"/>
                <a:ext cx="79920" cy="74880"/>
              </p14:xfrm>
            </p:contentPart>
          </mc:Choice>
          <mc:Fallback>
            <p:pic>
              <p:nvPicPr>
                <p:cNvPr id="148" name="Ink 147">
                  <a:extLst>
                    <a:ext uri="{FF2B5EF4-FFF2-40B4-BE49-F238E27FC236}">
                      <a16:creationId xmlns:a16="http://schemas.microsoft.com/office/drawing/2014/main" id="{77421A84-B9E5-85EA-A37F-FA7DC5D6C37D}"/>
                    </a:ext>
                  </a:extLst>
                </p:cNvPr>
                <p:cNvPicPr/>
                <p:nvPr/>
              </p:nvPicPr>
              <p:blipFill>
                <a:blip r:embed="rId235"/>
                <a:stretch>
                  <a:fillRect/>
                </a:stretch>
              </p:blipFill>
              <p:spPr>
                <a:xfrm>
                  <a:off x="7889455" y="4617415"/>
                  <a:ext cx="97560" cy="9252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149" name="Ink 148">
                  <a:extLst>
                    <a:ext uri="{FF2B5EF4-FFF2-40B4-BE49-F238E27FC236}">
                      <a16:creationId xmlns:a16="http://schemas.microsoft.com/office/drawing/2014/main" id="{325FDEEA-73D9-7989-7011-1D4BBCFB330F}"/>
                    </a:ext>
                  </a:extLst>
                </p14:cNvPr>
                <p14:cNvContentPartPr/>
                <p14:nvPr/>
              </p14:nvContentPartPr>
              <p14:xfrm>
                <a:off x="7881175" y="4558735"/>
                <a:ext cx="114840" cy="88200"/>
              </p14:xfrm>
            </p:contentPart>
          </mc:Choice>
          <mc:Fallback>
            <p:pic>
              <p:nvPicPr>
                <p:cNvPr id="149" name="Ink 148">
                  <a:extLst>
                    <a:ext uri="{FF2B5EF4-FFF2-40B4-BE49-F238E27FC236}">
                      <a16:creationId xmlns:a16="http://schemas.microsoft.com/office/drawing/2014/main" id="{325FDEEA-73D9-7989-7011-1D4BBCFB330F}"/>
                    </a:ext>
                  </a:extLst>
                </p:cNvPr>
                <p:cNvPicPr/>
                <p:nvPr/>
              </p:nvPicPr>
              <p:blipFill>
                <a:blip r:embed="rId237"/>
                <a:stretch>
                  <a:fillRect/>
                </a:stretch>
              </p:blipFill>
              <p:spPr>
                <a:xfrm>
                  <a:off x="7872535" y="4550095"/>
                  <a:ext cx="132480" cy="105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38">
            <p14:nvContentPartPr>
              <p14:cNvPr id="151" name="Ink 150">
                <a:extLst>
                  <a:ext uri="{FF2B5EF4-FFF2-40B4-BE49-F238E27FC236}">
                    <a16:creationId xmlns:a16="http://schemas.microsoft.com/office/drawing/2014/main" id="{16AB300E-4014-C53A-146A-66D7C93558E8}"/>
                  </a:ext>
                </a:extLst>
              </p14:cNvPr>
              <p14:cNvContentPartPr/>
              <p14:nvPr/>
            </p14:nvContentPartPr>
            <p14:xfrm>
              <a:off x="326575" y="4364695"/>
              <a:ext cx="120240" cy="85320"/>
            </p14:xfrm>
          </p:contentPart>
        </mc:Choice>
        <mc:Fallback>
          <p:pic>
            <p:nvPicPr>
              <p:cNvPr id="151" name="Ink 150">
                <a:extLst>
                  <a:ext uri="{FF2B5EF4-FFF2-40B4-BE49-F238E27FC236}">
                    <a16:creationId xmlns:a16="http://schemas.microsoft.com/office/drawing/2014/main" id="{16AB300E-4014-C53A-146A-66D7C93558E8}"/>
                  </a:ext>
                </a:extLst>
              </p:cNvPr>
              <p:cNvPicPr/>
              <p:nvPr/>
            </p:nvPicPr>
            <p:blipFill>
              <a:blip r:embed="rId239"/>
              <a:stretch>
                <a:fillRect/>
              </a:stretch>
            </p:blipFill>
            <p:spPr>
              <a:xfrm>
                <a:off x="317575" y="4356055"/>
                <a:ext cx="137880" cy="102960"/>
              </a:xfrm>
              <a:prstGeom prst="rect">
                <a:avLst/>
              </a:prstGeom>
            </p:spPr>
          </p:pic>
        </mc:Fallback>
      </mc:AlternateContent>
      <p:grpSp>
        <p:nvGrpSpPr>
          <p:cNvPr id="181" name="Group 180">
            <a:extLst>
              <a:ext uri="{FF2B5EF4-FFF2-40B4-BE49-F238E27FC236}">
                <a16:creationId xmlns:a16="http://schemas.microsoft.com/office/drawing/2014/main" id="{1D360332-D59E-2F0D-6A2B-30C1DF23B113}"/>
              </a:ext>
            </a:extLst>
          </p:cNvPr>
          <p:cNvGrpSpPr/>
          <p:nvPr/>
        </p:nvGrpSpPr>
        <p:grpSpPr>
          <a:xfrm>
            <a:off x="645895" y="4603015"/>
            <a:ext cx="1834200" cy="1626480"/>
            <a:chOff x="645895" y="4603015"/>
            <a:chExt cx="1834200" cy="1626480"/>
          </a:xfrm>
        </p:grpSpPr>
        <mc:AlternateContent xmlns:mc="http://schemas.openxmlformats.org/markup-compatibility/2006">
          <mc:Choice xmlns:p14="http://schemas.microsoft.com/office/powerpoint/2010/main" Requires="p14">
            <p:contentPart p14:bwMode="auto" r:id="rId240">
              <p14:nvContentPartPr>
                <p14:cNvPr id="152" name="Ink 151">
                  <a:extLst>
                    <a:ext uri="{FF2B5EF4-FFF2-40B4-BE49-F238E27FC236}">
                      <a16:creationId xmlns:a16="http://schemas.microsoft.com/office/drawing/2014/main" id="{87D02F7A-C27D-CF6D-BDA6-4B2F2D980B90}"/>
                    </a:ext>
                  </a:extLst>
                </p14:cNvPr>
                <p14:cNvContentPartPr/>
                <p14:nvPr/>
              </p14:nvContentPartPr>
              <p14:xfrm>
                <a:off x="645895" y="5405455"/>
                <a:ext cx="186480" cy="158760"/>
              </p14:xfrm>
            </p:contentPart>
          </mc:Choice>
          <mc:Fallback>
            <p:pic>
              <p:nvPicPr>
                <p:cNvPr id="152" name="Ink 151">
                  <a:extLst>
                    <a:ext uri="{FF2B5EF4-FFF2-40B4-BE49-F238E27FC236}">
                      <a16:creationId xmlns:a16="http://schemas.microsoft.com/office/drawing/2014/main" id="{87D02F7A-C27D-CF6D-BDA6-4B2F2D980B90}"/>
                    </a:ext>
                  </a:extLst>
                </p:cNvPr>
                <p:cNvPicPr/>
                <p:nvPr/>
              </p:nvPicPr>
              <p:blipFill>
                <a:blip r:embed="rId241"/>
                <a:stretch>
                  <a:fillRect/>
                </a:stretch>
              </p:blipFill>
              <p:spPr>
                <a:xfrm>
                  <a:off x="636895" y="5396815"/>
                  <a:ext cx="20412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53" name="Ink 152">
                  <a:extLst>
                    <a:ext uri="{FF2B5EF4-FFF2-40B4-BE49-F238E27FC236}">
                      <a16:creationId xmlns:a16="http://schemas.microsoft.com/office/drawing/2014/main" id="{FF50C690-B630-2691-F250-68D685F1B632}"/>
                    </a:ext>
                  </a:extLst>
                </p14:cNvPr>
                <p14:cNvContentPartPr/>
                <p14:nvPr/>
              </p14:nvContentPartPr>
              <p14:xfrm>
                <a:off x="857575" y="5218615"/>
                <a:ext cx="260640" cy="193680"/>
              </p14:xfrm>
            </p:contentPart>
          </mc:Choice>
          <mc:Fallback>
            <p:pic>
              <p:nvPicPr>
                <p:cNvPr id="153" name="Ink 152">
                  <a:extLst>
                    <a:ext uri="{FF2B5EF4-FFF2-40B4-BE49-F238E27FC236}">
                      <a16:creationId xmlns:a16="http://schemas.microsoft.com/office/drawing/2014/main" id="{FF50C690-B630-2691-F250-68D685F1B632}"/>
                    </a:ext>
                  </a:extLst>
                </p:cNvPr>
                <p:cNvPicPr/>
                <p:nvPr/>
              </p:nvPicPr>
              <p:blipFill>
                <a:blip r:embed="rId243"/>
                <a:stretch>
                  <a:fillRect/>
                </a:stretch>
              </p:blipFill>
              <p:spPr>
                <a:xfrm>
                  <a:off x="848935" y="5209615"/>
                  <a:ext cx="278280" cy="21132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154" name="Ink 153">
                  <a:extLst>
                    <a:ext uri="{FF2B5EF4-FFF2-40B4-BE49-F238E27FC236}">
                      <a16:creationId xmlns:a16="http://schemas.microsoft.com/office/drawing/2014/main" id="{216E57DE-F0C3-0C11-D797-2C686067843D}"/>
                    </a:ext>
                  </a:extLst>
                </p14:cNvPr>
                <p14:cNvContentPartPr/>
                <p14:nvPr/>
              </p14:nvContentPartPr>
              <p14:xfrm>
                <a:off x="1074295" y="5094415"/>
                <a:ext cx="185760" cy="108000"/>
              </p14:xfrm>
            </p:contentPart>
          </mc:Choice>
          <mc:Fallback>
            <p:pic>
              <p:nvPicPr>
                <p:cNvPr id="154" name="Ink 153">
                  <a:extLst>
                    <a:ext uri="{FF2B5EF4-FFF2-40B4-BE49-F238E27FC236}">
                      <a16:creationId xmlns:a16="http://schemas.microsoft.com/office/drawing/2014/main" id="{216E57DE-F0C3-0C11-D797-2C686067843D}"/>
                    </a:ext>
                  </a:extLst>
                </p:cNvPr>
                <p:cNvPicPr/>
                <p:nvPr/>
              </p:nvPicPr>
              <p:blipFill>
                <a:blip r:embed="rId245"/>
                <a:stretch>
                  <a:fillRect/>
                </a:stretch>
              </p:blipFill>
              <p:spPr>
                <a:xfrm>
                  <a:off x="1065655" y="5085775"/>
                  <a:ext cx="203400" cy="12564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155" name="Ink 154">
                  <a:extLst>
                    <a:ext uri="{FF2B5EF4-FFF2-40B4-BE49-F238E27FC236}">
                      <a16:creationId xmlns:a16="http://schemas.microsoft.com/office/drawing/2014/main" id="{5FF7F868-EE6F-E45D-B752-37C5F52D73C0}"/>
                    </a:ext>
                  </a:extLst>
                </p14:cNvPr>
                <p14:cNvContentPartPr/>
                <p14:nvPr/>
              </p14:nvContentPartPr>
              <p14:xfrm>
                <a:off x="1162495" y="5075335"/>
                <a:ext cx="7200" cy="3240"/>
              </p14:xfrm>
            </p:contentPart>
          </mc:Choice>
          <mc:Fallback>
            <p:pic>
              <p:nvPicPr>
                <p:cNvPr id="155" name="Ink 154">
                  <a:extLst>
                    <a:ext uri="{FF2B5EF4-FFF2-40B4-BE49-F238E27FC236}">
                      <a16:creationId xmlns:a16="http://schemas.microsoft.com/office/drawing/2014/main" id="{5FF7F868-EE6F-E45D-B752-37C5F52D73C0}"/>
                    </a:ext>
                  </a:extLst>
                </p:cNvPr>
                <p:cNvPicPr/>
                <p:nvPr/>
              </p:nvPicPr>
              <p:blipFill>
                <a:blip r:embed="rId247"/>
                <a:stretch>
                  <a:fillRect/>
                </a:stretch>
              </p:blipFill>
              <p:spPr>
                <a:xfrm>
                  <a:off x="1153495" y="5066695"/>
                  <a:ext cx="24840" cy="20880"/>
                </a:xfrm>
                <a:prstGeom prst="rect">
                  <a:avLst/>
                </a:prstGeom>
              </p:spPr>
            </p:pic>
          </mc:Fallback>
        </mc:AlternateContent>
        <mc:AlternateContent xmlns:mc="http://schemas.openxmlformats.org/markup-compatibility/2006">
          <mc:Choice xmlns:p14="http://schemas.microsoft.com/office/powerpoint/2010/main" Requires="p14">
            <p:contentPart p14:bwMode="auto" r:id="rId248">
              <p14:nvContentPartPr>
                <p14:cNvPr id="156" name="Ink 155">
                  <a:extLst>
                    <a:ext uri="{FF2B5EF4-FFF2-40B4-BE49-F238E27FC236}">
                      <a16:creationId xmlns:a16="http://schemas.microsoft.com/office/drawing/2014/main" id="{3EC2E2F0-A979-6BCA-2ED7-210CBCFAA3B1}"/>
                    </a:ext>
                  </a:extLst>
                </p14:cNvPr>
                <p14:cNvContentPartPr/>
                <p14:nvPr/>
              </p14:nvContentPartPr>
              <p14:xfrm>
                <a:off x="1276975" y="4994335"/>
                <a:ext cx="211680" cy="123480"/>
              </p14:xfrm>
            </p:contentPart>
          </mc:Choice>
          <mc:Fallback>
            <p:pic>
              <p:nvPicPr>
                <p:cNvPr id="156" name="Ink 155">
                  <a:extLst>
                    <a:ext uri="{FF2B5EF4-FFF2-40B4-BE49-F238E27FC236}">
                      <a16:creationId xmlns:a16="http://schemas.microsoft.com/office/drawing/2014/main" id="{3EC2E2F0-A979-6BCA-2ED7-210CBCFAA3B1}"/>
                    </a:ext>
                  </a:extLst>
                </p:cNvPr>
                <p:cNvPicPr/>
                <p:nvPr/>
              </p:nvPicPr>
              <p:blipFill>
                <a:blip r:embed="rId249"/>
                <a:stretch>
                  <a:fillRect/>
                </a:stretch>
              </p:blipFill>
              <p:spPr>
                <a:xfrm>
                  <a:off x="1268335" y="4985335"/>
                  <a:ext cx="22932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157" name="Ink 156">
                  <a:extLst>
                    <a:ext uri="{FF2B5EF4-FFF2-40B4-BE49-F238E27FC236}">
                      <a16:creationId xmlns:a16="http://schemas.microsoft.com/office/drawing/2014/main" id="{9FE3C977-F36C-1974-C143-68DFE6045BE1}"/>
                    </a:ext>
                  </a:extLst>
                </p14:cNvPr>
                <p14:cNvContentPartPr/>
                <p14:nvPr/>
              </p14:nvContentPartPr>
              <p14:xfrm>
                <a:off x="1504135" y="4934575"/>
                <a:ext cx="88920" cy="54360"/>
              </p14:xfrm>
            </p:contentPart>
          </mc:Choice>
          <mc:Fallback>
            <p:pic>
              <p:nvPicPr>
                <p:cNvPr id="157" name="Ink 156">
                  <a:extLst>
                    <a:ext uri="{FF2B5EF4-FFF2-40B4-BE49-F238E27FC236}">
                      <a16:creationId xmlns:a16="http://schemas.microsoft.com/office/drawing/2014/main" id="{9FE3C977-F36C-1974-C143-68DFE6045BE1}"/>
                    </a:ext>
                  </a:extLst>
                </p:cNvPr>
                <p:cNvPicPr/>
                <p:nvPr/>
              </p:nvPicPr>
              <p:blipFill>
                <a:blip r:embed="rId251"/>
                <a:stretch>
                  <a:fillRect/>
                </a:stretch>
              </p:blipFill>
              <p:spPr>
                <a:xfrm>
                  <a:off x="1495495" y="4925575"/>
                  <a:ext cx="10656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158" name="Ink 157">
                  <a:extLst>
                    <a:ext uri="{FF2B5EF4-FFF2-40B4-BE49-F238E27FC236}">
                      <a16:creationId xmlns:a16="http://schemas.microsoft.com/office/drawing/2014/main" id="{E352BFB7-D546-89C6-06C4-D69AC657DBBF}"/>
                    </a:ext>
                  </a:extLst>
                </p14:cNvPr>
                <p14:cNvContentPartPr/>
                <p14:nvPr/>
              </p14:nvContentPartPr>
              <p14:xfrm>
                <a:off x="1597375" y="4877695"/>
                <a:ext cx="130680" cy="63360"/>
              </p14:xfrm>
            </p:contentPart>
          </mc:Choice>
          <mc:Fallback>
            <p:pic>
              <p:nvPicPr>
                <p:cNvPr id="158" name="Ink 157">
                  <a:extLst>
                    <a:ext uri="{FF2B5EF4-FFF2-40B4-BE49-F238E27FC236}">
                      <a16:creationId xmlns:a16="http://schemas.microsoft.com/office/drawing/2014/main" id="{E352BFB7-D546-89C6-06C4-D69AC657DBBF}"/>
                    </a:ext>
                  </a:extLst>
                </p:cNvPr>
                <p:cNvPicPr/>
                <p:nvPr/>
              </p:nvPicPr>
              <p:blipFill>
                <a:blip r:embed="rId253"/>
                <a:stretch>
                  <a:fillRect/>
                </a:stretch>
              </p:blipFill>
              <p:spPr>
                <a:xfrm>
                  <a:off x="1588735" y="4869055"/>
                  <a:ext cx="148320" cy="81000"/>
                </a:xfrm>
                <a:prstGeom prst="rect">
                  <a:avLst/>
                </a:prstGeom>
              </p:spPr>
            </p:pic>
          </mc:Fallback>
        </mc:AlternateContent>
        <mc:AlternateContent xmlns:mc="http://schemas.openxmlformats.org/markup-compatibility/2006">
          <mc:Choice xmlns:p14="http://schemas.microsoft.com/office/powerpoint/2010/main" Requires="p14">
            <p:contentPart p14:bwMode="auto" r:id="rId254">
              <p14:nvContentPartPr>
                <p14:cNvPr id="159" name="Ink 158">
                  <a:extLst>
                    <a:ext uri="{FF2B5EF4-FFF2-40B4-BE49-F238E27FC236}">
                      <a16:creationId xmlns:a16="http://schemas.microsoft.com/office/drawing/2014/main" id="{C9E38E0D-D678-7C97-2A1F-1BE3A4DEE9A7}"/>
                    </a:ext>
                  </a:extLst>
                </p14:cNvPr>
                <p14:cNvContentPartPr/>
                <p14:nvPr/>
              </p14:nvContentPartPr>
              <p14:xfrm>
                <a:off x="1698895" y="4701295"/>
                <a:ext cx="115920" cy="181080"/>
              </p14:xfrm>
            </p:contentPart>
          </mc:Choice>
          <mc:Fallback>
            <p:pic>
              <p:nvPicPr>
                <p:cNvPr id="159" name="Ink 158">
                  <a:extLst>
                    <a:ext uri="{FF2B5EF4-FFF2-40B4-BE49-F238E27FC236}">
                      <a16:creationId xmlns:a16="http://schemas.microsoft.com/office/drawing/2014/main" id="{C9E38E0D-D678-7C97-2A1F-1BE3A4DEE9A7}"/>
                    </a:ext>
                  </a:extLst>
                </p:cNvPr>
                <p:cNvPicPr/>
                <p:nvPr/>
              </p:nvPicPr>
              <p:blipFill>
                <a:blip r:embed="rId255"/>
                <a:stretch>
                  <a:fillRect/>
                </a:stretch>
              </p:blipFill>
              <p:spPr>
                <a:xfrm>
                  <a:off x="1689895" y="4692655"/>
                  <a:ext cx="133560" cy="19872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160" name="Ink 159">
                  <a:extLst>
                    <a:ext uri="{FF2B5EF4-FFF2-40B4-BE49-F238E27FC236}">
                      <a16:creationId xmlns:a16="http://schemas.microsoft.com/office/drawing/2014/main" id="{EAB97F0B-4EF5-1359-B611-BF98640F9E9A}"/>
                    </a:ext>
                  </a:extLst>
                </p14:cNvPr>
                <p14:cNvContentPartPr/>
                <p14:nvPr/>
              </p14:nvContentPartPr>
              <p14:xfrm>
                <a:off x="1853335" y="4753495"/>
                <a:ext cx="67320" cy="63000"/>
              </p14:xfrm>
            </p:contentPart>
          </mc:Choice>
          <mc:Fallback>
            <p:pic>
              <p:nvPicPr>
                <p:cNvPr id="160" name="Ink 159">
                  <a:extLst>
                    <a:ext uri="{FF2B5EF4-FFF2-40B4-BE49-F238E27FC236}">
                      <a16:creationId xmlns:a16="http://schemas.microsoft.com/office/drawing/2014/main" id="{EAB97F0B-4EF5-1359-B611-BF98640F9E9A}"/>
                    </a:ext>
                  </a:extLst>
                </p:cNvPr>
                <p:cNvPicPr/>
                <p:nvPr/>
              </p:nvPicPr>
              <p:blipFill>
                <a:blip r:embed="rId257"/>
                <a:stretch>
                  <a:fillRect/>
                </a:stretch>
              </p:blipFill>
              <p:spPr>
                <a:xfrm>
                  <a:off x="1844335" y="4744855"/>
                  <a:ext cx="84960" cy="80640"/>
                </a:xfrm>
                <a:prstGeom prst="rect">
                  <a:avLst/>
                </a:prstGeom>
              </p:spPr>
            </p:pic>
          </mc:Fallback>
        </mc:AlternateContent>
        <mc:AlternateContent xmlns:mc="http://schemas.openxmlformats.org/markup-compatibility/2006">
          <mc:Choice xmlns:p14="http://schemas.microsoft.com/office/powerpoint/2010/main" Requires="p14">
            <p:contentPart p14:bwMode="auto" r:id="rId258">
              <p14:nvContentPartPr>
                <p14:cNvPr id="161" name="Ink 160">
                  <a:extLst>
                    <a:ext uri="{FF2B5EF4-FFF2-40B4-BE49-F238E27FC236}">
                      <a16:creationId xmlns:a16="http://schemas.microsoft.com/office/drawing/2014/main" id="{A0974DA2-4F19-43A8-00B2-065BA9BEC6F6}"/>
                    </a:ext>
                  </a:extLst>
                </p14:cNvPr>
                <p14:cNvContentPartPr/>
                <p14:nvPr/>
              </p14:nvContentPartPr>
              <p14:xfrm>
                <a:off x="1939375" y="4645135"/>
                <a:ext cx="77400" cy="93960"/>
              </p14:xfrm>
            </p:contentPart>
          </mc:Choice>
          <mc:Fallback>
            <p:pic>
              <p:nvPicPr>
                <p:cNvPr id="161" name="Ink 160">
                  <a:extLst>
                    <a:ext uri="{FF2B5EF4-FFF2-40B4-BE49-F238E27FC236}">
                      <a16:creationId xmlns:a16="http://schemas.microsoft.com/office/drawing/2014/main" id="{A0974DA2-4F19-43A8-00B2-065BA9BEC6F6}"/>
                    </a:ext>
                  </a:extLst>
                </p:cNvPr>
                <p:cNvPicPr/>
                <p:nvPr/>
              </p:nvPicPr>
              <p:blipFill>
                <a:blip r:embed="rId259"/>
                <a:stretch>
                  <a:fillRect/>
                </a:stretch>
              </p:blipFill>
              <p:spPr>
                <a:xfrm>
                  <a:off x="1930735" y="4636135"/>
                  <a:ext cx="9504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260">
              <p14:nvContentPartPr>
                <p14:cNvPr id="162" name="Ink 161">
                  <a:extLst>
                    <a:ext uri="{FF2B5EF4-FFF2-40B4-BE49-F238E27FC236}">
                      <a16:creationId xmlns:a16="http://schemas.microsoft.com/office/drawing/2014/main" id="{E735E2EF-069C-3D66-A053-07C7DB026AFE}"/>
                    </a:ext>
                  </a:extLst>
                </p14:cNvPr>
                <p14:cNvContentPartPr/>
                <p14:nvPr/>
              </p14:nvContentPartPr>
              <p14:xfrm>
                <a:off x="2042695" y="4603015"/>
                <a:ext cx="165240" cy="114480"/>
              </p14:xfrm>
            </p:contentPart>
          </mc:Choice>
          <mc:Fallback>
            <p:pic>
              <p:nvPicPr>
                <p:cNvPr id="162" name="Ink 161">
                  <a:extLst>
                    <a:ext uri="{FF2B5EF4-FFF2-40B4-BE49-F238E27FC236}">
                      <a16:creationId xmlns:a16="http://schemas.microsoft.com/office/drawing/2014/main" id="{E735E2EF-069C-3D66-A053-07C7DB026AFE}"/>
                    </a:ext>
                  </a:extLst>
                </p:cNvPr>
                <p:cNvPicPr/>
                <p:nvPr/>
              </p:nvPicPr>
              <p:blipFill>
                <a:blip r:embed="rId261"/>
                <a:stretch>
                  <a:fillRect/>
                </a:stretch>
              </p:blipFill>
              <p:spPr>
                <a:xfrm>
                  <a:off x="2033695" y="4594375"/>
                  <a:ext cx="18288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262">
              <p14:nvContentPartPr>
                <p14:cNvPr id="163" name="Ink 162">
                  <a:extLst>
                    <a:ext uri="{FF2B5EF4-FFF2-40B4-BE49-F238E27FC236}">
                      <a16:creationId xmlns:a16="http://schemas.microsoft.com/office/drawing/2014/main" id="{E8FCE704-D93F-C8BF-9D6F-C11B2C04B5BC}"/>
                    </a:ext>
                  </a:extLst>
                </p14:cNvPr>
                <p14:cNvContentPartPr/>
                <p14:nvPr/>
              </p14:nvContentPartPr>
              <p14:xfrm>
                <a:off x="844255" y="5660695"/>
                <a:ext cx="181080" cy="138600"/>
              </p14:xfrm>
            </p:contentPart>
          </mc:Choice>
          <mc:Fallback>
            <p:pic>
              <p:nvPicPr>
                <p:cNvPr id="163" name="Ink 162">
                  <a:extLst>
                    <a:ext uri="{FF2B5EF4-FFF2-40B4-BE49-F238E27FC236}">
                      <a16:creationId xmlns:a16="http://schemas.microsoft.com/office/drawing/2014/main" id="{E8FCE704-D93F-C8BF-9D6F-C11B2C04B5BC}"/>
                    </a:ext>
                  </a:extLst>
                </p:cNvPr>
                <p:cNvPicPr/>
                <p:nvPr/>
              </p:nvPicPr>
              <p:blipFill>
                <a:blip r:embed="rId263"/>
                <a:stretch>
                  <a:fillRect/>
                </a:stretch>
              </p:blipFill>
              <p:spPr>
                <a:xfrm>
                  <a:off x="835615" y="5651695"/>
                  <a:ext cx="198720" cy="156240"/>
                </a:xfrm>
                <a:prstGeom prst="rect">
                  <a:avLst/>
                </a:prstGeom>
              </p:spPr>
            </p:pic>
          </mc:Fallback>
        </mc:AlternateContent>
        <mc:AlternateContent xmlns:mc="http://schemas.openxmlformats.org/markup-compatibility/2006">
          <mc:Choice xmlns:p14="http://schemas.microsoft.com/office/powerpoint/2010/main" Requires="p14">
            <p:contentPart p14:bwMode="auto" r:id="rId264">
              <p14:nvContentPartPr>
                <p14:cNvPr id="164" name="Ink 163">
                  <a:extLst>
                    <a:ext uri="{FF2B5EF4-FFF2-40B4-BE49-F238E27FC236}">
                      <a16:creationId xmlns:a16="http://schemas.microsoft.com/office/drawing/2014/main" id="{60FC1122-95C2-185C-8F1B-FAB54298B608}"/>
                    </a:ext>
                  </a:extLst>
                </p14:cNvPr>
                <p14:cNvContentPartPr/>
                <p14:nvPr/>
              </p14:nvContentPartPr>
              <p14:xfrm>
                <a:off x="1082215" y="5538655"/>
                <a:ext cx="251640" cy="180720"/>
              </p14:xfrm>
            </p:contentPart>
          </mc:Choice>
          <mc:Fallback>
            <p:pic>
              <p:nvPicPr>
                <p:cNvPr id="164" name="Ink 163">
                  <a:extLst>
                    <a:ext uri="{FF2B5EF4-FFF2-40B4-BE49-F238E27FC236}">
                      <a16:creationId xmlns:a16="http://schemas.microsoft.com/office/drawing/2014/main" id="{60FC1122-95C2-185C-8F1B-FAB54298B608}"/>
                    </a:ext>
                  </a:extLst>
                </p:cNvPr>
                <p:cNvPicPr/>
                <p:nvPr/>
              </p:nvPicPr>
              <p:blipFill>
                <a:blip r:embed="rId265"/>
                <a:stretch>
                  <a:fillRect/>
                </a:stretch>
              </p:blipFill>
              <p:spPr>
                <a:xfrm>
                  <a:off x="1073575" y="5530015"/>
                  <a:ext cx="269280" cy="198360"/>
                </a:xfrm>
                <a:prstGeom prst="rect">
                  <a:avLst/>
                </a:prstGeom>
              </p:spPr>
            </p:pic>
          </mc:Fallback>
        </mc:AlternateContent>
        <mc:AlternateContent xmlns:mc="http://schemas.openxmlformats.org/markup-compatibility/2006">
          <mc:Choice xmlns:p14="http://schemas.microsoft.com/office/powerpoint/2010/main" Requires="p14">
            <p:contentPart p14:bwMode="auto" r:id="rId266">
              <p14:nvContentPartPr>
                <p14:cNvPr id="165" name="Ink 164">
                  <a:extLst>
                    <a:ext uri="{FF2B5EF4-FFF2-40B4-BE49-F238E27FC236}">
                      <a16:creationId xmlns:a16="http://schemas.microsoft.com/office/drawing/2014/main" id="{968D8407-A7BD-5B7C-6506-573D189C1DEA}"/>
                    </a:ext>
                  </a:extLst>
                </p14:cNvPr>
                <p14:cNvContentPartPr/>
                <p14:nvPr/>
              </p14:nvContentPartPr>
              <p14:xfrm>
                <a:off x="1585135" y="5380255"/>
                <a:ext cx="83880" cy="192240"/>
              </p14:xfrm>
            </p:contentPart>
          </mc:Choice>
          <mc:Fallback>
            <p:pic>
              <p:nvPicPr>
                <p:cNvPr id="165" name="Ink 164">
                  <a:extLst>
                    <a:ext uri="{FF2B5EF4-FFF2-40B4-BE49-F238E27FC236}">
                      <a16:creationId xmlns:a16="http://schemas.microsoft.com/office/drawing/2014/main" id="{968D8407-A7BD-5B7C-6506-573D189C1DEA}"/>
                    </a:ext>
                  </a:extLst>
                </p:cNvPr>
                <p:cNvPicPr/>
                <p:nvPr/>
              </p:nvPicPr>
              <p:blipFill>
                <a:blip r:embed="rId267"/>
                <a:stretch>
                  <a:fillRect/>
                </a:stretch>
              </p:blipFill>
              <p:spPr>
                <a:xfrm>
                  <a:off x="1576135" y="5371255"/>
                  <a:ext cx="101520" cy="209880"/>
                </a:xfrm>
                <a:prstGeom prst="rect">
                  <a:avLst/>
                </a:prstGeom>
              </p:spPr>
            </p:pic>
          </mc:Fallback>
        </mc:AlternateContent>
        <mc:AlternateContent xmlns:mc="http://schemas.openxmlformats.org/markup-compatibility/2006">
          <mc:Choice xmlns:p14="http://schemas.microsoft.com/office/powerpoint/2010/main" Requires="p14">
            <p:contentPart p14:bwMode="auto" r:id="rId268">
              <p14:nvContentPartPr>
                <p14:cNvPr id="166" name="Ink 165">
                  <a:extLst>
                    <a:ext uri="{FF2B5EF4-FFF2-40B4-BE49-F238E27FC236}">
                      <a16:creationId xmlns:a16="http://schemas.microsoft.com/office/drawing/2014/main" id="{44444EA5-B3C5-D5B1-60B9-EDCE8775597E}"/>
                    </a:ext>
                  </a:extLst>
                </p14:cNvPr>
                <p14:cNvContentPartPr/>
                <p14:nvPr/>
              </p14:nvContentPartPr>
              <p14:xfrm>
                <a:off x="1687015" y="5292055"/>
                <a:ext cx="166680" cy="87480"/>
              </p14:xfrm>
            </p:contentPart>
          </mc:Choice>
          <mc:Fallback>
            <p:pic>
              <p:nvPicPr>
                <p:cNvPr id="166" name="Ink 165">
                  <a:extLst>
                    <a:ext uri="{FF2B5EF4-FFF2-40B4-BE49-F238E27FC236}">
                      <a16:creationId xmlns:a16="http://schemas.microsoft.com/office/drawing/2014/main" id="{44444EA5-B3C5-D5B1-60B9-EDCE8775597E}"/>
                    </a:ext>
                  </a:extLst>
                </p:cNvPr>
                <p:cNvPicPr/>
                <p:nvPr/>
              </p:nvPicPr>
              <p:blipFill>
                <a:blip r:embed="rId269"/>
                <a:stretch>
                  <a:fillRect/>
                </a:stretch>
              </p:blipFill>
              <p:spPr>
                <a:xfrm>
                  <a:off x="1678375" y="5283055"/>
                  <a:ext cx="18432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270">
              <p14:nvContentPartPr>
                <p14:cNvPr id="167" name="Ink 166">
                  <a:extLst>
                    <a:ext uri="{FF2B5EF4-FFF2-40B4-BE49-F238E27FC236}">
                      <a16:creationId xmlns:a16="http://schemas.microsoft.com/office/drawing/2014/main" id="{54B4B5A5-D398-8FD6-FC82-B627693C3F54}"/>
                    </a:ext>
                  </a:extLst>
                </p14:cNvPr>
                <p14:cNvContentPartPr/>
                <p14:nvPr/>
              </p14:nvContentPartPr>
              <p14:xfrm>
                <a:off x="1771255" y="5198455"/>
                <a:ext cx="154800" cy="60840"/>
              </p14:xfrm>
            </p:contentPart>
          </mc:Choice>
          <mc:Fallback>
            <p:pic>
              <p:nvPicPr>
                <p:cNvPr id="167" name="Ink 166">
                  <a:extLst>
                    <a:ext uri="{FF2B5EF4-FFF2-40B4-BE49-F238E27FC236}">
                      <a16:creationId xmlns:a16="http://schemas.microsoft.com/office/drawing/2014/main" id="{54B4B5A5-D398-8FD6-FC82-B627693C3F54}"/>
                    </a:ext>
                  </a:extLst>
                </p:cNvPr>
                <p:cNvPicPr/>
                <p:nvPr/>
              </p:nvPicPr>
              <p:blipFill>
                <a:blip r:embed="rId271"/>
                <a:stretch>
                  <a:fillRect/>
                </a:stretch>
              </p:blipFill>
              <p:spPr>
                <a:xfrm>
                  <a:off x="1762255" y="5189455"/>
                  <a:ext cx="172440" cy="78480"/>
                </a:xfrm>
                <a:prstGeom prst="rect">
                  <a:avLst/>
                </a:prstGeom>
              </p:spPr>
            </p:pic>
          </mc:Fallback>
        </mc:AlternateContent>
        <mc:AlternateContent xmlns:mc="http://schemas.openxmlformats.org/markup-compatibility/2006">
          <mc:Choice xmlns:p14="http://schemas.microsoft.com/office/powerpoint/2010/main" Requires="p14">
            <p:contentPart p14:bwMode="auto" r:id="rId272">
              <p14:nvContentPartPr>
                <p14:cNvPr id="168" name="Ink 167">
                  <a:extLst>
                    <a:ext uri="{FF2B5EF4-FFF2-40B4-BE49-F238E27FC236}">
                      <a16:creationId xmlns:a16="http://schemas.microsoft.com/office/drawing/2014/main" id="{8C84B0FA-8469-A454-77D5-C4CE37ABC362}"/>
                    </a:ext>
                  </a:extLst>
                </p14:cNvPr>
                <p14:cNvContentPartPr/>
                <p14:nvPr/>
              </p14:nvContentPartPr>
              <p14:xfrm>
                <a:off x="1929655" y="5098015"/>
                <a:ext cx="82080" cy="88200"/>
              </p14:xfrm>
            </p:contentPart>
          </mc:Choice>
          <mc:Fallback>
            <p:pic>
              <p:nvPicPr>
                <p:cNvPr id="168" name="Ink 167">
                  <a:extLst>
                    <a:ext uri="{FF2B5EF4-FFF2-40B4-BE49-F238E27FC236}">
                      <a16:creationId xmlns:a16="http://schemas.microsoft.com/office/drawing/2014/main" id="{8C84B0FA-8469-A454-77D5-C4CE37ABC362}"/>
                    </a:ext>
                  </a:extLst>
                </p:cNvPr>
                <p:cNvPicPr/>
                <p:nvPr/>
              </p:nvPicPr>
              <p:blipFill>
                <a:blip r:embed="rId273"/>
                <a:stretch>
                  <a:fillRect/>
                </a:stretch>
              </p:blipFill>
              <p:spPr>
                <a:xfrm>
                  <a:off x="1920655" y="5089375"/>
                  <a:ext cx="9972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274">
              <p14:nvContentPartPr>
                <p14:cNvPr id="169" name="Ink 168">
                  <a:extLst>
                    <a:ext uri="{FF2B5EF4-FFF2-40B4-BE49-F238E27FC236}">
                      <a16:creationId xmlns:a16="http://schemas.microsoft.com/office/drawing/2014/main" id="{817AF5C6-3C94-DA82-EBDA-EDD8DF5D27B8}"/>
                    </a:ext>
                  </a:extLst>
                </p14:cNvPr>
                <p14:cNvContentPartPr/>
                <p14:nvPr/>
              </p14:nvContentPartPr>
              <p14:xfrm>
                <a:off x="2043055" y="5035015"/>
                <a:ext cx="239760" cy="108720"/>
              </p14:xfrm>
            </p:contentPart>
          </mc:Choice>
          <mc:Fallback>
            <p:pic>
              <p:nvPicPr>
                <p:cNvPr id="169" name="Ink 168">
                  <a:extLst>
                    <a:ext uri="{FF2B5EF4-FFF2-40B4-BE49-F238E27FC236}">
                      <a16:creationId xmlns:a16="http://schemas.microsoft.com/office/drawing/2014/main" id="{817AF5C6-3C94-DA82-EBDA-EDD8DF5D27B8}"/>
                    </a:ext>
                  </a:extLst>
                </p:cNvPr>
                <p:cNvPicPr/>
                <p:nvPr/>
              </p:nvPicPr>
              <p:blipFill>
                <a:blip r:embed="rId275"/>
                <a:stretch>
                  <a:fillRect/>
                </a:stretch>
              </p:blipFill>
              <p:spPr>
                <a:xfrm>
                  <a:off x="2034415" y="5026375"/>
                  <a:ext cx="25740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276">
              <p14:nvContentPartPr>
                <p14:cNvPr id="171" name="Ink 170">
                  <a:extLst>
                    <a:ext uri="{FF2B5EF4-FFF2-40B4-BE49-F238E27FC236}">
                      <a16:creationId xmlns:a16="http://schemas.microsoft.com/office/drawing/2014/main" id="{E6DCC64F-291F-2E6D-9EC4-86B38A19A59C}"/>
                    </a:ext>
                  </a:extLst>
                </p14:cNvPr>
                <p14:cNvContentPartPr/>
                <p14:nvPr/>
              </p14:nvContentPartPr>
              <p14:xfrm>
                <a:off x="1134415" y="6051655"/>
                <a:ext cx="124560" cy="177840"/>
              </p14:xfrm>
            </p:contentPart>
          </mc:Choice>
          <mc:Fallback>
            <p:pic>
              <p:nvPicPr>
                <p:cNvPr id="171" name="Ink 170">
                  <a:extLst>
                    <a:ext uri="{FF2B5EF4-FFF2-40B4-BE49-F238E27FC236}">
                      <a16:creationId xmlns:a16="http://schemas.microsoft.com/office/drawing/2014/main" id="{E6DCC64F-291F-2E6D-9EC4-86B38A19A59C}"/>
                    </a:ext>
                  </a:extLst>
                </p:cNvPr>
                <p:cNvPicPr/>
                <p:nvPr/>
              </p:nvPicPr>
              <p:blipFill>
                <a:blip r:embed="rId277"/>
                <a:stretch>
                  <a:fillRect/>
                </a:stretch>
              </p:blipFill>
              <p:spPr>
                <a:xfrm>
                  <a:off x="1125415" y="6042655"/>
                  <a:ext cx="142200" cy="195480"/>
                </a:xfrm>
                <a:prstGeom prst="rect">
                  <a:avLst/>
                </a:prstGeom>
              </p:spPr>
            </p:pic>
          </mc:Fallback>
        </mc:AlternateContent>
        <mc:AlternateContent xmlns:mc="http://schemas.openxmlformats.org/markup-compatibility/2006">
          <mc:Choice xmlns:p14="http://schemas.microsoft.com/office/powerpoint/2010/main" Requires="p14">
            <p:contentPart p14:bwMode="auto" r:id="rId278">
              <p14:nvContentPartPr>
                <p14:cNvPr id="172" name="Ink 171">
                  <a:extLst>
                    <a:ext uri="{FF2B5EF4-FFF2-40B4-BE49-F238E27FC236}">
                      <a16:creationId xmlns:a16="http://schemas.microsoft.com/office/drawing/2014/main" id="{EE6D19B9-D4B6-8C4D-6E58-2888312C3186}"/>
                    </a:ext>
                  </a:extLst>
                </p14:cNvPr>
                <p14:cNvContentPartPr/>
                <p14:nvPr/>
              </p14:nvContentPartPr>
              <p14:xfrm>
                <a:off x="1182295" y="6125455"/>
                <a:ext cx="177840" cy="95760"/>
              </p14:xfrm>
            </p:contentPart>
          </mc:Choice>
          <mc:Fallback>
            <p:pic>
              <p:nvPicPr>
                <p:cNvPr id="172" name="Ink 171">
                  <a:extLst>
                    <a:ext uri="{FF2B5EF4-FFF2-40B4-BE49-F238E27FC236}">
                      <a16:creationId xmlns:a16="http://schemas.microsoft.com/office/drawing/2014/main" id="{EE6D19B9-D4B6-8C4D-6E58-2888312C3186}"/>
                    </a:ext>
                  </a:extLst>
                </p:cNvPr>
                <p:cNvPicPr/>
                <p:nvPr/>
              </p:nvPicPr>
              <p:blipFill>
                <a:blip r:embed="rId279"/>
                <a:stretch>
                  <a:fillRect/>
                </a:stretch>
              </p:blipFill>
              <p:spPr>
                <a:xfrm>
                  <a:off x="1173295" y="6116815"/>
                  <a:ext cx="195480" cy="113400"/>
                </a:xfrm>
                <a:prstGeom prst="rect">
                  <a:avLst/>
                </a:prstGeom>
              </p:spPr>
            </p:pic>
          </mc:Fallback>
        </mc:AlternateContent>
        <mc:AlternateContent xmlns:mc="http://schemas.openxmlformats.org/markup-compatibility/2006">
          <mc:Choice xmlns:p14="http://schemas.microsoft.com/office/powerpoint/2010/main" Requires="p14">
            <p:contentPart p14:bwMode="auto" r:id="rId280">
              <p14:nvContentPartPr>
                <p14:cNvPr id="173" name="Ink 172">
                  <a:extLst>
                    <a:ext uri="{FF2B5EF4-FFF2-40B4-BE49-F238E27FC236}">
                      <a16:creationId xmlns:a16="http://schemas.microsoft.com/office/drawing/2014/main" id="{E78F8739-C9B6-1149-5278-0224F70E75B1}"/>
                    </a:ext>
                  </a:extLst>
                </p14:cNvPr>
                <p14:cNvContentPartPr/>
                <p14:nvPr/>
              </p14:nvContentPartPr>
              <p14:xfrm>
                <a:off x="1456615" y="5919535"/>
                <a:ext cx="110880" cy="147600"/>
              </p14:xfrm>
            </p:contentPart>
          </mc:Choice>
          <mc:Fallback>
            <p:pic>
              <p:nvPicPr>
                <p:cNvPr id="173" name="Ink 172">
                  <a:extLst>
                    <a:ext uri="{FF2B5EF4-FFF2-40B4-BE49-F238E27FC236}">
                      <a16:creationId xmlns:a16="http://schemas.microsoft.com/office/drawing/2014/main" id="{E78F8739-C9B6-1149-5278-0224F70E75B1}"/>
                    </a:ext>
                  </a:extLst>
                </p:cNvPr>
                <p:cNvPicPr/>
                <p:nvPr/>
              </p:nvPicPr>
              <p:blipFill>
                <a:blip r:embed="rId281"/>
                <a:stretch>
                  <a:fillRect/>
                </a:stretch>
              </p:blipFill>
              <p:spPr>
                <a:xfrm>
                  <a:off x="1447615" y="5910535"/>
                  <a:ext cx="12852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282">
              <p14:nvContentPartPr>
                <p14:cNvPr id="174" name="Ink 173">
                  <a:extLst>
                    <a:ext uri="{FF2B5EF4-FFF2-40B4-BE49-F238E27FC236}">
                      <a16:creationId xmlns:a16="http://schemas.microsoft.com/office/drawing/2014/main" id="{22483930-F319-648C-7B68-27C382514789}"/>
                    </a:ext>
                  </a:extLst>
                </p14:cNvPr>
                <p14:cNvContentPartPr/>
                <p14:nvPr/>
              </p14:nvContentPartPr>
              <p14:xfrm>
                <a:off x="1461655" y="5916655"/>
                <a:ext cx="110880" cy="111600"/>
              </p14:xfrm>
            </p:contentPart>
          </mc:Choice>
          <mc:Fallback>
            <p:pic>
              <p:nvPicPr>
                <p:cNvPr id="174" name="Ink 173">
                  <a:extLst>
                    <a:ext uri="{FF2B5EF4-FFF2-40B4-BE49-F238E27FC236}">
                      <a16:creationId xmlns:a16="http://schemas.microsoft.com/office/drawing/2014/main" id="{22483930-F319-648C-7B68-27C382514789}"/>
                    </a:ext>
                  </a:extLst>
                </p:cNvPr>
                <p:cNvPicPr/>
                <p:nvPr/>
              </p:nvPicPr>
              <p:blipFill>
                <a:blip r:embed="rId283"/>
                <a:stretch>
                  <a:fillRect/>
                </a:stretch>
              </p:blipFill>
              <p:spPr>
                <a:xfrm>
                  <a:off x="1453015" y="5907655"/>
                  <a:ext cx="12852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284">
              <p14:nvContentPartPr>
                <p14:cNvPr id="175" name="Ink 174">
                  <a:extLst>
                    <a:ext uri="{FF2B5EF4-FFF2-40B4-BE49-F238E27FC236}">
                      <a16:creationId xmlns:a16="http://schemas.microsoft.com/office/drawing/2014/main" id="{8EBF8923-3BB4-2A4F-549E-ED8A900B4618}"/>
                    </a:ext>
                  </a:extLst>
                </p14:cNvPr>
                <p14:cNvContentPartPr/>
                <p14:nvPr/>
              </p14:nvContentPartPr>
              <p14:xfrm>
                <a:off x="1600975" y="5904055"/>
                <a:ext cx="127800" cy="87480"/>
              </p14:xfrm>
            </p:contentPart>
          </mc:Choice>
          <mc:Fallback>
            <p:pic>
              <p:nvPicPr>
                <p:cNvPr id="175" name="Ink 174">
                  <a:extLst>
                    <a:ext uri="{FF2B5EF4-FFF2-40B4-BE49-F238E27FC236}">
                      <a16:creationId xmlns:a16="http://schemas.microsoft.com/office/drawing/2014/main" id="{8EBF8923-3BB4-2A4F-549E-ED8A900B4618}"/>
                    </a:ext>
                  </a:extLst>
                </p:cNvPr>
                <p:cNvPicPr/>
                <p:nvPr/>
              </p:nvPicPr>
              <p:blipFill>
                <a:blip r:embed="rId285"/>
                <a:stretch>
                  <a:fillRect/>
                </a:stretch>
              </p:blipFill>
              <p:spPr>
                <a:xfrm>
                  <a:off x="1592335" y="5895415"/>
                  <a:ext cx="14544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286">
              <p14:nvContentPartPr>
                <p14:cNvPr id="176" name="Ink 175">
                  <a:extLst>
                    <a:ext uri="{FF2B5EF4-FFF2-40B4-BE49-F238E27FC236}">
                      <a16:creationId xmlns:a16="http://schemas.microsoft.com/office/drawing/2014/main" id="{B1DE152D-675B-A194-9DC2-5EB92FCBFB12}"/>
                    </a:ext>
                  </a:extLst>
                </p14:cNvPr>
                <p14:cNvContentPartPr/>
                <p14:nvPr/>
              </p14:nvContentPartPr>
              <p14:xfrm>
                <a:off x="1737415" y="5698855"/>
                <a:ext cx="280080" cy="208800"/>
              </p14:xfrm>
            </p:contentPart>
          </mc:Choice>
          <mc:Fallback>
            <p:pic>
              <p:nvPicPr>
                <p:cNvPr id="176" name="Ink 175">
                  <a:extLst>
                    <a:ext uri="{FF2B5EF4-FFF2-40B4-BE49-F238E27FC236}">
                      <a16:creationId xmlns:a16="http://schemas.microsoft.com/office/drawing/2014/main" id="{B1DE152D-675B-A194-9DC2-5EB92FCBFB12}"/>
                    </a:ext>
                  </a:extLst>
                </p:cNvPr>
                <p:cNvPicPr/>
                <p:nvPr/>
              </p:nvPicPr>
              <p:blipFill>
                <a:blip r:embed="rId287"/>
                <a:stretch>
                  <a:fillRect/>
                </a:stretch>
              </p:blipFill>
              <p:spPr>
                <a:xfrm>
                  <a:off x="1728415" y="5689855"/>
                  <a:ext cx="297720" cy="226440"/>
                </a:xfrm>
                <a:prstGeom prst="rect">
                  <a:avLst/>
                </a:prstGeom>
              </p:spPr>
            </p:pic>
          </mc:Fallback>
        </mc:AlternateContent>
        <mc:AlternateContent xmlns:mc="http://schemas.openxmlformats.org/markup-compatibility/2006">
          <mc:Choice xmlns:p14="http://schemas.microsoft.com/office/powerpoint/2010/main" Requires="p14">
            <p:contentPart p14:bwMode="auto" r:id="rId288">
              <p14:nvContentPartPr>
                <p14:cNvPr id="177" name="Ink 176">
                  <a:extLst>
                    <a:ext uri="{FF2B5EF4-FFF2-40B4-BE49-F238E27FC236}">
                      <a16:creationId xmlns:a16="http://schemas.microsoft.com/office/drawing/2014/main" id="{3A8E0BE3-3B3D-73CD-8196-B01129E7E00F}"/>
                    </a:ext>
                  </a:extLst>
                </p14:cNvPr>
                <p14:cNvContentPartPr/>
                <p14:nvPr/>
              </p14:nvContentPartPr>
              <p14:xfrm>
                <a:off x="1931095" y="5557015"/>
                <a:ext cx="127800" cy="140040"/>
              </p14:xfrm>
            </p:contentPart>
          </mc:Choice>
          <mc:Fallback>
            <p:pic>
              <p:nvPicPr>
                <p:cNvPr id="177" name="Ink 176">
                  <a:extLst>
                    <a:ext uri="{FF2B5EF4-FFF2-40B4-BE49-F238E27FC236}">
                      <a16:creationId xmlns:a16="http://schemas.microsoft.com/office/drawing/2014/main" id="{3A8E0BE3-3B3D-73CD-8196-B01129E7E00F}"/>
                    </a:ext>
                  </a:extLst>
                </p:cNvPr>
                <p:cNvPicPr/>
                <p:nvPr/>
              </p:nvPicPr>
              <p:blipFill>
                <a:blip r:embed="rId289"/>
                <a:stretch>
                  <a:fillRect/>
                </a:stretch>
              </p:blipFill>
              <p:spPr>
                <a:xfrm>
                  <a:off x="1922455" y="5548015"/>
                  <a:ext cx="14544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290">
              <p14:nvContentPartPr>
                <p14:cNvPr id="178" name="Ink 177">
                  <a:extLst>
                    <a:ext uri="{FF2B5EF4-FFF2-40B4-BE49-F238E27FC236}">
                      <a16:creationId xmlns:a16="http://schemas.microsoft.com/office/drawing/2014/main" id="{54CAD189-159E-7346-6577-DC7E8270CF96}"/>
                    </a:ext>
                  </a:extLst>
                </p14:cNvPr>
                <p14:cNvContentPartPr/>
                <p14:nvPr/>
              </p14:nvContentPartPr>
              <p14:xfrm>
                <a:off x="2088775" y="5432455"/>
                <a:ext cx="123840" cy="216000"/>
              </p14:xfrm>
            </p:contentPart>
          </mc:Choice>
          <mc:Fallback>
            <p:pic>
              <p:nvPicPr>
                <p:cNvPr id="178" name="Ink 177">
                  <a:extLst>
                    <a:ext uri="{FF2B5EF4-FFF2-40B4-BE49-F238E27FC236}">
                      <a16:creationId xmlns:a16="http://schemas.microsoft.com/office/drawing/2014/main" id="{54CAD189-159E-7346-6577-DC7E8270CF96}"/>
                    </a:ext>
                  </a:extLst>
                </p:cNvPr>
                <p:cNvPicPr/>
                <p:nvPr/>
              </p:nvPicPr>
              <p:blipFill>
                <a:blip r:embed="rId291"/>
                <a:stretch>
                  <a:fillRect/>
                </a:stretch>
              </p:blipFill>
              <p:spPr>
                <a:xfrm>
                  <a:off x="2079775" y="5423455"/>
                  <a:ext cx="141480" cy="233640"/>
                </a:xfrm>
                <a:prstGeom prst="rect">
                  <a:avLst/>
                </a:prstGeom>
              </p:spPr>
            </p:pic>
          </mc:Fallback>
        </mc:AlternateContent>
        <mc:AlternateContent xmlns:mc="http://schemas.openxmlformats.org/markup-compatibility/2006">
          <mc:Choice xmlns:p14="http://schemas.microsoft.com/office/powerpoint/2010/main" Requires="p14">
            <p:contentPart p14:bwMode="auto" r:id="rId292">
              <p14:nvContentPartPr>
                <p14:cNvPr id="179" name="Ink 178">
                  <a:extLst>
                    <a:ext uri="{FF2B5EF4-FFF2-40B4-BE49-F238E27FC236}">
                      <a16:creationId xmlns:a16="http://schemas.microsoft.com/office/drawing/2014/main" id="{051C5ED4-0F1B-2B6B-A865-B25D181712B0}"/>
                    </a:ext>
                  </a:extLst>
                </p14:cNvPr>
                <p14:cNvContentPartPr/>
                <p14:nvPr/>
              </p14:nvContentPartPr>
              <p14:xfrm>
                <a:off x="2152135" y="5502295"/>
                <a:ext cx="120960" cy="36360"/>
              </p14:xfrm>
            </p:contentPart>
          </mc:Choice>
          <mc:Fallback>
            <p:pic>
              <p:nvPicPr>
                <p:cNvPr id="179" name="Ink 178">
                  <a:extLst>
                    <a:ext uri="{FF2B5EF4-FFF2-40B4-BE49-F238E27FC236}">
                      <a16:creationId xmlns:a16="http://schemas.microsoft.com/office/drawing/2014/main" id="{051C5ED4-0F1B-2B6B-A865-B25D181712B0}"/>
                    </a:ext>
                  </a:extLst>
                </p:cNvPr>
                <p:cNvPicPr/>
                <p:nvPr/>
              </p:nvPicPr>
              <p:blipFill>
                <a:blip r:embed="rId293"/>
                <a:stretch>
                  <a:fillRect/>
                </a:stretch>
              </p:blipFill>
              <p:spPr>
                <a:xfrm>
                  <a:off x="2143135" y="5493655"/>
                  <a:ext cx="138600"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294">
              <p14:nvContentPartPr>
                <p14:cNvPr id="180" name="Ink 179">
                  <a:extLst>
                    <a:ext uri="{FF2B5EF4-FFF2-40B4-BE49-F238E27FC236}">
                      <a16:creationId xmlns:a16="http://schemas.microsoft.com/office/drawing/2014/main" id="{9ECBDA13-3202-7C28-CBA5-7FA9D9F34F35}"/>
                    </a:ext>
                  </a:extLst>
                </p14:cNvPr>
                <p14:cNvContentPartPr/>
                <p14:nvPr/>
              </p14:nvContentPartPr>
              <p14:xfrm>
                <a:off x="2196775" y="5369455"/>
                <a:ext cx="283320" cy="151200"/>
              </p14:xfrm>
            </p:contentPart>
          </mc:Choice>
          <mc:Fallback>
            <p:pic>
              <p:nvPicPr>
                <p:cNvPr id="180" name="Ink 179">
                  <a:extLst>
                    <a:ext uri="{FF2B5EF4-FFF2-40B4-BE49-F238E27FC236}">
                      <a16:creationId xmlns:a16="http://schemas.microsoft.com/office/drawing/2014/main" id="{9ECBDA13-3202-7C28-CBA5-7FA9D9F34F35}"/>
                    </a:ext>
                  </a:extLst>
                </p:cNvPr>
                <p:cNvPicPr/>
                <p:nvPr/>
              </p:nvPicPr>
              <p:blipFill>
                <a:blip r:embed="rId295"/>
                <a:stretch>
                  <a:fillRect/>
                </a:stretch>
              </p:blipFill>
              <p:spPr>
                <a:xfrm>
                  <a:off x="2188135" y="5360815"/>
                  <a:ext cx="300960" cy="168840"/>
                </a:xfrm>
                <a:prstGeom prst="rect">
                  <a:avLst/>
                </a:prstGeom>
              </p:spPr>
            </p:pic>
          </mc:Fallback>
        </mc:AlternateContent>
      </p:grpSp>
    </p:spTree>
    <p:extLst>
      <p:ext uri="{BB962C8B-B14F-4D97-AF65-F5344CB8AC3E}">
        <p14:creationId xmlns:p14="http://schemas.microsoft.com/office/powerpoint/2010/main" val="4163664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0.1-PCR">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3124200" y="992826"/>
            <a:ext cx="6500812" cy="4876800"/>
          </a:xfrm>
        </p:spPr>
      </p:pic>
      <p:sp>
        <p:nvSpPr>
          <p:cNvPr id="6" name="TextBox 5">
            <a:extLst>
              <a:ext uri="{FF2B5EF4-FFF2-40B4-BE49-F238E27FC236}">
                <a16:creationId xmlns:a16="http://schemas.microsoft.com/office/drawing/2014/main" id="{B56E3162-4D0D-4FAD-9505-9409916ED2A7}"/>
              </a:ext>
            </a:extLst>
          </p:cNvPr>
          <p:cNvSpPr txBox="1"/>
          <p:nvPr/>
        </p:nvSpPr>
        <p:spPr>
          <a:xfrm>
            <a:off x="5028071" y="137161"/>
            <a:ext cx="2151743" cy="483337"/>
          </a:xfrm>
          <a:prstGeom prst="rect">
            <a:avLst/>
          </a:prstGeom>
          <a:noFill/>
        </p:spPr>
        <p:txBody>
          <a:bodyPr wrap="none" rtlCol="0">
            <a:spAutoFit/>
          </a:bodyPr>
          <a:lstStyle/>
          <a:p>
            <a:r>
              <a:rPr lang="en-US" sz="2541" dirty="0"/>
              <a:t>PCR Animation</a:t>
            </a:r>
          </a:p>
        </p:txBody>
      </p:sp>
      <p:sp>
        <p:nvSpPr>
          <p:cNvPr id="10" name="TextBox 9">
            <a:extLst>
              <a:ext uri="{FF2B5EF4-FFF2-40B4-BE49-F238E27FC236}">
                <a16:creationId xmlns:a16="http://schemas.microsoft.com/office/drawing/2014/main" id="{9D4DE7D7-4273-4D49-8253-EF155BAAA0B2}"/>
              </a:ext>
            </a:extLst>
          </p:cNvPr>
          <p:cNvSpPr txBox="1"/>
          <p:nvPr/>
        </p:nvSpPr>
        <p:spPr>
          <a:xfrm>
            <a:off x="1425503" y="808160"/>
            <a:ext cx="1224887" cy="369332"/>
          </a:xfrm>
          <a:prstGeom prst="rect">
            <a:avLst/>
          </a:prstGeom>
          <a:noFill/>
        </p:spPr>
        <p:txBody>
          <a:bodyPr wrap="none" rtlCol="0">
            <a:spAutoFit/>
          </a:bodyPr>
          <a:lstStyle/>
          <a:p>
            <a:r>
              <a:rPr lang="en-US" dirty="0">
                <a:solidFill>
                  <a:srgbClr val="C00000"/>
                </a:solidFill>
              </a:rPr>
              <a:t>Watch Me!</a:t>
            </a:r>
          </a:p>
        </p:txBody>
      </p:sp>
      <p:sp>
        <p:nvSpPr>
          <p:cNvPr id="2" name="Date Placeholder 1">
            <a:extLst>
              <a:ext uri="{FF2B5EF4-FFF2-40B4-BE49-F238E27FC236}">
                <a16:creationId xmlns:a16="http://schemas.microsoft.com/office/drawing/2014/main" id="{F038B217-8F7E-D5A3-97E8-628BB589A411}"/>
              </a:ext>
            </a:extLst>
          </p:cNvPr>
          <p:cNvSpPr>
            <a:spLocks noGrp="1"/>
          </p:cNvSpPr>
          <p:nvPr>
            <p:ph type="dt" sz="half" idx="10"/>
          </p:nvPr>
        </p:nvSpPr>
        <p:spPr/>
        <p:txBody>
          <a:bodyPr/>
          <a:lstStyle/>
          <a:p>
            <a:fld id="{E7DEC6F6-DE77-488E-9D89-196EE8565467}" type="datetime1">
              <a:rPr lang="en-US" smtClean="0"/>
              <a:t>8/26/2023</a:t>
            </a:fld>
            <a:endParaRPr lang="en-US"/>
          </a:p>
        </p:txBody>
      </p:sp>
      <p:sp>
        <p:nvSpPr>
          <p:cNvPr id="4" name="Footer Placeholder 3">
            <a:extLst>
              <a:ext uri="{FF2B5EF4-FFF2-40B4-BE49-F238E27FC236}">
                <a16:creationId xmlns:a16="http://schemas.microsoft.com/office/drawing/2014/main" id="{EDDFB459-CBEB-82E3-2152-5EC0F136490B}"/>
              </a:ext>
            </a:extLst>
          </p:cNvPr>
          <p:cNvSpPr>
            <a:spLocks noGrp="1"/>
          </p:cNvSpPr>
          <p:nvPr>
            <p:ph type="ftr" sz="quarter" idx="11"/>
          </p:nvPr>
        </p:nvSpPr>
        <p:spPr/>
        <p:txBody>
          <a:bodyPr/>
          <a:lstStyle/>
          <a:p>
            <a:r>
              <a:rPr lang="en-US"/>
              <a:t>D &amp; D - Lec 3 - Fall 2023</a:t>
            </a:r>
          </a:p>
        </p:txBody>
      </p:sp>
      <p:sp>
        <p:nvSpPr>
          <p:cNvPr id="5" name="Slide Number Placeholder 4">
            <a:extLst>
              <a:ext uri="{FF2B5EF4-FFF2-40B4-BE49-F238E27FC236}">
                <a16:creationId xmlns:a16="http://schemas.microsoft.com/office/drawing/2014/main" id="{1FDFA6C7-7A2C-479E-3691-53DAF2248659}"/>
              </a:ext>
            </a:extLst>
          </p:cNvPr>
          <p:cNvSpPr>
            <a:spLocks noGrp="1"/>
          </p:cNvSpPr>
          <p:nvPr>
            <p:ph type="sldNum" sz="quarter" idx="12"/>
          </p:nvPr>
        </p:nvSpPr>
        <p:spPr/>
        <p:txBody>
          <a:bodyPr/>
          <a:lstStyle/>
          <a:p>
            <a:fld id="{DC3BB032-4020-48F4-953B-341806DC4A2B}" type="slidenum">
              <a:rPr lang="en-US" smtClean="0"/>
              <a:t>20</a:t>
            </a:fld>
            <a:endParaRPr lang="en-US"/>
          </a:p>
        </p:txBody>
      </p:sp>
    </p:spTree>
    <p:extLst>
      <p:ext uri="{BB962C8B-B14F-4D97-AF65-F5344CB8AC3E}">
        <p14:creationId xmlns:p14="http://schemas.microsoft.com/office/powerpoint/2010/main" val="153395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F2298A-EA44-4929-9855-D58C29E99728}"/>
              </a:ext>
            </a:extLst>
          </p:cNvPr>
          <p:cNvSpPr/>
          <p:nvPr/>
        </p:nvSpPr>
        <p:spPr>
          <a:xfrm>
            <a:off x="2066773" y="1912606"/>
            <a:ext cx="4453820" cy="1169551"/>
          </a:xfrm>
          <a:prstGeom prst="rect">
            <a:avLst/>
          </a:prstGeom>
        </p:spPr>
        <p:txBody>
          <a:bodyPr wrap="square">
            <a:spAutoFit/>
          </a:bodyPr>
          <a:lstStyle/>
          <a:p>
            <a:r>
              <a:rPr lang="en-US" sz="1400" dirty="0">
                <a:latin typeface="Courier New" panose="02070309020205020404" pitchFamily="49" charset="0"/>
                <a:cs typeface="Courier New" panose="02070309020205020404" pitchFamily="49" charset="0"/>
              </a:rPr>
              <a:t>--AAG</a:t>
            </a:r>
            <a:r>
              <a:rPr lang="en-US" sz="1400" b="1" u="sng" dirty="0">
                <a:latin typeface="Courier New" panose="02070309020205020404" pitchFamily="49" charset="0"/>
                <a:cs typeface="Courier New" panose="02070309020205020404" pitchFamily="49" charset="0"/>
              </a:rPr>
              <a:t>CTGAC</a:t>
            </a:r>
            <a:r>
              <a:rPr lang="en-US" sz="1400" dirty="0">
                <a:latin typeface="Courier New" panose="02070309020205020404" pitchFamily="49" charset="0"/>
                <a:cs typeface="Courier New" panose="02070309020205020404" pitchFamily="49" charset="0"/>
              </a:rPr>
              <a:t>TAGTCGATGCGAATGTGCGGTGC--</a:t>
            </a:r>
          </a:p>
          <a:p>
            <a:r>
              <a:rPr lang="en-US" sz="1400" dirty="0">
                <a:latin typeface="Courier New" panose="02070309020205020404" pitchFamily="49" charset="0"/>
                <a:cs typeface="Courier New" panose="02070309020205020404" pitchFamily="49" charset="0"/>
              </a:rPr>
              <a:t>                       </a:t>
            </a:r>
            <a:r>
              <a:rPr lang="en-US" sz="1400" b="1" dirty="0">
                <a:highlight>
                  <a:srgbClr val="00FF00"/>
                </a:highlight>
                <a:latin typeface="Courier New" panose="02070309020205020404" pitchFamily="49" charset="0"/>
                <a:cs typeface="Courier New" panose="02070309020205020404" pitchFamily="49" charset="0"/>
              </a:rPr>
              <a:t>ACACG5’</a:t>
            </a:r>
          </a:p>
          <a:p>
            <a:endParaRPr lang="en-US" sz="1400" dirty="0">
              <a:latin typeface="Courier New" panose="02070309020205020404" pitchFamily="49" charset="0"/>
              <a:cs typeface="Courier New" panose="02070309020205020404" pitchFamily="49" charset="0"/>
            </a:endParaRPr>
          </a:p>
          <a:p>
            <a:r>
              <a:rPr lang="en-US" sz="1400" baseline="300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p>
          <a:p>
            <a:r>
              <a:rPr lang="en-US" sz="1400" dirty="0">
                <a:latin typeface="Courier New" panose="02070309020205020404" pitchFamily="49" charset="0"/>
                <a:cs typeface="Courier New" panose="02070309020205020404" pitchFamily="49" charset="0"/>
              </a:rPr>
              <a:t>--TTCGACTGATCAGCTACGCTT</a:t>
            </a:r>
            <a:r>
              <a:rPr lang="en-US" sz="1400" b="1" u="sng" dirty="0">
                <a:latin typeface="Courier New" panose="02070309020205020404" pitchFamily="49" charset="0"/>
                <a:cs typeface="Courier New" panose="02070309020205020404" pitchFamily="49" charset="0"/>
              </a:rPr>
              <a:t>ACACG</a:t>
            </a:r>
            <a:r>
              <a:rPr lang="en-US" sz="1400" dirty="0">
                <a:latin typeface="Courier New" panose="02070309020205020404" pitchFamily="49" charset="0"/>
                <a:cs typeface="Courier New" panose="02070309020205020404" pitchFamily="49" charset="0"/>
              </a:rPr>
              <a:t>CCACG--</a:t>
            </a:r>
          </a:p>
        </p:txBody>
      </p:sp>
      <p:sp>
        <p:nvSpPr>
          <p:cNvPr id="3" name="Rectangle 2">
            <a:extLst>
              <a:ext uri="{FF2B5EF4-FFF2-40B4-BE49-F238E27FC236}">
                <a16:creationId xmlns:a16="http://schemas.microsoft.com/office/drawing/2014/main" id="{B544976E-2A91-4066-8612-EA6F3323339F}"/>
              </a:ext>
            </a:extLst>
          </p:cNvPr>
          <p:cNvSpPr/>
          <p:nvPr/>
        </p:nvSpPr>
        <p:spPr>
          <a:xfrm>
            <a:off x="1884806" y="1002767"/>
            <a:ext cx="4453820" cy="523220"/>
          </a:xfrm>
          <a:prstGeom prst="rect">
            <a:avLst/>
          </a:prstGeom>
        </p:spPr>
        <p:txBody>
          <a:bodyPr wrap="square">
            <a:spAutoFit/>
          </a:bodyPr>
          <a:lstStyle/>
          <a:p>
            <a:r>
              <a:rPr lang="en-US" sz="1400" dirty="0">
                <a:latin typeface="Courier New" panose="02070309020205020404" pitchFamily="49" charset="0"/>
                <a:cs typeface="Courier New" panose="02070309020205020404" pitchFamily="49" charset="0"/>
              </a:rPr>
              <a:t>--AAG</a:t>
            </a:r>
            <a:r>
              <a:rPr lang="en-US" sz="1400" b="1" u="sng" dirty="0">
                <a:latin typeface="Courier New" panose="02070309020205020404" pitchFamily="49" charset="0"/>
                <a:cs typeface="Courier New" panose="02070309020205020404" pitchFamily="49" charset="0"/>
              </a:rPr>
              <a:t>CTGAC</a:t>
            </a:r>
            <a:r>
              <a:rPr lang="en-US" sz="1400" dirty="0">
                <a:latin typeface="Courier New" panose="02070309020205020404" pitchFamily="49" charset="0"/>
                <a:cs typeface="Courier New" panose="02070309020205020404" pitchFamily="49" charset="0"/>
              </a:rPr>
              <a:t>TAGTCGATGCGAATGTGCGGTGC--</a:t>
            </a:r>
          </a:p>
          <a:p>
            <a:r>
              <a:rPr lang="en-US" sz="1400" dirty="0">
                <a:latin typeface="Courier New" panose="02070309020205020404" pitchFamily="49" charset="0"/>
                <a:cs typeface="Courier New" panose="02070309020205020404" pitchFamily="49" charset="0"/>
              </a:rPr>
              <a:t>--TTCGACTGATCAGCTACGCTT</a:t>
            </a:r>
            <a:r>
              <a:rPr lang="en-US" sz="1400" b="1" u="sng" dirty="0">
                <a:latin typeface="Courier New" panose="02070309020205020404" pitchFamily="49" charset="0"/>
                <a:cs typeface="Courier New" panose="02070309020205020404" pitchFamily="49" charset="0"/>
              </a:rPr>
              <a:t>ACACG</a:t>
            </a:r>
            <a:r>
              <a:rPr lang="en-US" sz="1400" dirty="0">
                <a:latin typeface="Courier New" panose="02070309020205020404" pitchFamily="49" charset="0"/>
                <a:cs typeface="Courier New" panose="02070309020205020404" pitchFamily="49" charset="0"/>
              </a:rPr>
              <a:t>CCACG--</a:t>
            </a:r>
          </a:p>
        </p:txBody>
      </p:sp>
      <p:sp>
        <p:nvSpPr>
          <p:cNvPr id="5" name="Rectangle 4">
            <a:extLst>
              <a:ext uri="{FF2B5EF4-FFF2-40B4-BE49-F238E27FC236}">
                <a16:creationId xmlns:a16="http://schemas.microsoft.com/office/drawing/2014/main" id="{EC36350F-8E2B-4D6E-B2A0-B4DC39EACCA4}"/>
              </a:ext>
            </a:extLst>
          </p:cNvPr>
          <p:cNvSpPr/>
          <p:nvPr/>
        </p:nvSpPr>
        <p:spPr>
          <a:xfrm>
            <a:off x="1948877" y="3617301"/>
            <a:ext cx="4329091" cy="1169551"/>
          </a:xfrm>
          <a:prstGeom prst="rect">
            <a:avLst/>
          </a:prstGeom>
        </p:spPr>
        <p:txBody>
          <a:bodyPr wrap="square">
            <a:spAutoFit/>
          </a:bodyPr>
          <a:lstStyle/>
          <a:p>
            <a:r>
              <a:rPr lang="en-US" sz="1400" dirty="0">
                <a:latin typeface="Courier New" panose="02070309020205020404" pitchFamily="49" charset="0"/>
                <a:cs typeface="Courier New" panose="02070309020205020404" pitchFamily="49" charset="0"/>
              </a:rPr>
              <a:t>--AAG</a:t>
            </a:r>
            <a:r>
              <a:rPr lang="en-US" sz="1400" b="1" u="sng" dirty="0">
                <a:latin typeface="Courier New" panose="02070309020205020404" pitchFamily="49" charset="0"/>
                <a:cs typeface="Courier New" panose="02070309020205020404" pitchFamily="49" charset="0"/>
              </a:rPr>
              <a:t>CTGAC</a:t>
            </a:r>
            <a:r>
              <a:rPr lang="en-US" sz="1400" dirty="0">
                <a:latin typeface="Courier New" panose="02070309020205020404" pitchFamily="49" charset="0"/>
                <a:cs typeface="Courier New" panose="02070309020205020404" pitchFamily="49" charset="0"/>
              </a:rPr>
              <a:t>TAGTCGATGCGAATGTGCGGTGC--</a:t>
            </a:r>
          </a:p>
          <a:p>
            <a:r>
              <a:rPr lang="en-US" sz="1400" dirty="0">
                <a:solidFill>
                  <a:srgbClr val="008000"/>
                </a:solidFill>
                <a:latin typeface="Courier New" panose="02070309020205020404" pitchFamily="49" charset="0"/>
                <a:cs typeface="Courier New" panose="02070309020205020404" pitchFamily="49" charset="0"/>
              </a:rPr>
              <a:t>&lt;-</a:t>
            </a:r>
            <a:r>
              <a:rPr lang="en-US" sz="1400" b="1" dirty="0">
                <a:solidFill>
                  <a:srgbClr val="008000"/>
                </a:solidFill>
                <a:latin typeface="Courier New" panose="02070309020205020404" pitchFamily="49" charset="0"/>
                <a:cs typeface="Courier New" panose="02070309020205020404" pitchFamily="49" charset="0"/>
              </a:rPr>
              <a:t>TTCGACTGATCAGCTACGCTT</a:t>
            </a:r>
            <a:r>
              <a:rPr lang="en-US" sz="1400" b="1" dirty="0">
                <a:highlight>
                  <a:srgbClr val="00FF00"/>
                </a:highlight>
                <a:latin typeface="Courier New" panose="02070309020205020404" pitchFamily="49" charset="0"/>
                <a:cs typeface="Courier New" panose="02070309020205020404" pitchFamily="49" charset="0"/>
              </a:rPr>
              <a:t>ACACG5’</a:t>
            </a:r>
          </a:p>
          <a:p>
            <a:endParaRPr lang="en-US" sz="1400" dirty="0">
              <a:highlight>
                <a:srgbClr val="FF0000"/>
              </a:highlight>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5’</a:t>
            </a:r>
            <a:r>
              <a:rPr lang="en-US" sz="1400" b="1" dirty="0">
                <a:highlight>
                  <a:srgbClr val="FFFF00"/>
                </a:highlight>
                <a:latin typeface="Courier New" panose="02070309020205020404" pitchFamily="49" charset="0"/>
                <a:cs typeface="Courier New" panose="02070309020205020404" pitchFamily="49" charset="0"/>
              </a:rPr>
              <a:t>CTGAC</a:t>
            </a:r>
            <a:r>
              <a:rPr lang="en-US" sz="1400" b="1" dirty="0">
                <a:solidFill>
                  <a:srgbClr val="C00000"/>
                </a:solidFill>
                <a:latin typeface="Courier New" panose="02070309020205020404" pitchFamily="49" charset="0"/>
                <a:cs typeface="Courier New" panose="02070309020205020404" pitchFamily="49" charset="0"/>
              </a:rPr>
              <a:t>TAGTCGATGCGAATGTGCGGTGC-&gt;</a:t>
            </a:r>
          </a:p>
          <a:p>
            <a:r>
              <a:rPr lang="en-US" sz="1400" dirty="0">
                <a:latin typeface="Courier New" panose="02070309020205020404" pitchFamily="49" charset="0"/>
                <a:cs typeface="Courier New" panose="02070309020205020404" pitchFamily="49" charset="0"/>
              </a:rPr>
              <a:t>--TTCGACTGATCAGCTACGCTT</a:t>
            </a:r>
            <a:r>
              <a:rPr lang="en-US" sz="1400" u="sng" dirty="0">
                <a:latin typeface="Courier New" panose="02070309020205020404" pitchFamily="49" charset="0"/>
                <a:cs typeface="Courier New" panose="02070309020205020404" pitchFamily="49" charset="0"/>
              </a:rPr>
              <a:t>ACACG</a:t>
            </a:r>
            <a:r>
              <a:rPr lang="en-US" sz="1400" dirty="0">
                <a:latin typeface="Courier New" panose="02070309020205020404" pitchFamily="49" charset="0"/>
                <a:cs typeface="Courier New" panose="02070309020205020404" pitchFamily="49" charset="0"/>
              </a:rPr>
              <a:t>CCACG--</a:t>
            </a:r>
          </a:p>
        </p:txBody>
      </p:sp>
      <p:sp>
        <p:nvSpPr>
          <p:cNvPr id="6" name="Rectangle 5">
            <a:extLst>
              <a:ext uri="{FF2B5EF4-FFF2-40B4-BE49-F238E27FC236}">
                <a16:creationId xmlns:a16="http://schemas.microsoft.com/office/drawing/2014/main" id="{02CE01A5-A099-4E75-9DCA-17A42C1F5537}"/>
              </a:ext>
            </a:extLst>
          </p:cNvPr>
          <p:cNvSpPr/>
          <p:nvPr/>
        </p:nvSpPr>
        <p:spPr>
          <a:xfrm>
            <a:off x="6338625" y="973944"/>
            <a:ext cx="4267449" cy="1169551"/>
          </a:xfrm>
          <a:prstGeom prst="rect">
            <a:avLst/>
          </a:prstGeom>
        </p:spPr>
        <p:txBody>
          <a:bodyPr wrap="square">
            <a:spAutoFit/>
          </a:bodyPr>
          <a:lstStyle/>
          <a:p>
            <a:r>
              <a:rPr lang="en-US" sz="1400" dirty="0">
                <a:latin typeface="Courier New" panose="02070309020205020404" pitchFamily="49" charset="0"/>
                <a:cs typeface="Courier New" panose="02070309020205020404" pitchFamily="49" charset="0"/>
              </a:rPr>
              <a:t>--AAG</a:t>
            </a:r>
            <a:r>
              <a:rPr lang="en-US" sz="1400" b="1" u="sng" dirty="0">
                <a:latin typeface="Courier New" panose="02070309020205020404" pitchFamily="49" charset="0"/>
                <a:cs typeface="Courier New" panose="02070309020205020404" pitchFamily="49" charset="0"/>
              </a:rPr>
              <a:t>CTGAC</a:t>
            </a:r>
            <a:r>
              <a:rPr lang="en-US" sz="1400" dirty="0">
                <a:latin typeface="Courier New" panose="02070309020205020404" pitchFamily="49" charset="0"/>
                <a:cs typeface="Courier New" panose="02070309020205020404" pitchFamily="49" charset="0"/>
              </a:rPr>
              <a:t>TAGTCGATGCGAATGTGCGGTGC--</a:t>
            </a:r>
          </a:p>
          <a:p>
            <a:r>
              <a:rPr lang="en-US" sz="1400" b="1" dirty="0">
                <a:solidFill>
                  <a:srgbClr val="008000"/>
                </a:solidFill>
                <a:latin typeface="Courier New" panose="02070309020205020404" pitchFamily="49" charset="0"/>
                <a:cs typeface="Courier New" panose="02070309020205020404" pitchFamily="49" charset="0"/>
              </a:rPr>
              <a:t>--TTCGACTGATCAGCTACGCTT</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highlight>
                <a:srgbClr val="00FF00"/>
              </a:highlight>
            </a:endParaRPr>
          </a:p>
          <a:p>
            <a:endParaRPr lang="en-US" sz="1400" dirty="0">
              <a:highlight>
                <a:srgbClr val="FF0000"/>
              </a:highlight>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b="1" dirty="0">
                <a:highlight>
                  <a:srgbClr val="FFFF00"/>
                </a:highlight>
                <a:latin typeface="Courier New" panose="02070309020205020404" pitchFamily="49" charset="0"/>
                <a:cs typeface="Courier New" panose="02070309020205020404" pitchFamily="49" charset="0"/>
              </a:rPr>
              <a:t>5’CTGAC</a:t>
            </a:r>
            <a:r>
              <a:rPr lang="en-US" sz="1400" b="1" dirty="0">
                <a:solidFill>
                  <a:srgbClr val="C00000"/>
                </a:solidFill>
                <a:latin typeface="Courier New" panose="02070309020205020404" pitchFamily="49" charset="0"/>
                <a:cs typeface="Courier New" panose="02070309020205020404" pitchFamily="49" charset="0"/>
              </a:rPr>
              <a:t>TAGTCGATGCGAATGTGCGGTGC--</a:t>
            </a:r>
          </a:p>
          <a:p>
            <a:r>
              <a:rPr lang="en-US" sz="1400" dirty="0">
                <a:latin typeface="Courier New" panose="02070309020205020404" pitchFamily="49" charset="0"/>
                <a:cs typeface="Courier New" panose="02070309020205020404" pitchFamily="49" charset="0"/>
              </a:rPr>
              <a:t>--TTCGACTGATCAGCTACGCTT</a:t>
            </a:r>
            <a:r>
              <a:rPr lang="en-US" sz="1400" b="1" u="sng" dirty="0">
                <a:latin typeface="Courier New" panose="02070309020205020404" pitchFamily="49" charset="0"/>
                <a:cs typeface="Courier New" panose="02070309020205020404" pitchFamily="49" charset="0"/>
              </a:rPr>
              <a:t>ACACG</a:t>
            </a:r>
            <a:r>
              <a:rPr lang="en-US" sz="1400" dirty="0">
                <a:latin typeface="Courier New" panose="02070309020205020404" pitchFamily="49" charset="0"/>
                <a:cs typeface="Courier New" panose="02070309020205020404" pitchFamily="49" charset="0"/>
              </a:rPr>
              <a:t>CCACG--</a:t>
            </a:r>
          </a:p>
        </p:txBody>
      </p:sp>
      <p:sp>
        <p:nvSpPr>
          <p:cNvPr id="7" name="Rectangle 6">
            <a:extLst>
              <a:ext uri="{FF2B5EF4-FFF2-40B4-BE49-F238E27FC236}">
                <a16:creationId xmlns:a16="http://schemas.microsoft.com/office/drawing/2014/main" id="{ED990933-0E8D-44E2-9D3F-D6CE5E541505}"/>
              </a:ext>
            </a:extLst>
          </p:cNvPr>
          <p:cNvSpPr/>
          <p:nvPr/>
        </p:nvSpPr>
        <p:spPr>
          <a:xfrm>
            <a:off x="6341187" y="2215884"/>
            <a:ext cx="4389747" cy="2031325"/>
          </a:xfrm>
          <a:prstGeom prst="rect">
            <a:avLst/>
          </a:prstGeom>
        </p:spPr>
        <p:txBody>
          <a:bodyPr wrap="square">
            <a:spAutoFit/>
          </a:bodyPr>
          <a:lstStyle/>
          <a:p>
            <a:r>
              <a:rPr lang="en-US" sz="1400" dirty="0">
                <a:solidFill>
                  <a:schemeClr val="bg1">
                    <a:lumMod val="75000"/>
                  </a:schemeClr>
                </a:solidFill>
                <a:latin typeface="Courier New" panose="02070309020205020404" pitchFamily="49" charset="0"/>
                <a:cs typeface="Courier New" panose="02070309020205020404" pitchFamily="49" charset="0"/>
              </a:rPr>
              <a:t>--AAG</a:t>
            </a:r>
            <a:r>
              <a:rPr lang="en-US" sz="1400" b="1" u="sng" dirty="0">
                <a:solidFill>
                  <a:schemeClr val="bg1">
                    <a:lumMod val="75000"/>
                  </a:schemeClr>
                </a:solidFill>
                <a:latin typeface="Courier New" panose="02070309020205020404" pitchFamily="49" charset="0"/>
                <a:cs typeface="Courier New" panose="02070309020205020404" pitchFamily="49" charset="0"/>
              </a:rPr>
              <a:t>CTGAC</a:t>
            </a:r>
            <a:r>
              <a:rPr lang="en-US" sz="1400" dirty="0">
                <a:solidFill>
                  <a:schemeClr val="bg1">
                    <a:lumMod val="75000"/>
                  </a:schemeClr>
                </a:solidFill>
                <a:latin typeface="Courier New" panose="02070309020205020404" pitchFamily="49" charset="0"/>
                <a:cs typeface="Courier New" panose="02070309020205020404" pitchFamily="49" charset="0"/>
              </a:rPr>
              <a:t>TAGTCGATGCGAATGTGCGGTGC--</a:t>
            </a:r>
          </a:p>
          <a:p>
            <a:endParaRPr lang="en-US" sz="1400" dirty="0">
              <a:solidFill>
                <a:srgbClr val="FF0000"/>
              </a:solidFill>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endParaRPr lang="en-US" sz="1400" dirty="0">
              <a:solidFill>
                <a:srgbClr val="FF0000"/>
              </a:solidFill>
              <a:highlight>
                <a:srgbClr val="FFFF00"/>
              </a:highlight>
              <a:latin typeface="Courier New" panose="02070309020205020404" pitchFamily="49" charset="0"/>
              <a:cs typeface="Courier New" panose="02070309020205020404" pitchFamily="49" charset="0"/>
            </a:endParaRPr>
          </a:p>
          <a:p>
            <a:r>
              <a:rPr lang="en-US" sz="1400" b="1" dirty="0">
                <a:solidFill>
                  <a:srgbClr val="008000"/>
                </a:solidFill>
                <a:latin typeface="Courier New" panose="02070309020205020404" pitchFamily="49" charset="0"/>
                <a:cs typeface="Courier New" panose="02070309020205020404" pitchFamily="49" charset="0"/>
              </a:rPr>
              <a:t>--TTCGACTGATCAGCTACGCTT</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highlight>
                <a:srgbClr val="00FF00"/>
              </a:highlight>
            </a:endParaRPr>
          </a:p>
          <a:p>
            <a:endParaRPr lang="en-US" sz="1400" dirty="0">
              <a:highlight>
                <a:srgbClr val="FF0000"/>
              </a:highlight>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r>
              <a:rPr lang="en-US" sz="1400" b="1" dirty="0">
                <a:solidFill>
                  <a:srgbClr val="C00000"/>
                </a:solidFill>
                <a:latin typeface="Courier New" panose="02070309020205020404" pitchFamily="49" charset="0"/>
                <a:cs typeface="Courier New" panose="02070309020205020404" pitchFamily="49" charset="0"/>
              </a:rPr>
              <a:t>TAGTCGATGCGAATGTGCGGTGC--</a:t>
            </a:r>
          </a:p>
          <a:p>
            <a:r>
              <a:rPr lang="en-US" sz="1400" b="1" dirty="0">
                <a:latin typeface="Courier New" panose="02070309020205020404" pitchFamily="49" charset="0"/>
                <a:cs typeface="Courier New" panose="02070309020205020404" pitchFamily="49" charset="0"/>
              </a:rPr>
              <a:t>                        </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00" dirty="0">
              <a:solidFill>
                <a:srgbClr val="FF0000"/>
              </a:solidFill>
              <a:latin typeface="Courier New" panose="02070309020205020404" pitchFamily="49" charset="0"/>
              <a:cs typeface="Courier New" panose="02070309020205020404" pitchFamily="49" charset="0"/>
            </a:endParaRPr>
          </a:p>
          <a:p>
            <a:r>
              <a:rPr lang="en-US" sz="1400"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00" b="1" u="sng" dirty="0">
                <a:solidFill>
                  <a:schemeClr val="bg1">
                    <a:lumMod val="75000"/>
                  </a:schemeClr>
                </a:solidFill>
                <a:latin typeface="Courier New" panose="02070309020205020404" pitchFamily="49" charset="0"/>
                <a:cs typeface="Courier New" panose="02070309020205020404" pitchFamily="49" charset="0"/>
              </a:rPr>
              <a:t>ACACG</a:t>
            </a:r>
            <a:r>
              <a:rPr lang="en-US" sz="1400" dirty="0">
                <a:solidFill>
                  <a:schemeClr val="bg1">
                    <a:lumMod val="75000"/>
                  </a:schemeClr>
                </a:solidFill>
                <a:latin typeface="Courier New" panose="02070309020205020404" pitchFamily="49" charset="0"/>
                <a:cs typeface="Courier New" panose="02070309020205020404" pitchFamily="49" charset="0"/>
              </a:rPr>
              <a:t>CCACG--</a:t>
            </a:r>
          </a:p>
        </p:txBody>
      </p:sp>
      <p:sp>
        <p:nvSpPr>
          <p:cNvPr id="8" name="Rectangle 7">
            <a:extLst>
              <a:ext uri="{FF2B5EF4-FFF2-40B4-BE49-F238E27FC236}">
                <a16:creationId xmlns:a16="http://schemas.microsoft.com/office/drawing/2014/main" id="{7956ECBB-E782-42C6-B751-E390C7C772AB}"/>
              </a:ext>
            </a:extLst>
          </p:cNvPr>
          <p:cNvSpPr/>
          <p:nvPr/>
        </p:nvSpPr>
        <p:spPr>
          <a:xfrm>
            <a:off x="6277115" y="4096216"/>
            <a:ext cx="4695685" cy="2031325"/>
          </a:xfrm>
          <a:prstGeom prst="rect">
            <a:avLst/>
          </a:prstGeom>
        </p:spPr>
        <p:txBody>
          <a:bodyPr wrap="square">
            <a:spAutoFit/>
          </a:bodyPr>
          <a:lstStyle/>
          <a:p>
            <a:r>
              <a:rPr lang="en-US" sz="1400" dirty="0">
                <a:solidFill>
                  <a:schemeClr val="bg1">
                    <a:lumMod val="75000"/>
                  </a:schemeClr>
                </a:solidFill>
                <a:latin typeface="Courier New" panose="02070309020205020404" pitchFamily="49" charset="0"/>
                <a:cs typeface="Courier New" panose="02070309020205020404" pitchFamily="49" charset="0"/>
              </a:rPr>
              <a:t>--AAG</a:t>
            </a:r>
            <a:r>
              <a:rPr lang="en-US" sz="1400" b="1" u="sng" dirty="0">
                <a:solidFill>
                  <a:schemeClr val="bg1">
                    <a:lumMod val="75000"/>
                  </a:schemeClr>
                </a:solidFill>
                <a:latin typeface="Courier New" panose="02070309020205020404" pitchFamily="49" charset="0"/>
                <a:cs typeface="Courier New" panose="02070309020205020404" pitchFamily="49" charset="0"/>
              </a:rPr>
              <a:t>CTGAC</a:t>
            </a:r>
            <a:r>
              <a:rPr lang="en-US" sz="1400" dirty="0">
                <a:solidFill>
                  <a:schemeClr val="bg1">
                    <a:lumMod val="75000"/>
                  </a:schemeClr>
                </a:solidFill>
                <a:latin typeface="Courier New" panose="02070309020205020404" pitchFamily="49" charset="0"/>
                <a:cs typeface="Courier New" panose="02070309020205020404" pitchFamily="49" charset="0"/>
              </a:rPr>
              <a:t>TAGTCGATGCGAATGTGCGGTGC--</a:t>
            </a:r>
          </a:p>
          <a:p>
            <a:endParaRPr lang="en-US" sz="1400" dirty="0">
              <a:solidFill>
                <a:srgbClr val="FF0000"/>
              </a:solidFill>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r>
              <a:rPr lang="en-US" sz="1400" b="1" dirty="0">
                <a:solidFill>
                  <a:srgbClr val="FFA41D"/>
                </a:solidFill>
                <a:latin typeface="Courier New" panose="02070309020205020404" pitchFamily="49" charset="0"/>
                <a:cs typeface="Courier New" panose="02070309020205020404" pitchFamily="49" charset="0"/>
              </a:rPr>
              <a:t>TAGTCGATGCGAATGTGC</a:t>
            </a:r>
          </a:p>
          <a:p>
            <a:r>
              <a:rPr lang="en-US" sz="1400" b="1" dirty="0">
                <a:solidFill>
                  <a:srgbClr val="00B050"/>
                </a:solidFill>
                <a:latin typeface="Courier New" panose="02070309020205020404" pitchFamily="49" charset="0"/>
                <a:cs typeface="Courier New" panose="02070309020205020404" pitchFamily="49" charset="0"/>
              </a:rPr>
              <a:t>--TTCGACTGATCAGCTACGCTT</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highlight>
                <a:srgbClr val="00FF00"/>
              </a:highlight>
            </a:endParaRPr>
          </a:p>
          <a:p>
            <a:endParaRPr lang="en-US" sz="1400" dirty="0">
              <a:latin typeface="Courier New" panose="02070309020205020404" pitchFamily="49" charset="0"/>
              <a:cs typeface="Courier New" panose="02070309020205020404" pitchFamily="49" charset="0"/>
            </a:endParaRPr>
          </a:p>
          <a:p>
            <a:r>
              <a:rPr lang="en-US" sz="1400" baseline="300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r>
              <a:rPr lang="en-US" sz="1400" b="1" dirty="0">
                <a:solidFill>
                  <a:srgbClr val="C00000"/>
                </a:solidFill>
                <a:latin typeface="Courier New" panose="02070309020205020404" pitchFamily="49" charset="0"/>
                <a:cs typeface="Courier New" panose="02070309020205020404" pitchFamily="49" charset="0"/>
              </a:rPr>
              <a:t>TAGTCGATGCGAATGTGCGGTGC--</a:t>
            </a:r>
          </a:p>
          <a:p>
            <a:r>
              <a:rPr lang="en-US" sz="1400" dirty="0">
                <a:latin typeface="Courier New" panose="02070309020205020404" pitchFamily="49" charset="0"/>
                <a:cs typeface="Courier New" panose="02070309020205020404" pitchFamily="49" charset="0"/>
              </a:rPr>
              <a:t>      </a:t>
            </a:r>
            <a:r>
              <a:rPr lang="en-US" sz="1400" b="1" dirty="0">
                <a:solidFill>
                  <a:srgbClr val="00B050"/>
                </a:solidFill>
                <a:latin typeface="Courier New" panose="02070309020205020404" pitchFamily="49" charset="0"/>
                <a:cs typeface="Courier New" panose="02070309020205020404" pitchFamily="49" charset="0"/>
              </a:rPr>
              <a:t>GACTGATCAGCTACGCTT</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00" dirty="0">
              <a:solidFill>
                <a:srgbClr val="FF0000"/>
              </a:solidFill>
              <a:latin typeface="Courier New" panose="02070309020205020404" pitchFamily="49" charset="0"/>
              <a:cs typeface="Courier New" panose="02070309020205020404" pitchFamily="49" charset="0"/>
            </a:endParaRPr>
          </a:p>
          <a:p>
            <a:r>
              <a:rPr lang="en-US" sz="1400"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00" b="1" u="sng" dirty="0">
                <a:solidFill>
                  <a:schemeClr val="bg1">
                    <a:lumMod val="75000"/>
                  </a:schemeClr>
                </a:solidFill>
                <a:latin typeface="Courier New" panose="02070309020205020404" pitchFamily="49" charset="0"/>
                <a:cs typeface="Courier New" panose="02070309020205020404" pitchFamily="49" charset="0"/>
              </a:rPr>
              <a:t>ACACG</a:t>
            </a:r>
            <a:r>
              <a:rPr lang="en-US" sz="1400" dirty="0">
                <a:solidFill>
                  <a:schemeClr val="bg1">
                    <a:lumMod val="75000"/>
                  </a:schemeClr>
                </a:solidFill>
                <a:latin typeface="Courier New" panose="02070309020205020404" pitchFamily="49" charset="0"/>
                <a:cs typeface="Courier New" panose="02070309020205020404" pitchFamily="49" charset="0"/>
              </a:rPr>
              <a:t>CCACG--</a:t>
            </a:r>
          </a:p>
        </p:txBody>
      </p:sp>
      <p:cxnSp>
        <p:nvCxnSpPr>
          <p:cNvPr id="10" name="Straight Arrow Connector 9">
            <a:extLst>
              <a:ext uri="{FF2B5EF4-FFF2-40B4-BE49-F238E27FC236}">
                <a16:creationId xmlns:a16="http://schemas.microsoft.com/office/drawing/2014/main" id="{1A041C50-76E0-4C33-AE34-CC3D636F04C7}"/>
              </a:ext>
            </a:extLst>
          </p:cNvPr>
          <p:cNvCxnSpPr/>
          <p:nvPr/>
        </p:nvCxnSpPr>
        <p:spPr>
          <a:xfrm>
            <a:off x="4215669" y="1509150"/>
            <a:ext cx="0" cy="395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9AAA462-A2ED-4955-A312-D3038C4C6022}"/>
              </a:ext>
            </a:extLst>
          </p:cNvPr>
          <p:cNvCxnSpPr/>
          <p:nvPr/>
        </p:nvCxnSpPr>
        <p:spPr>
          <a:xfrm>
            <a:off x="4130879" y="3246658"/>
            <a:ext cx="0" cy="3639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C0AFE1C-4F7E-4EA1-AC28-29D4F2808555}"/>
              </a:ext>
            </a:extLst>
          </p:cNvPr>
          <p:cNvCxnSpPr>
            <a:cxnSpLocks/>
          </p:cNvCxnSpPr>
          <p:nvPr/>
        </p:nvCxnSpPr>
        <p:spPr>
          <a:xfrm flipV="1">
            <a:off x="5854541" y="1602842"/>
            <a:ext cx="426301" cy="2575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5DD569D-4E86-423C-9C16-C2A07DF3A23A}"/>
              </a:ext>
            </a:extLst>
          </p:cNvPr>
          <p:cNvCxnSpPr/>
          <p:nvPr/>
        </p:nvCxnSpPr>
        <p:spPr>
          <a:xfrm>
            <a:off x="8047125" y="3589187"/>
            <a:ext cx="0" cy="242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AA9E7E0-872D-42E2-A211-7B1DB744729F}"/>
              </a:ext>
            </a:extLst>
          </p:cNvPr>
          <p:cNvSpPr/>
          <p:nvPr/>
        </p:nvSpPr>
        <p:spPr>
          <a:xfrm>
            <a:off x="474973" y="5593623"/>
            <a:ext cx="3671640" cy="523220"/>
          </a:xfrm>
          <a:prstGeom prst="rect">
            <a:avLst/>
          </a:prstGeom>
        </p:spPr>
        <p:txBody>
          <a:bodyPr wrap="square">
            <a:spAutoFit/>
          </a:bodyPr>
          <a:lstStyle/>
          <a:p>
            <a:r>
              <a:rPr lang="en-US" sz="1400" b="1" u="sng" dirty="0">
                <a:highlight>
                  <a:srgbClr val="FFFF00"/>
                </a:highlight>
                <a:latin typeface="Courier New" panose="02070309020205020404" pitchFamily="49" charset="0"/>
                <a:cs typeface="Courier New" panose="02070309020205020404" pitchFamily="49" charset="0"/>
              </a:rPr>
              <a:t>CTGAC</a:t>
            </a:r>
            <a:r>
              <a:rPr lang="en-US" sz="1400" dirty="0">
                <a:latin typeface="Courier New" panose="02070309020205020404" pitchFamily="49" charset="0"/>
                <a:cs typeface="Courier New" panose="02070309020205020404" pitchFamily="49" charset="0"/>
              </a:rPr>
              <a:t>TAGTCGATGCGAATGTGC</a:t>
            </a:r>
          </a:p>
          <a:p>
            <a:r>
              <a:rPr lang="en-US" sz="1400" dirty="0">
                <a:latin typeface="Courier New" panose="02070309020205020404" pitchFamily="49" charset="0"/>
                <a:cs typeface="Courier New" panose="02070309020205020404" pitchFamily="49" charset="0"/>
              </a:rPr>
              <a:t>GACTGATCAGCTACGCTT</a:t>
            </a:r>
            <a:r>
              <a:rPr lang="en-US" sz="1400" b="1" u="sng" dirty="0">
                <a:highlight>
                  <a:srgbClr val="00FF00"/>
                </a:highlight>
                <a:latin typeface="Courier New" panose="02070309020205020404" pitchFamily="49" charset="0"/>
                <a:cs typeface="Courier New" panose="02070309020205020404" pitchFamily="49" charset="0"/>
              </a:rPr>
              <a:t>ACACG</a:t>
            </a:r>
            <a:endParaRPr lang="en-US" sz="1400" dirty="0">
              <a:highlight>
                <a:srgbClr val="00FF00"/>
              </a:highlight>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E5DFF1BA-406E-4A60-951B-F8DE6A525D2C}"/>
              </a:ext>
            </a:extLst>
          </p:cNvPr>
          <p:cNvSpPr txBox="1"/>
          <p:nvPr/>
        </p:nvSpPr>
        <p:spPr>
          <a:xfrm>
            <a:off x="1349333" y="505426"/>
            <a:ext cx="717440" cy="338554"/>
          </a:xfrm>
          <a:prstGeom prst="rect">
            <a:avLst/>
          </a:prstGeom>
          <a:noFill/>
        </p:spPr>
        <p:txBody>
          <a:bodyPr wrap="none" rtlCol="0">
            <a:spAutoFit/>
          </a:bodyPr>
          <a:lstStyle/>
          <a:p>
            <a:r>
              <a:rPr lang="en-US" sz="1600" dirty="0"/>
              <a:t>Cycle I</a:t>
            </a:r>
          </a:p>
        </p:txBody>
      </p:sp>
      <p:sp>
        <p:nvSpPr>
          <p:cNvPr id="13" name="TextBox 12">
            <a:extLst>
              <a:ext uri="{FF2B5EF4-FFF2-40B4-BE49-F238E27FC236}">
                <a16:creationId xmlns:a16="http://schemas.microsoft.com/office/drawing/2014/main" id="{52A78487-F7B2-4B89-A004-DCE9AC782B57}"/>
              </a:ext>
            </a:extLst>
          </p:cNvPr>
          <p:cNvSpPr txBox="1"/>
          <p:nvPr/>
        </p:nvSpPr>
        <p:spPr>
          <a:xfrm>
            <a:off x="2165758" y="4758033"/>
            <a:ext cx="3843681" cy="369332"/>
          </a:xfrm>
          <a:prstGeom prst="rect">
            <a:avLst/>
          </a:prstGeom>
          <a:noFill/>
        </p:spPr>
        <p:txBody>
          <a:bodyPr wrap="none" rtlCol="0">
            <a:spAutoFit/>
          </a:bodyPr>
          <a:lstStyle/>
          <a:p>
            <a:r>
              <a:rPr lang="en-US" dirty="0">
                <a:solidFill>
                  <a:srgbClr val="C00000"/>
                </a:solidFill>
              </a:rPr>
              <a:t>So far - defined one end of the product</a:t>
            </a:r>
          </a:p>
        </p:txBody>
      </p:sp>
      <p:sp>
        <p:nvSpPr>
          <p:cNvPr id="17" name="TextBox 16">
            <a:extLst>
              <a:ext uri="{FF2B5EF4-FFF2-40B4-BE49-F238E27FC236}">
                <a16:creationId xmlns:a16="http://schemas.microsoft.com/office/drawing/2014/main" id="{288E746B-C937-4A99-8BBD-F69AFA35F0E1}"/>
              </a:ext>
            </a:extLst>
          </p:cNvPr>
          <p:cNvSpPr txBox="1"/>
          <p:nvPr/>
        </p:nvSpPr>
        <p:spPr>
          <a:xfrm>
            <a:off x="6067691" y="575853"/>
            <a:ext cx="768737" cy="338554"/>
          </a:xfrm>
          <a:prstGeom prst="rect">
            <a:avLst/>
          </a:prstGeom>
          <a:noFill/>
        </p:spPr>
        <p:txBody>
          <a:bodyPr wrap="none" rtlCol="0">
            <a:spAutoFit/>
          </a:bodyPr>
          <a:lstStyle/>
          <a:p>
            <a:r>
              <a:rPr lang="en-US" sz="1600" dirty="0"/>
              <a:t>Cycle II</a:t>
            </a:r>
          </a:p>
        </p:txBody>
      </p:sp>
      <p:sp>
        <p:nvSpPr>
          <p:cNvPr id="19" name="TextBox 18">
            <a:extLst>
              <a:ext uri="{FF2B5EF4-FFF2-40B4-BE49-F238E27FC236}">
                <a16:creationId xmlns:a16="http://schemas.microsoft.com/office/drawing/2014/main" id="{95257EEE-EE56-4425-A880-405C646932F8}"/>
              </a:ext>
            </a:extLst>
          </p:cNvPr>
          <p:cNvSpPr txBox="1"/>
          <p:nvPr/>
        </p:nvSpPr>
        <p:spPr>
          <a:xfrm>
            <a:off x="10287000" y="4296368"/>
            <a:ext cx="1828800" cy="923330"/>
          </a:xfrm>
          <a:prstGeom prst="rect">
            <a:avLst/>
          </a:prstGeom>
          <a:noFill/>
        </p:spPr>
        <p:txBody>
          <a:bodyPr wrap="square" rtlCol="0">
            <a:spAutoFit/>
          </a:bodyPr>
          <a:lstStyle/>
          <a:p>
            <a:r>
              <a:rPr lang="en-US" dirty="0">
                <a:solidFill>
                  <a:srgbClr val="C00000"/>
                </a:solidFill>
              </a:rPr>
              <a:t>Now have one strand of the product</a:t>
            </a:r>
          </a:p>
        </p:txBody>
      </p:sp>
      <p:cxnSp>
        <p:nvCxnSpPr>
          <p:cNvPr id="21" name="Straight Arrow Connector 20">
            <a:extLst>
              <a:ext uri="{FF2B5EF4-FFF2-40B4-BE49-F238E27FC236}">
                <a16:creationId xmlns:a16="http://schemas.microsoft.com/office/drawing/2014/main" id="{F656BD22-37AC-4359-B9CC-7B598D42A95F}"/>
              </a:ext>
            </a:extLst>
          </p:cNvPr>
          <p:cNvCxnSpPr/>
          <p:nvPr/>
        </p:nvCxnSpPr>
        <p:spPr>
          <a:xfrm>
            <a:off x="8194371" y="2054363"/>
            <a:ext cx="0" cy="242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CA6D30E-D686-46C6-88CD-56F7952B918F}"/>
              </a:ext>
            </a:extLst>
          </p:cNvPr>
          <p:cNvSpPr txBox="1"/>
          <p:nvPr/>
        </p:nvSpPr>
        <p:spPr>
          <a:xfrm>
            <a:off x="607019" y="5150844"/>
            <a:ext cx="1277786" cy="338554"/>
          </a:xfrm>
          <a:prstGeom prst="rect">
            <a:avLst/>
          </a:prstGeom>
          <a:noFill/>
        </p:spPr>
        <p:txBody>
          <a:bodyPr wrap="none" rtlCol="0">
            <a:spAutoFit/>
          </a:bodyPr>
          <a:lstStyle/>
          <a:p>
            <a:r>
              <a:rPr lang="en-US" sz="1600" dirty="0"/>
              <a:t>Final Product</a:t>
            </a:r>
          </a:p>
        </p:txBody>
      </p:sp>
      <p:cxnSp>
        <p:nvCxnSpPr>
          <p:cNvPr id="24" name="Straight Arrow Connector 23">
            <a:extLst>
              <a:ext uri="{FF2B5EF4-FFF2-40B4-BE49-F238E27FC236}">
                <a16:creationId xmlns:a16="http://schemas.microsoft.com/office/drawing/2014/main" id="{0DFBB86C-213A-4EA9-A1D4-27B157B4BC2B}"/>
              </a:ext>
            </a:extLst>
          </p:cNvPr>
          <p:cNvCxnSpPr>
            <a:cxnSpLocks/>
          </p:cNvCxnSpPr>
          <p:nvPr/>
        </p:nvCxnSpPr>
        <p:spPr>
          <a:xfrm>
            <a:off x="2521222" y="973146"/>
            <a:ext cx="2355578" cy="79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63094CA-E028-4D27-987D-5B728CA01E1A}"/>
              </a:ext>
            </a:extLst>
          </p:cNvPr>
          <p:cNvSpPr txBox="1"/>
          <p:nvPr/>
        </p:nvSpPr>
        <p:spPr>
          <a:xfrm>
            <a:off x="2924634" y="1561359"/>
            <a:ext cx="1378647" cy="276999"/>
          </a:xfrm>
          <a:prstGeom prst="rect">
            <a:avLst/>
          </a:prstGeom>
          <a:noFill/>
        </p:spPr>
        <p:txBody>
          <a:bodyPr wrap="none" rtlCol="0">
            <a:spAutoFit/>
          </a:bodyPr>
          <a:lstStyle/>
          <a:p>
            <a:r>
              <a:rPr lang="en-US" sz="1200" dirty="0"/>
              <a:t>Denature &amp; Anneal</a:t>
            </a:r>
          </a:p>
        </p:txBody>
      </p:sp>
      <p:sp>
        <p:nvSpPr>
          <p:cNvPr id="25" name="TextBox 24">
            <a:extLst>
              <a:ext uri="{FF2B5EF4-FFF2-40B4-BE49-F238E27FC236}">
                <a16:creationId xmlns:a16="http://schemas.microsoft.com/office/drawing/2014/main" id="{3483AEE3-693B-41C5-B3F0-28FB0173B883}"/>
              </a:ext>
            </a:extLst>
          </p:cNvPr>
          <p:cNvSpPr txBox="1"/>
          <p:nvPr/>
        </p:nvSpPr>
        <p:spPr>
          <a:xfrm>
            <a:off x="8373969" y="2054363"/>
            <a:ext cx="1378647" cy="276999"/>
          </a:xfrm>
          <a:prstGeom prst="rect">
            <a:avLst/>
          </a:prstGeom>
          <a:noFill/>
        </p:spPr>
        <p:txBody>
          <a:bodyPr wrap="none" rtlCol="0">
            <a:spAutoFit/>
          </a:bodyPr>
          <a:lstStyle/>
          <a:p>
            <a:r>
              <a:rPr lang="en-US" sz="1200" dirty="0"/>
              <a:t>Denature &amp; Anneal</a:t>
            </a:r>
          </a:p>
        </p:txBody>
      </p:sp>
      <p:sp>
        <p:nvSpPr>
          <p:cNvPr id="23" name="TextBox 22">
            <a:extLst>
              <a:ext uri="{FF2B5EF4-FFF2-40B4-BE49-F238E27FC236}">
                <a16:creationId xmlns:a16="http://schemas.microsoft.com/office/drawing/2014/main" id="{6D7ECC4E-0A96-4C64-81C5-D0AAF6867F80}"/>
              </a:ext>
            </a:extLst>
          </p:cNvPr>
          <p:cNvSpPr txBox="1"/>
          <p:nvPr/>
        </p:nvSpPr>
        <p:spPr>
          <a:xfrm>
            <a:off x="2948300" y="3188463"/>
            <a:ext cx="909416" cy="276999"/>
          </a:xfrm>
          <a:prstGeom prst="rect">
            <a:avLst/>
          </a:prstGeom>
          <a:noFill/>
        </p:spPr>
        <p:txBody>
          <a:bodyPr wrap="none" rtlCol="0">
            <a:spAutoFit/>
          </a:bodyPr>
          <a:lstStyle/>
          <a:p>
            <a:r>
              <a:rPr lang="en-US" sz="1200" dirty="0"/>
              <a:t>Polymerase</a:t>
            </a:r>
          </a:p>
        </p:txBody>
      </p:sp>
      <p:sp>
        <p:nvSpPr>
          <p:cNvPr id="26" name="TextBox 25">
            <a:extLst>
              <a:ext uri="{FF2B5EF4-FFF2-40B4-BE49-F238E27FC236}">
                <a16:creationId xmlns:a16="http://schemas.microsoft.com/office/drawing/2014/main" id="{58BCC8D1-1C7F-4980-AE49-A224840E96DE}"/>
              </a:ext>
            </a:extLst>
          </p:cNvPr>
          <p:cNvSpPr txBox="1"/>
          <p:nvPr/>
        </p:nvSpPr>
        <p:spPr>
          <a:xfrm>
            <a:off x="6866480" y="3610593"/>
            <a:ext cx="909416" cy="276999"/>
          </a:xfrm>
          <a:prstGeom prst="rect">
            <a:avLst/>
          </a:prstGeom>
          <a:noFill/>
        </p:spPr>
        <p:txBody>
          <a:bodyPr wrap="none" rtlCol="0">
            <a:spAutoFit/>
          </a:bodyPr>
          <a:lstStyle/>
          <a:p>
            <a:r>
              <a:rPr lang="en-US" sz="1200" dirty="0"/>
              <a:t>Polymerase</a:t>
            </a:r>
          </a:p>
        </p:txBody>
      </p:sp>
      <p:sp>
        <p:nvSpPr>
          <p:cNvPr id="4" name="TextBox 3">
            <a:extLst>
              <a:ext uri="{FF2B5EF4-FFF2-40B4-BE49-F238E27FC236}">
                <a16:creationId xmlns:a16="http://schemas.microsoft.com/office/drawing/2014/main" id="{6223615B-F106-4515-B31F-277620CAA9E2}"/>
              </a:ext>
            </a:extLst>
          </p:cNvPr>
          <p:cNvSpPr txBox="1"/>
          <p:nvPr/>
        </p:nvSpPr>
        <p:spPr>
          <a:xfrm>
            <a:off x="3491716" y="17805"/>
            <a:ext cx="6663042" cy="523220"/>
          </a:xfrm>
          <a:prstGeom prst="rect">
            <a:avLst/>
          </a:prstGeom>
          <a:noFill/>
        </p:spPr>
        <p:txBody>
          <a:bodyPr wrap="none" rtlCol="0">
            <a:spAutoFit/>
          </a:bodyPr>
          <a:lstStyle/>
          <a:p>
            <a:r>
              <a:rPr lang="en-US" sz="2800" dirty="0"/>
              <a:t>Detailed Events during first Three PCR Cycles</a:t>
            </a:r>
          </a:p>
        </p:txBody>
      </p:sp>
      <p:cxnSp>
        <p:nvCxnSpPr>
          <p:cNvPr id="27" name="Straight Arrow Connector 26">
            <a:extLst>
              <a:ext uri="{FF2B5EF4-FFF2-40B4-BE49-F238E27FC236}">
                <a16:creationId xmlns:a16="http://schemas.microsoft.com/office/drawing/2014/main" id="{1865B307-E943-6EBE-9DD1-88FCC8D36B81}"/>
              </a:ext>
            </a:extLst>
          </p:cNvPr>
          <p:cNvCxnSpPr/>
          <p:nvPr/>
        </p:nvCxnSpPr>
        <p:spPr>
          <a:xfrm flipH="1">
            <a:off x="9525000" y="4648200"/>
            <a:ext cx="533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D783AB4-43BC-D97A-2B64-CE0C0900CF72}"/>
              </a:ext>
            </a:extLst>
          </p:cNvPr>
          <p:cNvCxnSpPr/>
          <p:nvPr/>
        </p:nvCxnSpPr>
        <p:spPr>
          <a:xfrm flipH="1">
            <a:off x="9752616" y="4942699"/>
            <a:ext cx="402142" cy="546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Date Placeholder 14">
            <a:extLst>
              <a:ext uri="{FF2B5EF4-FFF2-40B4-BE49-F238E27FC236}">
                <a16:creationId xmlns:a16="http://schemas.microsoft.com/office/drawing/2014/main" id="{2B820240-8666-733B-7619-2F1D59A2B584}"/>
              </a:ext>
            </a:extLst>
          </p:cNvPr>
          <p:cNvSpPr>
            <a:spLocks noGrp="1"/>
          </p:cNvSpPr>
          <p:nvPr>
            <p:ph type="dt" sz="half" idx="10"/>
          </p:nvPr>
        </p:nvSpPr>
        <p:spPr/>
        <p:txBody>
          <a:bodyPr/>
          <a:lstStyle/>
          <a:p>
            <a:fld id="{7A540B15-B980-40B4-870F-3131A76E97EE}" type="datetime1">
              <a:rPr lang="en-US" smtClean="0"/>
              <a:t>8/26/2023</a:t>
            </a:fld>
            <a:endParaRPr lang="en-US"/>
          </a:p>
        </p:txBody>
      </p:sp>
      <p:sp>
        <p:nvSpPr>
          <p:cNvPr id="20" name="Footer Placeholder 19">
            <a:extLst>
              <a:ext uri="{FF2B5EF4-FFF2-40B4-BE49-F238E27FC236}">
                <a16:creationId xmlns:a16="http://schemas.microsoft.com/office/drawing/2014/main" id="{D9E8FDC3-2D1D-C592-D792-4A2063E547A0}"/>
              </a:ext>
            </a:extLst>
          </p:cNvPr>
          <p:cNvSpPr>
            <a:spLocks noGrp="1"/>
          </p:cNvSpPr>
          <p:nvPr>
            <p:ph type="ftr" sz="quarter" idx="11"/>
          </p:nvPr>
        </p:nvSpPr>
        <p:spPr/>
        <p:txBody>
          <a:bodyPr/>
          <a:lstStyle/>
          <a:p>
            <a:r>
              <a:rPr lang="en-US"/>
              <a:t>D &amp; D - Lec 3 - Fall 2023</a:t>
            </a:r>
          </a:p>
        </p:txBody>
      </p:sp>
      <p:sp>
        <p:nvSpPr>
          <p:cNvPr id="28" name="Slide Number Placeholder 27">
            <a:extLst>
              <a:ext uri="{FF2B5EF4-FFF2-40B4-BE49-F238E27FC236}">
                <a16:creationId xmlns:a16="http://schemas.microsoft.com/office/drawing/2014/main" id="{9C6AE5BE-4B28-6CC5-8374-F28CBF82D588}"/>
              </a:ext>
            </a:extLst>
          </p:cNvPr>
          <p:cNvSpPr>
            <a:spLocks noGrp="1"/>
          </p:cNvSpPr>
          <p:nvPr>
            <p:ph type="sldNum" sz="quarter" idx="12"/>
          </p:nvPr>
        </p:nvSpPr>
        <p:spPr/>
        <p:txBody>
          <a:bodyPr/>
          <a:lstStyle/>
          <a:p>
            <a:fld id="{DC3BB032-4020-48F4-953B-341806DC4A2B}" type="slidenum">
              <a:rPr lang="en-US" smtClean="0"/>
              <a:t>21</a:t>
            </a:fld>
            <a:endParaRPr lang="en-US"/>
          </a:p>
        </p:txBody>
      </p:sp>
      <mc:AlternateContent xmlns:mc="http://schemas.openxmlformats.org/markup-compatibility/2006">
        <mc:Choice xmlns:p14="http://schemas.microsoft.com/office/powerpoint/2010/main" Requires="p14">
          <p:contentPart p14:bwMode="auto" r:id="rId2">
            <p14:nvContentPartPr>
              <p14:cNvPr id="30" name="Ink 29">
                <a:extLst>
                  <a:ext uri="{FF2B5EF4-FFF2-40B4-BE49-F238E27FC236}">
                    <a16:creationId xmlns:a16="http://schemas.microsoft.com/office/drawing/2014/main" id="{3E08AB33-A25D-6DA4-D290-F230B04D5837}"/>
                  </a:ext>
                </a:extLst>
              </p14:cNvPr>
              <p14:cNvContentPartPr/>
              <p14:nvPr/>
            </p14:nvContentPartPr>
            <p14:xfrm>
              <a:off x="2520415" y="808255"/>
              <a:ext cx="53280" cy="677160"/>
            </p14:xfrm>
          </p:contentPart>
        </mc:Choice>
        <mc:Fallback>
          <p:pic>
            <p:nvPicPr>
              <p:cNvPr id="30" name="Ink 29">
                <a:extLst>
                  <a:ext uri="{FF2B5EF4-FFF2-40B4-BE49-F238E27FC236}">
                    <a16:creationId xmlns:a16="http://schemas.microsoft.com/office/drawing/2014/main" id="{3E08AB33-A25D-6DA4-D290-F230B04D5837}"/>
                  </a:ext>
                </a:extLst>
              </p:cNvPr>
              <p:cNvPicPr/>
              <p:nvPr/>
            </p:nvPicPr>
            <p:blipFill>
              <a:blip r:embed="rId3"/>
              <a:stretch>
                <a:fillRect/>
              </a:stretch>
            </p:blipFill>
            <p:spPr>
              <a:xfrm>
                <a:off x="2511775" y="799255"/>
                <a:ext cx="70920" cy="6948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31" name="Ink 30">
                <a:extLst>
                  <a:ext uri="{FF2B5EF4-FFF2-40B4-BE49-F238E27FC236}">
                    <a16:creationId xmlns:a16="http://schemas.microsoft.com/office/drawing/2014/main" id="{E1099138-B4E3-968E-584F-6D8441F28ACB}"/>
                  </a:ext>
                </a:extLst>
              </p14:cNvPr>
              <p14:cNvContentPartPr/>
              <p14:nvPr/>
            </p14:nvContentPartPr>
            <p14:xfrm>
              <a:off x="4983175" y="947215"/>
              <a:ext cx="14040" cy="493920"/>
            </p14:xfrm>
          </p:contentPart>
        </mc:Choice>
        <mc:Fallback>
          <p:pic>
            <p:nvPicPr>
              <p:cNvPr id="31" name="Ink 30">
                <a:extLst>
                  <a:ext uri="{FF2B5EF4-FFF2-40B4-BE49-F238E27FC236}">
                    <a16:creationId xmlns:a16="http://schemas.microsoft.com/office/drawing/2014/main" id="{E1099138-B4E3-968E-584F-6D8441F28ACB}"/>
                  </a:ext>
                </a:extLst>
              </p:cNvPr>
              <p:cNvPicPr/>
              <p:nvPr/>
            </p:nvPicPr>
            <p:blipFill>
              <a:blip r:embed="rId5"/>
              <a:stretch>
                <a:fillRect/>
              </a:stretch>
            </p:blipFill>
            <p:spPr>
              <a:xfrm>
                <a:off x="4974175" y="938575"/>
                <a:ext cx="31680" cy="5115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2" name="Ink 31">
                <a:extLst>
                  <a:ext uri="{FF2B5EF4-FFF2-40B4-BE49-F238E27FC236}">
                    <a16:creationId xmlns:a16="http://schemas.microsoft.com/office/drawing/2014/main" id="{69DC908D-82FC-51F1-88B7-3EE9C4F90764}"/>
                  </a:ext>
                </a:extLst>
              </p14:cNvPr>
              <p14:cNvContentPartPr/>
              <p14:nvPr/>
            </p14:nvContentPartPr>
            <p14:xfrm>
              <a:off x="2496655" y="945775"/>
              <a:ext cx="615960" cy="345600"/>
            </p14:xfrm>
          </p:contentPart>
        </mc:Choice>
        <mc:Fallback>
          <p:pic>
            <p:nvPicPr>
              <p:cNvPr id="32" name="Ink 31">
                <a:extLst>
                  <a:ext uri="{FF2B5EF4-FFF2-40B4-BE49-F238E27FC236}">
                    <a16:creationId xmlns:a16="http://schemas.microsoft.com/office/drawing/2014/main" id="{69DC908D-82FC-51F1-88B7-3EE9C4F90764}"/>
                  </a:ext>
                </a:extLst>
              </p:cNvPr>
              <p:cNvPicPr/>
              <p:nvPr/>
            </p:nvPicPr>
            <p:blipFill>
              <a:blip r:embed="rId7"/>
              <a:stretch>
                <a:fillRect/>
              </a:stretch>
            </p:blipFill>
            <p:spPr>
              <a:xfrm>
                <a:off x="2487655" y="936775"/>
                <a:ext cx="633600" cy="3632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3" name="Ink 32">
                <a:extLst>
                  <a:ext uri="{FF2B5EF4-FFF2-40B4-BE49-F238E27FC236}">
                    <a16:creationId xmlns:a16="http://schemas.microsoft.com/office/drawing/2014/main" id="{5631DCBE-5165-A2A6-FEC2-A9CB250C4DD2}"/>
                  </a:ext>
                </a:extLst>
              </p14:cNvPr>
              <p14:cNvContentPartPr/>
              <p14:nvPr/>
            </p14:nvContentPartPr>
            <p14:xfrm>
              <a:off x="4417255" y="1235935"/>
              <a:ext cx="582840" cy="306360"/>
            </p14:xfrm>
          </p:contentPart>
        </mc:Choice>
        <mc:Fallback>
          <p:pic>
            <p:nvPicPr>
              <p:cNvPr id="33" name="Ink 32">
                <a:extLst>
                  <a:ext uri="{FF2B5EF4-FFF2-40B4-BE49-F238E27FC236}">
                    <a16:creationId xmlns:a16="http://schemas.microsoft.com/office/drawing/2014/main" id="{5631DCBE-5165-A2A6-FEC2-A9CB250C4DD2}"/>
                  </a:ext>
                </a:extLst>
              </p:cNvPr>
              <p:cNvPicPr/>
              <p:nvPr/>
            </p:nvPicPr>
            <p:blipFill>
              <a:blip r:embed="rId9"/>
              <a:stretch>
                <a:fillRect/>
              </a:stretch>
            </p:blipFill>
            <p:spPr>
              <a:xfrm>
                <a:off x="4408615" y="1227295"/>
                <a:ext cx="600480" cy="324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34" name="Ink 33">
                <a:extLst>
                  <a:ext uri="{FF2B5EF4-FFF2-40B4-BE49-F238E27FC236}">
                    <a16:creationId xmlns:a16="http://schemas.microsoft.com/office/drawing/2014/main" id="{9D5D2BF0-E98B-1E2E-6CCD-DDDC1F7AEE7B}"/>
                  </a:ext>
                </a:extLst>
              </p14:cNvPr>
              <p14:cNvContentPartPr/>
              <p14:nvPr/>
            </p14:nvContentPartPr>
            <p14:xfrm>
              <a:off x="3269935" y="1817695"/>
              <a:ext cx="408600" cy="41040"/>
            </p14:xfrm>
          </p:contentPart>
        </mc:Choice>
        <mc:Fallback>
          <p:pic>
            <p:nvPicPr>
              <p:cNvPr id="34" name="Ink 33">
                <a:extLst>
                  <a:ext uri="{FF2B5EF4-FFF2-40B4-BE49-F238E27FC236}">
                    <a16:creationId xmlns:a16="http://schemas.microsoft.com/office/drawing/2014/main" id="{9D5D2BF0-E98B-1E2E-6CCD-DDDC1F7AEE7B}"/>
                  </a:ext>
                </a:extLst>
              </p:cNvPr>
              <p:cNvPicPr/>
              <p:nvPr/>
            </p:nvPicPr>
            <p:blipFill>
              <a:blip r:embed="rId11"/>
              <a:stretch>
                <a:fillRect/>
              </a:stretch>
            </p:blipFill>
            <p:spPr>
              <a:xfrm>
                <a:off x="3261295" y="1808695"/>
                <a:ext cx="426240" cy="586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35" name="Ink 34">
                <a:extLst>
                  <a:ext uri="{FF2B5EF4-FFF2-40B4-BE49-F238E27FC236}">
                    <a16:creationId xmlns:a16="http://schemas.microsoft.com/office/drawing/2014/main" id="{B536930A-E335-8A1B-EAAF-2D9B7B82872C}"/>
                  </a:ext>
                </a:extLst>
              </p14:cNvPr>
              <p14:cNvContentPartPr/>
              <p14:nvPr/>
            </p14:nvContentPartPr>
            <p14:xfrm>
              <a:off x="1527175" y="823735"/>
              <a:ext cx="382320" cy="37080"/>
            </p14:xfrm>
          </p:contentPart>
        </mc:Choice>
        <mc:Fallback>
          <p:pic>
            <p:nvPicPr>
              <p:cNvPr id="35" name="Ink 34">
                <a:extLst>
                  <a:ext uri="{FF2B5EF4-FFF2-40B4-BE49-F238E27FC236}">
                    <a16:creationId xmlns:a16="http://schemas.microsoft.com/office/drawing/2014/main" id="{B536930A-E335-8A1B-EAAF-2D9B7B82872C}"/>
                  </a:ext>
                </a:extLst>
              </p:cNvPr>
              <p:cNvPicPr/>
              <p:nvPr/>
            </p:nvPicPr>
            <p:blipFill>
              <a:blip r:embed="rId13"/>
              <a:stretch>
                <a:fillRect/>
              </a:stretch>
            </p:blipFill>
            <p:spPr>
              <a:xfrm>
                <a:off x="1518175" y="815095"/>
                <a:ext cx="399960" cy="54720"/>
              </a:xfrm>
              <a:prstGeom prst="rect">
                <a:avLst/>
              </a:prstGeom>
            </p:spPr>
          </p:pic>
        </mc:Fallback>
      </mc:AlternateContent>
      <p:grpSp>
        <p:nvGrpSpPr>
          <p:cNvPr id="41" name="Group 40">
            <a:extLst>
              <a:ext uri="{FF2B5EF4-FFF2-40B4-BE49-F238E27FC236}">
                <a16:creationId xmlns:a16="http://schemas.microsoft.com/office/drawing/2014/main" id="{D19D50C3-3927-A81F-E6D0-E3557C6B67FA}"/>
              </a:ext>
            </a:extLst>
          </p:cNvPr>
          <p:cNvGrpSpPr/>
          <p:nvPr/>
        </p:nvGrpSpPr>
        <p:grpSpPr>
          <a:xfrm>
            <a:off x="2774215" y="2692495"/>
            <a:ext cx="486000" cy="153360"/>
            <a:chOff x="2774215" y="2692495"/>
            <a:chExt cx="486000" cy="153360"/>
          </a:xfrm>
        </p:grpSpPr>
        <mc:AlternateContent xmlns:mc="http://schemas.openxmlformats.org/markup-compatibility/2006">
          <mc:Choice xmlns:p14="http://schemas.microsoft.com/office/powerpoint/2010/main" Requires="p14">
            <p:contentPart p14:bwMode="auto" r:id="rId14">
              <p14:nvContentPartPr>
                <p14:cNvPr id="36" name="Ink 35">
                  <a:extLst>
                    <a:ext uri="{FF2B5EF4-FFF2-40B4-BE49-F238E27FC236}">
                      <a16:creationId xmlns:a16="http://schemas.microsoft.com/office/drawing/2014/main" id="{1425F9B7-80AE-0A78-A153-2B65BDBC52DE}"/>
                    </a:ext>
                  </a:extLst>
                </p14:cNvPr>
                <p14:cNvContentPartPr/>
                <p14:nvPr/>
              </p14:nvContentPartPr>
              <p14:xfrm>
                <a:off x="2774215" y="2750815"/>
                <a:ext cx="42840" cy="87840"/>
              </p14:xfrm>
            </p:contentPart>
          </mc:Choice>
          <mc:Fallback>
            <p:pic>
              <p:nvPicPr>
                <p:cNvPr id="36" name="Ink 35">
                  <a:extLst>
                    <a:ext uri="{FF2B5EF4-FFF2-40B4-BE49-F238E27FC236}">
                      <a16:creationId xmlns:a16="http://schemas.microsoft.com/office/drawing/2014/main" id="{1425F9B7-80AE-0A78-A153-2B65BDBC52DE}"/>
                    </a:ext>
                  </a:extLst>
                </p:cNvPr>
                <p:cNvPicPr/>
                <p:nvPr/>
              </p:nvPicPr>
              <p:blipFill>
                <a:blip r:embed="rId15"/>
                <a:stretch>
                  <a:fillRect/>
                </a:stretch>
              </p:blipFill>
              <p:spPr>
                <a:xfrm>
                  <a:off x="2765215" y="2741815"/>
                  <a:ext cx="6048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37" name="Ink 36">
                  <a:extLst>
                    <a:ext uri="{FF2B5EF4-FFF2-40B4-BE49-F238E27FC236}">
                      <a16:creationId xmlns:a16="http://schemas.microsoft.com/office/drawing/2014/main" id="{79F991DD-8764-93ED-BB45-74A0DECA377C}"/>
                    </a:ext>
                  </a:extLst>
                </p14:cNvPr>
                <p14:cNvContentPartPr/>
                <p14:nvPr/>
              </p14:nvContentPartPr>
              <p14:xfrm>
                <a:off x="2895895" y="2711575"/>
                <a:ext cx="27720" cy="134280"/>
              </p14:xfrm>
            </p:contentPart>
          </mc:Choice>
          <mc:Fallback>
            <p:pic>
              <p:nvPicPr>
                <p:cNvPr id="37" name="Ink 36">
                  <a:extLst>
                    <a:ext uri="{FF2B5EF4-FFF2-40B4-BE49-F238E27FC236}">
                      <a16:creationId xmlns:a16="http://schemas.microsoft.com/office/drawing/2014/main" id="{79F991DD-8764-93ED-BB45-74A0DECA377C}"/>
                    </a:ext>
                  </a:extLst>
                </p:cNvPr>
                <p:cNvPicPr/>
                <p:nvPr/>
              </p:nvPicPr>
              <p:blipFill>
                <a:blip r:embed="rId17"/>
                <a:stretch>
                  <a:fillRect/>
                </a:stretch>
              </p:blipFill>
              <p:spPr>
                <a:xfrm>
                  <a:off x="2886895" y="2702935"/>
                  <a:ext cx="4536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38" name="Ink 37">
                  <a:extLst>
                    <a:ext uri="{FF2B5EF4-FFF2-40B4-BE49-F238E27FC236}">
                      <a16:creationId xmlns:a16="http://schemas.microsoft.com/office/drawing/2014/main" id="{D04823A1-B9AB-EF55-811D-D792EA5776F8}"/>
                    </a:ext>
                  </a:extLst>
                </p14:cNvPr>
                <p14:cNvContentPartPr/>
                <p14:nvPr/>
              </p14:nvContentPartPr>
              <p14:xfrm>
                <a:off x="3044935" y="2714455"/>
                <a:ext cx="26640" cy="90000"/>
              </p14:xfrm>
            </p:contentPart>
          </mc:Choice>
          <mc:Fallback>
            <p:pic>
              <p:nvPicPr>
                <p:cNvPr id="38" name="Ink 37">
                  <a:extLst>
                    <a:ext uri="{FF2B5EF4-FFF2-40B4-BE49-F238E27FC236}">
                      <a16:creationId xmlns:a16="http://schemas.microsoft.com/office/drawing/2014/main" id="{D04823A1-B9AB-EF55-811D-D792EA5776F8}"/>
                    </a:ext>
                  </a:extLst>
                </p:cNvPr>
                <p:cNvPicPr/>
                <p:nvPr/>
              </p:nvPicPr>
              <p:blipFill>
                <a:blip r:embed="rId19"/>
                <a:stretch>
                  <a:fillRect/>
                </a:stretch>
              </p:blipFill>
              <p:spPr>
                <a:xfrm>
                  <a:off x="3036295" y="2705815"/>
                  <a:ext cx="44280" cy="1076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9" name="Ink 38">
                  <a:extLst>
                    <a:ext uri="{FF2B5EF4-FFF2-40B4-BE49-F238E27FC236}">
                      <a16:creationId xmlns:a16="http://schemas.microsoft.com/office/drawing/2014/main" id="{5A8C02D4-E2F3-1FBB-1E6C-1841D00389A5}"/>
                    </a:ext>
                  </a:extLst>
                </p14:cNvPr>
                <p14:cNvContentPartPr/>
                <p14:nvPr/>
              </p14:nvContentPartPr>
              <p14:xfrm>
                <a:off x="3163735" y="2692495"/>
                <a:ext cx="13680" cy="126000"/>
              </p14:xfrm>
            </p:contentPart>
          </mc:Choice>
          <mc:Fallback>
            <p:pic>
              <p:nvPicPr>
                <p:cNvPr id="39" name="Ink 38">
                  <a:extLst>
                    <a:ext uri="{FF2B5EF4-FFF2-40B4-BE49-F238E27FC236}">
                      <a16:creationId xmlns:a16="http://schemas.microsoft.com/office/drawing/2014/main" id="{5A8C02D4-E2F3-1FBB-1E6C-1841D00389A5}"/>
                    </a:ext>
                  </a:extLst>
                </p:cNvPr>
                <p:cNvPicPr/>
                <p:nvPr/>
              </p:nvPicPr>
              <p:blipFill>
                <a:blip r:embed="rId21"/>
                <a:stretch>
                  <a:fillRect/>
                </a:stretch>
              </p:blipFill>
              <p:spPr>
                <a:xfrm>
                  <a:off x="3155095" y="2683495"/>
                  <a:ext cx="31320" cy="1436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40" name="Ink 39">
                  <a:extLst>
                    <a:ext uri="{FF2B5EF4-FFF2-40B4-BE49-F238E27FC236}">
                      <a16:creationId xmlns:a16="http://schemas.microsoft.com/office/drawing/2014/main" id="{29259685-A63D-4CCB-16C6-393D31AB7D20}"/>
                    </a:ext>
                  </a:extLst>
                </p14:cNvPr>
                <p14:cNvContentPartPr/>
                <p14:nvPr/>
              </p14:nvContentPartPr>
              <p14:xfrm>
                <a:off x="3233215" y="2736055"/>
                <a:ext cx="27000" cy="102240"/>
              </p14:xfrm>
            </p:contentPart>
          </mc:Choice>
          <mc:Fallback>
            <p:pic>
              <p:nvPicPr>
                <p:cNvPr id="40" name="Ink 39">
                  <a:extLst>
                    <a:ext uri="{FF2B5EF4-FFF2-40B4-BE49-F238E27FC236}">
                      <a16:creationId xmlns:a16="http://schemas.microsoft.com/office/drawing/2014/main" id="{29259685-A63D-4CCB-16C6-393D31AB7D20}"/>
                    </a:ext>
                  </a:extLst>
                </p:cNvPr>
                <p:cNvPicPr/>
                <p:nvPr/>
              </p:nvPicPr>
              <p:blipFill>
                <a:blip r:embed="rId23"/>
                <a:stretch>
                  <a:fillRect/>
                </a:stretch>
              </p:blipFill>
              <p:spPr>
                <a:xfrm>
                  <a:off x="3224215" y="2727415"/>
                  <a:ext cx="44640" cy="119880"/>
                </a:xfrm>
                <a:prstGeom prst="rect">
                  <a:avLst/>
                </a:prstGeom>
              </p:spPr>
            </p:pic>
          </mc:Fallback>
        </mc:AlternateContent>
      </p:grpSp>
      <p:grpSp>
        <p:nvGrpSpPr>
          <p:cNvPr id="47" name="Group 46">
            <a:extLst>
              <a:ext uri="{FF2B5EF4-FFF2-40B4-BE49-F238E27FC236}">
                <a16:creationId xmlns:a16="http://schemas.microsoft.com/office/drawing/2014/main" id="{0B0A24B1-44F8-2275-0B67-B81B43FD28EB}"/>
              </a:ext>
            </a:extLst>
          </p:cNvPr>
          <p:cNvGrpSpPr/>
          <p:nvPr/>
        </p:nvGrpSpPr>
        <p:grpSpPr>
          <a:xfrm>
            <a:off x="4654855" y="2052415"/>
            <a:ext cx="540360" cy="134280"/>
            <a:chOff x="4654855" y="2052415"/>
            <a:chExt cx="540360" cy="134280"/>
          </a:xfrm>
        </p:grpSpPr>
        <mc:AlternateContent xmlns:mc="http://schemas.openxmlformats.org/markup-compatibility/2006">
          <mc:Choice xmlns:p14="http://schemas.microsoft.com/office/powerpoint/2010/main" Requires="p14">
            <p:contentPart p14:bwMode="auto" r:id="rId24">
              <p14:nvContentPartPr>
                <p14:cNvPr id="42" name="Ink 41">
                  <a:extLst>
                    <a:ext uri="{FF2B5EF4-FFF2-40B4-BE49-F238E27FC236}">
                      <a16:creationId xmlns:a16="http://schemas.microsoft.com/office/drawing/2014/main" id="{F28679FF-8794-C992-F360-CCC2D56530E3}"/>
                    </a:ext>
                  </a:extLst>
                </p14:cNvPr>
                <p14:cNvContentPartPr/>
                <p14:nvPr/>
              </p14:nvContentPartPr>
              <p14:xfrm>
                <a:off x="4654855" y="2083735"/>
                <a:ext cx="38160" cy="102960"/>
              </p14:xfrm>
            </p:contentPart>
          </mc:Choice>
          <mc:Fallback>
            <p:pic>
              <p:nvPicPr>
                <p:cNvPr id="42" name="Ink 41">
                  <a:extLst>
                    <a:ext uri="{FF2B5EF4-FFF2-40B4-BE49-F238E27FC236}">
                      <a16:creationId xmlns:a16="http://schemas.microsoft.com/office/drawing/2014/main" id="{F28679FF-8794-C992-F360-CCC2D56530E3}"/>
                    </a:ext>
                  </a:extLst>
                </p:cNvPr>
                <p:cNvPicPr/>
                <p:nvPr/>
              </p:nvPicPr>
              <p:blipFill>
                <a:blip r:embed="rId25"/>
                <a:stretch>
                  <a:fillRect/>
                </a:stretch>
              </p:blipFill>
              <p:spPr>
                <a:xfrm>
                  <a:off x="4646215" y="2075095"/>
                  <a:ext cx="5580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43" name="Ink 42">
                  <a:extLst>
                    <a:ext uri="{FF2B5EF4-FFF2-40B4-BE49-F238E27FC236}">
                      <a16:creationId xmlns:a16="http://schemas.microsoft.com/office/drawing/2014/main" id="{1920A8DA-95DE-9C64-B5A1-1727367CC66F}"/>
                    </a:ext>
                  </a:extLst>
                </p14:cNvPr>
                <p14:cNvContentPartPr/>
                <p14:nvPr/>
              </p14:nvContentPartPr>
              <p14:xfrm>
                <a:off x="4799575" y="2058175"/>
                <a:ext cx="10800" cy="93960"/>
              </p14:xfrm>
            </p:contentPart>
          </mc:Choice>
          <mc:Fallback>
            <p:pic>
              <p:nvPicPr>
                <p:cNvPr id="43" name="Ink 42">
                  <a:extLst>
                    <a:ext uri="{FF2B5EF4-FFF2-40B4-BE49-F238E27FC236}">
                      <a16:creationId xmlns:a16="http://schemas.microsoft.com/office/drawing/2014/main" id="{1920A8DA-95DE-9C64-B5A1-1727367CC66F}"/>
                    </a:ext>
                  </a:extLst>
                </p:cNvPr>
                <p:cNvPicPr/>
                <p:nvPr/>
              </p:nvPicPr>
              <p:blipFill>
                <a:blip r:embed="rId27"/>
                <a:stretch>
                  <a:fillRect/>
                </a:stretch>
              </p:blipFill>
              <p:spPr>
                <a:xfrm>
                  <a:off x="4790575" y="2049175"/>
                  <a:ext cx="2844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44" name="Ink 43">
                  <a:extLst>
                    <a:ext uri="{FF2B5EF4-FFF2-40B4-BE49-F238E27FC236}">
                      <a16:creationId xmlns:a16="http://schemas.microsoft.com/office/drawing/2014/main" id="{EFC92AA9-041C-5C85-D07B-1CBF29501AA9}"/>
                    </a:ext>
                  </a:extLst>
                </p14:cNvPr>
                <p14:cNvContentPartPr/>
                <p14:nvPr/>
              </p14:nvContentPartPr>
              <p14:xfrm>
                <a:off x="4932415" y="2056375"/>
                <a:ext cx="21960" cy="98640"/>
              </p14:xfrm>
            </p:contentPart>
          </mc:Choice>
          <mc:Fallback>
            <p:pic>
              <p:nvPicPr>
                <p:cNvPr id="44" name="Ink 43">
                  <a:extLst>
                    <a:ext uri="{FF2B5EF4-FFF2-40B4-BE49-F238E27FC236}">
                      <a16:creationId xmlns:a16="http://schemas.microsoft.com/office/drawing/2014/main" id="{EFC92AA9-041C-5C85-D07B-1CBF29501AA9}"/>
                    </a:ext>
                  </a:extLst>
                </p:cNvPr>
                <p:cNvPicPr/>
                <p:nvPr/>
              </p:nvPicPr>
              <p:blipFill>
                <a:blip r:embed="rId29"/>
                <a:stretch>
                  <a:fillRect/>
                </a:stretch>
              </p:blipFill>
              <p:spPr>
                <a:xfrm>
                  <a:off x="4923415" y="2047735"/>
                  <a:ext cx="39600" cy="1162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45" name="Ink 44">
                  <a:extLst>
                    <a:ext uri="{FF2B5EF4-FFF2-40B4-BE49-F238E27FC236}">
                      <a16:creationId xmlns:a16="http://schemas.microsoft.com/office/drawing/2014/main" id="{C073DF93-E4CC-D25F-CE30-B8C939D4A52C}"/>
                    </a:ext>
                  </a:extLst>
                </p14:cNvPr>
                <p14:cNvContentPartPr/>
                <p14:nvPr/>
              </p14:nvContentPartPr>
              <p14:xfrm>
                <a:off x="5073175" y="2052415"/>
                <a:ext cx="14400" cy="112320"/>
              </p14:xfrm>
            </p:contentPart>
          </mc:Choice>
          <mc:Fallback>
            <p:pic>
              <p:nvPicPr>
                <p:cNvPr id="45" name="Ink 44">
                  <a:extLst>
                    <a:ext uri="{FF2B5EF4-FFF2-40B4-BE49-F238E27FC236}">
                      <a16:creationId xmlns:a16="http://schemas.microsoft.com/office/drawing/2014/main" id="{C073DF93-E4CC-D25F-CE30-B8C939D4A52C}"/>
                    </a:ext>
                  </a:extLst>
                </p:cNvPr>
                <p:cNvPicPr/>
                <p:nvPr/>
              </p:nvPicPr>
              <p:blipFill>
                <a:blip r:embed="rId31"/>
                <a:stretch>
                  <a:fillRect/>
                </a:stretch>
              </p:blipFill>
              <p:spPr>
                <a:xfrm>
                  <a:off x="5064535" y="2043415"/>
                  <a:ext cx="32040"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46" name="Ink 45">
                  <a:extLst>
                    <a:ext uri="{FF2B5EF4-FFF2-40B4-BE49-F238E27FC236}">
                      <a16:creationId xmlns:a16="http://schemas.microsoft.com/office/drawing/2014/main" id="{0502C741-AA47-5F65-6DB0-81DB8995896A}"/>
                    </a:ext>
                  </a:extLst>
                </p14:cNvPr>
                <p14:cNvContentPartPr/>
                <p14:nvPr/>
              </p14:nvContentPartPr>
              <p14:xfrm>
                <a:off x="5176855" y="2076895"/>
                <a:ext cx="18360" cy="88200"/>
              </p14:xfrm>
            </p:contentPart>
          </mc:Choice>
          <mc:Fallback>
            <p:pic>
              <p:nvPicPr>
                <p:cNvPr id="46" name="Ink 45">
                  <a:extLst>
                    <a:ext uri="{FF2B5EF4-FFF2-40B4-BE49-F238E27FC236}">
                      <a16:creationId xmlns:a16="http://schemas.microsoft.com/office/drawing/2014/main" id="{0502C741-AA47-5F65-6DB0-81DB8995896A}"/>
                    </a:ext>
                  </a:extLst>
                </p:cNvPr>
                <p:cNvPicPr/>
                <p:nvPr/>
              </p:nvPicPr>
              <p:blipFill>
                <a:blip r:embed="rId33"/>
                <a:stretch>
                  <a:fillRect/>
                </a:stretch>
              </p:blipFill>
              <p:spPr>
                <a:xfrm>
                  <a:off x="5168215" y="2067895"/>
                  <a:ext cx="36000" cy="105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4">
            <p14:nvContentPartPr>
              <p14:cNvPr id="48" name="Ink 47">
                <a:extLst>
                  <a:ext uri="{FF2B5EF4-FFF2-40B4-BE49-F238E27FC236}">
                    <a16:creationId xmlns:a16="http://schemas.microsoft.com/office/drawing/2014/main" id="{45E81F20-B307-1803-C9B7-F37525AFB9C5}"/>
                  </a:ext>
                </a:extLst>
              </p14:cNvPr>
              <p14:cNvContentPartPr/>
              <p14:nvPr/>
            </p14:nvContentPartPr>
            <p14:xfrm>
              <a:off x="3218095" y="3408175"/>
              <a:ext cx="306720" cy="16560"/>
            </p14:xfrm>
          </p:contentPart>
        </mc:Choice>
        <mc:Fallback>
          <p:pic>
            <p:nvPicPr>
              <p:cNvPr id="48" name="Ink 47">
                <a:extLst>
                  <a:ext uri="{FF2B5EF4-FFF2-40B4-BE49-F238E27FC236}">
                    <a16:creationId xmlns:a16="http://schemas.microsoft.com/office/drawing/2014/main" id="{45E81F20-B307-1803-C9B7-F37525AFB9C5}"/>
                  </a:ext>
                </a:extLst>
              </p:cNvPr>
              <p:cNvPicPr/>
              <p:nvPr/>
            </p:nvPicPr>
            <p:blipFill>
              <a:blip r:embed="rId35"/>
              <a:stretch>
                <a:fillRect/>
              </a:stretch>
            </p:blipFill>
            <p:spPr>
              <a:xfrm>
                <a:off x="3209095" y="3399535"/>
                <a:ext cx="32436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49" name="Ink 48">
                <a:extLst>
                  <a:ext uri="{FF2B5EF4-FFF2-40B4-BE49-F238E27FC236}">
                    <a16:creationId xmlns:a16="http://schemas.microsoft.com/office/drawing/2014/main" id="{1FE1AC12-3790-3177-8324-41BAAF42417C}"/>
                  </a:ext>
                </a:extLst>
              </p14:cNvPr>
              <p14:cNvContentPartPr/>
              <p14:nvPr/>
            </p14:nvContentPartPr>
            <p14:xfrm>
              <a:off x="2052775" y="4889215"/>
              <a:ext cx="80640" cy="105840"/>
            </p14:xfrm>
          </p:contentPart>
        </mc:Choice>
        <mc:Fallback>
          <p:pic>
            <p:nvPicPr>
              <p:cNvPr id="49" name="Ink 48">
                <a:extLst>
                  <a:ext uri="{FF2B5EF4-FFF2-40B4-BE49-F238E27FC236}">
                    <a16:creationId xmlns:a16="http://schemas.microsoft.com/office/drawing/2014/main" id="{1FE1AC12-3790-3177-8324-41BAAF42417C}"/>
                  </a:ext>
                </a:extLst>
              </p:cNvPr>
              <p:cNvPicPr/>
              <p:nvPr/>
            </p:nvPicPr>
            <p:blipFill>
              <a:blip r:embed="rId37"/>
              <a:stretch>
                <a:fillRect/>
              </a:stretch>
            </p:blipFill>
            <p:spPr>
              <a:xfrm>
                <a:off x="2043775" y="4880215"/>
                <a:ext cx="982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50" name="Ink 49">
                <a:extLst>
                  <a:ext uri="{FF2B5EF4-FFF2-40B4-BE49-F238E27FC236}">
                    <a16:creationId xmlns:a16="http://schemas.microsoft.com/office/drawing/2014/main" id="{96AE445A-5CD7-CAE0-B500-768EFB0C0769}"/>
                  </a:ext>
                </a:extLst>
              </p14:cNvPr>
              <p14:cNvContentPartPr/>
              <p14:nvPr/>
            </p14:nvContentPartPr>
            <p14:xfrm>
              <a:off x="9182575" y="2257975"/>
              <a:ext cx="36000" cy="16200"/>
            </p14:xfrm>
          </p:contentPart>
        </mc:Choice>
        <mc:Fallback>
          <p:pic>
            <p:nvPicPr>
              <p:cNvPr id="50" name="Ink 49">
                <a:extLst>
                  <a:ext uri="{FF2B5EF4-FFF2-40B4-BE49-F238E27FC236}">
                    <a16:creationId xmlns:a16="http://schemas.microsoft.com/office/drawing/2014/main" id="{96AE445A-5CD7-CAE0-B500-768EFB0C0769}"/>
                  </a:ext>
                </a:extLst>
              </p:cNvPr>
              <p:cNvPicPr/>
              <p:nvPr/>
            </p:nvPicPr>
            <p:blipFill>
              <a:blip r:embed="rId39"/>
              <a:stretch>
                <a:fillRect/>
              </a:stretch>
            </p:blipFill>
            <p:spPr>
              <a:xfrm>
                <a:off x="9173935" y="2248975"/>
                <a:ext cx="53640" cy="33840"/>
              </a:xfrm>
              <a:prstGeom prst="rect">
                <a:avLst/>
              </a:prstGeom>
            </p:spPr>
          </p:pic>
        </mc:Fallback>
      </mc:AlternateContent>
      <p:grpSp>
        <p:nvGrpSpPr>
          <p:cNvPr id="57" name="Group 56">
            <a:extLst>
              <a:ext uri="{FF2B5EF4-FFF2-40B4-BE49-F238E27FC236}">
                <a16:creationId xmlns:a16="http://schemas.microsoft.com/office/drawing/2014/main" id="{B602F610-4C22-8BEF-C037-2840ACFEFFBA}"/>
              </a:ext>
            </a:extLst>
          </p:cNvPr>
          <p:cNvGrpSpPr/>
          <p:nvPr/>
        </p:nvGrpSpPr>
        <p:grpSpPr>
          <a:xfrm>
            <a:off x="9784135" y="2398015"/>
            <a:ext cx="893160" cy="630000"/>
            <a:chOff x="9784135" y="2398015"/>
            <a:chExt cx="893160" cy="630000"/>
          </a:xfrm>
        </p:grpSpPr>
        <mc:AlternateContent xmlns:mc="http://schemas.openxmlformats.org/markup-compatibility/2006">
          <mc:Choice xmlns:p14="http://schemas.microsoft.com/office/powerpoint/2010/main" Requires="p14">
            <p:contentPart p14:bwMode="auto" r:id="rId40">
              <p14:nvContentPartPr>
                <p14:cNvPr id="51" name="Ink 50">
                  <a:extLst>
                    <a:ext uri="{FF2B5EF4-FFF2-40B4-BE49-F238E27FC236}">
                      <a16:creationId xmlns:a16="http://schemas.microsoft.com/office/drawing/2014/main" id="{AFB7FA8C-EED5-ABCE-A0D8-9EBA6C729248}"/>
                    </a:ext>
                  </a:extLst>
                </p14:cNvPr>
                <p14:cNvContentPartPr/>
                <p14:nvPr/>
              </p14:nvContentPartPr>
              <p14:xfrm>
                <a:off x="9820135" y="2807695"/>
                <a:ext cx="224640" cy="155880"/>
              </p14:xfrm>
            </p:contentPart>
          </mc:Choice>
          <mc:Fallback>
            <p:pic>
              <p:nvPicPr>
                <p:cNvPr id="51" name="Ink 50">
                  <a:extLst>
                    <a:ext uri="{FF2B5EF4-FFF2-40B4-BE49-F238E27FC236}">
                      <a16:creationId xmlns:a16="http://schemas.microsoft.com/office/drawing/2014/main" id="{AFB7FA8C-EED5-ABCE-A0D8-9EBA6C729248}"/>
                    </a:ext>
                  </a:extLst>
                </p:cNvPr>
                <p:cNvPicPr/>
                <p:nvPr/>
              </p:nvPicPr>
              <p:blipFill>
                <a:blip r:embed="rId41"/>
                <a:stretch>
                  <a:fillRect/>
                </a:stretch>
              </p:blipFill>
              <p:spPr>
                <a:xfrm>
                  <a:off x="9811135" y="2798695"/>
                  <a:ext cx="242280" cy="1735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52" name="Ink 51">
                  <a:extLst>
                    <a:ext uri="{FF2B5EF4-FFF2-40B4-BE49-F238E27FC236}">
                      <a16:creationId xmlns:a16="http://schemas.microsoft.com/office/drawing/2014/main" id="{69F73949-3E21-76D2-702D-861A3937CE32}"/>
                    </a:ext>
                  </a:extLst>
                </p14:cNvPr>
                <p14:cNvContentPartPr/>
                <p14:nvPr/>
              </p14:nvContentPartPr>
              <p14:xfrm>
                <a:off x="9784135" y="2910655"/>
                <a:ext cx="105840" cy="117360"/>
              </p14:xfrm>
            </p:contentPart>
          </mc:Choice>
          <mc:Fallback>
            <p:pic>
              <p:nvPicPr>
                <p:cNvPr id="52" name="Ink 51">
                  <a:extLst>
                    <a:ext uri="{FF2B5EF4-FFF2-40B4-BE49-F238E27FC236}">
                      <a16:creationId xmlns:a16="http://schemas.microsoft.com/office/drawing/2014/main" id="{69F73949-3E21-76D2-702D-861A3937CE32}"/>
                    </a:ext>
                  </a:extLst>
                </p:cNvPr>
                <p:cNvPicPr/>
                <p:nvPr/>
              </p:nvPicPr>
              <p:blipFill>
                <a:blip r:embed="rId43"/>
                <a:stretch>
                  <a:fillRect/>
                </a:stretch>
              </p:blipFill>
              <p:spPr>
                <a:xfrm>
                  <a:off x="9775495" y="2902015"/>
                  <a:ext cx="12348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53" name="Ink 52">
                  <a:extLst>
                    <a:ext uri="{FF2B5EF4-FFF2-40B4-BE49-F238E27FC236}">
                      <a16:creationId xmlns:a16="http://schemas.microsoft.com/office/drawing/2014/main" id="{260F2E9D-B79A-7E92-840F-D26C5C6B6FF6}"/>
                    </a:ext>
                  </a:extLst>
                </p14:cNvPr>
                <p14:cNvContentPartPr/>
                <p14:nvPr/>
              </p14:nvContentPartPr>
              <p14:xfrm>
                <a:off x="10186975" y="2621575"/>
                <a:ext cx="59040" cy="148680"/>
              </p14:xfrm>
            </p:contentPart>
          </mc:Choice>
          <mc:Fallback>
            <p:pic>
              <p:nvPicPr>
                <p:cNvPr id="53" name="Ink 52">
                  <a:extLst>
                    <a:ext uri="{FF2B5EF4-FFF2-40B4-BE49-F238E27FC236}">
                      <a16:creationId xmlns:a16="http://schemas.microsoft.com/office/drawing/2014/main" id="{260F2E9D-B79A-7E92-840F-D26C5C6B6FF6}"/>
                    </a:ext>
                  </a:extLst>
                </p:cNvPr>
                <p:cNvPicPr/>
                <p:nvPr/>
              </p:nvPicPr>
              <p:blipFill>
                <a:blip r:embed="rId45"/>
                <a:stretch>
                  <a:fillRect/>
                </a:stretch>
              </p:blipFill>
              <p:spPr>
                <a:xfrm>
                  <a:off x="10178335" y="2612935"/>
                  <a:ext cx="7668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54" name="Ink 53">
                  <a:extLst>
                    <a:ext uri="{FF2B5EF4-FFF2-40B4-BE49-F238E27FC236}">
                      <a16:creationId xmlns:a16="http://schemas.microsoft.com/office/drawing/2014/main" id="{2955CA48-9BB6-8A40-B083-B8464DFE1041}"/>
                    </a:ext>
                  </a:extLst>
                </p14:cNvPr>
                <p14:cNvContentPartPr/>
                <p14:nvPr/>
              </p14:nvContentPartPr>
              <p14:xfrm>
                <a:off x="10071775" y="2540935"/>
                <a:ext cx="206640" cy="168120"/>
              </p14:xfrm>
            </p:contentPart>
          </mc:Choice>
          <mc:Fallback>
            <p:pic>
              <p:nvPicPr>
                <p:cNvPr id="54" name="Ink 53">
                  <a:extLst>
                    <a:ext uri="{FF2B5EF4-FFF2-40B4-BE49-F238E27FC236}">
                      <a16:creationId xmlns:a16="http://schemas.microsoft.com/office/drawing/2014/main" id="{2955CA48-9BB6-8A40-B083-B8464DFE1041}"/>
                    </a:ext>
                  </a:extLst>
                </p:cNvPr>
                <p:cNvPicPr/>
                <p:nvPr/>
              </p:nvPicPr>
              <p:blipFill>
                <a:blip r:embed="rId47"/>
                <a:stretch>
                  <a:fillRect/>
                </a:stretch>
              </p:blipFill>
              <p:spPr>
                <a:xfrm>
                  <a:off x="10062775" y="2532295"/>
                  <a:ext cx="224280" cy="18576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55" name="Ink 54">
                  <a:extLst>
                    <a:ext uri="{FF2B5EF4-FFF2-40B4-BE49-F238E27FC236}">
                      <a16:creationId xmlns:a16="http://schemas.microsoft.com/office/drawing/2014/main" id="{9A0A926C-801E-6A07-BEE1-F599A1A48A91}"/>
                    </a:ext>
                  </a:extLst>
                </p14:cNvPr>
                <p14:cNvContentPartPr/>
                <p14:nvPr/>
              </p14:nvContentPartPr>
              <p14:xfrm>
                <a:off x="10289935" y="2589175"/>
                <a:ext cx="114480" cy="128160"/>
              </p14:xfrm>
            </p:contentPart>
          </mc:Choice>
          <mc:Fallback>
            <p:pic>
              <p:nvPicPr>
                <p:cNvPr id="55" name="Ink 54">
                  <a:extLst>
                    <a:ext uri="{FF2B5EF4-FFF2-40B4-BE49-F238E27FC236}">
                      <a16:creationId xmlns:a16="http://schemas.microsoft.com/office/drawing/2014/main" id="{9A0A926C-801E-6A07-BEE1-F599A1A48A91}"/>
                    </a:ext>
                  </a:extLst>
                </p:cNvPr>
                <p:cNvPicPr/>
                <p:nvPr/>
              </p:nvPicPr>
              <p:blipFill>
                <a:blip r:embed="rId49"/>
                <a:stretch>
                  <a:fillRect/>
                </a:stretch>
              </p:blipFill>
              <p:spPr>
                <a:xfrm>
                  <a:off x="10281295" y="2580535"/>
                  <a:ext cx="132120" cy="1458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56" name="Ink 55">
                  <a:extLst>
                    <a:ext uri="{FF2B5EF4-FFF2-40B4-BE49-F238E27FC236}">
                      <a16:creationId xmlns:a16="http://schemas.microsoft.com/office/drawing/2014/main" id="{338D4469-FA2A-A969-69D4-EDE623DFE63B}"/>
                    </a:ext>
                  </a:extLst>
                </p14:cNvPr>
                <p14:cNvContentPartPr/>
                <p14:nvPr/>
              </p14:nvContentPartPr>
              <p14:xfrm>
                <a:off x="10410535" y="2398015"/>
                <a:ext cx="266760" cy="240480"/>
              </p14:xfrm>
            </p:contentPart>
          </mc:Choice>
          <mc:Fallback>
            <p:pic>
              <p:nvPicPr>
                <p:cNvPr id="56" name="Ink 55">
                  <a:extLst>
                    <a:ext uri="{FF2B5EF4-FFF2-40B4-BE49-F238E27FC236}">
                      <a16:creationId xmlns:a16="http://schemas.microsoft.com/office/drawing/2014/main" id="{338D4469-FA2A-A969-69D4-EDE623DFE63B}"/>
                    </a:ext>
                  </a:extLst>
                </p:cNvPr>
                <p:cNvPicPr/>
                <p:nvPr/>
              </p:nvPicPr>
              <p:blipFill>
                <a:blip r:embed="rId51"/>
                <a:stretch>
                  <a:fillRect/>
                </a:stretch>
              </p:blipFill>
              <p:spPr>
                <a:xfrm>
                  <a:off x="10401895" y="2389375"/>
                  <a:ext cx="284400" cy="258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2">
            <p14:nvContentPartPr>
              <p14:cNvPr id="58" name="Ink 57">
                <a:extLst>
                  <a:ext uri="{FF2B5EF4-FFF2-40B4-BE49-F238E27FC236}">
                    <a16:creationId xmlns:a16="http://schemas.microsoft.com/office/drawing/2014/main" id="{0A0FD208-75F0-DF8B-D2F3-859FA5356398}"/>
                  </a:ext>
                </a:extLst>
              </p14:cNvPr>
              <p14:cNvContentPartPr/>
              <p14:nvPr/>
            </p14:nvContentPartPr>
            <p14:xfrm>
              <a:off x="9598735" y="1393975"/>
              <a:ext cx="13680" cy="13320"/>
            </p14:xfrm>
          </p:contentPart>
        </mc:Choice>
        <mc:Fallback>
          <p:pic>
            <p:nvPicPr>
              <p:cNvPr id="58" name="Ink 57">
                <a:extLst>
                  <a:ext uri="{FF2B5EF4-FFF2-40B4-BE49-F238E27FC236}">
                    <a16:creationId xmlns:a16="http://schemas.microsoft.com/office/drawing/2014/main" id="{0A0FD208-75F0-DF8B-D2F3-859FA5356398}"/>
                  </a:ext>
                </a:extLst>
              </p:cNvPr>
              <p:cNvPicPr/>
              <p:nvPr/>
            </p:nvPicPr>
            <p:blipFill>
              <a:blip r:embed="rId53"/>
              <a:stretch>
                <a:fillRect/>
              </a:stretch>
            </p:blipFill>
            <p:spPr>
              <a:xfrm>
                <a:off x="9589735" y="1385335"/>
                <a:ext cx="31320" cy="30960"/>
              </a:xfrm>
              <a:prstGeom prst="rect">
                <a:avLst/>
              </a:prstGeom>
            </p:spPr>
          </p:pic>
        </mc:Fallback>
      </mc:AlternateContent>
      <p:grpSp>
        <p:nvGrpSpPr>
          <p:cNvPr id="61" name="Group 60">
            <a:extLst>
              <a:ext uri="{FF2B5EF4-FFF2-40B4-BE49-F238E27FC236}">
                <a16:creationId xmlns:a16="http://schemas.microsoft.com/office/drawing/2014/main" id="{6B4C7975-BF3E-9497-6C20-60DE945AB491}"/>
              </a:ext>
            </a:extLst>
          </p:cNvPr>
          <p:cNvGrpSpPr/>
          <p:nvPr/>
        </p:nvGrpSpPr>
        <p:grpSpPr>
          <a:xfrm>
            <a:off x="7154695" y="2510695"/>
            <a:ext cx="226800" cy="144720"/>
            <a:chOff x="7154695" y="2510695"/>
            <a:chExt cx="226800" cy="144720"/>
          </a:xfrm>
        </p:grpSpPr>
        <mc:AlternateContent xmlns:mc="http://schemas.openxmlformats.org/markup-compatibility/2006">
          <mc:Choice xmlns:p14="http://schemas.microsoft.com/office/powerpoint/2010/main" Requires="p14">
            <p:contentPart p14:bwMode="auto" r:id="rId54">
              <p14:nvContentPartPr>
                <p14:cNvPr id="59" name="Ink 58">
                  <a:extLst>
                    <a:ext uri="{FF2B5EF4-FFF2-40B4-BE49-F238E27FC236}">
                      <a16:creationId xmlns:a16="http://schemas.microsoft.com/office/drawing/2014/main" id="{42FF8132-0AA6-9282-6AA8-9B906FDF70F2}"/>
                    </a:ext>
                  </a:extLst>
                </p14:cNvPr>
                <p14:cNvContentPartPr/>
                <p14:nvPr/>
              </p14:nvContentPartPr>
              <p14:xfrm>
                <a:off x="7154695" y="2546695"/>
                <a:ext cx="104760" cy="108720"/>
              </p14:xfrm>
            </p:contentPart>
          </mc:Choice>
          <mc:Fallback>
            <p:pic>
              <p:nvPicPr>
                <p:cNvPr id="59" name="Ink 58">
                  <a:extLst>
                    <a:ext uri="{FF2B5EF4-FFF2-40B4-BE49-F238E27FC236}">
                      <a16:creationId xmlns:a16="http://schemas.microsoft.com/office/drawing/2014/main" id="{42FF8132-0AA6-9282-6AA8-9B906FDF70F2}"/>
                    </a:ext>
                  </a:extLst>
                </p:cNvPr>
                <p:cNvPicPr/>
                <p:nvPr/>
              </p:nvPicPr>
              <p:blipFill>
                <a:blip r:embed="rId55"/>
                <a:stretch>
                  <a:fillRect/>
                </a:stretch>
              </p:blipFill>
              <p:spPr>
                <a:xfrm>
                  <a:off x="7146055" y="2538055"/>
                  <a:ext cx="12240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60" name="Ink 59">
                  <a:extLst>
                    <a:ext uri="{FF2B5EF4-FFF2-40B4-BE49-F238E27FC236}">
                      <a16:creationId xmlns:a16="http://schemas.microsoft.com/office/drawing/2014/main" id="{EF74A90E-BA35-78EA-1747-7C8D5EF6B174}"/>
                    </a:ext>
                  </a:extLst>
                </p14:cNvPr>
                <p14:cNvContentPartPr/>
                <p14:nvPr/>
              </p14:nvContentPartPr>
              <p14:xfrm>
                <a:off x="7266295" y="2510695"/>
                <a:ext cx="115200" cy="119880"/>
              </p14:xfrm>
            </p:contentPart>
          </mc:Choice>
          <mc:Fallback>
            <p:pic>
              <p:nvPicPr>
                <p:cNvPr id="60" name="Ink 59">
                  <a:extLst>
                    <a:ext uri="{FF2B5EF4-FFF2-40B4-BE49-F238E27FC236}">
                      <a16:creationId xmlns:a16="http://schemas.microsoft.com/office/drawing/2014/main" id="{EF74A90E-BA35-78EA-1747-7C8D5EF6B174}"/>
                    </a:ext>
                  </a:extLst>
                </p:cNvPr>
                <p:cNvPicPr/>
                <p:nvPr/>
              </p:nvPicPr>
              <p:blipFill>
                <a:blip r:embed="rId57"/>
                <a:stretch>
                  <a:fillRect/>
                </a:stretch>
              </p:blipFill>
              <p:spPr>
                <a:xfrm>
                  <a:off x="7257655" y="2502055"/>
                  <a:ext cx="132840" cy="137520"/>
                </a:xfrm>
                <a:prstGeom prst="rect">
                  <a:avLst/>
                </a:prstGeom>
              </p:spPr>
            </p:pic>
          </mc:Fallback>
        </mc:AlternateContent>
      </p:grpSp>
      <p:grpSp>
        <p:nvGrpSpPr>
          <p:cNvPr id="64" name="Group 63">
            <a:extLst>
              <a:ext uri="{FF2B5EF4-FFF2-40B4-BE49-F238E27FC236}">
                <a16:creationId xmlns:a16="http://schemas.microsoft.com/office/drawing/2014/main" id="{B5447315-983A-BDB9-2AAE-EC7042847360}"/>
              </a:ext>
            </a:extLst>
          </p:cNvPr>
          <p:cNvGrpSpPr/>
          <p:nvPr/>
        </p:nvGrpSpPr>
        <p:grpSpPr>
          <a:xfrm>
            <a:off x="10320175" y="3284695"/>
            <a:ext cx="149040" cy="107640"/>
            <a:chOff x="10320175" y="3284695"/>
            <a:chExt cx="149040" cy="107640"/>
          </a:xfrm>
        </p:grpSpPr>
        <mc:AlternateContent xmlns:mc="http://schemas.openxmlformats.org/markup-compatibility/2006">
          <mc:Choice xmlns:p14="http://schemas.microsoft.com/office/powerpoint/2010/main" Requires="p14">
            <p:contentPart p14:bwMode="auto" r:id="rId58">
              <p14:nvContentPartPr>
                <p14:cNvPr id="62" name="Ink 61">
                  <a:extLst>
                    <a:ext uri="{FF2B5EF4-FFF2-40B4-BE49-F238E27FC236}">
                      <a16:creationId xmlns:a16="http://schemas.microsoft.com/office/drawing/2014/main" id="{13FB37FB-A2FF-6011-6491-1D6B103240D8}"/>
                    </a:ext>
                  </a:extLst>
                </p14:cNvPr>
                <p14:cNvContentPartPr/>
                <p14:nvPr/>
              </p14:nvContentPartPr>
              <p14:xfrm>
                <a:off x="10320175" y="3284695"/>
                <a:ext cx="149040" cy="101880"/>
              </p14:xfrm>
            </p:contentPart>
          </mc:Choice>
          <mc:Fallback>
            <p:pic>
              <p:nvPicPr>
                <p:cNvPr id="62" name="Ink 61">
                  <a:extLst>
                    <a:ext uri="{FF2B5EF4-FFF2-40B4-BE49-F238E27FC236}">
                      <a16:creationId xmlns:a16="http://schemas.microsoft.com/office/drawing/2014/main" id="{13FB37FB-A2FF-6011-6491-1D6B103240D8}"/>
                    </a:ext>
                  </a:extLst>
                </p:cNvPr>
                <p:cNvPicPr/>
                <p:nvPr/>
              </p:nvPicPr>
              <p:blipFill>
                <a:blip r:embed="rId59"/>
                <a:stretch>
                  <a:fillRect/>
                </a:stretch>
              </p:blipFill>
              <p:spPr>
                <a:xfrm>
                  <a:off x="10311175" y="3276055"/>
                  <a:ext cx="16668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63" name="Ink 62">
                  <a:extLst>
                    <a:ext uri="{FF2B5EF4-FFF2-40B4-BE49-F238E27FC236}">
                      <a16:creationId xmlns:a16="http://schemas.microsoft.com/office/drawing/2014/main" id="{9A91ED4E-C8E2-B202-6359-5DD715E766BE}"/>
                    </a:ext>
                  </a:extLst>
                </p14:cNvPr>
                <p14:cNvContentPartPr/>
                <p14:nvPr/>
              </p14:nvContentPartPr>
              <p14:xfrm>
                <a:off x="10333495" y="3291175"/>
                <a:ext cx="114840" cy="101160"/>
              </p14:xfrm>
            </p:contentPart>
          </mc:Choice>
          <mc:Fallback>
            <p:pic>
              <p:nvPicPr>
                <p:cNvPr id="63" name="Ink 62">
                  <a:extLst>
                    <a:ext uri="{FF2B5EF4-FFF2-40B4-BE49-F238E27FC236}">
                      <a16:creationId xmlns:a16="http://schemas.microsoft.com/office/drawing/2014/main" id="{9A91ED4E-C8E2-B202-6359-5DD715E766BE}"/>
                    </a:ext>
                  </a:extLst>
                </p:cNvPr>
                <p:cNvPicPr/>
                <p:nvPr/>
              </p:nvPicPr>
              <p:blipFill>
                <a:blip r:embed="rId61"/>
                <a:stretch>
                  <a:fillRect/>
                </a:stretch>
              </p:blipFill>
              <p:spPr>
                <a:xfrm>
                  <a:off x="10324495" y="3282535"/>
                  <a:ext cx="132480" cy="118800"/>
                </a:xfrm>
                <a:prstGeom prst="rect">
                  <a:avLst/>
                </a:prstGeom>
              </p:spPr>
            </p:pic>
          </mc:Fallback>
        </mc:AlternateContent>
      </p:grpSp>
      <p:grpSp>
        <p:nvGrpSpPr>
          <p:cNvPr id="71" name="Group 70">
            <a:extLst>
              <a:ext uri="{FF2B5EF4-FFF2-40B4-BE49-F238E27FC236}">
                <a16:creationId xmlns:a16="http://schemas.microsoft.com/office/drawing/2014/main" id="{3E76F916-CC39-BFDE-D35F-B1CF7AB84D96}"/>
              </a:ext>
            </a:extLst>
          </p:cNvPr>
          <p:cNvGrpSpPr/>
          <p:nvPr/>
        </p:nvGrpSpPr>
        <p:grpSpPr>
          <a:xfrm>
            <a:off x="9824815" y="3630655"/>
            <a:ext cx="271080" cy="202320"/>
            <a:chOff x="9824815" y="3630655"/>
            <a:chExt cx="271080" cy="202320"/>
          </a:xfrm>
        </p:grpSpPr>
        <mc:AlternateContent xmlns:mc="http://schemas.openxmlformats.org/markup-compatibility/2006">
          <mc:Choice xmlns:p14="http://schemas.microsoft.com/office/powerpoint/2010/main" Requires="p14">
            <p:contentPart p14:bwMode="auto" r:id="rId62">
              <p14:nvContentPartPr>
                <p14:cNvPr id="65" name="Ink 64">
                  <a:extLst>
                    <a:ext uri="{FF2B5EF4-FFF2-40B4-BE49-F238E27FC236}">
                      <a16:creationId xmlns:a16="http://schemas.microsoft.com/office/drawing/2014/main" id="{E1183277-EBB1-0AD0-124F-49651A16AB40}"/>
                    </a:ext>
                  </a:extLst>
                </p14:cNvPr>
                <p14:cNvContentPartPr/>
                <p14:nvPr/>
              </p14:nvContentPartPr>
              <p14:xfrm>
                <a:off x="9833815" y="3663415"/>
                <a:ext cx="35640" cy="169560"/>
              </p14:xfrm>
            </p:contentPart>
          </mc:Choice>
          <mc:Fallback>
            <p:pic>
              <p:nvPicPr>
                <p:cNvPr id="65" name="Ink 64">
                  <a:extLst>
                    <a:ext uri="{FF2B5EF4-FFF2-40B4-BE49-F238E27FC236}">
                      <a16:creationId xmlns:a16="http://schemas.microsoft.com/office/drawing/2014/main" id="{E1183277-EBB1-0AD0-124F-49651A16AB40}"/>
                    </a:ext>
                  </a:extLst>
                </p:cNvPr>
                <p:cNvPicPr/>
                <p:nvPr/>
              </p:nvPicPr>
              <p:blipFill>
                <a:blip r:embed="rId63"/>
                <a:stretch>
                  <a:fillRect/>
                </a:stretch>
              </p:blipFill>
              <p:spPr>
                <a:xfrm>
                  <a:off x="9824815" y="3654775"/>
                  <a:ext cx="5328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66" name="Ink 65">
                  <a:extLst>
                    <a:ext uri="{FF2B5EF4-FFF2-40B4-BE49-F238E27FC236}">
                      <a16:creationId xmlns:a16="http://schemas.microsoft.com/office/drawing/2014/main" id="{226F301B-7119-A543-9B38-147FA322A5AC}"/>
                    </a:ext>
                  </a:extLst>
                </p14:cNvPr>
                <p14:cNvContentPartPr/>
                <p14:nvPr/>
              </p14:nvContentPartPr>
              <p14:xfrm>
                <a:off x="9824815" y="3667015"/>
                <a:ext cx="72000" cy="88920"/>
              </p14:xfrm>
            </p:contentPart>
          </mc:Choice>
          <mc:Fallback>
            <p:pic>
              <p:nvPicPr>
                <p:cNvPr id="66" name="Ink 65">
                  <a:extLst>
                    <a:ext uri="{FF2B5EF4-FFF2-40B4-BE49-F238E27FC236}">
                      <a16:creationId xmlns:a16="http://schemas.microsoft.com/office/drawing/2014/main" id="{226F301B-7119-A543-9B38-147FA322A5AC}"/>
                    </a:ext>
                  </a:extLst>
                </p:cNvPr>
                <p:cNvPicPr/>
                <p:nvPr/>
              </p:nvPicPr>
              <p:blipFill>
                <a:blip r:embed="rId65"/>
                <a:stretch>
                  <a:fillRect/>
                </a:stretch>
              </p:blipFill>
              <p:spPr>
                <a:xfrm>
                  <a:off x="9815815" y="3658375"/>
                  <a:ext cx="8964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67" name="Ink 66">
                  <a:extLst>
                    <a:ext uri="{FF2B5EF4-FFF2-40B4-BE49-F238E27FC236}">
                      <a16:creationId xmlns:a16="http://schemas.microsoft.com/office/drawing/2014/main" id="{9A9D8908-3521-434A-2D75-DF8A3EF0EA84}"/>
                    </a:ext>
                  </a:extLst>
                </p14:cNvPr>
                <p14:cNvContentPartPr/>
                <p14:nvPr/>
              </p14:nvContentPartPr>
              <p14:xfrm>
                <a:off x="9980335" y="3674215"/>
                <a:ext cx="7200" cy="21600"/>
              </p14:xfrm>
            </p:contentPart>
          </mc:Choice>
          <mc:Fallback>
            <p:pic>
              <p:nvPicPr>
                <p:cNvPr id="67" name="Ink 66">
                  <a:extLst>
                    <a:ext uri="{FF2B5EF4-FFF2-40B4-BE49-F238E27FC236}">
                      <a16:creationId xmlns:a16="http://schemas.microsoft.com/office/drawing/2014/main" id="{9A9D8908-3521-434A-2D75-DF8A3EF0EA84}"/>
                    </a:ext>
                  </a:extLst>
                </p:cNvPr>
                <p:cNvPicPr/>
                <p:nvPr/>
              </p:nvPicPr>
              <p:blipFill>
                <a:blip r:embed="rId67"/>
                <a:stretch>
                  <a:fillRect/>
                </a:stretch>
              </p:blipFill>
              <p:spPr>
                <a:xfrm>
                  <a:off x="9971335" y="3665575"/>
                  <a:ext cx="2484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68" name="Ink 67">
                  <a:extLst>
                    <a:ext uri="{FF2B5EF4-FFF2-40B4-BE49-F238E27FC236}">
                      <a16:creationId xmlns:a16="http://schemas.microsoft.com/office/drawing/2014/main" id="{2D98370D-6795-431C-CE5C-C42ABAD402F2}"/>
                    </a:ext>
                  </a:extLst>
                </p14:cNvPr>
                <p14:cNvContentPartPr/>
                <p14:nvPr/>
              </p14:nvContentPartPr>
              <p14:xfrm>
                <a:off x="9974935" y="3679615"/>
                <a:ext cx="1440" cy="1080"/>
              </p14:xfrm>
            </p:contentPart>
          </mc:Choice>
          <mc:Fallback>
            <p:pic>
              <p:nvPicPr>
                <p:cNvPr id="68" name="Ink 67">
                  <a:extLst>
                    <a:ext uri="{FF2B5EF4-FFF2-40B4-BE49-F238E27FC236}">
                      <a16:creationId xmlns:a16="http://schemas.microsoft.com/office/drawing/2014/main" id="{2D98370D-6795-431C-CE5C-C42ABAD402F2}"/>
                    </a:ext>
                  </a:extLst>
                </p:cNvPr>
                <p:cNvPicPr/>
                <p:nvPr/>
              </p:nvPicPr>
              <p:blipFill>
                <a:blip r:embed="rId69"/>
                <a:stretch>
                  <a:fillRect/>
                </a:stretch>
              </p:blipFill>
              <p:spPr>
                <a:xfrm>
                  <a:off x="9965935" y="3670975"/>
                  <a:ext cx="19080" cy="187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69" name="Ink 68">
                  <a:extLst>
                    <a:ext uri="{FF2B5EF4-FFF2-40B4-BE49-F238E27FC236}">
                      <a16:creationId xmlns:a16="http://schemas.microsoft.com/office/drawing/2014/main" id="{0296DEC0-394C-50D7-E628-CEA3E7BEF218}"/>
                    </a:ext>
                  </a:extLst>
                </p14:cNvPr>
                <p14:cNvContentPartPr/>
                <p14:nvPr/>
              </p14:nvContentPartPr>
              <p14:xfrm>
                <a:off x="9887095" y="3725695"/>
                <a:ext cx="70200" cy="61560"/>
              </p14:xfrm>
            </p:contentPart>
          </mc:Choice>
          <mc:Fallback>
            <p:pic>
              <p:nvPicPr>
                <p:cNvPr id="69" name="Ink 68">
                  <a:extLst>
                    <a:ext uri="{FF2B5EF4-FFF2-40B4-BE49-F238E27FC236}">
                      <a16:creationId xmlns:a16="http://schemas.microsoft.com/office/drawing/2014/main" id="{0296DEC0-394C-50D7-E628-CEA3E7BEF218}"/>
                    </a:ext>
                  </a:extLst>
                </p:cNvPr>
                <p:cNvPicPr/>
                <p:nvPr/>
              </p:nvPicPr>
              <p:blipFill>
                <a:blip r:embed="rId71"/>
                <a:stretch>
                  <a:fillRect/>
                </a:stretch>
              </p:blipFill>
              <p:spPr>
                <a:xfrm>
                  <a:off x="9878095" y="3717055"/>
                  <a:ext cx="87840" cy="792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70" name="Ink 69">
                  <a:extLst>
                    <a:ext uri="{FF2B5EF4-FFF2-40B4-BE49-F238E27FC236}">
                      <a16:creationId xmlns:a16="http://schemas.microsoft.com/office/drawing/2014/main" id="{7ACF800F-EA0B-B391-668B-0293B3830DB3}"/>
                    </a:ext>
                  </a:extLst>
                </p14:cNvPr>
                <p14:cNvContentPartPr/>
                <p14:nvPr/>
              </p14:nvContentPartPr>
              <p14:xfrm>
                <a:off x="10001215" y="3630655"/>
                <a:ext cx="94680" cy="165240"/>
              </p14:xfrm>
            </p:contentPart>
          </mc:Choice>
          <mc:Fallback>
            <p:pic>
              <p:nvPicPr>
                <p:cNvPr id="70" name="Ink 69">
                  <a:extLst>
                    <a:ext uri="{FF2B5EF4-FFF2-40B4-BE49-F238E27FC236}">
                      <a16:creationId xmlns:a16="http://schemas.microsoft.com/office/drawing/2014/main" id="{7ACF800F-EA0B-B391-668B-0293B3830DB3}"/>
                    </a:ext>
                  </a:extLst>
                </p:cNvPr>
                <p:cNvPicPr/>
                <p:nvPr/>
              </p:nvPicPr>
              <p:blipFill>
                <a:blip r:embed="rId73"/>
                <a:stretch>
                  <a:fillRect/>
                </a:stretch>
              </p:blipFill>
              <p:spPr>
                <a:xfrm>
                  <a:off x="9992215" y="3621655"/>
                  <a:ext cx="112320" cy="182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4">
            <p14:nvContentPartPr>
              <p14:cNvPr id="72" name="Ink 71">
                <a:extLst>
                  <a:ext uri="{FF2B5EF4-FFF2-40B4-BE49-F238E27FC236}">
                    <a16:creationId xmlns:a16="http://schemas.microsoft.com/office/drawing/2014/main" id="{67300882-50C5-CB45-F354-4D0611E9D212}"/>
                  </a:ext>
                </a:extLst>
              </p14:cNvPr>
              <p14:cNvContentPartPr/>
              <p14:nvPr/>
            </p14:nvContentPartPr>
            <p14:xfrm>
              <a:off x="6908455" y="4438495"/>
              <a:ext cx="35640" cy="341640"/>
            </p14:xfrm>
          </p:contentPart>
        </mc:Choice>
        <mc:Fallback>
          <p:pic>
            <p:nvPicPr>
              <p:cNvPr id="72" name="Ink 71">
                <a:extLst>
                  <a:ext uri="{FF2B5EF4-FFF2-40B4-BE49-F238E27FC236}">
                    <a16:creationId xmlns:a16="http://schemas.microsoft.com/office/drawing/2014/main" id="{67300882-50C5-CB45-F354-4D0611E9D212}"/>
                  </a:ext>
                </a:extLst>
              </p:cNvPr>
              <p:cNvPicPr/>
              <p:nvPr/>
            </p:nvPicPr>
            <p:blipFill>
              <a:blip r:embed="rId75"/>
              <a:stretch>
                <a:fillRect/>
              </a:stretch>
            </p:blipFill>
            <p:spPr>
              <a:xfrm>
                <a:off x="6899455" y="4429855"/>
                <a:ext cx="53280" cy="3592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73" name="Ink 72">
                <a:extLst>
                  <a:ext uri="{FF2B5EF4-FFF2-40B4-BE49-F238E27FC236}">
                    <a16:creationId xmlns:a16="http://schemas.microsoft.com/office/drawing/2014/main" id="{27C362E1-9CA9-4D51-D38D-BA26570012B2}"/>
                  </a:ext>
                </a:extLst>
              </p14:cNvPr>
              <p14:cNvContentPartPr/>
              <p14:nvPr/>
            </p14:nvContentPartPr>
            <p14:xfrm>
              <a:off x="9351775" y="4501495"/>
              <a:ext cx="20880" cy="191880"/>
            </p14:xfrm>
          </p:contentPart>
        </mc:Choice>
        <mc:Fallback>
          <p:pic>
            <p:nvPicPr>
              <p:cNvPr id="73" name="Ink 72">
                <a:extLst>
                  <a:ext uri="{FF2B5EF4-FFF2-40B4-BE49-F238E27FC236}">
                    <a16:creationId xmlns:a16="http://schemas.microsoft.com/office/drawing/2014/main" id="{27C362E1-9CA9-4D51-D38D-BA26570012B2}"/>
                  </a:ext>
                </a:extLst>
              </p:cNvPr>
              <p:cNvPicPr/>
              <p:nvPr/>
            </p:nvPicPr>
            <p:blipFill>
              <a:blip r:embed="rId77"/>
              <a:stretch>
                <a:fillRect/>
              </a:stretch>
            </p:blipFill>
            <p:spPr>
              <a:xfrm>
                <a:off x="9342775" y="4492855"/>
                <a:ext cx="38520" cy="20952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74" name="Ink 73">
                <a:extLst>
                  <a:ext uri="{FF2B5EF4-FFF2-40B4-BE49-F238E27FC236}">
                    <a16:creationId xmlns:a16="http://schemas.microsoft.com/office/drawing/2014/main" id="{5A752C4B-6ECB-42D8-368A-DC203E242306}"/>
                  </a:ext>
                </a:extLst>
              </p14:cNvPr>
              <p14:cNvContentPartPr/>
              <p14:nvPr/>
            </p14:nvContentPartPr>
            <p14:xfrm>
              <a:off x="9615655" y="5442895"/>
              <a:ext cx="7920" cy="233280"/>
            </p14:xfrm>
          </p:contentPart>
        </mc:Choice>
        <mc:Fallback>
          <p:pic>
            <p:nvPicPr>
              <p:cNvPr id="74" name="Ink 73">
                <a:extLst>
                  <a:ext uri="{FF2B5EF4-FFF2-40B4-BE49-F238E27FC236}">
                    <a16:creationId xmlns:a16="http://schemas.microsoft.com/office/drawing/2014/main" id="{5A752C4B-6ECB-42D8-368A-DC203E242306}"/>
                  </a:ext>
                </a:extLst>
              </p:cNvPr>
              <p:cNvPicPr/>
              <p:nvPr/>
            </p:nvPicPr>
            <p:blipFill>
              <a:blip r:embed="rId79"/>
              <a:stretch>
                <a:fillRect/>
              </a:stretch>
            </p:blipFill>
            <p:spPr>
              <a:xfrm>
                <a:off x="9606655" y="5434255"/>
                <a:ext cx="25560" cy="25092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75" name="Ink 74">
                <a:extLst>
                  <a:ext uri="{FF2B5EF4-FFF2-40B4-BE49-F238E27FC236}">
                    <a16:creationId xmlns:a16="http://schemas.microsoft.com/office/drawing/2014/main" id="{D513E1B6-B516-515A-9CF6-C9D5CAF53A48}"/>
                  </a:ext>
                </a:extLst>
              </p14:cNvPr>
              <p14:cNvContentPartPr/>
              <p14:nvPr/>
            </p14:nvContentPartPr>
            <p14:xfrm>
              <a:off x="7016455" y="5445775"/>
              <a:ext cx="31320" cy="241920"/>
            </p14:xfrm>
          </p:contentPart>
        </mc:Choice>
        <mc:Fallback>
          <p:pic>
            <p:nvPicPr>
              <p:cNvPr id="75" name="Ink 74">
                <a:extLst>
                  <a:ext uri="{FF2B5EF4-FFF2-40B4-BE49-F238E27FC236}">
                    <a16:creationId xmlns:a16="http://schemas.microsoft.com/office/drawing/2014/main" id="{D513E1B6-B516-515A-9CF6-C9D5CAF53A48}"/>
                  </a:ext>
                </a:extLst>
              </p:cNvPr>
              <p:cNvPicPr/>
              <p:nvPr/>
            </p:nvPicPr>
            <p:blipFill>
              <a:blip r:embed="rId81"/>
              <a:stretch>
                <a:fillRect/>
              </a:stretch>
            </p:blipFill>
            <p:spPr>
              <a:xfrm>
                <a:off x="7007455" y="5437135"/>
                <a:ext cx="48960" cy="259560"/>
              </a:xfrm>
              <a:prstGeom prst="rect">
                <a:avLst/>
              </a:prstGeom>
            </p:spPr>
          </p:pic>
        </mc:Fallback>
      </mc:AlternateContent>
    </p:spTree>
    <p:extLst>
      <p:ext uri="{BB962C8B-B14F-4D97-AF65-F5344CB8AC3E}">
        <p14:creationId xmlns:p14="http://schemas.microsoft.com/office/powerpoint/2010/main" val="1122623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D1020D-EBD7-4760-8BF5-6AD907AD3180}"/>
              </a:ext>
            </a:extLst>
          </p:cNvPr>
          <p:cNvSpPr txBox="1"/>
          <p:nvPr/>
        </p:nvSpPr>
        <p:spPr>
          <a:xfrm>
            <a:off x="248094" y="463979"/>
            <a:ext cx="708143" cy="312843"/>
          </a:xfrm>
          <a:prstGeom prst="rect">
            <a:avLst/>
          </a:prstGeom>
          <a:noFill/>
        </p:spPr>
        <p:txBody>
          <a:bodyPr wrap="none" rtlCol="0">
            <a:spAutoFit/>
          </a:bodyPr>
          <a:lstStyle/>
          <a:p>
            <a:r>
              <a:rPr lang="en-US" sz="1433" dirty="0"/>
              <a:t>Cycle 3</a:t>
            </a:r>
          </a:p>
        </p:txBody>
      </p:sp>
      <p:sp>
        <p:nvSpPr>
          <p:cNvPr id="3" name="TextBox 2">
            <a:extLst>
              <a:ext uri="{FF2B5EF4-FFF2-40B4-BE49-F238E27FC236}">
                <a16:creationId xmlns:a16="http://schemas.microsoft.com/office/drawing/2014/main" id="{5FF285A1-4FB9-4E38-AA30-C7D4F1687822}"/>
              </a:ext>
            </a:extLst>
          </p:cNvPr>
          <p:cNvSpPr txBox="1"/>
          <p:nvPr/>
        </p:nvSpPr>
        <p:spPr>
          <a:xfrm>
            <a:off x="4911511" y="2536515"/>
            <a:ext cx="1511300" cy="3693319"/>
          </a:xfrm>
          <a:prstGeom prst="rect">
            <a:avLst/>
          </a:prstGeom>
          <a:noFill/>
        </p:spPr>
        <p:txBody>
          <a:bodyPr wrap="square" rtlCol="0">
            <a:spAutoFit/>
          </a:bodyPr>
          <a:lstStyle/>
          <a:p>
            <a:r>
              <a:rPr lang="en-US" dirty="0"/>
              <a:t>Now have complete PCR product. This is doubled in each of the following cycles.</a:t>
            </a:r>
          </a:p>
          <a:p>
            <a:r>
              <a:rPr lang="en-US" dirty="0"/>
              <a:t>Note that the primers are the first bases at the beginning of each strand.</a:t>
            </a:r>
          </a:p>
        </p:txBody>
      </p:sp>
      <p:sp>
        <p:nvSpPr>
          <p:cNvPr id="13" name="Rectangle 12">
            <a:extLst>
              <a:ext uri="{FF2B5EF4-FFF2-40B4-BE49-F238E27FC236}">
                <a16:creationId xmlns:a16="http://schemas.microsoft.com/office/drawing/2014/main" id="{A1AACB9A-C40F-4B82-8AC4-48866DC2DF52}"/>
              </a:ext>
            </a:extLst>
          </p:cNvPr>
          <p:cNvSpPr/>
          <p:nvPr/>
        </p:nvSpPr>
        <p:spPr>
          <a:xfrm>
            <a:off x="956237" y="679466"/>
            <a:ext cx="6376467" cy="1600438"/>
          </a:xfrm>
          <a:prstGeom prst="rect">
            <a:avLst/>
          </a:prstGeom>
        </p:spPr>
        <p:txBody>
          <a:bodyPr>
            <a:spAutoFit/>
          </a:bodyPr>
          <a:lstStyle/>
          <a:p>
            <a:endParaRPr lang="en-US" sz="1400" dirty="0">
              <a:solidFill>
                <a:srgbClr val="FF0000"/>
              </a:solidFill>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r>
              <a:rPr lang="en-US" sz="1400" b="1" dirty="0">
                <a:solidFill>
                  <a:srgbClr val="C00000"/>
                </a:solidFill>
                <a:latin typeface="Courier New" panose="02070309020205020404" pitchFamily="49" charset="0"/>
                <a:cs typeface="Courier New" panose="02070309020205020404" pitchFamily="49" charset="0"/>
              </a:rPr>
              <a:t>TAGTCGATGCGAATGTGC</a:t>
            </a:r>
          </a:p>
          <a:p>
            <a:r>
              <a:rPr lang="en-US" sz="1400" b="1" dirty="0">
                <a:solidFill>
                  <a:srgbClr val="00B050"/>
                </a:solidFill>
                <a:latin typeface="Courier New" panose="02070309020205020404" pitchFamily="49" charset="0"/>
                <a:cs typeface="Courier New" panose="02070309020205020404" pitchFamily="49" charset="0"/>
              </a:rPr>
              <a:t>--TTCGACTGATCAGCTACGCTT</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highlight>
                <a:srgbClr val="00FF00"/>
              </a:highlight>
            </a:endParaRPr>
          </a:p>
          <a:p>
            <a:endParaRPr lang="en-US" sz="1400" dirty="0">
              <a:latin typeface="Courier New" panose="02070309020205020404" pitchFamily="49" charset="0"/>
              <a:cs typeface="Courier New" panose="02070309020205020404" pitchFamily="49" charset="0"/>
            </a:endParaRPr>
          </a:p>
          <a:p>
            <a:r>
              <a:rPr lang="en-US" sz="1400" baseline="300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r>
              <a:rPr lang="en-US" sz="1400" b="1" dirty="0">
                <a:solidFill>
                  <a:srgbClr val="C00000"/>
                </a:solidFill>
                <a:latin typeface="Courier New" panose="02070309020205020404" pitchFamily="49" charset="0"/>
                <a:cs typeface="Courier New" panose="02070309020205020404" pitchFamily="49" charset="0"/>
              </a:rPr>
              <a:t>AGTCGATGCGAATGTGCGGTGC--</a:t>
            </a:r>
          </a:p>
          <a:p>
            <a:r>
              <a:rPr lang="en-US" sz="1400" dirty="0">
                <a:latin typeface="Courier New" panose="02070309020205020404" pitchFamily="49" charset="0"/>
                <a:cs typeface="Courier New" panose="02070309020205020404" pitchFamily="49" charset="0"/>
              </a:rPr>
              <a:t>      </a:t>
            </a:r>
            <a:r>
              <a:rPr lang="en-US" sz="1400" b="1" dirty="0">
                <a:solidFill>
                  <a:srgbClr val="00B050"/>
                </a:solidFill>
                <a:latin typeface="Courier New" panose="02070309020205020404" pitchFamily="49" charset="0"/>
                <a:cs typeface="Courier New" panose="02070309020205020404" pitchFamily="49" charset="0"/>
              </a:rPr>
              <a:t>GACTGTCAGCTACGCTT</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00" dirty="0">
              <a:solidFill>
                <a:srgbClr val="FF0000"/>
              </a:solidFill>
              <a:latin typeface="Courier New" panose="02070309020205020404" pitchFamily="49" charset="0"/>
              <a:cs typeface="Courier New" panose="02070309020205020404" pitchFamily="49" charset="0"/>
            </a:endParaRPr>
          </a:p>
        </p:txBody>
      </p:sp>
      <p:sp>
        <p:nvSpPr>
          <p:cNvPr id="15" name="Rectangle 14">
            <a:extLst>
              <a:ext uri="{FF2B5EF4-FFF2-40B4-BE49-F238E27FC236}">
                <a16:creationId xmlns:a16="http://schemas.microsoft.com/office/drawing/2014/main" id="{30C3FD06-22B1-47F7-95F7-96F7D97DB801}"/>
              </a:ext>
            </a:extLst>
          </p:cNvPr>
          <p:cNvSpPr/>
          <p:nvPr/>
        </p:nvSpPr>
        <p:spPr>
          <a:xfrm>
            <a:off x="1066801" y="1998942"/>
            <a:ext cx="6376467" cy="2462213"/>
          </a:xfrm>
          <a:prstGeom prst="rect">
            <a:avLst/>
          </a:prstGeom>
        </p:spPr>
        <p:txBody>
          <a:bodyPr>
            <a:spAutoFit/>
          </a:bodyPr>
          <a:lstStyle/>
          <a:p>
            <a:endParaRPr lang="en-US" sz="1400" dirty="0">
              <a:solidFill>
                <a:srgbClr val="FF0000"/>
              </a:solidFill>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r>
              <a:rPr lang="en-US" sz="1400" b="1" dirty="0">
                <a:solidFill>
                  <a:srgbClr val="C00000"/>
                </a:solidFill>
                <a:latin typeface="Courier New" panose="02070309020205020404" pitchFamily="49" charset="0"/>
                <a:cs typeface="Courier New" panose="02070309020205020404" pitchFamily="49" charset="0"/>
              </a:rPr>
              <a:t>TAGTCGATGCGAATGTGC</a:t>
            </a:r>
          </a:p>
          <a:p>
            <a:r>
              <a:rPr lang="en-US" sz="1400" b="1" dirty="0">
                <a:latin typeface="Courier New" panose="02070309020205020404" pitchFamily="49" charset="0"/>
                <a:cs typeface="Courier New" panose="02070309020205020404" pitchFamily="49" charset="0"/>
              </a:rPr>
              <a:t>                       </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solidFill>
                <a:srgbClr val="FFA41D"/>
              </a:solidFill>
              <a:highlight>
                <a:srgbClr val="00FF00"/>
              </a:highlight>
              <a:latin typeface="Courier New" panose="02070309020205020404" pitchFamily="49" charset="0"/>
              <a:cs typeface="Courier New" panose="02070309020205020404" pitchFamily="49" charset="0"/>
            </a:endParaRPr>
          </a:p>
          <a:p>
            <a:endParaRPr lang="en-US" sz="1400" b="1" dirty="0">
              <a:solidFill>
                <a:srgbClr val="FFA41D"/>
              </a:solidFill>
              <a:latin typeface="Courier New" panose="02070309020205020404" pitchFamily="49" charset="0"/>
              <a:cs typeface="Courier New" panose="02070309020205020404" pitchFamily="49" charset="0"/>
            </a:endParaRPr>
          </a:p>
          <a:p>
            <a:r>
              <a:rPr lang="en-US" sz="1400" b="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00" b="1" dirty="0">
                <a:solidFill>
                  <a:schemeClr val="bg1">
                    <a:lumMod val="75000"/>
                  </a:schemeClr>
                </a:solidFill>
                <a:highlight>
                  <a:srgbClr val="00FF00"/>
                </a:highlight>
                <a:latin typeface="Courier New" panose="02070309020205020404" pitchFamily="49" charset="0"/>
                <a:cs typeface="Courier New" panose="02070309020205020404" pitchFamily="49" charset="0"/>
              </a:rPr>
              <a:t>ACACG5’</a:t>
            </a:r>
            <a:endParaRPr lang="en-US" sz="1400" b="1" dirty="0">
              <a:solidFill>
                <a:schemeClr val="bg1">
                  <a:lumMod val="75000"/>
                </a:schemeClr>
              </a:solidFill>
              <a:highlight>
                <a:srgbClr val="00FF00"/>
              </a:highlight>
            </a:endParaRPr>
          </a:p>
          <a:p>
            <a:endParaRPr lang="en-US" sz="1400" dirty="0">
              <a:solidFill>
                <a:schemeClr val="bg1">
                  <a:lumMod val="75000"/>
                </a:schemeClr>
              </a:solidFill>
              <a:latin typeface="Courier New" panose="02070309020205020404" pitchFamily="49" charset="0"/>
              <a:cs typeface="Courier New" panose="02070309020205020404" pitchFamily="49" charset="0"/>
            </a:endParaRPr>
          </a:p>
          <a:p>
            <a:r>
              <a:rPr lang="en-US" sz="1400" baseline="30000" dirty="0">
                <a:solidFill>
                  <a:schemeClr val="bg1">
                    <a:lumMod val="75000"/>
                  </a:schemeClr>
                </a:solidFill>
                <a:latin typeface="Courier New" panose="02070309020205020404" pitchFamily="49" charset="0"/>
                <a:cs typeface="Courier New" panose="02070309020205020404" pitchFamily="49" charset="0"/>
              </a:rPr>
              <a:t>      </a:t>
            </a:r>
            <a:r>
              <a:rPr lang="en-US" sz="1400" dirty="0">
                <a:solidFill>
                  <a:schemeClr val="bg1">
                    <a:lumMod val="75000"/>
                  </a:schemeClr>
                </a:solidFill>
                <a:highlight>
                  <a:srgbClr val="FFFF00"/>
                </a:highlight>
                <a:latin typeface="Courier New" panose="02070309020205020404" pitchFamily="49" charset="0"/>
                <a:cs typeface="Courier New" panose="02070309020205020404" pitchFamily="49" charset="0"/>
              </a:rPr>
              <a:t>5’CTGAC</a:t>
            </a:r>
            <a:r>
              <a:rPr lang="en-US" sz="1400" b="1" dirty="0">
                <a:solidFill>
                  <a:schemeClr val="bg1">
                    <a:lumMod val="75000"/>
                  </a:schemeClr>
                </a:solidFill>
                <a:latin typeface="Courier New" panose="02070309020205020404" pitchFamily="49" charset="0"/>
                <a:cs typeface="Courier New" panose="02070309020205020404" pitchFamily="49" charset="0"/>
              </a:rPr>
              <a:t>AGTCGATGCGAATGTGCGGTGC--</a:t>
            </a:r>
          </a:p>
          <a:p>
            <a:endParaRPr lang="en-US" sz="1400" b="1" dirty="0">
              <a:solidFill>
                <a:srgbClr val="FFA41D"/>
              </a:solidFill>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endParaRPr lang="en-US" sz="1400" b="1" dirty="0">
              <a:solidFill>
                <a:srgbClr val="FFA41D"/>
              </a:solidFill>
              <a:highlight>
                <a:srgbClr val="FFFF00"/>
              </a:highlight>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b="1" dirty="0">
                <a:solidFill>
                  <a:srgbClr val="00B050"/>
                </a:solidFill>
                <a:latin typeface="Courier New" panose="02070309020205020404" pitchFamily="49" charset="0"/>
                <a:cs typeface="Courier New" panose="02070309020205020404" pitchFamily="49" charset="0"/>
              </a:rPr>
              <a:t>GACTGTCAGCTACGCTT</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00" dirty="0">
              <a:solidFill>
                <a:srgbClr val="FF0000"/>
              </a:solidFill>
              <a:latin typeface="Courier New" panose="02070309020205020404" pitchFamily="49" charset="0"/>
              <a:cs typeface="Courier New" panose="02070309020205020404" pitchFamily="49" charset="0"/>
            </a:endParaRPr>
          </a:p>
        </p:txBody>
      </p:sp>
      <p:sp>
        <p:nvSpPr>
          <p:cNvPr id="17" name="Rectangle 16">
            <a:extLst>
              <a:ext uri="{FF2B5EF4-FFF2-40B4-BE49-F238E27FC236}">
                <a16:creationId xmlns:a16="http://schemas.microsoft.com/office/drawing/2014/main" id="{3AA1699B-B0D8-4416-A251-E070CEF755AE}"/>
              </a:ext>
            </a:extLst>
          </p:cNvPr>
          <p:cNvSpPr/>
          <p:nvPr/>
        </p:nvSpPr>
        <p:spPr>
          <a:xfrm>
            <a:off x="860212" y="4230126"/>
            <a:ext cx="6376467" cy="2462213"/>
          </a:xfrm>
          <a:prstGeom prst="rect">
            <a:avLst/>
          </a:prstGeom>
        </p:spPr>
        <p:txBody>
          <a:bodyPr>
            <a:spAutoFit/>
          </a:bodyPr>
          <a:lstStyle/>
          <a:p>
            <a:endParaRPr lang="en-US" sz="1400" dirty="0">
              <a:solidFill>
                <a:srgbClr val="FF0000"/>
              </a:solidFill>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r>
              <a:rPr lang="en-US" sz="1400" b="1" dirty="0">
                <a:solidFill>
                  <a:srgbClr val="C00000"/>
                </a:solidFill>
                <a:latin typeface="Courier New" panose="02070309020205020404" pitchFamily="49" charset="0"/>
                <a:cs typeface="Courier New" panose="02070309020205020404" pitchFamily="49" charset="0"/>
              </a:rPr>
              <a:t>TAGTCGATGCGAATGTGC</a:t>
            </a:r>
          </a:p>
          <a:p>
            <a:r>
              <a:rPr lang="en-US" sz="1400" b="1" dirty="0">
                <a:solidFill>
                  <a:srgbClr val="FFA41D"/>
                </a:solidFill>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a:t>
            </a:r>
            <a:r>
              <a:rPr lang="en-US" sz="1400" b="1" dirty="0">
                <a:solidFill>
                  <a:srgbClr val="00B050"/>
                </a:solidFill>
                <a:latin typeface="Courier New" panose="02070309020205020404" pitchFamily="49" charset="0"/>
                <a:cs typeface="Courier New" panose="02070309020205020404" pitchFamily="49" charset="0"/>
              </a:rPr>
              <a:t>GACTGATCAGCTACGCTT</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solidFill>
                <a:srgbClr val="FFA41D"/>
              </a:solidFill>
              <a:highlight>
                <a:srgbClr val="00FF00"/>
              </a:highlight>
              <a:latin typeface="Courier New" panose="02070309020205020404" pitchFamily="49" charset="0"/>
              <a:cs typeface="Courier New" panose="02070309020205020404" pitchFamily="49" charset="0"/>
            </a:endParaRPr>
          </a:p>
          <a:p>
            <a:endParaRPr lang="en-US" sz="1400" b="1" dirty="0">
              <a:solidFill>
                <a:srgbClr val="FFA41D"/>
              </a:solidFill>
              <a:latin typeface="Courier New" panose="02070309020205020404" pitchFamily="49" charset="0"/>
              <a:cs typeface="Courier New" panose="02070309020205020404" pitchFamily="49" charset="0"/>
            </a:endParaRPr>
          </a:p>
          <a:p>
            <a:r>
              <a:rPr lang="en-US" sz="1400" b="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00" b="1" dirty="0">
                <a:solidFill>
                  <a:schemeClr val="bg1">
                    <a:lumMod val="75000"/>
                  </a:schemeClr>
                </a:solidFill>
                <a:highlight>
                  <a:srgbClr val="00FF00"/>
                </a:highlight>
                <a:latin typeface="Courier New" panose="02070309020205020404" pitchFamily="49" charset="0"/>
                <a:cs typeface="Courier New" panose="02070309020205020404" pitchFamily="49" charset="0"/>
              </a:rPr>
              <a:t>ACACG5’</a:t>
            </a:r>
            <a:endParaRPr lang="en-US" sz="1400" b="1" dirty="0">
              <a:solidFill>
                <a:schemeClr val="bg1">
                  <a:lumMod val="75000"/>
                </a:schemeClr>
              </a:solidFill>
              <a:highlight>
                <a:srgbClr val="00FF00"/>
              </a:highlight>
            </a:endParaRPr>
          </a:p>
          <a:p>
            <a:endParaRPr lang="en-US" sz="1400" dirty="0">
              <a:latin typeface="Courier New" panose="02070309020205020404" pitchFamily="49" charset="0"/>
              <a:cs typeface="Courier New" panose="02070309020205020404" pitchFamily="49" charset="0"/>
            </a:endParaRPr>
          </a:p>
          <a:p>
            <a:r>
              <a:rPr lang="en-US" sz="1400" baseline="30000" dirty="0">
                <a:latin typeface="Courier New" panose="02070309020205020404" pitchFamily="49" charset="0"/>
                <a:cs typeface="Courier New" panose="02070309020205020404" pitchFamily="49" charset="0"/>
              </a:rPr>
              <a:t>      </a:t>
            </a:r>
            <a:r>
              <a:rPr lang="en-US" sz="1400" dirty="0">
                <a:solidFill>
                  <a:schemeClr val="bg1">
                    <a:lumMod val="75000"/>
                  </a:schemeClr>
                </a:solidFill>
                <a:highlight>
                  <a:srgbClr val="FFFF00"/>
                </a:highlight>
                <a:latin typeface="Courier New" panose="02070309020205020404" pitchFamily="49" charset="0"/>
                <a:cs typeface="Courier New" panose="02070309020205020404" pitchFamily="49" charset="0"/>
              </a:rPr>
              <a:t>5’CTGAC</a:t>
            </a:r>
            <a:r>
              <a:rPr lang="en-US" sz="1400" b="1" dirty="0">
                <a:solidFill>
                  <a:schemeClr val="bg1">
                    <a:lumMod val="75000"/>
                  </a:schemeClr>
                </a:solidFill>
                <a:latin typeface="Courier New" panose="02070309020205020404" pitchFamily="49" charset="0"/>
                <a:cs typeface="Courier New" panose="02070309020205020404" pitchFamily="49" charset="0"/>
              </a:rPr>
              <a:t>AGTCGATGCGAATGTGCGGTGC--</a:t>
            </a:r>
          </a:p>
          <a:p>
            <a:endParaRPr lang="en-US" sz="1400" b="1" dirty="0">
              <a:solidFill>
                <a:srgbClr val="FFA41D"/>
              </a:solidFill>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r>
              <a:rPr lang="en-US" sz="1400" b="1" dirty="0">
                <a:solidFill>
                  <a:srgbClr val="C00000"/>
                </a:solidFill>
                <a:latin typeface="Courier New" panose="02070309020205020404" pitchFamily="49" charset="0"/>
                <a:cs typeface="Courier New" panose="02070309020205020404" pitchFamily="49" charset="0"/>
              </a:rPr>
              <a:t>AGTCGATGCGAATGTGC</a:t>
            </a:r>
          </a:p>
          <a:p>
            <a:r>
              <a:rPr lang="en-US" sz="1400" dirty="0">
                <a:latin typeface="Courier New" panose="02070309020205020404" pitchFamily="49" charset="0"/>
                <a:cs typeface="Courier New" panose="02070309020205020404" pitchFamily="49" charset="0"/>
              </a:rPr>
              <a:t>      </a:t>
            </a:r>
            <a:r>
              <a:rPr lang="en-US" sz="1400" b="1" dirty="0">
                <a:solidFill>
                  <a:srgbClr val="00B050"/>
                </a:solidFill>
                <a:latin typeface="Courier New" panose="02070309020205020404" pitchFamily="49" charset="0"/>
                <a:cs typeface="Courier New" panose="02070309020205020404" pitchFamily="49" charset="0"/>
              </a:rPr>
              <a:t>GACTGTCAGCTACGCTT</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00" dirty="0">
              <a:solidFill>
                <a:srgbClr val="FF0000"/>
              </a:solidFill>
              <a:latin typeface="Courier New" panose="02070309020205020404" pitchFamily="49" charset="0"/>
              <a:cs typeface="Courier New" panose="02070309020205020404" pitchFamily="49" charset="0"/>
            </a:endParaRPr>
          </a:p>
        </p:txBody>
      </p:sp>
      <p:cxnSp>
        <p:nvCxnSpPr>
          <p:cNvPr id="19" name="Straight Arrow Connector 18">
            <a:extLst>
              <a:ext uri="{FF2B5EF4-FFF2-40B4-BE49-F238E27FC236}">
                <a16:creationId xmlns:a16="http://schemas.microsoft.com/office/drawing/2014/main" id="{FE75D457-DEDE-4A3E-8FBC-FEB872EF8DB0}"/>
              </a:ext>
            </a:extLst>
          </p:cNvPr>
          <p:cNvCxnSpPr/>
          <p:nvPr/>
        </p:nvCxnSpPr>
        <p:spPr>
          <a:xfrm>
            <a:off x="2994152" y="1998940"/>
            <a:ext cx="0" cy="274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271AFB2-605F-4EFD-B2C9-C31F9FAB7706}"/>
              </a:ext>
            </a:extLst>
          </p:cNvPr>
          <p:cNvCxnSpPr/>
          <p:nvPr/>
        </p:nvCxnSpPr>
        <p:spPr>
          <a:xfrm>
            <a:off x="2446844" y="4157876"/>
            <a:ext cx="0" cy="303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3506BAB-1444-4EF9-98F4-7D352276477B}"/>
              </a:ext>
            </a:extLst>
          </p:cNvPr>
          <p:cNvSpPr txBox="1"/>
          <p:nvPr/>
        </p:nvSpPr>
        <p:spPr>
          <a:xfrm>
            <a:off x="863590" y="1998941"/>
            <a:ext cx="1583254" cy="307777"/>
          </a:xfrm>
          <a:prstGeom prst="rect">
            <a:avLst/>
          </a:prstGeom>
          <a:noFill/>
        </p:spPr>
        <p:txBody>
          <a:bodyPr wrap="none" rtlCol="0">
            <a:spAutoFit/>
          </a:bodyPr>
          <a:lstStyle/>
          <a:p>
            <a:r>
              <a:rPr lang="en-US" sz="1400" dirty="0"/>
              <a:t>Denature &amp; Anneal</a:t>
            </a:r>
          </a:p>
        </p:txBody>
      </p:sp>
      <p:sp>
        <p:nvSpPr>
          <p:cNvPr id="16" name="TextBox 15">
            <a:extLst>
              <a:ext uri="{FF2B5EF4-FFF2-40B4-BE49-F238E27FC236}">
                <a16:creationId xmlns:a16="http://schemas.microsoft.com/office/drawing/2014/main" id="{2CE5649C-E847-4565-8EA8-B9C7D04CD4EF}"/>
              </a:ext>
            </a:extLst>
          </p:cNvPr>
          <p:cNvSpPr txBox="1"/>
          <p:nvPr/>
        </p:nvSpPr>
        <p:spPr>
          <a:xfrm>
            <a:off x="861893" y="4117144"/>
            <a:ext cx="1030218" cy="307777"/>
          </a:xfrm>
          <a:prstGeom prst="rect">
            <a:avLst/>
          </a:prstGeom>
          <a:noFill/>
        </p:spPr>
        <p:txBody>
          <a:bodyPr wrap="none" rtlCol="0">
            <a:spAutoFit/>
          </a:bodyPr>
          <a:lstStyle/>
          <a:p>
            <a:r>
              <a:rPr lang="en-US" sz="1400" dirty="0"/>
              <a:t>Polymerase</a:t>
            </a:r>
          </a:p>
        </p:txBody>
      </p:sp>
      <p:sp>
        <p:nvSpPr>
          <p:cNvPr id="10" name="TextBox 9">
            <a:extLst>
              <a:ext uri="{FF2B5EF4-FFF2-40B4-BE49-F238E27FC236}">
                <a16:creationId xmlns:a16="http://schemas.microsoft.com/office/drawing/2014/main" id="{6C0300FC-1EBD-41A5-9F61-38A0853F4A64}"/>
              </a:ext>
            </a:extLst>
          </p:cNvPr>
          <p:cNvSpPr txBox="1"/>
          <p:nvPr/>
        </p:nvSpPr>
        <p:spPr>
          <a:xfrm>
            <a:off x="5957688" y="27233"/>
            <a:ext cx="6081912" cy="646331"/>
          </a:xfrm>
          <a:prstGeom prst="rect">
            <a:avLst/>
          </a:prstGeom>
          <a:noFill/>
        </p:spPr>
        <p:txBody>
          <a:bodyPr wrap="square" rtlCol="0">
            <a:spAutoFit/>
          </a:bodyPr>
          <a:lstStyle/>
          <a:p>
            <a:r>
              <a:rPr lang="en-US" dirty="0"/>
              <a:t>Example – follow the PCR cycles for the following template with primers 5’ </a:t>
            </a:r>
            <a:r>
              <a:rPr lang="en-US" dirty="0">
                <a:highlight>
                  <a:srgbClr val="FFFF00"/>
                </a:highlight>
              </a:rPr>
              <a:t>AATT</a:t>
            </a:r>
            <a:r>
              <a:rPr lang="en-US" dirty="0"/>
              <a:t> (left) and 5’ </a:t>
            </a:r>
            <a:r>
              <a:rPr lang="en-US" dirty="0">
                <a:highlight>
                  <a:srgbClr val="00FF00"/>
                </a:highlight>
              </a:rPr>
              <a:t>GGCC</a:t>
            </a:r>
            <a:r>
              <a:rPr lang="en-US" dirty="0"/>
              <a:t> (right)</a:t>
            </a:r>
          </a:p>
        </p:txBody>
      </p:sp>
      <p:sp>
        <p:nvSpPr>
          <p:cNvPr id="26" name="Rectangle 25">
            <a:extLst>
              <a:ext uri="{FF2B5EF4-FFF2-40B4-BE49-F238E27FC236}">
                <a16:creationId xmlns:a16="http://schemas.microsoft.com/office/drawing/2014/main" id="{B4838EB0-585C-46BE-BCE6-E5F60FB37BA3}"/>
              </a:ext>
            </a:extLst>
          </p:cNvPr>
          <p:cNvSpPr/>
          <p:nvPr/>
        </p:nvSpPr>
        <p:spPr>
          <a:xfrm>
            <a:off x="6391534" y="1102391"/>
            <a:ext cx="4852467" cy="315792"/>
          </a:xfrm>
          <a:prstGeom prst="rect">
            <a:avLst/>
          </a:prstGeom>
        </p:spPr>
        <p:txBody>
          <a:bodyPr>
            <a:spAutoFit/>
          </a:bodyPr>
          <a:lstStyle/>
          <a:p>
            <a:r>
              <a:rPr lang="en-US" sz="1400" dirty="0">
                <a:latin typeface="Courier New" panose="02070309020205020404" pitchFamily="49" charset="0"/>
                <a:cs typeface="Courier New" panose="02070309020205020404" pitchFamily="49" charset="0"/>
              </a:rPr>
              <a:t>----TTAA-------------------------CCGG----</a:t>
            </a:r>
          </a:p>
        </p:txBody>
      </p:sp>
      <p:sp>
        <p:nvSpPr>
          <p:cNvPr id="27" name="TextBox 26">
            <a:extLst>
              <a:ext uri="{FF2B5EF4-FFF2-40B4-BE49-F238E27FC236}">
                <a16:creationId xmlns:a16="http://schemas.microsoft.com/office/drawing/2014/main" id="{AA469B7D-95A6-4915-B68A-C9C0EB0BA5FD}"/>
              </a:ext>
            </a:extLst>
          </p:cNvPr>
          <p:cNvSpPr txBox="1"/>
          <p:nvPr/>
        </p:nvSpPr>
        <p:spPr>
          <a:xfrm>
            <a:off x="228602" y="-80585"/>
            <a:ext cx="5638799" cy="427681"/>
          </a:xfrm>
          <a:prstGeom prst="rect">
            <a:avLst/>
          </a:prstGeom>
          <a:noFill/>
        </p:spPr>
        <p:txBody>
          <a:bodyPr wrap="square" rtlCol="0">
            <a:spAutoFit/>
          </a:bodyPr>
          <a:lstStyle/>
          <a:p>
            <a:r>
              <a:rPr lang="en-US" sz="2179" dirty="0"/>
              <a:t>Detailed Events during first Three PCR Cycles</a:t>
            </a:r>
          </a:p>
        </p:txBody>
      </p:sp>
      <p:sp>
        <p:nvSpPr>
          <p:cNvPr id="20" name="TextBox 19">
            <a:extLst>
              <a:ext uri="{FF2B5EF4-FFF2-40B4-BE49-F238E27FC236}">
                <a16:creationId xmlns:a16="http://schemas.microsoft.com/office/drawing/2014/main" id="{2B7E34CB-FD2C-68EF-39FF-80CA6650BA73}"/>
              </a:ext>
            </a:extLst>
          </p:cNvPr>
          <p:cNvSpPr txBox="1"/>
          <p:nvPr/>
        </p:nvSpPr>
        <p:spPr>
          <a:xfrm>
            <a:off x="6391534" y="901413"/>
            <a:ext cx="4692132" cy="307777"/>
          </a:xfrm>
          <a:prstGeom prst="rect">
            <a:avLst/>
          </a:prstGeom>
          <a:noFill/>
        </p:spPr>
        <p:txBody>
          <a:bodyPr wrap="square">
            <a:spAutoFit/>
          </a:bodyPr>
          <a:lstStyle/>
          <a:p>
            <a:r>
              <a:rPr lang="en-US" sz="1400" dirty="0">
                <a:latin typeface="Courier New" panose="02070309020205020404" pitchFamily="49" charset="0"/>
                <a:cs typeface="Courier New" panose="02070309020205020404" pitchFamily="49" charset="0"/>
              </a:rPr>
              <a:t>----AATT-------------------------GGCC----</a:t>
            </a:r>
          </a:p>
        </p:txBody>
      </p:sp>
      <p:sp>
        <p:nvSpPr>
          <p:cNvPr id="4" name="Date Placeholder 3">
            <a:extLst>
              <a:ext uri="{FF2B5EF4-FFF2-40B4-BE49-F238E27FC236}">
                <a16:creationId xmlns:a16="http://schemas.microsoft.com/office/drawing/2014/main" id="{9E12CC16-DCC9-E7C9-11AF-32970526324C}"/>
              </a:ext>
            </a:extLst>
          </p:cNvPr>
          <p:cNvSpPr>
            <a:spLocks noGrp="1"/>
          </p:cNvSpPr>
          <p:nvPr>
            <p:ph type="dt" sz="half" idx="10"/>
          </p:nvPr>
        </p:nvSpPr>
        <p:spPr/>
        <p:txBody>
          <a:bodyPr/>
          <a:lstStyle/>
          <a:p>
            <a:fld id="{ABC1C8F1-769C-49A4-95AD-4B3AEEBCCD0A}" type="datetime1">
              <a:rPr lang="en-US" smtClean="0"/>
              <a:t>8/26/2023</a:t>
            </a:fld>
            <a:endParaRPr lang="en-US"/>
          </a:p>
        </p:txBody>
      </p:sp>
      <p:sp>
        <p:nvSpPr>
          <p:cNvPr id="5" name="Footer Placeholder 4">
            <a:extLst>
              <a:ext uri="{FF2B5EF4-FFF2-40B4-BE49-F238E27FC236}">
                <a16:creationId xmlns:a16="http://schemas.microsoft.com/office/drawing/2014/main" id="{4057AB26-FEE3-5248-454F-8EEBC66F60AA}"/>
              </a:ext>
            </a:extLst>
          </p:cNvPr>
          <p:cNvSpPr>
            <a:spLocks noGrp="1"/>
          </p:cNvSpPr>
          <p:nvPr>
            <p:ph type="ftr" sz="quarter" idx="11"/>
          </p:nvPr>
        </p:nvSpPr>
        <p:spPr/>
        <p:txBody>
          <a:bodyPr/>
          <a:lstStyle/>
          <a:p>
            <a:r>
              <a:rPr lang="en-US"/>
              <a:t>D &amp; D - Lec 3 - Fall 2023</a:t>
            </a:r>
          </a:p>
        </p:txBody>
      </p:sp>
      <p:sp>
        <p:nvSpPr>
          <p:cNvPr id="6" name="Slide Number Placeholder 5">
            <a:extLst>
              <a:ext uri="{FF2B5EF4-FFF2-40B4-BE49-F238E27FC236}">
                <a16:creationId xmlns:a16="http://schemas.microsoft.com/office/drawing/2014/main" id="{DE342160-EE44-02C2-2C15-C133A570FC01}"/>
              </a:ext>
            </a:extLst>
          </p:cNvPr>
          <p:cNvSpPr>
            <a:spLocks noGrp="1"/>
          </p:cNvSpPr>
          <p:nvPr>
            <p:ph type="sldNum" sz="quarter" idx="12"/>
          </p:nvPr>
        </p:nvSpPr>
        <p:spPr/>
        <p:txBody>
          <a:bodyPr/>
          <a:lstStyle/>
          <a:p>
            <a:fld id="{DC3BB032-4020-48F4-953B-341806DC4A2B}" type="slidenum">
              <a:rPr lang="en-US" smtClean="0"/>
              <a:t>22</a:t>
            </a:fld>
            <a:endParaRPr lang="en-US"/>
          </a:p>
        </p:txBody>
      </p:sp>
      <mc:AlternateContent xmlns:mc="http://schemas.openxmlformats.org/markup-compatibility/2006">
        <mc:Choice xmlns:p14="http://schemas.microsoft.com/office/powerpoint/2010/main" Requires="p14">
          <p:contentPart p14:bwMode="auto" r:id="rId2">
            <p14:nvContentPartPr>
              <p14:cNvPr id="7" name="Ink 6">
                <a:extLst>
                  <a:ext uri="{FF2B5EF4-FFF2-40B4-BE49-F238E27FC236}">
                    <a16:creationId xmlns:a16="http://schemas.microsoft.com/office/drawing/2014/main" id="{51E3FD14-2E9E-267C-4AEF-66BD0BF61BE2}"/>
                  </a:ext>
                </a:extLst>
              </p14:cNvPr>
              <p14:cNvContentPartPr/>
              <p14:nvPr/>
            </p14:nvContentPartPr>
            <p14:xfrm>
              <a:off x="831295" y="875575"/>
              <a:ext cx="320040" cy="1069920"/>
            </p14:xfrm>
          </p:contentPart>
        </mc:Choice>
        <mc:Fallback>
          <p:pic>
            <p:nvPicPr>
              <p:cNvPr id="7" name="Ink 6">
                <a:extLst>
                  <a:ext uri="{FF2B5EF4-FFF2-40B4-BE49-F238E27FC236}">
                    <a16:creationId xmlns:a16="http://schemas.microsoft.com/office/drawing/2014/main" id="{51E3FD14-2E9E-267C-4AEF-66BD0BF61BE2}"/>
                  </a:ext>
                </a:extLst>
              </p:cNvPr>
              <p:cNvPicPr/>
              <p:nvPr/>
            </p:nvPicPr>
            <p:blipFill>
              <a:blip r:embed="rId3"/>
              <a:stretch>
                <a:fillRect/>
              </a:stretch>
            </p:blipFill>
            <p:spPr>
              <a:xfrm>
                <a:off x="822295" y="866575"/>
                <a:ext cx="337680" cy="108756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8" name="Ink 7">
                <a:extLst>
                  <a:ext uri="{FF2B5EF4-FFF2-40B4-BE49-F238E27FC236}">
                    <a16:creationId xmlns:a16="http://schemas.microsoft.com/office/drawing/2014/main" id="{AF03B729-2075-CE77-D3E6-B6A59044E56B}"/>
                  </a:ext>
                </a:extLst>
              </p14:cNvPr>
              <p14:cNvContentPartPr/>
              <p14:nvPr/>
            </p14:nvContentPartPr>
            <p14:xfrm>
              <a:off x="1319815" y="2246815"/>
              <a:ext cx="161280" cy="41760"/>
            </p14:xfrm>
          </p:contentPart>
        </mc:Choice>
        <mc:Fallback>
          <p:pic>
            <p:nvPicPr>
              <p:cNvPr id="8" name="Ink 7">
                <a:extLst>
                  <a:ext uri="{FF2B5EF4-FFF2-40B4-BE49-F238E27FC236}">
                    <a16:creationId xmlns:a16="http://schemas.microsoft.com/office/drawing/2014/main" id="{AF03B729-2075-CE77-D3E6-B6A59044E56B}"/>
                  </a:ext>
                </a:extLst>
              </p:cNvPr>
              <p:cNvPicPr/>
              <p:nvPr/>
            </p:nvPicPr>
            <p:blipFill>
              <a:blip r:embed="rId5"/>
              <a:stretch>
                <a:fillRect/>
              </a:stretch>
            </p:blipFill>
            <p:spPr>
              <a:xfrm>
                <a:off x="1310815" y="2238175"/>
                <a:ext cx="178920" cy="594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1DF1C44F-D1EE-9B03-F977-962E93AE9B60}"/>
                  </a:ext>
                </a:extLst>
              </p14:cNvPr>
              <p14:cNvContentPartPr/>
              <p14:nvPr/>
            </p14:nvContentPartPr>
            <p14:xfrm>
              <a:off x="1980055" y="2190295"/>
              <a:ext cx="59040" cy="15480"/>
            </p14:xfrm>
          </p:contentPart>
        </mc:Choice>
        <mc:Fallback>
          <p:pic>
            <p:nvPicPr>
              <p:cNvPr id="9" name="Ink 8">
                <a:extLst>
                  <a:ext uri="{FF2B5EF4-FFF2-40B4-BE49-F238E27FC236}">
                    <a16:creationId xmlns:a16="http://schemas.microsoft.com/office/drawing/2014/main" id="{1DF1C44F-D1EE-9B03-F977-962E93AE9B60}"/>
                  </a:ext>
                </a:extLst>
              </p:cNvPr>
              <p:cNvPicPr/>
              <p:nvPr/>
            </p:nvPicPr>
            <p:blipFill>
              <a:blip r:embed="rId7"/>
              <a:stretch>
                <a:fillRect/>
              </a:stretch>
            </p:blipFill>
            <p:spPr>
              <a:xfrm>
                <a:off x="1971415" y="2181655"/>
                <a:ext cx="76680" cy="33120"/>
              </a:xfrm>
              <a:prstGeom prst="rect">
                <a:avLst/>
              </a:prstGeom>
            </p:spPr>
          </p:pic>
        </mc:Fallback>
      </mc:AlternateContent>
      <p:grpSp>
        <p:nvGrpSpPr>
          <p:cNvPr id="22" name="Group 21">
            <a:extLst>
              <a:ext uri="{FF2B5EF4-FFF2-40B4-BE49-F238E27FC236}">
                <a16:creationId xmlns:a16="http://schemas.microsoft.com/office/drawing/2014/main" id="{D16B6336-505A-3718-4FAE-2E5EA7F4E364}"/>
              </a:ext>
            </a:extLst>
          </p:cNvPr>
          <p:cNvGrpSpPr/>
          <p:nvPr/>
        </p:nvGrpSpPr>
        <p:grpSpPr>
          <a:xfrm>
            <a:off x="4506175" y="2374615"/>
            <a:ext cx="231480" cy="204480"/>
            <a:chOff x="4506175" y="2374615"/>
            <a:chExt cx="231480" cy="204480"/>
          </a:xfrm>
        </p:grpSpPr>
        <mc:AlternateContent xmlns:mc="http://schemas.openxmlformats.org/markup-compatibility/2006">
          <mc:Choice xmlns:p14="http://schemas.microsoft.com/office/powerpoint/2010/main" Requires="p14">
            <p:contentPart p14:bwMode="auto" r:id="rId8">
              <p14:nvContentPartPr>
                <p14:cNvPr id="11" name="Ink 10">
                  <a:extLst>
                    <a:ext uri="{FF2B5EF4-FFF2-40B4-BE49-F238E27FC236}">
                      <a16:creationId xmlns:a16="http://schemas.microsoft.com/office/drawing/2014/main" id="{5348969E-558C-220F-A057-0738D6FE86B7}"/>
                    </a:ext>
                  </a:extLst>
                </p14:cNvPr>
                <p14:cNvContentPartPr/>
                <p14:nvPr/>
              </p14:nvContentPartPr>
              <p14:xfrm>
                <a:off x="4516975" y="2473975"/>
                <a:ext cx="56520" cy="105120"/>
              </p14:xfrm>
            </p:contentPart>
          </mc:Choice>
          <mc:Fallback>
            <p:pic>
              <p:nvPicPr>
                <p:cNvPr id="11" name="Ink 10">
                  <a:extLst>
                    <a:ext uri="{FF2B5EF4-FFF2-40B4-BE49-F238E27FC236}">
                      <a16:creationId xmlns:a16="http://schemas.microsoft.com/office/drawing/2014/main" id="{5348969E-558C-220F-A057-0738D6FE86B7}"/>
                    </a:ext>
                  </a:extLst>
                </p:cNvPr>
                <p:cNvPicPr/>
                <p:nvPr/>
              </p:nvPicPr>
              <p:blipFill>
                <a:blip r:embed="rId9"/>
                <a:stretch>
                  <a:fillRect/>
                </a:stretch>
              </p:blipFill>
              <p:spPr>
                <a:xfrm>
                  <a:off x="4508335" y="2465335"/>
                  <a:ext cx="74160" cy="1227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2" name="Ink 11">
                  <a:extLst>
                    <a:ext uri="{FF2B5EF4-FFF2-40B4-BE49-F238E27FC236}">
                      <a16:creationId xmlns:a16="http://schemas.microsoft.com/office/drawing/2014/main" id="{38723E1D-D30D-778C-2C78-B62C81FFD897}"/>
                    </a:ext>
                  </a:extLst>
                </p14:cNvPr>
                <p14:cNvContentPartPr/>
                <p14:nvPr/>
              </p14:nvContentPartPr>
              <p14:xfrm>
                <a:off x="4506175" y="2425375"/>
                <a:ext cx="167400" cy="97200"/>
              </p14:xfrm>
            </p:contentPart>
          </mc:Choice>
          <mc:Fallback>
            <p:pic>
              <p:nvPicPr>
                <p:cNvPr id="12" name="Ink 11">
                  <a:extLst>
                    <a:ext uri="{FF2B5EF4-FFF2-40B4-BE49-F238E27FC236}">
                      <a16:creationId xmlns:a16="http://schemas.microsoft.com/office/drawing/2014/main" id="{38723E1D-D30D-778C-2C78-B62C81FFD897}"/>
                    </a:ext>
                  </a:extLst>
                </p:cNvPr>
                <p:cNvPicPr/>
                <p:nvPr/>
              </p:nvPicPr>
              <p:blipFill>
                <a:blip r:embed="rId11"/>
                <a:stretch>
                  <a:fillRect/>
                </a:stretch>
              </p:blipFill>
              <p:spPr>
                <a:xfrm>
                  <a:off x="4497175" y="2416735"/>
                  <a:ext cx="18504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8" name="Ink 17">
                  <a:extLst>
                    <a:ext uri="{FF2B5EF4-FFF2-40B4-BE49-F238E27FC236}">
                      <a16:creationId xmlns:a16="http://schemas.microsoft.com/office/drawing/2014/main" id="{5B054D02-B79F-B3F7-4666-351D8A15B649}"/>
                    </a:ext>
                  </a:extLst>
                </p14:cNvPr>
                <p14:cNvContentPartPr/>
                <p14:nvPr/>
              </p14:nvContentPartPr>
              <p14:xfrm>
                <a:off x="4676815" y="2374615"/>
                <a:ext cx="60840" cy="133200"/>
              </p14:xfrm>
            </p:contentPart>
          </mc:Choice>
          <mc:Fallback>
            <p:pic>
              <p:nvPicPr>
                <p:cNvPr id="18" name="Ink 17">
                  <a:extLst>
                    <a:ext uri="{FF2B5EF4-FFF2-40B4-BE49-F238E27FC236}">
                      <a16:creationId xmlns:a16="http://schemas.microsoft.com/office/drawing/2014/main" id="{5B054D02-B79F-B3F7-4666-351D8A15B649}"/>
                    </a:ext>
                  </a:extLst>
                </p:cNvPr>
                <p:cNvPicPr/>
                <p:nvPr/>
              </p:nvPicPr>
              <p:blipFill>
                <a:blip r:embed="rId13"/>
                <a:stretch>
                  <a:fillRect/>
                </a:stretch>
              </p:blipFill>
              <p:spPr>
                <a:xfrm>
                  <a:off x="4668175" y="2365615"/>
                  <a:ext cx="78480" cy="150840"/>
                </a:xfrm>
                <a:prstGeom prst="rect">
                  <a:avLst/>
                </a:prstGeom>
              </p:spPr>
            </p:pic>
          </mc:Fallback>
        </mc:AlternateContent>
      </p:grpSp>
      <p:grpSp>
        <p:nvGrpSpPr>
          <p:cNvPr id="29" name="Group 28">
            <a:extLst>
              <a:ext uri="{FF2B5EF4-FFF2-40B4-BE49-F238E27FC236}">
                <a16:creationId xmlns:a16="http://schemas.microsoft.com/office/drawing/2014/main" id="{BA843BE6-8228-CC81-744A-9AB3064F663E}"/>
              </a:ext>
            </a:extLst>
          </p:cNvPr>
          <p:cNvGrpSpPr/>
          <p:nvPr/>
        </p:nvGrpSpPr>
        <p:grpSpPr>
          <a:xfrm>
            <a:off x="3679255" y="2436895"/>
            <a:ext cx="393120" cy="84600"/>
            <a:chOff x="3679255" y="2436895"/>
            <a:chExt cx="393120" cy="84600"/>
          </a:xfrm>
        </p:grpSpPr>
        <mc:AlternateContent xmlns:mc="http://schemas.openxmlformats.org/markup-compatibility/2006">
          <mc:Choice xmlns:p14="http://schemas.microsoft.com/office/powerpoint/2010/main" Requires="p14">
            <p:contentPart p14:bwMode="auto" r:id="rId14">
              <p14:nvContentPartPr>
                <p14:cNvPr id="23" name="Ink 22">
                  <a:extLst>
                    <a:ext uri="{FF2B5EF4-FFF2-40B4-BE49-F238E27FC236}">
                      <a16:creationId xmlns:a16="http://schemas.microsoft.com/office/drawing/2014/main" id="{BE8E05D6-CAC3-9207-574E-746B8047B06D}"/>
                    </a:ext>
                  </a:extLst>
                </p14:cNvPr>
                <p14:cNvContentPartPr/>
                <p14:nvPr/>
              </p14:nvContentPartPr>
              <p14:xfrm>
                <a:off x="3679255" y="2439055"/>
                <a:ext cx="12600" cy="82440"/>
              </p14:xfrm>
            </p:contentPart>
          </mc:Choice>
          <mc:Fallback>
            <p:pic>
              <p:nvPicPr>
                <p:cNvPr id="23" name="Ink 22">
                  <a:extLst>
                    <a:ext uri="{FF2B5EF4-FFF2-40B4-BE49-F238E27FC236}">
                      <a16:creationId xmlns:a16="http://schemas.microsoft.com/office/drawing/2014/main" id="{BE8E05D6-CAC3-9207-574E-746B8047B06D}"/>
                    </a:ext>
                  </a:extLst>
                </p:cNvPr>
                <p:cNvPicPr/>
                <p:nvPr/>
              </p:nvPicPr>
              <p:blipFill>
                <a:blip r:embed="rId15"/>
                <a:stretch>
                  <a:fillRect/>
                </a:stretch>
              </p:blipFill>
              <p:spPr>
                <a:xfrm>
                  <a:off x="3670615" y="2430415"/>
                  <a:ext cx="3024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4" name="Ink 23">
                  <a:extLst>
                    <a:ext uri="{FF2B5EF4-FFF2-40B4-BE49-F238E27FC236}">
                      <a16:creationId xmlns:a16="http://schemas.microsoft.com/office/drawing/2014/main" id="{DCEF2001-0F9C-D5C7-7892-96C257AC5E50}"/>
                    </a:ext>
                  </a:extLst>
                </p14:cNvPr>
                <p14:cNvContentPartPr/>
                <p14:nvPr/>
              </p14:nvContentPartPr>
              <p14:xfrm>
                <a:off x="3774295" y="2436895"/>
                <a:ext cx="86040" cy="70920"/>
              </p14:xfrm>
            </p:contentPart>
          </mc:Choice>
          <mc:Fallback>
            <p:pic>
              <p:nvPicPr>
                <p:cNvPr id="24" name="Ink 23">
                  <a:extLst>
                    <a:ext uri="{FF2B5EF4-FFF2-40B4-BE49-F238E27FC236}">
                      <a16:creationId xmlns:a16="http://schemas.microsoft.com/office/drawing/2014/main" id="{DCEF2001-0F9C-D5C7-7892-96C257AC5E50}"/>
                    </a:ext>
                  </a:extLst>
                </p:cNvPr>
                <p:cNvPicPr/>
                <p:nvPr/>
              </p:nvPicPr>
              <p:blipFill>
                <a:blip r:embed="rId17"/>
                <a:stretch>
                  <a:fillRect/>
                </a:stretch>
              </p:blipFill>
              <p:spPr>
                <a:xfrm>
                  <a:off x="3765295" y="2427895"/>
                  <a:ext cx="10368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5" name="Ink 24">
                  <a:extLst>
                    <a:ext uri="{FF2B5EF4-FFF2-40B4-BE49-F238E27FC236}">
                      <a16:creationId xmlns:a16="http://schemas.microsoft.com/office/drawing/2014/main" id="{5E4924A9-066C-2F70-CB45-03591C118E7D}"/>
                    </a:ext>
                  </a:extLst>
                </p14:cNvPr>
                <p14:cNvContentPartPr/>
                <p14:nvPr/>
              </p14:nvContentPartPr>
              <p14:xfrm>
                <a:off x="3896695" y="2445535"/>
                <a:ext cx="93600" cy="43560"/>
              </p14:xfrm>
            </p:contentPart>
          </mc:Choice>
          <mc:Fallback>
            <p:pic>
              <p:nvPicPr>
                <p:cNvPr id="25" name="Ink 24">
                  <a:extLst>
                    <a:ext uri="{FF2B5EF4-FFF2-40B4-BE49-F238E27FC236}">
                      <a16:creationId xmlns:a16="http://schemas.microsoft.com/office/drawing/2014/main" id="{5E4924A9-066C-2F70-CB45-03591C118E7D}"/>
                    </a:ext>
                  </a:extLst>
                </p:cNvPr>
                <p:cNvPicPr/>
                <p:nvPr/>
              </p:nvPicPr>
              <p:blipFill>
                <a:blip r:embed="rId19"/>
                <a:stretch>
                  <a:fillRect/>
                </a:stretch>
              </p:blipFill>
              <p:spPr>
                <a:xfrm>
                  <a:off x="3887695" y="2436535"/>
                  <a:ext cx="11124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8" name="Ink 27">
                  <a:extLst>
                    <a:ext uri="{FF2B5EF4-FFF2-40B4-BE49-F238E27FC236}">
                      <a16:creationId xmlns:a16="http://schemas.microsoft.com/office/drawing/2014/main" id="{AE8F315D-F90D-B17A-6786-5C44AF464271}"/>
                    </a:ext>
                  </a:extLst>
                </p14:cNvPr>
                <p14:cNvContentPartPr/>
                <p14:nvPr/>
              </p14:nvContentPartPr>
              <p14:xfrm>
                <a:off x="4053295" y="2441935"/>
                <a:ext cx="19080" cy="69840"/>
              </p14:xfrm>
            </p:contentPart>
          </mc:Choice>
          <mc:Fallback>
            <p:pic>
              <p:nvPicPr>
                <p:cNvPr id="28" name="Ink 27">
                  <a:extLst>
                    <a:ext uri="{FF2B5EF4-FFF2-40B4-BE49-F238E27FC236}">
                      <a16:creationId xmlns:a16="http://schemas.microsoft.com/office/drawing/2014/main" id="{AE8F315D-F90D-B17A-6786-5C44AF464271}"/>
                    </a:ext>
                  </a:extLst>
                </p:cNvPr>
                <p:cNvPicPr/>
                <p:nvPr/>
              </p:nvPicPr>
              <p:blipFill>
                <a:blip r:embed="rId21"/>
                <a:stretch>
                  <a:fillRect/>
                </a:stretch>
              </p:blipFill>
              <p:spPr>
                <a:xfrm>
                  <a:off x="4044295" y="2433295"/>
                  <a:ext cx="36720" cy="87480"/>
                </a:xfrm>
                <a:prstGeom prst="rect">
                  <a:avLst/>
                </a:prstGeom>
              </p:spPr>
            </p:pic>
          </mc:Fallback>
        </mc:AlternateContent>
      </p:grpSp>
      <p:grpSp>
        <p:nvGrpSpPr>
          <p:cNvPr id="38" name="Group 37">
            <a:extLst>
              <a:ext uri="{FF2B5EF4-FFF2-40B4-BE49-F238E27FC236}">
                <a16:creationId xmlns:a16="http://schemas.microsoft.com/office/drawing/2014/main" id="{4713C8A6-33CE-3E98-DAF6-8BB54AF6D487}"/>
              </a:ext>
            </a:extLst>
          </p:cNvPr>
          <p:cNvGrpSpPr/>
          <p:nvPr/>
        </p:nvGrpSpPr>
        <p:grpSpPr>
          <a:xfrm>
            <a:off x="1143775" y="3564055"/>
            <a:ext cx="313200" cy="310680"/>
            <a:chOff x="1143775" y="3564055"/>
            <a:chExt cx="313200" cy="310680"/>
          </a:xfrm>
        </p:grpSpPr>
        <mc:AlternateContent xmlns:mc="http://schemas.openxmlformats.org/markup-compatibility/2006">
          <mc:Choice xmlns:p14="http://schemas.microsoft.com/office/powerpoint/2010/main" Requires="p14">
            <p:contentPart p14:bwMode="auto" r:id="rId22">
              <p14:nvContentPartPr>
                <p14:cNvPr id="30" name="Ink 29">
                  <a:extLst>
                    <a:ext uri="{FF2B5EF4-FFF2-40B4-BE49-F238E27FC236}">
                      <a16:creationId xmlns:a16="http://schemas.microsoft.com/office/drawing/2014/main" id="{38FF2018-610D-C54B-36C5-E008CAE33285}"/>
                    </a:ext>
                  </a:extLst>
                </p14:cNvPr>
                <p14:cNvContentPartPr/>
                <p14:nvPr/>
              </p14:nvContentPartPr>
              <p14:xfrm>
                <a:off x="1143775" y="3707695"/>
                <a:ext cx="91440" cy="118800"/>
              </p14:xfrm>
            </p:contentPart>
          </mc:Choice>
          <mc:Fallback>
            <p:pic>
              <p:nvPicPr>
                <p:cNvPr id="30" name="Ink 29">
                  <a:extLst>
                    <a:ext uri="{FF2B5EF4-FFF2-40B4-BE49-F238E27FC236}">
                      <a16:creationId xmlns:a16="http://schemas.microsoft.com/office/drawing/2014/main" id="{38FF2018-610D-C54B-36C5-E008CAE33285}"/>
                    </a:ext>
                  </a:extLst>
                </p:cNvPr>
                <p:cNvPicPr/>
                <p:nvPr/>
              </p:nvPicPr>
              <p:blipFill>
                <a:blip r:embed="rId23"/>
                <a:stretch>
                  <a:fillRect/>
                </a:stretch>
              </p:blipFill>
              <p:spPr>
                <a:xfrm>
                  <a:off x="1134775" y="3699055"/>
                  <a:ext cx="10908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1" name="Ink 30">
                  <a:extLst>
                    <a:ext uri="{FF2B5EF4-FFF2-40B4-BE49-F238E27FC236}">
                      <a16:creationId xmlns:a16="http://schemas.microsoft.com/office/drawing/2014/main" id="{EDCDA428-74DD-7162-ECBA-81CE43EBE61C}"/>
                    </a:ext>
                  </a:extLst>
                </p14:cNvPr>
                <p14:cNvContentPartPr/>
                <p14:nvPr/>
              </p14:nvContentPartPr>
              <p14:xfrm>
                <a:off x="1159615" y="3675295"/>
                <a:ext cx="90000" cy="108720"/>
              </p14:xfrm>
            </p:contentPart>
          </mc:Choice>
          <mc:Fallback>
            <p:pic>
              <p:nvPicPr>
                <p:cNvPr id="31" name="Ink 30">
                  <a:extLst>
                    <a:ext uri="{FF2B5EF4-FFF2-40B4-BE49-F238E27FC236}">
                      <a16:creationId xmlns:a16="http://schemas.microsoft.com/office/drawing/2014/main" id="{EDCDA428-74DD-7162-ECBA-81CE43EBE61C}"/>
                    </a:ext>
                  </a:extLst>
                </p:cNvPr>
                <p:cNvPicPr/>
                <p:nvPr/>
              </p:nvPicPr>
              <p:blipFill>
                <a:blip r:embed="rId25"/>
                <a:stretch>
                  <a:fillRect/>
                </a:stretch>
              </p:blipFill>
              <p:spPr>
                <a:xfrm>
                  <a:off x="1150615" y="3666295"/>
                  <a:ext cx="10764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2" name="Ink 31">
                  <a:extLst>
                    <a:ext uri="{FF2B5EF4-FFF2-40B4-BE49-F238E27FC236}">
                      <a16:creationId xmlns:a16="http://schemas.microsoft.com/office/drawing/2014/main" id="{DF111560-08F1-A28E-8737-1878636659C3}"/>
                    </a:ext>
                  </a:extLst>
                </p14:cNvPr>
                <p14:cNvContentPartPr/>
                <p14:nvPr/>
              </p14:nvContentPartPr>
              <p14:xfrm>
                <a:off x="1182295" y="3721015"/>
                <a:ext cx="197280" cy="153720"/>
              </p14:xfrm>
            </p:contentPart>
          </mc:Choice>
          <mc:Fallback>
            <p:pic>
              <p:nvPicPr>
                <p:cNvPr id="32" name="Ink 31">
                  <a:extLst>
                    <a:ext uri="{FF2B5EF4-FFF2-40B4-BE49-F238E27FC236}">
                      <a16:creationId xmlns:a16="http://schemas.microsoft.com/office/drawing/2014/main" id="{DF111560-08F1-A28E-8737-1878636659C3}"/>
                    </a:ext>
                  </a:extLst>
                </p:cNvPr>
                <p:cNvPicPr/>
                <p:nvPr/>
              </p:nvPicPr>
              <p:blipFill>
                <a:blip r:embed="rId27"/>
                <a:stretch>
                  <a:fillRect/>
                </a:stretch>
              </p:blipFill>
              <p:spPr>
                <a:xfrm>
                  <a:off x="1173295" y="3712375"/>
                  <a:ext cx="214920" cy="1713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3" name="Ink 32">
                  <a:extLst>
                    <a:ext uri="{FF2B5EF4-FFF2-40B4-BE49-F238E27FC236}">
                      <a16:creationId xmlns:a16="http://schemas.microsoft.com/office/drawing/2014/main" id="{CA0B9666-DF6A-A226-E8B0-66217CEA6218}"/>
                    </a:ext>
                  </a:extLst>
                </p14:cNvPr>
                <p14:cNvContentPartPr/>
                <p14:nvPr/>
              </p14:nvContentPartPr>
              <p14:xfrm>
                <a:off x="1378855" y="3633895"/>
                <a:ext cx="67680" cy="100440"/>
              </p14:xfrm>
            </p:contentPart>
          </mc:Choice>
          <mc:Fallback>
            <p:pic>
              <p:nvPicPr>
                <p:cNvPr id="33" name="Ink 32">
                  <a:extLst>
                    <a:ext uri="{FF2B5EF4-FFF2-40B4-BE49-F238E27FC236}">
                      <a16:creationId xmlns:a16="http://schemas.microsoft.com/office/drawing/2014/main" id="{CA0B9666-DF6A-A226-E8B0-66217CEA6218}"/>
                    </a:ext>
                  </a:extLst>
                </p:cNvPr>
                <p:cNvPicPr/>
                <p:nvPr/>
              </p:nvPicPr>
              <p:blipFill>
                <a:blip r:embed="rId29"/>
                <a:stretch>
                  <a:fillRect/>
                </a:stretch>
              </p:blipFill>
              <p:spPr>
                <a:xfrm>
                  <a:off x="1370215" y="3624895"/>
                  <a:ext cx="8532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4" name="Ink 33">
                  <a:extLst>
                    <a:ext uri="{FF2B5EF4-FFF2-40B4-BE49-F238E27FC236}">
                      <a16:creationId xmlns:a16="http://schemas.microsoft.com/office/drawing/2014/main" id="{A76A7415-A962-C136-25F6-8B54FAC0878F}"/>
                    </a:ext>
                  </a:extLst>
                </p14:cNvPr>
                <p14:cNvContentPartPr/>
                <p14:nvPr/>
              </p14:nvContentPartPr>
              <p14:xfrm>
                <a:off x="1372375" y="3564055"/>
                <a:ext cx="84600" cy="117360"/>
              </p14:xfrm>
            </p:contentPart>
          </mc:Choice>
          <mc:Fallback>
            <p:pic>
              <p:nvPicPr>
                <p:cNvPr id="34" name="Ink 33">
                  <a:extLst>
                    <a:ext uri="{FF2B5EF4-FFF2-40B4-BE49-F238E27FC236}">
                      <a16:creationId xmlns:a16="http://schemas.microsoft.com/office/drawing/2014/main" id="{A76A7415-A962-C136-25F6-8B54FAC0878F}"/>
                    </a:ext>
                  </a:extLst>
                </p:cNvPr>
                <p:cNvPicPr/>
                <p:nvPr/>
              </p:nvPicPr>
              <p:blipFill>
                <a:blip r:embed="rId31"/>
                <a:stretch>
                  <a:fillRect/>
                </a:stretch>
              </p:blipFill>
              <p:spPr>
                <a:xfrm>
                  <a:off x="1363735" y="3555415"/>
                  <a:ext cx="102240" cy="135000"/>
                </a:xfrm>
                <a:prstGeom prst="rect">
                  <a:avLst/>
                </a:prstGeom>
              </p:spPr>
            </p:pic>
          </mc:Fallback>
        </mc:AlternateContent>
      </p:grpSp>
      <p:grpSp>
        <p:nvGrpSpPr>
          <p:cNvPr id="37" name="Group 36">
            <a:extLst>
              <a:ext uri="{FF2B5EF4-FFF2-40B4-BE49-F238E27FC236}">
                <a16:creationId xmlns:a16="http://schemas.microsoft.com/office/drawing/2014/main" id="{BD07FB48-9331-6F46-5910-7DEFDB83C0BA}"/>
              </a:ext>
            </a:extLst>
          </p:cNvPr>
          <p:cNvGrpSpPr/>
          <p:nvPr/>
        </p:nvGrpSpPr>
        <p:grpSpPr>
          <a:xfrm>
            <a:off x="1856575" y="3859615"/>
            <a:ext cx="351720" cy="135360"/>
            <a:chOff x="1856575" y="3859615"/>
            <a:chExt cx="351720" cy="135360"/>
          </a:xfrm>
        </p:grpSpPr>
        <mc:AlternateContent xmlns:mc="http://schemas.openxmlformats.org/markup-compatibility/2006">
          <mc:Choice xmlns:p14="http://schemas.microsoft.com/office/powerpoint/2010/main" Requires="p14">
            <p:contentPart p14:bwMode="auto" r:id="rId32">
              <p14:nvContentPartPr>
                <p14:cNvPr id="35" name="Ink 34">
                  <a:extLst>
                    <a:ext uri="{FF2B5EF4-FFF2-40B4-BE49-F238E27FC236}">
                      <a16:creationId xmlns:a16="http://schemas.microsoft.com/office/drawing/2014/main" id="{8CDE53E2-EBAD-9FF5-DFF5-304A7A6B36F1}"/>
                    </a:ext>
                  </a:extLst>
                </p14:cNvPr>
                <p14:cNvContentPartPr/>
                <p14:nvPr/>
              </p14:nvContentPartPr>
              <p14:xfrm>
                <a:off x="1856575" y="3859615"/>
                <a:ext cx="13680" cy="101160"/>
              </p14:xfrm>
            </p:contentPart>
          </mc:Choice>
          <mc:Fallback>
            <p:pic>
              <p:nvPicPr>
                <p:cNvPr id="35" name="Ink 34">
                  <a:extLst>
                    <a:ext uri="{FF2B5EF4-FFF2-40B4-BE49-F238E27FC236}">
                      <a16:creationId xmlns:a16="http://schemas.microsoft.com/office/drawing/2014/main" id="{8CDE53E2-EBAD-9FF5-DFF5-304A7A6B36F1}"/>
                    </a:ext>
                  </a:extLst>
                </p:cNvPr>
                <p:cNvPicPr/>
                <p:nvPr/>
              </p:nvPicPr>
              <p:blipFill>
                <a:blip r:embed="rId33"/>
                <a:stretch>
                  <a:fillRect/>
                </a:stretch>
              </p:blipFill>
              <p:spPr>
                <a:xfrm>
                  <a:off x="1847935" y="3850975"/>
                  <a:ext cx="3132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6" name="Ink 35">
                  <a:extLst>
                    <a:ext uri="{FF2B5EF4-FFF2-40B4-BE49-F238E27FC236}">
                      <a16:creationId xmlns:a16="http://schemas.microsoft.com/office/drawing/2014/main" id="{320BB179-AD1D-B3D8-D73C-C9994C23963E}"/>
                    </a:ext>
                  </a:extLst>
                </p14:cNvPr>
                <p14:cNvContentPartPr/>
                <p14:nvPr/>
              </p14:nvContentPartPr>
              <p14:xfrm>
                <a:off x="1904455" y="3902455"/>
                <a:ext cx="303840" cy="92520"/>
              </p14:xfrm>
            </p:contentPart>
          </mc:Choice>
          <mc:Fallback>
            <p:pic>
              <p:nvPicPr>
                <p:cNvPr id="36" name="Ink 35">
                  <a:extLst>
                    <a:ext uri="{FF2B5EF4-FFF2-40B4-BE49-F238E27FC236}">
                      <a16:creationId xmlns:a16="http://schemas.microsoft.com/office/drawing/2014/main" id="{320BB179-AD1D-B3D8-D73C-C9994C23963E}"/>
                    </a:ext>
                  </a:extLst>
                </p:cNvPr>
                <p:cNvPicPr/>
                <p:nvPr/>
              </p:nvPicPr>
              <p:blipFill>
                <a:blip r:embed="rId35"/>
                <a:stretch>
                  <a:fillRect/>
                </a:stretch>
              </p:blipFill>
              <p:spPr>
                <a:xfrm>
                  <a:off x="1895815" y="3893455"/>
                  <a:ext cx="321480" cy="110160"/>
                </a:xfrm>
                <a:prstGeom prst="rect">
                  <a:avLst/>
                </a:prstGeom>
              </p:spPr>
            </p:pic>
          </mc:Fallback>
        </mc:AlternateContent>
      </p:grpSp>
      <p:grpSp>
        <p:nvGrpSpPr>
          <p:cNvPr id="52" name="Group 51">
            <a:extLst>
              <a:ext uri="{FF2B5EF4-FFF2-40B4-BE49-F238E27FC236}">
                <a16:creationId xmlns:a16="http://schemas.microsoft.com/office/drawing/2014/main" id="{FB68C84B-9E76-884B-F937-CA71D26DDE02}"/>
              </a:ext>
            </a:extLst>
          </p:cNvPr>
          <p:cNvGrpSpPr/>
          <p:nvPr/>
        </p:nvGrpSpPr>
        <p:grpSpPr>
          <a:xfrm>
            <a:off x="393895" y="4323295"/>
            <a:ext cx="3900600" cy="1104120"/>
            <a:chOff x="393895" y="4323295"/>
            <a:chExt cx="3900600" cy="1104120"/>
          </a:xfrm>
        </p:grpSpPr>
        <mc:AlternateContent xmlns:mc="http://schemas.openxmlformats.org/markup-compatibility/2006">
          <mc:Choice xmlns:p14="http://schemas.microsoft.com/office/powerpoint/2010/main" Requires="p14">
            <p:contentPart p14:bwMode="auto" r:id="rId36">
              <p14:nvContentPartPr>
                <p14:cNvPr id="39" name="Ink 38">
                  <a:extLst>
                    <a:ext uri="{FF2B5EF4-FFF2-40B4-BE49-F238E27FC236}">
                      <a16:creationId xmlns:a16="http://schemas.microsoft.com/office/drawing/2014/main" id="{0B0D8E63-AFA7-6FEF-5E2C-AA4B5118DBBF}"/>
                    </a:ext>
                  </a:extLst>
                </p14:cNvPr>
                <p14:cNvContentPartPr/>
                <p14:nvPr/>
              </p14:nvContentPartPr>
              <p14:xfrm>
                <a:off x="4219975" y="4657015"/>
                <a:ext cx="2160" cy="6120"/>
              </p14:xfrm>
            </p:contentPart>
          </mc:Choice>
          <mc:Fallback>
            <p:pic>
              <p:nvPicPr>
                <p:cNvPr id="39" name="Ink 38">
                  <a:extLst>
                    <a:ext uri="{FF2B5EF4-FFF2-40B4-BE49-F238E27FC236}">
                      <a16:creationId xmlns:a16="http://schemas.microsoft.com/office/drawing/2014/main" id="{0B0D8E63-AFA7-6FEF-5E2C-AA4B5118DBBF}"/>
                    </a:ext>
                  </a:extLst>
                </p:cNvPr>
                <p:cNvPicPr/>
                <p:nvPr/>
              </p:nvPicPr>
              <p:blipFill>
                <a:blip r:embed="rId37"/>
                <a:stretch>
                  <a:fillRect/>
                </a:stretch>
              </p:blipFill>
              <p:spPr>
                <a:xfrm>
                  <a:off x="4210975" y="4648375"/>
                  <a:ext cx="1980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40" name="Ink 39">
                  <a:extLst>
                    <a:ext uri="{FF2B5EF4-FFF2-40B4-BE49-F238E27FC236}">
                      <a16:creationId xmlns:a16="http://schemas.microsoft.com/office/drawing/2014/main" id="{AF7550AA-0AB4-207B-644E-6AE0BF55CF05}"/>
                    </a:ext>
                  </a:extLst>
                </p14:cNvPr>
                <p14:cNvContentPartPr/>
                <p14:nvPr/>
              </p14:nvContentPartPr>
              <p14:xfrm>
                <a:off x="1185535" y="4323295"/>
                <a:ext cx="3108960" cy="715680"/>
              </p14:xfrm>
            </p:contentPart>
          </mc:Choice>
          <mc:Fallback>
            <p:pic>
              <p:nvPicPr>
                <p:cNvPr id="40" name="Ink 39">
                  <a:extLst>
                    <a:ext uri="{FF2B5EF4-FFF2-40B4-BE49-F238E27FC236}">
                      <a16:creationId xmlns:a16="http://schemas.microsoft.com/office/drawing/2014/main" id="{AF7550AA-0AB4-207B-644E-6AE0BF55CF05}"/>
                    </a:ext>
                  </a:extLst>
                </p:cNvPr>
                <p:cNvPicPr/>
                <p:nvPr/>
              </p:nvPicPr>
              <p:blipFill>
                <a:blip r:embed="rId39"/>
                <a:stretch>
                  <a:fillRect/>
                </a:stretch>
              </p:blipFill>
              <p:spPr>
                <a:xfrm>
                  <a:off x="1176895" y="4314295"/>
                  <a:ext cx="3126600" cy="7333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1" name="Ink 40">
                  <a:extLst>
                    <a:ext uri="{FF2B5EF4-FFF2-40B4-BE49-F238E27FC236}">
                      <a16:creationId xmlns:a16="http://schemas.microsoft.com/office/drawing/2014/main" id="{26199CDF-AB6E-787C-0C2B-81D0E184D30E}"/>
                    </a:ext>
                  </a:extLst>
                </p14:cNvPr>
                <p14:cNvContentPartPr/>
                <p14:nvPr/>
              </p14:nvContentPartPr>
              <p14:xfrm>
                <a:off x="1006975" y="4639735"/>
                <a:ext cx="223920" cy="144360"/>
              </p14:xfrm>
            </p:contentPart>
          </mc:Choice>
          <mc:Fallback>
            <p:pic>
              <p:nvPicPr>
                <p:cNvPr id="41" name="Ink 40">
                  <a:extLst>
                    <a:ext uri="{FF2B5EF4-FFF2-40B4-BE49-F238E27FC236}">
                      <a16:creationId xmlns:a16="http://schemas.microsoft.com/office/drawing/2014/main" id="{26199CDF-AB6E-787C-0C2B-81D0E184D30E}"/>
                    </a:ext>
                  </a:extLst>
                </p:cNvPr>
                <p:cNvPicPr/>
                <p:nvPr/>
              </p:nvPicPr>
              <p:blipFill>
                <a:blip r:embed="rId41"/>
                <a:stretch>
                  <a:fillRect/>
                </a:stretch>
              </p:blipFill>
              <p:spPr>
                <a:xfrm>
                  <a:off x="997975" y="4630735"/>
                  <a:ext cx="241560"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2" name="Ink 41">
                  <a:extLst>
                    <a:ext uri="{FF2B5EF4-FFF2-40B4-BE49-F238E27FC236}">
                      <a16:creationId xmlns:a16="http://schemas.microsoft.com/office/drawing/2014/main" id="{159C9645-AD8D-3279-4B2A-307B6E0C40AD}"/>
                    </a:ext>
                  </a:extLst>
                </p14:cNvPr>
                <p14:cNvContentPartPr/>
                <p14:nvPr/>
              </p14:nvContentPartPr>
              <p14:xfrm>
                <a:off x="425935" y="4931695"/>
                <a:ext cx="127440" cy="128880"/>
              </p14:xfrm>
            </p:contentPart>
          </mc:Choice>
          <mc:Fallback>
            <p:pic>
              <p:nvPicPr>
                <p:cNvPr id="42" name="Ink 41">
                  <a:extLst>
                    <a:ext uri="{FF2B5EF4-FFF2-40B4-BE49-F238E27FC236}">
                      <a16:creationId xmlns:a16="http://schemas.microsoft.com/office/drawing/2014/main" id="{159C9645-AD8D-3279-4B2A-307B6E0C40AD}"/>
                    </a:ext>
                  </a:extLst>
                </p:cNvPr>
                <p:cNvPicPr/>
                <p:nvPr/>
              </p:nvPicPr>
              <p:blipFill>
                <a:blip r:embed="rId43"/>
                <a:stretch>
                  <a:fillRect/>
                </a:stretch>
              </p:blipFill>
              <p:spPr>
                <a:xfrm>
                  <a:off x="416935" y="4922695"/>
                  <a:ext cx="14508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3" name="Ink 42">
                  <a:extLst>
                    <a:ext uri="{FF2B5EF4-FFF2-40B4-BE49-F238E27FC236}">
                      <a16:creationId xmlns:a16="http://schemas.microsoft.com/office/drawing/2014/main" id="{12B740D1-6FA1-00F0-764F-C997008AE149}"/>
                    </a:ext>
                  </a:extLst>
                </p14:cNvPr>
                <p14:cNvContentPartPr/>
                <p14:nvPr/>
              </p14:nvContentPartPr>
              <p14:xfrm>
                <a:off x="393895" y="4842055"/>
                <a:ext cx="167400" cy="150480"/>
              </p14:xfrm>
            </p:contentPart>
          </mc:Choice>
          <mc:Fallback>
            <p:pic>
              <p:nvPicPr>
                <p:cNvPr id="43" name="Ink 42">
                  <a:extLst>
                    <a:ext uri="{FF2B5EF4-FFF2-40B4-BE49-F238E27FC236}">
                      <a16:creationId xmlns:a16="http://schemas.microsoft.com/office/drawing/2014/main" id="{12B740D1-6FA1-00F0-764F-C997008AE149}"/>
                    </a:ext>
                  </a:extLst>
                </p:cNvPr>
                <p:cNvPicPr/>
                <p:nvPr/>
              </p:nvPicPr>
              <p:blipFill>
                <a:blip r:embed="rId45"/>
                <a:stretch>
                  <a:fillRect/>
                </a:stretch>
              </p:blipFill>
              <p:spPr>
                <a:xfrm>
                  <a:off x="385255" y="4833055"/>
                  <a:ext cx="185040" cy="1681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4" name="Ink 43">
                  <a:extLst>
                    <a:ext uri="{FF2B5EF4-FFF2-40B4-BE49-F238E27FC236}">
                      <a16:creationId xmlns:a16="http://schemas.microsoft.com/office/drawing/2014/main" id="{9C6B4994-ACCA-EE5D-D4EB-C9C837D41319}"/>
                    </a:ext>
                  </a:extLst>
                </p14:cNvPr>
                <p14:cNvContentPartPr/>
                <p14:nvPr/>
              </p14:nvContentPartPr>
              <p14:xfrm>
                <a:off x="582175" y="4800655"/>
                <a:ext cx="126720" cy="137520"/>
              </p14:xfrm>
            </p:contentPart>
          </mc:Choice>
          <mc:Fallback>
            <p:pic>
              <p:nvPicPr>
                <p:cNvPr id="44" name="Ink 43">
                  <a:extLst>
                    <a:ext uri="{FF2B5EF4-FFF2-40B4-BE49-F238E27FC236}">
                      <a16:creationId xmlns:a16="http://schemas.microsoft.com/office/drawing/2014/main" id="{9C6B4994-ACCA-EE5D-D4EB-C9C837D41319}"/>
                    </a:ext>
                  </a:extLst>
                </p:cNvPr>
                <p:cNvPicPr/>
                <p:nvPr/>
              </p:nvPicPr>
              <p:blipFill>
                <a:blip r:embed="rId47"/>
                <a:stretch>
                  <a:fillRect/>
                </a:stretch>
              </p:blipFill>
              <p:spPr>
                <a:xfrm>
                  <a:off x="573535" y="4791655"/>
                  <a:ext cx="144360" cy="15516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5" name="Ink 44">
                  <a:extLst>
                    <a:ext uri="{FF2B5EF4-FFF2-40B4-BE49-F238E27FC236}">
                      <a16:creationId xmlns:a16="http://schemas.microsoft.com/office/drawing/2014/main" id="{F986E00D-817D-721C-264D-03F4622CA74B}"/>
                    </a:ext>
                  </a:extLst>
                </p14:cNvPr>
                <p14:cNvContentPartPr/>
                <p14:nvPr/>
              </p14:nvContentPartPr>
              <p14:xfrm>
                <a:off x="677215" y="4645855"/>
                <a:ext cx="67320" cy="187920"/>
              </p14:xfrm>
            </p:contentPart>
          </mc:Choice>
          <mc:Fallback>
            <p:pic>
              <p:nvPicPr>
                <p:cNvPr id="45" name="Ink 44">
                  <a:extLst>
                    <a:ext uri="{FF2B5EF4-FFF2-40B4-BE49-F238E27FC236}">
                      <a16:creationId xmlns:a16="http://schemas.microsoft.com/office/drawing/2014/main" id="{F986E00D-817D-721C-264D-03F4622CA74B}"/>
                    </a:ext>
                  </a:extLst>
                </p:cNvPr>
                <p:cNvPicPr/>
                <p:nvPr/>
              </p:nvPicPr>
              <p:blipFill>
                <a:blip r:embed="rId49"/>
                <a:stretch>
                  <a:fillRect/>
                </a:stretch>
              </p:blipFill>
              <p:spPr>
                <a:xfrm>
                  <a:off x="668575" y="4637215"/>
                  <a:ext cx="84960" cy="20556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6" name="Ink 45">
                  <a:extLst>
                    <a:ext uri="{FF2B5EF4-FFF2-40B4-BE49-F238E27FC236}">
                      <a16:creationId xmlns:a16="http://schemas.microsoft.com/office/drawing/2014/main" id="{38F92C15-426C-1F2D-00DA-7506E03206DB}"/>
                    </a:ext>
                  </a:extLst>
                </p14:cNvPr>
                <p14:cNvContentPartPr/>
                <p14:nvPr/>
              </p14:nvContentPartPr>
              <p14:xfrm>
                <a:off x="452935" y="5284495"/>
                <a:ext cx="138240" cy="142920"/>
              </p14:xfrm>
            </p:contentPart>
          </mc:Choice>
          <mc:Fallback>
            <p:pic>
              <p:nvPicPr>
                <p:cNvPr id="46" name="Ink 45">
                  <a:extLst>
                    <a:ext uri="{FF2B5EF4-FFF2-40B4-BE49-F238E27FC236}">
                      <a16:creationId xmlns:a16="http://schemas.microsoft.com/office/drawing/2014/main" id="{38F92C15-426C-1F2D-00DA-7506E03206DB}"/>
                    </a:ext>
                  </a:extLst>
                </p:cNvPr>
                <p:cNvPicPr/>
                <p:nvPr/>
              </p:nvPicPr>
              <p:blipFill>
                <a:blip r:embed="rId51"/>
                <a:stretch>
                  <a:fillRect/>
                </a:stretch>
              </p:blipFill>
              <p:spPr>
                <a:xfrm>
                  <a:off x="443935" y="5275855"/>
                  <a:ext cx="15588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7" name="Ink 46">
                  <a:extLst>
                    <a:ext uri="{FF2B5EF4-FFF2-40B4-BE49-F238E27FC236}">
                      <a16:creationId xmlns:a16="http://schemas.microsoft.com/office/drawing/2014/main" id="{0A3A5B02-CB77-BAAE-E576-71A826A5C8CF}"/>
                    </a:ext>
                  </a:extLst>
                </p14:cNvPr>
                <p14:cNvContentPartPr/>
                <p14:nvPr/>
              </p14:nvContentPartPr>
              <p14:xfrm>
                <a:off x="731215" y="4757815"/>
                <a:ext cx="142560" cy="32400"/>
              </p14:xfrm>
            </p:contentPart>
          </mc:Choice>
          <mc:Fallback>
            <p:pic>
              <p:nvPicPr>
                <p:cNvPr id="47" name="Ink 46">
                  <a:extLst>
                    <a:ext uri="{FF2B5EF4-FFF2-40B4-BE49-F238E27FC236}">
                      <a16:creationId xmlns:a16="http://schemas.microsoft.com/office/drawing/2014/main" id="{0A3A5B02-CB77-BAAE-E576-71A826A5C8CF}"/>
                    </a:ext>
                  </a:extLst>
                </p:cNvPr>
                <p:cNvPicPr/>
                <p:nvPr/>
              </p:nvPicPr>
              <p:blipFill>
                <a:blip r:embed="rId53"/>
                <a:stretch>
                  <a:fillRect/>
                </a:stretch>
              </p:blipFill>
              <p:spPr>
                <a:xfrm>
                  <a:off x="722575" y="4749175"/>
                  <a:ext cx="160200" cy="500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8" name="Ink 47">
                  <a:extLst>
                    <a:ext uri="{FF2B5EF4-FFF2-40B4-BE49-F238E27FC236}">
                      <a16:creationId xmlns:a16="http://schemas.microsoft.com/office/drawing/2014/main" id="{0F9755E8-F5E4-9C82-6615-378DB0A9F4FB}"/>
                    </a:ext>
                  </a:extLst>
                </p14:cNvPr>
                <p14:cNvContentPartPr/>
                <p14:nvPr/>
              </p14:nvContentPartPr>
              <p14:xfrm>
                <a:off x="457615" y="5233015"/>
                <a:ext cx="138240" cy="81720"/>
              </p14:xfrm>
            </p:contentPart>
          </mc:Choice>
          <mc:Fallback>
            <p:pic>
              <p:nvPicPr>
                <p:cNvPr id="48" name="Ink 47">
                  <a:extLst>
                    <a:ext uri="{FF2B5EF4-FFF2-40B4-BE49-F238E27FC236}">
                      <a16:creationId xmlns:a16="http://schemas.microsoft.com/office/drawing/2014/main" id="{0F9755E8-F5E4-9C82-6615-378DB0A9F4FB}"/>
                    </a:ext>
                  </a:extLst>
                </p:cNvPr>
                <p:cNvPicPr/>
                <p:nvPr/>
              </p:nvPicPr>
              <p:blipFill>
                <a:blip r:embed="rId55"/>
                <a:stretch>
                  <a:fillRect/>
                </a:stretch>
              </p:blipFill>
              <p:spPr>
                <a:xfrm>
                  <a:off x="448615" y="5224375"/>
                  <a:ext cx="15588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9" name="Ink 48">
                  <a:extLst>
                    <a:ext uri="{FF2B5EF4-FFF2-40B4-BE49-F238E27FC236}">
                      <a16:creationId xmlns:a16="http://schemas.microsoft.com/office/drawing/2014/main" id="{2A9D1B1B-21B3-6583-0F08-E750DC8D3572}"/>
                    </a:ext>
                  </a:extLst>
                </p14:cNvPr>
                <p14:cNvContentPartPr/>
                <p14:nvPr/>
              </p14:nvContentPartPr>
              <p14:xfrm>
                <a:off x="634735" y="5147695"/>
                <a:ext cx="91800" cy="168840"/>
              </p14:xfrm>
            </p:contentPart>
          </mc:Choice>
          <mc:Fallback>
            <p:pic>
              <p:nvPicPr>
                <p:cNvPr id="49" name="Ink 48">
                  <a:extLst>
                    <a:ext uri="{FF2B5EF4-FFF2-40B4-BE49-F238E27FC236}">
                      <a16:creationId xmlns:a16="http://schemas.microsoft.com/office/drawing/2014/main" id="{2A9D1B1B-21B3-6583-0F08-E750DC8D3572}"/>
                    </a:ext>
                  </a:extLst>
                </p:cNvPr>
                <p:cNvPicPr/>
                <p:nvPr/>
              </p:nvPicPr>
              <p:blipFill>
                <a:blip r:embed="rId57"/>
                <a:stretch>
                  <a:fillRect/>
                </a:stretch>
              </p:blipFill>
              <p:spPr>
                <a:xfrm>
                  <a:off x="625735" y="5138695"/>
                  <a:ext cx="10944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0" name="Ink 49">
                  <a:extLst>
                    <a:ext uri="{FF2B5EF4-FFF2-40B4-BE49-F238E27FC236}">
                      <a16:creationId xmlns:a16="http://schemas.microsoft.com/office/drawing/2014/main" id="{BADCB92D-8F1E-520F-7517-64F17F8B95FE}"/>
                    </a:ext>
                  </a:extLst>
                </p14:cNvPr>
                <p14:cNvContentPartPr/>
                <p14:nvPr/>
              </p14:nvContentPartPr>
              <p14:xfrm>
                <a:off x="708895" y="4790575"/>
                <a:ext cx="311760" cy="365400"/>
              </p14:xfrm>
            </p:contentPart>
          </mc:Choice>
          <mc:Fallback>
            <p:pic>
              <p:nvPicPr>
                <p:cNvPr id="50" name="Ink 49">
                  <a:extLst>
                    <a:ext uri="{FF2B5EF4-FFF2-40B4-BE49-F238E27FC236}">
                      <a16:creationId xmlns:a16="http://schemas.microsoft.com/office/drawing/2014/main" id="{BADCB92D-8F1E-520F-7517-64F17F8B95FE}"/>
                    </a:ext>
                  </a:extLst>
                </p:cNvPr>
                <p:cNvPicPr/>
                <p:nvPr/>
              </p:nvPicPr>
              <p:blipFill>
                <a:blip r:embed="rId59"/>
                <a:stretch>
                  <a:fillRect/>
                </a:stretch>
              </p:blipFill>
              <p:spPr>
                <a:xfrm>
                  <a:off x="700255" y="4781575"/>
                  <a:ext cx="329400" cy="38304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1" name="Ink 50">
                  <a:extLst>
                    <a:ext uri="{FF2B5EF4-FFF2-40B4-BE49-F238E27FC236}">
                      <a16:creationId xmlns:a16="http://schemas.microsoft.com/office/drawing/2014/main" id="{6DC02039-FC86-82E0-7AC4-79F27DBF6AED}"/>
                    </a:ext>
                  </a:extLst>
                </p14:cNvPr>
                <p14:cNvContentPartPr/>
                <p14:nvPr/>
              </p14:nvContentPartPr>
              <p14:xfrm>
                <a:off x="990415" y="4771855"/>
                <a:ext cx="125640" cy="110520"/>
              </p14:xfrm>
            </p:contentPart>
          </mc:Choice>
          <mc:Fallback>
            <p:pic>
              <p:nvPicPr>
                <p:cNvPr id="51" name="Ink 50">
                  <a:extLst>
                    <a:ext uri="{FF2B5EF4-FFF2-40B4-BE49-F238E27FC236}">
                      <a16:creationId xmlns:a16="http://schemas.microsoft.com/office/drawing/2014/main" id="{6DC02039-FC86-82E0-7AC4-79F27DBF6AED}"/>
                    </a:ext>
                  </a:extLst>
                </p:cNvPr>
                <p:cNvPicPr/>
                <p:nvPr/>
              </p:nvPicPr>
              <p:blipFill>
                <a:blip r:embed="rId61"/>
                <a:stretch>
                  <a:fillRect/>
                </a:stretch>
              </p:blipFill>
              <p:spPr>
                <a:xfrm>
                  <a:off x="981775" y="4763215"/>
                  <a:ext cx="143280" cy="128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2">
            <p14:nvContentPartPr>
              <p14:cNvPr id="53" name="Ink 52">
                <a:extLst>
                  <a:ext uri="{FF2B5EF4-FFF2-40B4-BE49-F238E27FC236}">
                    <a16:creationId xmlns:a16="http://schemas.microsoft.com/office/drawing/2014/main" id="{2B88B34E-64D3-A82E-FBA5-8E20EA3ED440}"/>
                  </a:ext>
                </a:extLst>
              </p14:cNvPr>
              <p14:cNvContentPartPr/>
              <p14:nvPr/>
            </p14:nvContentPartPr>
            <p14:xfrm>
              <a:off x="5745295" y="171415"/>
              <a:ext cx="230040" cy="186840"/>
            </p14:xfrm>
          </p:contentPart>
        </mc:Choice>
        <mc:Fallback>
          <p:pic>
            <p:nvPicPr>
              <p:cNvPr id="53" name="Ink 52">
                <a:extLst>
                  <a:ext uri="{FF2B5EF4-FFF2-40B4-BE49-F238E27FC236}">
                    <a16:creationId xmlns:a16="http://schemas.microsoft.com/office/drawing/2014/main" id="{2B88B34E-64D3-A82E-FBA5-8E20EA3ED440}"/>
                  </a:ext>
                </a:extLst>
              </p:cNvPr>
              <p:cNvPicPr/>
              <p:nvPr/>
            </p:nvPicPr>
            <p:blipFill>
              <a:blip r:embed="rId63"/>
              <a:stretch>
                <a:fillRect/>
              </a:stretch>
            </p:blipFill>
            <p:spPr>
              <a:xfrm>
                <a:off x="5736655" y="162415"/>
                <a:ext cx="247680" cy="204480"/>
              </a:xfrm>
              <a:prstGeom prst="rect">
                <a:avLst/>
              </a:prstGeom>
            </p:spPr>
          </p:pic>
        </mc:Fallback>
      </mc:AlternateContent>
      <p:grpSp>
        <p:nvGrpSpPr>
          <p:cNvPr id="62" name="Group 61">
            <a:extLst>
              <a:ext uri="{FF2B5EF4-FFF2-40B4-BE49-F238E27FC236}">
                <a16:creationId xmlns:a16="http://schemas.microsoft.com/office/drawing/2014/main" id="{E8B5AE7C-BD16-3455-6736-7BE10B9F3A8C}"/>
              </a:ext>
            </a:extLst>
          </p:cNvPr>
          <p:cNvGrpSpPr/>
          <p:nvPr/>
        </p:nvGrpSpPr>
        <p:grpSpPr>
          <a:xfrm>
            <a:off x="11161135" y="392455"/>
            <a:ext cx="900000" cy="558720"/>
            <a:chOff x="11161135" y="392455"/>
            <a:chExt cx="900000" cy="558720"/>
          </a:xfrm>
        </p:grpSpPr>
        <mc:AlternateContent xmlns:mc="http://schemas.openxmlformats.org/markup-compatibility/2006">
          <mc:Choice xmlns:p14="http://schemas.microsoft.com/office/powerpoint/2010/main" Requires="p14">
            <p:contentPart p14:bwMode="auto" r:id="rId64">
              <p14:nvContentPartPr>
                <p14:cNvPr id="54" name="Ink 53">
                  <a:extLst>
                    <a:ext uri="{FF2B5EF4-FFF2-40B4-BE49-F238E27FC236}">
                      <a16:creationId xmlns:a16="http://schemas.microsoft.com/office/drawing/2014/main" id="{6C87A681-166F-6E2C-9783-A0CE6B71B2D9}"/>
                    </a:ext>
                  </a:extLst>
                </p14:cNvPr>
                <p14:cNvContentPartPr/>
                <p14:nvPr/>
              </p14:nvContentPartPr>
              <p14:xfrm>
                <a:off x="11329975" y="790255"/>
                <a:ext cx="34560" cy="160920"/>
              </p14:xfrm>
            </p:contentPart>
          </mc:Choice>
          <mc:Fallback>
            <p:pic>
              <p:nvPicPr>
                <p:cNvPr id="54" name="Ink 53">
                  <a:extLst>
                    <a:ext uri="{FF2B5EF4-FFF2-40B4-BE49-F238E27FC236}">
                      <a16:creationId xmlns:a16="http://schemas.microsoft.com/office/drawing/2014/main" id="{6C87A681-166F-6E2C-9783-A0CE6B71B2D9}"/>
                    </a:ext>
                  </a:extLst>
                </p:cNvPr>
                <p:cNvPicPr/>
                <p:nvPr/>
              </p:nvPicPr>
              <p:blipFill>
                <a:blip r:embed="rId65"/>
                <a:stretch>
                  <a:fillRect/>
                </a:stretch>
              </p:blipFill>
              <p:spPr>
                <a:xfrm>
                  <a:off x="11320975" y="781255"/>
                  <a:ext cx="52200" cy="17856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5" name="Ink 54">
                  <a:extLst>
                    <a:ext uri="{FF2B5EF4-FFF2-40B4-BE49-F238E27FC236}">
                      <a16:creationId xmlns:a16="http://schemas.microsoft.com/office/drawing/2014/main" id="{E2866CC9-B3D4-F151-3DC3-B629FAEE5CEC}"/>
                    </a:ext>
                  </a:extLst>
                </p14:cNvPr>
                <p14:cNvContentPartPr/>
                <p14:nvPr/>
              </p14:nvContentPartPr>
              <p14:xfrm>
                <a:off x="11161135" y="704215"/>
                <a:ext cx="263520" cy="141120"/>
              </p14:xfrm>
            </p:contentPart>
          </mc:Choice>
          <mc:Fallback>
            <p:pic>
              <p:nvPicPr>
                <p:cNvPr id="55" name="Ink 54">
                  <a:extLst>
                    <a:ext uri="{FF2B5EF4-FFF2-40B4-BE49-F238E27FC236}">
                      <a16:creationId xmlns:a16="http://schemas.microsoft.com/office/drawing/2014/main" id="{E2866CC9-B3D4-F151-3DC3-B629FAEE5CEC}"/>
                    </a:ext>
                  </a:extLst>
                </p:cNvPr>
                <p:cNvPicPr/>
                <p:nvPr/>
              </p:nvPicPr>
              <p:blipFill>
                <a:blip r:embed="rId67"/>
                <a:stretch>
                  <a:fillRect/>
                </a:stretch>
              </p:blipFill>
              <p:spPr>
                <a:xfrm>
                  <a:off x="11152135" y="695575"/>
                  <a:ext cx="281160" cy="15876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6" name="Ink 55">
                  <a:extLst>
                    <a:ext uri="{FF2B5EF4-FFF2-40B4-BE49-F238E27FC236}">
                      <a16:creationId xmlns:a16="http://schemas.microsoft.com/office/drawing/2014/main" id="{C4033205-E200-B8E8-4E04-F87A4674E0F5}"/>
                    </a:ext>
                  </a:extLst>
                </p14:cNvPr>
                <p14:cNvContentPartPr/>
                <p14:nvPr/>
              </p14:nvContentPartPr>
              <p14:xfrm>
                <a:off x="11419615" y="785215"/>
                <a:ext cx="122040" cy="91800"/>
              </p14:xfrm>
            </p:contentPart>
          </mc:Choice>
          <mc:Fallback>
            <p:pic>
              <p:nvPicPr>
                <p:cNvPr id="56" name="Ink 55">
                  <a:extLst>
                    <a:ext uri="{FF2B5EF4-FFF2-40B4-BE49-F238E27FC236}">
                      <a16:creationId xmlns:a16="http://schemas.microsoft.com/office/drawing/2014/main" id="{C4033205-E200-B8E8-4E04-F87A4674E0F5}"/>
                    </a:ext>
                  </a:extLst>
                </p:cNvPr>
                <p:cNvPicPr/>
                <p:nvPr/>
              </p:nvPicPr>
              <p:blipFill>
                <a:blip r:embed="rId69"/>
                <a:stretch>
                  <a:fillRect/>
                </a:stretch>
              </p:blipFill>
              <p:spPr>
                <a:xfrm>
                  <a:off x="11410615" y="776575"/>
                  <a:ext cx="139680"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7" name="Ink 56">
                  <a:extLst>
                    <a:ext uri="{FF2B5EF4-FFF2-40B4-BE49-F238E27FC236}">
                      <a16:creationId xmlns:a16="http://schemas.microsoft.com/office/drawing/2014/main" id="{23974370-AEE6-BC43-9A9E-5449EDAE46CC}"/>
                    </a:ext>
                  </a:extLst>
                </p14:cNvPr>
                <p14:cNvContentPartPr/>
                <p14:nvPr/>
              </p14:nvContentPartPr>
              <p14:xfrm>
                <a:off x="11544175" y="627175"/>
                <a:ext cx="235440" cy="221760"/>
              </p14:xfrm>
            </p:contentPart>
          </mc:Choice>
          <mc:Fallback>
            <p:pic>
              <p:nvPicPr>
                <p:cNvPr id="57" name="Ink 56">
                  <a:extLst>
                    <a:ext uri="{FF2B5EF4-FFF2-40B4-BE49-F238E27FC236}">
                      <a16:creationId xmlns:a16="http://schemas.microsoft.com/office/drawing/2014/main" id="{23974370-AEE6-BC43-9A9E-5449EDAE46CC}"/>
                    </a:ext>
                  </a:extLst>
                </p:cNvPr>
                <p:cNvPicPr/>
                <p:nvPr/>
              </p:nvPicPr>
              <p:blipFill>
                <a:blip r:embed="rId71"/>
                <a:stretch>
                  <a:fillRect/>
                </a:stretch>
              </p:blipFill>
              <p:spPr>
                <a:xfrm>
                  <a:off x="11535175" y="618535"/>
                  <a:ext cx="253080" cy="2394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8" name="Ink 57">
                  <a:extLst>
                    <a:ext uri="{FF2B5EF4-FFF2-40B4-BE49-F238E27FC236}">
                      <a16:creationId xmlns:a16="http://schemas.microsoft.com/office/drawing/2014/main" id="{543576EE-6367-A9CD-B2AE-F031EDC325C7}"/>
                    </a:ext>
                  </a:extLst>
                </p14:cNvPr>
                <p14:cNvContentPartPr/>
                <p14:nvPr/>
              </p14:nvContentPartPr>
              <p14:xfrm>
                <a:off x="11763055" y="489295"/>
                <a:ext cx="73080" cy="165960"/>
              </p14:xfrm>
            </p:contentPart>
          </mc:Choice>
          <mc:Fallback>
            <p:pic>
              <p:nvPicPr>
                <p:cNvPr id="58" name="Ink 57">
                  <a:extLst>
                    <a:ext uri="{FF2B5EF4-FFF2-40B4-BE49-F238E27FC236}">
                      <a16:creationId xmlns:a16="http://schemas.microsoft.com/office/drawing/2014/main" id="{543576EE-6367-A9CD-B2AE-F031EDC325C7}"/>
                    </a:ext>
                  </a:extLst>
                </p:cNvPr>
                <p:cNvPicPr/>
                <p:nvPr/>
              </p:nvPicPr>
              <p:blipFill>
                <a:blip r:embed="rId73"/>
                <a:stretch>
                  <a:fillRect/>
                </a:stretch>
              </p:blipFill>
              <p:spPr>
                <a:xfrm>
                  <a:off x="11754415" y="480295"/>
                  <a:ext cx="90720" cy="18360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9" name="Ink 58">
                  <a:extLst>
                    <a:ext uri="{FF2B5EF4-FFF2-40B4-BE49-F238E27FC236}">
                      <a16:creationId xmlns:a16="http://schemas.microsoft.com/office/drawing/2014/main" id="{6E8BF56B-31AA-C240-5676-F766BF90BE48}"/>
                    </a:ext>
                  </a:extLst>
                </p14:cNvPr>
                <p14:cNvContentPartPr/>
                <p14:nvPr/>
              </p14:nvContentPartPr>
              <p14:xfrm>
                <a:off x="11854135" y="392455"/>
                <a:ext cx="114480" cy="260280"/>
              </p14:xfrm>
            </p:contentPart>
          </mc:Choice>
          <mc:Fallback>
            <p:pic>
              <p:nvPicPr>
                <p:cNvPr id="59" name="Ink 58">
                  <a:extLst>
                    <a:ext uri="{FF2B5EF4-FFF2-40B4-BE49-F238E27FC236}">
                      <a16:creationId xmlns:a16="http://schemas.microsoft.com/office/drawing/2014/main" id="{6E8BF56B-31AA-C240-5676-F766BF90BE48}"/>
                    </a:ext>
                  </a:extLst>
                </p:cNvPr>
                <p:cNvPicPr/>
                <p:nvPr/>
              </p:nvPicPr>
              <p:blipFill>
                <a:blip r:embed="rId75"/>
                <a:stretch>
                  <a:fillRect/>
                </a:stretch>
              </p:blipFill>
              <p:spPr>
                <a:xfrm>
                  <a:off x="11845135" y="383455"/>
                  <a:ext cx="132120" cy="2779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0" name="Ink 59">
                  <a:extLst>
                    <a:ext uri="{FF2B5EF4-FFF2-40B4-BE49-F238E27FC236}">
                      <a16:creationId xmlns:a16="http://schemas.microsoft.com/office/drawing/2014/main" id="{3BF2D411-C236-659A-A78D-1B79B15A4A2F}"/>
                    </a:ext>
                  </a:extLst>
                </p14:cNvPr>
                <p14:cNvContentPartPr/>
                <p14:nvPr/>
              </p14:nvContentPartPr>
              <p14:xfrm>
                <a:off x="11882575" y="468415"/>
                <a:ext cx="106200" cy="38880"/>
              </p14:xfrm>
            </p:contentPart>
          </mc:Choice>
          <mc:Fallback>
            <p:pic>
              <p:nvPicPr>
                <p:cNvPr id="60" name="Ink 59">
                  <a:extLst>
                    <a:ext uri="{FF2B5EF4-FFF2-40B4-BE49-F238E27FC236}">
                      <a16:creationId xmlns:a16="http://schemas.microsoft.com/office/drawing/2014/main" id="{3BF2D411-C236-659A-A78D-1B79B15A4A2F}"/>
                    </a:ext>
                  </a:extLst>
                </p:cNvPr>
                <p:cNvPicPr/>
                <p:nvPr/>
              </p:nvPicPr>
              <p:blipFill>
                <a:blip r:embed="rId77"/>
                <a:stretch>
                  <a:fillRect/>
                </a:stretch>
              </p:blipFill>
              <p:spPr>
                <a:xfrm>
                  <a:off x="11873935" y="459775"/>
                  <a:ext cx="12384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61" name="Ink 60">
                  <a:extLst>
                    <a:ext uri="{FF2B5EF4-FFF2-40B4-BE49-F238E27FC236}">
                      <a16:creationId xmlns:a16="http://schemas.microsoft.com/office/drawing/2014/main" id="{5D93FB07-9FD7-C730-6C8F-60109C01150C}"/>
                    </a:ext>
                  </a:extLst>
                </p14:cNvPr>
                <p14:cNvContentPartPr/>
                <p14:nvPr/>
              </p14:nvContentPartPr>
              <p14:xfrm>
                <a:off x="11994895" y="465895"/>
                <a:ext cx="66240" cy="128160"/>
              </p14:xfrm>
            </p:contentPart>
          </mc:Choice>
          <mc:Fallback>
            <p:pic>
              <p:nvPicPr>
                <p:cNvPr id="61" name="Ink 60">
                  <a:extLst>
                    <a:ext uri="{FF2B5EF4-FFF2-40B4-BE49-F238E27FC236}">
                      <a16:creationId xmlns:a16="http://schemas.microsoft.com/office/drawing/2014/main" id="{5D93FB07-9FD7-C730-6C8F-60109C01150C}"/>
                    </a:ext>
                  </a:extLst>
                </p:cNvPr>
                <p:cNvPicPr/>
                <p:nvPr/>
              </p:nvPicPr>
              <p:blipFill>
                <a:blip r:embed="rId79"/>
                <a:stretch>
                  <a:fillRect/>
                </a:stretch>
              </p:blipFill>
              <p:spPr>
                <a:xfrm>
                  <a:off x="11986255" y="457255"/>
                  <a:ext cx="83880" cy="145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0">
            <p14:nvContentPartPr>
              <p14:cNvPr id="63" name="Ink 62">
                <a:extLst>
                  <a:ext uri="{FF2B5EF4-FFF2-40B4-BE49-F238E27FC236}">
                    <a16:creationId xmlns:a16="http://schemas.microsoft.com/office/drawing/2014/main" id="{847E6ECC-0E2E-01E6-18A5-480C4772F457}"/>
                  </a:ext>
                </a:extLst>
              </p14:cNvPr>
              <p14:cNvContentPartPr/>
              <p14:nvPr/>
            </p14:nvContentPartPr>
            <p14:xfrm>
              <a:off x="6897295" y="795655"/>
              <a:ext cx="42840" cy="643320"/>
            </p14:xfrm>
          </p:contentPart>
        </mc:Choice>
        <mc:Fallback>
          <p:pic>
            <p:nvPicPr>
              <p:cNvPr id="63" name="Ink 62">
                <a:extLst>
                  <a:ext uri="{FF2B5EF4-FFF2-40B4-BE49-F238E27FC236}">
                    <a16:creationId xmlns:a16="http://schemas.microsoft.com/office/drawing/2014/main" id="{847E6ECC-0E2E-01E6-18A5-480C4772F457}"/>
                  </a:ext>
                </a:extLst>
              </p:cNvPr>
              <p:cNvPicPr/>
              <p:nvPr/>
            </p:nvPicPr>
            <p:blipFill>
              <a:blip r:embed="rId81"/>
              <a:stretch>
                <a:fillRect/>
              </a:stretch>
            </p:blipFill>
            <p:spPr>
              <a:xfrm>
                <a:off x="6888295" y="786655"/>
                <a:ext cx="60480" cy="66096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4" name="Ink 63">
                <a:extLst>
                  <a:ext uri="{FF2B5EF4-FFF2-40B4-BE49-F238E27FC236}">
                    <a16:creationId xmlns:a16="http://schemas.microsoft.com/office/drawing/2014/main" id="{923FE8C7-EDD1-9CDA-DF0A-C601BCB4C13F}"/>
                  </a:ext>
                </a:extLst>
              </p14:cNvPr>
              <p14:cNvContentPartPr/>
              <p14:nvPr/>
            </p14:nvContentPartPr>
            <p14:xfrm>
              <a:off x="10411255" y="825535"/>
              <a:ext cx="36000" cy="571680"/>
            </p14:xfrm>
          </p:contentPart>
        </mc:Choice>
        <mc:Fallback>
          <p:pic>
            <p:nvPicPr>
              <p:cNvPr id="64" name="Ink 63">
                <a:extLst>
                  <a:ext uri="{FF2B5EF4-FFF2-40B4-BE49-F238E27FC236}">
                    <a16:creationId xmlns:a16="http://schemas.microsoft.com/office/drawing/2014/main" id="{923FE8C7-EDD1-9CDA-DF0A-C601BCB4C13F}"/>
                  </a:ext>
                </a:extLst>
              </p:cNvPr>
              <p:cNvPicPr/>
              <p:nvPr/>
            </p:nvPicPr>
            <p:blipFill>
              <a:blip r:embed="rId83"/>
              <a:stretch>
                <a:fillRect/>
              </a:stretch>
            </p:blipFill>
            <p:spPr>
              <a:xfrm>
                <a:off x="10402615" y="816895"/>
                <a:ext cx="53640" cy="58932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5" name="Ink 64">
                <a:extLst>
                  <a:ext uri="{FF2B5EF4-FFF2-40B4-BE49-F238E27FC236}">
                    <a16:creationId xmlns:a16="http://schemas.microsoft.com/office/drawing/2014/main" id="{66BA8B5C-A601-8F16-CA36-0D8544E3C1A5}"/>
                  </a:ext>
                </a:extLst>
              </p14:cNvPr>
              <p14:cNvContentPartPr/>
              <p14:nvPr/>
            </p14:nvContentPartPr>
            <p14:xfrm>
              <a:off x="6877135" y="947575"/>
              <a:ext cx="495720" cy="229680"/>
            </p14:xfrm>
          </p:contentPart>
        </mc:Choice>
        <mc:Fallback>
          <p:pic>
            <p:nvPicPr>
              <p:cNvPr id="65" name="Ink 64">
                <a:extLst>
                  <a:ext uri="{FF2B5EF4-FFF2-40B4-BE49-F238E27FC236}">
                    <a16:creationId xmlns:a16="http://schemas.microsoft.com/office/drawing/2014/main" id="{66BA8B5C-A601-8F16-CA36-0D8544E3C1A5}"/>
                  </a:ext>
                </a:extLst>
              </p:cNvPr>
              <p:cNvPicPr/>
              <p:nvPr/>
            </p:nvPicPr>
            <p:blipFill>
              <a:blip r:embed="rId85"/>
              <a:stretch>
                <a:fillRect/>
              </a:stretch>
            </p:blipFill>
            <p:spPr>
              <a:xfrm>
                <a:off x="6868135" y="938935"/>
                <a:ext cx="513360" cy="24732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6" name="Ink 65">
                <a:extLst>
                  <a:ext uri="{FF2B5EF4-FFF2-40B4-BE49-F238E27FC236}">
                    <a16:creationId xmlns:a16="http://schemas.microsoft.com/office/drawing/2014/main" id="{B5D67C8E-72F6-9A80-A153-1C19FB50A9F4}"/>
                  </a:ext>
                </a:extLst>
              </p14:cNvPr>
              <p14:cNvContentPartPr/>
              <p14:nvPr/>
            </p14:nvContentPartPr>
            <p14:xfrm>
              <a:off x="9929935" y="1157815"/>
              <a:ext cx="473760" cy="230760"/>
            </p14:xfrm>
          </p:contentPart>
        </mc:Choice>
        <mc:Fallback>
          <p:pic>
            <p:nvPicPr>
              <p:cNvPr id="66" name="Ink 65">
                <a:extLst>
                  <a:ext uri="{FF2B5EF4-FFF2-40B4-BE49-F238E27FC236}">
                    <a16:creationId xmlns:a16="http://schemas.microsoft.com/office/drawing/2014/main" id="{B5D67C8E-72F6-9A80-A153-1C19FB50A9F4}"/>
                  </a:ext>
                </a:extLst>
              </p:cNvPr>
              <p:cNvPicPr/>
              <p:nvPr/>
            </p:nvPicPr>
            <p:blipFill>
              <a:blip r:embed="rId87"/>
              <a:stretch>
                <a:fillRect/>
              </a:stretch>
            </p:blipFill>
            <p:spPr>
              <a:xfrm>
                <a:off x="9921295" y="1149175"/>
                <a:ext cx="491400" cy="248400"/>
              </a:xfrm>
              <a:prstGeom prst="rect">
                <a:avLst/>
              </a:prstGeom>
            </p:spPr>
          </p:pic>
        </mc:Fallback>
      </mc:AlternateContent>
      <p:grpSp>
        <p:nvGrpSpPr>
          <p:cNvPr id="76" name="Group 75">
            <a:extLst>
              <a:ext uri="{FF2B5EF4-FFF2-40B4-BE49-F238E27FC236}">
                <a16:creationId xmlns:a16="http://schemas.microsoft.com/office/drawing/2014/main" id="{AEE5A0E4-35D4-C9BB-D10C-2BAD4A0E789A}"/>
              </a:ext>
            </a:extLst>
          </p:cNvPr>
          <p:cNvGrpSpPr/>
          <p:nvPr/>
        </p:nvGrpSpPr>
        <p:grpSpPr>
          <a:xfrm>
            <a:off x="8551135" y="1524295"/>
            <a:ext cx="177840" cy="448200"/>
            <a:chOff x="8551135" y="1524295"/>
            <a:chExt cx="177840" cy="448200"/>
          </a:xfrm>
        </p:grpSpPr>
        <mc:AlternateContent xmlns:mc="http://schemas.openxmlformats.org/markup-compatibility/2006">
          <mc:Choice xmlns:p14="http://schemas.microsoft.com/office/powerpoint/2010/main" Requires="p14">
            <p:contentPart p14:bwMode="auto" r:id="rId88">
              <p14:nvContentPartPr>
                <p14:cNvPr id="67" name="Ink 66">
                  <a:extLst>
                    <a:ext uri="{FF2B5EF4-FFF2-40B4-BE49-F238E27FC236}">
                      <a16:creationId xmlns:a16="http://schemas.microsoft.com/office/drawing/2014/main" id="{BB4A0C63-797D-4372-9F38-FC9A6B6B7B33}"/>
                    </a:ext>
                  </a:extLst>
                </p14:cNvPr>
                <p14:cNvContentPartPr/>
                <p14:nvPr/>
              </p14:nvContentPartPr>
              <p14:xfrm>
                <a:off x="8584615" y="1524295"/>
                <a:ext cx="48600" cy="428400"/>
              </p14:xfrm>
            </p:contentPart>
          </mc:Choice>
          <mc:Fallback>
            <p:pic>
              <p:nvPicPr>
                <p:cNvPr id="67" name="Ink 66">
                  <a:extLst>
                    <a:ext uri="{FF2B5EF4-FFF2-40B4-BE49-F238E27FC236}">
                      <a16:creationId xmlns:a16="http://schemas.microsoft.com/office/drawing/2014/main" id="{BB4A0C63-797D-4372-9F38-FC9A6B6B7B33}"/>
                    </a:ext>
                  </a:extLst>
                </p:cNvPr>
                <p:cNvPicPr/>
                <p:nvPr/>
              </p:nvPicPr>
              <p:blipFill>
                <a:blip r:embed="rId89"/>
                <a:stretch>
                  <a:fillRect/>
                </a:stretch>
              </p:blipFill>
              <p:spPr>
                <a:xfrm>
                  <a:off x="8575615" y="1515295"/>
                  <a:ext cx="66240" cy="44604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8" name="Ink 67">
                  <a:extLst>
                    <a:ext uri="{FF2B5EF4-FFF2-40B4-BE49-F238E27FC236}">
                      <a16:creationId xmlns:a16="http://schemas.microsoft.com/office/drawing/2014/main" id="{FAC91D29-240F-1AAB-EEED-FC6F428DFE59}"/>
                    </a:ext>
                  </a:extLst>
                </p14:cNvPr>
                <p14:cNvContentPartPr/>
                <p14:nvPr/>
              </p14:nvContentPartPr>
              <p14:xfrm>
                <a:off x="8551135" y="1870255"/>
                <a:ext cx="177840" cy="102240"/>
              </p14:xfrm>
            </p:contentPart>
          </mc:Choice>
          <mc:Fallback>
            <p:pic>
              <p:nvPicPr>
                <p:cNvPr id="68" name="Ink 67">
                  <a:extLst>
                    <a:ext uri="{FF2B5EF4-FFF2-40B4-BE49-F238E27FC236}">
                      <a16:creationId xmlns:a16="http://schemas.microsoft.com/office/drawing/2014/main" id="{FAC91D29-240F-1AAB-EEED-FC6F428DFE59}"/>
                    </a:ext>
                  </a:extLst>
                </p:cNvPr>
                <p:cNvPicPr/>
                <p:nvPr/>
              </p:nvPicPr>
              <p:blipFill>
                <a:blip r:embed="rId91"/>
                <a:stretch>
                  <a:fillRect/>
                </a:stretch>
              </p:blipFill>
              <p:spPr>
                <a:xfrm>
                  <a:off x="8542135" y="1861255"/>
                  <a:ext cx="195480" cy="119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2">
            <p14:nvContentPartPr>
              <p14:cNvPr id="69" name="Ink 68">
                <a:extLst>
                  <a:ext uri="{FF2B5EF4-FFF2-40B4-BE49-F238E27FC236}">
                    <a16:creationId xmlns:a16="http://schemas.microsoft.com/office/drawing/2014/main" id="{E719E1AB-B16D-E1D2-E951-F8D9F2809E4D}"/>
                  </a:ext>
                </a:extLst>
              </p14:cNvPr>
              <p14:cNvContentPartPr/>
              <p14:nvPr/>
            </p14:nvContentPartPr>
            <p14:xfrm>
              <a:off x="8683615" y="2549215"/>
              <a:ext cx="174600" cy="589320"/>
            </p14:xfrm>
          </p:contentPart>
        </mc:Choice>
        <mc:Fallback>
          <p:pic>
            <p:nvPicPr>
              <p:cNvPr id="69" name="Ink 68">
                <a:extLst>
                  <a:ext uri="{FF2B5EF4-FFF2-40B4-BE49-F238E27FC236}">
                    <a16:creationId xmlns:a16="http://schemas.microsoft.com/office/drawing/2014/main" id="{E719E1AB-B16D-E1D2-E951-F8D9F2809E4D}"/>
                  </a:ext>
                </a:extLst>
              </p:cNvPr>
              <p:cNvPicPr/>
              <p:nvPr/>
            </p:nvPicPr>
            <p:blipFill>
              <a:blip r:embed="rId93"/>
              <a:stretch>
                <a:fillRect/>
              </a:stretch>
            </p:blipFill>
            <p:spPr>
              <a:xfrm>
                <a:off x="8674615" y="2540215"/>
                <a:ext cx="192240" cy="606960"/>
              </a:xfrm>
              <a:prstGeom prst="rect">
                <a:avLst/>
              </a:prstGeom>
            </p:spPr>
          </p:pic>
        </mc:Fallback>
      </mc:AlternateContent>
      <p:grpSp>
        <p:nvGrpSpPr>
          <p:cNvPr id="75" name="Group 74">
            <a:extLst>
              <a:ext uri="{FF2B5EF4-FFF2-40B4-BE49-F238E27FC236}">
                <a16:creationId xmlns:a16="http://schemas.microsoft.com/office/drawing/2014/main" id="{002258A2-6212-9C48-387A-9AACE5E3DB87}"/>
              </a:ext>
            </a:extLst>
          </p:cNvPr>
          <p:cNvGrpSpPr/>
          <p:nvPr/>
        </p:nvGrpSpPr>
        <p:grpSpPr>
          <a:xfrm>
            <a:off x="8785135" y="3597895"/>
            <a:ext cx="176760" cy="632520"/>
            <a:chOff x="8785135" y="3597895"/>
            <a:chExt cx="176760" cy="632520"/>
          </a:xfrm>
        </p:grpSpPr>
        <mc:AlternateContent xmlns:mc="http://schemas.openxmlformats.org/markup-compatibility/2006">
          <mc:Choice xmlns:p14="http://schemas.microsoft.com/office/powerpoint/2010/main" Requires="p14">
            <p:contentPart p14:bwMode="auto" r:id="rId94">
              <p14:nvContentPartPr>
                <p14:cNvPr id="70" name="Ink 69">
                  <a:extLst>
                    <a:ext uri="{FF2B5EF4-FFF2-40B4-BE49-F238E27FC236}">
                      <a16:creationId xmlns:a16="http://schemas.microsoft.com/office/drawing/2014/main" id="{CE964AE1-5F6D-8E78-C1A0-EED4FA9023F0}"/>
                    </a:ext>
                  </a:extLst>
                </p14:cNvPr>
                <p14:cNvContentPartPr/>
                <p14:nvPr/>
              </p14:nvContentPartPr>
              <p14:xfrm>
                <a:off x="8821495" y="3597895"/>
                <a:ext cx="69480" cy="615240"/>
              </p14:xfrm>
            </p:contentPart>
          </mc:Choice>
          <mc:Fallback>
            <p:pic>
              <p:nvPicPr>
                <p:cNvPr id="70" name="Ink 69">
                  <a:extLst>
                    <a:ext uri="{FF2B5EF4-FFF2-40B4-BE49-F238E27FC236}">
                      <a16:creationId xmlns:a16="http://schemas.microsoft.com/office/drawing/2014/main" id="{CE964AE1-5F6D-8E78-C1A0-EED4FA9023F0}"/>
                    </a:ext>
                  </a:extLst>
                </p:cNvPr>
                <p:cNvPicPr/>
                <p:nvPr/>
              </p:nvPicPr>
              <p:blipFill>
                <a:blip r:embed="rId95"/>
                <a:stretch>
                  <a:fillRect/>
                </a:stretch>
              </p:blipFill>
              <p:spPr>
                <a:xfrm>
                  <a:off x="8812855" y="3589255"/>
                  <a:ext cx="87120" cy="63288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71" name="Ink 70">
                  <a:extLst>
                    <a:ext uri="{FF2B5EF4-FFF2-40B4-BE49-F238E27FC236}">
                      <a16:creationId xmlns:a16="http://schemas.microsoft.com/office/drawing/2014/main" id="{529DB071-3708-00DB-1E50-300336A4F2C6}"/>
                    </a:ext>
                  </a:extLst>
                </p14:cNvPr>
                <p14:cNvContentPartPr/>
                <p14:nvPr/>
              </p14:nvContentPartPr>
              <p14:xfrm>
                <a:off x="8785135" y="4054735"/>
                <a:ext cx="176760" cy="175680"/>
              </p14:xfrm>
            </p:contentPart>
          </mc:Choice>
          <mc:Fallback>
            <p:pic>
              <p:nvPicPr>
                <p:cNvPr id="71" name="Ink 70">
                  <a:extLst>
                    <a:ext uri="{FF2B5EF4-FFF2-40B4-BE49-F238E27FC236}">
                      <a16:creationId xmlns:a16="http://schemas.microsoft.com/office/drawing/2014/main" id="{529DB071-3708-00DB-1E50-300336A4F2C6}"/>
                    </a:ext>
                  </a:extLst>
                </p:cNvPr>
                <p:cNvPicPr/>
                <p:nvPr/>
              </p:nvPicPr>
              <p:blipFill>
                <a:blip r:embed="rId97"/>
                <a:stretch>
                  <a:fillRect/>
                </a:stretch>
              </p:blipFill>
              <p:spPr>
                <a:xfrm>
                  <a:off x="8776135" y="4045735"/>
                  <a:ext cx="194400" cy="193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8">
            <p14:nvContentPartPr>
              <p14:cNvPr id="72" name="Ink 71">
                <a:extLst>
                  <a:ext uri="{FF2B5EF4-FFF2-40B4-BE49-F238E27FC236}">
                    <a16:creationId xmlns:a16="http://schemas.microsoft.com/office/drawing/2014/main" id="{80331B66-5389-A646-A581-F40900AB2532}"/>
                  </a:ext>
                </a:extLst>
              </p14:cNvPr>
              <p14:cNvContentPartPr/>
              <p14:nvPr/>
            </p14:nvContentPartPr>
            <p14:xfrm>
              <a:off x="9072055" y="1761175"/>
              <a:ext cx="13320" cy="240840"/>
            </p14:xfrm>
          </p:contentPart>
        </mc:Choice>
        <mc:Fallback>
          <p:pic>
            <p:nvPicPr>
              <p:cNvPr id="72" name="Ink 71">
                <a:extLst>
                  <a:ext uri="{FF2B5EF4-FFF2-40B4-BE49-F238E27FC236}">
                    <a16:creationId xmlns:a16="http://schemas.microsoft.com/office/drawing/2014/main" id="{80331B66-5389-A646-A581-F40900AB2532}"/>
                  </a:ext>
                </a:extLst>
              </p:cNvPr>
              <p:cNvPicPr/>
              <p:nvPr/>
            </p:nvPicPr>
            <p:blipFill>
              <a:blip r:embed="rId99"/>
              <a:stretch>
                <a:fillRect/>
              </a:stretch>
            </p:blipFill>
            <p:spPr>
              <a:xfrm>
                <a:off x="9063415" y="1752175"/>
                <a:ext cx="30960" cy="25848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73" name="Ink 72">
                <a:extLst>
                  <a:ext uri="{FF2B5EF4-FFF2-40B4-BE49-F238E27FC236}">
                    <a16:creationId xmlns:a16="http://schemas.microsoft.com/office/drawing/2014/main" id="{0FF9BB51-00F2-2C9E-9389-82F30B3E3B5A}"/>
                  </a:ext>
                </a:extLst>
              </p14:cNvPr>
              <p14:cNvContentPartPr/>
              <p14:nvPr/>
            </p14:nvContentPartPr>
            <p14:xfrm>
              <a:off x="9104095" y="2723455"/>
              <a:ext cx="195120" cy="199800"/>
            </p14:xfrm>
          </p:contentPart>
        </mc:Choice>
        <mc:Fallback>
          <p:pic>
            <p:nvPicPr>
              <p:cNvPr id="73" name="Ink 72">
                <a:extLst>
                  <a:ext uri="{FF2B5EF4-FFF2-40B4-BE49-F238E27FC236}">
                    <a16:creationId xmlns:a16="http://schemas.microsoft.com/office/drawing/2014/main" id="{0FF9BB51-00F2-2C9E-9389-82F30B3E3B5A}"/>
                  </a:ext>
                </a:extLst>
              </p:cNvPr>
              <p:cNvPicPr/>
              <p:nvPr/>
            </p:nvPicPr>
            <p:blipFill>
              <a:blip r:embed="rId101"/>
              <a:stretch>
                <a:fillRect/>
              </a:stretch>
            </p:blipFill>
            <p:spPr>
              <a:xfrm>
                <a:off x="9095095" y="2714815"/>
                <a:ext cx="212760" cy="21744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74" name="Ink 73">
                <a:extLst>
                  <a:ext uri="{FF2B5EF4-FFF2-40B4-BE49-F238E27FC236}">
                    <a16:creationId xmlns:a16="http://schemas.microsoft.com/office/drawing/2014/main" id="{57896B9B-FAD7-63B4-0276-6B574586D494}"/>
                  </a:ext>
                </a:extLst>
              </p14:cNvPr>
              <p14:cNvContentPartPr/>
              <p14:nvPr/>
            </p14:nvContentPartPr>
            <p14:xfrm>
              <a:off x="9312175" y="3749095"/>
              <a:ext cx="195120" cy="266040"/>
            </p14:xfrm>
          </p:contentPart>
        </mc:Choice>
        <mc:Fallback>
          <p:pic>
            <p:nvPicPr>
              <p:cNvPr id="74" name="Ink 73">
                <a:extLst>
                  <a:ext uri="{FF2B5EF4-FFF2-40B4-BE49-F238E27FC236}">
                    <a16:creationId xmlns:a16="http://schemas.microsoft.com/office/drawing/2014/main" id="{57896B9B-FAD7-63B4-0276-6B574586D494}"/>
                  </a:ext>
                </a:extLst>
              </p:cNvPr>
              <p:cNvPicPr/>
              <p:nvPr/>
            </p:nvPicPr>
            <p:blipFill>
              <a:blip r:embed="rId103"/>
              <a:stretch>
                <a:fillRect/>
              </a:stretch>
            </p:blipFill>
            <p:spPr>
              <a:xfrm>
                <a:off x="9303175" y="3740095"/>
                <a:ext cx="212760" cy="283680"/>
              </a:xfrm>
              <a:prstGeom prst="rect">
                <a:avLst/>
              </a:prstGeom>
            </p:spPr>
          </p:pic>
        </mc:Fallback>
      </mc:AlternateContent>
      <p:grpSp>
        <p:nvGrpSpPr>
          <p:cNvPr id="102" name="Group 101">
            <a:extLst>
              <a:ext uri="{FF2B5EF4-FFF2-40B4-BE49-F238E27FC236}">
                <a16:creationId xmlns:a16="http://schemas.microsoft.com/office/drawing/2014/main" id="{4F8555AF-CF5D-E352-D223-D68B8416F987}"/>
              </a:ext>
            </a:extLst>
          </p:cNvPr>
          <p:cNvGrpSpPr/>
          <p:nvPr/>
        </p:nvGrpSpPr>
        <p:grpSpPr>
          <a:xfrm>
            <a:off x="8083135" y="5575735"/>
            <a:ext cx="3158280" cy="520560"/>
            <a:chOff x="8083135" y="5575735"/>
            <a:chExt cx="3158280" cy="520560"/>
          </a:xfrm>
        </p:grpSpPr>
        <mc:AlternateContent xmlns:mc="http://schemas.openxmlformats.org/markup-compatibility/2006">
          <mc:Choice xmlns:p14="http://schemas.microsoft.com/office/powerpoint/2010/main" Requires="p14">
            <p:contentPart p14:bwMode="auto" r:id="rId104">
              <p14:nvContentPartPr>
                <p14:cNvPr id="77" name="Ink 76">
                  <a:extLst>
                    <a:ext uri="{FF2B5EF4-FFF2-40B4-BE49-F238E27FC236}">
                      <a16:creationId xmlns:a16="http://schemas.microsoft.com/office/drawing/2014/main" id="{666A6F07-FE1B-E2C5-DF17-18FC928041EF}"/>
                    </a:ext>
                  </a:extLst>
                </p14:cNvPr>
                <p14:cNvContentPartPr/>
                <p14:nvPr/>
              </p14:nvContentPartPr>
              <p14:xfrm>
                <a:off x="8083135" y="5662135"/>
                <a:ext cx="115920" cy="177120"/>
              </p14:xfrm>
            </p:contentPart>
          </mc:Choice>
          <mc:Fallback>
            <p:pic>
              <p:nvPicPr>
                <p:cNvPr id="77" name="Ink 76">
                  <a:extLst>
                    <a:ext uri="{FF2B5EF4-FFF2-40B4-BE49-F238E27FC236}">
                      <a16:creationId xmlns:a16="http://schemas.microsoft.com/office/drawing/2014/main" id="{666A6F07-FE1B-E2C5-DF17-18FC928041EF}"/>
                    </a:ext>
                  </a:extLst>
                </p:cNvPr>
                <p:cNvPicPr/>
                <p:nvPr/>
              </p:nvPicPr>
              <p:blipFill>
                <a:blip r:embed="rId105"/>
                <a:stretch>
                  <a:fillRect/>
                </a:stretch>
              </p:blipFill>
              <p:spPr>
                <a:xfrm>
                  <a:off x="8074495" y="5653495"/>
                  <a:ext cx="133560" cy="19476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8" name="Ink 77">
                  <a:extLst>
                    <a:ext uri="{FF2B5EF4-FFF2-40B4-BE49-F238E27FC236}">
                      <a16:creationId xmlns:a16="http://schemas.microsoft.com/office/drawing/2014/main" id="{9C93F18D-EEDA-E382-9CF7-2C933FF9B1AA}"/>
                    </a:ext>
                  </a:extLst>
                </p14:cNvPr>
                <p14:cNvContentPartPr/>
                <p14:nvPr/>
              </p14:nvContentPartPr>
              <p14:xfrm>
                <a:off x="8116615" y="5704975"/>
                <a:ext cx="113400" cy="65520"/>
              </p14:xfrm>
            </p:contentPart>
          </mc:Choice>
          <mc:Fallback>
            <p:pic>
              <p:nvPicPr>
                <p:cNvPr id="78" name="Ink 77">
                  <a:extLst>
                    <a:ext uri="{FF2B5EF4-FFF2-40B4-BE49-F238E27FC236}">
                      <a16:creationId xmlns:a16="http://schemas.microsoft.com/office/drawing/2014/main" id="{9C93F18D-EEDA-E382-9CF7-2C933FF9B1AA}"/>
                    </a:ext>
                  </a:extLst>
                </p:cNvPr>
                <p:cNvPicPr/>
                <p:nvPr/>
              </p:nvPicPr>
              <p:blipFill>
                <a:blip r:embed="rId107"/>
                <a:stretch>
                  <a:fillRect/>
                </a:stretch>
              </p:blipFill>
              <p:spPr>
                <a:xfrm>
                  <a:off x="8107975" y="5696335"/>
                  <a:ext cx="13104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9" name="Ink 78">
                  <a:extLst>
                    <a:ext uri="{FF2B5EF4-FFF2-40B4-BE49-F238E27FC236}">
                      <a16:creationId xmlns:a16="http://schemas.microsoft.com/office/drawing/2014/main" id="{4A4A7122-EB5E-F5B3-8A47-DA0C22CB096D}"/>
                    </a:ext>
                  </a:extLst>
                </p14:cNvPr>
                <p14:cNvContentPartPr/>
                <p14:nvPr/>
              </p14:nvContentPartPr>
              <p14:xfrm>
                <a:off x="8285095" y="5661415"/>
                <a:ext cx="52560" cy="101880"/>
              </p14:xfrm>
            </p:contentPart>
          </mc:Choice>
          <mc:Fallback>
            <p:pic>
              <p:nvPicPr>
                <p:cNvPr id="79" name="Ink 78">
                  <a:extLst>
                    <a:ext uri="{FF2B5EF4-FFF2-40B4-BE49-F238E27FC236}">
                      <a16:creationId xmlns:a16="http://schemas.microsoft.com/office/drawing/2014/main" id="{4A4A7122-EB5E-F5B3-8A47-DA0C22CB096D}"/>
                    </a:ext>
                  </a:extLst>
                </p:cNvPr>
                <p:cNvPicPr/>
                <p:nvPr/>
              </p:nvPicPr>
              <p:blipFill>
                <a:blip r:embed="rId109"/>
                <a:stretch>
                  <a:fillRect/>
                </a:stretch>
              </p:blipFill>
              <p:spPr>
                <a:xfrm>
                  <a:off x="8276455" y="5652415"/>
                  <a:ext cx="7020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80" name="Ink 79">
                  <a:extLst>
                    <a:ext uri="{FF2B5EF4-FFF2-40B4-BE49-F238E27FC236}">
                      <a16:creationId xmlns:a16="http://schemas.microsoft.com/office/drawing/2014/main" id="{D2D671B6-69FA-217E-DAA5-AC24BE77132E}"/>
                    </a:ext>
                  </a:extLst>
                </p14:cNvPr>
                <p14:cNvContentPartPr/>
                <p14:nvPr/>
              </p14:nvContentPartPr>
              <p14:xfrm>
                <a:off x="8319295" y="5625775"/>
                <a:ext cx="138960" cy="146160"/>
              </p14:xfrm>
            </p:contentPart>
          </mc:Choice>
          <mc:Fallback>
            <p:pic>
              <p:nvPicPr>
                <p:cNvPr id="80" name="Ink 79">
                  <a:extLst>
                    <a:ext uri="{FF2B5EF4-FFF2-40B4-BE49-F238E27FC236}">
                      <a16:creationId xmlns:a16="http://schemas.microsoft.com/office/drawing/2014/main" id="{D2D671B6-69FA-217E-DAA5-AC24BE77132E}"/>
                    </a:ext>
                  </a:extLst>
                </p:cNvPr>
                <p:cNvPicPr/>
                <p:nvPr/>
              </p:nvPicPr>
              <p:blipFill>
                <a:blip r:embed="rId111"/>
                <a:stretch>
                  <a:fillRect/>
                </a:stretch>
              </p:blipFill>
              <p:spPr>
                <a:xfrm>
                  <a:off x="8310655" y="5616775"/>
                  <a:ext cx="15660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81" name="Ink 80">
                  <a:extLst>
                    <a:ext uri="{FF2B5EF4-FFF2-40B4-BE49-F238E27FC236}">
                      <a16:creationId xmlns:a16="http://schemas.microsoft.com/office/drawing/2014/main" id="{A35BEFDC-0AC5-8E11-D42E-71E04DC218A7}"/>
                    </a:ext>
                  </a:extLst>
                </p14:cNvPr>
                <p14:cNvContentPartPr/>
                <p14:nvPr/>
              </p14:nvContentPartPr>
              <p14:xfrm>
                <a:off x="8509375" y="5657095"/>
                <a:ext cx="37800" cy="108720"/>
              </p14:xfrm>
            </p:contentPart>
          </mc:Choice>
          <mc:Fallback>
            <p:pic>
              <p:nvPicPr>
                <p:cNvPr id="81" name="Ink 80">
                  <a:extLst>
                    <a:ext uri="{FF2B5EF4-FFF2-40B4-BE49-F238E27FC236}">
                      <a16:creationId xmlns:a16="http://schemas.microsoft.com/office/drawing/2014/main" id="{A35BEFDC-0AC5-8E11-D42E-71E04DC218A7}"/>
                    </a:ext>
                  </a:extLst>
                </p:cNvPr>
                <p:cNvPicPr/>
                <p:nvPr/>
              </p:nvPicPr>
              <p:blipFill>
                <a:blip r:embed="rId113"/>
                <a:stretch>
                  <a:fillRect/>
                </a:stretch>
              </p:blipFill>
              <p:spPr>
                <a:xfrm>
                  <a:off x="8500375" y="5648095"/>
                  <a:ext cx="5544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82" name="Ink 81">
                  <a:extLst>
                    <a:ext uri="{FF2B5EF4-FFF2-40B4-BE49-F238E27FC236}">
                      <a16:creationId xmlns:a16="http://schemas.microsoft.com/office/drawing/2014/main" id="{5BFDCA8F-D8CE-0AA9-FEEB-099935F1B7C3}"/>
                    </a:ext>
                  </a:extLst>
                </p14:cNvPr>
                <p14:cNvContentPartPr/>
                <p14:nvPr/>
              </p14:nvContentPartPr>
              <p14:xfrm>
                <a:off x="8455375" y="5638735"/>
                <a:ext cx="254880" cy="113760"/>
              </p14:xfrm>
            </p:contentPart>
          </mc:Choice>
          <mc:Fallback>
            <p:pic>
              <p:nvPicPr>
                <p:cNvPr id="82" name="Ink 81">
                  <a:extLst>
                    <a:ext uri="{FF2B5EF4-FFF2-40B4-BE49-F238E27FC236}">
                      <a16:creationId xmlns:a16="http://schemas.microsoft.com/office/drawing/2014/main" id="{5BFDCA8F-D8CE-0AA9-FEEB-099935F1B7C3}"/>
                    </a:ext>
                  </a:extLst>
                </p:cNvPr>
                <p:cNvPicPr/>
                <p:nvPr/>
              </p:nvPicPr>
              <p:blipFill>
                <a:blip r:embed="rId115"/>
                <a:stretch>
                  <a:fillRect/>
                </a:stretch>
              </p:blipFill>
              <p:spPr>
                <a:xfrm>
                  <a:off x="8446375" y="5629735"/>
                  <a:ext cx="27252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83" name="Ink 82">
                  <a:extLst>
                    <a:ext uri="{FF2B5EF4-FFF2-40B4-BE49-F238E27FC236}">
                      <a16:creationId xmlns:a16="http://schemas.microsoft.com/office/drawing/2014/main" id="{C3443692-0D20-4CA4-C6B9-CE1DC1F837DD}"/>
                    </a:ext>
                  </a:extLst>
                </p14:cNvPr>
                <p14:cNvContentPartPr/>
                <p14:nvPr/>
              </p14:nvContentPartPr>
              <p14:xfrm>
                <a:off x="8604415" y="5621815"/>
                <a:ext cx="121680" cy="30240"/>
              </p14:xfrm>
            </p:contentPart>
          </mc:Choice>
          <mc:Fallback>
            <p:pic>
              <p:nvPicPr>
                <p:cNvPr id="83" name="Ink 82">
                  <a:extLst>
                    <a:ext uri="{FF2B5EF4-FFF2-40B4-BE49-F238E27FC236}">
                      <a16:creationId xmlns:a16="http://schemas.microsoft.com/office/drawing/2014/main" id="{C3443692-0D20-4CA4-C6B9-CE1DC1F837DD}"/>
                    </a:ext>
                  </a:extLst>
                </p:cNvPr>
                <p:cNvPicPr/>
                <p:nvPr/>
              </p:nvPicPr>
              <p:blipFill>
                <a:blip r:embed="rId117"/>
                <a:stretch>
                  <a:fillRect/>
                </a:stretch>
              </p:blipFill>
              <p:spPr>
                <a:xfrm>
                  <a:off x="8595415" y="5612815"/>
                  <a:ext cx="139320" cy="478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4" name="Ink 83">
                  <a:extLst>
                    <a:ext uri="{FF2B5EF4-FFF2-40B4-BE49-F238E27FC236}">
                      <a16:creationId xmlns:a16="http://schemas.microsoft.com/office/drawing/2014/main" id="{27B69CF2-B98F-3CEA-C185-761EB86826B0}"/>
                    </a:ext>
                  </a:extLst>
                </p14:cNvPr>
                <p14:cNvContentPartPr/>
                <p14:nvPr/>
              </p14:nvContentPartPr>
              <p14:xfrm>
                <a:off x="8893855" y="5678335"/>
                <a:ext cx="1586520" cy="69480"/>
              </p14:xfrm>
            </p:contentPart>
          </mc:Choice>
          <mc:Fallback>
            <p:pic>
              <p:nvPicPr>
                <p:cNvPr id="84" name="Ink 83">
                  <a:extLst>
                    <a:ext uri="{FF2B5EF4-FFF2-40B4-BE49-F238E27FC236}">
                      <a16:creationId xmlns:a16="http://schemas.microsoft.com/office/drawing/2014/main" id="{27B69CF2-B98F-3CEA-C185-761EB86826B0}"/>
                    </a:ext>
                  </a:extLst>
                </p:cNvPr>
                <p:cNvPicPr/>
                <p:nvPr/>
              </p:nvPicPr>
              <p:blipFill>
                <a:blip r:embed="rId119"/>
                <a:stretch>
                  <a:fillRect/>
                </a:stretch>
              </p:blipFill>
              <p:spPr>
                <a:xfrm>
                  <a:off x="8884855" y="5669335"/>
                  <a:ext cx="160416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5" name="Ink 84">
                  <a:extLst>
                    <a:ext uri="{FF2B5EF4-FFF2-40B4-BE49-F238E27FC236}">
                      <a16:creationId xmlns:a16="http://schemas.microsoft.com/office/drawing/2014/main" id="{39F3B512-5900-3E52-01B1-1BE63C893034}"/>
                    </a:ext>
                  </a:extLst>
                </p14:cNvPr>
                <p14:cNvContentPartPr/>
                <p14:nvPr/>
              </p14:nvContentPartPr>
              <p14:xfrm>
                <a:off x="10574335" y="5575735"/>
                <a:ext cx="126000" cy="149760"/>
              </p14:xfrm>
            </p:contentPart>
          </mc:Choice>
          <mc:Fallback>
            <p:pic>
              <p:nvPicPr>
                <p:cNvPr id="85" name="Ink 84">
                  <a:extLst>
                    <a:ext uri="{FF2B5EF4-FFF2-40B4-BE49-F238E27FC236}">
                      <a16:creationId xmlns:a16="http://schemas.microsoft.com/office/drawing/2014/main" id="{39F3B512-5900-3E52-01B1-1BE63C893034}"/>
                    </a:ext>
                  </a:extLst>
                </p:cNvPr>
                <p:cNvPicPr/>
                <p:nvPr/>
              </p:nvPicPr>
              <p:blipFill>
                <a:blip r:embed="rId121"/>
                <a:stretch>
                  <a:fillRect/>
                </a:stretch>
              </p:blipFill>
              <p:spPr>
                <a:xfrm>
                  <a:off x="10565695" y="5567095"/>
                  <a:ext cx="143640" cy="16740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6" name="Ink 85">
                  <a:extLst>
                    <a:ext uri="{FF2B5EF4-FFF2-40B4-BE49-F238E27FC236}">
                      <a16:creationId xmlns:a16="http://schemas.microsoft.com/office/drawing/2014/main" id="{AE33A102-7612-2FCF-98D2-30ECF4FB8FA4}"/>
                    </a:ext>
                  </a:extLst>
                </p14:cNvPr>
                <p14:cNvContentPartPr/>
                <p14:nvPr/>
              </p14:nvContentPartPr>
              <p14:xfrm>
                <a:off x="10738135" y="5586175"/>
                <a:ext cx="134640" cy="122040"/>
              </p14:xfrm>
            </p:contentPart>
          </mc:Choice>
          <mc:Fallback>
            <p:pic>
              <p:nvPicPr>
                <p:cNvPr id="86" name="Ink 85">
                  <a:extLst>
                    <a:ext uri="{FF2B5EF4-FFF2-40B4-BE49-F238E27FC236}">
                      <a16:creationId xmlns:a16="http://schemas.microsoft.com/office/drawing/2014/main" id="{AE33A102-7612-2FCF-98D2-30ECF4FB8FA4}"/>
                    </a:ext>
                  </a:extLst>
                </p:cNvPr>
                <p:cNvPicPr/>
                <p:nvPr/>
              </p:nvPicPr>
              <p:blipFill>
                <a:blip r:embed="rId123"/>
                <a:stretch>
                  <a:fillRect/>
                </a:stretch>
              </p:blipFill>
              <p:spPr>
                <a:xfrm>
                  <a:off x="10729495" y="5577535"/>
                  <a:ext cx="152280"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7" name="Ink 86">
                  <a:extLst>
                    <a:ext uri="{FF2B5EF4-FFF2-40B4-BE49-F238E27FC236}">
                      <a16:creationId xmlns:a16="http://schemas.microsoft.com/office/drawing/2014/main" id="{B73CBEEE-AB1E-3EC4-4CC4-8C2A71AAB160}"/>
                    </a:ext>
                  </a:extLst>
                </p14:cNvPr>
                <p14:cNvContentPartPr/>
                <p14:nvPr/>
              </p14:nvContentPartPr>
              <p14:xfrm>
                <a:off x="10892575" y="5586895"/>
                <a:ext cx="100080" cy="111600"/>
              </p14:xfrm>
            </p:contentPart>
          </mc:Choice>
          <mc:Fallback>
            <p:pic>
              <p:nvPicPr>
                <p:cNvPr id="87" name="Ink 86">
                  <a:extLst>
                    <a:ext uri="{FF2B5EF4-FFF2-40B4-BE49-F238E27FC236}">
                      <a16:creationId xmlns:a16="http://schemas.microsoft.com/office/drawing/2014/main" id="{B73CBEEE-AB1E-3EC4-4CC4-8C2A71AAB160}"/>
                    </a:ext>
                  </a:extLst>
                </p:cNvPr>
                <p:cNvPicPr/>
                <p:nvPr/>
              </p:nvPicPr>
              <p:blipFill>
                <a:blip r:embed="rId125"/>
                <a:stretch>
                  <a:fillRect/>
                </a:stretch>
              </p:blipFill>
              <p:spPr>
                <a:xfrm>
                  <a:off x="10883935" y="5577895"/>
                  <a:ext cx="11772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88" name="Ink 87">
                  <a:extLst>
                    <a:ext uri="{FF2B5EF4-FFF2-40B4-BE49-F238E27FC236}">
                      <a16:creationId xmlns:a16="http://schemas.microsoft.com/office/drawing/2014/main" id="{EA07867A-A8D5-B8FE-282D-12549390B997}"/>
                    </a:ext>
                  </a:extLst>
                </p14:cNvPr>
                <p14:cNvContentPartPr/>
                <p14:nvPr/>
              </p14:nvContentPartPr>
              <p14:xfrm>
                <a:off x="11036935" y="5587975"/>
                <a:ext cx="114480" cy="103680"/>
              </p14:xfrm>
            </p:contentPart>
          </mc:Choice>
          <mc:Fallback>
            <p:pic>
              <p:nvPicPr>
                <p:cNvPr id="88" name="Ink 87">
                  <a:extLst>
                    <a:ext uri="{FF2B5EF4-FFF2-40B4-BE49-F238E27FC236}">
                      <a16:creationId xmlns:a16="http://schemas.microsoft.com/office/drawing/2014/main" id="{EA07867A-A8D5-B8FE-282D-12549390B997}"/>
                    </a:ext>
                  </a:extLst>
                </p:cNvPr>
                <p:cNvPicPr/>
                <p:nvPr/>
              </p:nvPicPr>
              <p:blipFill>
                <a:blip r:embed="rId127"/>
                <a:stretch>
                  <a:fillRect/>
                </a:stretch>
              </p:blipFill>
              <p:spPr>
                <a:xfrm>
                  <a:off x="11028295" y="5579335"/>
                  <a:ext cx="13212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9" name="Ink 88">
                  <a:extLst>
                    <a:ext uri="{FF2B5EF4-FFF2-40B4-BE49-F238E27FC236}">
                      <a16:creationId xmlns:a16="http://schemas.microsoft.com/office/drawing/2014/main" id="{FA0431C7-62E0-5BAD-04C4-078C35D67B90}"/>
                    </a:ext>
                  </a:extLst>
                </p14:cNvPr>
                <p14:cNvContentPartPr/>
                <p14:nvPr/>
              </p14:nvContentPartPr>
              <p14:xfrm>
                <a:off x="8219935" y="5954455"/>
                <a:ext cx="26640" cy="141840"/>
              </p14:xfrm>
            </p:contentPart>
          </mc:Choice>
          <mc:Fallback>
            <p:pic>
              <p:nvPicPr>
                <p:cNvPr id="89" name="Ink 88">
                  <a:extLst>
                    <a:ext uri="{FF2B5EF4-FFF2-40B4-BE49-F238E27FC236}">
                      <a16:creationId xmlns:a16="http://schemas.microsoft.com/office/drawing/2014/main" id="{FA0431C7-62E0-5BAD-04C4-078C35D67B90}"/>
                    </a:ext>
                  </a:extLst>
                </p:cNvPr>
                <p:cNvPicPr/>
                <p:nvPr/>
              </p:nvPicPr>
              <p:blipFill>
                <a:blip r:embed="rId129"/>
                <a:stretch>
                  <a:fillRect/>
                </a:stretch>
              </p:blipFill>
              <p:spPr>
                <a:xfrm>
                  <a:off x="8210935" y="5945455"/>
                  <a:ext cx="4428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90" name="Ink 89">
                  <a:extLst>
                    <a:ext uri="{FF2B5EF4-FFF2-40B4-BE49-F238E27FC236}">
                      <a16:creationId xmlns:a16="http://schemas.microsoft.com/office/drawing/2014/main" id="{2CE36548-7D38-3037-BCE7-C49FC5639DBF}"/>
                    </a:ext>
                  </a:extLst>
                </p14:cNvPr>
                <p14:cNvContentPartPr/>
                <p14:nvPr/>
              </p14:nvContentPartPr>
              <p14:xfrm>
                <a:off x="8157655" y="5944375"/>
                <a:ext cx="134280" cy="56880"/>
              </p14:xfrm>
            </p:contentPart>
          </mc:Choice>
          <mc:Fallback>
            <p:pic>
              <p:nvPicPr>
                <p:cNvPr id="90" name="Ink 89">
                  <a:extLst>
                    <a:ext uri="{FF2B5EF4-FFF2-40B4-BE49-F238E27FC236}">
                      <a16:creationId xmlns:a16="http://schemas.microsoft.com/office/drawing/2014/main" id="{2CE36548-7D38-3037-BCE7-C49FC5639DBF}"/>
                    </a:ext>
                  </a:extLst>
                </p:cNvPr>
                <p:cNvPicPr/>
                <p:nvPr/>
              </p:nvPicPr>
              <p:blipFill>
                <a:blip r:embed="rId131"/>
                <a:stretch>
                  <a:fillRect/>
                </a:stretch>
              </p:blipFill>
              <p:spPr>
                <a:xfrm>
                  <a:off x="8148655" y="5935735"/>
                  <a:ext cx="15192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91" name="Ink 90">
                  <a:extLst>
                    <a:ext uri="{FF2B5EF4-FFF2-40B4-BE49-F238E27FC236}">
                      <a16:creationId xmlns:a16="http://schemas.microsoft.com/office/drawing/2014/main" id="{14BC9B27-BA1A-D6BB-0D66-5F5A233E0AFF}"/>
                    </a:ext>
                  </a:extLst>
                </p14:cNvPr>
                <p14:cNvContentPartPr/>
                <p14:nvPr/>
              </p14:nvContentPartPr>
              <p14:xfrm>
                <a:off x="8308855" y="5944375"/>
                <a:ext cx="133200" cy="121680"/>
              </p14:xfrm>
            </p:contentPart>
          </mc:Choice>
          <mc:Fallback>
            <p:pic>
              <p:nvPicPr>
                <p:cNvPr id="91" name="Ink 90">
                  <a:extLst>
                    <a:ext uri="{FF2B5EF4-FFF2-40B4-BE49-F238E27FC236}">
                      <a16:creationId xmlns:a16="http://schemas.microsoft.com/office/drawing/2014/main" id="{14BC9B27-BA1A-D6BB-0D66-5F5A233E0AFF}"/>
                    </a:ext>
                  </a:extLst>
                </p:cNvPr>
                <p:cNvPicPr/>
                <p:nvPr/>
              </p:nvPicPr>
              <p:blipFill>
                <a:blip r:embed="rId133"/>
                <a:stretch>
                  <a:fillRect/>
                </a:stretch>
              </p:blipFill>
              <p:spPr>
                <a:xfrm>
                  <a:off x="8300215" y="5935735"/>
                  <a:ext cx="15084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92" name="Ink 91">
                  <a:extLst>
                    <a:ext uri="{FF2B5EF4-FFF2-40B4-BE49-F238E27FC236}">
                      <a16:creationId xmlns:a16="http://schemas.microsoft.com/office/drawing/2014/main" id="{B257F3CC-535E-86A8-30A6-4803C78AF47E}"/>
                    </a:ext>
                  </a:extLst>
                </p14:cNvPr>
                <p14:cNvContentPartPr/>
                <p14:nvPr/>
              </p14:nvContentPartPr>
              <p14:xfrm>
                <a:off x="8498215" y="5925655"/>
                <a:ext cx="136800" cy="107280"/>
              </p14:xfrm>
            </p:contentPart>
          </mc:Choice>
          <mc:Fallback>
            <p:pic>
              <p:nvPicPr>
                <p:cNvPr id="92" name="Ink 91">
                  <a:extLst>
                    <a:ext uri="{FF2B5EF4-FFF2-40B4-BE49-F238E27FC236}">
                      <a16:creationId xmlns:a16="http://schemas.microsoft.com/office/drawing/2014/main" id="{B257F3CC-535E-86A8-30A6-4803C78AF47E}"/>
                    </a:ext>
                  </a:extLst>
                </p:cNvPr>
                <p:cNvPicPr/>
                <p:nvPr/>
              </p:nvPicPr>
              <p:blipFill>
                <a:blip r:embed="rId135"/>
                <a:stretch>
                  <a:fillRect/>
                </a:stretch>
              </p:blipFill>
              <p:spPr>
                <a:xfrm>
                  <a:off x="8489575" y="5917015"/>
                  <a:ext cx="154440" cy="12492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93" name="Ink 92">
                  <a:extLst>
                    <a:ext uri="{FF2B5EF4-FFF2-40B4-BE49-F238E27FC236}">
                      <a16:creationId xmlns:a16="http://schemas.microsoft.com/office/drawing/2014/main" id="{8140B948-10BF-6367-8AB5-183FA533FD15}"/>
                    </a:ext>
                  </a:extLst>
                </p14:cNvPr>
                <p14:cNvContentPartPr/>
                <p14:nvPr/>
              </p14:nvContentPartPr>
              <p14:xfrm>
                <a:off x="8550775" y="5965975"/>
                <a:ext cx="65520" cy="49320"/>
              </p14:xfrm>
            </p:contentPart>
          </mc:Choice>
          <mc:Fallback>
            <p:pic>
              <p:nvPicPr>
                <p:cNvPr id="93" name="Ink 92">
                  <a:extLst>
                    <a:ext uri="{FF2B5EF4-FFF2-40B4-BE49-F238E27FC236}">
                      <a16:creationId xmlns:a16="http://schemas.microsoft.com/office/drawing/2014/main" id="{8140B948-10BF-6367-8AB5-183FA533FD15}"/>
                    </a:ext>
                  </a:extLst>
                </p:cNvPr>
                <p:cNvPicPr/>
                <p:nvPr/>
              </p:nvPicPr>
              <p:blipFill>
                <a:blip r:embed="rId137"/>
                <a:stretch>
                  <a:fillRect/>
                </a:stretch>
              </p:blipFill>
              <p:spPr>
                <a:xfrm>
                  <a:off x="8541775" y="5957335"/>
                  <a:ext cx="8316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94" name="Ink 93">
                  <a:extLst>
                    <a:ext uri="{FF2B5EF4-FFF2-40B4-BE49-F238E27FC236}">
                      <a16:creationId xmlns:a16="http://schemas.microsoft.com/office/drawing/2014/main" id="{B3E5DD32-FB58-1ABE-E705-4FADBF5D2323}"/>
                    </a:ext>
                  </a:extLst>
                </p14:cNvPr>
                <p14:cNvContentPartPr/>
                <p14:nvPr/>
              </p14:nvContentPartPr>
              <p14:xfrm>
                <a:off x="8645095" y="5901535"/>
                <a:ext cx="170280" cy="115560"/>
              </p14:xfrm>
            </p:contentPart>
          </mc:Choice>
          <mc:Fallback>
            <p:pic>
              <p:nvPicPr>
                <p:cNvPr id="94" name="Ink 93">
                  <a:extLst>
                    <a:ext uri="{FF2B5EF4-FFF2-40B4-BE49-F238E27FC236}">
                      <a16:creationId xmlns:a16="http://schemas.microsoft.com/office/drawing/2014/main" id="{B3E5DD32-FB58-1ABE-E705-4FADBF5D2323}"/>
                    </a:ext>
                  </a:extLst>
                </p:cNvPr>
                <p:cNvPicPr/>
                <p:nvPr/>
              </p:nvPicPr>
              <p:blipFill>
                <a:blip r:embed="rId139"/>
                <a:stretch>
                  <a:fillRect/>
                </a:stretch>
              </p:blipFill>
              <p:spPr>
                <a:xfrm>
                  <a:off x="8636095" y="5892895"/>
                  <a:ext cx="18792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95" name="Ink 94">
                  <a:extLst>
                    <a:ext uri="{FF2B5EF4-FFF2-40B4-BE49-F238E27FC236}">
                      <a16:creationId xmlns:a16="http://schemas.microsoft.com/office/drawing/2014/main" id="{F4E2C8DB-9CEA-42D3-8980-E60189ED075A}"/>
                    </a:ext>
                  </a:extLst>
                </p14:cNvPr>
                <p14:cNvContentPartPr/>
                <p14:nvPr/>
              </p14:nvContentPartPr>
              <p14:xfrm>
                <a:off x="9080695" y="5948695"/>
                <a:ext cx="1489680" cy="59040"/>
              </p14:xfrm>
            </p:contentPart>
          </mc:Choice>
          <mc:Fallback>
            <p:pic>
              <p:nvPicPr>
                <p:cNvPr id="95" name="Ink 94">
                  <a:extLst>
                    <a:ext uri="{FF2B5EF4-FFF2-40B4-BE49-F238E27FC236}">
                      <a16:creationId xmlns:a16="http://schemas.microsoft.com/office/drawing/2014/main" id="{F4E2C8DB-9CEA-42D3-8980-E60189ED075A}"/>
                    </a:ext>
                  </a:extLst>
                </p:cNvPr>
                <p:cNvPicPr/>
                <p:nvPr/>
              </p:nvPicPr>
              <p:blipFill>
                <a:blip r:embed="rId141"/>
                <a:stretch>
                  <a:fillRect/>
                </a:stretch>
              </p:blipFill>
              <p:spPr>
                <a:xfrm>
                  <a:off x="9072055" y="5939695"/>
                  <a:ext cx="1507320" cy="7668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96" name="Ink 95">
                  <a:extLst>
                    <a:ext uri="{FF2B5EF4-FFF2-40B4-BE49-F238E27FC236}">
                      <a16:creationId xmlns:a16="http://schemas.microsoft.com/office/drawing/2014/main" id="{40445F7C-AA29-FBE6-EC50-2E8A60B00656}"/>
                    </a:ext>
                  </a:extLst>
                </p14:cNvPr>
                <p14:cNvContentPartPr/>
                <p14:nvPr/>
              </p14:nvContentPartPr>
              <p14:xfrm>
                <a:off x="10676575" y="5901895"/>
                <a:ext cx="103320" cy="92880"/>
              </p14:xfrm>
            </p:contentPart>
          </mc:Choice>
          <mc:Fallback>
            <p:pic>
              <p:nvPicPr>
                <p:cNvPr id="96" name="Ink 95">
                  <a:extLst>
                    <a:ext uri="{FF2B5EF4-FFF2-40B4-BE49-F238E27FC236}">
                      <a16:creationId xmlns:a16="http://schemas.microsoft.com/office/drawing/2014/main" id="{40445F7C-AA29-FBE6-EC50-2E8A60B00656}"/>
                    </a:ext>
                  </a:extLst>
                </p:cNvPr>
                <p:cNvPicPr/>
                <p:nvPr/>
              </p:nvPicPr>
              <p:blipFill>
                <a:blip r:embed="rId143"/>
                <a:stretch>
                  <a:fillRect/>
                </a:stretch>
              </p:blipFill>
              <p:spPr>
                <a:xfrm>
                  <a:off x="10667575" y="5893255"/>
                  <a:ext cx="12096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97" name="Ink 96">
                  <a:extLst>
                    <a:ext uri="{FF2B5EF4-FFF2-40B4-BE49-F238E27FC236}">
                      <a16:creationId xmlns:a16="http://schemas.microsoft.com/office/drawing/2014/main" id="{AD935404-BD8C-F6C5-40E7-CB748C8E635D}"/>
                    </a:ext>
                  </a:extLst>
                </p14:cNvPr>
                <p14:cNvContentPartPr/>
                <p14:nvPr/>
              </p14:nvContentPartPr>
              <p14:xfrm>
                <a:off x="10833535" y="5893615"/>
                <a:ext cx="104040" cy="86040"/>
              </p14:xfrm>
            </p:contentPart>
          </mc:Choice>
          <mc:Fallback>
            <p:pic>
              <p:nvPicPr>
                <p:cNvPr id="97" name="Ink 96">
                  <a:extLst>
                    <a:ext uri="{FF2B5EF4-FFF2-40B4-BE49-F238E27FC236}">
                      <a16:creationId xmlns:a16="http://schemas.microsoft.com/office/drawing/2014/main" id="{AD935404-BD8C-F6C5-40E7-CB748C8E635D}"/>
                    </a:ext>
                  </a:extLst>
                </p:cNvPr>
                <p:cNvPicPr/>
                <p:nvPr/>
              </p:nvPicPr>
              <p:blipFill>
                <a:blip r:embed="rId145"/>
                <a:stretch>
                  <a:fillRect/>
                </a:stretch>
              </p:blipFill>
              <p:spPr>
                <a:xfrm>
                  <a:off x="10824535" y="5884975"/>
                  <a:ext cx="12168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98" name="Ink 97">
                  <a:extLst>
                    <a:ext uri="{FF2B5EF4-FFF2-40B4-BE49-F238E27FC236}">
                      <a16:creationId xmlns:a16="http://schemas.microsoft.com/office/drawing/2014/main" id="{977677C1-52A4-C956-B51E-810D7A5DF717}"/>
                    </a:ext>
                  </a:extLst>
                </p14:cNvPr>
                <p14:cNvContentPartPr/>
                <p14:nvPr/>
              </p14:nvContentPartPr>
              <p14:xfrm>
                <a:off x="10989415" y="5880655"/>
                <a:ext cx="127440" cy="97920"/>
              </p14:xfrm>
            </p:contentPart>
          </mc:Choice>
          <mc:Fallback>
            <p:pic>
              <p:nvPicPr>
                <p:cNvPr id="98" name="Ink 97">
                  <a:extLst>
                    <a:ext uri="{FF2B5EF4-FFF2-40B4-BE49-F238E27FC236}">
                      <a16:creationId xmlns:a16="http://schemas.microsoft.com/office/drawing/2014/main" id="{977677C1-52A4-C956-B51E-810D7A5DF717}"/>
                    </a:ext>
                  </a:extLst>
                </p:cNvPr>
                <p:cNvPicPr/>
                <p:nvPr/>
              </p:nvPicPr>
              <p:blipFill>
                <a:blip r:embed="rId147"/>
                <a:stretch>
                  <a:fillRect/>
                </a:stretch>
              </p:blipFill>
              <p:spPr>
                <a:xfrm>
                  <a:off x="10980775" y="5872015"/>
                  <a:ext cx="14508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99" name="Ink 98">
                  <a:extLst>
                    <a:ext uri="{FF2B5EF4-FFF2-40B4-BE49-F238E27FC236}">
                      <a16:creationId xmlns:a16="http://schemas.microsoft.com/office/drawing/2014/main" id="{436CF9B3-4D5D-AE20-1321-4403452128D8}"/>
                    </a:ext>
                  </a:extLst>
                </p14:cNvPr>
                <p14:cNvContentPartPr/>
                <p14:nvPr/>
              </p14:nvContentPartPr>
              <p14:xfrm>
                <a:off x="11142775" y="5841775"/>
                <a:ext cx="98640" cy="126720"/>
              </p14:xfrm>
            </p:contentPart>
          </mc:Choice>
          <mc:Fallback>
            <p:pic>
              <p:nvPicPr>
                <p:cNvPr id="99" name="Ink 98">
                  <a:extLst>
                    <a:ext uri="{FF2B5EF4-FFF2-40B4-BE49-F238E27FC236}">
                      <a16:creationId xmlns:a16="http://schemas.microsoft.com/office/drawing/2014/main" id="{436CF9B3-4D5D-AE20-1321-4403452128D8}"/>
                    </a:ext>
                  </a:extLst>
                </p:cNvPr>
                <p:cNvPicPr/>
                <p:nvPr/>
              </p:nvPicPr>
              <p:blipFill>
                <a:blip r:embed="rId149"/>
                <a:stretch>
                  <a:fillRect/>
                </a:stretch>
              </p:blipFill>
              <p:spPr>
                <a:xfrm>
                  <a:off x="11134135" y="5833135"/>
                  <a:ext cx="116280" cy="144360"/>
                </a:xfrm>
                <a:prstGeom prst="rect">
                  <a:avLst/>
                </a:prstGeom>
              </p:spPr>
            </p:pic>
          </mc:Fallback>
        </mc:AlternateContent>
      </p:grpSp>
      <p:grpSp>
        <p:nvGrpSpPr>
          <p:cNvPr id="174" name="Group 173">
            <a:extLst>
              <a:ext uri="{FF2B5EF4-FFF2-40B4-BE49-F238E27FC236}">
                <a16:creationId xmlns:a16="http://schemas.microsoft.com/office/drawing/2014/main" id="{91256DA7-22E1-18E5-0C5A-3AF54D5DBB7D}"/>
              </a:ext>
            </a:extLst>
          </p:cNvPr>
          <p:cNvGrpSpPr/>
          <p:nvPr/>
        </p:nvGrpSpPr>
        <p:grpSpPr>
          <a:xfrm>
            <a:off x="9969895" y="1908055"/>
            <a:ext cx="2201400" cy="3332160"/>
            <a:chOff x="9969895" y="1908055"/>
            <a:chExt cx="2201400" cy="3332160"/>
          </a:xfrm>
        </p:grpSpPr>
        <mc:AlternateContent xmlns:mc="http://schemas.openxmlformats.org/markup-compatibility/2006">
          <mc:Choice xmlns:p14="http://schemas.microsoft.com/office/powerpoint/2010/main" Requires="p14">
            <p:contentPart p14:bwMode="auto" r:id="rId150">
              <p14:nvContentPartPr>
                <p14:cNvPr id="113" name="Ink 112">
                  <a:extLst>
                    <a:ext uri="{FF2B5EF4-FFF2-40B4-BE49-F238E27FC236}">
                      <a16:creationId xmlns:a16="http://schemas.microsoft.com/office/drawing/2014/main" id="{D7F84722-C434-52DD-24A3-ADF23CD62067}"/>
                    </a:ext>
                  </a:extLst>
                </p14:cNvPr>
                <p14:cNvContentPartPr/>
                <p14:nvPr/>
              </p14:nvContentPartPr>
              <p14:xfrm>
                <a:off x="11211895" y="3448135"/>
                <a:ext cx="97920" cy="106920"/>
              </p14:xfrm>
            </p:contentPart>
          </mc:Choice>
          <mc:Fallback>
            <p:pic>
              <p:nvPicPr>
                <p:cNvPr id="113" name="Ink 112">
                  <a:extLst>
                    <a:ext uri="{FF2B5EF4-FFF2-40B4-BE49-F238E27FC236}">
                      <a16:creationId xmlns:a16="http://schemas.microsoft.com/office/drawing/2014/main" id="{D7F84722-C434-52DD-24A3-ADF23CD62067}"/>
                    </a:ext>
                  </a:extLst>
                </p:cNvPr>
                <p:cNvPicPr/>
                <p:nvPr/>
              </p:nvPicPr>
              <p:blipFill>
                <a:blip r:embed="rId151"/>
                <a:stretch>
                  <a:fillRect/>
                </a:stretch>
              </p:blipFill>
              <p:spPr>
                <a:xfrm>
                  <a:off x="11203255" y="3439495"/>
                  <a:ext cx="11556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14" name="Ink 113">
                  <a:extLst>
                    <a:ext uri="{FF2B5EF4-FFF2-40B4-BE49-F238E27FC236}">
                      <a16:creationId xmlns:a16="http://schemas.microsoft.com/office/drawing/2014/main" id="{726B8D7A-B61D-D256-D883-DAF10843D7A2}"/>
                    </a:ext>
                  </a:extLst>
                </p14:cNvPr>
                <p14:cNvContentPartPr/>
                <p14:nvPr/>
              </p14:nvContentPartPr>
              <p14:xfrm>
                <a:off x="11313055" y="3362455"/>
                <a:ext cx="94680" cy="109800"/>
              </p14:xfrm>
            </p:contentPart>
          </mc:Choice>
          <mc:Fallback>
            <p:pic>
              <p:nvPicPr>
                <p:cNvPr id="114" name="Ink 113">
                  <a:extLst>
                    <a:ext uri="{FF2B5EF4-FFF2-40B4-BE49-F238E27FC236}">
                      <a16:creationId xmlns:a16="http://schemas.microsoft.com/office/drawing/2014/main" id="{726B8D7A-B61D-D256-D883-DAF10843D7A2}"/>
                    </a:ext>
                  </a:extLst>
                </p:cNvPr>
                <p:cNvPicPr/>
                <p:nvPr/>
              </p:nvPicPr>
              <p:blipFill>
                <a:blip r:embed="rId153"/>
                <a:stretch>
                  <a:fillRect/>
                </a:stretch>
              </p:blipFill>
              <p:spPr>
                <a:xfrm>
                  <a:off x="11304055" y="3353815"/>
                  <a:ext cx="11232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15" name="Ink 114">
                  <a:extLst>
                    <a:ext uri="{FF2B5EF4-FFF2-40B4-BE49-F238E27FC236}">
                      <a16:creationId xmlns:a16="http://schemas.microsoft.com/office/drawing/2014/main" id="{23E06D5D-D333-60D0-58F9-34E7995E347A}"/>
                    </a:ext>
                  </a:extLst>
                </p14:cNvPr>
                <p14:cNvContentPartPr/>
                <p14:nvPr/>
              </p14:nvContentPartPr>
              <p14:xfrm>
                <a:off x="11419615" y="3242215"/>
                <a:ext cx="120600" cy="125280"/>
              </p14:xfrm>
            </p:contentPart>
          </mc:Choice>
          <mc:Fallback>
            <p:pic>
              <p:nvPicPr>
                <p:cNvPr id="115" name="Ink 114">
                  <a:extLst>
                    <a:ext uri="{FF2B5EF4-FFF2-40B4-BE49-F238E27FC236}">
                      <a16:creationId xmlns:a16="http://schemas.microsoft.com/office/drawing/2014/main" id="{23E06D5D-D333-60D0-58F9-34E7995E347A}"/>
                    </a:ext>
                  </a:extLst>
                </p:cNvPr>
                <p:cNvPicPr/>
                <p:nvPr/>
              </p:nvPicPr>
              <p:blipFill>
                <a:blip r:embed="rId155"/>
                <a:stretch>
                  <a:fillRect/>
                </a:stretch>
              </p:blipFill>
              <p:spPr>
                <a:xfrm>
                  <a:off x="11410615" y="3233575"/>
                  <a:ext cx="13824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16" name="Ink 115">
                  <a:extLst>
                    <a:ext uri="{FF2B5EF4-FFF2-40B4-BE49-F238E27FC236}">
                      <a16:creationId xmlns:a16="http://schemas.microsoft.com/office/drawing/2014/main" id="{FCAEFB7C-C402-92F7-29B8-58E6DDF79581}"/>
                    </a:ext>
                  </a:extLst>
                </p14:cNvPr>
                <p14:cNvContentPartPr/>
                <p14:nvPr/>
              </p14:nvContentPartPr>
              <p14:xfrm>
                <a:off x="11542015" y="2914255"/>
                <a:ext cx="219960" cy="316800"/>
              </p14:xfrm>
            </p:contentPart>
          </mc:Choice>
          <mc:Fallback>
            <p:pic>
              <p:nvPicPr>
                <p:cNvPr id="116" name="Ink 115">
                  <a:extLst>
                    <a:ext uri="{FF2B5EF4-FFF2-40B4-BE49-F238E27FC236}">
                      <a16:creationId xmlns:a16="http://schemas.microsoft.com/office/drawing/2014/main" id="{FCAEFB7C-C402-92F7-29B8-58E6DDF79581}"/>
                    </a:ext>
                  </a:extLst>
                </p:cNvPr>
                <p:cNvPicPr/>
                <p:nvPr/>
              </p:nvPicPr>
              <p:blipFill>
                <a:blip r:embed="rId157"/>
                <a:stretch>
                  <a:fillRect/>
                </a:stretch>
              </p:blipFill>
              <p:spPr>
                <a:xfrm>
                  <a:off x="11533015" y="2905255"/>
                  <a:ext cx="237600" cy="33444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03" name="Ink 102">
                  <a:extLst>
                    <a:ext uri="{FF2B5EF4-FFF2-40B4-BE49-F238E27FC236}">
                      <a16:creationId xmlns:a16="http://schemas.microsoft.com/office/drawing/2014/main" id="{F167173A-A298-925B-F0DF-E7A082DF56E7}"/>
                    </a:ext>
                  </a:extLst>
                </p14:cNvPr>
                <p14:cNvContentPartPr/>
                <p14:nvPr/>
              </p14:nvContentPartPr>
              <p14:xfrm>
                <a:off x="10065655" y="4426975"/>
                <a:ext cx="52200" cy="84960"/>
              </p14:xfrm>
            </p:contentPart>
          </mc:Choice>
          <mc:Fallback>
            <p:pic>
              <p:nvPicPr>
                <p:cNvPr id="103" name="Ink 102">
                  <a:extLst>
                    <a:ext uri="{FF2B5EF4-FFF2-40B4-BE49-F238E27FC236}">
                      <a16:creationId xmlns:a16="http://schemas.microsoft.com/office/drawing/2014/main" id="{F167173A-A298-925B-F0DF-E7A082DF56E7}"/>
                    </a:ext>
                  </a:extLst>
                </p:cNvPr>
                <p:cNvPicPr/>
                <p:nvPr/>
              </p:nvPicPr>
              <p:blipFill>
                <a:blip r:embed="rId159"/>
                <a:stretch>
                  <a:fillRect/>
                </a:stretch>
              </p:blipFill>
              <p:spPr>
                <a:xfrm>
                  <a:off x="10057015" y="4418335"/>
                  <a:ext cx="69840"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04" name="Ink 103">
                  <a:extLst>
                    <a:ext uri="{FF2B5EF4-FFF2-40B4-BE49-F238E27FC236}">
                      <a16:creationId xmlns:a16="http://schemas.microsoft.com/office/drawing/2014/main" id="{22AFE8FE-4D1C-6758-46C9-9A5ACDA98737}"/>
                    </a:ext>
                  </a:extLst>
                </p14:cNvPr>
                <p14:cNvContentPartPr/>
                <p14:nvPr/>
              </p14:nvContentPartPr>
              <p14:xfrm>
                <a:off x="9969895" y="4392775"/>
                <a:ext cx="221760" cy="187560"/>
              </p14:xfrm>
            </p:contentPart>
          </mc:Choice>
          <mc:Fallback>
            <p:pic>
              <p:nvPicPr>
                <p:cNvPr id="104" name="Ink 103">
                  <a:extLst>
                    <a:ext uri="{FF2B5EF4-FFF2-40B4-BE49-F238E27FC236}">
                      <a16:creationId xmlns:a16="http://schemas.microsoft.com/office/drawing/2014/main" id="{22AFE8FE-4D1C-6758-46C9-9A5ACDA98737}"/>
                    </a:ext>
                  </a:extLst>
                </p:cNvPr>
                <p:cNvPicPr/>
                <p:nvPr/>
              </p:nvPicPr>
              <p:blipFill>
                <a:blip r:embed="rId161"/>
                <a:stretch>
                  <a:fillRect/>
                </a:stretch>
              </p:blipFill>
              <p:spPr>
                <a:xfrm>
                  <a:off x="9961255" y="4383775"/>
                  <a:ext cx="239400" cy="20520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06" name="Ink 105">
                  <a:extLst>
                    <a:ext uri="{FF2B5EF4-FFF2-40B4-BE49-F238E27FC236}">
                      <a16:creationId xmlns:a16="http://schemas.microsoft.com/office/drawing/2014/main" id="{E1839DC0-F6F3-1D24-C165-5DB72DE42429}"/>
                    </a:ext>
                  </a:extLst>
                </p14:cNvPr>
                <p14:cNvContentPartPr/>
                <p14:nvPr/>
              </p14:nvContentPartPr>
              <p14:xfrm>
                <a:off x="10310455" y="4195495"/>
                <a:ext cx="115560" cy="139680"/>
              </p14:xfrm>
            </p:contentPart>
          </mc:Choice>
          <mc:Fallback>
            <p:pic>
              <p:nvPicPr>
                <p:cNvPr id="106" name="Ink 105">
                  <a:extLst>
                    <a:ext uri="{FF2B5EF4-FFF2-40B4-BE49-F238E27FC236}">
                      <a16:creationId xmlns:a16="http://schemas.microsoft.com/office/drawing/2014/main" id="{E1839DC0-F6F3-1D24-C165-5DB72DE42429}"/>
                    </a:ext>
                  </a:extLst>
                </p:cNvPr>
                <p:cNvPicPr/>
                <p:nvPr/>
              </p:nvPicPr>
              <p:blipFill>
                <a:blip r:embed="rId163"/>
                <a:stretch>
                  <a:fillRect/>
                </a:stretch>
              </p:blipFill>
              <p:spPr>
                <a:xfrm>
                  <a:off x="10301815" y="4186495"/>
                  <a:ext cx="133200" cy="15732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07" name="Ink 106">
                  <a:extLst>
                    <a:ext uri="{FF2B5EF4-FFF2-40B4-BE49-F238E27FC236}">
                      <a16:creationId xmlns:a16="http://schemas.microsoft.com/office/drawing/2014/main" id="{F5402E7B-93EF-9578-217D-1F50A2BD84DB}"/>
                    </a:ext>
                  </a:extLst>
                </p14:cNvPr>
                <p14:cNvContentPartPr/>
                <p14:nvPr/>
              </p14:nvContentPartPr>
              <p14:xfrm>
                <a:off x="10237735" y="4145095"/>
                <a:ext cx="151200" cy="104400"/>
              </p14:xfrm>
            </p:contentPart>
          </mc:Choice>
          <mc:Fallback>
            <p:pic>
              <p:nvPicPr>
                <p:cNvPr id="107" name="Ink 106">
                  <a:extLst>
                    <a:ext uri="{FF2B5EF4-FFF2-40B4-BE49-F238E27FC236}">
                      <a16:creationId xmlns:a16="http://schemas.microsoft.com/office/drawing/2014/main" id="{F5402E7B-93EF-9578-217D-1F50A2BD84DB}"/>
                    </a:ext>
                  </a:extLst>
                </p:cNvPr>
                <p:cNvPicPr/>
                <p:nvPr/>
              </p:nvPicPr>
              <p:blipFill>
                <a:blip r:embed="rId165"/>
                <a:stretch>
                  <a:fillRect/>
                </a:stretch>
              </p:blipFill>
              <p:spPr>
                <a:xfrm>
                  <a:off x="10228735" y="4136095"/>
                  <a:ext cx="16884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08" name="Ink 107">
                  <a:extLst>
                    <a:ext uri="{FF2B5EF4-FFF2-40B4-BE49-F238E27FC236}">
                      <a16:creationId xmlns:a16="http://schemas.microsoft.com/office/drawing/2014/main" id="{E490F732-C847-7F08-27DC-5DF035C438CA}"/>
                    </a:ext>
                  </a:extLst>
                </p14:cNvPr>
                <p14:cNvContentPartPr/>
                <p14:nvPr/>
              </p14:nvContentPartPr>
              <p14:xfrm>
                <a:off x="10446175" y="4081015"/>
                <a:ext cx="172080" cy="131760"/>
              </p14:xfrm>
            </p:contentPart>
          </mc:Choice>
          <mc:Fallback>
            <p:pic>
              <p:nvPicPr>
                <p:cNvPr id="108" name="Ink 107">
                  <a:extLst>
                    <a:ext uri="{FF2B5EF4-FFF2-40B4-BE49-F238E27FC236}">
                      <a16:creationId xmlns:a16="http://schemas.microsoft.com/office/drawing/2014/main" id="{E490F732-C847-7F08-27DC-5DF035C438CA}"/>
                    </a:ext>
                  </a:extLst>
                </p:cNvPr>
                <p:cNvPicPr/>
                <p:nvPr/>
              </p:nvPicPr>
              <p:blipFill>
                <a:blip r:embed="rId167"/>
                <a:stretch>
                  <a:fillRect/>
                </a:stretch>
              </p:blipFill>
              <p:spPr>
                <a:xfrm>
                  <a:off x="10437175" y="4072375"/>
                  <a:ext cx="18972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09" name="Ink 108">
                  <a:extLst>
                    <a:ext uri="{FF2B5EF4-FFF2-40B4-BE49-F238E27FC236}">
                      <a16:creationId xmlns:a16="http://schemas.microsoft.com/office/drawing/2014/main" id="{432B6E9E-4075-1459-6381-A63D4F371F10}"/>
                    </a:ext>
                  </a:extLst>
                </p14:cNvPr>
                <p14:cNvContentPartPr/>
                <p14:nvPr/>
              </p14:nvContentPartPr>
              <p14:xfrm>
                <a:off x="10488655" y="4029895"/>
                <a:ext cx="34560" cy="11520"/>
              </p14:xfrm>
            </p:contentPart>
          </mc:Choice>
          <mc:Fallback>
            <p:pic>
              <p:nvPicPr>
                <p:cNvPr id="109" name="Ink 108">
                  <a:extLst>
                    <a:ext uri="{FF2B5EF4-FFF2-40B4-BE49-F238E27FC236}">
                      <a16:creationId xmlns:a16="http://schemas.microsoft.com/office/drawing/2014/main" id="{432B6E9E-4075-1459-6381-A63D4F371F10}"/>
                    </a:ext>
                  </a:extLst>
                </p:cNvPr>
                <p:cNvPicPr/>
                <p:nvPr/>
              </p:nvPicPr>
              <p:blipFill>
                <a:blip r:embed="rId169"/>
                <a:stretch>
                  <a:fillRect/>
                </a:stretch>
              </p:blipFill>
              <p:spPr>
                <a:xfrm>
                  <a:off x="10480015" y="4020895"/>
                  <a:ext cx="52200" cy="2916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10" name="Ink 109">
                  <a:extLst>
                    <a:ext uri="{FF2B5EF4-FFF2-40B4-BE49-F238E27FC236}">
                      <a16:creationId xmlns:a16="http://schemas.microsoft.com/office/drawing/2014/main" id="{9D383A24-2F53-9C95-00CA-46518B5D9BD3}"/>
                    </a:ext>
                  </a:extLst>
                </p14:cNvPr>
                <p14:cNvContentPartPr/>
                <p14:nvPr/>
              </p14:nvContentPartPr>
              <p14:xfrm>
                <a:off x="10606375" y="3899935"/>
                <a:ext cx="183600" cy="134640"/>
              </p14:xfrm>
            </p:contentPart>
          </mc:Choice>
          <mc:Fallback>
            <p:pic>
              <p:nvPicPr>
                <p:cNvPr id="110" name="Ink 109">
                  <a:extLst>
                    <a:ext uri="{FF2B5EF4-FFF2-40B4-BE49-F238E27FC236}">
                      <a16:creationId xmlns:a16="http://schemas.microsoft.com/office/drawing/2014/main" id="{9D383A24-2F53-9C95-00CA-46518B5D9BD3}"/>
                    </a:ext>
                  </a:extLst>
                </p:cNvPr>
                <p:cNvPicPr/>
                <p:nvPr/>
              </p:nvPicPr>
              <p:blipFill>
                <a:blip r:embed="rId171"/>
                <a:stretch>
                  <a:fillRect/>
                </a:stretch>
              </p:blipFill>
              <p:spPr>
                <a:xfrm>
                  <a:off x="10597375" y="3891295"/>
                  <a:ext cx="201240" cy="15228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11" name="Ink 110">
                  <a:extLst>
                    <a:ext uri="{FF2B5EF4-FFF2-40B4-BE49-F238E27FC236}">
                      <a16:creationId xmlns:a16="http://schemas.microsoft.com/office/drawing/2014/main" id="{5BC5E385-A975-A760-EDF0-A2A21BE13D5E}"/>
                    </a:ext>
                  </a:extLst>
                </p14:cNvPr>
                <p14:cNvContentPartPr/>
                <p14:nvPr/>
              </p14:nvContentPartPr>
              <p14:xfrm>
                <a:off x="10786375" y="3681055"/>
                <a:ext cx="186120" cy="207000"/>
              </p14:xfrm>
            </p:contentPart>
          </mc:Choice>
          <mc:Fallback>
            <p:pic>
              <p:nvPicPr>
                <p:cNvPr id="111" name="Ink 110">
                  <a:extLst>
                    <a:ext uri="{FF2B5EF4-FFF2-40B4-BE49-F238E27FC236}">
                      <a16:creationId xmlns:a16="http://schemas.microsoft.com/office/drawing/2014/main" id="{5BC5E385-A975-A760-EDF0-A2A21BE13D5E}"/>
                    </a:ext>
                  </a:extLst>
                </p:cNvPr>
                <p:cNvPicPr/>
                <p:nvPr/>
              </p:nvPicPr>
              <p:blipFill>
                <a:blip r:embed="rId173"/>
                <a:stretch>
                  <a:fillRect/>
                </a:stretch>
              </p:blipFill>
              <p:spPr>
                <a:xfrm>
                  <a:off x="10777375" y="3672055"/>
                  <a:ext cx="203760" cy="22464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12" name="Ink 111">
                  <a:extLst>
                    <a:ext uri="{FF2B5EF4-FFF2-40B4-BE49-F238E27FC236}">
                      <a16:creationId xmlns:a16="http://schemas.microsoft.com/office/drawing/2014/main" id="{597A9D6C-C2EB-C078-9383-E3CF5F1623F8}"/>
                    </a:ext>
                  </a:extLst>
                </p14:cNvPr>
                <p14:cNvContentPartPr/>
                <p14:nvPr/>
              </p14:nvContentPartPr>
              <p14:xfrm>
                <a:off x="10985455" y="3659815"/>
                <a:ext cx="91800" cy="135000"/>
              </p14:xfrm>
            </p:contentPart>
          </mc:Choice>
          <mc:Fallback>
            <p:pic>
              <p:nvPicPr>
                <p:cNvPr id="112" name="Ink 111">
                  <a:extLst>
                    <a:ext uri="{FF2B5EF4-FFF2-40B4-BE49-F238E27FC236}">
                      <a16:creationId xmlns:a16="http://schemas.microsoft.com/office/drawing/2014/main" id="{597A9D6C-C2EB-C078-9383-E3CF5F1623F8}"/>
                    </a:ext>
                  </a:extLst>
                </p:cNvPr>
                <p:cNvPicPr/>
                <p:nvPr/>
              </p:nvPicPr>
              <p:blipFill>
                <a:blip r:embed="rId175"/>
                <a:stretch>
                  <a:fillRect/>
                </a:stretch>
              </p:blipFill>
              <p:spPr>
                <a:xfrm>
                  <a:off x="10976455" y="3650815"/>
                  <a:ext cx="10944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19" name="Ink 118">
                  <a:extLst>
                    <a:ext uri="{FF2B5EF4-FFF2-40B4-BE49-F238E27FC236}">
                      <a16:creationId xmlns:a16="http://schemas.microsoft.com/office/drawing/2014/main" id="{3F85903B-F25B-497A-8A72-0B7CD8BD9416}"/>
                    </a:ext>
                  </a:extLst>
                </p14:cNvPr>
                <p14:cNvContentPartPr/>
                <p14:nvPr/>
              </p14:nvContentPartPr>
              <p14:xfrm>
                <a:off x="10300375" y="4820455"/>
                <a:ext cx="145080" cy="122040"/>
              </p14:xfrm>
            </p:contentPart>
          </mc:Choice>
          <mc:Fallback>
            <p:pic>
              <p:nvPicPr>
                <p:cNvPr id="119" name="Ink 118">
                  <a:extLst>
                    <a:ext uri="{FF2B5EF4-FFF2-40B4-BE49-F238E27FC236}">
                      <a16:creationId xmlns:a16="http://schemas.microsoft.com/office/drawing/2014/main" id="{3F85903B-F25B-497A-8A72-0B7CD8BD9416}"/>
                    </a:ext>
                  </a:extLst>
                </p:cNvPr>
                <p:cNvPicPr/>
                <p:nvPr/>
              </p:nvPicPr>
              <p:blipFill>
                <a:blip r:embed="rId177"/>
                <a:stretch>
                  <a:fillRect/>
                </a:stretch>
              </p:blipFill>
              <p:spPr>
                <a:xfrm>
                  <a:off x="10291735" y="4811455"/>
                  <a:ext cx="162720"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20" name="Ink 119">
                  <a:extLst>
                    <a:ext uri="{FF2B5EF4-FFF2-40B4-BE49-F238E27FC236}">
                      <a16:creationId xmlns:a16="http://schemas.microsoft.com/office/drawing/2014/main" id="{3FD40B15-E4F1-6DC5-7910-FB791B6D00FC}"/>
                    </a:ext>
                  </a:extLst>
                </p14:cNvPr>
                <p14:cNvContentPartPr/>
                <p14:nvPr/>
              </p14:nvContentPartPr>
              <p14:xfrm>
                <a:off x="10172215" y="4762495"/>
                <a:ext cx="318240" cy="289800"/>
              </p14:xfrm>
            </p:contentPart>
          </mc:Choice>
          <mc:Fallback>
            <p:pic>
              <p:nvPicPr>
                <p:cNvPr id="120" name="Ink 119">
                  <a:extLst>
                    <a:ext uri="{FF2B5EF4-FFF2-40B4-BE49-F238E27FC236}">
                      <a16:creationId xmlns:a16="http://schemas.microsoft.com/office/drawing/2014/main" id="{3FD40B15-E4F1-6DC5-7910-FB791B6D00FC}"/>
                    </a:ext>
                  </a:extLst>
                </p:cNvPr>
                <p:cNvPicPr/>
                <p:nvPr/>
              </p:nvPicPr>
              <p:blipFill>
                <a:blip r:embed="rId179"/>
                <a:stretch>
                  <a:fillRect/>
                </a:stretch>
              </p:blipFill>
              <p:spPr>
                <a:xfrm>
                  <a:off x="10163215" y="4753855"/>
                  <a:ext cx="335880" cy="30744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22" name="Ink 121">
                  <a:extLst>
                    <a:ext uri="{FF2B5EF4-FFF2-40B4-BE49-F238E27FC236}">
                      <a16:creationId xmlns:a16="http://schemas.microsoft.com/office/drawing/2014/main" id="{1E8BFE78-8877-E7DE-70F2-1D39652D5DEA}"/>
                    </a:ext>
                  </a:extLst>
                </p14:cNvPr>
                <p14:cNvContentPartPr/>
                <p14:nvPr/>
              </p14:nvContentPartPr>
              <p14:xfrm>
                <a:off x="10654975" y="4625695"/>
                <a:ext cx="92520" cy="183600"/>
              </p14:xfrm>
            </p:contentPart>
          </mc:Choice>
          <mc:Fallback>
            <p:pic>
              <p:nvPicPr>
                <p:cNvPr id="122" name="Ink 121">
                  <a:extLst>
                    <a:ext uri="{FF2B5EF4-FFF2-40B4-BE49-F238E27FC236}">
                      <a16:creationId xmlns:a16="http://schemas.microsoft.com/office/drawing/2014/main" id="{1E8BFE78-8877-E7DE-70F2-1D39652D5DEA}"/>
                    </a:ext>
                  </a:extLst>
                </p:cNvPr>
                <p:cNvPicPr/>
                <p:nvPr/>
              </p:nvPicPr>
              <p:blipFill>
                <a:blip r:embed="rId181"/>
                <a:stretch>
                  <a:fillRect/>
                </a:stretch>
              </p:blipFill>
              <p:spPr>
                <a:xfrm>
                  <a:off x="10645975" y="4616695"/>
                  <a:ext cx="110160" cy="20124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23" name="Ink 122">
                  <a:extLst>
                    <a:ext uri="{FF2B5EF4-FFF2-40B4-BE49-F238E27FC236}">
                      <a16:creationId xmlns:a16="http://schemas.microsoft.com/office/drawing/2014/main" id="{CFA3DF8D-F861-7D8B-0A91-BEFCF9B1C588}"/>
                    </a:ext>
                  </a:extLst>
                </p14:cNvPr>
                <p14:cNvContentPartPr/>
                <p14:nvPr/>
              </p14:nvContentPartPr>
              <p14:xfrm>
                <a:off x="10631935" y="4554055"/>
                <a:ext cx="128520" cy="144000"/>
              </p14:xfrm>
            </p:contentPart>
          </mc:Choice>
          <mc:Fallback>
            <p:pic>
              <p:nvPicPr>
                <p:cNvPr id="123" name="Ink 122">
                  <a:extLst>
                    <a:ext uri="{FF2B5EF4-FFF2-40B4-BE49-F238E27FC236}">
                      <a16:creationId xmlns:a16="http://schemas.microsoft.com/office/drawing/2014/main" id="{CFA3DF8D-F861-7D8B-0A91-BEFCF9B1C588}"/>
                    </a:ext>
                  </a:extLst>
                </p:cNvPr>
                <p:cNvPicPr/>
                <p:nvPr/>
              </p:nvPicPr>
              <p:blipFill>
                <a:blip r:embed="rId183"/>
                <a:stretch>
                  <a:fillRect/>
                </a:stretch>
              </p:blipFill>
              <p:spPr>
                <a:xfrm>
                  <a:off x="10623295" y="4545415"/>
                  <a:ext cx="14616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24" name="Ink 123">
                  <a:extLst>
                    <a:ext uri="{FF2B5EF4-FFF2-40B4-BE49-F238E27FC236}">
                      <a16:creationId xmlns:a16="http://schemas.microsoft.com/office/drawing/2014/main" id="{260A7C16-159F-4DB4-2B6C-62FB48854003}"/>
                    </a:ext>
                  </a:extLst>
                </p14:cNvPr>
                <p14:cNvContentPartPr/>
                <p14:nvPr/>
              </p14:nvContentPartPr>
              <p14:xfrm>
                <a:off x="10851175" y="4570255"/>
                <a:ext cx="77760" cy="95760"/>
              </p14:xfrm>
            </p:contentPart>
          </mc:Choice>
          <mc:Fallback>
            <p:pic>
              <p:nvPicPr>
                <p:cNvPr id="124" name="Ink 123">
                  <a:extLst>
                    <a:ext uri="{FF2B5EF4-FFF2-40B4-BE49-F238E27FC236}">
                      <a16:creationId xmlns:a16="http://schemas.microsoft.com/office/drawing/2014/main" id="{260A7C16-159F-4DB4-2B6C-62FB48854003}"/>
                    </a:ext>
                  </a:extLst>
                </p:cNvPr>
                <p:cNvPicPr/>
                <p:nvPr/>
              </p:nvPicPr>
              <p:blipFill>
                <a:blip r:embed="rId185"/>
                <a:stretch>
                  <a:fillRect/>
                </a:stretch>
              </p:blipFill>
              <p:spPr>
                <a:xfrm>
                  <a:off x="10842175" y="4561615"/>
                  <a:ext cx="95400" cy="11340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25" name="Ink 124">
                  <a:extLst>
                    <a:ext uri="{FF2B5EF4-FFF2-40B4-BE49-F238E27FC236}">
                      <a16:creationId xmlns:a16="http://schemas.microsoft.com/office/drawing/2014/main" id="{FE364A85-E70B-9F9F-0423-BC187761B717}"/>
                    </a:ext>
                  </a:extLst>
                </p14:cNvPr>
                <p14:cNvContentPartPr/>
                <p14:nvPr/>
              </p14:nvContentPartPr>
              <p14:xfrm>
                <a:off x="10894735" y="4352455"/>
                <a:ext cx="119160" cy="217800"/>
              </p14:xfrm>
            </p:contentPart>
          </mc:Choice>
          <mc:Fallback>
            <p:pic>
              <p:nvPicPr>
                <p:cNvPr id="125" name="Ink 124">
                  <a:extLst>
                    <a:ext uri="{FF2B5EF4-FFF2-40B4-BE49-F238E27FC236}">
                      <a16:creationId xmlns:a16="http://schemas.microsoft.com/office/drawing/2014/main" id="{FE364A85-E70B-9F9F-0423-BC187761B717}"/>
                    </a:ext>
                  </a:extLst>
                </p:cNvPr>
                <p:cNvPicPr/>
                <p:nvPr/>
              </p:nvPicPr>
              <p:blipFill>
                <a:blip r:embed="rId187"/>
                <a:stretch>
                  <a:fillRect/>
                </a:stretch>
              </p:blipFill>
              <p:spPr>
                <a:xfrm>
                  <a:off x="10885735" y="4343815"/>
                  <a:ext cx="136800" cy="23544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26" name="Ink 125">
                  <a:extLst>
                    <a:ext uri="{FF2B5EF4-FFF2-40B4-BE49-F238E27FC236}">
                      <a16:creationId xmlns:a16="http://schemas.microsoft.com/office/drawing/2014/main" id="{D0BEF33F-E6BC-6676-D65E-4E00B6957AB6}"/>
                    </a:ext>
                  </a:extLst>
                </p14:cNvPr>
                <p14:cNvContentPartPr/>
                <p14:nvPr/>
              </p14:nvContentPartPr>
              <p14:xfrm>
                <a:off x="11161855" y="4039255"/>
                <a:ext cx="354240" cy="454680"/>
              </p14:xfrm>
            </p:contentPart>
          </mc:Choice>
          <mc:Fallback>
            <p:pic>
              <p:nvPicPr>
                <p:cNvPr id="126" name="Ink 125">
                  <a:extLst>
                    <a:ext uri="{FF2B5EF4-FFF2-40B4-BE49-F238E27FC236}">
                      <a16:creationId xmlns:a16="http://schemas.microsoft.com/office/drawing/2014/main" id="{D0BEF33F-E6BC-6676-D65E-4E00B6957AB6}"/>
                    </a:ext>
                  </a:extLst>
                </p:cNvPr>
                <p:cNvPicPr/>
                <p:nvPr/>
              </p:nvPicPr>
              <p:blipFill>
                <a:blip r:embed="rId189"/>
                <a:stretch>
                  <a:fillRect/>
                </a:stretch>
              </p:blipFill>
              <p:spPr>
                <a:xfrm>
                  <a:off x="11152855" y="4030255"/>
                  <a:ext cx="371880" cy="47232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27" name="Ink 126">
                  <a:extLst>
                    <a:ext uri="{FF2B5EF4-FFF2-40B4-BE49-F238E27FC236}">
                      <a16:creationId xmlns:a16="http://schemas.microsoft.com/office/drawing/2014/main" id="{CD19FF3B-4087-7556-D87E-0DDFACE03DD0}"/>
                    </a:ext>
                  </a:extLst>
                </p14:cNvPr>
                <p14:cNvContentPartPr/>
                <p14:nvPr/>
              </p14:nvContentPartPr>
              <p14:xfrm>
                <a:off x="11544535" y="3716335"/>
                <a:ext cx="76680" cy="225720"/>
              </p14:xfrm>
            </p:contentPart>
          </mc:Choice>
          <mc:Fallback>
            <p:pic>
              <p:nvPicPr>
                <p:cNvPr id="127" name="Ink 126">
                  <a:extLst>
                    <a:ext uri="{FF2B5EF4-FFF2-40B4-BE49-F238E27FC236}">
                      <a16:creationId xmlns:a16="http://schemas.microsoft.com/office/drawing/2014/main" id="{CD19FF3B-4087-7556-D87E-0DDFACE03DD0}"/>
                    </a:ext>
                  </a:extLst>
                </p:cNvPr>
                <p:cNvPicPr/>
                <p:nvPr/>
              </p:nvPicPr>
              <p:blipFill>
                <a:blip r:embed="rId191"/>
                <a:stretch>
                  <a:fillRect/>
                </a:stretch>
              </p:blipFill>
              <p:spPr>
                <a:xfrm>
                  <a:off x="11535895" y="3707695"/>
                  <a:ext cx="94320" cy="24336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28" name="Ink 127">
                  <a:extLst>
                    <a:ext uri="{FF2B5EF4-FFF2-40B4-BE49-F238E27FC236}">
                      <a16:creationId xmlns:a16="http://schemas.microsoft.com/office/drawing/2014/main" id="{CDF67181-5A17-4ECB-B567-4907C8AFCFC9}"/>
                    </a:ext>
                  </a:extLst>
                </p14:cNvPr>
                <p14:cNvContentPartPr/>
                <p14:nvPr/>
              </p14:nvContentPartPr>
              <p14:xfrm>
                <a:off x="11542735" y="3764575"/>
                <a:ext cx="172440" cy="146160"/>
              </p14:xfrm>
            </p:contentPart>
          </mc:Choice>
          <mc:Fallback>
            <p:pic>
              <p:nvPicPr>
                <p:cNvPr id="128" name="Ink 127">
                  <a:extLst>
                    <a:ext uri="{FF2B5EF4-FFF2-40B4-BE49-F238E27FC236}">
                      <a16:creationId xmlns:a16="http://schemas.microsoft.com/office/drawing/2014/main" id="{CDF67181-5A17-4ECB-B567-4907C8AFCFC9}"/>
                    </a:ext>
                  </a:extLst>
                </p:cNvPr>
                <p:cNvPicPr/>
                <p:nvPr/>
              </p:nvPicPr>
              <p:blipFill>
                <a:blip r:embed="rId193"/>
                <a:stretch>
                  <a:fillRect/>
                </a:stretch>
              </p:blipFill>
              <p:spPr>
                <a:xfrm>
                  <a:off x="11533735" y="3755935"/>
                  <a:ext cx="19008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29" name="Ink 128">
                  <a:extLst>
                    <a:ext uri="{FF2B5EF4-FFF2-40B4-BE49-F238E27FC236}">
                      <a16:creationId xmlns:a16="http://schemas.microsoft.com/office/drawing/2014/main" id="{23CFF9D9-DC2A-2830-54D1-327105DDBD96}"/>
                    </a:ext>
                  </a:extLst>
                </p14:cNvPr>
                <p14:cNvContentPartPr/>
                <p14:nvPr/>
              </p14:nvContentPartPr>
              <p14:xfrm>
                <a:off x="10827775" y="4639375"/>
                <a:ext cx="466920" cy="535680"/>
              </p14:xfrm>
            </p:contentPart>
          </mc:Choice>
          <mc:Fallback>
            <p:pic>
              <p:nvPicPr>
                <p:cNvPr id="129" name="Ink 128">
                  <a:extLst>
                    <a:ext uri="{FF2B5EF4-FFF2-40B4-BE49-F238E27FC236}">
                      <a16:creationId xmlns:a16="http://schemas.microsoft.com/office/drawing/2014/main" id="{23CFF9D9-DC2A-2830-54D1-327105DDBD96}"/>
                    </a:ext>
                  </a:extLst>
                </p:cNvPr>
                <p:cNvPicPr/>
                <p:nvPr/>
              </p:nvPicPr>
              <p:blipFill>
                <a:blip r:embed="rId195"/>
                <a:stretch>
                  <a:fillRect/>
                </a:stretch>
              </p:blipFill>
              <p:spPr>
                <a:xfrm>
                  <a:off x="10818775" y="4630735"/>
                  <a:ext cx="484560" cy="55332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30" name="Ink 129">
                  <a:extLst>
                    <a:ext uri="{FF2B5EF4-FFF2-40B4-BE49-F238E27FC236}">
                      <a16:creationId xmlns:a16="http://schemas.microsoft.com/office/drawing/2014/main" id="{245C1DB6-B58A-2A80-B377-F0CA090A9EB2}"/>
                    </a:ext>
                  </a:extLst>
                </p14:cNvPr>
                <p14:cNvContentPartPr/>
                <p14:nvPr/>
              </p14:nvContentPartPr>
              <p14:xfrm>
                <a:off x="11426455" y="4447135"/>
                <a:ext cx="156600" cy="363600"/>
              </p14:xfrm>
            </p:contentPart>
          </mc:Choice>
          <mc:Fallback>
            <p:pic>
              <p:nvPicPr>
                <p:cNvPr id="130" name="Ink 129">
                  <a:extLst>
                    <a:ext uri="{FF2B5EF4-FFF2-40B4-BE49-F238E27FC236}">
                      <a16:creationId xmlns:a16="http://schemas.microsoft.com/office/drawing/2014/main" id="{245C1DB6-B58A-2A80-B377-F0CA090A9EB2}"/>
                    </a:ext>
                  </a:extLst>
                </p:cNvPr>
                <p:cNvPicPr/>
                <p:nvPr/>
              </p:nvPicPr>
              <p:blipFill>
                <a:blip r:embed="rId197"/>
                <a:stretch>
                  <a:fillRect/>
                </a:stretch>
              </p:blipFill>
              <p:spPr>
                <a:xfrm>
                  <a:off x="11417455" y="4438135"/>
                  <a:ext cx="174240" cy="38124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31" name="Ink 130">
                  <a:extLst>
                    <a:ext uri="{FF2B5EF4-FFF2-40B4-BE49-F238E27FC236}">
                      <a16:creationId xmlns:a16="http://schemas.microsoft.com/office/drawing/2014/main" id="{B44586BD-B5B6-9C31-8C54-34EC7494B5B5}"/>
                    </a:ext>
                  </a:extLst>
                </p14:cNvPr>
                <p14:cNvContentPartPr/>
                <p14:nvPr/>
              </p14:nvContentPartPr>
              <p14:xfrm>
                <a:off x="11194255" y="5118535"/>
                <a:ext cx="51120" cy="121680"/>
              </p14:xfrm>
            </p:contentPart>
          </mc:Choice>
          <mc:Fallback>
            <p:pic>
              <p:nvPicPr>
                <p:cNvPr id="131" name="Ink 130">
                  <a:extLst>
                    <a:ext uri="{FF2B5EF4-FFF2-40B4-BE49-F238E27FC236}">
                      <a16:creationId xmlns:a16="http://schemas.microsoft.com/office/drawing/2014/main" id="{B44586BD-B5B6-9C31-8C54-34EC7494B5B5}"/>
                    </a:ext>
                  </a:extLst>
                </p:cNvPr>
                <p:cNvPicPr/>
                <p:nvPr/>
              </p:nvPicPr>
              <p:blipFill>
                <a:blip r:embed="rId199"/>
                <a:stretch>
                  <a:fillRect/>
                </a:stretch>
              </p:blipFill>
              <p:spPr>
                <a:xfrm>
                  <a:off x="11185255" y="5109535"/>
                  <a:ext cx="6876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32" name="Ink 131">
                  <a:extLst>
                    <a:ext uri="{FF2B5EF4-FFF2-40B4-BE49-F238E27FC236}">
                      <a16:creationId xmlns:a16="http://schemas.microsoft.com/office/drawing/2014/main" id="{D3B65498-F4BF-B5FB-3FF4-2C378FE2F686}"/>
                    </a:ext>
                  </a:extLst>
                </p14:cNvPr>
                <p14:cNvContentPartPr/>
                <p14:nvPr/>
              </p14:nvContentPartPr>
              <p14:xfrm>
                <a:off x="11065735" y="5005495"/>
                <a:ext cx="223560" cy="201960"/>
              </p14:xfrm>
            </p:contentPart>
          </mc:Choice>
          <mc:Fallback>
            <p:pic>
              <p:nvPicPr>
                <p:cNvPr id="132" name="Ink 131">
                  <a:extLst>
                    <a:ext uri="{FF2B5EF4-FFF2-40B4-BE49-F238E27FC236}">
                      <a16:creationId xmlns:a16="http://schemas.microsoft.com/office/drawing/2014/main" id="{D3B65498-F4BF-B5FB-3FF4-2C378FE2F686}"/>
                    </a:ext>
                  </a:extLst>
                </p:cNvPr>
                <p:cNvPicPr/>
                <p:nvPr/>
              </p:nvPicPr>
              <p:blipFill>
                <a:blip r:embed="rId201"/>
                <a:stretch>
                  <a:fillRect/>
                </a:stretch>
              </p:blipFill>
              <p:spPr>
                <a:xfrm>
                  <a:off x="11056735" y="4996495"/>
                  <a:ext cx="241200" cy="21960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33" name="Ink 132">
                  <a:extLst>
                    <a:ext uri="{FF2B5EF4-FFF2-40B4-BE49-F238E27FC236}">
                      <a16:creationId xmlns:a16="http://schemas.microsoft.com/office/drawing/2014/main" id="{D2941053-FA57-582A-87C5-11832B19F181}"/>
                    </a:ext>
                  </a:extLst>
                </p14:cNvPr>
                <p14:cNvContentPartPr/>
                <p14:nvPr/>
              </p14:nvContentPartPr>
              <p14:xfrm>
                <a:off x="11293255" y="4930615"/>
                <a:ext cx="360000" cy="220680"/>
              </p14:xfrm>
            </p:contentPart>
          </mc:Choice>
          <mc:Fallback>
            <p:pic>
              <p:nvPicPr>
                <p:cNvPr id="133" name="Ink 132">
                  <a:extLst>
                    <a:ext uri="{FF2B5EF4-FFF2-40B4-BE49-F238E27FC236}">
                      <a16:creationId xmlns:a16="http://schemas.microsoft.com/office/drawing/2014/main" id="{D2941053-FA57-582A-87C5-11832B19F181}"/>
                    </a:ext>
                  </a:extLst>
                </p:cNvPr>
                <p:cNvPicPr/>
                <p:nvPr/>
              </p:nvPicPr>
              <p:blipFill>
                <a:blip r:embed="rId203"/>
                <a:stretch>
                  <a:fillRect/>
                </a:stretch>
              </p:blipFill>
              <p:spPr>
                <a:xfrm>
                  <a:off x="11284255" y="4921615"/>
                  <a:ext cx="377640" cy="23832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34" name="Ink 133">
                  <a:extLst>
                    <a:ext uri="{FF2B5EF4-FFF2-40B4-BE49-F238E27FC236}">
                      <a16:creationId xmlns:a16="http://schemas.microsoft.com/office/drawing/2014/main" id="{17CFBD9B-5B5B-DECC-E501-F7EDBEC97259}"/>
                    </a:ext>
                  </a:extLst>
                </p14:cNvPr>
                <p14:cNvContentPartPr/>
                <p14:nvPr/>
              </p14:nvContentPartPr>
              <p14:xfrm>
                <a:off x="11624815" y="4680055"/>
                <a:ext cx="88560" cy="226440"/>
              </p14:xfrm>
            </p:contentPart>
          </mc:Choice>
          <mc:Fallback>
            <p:pic>
              <p:nvPicPr>
                <p:cNvPr id="134" name="Ink 133">
                  <a:extLst>
                    <a:ext uri="{FF2B5EF4-FFF2-40B4-BE49-F238E27FC236}">
                      <a16:creationId xmlns:a16="http://schemas.microsoft.com/office/drawing/2014/main" id="{17CFBD9B-5B5B-DECC-E501-F7EDBEC97259}"/>
                    </a:ext>
                  </a:extLst>
                </p:cNvPr>
                <p:cNvPicPr/>
                <p:nvPr/>
              </p:nvPicPr>
              <p:blipFill>
                <a:blip r:embed="rId205"/>
                <a:stretch>
                  <a:fillRect/>
                </a:stretch>
              </p:blipFill>
              <p:spPr>
                <a:xfrm>
                  <a:off x="11616175" y="4671055"/>
                  <a:ext cx="106200" cy="24408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35" name="Ink 134">
                  <a:extLst>
                    <a:ext uri="{FF2B5EF4-FFF2-40B4-BE49-F238E27FC236}">
                      <a16:creationId xmlns:a16="http://schemas.microsoft.com/office/drawing/2014/main" id="{BFC6DCEA-ACEC-16BE-6669-BBC52F068612}"/>
                    </a:ext>
                  </a:extLst>
                </p14:cNvPr>
                <p14:cNvContentPartPr/>
                <p14:nvPr/>
              </p14:nvContentPartPr>
              <p14:xfrm>
                <a:off x="11745055" y="4590055"/>
                <a:ext cx="113400" cy="286200"/>
              </p14:xfrm>
            </p:contentPart>
          </mc:Choice>
          <mc:Fallback>
            <p:pic>
              <p:nvPicPr>
                <p:cNvPr id="135" name="Ink 134">
                  <a:extLst>
                    <a:ext uri="{FF2B5EF4-FFF2-40B4-BE49-F238E27FC236}">
                      <a16:creationId xmlns:a16="http://schemas.microsoft.com/office/drawing/2014/main" id="{BFC6DCEA-ACEC-16BE-6669-BBC52F068612}"/>
                    </a:ext>
                  </a:extLst>
                </p:cNvPr>
                <p:cNvPicPr/>
                <p:nvPr/>
              </p:nvPicPr>
              <p:blipFill>
                <a:blip r:embed="rId207"/>
                <a:stretch>
                  <a:fillRect/>
                </a:stretch>
              </p:blipFill>
              <p:spPr>
                <a:xfrm>
                  <a:off x="11736055" y="4581415"/>
                  <a:ext cx="131040" cy="30384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36" name="Ink 135">
                  <a:extLst>
                    <a:ext uri="{FF2B5EF4-FFF2-40B4-BE49-F238E27FC236}">
                      <a16:creationId xmlns:a16="http://schemas.microsoft.com/office/drawing/2014/main" id="{CC956167-7EFC-A380-EB3F-15CCE61639A4}"/>
                    </a:ext>
                  </a:extLst>
                </p14:cNvPr>
                <p14:cNvContentPartPr/>
                <p14:nvPr/>
              </p14:nvContentPartPr>
              <p14:xfrm>
                <a:off x="11799415" y="4641535"/>
                <a:ext cx="144360" cy="88920"/>
              </p14:xfrm>
            </p:contentPart>
          </mc:Choice>
          <mc:Fallback>
            <p:pic>
              <p:nvPicPr>
                <p:cNvPr id="136" name="Ink 135">
                  <a:extLst>
                    <a:ext uri="{FF2B5EF4-FFF2-40B4-BE49-F238E27FC236}">
                      <a16:creationId xmlns:a16="http://schemas.microsoft.com/office/drawing/2014/main" id="{CC956167-7EFC-A380-EB3F-15CCE61639A4}"/>
                    </a:ext>
                  </a:extLst>
                </p:cNvPr>
                <p:cNvPicPr/>
                <p:nvPr/>
              </p:nvPicPr>
              <p:blipFill>
                <a:blip r:embed="rId209"/>
                <a:stretch>
                  <a:fillRect/>
                </a:stretch>
              </p:blipFill>
              <p:spPr>
                <a:xfrm>
                  <a:off x="11790415" y="4632535"/>
                  <a:ext cx="16200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44" name="Ink 143">
                  <a:extLst>
                    <a:ext uri="{FF2B5EF4-FFF2-40B4-BE49-F238E27FC236}">
                      <a16:creationId xmlns:a16="http://schemas.microsoft.com/office/drawing/2014/main" id="{667A5BC1-B437-460D-B563-5DCA03FA4312}"/>
                    </a:ext>
                  </a:extLst>
                </p14:cNvPr>
                <p14:cNvContentPartPr/>
                <p14:nvPr/>
              </p14:nvContentPartPr>
              <p14:xfrm>
                <a:off x="11102095" y="2246455"/>
                <a:ext cx="272880" cy="207000"/>
              </p14:xfrm>
            </p:contentPart>
          </mc:Choice>
          <mc:Fallback>
            <p:pic>
              <p:nvPicPr>
                <p:cNvPr id="144" name="Ink 143">
                  <a:extLst>
                    <a:ext uri="{FF2B5EF4-FFF2-40B4-BE49-F238E27FC236}">
                      <a16:creationId xmlns:a16="http://schemas.microsoft.com/office/drawing/2014/main" id="{667A5BC1-B437-460D-B563-5DCA03FA4312}"/>
                    </a:ext>
                  </a:extLst>
                </p:cNvPr>
                <p:cNvPicPr/>
                <p:nvPr/>
              </p:nvPicPr>
              <p:blipFill>
                <a:blip r:embed="rId211"/>
                <a:stretch>
                  <a:fillRect/>
                </a:stretch>
              </p:blipFill>
              <p:spPr>
                <a:xfrm>
                  <a:off x="11093095" y="2237455"/>
                  <a:ext cx="290520" cy="22464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45" name="Ink 144">
                  <a:extLst>
                    <a:ext uri="{FF2B5EF4-FFF2-40B4-BE49-F238E27FC236}">
                      <a16:creationId xmlns:a16="http://schemas.microsoft.com/office/drawing/2014/main" id="{BA901544-F2F0-7C63-650D-DDE1069B900A}"/>
                    </a:ext>
                  </a:extLst>
                </p14:cNvPr>
                <p14:cNvContentPartPr/>
                <p14:nvPr/>
              </p14:nvContentPartPr>
              <p14:xfrm>
                <a:off x="11421415" y="2006335"/>
                <a:ext cx="56880" cy="186840"/>
              </p14:xfrm>
            </p:contentPart>
          </mc:Choice>
          <mc:Fallback>
            <p:pic>
              <p:nvPicPr>
                <p:cNvPr id="145" name="Ink 144">
                  <a:extLst>
                    <a:ext uri="{FF2B5EF4-FFF2-40B4-BE49-F238E27FC236}">
                      <a16:creationId xmlns:a16="http://schemas.microsoft.com/office/drawing/2014/main" id="{BA901544-F2F0-7C63-650D-DDE1069B900A}"/>
                    </a:ext>
                  </a:extLst>
                </p:cNvPr>
                <p:cNvPicPr/>
                <p:nvPr/>
              </p:nvPicPr>
              <p:blipFill>
                <a:blip r:embed="rId213"/>
                <a:stretch>
                  <a:fillRect/>
                </a:stretch>
              </p:blipFill>
              <p:spPr>
                <a:xfrm>
                  <a:off x="11412415" y="1997335"/>
                  <a:ext cx="74520" cy="20448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46" name="Ink 145">
                  <a:extLst>
                    <a:ext uri="{FF2B5EF4-FFF2-40B4-BE49-F238E27FC236}">
                      <a16:creationId xmlns:a16="http://schemas.microsoft.com/office/drawing/2014/main" id="{C046EB4E-3E6F-4B87-364F-F4F2D363116C}"/>
                    </a:ext>
                  </a:extLst>
                </p14:cNvPr>
                <p14:cNvContentPartPr/>
                <p14:nvPr/>
              </p14:nvContentPartPr>
              <p14:xfrm>
                <a:off x="11416735" y="1908055"/>
                <a:ext cx="258120" cy="239040"/>
              </p14:xfrm>
            </p:contentPart>
          </mc:Choice>
          <mc:Fallback>
            <p:pic>
              <p:nvPicPr>
                <p:cNvPr id="146" name="Ink 145">
                  <a:extLst>
                    <a:ext uri="{FF2B5EF4-FFF2-40B4-BE49-F238E27FC236}">
                      <a16:creationId xmlns:a16="http://schemas.microsoft.com/office/drawing/2014/main" id="{C046EB4E-3E6F-4B87-364F-F4F2D363116C}"/>
                    </a:ext>
                  </a:extLst>
                </p:cNvPr>
                <p:cNvPicPr/>
                <p:nvPr/>
              </p:nvPicPr>
              <p:blipFill>
                <a:blip r:embed="rId215"/>
                <a:stretch>
                  <a:fillRect/>
                </a:stretch>
              </p:blipFill>
              <p:spPr>
                <a:xfrm>
                  <a:off x="11408095" y="1899415"/>
                  <a:ext cx="275760" cy="25668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38" name="Ink 137">
                  <a:extLst>
                    <a:ext uri="{FF2B5EF4-FFF2-40B4-BE49-F238E27FC236}">
                      <a16:creationId xmlns:a16="http://schemas.microsoft.com/office/drawing/2014/main" id="{8A5362CC-C20B-1305-1B68-A4419106A904}"/>
                    </a:ext>
                  </a:extLst>
                </p14:cNvPr>
                <p14:cNvContentPartPr/>
                <p14:nvPr/>
              </p14:nvContentPartPr>
              <p14:xfrm>
                <a:off x="10052335" y="2980855"/>
                <a:ext cx="123840" cy="96840"/>
              </p14:xfrm>
            </p:contentPart>
          </mc:Choice>
          <mc:Fallback>
            <p:pic>
              <p:nvPicPr>
                <p:cNvPr id="138" name="Ink 137">
                  <a:extLst>
                    <a:ext uri="{FF2B5EF4-FFF2-40B4-BE49-F238E27FC236}">
                      <a16:creationId xmlns:a16="http://schemas.microsoft.com/office/drawing/2014/main" id="{8A5362CC-C20B-1305-1B68-A4419106A904}"/>
                    </a:ext>
                  </a:extLst>
                </p:cNvPr>
                <p:cNvPicPr/>
                <p:nvPr/>
              </p:nvPicPr>
              <p:blipFill>
                <a:blip r:embed="rId217"/>
                <a:stretch>
                  <a:fillRect/>
                </a:stretch>
              </p:blipFill>
              <p:spPr>
                <a:xfrm>
                  <a:off x="10043335" y="2972215"/>
                  <a:ext cx="14148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39" name="Ink 138">
                  <a:extLst>
                    <a:ext uri="{FF2B5EF4-FFF2-40B4-BE49-F238E27FC236}">
                      <a16:creationId xmlns:a16="http://schemas.microsoft.com/office/drawing/2014/main" id="{7F1D549A-BCF9-1F3A-90B5-5899D5E5926B}"/>
                    </a:ext>
                  </a:extLst>
                </p14:cNvPr>
                <p14:cNvContentPartPr/>
                <p14:nvPr/>
              </p14:nvContentPartPr>
              <p14:xfrm>
                <a:off x="10139455" y="3052495"/>
                <a:ext cx="81000" cy="113760"/>
              </p14:xfrm>
            </p:contentPart>
          </mc:Choice>
          <mc:Fallback>
            <p:pic>
              <p:nvPicPr>
                <p:cNvPr id="139" name="Ink 138">
                  <a:extLst>
                    <a:ext uri="{FF2B5EF4-FFF2-40B4-BE49-F238E27FC236}">
                      <a16:creationId xmlns:a16="http://schemas.microsoft.com/office/drawing/2014/main" id="{7F1D549A-BCF9-1F3A-90B5-5899D5E5926B}"/>
                    </a:ext>
                  </a:extLst>
                </p:cNvPr>
                <p:cNvPicPr/>
                <p:nvPr/>
              </p:nvPicPr>
              <p:blipFill>
                <a:blip r:embed="rId219"/>
                <a:stretch>
                  <a:fillRect/>
                </a:stretch>
              </p:blipFill>
              <p:spPr>
                <a:xfrm>
                  <a:off x="10130455" y="3043495"/>
                  <a:ext cx="9864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40" name="Ink 139">
                  <a:extLst>
                    <a:ext uri="{FF2B5EF4-FFF2-40B4-BE49-F238E27FC236}">
                      <a16:creationId xmlns:a16="http://schemas.microsoft.com/office/drawing/2014/main" id="{9898A52C-447B-B3B1-3111-EFF1C82D0517}"/>
                    </a:ext>
                  </a:extLst>
                </p14:cNvPr>
                <p14:cNvContentPartPr/>
                <p14:nvPr/>
              </p14:nvContentPartPr>
              <p14:xfrm>
                <a:off x="10017055" y="2904535"/>
                <a:ext cx="267120" cy="381600"/>
              </p14:xfrm>
            </p:contentPart>
          </mc:Choice>
          <mc:Fallback>
            <p:pic>
              <p:nvPicPr>
                <p:cNvPr id="140" name="Ink 139">
                  <a:extLst>
                    <a:ext uri="{FF2B5EF4-FFF2-40B4-BE49-F238E27FC236}">
                      <a16:creationId xmlns:a16="http://schemas.microsoft.com/office/drawing/2014/main" id="{9898A52C-447B-B3B1-3111-EFF1C82D0517}"/>
                    </a:ext>
                  </a:extLst>
                </p:cNvPr>
                <p:cNvPicPr/>
                <p:nvPr/>
              </p:nvPicPr>
              <p:blipFill>
                <a:blip r:embed="rId221"/>
                <a:stretch>
                  <a:fillRect/>
                </a:stretch>
              </p:blipFill>
              <p:spPr>
                <a:xfrm>
                  <a:off x="10008415" y="2895895"/>
                  <a:ext cx="284760" cy="39924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41" name="Ink 140">
                  <a:extLst>
                    <a:ext uri="{FF2B5EF4-FFF2-40B4-BE49-F238E27FC236}">
                      <a16:creationId xmlns:a16="http://schemas.microsoft.com/office/drawing/2014/main" id="{6D68718A-0346-F4B5-5CEC-56593DA18E6A}"/>
                    </a:ext>
                  </a:extLst>
                </p14:cNvPr>
                <p14:cNvContentPartPr/>
                <p14:nvPr/>
              </p14:nvContentPartPr>
              <p14:xfrm>
                <a:off x="10386055" y="2629495"/>
                <a:ext cx="145800" cy="377280"/>
              </p14:xfrm>
            </p:contentPart>
          </mc:Choice>
          <mc:Fallback>
            <p:pic>
              <p:nvPicPr>
                <p:cNvPr id="141" name="Ink 140">
                  <a:extLst>
                    <a:ext uri="{FF2B5EF4-FFF2-40B4-BE49-F238E27FC236}">
                      <a16:creationId xmlns:a16="http://schemas.microsoft.com/office/drawing/2014/main" id="{6D68718A-0346-F4B5-5CEC-56593DA18E6A}"/>
                    </a:ext>
                  </a:extLst>
                </p:cNvPr>
                <p:cNvPicPr/>
                <p:nvPr/>
              </p:nvPicPr>
              <p:blipFill>
                <a:blip r:embed="rId223"/>
                <a:stretch>
                  <a:fillRect/>
                </a:stretch>
              </p:blipFill>
              <p:spPr>
                <a:xfrm>
                  <a:off x="10377415" y="2620855"/>
                  <a:ext cx="163440" cy="39492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42" name="Ink 141">
                  <a:extLst>
                    <a:ext uri="{FF2B5EF4-FFF2-40B4-BE49-F238E27FC236}">
                      <a16:creationId xmlns:a16="http://schemas.microsoft.com/office/drawing/2014/main" id="{C874F30E-0F4A-2DDF-0B59-FBA0BCA5FF60}"/>
                    </a:ext>
                  </a:extLst>
                </p14:cNvPr>
                <p14:cNvContentPartPr/>
                <p14:nvPr/>
              </p14:nvContentPartPr>
              <p14:xfrm>
                <a:off x="10392175" y="2825695"/>
                <a:ext cx="226440" cy="146160"/>
              </p14:xfrm>
            </p:contentPart>
          </mc:Choice>
          <mc:Fallback>
            <p:pic>
              <p:nvPicPr>
                <p:cNvPr id="142" name="Ink 141">
                  <a:extLst>
                    <a:ext uri="{FF2B5EF4-FFF2-40B4-BE49-F238E27FC236}">
                      <a16:creationId xmlns:a16="http://schemas.microsoft.com/office/drawing/2014/main" id="{C874F30E-0F4A-2DDF-0B59-FBA0BCA5FF60}"/>
                    </a:ext>
                  </a:extLst>
                </p:cNvPr>
                <p:cNvPicPr/>
                <p:nvPr/>
              </p:nvPicPr>
              <p:blipFill>
                <a:blip r:embed="rId225"/>
                <a:stretch>
                  <a:fillRect/>
                </a:stretch>
              </p:blipFill>
              <p:spPr>
                <a:xfrm>
                  <a:off x="10383175" y="2816695"/>
                  <a:ext cx="24408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143" name="Ink 142">
                  <a:extLst>
                    <a:ext uri="{FF2B5EF4-FFF2-40B4-BE49-F238E27FC236}">
                      <a16:creationId xmlns:a16="http://schemas.microsoft.com/office/drawing/2014/main" id="{7FEF8CD7-D022-76AE-E7BB-1510DAE73221}"/>
                    </a:ext>
                  </a:extLst>
                </p14:cNvPr>
                <p14:cNvContentPartPr/>
                <p14:nvPr/>
              </p14:nvContentPartPr>
              <p14:xfrm>
                <a:off x="10663975" y="2558215"/>
                <a:ext cx="250920" cy="248760"/>
              </p14:xfrm>
            </p:contentPart>
          </mc:Choice>
          <mc:Fallback>
            <p:pic>
              <p:nvPicPr>
                <p:cNvPr id="143" name="Ink 142">
                  <a:extLst>
                    <a:ext uri="{FF2B5EF4-FFF2-40B4-BE49-F238E27FC236}">
                      <a16:creationId xmlns:a16="http://schemas.microsoft.com/office/drawing/2014/main" id="{7FEF8CD7-D022-76AE-E7BB-1510DAE73221}"/>
                    </a:ext>
                  </a:extLst>
                </p:cNvPr>
                <p:cNvPicPr/>
                <p:nvPr/>
              </p:nvPicPr>
              <p:blipFill>
                <a:blip r:embed="rId227"/>
                <a:stretch>
                  <a:fillRect/>
                </a:stretch>
              </p:blipFill>
              <p:spPr>
                <a:xfrm>
                  <a:off x="10655335" y="2549575"/>
                  <a:ext cx="268560" cy="26640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147" name="Ink 146">
                  <a:extLst>
                    <a:ext uri="{FF2B5EF4-FFF2-40B4-BE49-F238E27FC236}">
                      <a16:creationId xmlns:a16="http://schemas.microsoft.com/office/drawing/2014/main" id="{C4D95A6C-6DB5-82C2-033B-C6EDD9072AB8}"/>
                    </a:ext>
                  </a:extLst>
                </p14:cNvPr>
                <p14:cNvContentPartPr/>
                <p14:nvPr/>
              </p14:nvContentPartPr>
              <p14:xfrm>
                <a:off x="10461295" y="3330775"/>
                <a:ext cx="77760" cy="112320"/>
              </p14:xfrm>
            </p:contentPart>
          </mc:Choice>
          <mc:Fallback>
            <p:pic>
              <p:nvPicPr>
                <p:cNvPr id="147" name="Ink 146">
                  <a:extLst>
                    <a:ext uri="{FF2B5EF4-FFF2-40B4-BE49-F238E27FC236}">
                      <a16:creationId xmlns:a16="http://schemas.microsoft.com/office/drawing/2014/main" id="{C4D95A6C-6DB5-82C2-033B-C6EDD9072AB8}"/>
                    </a:ext>
                  </a:extLst>
                </p:cNvPr>
                <p:cNvPicPr/>
                <p:nvPr/>
              </p:nvPicPr>
              <p:blipFill>
                <a:blip r:embed="rId229"/>
                <a:stretch>
                  <a:fillRect/>
                </a:stretch>
              </p:blipFill>
              <p:spPr>
                <a:xfrm>
                  <a:off x="10452655" y="3322135"/>
                  <a:ext cx="95400"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148" name="Ink 147">
                  <a:extLst>
                    <a:ext uri="{FF2B5EF4-FFF2-40B4-BE49-F238E27FC236}">
                      <a16:creationId xmlns:a16="http://schemas.microsoft.com/office/drawing/2014/main" id="{A9E7AD9C-2F3D-9535-2B25-963AACB706D8}"/>
                    </a:ext>
                  </a:extLst>
                </p14:cNvPr>
                <p14:cNvContentPartPr/>
                <p14:nvPr/>
              </p14:nvContentPartPr>
              <p14:xfrm>
                <a:off x="10370575" y="3314575"/>
                <a:ext cx="252360" cy="117360"/>
              </p14:xfrm>
            </p:contentPart>
          </mc:Choice>
          <mc:Fallback>
            <p:pic>
              <p:nvPicPr>
                <p:cNvPr id="148" name="Ink 147">
                  <a:extLst>
                    <a:ext uri="{FF2B5EF4-FFF2-40B4-BE49-F238E27FC236}">
                      <a16:creationId xmlns:a16="http://schemas.microsoft.com/office/drawing/2014/main" id="{A9E7AD9C-2F3D-9535-2B25-963AACB706D8}"/>
                    </a:ext>
                  </a:extLst>
                </p:cNvPr>
                <p:cNvPicPr/>
                <p:nvPr/>
              </p:nvPicPr>
              <p:blipFill>
                <a:blip r:embed="rId231"/>
                <a:stretch>
                  <a:fillRect/>
                </a:stretch>
              </p:blipFill>
              <p:spPr>
                <a:xfrm>
                  <a:off x="10361575" y="3305575"/>
                  <a:ext cx="27000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149" name="Ink 148">
                  <a:extLst>
                    <a:ext uri="{FF2B5EF4-FFF2-40B4-BE49-F238E27FC236}">
                      <a16:creationId xmlns:a16="http://schemas.microsoft.com/office/drawing/2014/main" id="{C640506A-A89B-B7A8-06DD-13E79781671D}"/>
                    </a:ext>
                  </a:extLst>
                </p14:cNvPr>
                <p14:cNvContentPartPr/>
                <p14:nvPr/>
              </p14:nvContentPartPr>
              <p14:xfrm>
                <a:off x="10648135" y="3164815"/>
                <a:ext cx="108360" cy="161640"/>
              </p14:xfrm>
            </p:contentPart>
          </mc:Choice>
          <mc:Fallback>
            <p:pic>
              <p:nvPicPr>
                <p:cNvPr id="149" name="Ink 148">
                  <a:extLst>
                    <a:ext uri="{FF2B5EF4-FFF2-40B4-BE49-F238E27FC236}">
                      <a16:creationId xmlns:a16="http://schemas.microsoft.com/office/drawing/2014/main" id="{C640506A-A89B-B7A8-06DD-13E79781671D}"/>
                    </a:ext>
                  </a:extLst>
                </p:cNvPr>
                <p:cNvPicPr/>
                <p:nvPr/>
              </p:nvPicPr>
              <p:blipFill>
                <a:blip r:embed="rId233"/>
                <a:stretch>
                  <a:fillRect/>
                </a:stretch>
              </p:blipFill>
              <p:spPr>
                <a:xfrm>
                  <a:off x="10639495" y="3156175"/>
                  <a:ext cx="12600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150" name="Ink 149">
                  <a:extLst>
                    <a:ext uri="{FF2B5EF4-FFF2-40B4-BE49-F238E27FC236}">
                      <a16:creationId xmlns:a16="http://schemas.microsoft.com/office/drawing/2014/main" id="{D0A17840-369F-5529-8F7F-E40CB4DAC7D1}"/>
                    </a:ext>
                  </a:extLst>
                </p14:cNvPr>
                <p14:cNvContentPartPr/>
                <p14:nvPr/>
              </p14:nvContentPartPr>
              <p14:xfrm>
                <a:off x="10807615" y="3023335"/>
                <a:ext cx="106560" cy="173880"/>
              </p14:xfrm>
            </p:contentPart>
          </mc:Choice>
          <mc:Fallback>
            <p:pic>
              <p:nvPicPr>
                <p:cNvPr id="150" name="Ink 149">
                  <a:extLst>
                    <a:ext uri="{FF2B5EF4-FFF2-40B4-BE49-F238E27FC236}">
                      <a16:creationId xmlns:a16="http://schemas.microsoft.com/office/drawing/2014/main" id="{D0A17840-369F-5529-8F7F-E40CB4DAC7D1}"/>
                    </a:ext>
                  </a:extLst>
                </p:cNvPr>
                <p:cNvPicPr/>
                <p:nvPr/>
              </p:nvPicPr>
              <p:blipFill>
                <a:blip r:embed="rId235"/>
                <a:stretch>
                  <a:fillRect/>
                </a:stretch>
              </p:blipFill>
              <p:spPr>
                <a:xfrm>
                  <a:off x="10798975" y="3014335"/>
                  <a:ext cx="124200" cy="19152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151" name="Ink 150">
                  <a:extLst>
                    <a:ext uri="{FF2B5EF4-FFF2-40B4-BE49-F238E27FC236}">
                      <a16:creationId xmlns:a16="http://schemas.microsoft.com/office/drawing/2014/main" id="{F11AD162-3B9B-2881-6ED4-F5E93AB9A16D}"/>
                    </a:ext>
                  </a:extLst>
                </p14:cNvPr>
                <p14:cNvContentPartPr/>
                <p14:nvPr/>
              </p14:nvContentPartPr>
              <p14:xfrm>
                <a:off x="11129815" y="2355175"/>
                <a:ext cx="483840" cy="497520"/>
              </p14:xfrm>
            </p:contentPart>
          </mc:Choice>
          <mc:Fallback>
            <p:pic>
              <p:nvPicPr>
                <p:cNvPr id="151" name="Ink 150">
                  <a:extLst>
                    <a:ext uri="{FF2B5EF4-FFF2-40B4-BE49-F238E27FC236}">
                      <a16:creationId xmlns:a16="http://schemas.microsoft.com/office/drawing/2014/main" id="{F11AD162-3B9B-2881-6ED4-F5E93AB9A16D}"/>
                    </a:ext>
                  </a:extLst>
                </p:cNvPr>
                <p:cNvPicPr/>
                <p:nvPr/>
              </p:nvPicPr>
              <p:blipFill>
                <a:blip r:embed="rId237"/>
                <a:stretch>
                  <a:fillRect/>
                </a:stretch>
              </p:blipFill>
              <p:spPr>
                <a:xfrm>
                  <a:off x="11121175" y="2346535"/>
                  <a:ext cx="501480" cy="51516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152" name="Ink 151">
                  <a:extLst>
                    <a:ext uri="{FF2B5EF4-FFF2-40B4-BE49-F238E27FC236}">
                      <a16:creationId xmlns:a16="http://schemas.microsoft.com/office/drawing/2014/main" id="{9730C658-C927-3C24-1768-AFB074A245B5}"/>
                    </a:ext>
                  </a:extLst>
                </p14:cNvPr>
                <p14:cNvContentPartPr/>
                <p14:nvPr/>
              </p14:nvContentPartPr>
              <p14:xfrm>
                <a:off x="11596735" y="2412775"/>
                <a:ext cx="138240" cy="115560"/>
              </p14:xfrm>
            </p:contentPart>
          </mc:Choice>
          <mc:Fallback>
            <p:pic>
              <p:nvPicPr>
                <p:cNvPr id="152" name="Ink 151">
                  <a:extLst>
                    <a:ext uri="{FF2B5EF4-FFF2-40B4-BE49-F238E27FC236}">
                      <a16:creationId xmlns:a16="http://schemas.microsoft.com/office/drawing/2014/main" id="{9730C658-C927-3C24-1768-AFB074A245B5}"/>
                    </a:ext>
                  </a:extLst>
                </p:cNvPr>
                <p:cNvPicPr/>
                <p:nvPr/>
              </p:nvPicPr>
              <p:blipFill>
                <a:blip r:embed="rId239"/>
                <a:stretch>
                  <a:fillRect/>
                </a:stretch>
              </p:blipFill>
              <p:spPr>
                <a:xfrm>
                  <a:off x="11588095" y="2404135"/>
                  <a:ext cx="15588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156" name="Ink 155">
                  <a:extLst>
                    <a:ext uri="{FF2B5EF4-FFF2-40B4-BE49-F238E27FC236}">
                      <a16:creationId xmlns:a16="http://schemas.microsoft.com/office/drawing/2014/main" id="{6E3A626A-D7D2-0592-71D3-9DCDEECED585}"/>
                    </a:ext>
                  </a:extLst>
                </p14:cNvPr>
                <p14:cNvContentPartPr/>
                <p14:nvPr/>
              </p14:nvContentPartPr>
              <p14:xfrm>
                <a:off x="11799775" y="2120455"/>
                <a:ext cx="226080" cy="208800"/>
              </p14:xfrm>
            </p:contentPart>
          </mc:Choice>
          <mc:Fallback>
            <p:pic>
              <p:nvPicPr>
                <p:cNvPr id="156" name="Ink 155">
                  <a:extLst>
                    <a:ext uri="{FF2B5EF4-FFF2-40B4-BE49-F238E27FC236}">
                      <a16:creationId xmlns:a16="http://schemas.microsoft.com/office/drawing/2014/main" id="{6E3A626A-D7D2-0592-71D3-9DCDEECED585}"/>
                    </a:ext>
                  </a:extLst>
                </p:cNvPr>
                <p:cNvPicPr/>
                <p:nvPr/>
              </p:nvPicPr>
              <p:blipFill>
                <a:blip r:embed="rId241"/>
                <a:stretch>
                  <a:fillRect/>
                </a:stretch>
              </p:blipFill>
              <p:spPr>
                <a:xfrm>
                  <a:off x="11790775" y="2111815"/>
                  <a:ext cx="243720" cy="22644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57" name="Ink 156">
                  <a:extLst>
                    <a:ext uri="{FF2B5EF4-FFF2-40B4-BE49-F238E27FC236}">
                      <a16:creationId xmlns:a16="http://schemas.microsoft.com/office/drawing/2014/main" id="{2753AD51-4851-1D50-C7DA-26073587F5C4}"/>
                    </a:ext>
                  </a:extLst>
                </p14:cNvPr>
                <p14:cNvContentPartPr/>
                <p14:nvPr/>
              </p14:nvContentPartPr>
              <p14:xfrm>
                <a:off x="11927575" y="2115775"/>
                <a:ext cx="27720" cy="5040"/>
              </p14:xfrm>
            </p:contentPart>
          </mc:Choice>
          <mc:Fallback>
            <p:pic>
              <p:nvPicPr>
                <p:cNvPr id="157" name="Ink 156">
                  <a:extLst>
                    <a:ext uri="{FF2B5EF4-FFF2-40B4-BE49-F238E27FC236}">
                      <a16:creationId xmlns:a16="http://schemas.microsoft.com/office/drawing/2014/main" id="{2753AD51-4851-1D50-C7DA-26073587F5C4}"/>
                    </a:ext>
                  </a:extLst>
                </p:cNvPr>
                <p:cNvPicPr/>
                <p:nvPr/>
              </p:nvPicPr>
              <p:blipFill>
                <a:blip r:embed="rId243"/>
                <a:stretch>
                  <a:fillRect/>
                </a:stretch>
              </p:blipFill>
              <p:spPr>
                <a:xfrm>
                  <a:off x="11918575" y="2107135"/>
                  <a:ext cx="45360" cy="2268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158" name="Ink 157">
                  <a:extLst>
                    <a:ext uri="{FF2B5EF4-FFF2-40B4-BE49-F238E27FC236}">
                      <a16:creationId xmlns:a16="http://schemas.microsoft.com/office/drawing/2014/main" id="{88485D56-CAA7-45B2-F5AF-0EF03EE903B9}"/>
                    </a:ext>
                  </a:extLst>
                </p14:cNvPr>
                <p14:cNvContentPartPr/>
                <p14:nvPr/>
              </p14:nvContentPartPr>
              <p14:xfrm>
                <a:off x="10122895" y="3885535"/>
                <a:ext cx="69120" cy="185760"/>
              </p14:xfrm>
            </p:contentPart>
          </mc:Choice>
          <mc:Fallback>
            <p:pic>
              <p:nvPicPr>
                <p:cNvPr id="158" name="Ink 157">
                  <a:extLst>
                    <a:ext uri="{FF2B5EF4-FFF2-40B4-BE49-F238E27FC236}">
                      <a16:creationId xmlns:a16="http://schemas.microsoft.com/office/drawing/2014/main" id="{88485D56-CAA7-45B2-F5AF-0EF03EE903B9}"/>
                    </a:ext>
                  </a:extLst>
                </p:cNvPr>
                <p:cNvPicPr/>
                <p:nvPr/>
              </p:nvPicPr>
              <p:blipFill>
                <a:blip r:embed="rId245"/>
                <a:stretch>
                  <a:fillRect/>
                </a:stretch>
              </p:blipFill>
              <p:spPr>
                <a:xfrm>
                  <a:off x="10113895" y="3876535"/>
                  <a:ext cx="86760" cy="20340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159" name="Ink 158">
                  <a:extLst>
                    <a:ext uri="{FF2B5EF4-FFF2-40B4-BE49-F238E27FC236}">
                      <a16:creationId xmlns:a16="http://schemas.microsoft.com/office/drawing/2014/main" id="{0F630B83-22BB-3A93-0A4B-8B7201B76578}"/>
                    </a:ext>
                  </a:extLst>
                </p14:cNvPr>
                <p14:cNvContentPartPr/>
                <p14:nvPr/>
              </p14:nvContentPartPr>
              <p14:xfrm>
                <a:off x="10075735" y="3752695"/>
                <a:ext cx="247320" cy="224640"/>
              </p14:xfrm>
            </p:contentPart>
          </mc:Choice>
          <mc:Fallback>
            <p:pic>
              <p:nvPicPr>
                <p:cNvPr id="159" name="Ink 158">
                  <a:extLst>
                    <a:ext uri="{FF2B5EF4-FFF2-40B4-BE49-F238E27FC236}">
                      <a16:creationId xmlns:a16="http://schemas.microsoft.com/office/drawing/2014/main" id="{0F630B83-22BB-3A93-0A4B-8B7201B76578}"/>
                    </a:ext>
                  </a:extLst>
                </p:cNvPr>
                <p:cNvPicPr/>
                <p:nvPr/>
              </p:nvPicPr>
              <p:blipFill>
                <a:blip r:embed="rId247"/>
                <a:stretch>
                  <a:fillRect/>
                </a:stretch>
              </p:blipFill>
              <p:spPr>
                <a:xfrm>
                  <a:off x="10066735" y="3743695"/>
                  <a:ext cx="264960" cy="242280"/>
                </a:xfrm>
                <a:prstGeom prst="rect">
                  <a:avLst/>
                </a:prstGeom>
              </p:spPr>
            </p:pic>
          </mc:Fallback>
        </mc:AlternateContent>
        <mc:AlternateContent xmlns:mc="http://schemas.openxmlformats.org/markup-compatibility/2006">
          <mc:Choice xmlns:p14="http://schemas.microsoft.com/office/powerpoint/2010/main" Requires="p14">
            <p:contentPart p14:bwMode="auto" r:id="rId248">
              <p14:nvContentPartPr>
                <p14:cNvPr id="160" name="Ink 159">
                  <a:extLst>
                    <a:ext uri="{FF2B5EF4-FFF2-40B4-BE49-F238E27FC236}">
                      <a16:creationId xmlns:a16="http://schemas.microsoft.com/office/drawing/2014/main" id="{3944DAC2-EE54-E784-42E8-DABB2B05E1FE}"/>
                    </a:ext>
                  </a:extLst>
                </p14:cNvPr>
                <p14:cNvContentPartPr/>
                <p14:nvPr/>
              </p14:nvContentPartPr>
              <p14:xfrm>
                <a:off x="10352935" y="3619855"/>
                <a:ext cx="231120" cy="184680"/>
              </p14:xfrm>
            </p:contentPart>
          </mc:Choice>
          <mc:Fallback>
            <p:pic>
              <p:nvPicPr>
                <p:cNvPr id="160" name="Ink 159">
                  <a:extLst>
                    <a:ext uri="{FF2B5EF4-FFF2-40B4-BE49-F238E27FC236}">
                      <a16:creationId xmlns:a16="http://schemas.microsoft.com/office/drawing/2014/main" id="{3944DAC2-EE54-E784-42E8-DABB2B05E1FE}"/>
                    </a:ext>
                  </a:extLst>
                </p:cNvPr>
                <p:cNvPicPr/>
                <p:nvPr/>
              </p:nvPicPr>
              <p:blipFill>
                <a:blip r:embed="rId249"/>
                <a:stretch>
                  <a:fillRect/>
                </a:stretch>
              </p:blipFill>
              <p:spPr>
                <a:xfrm>
                  <a:off x="10344295" y="3610855"/>
                  <a:ext cx="248760" cy="20232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161" name="Ink 160">
                  <a:extLst>
                    <a:ext uri="{FF2B5EF4-FFF2-40B4-BE49-F238E27FC236}">
                      <a16:creationId xmlns:a16="http://schemas.microsoft.com/office/drawing/2014/main" id="{F692CA77-6AE4-6D99-8BE6-C18F37D75D82}"/>
                    </a:ext>
                  </a:extLst>
                </p14:cNvPr>
                <p14:cNvContentPartPr/>
                <p14:nvPr/>
              </p14:nvContentPartPr>
              <p14:xfrm>
                <a:off x="10531135" y="3569815"/>
                <a:ext cx="42480" cy="18000"/>
              </p14:xfrm>
            </p:contentPart>
          </mc:Choice>
          <mc:Fallback>
            <p:pic>
              <p:nvPicPr>
                <p:cNvPr id="161" name="Ink 160">
                  <a:extLst>
                    <a:ext uri="{FF2B5EF4-FFF2-40B4-BE49-F238E27FC236}">
                      <a16:creationId xmlns:a16="http://schemas.microsoft.com/office/drawing/2014/main" id="{F692CA77-6AE4-6D99-8BE6-C18F37D75D82}"/>
                    </a:ext>
                  </a:extLst>
                </p:cNvPr>
                <p:cNvPicPr/>
                <p:nvPr/>
              </p:nvPicPr>
              <p:blipFill>
                <a:blip r:embed="rId251"/>
                <a:stretch>
                  <a:fillRect/>
                </a:stretch>
              </p:blipFill>
              <p:spPr>
                <a:xfrm>
                  <a:off x="10522495" y="3560815"/>
                  <a:ext cx="6012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162" name="Ink 161">
                  <a:extLst>
                    <a:ext uri="{FF2B5EF4-FFF2-40B4-BE49-F238E27FC236}">
                      <a16:creationId xmlns:a16="http://schemas.microsoft.com/office/drawing/2014/main" id="{6669ABE3-0C99-7FEF-54B6-2CE18847EE6A}"/>
                    </a:ext>
                  </a:extLst>
                </p14:cNvPr>
                <p14:cNvContentPartPr/>
                <p14:nvPr/>
              </p14:nvContentPartPr>
              <p14:xfrm>
                <a:off x="10603855" y="3553255"/>
                <a:ext cx="42120" cy="71640"/>
              </p14:xfrm>
            </p:contentPart>
          </mc:Choice>
          <mc:Fallback>
            <p:pic>
              <p:nvPicPr>
                <p:cNvPr id="162" name="Ink 161">
                  <a:extLst>
                    <a:ext uri="{FF2B5EF4-FFF2-40B4-BE49-F238E27FC236}">
                      <a16:creationId xmlns:a16="http://schemas.microsoft.com/office/drawing/2014/main" id="{6669ABE3-0C99-7FEF-54B6-2CE18847EE6A}"/>
                    </a:ext>
                  </a:extLst>
                </p:cNvPr>
                <p:cNvPicPr/>
                <p:nvPr/>
              </p:nvPicPr>
              <p:blipFill>
                <a:blip r:embed="rId253"/>
                <a:stretch>
                  <a:fillRect/>
                </a:stretch>
              </p:blipFill>
              <p:spPr>
                <a:xfrm>
                  <a:off x="10595215" y="3544615"/>
                  <a:ext cx="59760" cy="89280"/>
                </a:xfrm>
                <a:prstGeom prst="rect">
                  <a:avLst/>
                </a:prstGeom>
              </p:spPr>
            </p:pic>
          </mc:Fallback>
        </mc:AlternateContent>
        <mc:AlternateContent xmlns:mc="http://schemas.openxmlformats.org/markup-compatibility/2006">
          <mc:Choice xmlns:p14="http://schemas.microsoft.com/office/powerpoint/2010/main" Requires="p14">
            <p:contentPart p14:bwMode="auto" r:id="rId254">
              <p14:nvContentPartPr>
                <p14:cNvPr id="163" name="Ink 162">
                  <a:extLst>
                    <a:ext uri="{FF2B5EF4-FFF2-40B4-BE49-F238E27FC236}">
                      <a16:creationId xmlns:a16="http://schemas.microsoft.com/office/drawing/2014/main" id="{CF6F96AF-9BFA-16B7-159A-C2D5305607F3}"/>
                    </a:ext>
                  </a:extLst>
                </p14:cNvPr>
                <p14:cNvContentPartPr/>
                <p14:nvPr/>
              </p14:nvContentPartPr>
              <p14:xfrm>
                <a:off x="10644175" y="3407095"/>
                <a:ext cx="231120" cy="150480"/>
              </p14:xfrm>
            </p:contentPart>
          </mc:Choice>
          <mc:Fallback>
            <p:pic>
              <p:nvPicPr>
                <p:cNvPr id="163" name="Ink 162">
                  <a:extLst>
                    <a:ext uri="{FF2B5EF4-FFF2-40B4-BE49-F238E27FC236}">
                      <a16:creationId xmlns:a16="http://schemas.microsoft.com/office/drawing/2014/main" id="{CF6F96AF-9BFA-16B7-159A-C2D5305607F3}"/>
                    </a:ext>
                  </a:extLst>
                </p:cNvPr>
                <p:cNvPicPr/>
                <p:nvPr/>
              </p:nvPicPr>
              <p:blipFill>
                <a:blip r:embed="rId255"/>
                <a:stretch>
                  <a:fillRect/>
                </a:stretch>
              </p:blipFill>
              <p:spPr>
                <a:xfrm>
                  <a:off x="10635535" y="3398455"/>
                  <a:ext cx="248760" cy="16812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164" name="Ink 163">
                  <a:extLst>
                    <a:ext uri="{FF2B5EF4-FFF2-40B4-BE49-F238E27FC236}">
                      <a16:creationId xmlns:a16="http://schemas.microsoft.com/office/drawing/2014/main" id="{0CB75211-2489-7E27-917B-07F87C8DC269}"/>
                    </a:ext>
                  </a:extLst>
                </p14:cNvPr>
                <p14:cNvContentPartPr/>
                <p14:nvPr/>
              </p14:nvContentPartPr>
              <p14:xfrm>
                <a:off x="11077615" y="3136735"/>
                <a:ext cx="216000" cy="174600"/>
              </p14:xfrm>
            </p:contentPart>
          </mc:Choice>
          <mc:Fallback>
            <p:pic>
              <p:nvPicPr>
                <p:cNvPr id="164" name="Ink 163">
                  <a:extLst>
                    <a:ext uri="{FF2B5EF4-FFF2-40B4-BE49-F238E27FC236}">
                      <a16:creationId xmlns:a16="http://schemas.microsoft.com/office/drawing/2014/main" id="{0CB75211-2489-7E27-917B-07F87C8DC269}"/>
                    </a:ext>
                  </a:extLst>
                </p:cNvPr>
                <p:cNvPicPr/>
                <p:nvPr/>
              </p:nvPicPr>
              <p:blipFill>
                <a:blip r:embed="rId257"/>
                <a:stretch>
                  <a:fillRect/>
                </a:stretch>
              </p:blipFill>
              <p:spPr>
                <a:xfrm>
                  <a:off x="11068615" y="3128095"/>
                  <a:ext cx="233640" cy="192240"/>
                </a:xfrm>
                <a:prstGeom prst="rect">
                  <a:avLst/>
                </a:prstGeom>
              </p:spPr>
            </p:pic>
          </mc:Fallback>
        </mc:AlternateContent>
        <mc:AlternateContent xmlns:mc="http://schemas.openxmlformats.org/markup-compatibility/2006">
          <mc:Choice xmlns:p14="http://schemas.microsoft.com/office/powerpoint/2010/main" Requires="p14">
            <p:contentPart p14:bwMode="auto" r:id="rId258">
              <p14:nvContentPartPr>
                <p14:cNvPr id="165" name="Ink 164">
                  <a:extLst>
                    <a:ext uri="{FF2B5EF4-FFF2-40B4-BE49-F238E27FC236}">
                      <a16:creationId xmlns:a16="http://schemas.microsoft.com/office/drawing/2014/main" id="{884D6DC1-93E4-74B7-6890-B4B6F85E5686}"/>
                    </a:ext>
                  </a:extLst>
                </p14:cNvPr>
                <p14:cNvContentPartPr/>
                <p14:nvPr/>
              </p14:nvContentPartPr>
              <p14:xfrm>
                <a:off x="11299735" y="2921455"/>
                <a:ext cx="239760" cy="237600"/>
              </p14:xfrm>
            </p:contentPart>
          </mc:Choice>
          <mc:Fallback>
            <p:pic>
              <p:nvPicPr>
                <p:cNvPr id="165" name="Ink 164">
                  <a:extLst>
                    <a:ext uri="{FF2B5EF4-FFF2-40B4-BE49-F238E27FC236}">
                      <a16:creationId xmlns:a16="http://schemas.microsoft.com/office/drawing/2014/main" id="{884D6DC1-93E4-74B7-6890-B4B6F85E5686}"/>
                    </a:ext>
                  </a:extLst>
                </p:cNvPr>
                <p:cNvPicPr/>
                <p:nvPr/>
              </p:nvPicPr>
              <p:blipFill>
                <a:blip r:embed="rId259"/>
                <a:stretch>
                  <a:fillRect/>
                </a:stretch>
              </p:blipFill>
              <p:spPr>
                <a:xfrm>
                  <a:off x="11290735" y="2912455"/>
                  <a:ext cx="257400" cy="255240"/>
                </a:xfrm>
                <a:prstGeom prst="rect">
                  <a:avLst/>
                </a:prstGeom>
              </p:spPr>
            </p:pic>
          </mc:Fallback>
        </mc:AlternateContent>
        <mc:AlternateContent xmlns:mc="http://schemas.openxmlformats.org/markup-compatibility/2006">
          <mc:Choice xmlns:p14="http://schemas.microsoft.com/office/powerpoint/2010/main" Requires="p14">
            <p:contentPart p14:bwMode="auto" r:id="rId260">
              <p14:nvContentPartPr>
                <p14:cNvPr id="166" name="Ink 165">
                  <a:extLst>
                    <a:ext uri="{FF2B5EF4-FFF2-40B4-BE49-F238E27FC236}">
                      <a16:creationId xmlns:a16="http://schemas.microsoft.com/office/drawing/2014/main" id="{7328D7C3-D4B7-5C5A-AC80-E6CCA107A3E1}"/>
                    </a:ext>
                  </a:extLst>
                </p14:cNvPr>
                <p14:cNvContentPartPr/>
                <p14:nvPr/>
              </p14:nvContentPartPr>
              <p14:xfrm>
                <a:off x="11628055" y="2728855"/>
                <a:ext cx="140040" cy="149400"/>
              </p14:xfrm>
            </p:contentPart>
          </mc:Choice>
          <mc:Fallback>
            <p:pic>
              <p:nvPicPr>
                <p:cNvPr id="166" name="Ink 165">
                  <a:extLst>
                    <a:ext uri="{FF2B5EF4-FFF2-40B4-BE49-F238E27FC236}">
                      <a16:creationId xmlns:a16="http://schemas.microsoft.com/office/drawing/2014/main" id="{7328D7C3-D4B7-5C5A-AC80-E6CCA107A3E1}"/>
                    </a:ext>
                  </a:extLst>
                </p:cNvPr>
                <p:cNvPicPr/>
                <p:nvPr/>
              </p:nvPicPr>
              <p:blipFill>
                <a:blip r:embed="rId261"/>
                <a:stretch>
                  <a:fillRect/>
                </a:stretch>
              </p:blipFill>
              <p:spPr>
                <a:xfrm>
                  <a:off x="11619055" y="2719855"/>
                  <a:ext cx="15768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262">
              <p14:nvContentPartPr>
                <p14:cNvPr id="168" name="Ink 167">
                  <a:extLst>
                    <a:ext uri="{FF2B5EF4-FFF2-40B4-BE49-F238E27FC236}">
                      <a16:creationId xmlns:a16="http://schemas.microsoft.com/office/drawing/2014/main" id="{9ACDE671-66AC-8BA1-0189-B7F94527173F}"/>
                    </a:ext>
                  </a:extLst>
                </p14:cNvPr>
                <p14:cNvContentPartPr/>
                <p14:nvPr/>
              </p14:nvContentPartPr>
              <p14:xfrm>
                <a:off x="11850175" y="2487295"/>
                <a:ext cx="72360" cy="140400"/>
              </p14:xfrm>
            </p:contentPart>
          </mc:Choice>
          <mc:Fallback>
            <p:pic>
              <p:nvPicPr>
                <p:cNvPr id="168" name="Ink 167">
                  <a:extLst>
                    <a:ext uri="{FF2B5EF4-FFF2-40B4-BE49-F238E27FC236}">
                      <a16:creationId xmlns:a16="http://schemas.microsoft.com/office/drawing/2014/main" id="{9ACDE671-66AC-8BA1-0189-B7F94527173F}"/>
                    </a:ext>
                  </a:extLst>
                </p:cNvPr>
                <p:cNvPicPr/>
                <p:nvPr/>
              </p:nvPicPr>
              <p:blipFill>
                <a:blip r:embed="rId263"/>
                <a:stretch>
                  <a:fillRect/>
                </a:stretch>
              </p:blipFill>
              <p:spPr>
                <a:xfrm>
                  <a:off x="11841535" y="2478655"/>
                  <a:ext cx="9000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264">
              <p14:nvContentPartPr>
                <p14:cNvPr id="169" name="Ink 168">
                  <a:extLst>
                    <a:ext uri="{FF2B5EF4-FFF2-40B4-BE49-F238E27FC236}">
                      <a16:creationId xmlns:a16="http://schemas.microsoft.com/office/drawing/2014/main" id="{F0158AEA-5E7E-3776-A898-DC80EE29AE65}"/>
                    </a:ext>
                  </a:extLst>
                </p14:cNvPr>
                <p14:cNvContentPartPr/>
                <p14:nvPr/>
              </p14:nvContentPartPr>
              <p14:xfrm>
                <a:off x="11778895" y="2434375"/>
                <a:ext cx="164160" cy="120960"/>
              </p14:xfrm>
            </p:contentPart>
          </mc:Choice>
          <mc:Fallback>
            <p:pic>
              <p:nvPicPr>
                <p:cNvPr id="169" name="Ink 168">
                  <a:extLst>
                    <a:ext uri="{FF2B5EF4-FFF2-40B4-BE49-F238E27FC236}">
                      <a16:creationId xmlns:a16="http://schemas.microsoft.com/office/drawing/2014/main" id="{F0158AEA-5E7E-3776-A898-DC80EE29AE65}"/>
                    </a:ext>
                  </a:extLst>
                </p:cNvPr>
                <p:cNvPicPr/>
                <p:nvPr/>
              </p:nvPicPr>
              <p:blipFill>
                <a:blip r:embed="rId265"/>
                <a:stretch>
                  <a:fillRect/>
                </a:stretch>
              </p:blipFill>
              <p:spPr>
                <a:xfrm>
                  <a:off x="11770255" y="2425735"/>
                  <a:ext cx="181800" cy="138600"/>
                </a:xfrm>
                <a:prstGeom prst="rect">
                  <a:avLst/>
                </a:prstGeom>
              </p:spPr>
            </p:pic>
          </mc:Fallback>
        </mc:AlternateContent>
        <mc:AlternateContent xmlns:mc="http://schemas.openxmlformats.org/markup-compatibility/2006">
          <mc:Choice xmlns:p14="http://schemas.microsoft.com/office/powerpoint/2010/main" Requires="p14">
            <p:contentPart p14:bwMode="auto" r:id="rId266">
              <p14:nvContentPartPr>
                <p14:cNvPr id="170" name="Ink 169">
                  <a:extLst>
                    <a:ext uri="{FF2B5EF4-FFF2-40B4-BE49-F238E27FC236}">
                      <a16:creationId xmlns:a16="http://schemas.microsoft.com/office/drawing/2014/main" id="{9C4C6D33-3605-2647-32B5-F1E764B47182}"/>
                    </a:ext>
                  </a:extLst>
                </p14:cNvPr>
                <p14:cNvContentPartPr/>
                <p14:nvPr/>
              </p14:nvContentPartPr>
              <p14:xfrm>
                <a:off x="11929375" y="2484775"/>
                <a:ext cx="99000" cy="82800"/>
              </p14:xfrm>
            </p:contentPart>
          </mc:Choice>
          <mc:Fallback>
            <p:pic>
              <p:nvPicPr>
                <p:cNvPr id="170" name="Ink 169">
                  <a:extLst>
                    <a:ext uri="{FF2B5EF4-FFF2-40B4-BE49-F238E27FC236}">
                      <a16:creationId xmlns:a16="http://schemas.microsoft.com/office/drawing/2014/main" id="{9C4C6D33-3605-2647-32B5-F1E764B47182}"/>
                    </a:ext>
                  </a:extLst>
                </p:cNvPr>
                <p:cNvPicPr/>
                <p:nvPr/>
              </p:nvPicPr>
              <p:blipFill>
                <a:blip r:embed="rId267"/>
                <a:stretch>
                  <a:fillRect/>
                </a:stretch>
              </p:blipFill>
              <p:spPr>
                <a:xfrm>
                  <a:off x="11920735" y="2476135"/>
                  <a:ext cx="116640" cy="100440"/>
                </a:xfrm>
                <a:prstGeom prst="rect">
                  <a:avLst/>
                </a:prstGeom>
              </p:spPr>
            </p:pic>
          </mc:Fallback>
        </mc:AlternateContent>
        <mc:AlternateContent xmlns:mc="http://schemas.openxmlformats.org/markup-compatibility/2006">
          <mc:Choice xmlns:p14="http://schemas.microsoft.com/office/powerpoint/2010/main" Requires="p14">
            <p:contentPart p14:bwMode="auto" r:id="rId268">
              <p14:nvContentPartPr>
                <p14:cNvPr id="172" name="Ink 171">
                  <a:extLst>
                    <a:ext uri="{FF2B5EF4-FFF2-40B4-BE49-F238E27FC236}">
                      <a16:creationId xmlns:a16="http://schemas.microsoft.com/office/drawing/2014/main" id="{4660EC2D-F2D7-08F4-0428-A2A0A4E0497D}"/>
                    </a:ext>
                  </a:extLst>
                </p14:cNvPr>
                <p14:cNvContentPartPr/>
                <p14:nvPr/>
              </p14:nvContentPartPr>
              <p14:xfrm>
                <a:off x="12015055" y="2275615"/>
                <a:ext cx="121320" cy="251280"/>
              </p14:xfrm>
            </p:contentPart>
          </mc:Choice>
          <mc:Fallback>
            <p:pic>
              <p:nvPicPr>
                <p:cNvPr id="172" name="Ink 171">
                  <a:extLst>
                    <a:ext uri="{FF2B5EF4-FFF2-40B4-BE49-F238E27FC236}">
                      <a16:creationId xmlns:a16="http://schemas.microsoft.com/office/drawing/2014/main" id="{4660EC2D-F2D7-08F4-0428-A2A0A4E0497D}"/>
                    </a:ext>
                  </a:extLst>
                </p:cNvPr>
                <p:cNvPicPr/>
                <p:nvPr/>
              </p:nvPicPr>
              <p:blipFill>
                <a:blip r:embed="rId269"/>
                <a:stretch>
                  <a:fillRect/>
                </a:stretch>
              </p:blipFill>
              <p:spPr>
                <a:xfrm>
                  <a:off x="12006415" y="2266615"/>
                  <a:ext cx="138960" cy="268920"/>
                </a:xfrm>
                <a:prstGeom prst="rect">
                  <a:avLst/>
                </a:prstGeom>
              </p:spPr>
            </p:pic>
          </mc:Fallback>
        </mc:AlternateContent>
        <mc:AlternateContent xmlns:mc="http://schemas.openxmlformats.org/markup-compatibility/2006">
          <mc:Choice xmlns:p14="http://schemas.microsoft.com/office/powerpoint/2010/main" Requires="p14">
            <p:contentPart p14:bwMode="auto" r:id="rId270">
              <p14:nvContentPartPr>
                <p14:cNvPr id="173" name="Ink 172">
                  <a:extLst>
                    <a:ext uri="{FF2B5EF4-FFF2-40B4-BE49-F238E27FC236}">
                      <a16:creationId xmlns:a16="http://schemas.microsoft.com/office/drawing/2014/main" id="{200C68A7-BD40-A54B-BC9E-72990896A350}"/>
                    </a:ext>
                  </a:extLst>
                </p14:cNvPr>
                <p14:cNvContentPartPr/>
                <p14:nvPr/>
              </p14:nvContentPartPr>
              <p14:xfrm>
                <a:off x="12121255" y="2357695"/>
                <a:ext cx="50040" cy="24120"/>
              </p14:xfrm>
            </p:contentPart>
          </mc:Choice>
          <mc:Fallback>
            <p:pic>
              <p:nvPicPr>
                <p:cNvPr id="173" name="Ink 172">
                  <a:extLst>
                    <a:ext uri="{FF2B5EF4-FFF2-40B4-BE49-F238E27FC236}">
                      <a16:creationId xmlns:a16="http://schemas.microsoft.com/office/drawing/2014/main" id="{200C68A7-BD40-A54B-BC9E-72990896A350}"/>
                    </a:ext>
                  </a:extLst>
                </p:cNvPr>
                <p:cNvPicPr/>
                <p:nvPr/>
              </p:nvPicPr>
              <p:blipFill>
                <a:blip r:embed="rId271"/>
                <a:stretch>
                  <a:fillRect/>
                </a:stretch>
              </p:blipFill>
              <p:spPr>
                <a:xfrm>
                  <a:off x="12112615" y="2348695"/>
                  <a:ext cx="67680" cy="41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72">
            <p14:nvContentPartPr>
              <p14:cNvPr id="181" name="Ink 180">
                <a:extLst>
                  <a:ext uri="{FF2B5EF4-FFF2-40B4-BE49-F238E27FC236}">
                    <a16:creationId xmlns:a16="http://schemas.microsoft.com/office/drawing/2014/main" id="{49DDF93C-A038-5353-EE56-365A1722D062}"/>
                  </a:ext>
                </a:extLst>
              </p14:cNvPr>
              <p14:cNvContentPartPr/>
              <p14:nvPr/>
            </p14:nvContentPartPr>
            <p14:xfrm>
              <a:off x="6690295" y="4741615"/>
              <a:ext cx="32400" cy="31320"/>
            </p14:xfrm>
          </p:contentPart>
        </mc:Choice>
        <mc:Fallback>
          <p:pic>
            <p:nvPicPr>
              <p:cNvPr id="181" name="Ink 180">
                <a:extLst>
                  <a:ext uri="{FF2B5EF4-FFF2-40B4-BE49-F238E27FC236}">
                    <a16:creationId xmlns:a16="http://schemas.microsoft.com/office/drawing/2014/main" id="{49DDF93C-A038-5353-EE56-365A1722D062}"/>
                  </a:ext>
                </a:extLst>
              </p:cNvPr>
              <p:cNvPicPr/>
              <p:nvPr/>
            </p:nvPicPr>
            <p:blipFill>
              <a:blip r:embed="rId273"/>
              <a:stretch>
                <a:fillRect/>
              </a:stretch>
            </p:blipFill>
            <p:spPr>
              <a:xfrm>
                <a:off x="6681295" y="4732975"/>
                <a:ext cx="50040" cy="48960"/>
              </a:xfrm>
              <a:prstGeom prst="rect">
                <a:avLst/>
              </a:prstGeom>
            </p:spPr>
          </p:pic>
        </mc:Fallback>
      </mc:AlternateContent>
      <p:grpSp>
        <p:nvGrpSpPr>
          <p:cNvPr id="188" name="Group 187">
            <a:extLst>
              <a:ext uri="{FF2B5EF4-FFF2-40B4-BE49-F238E27FC236}">
                <a16:creationId xmlns:a16="http://schemas.microsoft.com/office/drawing/2014/main" id="{5BA4EE5B-82EC-11F3-2A07-7AF0724AE2D6}"/>
              </a:ext>
            </a:extLst>
          </p:cNvPr>
          <p:cNvGrpSpPr/>
          <p:nvPr/>
        </p:nvGrpSpPr>
        <p:grpSpPr>
          <a:xfrm>
            <a:off x="6625855" y="4510495"/>
            <a:ext cx="914400" cy="1105920"/>
            <a:chOff x="6625855" y="4510495"/>
            <a:chExt cx="914400" cy="1105920"/>
          </a:xfrm>
        </p:grpSpPr>
        <mc:AlternateContent xmlns:mc="http://schemas.openxmlformats.org/markup-compatibility/2006">
          <mc:Choice xmlns:p14="http://schemas.microsoft.com/office/powerpoint/2010/main" Requires="p14">
            <p:contentPart p14:bwMode="auto" r:id="rId274">
              <p14:nvContentPartPr>
                <p14:cNvPr id="175" name="Ink 174">
                  <a:extLst>
                    <a:ext uri="{FF2B5EF4-FFF2-40B4-BE49-F238E27FC236}">
                      <a16:creationId xmlns:a16="http://schemas.microsoft.com/office/drawing/2014/main" id="{2FA88E39-B660-9C59-5493-ADCBEE8ABCA6}"/>
                    </a:ext>
                  </a:extLst>
                </p14:cNvPr>
                <p14:cNvContentPartPr/>
                <p14:nvPr/>
              </p14:nvContentPartPr>
              <p14:xfrm>
                <a:off x="6625855" y="4744855"/>
                <a:ext cx="178560" cy="204120"/>
              </p14:xfrm>
            </p:contentPart>
          </mc:Choice>
          <mc:Fallback>
            <p:pic>
              <p:nvPicPr>
                <p:cNvPr id="175" name="Ink 174">
                  <a:extLst>
                    <a:ext uri="{FF2B5EF4-FFF2-40B4-BE49-F238E27FC236}">
                      <a16:creationId xmlns:a16="http://schemas.microsoft.com/office/drawing/2014/main" id="{2FA88E39-B660-9C59-5493-ADCBEE8ABCA6}"/>
                    </a:ext>
                  </a:extLst>
                </p:cNvPr>
                <p:cNvPicPr/>
                <p:nvPr/>
              </p:nvPicPr>
              <p:blipFill>
                <a:blip r:embed="rId275"/>
                <a:stretch>
                  <a:fillRect/>
                </a:stretch>
              </p:blipFill>
              <p:spPr>
                <a:xfrm>
                  <a:off x="6616855" y="4735855"/>
                  <a:ext cx="196200" cy="221760"/>
                </a:xfrm>
                <a:prstGeom prst="rect">
                  <a:avLst/>
                </a:prstGeom>
              </p:spPr>
            </p:pic>
          </mc:Fallback>
        </mc:AlternateContent>
        <mc:AlternateContent xmlns:mc="http://schemas.openxmlformats.org/markup-compatibility/2006">
          <mc:Choice xmlns:p14="http://schemas.microsoft.com/office/powerpoint/2010/main" Requires="p14">
            <p:contentPart p14:bwMode="auto" r:id="rId276">
              <p14:nvContentPartPr>
                <p14:cNvPr id="176" name="Ink 175">
                  <a:extLst>
                    <a:ext uri="{FF2B5EF4-FFF2-40B4-BE49-F238E27FC236}">
                      <a16:creationId xmlns:a16="http://schemas.microsoft.com/office/drawing/2014/main" id="{84BF21F1-42E6-F431-14A4-2CE9D9472498}"/>
                    </a:ext>
                  </a:extLst>
                </p14:cNvPr>
                <p14:cNvContentPartPr/>
                <p14:nvPr/>
              </p14:nvContentPartPr>
              <p14:xfrm>
                <a:off x="6828175" y="4733335"/>
                <a:ext cx="95400" cy="136800"/>
              </p14:xfrm>
            </p:contentPart>
          </mc:Choice>
          <mc:Fallback>
            <p:pic>
              <p:nvPicPr>
                <p:cNvPr id="176" name="Ink 175">
                  <a:extLst>
                    <a:ext uri="{FF2B5EF4-FFF2-40B4-BE49-F238E27FC236}">
                      <a16:creationId xmlns:a16="http://schemas.microsoft.com/office/drawing/2014/main" id="{84BF21F1-42E6-F431-14A4-2CE9D9472498}"/>
                    </a:ext>
                  </a:extLst>
                </p:cNvPr>
                <p:cNvPicPr/>
                <p:nvPr/>
              </p:nvPicPr>
              <p:blipFill>
                <a:blip r:embed="rId277"/>
                <a:stretch>
                  <a:fillRect/>
                </a:stretch>
              </p:blipFill>
              <p:spPr>
                <a:xfrm>
                  <a:off x="6819535" y="4724695"/>
                  <a:ext cx="11304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278">
              <p14:nvContentPartPr>
                <p14:cNvPr id="177" name="Ink 176">
                  <a:extLst>
                    <a:ext uri="{FF2B5EF4-FFF2-40B4-BE49-F238E27FC236}">
                      <a16:creationId xmlns:a16="http://schemas.microsoft.com/office/drawing/2014/main" id="{CF35C7CF-D748-053E-D815-E34A32C864C4}"/>
                    </a:ext>
                  </a:extLst>
                </p14:cNvPr>
                <p14:cNvContentPartPr/>
                <p14:nvPr/>
              </p14:nvContentPartPr>
              <p14:xfrm>
                <a:off x="6951655" y="4685815"/>
                <a:ext cx="109800" cy="86400"/>
              </p14:xfrm>
            </p:contentPart>
          </mc:Choice>
          <mc:Fallback>
            <p:pic>
              <p:nvPicPr>
                <p:cNvPr id="177" name="Ink 176">
                  <a:extLst>
                    <a:ext uri="{FF2B5EF4-FFF2-40B4-BE49-F238E27FC236}">
                      <a16:creationId xmlns:a16="http://schemas.microsoft.com/office/drawing/2014/main" id="{CF35C7CF-D748-053E-D815-E34A32C864C4}"/>
                    </a:ext>
                  </a:extLst>
                </p:cNvPr>
                <p:cNvPicPr/>
                <p:nvPr/>
              </p:nvPicPr>
              <p:blipFill>
                <a:blip r:embed="rId279"/>
                <a:stretch>
                  <a:fillRect/>
                </a:stretch>
              </p:blipFill>
              <p:spPr>
                <a:xfrm>
                  <a:off x="6943015" y="4676815"/>
                  <a:ext cx="12744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280">
              <p14:nvContentPartPr>
                <p14:cNvPr id="178" name="Ink 177">
                  <a:extLst>
                    <a:ext uri="{FF2B5EF4-FFF2-40B4-BE49-F238E27FC236}">
                      <a16:creationId xmlns:a16="http://schemas.microsoft.com/office/drawing/2014/main" id="{92B889D0-1DD4-8483-F858-6F94533E025E}"/>
                    </a:ext>
                  </a:extLst>
                </p14:cNvPr>
                <p14:cNvContentPartPr/>
                <p14:nvPr/>
              </p14:nvContentPartPr>
              <p14:xfrm>
                <a:off x="7094935" y="4519495"/>
                <a:ext cx="77760" cy="179280"/>
              </p14:xfrm>
            </p:contentPart>
          </mc:Choice>
          <mc:Fallback>
            <p:pic>
              <p:nvPicPr>
                <p:cNvPr id="178" name="Ink 177">
                  <a:extLst>
                    <a:ext uri="{FF2B5EF4-FFF2-40B4-BE49-F238E27FC236}">
                      <a16:creationId xmlns:a16="http://schemas.microsoft.com/office/drawing/2014/main" id="{92B889D0-1DD4-8483-F858-6F94533E025E}"/>
                    </a:ext>
                  </a:extLst>
                </p:cNvPr>
                <p:cNvPicPr/>
                <p:nvPr/>
              </p:nvPicPr>
              <p:blipFill>
                <a:blip r:embed="rId281"/>
                <a:stretch>
                  <a:fillRect/>
                </a:stretch>
              </p:blipFill>
              <p:spPr>
                <a:xfrm>
                  <a:off x="7086295" y="4510495"/>
                  <a:ext cx="95400" cy="196920"/>
                </a:xfrm>
                <a:prstGeom prst="rect">
                  <a:avLst/>
                </a:prstGeom>
              </p:spPr>
            </p:pic>
          </mc:Fallback>
        </mc:AlternateContent>
        <mc:AlternateContent xmlns:mc="http://schemas.openxmlformats.org/markup-compatibility/2006">
          <mc:Choice xmlns:p14="http://schemas.microsoft.com/office/powerpoint/2010/main" Requires="p14">
            <p:contentPart p14:bwMode="auto" r:id="rId282">
              <p14:nvContentPartPr>
                <p14:cNvPr id="179" name="Ink 178">
                  <a:extLst>
                    <a:ext uri="{FF2B5EF4-FFF2-40B4-BE49-F238E27FC236}">
                      <a16:creationId xmlns:a16="http://schemas.microsoft.com/office/drawing/2014/main" id="{66BB65AF-6235-7759-AF44-253DEFB419C1}"/>
                    </a:ext>
                  </a:extLst>
                </p14:cNvPr>
                <p14:cNvContentPartPr/>
                <p14:nvPr/>
              </p14:nvContentPartPr>
              <p14:xfrm>
                <a:off x="7074415" y="4510495"/>
                <a:ext cx="174240" cy="162720"/>
              </p14:xfrm>
            </p:contentPart>
          </mc:Choice>
          <mc:Fallback>
            <p:pic>
              <p:nvPicPr>
                <p:cNvPr id="179" name="Ink 178">
                  <a:extLst>
                    <a:ext uri="{FF2B5EF4-FFF2-40B4-BE49-F238E27FC236}">
                      <a16:creationId xmlns:a16="http://schemas.microsoft.com/office/drawing/2014/main" id="{66BB65AF-6235-7759-AF44-253DEFB419C1}"/>
                    </a:ext>
                  </a:extLst>
                </p:cNvPr>
                <p:cNvPicPr/>
                <p:nvPr/>
              </p:nvPicPr>
              <p:blipFill>
                <a:blip r:embed="rId283"/>
                <a:stretch>
                  <a:fillRect/>
                </a:stretch>
              </p:blipFill>
              <p:spPr>
                <a:xfrm>
                  <a:off x="7065415" y="4501495"/>
                  <a:ext cx="19188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284">
              <p14:nvContentPartPr>
                <p14:cNvPr id="183" name="Ink 182">
                  <a:extLst>
                    <a:ext uri="{FF2B5EF4-FFF2-40B4-BE49-F238E27FC236}">
                      <a16:creationId xmlns:a16="http://schemas.microsoft.com/office/drawing/2014/main" id="{12DA273E-AFD4-F2BA-7A9C-48DEC5F1EC52}"/>
                    </a:ext>
                  </a:extLst>
                </p14:cNvPr>
                <p14:cNvContentPartPr/>
                <p14:nvPr/>
              </p14:nvContentPartPr>
              <p14:xfrm>
                <a:off x="6940135" y="5208535"/>
                <a:ext cx="164160" cy="171000"/>
              </p14:xfrm>
            </p:contentPart>
          </mc:Choice>
          <mc:Fallback>
            <p:pic>
              <p:nvPicPr>
                <p:cNvPr id="183" name="Ink 182">
                  <a:extLst>
                    <a:ext uri="{FF2B5EF4-FFF2-40B4-BE49-F238E27FC236}">
                      <a16:creationId xmlns:a16="http://schemas.microsoft.com/office/drawing/2014/main" id="{12DA273E-AFD4-F2BA-7A9C-48DEC5F1EC52}"/>
                    </a:ext>
                  </a:extLst>
                </p:cNvPr>
                <p:cNvPicPr/>
                <p:nvPr/>
              </p:nvPicPr>
              <p:blipFill>
                <a:blip r:embed="rId285"/>
                <a:stretch>
                  <a:fillRect/>
                </a:stretch>
              </p:blipFill>
              <p:spPr>
                <a:xfrm>
                  <a:off x="6931495" y="5199535"/>
                  <a:ext cx="18180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286">
              <p14:nvContentPartPr>
                <p14:cNvPr id="184" name="Ink 183">
                  <a:extLst>
                    <a:ext uri="{FF2B5EF4-FFF2-40B4-BE49-F238E27FC236}">
                      <a16:creationId xmlns:a16="http://schemas.microsoft.com/office/drawing/2014/main" id="{EA336120-8BD9-0AF8-A64C-94C9CE3BF0E5}"/>
                    </a:ext>
                  </a:extLst>
                </p14:cNvPr>
                <p14:cNvContentPartPr/>
                <p14:nvPr/>
              </p14:nvContentPartPr>
              <p14:xfrm>
                <a:off x="7106095" y="5191975"/>
                <a:ext cx="80280" cy="114480"/>
              </p14:xfrm>
            </p:contentPart>
          </mc:Choice>
          <mc:Fallback>
            <p:pic>
              <p:nvPicPr>
                <p:cNvPr id="184" name="Ink 183">
                  <a:extLst>
                    <a:ext uri="{FF2B5EF4-FFF2-40B4-BE49-F238E27FC236}">
                      <a16:creationId xmlns:a16="http://schemas.microsoft.com/office/drawing/2014/main" id="{EA336120-8BD9-0AF8-A64C-94C9CE3BF0E5}"/>
                    </a:ext>
                  </a:extLst>
                </p:cNvPr>
                <p:cNvPicPr/>
                <p:nvPr/>
              </p:nvPicPr>
              <p:blipFill>
                <a:blip r:embed="rId287"/>
                <a:stretch>
                  <a:fillRect/>
                </a:stretch>
              </p:blipFill>
              <p:spPr>
                <a:xfrm>
                  <a:off x="7097455" y="5182975"/>
                  <a:ext cx="9792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288">
              <p14:nvContentPartPr>
                <p14:cNvPr id="185" name="Ink 184">
                  <a:extLst>
                    <a:ext uri="{FF2B5EF4-FFF2-40B4-BE49-F238E27FC236}">
                      <a16:creationId xmlns:a16="http://schemas.microsoft.com/office/drawing/2014/main" id="{27E0C902-8EF5-C0CA-E06E-030987DA68EF}"/>
                    </a:ext>
                  </a:extLst>
                </p14:cNvPr>
                <p14:cNvContentPartPr/>
                <p14:nvPr/>
              </p14:nvContentPartPr>
              <p14:xfrm>
                <a:off x="7206175" y="5097655"/>
                <a:ext cx="58320" cy="134280"/>
              </p14:xfrm>
            </p:contentPart>
          </mc:Choice>
          <mc:Fallback>
            <p:pic>
              <p:nvPicPr>
                <p:cNvPr id="185" name="Ink 184">
                  <a:extLst>
                    <a:ext uri="{FF2B5EF4-FFF2-40B4-BE49-F238E27FC236}">
                      <a16:creationId xmlns:a16="http://schemas.microsoft.com/office/drawing/2014/main" id="{27E0C902-8EF5-C0CA-E06E-030987DA68EF}"/>
                    </a:ext>
                  </a:extLst>
                </p:cNvPr>
                <p:cNvPicPr/>
                <p:nvPr/>
              </p:nvPicPr>
              <p:blipFill>
                <a:blip r:embed="rId289"/>
                <a:stretch>
                  <a:fillRect/>
                </a:stretch>
              </p:blipFill>
              <p:spPr>
                <a:xfrm>
                  <a:off x="7197535" y="5088655"/>
                  <a:ext cx="7596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290">
              <p14:nvContentPartPr>
                <p14:cNvPr id="186" name="Ink 185">
                  <a:extLst>
                    <a:ext uri="{FF2B5EF4-FFF2-40B4-BE49-F238E27FC236}">
                      <a16:creationId xmlns:a16="http://schemas.microsoft.com/office/drawing/2014/main" id="{2970E096-E486-73F1-BA5C-5D2434F536CA}"/>
                    </a:ext>
                  </a:extLst>
                </p14:cNvPr>
                <p14:cNvContentPartPr/>
                <p14:nvPr/>
              </p14:nvContentPartPr>
              <p14:xfrm>
                <a:off x="7316335" y="5045815"/>
                <a:ext cx="60480" cy="141840"/>
              </p14:xfrm>
            </p:contentPart>
          </mc:Choice>
          <mc:Fallback>
            <p:pic>
              <p:nvPicPr>
                <p:cNvPr id="186" name="Ink 185">
                  <a:extLst>
                    <a:ext uri="{FF2B5EF4-FFF2-40B4-BE49-F238E27FC236}">
                      <a16:creationId xmlns:a16="http://schemas.microsoft.com/office/drawing/2014/main" id="{2970E096-E486-73F1-BA5C-5D2434F536CA}"/>
                    </a:ext>
                  </a:extLst>
                </p:cNvPr>
                <p:cNvPicPr/>
                <p:nvPr/>
              </p:nvPicPr>
              <p:blipFill>
                <a:blip r:embed="rId291"/>
                <a:stretch>
                  <a:fillRect/>
                </a:stretch>
              </p:blipFill>
              <p:spPr>
                <a:xfrm>
                  <a:off x="7307335" y="5036815"/>
                  <a:ext cx="7812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292">
              <p14:nvContentPartPr>
                <p14:cNvPr id="187" name="Ink 186">
                  <a:extLst>
                    <a:ext uri="{FF2B5EF4-FFF2-40B4-BE49-F238E27FC236}">
                      <a16:creationId xmlns:a16="http://schemas.microsoft.com/office/drawing/2014/main" id="{E4F2AAE2-B9D4-9B65-0C8E-C2CD6F9E32F9}"/>
                    </a:ext>
                  </a:extLst>
                </p14:cNvPr>
                <p14:cNvContentPartPr/>
                <p14:nvPr/>
              </p14:nvContentPartPr>
              <p14:xfrm>
                <a:off x="6886855" y="4919815"/>
                <a:ext cx="653400" cy="696600"/>
              </p14:xfrm>
            </p:contentPart>
          </mc:Choice>
          <mc:Fallback>
            <p:pic>
              <p:nvPicPr>
                <p:cNvPr id="187" name="Ink 186">
                  <a:extLst>
                    <a:ext uri="{FF2B5EF4-FFF2-40B4-BE49-F238E27FC236}">
                      <a16:creationId xmlns:a16="http://schemas.microsoft.com/office/drawing/2014/main" id="{E4F2AAE2-B9D4-9B65-0C8E-C2CD6F9E32F9}"/>
                    </a:ext>
                  </a:extLst>
                </p:cNvPr>
                <p:cNvPicPr/>
                <p:nvPr/>
              </p:nvPicPr>
              <p:blipFill>
                <a:blip r:embed="rId293"/>
                <a:stretch>
                  <a:fillRect/>
                </a:stretch>
              </p:blipFill>
              <p:spPr>
                <a:xfrm>
                  <a:off x="6878215" y="4910815"/>
                  <a:ext cx="671040" cy="714240"/>
                </a:xfrm>
                <a:prstGeom prst="rect">
                  <a:avLst/>
                </a:prstGeom>
              </p:spPr>
            </p:pic>
          </mc:Fallback>
        </mc:AlternateContent>
      </p:grpSp>
    </p:spTree>
    <p:extLst>
      <p:ext uri="{BB962C8B-B14F-4D97-AF65-F5344CB8AC3E}">
        <p14:creationId xmlns:p14="http://schemas.microsoft.com/office/powerpoint/2010/main" val="3197748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5AE053-7039-4119-8BD6-896F179A56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03" t="31384" r="2783" b="51381"/>
          <a:stretch/>
        </p:blipFill>
        <p:spPr>
          <a:xfrm>
            <a:off x="1801230" y="3096701"/>
            <a:ext cx="5214559" cy="994139"/>
          </a:xfrm>
          <a:prstGeom prst="rect">
            <a:avLst/>
          </a:prstGeom>
        </p:spPr>
      </p:pic>
      <p:pic>
        <p:nvPicPr>
          <p:cNvPr id="8" name="Picture 7">
            <a:extLst>
              <a:ext uri="{FF2B5EF4-FFF2-40B4-BE49-F238E27FC236}">
                <a16:creationId xmlns:a16="http://schemas.microsoft.com/office/drawing/2014/main" id="{C22B7C23-38D1-4172-AAF1-D81882580776}"/>
              </a:ext>
            </a:extLst>
          </p:cNvPr>
          <p:cNvPicPr>
            <a:picLocks noChangeAspect="1"/>
          </p:cNvPicPr>
          <p:nvPr/>
        </p:nvPicPr>
        <p:blipFill>
          <a:blip r:embed="rId3"/>
          <a:stretch>
            <a:fillRect/>
          </a:stretch>
        </p:blipFill>
        <p:spPr>
          <a:xfrm>
            <a:off x="1824680" y="941435"/>
            <a:ext cx="2133600" cy="1600200"/>
          </a:xfrm>
          <a:prstGeom prst="rect">
            <a:avLst/>
          </a:prstGeom>
        </p:spPr>
      </p:pic>
      <p:sp>
        <p:nvSpPr>
          <p:cNvPr id="9" name="TextBox 8">
            <a:extLst>
              <a:ext uri="{FF2B5EF4-FFF2-40B4-BE49-F238E27FC236}">
                <a16:creationId xmlns:a16="http://schemas.microsoft.com/office/drawing/2014/main" id="{C166FEB7-E1F3-4B82-B096-487A253A8562}"/>
              </a:ext>
            </a:extLst>
          </p:cNvPr>
          <p:cNvSpPr txBox="1"/>
          <p:nvPr/>
        </p:nvSpPr>
        <p:spPr>
          <a:xfrm>
            <a:off x="1776992" y="563817"/>
            <a:ext cx="1305614" cy="369332"/>
          </a:xfrm>
          <a:prstGeom prst="rect">
            <a:avLst/>
          </a:prstGeom>
          <a:noFill/>
        </p:spPr>
        <p:txBody>
          <a:bodyPr wrap="none" rtlCol="0">
            <a:spAutoFit/>
          </a:bodyPr>
          <a:lstStyle/>
          <a:p>
            <a:r>
              <a:rPr lang="en-US" dirty="0"/>
              <a:t>Coronavirus</a:t>
            </a:r>
          </a:p>
        </p:txBody>
      </p:sp>
      <p:sp>
        <p:nvSpPr>
          <p:cNvPr id="6" name="Rectangle 5">
            <a:extLst>
              <a:ext uri="{FF2B5EF4-FFF2-40B4-BE49-F238E27FC236}">
                <a16:creationId xmlns:a16="http://schemas.microsoft.com/office/drawing/2014/main" id="{6E414EB7-D550-4BE3-B1C8-1EFC56CB56DA}"/>
              </a:ext>
            </a:extLst>
          </p:cNvPr>
          <p:cNvSpPr/>
          <p:nvPr/>
        </p:nvSpPr>
        <p:spPr>
          <a:xfrm>
            <a:off x="4191000" y="642934"/>
            <a:ext cx="6553200" cy="2462213"/>
          </a:xfrm>
          <a:prstGeom prst="rect">
            <a:avLst/>
          </a:prstGeom>
        </p:spPr>
        <p:txBody>
          <a:bodyPr wrap="square">
            <a:spAutoFit/>
          </a:bodyPr>
          <a:lstStyle/>
          <a:p>
            <a:pPr lvl="0" eaLnBrk="0" fontAlgn="base" hangingPunct="0">
              <a:spcBef>
                <a:spcPct val="0"/>
              </a:spcBef>
              <a:spcAft>
                <a:spcPct val="0"/>
              </a:spcAft>
            </a:pPr>
            <a:r>
              <a:rPr lang="en-US" altLang="en-US" sz="1100" dirty="0">
                <a:latin typeface="Courier New" panose="02070309020205020404" pitchFamily="49" charset="0"/>
                <a:cs typeface="Courier New" panose="02070309020205020404" pitchFamily="49" charset="0"/>
              </a:rPr>
              <a:t>1     </a:t>
            </a:r>
            <a:r>
              <a:rPr lang="en-US" altLang="en-US" sz="1100" dirty="0" err="1">
                <a:latin typeface="Courier New" panose="02070309020205020404" pitchFamily="49" charset="0"/>
                <a:cs typeface="Courier New" panose="02070309020205020404" pitchFamily="49" charset="0"/>
              </a:rPr>
              <a:t>attaaaggtt</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tataccttcc</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caggtaacaa</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accaaccaac</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tttcgatctc</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ttgtagatct</a:t>
            </a:r>
            <a:endParaRPr lang="en-US" altLang="en-US" sz="1100" dirty="0">
              <a:latin typeface="Courier New" panose="02070309020205020404" pitchFamily="49" charset="0"/>
              <a:cs typeface="Courier New" panose="02070309020205020404" pitchFamily="49" charset="0"/>
            </a:endParaRPr>
          </a:p>
          <a:p>
            <a:pPr lvl="0" eaLnBrk="0" fontAlgn="base" hangingPunct="0">
              <a:spcBef>
                <a:spcPct val="0"/>
              </a:spcBef>
              <a:spcAft>
                <a:spcPct val="0"/>
              </a:spcAft>
            </a:pPr>
            <a:r>
              <a:rPr lang="en-US" altLang="en-US" sz="1100" dirty="0">
                <a:latin typeface="Courier New" panose="02070309020205020404" pitchFamily="49" charset="0"/>
                <a:cs typeface="Courier New" panose="02070309020205020404" pitchFamily="49" charset="0"/>
              </a:rPr>
              <a:t>61    </a:t>
            </a:r>
            <a:r>
              <a:rPr lang="en-US" altLang="en-US" sz="1100" dirty="0" err="1">
                <a:latin typeface="Courier New" panose="02070309020205020404" pitchFamily="49" charset="0"/>
                <a:cs typeface="Courier New" panose="02070309020205020404" pitchFamily="49" charset="0"/>
              </a:rPr>
              <a:t>gttctctaaa</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cgaactttaa</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aatctgtgtg</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gctgtcactc</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ggctgcatgc</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ttagtgcact</a:t>
            </a:r>
            <a:r>
              <a:rPr lang="en-US" altLang="en-US" sz="1100" dirty="0">
                <a:latin typeface="Courier New" panose="02070309020205020404" pitchFamily="49" charset="0"/>
                <a:cs typeface="Courier New" panose="02070309020205020404" pitchFamily="49" charset="0"/>
              </a:rPr>
              <a:t> </a:t>
            </a:r>
          </a:p>
          <a:p>
            <a:pPr lvl="0" eaLnBrk="0" fontAlgn="base" hangingPunct="0">
              <a:spcBef>
                <a:spcPct val="0"/>
              </a:spcBef>
              <a:spcAft>
                <a:spcPct val="0"/>
              </a:spcAft>
            </a:pPr>
            <a:r>
              <a:rPr lang="en-US" altLang="en-US" sz="1100" dirty="0">
                <a:latin typeface="Courier New" panose="02070309020205020404" pitchFamily="49" charset="0"/>
                <a:cs typeface="Courier New" panose="02070309020205020404" pitchFamily="49" charset="0"/>
              </a:rPr>
              <a:t>121   </a:t>
            </a:r>
            <a:r>
              <a:rPr lang="en-US" altLang="en-US" sz="1100" dirty="0" err="1">
                <a:latin typeface="Courier New" panose="02070309020205020404" pitchFamily="49" charset="0"/>
                <a:cs typeface="Courier New" panose="02070309020205020404" pitchFamily="49" charset="0"/>
              </a:rPr>
              <a:t>cacgcagtat</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aattaataac</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taattactgt</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cgttgacagg</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acacgagtaa</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ctcgtctatc</a:t>
            </a:r>
            <a:endParaRPr lang="en-US" altLang="en-US" sz="1100" dirty="0">
              <a:latin typeface="Courier New" panose="02070309020205020404" pitchFamily="49" charset="0"/>
              <a:cs typeface="Courier New" panose="02070309020205020404" pitchFamily="49" charset="0"/>
            </a:endParaRPr>
          </a:p>
          <a:p>
            <a:pPr lvl="0" eaLnBrk="0" fontAlgn="base" hangingPunct="0">
              <a:spcBef>
                <a:spcPct val="0"/>
              </a:spcBef>
              <a:spcAft>
                <a:spcPct val="0"/>
              </a:spcAft>
            </a:pPr>
            <a:r>
              <a:rPr lang="en-US" altLang="en-US" sz="1100" dirty="0">
                <a:latin typeface="Courier New" panose="02070309020205020404" pitchFamily="49" charset="0"/>
                <a:cs typeface="Courier New" panose="02070309020205020404" pitchFamily="49" charset="0"/>
              </a:rPr>
              <a:t>181   </a:t>
            </a:r>
            <a:r>
              <a:rPr lang="en-US" altLang="en-US" sz="1100" dirty="0" err="1">
                <a:latin typeface="Courier New" panose="02070309020205020404" pitchFamily="49" charset="0"/>
                <a:cs typeface="Courier New" panose="02070309020205020404" pitchFamily="49" charset="0"/>
              </a:rPr>
              <a:t>ttctgcaggc</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tgcttacggt</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ttcgtccgtg</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ttgcagccga</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tcatcagcac</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atctaggttt</a:t>
            </a:r>
            <a:r>
              <a:rPr lang="en-US" altLang="en-US" sz="1100" dirty="0">
                <a:latin typeface="Courier New" panose="02070309020205020404" pitchFamily="49" charset="0"/>
                <a:cs typeface="Courier New" panose="02070309020205020404" pitchFamily="49" charset="0"/>
              </a:rPr>
              <a:t> </a:t>
            </a:r>
          </a:p>
          <a:p>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28261 </a:t>
            </a:r>
            <a:r>
              <a:rPr lang="en-US" sz="1100" dirty="0" err="1">
                <a:latin typeface="Courier New" panose="02070309020205020404" pitchFamily="49" charset="0"/>
                <a:cs typeface="Courier New" panose="02070309020205020404" pitchFamily="49" charset="0"/>
              </a:rPr>
              <a:t>cgaacaaact</a:t>
            </a:r>
            <a:r>
              <a:rPr lang="en-US" sz="1100"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aaaatgtctg</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ataatggacc</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ccaaaatcag</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cgaaatgcac</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cccgcattac</a:t>
            </a:r>
            <a:endParaRPr lang="en-US" sz="1100" b="1"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28321 </a:t>
            </a:r>
            <a:r>
              <a:rPr lang="en-US" sz="1100" b="1" dirty="0" err="1">
                <a:latin typeface="Courier New" panose="02070309020205020404" pitchFamily="49" charset="0"/>
                <a:cs typeface="Courier New" panose="02070309020205020404" pitchFamily="49" charset="0"/>
              </a:rPr>
              <a:t>gtttggtgga</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ccctcagatt</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caactggcag</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taaccagaat</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ggagaacgca</a:t>
            </a:r>
            <a:r>
              <a:rPr lang="en-US" sz="1100" b="1"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gtggggcgcg</a:t>
            </a:r>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28381 </a:t>
            </a:r>
            <a:r>
              <a:rPr lang="en-US" sz="1100" dirty="0" err="1">
                <a:latin typeface="Courier New" panose="02070309020205020404" pitchFamily="49" charset="0"/>
                <a:cs typeface="Courier New" panose="02070309020205020404" pitchFamily="49" charset="0"/>
              </a:rPr>
              <a:t>atcaaaacaa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cgtcggcccc</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aaggtttacc</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caataatact</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gcgtcttggt</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tcaccgctct</a:t>
            </a:r>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28441 </a:t>
            </a:r>
            <a:r>
              <a:rPr lang="en-US" sz="1100" dirty="0" err="1">
                <a:latin typeface="Courier New" panose="02070309020205020404" pitchFamily="49" charset="0"/>
                <a:cs typeface="Courier New" panose="02070309020205020404" pitchFamily="49" charset="0"/>
              </a:rPr>
              <a:t>cactcaacat</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ggcaaggaag</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accttaaatt</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ccctcgagga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caaggcgttc</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caattaacac</a:t>
            </a:r>
            <a:endParaRPr lang="en-US" sz="1100" dirty="0">
              <a:latin typeface="Courier New" panose="02070309020205020404" pitchFamily="49" charset="0"/>
              <a:cs typeface="Courier New" panose="02070309020205020404" pitchFamily="49" charset="0"/>
            </a:endParaRPr>
          </a:p>
          <a:p>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29701 </a:t>
            </a:r>
            <a:r>
              <a:rPr lang="en-US" sz="1100" dirty="0" err="1">
                <a:latin typeface="Courier New" panose="02070309020205020404" pitchFamily="49" charset="0"/>
                <a:cs typeface="Courier New" panose="02070309020205020404" pitchFamily="49" charset="0"/>
              </a:rPr>
              <a:t>gggaggactt</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gaaagagcca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ccacattttc</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accgaggcca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cgcggagtac</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gatcgagtgt</a:t>
            </a:r>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29761 </a:t>
            </a:r>
            <a:r>
              <a:rPr lang="en-US" sz="1100" dirty="0" err="1">
                <a:latin typeface="Courier New" panose="02070309020205020404" pitchFamily="49" charset="0"/>
                <a:cs typeface="Courier New" panose="02070309020205020404" pitchFamily="49" charset="0"/>
              </a:rPr>
              <a:t>acagtgaaca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atgctaggga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gagctgccta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tatggaagag</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ccctaatgtg</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taaaattaat</a:t>
            </a:r>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29821 </a:t>
            </a:r>
            <a:r>
              <a:rPr lang="en-US" sz="1100" dirty="0" err="1">
                <a:latin typeface="Courier New" panose="02070309020205020404" pitchFamily="49" charset="0"/>
                <a:cs typeface="Courier New" panose="02070309020205020404" pitchFamily="49" charset="0"/>
              </a:rPr>
              <a:t>tttagtagtg</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ctatccccat</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gtgattttaa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tagcttctta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ggagaatgac</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aaaaaaaaaa</a:t>
            </a:r>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29881 </a:t>
            </a:r>
            <a:r>
              <a:rPr lang="en-US" sz="1100" dirty="0" err="1">
                <a:latin typeface="Courier New" panose="02070309020205020404" pitchFamily="49" charset="0"/>
                <a:cs typeface="Courier New" panose="02070309020205020404" pitchFamily="49" charset="0"/>
              </a:rPr>
              <a:t>aaaaaaaaaa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aaaaaaaaaa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aaa</a:t>
            </a:r>
            <a:endParaRPr lang="en-US" sz="2800" dirty="0">
              <a:latin typeface="Courier New" panose="02070309020205020404" pitchFamily="49" charset="0"/>
              <a:cs typeface="Courier New" panose="02070309020205020404" pitchFamily="49" charset="0"/>
            </a:endParaRPr>
          </a:p>
        </p:txBody>
      </p:sp>
      <p:sp>
        <p:nvSpPr>
          <p:cNvPr id="13" name="TextBox 12">
            <a:extLst>
              <a:ext uri="{FF2B5EF4-FFF2-40B4-BE49-F238E27FC236}">
                <a16:creationId xmlns:a16="http://schemas.microsoft.com/office/drawing/2014/main" id="{968A1909-1E1D-4533-9CFB-1769E87B7393}"/>
              </a:ext>
            </a:extLst>
          </p:cNvPr>
          <p:cNvSpPr txBox="1"/>
          <p:nvPr/>
        </p:nvSpPr>
        <p:spPr>
          <a:xfrm>
            <a:off x="863185" y="5856091"/>
            <a:ext cx="8039811" cy="369332"/>
          </a:xfrm>
          <a:prstGeom prst="rect">
            <a:avLst/>
          </a:prstGeom>
          <a:noFill/>
        </p:spPr>
        <p:txBody>
          <a:bodyPr wrap="square" rtlCol="0">
            <a:spAutoFit/>
          </a:bodyPr>
          <a:lstStyle/>
          <a:p>
            <a:r>
              <a:rPr lang="en-US" i="1" dirty="0">
                <a:solidFill>
                  <a:schemeClr val="tx2">
                    <a:lumMod val="60000"/>
                    <a:lumOff val="40000"/>
                  </a:schemeClr>
                </a:solidFill>
              </a:rPr>
              <a:t>Will PCR generate products if the viral DNA is not present?</a:t>
            </a:r>
          </a:p>
        </p:txBody>
      </p:sp>
      <p:sp>
        <p:nvSpPr>
          <p:cNvPr id="17" name="TextBox 16">
            <a:extLst>
              <a:ext uri="{FF2B5EF4-FFF2-40B4-BE49-F238E27FC236}">
                <a16:creationId xmlns:a16="http://schemas.microsoft.com/office/drawing/2014/main" id="{E2D386B6-61EA-434B-847F-91FC006E0D34}"/>
              </a:ext>
            </a:extLst>
          </p:cNvPr>
          <p:cNvSpPr txBox="1"/>
          <p:nvPr/>
        </p:nvSpPr>
        <p:spPr>
          <a:xfrm>
            <a:off x="4382250" y="45934"/>
            <a:ext cx="3747693" cy="483337"/>
          </a:xfrm>
          <a:prstGeom prst="rect">
            <a:avLst/>
          </a:prstGeom>
          <a:noFill/>
        </p:spPr>
        <p:txBody>
          <a:bodyPr wrap="none" rtlCol="0">
            <a:spAutoFit/>
          </a:bodyPr>
          <a:lstStyle/>
          <a:p>
            <a:r>
              <a:rPr lang="en-US" sz="2541" dirty="0"/>
              <a:t>PCR &amp; Detection of Viruses</a:t>
            </a:r>
          </a:p>
        </p:txBody>
      </p:sp>
      <p:cxnSp>
        <p:nvCxnSpPr>
          <p:cNvPr id="19" name="Straight Arrow Connector 18">
            <a:extLst>
              <a:ext uri="{FF2B5EF4-FFF2-40B4-BE49-F238E27FC236}">
                <a16:creationId xmlns:a16="http://schemas.microsoft.com/office/drawing/2014/main" id="{50A1AF30-44C5-4C33-B460-DD0DE830BFCE}"/>
              </a:ext>
            </a:extLst>
          </p:cNvPr>
          <p:cNvCxnSpPr>
            <a:cxnSpLocks/>
          </p:cNvCxnSpPr>
          <p:nvPr/>
        </p:nvCxnSpPr>
        <p:spPr>
          <a:xfrm>
            <a:off x="4660083" y="3834523"/>
            <a:ext cx="0" cy="60724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4">
            <a:extLst>
              <a:ext uri="{FF2B5EF4-FFF2-40B4-BE49-F238E27FC236}">
                <a16:creationId xmlns:a16="http://schemas.microsoft.com/office/drawing/2014/main" id="{6FEA2F80-5146-4259-BAF3-EA8C447DC8C3}"/>
              </a:ext>
            </a:extLst>
          </p:cNvPr>
          <p:cNvSpPr>
            <a:spLocks noChangeArrowheads="1"/>
          </p:cNvSpPr>
          <p:nvPr/>
        </p:nvSpPr>
        <p:spPr bwMode="auto">
          <a:xfrm>
            <a:off x="2531733" y="5352376"/>
            <a:ext cx="92097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54" eaLnBrk="0" fontAlgn="base" hangingPunct="0">
              <a:spcBef>
                <a:spcPct val="0"/>
              </a:spcBef>
              <a:spcAft>
                <a:spcPct val="0"/>
              </a:spcAft>
            </a:pPr>
            <a:r>
              <a:rPr lang="en-US" altLang="en-US" sz="1400" b="1" dirty="0">
                <a:highlight>
                  <a:srgbClr val="FFFF00"/>
                </a:highlight>
                <a:latin typeface="Courier New" panose="02070309020205020404" pitchFamily="49" charset="0"/>
                <a:cs typeface="Courier New" panose="02070309020205020404" pitchFamily="49" charset="0"/>
              </a:rPr>
              <a:t>GACCCCAAAATCAGCGAAAT</a:t>
            </a:r>
            <a:r>
              <a:rPr lang="en-US" altLang="en-US" sz="1400" dirty="0">
                <a:latin typeface="Courier New" panose="02070309020205020404" pitchFamily="49" charset="0"/>
                <a:cs typeface="Courier New" panose="02070309020205020404" pitchFamily="49" charset="0"/>
              </a:rPr>
              <a:t>GCACCCCGCATTACGTTTGGTGGACCCTCAGATTCAACTGGCAGTAACCAGA</a:t>
            </a:r>
            <a:br>
              <a:rPr lang="en-US" altLang="en-US" sz="1400" dirty="0">
                <a:latin typeface="Courier New" panose="02070309020205020404" pitchFamily="49" charset="0"/>
                <a:cs typeface="Courier New" panose="02070309020205020404" pitchFamily="49" charset="0"/>
              </a:rPr>
            </a:br>
            <a:r>
              <a:rPr lang="en-US" altLang="en-US" sz="1400" dirty="0">
                <a:latin typeface="Courier New" panose="02070309020205020404" pitchFamily="49" charset="0"/>
                <a:cs typeface="Courier New" panose="02070309020205020404" pitchFamily="49" charset="0"/>
              </a:rPr>
              <a:t>CTGGGGTTTTAGTCGCTTTACGTGGGGCGTAATGCAAACCACCTGGGA</a:t>
            </a:r>
            <a:r>
              <a:rPr lang="en-US" altLang="en-US" sz="1400" b="1" dirty="0">
                <a:highlight>
                  <a:srgbClr val="00FFFF"/>
                </a:highlight>
                <a:latin typeface="Courier New" panose="02070309020205020404" pitchFamily="49" charset="0"/>
                <a:cs typeface="Courier New" panose="02070309020205020404" pitchFamily="49" charset="0"/>
              </a:rPr>
              <a:t>GTCTAAGTTGACCGTCATTGGTCT</a:t>
            </a:r>
            <a:r>
              <a:rPr lang="en-US" altLang="en-US" sz="1400" dirty="0">
                <a:latin typeface="Courier New" panose="02070309020205020404" pitchFamily="49" charset="0"/>
                <a:cs typeface="Courier New" panose="02070309020205020404" pitchFamily="49" charset="0"/>
              </a:rPr>
              <a:t> </a:t>
            </a:r>
          </a:p>
        </p:txBody>
      </p:sp>
      <p:sp>
        <p:nvSpPr>
          <p:cNvPr id="12" name="TextBox 11">
            <a:extLst>
              <a:ext uri="{FF2B5EF4-FFF2-40B4-BE49-F238E27FC236}">
                <a16:creationId xmlns:a16="http://schemas.microsoft.com/office/drawing/2014/main" id="{C09C132C-6D18-4568-BBE1-83C1D85640EB}"/>
              </a:ext>
            </a:extLst>
          </p:cNvPr>
          <p:cNvSpPr txBox="1"/>
          <p:nvPr/>
        </p:nvSpPr>
        <p:spPr>
          <a:xfrm>
            <a:off x="1877466" y="5028065"/>
            <a:ext cx="1237647" cy="343940"/>
          </a:xfrm>
          <a:prstGeom prst="rect">
            <a:avLst/>
          </a:prstGeom>
          <a:noFill/>
        </p:spPr>
        <p:txBody>
          <a:bodyPr wrap="none" rtlCol="0">
            <a:spAutoFit/>
          </a:bodyPr>
          <a:lstStyle/>
          <a:p>
            <a:r>
              <a:rPr lang="en-US" sz="1635" dirty="0"/>
              <a:t>PCR Product</a:t>
            </a:r>
          </a:p>
        </p:txBody>
      </p:sp>
      <mc:AlternateContent xmlns:mc="http://schemas.openxmlformats.org/markup-compatibility/2006" xmlns:p14="http://schemas.microsoft.com/office/powerpoint/2010/main">
        <mc:Choice Requires="p14">
          <p:contentPart p14:bwMode="auto" r:id="rId4">
            <p14:nvContentPartPr>
              <p14:cNvPr id="51" name="Ink 50">
                <a:extLst>
                  <a:ext uri="{FF2B5EF4-FFF2-40B4-BE49-F238E27FC236}">
                    <a16:creationId xmlns:a16="http://schemas.microsoft.com/office/drawing/2014/main" id="{B2151790-25CB-41CA-933B-FCCD2F259014}"/>
                  </a:ext>
                </a:extLst>
              </p14:cNvPr>
              <p14:cNvContentPartPr/>
              <p14:nvPr/>
            </p14:nvContentPartPr>
            <p14:xfrm>
              <a:off x="6912999" y="2988926"/>
              <a:ext cx="27771" cy="11109"/>
            </p14:xfrm>
          </p:contentPart>
        </mc:Choice>
        <mc:Fallback xmlns="">
          <p:pic>
            <p:nvPicPr>
              <p:cNvPr id="51" name="Ink 50">
                <a:extLst>
                  <a:ext uri="{FF2B5EF4-FFF2-40B4-BE49-F238E27FC236}">
                    <a16:creationId xmlns:a16="http://schemas.microsoft.com/office/drawing/2014/main" id="{B2151790-25CB-41CA-933B-FCCD2F259014}"/>
                  </a:ext>
                </a:extLst>
              </p:cNvPr>
              <p:cNvPicPr/>
              <p:nvPr/>
            </p:nvPicPr>
            <p:blipFill>
              <a:blip r:embed="rId5"/>
              <a:stretch>
                <a:fillRect/>
              </a:stretch>
            </p:blipFill>
            <p:spPr>
              <a:xfrm>
                <a:off x="6903982" y="2979967"/>
                <a:ext cx="45443" cy="2866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9" name="Ink 68">
                <a:extLst>
                  <a:ext uri="{FF2B5EF4-FFF2-40B4-BE49-F238E27FC236}">
                    <a16:creationId xmlns:a16="http://schemas.microsoft.com/office/drawing/2014/main" id="{9918BAF1-6AC0-4EDD-A591-02A5BBD5417E}"/>
                  </a:ext>
                </a:extLst>
              </p14:cNvPr>
              <p14:cNvContentPartPr/>
              <p14:nvPr/>
            </p14:nvContentPartPr>
            <p14:xfrm>
              <a:off x="7914731" y="1845723"/>
              <a:ext cx="38227" cy="68939"/>
            </p14:xfrm>
          </p:contentPart>
        </mc:Choice>
        <mc:Fallback xmlns="">
          <p:pic>
            <p:nvPicPr>
              <p:cNvPr id="69" name="Ink 68">
                <a:extLst>
                  <a:ext uri="{FF2B5EF4-FFF2-40B4-BE49-F238E27FC236}">
                    <a16:creationId xmlns:a16="http://schemas.microsoft.com/office/drawing/2014/main" id="{9918BAF1-6AC0-4EDD-A591-02A5BBD5417E}"/>
                  </a:ext>
                </a:extLst>
              </p:cNvPr>
              <p:cNvPicPr/>
              <p:nvPr/>
            </p:nvPicPr>
            <p:blipFill>
              <a:blip r:embed="rId7"/>
              <a:stretch>
                <a:fillRect/>
              </a:stretch>
            </p:blipFill>
            <p:spPr>
              <a:xfrm>
                <a:off x="7905715" y="1836747"/>
                <a:ext cx="55898" cy="86533"/>
              </a:xfrm>
              <a:prstGeom prst="rect">
                <a:avLst/>
              </a:prstGeom>
            </p:spPr>
          </p:pic>
        </mc:Fallback>
      </mc:AlternateContent>
      <p:sp>
        <p:nvSpPr>
          <p:cNvPr id="3" name="TextBox 2">
            <a:extLst>
              <a:ext uri="{FF2B5EF4-FFF2-40B4-BE49-F238E27FC236}">
                <a16:creationId xmlns:a16="http://schemas.microsoft.com/office/drawing/2014/main" id="{C967FE47-5551-4F77-9B2C-7144E89873BF}"/>
              </a:ext>
            </a:extLst>
          </p:cNvPr>
          <p:cNvSpPr txBox="1"/>
          <p:nvPr/>
        </p:nvSpPr>
        <p:spPr>
          <a:xfrm>
            <a:off x="3398904" y="410188"/>
            <a:ext cx="5516496" cy="369332"/>
          </a:xfrm>
          <a:prstGeom prst="rect">
            <a:avLst/>
          </a:prstGeom>
          <a:noFill/>
        </p:spPr>
        <p:txBody>
          <a:bodyPr wrap="square" rtlCol="0">
            <a:spAutoFit/>
          </a:bodyPr>
          <a:lstStyle/>
          <a:p>
            <a:r>
              <a:rPr lang="en-US" dirty="0"/>
              <a:t>Sequence of Covid-19 (top strand only) </a:t>
            </a:r>
          </a:p>
        </p:txBody>
      </p:sp>
      <p:sp>
        <p:nvSpPr>
          <p:cNvPr id="4" name="TextBox 3">
            <a:extLst>
              <a:ext uri="{FF2B5EF4-FFF2-40B4-BE49-F238E27FC236}">
                <a16:creationId xmlns:a16="http://schemas.microsoft.com/office/drawing/2014/main" id="{E4184A0E-9680-4133-AC37-6709ADAAC851}"/>
              </a:ext>
            </a:extLst>
          </p:cNvPr>
          <p:cNvSpPr txBox="1"/>
          <p:nvPr/>
        </p:nvSpPr>
        <p:spPr>
          <a:xfrm>
            <a:off x="1466900" y="4134508"/>
            <a:ext cx="2915350" cy="315792"/>
          </a:xfrm>
          <a:prstGeom prst="rect">
            <a:avLst/>
          </a:prstGeom>
          <a:noFill/>
        </p:spPr>
        <p:txBody>
          <a:bodyPr wrap="none" rtlCol="0">
            <a:spAutoFit/>
          </a:bodyPr>
          <a:lstStyle/>
          <a:p>
            <a:r>
              <a:rPr lang="en-US" sz="1452" i="1" dirty="0" err="1"/>
              <a:t>dsSeq</a:t>
            </a:r>
            <a:r>
              <a:rPr lang="en-US" sz="1452" i="1" dirty="0"/>
              <a:t> of above bold &amp; circled region</a:t>
            </a:r>
          </a:p>
        </p:txBody>
      </p:sp>
      <p:sp>
        <p:nvSpPr>
          <p:cNvPr id="10" name="Rectangle 9">
            <a:extLst>
              <a:ext uri="{FF2B5EF4-FFF2-40B4-BE49-F238E27FC236}">
                <a16:creationId xmlns:a16="http://schemas.microsoft.com/office/drawing/2014/main" id="{275CD506-009A-407A-B5B7-3B4F327AEE07}"/>
              </a:ext>
            </a:extLst>
          </p:cNvPr>
          <p:cNvSpPr/>
          <p:nvPr/>
        </p:nvSpPr>
        <p:spPr>
          <a:xfrm>
            <a:off x="1219201" y="4446171"/>
            <a:ext cx="10476411" cy="461665"/>
          </a:xfrm>
          <a:prstGeom prst="rect">
            <a:avLst/>
          </a:prstGeom>
        </p:spPr>
        <p:txBody>
          <a:bodyPr wrap="square">
            <a:spAutoFit/>
          </a:bodyPr>
          <a:lstStyle/>
          <a:p>
            <a:r>
              <a:rPr lang="en-US" sz="1200" dirty="0">
                <a:latin typeface="Courier New" panose="02070309020205020404" pitchFamily="49" charset="0"/>
                <a:cs typeface="Courier New" panose="02070309020205020404" pitchFamily="49" charset="0"/>
              </a:rPr>
              <a:t>28271 aaaatgtctgataatg</a:t>
            </a:r>
            <a:r>
              <a:rPr lang="en-US" sz="1200" b="1" cap="all" dirty="0">
                <a:highlight>
                  <a:srgbClr val="FFFF00"/>
                </a:highlight>
                <a:latin typeface="Courier New" panose="02070309020205020404" pitchFamily="49" charset="0"/>
                <a:cs typeface="Courier New" panose="02070309020205020404" pitchFamily="49" charset="0"/>
              </a:rPr>
              <a:t>gaccccaaaatcagcgaaat</a:t>
            </a:r>
            <a:r>
              <a:rPr lang="en-US" sz="1200" dirty="0">
                <a:latin typeface="Courier New" panose="02070309020205020404" pitchFamily="49" charset="0"/>
                <a:cs typeface="Courier New" panose="02070309020205020404" pitchFamily="49" charset="0"/>
              </a:rPr>
              <a:t>gcaccccgcattacgtttggtggaccctcagattcaactggcagtaaccagaatggagaacgca</a:t>
            </a:r>
          </a:p>
          <a:p>
            <a:r>
              <a:rPr lang="en-US" sz="1200" dirty="0">
                <a:latin typeface="Courier New" panose="02070309020205020404" pitchFamily="49" charset="0"/>
                <a:cs typeface="Courier New" panose="02070309020205020404" pitchFamily="49" charset="0"/>
              </a:rPr>
              <a:t>      ttttacagactattacctggggttttagtcgctttacgtggggcgtaatgcaaaccacctggga</a:t>
            </a:r>
            <a:r>
              <a:rPr lang="en-US" sz="1200" b="1" cap="all" dirty="0">
                <a:highlight>
                  <a:srgbClr val="00FFFF"/>
                </a:highlight>
                <a:latin typeface="Courier New" panose="02070309020205020404" pitchFamily="49" charset="0"/>
                <a:cs typeface="Courier New" panose="02070309020205020404" pitchFamily="49" charset="0"/>
              </a:rPr>
              <a:t>gtctaagttgaccgtcattggtct</a:t>
            </a:r>
            <a:r>
              <a:rPr lang="en-US" sz="1200" dirty="0">
                <a:latin typeface="Courier New" panose="02070309020205020404" pitchFamily="49" charset="0"/>
                <a:cs typeface="Courier New" panose="02070309020205020404" pitchFamily="49" charset="0"/>
              </a:rPr>
              <a:t>tacctcttgcgt</a:t>
            </a:r>
          </a:p>
        </p:txBody>
      </p:sp>
      <p:sp>
        <p:nvSpPr>
          <p:cNvPr id="25" name="TextBox 24">
            <a:extLst>
              <a:ext uri="{FF2B5EF4-FFF2-40B4-BE49-F238E27FC236}">
                <a16:creationId xmlns:a16="http://schemas.microsoft.com/office/drawing/2014/main" id="{C5EB598A-33EB-4856-8638-66253AAB02FF}"/>
              </a:ext>
            </a:extLst>
          </p:cNvPr>
          <p:cNvSpPr txBox="1"/>
          <p:nvPr/>
        </p:nvSpPr>
        <p:spPr>
          <a:xfrm>
            <a:off x="1722788" y="2983721"/>
            <a:ext cx="2955296" cy="343940"/>
          </a:xfrm>
          <a:prstGeom prst="rect">
            <a:avLst/>
          </a:prstGeom>
          <a:noFill/>
        </p:spPr>
        <p:txBody>
          <a:bodyPr wrap="none" rtlCol="0">
            <a:spAutoFit/>
          </a:bodyPr>
          <a:lstStyle/>
          <a:p>
            <a:r>
              <a:rPr lang="en-US" sz="1635" dirty="0"/>
              <a:t>CDC Recommended PCR Primers</a:t>
            </a:r>
          </a:p>
        </p:txBody>
      </p:sp>
      <p:cxnSp>
        <p:nvCxnSpPr>
          <p:cNvPr id="46" name="Straight Arrow Connector 45">
            <a:extLst>
              <a:ext uri="{FF2B5EF4-FFF2-40B4-BE49-F238E27FC236}">
                <a16:creationId xmlns:a16="http://schemas.microsoft.com/office/drawing/2014/main" id="{86CD2D33-CCEC-4D7E-B231-F672FA521CC9}"/>
              </a:ext>
            </a:extLst>
          </p:cNvPr>
          <p:cNvCxnSpPr>
            <a:cxnSpLocks/>
          </p:cNvCxnSpPr>
          <p:nvPr/>
        </p:nvCxnSpPr>
        <p:spPr>
          <a:xfrm>
            <a:off x="5196968" y="3972836"/>
            <a:ext cx="2451821" cy="70097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3797B0E0-6905-4F53-B886-91DF28E89BC5}"/>
              </a:ext>
            </a:extLst>
          </p:cNvPr>
          <p:cNvSpPr/>
          <p:nvPr/>
        </p:nvSpPr>
        <p:spPr>
          <a:xfrm>
            <a:off x="4618865" y="1387225"/>
            <a:ext cx="5781359" cy="6477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5"/>
          </a:p>
        </p:txBody>
      </p:sp>
      <p:sp>
        <p:nvSpPr>
          <p:cNvPr id="2" name="Date Placeholder 1">
            <a:extLst>
              <a:ext uri="{FF2B5EF4-FFF2-40B4-BE49-F238E27FC236}">
                <a16:creationId xmlns:a16="http://schemas.microsoft.com/office/drawing/2014/main" id="{8C1D7CB4-2522-D46A-72E0-A16EB6631CF2}"/>
              </a:ext>
            </a:extLst>
          </p:cNvPr>
          <p:cNvSpPr>
            <a:spLocks noGrp="1"/>
          </p:cNvSpPr>
          <p:nvPr>
            <p:ph type="dt" sz="half" idx="10"/>
          </p:nvPr>
        </p:nvSpPr>
        <p:spPr/>
        <p:txBody>
          <a:bodyPr/>
          <a:lstStyle/>
          <a:p>
            <a:fld id="{9AC86860-FB91-4DB7-BF24-85C095617C85}" type="datetime1">
              <a:rPr lang="en-US" smtClean="0"/>
              <a:t>8/26/2023</a:t>
            </a:fld>
            <a:endParaRPr lang="en-US"/>
          </a:p>
        </p:txBody>
      </p:sp>
      <p:sp>
        <p:nvSpPr>
          <p:cNvPr id="5" name="Footer Placeholder 4">
            <a:extLst>
              <a:ext uri="{FF2B5EF4-FFF2-40B4-BE49-F238E27FC236}">
                <a16:creationId xmlns:a16="http://schemas.microsoft.com/office/drawing/2014/main" id="{B1A09F03-8671-4751-AB7B-381B69383203}"/>
              </a:ext>
            </a:extLst>
          </p:cNvPr>
          <p:cNvSpPr>
            <a:spLocks noGrp="1"/>
          </p:cNvSpPr>
          <p:nvPr>
            <p:ph type="ftr" sz="quarter" idx="11"/>
          </p:nvPr>
        </p:nvSpPr>
        <p:spPr/>
        <p:txBody>
          <a:bodyPr/>
          <a:lstStyle/>
          <a:p>
            <a:r>
              <a:rPr lang="en-US"/>
              <a:t>D &amp; D - Lec 3 - Fall 2023</a:t>
            </a:r>
          </a:p>
        </p:txBody>
      </p:sp>
      <p:sp>
        <p:nvSpPr>
          <p:cNvPr id="11" name="Slide Number Placeholder 10">
            <a:extLst>
              <a:ext uri="{FF2B5EF4-FFF2-40B4-BE49-F238E27FC236}">
                <a16:creationId xmlns:a16="http://schemas.microsoft.com/office/drawing/2014/main" id="{18086FEE-1E22-F8F5-5B21-D4F0E6235DCF}"/>
              </a:ext>
            </a:extLst>
          </p:cNvPr>
          <p:cNvSpPr>
            <a:spLocks noGrp="1"/>
          </p:cNvSpPr>
          <p:nvPr>
            <p:ph type="sldNum" sz="quarter" idx="12"/>
          </p:nvPr>
        </p:nvSpPr>
        <p:spPr/>
        <p:txBody>
          <a:bodyPr/>
          <a:lstStyle/>
          <a:p>
            <a:fld id="{DC3BB032-4020-48F4-953B-341806DC4A2B}" type="slidenum">
              <a:rPr lang="en-US" smtClean="0"/>
              <a:t>23</a:t>
            </a:fld>
            <a:endParaRPr lang="en-US"/>
          </a:p>
        </p:txBody>
      </p:sp>
      <mc:AlternateContent xmlns:mc="http://schemas.openxmlformats.org/markup-compatibility/2006">
        <mc:Choice xmlns:p14="http://schemas.microsoft.com/office/powerpoint/2010/main" Requires="p14">
          <p:contentPart p14:bwMode="auto" r:id="rId8">
            <p14:nvContentPartPr>
              <p14:cNvPr id="14" name="Ink 13">
                <a:extLst>
                  <a:ext uri="{FF2B5EF4-FFF2-40B4-BE49-F238E27FC236}">
                    <a16:creationId xmlns:a16="http://schemas.microsoft.com/office/drawing/2014/main" id="{6AC18D65-CAEC-CF09-BD2C-0823AC8AB36C}"/>
                  </a:ext>
                </a:extLst>
              </p14:cNvPr>
              <p14:cNvContentPartPr/>
              <p14:nvPr/>
            </p14:nvContentPartPr>
            <p14:xfrm>
              <a:off x="4758535" y="699895"/>
              <a:ext cx="753480" cy="46440"/>
            </p14:xfrm>
          </p:contentPart>
        </mc:Choice>
        <mc:Fallback>
          <p:pic>
            <p:nvPicPr>
              <p:cNvPr id="14" name="Ink 13">
                <a:extLst>
                  <a:ext uri="{FF2B5EF4-FFF2-40B4-BE49-F238E27FC236}">
                    <a16:creationId xmlns:a16="http://schemas.microsoft.com/office/drawing/2014/main" id="{6AC18D65-CAEC-CF09-BD2C-0823AC8AB36C}"/>
                  </a:ext>
                </a:extLst>
              </p:cNvPr>
              <p:cNvPicPr/>
              <p:nvPr/>
            </p:nvPicPr>
            <p:blipFill>
              <a:blip r:embed="rId9"/>
              <a:stretch>
                <a:fillRect/>
              </a:stretch>
            </p:blipFill>
            <p:spPr>
              <a:xfrm>
                <a:off x="4749895" y="690895"/>
                <a:ext cx="771120" cy="64080"/>
              </a:xfrm>
              <a:prstGeom prst="rect">
                <a:avLst/>
              </a:prstGeom>
            </p:spPr>
          </p:pic>
        </mc:Fallback>
      </mc:AlternateContent>
      <p:grpSp>
        <p:nvGrpSpPr>
          <p:cNvPr id="18" name="Group 17">
            <a:extLst>
              <a:ext uri="{FF2B5EF4-FFF2-40B4-BE49-F238E27FC236}">
                <a16:creationId xmlns:a16="http://schemas.microsoft.com/office/drawing/2014/main" id="{461CC68A-CAFD-8F96-38AA-66EA42EFD13E}"/>
              </a:ext>
            </a:extLst>
          </p:cNvPr>
          <p:cNvGrpSpPr/>
          <p:nvPr/>
        </p:nvGrpSpPr>
        <p:grpSpPr>
          <a:xfrm>
            <a:off x="4262455" y="690175"/>
            <a:ext cx="645840" cy="194760"/>
            <a:chOff x="4262455" y="690175"/>
            <a:chExt cx="645840" cy="194760"/>
          </a:xfrm>
        </p:grpSpPr>
        <mc:AlternateContent xmlns:mc="http://schemas.openxmlformats.org/markup-compatibility/2006">
          <mc:Choice xmlns:p14="http://schemas.microsoft.com/office/powerpoint/2010/main" Requires="p14">
            <p:contentPart p14:bwMode="auto" r:id="rId10">
              <p14:nvContentPartPr>
                <p14:cNvPr id="15" name="Ink 14">
                  <a:extLst>
                    <a:ext uri="{FF2B5EF4-FFF2-40B4-BE49-F238E27FC236}">
                      <a16:creationId xmlns:a16="http://schemas.microsoft.com/office/drawing/2014/main" id="{4E8FC3B0-B820-989A-1996-CC4230E962AB}"/>
                    </a:ext>
                  </a:extLst>
                </p14:cNvPr>
                <p14:cNvContentPartPr/>
                <p14:nvPr/>
              </p14:nvContentPartPr>
              <p14:xfrm>
                <a:off x="4262455" y="690175"/>
                <a:ext cx="167040" cy="180360"/>
              </p14:xfrm>
            </p:contentPart>
          </mc:Choice>
          <mc:Fallback>
            <p:pic>
              <p:nvPicPr>
                <p:cNvPr id="15" name="Ink 14">
                  <a:extLst>
                    <a:ext uri="{FF2B5EF4-FFF2-40B4-BE49-F238E27FC236}">
                      <a16:creationId xmlns:a16="http://schemas.microsoft.com/office/drawing/2014/main" id="{4E8FC3B0-B820-989A-1996-CC4230E962AB}"/>
                    </a:ext>
                  </a:extLst>
                </p:cNvPr>
                <p:cNvPicPr/>
                <p:nvPr/>
              </p:nvPicPr>
              <p:blipFill>
                <a:blip r:embed="rId11"/>
                <a:stretch>
                  <a:fillRect/>
                </a:stretch>
              </p:blipFill>
              <p:spPr>
                <a:xfrm>
                  <a:off x="4253815" y="681535"/>
                  <a:ext cx="184680" cy="198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6" name="Ink 15">
                  <a:extLst>
                    <a:ext uri="{FF2B5EF4-FFF2-40B4-BE49-F238E27FC236}">
                      <a16:creationId xmlns:a16="http://schemas.microsoft.com/office/drawing/2014/main" id="{4B8ACE07-4142-5CA0-CC51-A1C289B3C8E5}"/>
                    </a:ext>
                  </a:extLst>
                </p14:cNvPr>
                <p14:cNvContentPartPr/>
                <p14:nvPr/>
              </p14:nvContentPartPr>
              <p14:xfrm>
                <a:off x="4743055" y="704575"/>
                <a:ext cx="165240" cy="180360"/>
              </p14:xfrm>
            </p:contentPart>
          </mc:Choice>
          <mc:Fallback>
            <p:pic>
              <p:nvPicPr>
                <p:cNvPr id="16" name="Ink 15">
                  <a:extLst>
                    <a:ext uri="{FF2B5EF4-FFF2-40B4-BE49-F238E27FC236}">
                      <a16:creationId xmlns:a16="http://schemas.microsoft.com/office/drawing/2014/main" id="{4B8ACE07-4142-5CA0-CC51-A1C289B3C8E5}"/>
                    </a:ext>
                  </a:extLst>
                </p:cNvPr>
                <p:cNvPicPr/>
                <p:nvPr/>
              </p:nvPicPr>
              <p:blipFill>
                <a:blip r:embed="rId13"/>
                <a:stretch>
                  <a:fillRect/>
                </a:stretch>
              </p:blipFill>
              <p:spPr>
                <a:xfrm>
                  <a:off x="4734055" y="695935"/>
                  <a:ext cx="182880" cy="198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
            <p14:nvContentPartPr>
              <p14:cNvPr id="20" name="Ink 19">
                <a:extLst>
                  <a:ext uri="{FF2B5EF4-FFF2-40B4-BE49-F238E27FC236}">
                    <a16:creationId xmlns:a16="http://schemas.microsoft.com/office/drawing/2014/main" id="{8AEF8608-6235-6904-81C4-571A401C678F}"/>
                  </a:ext>
                </a:extLst>
              </p14:cNvPr>
              <p14:cNvContentPartPr/>
              <p14:nvPr/>
            </p14:nvContentPartPr>
            <p14:xfrm>
              <a:off x="6802615" y="2904895"/>
              <a:ext cx="127080" cy="132480"/>
            </p14:xfrm>
          </p:contentPart>
        </mc:Choice>
        <mc:Fallback>
          <p:pic>
            <p:nvPicPr>
              <p:cNvPr id="20" name="Ink 19">
                <a:extLst>
                  <a:ext uri="{FF2B5EF4-FFF2-40B4-BE49-F238E27FC236}">
                    <a16:creationId xmlns:a16="http://schemas.microsoft.com/office/drawing/2014/main" id="{8AEF8608-6235-6904-81C4-571A401C678F}"/>
                  </a:ext>
                </a:extLst>
              </p:cNvPr>
              <p:cNvPicPr/>
              <p:nvPr/>
            </p:nvPicPr>
            <p:blipFill>
              <a:blip r:embed="rId15"/>
              <a:stretch>
                <a:fillRect/>
              </a:stretch>
            </p:blipFill>
            <p:spPr>
              <a:xfrm>
                <a:off x="6793975" y="2895895"/>
                <a:ext cx="14472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1" name="Ink 20">
                <a:extLst>
                  <a:ext uri="{FF2B5EF4-FFF2-40B4-BE49-F238E27FC236}">
                    <a16:creationId xmlns:a16="http://schemas.microsoft.com/office/drawing/2014/main" id="{B070B778-F5D5-9F24-56AB-FF81BCD05946}"/>
                  </a:ext>
                </a:extLst>
              </p14:cNvPr>
              <p14:cNvContentPartPr/>
              <p14:nvPr/>
            </p14:nvContentPartPr>
            <p14:xfrm>
              <a:off x="4352095" y="3012175"/>
              <a:ext cx="352800" cy="33840"/>
            </p14:xfrm>
          </p:contentPart>
        </mc:Choice>
        <mc:Fallback>
          <p:pic>
            <p:nvPicPr>
              <p:cNvPr id="21" name="Ink 20">
                <a:extLst>
                  <a:ext uri="{FF2B5EF4-FFF2-40B4-BE49-F238E27FC236}">
                    <a16:creationId xmlns:a16="http://schemas.microsoft.com/office/drawing/2014/main" id="{B070B778-F5D5-9F24-56AB-FF81BCD05946}"/>
                  </a:ext>
                </a:extLst>
              </p:cNvPr>
              <p:cNvPicPr/>
              <p:nvPr/>
            </p:nvPicPr>
            <p:blipFill>
              <a:blip r:embed="rId17"/>
              <a:stretch>
                <a:fillRect/>
              </a:stretch>
            </p:blipFill>
            <p:spPr>
              <a:xfrm>
                <a:off x="4343095" y="3003535"/>
                <a:ext cx="370440" cy="514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2" name="Ink 21">
                <a:extLst>
                  <a:ext uri="{FF2B5EF4-FFF2-40B4-BE49-F238E27FC236}">
                    <a16:creationId xmlns:a16="http://schemas.microsoft.com/office/drawing/2014/main" id="{4A0D8A62-BF97-B4D4-5B3B-6EC8D52A8111}"/>
                  </a:ext>
                </a:extLst>
              </p14:cNvPr>
              <p14:cNvContentPartPr/>
              <p14:nvPr/>
            </p14:nvContentPartPr>
            <p14:xfrm>
              <a:off x="5841775" y="692695"/>
              <a:ext cx="859680" cy="39600"/>
            </p14:xfrm>
          </p:contentPart>
        </mc:Choice>
        <mc:Fallback>
          <p:pic>
            <p:nvPicPr>
              <p:cNvPr id="22" name="Ink 21">
                <a:extLst>
                  <a:ext uri="{FF2B5EF4-FFF2-40B4-BE49-F238E27FC236}">
                    <a16:creationId xmlns:a16="http://schemas.microsoft.com/office/drawing/2014/main" id="{4A0D8A62-BF97-B4D4-5B3B-6EC8D52A8111}"/>
                  </a:ext>
                </a:extLst>
              </p:cNvPr>
              <p:cNvPicPr/>
              <p:nvPr/>
            </p:nvPicPr>
            <p:blipFill>
              <a:blip r:embed="rId19"/>
              <a:stretch>
                <a:fillRect/>
              </a:stretch>
            </p:blipFill>
            <p:spPr>
              <a:xfrm>
                <a:off x="5832775" y="683695"/>
                <a:ext cx="877320" cy="57240"/>
              </a:xfrm>
              <a:prstGeom prst="rect">
                <a:avLst/>
              </a:prstGeom>
            </p:spPr>
          </p:pic>
        </mc:Fallback>
      </mc:AlternateContent>
      <p:grpSp>
        <p:nvGrpSpPr>
          <p:cNvPr id="38" name="Group 37">
            <a:extLst>
              <a:ext uri="{FF2B5EF4-FFF2-40B4-BE49-F238E27FC236}">
                <a16:creationId xmlns:a16="http://schemas.microsoft.com/office/drawing/2014/main" id="{2D411781-0A07-5EBE-F301-2B98E0199047}"/>
              </a:ext>
            </a:extLst>
          </p:cNvPr>
          <p:cNvGrpSpPr/>
          <p:nvPr/>
        </p:nvGrpSpPr>
        <p:grpSpPr>
          <a:xfrm>
            <a:off x="10032535" y="523495"/>
            <a:ext cx="1496880" cy="1035720"/>
            <a:chOff x="10032535" y="523495"/>
            <a:chExt cx="1496880" cy="1035720"/>
          </a:xfrm>
        </p:grpSpPr>
        <mc:AlternateContent xmlns:mc="http://schemas.openxmlformats.org/markup-compatibility/2006">
          <mc:Choice xmlns:p14="http://schemas.microsoft.com/office/powerpoint/2010/main" Requires="p14">
            <p:contentPart p14:bwMode="auto" r:id="rId20">
              <p14:nvContentPartPr>
                <p14:cNvPr id="24" name="Ink 23">
                  <a:extLst>
                    <a:ext uri="{FF2B5EF4-FFF2-40B4-BE49-F238E27FC236}">
                      <a16:creationId xmlns:a16="http://schemas.microsoft.com/office/drawing/2014/main" id="{C20BECBC-B2ED-4D1B-CABB-9B99B03761D6}"/>
                    </a:ext>
                  </a:extLst>
                </p14:cNvPr>
                <p14:cNvContentPartPr/>
                <p14:nvPr/>
              </p14:nvContentPartPr>
              <p14:xfrm>
                <a:off x="10032535" y="1258255"/>
                <a:ext cx="396000" cy="281160"/>
              </p14:xfrm>
            </p:contentPart>
          </mc:Choice>
          <mc:Fallback>
            <p:pic>
              <p:nvPicPr>
                <p:cNvPr id="24" name="Ink 23">
                  <a:extLst>
                    <a:ext uri="{FF2B5EF4-FFF2-40B4-BE49-F238E27FC236}">
                      <a16:creationId xmlns:a16="http://schemas.microsoft.com/office/drawing/2014/main" id="{C20BECBC-B2ED-4D1B-CABB-9B99B03761D6}"/>
                    </a:ext>
                  </a:extLst>
                </p:cNvPr>
                <p:cNvPicPr/>
                <p:nvPr/>
              </p:nvPicPr>
              <p:blipFill>
                <a:blip r:embed="rId21"/>
                <a:stretch>
                  <a:fillRect/>
                </a:stretch>
              </p:blipFill>
              <p:spPr>
                <a:xfrm>
                  <a:off x="10023895" y="1249255"/>
                  <a:ext cx="413640" cy="2988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6" name="Ink 25">
                  <a:extLst>
                    <a:ext uri="{FF2B5EF4-FFF2-40B4-BE49-F238E27FC236}">
                      <a16:creationId xmlns:a16="http://schemas.microsoft.com/office/drawing/2014/main" id="{B11223FD-E071-DA79-2F7F-6CDA6413E767}"/>
                    </a:ext>
                  </a:extLst>
                </p14:cNvPr>
                <p14:cNvContentPartPr/>
                <p14:nvPr/>
              </p14:nvContentPartPr>
              <p14:xfrm>
                <a:off x="10067815" y="1447255"/>
                <a:ext cx="136080" cy="111960"/>
              </p14:xfrm>
            </p:contentPart>
          </mc:Choice>
          <mc:Fallback>
            <p:pic>
              <p:nvPicPr>
                <p:cNvPr id="26" name="Ink 25">
                  <a:extLst>
                    <a:ext uri="{FF2B5EF4-FFF2-40B4-BE49-F238E27FC236}">
                      <a16:creationId xmlns:a16="http://schemas.microsoft.com/office/drawing/2014/main" id="{B11223FD-E071-DA79-2F7F-6CDA6413E767}"/>
                    </a:ext>
                  </a:extLst>
                </p:cNvPr>
                <p:cNvPicPr/>
                <p:nvPr/>
              </p:nvPicPr>
              <p:blipFill>
                <a:blip r:embed="rId23"/>
                <a:stretch>
                  <a:fillRect/>
                </a:stretch>
              </p:blipFill>
              <p:spPr>
                <a:xfrm>
                  <a:off x="10059175" y="1438255"/>
                  <a:ext cx="15372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7" name="Ink 26">
                  <a:extLst>
                    <a:ext uri="{FF2B5EF4-FFF2-40B4-BE49-F238E27FC236}">
                      <a16:creationId xmlns:a16="http://schemas.microsoft.com/office/drawing/2014/main" id="{35C29BB8-4B83-7917-1B34-375E0E0B9950}"/>
                    </a:ext>
                  </a:extLst>
                </p14:cNvPr>
                <p14:cNvContentPartPr/>
                <p14:nvPr/>
              </p14:nvContentPartPr>
              <p14:xfrm>
                <a:off x="10637695" y="950095"/>
                <a:ext cx="137520" cy="164520"/>
              </p14:xfrm>
            </p:contentPart>
          </mc:Choice>
          <mc:Fallback>
            <p:pic>
              <p:nvPicPr>
                <p:cNvPr id="27" name="Ink 26">
                  <a:extLst>
                    <a:ext uri="{FF2B5EF4-FFF2-40B4-BE49-F238E27FC236}">
                      <a16:creationId xmlns:a16="http://schemas.microsoft.com/office/drawing/2014/main" id="{35C29BB8-4B83-7917-1B34-375E0E0B9950}"/>
                    </a:ext>
                  </a:extLst>
                </p:cNvPr>
                <p:cNvPicPr/>
                <p:nvPr/>
              </p:nvPicPr>
              <p:blipFill>
                <a:blip r:embed="rId25"/>
                <a:stretch>
                  <a:fillRect/>
                </a:stretch>
              </p:blipFill>
              <p:spPr>
                <a:xfrm>
                  <a:off x="10628695" y="941455"/>
                  <a:ext cx="15516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8" name="Ink 27">
                  <a:extLst>
                    <a:ext uri="{FF2B5EF4-FFF2-40B4-BE49-F238E27FC236}">
                      <a16:creationId xmlns:a16="http://schemas.microsoft.com/office/drawing/2014/main" id="{88F27B53-7671-EE1D-5F36-355C1F43F1B1}"/>
                    </a:ext>
                  </a:extLst>
                </p14:cNvPr>
                <p14:cNvContentPartPr/>
                <p14:nvPr/>
              </p14:nvContentPartPr>
              <p14:xfrm>
                <a:off x="10660015" y="999775"/>
                <a:ext cx="99360" cy="58680"/>
              </p14:xfrm>
            </p:contentPart>
          </mc:Choice>
          <mc:Fallback>
            <p:pic>
              <p:nvPicPr>
                <p:cNvPr id="28" name="Ink 27">
                  <a:extLst>
                    <a:ext uri="{FF2B5EF4-FFF2-40B4-BE49-F238E27FC236}">
                      <a16:creationId xmlns:a16="http://schemas.microsoft.com/office/drawing/2014/main" id="{88F27B53-7671-EE1D-5F36-355C1F43F1B1}"/>
                    </a:ext>
                  </a:extLst>
                </p:cNvPr>
                <p:cNvPicPr/>
                <p:nvPr/>
              </p:nvPicPr>
              <p:blipFill>
                <a:blip r:embed="rId27"/>
                <a:stretch>
                  <a:fillRect/>
                </a:stretch>
              </p:blipFill>
              <p:spPr>
                <a:xfrm>
                  <a:off x="10651015" y="991135"/>
                  <a:ext cx="117000" cy="763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9" name="Ink 28">
                  <a:extLst>
                    <a:ext uri="{FF2B5EF4-FFF2-40B4-BE49-F238E27FC236}">
                      <a16:creationId xmlns:a16="http://schemas.microsoft.com/office/drawing/2014/main" id="{A0FF118E-6118-E903-6E9D-283A0B24D6CD}"/>
                    </a:ext>
                  </a:extLst>
                </p14:cNvPr>
                <p14:cNvContentPartPr/>
                <p14:nvPr/>
              </p14:nvContentPartPr>
              <p14:xfrm>
                <a:off x="10789255" y="799255"/>
                <a:ext cx="256320" cy="211680"/>
              </p14:xfrm>
            </p:contentPart>
          </mc:Choice>
          <mc:Fallback>
            <p:pic>
              <p:nvPicPr>
                <p:cNvPr id="29" name="Ink 28">
                  <a:extLst>
                    <a:ext uri="{FF2B5EF4-FFF2-40B4-BE49-F238E27FC236}">
                      <a16:creationId xmlns:a16="http://schemas.microsoft.com/office/drawing/2014/main" id="{A0FF118E-6118-E903-6E9D-283A0B24D6CD}"/>
                    </a:ext>
                  </a:extLst>
                </p:cNvPr>
                <p:cNvPicPr/>
                <p:nvPr/>
              </p:nvPicPr>
              <p:blipFill>
                <a:blip r:embed="rId29"/>
                <a:stretch>
                  <a:fillRect/>
                </a:stretch>
              </p:blipFill>
              <p:spPr>
                <a:xfrm>
                  <a:off x="10780615" y="790255"/>
                  <a:ext cx="273960" cy="2293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1" name="Ink 30">
                  <a:extLst>
                    <a:ext uri="{FF2B5EF4-FFF2-40B4-BE49-F238E27FC236}">
                      <a16:creationId xmlns:a16="http://schemas.microsoft.com/office/drawing/2014/main" id="{C4FC6011-F518-E23A-4AB1-038F4F7F983C}"/>
                    </a:ext>
                  </a:extLst>
                </p14:cNvPr>
                <p14:cNvContentPartPr/>
                <p14:nvPr/>
              </p14:nvContentPartPr>
              <p14:xfrm>
                <a:off x="11013535" y="618535"/>
                <a:ext cx="149040" cy="150840"/>
              </p14:xfrm>
            </p:contentPart>
          </mc:Choice>
          <mc:Fallback>
            <p:pic>
              <p:nvPicPr>
                <p:cNvPr id="31" name="Ink 30">
                  <a:extLst>
                    <a:ext uri="{FF2B5EF4-FFF2-40B4-BE49-F238E27FC236}">
                      <a16:creationId xmlns:a16="http://schemas.microsoft.com/office/drawing/2014/main" id="{C4FC6011-F518-E23A-4AB1-038F4F7F983C}"/>
                    </a:ext>
                  </a:extLst>
                </p:cNvPr>
                <p:cNvPicPr/>
                <p:nvPr/>
              </p:nvPicPr>
              <p:blipFill>
                <a:blip r:embed="rId31"/>
                <a:stretch>
                  <a:fillRect/>
                </a:stretch>
              </p:blipFill>
              <p:spPr>
                <a:xfrm>
                  <a:off x="11004535" y="609895"/>
                  <a:ext cx="16668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2" name="Ink 31">
                  <a:extLst>
                    <a:ext uri="{FF2B5EF4-FFF2-40B4-BE49-F238E27FC236}">
                      <a16:creationId xmlns:a16="http://schemas.microsoft.com/office/drawing/2014/main" id="{0C089491-00A8-18EB-0059-3073E05C6D6A}"/>
                    </a:ext>
                  </a:extLst>
                </p14:cNvPr>
                <p14:cNvContentPartPr/>
                <p14:nvPr/>
              </p14:nvContentPartPr>
              <p14:xfrm>
                <a:off x="11157175" y="523495"/>
                <a:ext cx="313560" cy="261360"/>
              </p14:xfrm>
            </p:contentPart>
          </mc:Choice>
          <mc:Fallback>
            <p:pic>
              <p:nvPicPr>
                <p:cNvPr id="32" name="Ink 31">
                  <a:extLst>
                    <a:ext uri="{FF2B5EF4-FFF2-40B4-BE49-F238E27FC236}">
                      <a16:creationId xmlns:a16="http://schemas.microsoft.com/office/drawing/2014/main" id="{0C089491-00A8-18EB-0059-3073E05C6D6A}"/>
                    </a:ext>
                  </a:extLst>
                </p:cNvPr>
                <p:cNvPicPr/>
                <p:nvPr/>
              </p:nvPicPr>
              <p:blipFill>
                <a:blip r:embed="rId33"/>
                <a:stretch>
                  <a:fillRect/>
                </a:stretch>
              </p:blipFill>
              <p:spPr>
                <a:xfrm>
                  <a:off x="11148535" y="514855"/>
                  <a:ext cx="331200" cy="2790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3" name="Ink 32">
                  <a:extLst>
                    <a:ext uri="{FF2B5EF4-FFF2-40B4-BE49-F238E27FC236}">
                      <a16:creationId xmlns:a16="http://schemas.microsoft.com/office/drawing/2014/main" id="{2224861C-3692-76F0-AD87-FD178437AC42}"/>
                    </a:ext>
                  </a:extLst>
                </p14:cNvPr>
                <p14:cNvContentPartPr/>
                <p14:nvPr/>
              </p14:nvContentPartPr>
              <p14:xfrm>
                <a:off x="10755775" y="1272295"/>
                <a:ext cx="111240" cy="239760"/>
              </p14:xfrm>
            </p:contentPart>
          </mc:Choice>
          <mc:Fallback>
            <p:pic>
              <p:nvPicPr>
                <p:cNvPr id="33" name="Ink 32">
                  <a:extLst>
                    <a:ext uri="{FF2B5EF4-FFF2-40B4-BE49-F238E27FC236}">
                      <a16:creationId xmlns:a16="http://schemas.microsoft.com/office/drawing/2014/main" id="{2224861C-3692-76F0-AD87-FD178437AC42}"/>
                    </a:ext>
                  </a:extLst>
                </p:cNvPr>
                <p:cNvPicPr/>
                <p:nvPr/>
              </p:nvPicPr>
              <p:blipFill>
                <a:blip r:embed="rId35"/>
                <a:stretch>
                  <a:fillRect/>
                </a:stretch>
              </p:blipFill>
              <p:spPr>
                <a:xfrm>
                  <a:off x="10746775" y="1263655"/>
                  <a:ext cx="128880" cy="2574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4" name="Ink 33">
                  <a:extLst>
                    <a:ext uri="{FF2B5EF4-FFF2-40B4-BE49-F238E27FC236}">
                      <a16:creationId xmlns:a16="http://schemas.microsoft.com/office/drawing/2014/main" id="{D32B0083-D2B7-239C-9525-75AD7951F869}"/>
                    </a:ext>
                  </a:extLst>
                </p14:cNvPr>
                <p14:cNvContentPartPr/>
                <p14:nvPr/>
              </p14:nvContentPartPr>
              <p14:xfrm>
                <a:off x="10927855" y="1190935"/>
                <a:ext cx="313560" cy="260640"/>
              </p14:xfrm>
            </p:contentPart>
          </mc:Choice>
          <mc:Fallback>
            <p:pic>
              <p:nvPicPr>
                <p:cNvPr id="34" name="Ink 33">
                  <a:extLst>
                    <a:ext uri="{FF2B5EF4-FFF2-40B4-BE49-F238E27FC236}">
                      <a16:creationId xmlns:a16="http://schemas.microsoft.com/office/drawing/2014/main" id="{D32B0083-D2B7-239C-9525-75AD7951F869}"/>
                    </a:ext>
                  </a:extLst>
                </p:cNvPr>
                <p:cNvPicPr/>
                <p:nvPr/>
              </p:nvPicPr>
              <p:blipFill>
                <a:blip r:embed="rId37"/>
                <a:stretch>
                  <a:fillRect/>
                </a:stretch>
              </p:blipFill>
              <p:spPr>
                <a:xfrm>
                  <a:off x="10919215" y="1182295"/>
                  <a:ext cx="331200" cy="2782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5" name="Ink 34">
                  <a:extLst>
                    <a:ext uri="{FF2B5EF4-FFF2-40B4-BE49-F238E27FC236}">
                      <a16:creationId xmlns:a16="http://schemas.microsoft.com/office/drawing/2014/main" id="{518D37C0-0655-7B9F-3C02-3DDC0F41B5E9}"/>
                    </a:ext>
                  </a:extLst>
                </p14:cNvPr>
                <p14:cNvContentPartPr/>
                <p14:nvPr/>
              </p14:nvContentPartPr>
              <p14:xfrm>
                <a:off x="11151415" y="1116775"/>
                <a:ext cx="42840" cy="16560"/>
              </p14:xfrm>
            </p:contentPart>
          </mc:Choice>
          <mc:Fallback>
            <p:pic>
              <p:nvPicPr>
                <p:cNvPr id="35" name="Ink 34">
                  <a:extLst>
                    <a:ext uri="{FF2B5EF4-FFF2-40B4-BE49-F238E27FC236}">
                      <a16:creationId xmlns:a16="http://schemas.microsoft.com/office/drawing/2014/main" id="{518D37C0-0655-7B9F-3C02-3DDC0F41B5E9}"/>
                    </a:ext>
                  </a:extLst>
                </p:cNvPr>
                <p:cNvPicPr/>
                <p:nvPr/>
              </p:nvPicPr>
              <p:blipFill>
                <a:blip r:embed="rId39"/>
                <a:stretch>
                  <a:fillRect/>
                </a:stretch>
              </p:blipFill>
              <p:spPr>
                <a:xfrm>
                  <a:off x="11142775" y="1108135"/>
                  <a:ext cx="6048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7" name="Ink 36">
                  <a:extLst>
                    <a:ext uri="{FF2B5EF4-FFF2-40B4-BE49-F238E27FC236}">
                      <a16:creationId xmlns:a16="http://schemas.microsoft.com/office/drawing/2014/main" id="{4EC6A86D-632C-2109-2C52-D833D1F8039D}"/>
                    </a:ext>
                  </a:extLst>
                </p14:cNvPr>
                <p14:cNvContentPartPr/>
                <p14:nvPr/>
              </p14:nvContentPartPr>
              <p14:xfrm>
                <a:off x="11266615" y="950455"/>
                <a:ext cx="262800" cy="250560"/>
              </p14:xfrm>
            </p:contentPart>
          </mc:Choice>
          <mc:Fallback>
            <p:pic>
              <p:nvPicPr>
                <p:cNvPr id="37" name="Ink 36">
                  <a:extLst>
                    <a:ext uri="{FF2B5EF4-FFF2-40B4-BE49-F238E27FC236}">
                      <a16:creationId xmlns:a16="http://schemas.microsoft.com/office/drawing/2014/main" id="{4EC6A86D-632C-2109-2C52-D833D1F8039D}"/>
                    </a:ext>
                  </a:extLst>
                </p:cNvPr>
                <p:cNvPicPr/>
                <p:nvPr/>
              </p:nvPicPr>
              <p:blipFill>
                <a:blip r:embed="rId41"/>
                <a:stretch>
                  <a:fillRect/>
                </a:stretch>
              </p:blipFill>
              <p:spPr>
                <a:xfrm>
                  <a:off x="11257615" y="941455"/>
                  <a:ext cx="280440" cy="268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2">
            <p14:nvContentPartPr>
              <p14:cNvPr id="39" name="Ink 38">
                <a:extLst>
                  <a:ext uri="{FF2B5EF4-FFF2-40B4-BE49-F238E27FC236}">
                    <a16:creationId xmlns:a16="http://schemas.microsoft.com/office/drawing/2014/main" id="{B9AE9E43-2001-13DF-DE67-26C6990126F8}"/>
                  </a:ext>
                </a:extLst>
              </p14:cNvPr>
              <p14:cNvContentPartPr/>
              <p14:nvPr/>
            </p14:nvContentPartPr>
            <p14:xfrm>
              <a:off x="8026615" y="692695"/>
              <a:ext cx="9720" cy="5760"/>
            </p14:xfrm>
          </p:contentPart>
        </mc:Choice>
        <mc:Fallback>
          <p:pic>
            <p:nvPicPr>
              <p:cNvPr id="39" name="Ink 38">
                <a:extLst>
                  <a:ext uri="{FF2B5EF4-FFF2-40B4-BE49-F238E27FC236}">
                    <a16:creationId xmlns:a16="http://schemas.microsoft.com/office/drawing/2014/main" id="{B9AE9E43-2001-13DF-DE67-26C6990126F8}"/>
                  </a:ext>
                </a:extLst>
              </p:cNvPr>
              <p:cNvPicPr/>
              <p:nvPr/>
            </p:nvPicPr>
            <p:blipFill>
              <a:blip r:embed="rId43"/>
              <a:stretch>
                <a:fillRect/>
              </a:stretch>
            </p:blipFill>
            <p:spPr>
              <a:xfrm>
                <a:off x="8017615" y="684055"/>
                <a:ext cx="27360" cy="23400"/>
              </a:xfrm>
              <a:prstGeom prst="rect">
                <a:avLst/>
              </a:prstGeom>
            </p:spPr>
          </p:pic>
        </mc:Fallback>
      </mc:AlternateContent>
      <p:grpSp>
        <p:nvGrpSpPr>
          <p:cNvPr id="44" name="Group 43">
            <a:extLst>
              <a:ext uri="{FF2B5EF4-FFF2-40B4-BE49-F238E27FC236}">
                <a16:creationId xmlns:a16="http://schemas.microsoft.com/office/drawing/2014/main" id="{3C92F868-B991-B7B3-354C-D579DDFAC600}"/>
              </a:ext>
            </a:extLst>
          </p:cNvPr>
          <p:cNvGrpSpPr/>
          <p:nvPr/>
        </p:nvGrpSpPr>
        <p:grpSpPr>
          <a:xfrm>
            <a:off x="523855" y="4037455"/>
            <a:ext cx="762120" cy="1089720"/>
            <a:chOff x="523855" y="4037455"/>
            <a:chExt cx="762120" cy="1089720"/>
          </a:xfrm>
        </p:grpSpPr>
        <mc:AlternateContent xmlns:mc="http://schemas.openxmlformats.org/markup-compatibility/2006">
          <mc:Choice xmlns:p14="http://schemas.microsoft.com/office/powerpoint/2010/main" Requires="p14">
            <p:contentPart p14:bwMode="auto" r:id="rId44">
              <p14:nvContentPartPr>
                <p14:cNvPr id="40" name="Ink 39">
                  <a:extLst>
                    <a:ext uri="{FF2B5EF4-FFF2-40B4-BE49-F238E27FC236}">
                      <a16:creationId xmlns:a16="http://schemas.microsoft.com/office/drawing/2014/main" id="{F74269CD-1AFA-425C-B1A4-F96C5ED23545}"/>
                    </a:ext>
                  </a:extLst>
                </p14:cNvPr>
                <p14:cNvContentPartPr/>
                <p14:nvPr/>
              </p14:nvContentPartPr>
              <p14:xfrm>
                <a:off x="1020295" y="4427695"/>
                <a:ext cx="265680" cy="699480"/>
              </p14:xfrm>
            </p:contentPart>
          </mc:Choice>
          <mc:Fallback>
            <p:pic>
              <p:nvPicPr>
                <p:cNvPr id="40" name="Ink 39">
                  <a:extLst>
                    <a:ext uri="{FF2B5EF4-FFF2-40B4-BE49-F238E27FC236}">
                      <a16:creationId xmlns:a16="http://schemas.microsoft.com/office/drawing/2014/main" id="{F74269CD-1AFA-425C-B1A4-F96C5ED23545}"/>
                    </a:ext>
                  </a:extLst>
                </p:cNvPr>
                <p:cNvPicPr/>
                <p:nvPr/>
              </p:nvPicPr>
              <p:blipFill>
                <a:blip r:embed="rId45"/>
                <a:stretch>
                  <a:fillRect/>
                </a:stretch>
              </p:blipFill>
              <p:spPr>
                <a:xfrm>
                  <a:off x="1011655" y="4419055"/>
                  <a:ext cx="283320" cy="7171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1" name="Ink 40">
                  <a:extLst>
                    <a:ext uri="{FF2B5EF4-FFF2-40B4-BE49-F238E27FC236}">
                      <a16:creationId xmlns:a16="http://schemas.microsoft.com/office/drawing/2014/main" id="{95A33474-C9DF-973B-1AC8-7A7BF575E887}"/>
                    </a:ext>
                  </a:extLst>
                </p14:cNvPr>
                <p14:cNvContentPartPr/>
                <p14:nvPr/>
              </p14:nvContentPartPr>
              <p14:xfrm>
                <a:off x="523855" y="4403215"/>
                <a:ext cx="183600" cy="295560"/>
              </p14:xfrm>
            </p:contentPart>
          </mc:Choice>
          <mc:Fallback>
            <p:pic>
              <p:nvPicPr>
                <p:cNvPr id="41" name="Ink 40">
                  <a:extLst>
                    <a:ext uri="{FF2B5EF4-FFF2-40B4-BE49-F238E27FC236}">
                      <a16:creationId xmlns:a16="http://schemas.microsoft.com/office/drawing/2014/main" id="{95A33474-C9DF-973B-1AC8-7A7BF575E887}"/>
                    </a:ext>
                  </a:extLst>
                </p:cNvPr>
                <p:cNvPicPr/>
                <p:nvPr/>
              </p:nvPicPr>
              <p:blipFill>
                <a:blip r:embed="rId47"/>
                <a:stretch>
                  <a:fillRect/>
                </a:stretch>
              </p:blipFill>
              <p:spPr>
                <a:xfrm>
                  <a:off x="514855" y="4394215"/>
                  <a:ext cx="201240" cy="3132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2" name="Ink 41">
                  <a:extLst>
                    <a:ext uri="{FF2B5EF4-FFF2-40B4-BE49-F238E27FC236}">
                      <a16:creationId xmlns:a16="http://schemas.microsoft.com/office/drawing/2014/main" id="{965E7581-40D1-10AC-FA1D-E51FD7050BEF}"/>
                    </a:ext>
                  </a:extLst>
                </p14:cNvPr>
                <p14:cNvContentPartPr/>
                <p14:nvPr/>
              </p14:nvContentPartPr>
              <p14:xfrm>
                <a:off x="672895" y="4371175"/>
                <a:ext cx="111960" cy="136080"/>
              </p14:xfrm>
            </p:contentPart>
          </mc:Choice>
          <mc:Fallback>
            <p:pic>
              <p:nvPicPr>
                <p:cNvPr id="42" name="Ink 41">
                  <a:extLst>
                    <a:ext uri="{FF2B5EF4-FFF2-40B4-BE49-F238E27FC236}">
                      <a16:creationId xmlns:a16="http://schemas.microsoft.com/office/drawing/2014/main" id="{965E7581-40D1-10AC-FA1D-E51FD7050BEF}"/>
                    </a:ext>
                  </a:extLst>
                </p:cNvPr>
                <p:cNvPicPr/>
                <p:nvPr/>
              </p:nvPicPr>
              <p:blipFill>
                <a:blip r:embed="rId49"/>
                <a:stretch>
                  <a:fillRect/>
                </a:stretch>
              </p:blipFill>
              <p:spPr>
                <a:xfrm>
                  <a:off x="663895" y="4362535"/>
                  <a:ext cx="129600"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3" name="Ink 42">
                  <a:extLst>
                    <a:ext uri="{FF2B5EF4-FFF2-40B4-BE49-F238E27FC236}">
                      <a16:creationId xmlns:a16="http://schemas.microsoft.com/office/drawing/2014/main" id="{1D4093CF-4352-0A66-08FC-6CDA79E7EF96}"/>
                    </a:ext>
                  </a:extLst>
                </p14:cNvPr>
                <p14:cNvContentPartPr/>
                <p14:nvPr/>
              </p14:nvContentPartPr>
              <p14:xfrm>
                <a:off x="741655" y="4037455"/>
                <a:ext cx="468360" cy="318600"/>
              </p14:xfrm>
            </p:contentPart>
          </mc:Choice>
          <mc:Fallback>
            <p:pic>
              <p:nvPicPr>
                <p:cNvPr id="43" name="Ink 42">
                  <a:extLst>
                    <a:ext uri="{FF2B5EF4-FFF2-40B4-BE49-F238E27FC236}">
                      <a16:creationId xmlns:a16="http://schemas.microsoft.com/office/drawing/2014/main" id="{1D4093CF-4352-0A66-08FC-6CDA79E7EF96}"/>
                    </a:ext>
                  </a:extLst>
                </p:cNvPr>
                <p:cNvPicPr/>
                <p:nvPr/>
              </p:nvPicPr>
              <p:blipFill>
                <a:blip r:embed="rId51"/>
                <a:stretch>
                  <a:fillRect/>
                </a:stretch>
              </p:blipFill>
              <p:spPr>
                <a:xfrm>
                  <a:off x="732655" y="4028455"/>
                  <a:ext cx="486000" cy="336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2">
            <p14:nvContentPartPr>
              <p14:cNvPr id="45" name="Ink 44">
                <a:extLst>
                  <a:ext uri="{FF2B5EF4-FFF2-40B4-BE49-F238E27FC236}">
                    <a16:creationId xmlns:a16="http://schemas.microsoft.com/office/drawing/2014/main" id="{91E61D73-645A-6D05-7A12-4F1DF6B29FB7}"/>
                  </a:ext>
                </a:extLst>
              </p14:cNvPr>
              <p14:cNvContentPartPr/>
              <p14:nvPr/>
            </p14:nvContentPartPr>
            <p14:xfrm>
              <a:off x="1836415" y="3242935"/>
              <a:ext cx="287280" cy="40680"/>
            </p14:xfrm>
          </p:contentPart>
        </mc:Choice>
        <mc:Fallback>
          <p:pic>
            <p:nvPicPr>
              <p:cNvPr id="45" name="Ink 44">
                <a:extLst>
                  <a:ext uri="{FF2B5EF4-FFF2-40B4-BE49-F238E27FC236}">
                    <a16:creationId xmlns:a16="http://schemas.microsoft.com/office/drawing/2014/main" id="{91E61D73-645A-6D05-7A12-4F1DF6B29FB7}"/>
                  </a:ext>
                </a:extLst>
              </p:cNvPr>
              <p:cNvPicPr/>
              <p:nvPr/>
            </p:nvPicPr>
            <p:blipFill>
              <a:blip r:embed="rId53"/>
              <a:stretch>
                <a:fillRect/>
              </a:stretch>
            </p:blipFill>
            <p:spPr>
              <a:xfrm>
                <a:off x="1827415" y="3233935"/>
                <a:ext cx="304920" cy="583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7" name="Ink 46">
                <a:extLst>
                  <a:ext uri="{FF2B5EF4-FFF2-40B4-BE49-F238E27FC236}">
                    <a16:creationId xmlns:a16="http://schemas.microsoft.com/office/drawing/2014/main" id="{33328DA2-04EF-A5FD-6468-FB4094B516D6}"/>
                  </a:ext>
                </a:extLst>
              </p14:cNvPr>
              <p14:cNvContentPartPr/>
              <p14:nvPr/>
            </p14:nvContentPartPr>
            <p14:xfrm>
              <a:off x="3367495" y="3650815"/>
              <a:ext cx="1636920" cy="243720"/>
            </p14:xfrm>
          </p:contentPart>
        </mc:Choice>
        <mc:Fallback>
          <p:pic>
            <p:nvPicPr>
              <p:cNvPr id="47" name="Ink 46">
                <a:extLst>
                  <a:ext uri="{FF2B5EF4-FFF2-40B4-BE49-F238E27FC236}">
                    <a16:creationId xmlns:a16="http://schemas.microsoft.com/office/drawing/2014/main" id="{33328DA2-04EF-A5FD-6468-FB4094B516D6}"/>
                  </a:ext>
                </a:extLst>
              </p:cNvPr>
              <p:cNvPicPr/>
              <p:nvPr/>
            </p:nvPicPr>
            <p:blipFill>
              <a:blip r:embed="rId55"/>
              <a:stretch>
                <a:fillRect/>
              </a:stretch>
            </p:blipFill>
            <p:spPr>
              <a:xfrm>
                <a:off x="3358495" y="3641815"/>
                <a:ext cx="1654560" cy="261360"/>
              </a:xfrm>
              <a:prstGeom prst="rect">
                <a:avLst/>
              </a:prstGeom>
            </p:spPr>
          </p:pic>
        </mc:Fallback>
      </mc:AlternateContent>
      <p:grpSp>
        <p:nvGrpSpPr>
          <p:cNvPr id="50" name="Group 49">
            <a:extLst>
              <a:ext uri="{FF2B5EF4-FFF2-40B4-BE49-F238E27FC236}">
                <a16:creationId xmlns:a16="http://schemas.microsoft.com/office/drawing/2014/main" id="{A05E48DE-F49B-D10D-DCB4-EB9DC8E9DA0C}"/>
              </a:ext>
            </a:extLst>
          </p:cNvPr>
          <p:cNvGrpSpPr/>
          <p:nvPr/>
        </p:nvGrpSpPr>
        <p:grpSpPr>
          <a:xfrm>
            <a:off x="3299815" y="4430215"/>
            <a:ext cx="1911960" cy="264960"/>
            <a:chOff x="3299815" y="4430215"/>
            <a:chExt cx="1911960" cy="264960"/>
          </a:xfrm>
        </p:grpSpPr>
        <mc:AlternateContent xmlns:mc="http://schemas.openxmlformats.org/markup-compatibility/2006">
          <mc:Choice xmlns:p14="http://schemas.microsoft.com/office/powerpoint/2010/main" Requires="p14">
            <p:contentPart p14:bwMode="auto" r:id="rId56">
              <p14:nvContentPartPr>
                <p14:cNvPr id="48" name="Ink 47">
                  <a:extLst>
                    <a:ext uri="{FF2B5EF4-FFF2-40B4-BE49-F238E27FC236}">
                      <a16:creationId xmlns:a16="http://schemas.microsoft.com/office/drawing/2014/main" id="{0EA9FECB-059E-8AA4-CA1F-AB17525D675F}"/>
                    </a:ext>
                  </a:extLst>
                </p14:cNvPr>
                <p14:cNvContentPartPr/>
                <p14:nvPr/>
              </p14:nvContentPartPr>
              <p14:xfrm>
                <a:off x="3395935" y="4658095"/>
                <a:ext cx="1473840" cy="37080"/>
              </p14:xfrm>
            </p:contentPart>
          </mc:Choice>
          <mc:Fallback>
            <p:pic>
              <p:nvPicPr>
                <p:cNvPr id="48" name="Ink 47">
                  <a:extLst>
                    <a:ext uri="{FF2B5EF4-FFF2-40B4-BE49-F238E27FC236}">
                      <a16:creationId xmlns:a16="http://schemas.microsoft.com/office/drawing/2014/main" id="{0EA9FECB-059E-8AA4-CA1F-AB17525D675F}"/>
                    </a:ext>
                  </a:extLst>
                </p:cNvPr>
                <p:cNvPicPr/>
                <p:nvPr/>
              </p:nvPicPr>
              <p:blipFill>
                <a:blip r:embed="rId57"/>
                <a:stretch>
                  <a:fillRect/>
                </a:stretch>
              </p:blipFill>
              <p:spPr>
                <a:xfrm>
                  <a:off x="3386935" y="4649455"/>
                  <a:ext cx="1491480" cy="547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9" name="Ink 48">
                  <a:extLst>
                    <a:ext uri="{FF2B5EF4-FFF2-40B4-BE49-F238E27FC236}">
                      <a16:creationId xmlns:a16="http://schemas.microsoft.com/office/drawing/2014/main" id="{863C6A8F-91A7-FCEF-F3BB-7FEBC2EB8ED8}"/>
                    </a:ext>
                  </a:extLst>
                </p14:cNvPr>
                <p14:cNvContentPartPr/>
                <p14:nvPr/>
              </p14:nvContentPartPr>
              <p14:xfrm>
                <a:off x="3299815" y="4430215"/>
                <a:ext cx="1911960" cy="259560"/>
              </p14:xfrm>
            </p:contentPart>
          </mc:Choice>
          <mc:Fallback>
            <p:pic>
              <p:nvPicPr>
                <p:cNvPr id="49" name="Ink 48">
                  <a:extLst>
                    <a:ext uri="{FF2B5EF4-FFF2-40B4-BE49-F238E27FC236}">
                      <a16:creationId xmlns:a16="http://schemas.microsoft.com/office/drawing/2014/main" id="{863C6A8F-91A7-FCEF-F3BB-7FEBC2EB8ED8}"/>
                    </a:ext>
                  </a:extLst>
                </p:cNvPr>
                <p:cNvPicPr/>
                <p:nvPr/>
              </p:nvPicPr>
              <p:blipFill>
                <a:blip r:embed="rId59"/>
                <a:stretch>
                  <a:fillRect/>
                </a:stretch>
              </p:blipFill>
              <p:spPr>
                <a:xfrm>
                  <a:off x="3290815" y="4421215"/>
                  <a:ext cx="1929600" cy="277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0">
            <p14:nvContentPartPr>
              <p14:cNvPr id="52" name="Ink 51">
                <a:extLst>
                  <a:ext uri="{FF2B5EF4-FFF2-40B4-BE49-F238E27FC236}">
                    <a16:creationId xmlns:a16="http://schemas.microsoft.com/office/drawing/2014/main" id="{4AAAC049-DDFB-0399-D698-E7956DC043C7}"/>
                  </a:ext>
                </a:extLst>
              </p14:cNvPr>
              <p14:cNvContentPartPr/>
              <p14:nvPr/>
            </p14:nvContentPartPr>
            <p14:xfrm>
              <a:off x="3383335" y="3858895"/>
              <a:ext cx="1878840" cy="294840"/>
            </p14:xfrm>
          </p:contentPart>
        </mc:Choice>
        <mc:Fallback>
          <p:pic>
            <p:nvPicPr>
              <p:cNvPr id="52" name="Ink 51">
                <a:extLst>
                  <a:ext uri="{FF2B5EF4-FFF2-40B4-BE49-F238E27FC236}">
                    <a16:creationId xmlns:a16="http://schemas.microsoft.com/office/drawing/2014/main" id="{4AAAC049-DDFB-0399-D698-E7956DC043C7}"/>
                  </a:ext>
                </a:extLst>
              </p:cNvPr>
              <p:cNvPicPr/>
              <p:nvPr/>
            </p:nvPicPr>
            <p:blipFill>
              <a:blip r:embed="rId61"/>
              <a:stretch>
                <a:fillRect/>
              </a:stretch>
            </p:blipFill>
            <p:spPr>
              <a:xfrm>
                <a:off x="3374335" y="3849895"/>
                <a:ext cx="1896480" cy="3124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3" name="Ink 52">
                <a:extLst>
                  <a:ext uri="{FF2B5EF4-FFF2-40B4-BE49-F238E27FC236}">
                    <a16:creationId xmlns:a16="http://schemas.microsoft.com/office/drawing/2014/main" id="{05881A32-696B-3805-9497-E93CDC72EA6B}"/>
                  </a:ext>
                </a:extLst>
              </p14:cNvPr>
              <p14:cNvContentPartPr/>
              <p14:nvPr/>
            </p14:nvContentPartPr>
            <p14:xfrm>
              <a:off x="7695055" y="4592215"/>
              <a:ext cx="2333880" cy="369000"/>
            </p14:xfrm>
          </p:contentPart>
        </mc:Choice>
        <mc:Fallback>
          <p:pic>
            <p:nvPicPr>
              <p:cNvPr id="53" name="Ink 52">
                <a:extLst>
                  <a:ext uri="{FF2B5EF4-FFF2-40B4-BE49-F238E27FC236}">
                    <a16:creationId xmlns:a16="http://schemas.microsoft.com/office/drawing/2014/main" id="{05881A32-696B-3805-9497-E93CDC72EA6B}"/>
                  </a:ext>
                </a:extLst>
              </p:cNvPr>
              <p:cNvPicPr/>
              <p:nvPr/>
            </p:nvPicPr>
            <p:blipFill>
              <a:blip r:embed="rId63"/>
              <a:stretch>
                <a:fillRect/>
              </a:stretch>
            </p:blipFill>
            <p:spPr>
              <a:xfrm>
                <a:off x="7686055" y="4583215"/>
                <a:ext cx="2351520" cy="386640"/>
              </a:xfrm>
              <a:prstGeom prst="rect">
                <a:avLst/>
              </a:prstGeom>
            </p:spPr>
          </p:pic>
        </mc:Fallback>
      </mc:AlternateContent>
      <p:grpSp>
        <p:nvGrpSpPr>
          <p:cNvPr id="60" name="Group 59">
            <a:extLst>
              <a:ext uri="{FF2B5EF4-FFF2-40B4-BE49-F238E27FC236}">
                <a16:creationId xmlns:a16="http://schemas.microsoft.com/office/drawing/2014/main" id="{20F59AC6-92E4-2703-431F-F20205958E17}"/>
              </a:ext>
            </a:extLst>
          </p:cNvPr>
          <p:cNvGrpSpPr/>
          <p:nvPr/>
        </p:nvGrpSpPr>
        <p:grpSpPr>
          <a:xfrm>
            <a:off x="6046975" y="4971295"/>
            <a:ext cx="853920" cy="358560"/>
            <a:chOff x="6046975" y="4971295"/>
            <a:chExt cx="853920" cy="358560"/>
          </a:xfrm>
        </p:grpSpPr>
        <mc:AlternateContent xmlns:mc="http://schemas.openxmlformats.org/markup-compatibility/2006">
          <mc:Choice xmlns:p14="http://schemas.microsoft.com/office/powerpoint/2010/main" Requires="p14">
            <p:contentPart p14:bwMode="auto" r:id="rId64">
              <p14:nvContentPartPr>
                <p14:cNvPr id="54" name="Ink 53">
                  <a:extLst>
                    <a:ext uri="{FF2B5EF4-FFF2-40B4-BE49-F238E27FC236}">
                      <a16:creationId xmlns:a16="http://schemas.microsoft.com/office/drawing/2014/main" id="{EE9A7727-4D4C-FB54-99BD-45722CCD6610}"/>
                    </a:ext>
                  </a:extLst>
                </p14:cNvPr>
                <p14:cNvContentPartPr/>
                <p14:nvPr/>
              </p14:nvContentPartPr>
              <p14:xfrm>
                <a:off x="6086935" y="4971295"/>
                <a:ext cx="18000" cy="339480"/>
              </p14:xfrm>
            </p:contentPart>
          </mc:Choice>
          <mc:Fallback>
            <p:pic>
              <p:nvPicPr>
                <p:cNvPr id="54" name="Ink 53">
                  <a:extLst>
                    <a:ext uri="{FF2B5EF4-FFF2-40B4-BE49-F238E27FC236}">
                      <a16:creationId xmlns:a16="http://schemas.microsoft.com/office/drawing/2014/main" id="{EE9A7727-4D4C-FB54-99BD-45722CCD6610}"/>
                    </a:ext>
                  </a:extLst>
                </p:cNvPr>
                <p:cNvPicPr/>
                <p:nvPr/>
              </p:nvPicPr>
              <p:blipFill>
                <a:blip r:embed="rId65"/>
                <a:stretch>
                  <a:fillRect/>
                </a:stretch>
              </p:blipFill>
              <p:spPr>
                <a:xfrm>
                  <a:off x="6078295" y="4962295"/>
                  <a:ext cx="35640" cy="3571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5" name="Ink 54">
                  <a:extLst>
                    <a:ext uri="{FF2B5EF4-FFF2-40B4-BE49-F238E27FC236}">
                      <a16:creationId xmlns:a16="http://schemas.microsoft.com/office/drawing/2014/main" id="{3C2CD488-CD6F-0BF6-65B3-516F16C5C1BE}"/>
                    </a:ext>
                  </a:extLst>
                </p14:cNvPr>
                <p14:cNvContentPartPr/>
                <p14:nvPr/>
              </p14:nvContentPartPr>
              <p14:xfrm>
                <a:off x="6046975" y="5245975"/>
                <a:ext cx="108360" cy="83880"/>
              </p14:xfrm>
            </p:contentPart>
          </mc:Choice>
          <mc:Fallback>
            <p:pic>
              <p:nvPicPr>
                <p:cNvPr id="55" name="Ink 54">
                  <a:extLst>
                    <a:ext uri="{FF2B5EF4-FFF2-40B4-BE49-F238E27FC236}">
                      <a16:creationId xmlns:a16="http://schemas.microsoft.com/office/drawing/2014/main" id="{3C2CD488-CD6F-0BF6-65B3-516F16C5C1BE}"/>
                    </a:ext>
                  </a:extLst>
                </p:cNvPr>
                <p:cNvPicPr/>
                <p:nvPr/>
              </p:nvPicPr>
              <p:blipFill>
                <a:blip r:embed="rId67"/>
                <a:stretch>
                  <a:fillRect/>
                </a:stretch>
              </p:blipFill>
              <p:spPr>
                <a:xfrm>
                  <a:off x="6037975" y="5237335"/>
                  <a:ext cx="12600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6" name="Ink 55">
                  <a:extLst>
                    <a:ext uri="{FF2B5EF4-FFF2-40B4-BE49-F238E27FC236}">
                      <a16:creationId xmlns:a16="http://schemas.microsoft.com/office/drawing/2014/main" id="{F31092DF-E4A6-2BF1-198A-1146AC13F0F5}"/>
                    </a:ext>
                  </a:extLst>
                </p14:cNvPr>
                <p14:cNvContentPartPr/>
                <p14:nvPr/>
              </p14:nvContentPartPr>
              <p14:xfrm>
                <a:off x="6458815" y="5151295"/>
                <a:ext cx="66960" cy="133920"/>
              </p14:xfrm>
            </p:contentPart>
          </mc:Choice>
          <mc:Fallback>
            <p:pic>
              <p:nvPicPr>
                <p:cNvPr id="56" name="Ink 55">
                  <a:extLst>
                    <a:ext uri="{FF2B5EF4-FFF2-40B4-BE49-F238E27FC236}">
                      <a16:creationId xmlns:a16="http://schemas.microsoft.com/office/drawing/2014/main" id="{F31092DF-E4A6-2BF1-198A-1146AC13F0F5}"/>
                    </a:ext>
                  </a:extLst>
                </p:cNvPr>
                <p:cNvPicPr/>
                <p:nvPr/>
              </p:nvPicPr>
              <p:blipFill>
                <a:blip r:embed="rId69"/>
                <a:stretch>
                  <a:fillRect/>
                </a:stretch>
              </p:blipFill>
              <p:spPr>
                <a:xfrm>
                  <a:off x="6450175" y="5142295"/>
                  <a:ext cx="84600" cy="15156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7" name="Ink 56">
                  <a:extLst>
                    <a:ext uri="{FF2B5EF4-FFF2-40B4-BE49-F238E27FC236}">
                      <a16:creationId xmlns:a16="http://schemas.microsoft.com/office/drawing/2014/main" id="{8382DC08-E1A3-9F5F-3E18-F4B25A7259D6}"/>
                    </a:ext>
                  </a:extLst>
                </p14:cNvPr>
                <p14:cNvContentPartPr/>
                <p14:nvPr/>
              </p14:nvContentPartPr>
              <p14:xfrm>
                <a:off x="6431455" y="5103415"/>
                <a:ext cx="127080" cy="87120"/>
              </p14:xfrm>
            </p:contentPart>
          </mc:Choice>
          <mc:Fallback>
            <p:pic>
              <p:nvPicPr>
                <p:cNvPr id="57" name="Ink 56">
                  <a:extLst>
                    <a:ext uri="{FF2B5EF4-FFF2-40B4-BE49-F238E27FC236}">
                      <a16:creationId xmlns:a16="http://schemas.microsoft.com/office/drawing/2014/main" id="{8382DC08-E1A3-9F5F-3E18-F4B25A7259D6}"/>
                    </a:ext>
                  </a:extLst>
                </p:cNvPr>
                <p:cNvPicPr/>
                <p:nvPr/>
              </p:nvPicPr>
              <p:blipFill>
                <a:blip r:embed="rId71"/>
                <a:stretch>
                  <a:fillRect/>
                </a:stretch>
              </p:blipFill>
              <p:spPr>
                <a:xfrm>
                  <a:off x="6422815" y="5094415"/>
                  <a:ext cx="14472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8" name="Ink 57">
                  <a:extLst>
                    <a:ext uri="{FF2B5EF4-FFF2-40B4-BE49-F238E27FC236}">
                      <a16:creationId xmlns:a16="http://schemas.microsoft.com/office/drawing/2014/main" id="{38329A64-4E97-6D7B-B584-387404CEF7E2}"/>
                    </a:ext>
                  </a:extLst>
                </p14:cNvPr>
                <p14:cNvContentPartPr/>
                <p14:nvPr/>
              </p14:nvContentPartPr>
              <p14:xfrm>
                <a:off x="6604615" y="5089735"/>
                <a:ext cx="108720" cy="119880"/>
              </p14:xfrm>
            </p:contentPart>
          </mc:Choice>
          <mc:Fallback>
            <p:pic>
              <p:nvPicPr>
                <p:cNvPr id="58" name="Ink 57">
                  <a:extLst>
                    <a:ext uri="{FF2B5EF4-FFF2-40B4-BE49-F238E27FC236}">
                      <a16:creationId xmlns:a16="http://schemas.microsoft.com/office/drawing/2014/main" id="{38329A64-4E97-6D7B-B584-387404CEF7E2}"/>
                    </a:ext>
                  </a:extLst>
                </p:cNvPr>
                <p:cNvPicPr/>
                <p:nvPr/>
              </p:nvPicPr>
              <p:blipFill>
                <a:blip r:embed="rId73"/>
                <a:stretch>
                  <a:fillRect/>
                </a:stretch>
              </p:blipFill>
              <p:spPr>
                <a:xfrm>
                  <a:off x="6595615" y="5081095"/>
                  <a:ext cx="12636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9" name="Ink 58">
                  <a:extLst>
                    <a:ext uri="{FF2B5EF4-FFF2-40B4-BE49-F238E27FC236}">
                      <a16:creationId xmlns:a16="http://schemas.microsoft.com/office/drawing/2014/main" id="{5DD61F58-6DCA-D45E-3085-9B65CB5253FA}"/>
                    </a:ext>
                  </a:extLst>
                </p14:cNvPr>
                <p14:cNvContentPartPr/>
                <p14:nvPr/>
              </p14:nvContentPartPr>
              <p14:xfrm>
                <a:off x="6718735" y="4995055"/>
                <a:ext cx="182160" cy="178200"/>
              </p14:xfrm>
            </p:contentPart>
          </mc:Choice>
          <mc:Fallback>
            <p:pic>
              <p:nvPicPr>
                <p:cNvPr id="59" name="Ink 58">
                  <a:extLst>
                    <a:ext uri="{FF2B5EF4-FFF2-40B4-BE49-F238E27FC236}">
                      <a16:creationId xmlns:a16="http://schemas.microsoft.com/office/drawing/2014/main" id="{5DD61F58-6DCA-D45E-3085-9B65CB5253FA}"/>
                    </a:ext>
                  </a:extLst>
                </p:cNvPr>
                <p:cNvPicPr/>
                <p:nvPr/>
              </p:nvPicPr>
              <p:blipFill>
                <a:blip r:embed="rId75"/>
                <a:stretch>
                  <a:fillRect/>
                </a:stretch>
              </p:blipFill>
              <p:spPr>
                <a:xfrm>
                  <a:off x="6710095" y="4986055"/>
                  <a:ext cx="199800" cy="195840"/>
                </a:xfrm>
                <a:prstGeom prst="rect">
                  <a:avLst/>
                </a:prstGeom>
              </p:spPr>
            </p:pic>
          </mc:Fallback>
        </mc:AlternateContent>
      </p:grpSp>
    </p:spTree>
    <p:extLst>
      <p:ext uri="{BB962C8B-B14F-4D97-AF65-F5344CB8AC3E}">
        <p14:creationId xmlns:p14="http://schemas.microsoft.com/office/powerpoint/2010/main" val="1698940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D8EDE-375C-41D4-9AA0-E435170D4894}"/>
              </a:ext>
            </a:extLst>
          </p:cNvPr>
          <p:cNvSpPr/>
          <p:nvPr/>
        </p:nvSpPr>
        <p:spPr>
          <a:xfrm>
            <a:off x="6146473" y="2494147"/>
            <a:ext cx="5664527" cy="3970318"/>
          </a:xfrm>
          <a:prstGeom prst="rect">
            <a:avLst/>
          </a:prstGeom>
        </p:spPr>
        <p:txBody>
          <a:bodyPr wrap="square">
            <a:spAutoFit/>
          </a:bodyPr>
          <a:lstStyle/>
          <a:p>
            <a:pPr marL="259340" indent="-259340">
              <a:buFont typeface="Arial" panose="020B0604020202020204" pitchFamily="34" charset="0"/>
              <a:buChar char="•"/>
            </a:pPr>
            <a:r>
              <a:rPr lang="en-US" dirty="0"/>
              <a:t>Red curve (Positive sample) shows a threshold level of PCR product after 27 cycles.</a:t>
            </a:r>
          </a:p>
          <a:p>
            <a:pPr marL="259340" indent="-259340">
              <a:buFont typeface="Arial" panose="020B0604020202020204" pitchFamily="34" charset="0"/>
              <a:buChar char="•"/>
            </a:pPr>
            <a:endParaRPr lang="en-US" dirty="0"/>
          </a:p>
          <a:p>
            <a:pPr marL="259340" indent="-259340">
              <a:buFont typeface="Arial" panose="020B0604020202020204" pitchFamily="34" charset="0"/>
              <a:buChar char="•"/>
            </a:pPr>
            <a:r>
              <a:rPr lang="en-US" dirty="0"/>
              <a:t>Next 6 samples are the positive sample mixed with up to 63 negative samples, showing that it is possible to test pooled samples.</a:t>
            </a:r>
          </a:p>
          <a:p>
            <a:pPr marL="259340" indent="-259340">
              <a:buFont typeface="Arial" panose="020B0604020202020204" pitchFamily="34" charset="0"/>
              <a:buChar char="•"/>
            </a:pPr>
            <a:endParaRPr lang="en-US" dirty="0"/>
          </a:p>
          <a:p>
            <a:pPr marL="259340" indent="-259340">
              <a:buFont typeface="Arial" panose="020B0604020202020204" pitchFamily="34" charset="0"/>
              <a:buChar char="•"/>
            </a:pPr>
            <a:r>
              <a:rPr lang="en-US" dirty="0"/>
              <a:t>- - - is a </a:t>
            </a:r>
            <a:r>
              <a:rPr lang="en-US" b="1" i="1" dirty="0"/>
              <a:t>positive control </a:t>
            </a:r>
            <a:r>
              <a:rPr lang="en-US" dirty="0"/>
              <a:t>amount of </a:t>
            </a:r>
            <a:r>
              <a:rPr lang="en-US" dirty="0" err="1"/>
              <a:t>Covid</a:t>
            </a:r>
            <a:r>
              <a:rPr lang="en-US" dirty="0"/>
              <a:t> template.  It shows that you can detect a PCR product if the </a:t>
            </a:r>
            <a:r>
              <a:rPr lang="en-US" dirty="0" err="1"/>
              <a:t>covid</a:t>
            </a:r>
            <a:r>
              <a:rPr lang="en-US" dirty="0"/>
              <a:t> genome is present.</a:t>
            </a:r>
          </a:p>
          <a:p>
            <a:pPr marL="259340" indent="-259340">
              <a:buFont typeface="Arial" panose="020B0604020202020204" pitchFamily="34" charset="0"/>
              <a:buChar char="•"/>
            </a:pPr>
            <a:endParaRPr lang="en-US" dirty="0"/>
          </a:p>
          <a:p>
            <a:pPr marL="259340" indent="-259340">
              <a:buFont typeface="Arial" panose="020B0604020202020204" pitchFamily="34" charset="0"/>
              <a:buChar char="•"/>
            </a:pPr>
            <a:r>
              <a:rPr lang="en-US" dirty="0"/>
              <a:t>Solid black line is a </a:t>
            </a:r>
            <a:r>
              <a:rPr lang="en-US" b="1" i="1" dirty="0"/>
              <a:t>negative control</a:t>
            </a:r>
            <a:r>
              <a:rPr lang="en-US" dirty="0"/>
              <a:t>, no </a:t>
            </a:r>
            <a:r>
              <a:rPr lang="en-US" dirty="0" err="1"/>
              <a:t>Covid</a:t>
            </a:r>
            <a:r>
              <a:rPr lang="en-US" dirty="0"/>
              <a:t> DNA.  It shows that addition of </a:t>
            </a:r>
            <a:r>
              <a:rPr lang="en-US" dirty="0" err="1"/>
              <a:t>covid</a:t>
            </a:r>
            <a:r>
              <a:rPr lang="en-US" dirty="0"/>
              <a:t> template will lead to a signal.</a:t>
            </a:r>
          </a:p>
        </p:txBody>
      </p:sp>
      <p:sp>
        <p:nvSpPr>
          <p:cNvPr id="7" name="TextBox 6">
            <a:extLst>
              <a:ext uri="{FF2B5EF4-FFF2-40B4-BE49-F238E27FC236}">
                <a16:creationId xmlns:a16="http://schemas.microsoft.com/office/drawing/2014/main" id="{981382A1-3B31-4119-A155-7822C0E8F4A5}"/>
              </a:ext>
            </a:extLst>
          </p:cNvPr>
          <p:cNvSpPr txBox="1"/>
          <p:nvPr/>
        </p:nvSpPr>
        <p:spPr>
          <a:xfrm>
            <a:off x="1324216" y="11536"/>
            <a:ext cx="10373445" cy="483337"/>
          </a:xfrm>
          <a:prstGeom prst="rect">
            <a:avLst/>
          </a:prstGeom>
          <a:noFill/>
        </p:spPr>
        <p:txBody>
          <a:bodyPr wrap="square" rtlCol="0">
            <a:spAutoFit/>
          </a:bodyPr>
          <a:lstStyle/>
          <a:p>
            <a:r>
              <a:rPr lang="en-US" sz="2541" dirty="0" err="1"/>
              <a:t>Covid</a:t>
            </a:r>
            <a:r>
              <a:rPr lang="en-US" sz="2541" dirty="0"/>
              <a:t> 19 PCR Test: Detection of the PCR Product.</a:t>
            </a:r>
          </a:p>
        </p:txBody>
      </p:sp>
      <p:sp>
        <p:nvSpPr>
          <p:cNvPr id="8" name="Rectangle 7">
            <a:extLst>
              <a:ext uri="{FF2B5EF4-FFF2-40B4-BE49-F238E27FC236}">
                <a16:creationId xmlns:a16="http://schemas.microsoft.com/office/drawing/2014/main" id="{51F667C3-35B0-4325-BD6F-FAB0FBCAEA6C}"/>
              </a:ext>
            </a:extLst>
          </p:cNvPr>
          <p:cNvSpPr/>
          <p:nvPr/>
        </p:nvSpPr>
        <p:spPr>
          <a:xfrm>
            <a:off x="6169768" y="480062"/>
            <a:ext cx="4852467" cy="287899"/>
          </a:xfrm>
          <a:prstGeom prst="rect">
            <a:avLst/>
          </a:prstGeom>
        </p:spPr>
        <p:txBody>
          <a:bodyPr>
            <a:spAutoFit/>
          </a:bodyPr>
          <a:lstStyle/>
          <a:p>
            <a:r>
              <a:rPr lang="en-US" sz="1271" dirty="0"/>
              <a:t>https://www.medrxiv.org/content/10.1101/2020.03.26.20039438v1</a:t>
            </a:r>
          </a:p>
        </p:txBody>
      </p:sp>
      <p:sp>
        <p:nvSpPr>
          <p:cNvPr id="9" name="TextBox 8">
            <a:extLst>
              <a:ext uri="{FF2B5EF4-FFF2-40B4-BE49-F238E27FC236}">
                <a16:creationId xmlns:a16="http://schemas.microsoft.com/office/drawing/2014/main" id="{018A6C7F-CD06-4E9E-8773-7091C0F5D041}"/>
              </a:ext>
            </a:extLst>
          </p:cNvPr>
          <p:cNvSpPr txBox="1"/>
          <p:nvPr/>
        </p:nvSpPr>
        <p:spPr>
          <a:xfrm>
            <a:off x="6194577" y="990600"/>
            <a:ext cx="5387825" cy="1754326"/>
          </a:xfrm>
          <a:prstGeom prst="rect">
            <a:avLst/>
          </a:prstGeom>
          <a:noFill/>
        </p:spPr>
        <p:txBody>
          <a:bodyPr wrap="square" rtlCol="0">
            <a:spAutoFit/>
          </a:bodyPr>
          <a:lstStyle/>
          <a:p>
            <a:pPr marL="259340" indent="-259340">
              <a:buFont typeface="Arial" panose="020B0604020202020204" pitchFamily="34" charset="0"/>
              <a:buChar char="•"/>
            </a:pPr>
            <a:r>
              <a:rPr lang="en-US" dirty="0"/>
              <a:t>Production of PCR products (double stranded DNA) causes an increase in signal (fluorescence) </a:t>
            </a:r>
          </a:p>
          <a:p>
            <a:pPr marL="259340" indent="-259340">
              <a:buFont typeface="Arial" panose="020B0604020202020204" pitchFamily="34" charset="0"/>
              <a:buChar char="•"/>
            </a:pPr>
            <a:endParaRPr lang="en-US" dirty="0"/>
          </a:p>
          <a:p>
            <a:pPr marL="259340" indent="-259340">
              <a:buFont typeface="Arial" panose="020B0604020202020204" pitchFamily="34" charset="0"/>
              <a:buChar char="•"/>
            </a:pPr>
            <a:r>
              <a:rPr lang="en-US" dirty="0"/>
              <a:t>Dots represent the cross point of the fluorescence threshold (threshold = 300, gray dashed line).</a:t>
            </a:r>
          </a:p>
          <a:p>
            <a:endParaRPr lang="en-US" dirty="0"/>
          </a:p>
        </p:txBody>
      </p:sp>
      <p:grpSp>
        <p:nvGrpSpPr>
          <p:cNvPr id="13" name="Group 12">
            <a:extLst>
              <a:ext uri="{FF2B5EF4-FFF2-40B4-BE49-F238E27FC236}">
                <a16:creationId xmlns:a16="http://schemas.microsoft.com/office/drawing/2014/main" id="{1987CA97-486A-44D3-9155-2FCC8D4DADF6}"/>
              </a:ext>
            </a:extLst>
          </p:cNvPr>
          <p:cNvGrpSpPr/>
          <p:nvPr/>
        </p:nvGrpSpPr>
        <p:grpSpPr>
          <a:xfrm>
            <a:off x="1489853" y="645506"/>
            <a:ext cx="4509908" cy="5264626"/>
            <a:chOff x="937612" y="882650"/>
            <a:chExt cx="4969249" cy="5800839"/>
          </a:xfrm>
        </p:grpSpPr>
        <p:pic>
          <p:nvPicPr>
            <p:cNvPr id="5" name="Picture 4">
              <a:extLst>
                <a:ext uri="{FF2B5EF4-FFF2-40B4-BE49-F238E27FC236}">
                  <a16:creationId xmlns:a16="http://schemas.microsoft.com/office/drawing/2014/main" id="{1F68B48C-6D3B-412D-AC29-D02D1EF26874}"/>
                </a:ext>
              </a:extLst>
            </p:cNvPr>
            <p:cNvPicPr>
              <a:picLocks noChangeAspect="1"/>
            </p:cNvPicPr>
            <p:nvPr/>
          </p:nvPicPr>
          <p:blipFill>
            <a:blip r:embed="rId3"/>
            <a:stretch>
              <a:fillRect/>
            </a:stretch>
          </p:blipFill>
          <p:spPr>
            <a:xfrm>
              <a:off x="1079500" y="882650"/>
              <a:ext cx="4827361" cy="5791200"/>
            </a:xfrm>
            <a:prstGeom prst="rect">
              <a:avLst/>
            </a:prstGeom>
          </p:spPr>
        </p:pic>
        <p:sp>
          <p:nvSpPr>
            <p:cNvPr id="11" name="TextBox 10">
              <a:extLst>
                <a:ext uri="{FF2B5EF4-FFF2-40B4-BE49-F238E27FC236}">
                  <a16:creationId xmlns:a16="http://schemas.microsoft.com/office/drawing/2014/main" id="{EED22651-C188-4367-AFE1-7988E7E2C2F3}"/>
                </a:ext>
              </a:extLst>
            </p:cNvPr>
            <p:cNvSpPr txBox="1"/>
            <p:nvPr/>
          </p:nvSpPr>
          <p:spPr>
            <a:xfrm rot="16200000">
              <a:off x="-83576" y="3491256"/>
              <a:ext cx="2421347" cy="378971"/>
            </a:xfrm>
            <a:prstGeom prst="rect">
              <a:avLst/>
            </a:prstGeom>
            <a:solidFill>
              <a:schemeClr val="bg1"/>
            </a:solidFill>
          </p:spPr>
          <p:txBody>
            <a:bodyPr wrap="none" rtlCol="0">
              <a:spAutoFit/>
            </a:bodyPr>
            <a:lstStyle/>
            <a:p>
              <a:r>
                <a:rPr lang="en-US" sz="1635" dirty="0"/>
                <a:t>Amount of PCR Product</a:t>
              </a:r>
            </a:p>
          </p:txBody>
        </p:sp>
        <p:sp>
          <p:nvSpPr>
            <p:cNvPr id="12" name="TextBox 11">
              <a:extLst>
                <a:ext uri="{FF2B5EF4-FFF2-40B4-BE49-F238E27FC236}">
                  <a16:creationId xmlns:a16="http://schemas.microsoft.com/office/drawing/2014/main" id="{7A415077-ED6C-4643-A30A-A816B9F36407}"/>
                </a:ext>
              </a:extLst>
            </p:cNvPr>
            <p:cNvSpPr txBox="1"/>
            <p:nvPr/>
          </p:nvSpPr>
          <p:spPr>
            <a:xfrm>
              <a:off x="2451099" y="6304518"/>
              <a:ext cx="2275877" cy="378971"/>
            </a:xfrm>
            <a:prstGeom prst="rect">
              <a:avLst/>
            </a:prstGeom>
            <a:solidFill>
              <a:schemeClr val="bg1"/>
            </a:solidFill>
          </p:spPr>
          <p:txBody>
            <a:bodyPr wrap="none" rtlCol="0">
              <a:spAutoFit/>
            </a:bodyPr>
            <a:lstStyle/>
            <a:p>
              <a:r>
                <a:rPr lang="en-US" sz="1635" dirty="0"/>
                <a:t>Number of PCR Cycles</a:t>
              </a:r>
            </a:p>
          </p:txBody>
        </p:sp>
      </p:grpSp>
      <p:sp>
        <p:nvSpPr>
          <p:cNvPr id="10" name="Date Placeholder 9">
            <a:extLst>
              <a:ext uri="{FF2B5EF4-FFF2-40B4-BE49-F238E27FC236}">
                <a16:creationId xmlns:a16="http://schemas.microsoft.com/office/drawing/2014/main" id="{526C2F4C-7A56-232D-88B3-4BD1B8F48FC6}"/>
              </a:ext>
            </a:extLst>
          </p:cNvPr>
          <p:cNvSpPr>
            <a:spLocks noGrp="1"/>
          </p:cNvSpPr>
          <p:nvPr>
            <p:ph type="dt" sz="half" idx="10"/>
          </p:nvPr>
        </p:nvSpPr>
        <p:spPr/>
        <p:txBody>
          <a:bodyPr/>
          <a:lstStyle/>
          <a:p>
            <a:fld id="{135AA35B-044D-4FB4-B84D-436CBEAECDB2}" type="datetime1">
              <a:rPr lang="en-US" smtClean="0"/>
              <a:t>8/26/2023</a:t>
            </a:fld>
            <a:endParaRPr lang="en-US"/>
          </a:p>
        </p:txBody>
      </p:sp>
      <p:sp>
        <p:nvSpPr>
          <p:cNvPr id="14" name="Footer Placeholder 13">
            <a:extLst>
              <a:ext uri="{FF2B5EF4-FFF2-40B4-BE49-F238E27FC236}">
                <a16:creationId xmlns:a16="http://schemas.microsoft.com/office/drawing/2014/main" id="{85043061-F090-A06B-397A-BD093D1B96F0}"/>
              </a:ext>
            </a:extLst>
          </p:cNvPr>
          <p:cNvSpPr>
            <a:spLocks noGrp="1"/>
          </p:cNvSpPr>
          <p:nvPr>
            <p:ph type="ftr" sz="quarter" idx="11"/>
          </p:nvPr>
        </p:nvSpPr>
        <p:spPr/>
        <p:txBody>
          <a:bodyPr/>
          <a:lstStyle/>
          <a:p>
            <a:r>
              <a:rPr lang="en-US"/>
              <a:t>D &amp; D - Lec 3 - Fall 2023</a:t>
            </a:r>
          </a:p>
        </p:txBody>
      </p:sp>
      <p:sp>
        <p:nvSpPr>
          <p:cNvPr id="15" name="Slide Number Placeholder 14">
            <a:extLst>
              <a:ext uri="{FF2B5EF4-FFF2-40B4-BE49-F238E27FC236}">
                <a16:creationId xmlns:a16="http://schemas.microsoft.com/office/drawing/2014/main" id="{2F3C0052-12E0-EA77-08F8-3D6A79A3D152}"/>
              </a:ext>
            </a:extLst>
          </p:cNvPr>
          <p:cNvSpPr>
            <a:spLocks noGrp="1"/>
          </p:cNvSpPr>
          <p:nvPr>
            <p:ph type="sldNum" sz="quarter" idx="12"/>
          </p:nvPr>
        </p:nvSpPr>
        <p:spPr/>
        <p:txBody>
          <a:bodyPr/>
          <a:lstStyle/>
          <a:p>
            <a:fld id="{DC3BB032-4020-48F4-953B-341806DC4A2B}" type="slidenum">
              <a:rPr lang="en-US" smtClean="0"/>
              <a:t>24</a:t>
            </a:fld>
            <a:endParaRPr lang="en-US"/>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130A8A83-AD3B-E2C1-BADB-F2B16A050CA8}"/>
                  </a:ext>
                </a:extLst>
              </p14:cNvPr>
              <p14:cNvContentPartPr/>
              <p14:nvPr/>
            </p14:nvContentPartPr>
            <p14:xfrm>
              <a:off x="1743175" y="2116855"/>
              <a:ext cx="83520" cy="2172240"/>
            </p14:xfrm>
          </p:contentPart>
        </mc:Choice>
        <mc:Fallback>
          <p:pic>
            <p:nvPicPr>
              <p:cNvPr id="2" name="Ink 1">
                <a:extLst>
                  <a:ext uri="{FF2B5EF4-FFF2-40B4-BE49-F238E27FC236}">
                    <a16:creationId xmlns:a16="http://schemas.microsoft.com/office/drawing/2014/main" id="{130A8A83-AD3B-E2C1-BADB-F2B16A050CA8}"/>
                  </a:ext>
                </a:extLst>
              </p:cNvPr>
              <p:cNvPicPr/>
              <p:nvPr/>
            </p:nvPicPr>
            <p:blipFill>
              <a:blip r:embed="rId5"/>
              <a:stretch>
                <a:fillRect/>
              </a:stretch>
            </p:blipFill>
            <p:spPr>
              <a:xfrm>
                <a:off x="1734535" y="2107855"/>
                <a:ext cx="101160" cy="21898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18EC4BEA-2E90-0C69-42A2-DB565F81C974}"/>
                  </a:ext>
                </a:extLst>
              </p14:cNvPr>
              <p14:cNvContentPartPr/>
              <p14:nvPr/>
            </p14:nvContentPartPr>
            <p14:xfrm>
              <a:off x="1466695" y="2051695"/>
              <a:ext cx="413640" cy="2299680"/>
            </p14:xfrm>
          </p:contentPart>
        </mc:Choice>
        <mc:Fallback>
          <p:pic>
            <p:nvPicPr>
              <p:cNvPr id="3" name="Ink 2">
                <a:extLst>
                  <a:ext uri="{FF2B5EF4-FFF2-40B4-BE49-F238E27FC236}">
                    <a16:creationId xmlns:a16="http://schemas.microsoft.com/office/drawing/2014/main" id="{18EC4BEA-2E90-0C69-42A2-DB565F81C974}"/>
                  </a:ext>
                </a:extLst>
              </p:cNvPr>
              <p:cNvPicPr/>
              <p:nvPr/>
            </p:nvPicPr>
            <p:blipFill>
              <a:blip r:embed="rId7"/>
              <a:stretch>
                <a:fillRect/>
              </a:stretch>
            </p:blipFill>
            <p:spPr>
              <a:xfrm>
                <a:off x="1457695" y="2043055"/>
                <a:ext cx="431280" cy="23173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 name="Ink 3">
                <a:extLst>
                  <a:ext uri="{FF2B5EF4-FFF2-40B4-BE49-F238E27FC236}">
                    <a16:creationId xmlns:a16="http://schemas.microsoft.com/office/drawing/2014/main" id="{4CC70360-795D-D02A-71AC-96258D1F4879}"/>
                  </a:ext>
                </a:extLst>
              </p14:cNvPr>
              <p14:cNvContentPartPr/>
              <p14:nvPr/>
            </p14:nvContentPartPr>
            <p14:xfrm>
              <a:off x="2776015" y="5543335"/>
              <a:ext cx="2196360" cy="505440"/>
            </p14:xfrm>
          </p:contentPart>
        </mc:Choice>
        <mc:Fallback>
          <p:pic>
            <p:nvPicPr>
              <p:cNvPr id="4" name="Ink 3">
                <a:extLst>
                  <a:ext uri="{FF2B5EF4-FFF2-40B4-BE49-F238E27FC236}">
                    <a16:creationId xmlns:a16="http://schemas.microsoft.com/office/drawing/2014/main" id="{4CC70360-795D-D02A-71AC-96258D1F4879}"/>
                  </a:ext>
                </a:extLst>
              </p:cNvPr>
              <p:cNvPicPr/>
              <p:nvPr/>
            </p:nvPicPr>
            <p:blipFill>
              <a:blip r:embed="rId9"/>
              <a:stretch>
                <a:fillRect/>
              </a:stretch>
            </p:blipFill>
            <p:spPr>
              <a:xfrm>
                <a:off x="2767375" y="5534695"/>
                <a:ext cx="2214000" cy="523080"/>
              </a:xfrm>
              <a:prstGeom prst="rect">
                <a:avLst/>
              </a:prstGeom>
            </p:spPr>
          </p:pic>
        </mc:Fallback>
      </mc:AlternateContent>
      <p:grpSp>
        <p:nvGrpSpPr>
          <p:cNvPr id="28" name="Group 27">
            <a:extLst>
              <a:ext uri="{FF2B5EF4-FFF2-40B4-BE49-F238E27FC236}">
                <a16:creationId xmlns:a16="http://schemas.microsoft.com/office/drawing/2014/main" id="{0EBAADDF-8633-8116-FB18-FF2F23F26524}"/>
              </a:ext>
            </a:extLst>
          </p:cNvPr>
          <p:cNvGrpSpPr/>
          <p:nvPr/>
        </p:nvGrpSpPr>
        <p:grpSpPr>
          <a:xfrm>
            <a:off x="5443975" y="4747375"/>
            <a:ext cx="207720" cy="238680"/>
            <a:chOff x="5443975" y="4747375"/>
            <a:chExt cx="207720" cy="238680"/>
          </a:xfrm>
        </p:grpSpPr>
        <mc:AlternateContent xmlns:mc="http://schemas.openxmlformats.org/markup-compatibility/2006">
          <mc:Choice xmlns:p14="http://schemas.microsoft.com/office/powerpoint/2010/main" Requires="p14">
            <p:contentPart p14:bwMode="auto" r:id="rId10">
              <p14:nvContentPartPr>
                <p14:cNvPr id="16" name="Ink 15">
                  <a:extLst>
                    <a:ext uri="{FF2B5EF4-FFF2-40B4-BE49-F238E27FC236}">
                      <a16:creationId xmlns:a16="http://schemas.microsoft.com/office/drawing/2014/main" id="{FA99C816-C89A-EEB7-258C-62A2AD1C04C9}"/>
                    </a:ext>
                  </a:extLst>
                </p14:cNvPr>
                <p14:cNvContentPartPr/>
                <p14:nvPr/>
              </p14:nvContentPartPr>
              <p14:xfrm>
                <a:off x="5454415" y="4747375"/>
                <a:ext cx="197280" cy="222480"/>
              </p14:xfrm>
            </p:contentPart>
          </mc:Choice>
          <mc:Fallback>
            <p:pic>
              <p:nvPicPr>
                <p:cNvPr id="16" name="Ink 15">
                  <a:extLst>
                    <a:ext uri="{FF2B5EF4-FFF2-40B4-BE49-F238E27FC236}">
                      <a16:creationId xmlns:a16="http://schemas.microsoft.com/office/drawing/2014/main" id="{FA99C816-C89A-EEB7-258C-62A2AD1C04C9}"/>
                    </a:ext>
                  </a:extLst>
                </p:cNvPr>
                <p:cNvPicPr/>
                <p:nvPr/>
              </p:nvPicPr>
              <p:blipFill>
                <a:blip r:embed="rId11"/>
                <a:stretch>
                  <a:fillRect/>
                </a:stretch>
              </p:blipFill>
              <p:spPr>
                <a:xfrm>
                  <a:off x="5445775" y="4738735"/>
                  <a:ext cx="214920" cy="2401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7" name="Ink 16">
                  <a:extLst>
                    <a:ext uri="{FF2B5EF4-FFF2-40B4-BE49-F238E27FC236}">
                      <a16:creationId xmlns:a16="http://schemas.microsoft.com/office/drawing/2014/main" id="{913257DF-14CB-DD4F-AC99-236E12BC76CC}"/>
                    </a:ext>
                  </a:extLst>
                </p14:cNvPr>
                <p14:cNvContentPartPr/>
                <p14:nvPr/>
              </p14:nvContentPartPr>
              <p14:xfrm>
                <a:off x="5443975" y="4886695"/>
                <a:ext cx="87120" cy="99360"/>
              </p14:xfrm>
            </p:contentPart>
          </mc:Choice>
          <mc:Fallback>
            <p:pic>
              <p:nvPicPr>
                <p:cNvPr id="17" name="Ink 16">
                  <a:extLst>
                    <a:ext uri="{FF2B5EF4-FFF2-40B4-BE49-F238E27FC236}">
                      <a16:creationId xmlns:a16="http://schemas.microsoft.com/office/drawing/2014/main" id="{913257DF-14CB-DD4F-AC99-236E12BC76CC}"/>
                    </a:ext>
                  </a:extLst>
                </p:cNvPr>
                <p:cNvPicPr/>
                <p:nvPr/>
              </p:nvPicPr>
              <p:blipFill>
                <a:blip r:embed="rId13"/>
                <a:stretch>
                  <a:fillRect/>
                </a:stretch>
              </p:blipFill>
              <p:spPr>
                <a:xfrm>
                  <a:off x="5434975" y="4877695"/>
                  <a:ext cx="104760" cy="117000"/>
                </a:xfrm>
                <a:prstGeom prst="rect">
                  <a:avLst/>
                </a:prstGeom>
              </p:spPr>
            </p:pic>
          </mc:Fallback>
        </mc:AlternateContent>
      </p:grpSp>
      <p:grpSp>
        <p:nvGrpSpPr>
          <p:cNvPr id="31" name="Group 30">
            <a:extLst>
              <a:ext uri="{FF2B5EF4-FFF2-40B4-BE49-F238E27FC236}">
                <a16:creationId xmlns:a16="http://schemas.microsoft.com/office/drawing/2014/main" id="{1755DF8A-6DC4-4617-AC26-BC801853130F}"/>
              </a:ext>
            </a:extLst>
          </p:cNvPr>
          <p:cNvGrpSpPr/>
          <p:nvPr/>
        </p:nvGrpSpPr>
        <p:grpSpPr>
          <a:xfrm>
            <a:off x="5670415" y="1994815"/>
            <a:ext cx="172080" cy="275040"/>
            <a:chOff x="5670415" y="1994815"/>
            <a:chExt cx="172080" cy="275040"/>
          </a:xfrm>
        </p:grpSpPr>
        <mc:AlternateContent xmlns:mc="http://schemas.openxmlformats.org/markup-compatibility/2006">
          <mc:Choice xmlns:p14="http://schemas.microsoft.com/office/powerpoint/2010/main" Requires="p14">
            <p:contentPart p14:bwMode="auto" r:id="rId14">
              <p14:nvContentPartPr>
                <p14:cNvPr id="29" name="Ink 28">
                  <a:extLst>
                    <a:ext uri="{FF2B5EF4-FFF2-40B4-BE49-F238E27FC236}">
                      <a16:creationId xmlns:a16="http://schemas.microsoft.com/office/drawing/2014/main" id="{435A67C3-CFE1-6737-C678-461CB0E1D196}"/>
                    </a:ext>
                  </a:extLst>
                </p14:cNvPr>
                <p14:cNvContentPartPr/>
                <p14:nvPr/>
              </p14:nvContentPartPr>
              <p14:xfrm>
                <a:off x="5674735" y="1994815"/>
                <a:ext cx="167760" cy="268920"/>
              </p14:xfrm>
            </p:contentPart>
          </mc:Choice>
          <mc:Fallback>
            <p:pic>
              <p:nvPicPr>
                <p:cNvPr id="29" name="Ink 28">
                  <a:extLst>
                    <a:ext uri="{FF2B5EF4-FFF2-40B4-BE49-F238E27FC236}">
                      <a16:creationId xmlns:a16="http://schemas.microsoft.com/office/drawing/2014/main" id="{435A67C3-CFE1-6737-C678-461CB0E1D196}"/>
                    </a:ext>
                  </a:extLst>
                </p:cNvPr>
                <p:cNvPicPr/>
                <p:nvPr/>
              </p:nvPicPr>
              <p:blipFill>
                <a:blip r:embed="rId15"/>
                <a:stretch>
                  <a:fillRect/>
                </a:stretch>
              </p:blipFill>
              <p:spPr>
                <a:xfrm>
                  <a:off x="5665735" y="1986175"/>
                  <a:ext cx="185400" cy="2865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30" name="Ink 29">
                  <a:extLst>
                    <a:ext uri="{FF2B5EF4-FFF2-40B4-BE49-F238E27FC236}">
                      <a16:creationId xmlns:a16="http://schemas.microsoft.com/office/drawing/2014/main" id="{9EDEA69E-5BBA-727A-3433-110AA028B407}"/>
                    </a:ext>
                  </a:extLst>
                </p14:cNvPr>
                <p14:cNvContentPartPr/>
                <p14:nvPr/>
              </p14:nvContentPartPr>
              <p14:xfrm>
                <a:off x="5670415" y="2173375"/>
                <a:ext cx="84960" cy="96480"/>
              </p14:xfrm>
            </p:contentPart>
          </mc:Choice>
          <mc:Fallback>
            <p:pic>
              <p:nvPicPr>
                <p:cNvPr id="30" name="Ink 29">
                  <a:extLst>
                    <a:ext uri="{FF2B5EF4-FFF2-40B4-BE49-F238E27FC236}">
                      <a16:creationId xmlns:a16="http://schemas.microsoft.com/office/drawing/2014/main" id="{9EDEA69E-5BBA-727A-3433-110AA028B407}"/>
                    </a:ext>
                  </a:extLst>
                </p:cNvPr>
                <p:cNvPicPr/>
                <p:nvPr/>
              </p:nvPicPr>
              <p:blipFill>
                <a:blip r:embed="rId17"/>
                <a:stretch>
                  <a:fillRect/>
                </a:stretch>
              </p:blipFill>
              <p:spPr>
                <a:xfrm>
                  <a:off x="5661415" y="2164735"/>
                  <a:ext cx="102600" cy="114120"/>
                </a:xfrm>
                <a:prstGeom prst="rect">
                  <a:avLst/>
                </a:prstGeom>
              </p:spPr>
            </p:pic>
          </mc:Fallback>
        </mc:AlternateContent>
      </p:grpSp>
      <p:grpSp>
        <p:nvGrpSpPr>
          <p:cNvPr id="41" name="Group 40">
            <a:extLst>
              <a:ext uri="{FF2B5EF4-FFF2-40B4-BE49-F238E27FC236}">
                <a16:creationId xmlns:a16="http://schemas.microsoft.com/office/drawing/2014/main" id="{F40DF3D7-AF4B-1C34-9FFA-89628E44B159}"/>
              </a:ext>
            </a:extLst>
          </p:cNvPr>
          <p:cNvGrpSpPr/>
          <p:nvPr/>
        </p:nvGrpSpPr>
        <p:grpSpPr>
          <a:xfrm>
            <a:off x="5677975" y="1414855"/>
            <a:ext cx="802080" cy="476280"/>
            <a:chOff x="5677975" y="1414855"/>
            <a:chExt cx="802080" cy="476280"/>
          </a:xfrm>
        </p:grpSpPr>
        <mc:AlternateContent xmlns:mc="http://schemas.openxmlformats.org/markup-compatibility/2006">
          <mc:Choice xmlns:p14="http://schemas.microsoft.com/office/powerpoint/2010/main" Requires="p14">
            <p:contentPart p14:bwMode="auto" r:id="rId18">
              <p14:nvContentPartPr>
                <p14:cNvPr id="32" name="Ink 31">
                  <a:extLst>
                    <a:ext uri="{FF2B5EF4-FFF2-40B4-BE49-F238E27FC236}">
                      <a16:creationId xmlns:a16="http://schemas.microsoft.com/office/drawing/2014/main" id="{A3447EAA-792F-D937-C653-BFD57E850ED5}"/>
                    </a:ext>
                  </a:extLst>
                </p14:cNvPr>
                <p14:cNvContentPartPr/>
                <p14:nvPr/>
              </p14:nvContentPartPr>
              <p14:xfrm>
                <a:off x="5702815" y="1751815"/>
                <a:ext cx="114480" cy="135360"/>
              </p14:xfrm>
            </p:contentPart>
          </mc:Choice>
          <mc:Fallback>
            <p:pic>
              <p:nvPicPr>
                <p:cNvPr id="32" name="Ink 31">
                  <a:extLst>
                    <a:ext uri="{FF2B5EF4-FFF2-40B4-BE49-F238E27FC236}">
                      <a16:creationId xmlns:a16="http://schemas.microsoft.com/office/drawing/2014/main" id="{A3447EAA-792F-D937-C653-BFD57E850ED5}"/>
                    </a:ext>
                  </a:extLst>
                </p:cNvPr>
                <p:cNvPicPr/>
                <p:nvPr/>
              </p:nvPicPr>
              <p:blipFill>
                <a:blip r:embed="rId19"/>
                <a:stretch>
                  <a:fillRect/>
                </a:stretch>
              </p:blipFill>
              <p:spPr>
                <a:xfrm>
                  <a:off x="5694175" y="1743175"/>
                  <a:ext cx="132120"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3" name="Ink 32">
                  <a:extLst>
                    <a:ext uri="{FF2B5EF4-FFF2-40B4-BE49-F238E27FC236}">
                      <a16:creationId xmlns:a16="http://schemas.microsoft.com/office/drawing/2014/main" id="{B89A202F-A3D2-3CB0-B089-7F362D217369}"/>
                    </a:ext>
                  </a:extLst>
                </p14:cNvPr>
                <p14:cNvContentPartPr/>
                <p14:nvPr/>
              </p14:nvContentPartPr>
              <p14:xfrm>
                <a:off x="5677975" y="1669735"/>
                <a:ext cx="110160" cy="96480"/>
              </p14:xfrm>
            </p:contentPart>
          </mc:Choice>
          <mc:Fallback>
            <p:pic>
              <p:nvPicPr>
                <p:cNvPr id="33" name="Ink 32">
                  <a:extLst>
                    <a:ext uri="{FF2B5EF4-FFF2-40B4-BE49-F238E27FC236}">
                      <a16:creationId xmlns:a16="http://schemas.microsoft.com/office/drawing/2014/main" id="{B89A202F-A3D2-3CB0-B089-7F362D217369}"/>
                    </a:ext>
                  </a:extLst>
                </p:cNvPr>
                <p:cNvPicPr/>
                <p:nvPr/>
              </p:nvPicPr>
              <p:blipFill>
                <a:blip r:embed="rId21"/>
                <a:stretch>
                  <a:fillRect/>
                </a:stretch>
              </p:blipFill>
              <p:spPr>
                <a:xfrm>
                  <a:off x="5668975" y="1661095"/>
                  <a:ext cx="127800" cy="1141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4" name="Ink 33">
                  <a:extLst>
                    <a:ext uri="{FF2B5EF4-FFF2-40B4-BE49-F238E27FC236}">
                      <a16:creationId xmlns:a16="http://schemas.microsoft.com/office/drawing/2014/main" id="{34CC1D8B-D27F-F319-1528-5C5F34C5DB24}"/>
                    </a:ext>
                  </a:extLst>
                </p14:cNvPr>
                <p14:cNvContentPartPr/>
                <p14:nvPr/>
              </p14:nvContentPartPr>
              <p14:xfrm>
                <a:off x="5790295" y="1617895"/>
                <a:ext cx="73440" cy="61920"/>
              </p14:xfrm>
            </p:contentPart>
          </mc:Choice>
          <mc:Fallback>
            <p:pic>
              <p:nvPicPr>
                <p:cNvPr id="34" name="Ink 33">
                  <a:extLst>
                    <a:ext uri="{FF2B5EF4-FFF2-40B4-BE49-F238E27FC236}">
                      <a16:creationId xmlns:a16="http://schemas.microsoft.com/office/drawing/2014/main" id="{34CC1D8B-D27F-F319-1528-5C5F34C5DB24}"/>
                    </a:ext>
                  </a:extLst>
                </p:cNvPr>
                <p:cNvPicPr/>
                <p:nvPr/>
              </p:nvPicPr>
              <p:blipFill>
                <a:blip r:embed="rId23"/>
                <a:stretch>
                  <a:fillRect/>
                </a:stretch>
              </p:blipFill>
              <p:spPr>
                <a:xfrm>
                  <a:off x="5781295" y="1608895"/>
                  <a:ext cx="91080" cy="795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5" name="Ink 34">
                  <a:extLst>
                    <a:ext uri="{FF2B5EF4-FFF2-40B4-BE49-F238E27FC236}">
                      <a16:creationId xmlns:a16="http://schemas.microsoft.com/office/drawing/2014/main" id="{DA302F76-211C-4F9C-28FB-F8268EBA7EE9}"/>
                    </a:ext>
                  </a:extLst>
                </p14:cNvPr>
                <p14:cNvContentPartPr/>
                <p14:nvPr/>
              </p14:nvContentPartPr>
              <p14:xfrm>
                <a:off x="5878135" y="1501975"/>
                <a:ext cx="92160" cy="123120"/>
              </p14:xfrm>
            </p:contentPart>
          </mc:Choice>
          <mc:Fallback>
            <p:pic>
              <p:nvPicPr>
                <p:cNvPr id="35" name="Ink 34">
                  <a:extLst>
                    <a:ext uri="{FF2B5EF4-FFF2-40B4-BE49-F238E27FC236}">
                      <a16:creationId xmlns:a16="http://schemas.microsoft.com/office/drawing/2014/main" id="{DA302F76-211C-4F9C-28FB-F8268EBA7EE9}"/>
                    </a:ext>
                  </a:extLst>
                </p:cNvPr>
                <p:cNvPicPr/>
                <p:nvPr/>
              </p:nvPicPr>
              <p:blipFill>
                <a:blip r:embed="rId25"/>
                <a:stretch>
                  <a:fillRect/>
                </a:stretch>
              </p:blipFill>
              <p:spPr>
                <a:xfrm>
                  <a:off x="5869495" y="1492975"/>
                  <a:ext cx="109800" cy="1407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6" name="Ink 35">
                  <a:extLst>
                    <a:ext uri="{FF2B5EF4-FFF2-40B4-BE49-F238E27FC236}">
                      <a16:creationId xmlns:a16="http://schemas.microsoft.com/office/drawing/2014/main" id="{B4756125-669C-01AD-FE48-D1E4518B67A8}"/>
                    </a:ext>
                  </a:extLst>
                </p14:cNvPr>
                <p14:cNvContentPartPr/>
                <p14:nvPr/>
              </p14:nvContentPartPr>
              <p14:xfrm>
                <a:off x="5941495" y="1799695"/>
                <a:ext cx="109080" cy="91440"/>
              </p14:xfrm>
            </p:contentPart>
          </mc:Choice>
          <mc:Fallback>
            <p:pic>
              <p:nvPicPr>
                <p:cNvPr id="36" name="Ink 35">
                  <a:extLst>
                    <a:ext uri="{FF2B5EF4-FFF2-40B4-BE49-F238E27FC236}">
                      <a16:creationId xmlns:a16="http://schemas.microsoft.com/office/drawing/2014/main" id="{B4756125-669C-01AD-FE48-D1E4518B67A8}"/>
                    </a:ext>
                  </a:extLst>
                </p:cNvPr>
                <p:cNvPicPr/>
                <p:nvPr/>
              </p:nvPicPr>
              <p:blipFill>
                <a:blip r:embed="rId27"/>
                <a:stretch>
                  <a:fillRect/>
                </a:stretch>
              </p:blipFill>
              <p:spPr>
                <a:xfrm>
                  <a:off x="5932495" y="1790695"/>
                  <a:ext cx="126720" cy="10908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7" name="Ink 36">
                  <a:extLst>
                    <a:ext uri="{FF2B5EF4-FFF2-40B4-BE49-F238E27FC236}">
                      <a16:creationId xmlns:a16="http://schemas.microsoft.com/office/drawing/2014/main" id="{F9099719-3B37-3FE0-E96D-3F46DF6AB090}"/>
                    </a:ext>
                  </a:extLst>
                </p14:cNvPr>
                <p14:cNvContentPartPr/>
                <p14:nvPr/>
              </p14:nvContentPartPr>
              <p14:xfrm>
                <a:off x="6049135" y="1549135"/>
                <a:ext cx="206640" cy="278280"/>
              </p14:xfrm>
            </p:contentPart>
          </mc:Choice>
          <mc:Fallback>
            <p:pic>
              <p:nvPicPr>
                <p:cNvPr id="37" name="Ink 36">
                  <a:extLst>
                    <a:ext uri="{FF2B5EF4-FFF2-40B4-BE49-F238E27FC236}">
                      <a16:creationId xmlns:a16="http://schemas.microsoft.com/office/drawing/2014/main" id="{F9099719-3B37-3FE0-E96D-3F46DF6AB090}"/>
                    </a:ext>
                  </a:extLst>
                </p:cNvPr>
                <p:cNvPicPr/>
                <p:nvPr/>
              </p:nvPicPr>
              <p:blipFill>
                <a:blip r:embed="rId29"/>
                <a:stretch>
                  <a:fillRect/>
                </a:stretch>
              </p:blipFill>
              <p:spPr>
                <a:xfrm>
                  <a:off x="6040135" y="1540135"/>
                  <a:ext cx="224280" cy="2959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8" name="Ink 37">
                  <a:extLst>
                    <a:ext uri="{FF2B5EF4-FFF2-40B4-BE49-F238E27FC236}">
                      <a16:creationId xmlns:a16="http://schemas.microsoft.com/office/drawing/2014/main" id="{CA382C90-40C2-F270-7277-1C930E99490D}"/>
                    </a:ext>
                  </a:extLst>
                </p14:cNvPr>
                <p14:cNvContentPartPr/>
                <p14:nvPr/>
              </p14:nvContentPartPr>
              <p14:xfrm>
                <a:off x="6180175" y="1553815"/>
                <a:ext cx="113760" cy="93960"/>
              </p14:xfrm>
            </p:contentPart>
          </mc:Choice>
          <mc:Fallback>
            <p:pic>
              <p:nvPicPr>
                <p:cNvPr id="38" name="Ink 37">
                  <a:extLst>
                    <a:ext uri="{FF2B5EF4-FFF2-40B4-BE49-F238E27FC236}">
                      <a16:creationId xmlns:a16="http://schemas.microsoft.com/office/drawing/2014/main" id="{CA382C90-40C2-F270-7277-1C930E99490D}"/>
                    </a:ext>
                  </a:extLst>
                </p:cNvPr>
                <p:cNvPicPr/>
                <p:nvPr/>
              </p:nvPicPr>
              <p:blipFill>
                <a:blip r:embed="rId31"/>
                <a:stretch>
                  <a:fillRect/>
                </a:stretch>
              </p:blipFill>
              <p:spPr>
                <a:xfrm>
                  <a:off x="6171535" y="1544815"/>
                  <a:ext cx="13140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9" name="Ink 38">
                  <a:extLst>
                    <a:ext uri="{FF2B5EF4-FFF2-40B4-BE49-F238E27FC236}">
                      <a16:creationId xmlns:a16="http://schemas.microsoft.com/office/drawing/2014/main" id="{283A9BCB-0E6D-5AD7-9700-F5691CFDA079}"/>
                    </a:ext>
                  </a:extLst>
                </p14:cNvPr>
                <p14:cNvContentPartPr/>
                <p14:nvPr/>
              </p14:nvContentPartPr>
              <p14:xfrm>
                <a:off x="6313015" y="1534375"/>
                <a:ext cx="47160" cy="56520"/>
              </p14:xfrm>
            </p:contentPart>
          </mc:Choice>
          <mc:Fallback>
            <p:pic>
              <p:nvPicPr>
                <p:cNvPr id="39" name="Ink 38">
                  <a:extLst>
                    <a:ext uri="{FF2B5EF4-FFF2-40B4-BE49-F238E27FC236}">
                      <a16:creationId xmlns:a16="http://schemas.microsoft.com/office/drawing/2014/main" id="{283A9BCB-0E6D-5AD7-9700-F5691CFDA079}"/>
                    </a:ext>
                  </a:extLst>
                </p:cNvPr>
                <p:cNvPicPr/>
                <p:nvPr/>
              </p:nvPicPr>
              <p:blipFill>
                <a:blip r:embed="rId33"/>
                <a:stretch>
                  <a:fillRect/>
                </a:stretch>
              </p:blipFill>
              <p:spPr>
                <a:xfrm>
                  <a:off x="6304375" y="1525375"/>
                  <a:ext cx="64800" cy="741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40" name="Ink 39">
                  <a:extLst>
                    <a:ext uri="{FF2B5EF4-FFF2-40B4-BE49-F238E27FC236}">
                      <a16:creationId xmlns:a16="http://schemas.microsoft.com/office/drawing/2014/main" id="{F4ACFC49-95DF-F46F-32A1-57E08EF16F38}"/>
                    </a:ext>
                  </a:extLst>
                </p14:cNvPr>
                <p14:cNvContentPartPr/>
                <p14:nvPr/>
              </p14:nvContentPartPr>
              <p14:xfrm>
                <a:off x="6327775" y="1414855"/>
                <a:ext cx="152280" cy="134640"/>
              </p14:xfrm>
            </p:contentPart>
          </mc:Choice>
          <mc:Fallback>
            <p:pic>
              <p:nvPicPr>
                <p:cNvPr id="40" name="Ink 39">
                  <a:extLst>
                    <a:ext uri="{FF2B5EF4-FFF2-40B4-BE49-F238E27FC236}">
                      <a16:creationId xmlns:a16="http://schemas.microsoft.com/office/drawing/2014/main" id="{F4ACFC49-95DF-F46F-32A1-57E08EF16F38}"/>
                    </a:ext>
                  </a:extLst>
                </p:cNvPr>
                <p:cNvPicPr/>
                <p:nvPr/>
              </p:nvPicPr>
              <p:blipFill>
                <a:blip r:embed="rId35"/>
                <a:stretch>
                  <a:fillRect/>
                </a:stretch>
              </p:blipFill>
              <p:spPr>
                <a:xfrm>
                  <a:off x="6319135" y="1405855"/>
                  <a:ext cx="169920" cy="152280"/>
                </a:xfrm>
                <a:prstGeom prst="rect">
                  <a:avLst/>
                </a:prstGeom>
              </p:spPr>
            </p:pic>
          </mc:Fallback>
        </mc:AlternateContent>
      </p:grpSp>
      <p:grpSp>
        <p:nvGrpSpPr>
          <p:cNvPr id="46" name="Group 45">
            <a:extLst>
              <a:ext uri="{FF2B5EF4-FFF2-40B4-BE49-F238E27FC236}">
                <a16:creationId xmlns:a16="http://schemas.microsoft.com/office/drawing/2014/main" id="{45AA04C0-EAE0-1FAE-A983-01E8384DD70C}"/>
              </a:ext>
            </a:extLst>
          </p:cNvPr>
          <p:cNvGrpSpPr/>
          <p:nvPr/>
        </p:nvGrpSpPr>
        <p:grpSpPr>
          <a:xfrm>
            <a:off x="4401055" y="1370935"/>
            <a:ext cx="563760" cy="1312920"/>
            <a:chOff x="4401055" y="1370935"/>
            <a:chExt cx="563760" cy="1312920"/>
          </a:xfrm>
        </p:grpSpPr>
        <mc:AlternateContent xmlns:mc="http://schemas.openxmlformats.org/markup-compatibility/2006">
          <mc:Choice xmlns:p14="http://schemas.microsoft.com/office/powerpoint/2010/main" Requires="p14">
            <p:contentPart p14:bwMode="auto" r:id="rId36">
              <p14:nvContentPartPr>
                <p14:cNvPr id="42" name="Ink 41">
                  <a:extLst>
                    <a:ext uri="{FF2B5EF4-FFF2-40B4-BE49-F238E27FC236}">
                      <a16:creationId xmlns:a16="http://schemas.microsoft.com/office/drawing/2014/main" id="{EBD38967-531F-0343-A117-2D92B666DD00}"/>
                    </a:ext>
                  </a:extLst>
                </p14:cNvPr>
                <p14:cNvContentPartPr/>
                <p14:nvPr/>
              </p14:nvContentPartPr>
              <p14:xfrm>
                <a:off x="4401055" y="1370935"/>
                <a:ext cx="505800" cy="1263600"/>
              </p14:xfrm>
            </p:contentPart>
          </mc:Choice>
          <mc:Fallback>
            <p:pic>
              <p:nvPicPr>
                <p:cNvPr id="42" name="Ink 41">
                  <a:extLst>
                    <a:ext uri="{FF2B5EF4-FFF2-40B4-BE49-F238E27FC236}">
                      <a16:creationId xmlns:a16="http://schemas.microsoft.com/office/drawing/2014/main" id="{EBD38967-531F-0343-A117-2D92B666DD00}"/>
                    </a:ext>
                  </a:extLst>
                </p:cNvPr>
                <p:cNvPicPr/>
                <p:nvPr/>
              </p:nvPicPr>
              <p:blipFill>
                <a:blip r:embed="rId37"/>
                <a:stretch>
                  <a:fillRect/>
                </a:stretch>
              </p:blipFill>
              <p:spPr>
                <a:xfrm>
                  <a:off x="4392055" y="1361935"/>
                  <a:ext cx="523440" cy="12812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43" name="Ink 42">
                  <a:extLst>
                    <a:ext uri="{FF2B5EF4-FFF2-40B4-BE49-F238E27FC236}">
                      <a16:creationId xmlns:a16="http://schemas.microsoft.com/office/drawing/2014/main" id="{8F4BC88F-1FD7-54C2-8267-A55FF441F424}"/>
                    </a:ext>
                  </a:extLst>
                </p14:cNvPr>
                <p14:cNvContentPartPr/>
                <p14:nvPr/>
              </p14:nvContentPartPr>
              <p14:xfrm>
                <a:off x="4830895" y="2555335"/>
                <a:ext cx="110520" cy="118080"/>
              </p14:xfrm>
            </p:contentPart>
          </mc:Choice>
          <mc:Fallback>
            <p:pic>
              <p:nvPicPr>
                <p:cNvPr id="43" name="Ink 42">
                  <a:extLst>
                    <a:ext uri="{FF2B5EF4-FFF2-40B4-BE49-F238E27FC236}">
                      <a16:creationId xmlns:a16="http://schemas.microsoft.com/office/drawing/2014/main" id="{8F4BC88F-1FD7-54C2-8267-A55FF441F424}"/>
                    </a:ext>
                  </a:extLst>
                </p:cNvPr>
                <p:cNvPicPr/>
                <p:nvPr/>
              </p:nvPicPr>
              <p:blipFill>
                <a:blip r:embed="rId39"/>
                <a:stretch>
                  <a:fillRect/>
                </a:stretch>
              </p:blipFill>
              <p:spPr>
                <a:xfrm>
                  <a:off x="4822255" y="2546695"/>
                  <a:ext cx="12816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5" name="Ink 44">
                  <a:extLst>
                    <a:ext uri="{FF2B5EF4-FFF2-40B4-BE49-F238E27FC236}">
                      <a16:creationId xmlns:a16="http://schemas.microsoft.com/office/drawing/2014/main" id="{05993FBA-4A56-2812-6AFA-688D270CAFA1}"/>
                    </a:ext>
                  </a:extLst>
                </p14:cNvPr>
                <p14:cNvContentPartPr/>
                <p14:nvPr/>
              </p14:nvContentPartPr>
              <p14:xfrm>
                <a:off x="4947535" y="2635255"/>
                <a:ext cx="17280" cy="48600"/>
              </p14:xfrm>
            </p:contentPart>
          </mc:Choice>
          <mc:Fallback>
            <p:pic>
              <p:nvPicPr>
                <p:cNvPr id="45" name="Ink 44">
                  <a:extLst>
                    <a:ext uri="{FF2B5EF4-FFF2-40B4-BE49-F238E27FC236}">
                      <a16:creationId xmlns:a16="http://schemas.microsoft.com/office/drawing/2014/main" id="{05993FBA-4A56-2812-6AFA-688D270CAFA1}"/>
                    </a:ext>
                  </a:extLst>
                </p:cNvPr>
                <p:cNvPicPr/>
                <p:nvPr/>
              </p:nvPicPr>
              <p:blipFill>
                <a:blip r:embed="rId41"/>
                <a:stretch>
                  <a:fillRect/>
                </a:stretch>
              </p:blipFill>
              <p:spPr>
                <a:xfrm>
                  <a:off x="4938535" y="2626615"/>
                  <a:ext cx="34920" cy="66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2">
            <p14:nvContentPartPr>
              <p14:cNvPr id="47" name="Ink 46">
                <a:extLst>
                  <a:ext uri="{FF2B5EF4-FFF2-40B4-BE49-F238E27FC236}">
                    <a16:creationId xmlns:a16="http://schemas.microsoft.com/office/drawing/2014/main" id="{998C7D9A-6C00-7930-2FA6-A367D487E568}"/>
                  </a:ext>
                </a:extLst>
              </p14:cNvPr>
              <p14:cNvContentPartPr/>
              <p14:nvPr/>
            </p14:nvContentPartPr>
            <p14:xfrm>
              <a:off x="5671135" y="2465335"/>
              <a:ext cx="104760" cy="1101240"/>
            </p14:xfrm>
          </p:contentPart>
        </mc:Choice>
        <mc:Fallback>
          <p:pic>
            <p:nvPicPr>
              <p:cNvPr id="47" name="Ink 46">
                <a:extLst>
                  <a:ext uri="{FF2B5EF4-FFF2-40B4-BE49-F238E27FC236}">
                    <a16:creationId xmlns:a16="http://schemas.microsoft.com/office/drawing/2014/main" id="{998C7D9A-6C00-7930-2FA6-A367D487E568}"/>
                  </a:ext>
                </a:extLst>
              </p:cNvPr>
              <p:cNvPicPr/>
              <p:nvPr/>
            </p:nvPicPr>
            <p:blipFill>
              <a:blip r:embed="rId43"/>
              <a:stretch>
                <a:fillRect/>
              </a:stretch>
            </p:blipFill>
            <p:spPr>
              <a:xfrm>
                <a:off x="5662495" y="2456335"/>
                <a:ext cx="122400" cy="11188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8" name="Ink 47">
                <a:extLst>
                  <a:ext uri="{FF2B5EF4-FFF2-40B4-BE49-F238E27FC236}">
                    <a16:creationId xmlns:a16="http://schemas.microsoft.com/office/drawing/2014/main" id="{46EB7397-B42E-0AF4-6340-2516177569F3}"/>
                  </a:ext>
                </a:extLst>
              </p14:cNvPr>
              <p14:cNvContentPartPr/>
              <p14:nvPr/>
            </p14:nvContentPartPr>
            <p14:xfrm>
              <a:off x="2462095" y="2255455"/>
              <a:ext cx="1724760" cy="249840"/>
            </p14:xfrm>
          </p:contentPart>
        </mc:Choice>
        <mc:Fallback>
          <p:pic>
            <p:nvPicPr>
              <p:cNvPr id="48" name="Ink 47">
                <a:extLst>
                  <a:ext uri="{FF2B5EF4-FFF2-40B4-BE49-F238E27FC236}">
                    <a16:creationId xmlns:a16="http://schemas.microsoft.com/office/drawing/2014/main" id="{46EB7397-B42E-0AF4-6340-2516177569F3}"/>
                  </a:ext>
                </a:extLst>
              </p:cNvPr>
              <p:cNvPicPr/>
              <p:nvPr/>
            </p:nvPicPr>
            <p:blipFill>
              <a:blip r:embed="rId45"/>
              <a:stretch>
                <a:fillRect/>
              </a:stretch>
            </p:blipFill>
            <p:spPr>
              <a:xfrm>
                <a:off x="2453095" y="2246455"/>
                <a:ext cx="1742400" cy="26748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18" name="Ink 17">
                <a:extLst>
                  <a:ext uri="{FF2B5EF4-FFF2-40B4-BE49-F238E27FC236}">
                    <a16:creationId xmlns:a16="http://schemas.microsoft.com/office/drawing/2014/main" id="{88C42745-3956-6794-9FFF-598CDA6A953A}"/>
                  </a:ext>
                </a:extLst>
              </p14:cNvPr>
              <p14:cNvContentPartPr/>
              <p14:nvPr/>
            </p14:nvContentPartPr>
            <p14:xfrm>
              <a:off x="5681575" y="4399255"/>
              <a:ext cx="189360" cy="200520"/>
            </p14:xfrm>
          </p:contentPart>
        </mc:Choice>
        <mc:Fallback>
          <p:pic>
            <p:nvPicPr>
              <p:cNvPr id="18" name="Ink 17">
                <a:extLst>
                  <a:ext uri="{FF2B5EF4-FFF2-40B4-BE49-F238E27FC236}">
                    <a16:creationId xmlns:a16="http://schemas.microsoft.com/office/drawing/2014/main" id="{88C42745-3956-6794-9FFF-598CDA6A953A}"/>
                  </a:ext>
                </a:extLst>
              </p:cNvPr>
              <p:cNvPicPr/>
              <p:nvPr/>
            </p:nvPicPr>
            <p:blipFill>
              <a:blip r:embed="rId47"/>
              <a:stretch>
                <a:fillRect/>
              </a:stretch>
            </p:blipFill>
            <p:spPr>
              <a:xfrm>
                <a:off x="5672935" y="4390255"/>
                <a:ext cx="207000" cy="218160"/>
              </a:xfrm>
              <a:prstGeom prst="rect">
                <a:avLst/>
              </a:prstGeom>
            </p:spPr>
          </p:pic>
        </mc:Fallback>
      </mc:AlternateContent>
      <p:grpSp>
        <p:nvGrpSpPr>
          <p:cNvPr id="67" name="Group 66">
            <a:extLst>
              <a:ext uri="{FF2B5EF4-FFF2-40B4-BE49-F238E27FC236}">
                <a16:creationId xmlns:a16="http://schemas.microsoft.com/office/drawing/2014/main" id="{EC81156D-E026-A694-6095-9B5FE9FCE66C}"/>
              </a:ext>
            </a:extLst>
          </p:cNvPr>
          <p:cNvGrpSpPr/>
          <p:nvPr/>
        </p:nvGrpSpPr>
        <p:grpSpPr>
          <a:xfrm>
            <a:off x="5275855" y="3182815"/>
            <a:ext cx="1286640" cy="1082520"/>
            <a:chOff x="5275855" y="3182815"/>
            <a:chExt cx="1286640" cy="1082520"/>
          </a:xfrm>
        </p:grpSpPr>
        <mc:AlternateContent xmlns:mc="http://schemas.openxmlformats.org/markup-compatibility/2006">
          <mc:Choice xmlns:p14="http://schemas.microsoft.com/office/powerpoint/2010/main" Requires="p14">
            <p:contentPart p14:bwMode="auto" r:id="rId48">
              <p14:nvContentPartPr>
                <p14:cNvPr id="19" name="Ink 18">
                  <a:extLst>
                    <a:ext uri="{FF2B5EF4-FFF2-40B4-BE49-F238E27FC236}">
                      <a16:creationId xmlns:a16="http://schemas.microsoft.com/office/drawing/2014/main" id="{900955D9-3EFB-709D-C500-A3E38388F583}"/>
                    </a:ext>
                  </a:extLst>
                </p14:cNvPr>
                <p14:cNvContentPartPr/>
                <p14:nvPr/>
              </p14:nvContentPartPr>
              <p14:xfrm>
                <a:off x="5905495" y="4147615"/>
                <a:ext cx="66960" cy="117720"/>
              </p14:xfrm>
            </p:contentPart>
          </mc:Choice>
          <mc:Fallback>
            <p:pic>
              <p:nvPicPr>
                <p:cNvPr id="19" name="Ink 18">
                  <a:extLst>
                    <a:ext uri="{FF2B5EF4-FFF2-40B4-BE49-F238E27FC236}">
                      <a16:creationId xmlns:a16="http://schemas.microsoft.com/office/drawing/2014/main" id="{900955D9-3EFB-709D-C500-A3E38388F583}"/>
                    </a:ext>
                  </a:extLst>
                </p:cNvPr>
                <p:cNvPicPr/>
                <p:nvPr/>
              </p:nvPicPr>
              <p:blipFill>
                <a:blip r:embed="rId49"/>
                <a:stretch>
                  <a:fillRect/>
                </a:stretch>
              </p:blipFill>
              <p:spPr>
                <a:xfrm>
                  <a:off x="5896855" y="4138615"/>
                  <a:ext cx="8460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20" name="Ink 19">
                  <a:extLst>
                    <a:ext uri="{FF2B5EF4-FFF2-40B4-BE49-F238E27FC236}">
                      <a16:creationId xmlns:a16="http://schemas.microsoft.com/office/drawing/2014/main" id="{5B63EAB3-7265-2015-8A58-08F36351B9A6}"/>
                    </a:ext>
                  </a:extLst>
                </p14:cNvPr>
                <p14:cNvContentPartPr/>
                <p14:nvPr/>
              </p14:nvContentPartPr>
              <p14:xfrm>
                <a:off x="5839975" y="4075975"/>
                <a:ext cx="115560" cy="167400"/>
              </p14:xfrm>
            </p:contentPart>
          </mc:Choice>
          <mc:Fallback>
            <p:pic>
              <p:nvPicPr>
                <p:cNvPr id="20" name="Ink 19">
                  <a:extLst>
                    <a:ext uri="{FF2B5EF4-FFF2-40B4-BE49-F238E27FC236}">
                      <a16:creationId xmlns:a16="http://schemas.microsoft.com/office/drawing/2014/main" id="{5B63EAB3-7265-2015-8A58-08F36351B9A6}"/>
                    </a:ext>
                  </a:extLst>
                </p:cNvPr>
                <p:cNvPicPr/>
                <p:nvPr/>
              </p:nvPicPr>
              <p:blipFill>
                <a:blip r:embed="rId51"/>
                <a:stretch>
                  <a:fillRect/>
                </a:stretch>
              </p:blipFill>
              <p:spPr>
                <a:xfrm>
                  <a:off x="5830975" y="4066975"/>
                  <a:ext cx="13320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21" name="Ink 20">
                  <a:extLst>
                    <a:ext uri="{FF2B5EF4-FFF2-40B4-BE49-F238E27FC236}">
                      <a16:creationId xmlns:a16="http://schemas.microsoft.com/office/drawing/2014/main" id="{0262FDA4-1F36-A013-B2C2-4CFD9DE9ECEA}"/>
                    </a:ext>
                  </a:extLst>
                </p14:cNvPr>
                <p14:cNvContentPartPr/>
                <p14:nvPr/>
              </p14:nvContentPartPr>
              <p14:xfrm>
                <a:off x="5980735" y="4109095"/>
                <a:ext cx="104040" cy="73800"/>
              </p14:xfrm>
            </p:contentPart>
          </mc:Choice>
          <mc:Fallback>
            <p:pic>
              <p:nvPicPr>
                <p:cNvPr id="21" name="Ink 20">
                  <a:extLst>
                    <a:ext uri="{FF2B5EF4-FFF2-40B4-BE49-F238E27FC236}">
                      <a16:creationId xmlns:a16="http://schemas.microsoft.com/office/drawing/2014/main" id="{0262FDA4-1F36-A013-B2C2-4CFD9DE9ECEA}"/>
                    </a:ext>
                  </a:extLst>
                </p:cNvPr>
                <p:cNvPicPr/>
                <p:nvPr/>
              </p:nvPicPr>
              <p:blipFill>
                <a:blip r:embed="rId53"/>
                <a:stretch>
                  <a:fillRect/>
                </a:stretch>
              </p:blipFill>
              <p:spPr>
                <a:xfrm>
                  <a:off x="5972095" y="4100455"/>
                  <a:ext cx="121680" cy="914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22" name="Ink 21">
                  <a:extLst>
                    <a:ext uri="{FF2B5EF4-FFF2-40B4-BE49-F238E27FC236}">
                      <a16:creationId xmlns:a16="http://schemas.microsoft.com/office/drawing/2014/main" id="{5F053FDE-A6B0-11A6-D792-6391AF9E1456}"/>
                    </a:ext>
                  </a:extLst>
                </p14:cNvPr>
                <p14:cNvContentPartPr/>
                <p14:nvPr/>
              </p14:nvContentPartPr>
              <p14:xfrm>
                <a:off x="6085135" y="3891655"/>
                <a:ext cx="207000" cy="228240"/>
              </p14:xfrm>
            </p:contentPart>
          </mc:Choice>
          <mc:Fallback>
            <p:pic>
              <p:nvPicPr>
                <p:cNvPr id="22" name="Ink 21">
                  <a:extLst>
                    <a:ext uri="{FF2B5EF4-FFF2-40B4-BE49-F238E27FC236}">
                      <a16:creationId xmlns:a16="http://schemas.microsoft.com/office/drawing/2014/main" id="{5F053FDE-A6B0-11A6-D792-6391AF9E1456}"/>
                    </a:ext>
                  </a:extLst>
                </p:cNvPr>
                <p:cNvPicPr/>
                <p:nvPr/>
              </p:nvPicPr>
              <p:blipFill>
                <a:blip r:embed="rId55"/>
                <a:stretch>
                  <a:fillRect/>
                </a:stretch>
              </p:blipFill>
              <p:spPr>
                <a:xfrm>
                  <a:off x="6076495" y="3883015"/>
                  <a:ext cx="224640" cy="2458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23" name="Ink 22">
                  <a:extLst>
                    <a:ext uri="{FF2B5EF4-FFF2-40B4-BE49-F238E27FC236}">
                      <a16:creationId xmlns:a16="http://schemas.microsoft.com/office/drawing/2014/main" id="{E550BA0C-3B86-E137-F28A-DBA92640064A}"/>
                    </a:ext>
                  </a:extLst>
                </p14:cNvPr>
                <p14:cNvContentPartPr/>
                <p14:nvPr/>
              </p14:nvContentPartPr>
              <p14:xfrm>
                <a:off x="6235975" y="3794095"/>
                <a:ext cx="88200" cy="106560"/>
              </p14:xfrm>
            </p:contentPart>
          </mc:Choice>
          <mc:Fallback>
            <p:pic>
              <p:nvPicPr>
                <p:cNvPr id="23" name="Ink 22">
                  <a:extLst>
                    <a:ext uri="{FF2B5EF4-FFF2-40B4-BE49-F238E27FC236}">
                      <a16:creationId xmlns:a16="http://schemas.microsoft.com/office/drawing/2014/main" id="{E550BA0C-3B86-E137-F28A-DBA92640064A}"/>
                    </a:ext>
                  </a:extLst>
                </p:cNvPr>
                <p:cNvPicPr/>
                <p:nvPr/>
              </p:nvPicPr>
              <p:blipFill>
                <a:blip r:embed="rId57"/>
                <a:stretch>
                  <a:fillRect/>
                </a:stretch>
              </p:blipFill>
              <p:spPr>
                <a:xfrm>
                  <a:off x="6227335" y="3785095"/>
                  <a:ext cx="10584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24" name="Ink 23">
                  <a:extLst>
                    <a:ext uri="{FF2B5EF4-FFF2-40B4-BE49-F238E27FC236}">
                      <a16:creationId xmlns:a16="http://schemas.microsoft.com/office/drawing/2014/main" id="{FE125FEC-1B23-D80A-2370-2CCF42145ACE}"/>
                    </a:ext>
                  </a:extLst>
                </p14:cNvPr>
                <p14:cNvContentPartPr/>
                <p14:nvPr/>
              </p14:nvContentPartPr>
              <p14:xfrm>
                <a:off x="6337855" y="3645775"/>
                <a:ext cx="99000" cy="215280"/>
              </p14:xfrm>
            </p:contentPart>
          </mc:Choice>
          <mc:Fallback>
            <p:pic>
              <p:nvPicPr>
                <p:cNvPr id="24" name="Ink 23">
                  <a:extLst>
                    <a:ext uri="{FF2B5EF4-FFF2-40B4-BE49-F238E27FC236}">
                      <a16:creationId xmlns:a16="http://schemas.microsoft.com/office/drawing/2014/main" id="{FE125FEC-1B23-D80A-2370-2CCF42145ACE}"/>
                    </a:ext>
                  </a:extLst>
                </p:cNvPr>
                <p:cNvPicPr/>
                <p:nvPr/>
              </p:nvPicPr>
              <p:blipFill>
                <a:blip r:embed="rId59"/>
                <a:stretch>
                  <a:fillRect/>
                </a:stretch>
              </p:blipFill>
              <p:spPr>
                <a:xfrm>
                  <a:off x="6328855" y="3636775"/>
                  <a:ext cx="116640" cy="2329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25" name="Ink 24">
                  <a:extLst>
                    <a:ext uri="{FF2B5EF4-FFF2-40B4-BE49-F238E27FC236}">
                      <a16:creationId xmlns:a16="http://schemas.microsoft.com/office/drawing/2014/main" id="{12967013-99FA-5F5D-20C5-85FBEA04BAC0}"/>
                    </a:ext>
                  </a:extLst>
                </p14:cNvPr>
                <p14:cNvContentPartPr/>
                <p14:nvPr/>
              </p14:nvContentPartPr>
              <p14:xfrm>
                <a:off x="6367375" y="3704095"/>
                <a:ext cx="33480" cy="51480"/>
              </p14:xfrm>
            </p:contentPart>
          </mc:Choice>
          <mc:Fallback>
            <p:pic>
              <p:nvPicPr>
                <p:cNvPr id="25" name="Ink 24">
                  <a:extLst>
                    <a:ext uri="{FF2B5EF4-FFF2-40B4-BE49-F238E27FC236}">
                      <a16:creationId xmlns:a16="http://schemas.microsoft.com/office/drawing/2014/main" id="{12967013-99FA-5F5D-20C5-85FBEA04BAC0}"/>
                    </a:ext>
                  </a:extLst>
                </p:cNvPr>
                <p:cNvPicPr/>
                <p:nvPr/>
              </p:nvPicPr>
              <p:blipFill>
                <a:blip r:embed="rId61"/>
                <a:stretch>
                  <a:fillRect/>
                </a:stretch>
              </p:blipFill>
              <p:spPr>
                <a:xfrm>
                  <a:off x="6358735" y="3695455"/>
                  <a:ext cx="51120" cy="6912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26" name="Ink 25">
                  <a:extLst>
                    <a:ext uri="{FF2B5EF4-FFF2-40B4-BE49-F238E27FC236}">
                      <a16:creationId xmlns:a16="http://schemas.microsoft.com/office/drawing/2014/main" id="{6EF5203B-1A16-E1E7-4C50-22E5F1DF9E91}"/>
                    </a:ext>
                  </a:extLst>
                </p14:cNvPr>
                <p14:cNvContentPartPr/>
                <p14:nvPr/>
              </p14:nvContentPartPr>
              <p14:xfrm>
                <a:off x="6419935" y="3691495"/>
                <a:ext cx="142560" cy="82440"/>
              </p14:xfrm>
            </p:contentPart>
          </mc:Choice>
          <mc:Fallback>
            <p:pic>
              <p:nvPicPr>
                <p:cNvPr id="26" name="Ink 25">
                  <a:extLst>
                    <a:ext uri="{FF2B5EF4-FFF2-40B4-BE49-F238E27FC236}">
                      <a16:creationId xmlns:a16="http://schemas.microsoft.com/office/drawing/2014/main" id="{6EF5203B-1A16-E1E7-4C50-22E5F1DF9E91}"/>
                    </a:ext>
                  </a:extLst>
                </p:cNvPr>
                <p:cNvPicPr/>
                <p:nvPr/>
              </p:nvPicPr>
              <p:blipFill>
                <a:blip r:embed="rId63"/>
                <a:stretch>
                  <a:fillRect/>
                </a:stretch>
              </p:blipFill>
              <p:spPr>
                <a:xfrm>
                  <a:off x="6411295" y="3682495"/>
                  <a:ext cx="16020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9" name="Ink 48">
                  <a:extLst>
                    <a:ext uri="{FF2B5EF4-FFF2-40B4-BE49-F238E27FC236}">
                      <a16:creationId xmlns:a16="http://schemas.microsoft.com/office/drawing/2014/main" id="{D2984C8F-512C-F7EC-E5E7-3A662CB6C0D7}"/>
                    </a:ext>
                  </a:extLst>
                </p14:cNvPr>
                <p14:cNvContentPartPr/>
                <p14:nvPr/>
              </p14:nvContentPartPr>
              <p14:xfrm>
                <a:off x="5275855" y="3781135"/>
                <a:ext cx="334800" cy="231840"/>
              </p14:xfrm>
            </p:contentPart>
          </mc:Choice>
          <mc:Fallback>
            <p:pic>
              <p:nvPicPr>
                <p:cNvPr id="49" name="Ink 48">
                  <a:extLst>
                    <a:ext uri="{FF2B5EF4-FFF2-40B4-BE49-F238E27FC236}">
                      <a16:creationId xmlns:a16="http://schemas.microsoft.com/office/drawing/2014/main" id="{D2984C8F-512C-F7EC-E5E7-3A662CB6C0D7}"/>
                    </a:ext>
                  </a:extLst>
                </p:cNvPr>
                <p:cNvPicPr/>
                <p:nvPr/>
              </p:nvPicPr>
              <p:blipFill>
                <a:blip r:embed="rId65"/>
                <a:stretch>
                  <a:fillRect/>
                </a:stretch>
              </p:blipFill>
              <p:spPr>
                <a:xfrm>
                  <a:off x="5267215" y="3772495"/>
                  <a:ext cx="352440" cy="2494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1" name="Ink 50">
                  <a:extLst>
                    <a:ext uri="{FF2B5EF4-FFF2-40B4-BE49-F238E27FC236}">
                      <a16:creationId xmlns:a16="http://schemas.microsoft.com/office/drawing/2014/main" id="{12A6ED21-47C2-0F81-7D88-ED650D7EF28E}"/>
                    </a:ext>
                  </a:extLst>
                </p14:cNvPr>
                <p14:cNvContentPartPr/>
                <p14:nvPr/>
              </p14:nvContentPartPr>
              <p14:xfrm>
                <a:off x="5295655" y="3800575"/>
                <a:ext cx="86040" cy="77040"/>
              </p14:xfrm>
            </p:contentPart>
          </mc:Choice>
          <mc:Fallback>
            <p:pic>
              <p:nvPicPr>
                <p:cNvPr id="51" name="Ink 50">
                  <a:extLst>
                    <a:ext uri="{FF2B5EF4-FFF2-40B4-BE49-F238E27FC236}">
                      <a16:creationId xmlns:a16="http://schemas.microsoft.com/office/drawing/2014/main" id="{12A6ED21-47C2-0F81-7D88-ED650D7EF28E}"/>
                    </a:ext>
                  </a:extLst>
                </p:cNvPr>
                <p:cNvPicPr/>
                <p:nvPr/>
              </p:nvPicPr>
              <p:blipFill>
                <a:blip r:embed="rId67"/>
                <a:stretch>
                  <a:fillRect/>
                </a:stretch>
              </p:blipFill>
              <p:spPr>
                <a:xfrm>
                  <a:off x="5287015" y="3791575"/>
                  <a:ext cx="103680"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2" name="Ink 51">
                  <a:extLst>
                    <a:ext uri="{FF2B5EF4-FFF2-40B4-BE49-F238E27FC236}">
                      <a16:creationId xmlns:a16="http://schemas.microsoft.com/office/drawing/2014/main" id="{EBA30E16-F0E2-7436-1204-9991CB7D7720}"/>
                    </a:ext>
                  </a:extLst>
                </p14:cNvPr>
                <p14:cNvContentPartPr/>
                <p14:nvPr/>
              </p14:nvContentPartPr>
              <p14:xfrm>
                <a:off x="5680855" y="3809935"/>
                <a:ext cx="70200" cy="118440"/>
              </p14:xfrm>
            </p:contentPart>
          </mc:Choice>
          <mc:Fallback>
            <p:pic>
              <p:nvPicPr>
                <p:cNvPr id="52" name="Ink 51">
                  <a:extLst>
                    <a:ext uri="{FF2B5EF4-FFF2-40B4-BE49-F238E27FC236}">
                      <a16:creationId xmlns:a16="http://schemas.microsoft.com/office/drawing/2014/main" id="{EBA30E16-F0E2-7436-1204-9991CB7D7720}"/>
                    </a:ext>
                  </a:extLst>
                </p:cNvPr>
                <p:cNvPicPr/>
                <p:nvPr/>
              </p:nvPicPr>
              <p:blipFill>
                <a:blip r:embed="rId69"/>
                <a:stretch>
                  <a:fillRect/>
                </a:stretch>
              </p:blipFill>
              <p:spPr>
                <a:xfrm>
                  <a:off x="5671855" y="3800935"/>
                  <a:ext cx="87840" cy="13608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3" name="Ink 52">
                  <a:extLst>
                    <a:ext uri="{FF2B5EF4-FFF2-40B4-BE49-F238E27FC236}">
                      <a16:creationId xmlns:a16="http://schemas.microsoft.com/office/drawing/2014/main" id="{C1C0F5FA-79F7-725F-9185-97329402BA0D}"/>
                    </a:ext>
                  </a:extLst>
                </p14:cNvPr>
                <p14:cNvContentPartPr/>
                <p14:nvPr/>
              </p14:nvContentPartPr>
              <p14:xfrm>
                <a:off x="5778775" y="3747295"/>
                <a:ext cx="77760" cy="85680"/>
              </p14:xfrm>
            </p:contentPart>
          </mc:Choice>
          <mc:Fallback>
            <p:pic>
              <p:nvPicPr>
                <p:cNvPr id="53" name="Ink 52">
                  <a:extLst>
                    <a:ext uri="{FF2B5EF4-FFF2-40B4-BE49-F238E27FC236}">
                      <a16:creationId xmlns:a16="http://schemas.microsoft.com/office/drawing/2014/main" id="{C1C0F5FA-79F7-725F-9185-97329402BA0D}"/>
                    </a:ext>
                  </a:extLst>
                </p:cNvPr>
                <p:cNvPicPr/>
                <p:nvPr/>
              </p:nvPicPr>
              <p:blipFill>
                <a:blip r:embed="rId71"/>
                <a:stretch>
                  <a:fillRect/>
                </a:stretch>
              </p:blipFill>
              <p:spPr>
                <a:xfrm>
                  <a:off x="5769775" y="3738655"/>
                  <a:ext cx="95400" cy="1033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5" name="Ink 54">
                  <a:extLst>
                    <a:ext uri="{FF2B5EF4-FFF2-40B4-BE49-F238E27FC236}">
                      <a16:creationId xmlns:a16="http://schemas.microsoft.com/office/drawing/2014/main" id="{94C6BA6C-3899-A017-400E-54580DF25AB0}"/>
                    </a:ext>
                  </a:extLst>
                </p14:cNvPr>
                <p14:cNvContentPartPr/>
                <p14:nvPr/>
              </p14:nvContentPartPr>
              <p14:xfrm>
                <a:off x="5791015" y="3693655"/>
                <a:ext cx="66240" cy="181080"/>
              </p14:xfrm>
            </p:contentPart>
          </mc:Choice>
          <mc:Fallback>
            <p:pic>
              <p:nvPicPr>
                <p:cNvPr id="55" name="Ink 54">
                  <a:extLst>
                    <a:ext uri="{FF2B5EF4-FFF2-40B4-BE49-F238E27FC236}">
                      <a16:creationId xmlns:a16="http://schemas.microsoft.com/office/drawing/2014/main" id="{94C6BA6C-3899-A017-400E-54580DF25AB0}"/>
                    </a:ext>
                  </a:extLst>
                </p:cNvPr>
                <p:cNvPicPr/>
                <p:nvPr/>
              </p:nvPicPr>
              <p:blipFill>
                <a:blip r:embed="rId73"/>
                <a:stretch>
                  <a:fillRect/>
                </a:stretch>
              </p:blipFill>
              <p:spPr>
                <a:xfrm>
                  <a:off x="5782015" y="3685015"/>
                  <a:ext cx="83880" cy="1987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6" name="Ink 55">
                  <a:extLst>
                    <a:ext uri="{FF2B5EF4-FFF2-40B4-BE49-F238E27FC236}">
                      <a16:creationId xmlns:a16="http://schemas.microsoft.com/office/drawing/2014/main" id="{DD568E19-BE34-A9A3-750F-9E5D3C4199FA}"/>
                    </a:ext>
                  </a:extLst>
                </p14:cNvPr>
                <p14:cNvContentPartPr/>
                <p14:nvPr/>
              </p14:nvContentPartPr>
              <p14:xfrm>
                <a:off x="5847535" y="3670615"/>
                <a:ext cx="80280" cy="68760"/>
              </p14:xfrm>
            </p:contentPart>
          </mc:Choice>
          <mc:Fallback>
            <p:pic>
              <p:nvPicPr>
                <p:cNvPr id="56" name="Ink 55">
                  <a:extLst>
                    <a:ext uri="{FF2B5EF4-FFF2-40B4-BE49-F238E27FC236}">
                      <a16:creationId xmlns:a16="http://schemas.microsoft.com/office/drawing/2014/main" id="{DD568E19-BE34-A9A3-750F-9E5D3C4199FA}"/>
                    </a:ext>
                  </a:extLst>
                </p:cNvPr>
                <p:cNvPicPr/>
                <p:nvPr/>
              </p:nvPicPr>
              <p:blipFill>
                <a:blip r:embed="rId75"/>
                <a:stretch>
                  <a:fillRect/>
                </a:stretch>
              </p:blipFill>
              <p:spPr>
                <a:xfrm>
                  <a:off x="5838535" y="3661615"/>
                  <a:ext cx="9792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7" name="Ink 56">
                  <a:extLst>
                    <a:ext uri="{FF2B5EF4-FFF2-40B4-BE49-F238E27FC236}">
                      <a16:creationId xmlns:a16="http://schemas.microsoft.com/office/drawing/2014/main" id="{61C8A728-6906-20AD-CE10-2560E455BCD3}"/>
                    </a:ext>
                  </a:extLst>
                </p14:cNvPr>
                <p14:cNvContentPartPr/>
                <p14:nvPr/>
              </p14:nvContentPartPr>
              <p14:xfrm>
                <a:off x="5943295" y="3590335"/>
                <a:ext cx="67320" cy="123120"/>
              </p14:xfrm>
            </p:contentPart>
          </mc:Choice>
          <mc:Fallback>
            <p:pic>
              <p:nvPicPr>
                <p:cNvPr id="57" name="Ink 56">
                  <a:extLst>
                    <a:ext uri="{FF2B5EF4-FFF2-40B4-BE49-F238E27FC236}">
                      <a16:creationId xmlns:a16="http://schemas.microsoft.com/office/drawing/2014/main" id="{61C8A728-6906-20AD-CE10-2560E455BCD3}"/>
                    </a:ext>
                  </a:extLst>
                </p:cNvPr>
                <p:cNvPicPr/>
                <p:nvPr/>
              </p:nvPicPr>
              <p:blipFill>
                <a:blip r:embed="rId77"/>
                <a:stretch>
                  <a:fillRect/>
                </a:stretch>
              </p:blipFill>
              <p:spPr>
                <a:xfrm>
                  <a:off x="5934655" y="3581695"/>
                  <a:ext cx="84960" cy="1407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9" name="Ink 58">
                  <a:extLst>
                    <a:ext uri="{FF2B5EF4-FFF2-40B4-BE49-F238E27FC236}">
                      <a16:creationId xmlns:a16="http://schemas.microsoft.com/office/drawing/2014/main" id="{1967830F-BCFC-C3EC-63CF-3F2F3BA88E3E}"/>
                    </a:ext>
                  </a:extLst>
                </p14:cNvPr>
                <p14:cNvContentPartPr/>
                <p14:nvPr/>
              </p14:nvContentPartPr>
              <p14:xfrm>
                <a:off x="6075775" y="3428335"/>
                <a:ext cx="69120" cy="76680"/>
              </p14:xfrm>
            </p:contentPart>
          </mc:Choice>
          <mc:Fallback>
            <p:pic>
              <p:nvPicPr>
                <p:cNvPr id="59" name="Ink 58">
                  <a:extLst>
                    <a:ext uri="{FF2B5EF4-FFF2-40B4-BE49-F238E27FC236}">
                      <a16:creationId xmlns:a16="http://schemas.microsoft.com/office/drawing/2014/main" id="{1967830F-BCFC-C3EC-63CF-3F2F3BA88E3E}"/>
                    </a:ext>
                  </a:extLst>
                </p:cNvPr>
                <p:cNvPicPr/>
                <p:nvPr/>
              </p:nvPicPr>
              <p:blipFill>
                <a:blip r:embed="rId79"/>
                <a:stretch>
                  <a:fillRect/>
                </a:stretch>
              </p:blipFill>
              <p:spPr>
                <a:xfrm>
                  <a:off x="6066775" y="3419335"/>
                  <a:ext cx="8676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60" name="Ink 59">
                  <a:extLst>
                    <a:ext uri="{FF2B5EF4-FFF2-40B4-BE49-F238E27FC236}">
                      <a16:creationId xmlns:a16="http://schemas.microsoft.com/office/drawing/2014/main" id="{7BB34C42-D84C-563B-2B53-5C40213E3B3B}"/>
                    </a:ext>
                  </a:extLst>
                </p14:cNvPr>
                <p14:cNvContentPartPr/>
                <p14:nvPr/>
              </p14:nvContentPartPr>
              <p14:xfrm>
                <a:off x="6093055" y="3400255"/>
                <a:ext cx="59760" cy="79560"/>
              </p14:xfrm>
            </p:contentPart>
          </mc:Choice>
          <mc:Fallback>
            <p:pic>
              <p:nvPicPr>
                <p:cNvPr id="60" name="Ink 59">
                  <a:extLst>
                    <a:ext uri="{FF2B5EF4-FFF2-40B4-BE49-F238E27FC236}">
                      <a16:creationId xmlns:a16="http://schemas.microsoft.com/office/drawing/2014/main" id="{7BB34C42-D84C-563B-2B53-5C40213E3B3B}"/>
                    </a:ext>
                  </a:extLst>
                </p:cNvPr>
                <p:cNvPicPr/>
                <p:nvPr/>
              </p:nvPicPr>
              <p:blipFill>
                <a:blip r:embed="rId81"/>
                <a:stretch>
                  <a:fillRect/>
                </a:stretch>
              </p:blipFill>
              <p:spPr>
                <a:xfrm>
                  <a:off x="6084415" y="3391255"/>
                  <a:ext cx="7740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1" name="Ink 60">
                  <a:extLst>
                    <a:ext uri="{FF2B5EF4-FFF2-40B4-BE49-F238E27FC236}">
                      <a16:creationId xmlns:a16="http://schemas.microsoft.com/office/drawing/2014/main" id="{F306C085-3D88-E442-E728-82EBAAC71260}"/>
                    </a:ext>
                  </a:extLst>
                </p14:cNvPr>
                <p14:cNvContentPartPr/>
                <p14:nvPr/>
              </p14:nvContentPartPr>
              <p14:xfrm>
                <a:off x="6176215" y="3295495"/>
                <a:ext cx="105120" cy="90000"/>
              </p14:xfrm>
            </p:contentPart>
          </mc:Choice>
          <mc:Fallback>
            <p:pic>
              <p:nvPicPr>
                <p:cNvPr id="61" name="Ink 60">
                  <a:extLst>
                    <a:ext uri="{FF2B5EF4-FFF2-40B4-BE49-F238E27FC236}">
                      <a16:creationId xmlns:a16="http://schemas.microsoft.com/office/drawing/2014/main" id="{F306C085-3D88-E442-E728-82EBAAC71260}"/>
                    </a:ext>
                  </a:extLst>
                </p:cNvPr>
                <p:cNvPicPr/>
                <p:nvPr/>
              </p:nvPicPr>
              <p:blipFill>
                <a:blip r:embed="rId83"/>
                <a:stretch>
                  <a:fillRect/>
                </a:stretch>
              </p:blipFill>
              <p:spPr>
                <a:xfrm>
                  <a:off x="6167575" y="3286495"/>
                  <a:ext cx="122760" cy="10764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2" name="Ink 61">
                  <a:extLst>
                    <a:ext uri="{FF2B5EF4-FFF2-40B4-BE49-F238E27FC236}">
                      <a16:creationId xmlns:a16="http://schemas.microsoft.com/office/drawing/2014/main" id="{E3C14329-19E6-5B82-ED23-A47FCC840636}"/>
                    </a:ext>
                  </a:extLst>
                </p14:cNvPr>
                <p14:cNvContentPartPr/>
                <p14:nvPr/>
              </p14:nvContentPartPr>
              <p14:xfrm>
                <a:off x="6259015" y="3182815"/>
                <a:ext cx="82080" cy="149760"/>
              </p14:xfrm>
            </p:contentPart>
          </mc:Choice>
          <mc:Fallback>
            <p:pic>
              <p:nvPicPr>
                <p:cNvPr id="62" name="Ink 61">
                  <a:extLst>
                    <a:ext uri="{FF2B5EF4-FFF2-40B4-BE49-F238E27FC236}">
                      <a16:creationId xmlns:a16="http://schemas.microsoft.com/office/drawing/2014/main" id="{E3C14329-19E6-5B82-ED23-A47FCC840636}"/>
                    </a:ext>
                  </a:extLst>
                </p:cNvPr>
                <p:cNvPicPr/>
                <p:nvPr/>
              </p:nvPicPr>
              <p:blipFill>
                <a:blip r:embed="rId85"/>
                <a:stretch>
                  <a:fillRect/>
                </a:stretch>
              </p:blipFill>
              <p:spPr>
                <a:xfrm>
                  <a:off x="6250015" y="3173815"/>
                  <a:ext cx="99720" cy="16740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3" name="Ink 62">
                  <a:extLst>
                    <a:ext uri="{FF2B5EF4-FFF2-40B4-BE49-F238E27FC236}">
                      <a16:creationId xmlns:a16="http://schemas.microsoft.com/office/drawing/2014/main" id="{D3FAC282-E86E-3048-4427-CDB2FBC69EBB}"/>
                    </a:ext>
                  </a:extLst>
                </p14:cNvPr>
                <p14:cNvContentPartPr/>
                <p14:nvPr/>
              </p14:nvContentPartPr>
              <p14:xfrm>
                <a:off x="5908375" y="3822535"/>
                <a:ext cx="111240" cy="121320"/>
              </p14:xfrm>
            </p:contentPart>
          </mc:Choice>
          <mc:Fallback>
            <p:pic>
              <p:nvPicPr>
                <p:cNvPr id="63" name="Ink 62">
                  <a:extLst>
                    <a:ext uri="{FF2B5EF4-FFF2-40B4-BE49-F238E27FC236}">
                      <a16:creationId xmlns:a16="http://schemas.microsoft.com/office/drawing/2014/main" id="{D3FAC282-E86E-3048-4427-CDB2FBC69EBB}"/>
                    </a:ext>
                  </a:extLst>
                </p:cNvPr>
                <p:cNvPicPr/>
                <p:nvPr/>
              </p:nvPicPr>
              <p:blipFill>
                <a:blip r:embed="rId87"/>
                <a:stretch>
                  <a:fillRect/>
                </a:stretch>
              </p:blipFill>
              <p:spPr>
                <a:xfrm>
                  <a:off x="5899735" y="3813535"/>
                  <a:ext cx="128880"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4" name="Ink 63">
                  <a:extLst>
                    <a:ext uri="{FF2B5EF4-FFF2-40B4-BE49-F238E27FC236}">
                      <a16:creationId xmlns:a16="http://schemas.microsoft.com/office/drawing/2014/main" id="{995C7D12-0CFD-942D-876F-5E3C904790C6}"/>
                    </a:ext>
                  </a:extLst>
                </p14:cNvPr>
                <p14:cNvContentPartPr/>
                <p14:nvPr/>
              </p14:nvContentPartPr>
              <p14:xfrm>
                <a:off x="6073615" y="3729295"/>
                <a:ext cx="73440" cy="78480"/>
              </p14:xfrm>
            </p:contentPart>
          </mc:Choice>
          <mc:Fallback>
            <p:pic>
              <p:nvPicPr>
                <p:cNvPr id="64" name="Ink 63">
                  <a:extLst>
                    <a:ext uri="{FF2B5EF4-FFF2-40B4-BE49-F238E27FC236}">
                      <a16:creationId xmlns:a16="http://schemas.microsoft.com/office/drawing/2014/main" id="{995C7D12-0CFD-942D-876F-5E3C904790C6}"/>
                    </a:ext>
                  </a:extLst>
                </p:cNvPr>
                <p:cNvPicPr/>
                <p:nvPr/>
              </p:nvPicPr>
              <p:blipFill>
                <a:blip r:embed="rId89"/>
                <a:stretch>
                  <a:fillRect/>
                </a:stretch>
              </p:blipFill>
              <p:spPr>
                <a:xfrm>
                  <a:off x="6064975" y="3720655"/>
                  <a:ext cx="91080" cy="9612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6" name="Ink 65">
                  <a:extLst>
                    <a:ext uri="{FF2B5EF4-FFF2-40B4-BE49-F238E27FC236}">
                      <a16:creationId xmlns:a16="http://schemas.microsoft.com/office/drawing/2014/main" id="{8A8F1453-8D63-76DB-FD0E-F62826083420}"/>
                    </a:ext>
                  </a:extLst>
                </p14:cNvPr>
                <p14:cNvContentPartPr/>
                <p14:nvPr/>
              </p14:nvContentPartPr>
              <p14:xfrm>
                <a:off x="6063535" y="3616255"/>
                <a:ext cx="262080" cy="187560"/>
              </p14:xfrm>
            </p:contentPart>
          </mc:Choice>
          <mc:Fallback>
            <p:pic>
              <p:nvPicPr>
                <p:cNvPr id="66" name="Ink 65">
                  <a:extLst>
                    <a:ext uri="{FF2B5EF4-FFF2-40B4-BE49-F238E27FC236}">
                      <a16:creationId xmlns:a16="http://schemas.microsoft.com/office/drawing/2014/main" id="{8A8F1453-8D63-76DB-FD0E-F62826083420}"/>
                    </a:ext>
                  </a:extLst>
                </p:cNvPr>
                <p:cNvPicPr/>
                <p:nvPr/>
              </p:nvPicPr>
              <p:blipFill>
                <a:blip r:embed="rId91"/>
                <a:stretch>
                  <a:fillRect/>
                </a:stretch>
              </p:blipFill>
              <p:spPr>
                <a:xfrm>
                  <a:off x="6054895" y="3607615"/>
                  <a:ext cx="279720" cy="205200"/>
                </a:xfrm>
                <a:prstGeom prst="rect">
                  <a:avLst/>
                </a:prstGeom>
              </p:spPr>
            </p:pic>
          </mc:Fallback>
        </mc:AlternateContent>
      </p:grpSp>
    </p:spTree>
    <p:extLst>
      <p:ext uri="{BB962C8B-B14F-4D97-AF65-F5344CB8AC3E}">
        <p14:creationId xmlns:p14="http://schemas.microsoft.com/office/powerpoint/2010/main" val="361848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40388" y="90488"/>
            <a:ext cx="6551612" cy="368300"/>
          </a:xfrm>
        </p:spPr>
        <p:txBody>
          <a:bodyPr>
            <a:noAutofit/>
          </a:bodyPr>
          <a:lstStyle/>
          <a:p>
            <a:r>
              <a:rPr lang="en-US" sz="2541" dirty="0"/>
              <a:t>Application of PCR – Identification of Individuals</a:t>
            </a:r>
          </a:p>
        </p:txBody>
      </p:sp>
      <p:pic>
        <p:nvPicPr>
          <p:cNvPr id="7" name="Picture 3"/>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3773"/>
          <a:stretch/>
        </p:blipFill>
        <p:spPr bwMode="auto">
          <a:xfrm>
            <a:off x="7524750" y="3709988"/>
            <a:ext cx="4667250" cy="217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FB9503C7-58E0-46F8-A8C3-F88505205AF3}"/>
              </a:ext>
            </a:extLst>
          </p:cNvPr>
          <p:cNvSpPr txBox="1"/>
          <p:nvPr/>
        </p:nvSpPr>
        <p:spPr>
          <a:xfrm>
            <a:off x="4408075" y="3930453"/>
            <a:ext cx="2911480" cy="1477328"/>
          </a:xfrm>
          <a:prstGeom prst="rect">
            <a:avLst/>
          </a:prstGeom>
          <a:noFill/>
        </p:spPr>
        <p:txBody>
          <a:bodyPr wrap="square" rtlCol="0">
            <a:spAutoFit/>
          </a:bodyPr>
          <a:lstStyle/>
          <a:p>
            <a:r>
              <a:rPr lang="en-US" i="1" dirty="0">
                <a:solidFill>
                  <a:srgbClr val="0070C0"/>
                </a:solidFill>
              </a:rPr>
              <a:t>Which individual has the shortest PCR product?</a:t>
            </a:r>
          </a:p>
          <a:p>
            <a:endParaRPr lang="en-US" i="1" dirty="0">
              <a:solidFill>
                <a:srgbClr val="0070C0"/>
              </a:solidFill>
            </a:endParaRPr>
          </a:p>
          <a:p>
            <a:endParaRPr lang="en-US" i="1" dirty="0">
              <a:solidFill>
                <a:srgbClr val="0070C0"/>
              </a:solidFill>
            </a:endParaRPr>
          </a:p>
          <a:p>
            <a:r>
              <a:rPr lang="en-US" i="1" dirty="0">
                <a:solidFill>
                  <a:srgbClr val="0070C0"/>
                </a:solidFill>
              </a:rPr>
              <a:t>Which has the longest?</a:t>
            </a:r>
          </a:p>
        </p:txBody>
      </p:sp>
      <p:sp>
        <p:nvSpPr>
          <p:cNvPr id="9" name="TextBox 8">
            <a:extLst>
              <a:ext uri="{FF2B5EF4-FFF2-40B4-BE49-F238E27FC236}">
                <a16:creationId xmlns:a16="http://schemas.microsoft.com/office/drawing/2014/main" id="{2B6C198B-15C2-4737-B381-B990213A893E}"/>
              </a:ext>
            </a:extLst>
          </p:cNvPr>
          <p:cNvSpPr txBox="1"/>
          <p:nvPr/>
        </p:nvSpPr>
        <p:spPr>
          <a:xfrm>
            <a:off x="6134373" y="1034369"/>
            <a:ext cx="5604418" cy="533351"/>
          </a:xfrm>
          <a:prstGeom prst="rect">
            <a:avLst/>
          </a:prstGeom>
          <a:noFill/>
        </p:spPr>
        <p:txBody>
          <a:bodyPr wrap="none" rtlCol="0">
            <a:spAutoFit/>
          </a:bodyPr>
          <a:lstStyle/>
          <a:p>
            <a:pPr algn="ctr"/>
            <a:r>
              <a:rPr lang="en-US" sz="1433" dirty="0">
                <a:latin typeface="Courier New" panose="02070309020205020404" pitchFamily="49" charset="0"/>
                <a:cs typeface="Courier New" panose="02070309020205020404" pitchFamily="49" charset="0"/>
              </a:rPr>
              <a:t>--TG</a:t>
            </a:r>
            <a:r>
              <a:rPr lang="en-US" sz="1433" b="1" dirty="0">
                <a:highlight>
                  <a:srgbClr val="FFFF00"/>
                </a:highlight>
                <a:latin typeface="Courier New" panose="02070309020205020404" pitchFamily="49" charset="0"/>
                <a:cs typeface="Courier New" panose="02070309020205020404" pitchFamily="49" charset="0"/>
              </a:rPr>
              <a:t>CCGACTC</a:t>
            </a:r>
            <a:r>
              <a:rPr lang="en-US" sz="1433" dirty="0">
                <a:latin typeface="Courier New" panose="02070309020205020404" pitchFamily="49" charset="0"/>
                <a:cs typeface="Courier New" panose="02070309020205020404" pitchFamily="49" charset="0"/>
              </a:rPr>
              <a:t>GT</a:t>
            </a:r>
            <a:r>
              <a:rPr lang="en-US" sz="1433" dirty="0">
                <a:highlight>
                  <a:srgbClr val="C0C0C0"/>
                </a:highlight>
                <a:latin typeface="Courier New" panose="02070309020205020404" pitchFamily="49" charset="0"/>
                <a:cs typeface="Courier New" panose="02070309020205020404" pitchFamily="49" charset="0"/>
              </a:rPr>
              <a:t>AGGCC</a:t>
            </a:r>
            <a:r>
              <a:rPr lang="en-US" sz="1433" dirty="0">
                <a:highlight>
                  <a:srgbClr val="00FFFF"/>
                </a:highlight>
                <a:latin typeface="Courier New" panose="02070309020205020404" pitchFamily="49" charset="0"/>
                <a:cs typeface="Courier New" panose="02070309020205020404" pitchFamily="49" charset="0"/>
              </a:rPr>
              <a:t>AGGCC</a:t>
            </a:r>
            <a:r>
              <a:rPr lang="en-US" sz="1433" dirty="0">
                <a:highlight>
                  <a:srgbClr val="C0C0C0"/>
                </a:highlight>
                <a:latin typeface="Courier New" panose="02070309020205020404" pitchFamily="49" charset="0"/>
                <a:cs typeface="Courier New" panose="02070309020205020404" pitchFamily="49" charset="0"/>
              </a:rPr>
              <a:t>AGGCC</a:t>
            </a:r>
            <a:r>
              <a:rPr lang="en-US" sz="1433" dirty="0">
                <a:highlight>
                  <a:srgbClr val="00FFFF"/>
                </a:highlight>
                <a:latin typeface="Courier New" panose="02070309020205020404" pitchFamily="49" charset="0"/>
                <a:cs typeface="Courier New" panose="02070309020205020404" pitchFamily="49" charset="0"/>
              </a:rPr>
              <a:t>AGGCC</a:t>
            </a:r>
            <a:r>
              <a:rPr lang="en-US" sz="1433" dirty="0">
                <a:latin typeface="Courier New" panose="02070309020205020404" pitchFamily="49" charset="0"/>
                <a:cs typeface="Courier New" panose="02070309020205020404" pitchFamily="49" charset="0"/>
              </a:rPr>
              <a:t>ACTGGTGAGGTACG--</a:t>
            </a:r>
          </a:p>
          <a:p>
            <a:pPr algn="ctr"/>
            <a:r>
              <a:rPr lang="en-US" sz="1433" dirty="0">
                <a:latin typeface="Courier New" panose="02070309020205020404" pitchFamily="49" charset="0"/>
                <a:cs typeface="Courier New" panose="02070309020205020404" pitchFamily="49" charset="0"/>
              </a:rPr>
              <a:t>--ACGGCTGAGCATCCGGTCCGGTCCGGTCCGGTGACCA</a:t>
            </a:r>
            <a:r>
              <a:rPr lang="en-US" sz="1433" b="1" dirty="0">
                <a:highlight>
                  <a:srgbClr val="00FF00"/>
                </a:highlight>
                <a:latin typeface="Courier New" panose="02070309020205020404" pitchFamily="49" charset="0"/>
                <a:cs typeface="Courier New" panose="02070309020205020404" pitchFamily="49" charset="0"/>
              </a:rPr>
              <a:t>CTCCATG</a:t>
            </a:r>
            <a:r>
              <a:rPr lang="en-US" sz="1433" dirty="0">
                <a:latin typeface="Courier New" panose="02070309020205020404" pitchFamily="49" charset="0"/>
                <a:cs typeface="Courier New" panose="02070309020205020404" pitchFamily="49" charset="0"/>
              </a:rPr>
              <a:t>C--</a:t>
            </a:r>
          </a:p>
        </p:txBody>
      </p:sp>
      <p:sp>
        <p:nvSpPr>
          <p:cNvPr id="10" name="TextBox 9">
            <a:extLst>
              <a:ext uri="{FF2B5EF4-FFF2-40B4-BE49-F238E27FC236}">
                <a16:creationId xmlns:a16="http://schemas.microsoft.com/office/drawing/2014/main" id="{7AC88956-3FBC-4FBA-80FB-8984C0568524}"/>
              </a:ext>
            </a:extLst>
          </p:cNvPr>
          <p:cNvSpPr txBox="1"/>
          <p:nvPr/>
        </p:nvSpPr>
        <p:spPr>
          <a:xfrm>
            <a:off x="187058" y="1462932"/>
            <a:ext cx="3860797" cy="5078313"/>
          </a:xfrm>
          <a:prstGeom prst="rect">
            <a:avLst/>
          </a:prstGeom>
          <a:noFill/>
        </p:spPr>
        <p:txBody>
          <a:bodyPr wrap="square" rtlCol="0">
            <a:spAutoFit/>
          </a:bodyPr>
          <a:lstStyle/>
          <a:p>
            <a:pPr marL="247740" indent="-247740">
              <a:buFont typeface="Arial" panose="020B0604020202020204" pitchFamily="34" charset="0"/>
              <a:buChar char="•"/>
            </a:pPr>
            <a:r>
              <a:rPr lang="en-US" dirty="0"/>
              <a:t>Individuals will inherit one copy of the repeat from each parent.  The length of the inherited DNA can be the same or different.</a:t>
            </a:r>
          </a:p>
          <a:p>
            <a:pPr marL="247740" indent="-247740">
              <a:buFont typeface="Arial" panose="020B0604020202020204" pitchFamily="34" charset="0"/>
              <a:buChar char="•"/>
            </a:pPr>
            <a:r>
              <a:rPr lang="en-US" dirty="0"/>
              <a:t>PCR Primers are designed to be outside the repeated region, so that they will anneal to a single location on the chromosome and then amplify the region containing the STR</a:t>
            </a:r>
          </a:p>
          <a:p>
            <a:pPr marL="247740" indent="-247740">
              <a:buFont typeface="Arial" panose="020B0604020202020204" pitchFamily="34" charset="0"/>
              <a:buChar char="•"/>
            </a:pPr>
            <a:r>
              <a:rPr lang="en-US" dirty="0"/>
              <a:t>PCR Product length = primer lengths + number of tandem repeats (+ any DNA between the primers and the repeats). </a:t>
            </a:r>
            <a:r>
              <a:rPr lang="en-US" i="1" dirty="0">
                <a:solidFill>
                  <a:srgbClr val="C00000"/>
                </a:solidFill>
              </a:rPr>
              <a:t>Individuals can be differentiated by the length of the PCR product if they have different numbers of STR</a:t>
            </a:r>
          </a:p>
          <a:p>
            <a:pPr marL="247740" indent="-247740">
              <a:buFont typeface="Arial" panose="020B0604020202020204" pitchFamily="34" charset="0"/>
              <a:buChar char="•"/>
            </a:pPr>
            <a:endParaRPr lang="en-US" dirty="0"/>
          </a:p>
        </p:txBody>
      </p:sp>
      <p:sp>
        <p:nvSpPr>
          <p:cNvPr id="12" name="Rectangle 11">
            <a:extLst>
              <a:ext uri="{FF2B5EF4-FFF2-40B4-BE49-F238E27FC236}">
                <a16:creationId xmlns:a16="http://schemas.microsoft.com/office/drawing/2014/main" id="{6FC8F7CD-1D13-461F-BEF9-D4DE55FBCD5F}"/>
              </a:ext>
            </a:extLst>
          </p:cNvPr>
          <p:cNvSpPr/>
          <p:nvPr/>
        </p:nvSpPr>
        <p:spPr>
          <a:xfrm>
            <a:off x="76200" y="539602"/>
            <a:ext cx="5406777" cy="923330"/>
          </a:xfrm>
          <a:prstGeom prst="rect">
            <a:avLst/>
          </a:prstGeom>
        </p:spPr>
        <p:txBody>
          <a:bodyPr wrap="square">
            <a:spAutoFit/>
          </a:bodyPr>
          <a:lstStyle/>
          <a:p>
            <a:pPr marL="259340" indent="-259340">
              <a:buFont typeface="Arial" panose="020B0604020202020204" pitchFamily="34" charset="0"/>
              <a:buChar char="•"/>
            </a:pPr>
            <a:r>
              <a:rPr lang="en-US" dirty="0"/>
              <a:t>Regions of DNA have variable numbers of repeated DNA sequences (Short tandem repeats, STR) that differ from one person to the next.</a:t>
            </a:r>
          </a:p>
        </p:txBody>
      </p:sp>
      <p:cxnSp>
        <p:nvCxnSpPr>
          <p:cNvPr id="14" name="Straight Arrow Connector 13">
            <a:extLst>
              <a:ext uri="{FF2B5EF4-FFF2-40B4-BE49-F238E27FC236}">
                <a16:creationId xmlns:a16="http://schemas.microsoft.com/office/drawing/2014/main" id="{5FCCD890-98E4-4FC7-9BB0-FAFAD6646DC3}"/>
              </a:ext>
            </a:extLst>
          </p:cNvPr>
          <p:cNvCxnSpPr/>
          <p:nvPr/>
        </p:nvCxnSpPr>
        <p:spPr>
          <a:xfrm>
            <a:off x="8840992" y="1559270"/>
            <a:ext cx="0" cy="664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D0BA7A3-0F19-4675-9D98-3AC6FAAD31ED}"/>
              </a:ext>
            </a:extLst>
          </p:cNvPr>
          <p:cNvSpPr/>
          <p:nvPr/>
        </p:nvSpPr>
        <p:spPr>
          <a:xfrm>
            <a:off x="7319555" y="1706615"/>
            <a:ext cx="1306768" cy="315792"/>
          </a:xfrm>
          <a:prstGeom prst="rect">
            <a:avLst/>
          </a:prstGeom>
        </p:spPr>
        <p:txBody>
          <a:bodyPr wrap="none">
            <a:spAutoFit/>
          </a:bodyPr>
          <a:lstStyle/>
          <a:p>
            <a:r>
              <a:rPr lang="en-US" sz="1452" b="1" dirty="0">
                <a:highlight>
                  <a:srgbClr val="FFFF00"/>
                </a:highlight>
                <a:latin typeface="Courier New" panose="02070309020205020404" pitchFamily="49" charset="0"/>
                <a:cs typeface="Courier New" panose="02070309020205020404" pitchFamily="49" charset="0"/>
              </a:rPr>
              <a:t>5’-CCGACTC</a:t>
            </a:r>
            <a:endParaRPr lang="en-US" sz="1452" dirty="0"/>
          </a:p>
        </p:txBody>
      </p:sp>
      <p:sp>
        <p:nvSpPr>
          <p:cNvPr id="16" name="Rectangle 15">
            <a:extLst>
              <a:ext uri="{FF2B5EF4-FFF2-40B4-BE49-F238E27FC236}">
                <a16:creationId xmlns:a16="http://schemas.microsoft.com/office/drawing/2014/main" id="{704AB5D6-F0A9-4647-B3D2-DC11A8F06BD1}"/>
              </a:ext>
            </a:extLst>
          </p:cNvPr>
          <p:cNvSpPr/>
          <p:nvPr/>
        </p:nvSpPr>
        <p:spPr>
          <a:xfrm>
            <a:off x="9319033" y="1845945"/>
            <a:ext cx="1306768" cy="315792"/>
          </a:xfrm>
          <a:prstGeom prst="rect">
            <a:avLst/>
          </a:prstGeom>
        </p:spPr>
        <p:txBody>
          <a:bodyPr wrap="none">
            <a:spAutoFit/>
          </a:bodyPr>
          <a:lstStyle/>
          <a:p>
            <a:r>
              <a:rPr lang="en-US" sz="1452" b="1" dirty="0">
                <a:highlight>
                  <a:srgbClr val="00FF00"/>
                </a:highlight>
                <a:latin typeface="Courier New" panose="02070309020205020404" pitchFamily="49" charset="0"/>
                <a:cs typeface="Courier New" panose="02070309020205020404" pitchFamily="49" charset="0"/>
              </a:rPr>
              <a:t>CTCCATG-5’</a:t>
            </a:r>
            <a:endParaRPr lang="en-US" sz="1452" dirty="0"/>
          </a:p>
        </p:txBody>
      </p:sp>
      <p:sp>
        <p:nvSpPr>
          <p:cNvPr id="17" name="Rectangle 16">
            <a:extLst>
              <a:ext uri="{FF2B5EF4-FFF2-40B4-BE49-F238E27FC236}">
                <a16:creationId xmlns:a16="http://schemas.microsoft.com/office/drawing/2014/main" id="{9F3F6AD2-4259-4CD2-AF85-3B9588290282}"/>
              </a:ext>
            </a:extLst>
          </p:cNvPr>
          <p:cNvSpPr/>
          <p:nvPr/>
        </p:nvSpPr>
        <p:spPr>
          <a:xfrm>
            <a:off x="6481533" y="2463133"/>
            <a:ext cx="4910097" cy="539250"/>
          </a:xfrm>
          <a:prstGeom prst="rect">
            <a:avLst/>
          </a:prstGeom>
        </p:spPr>
        <p:txBody>
          <a:bodyPr wrap="square">
            <a:spAutoFit/>
          </a:bodyPr>
          <a:lstStyle/>
          <a:p>
            <a:r>
              <a:rPr lang="en-US" sz="1452" b="1" dirty="0">
                <a:highlight>
                  <a:srgbClr val="FFFF00"/>
                </a:highlight>
                <a:latin typeface="Courier New" panose="02070309020205020404" pitchFamily="49" charset="0"/>
                <a:cs typeface="Courier New" panose="02070309020205020404" pitchFamily="49" charset="0"/>
              </a:rPr>
              <a:t>CCGACTC</a:t>
            </a:r>
            <a:r>
              <a:rPr lang="en-US" sz="1452" dirty="0">
                <a:latin typeface="Courier New" panose="02070309020205020404" pitchFamily="49" charset="0"/>
                <a:cs typeface="Courier New" panose="02070309020205020404" pitchFamily="49" charset="0"/>
              </a:rPr>
              <a:t>GT</a:t>
            </a:r>
            <a:r>
              <a:rPr lang="en-US" sz="1452" dirty="0">
                <a:highlight>
                  <a:srgbClr val="C0C0C0"/>
                </a:highlight>
                <a:latin typeface="Courier New" panose="02070309020205020404" pitchFamily="49" charset="0"/>
                <a:cs typeface="Courier New" panose="02070309020205020404" pitchFamily="49" charset="0"/>
              </a:rPr>
              <a:t>AGGCC</a:t>
            </a:r>
            <a:r>
              <a:rPr lang="en-US" sz="1452" dirty="0">
                <a:highlight>
                  <a:srgbClr val="00FFFF"/>
                </a:highlight>
                <a:latin typeface="Courier New" panose="02070309020205020404" pitchFamily="49" charset="0"/>
                <a:cs typeface="Courier New" panose="02070309020205020404" pitchFamily="49" charset="0"/>
              </a:rPr>
              <a:t>AGGCC</a:t>
            </a:r>
            <a:r>
              <a:rPr lang="en-US" sz="1452" dirty="0">
                <a:highlight>
                  <a:srgbClr val="C0C0C0"/>
                </a:highlight>
                <a:latin typeface="Courier New" panose="02070309020205020404" pitchFamily="49" charset="0"/>
                <a:cs typeface="Courier New" panose="02070309020205020404" pitchFamily="49" charset="0"/>
              </a:rPr>
              <a:t>AGGCC</a:t>
            </a:r>
            <a:r>
              <a:rPr lang="en-US" sz="1452" dirty="0">
                <a:highlight>
                  <a:srgbClr val="00FFFF"/>
                </a:highlight>
                <a:latin typeface="Courier New" panose="02070309020205020404" pitchFamily="49" charset="0"/>
                <a:cs typeface="Courier New" panose="02070309020205020404" pitchFamily="49" charset="0"/>
              </a:rPr>
              <a:t>AGGCC</a:t>
            </a:r>
            <a:r>
              <a:rPr lang="en-US" sz="1452" dirty="0">
                <a:latin typeface="Courier New" panose="02070309020205020404" pitchFamily="49" charset="0"/>
                <a:cs typeface="Courier New" panose="02070309020205020404" pitchFamily="49" charset="0"/>
              </a:rPr>
              <a:t>ACTGGTGAGGTAC</a:t>
            </a:r>
          </a:p>
          <a:p>
            <a:r>
              <a:rPr lang="en-US" sz="1452" dirty="0">
                <a:latin typeface="Courier New" panose="02070309020205020404" pitchFamily="49" charset="0"/>
                <a:cs typeface="Courier New" panose="02070309020205020404" pitchFamily="49" charset="0"/>
              </a:rPr>
              <a:t>GGCTGAGCATCCGGTCCGGTCCGGTCCGGTGACCA</a:t>
            </a:r>
            <a:r>
              <a:rPr lang="en-US" sz="1452" b="1" dirty="0">
                <a:highlight>
                  <a:srgbClr val="00FF00"/>
                </a:highlight>
                <a:latin typeface="Courier New" panose="02070309020205020404" pitchFamily="49" charset="0"/>
                <a:cs typeface="Courier New" panose="02070309020205020404" pitchFamily="49" charset="0"/>
              </a:rPr>
              <a:t>CTCCATG</a:t>
            </a:r>
            <a:endParaRPr lang="en-US" sz="1452" dirty="0">
              <a:latin typeface="Courier New" panose="020703090202050204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A11ADB6E-EFD7-42D1-9DBA-952E3C2D8B2C}"/>
              </a:ext>
            </a:extLst>
          </p:cNvPr>
          <p:cNvSpPr txBox="1"/>
          <p:nvPr/>
        </p:nvSpPr>
        <p:spPr>
          <a:xfrm>
            <a:off x="8564367" y="562800"/>
            <a:ext cx="427233" cy="287899"/>
          </a:xfrm>
          <a:prstGeom prst="rect">
            <a:avLst/>
          </a:prstGeom>
          <a:noFill/>
        </p:spPr>
        <p:txBody>
          <a:bodyPr wrap="none" rtlCol="0">
            <a:spAutoFit/>
          </a:bodyPr>
          <a:lstStyle/>
          <a:p>
            <a:r>
              <a:rPr lang="en-US" sz="1271" dirty="0"/>
              <a:t>STR</a:t>
            </a:r>
          </a:p>
        </p:txBody>
      </p:sp>
      <p:cxnSp>
        <p:nvCxnSpPr>
          <p:cNvPr id="6" name="Straight Arrow Connector 5">
            <a:extLst>
              <a:ext uri="{FF2B5EF4-FFF2-40B4-BE49-F238E27FC236}">
                <a16:creationId xmlns:a16="http://schemas.microsoft.com/office/drawing/2014/main" id="{CA750F9A-E435-479F-9F3A-F272AA1E9421}"/>
              </a:ext>
            </a:extLst>
          </p:cNvPr>
          <p:cNvCxnSpPr>
            <a:stCxn id="3" idx="1"/>
          </p:cNvCxnSpPr>
          <p:nvPr/>
        </p:nvCxnSpPr>
        <p:spPr>
          <a:xfrm flipH="1">
            <a:off x="7927174" y="706750"/>
            <a:ext cx="637193" cy="386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BD1A262-C843-4BAC-AA87-825C4E2B19C9}"/>
              </a:ext>
            </a:extLst>
          </p:cNvPr>
          <p:cNvCxnSpPr>
            <a:stCxn id="3" idx="2"/>
          </p:cNvCxnSpPr>
          <p:nvPr/>
        </p:nvCxnSpPr>
        <p:spPr>
          <a:xfrm flipH="1">
            <a:off x="8564368" y="850699"/>
            <a:ext cx="213616" cy="197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737E118-AAE3-4F5B-AF73-707CD64A1DDB}"/>
              </a:ext>
            </a:extLst>
          </p:cNvPr>
          <p:cNvCxnSpPr>
            <a:stCxn id="3" idx="2"/>
          </p:cNvCxnSpPr>
          <p:nvPr/>
        </p:nvCxnSpPr>
        <p:spPr>
          <a:xfrm>
            <a:off x="8777984" y="850699"/>
            <a:ext cx="288504" cy="208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7663BA2-DEC7-4346-8660-27609FCC2DC9}"/>
              </a:ext>
            </a:extLst>
          </p:cNvPr>
          <p:cNvCxnSpPr>
            <a:stCxn id="3" idx="3"/>
          </p:cNvCxnSpPr>
          <p:nvPr/>
        </p:nvCxnSpPr>
        <p:spPr>
          <a:xfrm>
            <a:off x="8991600" y="706750"/>
            <a:ext cx="601523" cy="334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252A058D-26A2-16A2-F8A8-DD6552159812}"/>
              </a:ext>
            </a:extLst>
          </p:cNvPr>
          <p:cNvSpPr>
            <a:spLocks noGrp="1"/>
          </p:cNvSpPr>
          <p:nvPr>
            <p:ph type="dt" sz="half" idx="10"/>
          </p:nvPr>
        </p:nvSpPr>
        <p:spPr/>
        <p:txBody>
          <a:bodyPr/>
          <a:lstStyle/>
          <a:p>
            <a:fld id="{ACA8AE50-1A20-4F80-95F1-5BDD8707A5B0}" type="datetime1">
              <a:rPr lang="en-US" smtClean="0"/>
              <a:t>8/26/2023</a:t>
            </a:fld>
            <a:endParaRPr lang="en-US"/>
          </a:p>
        </p:txBody>
      </p:sp>
      <p:sp>
        <p:nvSpPr>
          <p:cNvPr id="8" name="Footer Placeholder 7">
            <a:extLst>
              <a:ext uri="{FF2B5EF4-FFF2-40B4-BE49-F238E27FC236}">
                <a16:creationId xmlns:a16="http://schemas.microsoft.com/office/drawing/2014/main" id="{5E0FE0EB-F762-C11E-3B4B-593A08609F80}"/>
              </a:ext>
            </a:extLst>
          </p:cNvPr>
          <p:cNvSpPr>
            <a:spLocks noGrp="1"/>
          </p:cNvSpPr>
          <p:nvPr>
            <p:ph type="ftr" sz="quarter" idx="11"/>
          </p:nvPr>
        </p:nvSpPr>
        <p:spPr/>
        <p:txBody>
          <a:bodyPr/>
          <a:lstStyle/>
          <a:p>
            <a:r>
              <a:rPr lang="en-US"/>
              <a:t>D &amp; D - Lec 3 - Fall 2023</a:t>
            </a:r>
          </a:p>
        </p:txBody>
      </p:sp>
      <p:sp>
        <p:nvSpPr>
          <p:cNvPr id="13" name="Slide Number Placeholder 12">
            <a:extLst>
              <a:ext uri="{FF2B5EF4-FFF2-40B4-BE49-F238E27FC236}">
                <a16:creationId xmlns:a16="http://schemas.microsoft.com/office/drawing/2014/main" id="{FF67715D-1461-8B33-5719-066E8149655B}"/>
              </a:ext>
            </a:extLst>
          </p:cNvPr>
          <p:cNvSpPr>
            <a:spLocks noGrp="1"/>
          </p:cNvSpPr>
          <p:nvPr>
            <p:ph type="sldNum" sz="quarter" idx="12"/>
          </p:nvPr>
        </p:nvSpPr>
        <p:spPr/>
        <p:txBody>
          <a:bodyPr/>
          <a:lstStyle/>
          <a:p>
            <a:fld id="{DC3BB032-4020-48F4-953B-341806DC4A2B}" type="slidenum">
              <a:rPr lang="en-US" smtClean="0"/>
              <a:t>25</a:t>
            </a:fld>
            <a:endParaRPr lang="en-US"/>
          </a:p>
        </p:txBody>
      </p:sp>
      <mc:AlternateContent xmlns:mc="http://schemas.openxmlformats.org/markup-compatibility/2006">
        <mc:Choice xmlns:p14="http://schemas.microsoft.com/office/powerpoint/2010/main" Requires="p14">
          <p:contentPart p14:bwMode="auto" r:id="rId4">
            <p14:nvContentPartPr>
              <p14:cNvPr id="18" name="Ink 17">
                <a:extLst>
                  <a:ext uri="{FF2B5EF4-FFF2-40B4-BE49-F238E27FC236}">
                    <a16:creationId xmlns:a16="http://schemas.microsoft.com/office/drawing/2014/main" id="{FD6C583F-EAAF-44FE-1FA9-1E6C639A06A7}"/>
                  </a:ext>
                </a:extLst>
              </p14:cNvPr>
              <p14:cNvContentPartPr/>
              <p14:nvPr/>
            </p14:nvContentPartPr>
            <p14:xfrm>
              <a:off x="8579409" y="569575"/>
              <a:ext cx="410760" cy="261360"/>
            </p14:xfrm>
          </p:contentPart>
        </mc:Choice>
        <mc:Fallback>
          <p:pic>
            <p:nvPicPr>
              <p:cNvPr id="18" name="Ink 17">
                <a:extLst>
                  <a:ext uri="{FF2B5EF4-FFF2-40B4-BE49-F238E27FC236}">
                    <a16:creationId xmlns:a16="http://schemas.microsoft.com/office/drawing/2014/main" id="{FD6C583F-EAAF-44FE-1FA9-1E6C639A06A7}"/>
                  </a:ext>
                </a:extLst>
              </p:cNvPr>
              <p:cNvPicPr/>
              <p:nvPr/>
            </p:nvPicPr>
            <p:blipFill>
              <a:blip r:embed="rId5"/>
              <a:stretch>
                <a:fillRect/>
              </a:stretch>
            </p:blipFill>
            <p:spPr>
              <a:xfrm>
                <a:off x="8570769" y="560935"/>
                <a:ext cx="428400" cy="279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9" name="Ink 18">
                <a:extLst>
                  <a:ext uri="{FF2B5EF4-FFF2-40B4-BE49-F238E27FC236}">
                    <a16:creationId xmlns:a16="http://schemas.microsoft.com/office/drawing/2014/main" id="{AD60D3D0-E123-AC21-AA90-87E938E58C2F}"/>
                  </a:ext>
                </a:extLst>
              </p14:cNvPr>
              <p14:cNvContentPartPr/>
              <p14:nvPr/>
            </p14:nvContentPartPr>
            <p14:xfrm>
              <a:off x="7730169" y="1309015"/>
              <a:ext cx="15480" cy="17280"/>
            </p14:xfrm>
          </p:contentPart>
        </mc:Choice>
        <mc:Fallback>
          <p:pic>
            <p:nvPicPr>
              <p:cNvPr id="19" name="Ink 18">
                <a:extLst>
                  <a:ext uri="{FF2B5EF4-FFF2-40B4-BE49-F238E27FC236}">
                    <a16:creationId xmlns:a16="http://schemas.microsoft.com/office/drawing/2014/main" id="{AD60D3D0-E123-AC21-AA90-87E938E58C2F}"/>
                  </a:ext>
                </a:extLst>
              </p:cNvPr>
              <p:cNvPicPr/>
              <p:nvPr/>
            </p:nvPicPr>
            <p:blipFill>
              <a:blip r:embed="rId7"/>
              <a:stretch>
                <a:fillRect/>
              </a:stretch>
            </p:blipFill>
            <p:spPr>
              <a:xfrm>
                <a:off x="7721169" y="1300015"/>
                <a:ext cx="3312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4" name="Ink 33">
                <a:extLst>
                  <a:ext uri="{FF2B5EF4-FFF2-40B4-BE49-F238E27FC236}">
                    <a16:creationId xmlns:a16="http://schemas.microsoft.com/office/drawing/2014/main" id="{1EDC4474-5F8D-7AC8-0A89-331BB75012E5}"/>
                  </a:ext>
                </a:extLst>
              </p14:cNvPr>
              <p14:cNvContentPartPr/>
              <p14:nvPr/>
            </p14:nvContentPartPr>
            <p14:xfrm>
              <a:off x="6687609" y="816175"/>
              <a:ext cx="29520" cy="858600"/>
            </p14:xfrm>
          </p:contentPart>
        </mc:Choice>
        <mc:Fallback>
          <p:pic>
            <p:nvPicPr>
              <p:cNvPr id="34" name="Ink 33">
                <a:extLst>
                  <a:ext uri="{FF2B5EF4-FFF2-40B4-BE49-F238E27FC236}">
                    <a16:creationId xmlns:a16="http://schemas.microsoft.com/office/drawing/2014/main" id="{1EDC4474-5F8D-7AC8-0A89-331BB75012E5}"/>
                  </a:ext>
                </a:extLst>
              </p:cNvPr>
              <p:cNvPicPr/>
              <p:nvPr/>
            </p:nvPicPr>
            <p:blipFill>
              <a:blip r:embed="rId9"/>
              <a:stretch>
                <a:fillRect/>
              </a:stretch>
            </p:blipFill>
            <p:spPr>
              <a:xfrm>
                <a:off x="6678609" y="807535"/>
                <a:ext cx="47160" cy="8762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35" name="Ink 34">
                <a:extLst>
                  <a:ext uri="{FF2B5EF4-FFF2-40B4-BE49-F238E27FC236}">
                    <a16:creationId xmlns:a16="http://schemas.microsoft.com/office/drawing/2014/main" id="{11BA8C18-90B2-312C-114C-A85E6B6651F7}"/>
                  </a:ext>
                </a:extLst>
              </p14:cNvPr>
              <p14:cNvContentPartPr/>
              <p14:nvPr/>
            </p14:nvContentPartPr>
            <p14:xfrm>
              <a:off x="11268609" y="855415"/>
              <a:ext cx="37800" cy="747360"/>
            </p14:xfrm>
          </p:contentPart>
        </mc:Choice>
        <mc:Fallback>
          <p:pic>
            <p:nvPicPr>
              <p:cNvPr id="35" name="Ink 34">
                <a:extLst>
                  <a:ext uri="{FF2B5EF4-FFF2-40B4-BE49-F238E27FC236}">
                    <a16:creationId xmlns:a16="http://schemas.microsoft.com/office/drawing/2014/main" id="{11BA8C18-90B2-312C-114C-A85E6B6651F7}"/>
                  </a:ext>
                </a:extLst>
              </p:cNvPr>
              <p:cNvPicPr/>
              <p:nvPr/>
            </p:nvPicPr>
            <p:blipFill>
              <a:blip r:embed="rId11"/>
              <a:stretch>
                <a:fillRect/>
              </a:stretch>
            </p:blipFill>
            <p:spPr>
              <a:xfrm>
                <a:off x="11259969" y="846775"/>
                <a:ext cx="55440" cy="765000"/>
              </a:xfrm>
              <a:prstGeom prst="rect">
                <a:avLst/>
              </a:prstGeom>
            </p:spPr>
          </p:pic>
        </mc:Fallback>
      </mc:AlternateContent>
      <p:grpSp>
        <p:nvGrpSpPr>
          <p:cNvPr id="46" name="Group 45">
            <a:extLst>
              <a:ext uri="{FF2B5EF4-FFF2-40B4-BE49-F238E27FC236}">
                <a16:creationId xmlns:a16="http://schemas.microsoft.com/office/drawing/2014/main" id="{AB40B5DF-0BE7-083B-4117-7B5ECB2C7C3E}"/>
              </a:ext>
            </a:extLst>
          </p:cNvPr>
          <p:cNvGrpSpPr/>
          <p:nvPr/>
        </p:nvGrpSpPr>
        <p:grpSpPr>
          <a:xfrm>
            <a:off x="4961409" y="555535"/>
            <a:ext cx="3156120" cy="2081880"/>
            <a:chOff x="4961409" y="555535"/>
            <a:chExt cx="3156120" cy="2081880"/>
          </a:xfrm>
        </p:grpSpPr>
        <mc:AlternateContent xmlns:mc="http://schemas.openxmlformats.org/markup-compatibility/2006">
          <mc:Choice xmlns:p14="http://schemas.microsoft.com/office/powerpoint/2010/main" Requires="p14">
            <p:contentPart p14:bwMode="auto" r:id="rId12">
              <p14:nvContentPartPr>
                <p14:cNvPr id="20" name="Ink 19">
                  <a:extLst>
                    <a:ext uri="{FF2B5EF4-FFF2-40B4-BE49-F238E27FC236}">
                      <a16:creationId xmlns:a16="http://schemas.microsoft.com/office/drawing/2014/main" id="{979464AE-8413-7488-0E81-15821F61D1BE}"/>
                    </a:ext>
                  </a:extLst>
                </p14:cNvPr>
                <p14:cNvContentPartPr/>
                <p14:nvPr/>
              </p14:nvContentPartPr>
              <p14:xfrm>
                <a:off x="7269729" y="687295"/>
                <a:ext cx="146880" cy="175680"/>
              </p14:xfrm>
            </p:contentPart>
          </mc:Choice>
          <mc:Fallback>
            <p:pic>
              <p:nvPicPr>
                <p:cNvPr id="20" name="Ink 19">
                  <a:extLst>
                    <a:ext uri="{FF2B5EF4-FFF2-40B4-BE49-F238E27FC236}">
                      <a16:creationId xmlns:a16="http://schemas.microsoft.com/office/drawing/2014/main" id="{979464AE-8413-7488-0E81-15821F61D1BE}"/>
                    </a:ext>
                  </a:extLst>
                </p:cNvPr>
                <p:cNvPicPr/>
                <p:nvPr/>
              </p:nvPicPr>
              <p:blipFill>
                <a:blip r:embed="rId13"/>
                <a:stretch>
                  <a:fillRect/>
                </a:stretch>
              </p:blipFill>
              <p:spPr>
                <a:xfrm>
                  <a:off x="7260729" y="678655"/>
                  <a:ext cx="16452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2" name="Ink 21">
                  <a:extLst>
                    <a:ext uri="{FF2B5EF4-FFF2-40B4-BE49-F238E27FC236}">
                      <a16:creationId xmlns:a16="http://schemas.microsoft.com/office/drawing/2014/main" id="{2A692D84-79C8-3935-C2FB-E5EBD34F0405}"/>
                    </a:ext>
                  </a:extLst>
                </p14:cNvPr>
                <p14:cNvContentPartPr/>
                <p14:nvPr/>
              </p14:nvContentPartPr>
              <p14:xfrm>
                <a:off x="7297809" y="749935"/>
                <a:ext cx="109800" cy="54360"/>
              </p14:xfrm>
            </p:contentPart>
          </mc:Choice>
          <mc:Fallback>
            <p:pic>
              <p:nvPicPr>
                <p:cNvPr id="22" name="Ink 21">
                  <a:extLst>
                    <a:ext uri="{FF2B5EF4-FFF2-40B4-BE49-F238E27FC236}">
                      <a16:creationId xmlns:a16="http://schemas.microsoft.com/office/drawing/2014/main" id="{2A692D84-79C8-3935-C2FB-E5EBD34F0405}"/>
                    </a:ext>
                  </a:extLst>
                </p:cNvPr>
                <p:cNvPicPr/>
                <p:nvPr/>
              </p:nvPicPr>
              <p:blipFill>
                <a:blip r:embed="rId15"/>
                <a:stretch>
                  <a:fillRect/>
                </a:stretch>
              </p:blipFill>
              <p:spPr>
                <a:xfrm>
                  <a:off x="7289169" y="740935"/>
                  <a:ext cx="12744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4" name="Ink 23">
                  <a:extLst>
                    <a:ext uri="{FF2B5EF4-FFF2-40B4-BE49-F238E27FC236}">
                      <a16:creationId xmlns:a16="http://schemas.microsoft.com/office/drawing/2014/main" id="{82F98CCC-6352-A783-F680-30592B072A36}"/>
                    </a:ext>
                  </a:extLst>
                </p14:cNvPr>
                <p14:cNvContentPartPr/>
                <p14:nvPr/>
              </p14:nvContentPartPr>
              <p14:xfrm>
                <a:off x="7447209" y="657055"/>
                <a:ext cx="144000" cy="115920"/>
              </p14:xfrm>
            </p:contentPart>
          </mc:Choice>
          <mc:Fallback>
            <p:pic>
              <p:nvPicPr>
                <p:cNvPr id="24" name="Ink 23">
                  <a:extLst>
                    <a:ext uri="{FF2B5EF4-FFF2-40B4-BE49-F238E27FC236}">
                      <a16:creationId xmlns:a16="http://schemas.microsoft.com/office/drawing/2014/main" id="{82F98CCC-6352-A783-F680-30592B072A36}"/>
                    </a:ext>
                  </a:extLst>
                </p:cNvPr>
                <p:cNvPicPr/>
                <p:nvPr/>
              </p:nvPicPr>
              <p:blipFill>
                <a:blip r:embed="rId17"/>
                <a:stretch>
                  <a:fillRect/>
                </a:stretch>
              </p:blipFill>
              <p:spPr>
                <a:xfrm>
                  <a:off x="7438569" y="648415"/>
                  <a:ext cx="16164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5" name="Ink 24">
                  <a:extLst>
                    <a:ext uri="{FF2B5EF4-FFF2-40B4-BE49-F238E27FC236}">
                      <a16:creationId xmlns:a16="http://schemas.microsoft.com/office/drawing/2014/main" id="{51B17687-AB2E-FE16-DBFF-E4040067B9F6}"/>
                    </a:ext>
                  </a:extLst>
                </p14:cNvPr>
                <p14:cNvContentPartPr/>
                <p14:nvPr/>
              </p14:nvContentPartPr>
              <p14:xfrm>
                <a:off x="7626489" y="616735"/>
                <a:ext cx="139680" cy="104040"/>
              </p14:xfrm>
            </p:contentPart>
          </mc:Choice>
          <mc:Fallback>
            <p:pic>
              <p:nvPicPr>
                <p:cNvPr id="25" name="Ink 24">
                  <a:extLst>
                    <a:ext uri="{FF2B5EF4-FFF2-40B4-BE49-F238E27FC236}">
                      <a16:creationId xmlns:a16="http://schemas.microsoft.com/office/drawing/2014/main" id="{51B17687-AB2E-FE16-DBFF-E4040067B9F6}"/>
                    </a:ext>
                  </a:extLst>
                </p:cNvPr>
                <p:cNvPicPr/>
                <p:nvPr/>
              </p:nvPicPr>
              <p:blipFill>
                <a:blip r:embed="rId19"/>
                <a:stretch>
                  <a:fillRect/>
                </a:stretch>
              </p:blipFill>
              <p:spPr>
                <a:xfrm>
                  <a:off x="7617489" y="608095"/>
                  <a:ext cx="15732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6" name="Ink 25">
                  <a:extLst>
                    <a:ext uri="{FF2B5EF4-FFF2-40B4-BE49-F238E27FC236}">
                      <a16:creationId xmlns:a16="http://schemas.microsoft.com/office/drawing/2014/main" id="{449B0AA4-0083-6803-BF61-6092F6A5E0DE}"/>
                    </a:ext>
                  </a:extLst>
                </p14:cNvPr>
                <p14:cNvContentPartPr/>
                <p14:nvPr/>
              </p14:nvContentPartPr>
              <p14:xfrm>
                <a:off x="7812609" y="577135"/>
                <a:ext cx="188280" cy="122040"/>
              </p14:xfrm>
            </p:contentPart>
          </mc:Choice>
          <mc:Fallback>
            <p:pic>
              <p:nvPicPr>
                <p:cNvPr id="26" name="Ink 25">
                  <a:extLst>
                    <a:ext uri="{FF2B5EF4-FFF2-40B4-BE49-F238E27FC236}">
                      <a16:creationId xmlns:a16="http://schemas.microsoft.com/office/drawing/2014/main" id="{449B0AA4-0083-6803-BF61-6092F6A5E0DE}"/>
                    </a:ext>
                  </a:extLst>
                </p:cNvPr>
                <p:cNvPicPr/>
                <p:nvPr/>
              </p:nvPicPr>
              <p:blipFill>
                <a:blip r:embed="rId21"/>
                <a:stretch>
                  <a:fillRect/>
                </a:stretch>
              </p:blipFill>
              <p:spPr>
                <a:xfrm>
                  <a:off x="7803609" y="568495"/>
                  <a:ext cx="205920"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7" name="Ink 26">
                  <a:extLst>
                    <a:ext uri="{FF2B5EF4-FFF2-40B4-BE49-F238E27FC236}">
                      <a16:creationId xmlns:a16="http://schemas.microsoft.com/office/drawing/2014/main" id="{E9C2B77B-1D11-6713-CFB0-32807163F2E2}"/>
                    </a:ext>
                  </a:extLst>
                </p14:cNvPr>
                <p14:cNvContentPartPr/>
                <p14:nvPr/>
              </p14:nvContentPartPr>
              <p14:xfrm>
                <a:off x="7965249" y="555535"/>
                <a:ext cx="152280" cy="99360"/>
              </p14:xfrm>
            </p:contentPart>
          </mc:Choice>
          <mc:Fallback>
            <p:pic>
              <p:nvPicPr>
                <p:cNvPr id="27" name="Ink 26">
                  <a:extLst>
                    <a:ext uri="{FF2B5EF4-FFF2-40B4-BE49-F238E27FC236}">
                      <a16:creationId xmlns:a16="http://schemas.microsoft.com/office/drawing/2014/main" id="{E9C2B77B-1D11-6713-CFB0-32807163F2E2}"/>
                    </a:ext>
                  </a:extLst>
                </p:cNvPr>
                <p:cNvPicPr/>
                <p:nvPr/>
              </p:nvPicPr>
              <p:blipFill>
                <a:blip r:embed="rId23"/>
                <a:stretch>
                  <a:fillRect/>
                </a:stretch>
              </p:blipFill>
              <p:spPr>
                <a:xfrm>
                  <a:off x="7956609" y="546535"/>
                  <a:ext cx="169920" cy="1170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6" name="Ink 35">
                  <a:extLst>
                    <a:ext uri="{FF2B5EF4-FFF2-40B4-BE49-F238E27FC236}">
                      <a16:creationId xmlns:a16="http://schemas.microsoft.com/office/drawing/2014/main" id="{F19B3922-0F17-6248-BD3C-7B3D8CE402BD}"/>
                    </a:ext>
                  </a:extLst>
                </p14:cNvPr>
                <p14:cNvContentPartPr/>
                <p14:nvPr/>
              </p14:nvContentPartPr>
              <p14:xfrm>
                <a:off x="6685449" y="938575"/>
                <a:ext cx="919440" cy="656640"/>
              </p14:xfrm>
            </p:contentPart>
          </mc:Choice>
          <mc:Fallback>
            <p:pic>
              <p:nvPicPr>
                <p:cNvPr id="36" name="Ink 35">
                  <a:extLst>
                    <a:ext uri="{FF2B5EF4-FFF2-40B4-BE49-F238E27FC236}">
                      <a16:creationId xmlns:a16="http://schemas.microsoft.com/office/drawing/2014/main" id="{F19B3922-0F17-6248-BD3C-7B3D8CE402BD}"/>
                    </a:ext>
                  </a:extLst>
                </p:cNvPr>
                <p:cNvPicPr/>
                <p:nvPr/>
              </p:nvPicPr>
              <p:blipFill>
                <a:blip r:embed="rId25"/>
                <a:stretch>
                  <a:fillRect/>
                </a:stretch>
              </p:blipFill>
              <p:spPr>
                <a:xfrm>
                  <a:off x="6676449" y="929935"/>
                  <a:ext cx="937080" cy="6742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7" name="Ink 36">
                  <a:extLst>
                    <a:ext uri="{FF2B5EF4-FFF2-40B4-BE49-F238E27FC236}">
                      <a16:creationId xmlns:a16="http://schemas.microsoft.com/office/drawing/2014/main" id="{1736FD51-0D88-CD6D-8BCD-BF1A871178F9}"/>
                    </a:ext>
                  </a:extLst>
                </p14:cNvPr>
                <p14:cNvContentPartPr/>
                <p14:nvPr/>
              </p14:nvContentPartPr>
              <p14:xfrm>
                <a:off x="5942409" y="1610335"/>
                <a:ext cx="998280" cy="437400"/>
              </p14:xfrm>
            </p:contentPart>
          </mc:Choice>
          <mc:Fallback>
            <p:pic>
              <p:nvPicPr>
                <p:cNvPr id="37" name="Ink 36">
                  <a:extLst>
                    <a:ext uri="{FF2B5EF4-FFF2-40B4-BE49-F238E27FC236}">
                      <a16:creationId xmlns:a16="http://schemas.microsoft.com/office/drawing/2014/main" id="{1736FD51-0D88-CD6D-8BCD-BF1A871178F9}"/>
                    </a:ext>
                  </a:extLst>
                </p:cNvPr>
                <p:cNvPicPr/>
                <p:nvPr/>
              </p:nvPicPr>
              <p:blipFill>
                <a:blip r:embed="rId27"/>
                <a:stretch>
                  <a:fillRect/>
                </a:stretch>
              </p:blipFill>
              <p:spPr>
                <a:xfrm>
                  <a:off x="5933409" y="1601335"/>
                  <a:ext cx="1015920" cy="4550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9" name="Ink 38">
                  <a:extLst>
                    <a:ext uri="{FF2B5EF4-FFF2-40B4-BE49-F238E27FC236}">
                      <a16:creationId xmlns:a16="http://schemas.microsoft.com/office/drawing/2014/main" id="{551293D1-5835-E8DD-8395-42BC3CC83C0D}"/>
                    </a:ext>
                  </a:extLst>
                </p14:cNvPr>
                <p14:cNvContentPartPr/>
                <p14:nvPr/>
              </p14:nvContentPartPr>
              <p14:xfrm>
                <a:off x="6874089" y="1616095"/>
                <a:ext cx="100800" cy="70560"/>
              </p14:xfrm>
            </p:contentPart>
          </mc:Choice>
          <mc:Fallback>
            <p:pic>
              <p:nvPicPr>
                <p:cNvPr id="39" name="Ink 38">
                  <a:extLst>
                    <a:ext uri="{FF2B5EF4-FFF2-40B4-BE49-F238E27FC236}">
                      <a16:creationId xmlns:a16="http://schemas.microsoft.com/office/drawing/2014/main" id="{551293D1-5835-E8DD-8395-42BC3CC83C0D}"/>
                    </a:ext>
                  </a:extLst>
                </p:cNvPr>
                <p:cNvPicPr/>
                <p:nvPr/>
              </p:nvPicPr>
              <p:blipFill>
                <a:blip r:embed="rId29"/>
                <a:stretch>
                  <a:fillRect/>
                </a:stretch>
              </p:blipFill>
              <p:spPr>
                <a:xfrm>
                  <a:off x="6865449" y="1607455"/>
                  <a:ext cx="118440" cy="8820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41" name="Ink 40">
                  <a:extLst>
                    <a:ext uri="{FF2B5EF4-FFF2-40B4-BE49-F238E27FC236}">
                      <a16:creationId xmlns:a16="http://schemas.microsoft.com/office/drawing/2014/main" id="{A117CE1F-94CB-88B0-3062-362FAF45318B}"/>
                    </a:ext>
                  </a:extLst>
                </p14:cNvPr>
                <p14:cNvContentPartPr/>
                <p14:nvPr/>
              </p14:nvContentPartPr>
              <p14:xfrm>
                <a:off x="4961409" y="1946935"/>
                <a:ext cx="496080" cy="503640"/>
              </p14:xfrm>
            </p:contentPart>
          </mc:Choice>
          <mc:Fallback>
            <p:pic>
              <p:nvPicPr>
                <p:cNvPr id="41" name="Ink 40">
                  <a:extLst>
                    <a:ext uri="{FF2B5EF4-FFF2-40B4-BE49-F238E27FC236}">
                      <a16:creationId xmlns:a16="http://schemas.microsoft.com/office/drawing/2014/main" id="{A117CE1F-94CB-88B0-3062-362FAF45318B}"/>
                    </a:ext>
                  </a:extLst>
                </p:cNvPr>
                <p:cNvPicPr/>
                <p:nvPr/>
              </p:nvPicPr>
              <p:blipFill>
                <a:blip r:embed="rId31"/>
                <a:stretch>
                  <a:fillRect/>
                </a:stretch>
              </p:blipFill>
              <p:spPr>
                <a:xfrm>
                  <a:off x="4952769" y="1938295"/>
                  <a:ext cx="513720" cy="5212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42" name="Ink 41">
                  <a:extLst>
                    <a:ext uri="{FF2B5EF4-FFF2-40B4-BE49-F238E27FC236}">
                      <a16:creationId xmlns:a16="http://schemas.microsoft.com/office/drawing/2014/main" id="{1F6F159D-B563-CE94-F94A-4F01B99722BD}"/>
                    </a:ext>
                  </a:extLst>
                </p14:cNvPr>
                <p14:cNvContentPartPr/>
                <p14:nvPr/>
              </p14:nvContentPartPr>
              <p14:xfrm>
                <a:off x="5349489" y="1860175"/>
                <a:ext cx="61560" cy="22320"/>
              </p14:xfrm>
            </p:contentPart>
          </mc:Choice>
          <mc:Fallback>
            <p:pic>
              <p:nvPicPr>
                <p:cNvPr id="42" name="Ink 41">
                  <a:extLst>
                    <a:ext uri="{FF2B5EF4-FFF2-40B4-BE49-F238E27FC236}">
                      <a16:creationId xmlns:a16="http://schemas.microsoft.com/office/drawing/2014/main" id="{1F6F159D-B563-CE94-F94A-4F01B99722BD}"/>
                    </a:ext>
                  </a:extLst>
                </p:cNvPr>
                <p:cNvPicPr/>
                <p:nvPr/>
              </p:nvPicPr>
              <p:blipFill>
                <a:blip r:embed="rId33"/>
                <a:stretch>
                  <a:fillRect/>
                </a:stretch>
              </p:blipFill>
              <p:spPr>
                <a:xfrm>
                  <a:off x="5340489" y="1851175"/>
                  <a:ext cx="7920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43" name="Ink 42">
                  <a:extLst>
                    <a:ext uri="{FF2B5EF4-FFF2-40B4-BE49-F238E27FC236}">
                      <a16:creationId xmlns:a16="http://schemas.microsoft.com/office/drawing/2014/main" id="{36F442F2-A9D6-29B7-F979-403ACA065AB7}"/>
                    </a:ext>
                  </a:extLst>
                </p14:cNvPr>
                <p14:cNvContentPartPr/>
                <p14:nvPr/>
              </p14:nvContentPartPr>
              <p14:xfrm>
                <a:off x="5498169" y="1800775"/>
                <a:ext cx="177840" cy="193320"/>
              </p14:xfrm>
            </p:contentPart>
          </mc:Choice>
          <mc:Fallback>
            <p:pic>
              <p:nvPicPr>
                <p:cNvPr id="43" name="Ink 42">
                  <a:extLst>
                    <a:ext uri="{FF2B5EF4-FFF2-40B4-BE49-F238E27FC236}">
                      <a16:creationId xmlns:a16="http://schemas.microsoft.com/office/drawing/2014/main" id="{36F442F2-A9D6-29B7-F979-403ACA065AB7}"/>
                    </a:ext>
                  </a:extLst>
                </p:cNvPr>
                <p:cNvPicPr/>
                <p:nvPr/>
              </p:nvPicPr>
              <p:blipFill>
                <a:blip r:embed="rId35"/>
                <a:stretch>
                  <a:fillRect/>
                </a:stretch>
              </p:blipFill>
              <p:spPr>
                <a:xfrm>
                  <a:off x="5489169" y="1791775"/>
                  <a:ext cx="195480" cy="2109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44" name="Ink 43">
                  <a:extLst>
                    <a:ext uri="{FF2B5EF4-FFF2-40B4-BE49-F238E27FC236}">
                      <a16:creationId xmlns:a16="http://schemas.microsoft.com/office/drawing/2014/main" id="{6ABC7B48-F553-E209-90CC-294145797DF9}"/>
                    </a:ext>
                  </a:extLst>
                </p14:cNvPr>
                <p14:cNvContentPartPr/>
                <p14:nvPr/>
              </p14:nvContentPartPr>
              <p14:xfrm>
                <a:off x="5606529" y="1558855"/>
                <a:ext cx="264600" cy="241200"/>
              </p14:xfrm>
            </p:contentPart>
          </mc:Choice>
          <mc:Fallback>
            <p:pic>
              <p:nvPicPr>
                <p:cNvPr id="44" name="Ink 43">
                  <a:extLst>
                    <a:ext uri="{FF2B5EF4-FFF2-40B4-BE49-F238E27FC236}">
                      <a16:creationId xmlns:a16="http://schemas.microsoft.com/office/drawing/2014/main" id="{6ABC7B48-F553-E209-90CC-294145797DF9}"/>
                    </a:ext>
                  </a:extLst>
                </p:cNvPr>
                <p:cNvPicPr/>
                <p:nvPr/>
              </p:nvPicPr>
              <p:blipFill>
                <a:blip r:embed="rId37"/>
                <a:stretch>
                  <a:fillRect/>
                </a:stretch>
              </p:blipFill>
              <p:spPr>
                <a:xfrm>
                  <a:off x="5597529" y="1549855"/>
                  <a:ext cx="282240" cy="2588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45" name="Ink 44">
                  <a:extLst>
                    <a:ext uri="{FF2B5EF4-FFF2-40B4-BE49-F238E27FC236}">
                      <a16:creationId xmlns:a16="http://schemas.microsoft.com/office/drawing/2014/main" id="{87B62739-471E-D695-9EB9-C017E72196F3}"/>
                    </a:ext>
                  </a:extLst>
                </p14:cNvPr>
                <p14:cNvContentPartPr/>
                <p14:nvPr/>
              </p14:nvContentPartPr>
              <p14:xfrm>
                <a:off x="5168049" y="2331775"/>
                <a:ext cx="459360" cy="305640"/>
              </p14:xfrm>
            </p:contentPart>
          </mc:Choice>
          <mc:Fallback>
            <p:pic>
              <p:nvPicPr>
                <p:cNvPr id="45" name="Ink 44">
                  <a:extLst>
                    <a:ext uri="{FF2B5EF4-FFF2-40B4-BE49-F238E27FC236}">
                      <a16:creationId xmlns:a16="http://schemas.microsoft.com/office/drawing/2014/main" id="{87B62739-471E-D695-9EB9-C017E72196F3}"/>
                    </a:ext>
                  </a:extLst>
                </p:cNvPr>
                <p:cNvPicPr/>
                <p:nvPr/>
              </p:nvPicPr>
              <p:blipFill>
                <a:blip r:embed="rId39"/>
                <a:stretch>
                  <a:fillRect/>
                </a:stretch>
              </p:blipFill>
              <p:spPr>
                <a:xfrm>
                  <a:off x="5159049" y="2323135"/>
                  <a:ext cx="477000" cy="323280"/>
                </a:xfrm>
                <a:prstGeom prst="rect">
                  <a:avLst/>
                </a:prstGeom>
              </p:spPr>
            </p:pic>
          </mc:Fallback>
        </mc:AlternateContent>
      </p:grpSp>
      <p:grpSp>
        <p:nvGrpSpPr>
          <p:cNvPr id="53" name="Group 52">
            <a:extLst>
              <a:ext uri="{FF2B5EF4-FFF2-40B4-BE49-F238E27FC236}">
                <a16:creationId xmlns:a16="http://schemas.microsoft.com/office/drawing/2014/main" id="{35923224-02DD-9A82-9512-4F5D6B88C1F9}"/>
              </a:ext>
            </a:extLst>
          </p:cNvPr>
          <p:cNvGrpSpPr/>
          <p:nvPr/>
        </p:nvGrpSpPr>
        <p:grpSpPr>
          <a:xfrm>
            <a:off x="9375729" y="458335"/>
            <a:ext cx="2427840" cy="1292400"/>
            <a:chOff x="9375729" y="458335"/>
            <a:chExt cx="2427840" cy="1292400"/>
          </a:xfrm>
        </p:grpSpPr>
        <mc:AlternateContent xmlns:mc="http://schemas.openxmlformats.org/markup-compatibility/2006">
          <mc:Choice xmlns:p14="http://schemas.microsoft.com/office/powerpoint/2010/main" Requires="p14">
            <p:contentPart p14:bwMode="auto" r:id="rId40">
              <p14:nvContentPartPr>
                <p14:cNvPr id="29" name="Ink 28">
                  <a:extLst>
                    <a:ext uri="{FF2B5EF4-FFF2-40B4-BE49-F238E27FC236}">
                      <a16:creationId xmlns:a16="http://schemas.microsoft.com/office/drawing/2014/main" id="{2052C148-BD78-24F6-D17B-004790BACE3D}"/>
                    </a:ext>
                  </a:extLst>
                </p14:cNvPr>
                <p14:cNvContentPartPr/>
                <p14:nvPr/>
              </p14:nvContentPartPr>
              <p14:xfrm>
                <a:off x="9459609" y="567415"/>
                <a:ext cx="85320" cy="199080"/>
              </p14:xfrm>
            </p:contentPart>
          </mc:Choice>
          <mc:Fallback>
            <p:pic>
              <p:nvPicPr>
                <p:cNvPr id="29" name="Ink 28">
                  <a:extLst>
                    <a:ext uri="{FF2B5EF4-FFF2-40B4-BE49-F238E27FC236}">
                      <a16:creationId xmlns:a16="http://schemas.microsoft.com/office/drawing/2014/main" id="{2052C148-BD78-24F6-D17B-004790BACE3D}"/>
                    </a:ext>
                  </a:extLst>
                </p:cNvPr>
                <p:cNvPicPr/>
                <p:nvPr/>
              </p:nvPicPr>
              <p:blipFill>
                <a:blip r:embed="rId41"/>
                <a:stretch>
                  <a:fillRect/>
                </a:stretch>
              </p:blipFill>
              <p:spPr>
                <a:xfrm>
                  <a:off x="9450969" y="558415"/>
                  <a:ext cx="102960" cy="2167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0" name="Ink 29">
                  <a:extLst>
                    <a:ext uri="{FF2B5EF4-FFF2-40B4-BE49-F238E27FC236}">
                      <a16:creationId xmlns:a16="http://schemas.microsoft.com/office/drawing/2014/main" id="{E93DB02D-D1D2-25AF-E6C7-89F91C7CF4EF}"/>
                    </a:ext>
                  </a:extLst>
                </p14:cNvPr>
                <p14:cNvContentPartPr/>
                <p14:nvPr/>
              </p14:nvContentPartPr>
              <p14:xfrm>
                <a:off x="9375729" y="582895"/>
                <a:ext cx="183600" cy="141840"/>
              </p14:xfrm>
            </p:contentPart>
          </mc:Choice>
          <mc:Fallback>
            <p:pic>
              <p:nvPicPr>
                <p:cNvPr id="30" name="Ink 29">
                  <a:extLst>
                    <a:ext uri="{FF2B5EF4-FFF2-40B4-BE49-F238E27FC236}">
                      <a16:creationId xmlns:a16="http://schemas.microsoft.com/office/drawing/2014/main" id="{E93DB02D-D1D2-25AF-E6C7-89F91C7CF4EF}"/>
                    </a:ext>
                  </a:extLst>
                </p:cNvPr>
                <p:cNvPicPr/>
                <p:nvPr/>
              </p:nvPicPr>
              <p:blipFill>
                <a:blip r:embed="rId43"/>
                <a:stretch>
                  <a:fillRect/>
                </a:stretch>
              </p:blipFill>
              <p:spPr>
                <a:xfrm>
                  <a:off x="9367089" y="573895"/>
                  <a:ext cx="20124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1" name="Ink 30">
                  <a:extLst>
                    <a:ext uri="{FF2B5EF4-FFF2-40B4-BE49-F238E27FC236}">
                      <a16:creationId xmlns:a16="http://schemas.microsoft.com/office/drawing/2014/main" id="{5FB60DB8-0407-A792-F2E9-33CC8970CDDD}"/>
                    </a:ext>
                  </a:extLst>
                </p14:cNvPr>
                <p14:cNvContentPartPr/>
                <p14:nvPr/>
              </p14:nvContentPartPr>
              <p14:xfrm>
                <a:off x="9623769" y="561655"/>
                <a:ext cx="36000" cy="142920"/>
              </p14:xfrm>
            </p:contentPart>
          </mc:Choice>
          <mc:Fallback>
            <p:pic>
              <p:nvPicPr>
                <p:cNvPr id="31" name="Ink 30">
                  <a:extLst>
                    <a:ext uri="{FF2B5EF4-FFF2-40B4-BE49-F238E27FC236}">
                      <a16:creationId xmlns:a16="http://schemas.microsoft.com/office/drawing/2014/main" id="{5FB60DB8-0407-A792-F2E9-33CC8970CDDD}"/>
                    </a:ext>
                  </a:extLst>
                </p:cNvPr>
                <p:cNvPicPr/>
                <p:nvPr/>
              </p:nvPicPr>
              <p:blipFill>
                <a:blip r:embed="rId45"/>
                <a:stretch>
                  <a:fillRect/>
                </a:stretch>
              </p:blipFill>
              <p:spPr>
                <a:xfrm>
                  <a:off x="9614769" y="553015"/>
                  <a:ext cx="5364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2" name="Ink 31">
                  <a:extLst>
                    <a:ext uri="{FF2B5EF4-FFF2-40B4-BE49-F238E27FC236}">
                      <a16:creationId xmlns:a16="http://schemas.microsoft.com/office/drawing/2014/main" id="{3A8A2A25-7ECC-B3DF-8F18-D81EB357CAA8}"/>
                    </a:ext>
                  </a:extLst>
                </p14:cNvPr>
                <p14:cNvContentPartPr/>
                <p14:nvPr/>
              </p14:nvContentPartPr>
              <p14:xfrm>
                <a:off x="9584169" y="619615"/>
                <a:ext cx="176760" cy="82440"/>
              </p14:xfrm>
            </p:contentPart>
          </mc:Choice>
          <mc:Fallback>
            <p:pic>
              <p:nvPicPr>
                <p:cNvPr id="32" name="Ink 31">
                  <a:extLst>
                    <a:ext uri="{FF2B5EF4-FFF2-40B4-BE49-F238E27FC236}">
                      <a16:creationId xmlns:a16="http://schemas.microsoft.com/office/drawing/2014/main" id="{3A8A2A25-7ECC-B3DF-8F18-D81EB357CAA8}"/>
                    </a:ext>
                  </a:extLst>
                </p:cNvPr>
                <p:cNvPicPr/>
                <p:nvPr/>
              </p:nvPicPr>
              <p:blipFill>
                <a:blip r:embed="rId47"/>
                <a:stretch>
                  <a:fillRect/>
                </a:stretch>
              </p:blipFill>
              <p:spPr>
                <a:xfrm>
                  <a:off x="9575169" y="610615"/>
                  <a:ext cx="19440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7" name="Ink 46">
                  <a:extLst>
                    <a:ext uri="{FF2B5EF4-FFF2-40B4-BE49-F238E27FC236}">
                      <a16:creationId xmlns:a16="http://schemas.microsoft.com/office/drawing/2014/main" id="{9BFBE5CD-1DD8-40AD-2BA9-A56F76785B92}"/>
                    </a:ext>
                  </a:extLst>
                </p14:cNvPr>
                <p14:cNvContentPartPr/>
                <p14:nvPr/>
              </p14:nvContentPartPr>
              <p14:xfrm>
                <a:off x="9935529" y="799255"/>
                <a:ext cx="1455120" cy="951480"/>
              </p14:xfrm>
            </p:contentPart>
          </mc:Choice>
          <mc:Fallback>
            <p:pic>
              <p:nvPicPr>
                <p:cNvPr id="47" name="Ink 46">
                  <a:extLst>
                    <a:ext uri="{FF2B5EF4-FFF2-40B4-BE49-F238E27FC236}">
                      <a16:creationId xmlns:a16="http://schemas.microsoft.com/office/drawing/2014/main" id="{9BFBE5CD-1DD8-40AD-2BA9-A56F76785B92}"/>
                    </a:ext>
                  </a:extLst>
                </p:cNvPr>
                <p:cNvPicPr/>
                <p:nvPr/>
              </p:nvPicPr>
              <p:blipFill>
                <a:blip r:embed="rId49"/>
                <a:stretch>
                  <a:fillRect/>
                </a:stretch>
              </p:blipFill>
              <p:spPr>
                <a:xfrm>
                  <a:off x="9926889" y="790615"/>
                  <a:ext cx="1472760" cy="9691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8" name="Ink 47">
                  <a:extLst>
                    <a:ext uri="{FF2B5EF4-FFF2-40B4-BE49-F238E27FC236}">
                      <a16:creationId xmlns:a16="http://schemas.microsoft.com/office/drawing/2014/main" id="{A1E84E1B-E144-2457-6B47-89BF0E2A533B}"/>
                    </a:ext>
                  </a:extLst>
                </p14:cNvPr>
                <p14:cNvContentPartPr/>
                <p14:nvPr/>
              </p14:nvContentPartPr>
              <p14:xfrm>
                <a:off x="10122369" y="601255"/>
                <a:ext cx="553320" cy="297000"/>
              </p14:xfrm>
            </p:contentPart>
          </mc:Choice>
          <mc:Fallback>
            <p:pic>
              <p:nvPicPr>
                <p:cNvPr id="48" name="Ink 47">
                  <a:extLst>
                    <a:ext uri="{FF2B5EF4-FFF2-40B4-BE49-F238E27FC236}">
                      <a16:creationId xmlns:a16="http://schemas.microsoft.com/office/drawing/2014/main" id="{A1E84E1B-E144-2457-6B47-89BF0E2A533B}"/>
                    </a:ext>
                  </a:extLst>
                </p:cNvPr>
                <p:cNvPicPr/>
                <p:nvPr/>
              </p:nvPicPr>
              <p:blipFill>
                <a:blip r:embed="rId51"/>
                <a:stretch>
                  <a:fillRect/>
                </a:stretch>
              </p:blipFill>
              <p:spPr>
                <a:xfrm>
                  <a:off x="10113369" y="592615"/>
                  <a:ext cx="570960" cy="3146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9" name="Ink 48">
                  <a:extLst>
                    <a:ext uri="{FF2B5EF4-FFF2-40B4-BE49-F238E27FC236}">
                      <a16:creationId xmlns:a16="http://schemas.microsoft.com/office/drawing/2014/main" id="{EFF37C66-7DA1-6BE8-F843-98E4C9FC5478}"/>
                    </a:ext>
                  </a:extLst>
                </p14:cNvPr>
                <p14:cNvContentPartPr/>
                <p14:nvPr/>
              </p14:nvContentPartPr>
              <p14:xfrm>
                <a:off x="10616289" y="540775"/>
                <a:ext cx="50400" cy="6120"/>
              </p14:xfrm>
            </p:contentPart>
          </mc:Choice>
          <mc:Fallback>
            <p:pic>
              <p:nvPicPr>
                <p:cNvPr id="49" name="Ink 48">
                  <a:extLst>
                    <a:ext uri="{FF2B5EF4-FFF2-40B4-BE49-F238E27FC236}">
                      <a16:creationId xmlns:a16="http://schemas.microsoft.com/office/drawing/2014/main" id="{EFF37C66-7DA1-6BE8-F843-98E4C9FC5478}"/>
                    </a:ext>
                  </a:extLst>
                </p:cNvPr>
                <p:cNvPicPr/>
                <p:nvPr/>
              </p:nvPicPr>
              <p:blipFill>
                <a:blip r:embed="rId53"/>
                <a:stretch>
                  <a:fillRect/>
                </a:stretch>
              </p:blipFill>
              <p:spPr>
                <a:xfrm>
                  <a:off x="10607649" y="532135"/>
                  <a:ext cx="6804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50" name="Ink 49">
                  <a:extLst>
                    <a:ext uri="{FF2B5EF4-FFF2-40B4-BE49-F238E27FC236}">
                      <a16:creationId xmlns:a16="http://schemas.microsoft.com/office/drawing/2014/main" id="{2F2E8EAD-F309-C59B-BDCE-0D9453F322E2}"/>
                    </a:ext>
                  </a:extLst>
                </p14:cNvPr>
                <p14:cNvContentPartPr/>
                <p14:nvPr/>
              </p14:nvContentPartPr>
              <p14:xfrm>
                <a:off x="10725729" y="526375"/>
                <a:ext cx="127440" cy="152640"/>
              </p14:xfrm>
            </p:contentPart>
          </mc:Choice>
          <mc:Fallback>
            <p:pic>
              <p:nvPicPr>
                <p:cNvPr id="50" name="Ink 49">
                  <a:extLst>
                    <a:ext uri="{FF2B5EF4-FFF2-40B4-BE49-F238E27FC236}">
                      <a16:creationId xmlns:a16="http://schemas.microsoft.com/office/drawing/2014/main" id="{2F2E8EAD-F309-C59B-BDCE-0D9453F322E2}"/>
                    </a:ext>
                  </a:extLst>
                </p:cNvPr>
                <p:cNvPicPr/>
                <p:nvPr/>
              </p:nvPicPr>
              <p:blipFill>
                <a:blip r:embed="rId55"/>
                <a:stretch>
                  <a:fillRect/>
                </a:stretch>
              </p:blipFill>
              <p:spPr>
                <a:xfrm>
                  <a:off x="10716729" y="517375"/>
                  <a:ext cx="145080" cy="1702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51" name="Ink 50">
                  <a:extLst>
                    <a:ext uri="{FF2B5EF4-FFF2-40B4-BE49-F238E27FC236}">
                      <a16:creationId xmlns:a16="http://schemas.microsoft.com/office/drawing/2014/main" id="{7CE40553-EEE3-942B-97C2-E4B608C36154}"/>
                    </a:ext>
                  </a:extLst>
                </p14:cNvPr>
                <p14:cNvContentPartPr/>
                <p14:nvPr/>
              </p14:nvContentPartPr>
              <p14:xfrm>
                <a:off x="10873329" y="458335"/>
                <a:ext cx="258480" cy="118080"/>
              </p14:xfrm>
            </p:contentPart>
          </mc:Choice>
          <mc:Fallback>
            <p:pic>
              <p:nvPicPr>
                <p:cNvPr id="51" name="Ink 50">
                  <a:extLst>
                    <a:ext uri="{FF2B5EF4-FFF2-40B4-BE49-F238E27FC236}">
                      <a16:creationId xmlns:a16="http://schemas.microsoft.com/office/drawing/2014/main" id="{7CE40553-EEE3-942B-97C2-E4B608C36154}"/>
                    </a:ext>
                  </a:extLst>
                </p:cNvPr>
                <p:cNvPicPr/>
                <p:nvPr/>
              </p:nvPicPr>
              <p:blipFill>
                <a:blip r:embed="rId57"/>
                <a:stretch>
                  <a:fillRect/>
                </a:stretch>
              </p:blipFill>
              <p:spPr>
                <a:xfrm>
                  <a:off x="10864329" y="449695"/>
                  <a:ext cx="27612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2" name="Ink 51">
                  <a:extLst>
                    <a:ext uri="{FF2B5EF4-FFF2-40B4-BE49-F238E27FC236}">
                      <a16:creationId xmlns:a16="http://schemas.microsoft.com/office/drawing/2014/main" id="{C47DD2D2-D914-0013-CB04-C066489E2EBE}"/>
                    </a:ext>
                  </a:extLst>
                </p14:cNvPr>
                <p14:cNvContentPartPr/>
                <p14:nvPr/>
              </p14:nvContentPartPr>
              <p14:xfrm>
                <a:off x="11343129" y="494335"/>
                <a:ext cx="460440" cy="242640"/>
              </p14:xfrm>
            </p:contentPart>
          </mc:Choice>
          <mc:Fallback>
            <p:pic>
              <p:nvPicPr>
                <p:cNvPr id="52" name="Ink 51">
                  <a:extLst>
                    <a:ext uri="{FF2B5EF4-FFF2-40B4-BE49-F238E27FC236}">
                      <a16:creationId xmlns:a16="http://schemas.microsoft.com/office/drawing/2014/main" id="{C47DD2D2-D914-0013-CB04-C066489E2EBE}"/>
                    </a:ext>
                  </a:extLst>
                </p:cNvPr>
                <p:cNvPicPr/>
                <p:nvPr/>
              </p:nvPicPr>
              <p:blipFill>
                <a:blip r:embed="rId59"/>
                <a:stretch>
                  <a:fillRect/>
                </a:stretch>
              </p:blipFill>
              <p:spPr>
                <a:xfrm>
                  <a:off x="11334489" y="485335"/>
                  <a:ext cx="478080" cy="260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0">
            <p14:nvContentPartPr>
              <p14:cNvPr id="54" name="Ink 53">
                <a:extLst>
                  <a:ext uri="{FF2B5EF4-FFF2-40B4-BE49-F238E27FC236}">
                    <a16:creationId xmlns:a16="http://schemas.microsoft.com/office/drawing/2014/main" id="{04049370-2477-A76B-9296-1FD0B5F5B409}"/>
                  </a:ext>
                </a:extLst>
              </p14:cNvPr>
              <p14:cNvContentPartPr/>
              <p14:nvPr/>
            </p14:nvContentPartPr>
            <p14:xfrm>
              <a:off x="7789209" y="1708615"/>
              <a:ext cx="794880" cy="284040"/>
            </p14:xfrm>
          </p:contentPart>
        </mc:Choice>
        <mc:Fallback>
          <p:pic>
            <p:nvPicPr>
              <p:cNvPr id="54" name="Ink 53">
                <a:extLst>
                  <a:ext uri="{FF2B5EF4-FFF2-40B4-BE49-F238E27FC236}">
                    <a16:creationId xmlns:a16="http://schemas.microsoft.com/office/drawing/2014/main" id="{04049370-2477-A76B-9296-1FD0B5F5B409}"/>
                  </a:ext>
                </a:extLst>
              </p:cNvPr>
              <p:cNvPicPr/>
              <p:nvPr/>
            </p:nvPicPr>
            <p:blipFill>
              <a:blip r:embed="rId61"/>
              <a:stretch>
                <a:fillRect/>
              </a:stretch>
            </p:blipFill>
            <p:spPr>
              <a:xfrm>
                <a:off x="7780209" y="1699975"/>
                <a:ext cx="812520" cy="3016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5" name="Ink 54">
                <a:extLst>
                  <a:ext uri="{FF2B5EF4-FFF2-40B4-BE49-F238E27FC236}">
                    <a16:creationId xmlns:a16="http://schemas.microsoft.com/office/drawing/2014/main" id="{49CDF402-F4FD-B567-B199-96F1F428E5C4}"/>
                  </a:ext>
                </a:extLst>
              </p14:cNvPr>
              <p14:cNvContentPartPr/>
              <p14:nvPr/>
            </p14:nvContentPartPr>
            <p14:xfrm>
              <a:off x="9383649" y="1813375"/>
              <a:ext cx="851040" cy="340920"/>
            </p14:xfrm>
          </p:contentPart>
        </mc:Choice>
        <mc:Fallback>
          <p:pic>
            <p:nvPicPr>
              <p:cNvPr id="55" name="Ink 54">
                <a:extLst>
                  <a:ext uri="{FF2B5EF4-FFF2-40B4-BE49-F238E27FC236}">
                    <a16:creationId xmlns:a16="http://schemas.microsoft.com/office/drawing/2014/main" id="{49CDF402-F4FD-B567-B199-96F1F428E5C4}"/>
                  </a:ext>
                </a:extLst>
              </p:cNvPr>
              <p:cNvPicPr/>
              <p:nvPr/>
            </p:nvPicPr>
            <p:blipFill>
              <a:blip r:embed="rId63"/>
              <a:stretch>
                <a:fillRect/>
              </a:stretch>
            </p:blipFill>
            <p:spPr>
              <a:xfrm>
                <a:off x="9374649" y="1804735"/>
                <a:ext cx="868680" cy="358560"/>
              </a:xfrm>
              <a:prstGeom prst="rect">
                <a:avLst/>
              </a:prstGeom>
            </p:spPr>
          </p:pic>
        </mc:Fallback>
      </mc:AlternateContent>
      <p:grpSp>
        <p:nvGrpSpPr>
          <p:cNvPr id="60" name="Group 59">
            <a:extLst>
              <a:ext uri="{FF2B5EF4-FFF2-40B4-BE49-F238E27FC236}">
                <a16:creationId xmlns:a16="http://schemas.microsoft.com/office/drawing/2014/main" id="{223C3BC6-6094-2A27-E6C4-D572046FA40A}"/>
              </a:ext>
            </a:extLst>
          </p:cNvPr>
          <p:cNvGrpSpPr/>
          <p:nvPr/>
        </p:nvGrpSpPr>
        <p:grpSpPr>
          <a:xfrm>
            <a:off x="7926009" y="1506655"/>
            <a:ext cx="266400" cy="212760"/>
            <a:chOff x="7926009" y="1506655"/>
            <a:chExt cx="266400" cy="212760"/>
          </a:xfrm>
        </p:grpSpPr>
        <mc:AlternateContent xmlns:mc="http://schemas.openxmlformats.org/markup-compatibility/2006">
          <mc:Choice xmlns:p14="http://schemas.microsoft.com/office/powerpoint/2010/main" Requires="p14">
            <p:contentPart p14:bwMode="auto" r:id="rId64">
              <p14:nvContentPartPr>
                <p14:cNvPr id="56" name="Ink 55">
                  <a:extLst>
                    <a:ext uri="{FF2B5EF4-FFF2-40B4-BE49-F238E27FC236}">
                      <a16:creationId xmlns:a16="http://schemas.microsoft.com/office/drawing/2014/main" id="{F9938C3D-3E62-D061-7B3D-C993987FC320}"/>
                    </a:ext>
                  </a:extLst>
                </p14:cNvPr>
                <p14:cNvContentPartPr/>
                <p14:nvPr/>
              </p14:nvContentPartPr>
              <p14:xfrm>
                <a:off x="7926009" y="1547695"/>
                <a:ext cx="113760" cy="171720"/>
              </p14:xfrm>
            </p:contentPart>
          </mc:Choice>
          <mc:Fallback>
            <p:pic>
              <p:nvPicPr>
                <p:cNvPr id="56" name="Ink 55">
                  <a:extLst>
                    <a:ext uri="{FF2B5EF4-FFF2-40B4-BE49-F238E27FC236}">
                      <a16:creationId xmlns:a16="http://schemas.microsoft.com/office/drawing/2014/main" id="{F9938C3D-3E62-D061-7B3D-C993987FC320}"/>
                    </a:ext>
                  </a:extLst>
                </p:cNvPr>
                <p:cNvPicPr/>
                <p:nvPr/>
              </p:nvPicPr>
              <p:blipFill>
                <a:blip r:embed="rId65"/>
                <a:stretch>
                  <a:fillRect/>
                </a:stretch>
              </p:blipFill>
              <p:spPr>
                <a:xfrm>
                  <a:off x="7917009" y="1539055"/>
                  <a:ext cx="131400" cy="18936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7" name="Ink 56">
                  <a:extLst>
                    <a:ext uri="{FF2B5EF4-FFF2-40B4-BE49-F238E27FC236}">
                      <a16:creationId xmlns:a16="http://schemas.microsoft.com/office/drawing/2014/main" id="{392857B1-FCB8-8A0E-6F72-32254053681D}"/>
                    </a:ext>
                  </a:extLst>
                </p14:cNvPr>
                <p14:cNvContentPartPr/>
                <p14:nvPr/>
              </p14:nvContentPartPr>
              <p14:xfrm>
                <a:off x="8088729" y="1519975"/>
                <a:ext cx="46080" cy="126360"/>
              </p14:xfrm>
            </p:contentPart>
          </mc:Choice>
          <mc:Fallback>
            <p:pic>
              <p:nvPicPr>
                <p:cNvPr id="57" name="Ink 56">
                  <a:extLst>
                    <a:ext uri="{FF2B5EF4-FFF2-40B4-BE49-F238E27FC236}">
                      <a16:creationId xmlns:a16="http://schemas.microsoft.com/office/drawing/2014/main" id="{392857B1-FCB8-8A0E-6F72-32254053681D}"/>
                    </a:ext>
                  </a:extLst>
                </p:cNvPr>
                <p:cNvPicPr/>
                <p:nvPr/>
              </p:nvPicPr>
              <p:blipFill>
                <a:blip r:embed="rId67"/>
                <a:stretch>
                  <a:fillRect/>
                </a:stretch>
              </p:blipFill>
              <p:spPr>
                <a:xfrm>
                  <a:off x="8080089" y="1510975"/>
                  <a:ext cx="6372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8" name="Ink 57">
                  <a:extLst>
                    <a:ext uri="{FF2B5EF4-FFF2-40B4-BE49-F238E27FC236}">
                      <a16:creationId xmlns:a16="http://schemas.microsoft.com/office/drawing/2014/main" id="{924F5D0E-22AD-DA85-51BA-E3CB8BA3C2EF}"/>
                    </a:ext>
                  </a:extLst>
                </p14:cNvPr>
                <p14:cNvContentPartPr/>
                <p14:nvPr/>
              </p14:nvContentPartPr>
              <p14:xfrm>
                <a:off x="8052729" y="1506655"/>
                <a:ext cx="139680" cy="109440"/>
              </p14:xfrm>
            </p:contentPart>
          </mc:Choice>
          <mc:Fallback>
            <p:pic>
              <p:nvPicPr>
                <p:cNvPr id="58" name="Ink 57">
                  <a:extLst>
                    <a:ext uri="{FF2B5EF4-FFF2-40B4-BE49-F238E27FC236}">
                      <a16:creationId xmlns:a16="http://schemas.microsoft.com/office/drawing/2014/main" id="{924F5D0E-22AD-DA85-51BA-E3CB8BA3C2EF}"/>
                    </a:ext>
                  </a:extLst>
                </p:cNvPr>
                <p:cNvPicPr/>
                <p:nvPr/>
              </p:nvPicPr>
              <p:blipFill>
                <a:blip r:embed="rId69"/>
                <a:stretch>
                  <a:fillRect/>
                </a:stretch>
              </p:blipFill>
              <p:spPr>
                <a:xfrm>
                  <a:off x="8044089" y="1497655"/>
                  <a:ext cx="157320" cy="127080"/>
                </a:xfrm>
                <a:prstGeom prst="rect">
                  <a:avLst/>
                </a:prstGeom>
              </p:spPr>
            </p:pic>
          </mc:Fallback>
        </mc:AlternateContent>
      </p:grpSp>
      <p:grpSp>
        <p:nvGrpSpPr>
          <p:cNvPr id="64" name="Group 63">
            <a:extLst>
              <a:ext uri="{FF2B5EF4-FFF2-40B4-BE49-F238E27FC236}">
                <a16:creationId xmlns:a16="http://schemas.microsoft.com/office/drawing/2014/main" id="{D914E33A-8911-2F65-8DC4-73102AF96751}"/>
              </a:ext>
            </a:extLst>
          </p:cNvPr>
          <p:cNvGrpSpPr/>
          <p:nvPr/>
        </p:nvGrpSpPr>
        <p:grpSpPr>
          <a:xfrm>
            <a:off x="9884769" y="2208655"/>
            <a:ext cx="309600" cy="197640"/>
            <a:chOff x="9884769" y="2208655"/>
            <a:chExt cx="309600" cy="197640"/>
          </a:xfrm>
        </p:grpSpPr>
        <mc:AlternateContent xmlns:mc="http://schemas.openxmlformats.org/markup-compatibility/2006">
          <mc:Choice xmlns:p14="http://schemas.microsoft.com/office/powerpoint/2010/main" Requires="p14">
            <p:contentPart p14:bwMode="auto" r:id="rId70">
              <p14:nvContentPartPr>
                <p14:cNvPr id="59" name="Ink 58">
                  <a:extLst>
                    <a:ext uri="{FF2B5EF4-FFF2-40B4-BE49-F238E27FC236}">
                      <a16:creationId xmlns:a16="http://schemas.microsoft.com/office/drawing/2014/main" id="{B32C554D-4D2C-CCC5-9620-5994B2F44922}"/>
                    </a:ext>
                  </a:extLst>
                </p14:cNvPr>
                <p14:cNvContentPartPr/>
                <p14:nvPr/>
              </p14:nvContentPartPr>
              <p14:xfrm>
                <a:off x="9904209" y="2253295"/>
                <a:ext cx="39600" cy="153000"/>
              </p14:xfrm>
            </p:contentPart>
          </mc:Choice>
          <mc:Fallback>
            <p:pic>
              <p:nvPicPr>
                <p:cNvPr id="59" name="Ink 58">
                  <a:extLst>
                    <a:ext uri="{FF2B5EF4-FFF2-40B4-BE49-F238E27FC236}">
                      <a16:creationId xmlns:a16="http://schemas.microsoft.com/office/drawing/2014/main" id="{B32C554D-4D2C-CCC5-9620-5994B2F44922}"/>
                    </a:ext>
                  </a:extLst>
                </p:cNvPr>
                <p:cNvPicPr/>
                <p:nvPr/>
              </p:nvPicPr>
              <p:blipFill>
                <a:blip r:embed="rId71"/>
                <a:stretch>
                  <a:fillRect/>
                </a:stretch>
              </p:blipFill>
              <p:spPr>
                <a:xfrm>
                  <a:off x="9895569" y="2244655"/>
                  <a:ext cx="5724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61" name="Ink 60">
                  <a:extLst>
                    <a:ext uri="{FF2B5EF4-FFF2-40B4-BE49-F238E27FC236}">
                      <a16:creationId xmlns:a16="http://schemas.microsoft.com/office/drawing/2014/main" id="{773682A4-52D7-A1BF-C78B-D56CDD839C16}"/>
                    </a:ext>
                  </a:extLst>
                </p14:cNvPr>
                <p14:cNvContentPartPr/>
                <p14:nvPr/>
              </p14:nvContentPartPr>
              <p14:xfrm>
                <a:off x="9884769" y="2228095"/>
                <a:ext cx="143280" cy="131400"/>
              </p14:xfrm>
            </p:contentPart>
          </mc:Choice>
          <mc:Fallback>
            <p:pic>
              <p:nvPicPr>
                <p:cNvPr id="61" name="Ink 60">
                  <a:extLst>
                    <a:ext uri="{FF2B5EF4-FFF2-40B4-BE49-F238E27FC236}">
                      <a16:creationId xmlns:a16="http://schemas.microsoft.com/office/drawing/2014/main" id="{773682A4-52D7-A1BF-C78B-D56CDD839C16}"/>
                    </a:ext>
                  </a:extLst>
                </p:cNvPr>
                <p:cNvPicPr/>
                <p:nvPr/>
              </p:nvPicPr>
              <p:blipFill>
                <a:blip r:embed="rId73"/>
                <a:stretch>
                  <a:fillRect/>
                </a:stretch>
              </p:blipFill>
              <p:spPr>
                <a:xfrm>
                  <a:off x="9876129" y="2219095"/>
                  <a:ext cx="16092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62" name="Ink 61">
                  <a:extLst>
                    <a:ext uri="{FF2B5EF4-FFF2-40B4-BE49-F238E27FC236}">
                      <a16:creationId xmlns:a16="http://schemas.microsoft.com/office/drawing/2014/main" id="{8166357B-1F32-E6EF-AB3D-6ED4C86E42EF}"/>
                    </a:ext>
                  </a:extLst>
                </p14:cNvPr>
                <p14:cNvContentPartPr/>
                <p14:nvPr/>
              </p14:nvContentPartPr>
              <p14:xfrm>
                <a:off x="10101129" y="2232775"/>
                <a:ext cx="42120" cy="97560"/>
              </p14:xfrm>
            </p:contentPart>
          </mc:Choice>
          <mc:Fallback>
            <p:pic>
              <p:nvPicPr>
                <p:cNvPr id="62" name="Ink 61">
                  <a:extLst>
                    <a:ext uri="{FF2B5EF4-FFF2-40B4-BE49-F238E27FC236}">
                      <a16:creationId xmlns:a16="http://schemas.microsoft.com/office/drawing/2014/main" id="{8166357B-1F32-E6EF-AB3D-6ED4C86E42EF}"/>
                    </a:ext>
                  </a:extLst>
                </p:cNvPr>
                <p:cNvPicPr/>
                <p:nvPr/>
              </p:nvPicPr>
              <p:blipFill>
                <a:blip r:embed="rId75"/>
                <a:stretch>
                  <a:fillRect/>
                </a:stretch>
              </p:blipFill>
              <p:spPr>
                <a:xfrm>
                  <a:off x="10092129" y="2224135"/>
                  <a:ext cx="59760" cy="11520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3" name="Ink 62">
                  <a:extLst>
                    <a:ext uri="{FF2B5EF4-FFF2-40B4-BE49-F238E27FC236}">
                      <a16:creationId xmlns:a16="http://schemas.microsoft.com/office/drawing/2014/main" id="{997A0584-4D12-C2C3-C1A1-09069C837B0D}"/>
                    </a:ext>
                  </a:extLst>
                </p14:cNvPr>
                <p14:cNvContentPartPr/>
                <p14:nvPr/>
              </p14:nvContentPartPr>
              <p14:xfrm>
                <a:off x="10087809" y="2208655"/>
                <a:ext cx="106560" cy="127080"/>
              </p14:xfrm>
            </p:contentPart>
          </mc:Choice>
          <mc:Fallback>
            <p:pic>
              <p:nvPicPr>
                <p:cNvPr id="63" name="Ink 62">
                  <a:extLst>
                    <a:ext uri="{FF2B5EF4-FFF2-40B4-BE49-F238E27FC236}">
                      <a16:creationId xmlns:a16="http://schemas.microsoft.com/office/drawing/2014/main" id="{997A0584-4D12-C2C3-C1A1-09069C837B0D}"/>
                    </a:ext>
                  </a:extLst>
                </p:cNvPr>
                <p:cNvPicPr/>
                <p:nvPr/>
              </p:nvPicPr>
              <p:blipFill>
                <a:blip r:embed="rId77"/>
                <a:stretch>
                  <a:fillRect/>
                </a:stretch>
              </p:blipFill>
              <p:spPr>
                <a:xfrm>
                  <a:off x="10079169" y="2200015"/>
                  <a:ext cx="124200" cy="144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8">
            <p14:nvContentPartPr>
              <p14:cNvPr id="65" name="Ink 64">
                <a:extLst>
                  <a:ext uri="{FF2B5EF4-FFF2-40B4-BE49-F238E27FC236}">
                    <a16:creationId xmlns:a16="http://schemas.microsoft.com/office/drawing/2014/main" id="{3D41B3AE-5B3A-A2B6-6D70-4797A071006D}"/>
                  </a:ext>
                </a:extLst>
              </p14:cNvPr>
              <p14:cNvContentPartPr/>
              <p14:nvPr/>
            </p14:nvContentPartPr>
            <p14:xfrm>
              <a:off x="6569529" y="2363095"/>
              <a:ext cx="44280" cy="600840"/>
            </p14:xfrm>
          </p:contentPart>
        </mc:Choice>
        <mc:Fallback>
          <p:pic>
            <p:nvPicPr>
              <p:cNvPr id="65" name="Ink 64">
                <a:extLst>
                  <a:ext uri="{FF2B5EF4-FFF2-40B4-BE49-F238E27FC236}">
                    <a16:creationId xmlns:a16="http://schemas.microsoft.com/office/drawing/2014/main" id="{3D41B3AE-5B3A-A2B6-6D70-4797A071006D}"/>
                  </a:ext>
                </a:extLst>
              </p:cNvPr>
              <p:cNvPicPr/>
              <p:nvPr/>
            </p:nvPicPr>
            <p:blipFill>
              <a:blip r:embed="rId79"/>
              <a:stretch>
                <a:fillRect/>
              </a:stretch>
            </p:blipFill>
            <p:spPr>
              <a:xfrm>
                <a:off x="6560889" y="2354455"/>
                <a:ext cx="61920" cy="618480"/>
              </a:xfrm>
              <a:prstGeom prst="rect">
                <a:avLst/>
              </a:prstGeom>
            </p:spPr>
          </p:pic>
        </mc:Fallback>
      </mc:AlternateContent>
      <p:grpSp>
        <p:nvGrpSpPr>
          <p:cNvPr id="77" name="Group 76">
            <a:extLst>
              <a:ext uri="{FF2B5EF4-FFF2-40B4-BE49-F238E27FC236}">
                <a16:creationId xmlns:a16="http://schemas.microsoft.com/office/drawing/2014/main" id="{AB8C9480-E7D3-05C8-EA12-F636710E8AA3}"/>
              </a:ext>
            </a:extLst>
          </p:cNvPr>
          <p:cNvGrpSpPr/>
          <p:nvPr/>
        </p:nvGrpSpPr>
        <p:grpSpPr>
          <a:xfrm>
            <a:off x="11164569" y="2208655"/>
            <a:ext cx="920880" cy="799560"/>
            <a:chOff x="11164569" y="2208655"/>
            <a:chExt cx="920880" cy="799560"/>
          </a:xfrm>
        </p:grpSpPr>
        <mc:AlternateContent xmlns:mc="http://schemas.openxmlformats.org/markup-compatibility/2006">
          <mc:Choice xmlns:p14="http://schemas.microsoft.com/office/powerpoint/2010/main" Requires="p14">
            <p:contentPart p14:bwMode="auto" r:id="rId80">
              <p14:nvContentPartPr>
                <p14:cNvPr id="66" name="Ink 65">
                  <a:extLst>
                    <a:ext uri="{FF2B5EF4-FFF2-40B4-BE49-F238E27FC236}">
                      <a16:creationId xmlns:a16="http://schemas.microsoft.com/office/drawing/2014/main" id="{3CE3132B-3CF1-7CD8-A3C0-82BF4B5C94F4}"/>
                    </a:ext>
                  </a:extLst>
                </p14:cNvPr>
                <p14:cNvContentPartPr/>
                <p14:nvPr/>
              </p14:nvContentPartPr>
              <p14:xfrm>
                <a:off x="11164569" y="2463175"/>
                <a:ext cx="60840" cy="545040"/>
              </p14:xfrm>
            </p:contentPart>
          </mc:Choice>
          <mc:Fallback>
            <p:pic>
              <p:nvPicPr>
                <p:cNvPr id="66" name="Ink 65">
                  <a:extLst>
                    <a:ext uri="{FF2B5EF4-FFF2-40B4-BE49-F238E27FC236}">
                      <a16:creationId xmlns:a16="http://schemas.microsoft.com/office/drawing/2014/main" id="{3CE3132B-3CF1-7CD8-A3C0-82BF4B5C94F4}"/>
                    </a:ext>
                  </a:extLst>
                </p:cNvPr>
                <p:cNvPicPr/>
                <p:nvPr/>
              </p:nvPicPr>
              <p:blipFill>
                <a:blip r:embed="rId81"/>
                <a:stretch>
                  <a:fillRect/>
                </a:stretch>
              </p:blipFill>
              <p:spPr>
                <a:xfrm>
                  <a:off x="11155569" y="2454175"/>
                  <a:ext cx="78480" cy="56268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7" name="Ink 66">
                  <a:extLst>
                    <a:ext uri="{FF2B5EF4-FFF2-40B4-BE49-F238E27FC236}">
                      <a16:creationId xmlns:a16="http://schemas.microsoft.com/office/drawing/2014/main" id="{33E255A5-DD09-F824-DA52-A1FBD9E86DCB}"/>
                    </a:ext>
                  </a:extLst>
                </p14:cNvPr>
                <p14:cNvContentPartPr/>
                <p14:nvPr/>
              </p14:nvContentPartPr>
              <p14:xfrm>
                <a:off x="11337009" y="2389015"/>
                <a:ext cx="77760" cy="177840"/>
              </p14:xfrm>
            </p:contentPart>
          </mc:Choice>
          <mc:Fallback>
            <p:pic>
              <p:nvPicPr>
                <p:cNvPr id="67" name="Ink 66">
                  <a:extLst>
                    <a:ext uri="{FF2B5EF4-FFF2-40B4-BE49-F238E27FC236}">
                      <a16:creationId xmlns:a16="http://schemas.microsoft.com/office/drawing/2014/main" id="{33E255A5-DD09-F824-DA52-A1FBD9E86DCB}"/>
                    </a:ext>
                  </a:extLst>
                </p:cNvPr>
                <p:cNvPicPr/>
                <p:nvPr/>
              </p:nvPicPr>
              <p:blipFill>
                <a:blip r:embed="rId83"/>
                <a:stretch>
                  <a:fillRect/>
                </a:stretch>
              </p:blipFill>
              <p:spPr>
                <a:xfrm>
                  <a:off x="11328369" y="2380015"/>
                  <a:ext cx="95400" cy="19548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8" name="Ink 67">
                  <a:extLst>
                    <a:ext uri="{FF2B5EF4-FFF2-40B4-BE49-F238E27FC236}">
                      <a16:creationId xmlns:a16="http://schemas.microsoft.com/office/drawing/2014/main" id="{A0E7CB12-9175-38AA-748F-C95D56BDF187}"/>
                    </a:ext>
                  </a:extLst>
                </p14:cNvPr>
                <p14:cNvContentPartPr/>
                <p14:nvPr/>
              </p14:nvContentPartPr>
              <p14:xfrm>
                <a:off x="11300289" y="2368855"/>
                <a:ext cx="132120" cy="93240"/>
              </p14:xfrm>
            </p:contentPart>
          </mc:Choice>
          <mc:Fallback>
            <p:pic>
              <p:nvPicPr>
                <p:cNvPr id="68" name="Ink 67">
                  <a:extLst>
                    <a:ext uri="{FF2B5EF4-FFF2-40B4-BE49-F238E27FC236}">
                      <a16:creationId xmlns:a16="http://schemas.microsoft.com/office/drawing/2014/main" id="{A0E7CB12-9175-38AA-748F-C95D56BDF187}"/>
                    </a:ext>
                  </a:extLst>
                </p:cNvPr>
                <p:cNvPicPr/>
                <p:nvPr/>
              </p:nvPicPr>
              <p:blipFill>
                <a:blip r:embed="rId85"/>
                <a:stretch>
                  <a:fillRect/>
                </a:stretch>
              </p:blipFill>
              <p:spPr>
                <a:xfrm>
                  <a:off x="11291649" y="2360215"/>
                  <a:ext cx="149760" cy="1108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9" name="Ink 68">
                  <a:extLst>
                    <a:ext uri="{FF2B5EF4-FFF2-40B4-BE49-F238E27FC236}">
                      <a16:creationId xmlns:a16="http://schemas.microsoft.com/office/drawing/2014/main" id="{57CBB3FF-C4D3-29A9-A047-6BCF2253FE95}"/>
                    </a:ext>
                  </a:extLst>
                </p14:cNvPr>
                <p14:cNvContentPartPr/>
                <p14:nvPr/>
              </p14:nvContentPartPr>
              <p14:xfrm>
                <a:off x="11484609" y="2291095"/>
                <a:ext cx="128880" cy="144720"/>
              </p14:xfrm>
            </p:contentPart>
          </mc:Choice>
          <mc:Fallback>
            <p:pic>
              <p:nvPicPr>
                <p:cNvPr id="69" name="Ink 68">
                  <a:extLst>
                    <a:ext uri="{FF2B5EF4-FFF2-40B4-BE49-F238E27FC236}">
                      <a16:creationId xmlns:a16="http://schemas.microsoft.com/office/drawing/2014/main" id="{57CBB3FF-C4D3-29A9-A047-6BCF2253FE95}"/>
                    </a:ext>
                  </a:extLst>
                </p:cNvPr>
                <p:cNvPicPr/>
                <p:nvPr/>
              </p:nvPicPr>
              <p:blipFill>
                <a:blip r:embed="rId87"/>
                <a:stretch>
                  <a:fillRect/>
                </a:stretch>
              </p:blipFill>
              <p:spPr>
                <a:xfrm>
                  <a:off x="11475609" y="2282095"/>
                  <a:ext cx="14652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70" name="Ink 69">
                  <a:extLst>
                    <a:ext uri="{FF2B5EF4-FFF2-40B4-BE49-F238E27FC236}">
                      <a16:creationId xmlns:a16="http://schemas.microsoft.com/office/drawing/2014/main" id="{F0DF0B3E-36C8-0A7E-0B43-B4B095BD3E0E}"/>
                    </a:ext>
                  </a:extLst>
                </p14:cNvPr>
                <p14:cNvContentPartPr/>
                <p14:nvPr/>
              </p14:nvContentPartPr>
              <p14:xfrm>
                <a:off x="11616009" y="2208655"/>
                <a:ext cx="152280" cy="192600"/>
              </p14:xfrm>
            </p:contentPart>
          </mc:Choice>
          <mc:Fallback>
            <p:pic>
              <p:nvPicPr>
                <p:cNvPr id="70" name="Ink 69">
                  <a:extLst>
                    <a:ext uri="{FF2B5EF4-FFF2-40B4-BE49-F238E27FC236}">
                      <a16:creationId xmlns:a16="http://schemas.microsoft.com/office/drawing/2014/main" id="{F0DF0B3E-36C8-0A7E-0B43-B4B095BD3E0E}"/>
                    </a:ext>
                  </a:extLst>
                </p:cNvPr>
                <p:cNvPicPr/>
                <p:nvPr/>
              </p:nvPicPr>
              <p:blipFill>
                <a:blip r:embed="rId89"/>
                <a:stretch>
                  <a:fillRect/>
                </a:stretch>
              </p:blipFill>
              <p:spPr>
                <a:xfrm>
                  <a:off x="11607009" y="2200015"/>
                  <a:ext cx="169920" cy="21024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71" name="Ink 70">
                  <a:extLst>
                    <a:ext uri="{FF2B5EF4-FFF2-40B4-BE49-F238E27FC236}">
                      <a16:creationId xmlns:a16="http://schemas.microsoft.com/office/drawing/2014/main" id="{21796433-F4DD-C827-959D-DE4BC62F1A50}"/>
                    </a:ext>
                  </a:extLst>
                </p14:cNvPr>
                <p14:cNvContentPartPr/>
                <p14:nvPr/>
              </p14:nvContentPartPr>
              <p14:xfrm>
                <a:off x="11796009" y="2271295"/>
                <a:ext cx="14760" cy="11520"/>
              </p14:xfrm>
            </p:contentPart>
          </mc:Choice>
          <mc:Fallback>
            <p:pic>
              <p:nvPicPr>
                <p:cNvPr id="71" name="Ink 70">
                  <a:extLst>
                    <a:ext uri="{FF2B5EF4-FFF2-40B4-BE49-F238E27FC236}">
                      <a16:creationId xmlns:a16="http://schemas.microsoft.com/office/drawing/2014/main" id="{21796433-F4DD-C827-959D-DE4BC62F1A50}"/>
                    </a:ext>
                  </a:extLst>
                </p:cNvPr>
                <p:cNvPicPr/>
                <p:nvPr/>
              </p:nvPicPr>
              <p:blipFill>
                <a:blip r:embed="rId91"/>
                <a:stretch>
                  <a:fillRect/>
                </a:stretch>
              </p:blipFill>
              <p:spPr>
                <a:xfrm>
                  <a:off x="11787009" y="2262655"/>
                  <a:ext cx="32400" cy="291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72" name="Ink 71">
                  <a:extLst>
                    <a:ext uri="{FF2B5EF4-FFF2-40B4-BE49-F238E27FC236}">
                      <a16:creationId xmlns:a16="http://schemas.microsoft.com/office/drawing/2014/main" id="{EC7EED37-565A-AA51-25EB-F3D1E8B7CB77}"/>
                    </a:ext>
                  </a:extLst>
                </p14:cNvPr>
                <p14:cNvContentPartPr/>
                <p14:nvPr/>
              </p14:nvContentPartPr>
              <p14:xfrm>
                <a:off x="11343849" y="2731375"/>
                <a:ext cx="101880" cy="262800"/>
              </p14:xfrm>
            </p:contentPart>
          </mc:Choice>
          <mc:Fallback>
            <p:pic>
              <p:nvPicPr>
                <p:cNvPr id="72" name="Ink 71">
                  <a:extLst>
                    <a:ext uri="{FF2B5EF4-FFF2-40B4-BE49-F238E27FC236}">
                      <a16:creationId xmlns:a16="http://schemas.microsoft.com/office/drawing/2014/main" id="{EC7EED37-565A-AA51-25EB-F3D1E8B7CB77}"/>
                    </a:ext>
                  </a:extLst>
                </p:cNvPr>
                <p:cNvPicPr/>
                <p:nvPr/>
              </p:nvPicPr>
              <p:blipFill>
                <a:blip r:embed="rId93"/>
                <a:stretch>
                  <a:fillRect/>
                </a:stretch>
              </p:blipFill>
              <p:spPr>
                <a:xfrm>
                  <a:off x="11335209" y="2722375"/>
                  <a:ext cx="119520" cy="28044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73" name="Ink 72">
                  <a:extLst>
                    <a:ext uri="{FF2B5EF4-FFF2-40B4-BE49-F238E27FC236}">
                      <a16:creationId xmlns:a16="http://schemas.microsoft.com/office/drawing/2014/main" id="{D7790431-07C6-44E9-83B1-283C57667A88}"/>
                    </a:ext>
                  </a:extLst>
                </p14:cNvPr>
                <p14:cNvContentPartPr/>
                <p14:nvPr/>
              </p14:nvContentPartPr>
              <p14:xfrm>
                <a:off x="11473809" y="2672695"/>
                <a:ext cx="108000" cy="111960"/>
              </p14:xfrm>
            </p:contentPart>
          </mc:Choice>
          <mc:Fallback>
            <p:pic>
              <p:nvPicPr>
                <p:cNvPr id="73" name="Ink 72">
                  <a:extLst>
                    <a:ext uri="{FF2B5EF4-FFF2-40B4-BE49-F238E27FC236}">
                      <a16:creationId xmlns:a16="http://schemas.microsoft.com/office/drawing/2014/main" id="{D7790431-07C6-44E9-83B1-283C57667A88}"/>
                    </a:ext>
                  </a:extLst>
                </p:cNvPr>
                <p:cNvPicPr/>
                <p:nvPr/>
              </p:nvPicPr>
              <p:blipFill>
                <a:blip r:embed="rId95"/>
                <a:stretch>
                  <a:fillRect/>
                </a:stretch>
              </p:blipFill>
              <p:spPr>
                <a:xfrm>
                  <a:off x="11464809" y="2663695"/>
                  <a:ext cx="12564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74" name="Ink 73">
                  <a:extLst>
                    <a:ext uri="{FF2B5EF4-FFF2-40B4-BE49-F238E27FC236}">
                      <a16:creationId xmlns:a16="http://schemas.microsoft.com/office/drawing/2014/main" id="{77E4352F-3BA0-692B-9471-6714492B4340}"/>
                    </a:ext>
                  </a:extLst>
                </p14:cNvPr>
                <p14:cNvContentPartPr/>
                <p14:nvPr/>
              </p14:nvContentPartPr>
              <p14:xfrm>
                <a:off x="11597649" y="2657575"/>
                <a:ext cx="65880" cy="78120"/>
              </p14:xfrm>
            </p:contentPart>
          </mc:Choice>
          <mc:Fallback>
            <p:pic>
              <p:nvPicPr>
                <p:cNvPr id="74" name="Ink 73">
                  <a:extLst>
                    <a:ext uri="{FF2B5EF4-FFF2-40B4-BE49-F238E27FC236}">
                      <a16:creationId xmlns:a16="http://schemas.microsoft.com/office/drawing/2014/main" id="{77E4352F-3BA0-692B-9471-6714492B4340}"/>
                    </a:ext>
                  </a:extLst>
                </p:cNvPr>
                <p:cNvPicPr/>
                <p:nvPr/>
              </p:nvPicPr>
              <p:blipFill>
                <a:blip r:embed="rId97"/>
                <a:stretch>
                  <a:fillRect/>
                </a:stretch>
              </p:blipFill>
              <p:spPr>
                <a:xfrm>
                  <a:off x="11589009" y="2648935"/>
                  <a:ext cx="83520" cy="9576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75" name="Ink 74">
                  <a:extLst>
                    <a:ext uri="{FF2B5EF4-FFF2-40B4-BE49-F238E27FC236}">
                      <a16:creationId xmlns:a16="http://schemas.microsoft.com/office/drawing/2014/main" id="{215DAAC1-8E49-8EBE-0A74-3AEA80B7C268}"/>
                    </a:ext>
                  </a:extLst>
                </p14:cNvPr>
                <p14:cNvContentPartPr/>
                <p14:nvPr/>
              </p14:nvContentPartPr>
              <p14:xfrm>
                <a:off x="11685129" y="2359135"/>
                <a:ext cx="332640" cy="314280"/>
              </p14:xfrm>
            </p:contentPart>
          </mc:Choice>
          <mc:Fallback>
            <p:pic>
              <p:nvPicPr>
                <p:cNvPr id="75" name="Ink 74">
                  <a:extLst>
                    <a:ext uri="{FF2B5EF4-FFF2-40B4-BE49-F238E27FC236}">
                      <a16:creationId xmlns:a16="http://schemas.microsoft.com/office/drawing/2014/main" id="{215DAAC1-8E49-8EBE-0A74-3AEA80B7C268}"/>
                    </a:ext>
                  </a:extLst>
                </p:cNvPr>
                <p:cNvPicPr/>
                <p:nvPr/>
              </p:nvPicPr>
              <p:blipFill>
                <a:blip r:embed="rId99"/>
                <a:stretch>
                  <a:fillRect/>
                </a:stretch>
              </p:blipFill>
              <p:spPr>
                <a:xfrm>
                  <a:off x="11676489" y="2350495"/>
                  <a:ext cx="350280" cy="33192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76" name="Ink 75">
                  <a:extLst>
                    <a:ext uri="{FF2B5EF4-FFF2-40B4-BE49-F238E27FC236}">
                      <a16:creationId xmlns:a16="http://schemas.microsoft.com/office/drawing/2014/main" id="{46694F88-410E-E058-BAD0-0AE9528736B1}"/>
                    </a:ext>
                  </a:extLst>
                </p14:cNvPr>
                <p14:cNvContentPartPr/>
                <p14:nvPr/>
              </p14:nvContentPartPr>
              <p14:xfrm>
                <a:off x="11945409" y="2373895"/>
                <a:ext cx="140040" cy="110520"/>
              </p14:xfrm>
            </p:contentPart>
          </mc:Choice>
          <mc:Fallback>
            <p:pic>
              <p:nvPicPr>
                <p:cNvPr id="76" name="Ink 75">
                  <a:extLst>
                    <a:ext uri="{FF2B5EF4-FFF2-40B4-BE49-F238E27FC236}">
                      <a16:creationId xmlns:a16="http://schemas.microsoft.com/office/drawing/2014/main" id="{46694F88-410E-E058-BAD0-0AE9528736B1}"/>
                    </a:ext>
                  </a:extLst>
                </p:cNvPr>
                <p:cNvPicPr/>
                <p:nvPr/>
              </p:nvPicPr>
              <p:blipFill>
                <a:blip r:embed="rId101"/>
                <a:stretch>
                  <a:fillRect/>
                </a:stretch>
              </p:blipFill>
              <p:spPr>
                <a:xfrm>
                  <a:off x="11936769" y="2364895"/>
                  <a:ext cx="157680" cy="128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2">
            <p14:nvContentPartPr>
              <p14:cNvPr id="78" name="Ink 77">
                <a:extLst>
                  <a:ext uri="{FF2B5EF4-FFF2-40B4-BE49-F238E27FC236}">
                    <a16:creationId xmlns:a16="http://schemas.microsoft.com/office/drawing/2014/main" id="{020EF7E6-6C11-9C69-3163-3943360B2F6E}"/>
                  </a:ext>
                </a:extLst>
              </p14:cNvPr>
              <p14:cNvContentPartPr/>
              <p14:nvPr/>
            </p14:nvContentPartPr>
            <p14:xfrm>
              <a:off x="7351449" y="3813535"/>
              <a:ext cx="56160" cy="1842480"/>
            </p14:xfrm>
          </p:contentPart>
        </mc:Choice>
        <mc:Fallback>
          <p:pic>
            <p:nvPicPr>
              <p:cNvPr id="78" name="Ink 77">
                <a:extLst>
                  <a:ext uri="{FF2B5EF4-FFF2-40B4-BE49-F238E27FC236}">
                    <a16:creationId xmlns:a16="http://schemas.microsoft.com/office/drawing/2014/main" id="{020EF7E6-6C11-9C69-3163-3943360B2F6E}"/>
                  </a:ext>
                </a:extLst>
              </p:cNvPr>
              <p:cNvPicPr/>
              <p:nvPr/>
            </p:nvPicPr>
            <p:blipFill>
              <a:blip r:embed="rId103"/>
              <a:stretch>
                <a:fillRect/>
              </a:stretch>
            </p:blipFill>
            <p:spPr>
              <a:xfrm>
                <a:off x="7342449" y="3804895"/>
                <a:ext cx="73800" cy="186012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81" name="Ink 80">
                <a:extLst>
                  <a:ext uri="{FF2B5EF4-FFF2-40B4-BE49-F238E27FC236}">
                    <a16:creationId xmlns:a16="http://schemas.microsoft.com/office/drawing/2014/main" id="{5166C3D6-3449-107F-AD23-90C04665A58E}"/>
                  </a:ext>
                </a:extLst>
              </p14:cNvPr>
              <p14:cNvContentPartPr/>
              <p14:nvPr/>
            </p14:nvContentPartPr>
            <p14:xfrm>
              <a:off x="8458809" y="5362975"/>
              <a:ext cx="64440" cy="30600"/>
            </p14:xfrm>
          </p:contentPart>
        </mc:Choice>
        <mc:Fallback>
          <p:pic>
            <p:nvPicPr>
              <p:cNvPr id="81" name="Ink 80">
                <a:extLst>
                  <a:ext uri="{FF2B5EF4-FFF2-40B4-BE49-F238E27FC236}">
                    <a16:creationId xmlns:a16="http://schemas.microsoft.com/office/drawing/2014/main" id="{5166C3D6-3449-107F-AD23-90C04665A58E}"/>
                  </a:ext>
                </a:extLst>
              </p:cNvPr>
              <p:cNvPicPr/>
              <p:nvPr/>
            </p:nvPicPr>
            <p:blipFill>
              <a:blip r:embed="rId105"/>
              <a:stretch>
                <a:fillRect/>
              </a:stretch>
            </p:blipFill>
            <p:spPr>
              <a:xfrm>
                <a:off x="8449809" y="5354335"/>
                <a:ext cx="82080" cy="48240"/>
              </a:xfrm>
              <a:prstGeom prst="rect">
                <a:avLst/>
              </a:prstGeom>
            </p:spPr>
          </p:pic>
        </mc:Fallback>
      </mc:AlternateContent>
      <p:grpSp>
        <p:nvGrpSpPr>
          <p:cNvPr id="100" name="Group 99">
            <a:extLst>
              <a:ext uri="{FF2B5EF4-FFF2-40B4-BE49-F238E27FC236}">
                <a16:creationId xmlns:a16="http://schemas.microsoft.com/office/drawing/2014/main" id="{D60890EA-4472-69AB-B10E-AA47A5BABA8F}"/>
              </a:ext>
            </a:extLst>
          </p:cNvPr>
          <p:cNvGrpSpPr/>
          <p:nvPr/>
        </p:nvGrpSpPr>
        <p:grpSpPr>
          <a:xfrm>
            <a:off x="7762209" y="3254455"/>
            <a:ext cx="3444840" cy="1925280"/>
            <a:chOff x="7762209" y="3254455"/>
            <a:chExt cx="3444840" cy="1925280"/>
          </a:xfrm>
        </p:grpSpPr>
        <mc:AlternateContent xmlns:mc="http://schemas.openxmlformats.org/markup-compatibility/2006">
          <mc:Choice xmlns:p14="http://schemas.microsoft.com/office/powerpoint/2010/main" Requires="p14">
            <p:contentPart p14:bwMode="auto" r:id="rId106">
              <p14:nvContentPartPr>
                <p14:cNvPr id="79" name="Ink 78">
                  <a:extLst>
                    <a:ext uri="{FF2B5EF4-FFF2-40B4-BE49-F238E27FC236}">
                      <a16:creationId xmlns:a16="http://schemas.microsoft.com/office/drawing/2014/main" id="{8124E8F4-E2E3-CCAA-61DE-2B7CC0F54190}"/>
                    </a:ext>
                  </a:extLst>
                </p14:cNvPr>
                <p14:cNvContentPartPr/>
                <p14:nvPr/>
              </p14:nvContentPartPr>
              <p14:xfrm>
                <a:off x="8398689" y="4630375"/>
                <a:ext cx="147240" cy="19080"/>
              </p14:xfrm>
            </p:contentPart>
          </mc:Choice>
          <mc:Fallback>
            <p:pic>
              <p:nvPicPr>
                <p:cNvPr id="79" name="Ink 78">
                  <a:extLst>
                    <a:ext uri="{FF2B5EF4-FFF2-40B4-BE49-F238E27FC236}">
                      <a16:creationId xmlns:a16="http://schemas.microsoft.com/office/drawing/2014/main" id="{8124E8F4-E2E3-CCAA-61DE-2B7CC0F54190}"/>
                    </a:ext>
                  </a:extLst>
                </p:cNvPr>
                <p:cNvPicPr/>
                <p:nvPr/>
              </p:nvPicPr>
              <p:blipFill>
                <a:blip r:embed="rId107"/>
                <a:stretch>
                  <a:fillRect/>
                </a:stretch>
              </p:blipFill>
              <p:spPr>
                <a:xfrm>
                  <a:off x="8390049" y="4621735"/>
                  <a:ext cx="164880" cy="3672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80" name="Ink 79">
                  <a:extLst>
                    <a:ext uri="{FF2B5EF4-FFF2-40B4-BE49-F238E27FC236}">
                      <a16:creationId xmlns:a16="http://schemas.microsoft.com/office/drawing/2014/main" id="{3CE78DBF-4800-969D-0546-C010633588B8}"/>
                    </a:ext>
                  </a:extLst>
                </p14:cNvPr>
                <p14:cNvContentPartPr/>
                <p14:nvPr/>
              </p14:nvContentPartPr>
              <p14:xfrm>
                <a:off x="8423889" y="4997935"/>
                <a:ext cx="103320" cy="6120"/>
              </p14:xfrm>
            </p:contentPart>
          </mc:Choice>
          <mc:Fallback>
            <p:pic>
              <p:nvPicPr>
                <p:cNvPr id="80" name="Ink 79">
                  <a:extLst>
                    <a:ext uri="{FF2B5EF4-FFF2-40B4-BE49-F238E27FC236}">
                      <a16:creationId xmlns:a16="http://schemas.microsoft.com/office/drawing/2014/main" id="{3CE78DBF-4800-969D-0546-C010633588B8}"/>
                    </a:ext>
                  </a:extLst>
                </p:cNvPr>
                <p:cNvPicPr/>
                <p:nvPr/>
              </p:nvPicPr>
              <p:blipFill>
                <a:blip r:embed="rId109"/>
                <a:stretch>
                  <a:fillRect/>
                </a:stretch>
              </p:blipFill>
              <p:spPr>
                <a:xfrm>
                  <a:off x="8414889" y="4989295"/>
                  <a:ext cx="12096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82" name="Ink 81">
                  <a:extLst>
                    <a:ext uri="{FF2B5EF4-FFF2-40B4-BE49-F238E27FC236}">
                      <a16:creationId xmlns:a16="http://schemas.microsoft.com/office/drawing/2014/main" id="{F311B419-F82D-7BC9-56EA-18EB0F63940C}"/>
                    </a:ext>
                  </a:extLst>
                </p14:cNvPr>
                <p14:cNvContentPartPr/>
                <p14:nvPr/>
              </p14:nvContentPartPr>
              <p14:xfrm>
                <a:off x="9082689" y="4226815"/>
                <a:ext cx="684000" cy="259200"/>
              </p14:xfrm>
            </p:contentPart>
          </mc:Choice>
          <mc:Fallback>
            <p:pic>
              <p:nvPicPr>
                <p:cNvPr id="82" name="Ink 81">
                  <a:extLst>
                    <a:ext uri="{FF2B5EF4-FFF2-40B4-BE49-F238E27FC236}">
                      <a16:creationId xmlns:a16="http://schemas.microsoft.com/office/drawing/2014/main" id="{F311B419-F82D-7BC9-56EA-18EB0F63940C}"/>
                    </a:ext>
                  </a:extLst>
                </p:cNvPr>
                <p:cNvPicPr/>
                <p:nvPr/>
              </p:nvPicPr>
              <p:blipFill>
                <a:blip r:embed="rId111"/>
                <a:stretch>
                  <a:fillRect/>
                </a:stretch>
              </p:blipFill>
              <p:spPr>
                <a:xfrm>
                  <a:off x="9073689" y="4217815"/>
                  <a:ext cx="701640" cy="27684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83" name="Ink 82">
                  <a:extLst>
                    <a:ext uri="{FF2B5EF4-FFF2-40B4-BE49-F238E27FC236}">
                      <a16:creationId xmlns:a16="http://schemas.microsoft.com/office/drawing/2014/main" id="{AC50B368-20B5-C5D0-5A8B-1834BB6C6528}"/>
                    </a:ext>
                  </a:extLst>
                </p14:cNvPr>
                <p14:cNvContentPartPr/>
                <p14:nvPr/>
              </p14:nvContentPartPr>
              <p14:xfrm>
                <a:off x="9798369" y="4532455"/>
                <a:ext cx="610560" cy="293400"/>
              </p14:xfrm>
            </p:contentPart>
          </mc:Choice>
          <mc:Fallback>
            <p:pic>
              <p:nvPicPr>
                <p:cNvPr id="83" name="Ink 82">
                  <a:extLst>
                    <a:ext uri="{FF2B5EF4-FFF2-40B4-BE49-F238E27FC236}">
                      <a16:creationId xmlns:a16="http://schemas.microsoft.com/office/drawing/2014/main" id="{AC50B368-20B5-C5D0-5A8B-1834BB6C6528}"/>
                    </a:ext>
                  </a:extLst>
                </p:cNvPr>
                <p:cNvPicPr/>
                <p:nvPr/>
              </p:nvPicPr>
              <p:blipFill>
                <a:blip r:embed="rId113"/>
                <a:stretch>
                  <a:fillRect/>
                </a:stretch>
              </p:blipFill>
              <p:spPr>
                <a:xfrm>
                  <a:off x="9789729" y="4523455"/>
                  <a:ext cx="628200" cy="31104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85" name="Ink 84">
                  <a:extLst>
                    <a:ext uri="{FF2B5EF4-FFF2-40B4-BE49-F238E27FC236}">
                      <a16:creationId xmlns:a16="http://schemas.microsoft.com/office/drawing/2014/main" id="{2591F92B-1D6B-F5B1-9513-9CFA6F543297}"/>
                    </a:ext>
                  </a:extLst>
                </p14:cNvPr>
                <p14:cNvContentPartPr/>
                <p14:nvPr/>
              </p14:nvContentPartPr>
              <p14:xfrm>
                <a:off x="8841129" y="4920895"/>
                <a:ext cx="626040" cy="258840"/>
              </p14:xfrm>
            </p:contentPart>
          </mc:Choice>
          <mc:Fallback>
            <p:pic>
              <p:nvPicPr>
                <p:cNvPr id="85" name="Ink 84">
                  <a:extLst>
                    <a:ext uri="{FF2B5EF4-FFF2-40B4-BE49-F238E27FC236}">
                      <a16:creationId xmlns:a16="http://schemas.microsoft.com/office/drawing/2014/main" id="{2591F92B-1D6B-F5B1-9513-9CFA6F543297}"/>
                    </a:ext>
                  </a:extLst>
                </p:cNvPr>
                <p:cNvPicPr/>
                <p:nvPr/>
              </p:nvPicPr>
              <p:blipFill>
                <a:blip r:embed="rId115"/>
                <a:stretch>
                  <a:fillRect/>
                </a:stretch>
              </p:blipFill>
              <p:spPr>
                <a:xfrm>
                  <a:off x="8832489" y="4911895"/>
                  <a:ext cx="643680" cy="27648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86" name="Ink 85">
                  <a:extLst>
                    <a:ext uri="{FF2B5EF4-FFF2-40B4-BE49-F238E27FC236}">
                      <a16:creationId xmlns:a16="http://schemas.microsoft.com/office/drawing/2014/main" id="{31936C52-9A52-F141-F4B4-3DCA516CE396}"/>
                    </a:ext>
                  </a:extLst>
                </p14:cNvPr>
                <p14:cNvContentPartPr/>
                <p14:nvPr/>
              </p14:nvContentPartPr>
              <p14:xfrm>
                <a:off x="7842489" y="3532375"/>
                <a:ext cx="770040" cy="564840"/>
              </p14:xfrm>
            </p:contentPart>
          </mc:Choice>
          <mc:Fallback>
            <p:pic>
              <p:nvPicPr>
                <p:cNvPr id="86" name="Ink 85">
                  <a:extLst>
                    <a:ext uri="{FF2B5EF4-FFF2-40B4-BE49-F238E27FC236}">
                      <a16:creationId xmlns:a16="http://schemas.microsoft.com/office/drawing/2014/main" id="{31936C52-9A52-F141-F4B4-3DCA516CE396}"/>
                    </a:ext>
                  </a:extLst>
                </p:cNvPr>
                <p:cNvPicPr/>
                <p:nvPr/>
              </p:nvPicPr>
              <p:blipFill>
                <a:blip r:embed="rId117"/>
                <a:stretch>
                  <a:fillRect/>
                </a:stretch>
              </p:blipFill>
              <p:spPr>
                <a:xfrm>
                  <a:off x="7833849" y="3523735"/>
                  <a:ext cx="787680" cy="5824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7" name="Ink 86">
                  <a:extLst>
                    <a:ext uri="{FF2B5EF4-FFF2-40B4-BE49-F238E27FC236}">
                      <a16:creationId xmlns:a16="http://schemas.microsoft.com/office/drawing/2014/main" id="{F84197BB-73FC-2A72-EF11-9ABEC1B80331}"/>
                    </a:ext>
                  </a:extLst>
                </p14:cNvPr>
                <p14:cNvContentPartPr/>
                <p14:nvPr/>
              </p14:nvContentPartPr>
              <p14:xfrm>
                <a:off x="10338369" y="3960415"/>
                <a:ext cx="868680" cy="521640"/>
              </p14:xfrm>
            </p:contentPart>
          </mc:Choice>
          <mc:Fallback>
            <p:pic>
              <p:nvPicPr>
                <p:cNvPr id="87" name="Ink 86">
                  <a:extLst>
                    <a:ext uri="{FF2B5EF4-FFF2-40B4-BE49-F238E27FC236}">
                      <a16:creationId xmlns:a16="http://schemas.microsoft.com/office/drawing/2014/main" id="{F84197BB-73FC-2A72-EF11-9ABEC1B80331}"/>
                    </a:ext>
                  </a:extLst>
                </p:cNvPr>
                <p:cNvPicPr/>
                <p:nvPr/>
              </p:nvPicPr>
              <p:blipFill>
                <a:blip r:embed="rId119"/>
                <a:stretch>
                  <a:fillRect/>
                </a:stretch>
              </p:blipFill>
              <p:spPr>
                <a:xfrm>
                  <a:off x="10329369" y="3951775"/>
                  <a:ext cx="886320" cy="53928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8" name="Ink 87">
                  <a:extLst>
                    <a:ext uri="{FF2B5EF4-FFF2-40B4-BE49-F238E27FC236}">
                      <a16:creationId xmlns:a16="http://schemas.microsoft.com/office/drawing/2014/main" id="{A636A3A3-F8A3-6ABC-8A71-2C9BB0425327}"/>
                    </a:ext>
                  </a:extLst>
                </p14:cNvPr>
                <p14:cNvContentPartPr/>
                <p14:nvPr/>
              </p14:nvContentPartPr>
              <p14:xfrm>
                <a:off x="7762209" y="3302695"/>
                <a:ext cx="102600" cy="1040760"/>
              </p14:xfrm>
            </p:contentPart>
          </mc:Choice>
          <mc:Fallback>
            <p:pic>
              <p:nvPicPr>
                <p:cNvPr id="88" name="Ink 87">
                  <a:extLst>
                    <a:ext uri="{FF2B5EF4-FFF2-40B4-BE49-F238E27FC236}">
                      <a16:creationId xmlns:a16="http://schemas.microsoft.com/office/drawing/2014/main" id="{A636A3A3-F8A3-6ABC-8A71-2C9BB0425327}"/>
                    </a:ext>
                  </a:extLst>
                </p:cNvPr>
                <p:cNvPicPr/>
                <p:nvPr/>
              </p:nvPicPr>
              <p:blipFill>
                <a:blip r:embed="rId121"/>
                <a:stretch>
                  <a:fillRect/>
                </a:stretch>
              </p:blipFill>
              <p:spPr>
                <a:xfrm>
                  <a:off x="7753569" y="3293695"/>
                  <a:ext cx="120240" cy="105840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9" name="Ink 88">
                  <a:extLst>
                    <a:ext uri="{FF2B5EF4-FFF2-40B4-BE49-F238E27FC236}">
                      <a16:creationId xmlns:a16="http://schemas.microsoft.com/office/drawing/2014/main" id="{8017B5ED-7841-056B-E7C3-091C2D41CA17}"/>
                    </a:ext>
                  </a:extLst>
                </p14:cNvPr>
                <p14:cNvContentPartPr/>
                <p14:nvPr/>
              </p14:nvContentPartPr>
              <p14:xfrm>
                <a:off x="10965129" y="3567295"/>
                <a:ext cx="92880" cy="851400"/>
              </p14:xfrm>
            </p:contentPart>
          </mc:Choice>
          <mc:Fallback>
            <p:pic>
              <p:nvPicPr>
                <p:cNvPr id="89" name="Ink 88">
                  <a:extLst>
                    <a:ext uri="{FF2B5EF4-FFF2-40B4-BE49-F238E27FC236}">
                      <a16:creationId xmlns:a16="http://schemas.microsoft.com/office/drawing/2014/main" id="{8017B5ED-7841-056B-E7C3-091C2D41CA17}"/>
                    </a:ext>
                  </a:extLst>
                </p:cNvPr>
                <p:cNvPicPr/>
                <p:nvPr/>
              </p:nvPicPr>
              <p:blipFill>
                <a:blip r:embed="rId123"/>
                <a:stretch>
                  <a:fillRect/>
                </a:stretch>
              </p:blipFill>
              <p:spPr>
                <a:xfrm>
                  <a:off x="10956489" y="3558655"/>
                  <a:ext cx="110520" cy="86904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90" name="Ink 89">
                  <a:extLst>
                    <a:ext uri="{FF2B5EF4-FFF2-40B4-BE49-F238E27FC236}">
                      <a16:creationId xmlns:a16="http://schemas.microsoft.com/office/drawing/2014/main" id="{8704C608-CAAD-2F35-DBC0-886A1C193670}"/>
                    </a:ext>
                  </a:extLst>
                </p14:cNvPr>
                <p14:cNvContentPartPr/>
                <p14:nvPr/>
              </p14:nvContentPartPr>
              <p14:xfrm>
                <a:off x="9416769" y="3425095"/>
                <a:ext cx="86760" cy="182160"/>
              </p14:xfrm>
            </p:contentPart>
          </mc:Choice>
          <mc:Fallback>
            <p:pic>
              <p:nvPicPr>
                <p:cNvPr id="90" name="Ink 89">
                  <a:extLst>
                    <a:ext uri="{FF2B5EF4-FFF2-40B4-BE49-F238E27FC236}">
                      <a16:creationId xmlns:a16="http://schemas.microsoft.com/office/drawing/2014/main" id="{8704C608-CAAD-2F35-DBC0-886A1C193670}"/>
                    </a:ext>
                  </a:extLst>
                </p:cNvPr>
                <p:cNvPicPr/>
                <p:nvPr/>
              </p:nvPicPr>
              <p:blipFill>
                <a:blip r:embed="rId125"/>
                <a:stretch>
                  <a:fillRect/>
                </a:stretch>
              </p:blipFill>
              <p:spPr>
                <a:xfrm>
                  <a:off x="9408129" y="3416095"/>
                  <a:ext cx="104400" cy="19980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91" name="Ink 90">
                  <a:extLst>
                    <a:ext uri="{FF2B5EF4-FFF2-40B4-BE49-F238E27FC236}">
                      <a16:creationId xmlns:a16="http://schemas.microsoft.com/office/drawing/2014/main" id="{6B15475C-3D7F-43BA-18A2-BD2BF590B983}"/>
                    </a:ext>
                  </a:extLst>
                </p14:cNvPr>
                <p14:cNvContentPartPr/>
                <p14:nvPr/>
              </p14:nvContentPartPr>
              <p14:xfrm>
                <a:off x="9158649" y="3312415"/>
                <a:ext cx="385920" cy="211680"/>
              </p14:xfrm>
            </p:contentPart>
          </mc:Choice>
          <mc:Fallback>
            <p:pic>
              <p:nvPicPr>
                <p:cNvPr id="91" name="Ink 90">
                  <a:extLst>
                    <a:ext uri="{FF2B5EF4-FFF2-40B4-BE49-F238E27FC236}">
                      <a16:creationId xmlns:a16="http://schemas.microsoft.com/office/drawing/2014/main" id="{6B15475C-3D7F-43BA-18A2-BD2BF590B983}"/>
                    </a:ext>
                  </a:extLst>
                </p:cNvPr>
                <p:cNvPicPr/>
                <p:nvPr/>
              </p:nvPicPr>
              <p:blipFill>
                <a:blip r:embed="rId127"/>
                <a:stretch>
                  <a:fillRect/>
                </a:stretch>
              </p:blipFill>
              <p:spPr>
                <a:xfrm>
                  <a:off x="9149649" y="3303775"/>
                  <a:ext cx="403560" cy="22932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92" name="Ink 91">
                  <a:extLst>
                    <a:ext uri="{FF2B5EF4-FFF2-40B4-BE49-F238E27FC236}">
                      <a16:creationId xmlns:a16="http://schemas.microsoft.com/office/drawing/2014/main" id="{759DC310-BB18-A5C9-7FF2-CEF55C14F644}"/>
                    </a:ext>
                  </a:extLst>
                </p14:cNvPr>
                <p14:cNvContentPartPr/>
                <p14:nvPr/>
              </p14:nvContentPartPr>
              <p14:xfrm>
                <a:off x="9555009" y="3404575"/>
                <a:ext cx="253080" cy="170640"/>
              </p14:xfrm>
            </p:contentPart>
          </mc:Choice>
          <mc:Fallback>
            <p:pic>
              <p:nvPicPr>
                <p:cNvPr id="92" name="Ink 91">
                  <a:extLst>
                    <a:ext uri="{FF2B5EF4-FFF2-40B4-BE49-F238E27FC236}">
                      <a16:creationId xmlns:a16="http://schemas.microsoft.com/office/drawing/2014/main" id="{759DC310-BB18-A5C9-7FF2-CEF55C14F644}"/>
                    </a:ext>
                  </a:extLst>
                </p:cNvPr>
                <p:cNvPicPr/>
                <p:nvPr/>
              </p:nvPicPr>
              <p:blipFill>
                <a:blip r:embed="rId129"/>
                <a:stretch>
                  <a:fillRect/>
                </a:stretch>
              </p:blipFill>
              <p:spPr>
                <a:xfrm>
                  <a:off x="9546009" y="3395935"/>
                  <a:ext cx="270720" cy="18828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93" name="Ink 92">
                  <a:extLst>
                    <a:ext uri="{FF2B5EF4-FFF2-40B4-BE49-F238E27FC236}">
                      <a16:creationId xmlns:a16="http://schemas.microsoft.com/office/drawing/2014/main" id="{58AAEFE2-0B12-AA6E-F01B-A239B40E4755}"/>
                    </a:ext>
                  </a:extLst>
                </p14:cNvPr>
                <p14:cNvContentPartPr/>
                <p14:nvPr/>
              </p14:nvContentPartPr>
              <p14:xfrm>
                <a:off x="9862809" y="3254455"/>
                <a:ext cx="239040" cy="402120"/>
              </p14:xfrm>
            </p:contentPart>
          </mc:Choice>
          <mc:Fallback>
            <p:pic>
              <p:nvPicPr>
                <p:cNvPr id="93" name="Ink 92">
                  <a:extLst>
                    <a:ext uri="{FF2B5EF4-FFF2-40B4-BE49-F238E27FC236}">
                      <a16:creationId xmlns:a16="http://schemas.microsoft.com/office/drawing/2014/main" id="{58AAEFE2-0B12-AA6E-F01B-A239B40E4755}"/>
                    </a:ext>
                  </a:extLst>
                </p:cNvPr>
                <p:cNvPicPr/>
                <p:nvPr/>
              </p:nvPicPr>
              <p:blipFill>
                <a:blip r:embed="rId131"/>
                <a:stretch>
                  <a:fillRect/>
                </a:stretch>
              </p:blipFill>
              <p:spPr>
                <a:xfrm>
                  <a:off x="9853809" y="3245455"/>
                  <a:ext cx="256680" cy="41976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94" name="Ink 93">
                  <a:extLst>
                    <a:ext uri="{FF2B5EF4-FFF2-40B4-BE49-F238E27FC236}">
                      <a16:creationId xmlns:a16="http://schemas.microsoft.com/office/drawing/2014/main" id="{C342B389-9BDB-C582-1840-3DC8DAB6DE38}"/>
                    </a:ext>
                  </a:extLst>
                </p14:cNvPr>
                <p14:cNvContentPartPr/>
                <p14:nvPr/>
              </p14:nvContentPartPr>
              <p14:xfrm>
                <a:off x="10028409" y="3303415"/>
                <a:ext cx="104040" cy="46800"/>
              </p14:xfrm>
            </p:contentPart>
          </mc:Choice>
          <mc:Fallback>
            <p:pic>
              <p:nvPicPr>
                <p:cNvPr id="94" name="Ink 93">
                  <a:extLst>
                    <a:ext uri="{FF2B5EF4-FFF2-40B4-BE49-F238E27FC236}">
                      <a16:creationId xmlns:a16="http://schemas.microsoft.com/office/drawing/2014/main" id="{C342B389-9BDB-C582-1840-3DC8DAB6DE38}"/>
                    </a:ext>
                  </a:extLst>
                </p:cNvPr>
                <p:cNvPicPr/>
                <p:nvPr/>
              </p:nvPicPr>
              <p:blipFill>
                <a:blip r:embed="rId133"/>
                <a:stretch>
                  <a:fillRect/>
                </a:stretch>
              </p:blipFill>
              <p:spPr>
                <a:xfrm>
                  <a:off x="10019769" y="3294775"/>
                  <a:ext cx="121680" cy="6444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95" name="Ink 94">
                  <a:extLst>
                    <a:ext uri="{FF2B5EF4-FFF2-40B4-BE49-F238E27FC236}">
                      <a16:creationId xmlns:a16="http://schemas.microsoft.com/office/drawing/2014/main" id="{E05E9B5B-C619-F533-20E8-011B1D0ABC14}"/>
                    </a:ext>
                  </a:extLst>
                </p14:cNvPr>
                <p14:cNvContentPartPr/>
                <p14:nvPr/>
              </p14:nvContentPartPr>
              <p14:xfrm>
                <a:off x="10284009" y="3351295"/>
                <a:ext cx="86400" cy="150840"/>
              </p14:xfrm>
            </p:contentPart>
          </mc:Choice>
          <mc:Fallback>
            <p:pic>
              <p:nvPicPr>
                <p:cNvPr id="95" name="Ink 94">
                  <a:extLst>
                    <a:ext uri="{FF2B5EF4-FFF2-40B4-BE49-F238E27FC236}">
                      <a16:creationId xmlns:a16="http://schemas.microsoft.com/office/drawing/2014/main" id="{E05E9B5B-C619-F533-20E8-011B1D0ABC14}"/>
                    </a:ext>
                  </a:extLst>
                </p:cNvPr>
                <p:cNvPicPr/>
                <p:nvPr/>
              </p:nvPicPr>
              <p:blipFill>
                <a:blip r:embed="rId135"/>
                <a:stretch>
                  <a:fillRect/>
                </a:stretch>
              </p:blipFill>
              <p:spPr>
                <a:xfrm>
                  <a:off x="10275369" y="3342655"/>
                  <a:ext cx="10404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96" name="Ink 95">
                  <a:extLst>
                    <a:ext uri="{FF2B5EF4-FFF2-40B4-BE49-F238E27FC236}">
                      <a16:creationId xmlns:a16="http://schemas.microsoft.com/office/drawing/2014/main" id="{B6FAD454-F868-AA8D-50CA-714D40869592}"/>
                    </a:ext>
                  </a:extLst>
                </p14:cNvPr>
                <p14:cNvContentPartPr/>
                <p14:nvPr/>
              </p14:nvContentPartPr>
              <p14:xfrm>
                <a:off x="10408929" y="3340855"/>
                <a:ext cx="286200" cy="315000"/>
              </p14:xfrm>
            </p:contentPart>
          </mc:Choice>
          <mc:Fallback>
            <p:pic>
              <p:nvPicPr>
                <p:cNvPr id="96" name="Ink 95">
                  <a:extLst>
                    <a:ext uri="{FF2B5EF4-FFF2-40B4-BE49-F238E27FC236}">
                      <a16:creationId xmlns:a16="http://schemas.microsoft.com/office/drawing/2014/main" id="{B6FAD454-F868-AA8D-50CA-714D40869592}"/>
                    </a:ext>
                  </a:extLst>
                </p:cNvPr>
                <p:cNvPicPr/>
                <p:nvPr/>
              </p:nvPicPr>
              <p:blipFill>
                <a:blip r:embed="rId137"/>
                <a:stretch>
                  <a:fillRect/>
                </a:stretch>
              </p:blipFill>
              <p:spPr>
                <a:xfrm>
                  <a:off x="10400289" y="3331855"/>
                  <a:ext cx="303840" cy="33264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97" name="Ink 96">
                  <a:extLst>
                    <a:ext uri="{FF2B5EF4-FFF2-40B4-BE49-F238E27FC236}">
                      <a16:creationId xmlns:a16="http://schemas.microsoft.com/office/drawing/2014/main" id="{D71541E7-9BC4-ACB7-79D7-822717C42652}"/>
                    </a:ext>
                  </a:extLst>
                </p14:cNvPr>
                <p14:cNvContentPartPr/>
                <p14:nvPr/>
              </p14:nvContentPartPr>
              <p14:xfrm>
                <a:off x="10642929" y="3311695"/>
                <a:ext cx="24120" cy="9720"/>
              </p14:xfrm>
            </p:contentPart>
          </mc:Choice>
          <mc:Fallback>
            <p:pic>
              <p:nvPicPr>
                <p:cNvPr id="97" name="Ink 96">
                  <a:extLst>
                    <a:ext uri="{FF2B5EF4-FFF2-40B4-BE49-F238E27FC236}">
                      <a16:creationId xmlns:a16="http://schemas.microsoft.com/office/drawing/2014/main" id="{D71541E7-9BC4-ACB7-79D7-822717C42652}"/>
                    </a:ext>
                  </a:extLst>
                </p:cNvPr>
                <p:cNvPicPr/>
                <p:nvPr/>
              </p:nvPicPr>
              <p:blipFill>
                <a:blip r:embed="rId139"/>
                <a:stretch>
                  <a:fillRect/>
                </a:stretch>
              </p:blipFill>
              <p:spPr>
                <a:xfrm>
                  <a:off x="10634289" y="3302695"/>
                  <a:ext cx="41760" cy="2736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98" name="Ink 97">
                  <a:extLst>
                    <a:ext uri="{FF2B5EF4-FFF2-40B4-BE49-F238E27FC236}">
                      <a16:creationId xmlns:a16="http://schemas.microsoft.com/office/drawing/2014/main" id="{76963208-FDA2-3808-DA15-8A92ED7722F7}"/>
                    </a:ext>
                  </a:extLst>
                </p14:cNvPr>
                <p14:cNvContentPartPr/>
                <p14:nvPr/>
              </p14:nvContentPartPr>
              <p14:xfrm>
                <a:off x="10704129" y="3328615"/>
                <a:ext cx="265320" cy="102240"/>
              </p14:xfrm>
            </p:contentPart>
          </mc:Choice>
          <mc:Fallback>
            <p:pic>
              <p:nvPicPr>
                <p:cNvPr id="98" name="Ink 97">
                  <a:extLst>
                    <a:ext uri="{FF2B5EF4-FFF2-40B4-BE49-F238E27FC236}">
                      <a16:creationId xmlns:a16="http://schemas.microsoft.com/office/drawing/2014/main" id="{76963208-FDA2-3808-DA15-8A92ED7722F7}"/>
                    </a:ext>
                  </a:extLst>
                </p:cNvPr>
                <p:cNvPicPr/>
                <p:nvPr/>
              </p:nvPicPr>
              <p:blipFill>
                <a:blip r:embed="rId141"/>
                <a:stretch>
                  <a:fillRect/>
                </a:stretch>
              </p:blipFill>
              <p:spPr>
                <a:xfrm>
                  <a:off x="10695489" y="3319615"/>
                  <a:ext cx="282960" cy="11988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99" name="Ink 98">
                  <a:extLst>
                    <a:ext uri="{FF2B5EF4-FFF2-40B4-BE49-F238E27FC236}">
                      <a16:creationId xmlns:a16="http://schemas.microsoft.com/office/drawing/2014/main" id="{5964CA66-7B0A-64D6-65DB-3B0F73C7AB51}"/>
                    </a:ext>
                  </a:extLst>
                </p14:cNvPr>
                <p14:cNvContentPartPr/>
                <p14:nvPr/>
              </p14:nvContentPartPr>
              <p14:xfrm>
                <a:off x="10982049" y="3260575"/>
                <a:ext cx="65160" cy="84240"/>
              </p14:xfrm>
            </p:contentPart>
          </mc:Choice>
          <mc:Fallback>
            <p:pic>
              <p:nvPicPr>
                <p:cNvPr id="99" name="Ink 98">
                  <a:extLst>
                    <a:ext uri="{FF2B5EF4-FFF2-40B4-BE49-F238E27FC236}">
                      <a16:creationId xmlns:a16="http://schemas.microsoft.com/office/drawing/2014/main" id="{5964CA66-7B0A-64D6-65DB-3B0F73C7AB51}"/>
                    </a:ext>
                  </a:extLst>
                </p:cNvPr>
                <p:cNvPicPr/>
                <p:nvPr/>
              </p:nvPicPr>
              <p:blipFill>
                <a:blip r:embed="rId143"/>
                <a:stretch>
                  <a:fillRect/>
                </a:stretch>
              </p:blipFill>
              <p:spPr>
                <a:xfrm>
                  <a:off x="10973409" y="3251575"/>
                  <a:ext cx="82800" cy="101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4">
            <p14:nvContentPartPr>
              <p14:cNvPr id="101" name="Ink 100">
                <a:extLst>
                  <a:ext uri="{FF2B5EF4-FFF2-40B4-BE49-F238E27FC236}">
                    <a16:creationId xmlns:a16="http://schemas.microsoft.com/office/drawing/2014/main" id="{A2A5DCD4-5F71-7247-01DA-ACBFA2C92AC9}"/>
                  </a:ext>
                </a:extLst>
              </p14:cNvPr>
              <p14:cNvContentPartPr/>
              <p14:nvPr/>
            </p14:nvContentPartPr>
            <p14:xfrm>
              <a:off x="4687449" y="4509415"/>
              <a:ext cx="979560" cy="33480"/>
            </p14:xfrm>
          </p:contentPart>
        </mc:Choice>
        <mc:Fallback>
          <p:pic>
            <p:nvPicPr>
              <p:cNvPr id="101" name="Ink 100">
                <a:extLst>
                  <a:ext uri="{FF2B5EF4-FFF2-40B4-BE49-F238E27FC236}">
                    <a16:creationId xmlns:a16="http://schemas.microsoft.com/office/drawing/2014/main" id="{A2A5DCD4-5F71-7247-01DA-ACBFA2C92AC9}"/>
                  </a:ext>
                </a:extLst>
              </p:cNvPr>
              <p:cNvPicPr/>
              <p:nvPr/>
            </p:nvPicPr>
            <p:blipFill>
              <a:blip r:embed="rId145"/>
              <a:stretch>
                <a:fillRect/>
              </a:stretch>
            </p:blipFill>
            <p:spPr>
              <a:xfrm>
                <a:off x="4678809" y="4500775"/>
                <a:ext cx="997200" cy="51120"/>
              </a:xfrm>
              <a:prstGeom prst="rect">
                <a:avLst/>
              </a:prstGeom>
            </p:spPr>
          </p:pic>
        </mc:Fallback>
      </mc:AlternateContent>
      <p:grpSp>
        <p:nvGrpSpPr>
          <p:cNvPr id="104" name="Group 103">
            <a:extLst>
              <a:ext uri="{FF2B5EF4-FFF2-40B4-BE49-F238E27FC236}">
                <a16:creationId xmlns:a16="http://schemas.microsoft.com/office/drawing/2014/main" id="{7CEB5FB5-6678-A232-D411-9304AAC04B4A}"/>
              </a:ext>
            </a:extLst>
          </p:cNvPr>
          <p:cNvGrpSpPr/>
          <p:nvPr/>
        </p:nvGrpSpPr>
        <p:grpSpPr>
          <a:xfrm>
            <a:off x="5319609" y="4554775"/>
            <a:ext cx="485640" cy="422640"/>
            <a:chOff x="5319609" y="4554775"/>
            <a:chExt cx="485640" cy="422640"/>
          </a:xfrm>
        </p:grpSpPr>
        <mc:AlternateContent xmlns:mc="http://schemas.openxmlformats.org/markup-compatibility/2006">
          <mc:Choice xmlns:p14="http://schemas.microsoft.com/office/powerpoint/2010/main" Requires="p14">
            <p:contentPart p14:bwMode="auto" r:id="rId146">
              <p14:nvContentPartPr>
                <p14:cNvPr id="102" name="Ink 101">
                  <a:extLst>
                    <a:ext uri="{FF2B5EF4-FFF2-40B4-BE49-F238E27FC236}">
                      <a16:creationId xmlns:a16="http://schemas.microsoft.com/office/drawing/2014/main" id="{75092965-7471-089C-C1DD-44A5C5D6CCAF}"/>
                    </a:ext>
                  </a:extLst>
                </p14:cNvPr>
                <p14:cNvContentPartPr/>
                <p14:nvPr/>
              </p14:nvContentPartPr>
              <p14:xfrm>
                <a:off x="5484849" y="4684735"/>
                <a:ext cx="148320" cy="215280"/>
              </p14:xfrm>
            </p:contentPart>
          </mc:Choice>
          <mc:Fallback>
            <p:pic>
              <p:nvPicPr>
                <p:cNvPr id="102" name="Ink 101">
                  <a:extLst>
                    <a:ext uri="{FF2B5EF4-FFF2-40B4-BE49-F238E27FC236}">
                      <a16:creationId xmlns:a16="http://schemas.microsoft.com/office/drawing/2014/main" id="{75092965-7471-089C-C1DD-44A5C5D6CCAF}"/>
                    </a:ext>
                  </a:extLst>
                </p:cNvPr>
                <p:cNvPicPr/>
                <p:nvPr/>
              </p:nvPicPr>
              <p:blipFill>
                <a:blip r:embed="rId147"/>
                <a:stretch>
                  <a:fillRect/>
                </a:stretch>
              </p:blipFill>
              <p:spPr>
                <a:xfrm>
                  <a:off x="5476209" y="4675735"/>
                  <a:ext cx="165960" cy="23292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03" name="Ink 102">
                  <a:extLst>
                    <a:ext uri="{FF2B5EF4-FFF2-40B4-BE49-F238E27FC236}">
                      <a16:creationId xmlns:a16="http://schemas.microsoft.com/office/drawing/2014/main" id="{69345F00-19E4-5E2B-58A2-65050F7E4895}"/>
                    </a:ext>
                  </a:extLst>
                </p14:cNvPr>
                <p14:cNvContentPartPr/>
                <p14:nvPr/>
              </p14:nvContentPartPr>
              <p14:xfrm>
                <a:off x="5319609" y="4554775"/>
                <a:ext cx="485640" cy="422640"/>
              </p14:xfrm>
            </p:contentPart>
          </mc:Choice>
          <mc:Fallback>
            <p:pic>
              <p:nvPicPr>
                <p:cNvPr id="103" name="Ink 102">
                  <a:extLst>
                    <a:ext uri="{FF2B5EF4-FFF2-40B4-BE49-F238E27FC236}">
                      <a16:creationId xmlns:a16="http://schemas.microsoft.com/office/drawing/2014/main" id="{69345F00-19E4-5E2B-58A2-65050F7E4895}"/>
                    </a:ext>
                  </a:extLst>
                </p:cNvPr>
                <p:cNvPicPr/>
                <p:nvPr/>
              </p:nvPicPr>
              <p:blipFill>
                <a:blip r:embed="rId149"/>
                <a:stretch>
                  <a:fillRect/>
                </a:stretch>
              </p:blipFill>
              <p:spPr>
                <a:xfrm>
                  <a:off x="5310609" y="4545775"/>
                  <a:ext cx="503280" cy="440280"/>
                </a:xfrm>
                <a:prstGeom prst="rect">
                  <a:avLst/>
                </a:prstGeom>
              </p:spPr>
            </p:pic>
          </mc:Fallback>
        </mc:AlternateContent>
      </p:grpSp>
      <p:grpSp>
        <p:nvGrpSpPr>
          <p:cNvPr id="107" name="Group 106">
            <a:extLst>
              <a:ext uri="{FF2B5EF4-FFF2-40B4-BE49-F238E27FC236}">
                <a16:creationId xmlns:a16="http://schemas.microsoft.com/office/drawing/2014/main" id="{7818178E-732C-DD73-ABFF-0C0B03F10986}"/>
              </a:ext>
            </a:extLst>
          </p:cNvPr>
          <p:cNvGrpSpPr/>
          <p:nvPr/>
        </p:nvGrpSpPr>
        <p:grpSpPr>
          <a:xfrm>
            <a:off x="5403489" y="5408335"/>
            <a:ext cx="407160" cy="424800"/>
            <a:chOff x="5403489" y="5408335"/>
            <a:chExt cx="407160" cy="424800"/>
          </a:xfrm>
        </p:grpSpPr>
        <mc:AlternateContent xmlns:mc="http://schemas.openxmlformats.org/markup-compatibility/2006">
          <mc:Choice xmlns:p14="http://schemas.microsoft.com/office/powerpoint/2010/main" Requires="p14">
            <p:contentPart p14:bwMode="auto" r:id="rId150">
              <p14:nvContentPartPr>
                <p14:cNvPr id="105" name="Ink 104">
                  <a:extLst>
                    <a:ext uri="{FF2B5EF4-FFF2-40B4-BE49-F238E27FC236}">
                      <a16:creationId xmlns:a16="http://schemas.microsoft.com/office/drawing/2014/main" id="{0C1FA80E-CD12-AC49-4F57-486B39975C31}"/>
                    </a:ext>
                  </a:extLst>
                </p14:cNvPr>
                <p14:cNvContentPartPr/>
                <p14:nvPr/>
              </p14:nvContentPartPr>
              <p14:xfrm>
                <a:off x="5550009" y="5567455"/>
                <a:ext cx="177120" cy="152280"/>
              </p14:xfrm>
            </p:contentPart>
          </mc:Choice>
          <mc:Fallback>
            <p:pic>
              <p:nvPicPr>
                <p:cNvPr id="105" name="Ink 104">
                  <a:extLst>
                    <a:ext uri="{FF2B5EF4-FFF2-40B4-BE49-F238E27FC236}">
                      <a16:creationId xmlns:a16="http://schemas.microsoft.com/office/drawing/2014/main" id="{0C1FA80E-CD12-AC49-4F57-486B39975C31}"/>
                    </a:ext>
                  </a:extLst>
                </p:cNvPr>
                <p:cNvPicPr/>
                <p:nvPr/>
              </p:nvPicPr>
              <p:blipFill>
                <a:blip r:embed="rId151"/>
                <a:stretch>
                  <a:fillRect/>
                </a:stretch>
              </p:blipFill>
              <p:spPr>
                <a:xfrm>
                  <a:off x="5541369" y="5558455"/>
                  <a:ext cx="194760" cy="16992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06" name="Ink 105">
                  <a:extLst>
                    <a:ext uri="{FF2B5EF4-FFF2-40B4-BE49-F238E27FC236}">
                      <a16:creationId xmlns:a16="http://schemas.microsoft.com/office/drawing/2014/main" id="{E6DDD4CC-40D5-4908-2A27-06EEFD6E13E3}"/>
                    </a:ext>
                  </a:extLst>
                </p14:cNvPr>
                <p14:cNvContentPartPr/>
                <p14:nvPr/>
              </p14:nvContentPartPr>
              <p14:xfrm>
                <a:off x="5403489" y="5408335"/>
                <a:ext cx="407160" cy="424800"/>
              </p14:xfrm>
            </p:contentPart>
          </mc:Choice>
          <mc:Fallback>
            <p:pic>
              <p:nvPicPr>
                <p:cNvPr id="106" name="Ink 105">
                  <a:extLst>
                    <a:ext uri="{FF2B5EF4-FFF2-40B4-BE49-F238E27FC236}">
                      <a16:creationId xmlns:a16="http://schemas.microsoft.com/office/drawing/2014/main" id="{E6DDD4CC-40D5-4908-2A27-06EEFD6E13E3}"/>
                    </a:ext>
                  </a:extLst>
                </p:cNvPr>
                <p:cNvPicPr/>
                <p:nvPr/>
              </p:nvPicPr>
              <p:blipFill>
                <a:blip r:embed="rId153"/>
                <a:stretch>
                  <a:fillRect/>
                </a:stretch>
              </p:blipFill>
              <p:spPr>
                <a:xfrm>
                  <a:off x="5394489" y="5399335"/>
                  <a:ext cx="424800" cy="442440"/>
                </a:xfrm>
                <a:prstGeom prst="rect">
                  <a:avLst/>
                </a:prstGeom>
              </p:spPr>
            </p:pic>
          </mc:Fallback>
        </mc:AlternateContent>
      </p:grpSp>
    </p:spTree>
    <p:extLst>
      <p:ext uri="{BB962C8B-B14F-4D97-AF65-F5344CB8AC3E}">
        <p14:creationId xmlns:p14="http://schemas.microsoft.com/office/powerpoint/2010/main" val="2846331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636838" y="77788"/>
            <a:ext cx="9555162" cy="290512"/>
          </a:xfrm>
        </p:spPr>
        <p:txBody>
          <a:bodyPr>
            <a:noAutofit/>
          </a:bodyPr>
          <a:lstStyle/>
          <a:p>
            <a:r>
              <a:rPr lang="en-US" sz="2541" dirty="0"/>
              <a:t>Size Determination of PCR products - Agarose Gel Electrophoresis.</a:t>
            </a:r>
          </a:p>
        </p:txBody>
      </p:sp>
      <p:pic>
        <p:nvPicPr>
          <p:cNvPr id="2050" name="Picture 2" descr="http://openwetware.org/images/9/9e/6-28-07_PT_colony_PCR_gel.jpg"/>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7859" r="44880"/>
          <a:stretch/>
        </p:blipFill>
        <p:spPr bwMode="auto">
          <a:xfrm>
            <a:off x="8534400" y="1214028"/>
            <a:ext cx="1516062"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a:extLst>
              <a:ext uri="{FF2B5EF4-FFF2-40B4-BE49-F238E27FC236}">
                <a16:creationId xmlns:a16="http://schemas.microsoft.com/office/drawing/2014/main" id="{B43B280F-8070-488F-A0EA-1781AE2C027D}"/>
              </a:ext>
            </a:extLst>
          </p:cNvPr>
          <p:cNvPicPr>
            <a:picLocks noChangeAspect="1"/>
          </p:cNvPicPr>
          <p:nvPr/>
        </p:nvPicPr>
        <p:blipFill rotWithShape="1">
          <a:blip r:embed="rId4">
            <a:extLst>
              <a:ext uri="{28A0092B-C50C-407E-A947-70E740481C1C}">
                <a14:useLocalDpi xmlns:a14="http://schemas.microsoft.com/office/drawing/2010/main" val="0"/>
              </a:ext>
            </a:extLst>
          </a:blip>
          <a:srcRect b="7004"/>
          <a:stretch/>
        </p:blipFill>
        <p:spPr>
          <a:xfrm>
            <a:off x="2829596" y="3774799"/>
            <a:ext cx="7009736" cy="1924944"/>
          </a:xfrm>
          <a:prstGeom prst="rect">
            <a:avLst/>
          </a:prstGeom>
        </p:spPr>
      </p:pic>
      <p:pic>
        <p:nvPicPr>
          <p:cNvPr id="6" name="Content Placeholder 3">
            <a:extLst>
              <a:ext uri="{FF2B5EF4-FFF2-40B4-BE49-F238E27FC236}">
                <a16:creationId xmlns:a16="http://schemas.microsoft.com/office/drawing/2014/main" id="{6386C3A4-C023-4EC4-9F26-66540E5968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125"/>
          <a:stretch/>
        </p:blipFill>
        <p:spPr>
          <a:xfrm>
            <a:off x="2803229" y="1158259"/>
            <a:ext cx="5488543" cy="2540987"/>
          </a:xfrm>
          <a:prstGeom prst="rect">
            <a:avLst/>
          </a:prstGeom>
        </p:spPr>
      </p:pic>
      <p:pic>
        <p:nvPicPr>
          <p:cNvPr id="7" name="Content Placeholder 3">
            <a:extLst>
              <a:ext uri="{FF2B5EF4-FFF2-40B4-BE49-F238E27FC236}">
                <a16:creationId xmlns:a16="http://schemas.microsoft.com/office/drawing/2014/main" id="{11352DB9-D20C-4D86-A02E-A4FA9C5FC3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346" r="50000" b="1589"/>
          <a:stretch/>
        </p:blipFill>
        <p:spPr>
          <a:xfrm>
            <a:off x="3755038" y="2125807"/>
            <a:ext cx="788527" cy="876984"/>
          </a:xfrm>
          <a:prstGeom prst="rect">
            <a:avLst/>
          </a:prstGeom>
        </p:spPr>
      </p:pic>
      <p:sp>
        <p:nvSpPr>
          <p:cNvPr id="2" name="TextBox 1">
            <a:extLst>
              <a:ext uri="{FF2B5EF4-FFF2-40B4-BE49-F238E27FC236}">
                <a16:creationId xmlns:a16="http://schemas.microsoft.com/office/drawing/2014/main" id="{DE24F975-155C-46A3-A54C-8F3642F3AA79}"/>
              </a:ext>
            </a:extLst>
          </p:cNvPr>
          <p:cNvSpPr txBox="1"/>
          <p:nvPr/>
        </p:nvSpPr>
        <p:spPr>
          <a:xfrm>
            <a:off x="10210800" y="2393151"/>
            <a:ext cx="1911403" cy="923330"/>
          </a:xfrm>
          <a:prstGeom prst="rect">
            <a:avLst/>
          </a:prstGeom>
          <a:noFill/>
        </p:spPr>
        <p:txBody>
          <a:bodyPr wrap="square" rtlCol="0">
            <a:spAutoFit/>
          </a:bodyPr>
          <a:lstStyle/>
          <a:p>
            <a:r>
              <a:rPr lang="en-US" i="1" dirty="0">
                <a:solidFill>
                  <a:srgbClr val="00B0F0"/>
                </a:solidFill>
              </a:rPr>
              <a:t>Which are the smallest PCR fragments?</a:t>
            </a:r>
          </a:p>
        </p:txBody>
      </p:sp>
      <p:pic>
        <p:nvPicPr>
          <p:cNvPr id="13" name="Picture 12">
            <a:extLst>
              <a:ext uri="{FF2B5EF4-FFF2-40B4-BE49-F238E27FC236}">
                <a16:creationId xmlns:a16="http://schemas.microsoft.com/office/drawing/2014/main" id="{8F89AA9F-C3D7-4D71-A9E2-946CBF8F9BDC}"/>
              </a:ext>
            </a:extLst>
          </p:cNvPr>
          <p:cNvPicPr>
            <a:picLocks noChangeAspect="1"/>
          </p:cNvPicPr>
          <p:nvPr/>
        </p:nvPicPr>
        <p:blipFill>
          <a:blip r:embed="rId7"/>
          <a:stretch>
            <a:fillRect/>
          </a:stretch>
        </p:blipFill>
        <p:spPr>
          <a:xfrm>
            <a:off x="1526403" y="2125809"/>
            <a:ext cx="1156560" cy="2381345"/>
          </a:xfrm>
          <a:prstGeom prst="rect">
            <a:avLst/>
          </a:prstGeom>
        </p:spPr>
      </p:pic>
      <p:sp>
        <p:nvSpPr>
          <p:cNvPr id="14" name="Rectangle 13">
            <a:extLst>
              <a:ext uri="{FF2B5EF4-FFF2-40B4-BE49-F238E27FC236}">
                <a16:creationId xmlns:a16="http://schemas.microsoft.com/office/drawing/2014/main" id="{DA40B046-F49A-416A-A5C6-DD165A48D7AB}"/>
              </a:ext>
            </a:extLst>
          </p:cNvPr>
          <p:cNvSpPr/>
          <p:nvPr/>
        </p:nvSpPr>
        <p:spPr>
          <a:xfrm>
            <a:off x="3669767" y="901185"/>
            <a:ext cx="8406548" cy="312843"/>
          </a:xfrm>
          <a:prstGeom prst="rect">
            <a:avLst/>
          </a:prstGeom>
        </p:spPr>
        <p:txBody>
          <a:bodyPr wrap="square">
            <a:spAutoFit/>
          </a:bodyPr>
          <a:lstStyle/>
          <a:p>
            <a:r>
              <a:rPr lang="en-US" sz="1433" dirty="0">
                <a:solidFill>
                  <a:srgbClr val="C00000"/>
                </a:solidFill>
              </a:rPr>
              <a:t>https://dnalc.cshl.edu/resources/animations/gelelectrophoresis.html</a:t>
            </a:r>
          </a:p>
        </p:txBody>
      </p:sp>
      <p:sp>
        <p:nvSpPr>
          <p:cNvPr id="3" name="Date Placeholder 2">
            <a:extLst>
              <a:ext uri="{FF2B5EF4-FFF2-40B4-BE49-F238E27FC236}">
                <a16:creationId xmlns:a16="http://schemas.microsoft.com/office/drawing/2014/main" id="{521C17C3-4E6E-9828-079F-08B34EBC9341}"/>
              </a:ext>
            </a:extLst>
          </p:cNvPr>
          <p:cNvSpPr>
            <a:spLocks noGrp="1"/>
          </p:cNvSpPr>
          <p:nvPr>
            <p:ph type="dt" sz="half" idx="10"/>
          </p:nvPr>
        </p:nvSpPr>
        <p:spPr/>
        <p:txBody>
          <a:bodyPr/>
          <a:lstStyle/>
          <a:p>
            <a:fld id="{71AB9D22-242E-4842-A731-971D4A2E1DC9}" type="datetime1">
              <a:rPr lang="en-US" smtClean="0"/>
              <a:t>8/26/2023</a:t>
            </a:fld>
            <a:endParaRPr lang="en-US"/>
          </a:p>
        </p:txBody>
      </p:sp>
      <p:sp>
        <p:nvSpPr>
          <p:cNvPr id="8" name="Footer Placeholder 7">
            <a:extLst>
              <a:ext uri="{FF2B5EF4-FFF2-40B4-BE49-F238E27FC236}">
                <a16:creationId xmlns:a16="http://schemas.microsoft.com/office/drawing/2014/main" id="{F3E4858F-9A43-2E4C-9AE7-FB83DF4C586B}"/>
              </a:ext>
            </a:extLst>
          </p:cNvPr>
          <p:cNvSpPr>
            <a:spLocks noGrp="1"/>
          </p:cNvSpPr>
          <p:nvPr>
            <p:ph type="ftr" sz="quarter" idx="11"/>
          </p:nvPr>
        </p:nvSpPr>
        <p:spPr/>
        <p:txBody>
          <a:bodyPr/>
          <a:lstStyle/>
          <a:p>
            <a:r>
              <a:rPr lang="en-US"/>
              <a:t>D &amp; D - Lec 3 - Fall 2023</a:t>
            </a:r>
          </a:p>
        </p:txBody>
      </p:sp>
      <p:sp>
        <p:nvSpPr>
          <p:cNvPr id="9" name="Slide Number Placeholder 8">
            <a:extLst>
              <a:ext uri="{FF2B5EF4-FFF2-40B4-BE49-F238E27FC236}">
                <a16:creationId xmlns:a16="http://schemas.microsoft.com/office/drawing/2014/main" id="{758B1368-EE11-CA7E-07C5-38C5B4EF9254}"/>
              </a:ext>
            </a:extLst>
          </p:cNvPr>
          <p:cNvSpPr>
            <a:spLocks noGrp="1"/>
          </p:cNvSpPr>
          <p:nvPr>
            <p:ph type="sldNum" sz="quarter" idx="12"/>
          </p:nvPr>
        </p:nvSpPr>
        <p:spPr/>
        <p:txBody>
          <a:bodyPr/>
          <a:lstStyle/>
          <a:p>
            <a:fld id="{DC3BB032-4020-48F4-953B-341806DC4A2B}" type="slidenum">
              <a:rPr lang="en-US" smtClean="0"/>
              <a:t>26</a:t>
            </a:fld>
            <a:endParaRPr lang="en-US"/>
          </a:p>
        </p:txBody>
      </p:sp>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78B02036-9CC8-FB56-F676-96CC1E1C80C4}"/>
                  </a:ext>
                </a:extLst>
              </p14:cNvPr>
              <p14:cNvContentPartPr/>
              <p14:nvPr/>
            </p14:nvContentPartPr>
            <p14:xfrm>
              <a:off x="8179975" y="457975"/>
              <a:ext cx="3128400" cy="61200"/>
            </p14:xfrm>
          </p:contentPart>
        </mc:Choice>
        <mc:Fallback>
          <p:pic>
            <p:nvPicPr>
              <p:cNvPr id="10" name="Ink 9">
                <a:extLst>
                  <a:ext uri="{FF2B5EF4-FFF2-40B4-BE49-F238E27FC236}">
                    <a16:creationId xmlns:a16="http://schemas.microsoft.com/office/drawing/2014/main" id="{78B02036-9CC8-FB56-F676-96CC1E1C80C4}"/>
                  </a:ext>
                </a:extLst>
              </p:cNvPr>
              <p:cNvPicPr/>
              <p:nvPr/>
            </p:nvPicPr>
            <p:blipFill>
              <a:blip r:embed="rId9"/>
              <a:stretch>
                <a:fillRect/>
              </a:stretch>
            </p:blipFill>
            <p:spPr>
              <a:xfrm>
                <a:off x="8170975" y="449335"/>
                <a:ext cx="3146040" cy="788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F6F14265-DF5F-5F29-8692-B27F65A05857}"/>
                  </a:ext>
                </a:extLst>
              </p14:cNvPr>
              <p14:cNvContentPartPr/>
              <p14:nvPr/>
            </p14:nvContentPartPr>
            <p14:xfrm>
              <a:off x="1490815" y="2254015"/>
              <a:ext cx="92520" cy="31320"/>
            </p14:xfrm>
          </p:contentPart>
        </mc:Choice>
        <mc:Fallback>
          <p:pic>
            <p:nvPicPr>
              <p:cNvPr id="11" name="Ink 10">
                <a:extLst>
                  <a:ext uri="{FF2B5EF4-FFF2-40B4-BE49-F238E27FC236}">
                    <a16:creationId xmlns:a16="http://schemas.microsoft.com/office/drawing/2014/main" id="{F6F14265-DF5F-5F29-8692-B27F65A05857}"/>
                  </a:ext>
                </a:extLst>
              </p:cNvPr>
              <p:cNvPicPr/>
              <p:nvPr/>
            </p:nvPicPr>
            <p:blipFill>
              <a:blip r:embed="rId11"/>
              <a:stretch>
                <a:fillRect/>
              </a:stretch>
            </p:blipFill>
            <p:spPr>
              <a:xfrm>
                <a:off x="1482175" y="2245015"/>
                <a:ext cx="110160" cy="489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1AD7E6A5-32D0-B64F-B829-DDFAC7D37EC1}"/>
                  </a:ext>
                </a:extLst>
              </p14:cNvPr>
              <p14:cNvContentPartPr/>
              <p14:nvPr/>
            </p14:nvContentPartPr>
            <p14:xfrm>
              <a:off x="1503775" y="2445535"/>
              <a:ext cx="59040" cy="15480"/>
            </p14:xfrm>
          </p:contentPart>
        </mc:Choice>
        <mc:Fallback>
          <p:pic>
            <p:nvPicPr>
              <p:cNvPr id="12" name="Ink 11">
                <a:extLst>
                  <a:ext uri="{FF2B5EF4-FFF2-40B4-BE49-F238E27FC236}">
                    <a16:creationId xmlns:a16="http://schemas.microsoft.com/office/drawing/2014/main" id="{1AD7E6A5-32D0-B64F-B829-DDFAC7D37EC1}"/>
                  </a:ext>
                </a:extLst>
              </p:cNvPr>
              <p:cNvPicPr/>
              <p:nvPr/>
            </p:nvPicPr>
            <p:blipFill>
              <a:blip r:embed="rId13"/>
              <a:stretch>
                <a:fillRect/>
              </a:stretch>
            </p:blipFill>
            <p:spPr>
              <a:xfrm>
                <a:off x="1494775" y="2436535"/>
                <a:ext cx="76680" cy="331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5" name="Ink 14">
                <a:extLst>
                  <a:ext uri="{FF2B5EF4-FFF2-40B4-BE49-F238E27FC236}">
                    <a16:creationId xmlns:a16="http://schemas.microsoft.com/office/drawing/2014/main" id="{211A3B28-FDF7-7D61-E669-78AB550C7F34}"/>
                  </a:ext>
                </a:extLst>
              </p14:cNvPr>
              <p14:cNvContentPartPr/>
              <p14:nvPr/>
            </p14:nvContentPartPr>
            <p14:xfrm>
              <a:off x="1588015" y="2688535"/>
              <a:ext cx="68040" cy="6840"/>
            </p14:xfrm>
          </p:contentPart>
        </mc:Choice>
        <mc:Fallback>
          <p:pic>
            <p:nvPicPr>
              <p:cNvPr id="15" name="Ink 14">
                <a:extLst>
                  <a:ext uri="{FF2B5EF4-FFF2-40B4-BE49-F238E27FC236}">
                    <a16:creationId xmlns:a16="http://schemas.microsoft.com/office/drawing/2014/main" id="{211A3B28-FDF7-7D61-E669-78AB550C7F34}"/>
                  </a:ext>
                </a:extLst>
              </p:cNvPr>
              <p:cNvPicPr/>
              <p:nvPr/>
            </p:nvPicPr>
            <p:blipFill>
              <a:blip r:embed="rId15"/>
              <a:stretch>
                <a:fillRect/>
              </a:stretch>
            </p:blipFill>
            <p:spPr>
              <a:xfrm>
                <a:off x="1579375" y="2679535"/>
                <a:ext cx="85680" cy="244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6" name="Ink 15">
                <a:extLst>
                  <a:ext uri="{FF2B5EF4-FFF2-40B4-BE49-F238E27FC236}">
                    <a16:creationId xmlns:a16="http://schemas.microsoft.com/office/drawing/2014/main" id="{2DA34819-CA16-FD3C-3078-8089C1C26AF4}"/>
                  </a:ext>
                </a:extLst>
              </p14:cNvPr>
              <p14:cNvContentPartPr/>
              <p14:nvPr/>
            </p14:nvContentPartPr>
            <p14:xfrm>
              <a:off x="2470735" y="2304055"/>
              <a:ext cx="71280" cy="8640"/>
            </p14:xfrm>
          </p:contentPart>
        </mc:Choice>
        <mc:Fallback>
          <p:pic>
            <p:nvPicPr>
              <p:cNvPr id="16" name="Ink 15">
                <a:extLst>
                  <a:ext uri="{FF2B5EF4-FFF2-40B4-BE49-F238E27FC236}">
                    <a16:creationId xmlns:a16="http://schemas.microsoft.com/office/drawing/2014/main" id="{2DA34819-CA16-FD3C-3078-8089C1C26AF4}"/>
                  </a:ext>
                </a:extLst>
              </p:cNvPr>
              <p:cNvPicPr/>
              <p:nvPr/>
            </p:nvPicPr>
            <p:blipFill>
              <a:blip r:embed="rId17"/>
              <a:stretch>
                <a:fillRect/>
              </a:stretch>
            </p:blipFill>
            <p:spPr>
              <a:xfrm>
                <a:off x="2461735" y="2295055"/>
                <a:ext cx="8892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7" name="Ink 16">
                <a:extLst>
                  <a:ext uri="{FF2B5EF4-FFF2-40B4-BE49-F238E27FC236}">
                    <a16:creationId xmlns:a16="http://schemas.microsoft.com/office/drawing/2014/main" id="{F80ABBDB-46C4-B668-DA41-5A95D3F743D9}"/>
                  </a:ext>
                </a:extLst>
              </p14:cNvPr>
              <p14:cNvContentPartPr/>
              <p14:nvPr/>
            </p14:nvContentPartPr>
            <p14:xfrm>
              <a:off x="2457775" y="2455975"/>
              <a:ext cx="105120" cy="18000"/>
            </p14:xfrm>
          </p:contentPart>
        </mc:Choice>
        <mc:Fallback>
          <p:pic>
            <p:nvPicPr>
              <p:cNvPr id="17" name="Ink 16">
                <a:extLst>
                  <a:ext uri="{FF2B5EF4-FFF2-40B4-BE49-F238E27FC236}">
                    <a16:creationId xmlns:a16="http://schemas.microsoft.com/office/drawing/2014/main" id="{F80ABBDB-46C4-B668-DA41-5A95D3F743D9}"/>
                  </a:ext>
                </a:extLst>
              </p:cNvPr>
              <p:cNvPicPr/>
              <p:nvPr/>
            </p:nvPicPr>
            <p:blipFill>
              <a:blip r:embed="rId19"/>
              <a:stretch>
                <a:fillRect/>
              </a:stretch>
            </p:blipFill>
            <p:spPr>
              <a:xfrm>
                <a:off x="2449135" y="2447335"/>
                <a:ext cx="12276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8" name="Ink 17">
                <a:extLst>
                  <a:ext uri="{FF2B5EF4-FFF2-40B4-BE49-F238E27FC236}">
                    <a16:creationId xmlns:a16="http://schemas.microsoft.com/office/drawing/2014/main" id="{4FCB345E-BAEB-CF4E-7B56-177039E2A8F5}"/>
                  </a:ext>
                </a:extLst>
              </p14:cNvPr>
              <p14:cNvContentPartPr/>
              <p14:nvPr/>
            </p14:nvContentPartPr>
            <p14:xfrm>
              <a:off x="2343655" y="2650375"/>
              <a:ext cx="82080" cy="7200"/>
            </p14:xfrm>
          </p:contentPart>
        </mc:Choice>
        <mc:Fallback>
          <p:pic>
            <p:nvPicPr>
              <p:cNvPr id="18" name="Ink 17">
                <a:extLst>
                  <a:ext uri="{FF2B5EF4-FFF2-40B4-BE49-F238E27FC236}">
                    <a16:creationId xmlns:a16="http://schemas.microsoft.com/office/drawing/2014/main" id="{4FCB345E-BAEB-CF4E-7B56-177039E2A8F5}"/>
                  </a:ext>
                </a:extLst>
              </p:cNvPr>
              <p:cNvPicPr/>
              <p:nvPr/>
            </p:nvPicPr>
            <p:blipFill>
              <a:blip r:embed="rId21"/>
              <a:stretch>
                <a:fillRect/>
              </a:stretch>
            </p:blipFill>
            <p:spPr>
              <a:xfrm>
                <a:off x="2335015" y="2641735"/>
                <a:ext cx="9972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9" name="Ink 18">
                <a:extLst>
                  <a:ext uri="{FF2B5EF4-FFF2-40B4-BE49-F238E27FC236}">
                    <a16:creationId xmlns:a16="http://schemas.microsoft.com/office/drawing/2014/main" id="{5DF71B97-3ACF-63E5-C232-9A64D999C835}"/>
                  </a:ext>
                </a:extLst>
              </p14:cNvPr>
              <p14:cNvContentPartPr/>
              <p14:nvPr/>
            </p14:nvContentPartPr>
            <p14:xfrm>
              <a:off x="2449855" y="3022615"/>
              <a:ext cx="104040" cy="186120"/>
            </p14:xfrm>
          </p:contentPart>
        </mc:Choice>
        <mc:Fallback>
          <p:pic>
            <p:nvPicPr>
              <p:cNvPr id="19" name="Ink 18">
                <a:extLst>
                  <a:ext uri="{FF2B5EF4-FFF2-40B4-BE49-F238E27FC236}">
                    <a16:creationId xmlns:a16="http://schemas.microsoft.com/office/drawing/2014/main" id="{5DF71B97-3ACF-63E5-C232-9A64D999C835}"/>
                  </a:ext>
                </a:extLst>
              </p:cNvPr>
              <p:cNvPicPr/>
              <p:nvPr/>
            </p:nvPicPr>
            <p:blipFill>
              <a:blip r:embed="rId23"/>
              <a:stretch>
                <a:fillRect/>
              </a:stretch>
            </p:blipFill>
            <p:spPr>
              <a:xfrm>
                <a:off x="2440855" y="3013975"/>
                <a:ext cx="121680" cy="2037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0" name="Ink 19">
                <a:extLst>
                  <a:ext uri="{FF2B5EF4-FFF2-40B4-BE49-F238E27FC236}">
                    <a16:creationId xmlns:a16="http://schemas.microsoft.com/office/drawing/2014/main" id="{83E1B7AC-76C5-93D1-29F5-49330FCD04BF}"/>
                  </a:ext>
                </a:extLst>
              </p14:cNvPr>
              <p14:cNvContentPartPr/>
              <p14:nvPr/>
            </p14:nvContentPartPr>
            <p14:xfrm>
              <a:off x="2425375" y="3527695"/>
              <a:ext cx="65160" cy="8640"/>
            </p14:xfrm>
          </p:contentPart>
        </mc:Choice>
        <mc:Fallback>
          <p:pic>
            <p:nvPicPr>
              <p:cNvPr id="20" name="Ink 19">
                <a:extLst>
                  <a:ext uri="{FF2B5EF4-FFF2-40B4-BE49-F238E27FC236}">
                    <a16:creationId xmlns:a16="http://schemas.microsoft.com/office/drawing/2014/main" id="{83E1B7AC-76C5-93D1-29F5-49330FCD04BF}"/>
                  </a:ext>
                </a:extLst>
              </p:cNvPr>
              <p:cNvPicPr/>
              <p:nvPr/>
            </p:nvPicPr>
            <p:blipFill>
              <a:blip r:embed="rId25"/>
              <a:stretch>
                <a:fillRect/>
              </a:stretch>
            </p:blipFill>
            <p:spPr>
              <a:xfrm>
                <a:off x="2416375" y="3519055"/>
                <a:ext cx="8280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1" name="Ink 20">
                <a:extLst>
                  <a:ext uri="{FF2B5EF4-FFF2-40B4-BE49-F238E27FC236}">
                    <a16:creationId xmlns:a16="http://schemas.microsoft.com/office/drawing/2014/main" id="{AFAEEEA4-8F55-2A5A-EB30-51CC570B722E}"/>
                  </a:ext>
                </a:extLst>
              </p14:cNvPr>
              <p14:cNvContentPartPr/>
              <p14:nvPr/>
            </p14:nvContentPartPr>
            <p14:xfrm>
              <a:off x="2480455" y="3718135"/>
              <a:ext cx="58680" cy="36000"/>
            </p14:xfrm>
          </p:contentPart>
        </mc:Choice>
        <mc:Fallback>
          <p:pic>
            <p:nvPicPr>
              <p:cNvPr id="21" name="Ink 20">
                <a:extLst>
                  <a:ext uri="{FF2B5EF4-FFF2-40B4-BE49-F238E27FC236}">
                    <a16:creationId xmlns:a16="http://schemas.microsoft.com/office/drawing/2014/main" id="{AFAEEEA4-8F55-2A5A-EB30-51CC570B722E}"/>
                  </a:ext>
                </a:extLst>
              </p:cNvPr>
              <p:cNvPicPr/>
              <p:nvPr/>
            </p:nvPicPr>
            <p:blipFill>
              <a:blip r:embed="rId27"/>
              <a:stretch>
                <a:fillRect/>
              </a:stretch>
            </p:blipFill>
            <p:spPr>
              <a:xfrm>
                <a:off x="2471815" y="3709495"/>
                <a:ext cx="76320" cy="536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2" name="Ink 21">
                <a:extLst>
                  <a:ext uri="{FF2B5EF4-FFF2-40B4-BE49-F238E27FC236}">
                    <a16:creationId xmlns:a16="http://schemas.microsoft.com/office/drawing/2014/main" id="{1B7C4E2E-E4AB-0174-F346-AE51DD9A4EC2}"/>
                  </a:ext>
                </a:extLst>
              </p14:cNvPr>
              <p14:cNvContentPartPr/>
              <p14:nvPr/>
            </p14:nvContentPartPr>
            <p14:xfrm>
              <a:off x="3327895" y="2524735"/>
              <a:ext cx="329400" cy="250200"/>
            </p14:xfrm>
          </p:contentPart>
        </mc:Choice>
        <mc:Fallback>
          <p:pic>
            <p:nvPicPr>
              <p:cNvPr id="22" name="Ink 21">
                <a:extLst>
                  <a:ext uri="{FF2B5EF4-FFF2-40B4-BE49-F238E27FC236}">
                    <a16:creationId xmlns:a16="http://schemas.microsoft.com/office/drawing/2014/main" id="{1B7C4E2E-E4AB-0174-F346-AE51DD9A4EC2}"/>
                  </a:ext>
                </a:extLst>
              </p:cNvPr>
              <p:cNvPicPr/>
              <p:nvPr/>
            </p:nvPicPr>
            <p:blipFill>
              <a:blip r:embed="rId29"/>
              <a:stretch>
                <a:fillRect/>
              </a:stretch>
            </p:blipFill>
            <p:spPr>
              <a:xfrm>
                <a:off x="3319255" y="2515735"/>
                <a:ext cx="347040" cy="267840"/>
              </a:xfrm>
              <a:prstGeom prst="rect">
                <a:avLst/>
              </a:prstGeom>
            </p:spPr>
          </p:pic>
        </mc:Fallback>
      </mc:AlternateContent>
      <p:grpSp>
        <p:nvGrpSpPr>
          <p:cNvPr id="55" name="Group 54">
            <a:extLst>
              <a:ext uri="{FF2B5EF4-FFF2-40B4-BE49-F238E27FC236}">
                <a16:creationId xmlns:a16="http://schemas.microsoft.com/office/drawing/2014/main" id="{21CACEB2-5E26-AE9B-CE02-CF391B7259EB}"/>
              </a:ext>
            </a:extLst>
          </p:cNvPr>
          <p:cNvGrpSpPr/>
          <p:nvPr/>
        </p:nvGrpSpPr>
        <p:grpSpPr>
          <a:xfrm>
            <a:off x="504775" y="293095"/>
            <a:ext cx="2765160" cy="992880"/>
            <a:chOff x="504775" y="293095"/>
            <a:chExt cx="2765160" cy="992880"/>
          </a:xfrm>
        </p:grpSpPr>
        <mc:AlternateContent xmlns:mc="http://schemas.openxmlformats.org/markup-compatibility/2006">
          <mc:Choice xmlns:p14="http://schemas.microsoft.com/office/powerpoint/2010/main" Requires="p14">
            <p:contentPart p14:bwMode="auto" r:id="rId30">
              <p14:nvContentPartPr>
                <p14:cNvPr id="23" name="Ink 22">
                  <a:extLst>
                    <a:ext uri="{FF2B5EF4-FFF2-40B4-BE49-F238E27FC236}">
                      <a16:creationId xmlns:a16="http://schemas.microsoft.com/office/drawing/2014/main" id="{DEB1C3DF-B517-EF09-A001-B6DA6E475246}"/>
                    </a:ext>
                  </a:extLst>
                </p14:cNvPr>
                <p14:cNvContentPartPr/>
                <p14:nvPr/>
              </p14:nvContentPartPr>
              <p14:xfrm>
                <a:off x="553015" y="1158895"/>
                <a:ext cx="1733760" cy="68400"/>
              </p14:xfrm>
            </p:contentPart>
          </mc:Choice>
          <mc:Fallback>
            <p:pic>
              <p:nvPicPr>
                <p:cNvPr id="23" name="Ink 22">
                  <a:extLst>
                    <a:ext uri="{FF2B5EF4-FFF2-40B4-BE49-F238E27FC236}">
                      <a16:creationId xmlns:a16="http://schemas.microsoft.com/office/drawing/2014/main" id="{DEB1C3DF-B517-EF09-A001-B6DA6E475246}"/>
                    </a:ext>
                  </a:extLst>
                </p:cNvPr>
                <p:cNvPicPr/>
                <p:nvPr/>
              </p:nvPicPr>
              <p:blipFill>
                <a:blip r:embed="rId31"/>
                <a:stretch>
                  <a:fillRect/>
                </a:stretch>
              </p:blipFill>
              <p:spPr>
                <a:xfrm>
                  <a:off x="544375" y="1149895"/>
                  <a:ext cx="1751400" cy="860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4" name="Ink 23">
                  <a:extLst>
                    <a:ext uri="{FF2B5EF4-FFF2-40B4-BE49-F238E27FC236}">
                      <a16:creationId xmlns:a16="http://schemas.microsoft.com/office/drawing/2014/main" id="{7888AA33-A942-4078-0CD2-5F5502F1193D}"/>
                    </a:ext>
                  </a:extLst>
                </p14:cNvPr>
                <p14:cNvContentPartPr/>
                <p14:nvPr/>
              </p14:nvContentPartPr>
              <p14:xfrm>
                <a:off x="2277775" y="920935"/>
                <a:ext cx="48960" cy="244440"/>
              </p14:xfrm>
            </p:contentPart>
          </mc:Choice>
          <mc:Fallback>
            <p:pic>
              <p:nvPicPr>
                <p:cNvPr id="24" name="Ink 23">
                  <a:extLst>
                    <a:ext uri="{FF2B5EF4-FFF2-40B4-BE49-F238E27FC236}">
                      <a16:creationId xmlns:a16="http://schemas.microsoft.com/office/drawing/2014/main" id="{7888AA33-A942-4078-0CD2-5F5502F1193D}"/>
                    </a:ext>
                  </a:extLst>
                </p:cNvPr>
                <p:cNvPicPr/>
                <p:nvPr/>
              </p:nvPicPr>
              <p:blipFill>
                <a:blip r:embed="rId33"/>
                <a:stretch>
                  <a:fillRect/>
                </a:stretch>
              </p:blipFill>
              <p:spPr>
                <a:xfrm>
                  <a:off x="2268775" y="912295"/>
                  <a:ext cx="66600" cy="2620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6" name="Ink 25">
                  <a:extLst>
                    <a:ext uri="{FF2B5EF4-FFF2-40B4-BE49-F238E27FC236}">
                      <a16:creationId xmlns:a16="http://schemas.microsoft.com/office/drawing/2014/main" id="{7CA5EE92-0CBD-6757-4614-19D1893A77E2}"/>
                    </a:ext>
                  </a:extLst>
                </p14:cNvPr>
                <p14:cNvContentPartPr/>
                <p14:nvPr/>
              </p14:nvContentPartPr>
              <p14:xfrm>
                <a:off x="504775" y="1017055"/>
                <a:ext cx="95760" cy="268920"/>
              </p14:xfrm>
            </p:contentPart>
          </mc:Choice>
          <mc:Fallback>
            <p:pic>
              <p:nvPicPr>
                <p:cNvPr id="26" name="Ink 25">
                  <a:extLst>
                    <a:ext uri="{FF2B5EF4-FFF2-40B4-BE49-F238E27FC236}">
                      <a16:creationId xmlns:a16="http://schemas.microsoft.com/office/drawing/2014/main" id="{7CA5EE92-0CBD-6757-4614-19D1893A77E2}"/>
                    </a:ext>
                  </a:extLst>
                </p:cNvPr>
                <p:cNvPicPr/>
                <p:nvPr/>
              </p:nvPicPr>
              <p:blipFill>
                <a:blip r:embed="rId35"/>
                <a:stretch>
                  <a:fillRect/>
                </a:stretch>
              </p:blipFill>
              <p:spPr>
                <a:xfrm>
                  <a:off x="496135" y="1008415"/>
                  <a:ext cx="113400" cy="2865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7" name="Ink 26">
                  <a:extLst>
                    <a:ext uri="{FF2B5EF4-FFF2-40B4-BE49-F238E27FC236}">
                      <a16:creationId xmlns:a16="http://schemas.microsoft.com/office/drawing/2014/main" id="{F9EBEDF0-09C7-9C5B-F81C-736581A3B718}"/>
                    </a:ext>
                  </a:extLst>
                </p14:cNvPr>
                <p14:cNvContentPartPr/>
                <p14:nvPr/>
              </p14:nvContentPartPr>
              <p14:xfrm>
                <a:off x="509455" y="844255"/>
                <a:ext cx="1843920" cy="136080"/>
              </p14:xfrm>
            </p:contentPart>
          </mc:Choice>
          <mc:Fallback>
            <p:pic>
              <p:nvPicPr>
                <p:cNvPr id="27" name="Ink 26">
                  <a:extLst>
                    <a:ext uri="{FF2B5EF4-FFF2-40B4-BE49-F238E27FC236}">
                      <a16:creationId xmlns:a16="http://schemas.microsoft.com/office/drawing/2014/main" id="{F9EBEDF0-09C7-9C5B-F81C-736581A3B718}"/>
                    </a:ext>
                  </a:extLst>
                </p:cNvPr>
                <p:cNvPicPr/>
                <p:nvPr/>
              </p:nvPicPr>
              <p:blipFill>
                <a:blip r:embed="rId37"/>
                <a:stretch>
                  <a:fillRect/>
                </a:stretch>
              </p:blipFill>
              <p:spPr>
                <a:xfrm>
                  <a:off x="500455" y="835615"/>
                  <a:ext cx="1861560"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8" name="Ink 27">
                  <a:extLst>
                    <a:ext uri="{FF2B5EF4-FFF2-40B4-BE49-F238E27FC236}">
                      <a16:creationId xmlns:a16="http://schemas.microsoft.com/office/drawing/2014/main" id="{80259D81-E2E6-76A4-46A1-97FD1F70E68A}"/>
                    </a:ext>
                  </a:extLst>
                </p14:cNvPr>
                <p14:cNvContentPartPr/>
                <p14:nvPr/>
              </p14:nvContentPartPr>
              <p14:xfrm>
                <a:off x="540775" y="303895"/>
                <a:ext cx="1494360" cy="649080"/>
              </p14:xfrm>
            </p:contentPart>
          </mc:Choice>
          <mc:Fallback>
            <p:pic>
              <p:nvPicPr>
                <p:cNvPr id="28" name="Ink 27">
                  <a:extLst>
                    <a:ext uri="{FF2B5EF4-FFF2-40B4-BE49-F238E27FC236}">
                      <a16:creationId xmlns:a16="http://schemas.microsoft.com/office/drawing/2014/main" id="{80259D81-E2E6-76A4-46A1-97FD1F70E68A}"/>
                    </a:ext>
                  </a:extLst>
                </p:cNvPr>
                <p:cNvPicPr/>
                <p:nvPr/>
              </p:nvPicPr>
              <p:blipFill>
                <a:blip r:embed="rId39"/>
                <a:stretch>
                  <a:fillRect/>
                </a:stretch>
              </p:blipFill>
              <p:spPr>
                <a:xfrm>
                  <a:off x="532135" y="294895"/>
                  <a:ext cx="1512000" cy="6667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9" name="Ink 28">
                  <a:extLst>
                    <a:ext uri="{FF2B5EF4-FFF2-40B4-BE49-F238E27FC236}">
                      <a16:creationId xmlns:a16="http://schemas.microsoft.com/office/drawing/2014/main" id="{CBEB22AC-C734-F09B-14C2-1290D133B036}"/>
                    </a:ext>
                  </a:extLst>
                </p14:cNvPr>
                <p14:cNvContentPartPr/>
                <p14:nvPr/>
              </p14:nvContentPartPr>
              <p14:xfrm>
                <a:off x="1947655" y="293095"/>
                <a:ext cx="1234800" cy="599400"/>
              </p14:xfrm>
            </p:contentPart>
          </mc:Choice>
          <mc:Fallback>
            <p:pic>
              <p:nvPicPr>
                <p:cNvPr id="29" name="Ink 28">
                  <a:extLst>
                    <a:ext uri="{FF2B5EF4-FFF2-40B4-BE49-F238E27FC236}">
                      <a16:creationId xmlns:a16="http://schemas.microsoft.com/office/drawing/2014/main" id="{CBEB22AC-C734-F09B-14C2-1290D133B036}"/>
                    </a:ext>
                  </a:extLst>
                </p:cNvPr>
                <p:cNvPicPr/>
                <p:nvPr/>
              </p:nvPicPr>
              <p:blipFill>
                <a:blip r:embed="rId41"/>
                <a:stretch>
                  <a:fillRect/>
                </a:stretch>
              </p:blipFill>
              <p:spPr>
                <a:xfrm>
                  <a:off x="1938655" y="284455"/>
                  <a:ext cx="1252440" cy="6170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0" name="Ink 29">
                  <a:extLst>
                    <a:ext uri="{FF2B5EF4-FFF2-40B4-BE49-F238E27FC236}">
                      <a16:creationId xmlns:a16="http://schemas.microsoft.com/office/drawing/2014/main" id="{3EAC8372-C871-9B68-16CC-9BCDB78EA4A0}"/>
                    </a:ext>
                  </a:extLst>
                </p14:cNvPr>
                <p14:cNvContentPartPr/>
                <p14:nvPr/>
              </p14:nvContentPartPr>
              <p14:xfrm>
                <a:off x="3142135" y="326215"/>
                <a:ext cx="74520" cy="410400"/>
              </p14:xfrm>
            </p:contentPart>
          </mc:Choice>
          <mc:Fallback>
            <p:pic>
              <p:nvPicPr>
                <p:cNvPr id="30" name="Ink 29">
                  <a:extLst>
                    <a:ext uri="{FF2B5EF4-FFF2-40B4-BE49-F238E27FC236}">
                      <a16:creationId xmlns:a16="http://schemas.microsoft.com/office/drawing/2014/main" id="{3EAC8372-C871-9B68-16CC-9BCDB78EA4A0}"/>
                    </a:ext>
                  </a:extLst>
                </p:cNvPr>
                <p:cNvPicPr/>
                <p:nvPr/>
              </p:nvPicPr>
              <p:blipFill>
                <a:blip r:embed="rId43"/>
                <a:stretch>
                  <a:fillRect/>
                </a:stretch>
              </p:blipFill>
              <p:spPr>
                <a:xfrm>
                  <a:off x="3133135" y="317215"/>
                  <a:ext cx="92160" cy="42804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1" name="Ink 30">
                  <a:extLst>
                    <a:ext uri="{FF2B5EF4-FFF2-40B4-BE49-F238E27FC236}">
                      <a16:creationId xmlns:a16="http://schemas.microsoft.com/office/drawing/2014/main" id="{FE194CE7-9B00-436A-CA23-D1402F37011F}"/>
                    </a:ext>
                  </a:extLst>
                </p14:cNvPr>
                <p14:cNvContentPartPr/>
                <p14:nvPr/>
              </p14:nvContentPartPr>
              <p14:xfrm>
                <a:off x="2294335" y="706015"/>
                <a:ext cx="975600" cy="514080"/>
              </p14:xfrm>
            </p:contentPart>
          </mc:Choice>
          <mc:Fallback>
            <p:pic>
              <p:nvPicPr>
                <p:cNvPr id="31" name="Ink 30">
                  <a:extLst>
                    <a:ext uri="{FF2B5EF4-FFF2-40B4-BE49-F238E27FC236}">
                      <a16:creationId xmlns:a16="http://schemas.microsoft.com/office/drawing/2014/main" id="{FE194CE7-9B00-436A-CA23-D1402F37011F}"/>
                    </a:ext>
                  </a:extLst>
                </p:cNvPr>
                <p:cNvPicPr/>
                <p:nvPr/>
              </p:nvPicPr>
              <p:blipFill>
                <a:blip r:embed="rId45"/>
                <a:stretch>
                  <a:fillRect/>
                </a:stretch>
              </p:blipFill>
              <p:spPr>
                <a:xfrm>
                  <a:off x="2285335" y="697015"/>
                  <a:ext cx="993240" cy="5317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3" name="Ink 32">
                  <a:extLst>
                    <a:ext uri="{FF2B5EF4-FFF2-40B4-BE49-F238E27FC236}">
                      <a16:creationId xmlns:a16="http://schemas.microsoft.com/office/drawing/2014/main" id="{830CEBAD-7A4F-EA55-8FEF-93F3089E4053}"/>
                    </a:ext>
                  </a:extLst>
                </p14:cNvPr>
                <p14:cNvContentPartPr/>
                <p14:nvPr/>
              </p14:nvContentPartPr>
              <p14:xfrm>
                <a:off x="966655" y="783775"/>
                <a:ext cx="182520" cy="84600"/>
              </p14:xfrm>
            </p:contentPart>
          </mc:Choice>
          <mc:Fallback>
            <p:pic>
              <p:nvPicPr>
                <p:cNvPr id="33" name="Ink 32">
                  <a:extLst>
                    <a:ext uri="{FF2B5EF4-FFF2-40B4-BE49-F238E27FC236}">
                      <a16:creationId xmlns:a16="http://schemas.microsoft.com/office/drawing/2014/main" id="{830CEBAD-7A4F-EA55-8FEF-93F3089E4053}"/>
                    </a:ext>
                  </a:extLst>
                </p:cNvPr>
                <p:cNvPicPr/>
                <p:nvPr/>
              </p:nvPicPr>
              <p:blipFill>
                <a:blip r:embed="rId47"/>
                <a:stretch>
                  <a:fillRect/>
                </a:stretch>
              </p:blipFill>
              <p:spPr>
                <a:xfrm>
                  <a:off x="958015" y="774775"/>
                  <a:ext cx="20016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4" name="Ink 33">
                  <a:extLst>
                    <a:ext uri="{FF2B5EF4-FFF2-40B4-BE49-F238E27FC236}">
                      <a16:creationId xmlns:a16="http://schemas.microsoft.com/office/drawing/2014/main" id="{CE4A293F-511B-1996-5943-FA5842BFB497}"/>
                    </a:ext>
                  </a:extLst>
                </p14:cNvPr>
                <p14:cNvContentPartPr/>
                <p14:nvPr/>
              </p14:nvContentPartPr>
              <p14:xfrm>
                <a:off x="960175" y="831295"/>
                <a:ext cx="243720" cy="100800"/>
              </p14:xfrm>
            </p:contentPart>
          </mc:Choice>
          <mc:Fallback>
            <p:pic>
              <p:nvPicPr>
                <p:cNvPr id="34" name="Ink 33">
                  <a:extLst>
                    <a:ext uri="{FF2B5EF4-FFF2-40B4-BE49-F238E27FC236}">
                      <a16:creationId xmlns:a16="http://schemas.microsoft.com/office/drawing/2014/main" id="{CE4A293F-511B-1996-5943-FA5842BFB497}"/>
                    </a:ext>
                  </a:extLst>
                </p:cNvPr>
                <p:cNvPicPr/>
                <p:nvPr/>
              </p:nvPicPr>
              <p:blipFill>
                <a:blip r:embed="rId49"/>
                <a:stretch>
                  <a:fillRect/>
                </a:stretch>
              </p:blipFill>
              <p:spPr>
                <a:xfrm>
                  <a:off x="951535" y="822655"/>
                  <a:ext cx="26136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5" name="Ink 34">
                  <a:extLst>
                    <a:ext uri="{FF2B5EF4-FFF2-40B4-BE49-F238E27FC236}">
                      <a16:creationId xmlns:a16="http://schemas.microsoft.com/office/drawing/2014/main" id="{DA64E7E8-B15F-0BF2-8E98-D8B00BD53E16}"/>
                    </a:ext>
                  </a:extLst>
                </p14:cNvPr>
                <p14:cNvContentPartPr/>
                <p14:nvPr/>
              </p14:nvContentPartPr>
              <p14:xfrm>
                <a:off x="1153495" y="791695"/>
                <a:ext cx="74880" cy="22320"/>
              </p14:xfrm>
            </p:contentPart>
          </mc:Choice>
          <mc:Fallback>
            <p:pic>
              <p:nvPicPr>
                <p:cNvPr id="35" name="Ink 34">
                  <a:extLst>
                    <a:ext uri="{FF2B5EF4-FFF2-40B4-BE49-F238E27FC236}">
                      <a16:creationId xmlns:a16="http://schemas.microsoft.com/office/drawing/2014/main" id="{DA64E7E8-B15F-0BF2-8E98-D8B00BD53E16}"/>
                    </a:ext>
                  </a:extLst>
                </p:cNvPr>
                <p:cNvPicPr/>
                <p:nvPr/>
              </p:nvPicPr>
              <p:blipFill>
                <a:blip r:embed="rId51"/>
                <a:stretch>
                  <a:fillRect/>
                </a:stretch>
              </p:blipFill>
              <p:spPr>
                <a:xfrm>
                  <a:off x="1144855" y="783055"/>
                  <a:ext cx="9252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6" name="Ink 35">
                  <a:extLst>
                    <a:ext uri="{FF2B5EF4-FFF2-40B4-BE49-F238E27FC236}">
                      <a16:creationId xmlns:a16="http://schemas.microsoft.com/office/drawing/2014/main" id="{ACF6569E-C5BE-7A29-F179-0EA2E5AB280E}"/>
                    </a:ext>
                  </a:extLst>
                </p14:cNvPr>
                <p14:cNvContentPartPr/>
                <p14:nvPr/>
              </p14:nvContentPartPr>
              <p14:xfrm>
                <a:off x="1383175" y="603775"/>
                <a:ext cx="189720" cy="109800"/>
              </p14:xfrm>
            </p:contentPart>
          </mc:Choice>
          <mc:Fallback>
            <p:pic>
              <p:nvPicPr>
                <p:cNvPr id="36" name="Ink 35">
                  <a:extLst>
                    <a:ext uri="{FF2B5EF4-FFF2-40B4-BE49-F238E27FC236}">
                      <a16:creationId xmlns:a16="http://schemas.microsoft.com/office/drawing/2014/main" id="{ACF6569E-C5BE-7A29-F179-0EA2E5AB280E}"/>
                    </a:ext>
                  </a:extLst>
                </p:cNvPr>
                <p:cNvPicPr/>
                <p:nvPr/>
              </p:nvPicPr>
              <p:blipFill>
                <a:blip r:embed="rId53"/>
                <a:stretch>
                  <a:fillRect/>
                </a:stretch>
              </p:blipFill>
              <p:spPr>
                <a:xfrm>
                  <a:off x="1374175" y="594775"/>
                  <a:ext cx="20736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7" name="Ink 36">
                  <a:extLst>
                    <a:ext uri="{FF2B5EF4-FFF2-40B4-BE49-F238E27FC236}">
                      <a16:creationId xmlns:a16="http://schemas.microsoft.com/office/drawing/2014/main" id="{52E8D087-6AE2-0B3B-1AE1-D56F91583F7A}"/>
                    </a:ext>
                  </a:extLst>
                </p14:cNvPr>
                <p14:cNvContentPartPr/>
                <p14:nvPr/>
              </p14:nvContentPartPr>
              <p14:xfrm>
                <a:off x="1409815" y="684055"/>
                <a:ext cx="178920" cy="103680"/>
              </p14:xfrm>
            </p:contentPart>
          </mc:Choice>
          <mc:Fallback>
            <p:pic>
              <p:nvPicPr>
                <p:cNvPr id="37" name="Ink 36">
                  <a:extLst>
                    <a:ext uri="{FF2B5EF4-FFF2-40B4-BE49-F238E27FC236}">
                      <a16:creationId xmlns:a16="http://schemas.microsoft.com/office/drawing/2014/main" id="{52E8D087-6AE2-0B3B-1AE1-D56F91583F7A}"/>
                    </a:ext>
                  </a:extLst>
                </p:cNvPr>
                <p:cNvPicPr/>
                <p:nvPr/>
              </p:nvPicPr>
              <p:blipFill>
                <a:blip r:embed="rId55"/>
                <a:stretch>
                  <a:fillRect/>
                </a:stretch>
              </p:blipFill>
              <p:spPr>
                <a:xfrm>
                  <a:off x="1400815" y="675415"/>
                  <a:ext cx="19656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38" name="Ink 37">
                  <a:extLst>
                    <a:ext uri="{FF2B5EF4-FFF2-40B4-BE49-F238E27FC236}">
                      <a16:creationId xmlns:a16="http://schemas.microsoft.com/office/drawing/2014/main" id="{C5201562-F143-3DB0-1028-4200DB78EAFB}"/>
                    </a:ext>
                  </a:extLst>
                </p14:cNvPr>
                <p14:cNvContentPartPr/>
                <p14:nvPr/>
              </p14:nvContentPartPr>
              <p14:xfrm>
                <a:off x="1581895" y="621055"/>
                <a:ext cx="90720" cy="85320"/>
              </p14:xfrm>
            </p:contentPart>
          </mc:Choice>
          <mc:Fallback>
            <p:pic>
              <p:nvPicPr>
                <p:cNvPr id="38" name="Ink 37">
                  <a:extLst>
                    <a:ext uri="{FF2B5EF4-FFF2-40B4-BE49-F238E27FC236}">
                      <a16:creationId xmlns:a16="http://schemas.microsoft.com/office/drawing/2014/main" id="{C5201562-F143-3DB0-1028-4200DB78EAFB}"/>
                    </a:ext>
                  </a:extLst>
                </p:cNvPr>
                <p:cNvPicPr/>
                <p:nvPr/>
              </p:nvPicPr>
              <p:blipFill>
                <a:blip r:embed="rId57"/>
                <a:stretch>
                  <a:fillRect/>
                </a:stretch>
              </p:blipFill>
              <p:spPr>
                <a:xfrm>
                  <a:off x="1572895" y="612415"/>
                  <a:ext cx="10836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39" name="Ink 38">
                  <a:extLst>
                    <a:ext uri="{FF2B5EF4-FFF2-40B4-BE49-F238E27FC236}">
                      <a16:creationId xmlns:a16="http://schemas.microsoft.com/office/drawing/2014/main" id="{6D3387A5-5CCD-36E7-7B67-B7CFC09BE3E5}"/>
                    </a:ext>
                  </a:extLst>
                </p14:cNvPr>
                <p14:cNvContentPartPr/>
                <p14:nvPr/>
              </p14:nvContentPartPr>
              <p14:xfrm>
                <a:off x="1765855" y="435655"/>
                <a:ext cx="216000" cy="114120"/>
              </p14:xfrm>
            </p:contentPart>
          </mc:Choice>
          <mc:Fallback>
            <p:pic>
              <p:nvPicPr>
                <p:cNvPr id="39" name="Ink 38">
                  <a:extLst>
                    <a:ext uri="{FF2B5EF4-FFF2-40B4-BE49-F238E27FC236}">
                      <a16:creationId xmlns:a16="http://schemas.microsoft.com/office/drawing/2014/main" id="{6D3387A5-5CCD-36E7-7B67-B7CFC09BE3E5}"/>
                    </a:ext>
                  </a:extLst>
                </p:cNvPr>
                <p:cNvPicPr/>
                <p:nvPr/>
              </p:nvPicPr>
              <p:blipFill>
                <a:blip r:embed="rId59"/>
                <a:stretch>
                  <a:fillRect/>
                </a:stretch>
              </p:blipFill>
              <p:spPr>
                <a:xfrm>
                  <a:off x="1756855" y="427015"/>
                  <a:ext cx="23364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0" name="Ink 39">
                  <a:extLst>
                    <a:ext uri="{FF2B5EF4-FFF2-40B4-BE49-F238E27FC236}">
                      <a16:creationId xmlns:a16="http://schemas.microsoft.com/office/drawing/2014/main" id="{A5A3AE01-2903-0AB9-01A3-399F81976DB8}"/>
                    </a:ext>
                  </a:extLst>
                </p14:cNvPr>
                <p14:cNvContentPartPr/>
                <p14:nvPr/>
              </p14:nvContentPartPr>
              <p14:xfrm>
                <a:off x="1797895" y="538975"/>
                <a:ext cx="182520" cy="81720"/>
              </p14:xfrm>
            </p:contentPart>
          </mc:Choice>
          <mc:Fallback>
            <p:pic>
              <p:nvPicPr>
                <p:cNvPr id="40" name="Ink 39">
                  <a:extLst>
                    <a:ext uri="{FF2B5EF4-FFF2-40B4-BE49-F238E27FC236}">
                      <a16:creationId xmlns:a16="http://schemas.microsoft.com/office/drawing/2014/main" id="{A5A3AE01-2903-0AB9-01A3-399F81976DB8}"/>
                    </a:ext>
                  </a:extLst>
                </p:cNvPr>
                <p:cNvPicPr/>
                <p:nvPr/>
              </p:nvPicPr>
              <p:blipFill>
                <a:blip r:embed="rId61"/>
                <a:stretch>
                  <a:fillRect/>
                </a:stretch>
              </p:blipFill>
              <p:spPr>
                <a:xfrm>
                  <a:off x="1788895" y="530335"/>
                  <a:ext cx="20016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1" name="Ink 40">
                  <a:extLst>
                    <a:ext uri="{FF2B5EF4-FFF2-40B4-BE49-F238E27FC236}">
                      <a16:creationId xmlns:a16="http://schemas.microsoft.com/office/drawing/2014/main" id="{DC544CAE-7207-93F9-826B-2CFB3B920575}"/>
                    </a:ext>
                  </a:extLst>
                </p14:cNvPr>
                <p14:cNvContentPartPr/>
                <p14:nvPr/>
              </p14:nvContentPartPr>
              <p14:xfrm>
                <a:off x="1986175" y="457975"/>
                <a:ext cx="51480" cy="73080"/>
              </p14:xfrm>
            </p:contentPart>
          </mc:Choice>
          <mc:Fallback>
            <p:pic>
              <p:nvPicPr>
                <p:cNvPr id="41" name="Ink 40">
                  <a:extLst>
                    <a:ext uri="{FF2B5EF4-FFF2-40B4-BE49-F238E27FC236}">
                      <a16:creationId xmlns:a16="http://schemas.microsoft.com/office/drawing/2014/main" id="{DC544CAE-7207-93F9-826B-2CFB3B920575}"/>
                    </a:ext>
                  </a:extLst>
                </p:cNvPr>
                <p:cNvPicPr/>
                <p:nvPr/>
              </p:nvPicPr>
              <p:blipFill>
                <a:blip r:embed="rId63"/>
                <a:stretch>
                  <a:fillRect/>
                </a:stretch>
              </p:blipFill>
              <p:spPr>
                <a:xfrm>
                  <a:off x="1977175" y="449335"/>
                  <a:ext cx="69120" cy="9072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2" name="Ink 41">
                  <a:extLst>
                    <a:ext uri="{FF2B5EF4-FFF2-40B4-BE49-F238E27FC236}">
                      <a16:creationId xmlns:a16="http://schemas.microsoft.com/office/drawing/2014/main" id="{6BC7CE08-43FE-2D48-63B4-1A0101C37E12}"/>
                    </a:ext>
                  </a:extLst>
                </p14:cNvPr>
                <p14:cNvContentPartPr/>
                <p14:nvPr/>
              </p14:nvContentPartPr>
              <p14:xfrm>
                <a:off x="942535" y="924175"/>
                <a:ext cx="57960" cy="114480"/>
              </p14:xfrm>
            </p:contentPart>
          </mc:Choice>
          <mc:Fallback>
            <p:pic>
              <p:nvPicPr>
                <p:cNvPr id="42" name="Ink 41">
                  <a:extLst>
                    <a:ext uri="{FF2B5EF4-FFF2-40B4-BE49-F238E27FC236}">
                      <a16:creationId xmlns:a16="http://schemas.microsoft.com/office/drawing/2014/main" id="{6BC7CE08-43FE-2D48-63B4-1A0101C37E12}"/>
                    </a:ext>
                  </a:extLst>
                </p:cNvPr>
                <p:cNvPicPr/>
                <p:nvPr/>
              </p:nvPicPr>
              <p:blipFill>
                <a:blip r:embed="rId65"/>
                <a:stretch>
                  <a:fillRect/>
                </a:stretch>
              </p:blipFill>
              <p:spPr>
                <a:xfrm>
                  <a:off x="933535" y="915175"/>
                  <a:ext cx="7560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3" name="Ink 42">
                  <a:extLst>
                    <a:ext uri="{FF2B5EF4-FFF2-40B4-BE49-F238E27FC236}">
                      <a16:creationId xmlns:a16="http://schemas.microsoft.com/office/drawing/2014/main" id="{35B04A9A-010B-91AC-DC1B-44DC37987350}"/>
                    </a:ext>
                  </a:extLst>
                </p14:cNvPr>
                <p14:cNvContentPartPr/>
                <p14:nvPr/>
              </p14:nvContentPartPr>
              <p14:xfrm>
                <a:off x="1034335" y="947935"/>
                <a:ext cx="39960" cy="92880"/>
              </p14:xfrm>
            </p:contentPart>
          </mc:Choice>
          <mc:Fallback>
            <p:pic>
              <p:nvPicPr>
                <p:cNvPr id="43" name="Ink 42">
                  <a:extLst>
                    <a:ext uri="{FF2B5EF4-FFF2-40B4-BE49-F238E27FC236}">
                      <a16:creationId xmlns:a16="http://schemas.microsoft.com/office/drawing/2014/main" id="{35B04A9A-010B-91AC-DC1B-44DC37987350}"/>
                    </a:ext>
                  </a:extLst>
                </p:cNvPr>
                <p:cNvPicPr/>
                <p:nvPr/>
              </p:nvPicPr>
              <p:blipFill>
                <a:blip r:embed="rId67"/>
                <a:stretch>
                  <a:fillRect/>
                </a:stretch>
              </p:blipFill>
              <p:spPr>
                <a:xfrm>
                  <a:off x="1025335" y="939295"/>
                  <a:ext cx="5760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4" name="Ink 43">
                  <a:extLst>
                    <a:ext uri="{FF2B5EF4-FFF2-40B4-BE49-F238E27FC236}">
                      <a16:creationId xmlns:a16="http://schemas.microsoft.com/office/drawing/2014/main" id="{02B5A297-8BC3-6F65-FE7E-18404C7B7EE5}"/>
                    </a:ext>
                  </a:extLst>
                </p14:cNvPr>
                <p14:cNvContentPartPr/>
                <p14:nvPr/>
              </p14:nvContentPartPr>
              <p14:xfrm>
                <a:off x="1054135" y="1001575"/>
                <a:ext cx="93600" cy="37080"/>
              </p14:xfrm>
            </p:contentPart>
          </mc:Choice>
          <mc:Fallback>
            <p:pic>
              <p:nvPicPr>
                <p:cNvPr id="44" name="Ink 43">
                  <a:extLst>
                    <a:ext uri="{FF2B5EF4-FFF2-40B4-BE49-F238E27FC236}">
                      <a16:creationId xmlns:a16="http://schemas.microsoft.com/office/drawing/2014/main" id="{02B5A297-8BC3-6F65-FE7E-18404C7B7EE5}"/>
                    </a:ext>
                  </a:extLst>
                </p:cNvPr>
                <p:cNvPicPr/>
                <p:nvPr/>
              </p:nvPicPr>
              <p:blipFill>
                <a:blip r:embed="rId69"/>
                <a:stretch>
                  <a:fillRect/>
                </a:stretch>
              </p:blipFill>
              <p:spPr>
                <a:xfrm>
                  <a:off x="1045135" y="992575"/>
                  <a:ext cx="111240" cy="547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5" name="Ink 44">
                  <a:extLst>
                    <a:ext uri="{FF2B5EF4-FFF2-40B4-BE49-F238E27FC236}">
                      <a16:creationId xmlns:a16="http://schemas.microsoft.com/office/drawing/2014/main" id="{E2C174F4-E5F5-B655-9651-C53F44FA577D}"/>
                    </a:ext>
                  </a:extLst>
                </p14:cNvPr>
                <p14:cNvContentPartPr/>
                <p14:nvPr/>
              </p14:nvContentPartPr>
              <p14:xfrm>
                <a:off x="1204255" y="845695"/>
                <a:ext cx="17640" cy="131760"/>
              </p14:xfrm>
            </p:contentPart>
          </mc:Choice>
          <mc:Fallback>
            <p:pic>
              <p:nvPicPr>
                <p:cNvPr id="45" name="Ink 44">
                  <a:extLst>
                    <a:ext uri="{FF2B5EF4-FFF2-40B4-BE49-F238E27FC236}">
                      <a16:creationId xmlns:a16="http://schemas.microsoft.com/office/drawing/2014/main" id="{E2C174F4-E5F5-B655-9651-C53F44FA577D}"/>
                    </a:ext>
                  </a:extLst>
                </p:cNvPr>
                <p:cNvPicPr/>
                <p:nvPr/>
              </p:nvPicPr>
              <p:blipFill>
                <a:blip r:embed="rId71"/>
                <a:stretch>
                  <a:fillRect/>
                </a:stretch>
              </p:blipFill>
              <p:spPr>
                <a:xfrm>
                  <a:off x="1195615" y="837055"/>
                  <a:ext cx="3528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6" name="Ink 45">
                  <a:extLst>
                    <a:ext uri="{FF2B5EF4-FFF2-40B4-BE49-F238E27FC236}">
                      <a16:creationId xmlns:a16="http://schemas.microsoft.com/office/drawing/2014/main" id="{D4DEDFC1-53D6-597A-EB05-EDDEFBCF16DF}"/>
                    </a:ext>
                  </a:extLst>
                </p14:cNvPr>
                <p14:cNvContentPartPr/>
                <p14:nvPr/>
              </p14:nvContentPartPr>
              <p14:xfrm>
                <a:off x="1430335" y="819055"/>
                <a:ext cx="24840" cy="137880"/>
              </p14:xfrm>
            </p:contentPart>
          </mc:Choice>
          <mc:Fallback>
            <p:pic>
              <p:nvPicPr>
                <p:cNvPr id="46" name="Ink 45">
                  <a:extLst>
                    <a:ext uri="{FF2B5EF4-FFF2-40B4-BE49-F238E27FC236}">
                      <a16:creationId xmlns:a16="http://schemas.microsoft.com/office/drawing/2014/main" id="{D4DEDFC1-53D6-597A-EB05-EDDEFBCF16DF}"/>
                    </a:ext>
                  </a:extLst>
                </p:cNvPr>
                <p:cNvPicPr/>
                <p:nvPr/>
              </p:nvPicPr>
              <p:blipFill>
                <a:blip r:embed="rId73"/>
                <a:stretch>
                  <a:fillRect/>
                </a:stretch>
              </p:blipFill>
              <p:spPr>
                <a:xfrm>
                  <a:off x="1421335" y="810415"/>
                  <a:ext cx="42480" cy="1555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47" name="Ink 46">
                  <a:extLst>
                    <a:ext uri="{FF2B5EF4-FFF2-40B4-BE49-F238E27FC236}">
                      <a16:creationId xmlns:a16="http://schemas.microsoft.com/office/drawing/2014/main" id="{E3F78315-4EBF-DD3B-1C29-193489C1F4EC}"/>
                    </a:ext>
                  </a:extLst>
                </p14:cNvPr>
                <p14:cNvContentPartPr/>
                <p14:nvPr/>
              </p14:nvContentPartPr>
              <p14:xfrm>
                <a:off x="1408015" y="776215"/>
                <a:ext cx="121320" cy="164520"/>
              </p14:xfrm>
            </p:contentPart>
          </mc:Choice>
          <mc:Fallback>
            <p:pic>
              <p:nvPicPr>
                <p:cNvPr id="47" name="Ink 46">
                  <a:extLst>
                    <a:ext uri="{FF2B5EF4-FFF2-40B4-BE49-F238E27FC236}">
                      <a16:creationId xmlns:a16="http://schemas.microsoft.com/office/drawing/2014/main" id="{E3F78315-4EBF-DD3B-1C29-193489C1F4EC}"/>
                    </a:ext>
                  </a:extLst>
                </p:cNvPr>
                <p:cNvPicPr/>
                <p:nvPr/>
              </p:nvPicPr>
              <p:blipFill>
                <a:blip r:embed="rId75"/>
                <a:stretch>
                  <a:fillRect/>
                </a:stretch>
              </p:blipFill>
              <p:spPr>
                <a:xfrm>
                  <a:off x="1399015" y="767215"/>
                  <a:ext cx="13896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48" name="Ink 47">
                  <a:extLst>
                    <a:ext uri="{FF2B5EF4-FFF2-40B4-BE49-F238E27FC236}">
                      <a16:creationId xmlns:a16="http://schemas.microsoft.com/office/drawing/2014/main" id="{8A6079BC-1A7B-7414-61FC-900EEB447F63}"/>
                    </a:ext>
                  </a:extLst>
                </p14:cNvPr>
                <p14:cNvContentPartPr/>
                <p14:nvPr/>
              </p14:nvContentPartPr>
              <p14:xfrm>
                <a:off x="1633735" y="704935"/>
                <a:ext cx="37440" cy="165960"/>
              </p14:xfrm>
            </p:contentPart>
          </mc:Choice>
          <mc:Fallback>
            <p:pic>
              <p:nvPicPr>
                <p:cNvPr id="48" name="Ink 47">
                  <a:extLst>
                    <a:ext uri="{FF2B5EF4-FFF2-40B4-BE49-F238E27FC236}">
                      <a16:creationId xmlns:a16="http://schemas.microsoft.com/office/drawing/2014/main" id="{8A6079BC-1A7B-7414-61FC-900EEB447F63}"/>
                    </a:ext>
                  </a:extLst>
                </p:cNvPr>
                <p:cNvPicPr/>
                <p:nvPr/>
              </p:nvPicPr>
              <p:blipFill>
                <a:blip r:embed="rId77"/>
                <a:stretch>
                  <a:fillRect/>
                </a:stretch>
              </p:blipFill>
              <p:spPr>
                <a:xfrm>
                  <a:off x="1624735" y="696295"/>
                  <a:ext cx="55080" cy="18360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49" name="Ink 48">
                  <a:extLst>
                    <a:ext uri="{FF2B5EF4-FFF2-40B4-BE49-F238E27FC236}">
                      <a16:creationId xmlns:a16="http://schemas.microsoft.com/office/drawing/2014/main" id="{1A6DF318-8A0A-A5D9-D2DD-44BFC6A5C908}"/>
                    </a:ext>
                  </a:extLst>
                </p14:cNvPr>
                <p14:cNvContentPartPr/>
                <p14:nvPr/>
              </p14:nvContentPartPr>
              <p14:xfrm>
                <a:off x="1592695" y="871615"/>
                <a:ext cx="51120" cy="16200"/>
              </p14:xfrm>
            </p:contentPart>
          </mc:Choice>
          <mc:Fallback>
            <p:pic>
              <p:nvPicPr>
                <p:cNvPr id="49" name="Ink 48">
                  <a:extLst>
                    <a:ext uri="{FF2B5EF4-FFF2-40B4-BE49-F238E27FC236}">
                      <a16:creationId xmlns:a16="http://schemas.microsoft.com/office/drawing/2014/main" id="{1A6DF318-8A0A-A5D9-D2DD-44BFC6A5C908}"/>
                    </a:ext>
                  </a:extLst>
                </p:cNvPr>
                <p:cNvPicPr/>
                <p:nvPr/>
              </p:nvPicPr>
              <p:blipFill>
                <a:blip r:embed="rId79"/>
                <a:stretch>
                  <a:fillRect/>
                </a:stretch>
              </p:blipFill>
              <p:spPr>
                <a:xfrm>
                  <a:off x="1584055" y="862975"/>
                  <a:ext cx="6876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0" name="Ink 49">
                  <a:extLst>
                    <a:ext uri="{FF2B5EF4-FFF2-40B4-BE49-F238E27FC236}">
                      <a16:creationId xmlns:a16="http://schemas.microsoft.com/office/drawing/2014/main" id="{A52E869A-8566-354F-1487-E6B7D57A5F4C}"/>
                    </a:ext>
                  </a:extLst>
                </p14:cNvPr>
                <p14:cNvContentPartPr/>
                <p14:nvPr/>
              </p14:nvContentPartPr>
              <p14:xfrm>
                <a:off x="1461295" y="807535"/>
                <a:ext cx="127440" cy="136800"/>
              </p14:xfrm>
            </p:contentPart>
          </mc:Choice>
          <mc:Fallback>
            <p:pic>
              <p:nvPicPr>
                <p:cNvPr id="50" name="Ink 49">
                  <a:extLst>
                    <a:ext uri="{FF2B5EF4-FFF2-40B4-BE49-F238E27FC236}">
                      <a16:creationId xmlns:a16="http://schemas.microsoft.com/office/drawing/2014/main" id="{A52E869A-8566-354F-1487-E6B7D57A5F4C}"/>
                    </a:ext>
                  </a:extLst>
                </p:cNvPr>
                <p:cNvPicPr/>
                <p:nvPr/>
              </p:nvPicPr>
              <p:blipFill>
                <a:blip r:embed="rId81"/>
                <a:stretch>
                  <a:fillRect/>
                </a:stretch>
              </p:blipFill>
              <p:spPr>
                <a:xfrm>
                  <a:off x="1452295" y="798895"/>
                  <a:ext cx="14508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1" name="Ink 50">
                  <a:extLst>
                    <a:ext uri="{FF2B5EF4-FFF2-40B4-BE49-F238E27FC236}">
                      <a16:creationId xmlns:a16="http://schemas.microsoft.com/office/drawing/2014/main" id="{6478FAA9-EC0C-49F6-4B9F-6CD612086C96}"/>
                    </a:ext>
                  </a:extLst>
                </p14:cNvPr>
                <p14:cNvContentPartPr/>
                <p14:nvPr/>
              </p14:nvContentPartPr>
              <p14:xfrm>
                <a:off x="1783135" y="588295"/>
                <a:ext cx="52200" cy="189000"/>
              </p14:xfrm>
            </p:contentPart>
          </mc:Choice>
          <mc:Fallback>
            <p:pic>
              <p:nvPicPr>
                <p:cNvPr id="51" name="Ink 50">
                  <a:extLst>
                    <a:ext uri="{FF2B5EF4-FFF2-40B4-BE49-F238E27FC236}">
                      <a16:creationId xmlns:a16="http://schemas.microsoft.com/office/drawing/2014/main" id="{6478FAA9-EC0C-49F6-4B9F-6CD612086C96}"/>
                    </a:ext>
                  </a:extLst>
                </p:cNvPr>
                <p:cNvPicPr/>
                <p:nvPr/>
              </p:nvPicPr>
              <p:blipFill>
                <a:blip r:embed="rId83"/>
                <a:stretch>
                  <a:fillRect/>
                </a:stretch>
              </p:blipFill>
              <p:spPr>
                <a:xfrm>
                  <a:off x="1774495" y="579655"/>
                  <a:ext cx="69840" cy="20664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2" name="Ink 51">
                  <a:extLst>
                    <a:ext uri="{FF2B5EF4-FFF2-40B4-BE49-F238E27FC236}">
                      <a16:creationId xmlns:a16="http://schemas.microsoft.com/office/drawing/2014/main" id="{3B35B531-86A8-B946-B99B-485D5EDD6234}"/>
                    </a:ext>
                  </a:extLst>
                </p14:cNvPr>
                <p14:cNvContentPartPr/>
                <p14:nvPr/>
              </p14:nvContentPartPr>
              <p14:xfrm>
                <a:off x="1849375" y="637975"/>
                <a:ext cx="115200" cy="148320"/>
              </p14:xfrm>
            </p:contentPart>
          </mc:Choice>
          <mc:Fallback>
            <p:pic>
              <p:nvPicPr>
                <p:cNvPr id="52" name="Ink 51">
                  <a:extLst>
                    <a:ext uri="{FF2B5EF4-FFF2-40B4-BE49-F238E27FC236}">
                      <a16:creationId xmlns:a16="http://schemas.microsoft.com/office/drawing/2014/main" id="{3B35B531-86A8-B946-B99B-485D5EDD6234}"/>
                    </a:ext>
                  </a:extLst>
                </p:cNvPr>
                <p:cNvPicPr/>
                <p:nvPr/>
              </p:nvPicPr>
              <p:blipFill>
                <a:blip r:embed="rId85"/>
                <a:stretch>
                  <a:fillRect/>
                </a:stretch>
              </p:blipFill>
              <p:spPr>
                <a:xfrm>
                  <a:off x="1840375" y="628975"/>
                  <a:ext cx="13284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3" name="Ink 52">
                  <a:extLst>
                    <a:ext uri="{FF2B5EF4-FFF2-40B4-BE49-F238E27FC236}">
                      <a16:creationId xmlns:a16="http://schemas.microsoft.com/office/drawing/2014/main" id="{4A701480-A22B-42C8-4A5C-84DD21B820CB}"/>
                    </a:ext>
                  </a:extLst>
                </p14:cNvPr>
                <p14:cNvContentPartPr/>
                <p14:nvPr/>
              </p14:nvContentPartPr>
              <p14:xfrm>
                <a:off x="1936855" y="614935"/>
                <a:ext cx="123840" cy="148320"/>
              </p14:xfrm>
            </p:contentPart>
          </mc:Choice>
          <mc:Fallback>
            <p:pic>
              <p:nvPicPr>
                <p:cNvPr id="53" name="Ink 52">
                  <a:extLst>
                    <a:ext uri="{FF2B5EF4-FFF2-40B4-BE49-F238E27FC236}">
                      <a16:creationId xmlns:a16="http://schemas.microsoft.com/office/drawing/2014/main" id="{4A701480-A22B-42C8-4A5C-84DD21B820CB}"/>
                    </a:ext>
                  </a:extLst>
                </p:cNvPr>
                <p:cNvPicPr/>
                <p:nvPr/>
              </p:nvPicPr>
              <p:blipFill>
                <a:blip r:embed="rId87"/>
                <a:stretch>
                  <a:fillRect/>
                </a:stretch>
              </p:blipFill>
              <p:spPr>
                <a:xfrm>
                  <a:off x="1928215" y="605935"/>
                  <a:ext cx="14148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4" name="Ink 53">
                  <a:extLst>
                    <a:ext uri="{FF2B5EF4-FFF2-40B4-BE49-F238E27FC236}">
                      <a16:creationId xmlns:a16="http://schemas.microsoft.com/office/drawing/2014/main" id="{516EF951-F248-DB73-E710-A9D3C4861B84}"/>
                    </a:ext>
                  </a:extLst>
                </p14:cNvPr>
                <p14:cNvContentPartPr/>
                <p14:nvPr/>
              </p14:nvContentPartPr>
              <p14:xfrm>
                <a:off x="2034775" y="554455"/>
                <a:ext cx="27720" cy="137520"/>
              </p14:xfrm>
            </p:contentPart>
          </mc:Choice>
          <mc:Fallback>
            <p:pic>
              <p:nvPicPr>
                <p:cNvPr id="54" name="Ink 53">
                  <a:extLst>
                    <a:ext uri="{FF2B5EF4-FFF2-40B4-BE49-F238E27FC236}">
                      <a16:creationId xmlns:a16="http://schemas.microsoft.com/office/drawing/2014/main" id="{516EF951-F248-DB73-E710-A9D3C4861B84}"/>
                    </a:ext>
                  </a:extLst>
                </p:cNvPr>
                <p:cNvPicPr/>
                <p:nvPr/>
              </p:nvPicPr>
              <p:blipFill>
                <a:blip r:embed="rId89"/>
                <a:stretch>
                  <a:fillRect/>
                </a:stretch>
              </p:blipFill>
              <p:spPr>
                <a:xfrm>
                  <a:off x="2026135" y="545455"/>
                  <a:ext cx="45360" cy="155160"/>
                </a:xfrm>
                <a:prstGeom prst="rect">
                  <a:avLst/>
                </a:prstGeom>
              </p:spPr>
            </p:pic>
          </mc:Fallback>
        </mc:AlternateContent>
      </p:grpSp>
      <p:grpSp>
        <p:nvGrpSpPr>
          <p:cNvPr id="62" name="Group 61">
            <a:extLst>
              <a:ext uri="{FF2B5EF4-FFF2-40B4-BE49-F238E27FC236}">
                <a16:creationId xmlns:a16="http://schemas.microsoft.com/office/drawing/2014/main" id="{F0E1B984-ECE7-46DF-FA11-772D34EA3EF7}"/>
              </a:ext>
            </a:extLst>
          </p:cNvPr>
          <p:cNvGrpSpPr/>
          <p:nvPr/>
        </p:nvGrpSpPr>
        <p:grpSpPr>
          <a:xfrm>
            <a:off x="2896615" y="643375"/>
            <a:ext cx="192240" cy="182160"/>
            <a:chOff x="2896615" y="643375"/>
            <a:chExt cx="192240" cy="182160"/>
          </a:xfrm>
        </p:grpSpPr>
        <mc:AlternateContent xmlns:mc="http://schemas.openxmlformats.org/markup-compatibility/2006">
          <mc:Choice xmlns:p14="http://schemas.microsoft.com/office/powerpoint/2010/main" Requires="p14">
            <p:contentPart p14:bwMode="auto" r:id="rId90">
              <p14:nvContentPartPr>
                <p14:cNvPr id="60" name="Ink 59">
                  <a:extLst>
                    <a:ext uri="{FF2B5EF4-FFF2-40B4-BE49-F238E27FC236}">
                      <a16:creationId xmlns:a16="http://schemas.microsoft.com/office/drawing/2014/main" id="{F9DACE5C-007E-BD07-496D-BA541915D24D}"/>
                    </a:ext>
                  </a:extLst>
                </p14:cNvPr>
                <p14:cNvContentPartPr/>
                <p14:nvPr/>
              </p14:nvContentPartPr>
              <p14:xfrm>
                <a:off x="2896615" y="703855"/>
                <a:ext cx="192240" cy="56520"/>
              </p14:xfrm>
            </p:contentPart>
          </mc:Choice>
          <mc:Fallback>
            <p:pic>
              <p:nvPicPr>
                <p:cNvPr id="60" name="Ink 59">
                  <a:extLst>
                    <a:ext uri="{FF2B5EF4-FFF2-40B4-BE49-F238E27FC236}">
                      <a16:creationId xmlns:a16="http://schemas.microsoft.com/office/drawing/2014/main" id="{F9DACE5C-007E-BD07-496D-BA541915D24D}"/>
                    </a:ext>
                  </a:extLst>
                </p:cNvPr>
                <p:cNvPicPr/>
                <p:nvPr/>
              </p:nvPicPr>
              <p:blipFill>
                <a:blip r:embed="rId91"/>
                <a:stretch>
                  <a:fillRect/>
                </a:stretch>
              </p:blipFill>
              <p:spPr>
                <a:xfrm>
                  <a:off x="2887615" y="695215"/>
                  <a:ext cx="209880" cy="741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1" name="Ink 60">
                  <a:extLst>
                    <a:ext uri="{FF2B5EF4-FFF2-40B4-BE49-F238E27FC236}">
                      <a16:creationId xmlns:a16="http://schemas.microsoft.com/office/drawing/2014/main" id="{5511E32D-68FE-05EA-83DB-2E9FF18070B6}"/>
                    </a:ext>
                  </a:extLst>
                </p14:cNvPr>
                <p14:cNvContentPartPr/>
                <p14:nvPr/>
              </p14:nvContentPartPr>
              <p14:xfrm>
                <a:off x="2971135" y="643375"/>
                <a:ext cx="52920" cy="182160"/>
              </p14:xfrm>
            </p:contentPart>
          </mc:Choice>
          <mc:Fallback>
            <p:pic>
              <p:nvPicPr>
                <p:cNvPr id="61" name="Ink 60">
                  <a:extLst>
                    <a:ext uri="{FF2B5EF4-FFF2-40B4-BE49-F238E27FC236}">
                      <a16:creationId xmlns:a16="http://schemas.microsoft.com/office/drawing/2014/main" id="{5511E32D-68FE-05EA-83DB-2E9FF18070B6}"/>
                    </a:ext>
                  </a:extLst>
                </p:cNvPr>
                <p:cNvPicPr/>
                <p:nvPr/>
              </p:nvPicPr>
              <p:blipFill>
                <a:blip r:embed="rId93"/>
                <a:stretch>
                  <a:fillRect/>
                </a:stretch>
              </p:blipFill>
              <p:spPr>
                <a:xfrm>
                  <a:off x="2962135" y="634375"/>
                  <a:ext cx="70560" cy="199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4">
            <p14:nvContentPartPr>
              <p14:cNvPr id="63" name="Ink 62">
                <a:extLst>
                  <a:ext uri="{FF2B5EF4-FFF2-40B4-BE49-F238E27FC236}">
                    <a16:creationId xmlns:a16="http://schemas.microsoft.com/office/drawing/2014/main" id="{D0B09109-5FEF-4CDA-074E-F8174CEAA1A7}"/>
                  </a:ext>
                </a:extLst>
              </p14:cNvPr>
              <p14:cNvContentPartPr/>
              <p14:nvPr/>
            </p14:nvContentPartPr>
            <p14:xfrm>
              <a:off x="322255" y="803935"/>
              <a:ext cx="134280" cy="38160"/>
            </p14:xfrm>
          </p:contentPart>
        </mc:Choice>
        <mc:Fallback>
          <p:pic>
            <p:nvPicPr>
              <p:cNvPr id="63" name="Ink 62">
                <a:extLst>
                  <a:ext uri="{FF2B5EF4-FFF2-40B4-BE49-F238E27FC236}">
                    <a16:creationId xmlns:a16="http://schemas.microsoft.com/office/drawing/2014/main" id="{D0B09109-5FEF-4CDA-074E-F8174CEAA1A7}"/>
                  </a:ext>
                </a:extLst>
              </p:cNvPr>
              <p:cNvPicPr/>
              <p:nvPr/>
            </p:nvPicPr>
            <p:blipFill>
              <a:blip r:embed="rId95"/>
              <a:stretch>
                <a:fillRect/>
              </a:stretch>
            </p:blipFill>
            <p:spPr>
              <a:xfrm>
                <a:off x="313615" y="795295"/>
                <a:ext cx="151920" cy="55800"/>
              </a:xfrm>
              <a:prstGeom prst="rect">
                <a:avLst/>
              </a:prstGeom>
            </p:spPr>
          </p:pic>
        </mc:Fallback>
      </mc:AlternateContent>
      <p:grpSp>
        <p:nvGrpSpPr>
          <p:cNvPr id="2054" name="Group 2053">
            <a:extLst>
              <a:ext uri="{FF2B5EF4-FFF2-40B4-BE49-F238E27FC236}">
                <a16:creationId xmlns:a16="http://schemas.microsoft.com/office/drawing/2014/main" id="{1F0FF120-CCBE-A958-C238-CBDD8C79CFD2}"/>
              </a:ext>
            </a:extLst>
          </p:cNvPr>
          <p:cNvGrpSpPr/>
          <p:nvPr/>
        </p:nvGrpSpPr>
        <p:grpSpPr>
          <a:xfrm>
            <a:off x="1059535" y="560575"/>
            <a:ext cx="1413720" cy="440280"/>
            <a:chOff x="1059535" y="560575"/>
            <a:chExt cx="1413720" cy="440280"/>
          </a:xfrm>
        </p:grpSpPr>
        <mc:AlternateContent xmlns:mc="http://schemas.openxmlformats.org/markup-compatibility/2006">
          <mc:Choice xmlns:p14="http://schemas.microsoft.com/office/powerpoint/2010/main" Requires="p14">
            <p:contentPart p14:bwMode="auto" r:id="rId96">
              <p14:nvContentPartPr>
                <p14:cNvPr id="56" name="Ink 55">
                  <a:extLst>
                    <a:ext uri="{FF2B5EF4-FFF2-40B4-BE49-F238E27FC236}">
                      <a16:creationId xmlns:a16="http://schemas.microsoft.com/office/drawing/2014/main" id="{37FF09F5-123B-4B47-7E13-9EA60BF86352}"/>
                    </a:ext>
                  </a:extLst>
                </p14:cNvPr>
                <p14:cNvContentPartPr/>
                <p14:nvPr/>
              </p14:nvContentPartPr>
              <p14:xfrm>
                <a:off x="1059535" y="867295"/>
                <a:ext cx="180360" cy="123840"/>
              </p14:xfrm>
            </p:contentPart>
          </mc:Choice>
          <mc:Fallback>
            <p:pic>
              <p:nvPicPr>
                <p:cNvPr id="56" name="Ink 55">
                  <a:extLst>
                    <a:ext uri="{FF2B5EF4-FFF2-40B4-BE49-F238E27FC236}">
                      <a16:creationId xmlns:a16="http://schemas.microsoft.com/office/drawing/2014/main" id="{37FF09F5-123B-4B47-7E13-9EA60BF86352}"/>
                    </a:ext>
                  </a:extLst>
                </p:cNvPr>
                <p:cNvPicPr/>
                <p:nvPr/>
              </p:nvPicPr>
              <p:blipFill>
                <a:blip r:embed="rId97"/>
                <a:stretch>
                  <a:fillRect/>
                </a:stretch>
              </p:blipFill>
              <p:spPr>
                <a:xfrm>
                  <a:off x="1050535" y="858295"/>
                  <a:ext cx="19800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57" name="Ink 56">
                  <a:extLst>
                    <a:ext uri="{FF2B5EF4-FFF2-40B4-BE49-F238E27FC236}">
                      <a16:creationId xmlns:a16="http://schemas.microsoft.com/office/drawing/2014/main" id="{66FDC615-AB6C-65CF-63E9-93B42D93E7D6}"/>
                    </a:ext>
                  </a:extLst>
                </p14:cNvPr>
                <p14:cNvContentPartPr/>
                <p14:nvPr/>
              </p14:nvContentPartPr>
              <p14:xfrm>
                <a:off x="1475335" y="747415"/>
                <a:ext cx="189720" cy="159480"/>
              </p14:xfrm>
            </p:contentPart>
          </mc:Choice>
          <mc:Fallback>
            <p:pic>
              <p:nvPicPr>
                <p:cNvPr id="57" name="Ink 56">
                  <a:extLst>
                    <a:ext uri="{FF2B5EF4-FFF2-40B4-BE49-F238E27FC236}">
                      <a16:creationId xmlns:a16="http://schemas.microsoft.com/office/drawing/2014/main" id="{66FDC615-AB6C-65CF-63E9-93B42D93E7D6}"/>
                    </a:ext>
                  </a:extLst>
                </p:cNvPr>
                <p:cNvPicPr/>
                <p:nvPr/>
              </p:nvPicPr>
              <p:blipFill>
                <a:blip r:embed="rId99"/>
                <a:stretch>
                  <a:fillRect/>
                </a:stretch>
              </p:blipFill>
              <p:spPr>
                <a:xfrm>
                  <a:off x="1466335" y="738415"/>
                  <a:ext cx="207360" cy="17712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58" name="Ink 57">
                  <a:extLst>
                    <a:ext uri="{FF2B5EF4-FFF2-40B4-BE49-F238E27FC236}">
                      <a16:creationId xmlns:a16="http://schemas.microsoft.com/office/drawing/2014/main" id="{7D125FAF-936E-9FD4-E846-A75039A88EC8}"/>
                    </a:ext>
                  </a:extLst>
                </p14:cNvPr>
                <p14:cNvContentPartPr/>
                <p14:nvPr/>
              </p14:nvContentPartPr>
              <p14:xfrm>
                <a:off x="1851175" y="603055"/>
                <a:ext cx="187920" cy="147240"/>
              </p14:xfrm>
            </p:contentPart>
          </mc:Choice>
          <mc:Fallback>
            <p:pic>
              <p:nvPicPr>
                <p:cNvPr id="58" name="Ink 57">
                  <a:extLst>
                    <a:ext uri="{FF2B5EF4-FFF2-40B4-BE49-F238E27FC236}">
                      <a16:creationId xmlns:a16="http://schemas.microsoft.com/office/drawing/2014/main" id="{7D125FAF-936E-9FD4-E846-A75039A88EC8}"/>
                    </a:ext>
                  </a:extLst>
                </p:cNvPr>
                <p:cNvPicPr/>
                <p:nvPr/>
              </p:nvPicPr>
              <p:blipFill>
                <a:blip r:embed="rId101"/>
                <a:stretch>
                  <a:fillRect/>
                </a:stretch>
              </p:blipFill>
              <p:spPr>
                <a:xfrm>
                  <a:off x="1842535" y="594415"/>
                  <a:ext cx="20556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2048" name="Ink 2047">
                  <a:extLst>
                    <a:ext uri="{FF2B5EF4-FFF2-40B4-BE49-F238E27FC236}">
                      <a16:creationId xmlns:a16="http://schemas.microsoft.com/office/drawing/2014/main" id="{94F7F1DA-FE0C-1A54-8AD6-72254CC841C8}"/>
                    </a:ext>
                  </a:extLst>
                </p14:cNvPr>
                <p14:cNvContentPartPr/>
                <p14:nvPr/>
              </p14:nvContentPartPr>
              <p14:xfrm>
                <a:off x="1172215" y="934255"/>
                <a:ext cx="838440" cy="66600"/>
              </p14:xfrm>
            </p:contentPart>
          </mc:Choice>
          <mc:Fallback>
            <p:pic>
              <p:nvPicPr>
                <p:cNvPr id="2048" name="Ink 2047">
                  <a:extLst>
                    <a:ext uri="{FF2B5EF4-FFF2-40B4-BE49-F238E27FC236}">
                      <a16:creationId xmlns:a16="http://schemas.microsoft.com/office/drawing/2014/main" id="{94F7F1DA-FE0C-1A54-8AD6-72254CC841C8}"/>
                    </a:ext>
                  </a:extLst>
                </p:cNvPr>
                <p:cNvPicPr/>
                <p:nvPr/>
              </p:nvPicPr>
              <p:blipFill>
                <a:blip r:embed="rId103"/>
                <a:stretch>
                  <a:fillRect/>
                </a:stretch>
              </p:blipFill>
              <p:spPr>
                <a:xfrm>
                  <a:off x="1163215" y="925255"/>
                  <a:ext cx="85608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2049" name="Ink 2048">
                  <a:extLst>
                    <a:ext uri="{FF2B5EF4-FFF2-40B4-BE49-F238E27FC236}">
                      <a16:creationId xmlns:a16="http://schemas.microsoft.com/office/drawing/2014/main" id="{F9F40376-5CF3-E104-3402-16D01C565FD6}"/>
                    </a:ext>
                  </a:extLst>
                </p14:cNvPr>
                <p14:cNvContentPartPr/>
                <p14:nvPr/>
              </p14:nvContentPartPr>
              <p14:xfrm>
                <a:off x="1635175" y="763975"/>
                <a:ext cx="573840" cy="87120"/>
              </p14:xfrm>
            </p:contentPart>
          </mc:Choice>
          <mc:Fallback>
            <p:pic>
              <p:nvPicPr>
                <p:cNvPr id="2049" name="Ink 2048">
                  <a:extLst>
                    <a:ext uri="{FF2B5EF4-FFF2-40B4-BE49-F238E27FC236}">
                      <a16:creationId xmlns:a16="http://schemas.microsoft.com/office/drawing/2014/main" id="{F9F40376-5CF3-E104-3402-16D01C565FD6}"/>
                    </a:ext>
                  </a:extLst>
                </p:cNvPr>
                <p:cNvPicPr/>
                <p:nvPr/>
              </p:nvPicPr>
              <p:blipFill>
                <a:blip r:embed="rId105"/>
                <a:stretch>
                  <a:fillRect/>
                </a:stretch>
              </p:blipFill>
              <p:spPr>
                <a:xfrm>
                  <a:off x="1626535" y="754975"/>
                  <a:ext cx="59148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2052" name="Ink 2051">
                  <a:extLst>
                    <a:ext uri="{FF2B5EF4-FFF2-40B4-BE49-F238E27FC236}">
                      <a16:creationId xmlns:a16="http://schemas.microsoft.com/office/drawing/2014/main" id="{6D286506-2FDE-30C1-E4EE-FD291138FB7A}"/>
                    </a:ext>
                  </a:extLst>
                </p14:cNvPr>
                <p14:cNvContentPartPr/>
                <p14:nvPr/>
              </p14:nvContentPartPr>
              <p14:xfrm>
                <a:off x="2003815" y="602695"/>
                <a:ext cx="440640" cy="85320"/>
              </p14:xfrm>
            </p:contentPart>
          </mc:Choice>
          <mc:Fallback>
            <p:pic>
              <p:nvPicPr>
                <p:cNvPr id="2052" name="Ink 2051">
                  <a:extLst>
                    <a:ext uri="{FF2B5EF4-FFF2-40B4-BE49-F238E27FC236}">
                      <a16:creationId xmlns:a16="http://schemas.microsoft.com/office/drawing/2014/main" id="{6D286506-2FDE-30C1-E4EE-FD291138FB7A}"/>
                    </a:ext>
                  </a:extLst>
                </p:cNvPr>
                <p:cNvPicPr/>
                <p:nvPr/>
              </p:nvPicPr>
              <p:blipFill>
                <a:blip r:embed="rId107"/>
                <a:stretch>
                  <a:fillRect/>
                </a:stretch>
              </p:blipFill>
              <p:spPr>
                <a:xfrm>
                  <a:off x="1995175" y="593695"/>
                  <a:ext cx="45828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2053" name="Ink 2052">
                  <a:extLst>
                    <a:ext uri="{FF2B5EF4-FFF2-40B4-BE49-F238E27FC236}">
                      <a16:creationId xmlns:a16="http://schemas.microsoft.com/office/drawing/2014/main" id="{FA83A164-D473-008F-69F4-F5CAFCDFB505}"/>
                    </a:ext>
                  </a:extLst>
                </p14:cNvPr>
                <p14:cNvContentPartPr/>
                <p14:nvPr/>
              </p14:nvContentPartPr>
              <p14:xfrm>
                <a:off x="2381095" y="560575"/>
                <a:ext cx="92160" cy="157320"/>
              </p14:xfrm>
            </p:contentPart>
          </mc:Choice>
          <mc:Fallback>
            <p:pic>
              <p:nvPicPr>
                <p:cNvPr id="2053" name="Ink 2052">
                  <a:extLst>
                    <a:ext uri="{FF2B5EF4-FFF2-40B4-BE49-F238E27FC236}">
                      <a16:creationId xmlns:a16="http://schemas.microsoft.com/office/drawing/2014/main" id="{FA83A164-D473-008F-69F4-F5CAFCDFB505}"/>
                    </a:ext>
                  </a:extLst>
                </p:cNvPr>
                <p:cNvPicPr/>
                <p:nvPr/>
              </p:nvPicPr>
              <p:blipFill>
                <a:blip r:embed="rId109"/>
                <a:stretch>
                  <a:fillRect/>
                </a:stretch>
              </p:blipFill>
              <p:spPr>
                <a:xfrm>
                  <a:off x="2372095" y="551575"/>
                  <a:ext cx="109800" cy="174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0">
            <p14:nvContentPartPr>
              <p14:cNvPr id="2055" name="Ink 2054">
                <a:extLst>
                  <a:ext uri="{FF2B5EF4-FFF2-40B4-BE49-F238E27FC236}">
                    <a16:creationId xmlns:a16="http://schemas.microsoft.com/office/drawing/2014/main" id="{AD3C086E-51BE-8055-05B3-B7012E4DC42C}"/>
                  </a:ext>
                </a:extLst>
              </p14:cNvPr>
              <p14:cNvContentPartPr/>
              <p14:nvPr/>
            </p14:nvContentPartPr>
            <p14:xfrm>
              <a:off x="3547495" y="4255255"/>
              <a:ext cx="337320" cy="220680"/>
            </p14:xfrm>
          </p:contentPart>
        </mc:Choice>
        <mc:Fallback>
          <p:pic>
            <p:nvPicPr>
              <p:cNvPr id="2055" name="Ink 2054">
                <a:extLst>
                  <a:ext uri="{FF2B5EF4-FFF2-40B4-BE49-F238E27FC236}">
                    <a16:creationId xmlns:a16="http://schemas.microsoft.com/office/drawing/2014/main" id="{AD3C086E-51BE-8055-05B3-B7012E4DC42C}"/>
                  </a:ext>
                </a:extLst>
              </p:cNvPr>
              <p:cNvPicPr/>
              <p:nvPr/>
            </p:nvPicPr>
            <p:blipFill>
              <a:blip r:embed="rId111"/>
              <a:stretch>
                <a:fillRect/>
              </a:stretch>
            </p:blipFill>
            <p:spPr>
              <a:xfrm>
                <a:off x="3538495" y="4246615"/>
                <a:ext cx="354960" cy="238320"/>
              </a:xfrm>
              <a:prstGeom prst="rect">
                <a:avLst/>
              </a:prstGeom>
            </p:spPr>
          </p:pic>
        </mc:Fallback>
      </mc:AlternateContent>
      <p:grpSp>
        <p:nvGrpSpPr>
          <p:cNvPr id="2064" name="Group 2063">
            <a:extLst>
              <a:ext uri="{FF2B5EF4-FFF2-40B4-BE49-F238E27FC236}">
                <a16:creationId xmlns:a16="http://schemas.microsoft.com/office/drawing/2014/main" id="{D263C080-3592-80F2-D70D-C20966CF81CA}"/>
              </a:ext>
            </a:extLst>
          </p:cNvPr>
          <p:cNvGrpSpPr/>
          <p:nvPr/>
        </p:nvGrpSpPr>
        <p:grpSpPr>
          <a:xfrm>
            <a:off x="1264735" y="4298815"/>
            <a:ext cx="1883520" cy="1135080"/>
            <a:chOff x="1264735" y="4298815"/>
            <a:chExt cx="1883520" cy="1135080"/>
          </a:xfrm>
        </p:grpSpPr>
        <mc:AlternateContent xmlns:mc="http://schemas.openxmlformats.org/markup-compatibility/2006">
          <mc:Choice xmlns:p14="http://schemas.microsoft.com/office/powerpoint/2010/main" Requires="p14">
            <p:contentPart p14:bwMode="auto" r:id="rId112">
              <p14:nvContentPartPr>
                <p14:cNvPr id="2056" name="Ink 2055">
                  <a:extLst>
                    <a:ext uri="{FF2B5EF4-FFF2-40B4-BE49-F238E27FC236}">
                      <a16:creationId xmlns:a16="http://schemas.microsoft.com/office/drawing/2014/main" id="{97F7A17A-7E51-9B8F-771E-50880262A76A}"/>
                    </a:ext>
                  </a:extLst>
                </p14:cNvPr>
                <p14:cNvContentPartPr/>
                <p14:nvPr/>
              </p14:nvContentPartPr>
              <p14:xfrm>
                <a:off x="2378935" y="4298815"/>
                <a:ext cx="723240" cy="580320"/>
              </p14:xfrm>
            </p:contentPart>
          </mc:Choice>
          <mc:Fallback>
            <p:pic>
              <p:nvPicPr>
                <p:cNvPr id="2056" name="Ink 2055">
                  <a:extLst>
                    <a:ext uri="{FF2B5EF4-FFF2-40B4-BE49-F238E27FC236}">
                      <a16:creationId xmlns:a16="http://schemas.microsoft.com/office/drawing/2014/main" id="{97F7A17A-7E51-9B8F-771E-50880262A76A}"/>
                    </a:ext>
                  </a:extLst>
                </p:cNvPr>
                <p:cNvPicPr/>
                <p:nvPr/>
              </p:nvPicPr>
              <p:blipFill>
                <a:blip r:embed="rId113"/>
                <a:stretch>
                  <a:fillRect/>
                </a:stretch>
              </p:blipFill>
              <p:spPr>
                <a:xfrm>
                  <a:off x="2369935" y="4290175"/>
                  <a:ext cx="740880" cy="5979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2057" name="Ink 2056">
                  <a:extLst>
                    <a:ext uri="{FF2B5EF4-FFF2-40B4-BE49-F238E27FC236}">
                      <a16:creationId xmlns:a16="http://schemas.microsoft.com/office/drawing/2014/main" id="{B7A910F8-9F4A-E3D5-ECDA-AA81D928FC32}"/>
                    </a:ext>
                  </a:extLst>
                </p14:cNvPr>
                <p14:cNvContentPartPr/>
                <p14:nvPr/>
              </p14:nvContentPartPr>
              <p14:xfrm>
                <a:off x="3022255" y="4298815"/>
                <a:ext cx="126000" cy="90720"/>
              </p14:xfrm>
            </p:contentPart>
          </mc:Choice>
          <mc:Fallback>
            <p:pic>
              <p:nvPicPr>
                <p:cNvPr id="2057" name="Ink 2056">
                  <a:extLst>
                    <a:ext uri="{FF2B5EF4-FFF2-40B4-BE49-F238E27FC236}">
                      <a16:creationId xmlns:a16="http://schemas.microsoft.com/office/drawing/2014/main" id="{B7A910F8-9F4A-E3D5-ECDA-AA81D928FC32}"/>
                    </a:ext>
                  </a:extLst>
                </p:cNvPr>
                <p:cNvPicPr/>
                <p:nvPr/>
              </p:nvPicPr>
              <p:blipFill>
                <a:blip r:embed="rId115"/>
                <a:stretch>
                  <a:fillRect/>
                </a:stretch>
              </p:blipFill>
              <p:spPr>
                <a:xfrm>
                  <a:off x="3013615" y="4290175"/>
                  <a:ext cx="14364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2058" name="Ink 2057">
                  <a:extLst>
                    <a:ext uri="{FF2B5EF4-FFF2-40B4-BE49-F238E27FC236}">
                      <a16:creationId xmlns:a16="http://schemas.microsoft.com/office/drawing/2014/main" id="{2A80CC4A-99E0-1EB8-84AA-1808CDA9143E}"/>
                    </a:ext>
                  </a:extLst>
                </p14:cNvPr>
                <p14:cNvContentPartPr/>
                <p14:nvPr/>
              </p14:nvContentPartPr>
              <p14:xfrm>
                <a:off x="1264735" y="5149855"/>
                <a:ext cx="268560" cy="284040"/>
              </p14:xfrm>
            </p:contentPart>
          </mc:Choice>
          <mc:Fallback>
            <p:pic>
              <p:nvPicPr>
                <p:cNvPr id="2058" name="Ink 2057">
                  <a:extLst>
                    <a:ext uri="{FF2B5EF4-FFF2-40B4-BE49-F238E27FC236}">
                      <a16:creationId xmlns:a16="http://schemas.microsoft.com/office/drawing/2014/main" id="{2A80CC4A-99E0-1EB8-84AA-1808CDA9143E}"/>
                    </a:ext>
                  </a:extLst>
                </p:cNvPr>
                <p:cNvPicPr/>
                <p:nvPr/>
              </p:nvPicPr>
              <p:blipFill>
                <a:blip r:embed="rId117"/>
                <a:stretch>
                  <a:fillRect/>
                </a:stretch>
              </p:blipFill>
              <p:spPr>
                <a:xfrm>
                  <a:off x="1255735" y="5141215"/>
                  <a:ext cx="286200" cy="3016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2059" name="Ink 2058">
                  <a:extLst>
                    <a:ext uri="{FF2B5EF4-FFF2-40B4-BE49-F238E27FC236}">
                      <a16:creationId xmlns:a16="http://schemas.microsoft.com/office/drawing/2014/main" id="{BC96FFFE-E409-5084-62EC-7202441D8F53}"/>
                    </a:ext>
                  </a:extLst>
                </p14:cNvPr>
                <p14:cNvContentPartPr/>
                <p14:nvPr/>
              </p14:nvContentPartPr>
              <p14:xfrm>
                <a:off x="1419175" y="5052655"/>
                <a:ext cx="46440" cy="39240"/>
              </p14:xfrm>
            </p:contentPart>
          </mc:Choice>
          <mc:Fallback>
            <p:pic>
              <p:nvPicPr>
                <p:cNvPr id="2059" name="Ink 2058">
                  <a:extLst>
                    <a:ext uri="{FF2B5EF4-FFF2-40B4-BE49-F238E27FC236}">
                      <a16:creationId xmlns:a16="http://schemas.microsoft.com/office/drawing/2014/main" id="{BC96FFFE-E409-5084-62EC-7202441D8F53}"/>
                    </a:ext>
                  </a:extLst>
                </p:cNvPr>
                <p:cNvPicPr/>
                <p:nvPr/>
              </p:nvPicPr>
              <p:blipFill>
                <a:blip r:embed="rId119"/>
                <a:stretch>
                  <a:fillRect/>
                </a:stretch>
              </p:blipFill>
              <p:spPr>
                <a:xfrm>
                  <a:off x="1410535" y="5044015"/>
                  <a:ext cx="64080" cy="5688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2060" name="Ink 2059">
                  <a:extLst>
                    <a:ext uri="{FF2B5EF4-FFF2-40B4-BE49-F238E27FC236}">
                      <a16:creationId xmlns:a16="http://schemas.microsoft.com/office/drawing/2014/main" id="{A3A1AB58-F602-0D19-F674-3799F4E8A245}"/>
                    </a:ext>
                  </a:extLst>
                </p14:cNvPr>
                <p14:cNvContentPartPr/>
                <p14:nvPr/>
              </p14:nvContentPartPr>
              <p14:xfrm>
                <a:off x="1540855" y="4982095"/>
                <a:ext cx="153000" cy="110520"/>
              </p14:xfrm>
            </p:contentPart>
          </mc:Choice>
          <mc:Fallback>
            <p:pic>
              <p:nvPicPr>
                <p:cNvPr id="2060" name="Ink 2059">
                  <a:extLst>
                    <a:ext uri="{FF2B5EF4-FFF2-40B4-BE49-F238E27FC236}">
                      <a16:creationId xmlns:a16="http://schemas.microsoft.com/office/drawing/2014/main" id="{A3A1AB58-F602-0D19-F674-3799F4E8A245}"/>
                    </a:ext>
                  </a:extLst>
                </p:cNvPr>
                <p:cNvPicPr/>
                <p:nvPr/>
              </p:nvPicPr>
              <p:blipFill>
                <a:blip r:embed="rId121"/>
                <a:stretch>
                  <a:fillRect/>
                </a:stretch>
              </p:blipFill>
              <p:spPr>
                <a:xfrm>
                  <a:off x="1532215" y="4973455"/>
                  <a:ext cx="170640" cy="12816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2061" name="Ink 2060">
                  <a:extLst>
                    <a:ext uri="{FF2B5EF4-FFF2-40B4-BE49-F238E27FC236}">
                      <a16:creationId xmlns:a16="http://schemas.microsoft.com/office/drawing/2014/main" id="{7F03963B-CE7E-B04F-95EA-D32A74408B34}"/>
                    </a:ext>
                  </a:extLst>
                </p14:cNvPr>
                <p14:cNvContentPartPr/>
                <p14:nvPr/>
              </p14:nvContentPartPr>
              <p14:xfrm>
                <a:off x="1630135" y="4844575"/>
                <a:ext cx="124560" cy="129240"/>
              </p14:xfrm>
            </p:contentPart>
          </mc:Choice>
          <mc:Fallback>
            <p:pic>
              <p:nvPicPr>
                <p:cNvPr id="2061" name="Ink 2060">
                  <a:extLst>
                    <a:ext uri="{FF2B5EF4-FFF2-40B4-BE49-F238E27FC236}">
                      <a16:creationId xmlns:a16="http://schemas.microsoft.com/office/drawing/2014/main" id="{7F03963B-CE7E-B04F-95EA-D32A74408B34}"/>
                    </a:ext>
                  </a:extLst>
                </p:cNvPr>
                <p:cNvPicPr/>
                <p:nvPr/>
              </p:nvPicPr>
              <p:blipFill>
                <a:blip r:embed="rId123"/>
                <a:stretch>
                  <a:fillRect/>
                </a:stretch>
              </p:blipFill>
              <p:spPr>
                <a:xfrm>
                  <a:off x="1621135" y="4835935"/>
                  <a:ext cx="14220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2062" name="Ink 2061">
                  <a:extLst>
                    <a:ext uri="{FF2B5EF4-FFF2-40B4-BE49-F238E27FC236}">
                      <a16:creationId xmlns:a16="http://schemas.microsoft.com/office/drawing/2014/main" id="{148510DB-92D2-6855-FFAE-6DFCAFA6EE70}"/>
                    </a:ext>
                  </a:extLst>
                </p14:cNvPr>
                <p14:cNvContentPartPr/>
                <p14:nvPr/>
              </p14:nvContentPartPr>
              <p14:xfrm>
                <a:off x="1744255" y="4789855"/>
                <a:ext cx="151920" cy="84600"/>
              </p14:xfrm>
            </p:contentPart>
          </mc:Choice>
          <mc:Fallback>
            <p:pic>
              <p:nvPicPr>
                <p:cNvPr id="2062" name="Ink 2061">
                  <a:extLst>
                    <a:ext uri="{FF2B5EF4-FFF2-40B4-BE49-F238E27FC236}">
                      <a16:creationId xmlns:a16="http://schemas.microsoft.com/office/drawing/2014/main" id="{148510DB-92D2-6855-FFAE-6DFCAFA6EE70}"/>
                    </a:ext>
                  </a:extLst>
                </p:cNvPr>
                <p:cNvPicPr/>
                <p:nvPr/>
              </p:nvPicPr>
              <p:blipFill>
                <a:blip r:embed="rId125"/>
                <a:stretch>
                  <a:fillRect/>
                </a:stretch>
              </p:blipFill>
              <p:spPr>
                <a:xfrm>
                  <a:off x="1735615" y="4781215"/>
                  <a:ext cx="16956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2063" name="Ink 2062">
                  <a:extLst>
                    <a:ext uri="{FF2B5EF4-FFF2-40B4-BE49-F238E27FC236}">
                      <a16:creationId xmlns:a16="http://schemas.microsoft.com/office/drawing/2014/main" id="{5AD04110-7D49-0690-DA30-0FCED156AF36}"/>
                    </a:ext>
                  </a:extLst>
                </p14:cNvPr>
                <p14:cNvContentPartPr/>
                <p14:nvPr/>
              </p14:nvContentPartPr>
              <p14:xfrm>
                <a:off x="1897615" y="4622455"/>
                <a:ext cx="290880" cy="142920"/>
              </p14:xfrm>
            </p:contentPart>
          </mc:Choice>
          <mc:Fallback>
            <p:pic>
              <p:nvPicPr>
                <p:cNvPr id="2063" name="Ink 2062">
                  <a:extLst>
                    <a:ext uri="{FF2B5EF4-FFF2-40B4-BE49-F238E27FC236}">
                      <a16:creationId xmlns:a16="http://schemas.microsoft.com/office/drawing/2014/main" id="{5AD04110-7D49-0690-DA30-0FCED156AF36}"/>
                    </a:ext>
                  </a:extLst>
                </p:cNvPr>
                <p:cNvPicPr/>
                <p:nvPr/>
              </p:nvPicPr>
              <p:blipFill>
                <a:blip r:embed="rId127"/>
                <a:stretch>
                  <a:fillRect/>
                </a:stretch>
              </p:blipFill>
              <p:spPr>
                <a:xfrm>
                  <a:off x="1888615" y="4613455"/>
                  <a:ext cx="308520" cy="160560"/>
                </a:xfrm>
                <a:prstGeom prst="rect">
                  <a:avLst/>
                </a:prstGeom>
              </p:spPr>
            </p:pic>
          </mc:Fallback>
        </mc:AlternateContent>
      </p:grpSp>
      <p:grpSp>
        <p:nvGrpSpPr>
          <p:cNvPr id="2075" name="Group 2074">
            <a:extLst>
              <a:ext uri="{FF2B5EF4-FFF2-40B4-BE49-F238E27FC236}">
                <a16:creationId xmlns:a16="http://schemas.microsoft.com/office/drawing/2014/main" id="{CC52D73A-50C8-74A5-B72D-DA5D2720D1F3}"/>
              </a:ext>
            </a:extLst>
          </p:cNvPr>
          <p:cNvGrpSpPr/>
          <p:nvPr/>
        </p:nvGrpSpPr>
        <p:grpSpPr>
          <a:xfrm>
            <a:off x="7780735" y="4686895"/>
            <a:ext cx="612720" cy="342000"/>
            <a:chOff x="7780735" y="4686895"/>
            <a:chExt cx="612720" cy="342000"/>
          </a:xfrm>
        </p:grpSpPr>
        <mc:AlternateContent xmlns:mc="http://schemas.openxmlformats.org/markup-compatibility/2006">
          <mc:Choice xmlns:p14="http://schemas.microsoft.com/office/powerpoint/2010/main" Requires="p14">
            <p:contentPart p14:bwMode="auto" r:id="rId128">
              <p14:nvContentPartPr>
                <p14:cNvPr id="2065" name="Ink 2064">
                  <a:extLst>
                    <a:ext uri="{FF2B5EF4-FFF2-40B4-BE49-F238E27FC236}">
                      <a16:creationId xmlns:a16="http://schemas.microsoft.com/office/drawing/2014/main" id="{3CE1EE41-92C2-8F52-A096-99C04129145A}"/>
                    </a:ext>
                  </a:extLst>
                </p14:cNvPr>
                <p14:cNvContentPartPr/>
                <p14:nvPr/>
              </p14:nvContentPartPr>
              <p14:xfrm>
                <a:off x="7780735" y="4986775"/>
                <a:ext cx="83160" cy="25560"/>
              </p14:xfrm>
            </p:contentPart>
          </mc:Choice>
          <mc:Fallback>
            <p:pic>
              <p:nvPicPr>
                <p:cNvPr id="2065" name="Ink 2064">
                  <a:extLst>
                    <a:ext uri="{FF2B5EF4-FFF2-40B4-BE49-F238E27FC236}">
                      <a16:creationId xmlns:a16="http://schemas.microsoft.com/office/drawing/2014/main" id="{3CE1EE41-92C2-8F52-A096-99C04129145A}"/>
                    </a:ext>
                  </a:extLst>
                </p:cNvPr>
                <p:cNvPicPr/>
                <p:nvPr/>
              </p:nvPicPr>
              <p:blipFill>
                <a:blip r:embed="rId129"/>
                <a:stretch>
                  <a:fillRect/>
                </a:stretch>
              </p:blipFill>
              <p:spPr>
                <a:xfrm>
                  <a:off x="7771735" y="4978135"/>
                  <a:ext cx="10080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2066" name="Ink 2065">
                  <a:extLst>
                    <a:ext uri="{FF2B5EF4-FFF2-40B4-BE49-F238E27FC236}">
                      <a16:creationId xmlns:a16="http://schemas.microsoft.com/office/drawing/2014/main" id="{B63EB2B9-0BEA-DCCB-1591-51BFC9373F20}"/>
                    </a:ext>
                  </a:extLst>
                </p14:cNvPr>
                <p14:cNvContentPartPr/>
                <p14:nvPr/>
              </p14:nvContentPartPr>
              <p14:xfrm>
                <a:off x="7935535" y="4886695"/>
                <a:ext cx="57960" cy="142200"/>
              </p14:xfrm>
            </p:contentPart>
          </mc:Choice>
          <mc:Fallback>
            <p:pic>
              <p:nvPicPr>
                <p:cNvPr id="2066" name="Ink 2065">
                  <a:extLst>
                    <a:ext uri="{FF2B5EF4-FFF2-40B4-BE49-F238E27FC236}">
                      <a16:creationId xmlns:a16="http://schemas.microsoft.com/office/drawing/2014/main" id="{B63EB2B9-0BEA-DCCB-1591-51BFC9373F20}"/>
                    </a:ext>
                  </a:extLst>
                </p:cNvPr>
                <p:cNvPicPr/>
                <p:nvPr/>
              </p:nvPicPr>
              <p:blipFill>
                <a:blip r:embed="rId131"/>
                <a:stretch>
                  <a:fillRect/>
                </a:stretch>
              </p:blipFill>
              <p:spPr>
                <a:xfrm>
                  <a:off x="7926535" y="4877695"/>
                  <a:ext cx="75600" cy="15984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2067" name="Ink 2066">
                  <a:extLst>
                    <a:ext uri="{FF2B5EF4-FFF2-40B4-BE49-F238E27FC236}">
                      <a16:creationId xmlns:a16="http://schemas.microsoft.com/office/drawing/2014/main" id="{E1901B7C-6531-0E78-DDEE-911F84649F74}"/>
                    </a:ext>
                  </a:extLst>
                </p14:cNvPr>
                <p14:cNvContentPartPr/>
                <p14:nvPr/>
              </p14:nvContentPartPr>
              <p14:xfrm>
                <a:off x="7994575" y="4882375"/>
                <a:ext cx="157680" cy="83880"/>
              </p14:xfrm>
            </p:contentPart>
          </mc:Choice>
          <mc:Fallback>
            <p:pic>
              <p:nvPicPr>
                <p:cNvPr id="2067" name="Ink 2066">
                  <a:extLst>
                    <a:ext uri="{FF2B5EF4-FFF2-40B4-BE49-F238E27FC236}">
                      <a16:creationId xmlns:a16="http://schemas.microsoft.com/office/drawing/2014/main" id="{E1901B7C-6531-0E78-DDEE-911F84649F74}"/>
                    </a:ext>
                  </a:extLst>
                </p:cNvPr>
                <p:cNvPicPr/>
                <p:nvPr/>
              </p:nvPicPr>
              <p:blipFill>
                <a:blip r:embed="rId133"/>
                <a:stretch>
                  <a:fillRect/>
                </a:stretch>
              </p:blipFill>
              <p:spPr>
                <a:xfrm>
                  <a:off x="7985575" y="4873735"/>
                  <a:ext cx="17532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2068" name="Ink 2067">
                  <a:extLst>
                    <a:ext uri="{FF2B5EF4-FFF2-40B4-BE49-F238E27FC236}">
                      <a16:creationId xmlns:a16="http://schemas.microsoft.com/office/drawing/2014/main" id="{7A0F80A7-29C9-22F6-F2FD-0609C73DD13C}"/>
                    </a:ext>
                  </a:extLst>
                </p14:cNvPr>
                <p14:cNvContentPartPr/>
                <p14:nvPr/>
              </p14:nvContentPartPr>
              <p14:xfrm>
                <a:off x="8182495" y="4852495"/>
                <a:ext cx="82440" cy="46440"/>
              </p14:xfrm>
            </p:contentPart>
          </mc:Choice>
          <mc:Fallback>
            <p:pic>
              <p:nvPicPr>
                <p:cNvPr id="2068" name="Ink 2067">
                  <a:extLst>
                    <a:ext uri="{FF2B5EF4-FFF2-40B4-BE49-F238E27FC236}">
                      <a16:creationId xmlns:a16="http://schemas.microsoft.com/office/drawing/2014/main" id="{7A0F80A7-29C9-22F6-F2FD-0609C73DD13C}"/>
                    </a:ext>
                  </a:extLst>
                </p:cNvPr>
                <p:cNvPicPr/>
                <p:nvPr/>
              </p:nvPicPr>
              <p:blipFill>
                <a:blip r:embed="rId135"/>
                <a:stretch>
                  <a:fillRect/>
                </a:stretch>
              </p:blipFill>
              <p:spPr>
                <a:xfrm>
                  <a:off x="8173855" y="4843495"/>
                  <a:ext cx="100080" cy="640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2069" name="Ink 2068">
                  <a:extLst>
                    <a:ext uri="{FF2B5EF4-FFF2-40B4-BE49-F238E27FC236}">
                      <a16:creationId xmlns:a16="http://schemas.microsoft.com/office/drawing/2014/main" id="{AC0AA0FF-424B-D0AB-787C-336A8EBF45C1}"/>
                    </a:ext>
                  </a:extLst>
                </p14:cNvPr>
                <p14:cNvContentPartPr/>
                <p14:nvPr/>
              </p14:nvContentPartPr>
              <p14:xfrm>
                <a:off x="8275375" y="4686895"/>
                <a:ext cx="118080" cy="158040"/>
              </p14:xfrm>
            </p:contentPart>
          </mc:Choice>
          <mc:Fallback>
            <p:pic>
              <p:nvPicPr>
                <p:cNvPr id="2069" name="Ink 2068">
                  <a:extLst>
                    <a:ext uri="{FF2B5EF4-FFF2-40B4-BE49-F238E27FC236}">
                      <a16:creationId xmlns:a16="http://schemas.microsoft.com/office/drawing/2014/main" id="{AC0AA0FF-424B-D0AB-787C-336A8EBF45C1}"/>
                    </a:ext>
                  </a:extLst>
                </p:cNvPr>
                <p:cNvPicPr/>
                <p:nvPr/>
              </p:nvPicPr>
              <p:blipFill>
                <a:blip r:embed="rId137"/>
                <a:stretch>
                  <a:fillRect/>
                </a:stretch>
              </p:blipFill>
              <p:spPr>
                <a:xfrm>
                  <a:off x="8266375" y="4677895"/>
                  <a:ext cx="135720" cy="175680"/>
                </a:xfrm>
                <a:prstGeom prst="rect">
                  <a:avLst/>
                </a:prstGeom>
              </p:spPr>
            </p:pic>
          </mc:Fallback>
        </mc:AlternateContent>
      </p:grpSp>
      <p:grpSp>
        <p:nvGrpSpPr>
          <p:cNvPr id="2074" name="Group 2073">
            <a:extLst>
              <a:ext uri="{FF2B5EF4-FFF2-40B4-BE49-F238E27FC236}">
                <a16:creationId xmlns:a16="http://schemas.microsoft.com/office/drawing/2014/main" id="{869B6616-5842-6AD6-21D0-B722110435D6}"/>
              </a:ext>
            </a:extLst>
          </p:cNvPr>
          <p:cNvGrpSpPr/>
          <p:nvPr/>
        </p:nvGrpSpPr>
        <p:grpSpPr>
          <a:xfrm>
            <a:off x="7772095" y="3980935"/>
            <a:ext cx="718560" cy="421560"/>
            <a:chOff x="7772095" y="3980935"/>
            <a:chExt cx="718560" cy="421560"/>
          </a:xfrm>
        </p:grpSpPr>
        <mc:AlternateContent xmlns:mc="http://schemas.openxmlformats.org/markup-compatibility/2006">
          <mc:Choice xmlns:p14="http://schemas.microsoft.com/office/powerpoint/2010/main" Requires="p14">
            <p:contentPart p14:bwMode="auto" r:id="rId138">
              <p14:nvContentPartPr>
                <p14:cNvPr id="2070" name="Ink 2069">
                  <a:extLst>
                    <a:ext uri="{FF2B5EF4-FFF2-40B4-BE49-F238E27FC236}">
                      <a16:creationId xmlns:a16="http://schemas.microsoft.com/office/drawing/2014/main" id="{EC695DDE-D24C-9D61-0DE7-BBDD2464A2C7}"/>
                    </a:ext>
                  </a:extLst>
                </p14:cNvPr>
                <p14:cNvContentPartPr/>
                <p14:nvPr/>
              </p14:nvContentPartPr>
              <p14:xfrm>
                <a:off x="7772095" y="4361455"/>
                <a:ext cx="85320" cy="41040"/>
              </p14:xfrm>
            </p:contentPart>
          </mc:Choice>
          <mc:Fallback>
            <p:pic>
              <p:nvPicPr>
                <p:cNvPr id="2070" name="Ink 2069">
                  <a:extLst>
                    <a:ext uri="{FF2B5EF4-FFF2-40B4-BE49-F238E27FC236}">
                      <a16:creationId xmlns:a16="http://schemas.microsoft.com/office/drawing/2014/main" id="{EC695DDE-D24C-9D61-0DE7-BBDD2464A2C7}"/>
                    </a:ext>
                  </a:extLst>
                </p:cNvPr>
                <p:cNvPicPr/>
                <p:nvPr/>
              </p:nvPicPr>
              <p:blipFill>
                <a:blip r:embed="rId139"/>
                <a:stretch>
                  <a:fillRect/>
                </a:stretch>
              </p:blipFill>
              <p:spPr>
                <a:xfrm>
                  <a:off x="7763095" y="4352455"/>
                  <a:ext cx="102960" cy="5868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2071" name="Ink 2070">
                  <a:extLst>
                    <a:ext uri="{FF2B5EF4-FFF2-40B4-BE49-F238E27FC236}">
                      <a16:creationId xmlns:a16="http://schemas.microsoft.com/office/drawing/2014/main" id="{75DE753C-3118-98C7-43DC-BECE9F734802}"/>
                    </a:ext>
                  </a:extLst>
                </p14:cNvPr>
                <p14:cNvContentPartPr/>
                <p14:nvPr/>
              </p14:nvContentPartPr>
              <p14:xfrm>
                <a:off x="7930855" y="4162015"/>
                <a:ext cx="133920" cy="186840"/>
              </p14:xfrm>
            </p:contentPart>
          </mc:Choice>
          <mc:Fallback>
            <p:pic>
              <p:nvPicPr>
                <p:cNvPr id="2071" name="Ink 2070">
                  <a:extLst>
                    <a:ext uri="{FF2B5EF4-FFF2-40B4-BE49-F238E27FC236}">
                      <a16:creationId xmlns:a16="http://schemas.microsoft.com/office/drawing/2014/main" id="{75DE753C-3118-98C7-43DC-BECE9F734802}"/>
                    </a:ext>
                  </a:extLst>
                </p:cNvPr>
                <p:cNvPicPr/>
                <p:nvPr/>
              </p:nvPicPr>
              <p:blipFill>
                <a:blip r:embed="rId141"/>
                <a:stretch>
                  <a:fillRect/>
                </a:stretch>
              </p:blipFill>
              <p:spPr>
                <a:xfrm>
                  <a:off x="7922215" y="4153015"/>
                  <a:ext cx="151560" cy="20448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2072" name="Ink 2071">
                  <a:extLst>
                    <a:ext uri="{FF2B5EF4-FFF2-40B4-BE49-F238E27FC236}">
                      <a16:creationId xmlns:a16="http://schemas.microsoft.com/office/drawing/2014/main" id="{0DAC002D-84F4-F186-B857-D768DFF8A7A2}"/>
                    </a:ext>
                  </a:extLst>
                </p14:cNvPr>
                <p14:cNvContentPartPr/>
                <p14:nvPr/>
              </p14:nvContentPartPr>
              <p14:xfrm>
                <a:off x="8100055" y="4154095"/>
                <a:ext cx="142920" cy="87840"/>
              </p14:xfrm>
            </p:contentPart>
          </mc:Choice>
          <mc:Fallback>
            <p:pic>
              <p:nvPicPr>
                <p:cNvPr id="2072" name="Ink 2071">
                  <a:extLst>
                    <a:ext uri="{FF2B5EF4-FFF2-40B4-BE49-F238E27FC236}">
                      <a16:creationId xmlns:a16="http://schemas.microsoft.com/office/drawing/2014/main" id="{0DAC002D-84F4-F186-B857-D768DFF8A7A2}"/>
                    </a:ext>
                  </a:extLst>
                </p:cNvPr>
                <p:cNvPicPr/>
                <p:nvPr/>
              </p:nvPicPr>
              <p:blipFill>
                <a:blip r:embed="rId143"/>
                <a:stretch>
                  <a:fillRect/>
                </a:stretch>
              </p:blipFill>
              <p:spPr>
                <a:xfrm>
                  <a:off x="8091055" y="4145095"/>
                  <a:ext cx="16056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2073" name="Ink 2072">
                  <a:extLst>
                    <a:ext uri="{FF2B5EF4-FFF2-40B4-BE49-F238E27FC236}">
                      <a16:creationId xmlns:a16="http://schemas.microsoft.com/office/drawing/2014/main" id="{80FBF5D9-BFDB-7E83-D22B-2C5851736AD7}"/>
                    </a:ext>
                  </a:extLst>
                </p14:cNvPr>
                <p14:cNvContentPartPr/>
                <p14:nvPr/>
              </p14:nvContentPartPr>
              <p14:xfrm>
                <a:off x="8254855" y="3980935"/>
                <a:ext cx="235800" cy="231840"/>
              </p14:xfrm>
            </p:contentPart>
          </mc:Choice>
          <mc:Fallback>
            <p:pic>
              <p:nvPicPr>
                <p:cNvPr id="2073" name="Ink 2072">
                  <a:extLst>
                    <a:ext uri="{FF2B5EF4-FFF2-40B4-BE49-F238E27FC236}">
                      <a16:creationId xmlns:a16="http://schemas.microsoft.com/office/drawing/2014/main" id="{80FBF5D9-BFDB-7E83-D22B-2C5851736AD7}"/>
                    </a:ext>
                  </a:extLst>
                </p:cNvPr>
                <p:cNvPicPr/>
                <p:nvPr/>
              </p:nvPicPr>
              <p:blipFill>
                <a:blip r:embed="rId145"/>
                <a:stretch>
                  <a:fillRect/>
                </a:stretch>
              </p:blipFill>
              <p:spPr>
                <a:xfrm>
                  <a:off x="8245855" y="3971935"/>
                  <a:ext cx="253440" cy="249480"/>
                </a:xfrm>
                <a:prstGeom prst="rect">
                  <a:avLst/>
                </a:prstGeom>
              </p:spPr>
            </p:pic>
          </mc:Fallback>
        </mc:AlternateContent>
      </p:grpSp>
      <p:grpSp>
        <p:nvGrpSpPr>
          <p:cNvPr id="2102" name="Group 2101">
            <a:extLst>
              <a:ext uri="{FF2B5EF4-FFF2-40B4-BE49-F238E27FC236}">
                <a16:creationId xmlns:a16="http://schemas.microsoft.com/office/drawing/2014/main" id="{D184FEB4-2110-D300-5C5D-637D01696CE0}"/>
              </a:ext>
            </a:extLst>
          </p:cNvPr>
          <p:cNvGrpSpPr/>
          <p:nvPr/>
        </p:nvGrpSpPr>
        <p:grpSpPr>
          <a:xfrm>
            <a:off x="9564175" y="3848095"/>
            <a:ext cx="2484720" cy="1073520"/>
            <a:chOff x="9564175" y="3848095"/>
            <a:chExt cx="2484720" cy="1073520"/>
          </a:xfrm>
        </p:grpSpPr>
        <mc:AlternateContent xmlns:mc="http://schemas.openxmlformats.org/markup-compatibility/2006">
          <mc:Choice xmlns:p14="http://schemas.microsoft.com/office/powerpoint/2010/main" Requires="p14">
            <p:contentPart p14:bwMode="auto" r:id="rId146">
              <p14:nvContentPartPr>
                <p14:cNvPr id="2076" name="Ink 2075">
                  <a:extLst>
                    <a:ext uri="{FF2B5EF4-FFF2-40B4-BE49-F238E27FC236}">
                      <a16:creationId xmlns:a16="http://schemas.microsoft.com/office/drawing/2014/main" id="{329B2124-1AAC-24DB-9FF4-E05724CF2357}"/>
                    </a:ext>
                  </a:extLst>
                </p14:cNvPr>
                <p14:cNvContentPartPr/>
                <p14:nvPr/>
              </p14:nvContentPartPr>
              <p14:xfrm>
                <a:off x="9564175" y="4300255"/>
                <a:ext cx="413640" cy="205920"/>
              </p14:xfrm>
            </p:contentPart>
          </mc:Choice>
          <mc:Fallback>
            <p:pic>
              <p:nvPicPr>
                <p:cNvPr id="2076" name="Ink 2075">
                  <a:extLst>
                    <a:ext uri="{FF2B5EF4-FFF2-40B4-BE49-F238E27FC236}">
                      <a16:creationId xmlns:a16="http://schemas.microsoft.com/office/drawing/2014/main" id="{329B2124-1AAC-24DB-9FF4-E05724CF2357}"/>
                    </a:ext>
                  </a:extLst>
                </p:cNvPr>
                <p:cNvPicPr/>
                <p:nvPr/>
              </p:nvPicPr>
              <p:blipFill>
                <a:blip r:embed="rId147"/>
                <a:stretch>
                  <a:fillRect/>
                </a:stretch>
              </p:blipFill>
              <p:spPr>
                <a:xfrm>
                  <a:off x="9555535" y="4291615"/>
                  <a:ext cx="431280" cy="22356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2077" name="Ink 2076">
                  <a:extLst>
                    <a:ext uri="{FF2B5EF4-FFF2-40B4-BE49-F238E27FC236}">
                      <a16:creationId xmlns:a16="http://schemas.microsoft.com/office/drawing/2014/main" id="{FD6D2798-9AAF-44EC-A71F-080885B679C3}"/>
                    </a:ext>
                  </a:extLst>
                </p14:cNvPr>
                <p14:cNvContentPartPr/>
                <p14:nvPr/>
              </p14:nvContentPartPr>
              <p14:xfrm>
                <a:off x="9565615" y="4422295"/>
                <a:ext cx="148320" cy="117720"/>
              </p14:xfrm>
            </p:contentPart>
          </mc:Choice>
          <mc:Fallback>
            <p:pic>
              <p:nvPicPr>
                <p:cNvPr id="2077" name="Ink 2076">
                  <a:extLst>
                    <a:ext uri="{FF2B5EF4-FFF2-40B4-BE49-F238E27FC236}">
                      <a16:creationId xmlns:a16="http://schemas.microsoft.com/office/drawing/2014/main" id="{FD6D2798-9AAF-44EC-A71F-080885B679C3}"/>
                    </a:ext>
                  </a:extLst>
                </p:cNvPr>
                <p:cNvPicPr/>
                <p:nvPr/>
              </p:nvPicPr>
              <p:blipFill>
                <a:blip r:embed="rId149"/>
                <a:stretch>
                  <a:fillRect/>
                </a:stretch>
              </p:blipFill>
              <p:spPr>
                <a:xfrm>
                  <a:off x="9556975" y="4413295"/>
                  <a:ext cx="16596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2079" name="Ink 2078">
                  <a:extLst>
                    <a:ext uri="{FF2B5EF4-FFF2-40B4-BE49-F238E27FC236}">
                      <a16:creationId xmlns:a16="http://schemas.microsoft.com/office/drawing/2014/main" id="{A4D9E606-5F9B-BE76-764A-9951BD443BC2}"/>
                    </a:ext>
                  </a:extLst>
                </p14:cNvPr>
                <p14:cNvContentPartPr/>
                <p14:nvPr/>
              </p14:nvContentPartPr>
              <p14:xfrm>
                <a:off x="10094815" y="4000735"/>
                <a:ext cx="118800" cy="230040"/>
              </p14:xfrm>
            </p:contentPart>
          </mc:Choice>
          <mc:Fallback>
            <p:pic>
              <p:nvPicPr>
                <p:cNvPr id="2079" name="Ink 2078">
                  <a:extLst>
                    <a:ext uri="{FF2B5EF4-FFF2-40B4-BE49-F238E27FC236}">
                      <a16:creationId xmlns:a16="http://schemas.microsoft.com/office/drawing/2014/main" id="{A4D9E606-5F9B-BE76-764A-9951BD443BC2}"/>
                    </a:ext>
                  </a:extLst>
                </p:cNvPr>
                <p:cNvPicPr/>
                <p:nvPr/>
              </p:nvPicPr>
              <p:blipFill>
                <a:blip r:embed="rId151"/>
                <a:stretch>
                  <a:fillRect/>
                </a:stretch>
              </p:blipFill>
              <p:spPr>
                <a:xfrm>
                  <a:off x="10085815" y="3992095"/>
                  <a:ext cx="136440" cy="24768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2080" name="Ink 2079">
                  <a:extLst>
                    <a:ext uri="{FF2B5EF4-FFF2-40B4-BE49-F238E27FC236}">
                      <a16:creationId xmlns:a16="http://schemas.microsoft.com/office/drawing/2014/main" id="{0FE5B7D7-0804-E332-297F-A84EF751B849}"/>
                    </a:ext>
                  </a:extLst>
                </p14:cNvPr>
                <p14:cNvContentPartPr/>
                <p14:nvPr/>
              </p14:nvContentPartPr>
              <p14:xfrm>
                <a:off x="10149895" y="4119535"/>
                <a:ext cx="144000" cy="93960"/>
              </p14:xfrm>
            </p:contentPart>
          </mc:Choice>
          <mc:Fallback>
            <p:pic>
              <p:nvPicPr>
                <p:cNvPr id="2080" name="Ink 2079">
                  <a:extLst>
                    <a:ext uri="{FF2B5EF4-FFF2-40B4-BE49-F238E27FC236}">
                      <a16:creationId xmlns:a16="http://schemas.microsoft.com/office/drawing/2014/main" id="{0FE5B7D7-0804-E332-297F-A84EF751B849}"/>
                    </a:ext>
                  </a:extLst>
                </p:cNvPr>
                <p:cNvPicPr/>
                <p:nvPr/>
              </p:nvPicPr>
              <p:blipFill>
                <a:blip r:embed="rId153"/>
                <a:stretch>
                  <a:fillRect/>
                </a:stretch>
              </p:blipFill>
              <p:spPr>
                <a:xfrm>
                  <a:off x="10141255" y="4110535"/>
                  <a:ext cx="16164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2081" name="Ink 2080">
                  <a:extLst>
                    <a:ext uri="{FF2B5EF4-FFF2-40B4-BE49-F238E27FC236}">
                      <a16:creationId xmlns:a16="http://schemas.microsoft.com/office/drawing/2014/main" id="{405227CC-B44E-8D86-BAD7-4605974A33C2}"/>
                    </a:ext>
                  </a:extLst>
                </p14:cNvPr>
                <p14:cNvContentPartPr/>
                <p14:nvPr/>
              </p14:nvContentPartPr>
              <p14:xfrm>
                <a:off x="10318015" y="4071295"/>
                <a:ext cx="127080" cy="86760"/>
              </p14:xfrm>
            </p:contentPart>
          </mc:Choice>
          <mc:Fallback>
            <p:pic>
              <p:nvPicPr>
                <p:cNvPr id="2081" name="Ink 2080">
                  <a:extLst>
                    <a:ext uri="{FF2B5EF4-FFF2-40B4-BE49-F238E27FC236}">
                      <a16:creationId xmlns:a16="http://schemas.microsoft.com/office/drawing/2014/main" id="{405227CC-B44E-8D86-BAD7-4605974A33C2}"/>
                    </a:ext>
                  </a:extLst>
                </p:cNvPr>
                <p:cNvPicPr/>
                <p:nvPr/>
              </p:nvPicPr>
              <p:blipFill>
                <a:blip r:embed="rId155"/>
                <a:stretch>
                  <a:fillRect/>
                </a:stretch>
              </p:blipFill>
              <p:spPr>
                <a:xfrm>
                  <a:off x="10309375" y="4062655"/>
                  <a:ext cx="14472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2082" name="Ink 2081">
                  <a:extLst>
                    <a:ext uri="{FF2B5EF4-FFF2-40B4-BE49-F238E27FC236}">
                      <a16:creationId xmlns:a16="http://schemas.microsoft.com/office/drawing/2014/main" id="{24DBBAC5-2F13-77D8-DDBE-C8DACC2FDB96}"/>
                    </a:ext>
                  </a:extLst>
                </p14:cNvPr>
                <p14:cNvContentPartPr/>
                <p14:nvPr/>
              </p14:nvContentPartPr>
              <p14:xfrm>
                <a:off x="10446175" y="4025215"/>
                <a:ext cx="149040" cy="83160"/>
              </p14:xfrm>
            </p:contentPart>
          </mc:Choice>
          <mc:Fallback>
            <p:pic>
              <p:nvPicPr>
                <p:cNvPr id="2082" name="Ink 2081">
                  <a:extLst>
                    <a:ext uri="{FF2B5EF4-FFF2-40B4-BE49-F238E27FC236}">
                      <a16:creationId xmlns:a16="http://schemas.microsoft.com/office/drawing/2014/main" id="{24DBBAC5-2F13-77D8-DDBE-C8DACC2FDB96}"/>
                    </a:ext>
                  </a:extLst>
                </p:cNvPr>
                <p:cNvPicPr/>
                <p:nvPr/>
              </p:nvPicPr>
              <p:blipFill>
                <a:blip r:embed="rId157"/>
                <a:stretch>
                  <a:fillRect/>
                </a:stretch>
              </p:blipFill>
              <p:spPr>
                <a:xfrm>
                  <a:off x="10437175" y="4016215"/>
                  <a:ext cx="16668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2083" name="Ink 2082">
                  <a:extLst>
                    <a:ext uri="{FF2B5EF4-FFF2-40B4-BE49-F238E27FC236}">
                      <a16:creationId xmlns:a16="http://schemas.microsoft.com/office/drawing/2014/main" id="{853CA6FC-9878-EF42-2EEA-E5DE6E5EB193}"/>
                    </a:ext>
                  </a:extLst>
                </p14:cNvPr>
                <p14:cNvContentPartPr/>
                <p14:nvPr/>
              </p14:nvContentPartPr>
              <p14:xfrm>
                <a:off x="10603855" y="3848095"/>
                <a:ext cx="153720" cy="198720"/>
              </p14:xfrm>
            </p:contentPart>
          </mc:Choice>
          <mc:Fallback>
            <p:pic>
              <p:nvPicPr>
                <p:cNvPr id="2083" name="Ink 2082">
                  <a:extLst>
                    <a:ext uri="{FF2B5EF4-FFF2-40B4-BE49-F238E27FC236}">
                      <a16:creationId xmlns:a16="http://schemas.microsoft.com/office/drawing/2014/main" id="{853CA6FC-9878-EF42-2EEA-E5DE6E5EB193}"/>
                    </a:ext>
                  </a:extLst>
                </p:cNvPr>
                <p:cNvPicPr/>
                <p:nvPr/>
              </p:nvPicPr>
              <p:blipFill>
                <a:blip r:embed="rId159"/>
                <a:stretch>
                  <a:fillRect/>
                </a:stretch>
              </p:blipFill>
              <p:spPr>
                <a:xfrm>
                  <a:off x="10595215" y="3839095"/>
                  <a:ext cx="171360" cy="21636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2084" name="Ink 2083">
                  <a:extLst>
                    <a:ext uri="{FF2B5EF4-FFF2-40B4-BE49-F238E27FC236}">
                      <a16:creationId xmlns:a16="http://schemas.microsoft.com/office/drawing/2014/main" id="{DF4C9B54-5441-9086-DA5E-83321865DBB6}"/>
                    </a:ext>
                  </a:extLst>
                </p14:cNvPr>
                <p14:cNvContentPartPr/>
                <p14:nvPr/>
              </p14:nvContentPartPr>
              <p14:xfrm>
                <a:off x="10786375" y="3905335"/>
                <a:ext cx="34560" cy="17280"/>
              </p14:xfrm>
            </p:contentPart>
          </mc:Choice>
          <mc:Fallback>
            <p:pic>
              <p:nvPicPr>
                <p:cNvPr id="2084" name="Ink 2083">
                  <a:extLst>
                    <a:ext uri="{FF2B5EF4-FFF2-40B4-BE49-F238E27FC236}">
                      <a16:creationId xmlns:a16="http://schemas.microsoft.com/office/drawing/2014/main" id="{DF4C9B54-5441-9086-DA5E-83321865DBB6}"/>
                    </a:ext>
                  </a:extLst>
                </p:cNvPr>
                <p:cNvPicPr/>
                <p:nvPr/>
              </p:nvPicPr>
              <p:blipFill>
                <a:blip r:embed="rId161"/>
                <a:stretch>
                  <a:fillRect/>
                </a:stretch>
              </p:blipFill>
              <p:spPr>
                <a:xfrm>
                  <a:off x="10777375" y="3896335"/>
                  <a:ext cx="5220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2086" name="Ink 2085">
                  <a:extLst>
                    <a:ext uri="{FF2B5EF4-FFF2-40B4-BE49-F238E27FC236}">
                      <a16:creationId xmlns:a16="http://schemas.microsoft.com/office/drawing/2014/main" id="{34FFB218-FCC0-AC17-8156-A8EDF5BEEDF8}"/>
                    </a:ext>
                  </a:extLst>
                </p14:cNvPr>
                <p14:cNvContentPartPr/>
                <p14:nvPr/>
              </p14:nvContentPartPr>
              <p14:xfrm>
                <a:off x="10275535" y="4368295"/>
                <a:ext cx="104040" cy="176760"/>
              </p14:xfrm>
            </p:contentPart>
          </mc:Choice>
          <mc:Fallback>
            <p:pic>
              <p:nvPicPr>
                <p:cNvPr id="2086" name="Ink 2085">
                  <a:extLst>
                    <a:ext uri="{FF2B5EF4-FFF2-40B4-BE49-F238E27FC236}">
                      <a16:creationId xmlns:a16="http://schemas.microsoft.com/office/drawing/2014/main" id="{34FFB218-FCC0-AC17-8156-A8EDF5BEEDF8}"/>
                    </a:ext>
                  </a:extLst>
                </p:cNvPr>
                <p:cNvPicPr/>
                <p:nvPr/>
              </p:nvPicPr>
              <p:blipFill>
                <a:blip r:embed="rId163"/>
                <a:stretch>
                  <a:fillRect/>
                </a:stretch>
              </p:blipFill>
              <p:spPr>
                <a:xfrm>
                  <a:off x="10266535" y="4359295"/>
                  <a:ext cx="121680" cy="19440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2087" name="Ink 2086">
                  <a:extLst>
                    <a:ext uri="{FF2B5EF4-FFF2-40B4-BE49-F238E27FC236}">
                      <a16:creationId xmlns:a16="http://schemas.microsoft.com/office/drawing/2014/main" id="{80EA4505-0B3A-B135-74C7-4C6B8AD20CFD}"/>
                    </a:ext>
                  </a:extLst>
                </p14:cNvPr>
                <p14:cNvContentPartPr/>
                <p14:nvPr/>
              </p14:nvContentPartPr>
              <p14:xfrm>
                <a:off x="10508095" y="4304935"/>
                <a:ext cx="113760" cy="150840"/>
              </p14:xfrm>
            </p:contentPart>
          </mc:Choice>
          <mc:Fallback>
            <p:pic>
              <p:nvPicPr>
                <p:cNvPr id="2087" name="Ink 2086">
                  <a:extLst>
                    <a:ext uri="{FF2B5EF4-FFF2-40B4-BE49-F238E27FC236}">
                      <a16:creationId xmlns:a16="http://schemas.microsoft.com/office/drawing/2014/main" id="{80EA4505-0B3A-B135-74C7-4C6B8AD20CFD}"/>
                    </a:ext>
                  </a:extLst>
                </p:cNvPr>
                <p:cNvPicPr/>
                <p:nvPr/>
              </p:nvPicPr>
              <p:blipFill>
                <a:blip r:embed="rId165"/>
                <a:stretch>
                  <a:fillRect/>
                </a:stretch>
              </p:blipFill>
              <p:spPr>
                <a:xfrm>
                  <a:off x="10499095" y="4296295"/>
                  <a:ext cx="13140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2088" name="Ink 2087">
                  <a:extLst>
                    <a:ext uri="{FF2B5EF4-FFF2-40B4-BE49-F238E27FC236}">
                      <a16:creationId xmlns:a16="http://schemas.microsoft.com/office/drawing/2014/main" id="{7CAF9F1C-F76D-A89A-C280-BE9AA05EC41E}"/>
                    </a:ext>
                  </a:extLst>
                </p14:cNvPr>
                <p14:cNvContentPartPr/>
                <p14:nvPr/>
              </p14:nvContentPartPr>
              <p14:xfrm>
                <a:off x="10630855" y="4177135"/>
                <a:ext cx="115560" cy="168840"/>
              </p14:xfrm>
            </p:contentPart>
          </mc:Choice>
          <mc:Fallback>
            <p:pic>
              <p:nvPicPr>
                <p:cNvPr id="2088" name="Ink 2087">
                  <a:extLst>
                    <a:ext uri="{FF2B5EF4-FFF2-40B4-BE49-F238E27FC236}">
                      <a16:creationId xmlns:a16="http://schemas.microsoft.com/office/drawing/2014/main" id="{7CAF9F1C-F76D-A89A-C280-BE9AA05EC41E}"/>
                    </a:ext>
                  </a:extLst>
                </p:cNvPr>
                <p:cNvPicPr/>
                <p:nvPr/>
              </p:nvPicPr>
              <p:blipFill>
                <a:blip r:embed="rId167"/>
                <a:stretch>
                  <a:fillRect/>
                </a:stretch>
              </p:blipFill>
              <p:spPr>
                <a:xfrm>
                  <a:off x="10621855" y="4168495"/>
                  <a:ext cx="13320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2089" name="Ink 2088">
                  <a:extLst>
                    <a:ext uri="{FF2B5EF4-FFF2-40B4-BE49-F238E27FC236}">
                      <a16:creationId xmlns:a16="http://schemas.microsoft.com/office/drawing/2014/main" id="{04037AA0-F124-EB1B-9304-4FDFC0051834}"/>
                    </a:ext>
                  </a:extLst>
                </p14:cNvPr>
                <p14:cNvContentPartPr/>
                <p14:nvPr/>
              </p14:nvContentPartPr>
              <p14:xfrm>
                <a:off x="10786015" y="4164535"/>
                <a:ext cx="210960" cy="115560"/>
              </p14:xfrm>
            </p:contentPart>
          </mc:Choice>
          <mc:Fallback>
            <p:pic>
              <p:nvPicPr>
                <p:cNvPr id="2089" name="Ink 2088">
                  <a:extLst>
                    <a:ext uri="{FF2B5EF4-FFF2-40B4-BE49-F238E27FC236}">
                      <a16:creationId xmlns:a16="http://schemas.microsoft.com/office/drawing/2014/main" id="{04037AA0-F124-EB1B-9304-4FDFC0051834}"/>
                    </a:ext>
                  </a:extLst>
                </p:cNvPr>
                <p:cNvPicPr/>
                <p:nvPr/>
              </p:nvPicPr>
              <p:blipFill>
                <a:blip r:embed="rId169"/>
                <a:stretch>
                  <a:fillRect/>
                </a:stretch>
              </p:blipFill>
              <p:spPr>
                <a:xfrm>
                  <a:off x="10777015" y="4155895"/>
                  <a:ext cx="22860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2090" name="Ink 2089">
                  <a:extLst>
                    <a:ext uri="{FF2B5EF4-FFF2-40B4-BE49-F238E27FC236}">
                      <a16:creationId xmlns:a16="http://schemas.microsoft.com/office/drawing/2014/main" id="{D8544559-2666-7812-AD6B-45FC58CE0F25}"/>
                    </a:ext>
                  </a:extLst>
                </p14:cNvPr>
                <p14:cNvContentPartPr/>
                <p14:nvPr/>
              </p14:nvContentPartPr>
              <p14:xfrm>
                <a:off x="10890775" y="4093255"/>
                <a:ext cx="36360" cy="18000"/>
              </p14:xfrm>
            </p:contentPart>
          </mc:Choice>
          <mc:Fallback>
            <p:pic>
              <p:nvPicPr>
                <p:cNvPr id="2090" name="Ink 2089">
                  <a:extLst>
                    <a:ext uri="{FF2B5EF4-FFF2-40B4-BE49-F238E27FC236}">
                      <a16:creationId xmlns:a16="http://schemas.microsoft.com/office/drawing/2014/main" id="{D8544559-2666-7812-AD6B-45FC58CE0F25}"/>
                    </a:ext>
                  </a:extLst>
                </p:cNvPr>
                <p:cNvPicPr/>
                <p:nvPr/>
              </p:nvPicPr>
              <p:blipFill>
                <a:blip r:embed="rId171"/>
                <a:stretch>
                  <a:fillRect/>
                </a:stretch>
              </p:blipFill>
              <p:spPr>
                <a:xfrm>
                  <a:off x="10881775" y="4084615"/>
                  <a:ext cx="5400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2091" name="Ink 2090">
                  <a:extLst>
                    <a:ext uri="{FF2B5EF4-FFF2-40B4-BE49-F238E27FC236}">
                      <a16:creationId xmlns:a16="http://schemas.microsoft.com/office/drawing/2014/main" id="{28C0B4A6-0756-5A51-C5BB-19FB9C1B863C}"/>
                    </a:ext>
                  </a:extLst>
                </p14:cNvPr>
                <p14:cNvContentPartPr/>
                <p14:nvPr/>
              </p14:nvContentPartPr>
              <p14:xfrm>
                <a:off x="10978975" y="3861415"/>
                <a:ext cx="389520" cy="281520"/>
              </p14:xfrm>
            </p:contentPart>
          </mc:Choice>
          <mc:Fallback>
            <p:pic>
              <p:nvPicPr>
                <p:cNvPr id="2091" name="Ink 2090">
                  <a:extLst>
                    <a:ext uri="{FF2B5EF4-FFF2-40B4-BE49-F238E27FC236}">
                      <a16:creationId xmlns:a16="http://schemas.microsoft.com/office/drawing/2014/main" id="{28C0B4A6-0756-5A51-C5BB-19FB9C1B863C}"/>
                    </a:ext>
                  </a:extLst>
                </p:cNvPr>
                <p:cNvPicPr/>
                <p:nvPr/>
              </p:nvPicPr>
              <p:blipFill>
                <a:blip r:embed="rId173"/>
                <a:stretch>
                  <a:fillRect/>
                </a:stretch>
              </p:blipFill>
              <p:spPr>
                <a:xfrm>
                  <a:off x="10970335" y="3852775"/>
                  <a:ext cx="407160" cy="29916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2092" name="Ink 2091">
                  <a:extLst>
                    <a:ext uri="{FF2B5EF4-FFF2-40B4-BE49-F238E27FC236}">
                      <a16:creationId xmlns:a16="http://schemas.microsoft.com/office/drawing/2014/main" id="{4AC45516-2C0D-2D6F-64BC-9BB51C4F2FC9}"/>
                    </a:ext>
                  </a:extLst>
                </p14:cNvPr>
                <p14:cNvContentPartPr/>
                <p14:nvPr/>
              </p14:nvContentPartPr>
              <p14:xfrm>
                <a:off x="10947655" y="4498255"/>
                <a:ext cx="68040" cy="161640"/>
              </p14:xfrm>
            </p:contentPart>
          </mc:Choice>
          <mc:Fallback>
            <p:pic>
              <p:nvPicPr>
                <p:cNvPr id="2092" name="Ink 2091">
                  <a:extLst>
                    <a:ext uri="{FF2B5EF4-FFF2-40B4-BE49-F238E27FC236}">
                      <a16:creationId xmlns:a16="http://schemas.microsoft.com/office/drawing/2014/main" id="{4AC45516-2C0D-2D6F-64BC-9BB51C4F2FC9}"/>
                    </a:ext>
                  </a:extLst>
                </p:cNvPr>
                <p:cNvPicPr/>
                <p:nvPr/>
              </p:nvPicPr>
              <p:blipFill>
                <a:blip r:embed="rId175"/>
                <a:stretch>
                  <a:fillRect/>
                </a:stretch>
              </p:blipFill>
              <p:spPr>
                <a:xfrm>
                  <a:off x="10939015" y="4489255"/>
                  <a:ext cx="8568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2093" name="Ink 2092">
                  <a:extLst>
                    <a:ext uri="{FF2B5EF4-FFF2-40B4-BE49-F238E27FC236}">
                      <a16:creationId xmlns:a16="http://schemas.microsoft.com/office/drawing/2014/main" id="{C5090713-335B-AD65-194F-6AC0914A17D8}"/>
                    </a:ext>
                  </a:extLst>
                </p14:cNvPr>
                <p14:cNvContentPartPr/>
                <p14:nvPr/>
              </p14:nvContentPartPr>
              <p14:xfrm>
                <a:off x="10892215" y="4506535"/>
                <a:ext cx="203760" cy="125640"/>
              </p14:xfrm>
            </p:contentPart>
          </mc:Choice>
          <mc:Fallback>
            <p:pic>
              <p:nvPicPr>
                <p:cNvPr id="2093" name="Ink 2092">
                  <a:extLst>
                    <a:ext uri="{FF2B5EF4-FFF2-40B4-BE49-F238E27FC236}">
                      <a16:creationId xmlns:a16="http://schemas.microsoft.com/office/drawing/2014/main" id="{C5090713-335B-AD65-194F-6AC0914A17D8}"/>
                    </a:ext>
                  </a:extLst>
                </p:cNvPr>
                <p:cNvPicPr/>
                <p:nvPr/>
              </p:nvPicPr>
              <p:blipFill>
                <a:blip r:embed="rId177"/>
                <a:stretch>
                  <a:fillRect/>
                </a:stretch>
              </p:blipFill>
              <p:spPr>
                <a:xfrm>
                  <a:off x="10883575" y="4497535"/>
                  <a:ext cx="22140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2094" name="Ink 2093">
                  <a:extLst>
                    <a:ext uri="{FF2B5EF4-FFF2-40B4-BE49-F238E27FC236}">
                      <a16:creationId xmlns:a16="http://schemas.microsoft.com/office/drawing/2014/main" id="{F3D93CC3-4F33-3F9D-2202-F0198748D4DF}"/>
                    </a:ext>
                  </a:extLst>
                </p14:cNvPr>
                <p14:cNvContentPartPr/>
                <p14:nvPr/>
              </p14:nvContentPartPr>
              <p14:xfrm>
                <a:off x="11116135" y="4388095"/>
                <a:ext cx="132480" cy="156600"/>
              </p14:xfrm>
            </p:contentPart>
          </mc:Choice>
          <mc:Fallback>
            <p:pic>
              <p:nvPicPr>
                <p:cNvPr id="2094" name="Ink 2093">
                  <a:extLst>
                    <a:ext uri="{FF2B5EF4-FFF2-40B4-BE49-F238E27FC236}">
                      <a16:creationId xmlns:a16="http://schemas.microsoft.com/office/drawing/2014/main" id="{F3D93CC3-4F33-3F9D-2202-F0198748D4DF}"/>
                    </a:ext>
                  </a:extLst>
                </p:cNvPr>
                <p:cNvPicPr/>
                <p:nvPr/>
              </p:nvPicPr>
              <p:blipFill>
                <a:blip r:embed="rId179"/>
                <a:stretch>
                  <a:fillRect/>
                </a:stretch>
              </p:blipFill>
              <p:spPr>
                <a:xfrm>
                  <a:off x="11107135" y="4379095"/>
                  <a:ext cx="15012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2095" name="Ink 2094">
                  <a:extLst>
                    <a:ext uri="{FF2B5EF4-FFF2-40B4-BE49-F238E27FC236}">
                      <a16:creationId xmlns:a16="http://schemas.microsoft.com/office/drawing/2014/main" id="{A29724EE-B272-55AF-BB66-5EC50F50A469}"/>
                    </a:ext>
                  </a:extLst>
                </p14:cNvPr>
                <p14:cNvContentPartPr/>
                <p14:nvPr/>
              </p14:nvContentPartPr>
              <p14:xfrm>
                <a:off x="11261575" y="4302055"/>
                <a:ext cx="132480" cy="140040"/>
              </p14:xfrm>
            </p:contentPart>
          </mc:Choice>
          <mc:Fallback>
            <p:pic>
              <p:nvPicPr>
                <p:cNvPr id="2095" name="Ink 2094">
                  <a:extLst>
                    <a:ext uri="{FF2B5EF4-FFF2-40B4-BE49-F238E27FC236}">
                      <a16:creationId xmlns:a16="http://schemas.microsoft.com/office/drawing/2014/main" id="{A29724EE-B272-55AF-BB66-5EC50F50A469}"/>
                    </a:ext>
                  </a:extLst>
                </p:cNvPr>
                <p:cNvPicPr/>
                <p:nvPr/>
              </p:nvPicPr>
              <p:blipFill>
                <a:blip r:embed="rId181"/>
                <a:stretch>
                  <a:fillRect/>
                </a:stretch>
              </p:blipFill>
              <p:spPr>
                <a:xfrm>
                  <a:off x="11252935" y="4293415"/>
                  <a:ext cx="15012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2096" name="Ink 2095">
                  <a:extLst>
                    <a:ext uri="{FF2B5EF4-FFF2-40B4-BE49-F238E27FC236}">
                      <a16:creationId xmlns:a16="http://schemas.microsoft.com/office/drawing/2014/main" id="{F56AECF0-EF30-2729-E157-A715D70CF081}"/>
                    </a:ext>
                  </a:extLst>
                </p14:cNvPr>
                <p14:cNvContentPartPr/>
                <p14:nvPr/>
              </p14:nvContentPartPr>
              <p14:xfrm>
                <a:off x="11092735" y="4658095"/>
                <a:ext cx="330120" cy="263520"/>
              </p14:xfrm>
            </p:contentPart>
          </mc:Choice>
          <mc:Fallback>
            <p:pic>
              <p:nvPicPr>
                <p:cNvPr id="2096" name="Ink 2095">
                  <a:extLst>
                    <a:ext uri="{FF2B5EF4-FFF2-40B4-BE49-F238E27FC236}">
                      <a16:creationId xmlns:a16="http://schemas.microsoft.com/office/drawing/2014/main" id="{F56AECF0-EF30-2729-E157-A715D70CF081}"/>
                    </a:ext>
                  </a:extLst>
                </p:cNvPr>
                <p:cNvPicPr/>
                <p:nvPr/>
              </p:nvPicPr>
              <p:blipFill>
                <a:blip r:embed="rId183"/>
                <a:stretch>
                  <a:fillRect/>
                </a:stretch>
              </p:blipFill>
              <p:spPr>
                <a:xfrm>
                  <a:off x="11084095" y="4649095"/>
                  <a:ext cx="347760" cy="28116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2097" name="Ink 2096">
                  <a:extLst>
                    <a:ext uri="{FF2B5EF4-FFF2-40B4-BE49-F238E27FC236}">
                      <a16:creationId xmlns:a16="http://schemas.microsoft.com/office/drawing/2014/main" id="{17BCC2F6-56FB-1878-4FA0-C0989118A8F6}"/>
                    </a:ext>
                  </a:extLst>
                </p14:cNvPr>
                <p14:cNvContentPartPr/>
                <p14:nvPr/>
              </p14:nvContentPartPr>
              <p14:xfrm>
                <a:off x="11404855" y="4480615"/>
                <a:ext cx="70920" cy="201240"/>
              </p14:xfrm>
            </p:contentPart>
          </mc:Choice>
          <mc:Fallback>
            <p:pic>
              <p:nvPicPr>
                <p:cNvPr id="2097" name="Ink 2096">
                  <a:extLst>
                    <a:ext uri="{FF2B5EF4-FFF2-40B4-BE49-F238E27FC236}">
                      <a16:creationId xmlns:a16="http://schemas.microsoft.com/office/drawing/2014/main" id="{17BCC2F6-56FB-1878-4FA0-C0989118A8F6}"/>
                    </a:ext>
                  </a:extLst>
                </p:cNvPr>
                <p:cNvPicPr/>
                <p:nvPr/>
              </p:nvPicPr>
              <p:blipFill>
                <a:blip r:embed="rId185"/>
                <a:stretch>
                  <a:fillRect/>
                </a:stretch>
              </p:blipFill>
              <p:spPr>
                <a:xfrm>
                  <a:off x="11396215" y="4471975"/>
                  <a:ext cx="88560" cy="21888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2098" name="Ink 2097">
                  <a:extLst>
                    <a:ext uri="{FF2B5EF4-FFF2-40B4-BE49-F238E27FC236}">
                      <a16:creationId xmlns:a16="http://schemas.microsoft.com/office/drawing/2014/main" id="{4D780891-07CB-58C5-FA3C-6994AF865A0F}"/>
                    </a:ext>
                  </a:extLst>
                </p14:cNvPr>
                <p14:cNvContentPartPr/>
                <p14:nvPr/>
              </p14:nvContentPartPr>
              <p14:xfrm>
                <a:off x="11490175" y="4564135"/>
                <a:ext cx="137880" cy="77400"/>
              </p14:xfrm>
            </p:contentPart>
          </mc:Choice>
          <mc:Fallback>
            <p:pic>
              <p:nvPicPr>
                <p:cNvPr id="2098" name="Ink 2097">
                  <a:extLst>
                    <a:ext uri="{FF2B5EF4-FFF2-40B4-BE49-F238E27FC236}">
                      <a16:creationId xmlns:a16="http://schemas.microsoft.com/office/drawing/2014/main" id="{4D780891-07CB-58C5-FA3C-6994AF865A0F}"/>
                    </a:ext>
                  </a:extLst>
                </p:cNvPr>
                <p:cNvPicPr/>
                <p:nvPr/>
              </p:nvPicPr>
              <p:blipFill>
                <a:blip r:embed="rId187"/>
                <a:stretch>
                  <a:fillRect/>
                </a:stretch>
              </p:blipFill>
              <p:spPr>
                <a:xfrm>
                  <a:off x="11481175" y="4555135"/>
                  <a:ext cx="155520" cy="9504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2100" name="Ink 2099">
                  <a:extLst>
                    <a:ext uri="{FF2B5EF4-FFF2-40B4-BE49-F238E27FC236}">
                      <a16:creationId xmlns:a16="http://schemas.microsoft.com/office/drawing/2014/main" id="{0D24A94B-AE09-3F4E-3AFC-F89AC5492AF8}"/>
                    </a:ext>
                  </a:extLst>
                </p14:cNvPr>
                <p14:cNvContentPartPr/>
                <p14:nvPr/>
              </p14:nvContentPartPr>
              <p14:xfrm>
                <a:off x="11641015" y="4303495"/>
                <a:ext cx="340200" cy="288720"/>
              </p14:xfrm>
            </p:contentPart>
          </mc:Choice>
          <mc:Fallback>
            <p:pic>
              <p:nvPicPr>
                <p:cNvPr id="2100" name="Ink 2099">
                  <a:extLst>
                    <a:ext uri="{FF2B5EF4-FFF2-40B4-BE49-F238E27FC236}">
                      <a16:creationId xmlns:a16="http://schemas.microsoft.com/office/drawing/2014/main" id="{0D24A94B-AE09-3F4E-3AFC-F89AC5492AF8}"/>
                    </a:ext>
                  </a:extLst>
                </p:cNvPr>
                <p:cNvPicPr/>
                <p:nvPr/>
              </p:nvPicPr>
              <p:blipFill>
                <a:blip r:embed="rId189"/>
                <a:stretch>
                  <a:fillRect/>
                </a:stretch>
              </p:blipFill>
              <p:spPr>
                <a:xfrm>
                  <a:off x="11632015" y="4294855"/>
                  <a:ext cx="357840" cy="30636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2101" name="Ink 2100">
                  <a:extLst>
                    <a:ext uri="{FF2B5EF4-FFF2-40B4-BE49-F238E27FC236}">
                      <a16:creationId xmlns:a16="http://schemas.microsoft.com/office/drawing/2014/main" id="{5CBB470D-DE7B-9E44-5B5D-66A0A26C9BAA}"/>
                    </a:ext>
                  </a:extLst>
                </p14:cNvPr>
                <p14:cNvContentPartPr/>
                <p14:nvPr/>
              </p14:nvContentPartPr>
              <p14:xfrm>
                <a:off x="11981575" y="4205935"/>
                <a:ext cx="67320" cy="286920"/>
              </p14:xfrm>
            </p:contentPart>
          </mc:Choice>
          <mc:Fallback>
            <p:pic>
              <p:nvPicPr>
                <p:cNvPr id="2101" name="Ink 2100">
                  <a:extLst>
                    <a:ext uri="{FF2B5EF4-FFF2-40B4-BE49-F238E27FC236}">
                      <a16:creationId xmlns:a16="http://schemas.microsoft.com/office/drawing/2014/main" id="{5CBB470D-DE7B-9E44-5B5D-66A0A26C9BAA}"/>
                    </a:ext>
                  </a:extLst>
                </p:cNvPr>
                <p:cNvPicPr/>
                <p:nvPr/>
              </p:nvPicPr>
              <p:blipFill>
                <a:blip r:embed="rId191"/>
                <a:stretch>
                  <a:fillRect/>
                </a:stretch>
              </p:blipFill>
              <p:spPr>
                <a:xfrm>
                  <a:off x="11972935" y="4196935"/>
                  <a:ext cx="84960" cy="304560"/>
                </a:xfrm>
                <a:prstGeom prst="rect">
                  <a:avLst/>
                </a:prstGeom>
              </p:spPr>
            </p:pic>
          </mc:Fallback>
        </mc:AlternateContent>
      </p:grpSp>
      <p:grpSp>
        <p:nvGrpSpPr>
          <p:cNvPr id="2136" name="Group 2135">
            <a:extLst>
              <a:ext uri="{FF2B5EF4-FFF2-40B4-BE49-F238E27FC236}">
                <a16:creationId xmlns:a16="http://schemas.microsoft.com/office/drawing/2014/main" id="{B215E925-AD1C-00B2-F61C-DBC95BF58324}"/>
              </a:ext>
            </a:extLst>
          </p:cNvPr>
          <p:cNvGrpSpPr/>
          <p:nvPr/>
        </p:nvGrpSpPr>
        <p:grpSpPr>
          <a:xfrm>
            <a:off x="8585695" y="445735"/>
            <a:ext cx="3134520" cy="2116800"/>
            <a:chOff x="8585695" y="445735"/>
            <a:chExt cx="3134520" cy="2116800"/>
          </a:xfrm>
        </p:grpSpPr>
        <mc:AlternateContent xmlns:mc="http://schemas.openxmlformats.org/markup-compatibility/2006">
          <mc:Choice xmlns:p14="http://schemas.microsoft.com/office/powerpoint/2010/main" Requires="p14">
            <p:contentPart p14:bwMode="auto" r:id="rId192">
              <p14:nvContentPartPr>
                <p14:cNvPr id="2103" name="Ink 2102">
                  <a:extLst>
                    <a:ext uri="{FF2B5EF4-FFF2-40B4-BE49-F238E27FC236}">
                      <a16:creationId xmlns:a16="http://schemas.microsoft.com/office/drawing/2014/main" id="{F6F4CC0E-5F9F-AAF5-92E6-3586698CD6E4}"/>
                    </a:ext>
                  </a:extLst>
                </p14:cNvPr>
                <p14:cNvContentPartPr/>
                <p14:nvPr/>
              </p14:nvContentPartPr>
              <p14:xfrm>
                <a:off x="9929575" y="1368415"/>
                <a:ext cx="337680" cy="194400"/>
              </p14:xfrm>
            </p:contentPart>
          </mc:Choice>
          <mc:Fallback>
            <p:pic>
              <p:nvPicPr>
                <p:cNvPr id="2103" name="Ink 2102">
                  <a:extLst>
                    <a:ext uri="{FF2B5EF4-FFF2-40B4-BE49-F238E27FC236}">
                      <a16:creationId xmlns:a16="http://schemas.microsoft.com/office/drawing/2014/main" id="{F6F4CC0E-5F9F-AAF5-92E6-3586698CD6E4}"/>
                    </a:ext>
                  </a:extLst>
                </p:cNvPr>
                <p:cNvPicPr/>
                <p:nvPr/>
              </p:nvPicPr>
              <p:blipFill>
                <a:blip r:embed="rId193"/>
                <a:stretch>
                  <a:fillRect/>
                </a:stretch>
              </p:blipFill>
              <p:spPr>
                <a:xfrm>
                  <a:off x="9920575" y="1359415"/>
                  <a:ext cx="355320" cy="21204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2104" name="Ink 2103">
                  <a:extLst>
                    <a:ext uri="{FF2B5EF4-FFF2-40B4-BE49-F238E27FC236}">
                      <a16:creationId xmlns:a16="http://schemas.microsoft.com/office/drawing/2014/main" id="{8AF6E8E2-D8B7-5641-660E-33556A907301}"/>
                    </a:ext>
                  </a:extLst>
                </p14:cNvPr>
                <p14:cNvContentPartPr/>
                <p14:nvPr/>
              </p14:nvContentPartPr>
              <p14:xfrm>
                <a:off x="9917695" y="1515295"/>
                <a:ext cx="188640" cy="100440"/>
              </p14:xfrm>
            </p:contentPart>
          </mc:Choice>
          <mc:Fallback>
            <p:pic>
              <p:nvPicPr>
                <p:cNvPr id="2104" name="Ink 2103">
                  <a:extLst>
                    <a:ext uri="{FF2B5EF4-FFF2-40B4-BE49-F238E27FC236}">
                      <a16:creationId xmlns:a16="http://schemas.microsoft.com/office/drawing/2014/main" id="{8AF6E8E2-D8B7-5641-660E-33556A907301}"/>
                    </a:ext>
                  </a:extLst>
                </p:cNvPr>
                <p:cNvPicPr/>
                <p:nvPr/>
              </p:nvPicPr>
              <p:blipFill>
                <a:blip r:embed="rId195"/>
                <a:stretch>
                  <a:fillRect/>
                </a:stretch>
              </p:blipFill>
              <p:spPr>
                <a:xfrm>
                  <a:off x="9908695" y="1506295"/>
                  <a:ext cx="20628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2105" name="Ink 2104">
                  <a:extLst>
                    <a:ext uri="{FF2B5EF4-FFF2-40B4-BE49-F238E27FC236}">
                      <a16:creationId xmlns:a16="http://schemas.microsoft.com/office/drawing/2014/main" id="{A814D696-25ED-346B-EBBB-0398EC25B5E7}"/>
                    </a:ext>
                  </a:extLst>
                </p14:cNvPr>
                <p14:cNvContentPartPr/>
                <p14:nvPr/>
              </p14:nvContentPartPr>
              <p14:xfrm>
                <a:off x="10419535" y="1104895"/>
                <a:ext cx="306000" cy="371880"/>
              </p14:xfrm>
            </p:contentPart>
          </mc:Choice>
          <mc:Fallback>
            <p:pic>
              <p:nvPicPr>
                <p:cNvPr id="2105" name="Ink 2104">
                  <a:extLst>
                    <a:ext uri="{FF2B5EF4-FFF2-40B4-BE49-F238E27FC236}">
                      <a16:creationId xmlns:a16="http://schemas.microsoft.com/office/drawing/2014/main" id="{A814D696-25ED-346B-EBBB-0398EC25B5E7}"/>
                    </a:ext>
                  </a:extLst>
                </p:cNvPr>
                <p:cNvPicPr/>
                <p:nvPr/>
              </p:nvPicPr>
              <p:blipFill>
                <a:blip r:embed="rId197"/>
                <a:stretch>
                  <a:fillRect/>
                </a:stretch>
              </p:blipFill>
              <p:spPr>
                <a:xfrm>
                  <a:off x="10410535" y="1095895"/>
                  <a:ext cx="323640" cy="38952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2107" name="Ink 2106">
                  <a:extLst>
                    <a:ext uri="{FF2B5EF4-FFF2-40B4-BE49-F238E27FC236}">
                      <a16:creationId xmlns:a16="http://schemas.microsoft.com/office/drawing/2014/main" id="{73C75837-A34B-F7CC-7997-D0296E088BB6}"/>
                    </a:ext>
                  </a:extLst>
                </p14:cNvPr>
                <p14:cNvContentPartPr/>
                <p14:nvPr/>
              </p14:nvContentPartPr>
              <p14:xfrm>
                <a:off x="9976375" y="1123255"/>
                <a:ext cx="186120" cy="148320"/>
              </p14:xfrm>
            </p:contentPart>
          </mc:Choice>
          <mc:Fallback>
            <p:pic>
              <p:nvPicPr>
                <p:cNvPr id="2107" name="Ink 2106">
                  <a:extLst>
                    <a:ext uri="{FF2B5EF4-FFF2-40B4-BE49-F238E27FC236}">
                      <a16:creationId xmlns:a16="http://schemas.microsoft.com/office/drawing/2014/main" id="{73C75837-A34B-F7CC-7997-D0296E088BB6}"/>
                    </a:ext>
                  </a:extLst>
                </p:cNvPr>
                <p:cNvPicPr/>
                <p:nvPr/>
              </p:nvPicPr>
              <p:blipFill>
                <a:blip r:embed="rId199"/>
                <a:stretch>
                  <a:fillRect/>
                </a:stretch>
              </p:blipFill>
              <p:spPr>
                <a:xfrm>
                  <a:off x="9967375" y="1114615"/>
                  <a:ext cx="20376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2108" name="Ink 2107">
                  <a:extLst>
                    <a:ext uri="{FF2B5EF4-FFF2-40B4-BE49-F238E27FC236}">
                      <a16:creationId xmlns:a16="http://schemas.microsoft.com/office/drawing/2014/main" id="{978AFE18-17D5-D7D0-8804-790A66DBA463}"/>
                    </a:ext>
                  </a:extLst>
                </p14:cNvPr>
                <p14:cNvContentPartPr/>
                <p14:nvPr/>
              </p14:nvContentPartPr>
              <p14:xfrm>
                <a:off x="10183015" y="925975"/>
                <a:ext cx="179640" cy="158760"/>
              </p14:xfrm>
            </p:contentPart>
          </mc:Choice>
          <mc:Fallback>
            <p:pic>
              <p:nvPicPr>
                <p:cNvPr id="2108" name="Ink 2107">
                  <a:extLst>
                    <a:ext uri="{FF2B5EF4-FFF2-40B4-BE49-F238E27FC236}">
                      <a16:creationId xmlns:a16="http://schemas.microsoft.com/office/drawing/2014/main" id="{978AFE18-17D5-D7D0-8804-790A66DBA463}"/>
                    </a:ext>
                  </a:extLst>
                </p:cNvPr>
                <p:cNvPicPr/>
                <p:nvPr/>
              </p:nvPicPr>
              <p:blipFill>
                <a:blip r:embed="rId201"/>
                <a:stretch>
                  <a:fillRect/>
                </a:stretch>
              </p:blipFill>
              <p:spPr>
                <a:xfrm>
                  <a:off x="10174015" y="916975"/>
                  <a:ext cx="19728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2109" name="Ink 2108">
                  <a:extLst>
                    <a:ext uri="{FF2B5EF4-FFF2-40B4-BE49-F238E27FC236}">
                      <a16:creationId xmlns:a16="http://schemas.microsoft.com/office/drawing/2014/main" id="{724AFD06-22B1-756F-9DEE-CF34168404D9}"/>
                    </a:ext>
                  </a:extLst>
                </p14:cNvPr>
                <p14:cNvContentPartPr/>
                <p14:nvPr/>
              </p14:nvContentPartPr>
              <p14:xfrm>
                <a:off x="10421335" y="690535"/>
                <a:ext cx="394920" cy="262440"/>
              </p14:xfrm>
            </p:contentPart>
          </mc:Choice>
          <mc:Fallback>
            <p:pic>
              <p:nvPicPr>
                <p:cNvPr id="2109" name="Ink 2108">
                  <a:extLst>
                    <a:ext uri="{FF2B5EF4-FFF2-40B4-BE49-F238E27FC236}">
                      <a16:creationId xmlns:a16="http://schemas.microsoft.com/office/drawing/2014/main" id="{724AFD06-22B1-756F-9DEE-CF34168404D9}"/>
                    </a:ext>
                  </a:extLst>
                </p:cNvPr>
                <p:cNvPicPr/>
                <p:nvPr/>
              </p:nvPicPr>
              <p:blipFill>
                <a:blip r:embed="rId203"/>
                <a:stretch>
                  <a:fillRect/>
                </a:stretch>
              </p:blipFill>
              <p:spPr>
                <a:xfrm>
                  <a:off x="10412695" y="681895"/>
                  <a:ext cx="412560" cy="28008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2111" name="Ink 2110">
                  <a:extLst>
                    <a:ext uri="{FF2B5EF4-FFF2-40B4-BE49-F238E27FC236}">
                      <a16:creationId xmlns:a16="http://schemas.microsoft.com/office/drawing/2014/main" id="{D2EA98CE-0A5E-C744-9460-35F826CC82A3}"/>
                    </a:ext>
                  </a:extLst>
                </p14:cNvPr>
                <p14:cNvContentPartPr/>
                <p14:nvPr/>
              </p14:nvContentPartPr>
              <p14:xfrm>
                <a:off x="9290935" y="1306495"/>
                <a:ext cx="24840" cy="707760"/>
              </p14:xfrm>
            </p:contentPart>
          </mc:Choice>
          <mc:Fallback>
            <p:pic>
              <p:nvPicPr>
                <p:cNvPr id="2111" name="Ink 2110">
                  <a:extLst>
                    <a:ext uri="{FF2B5EF4-FFF2-40B4-BE49-F238E27FC236}">
                      <a16:creationId xmlns:a16="http://schemas.microsoft.com/office/drawing/2014/main" id="{D2EA98CE-0A5E-C744-9460-35F826CC82A3}"/>
                    </a:ext>
                  </a:extLst>
                </p:cNvPr>
                <p:cNvPicPr/>
                <p:nvPr/>
              </p:nvPicPr>
              <p:blipFill>
                <a:blip r:embed="rId205"/>
                <a:stretch>
                  <a:fillRect/>
                </a:stretch>
              </p:blipFill>
              <p:spPr>
                <a:xfrm>
                  <a:off x="9282295" y="1297495"/>
                  <a:ext cx="42480" cy="72540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2112" name="Ink 2111">
                  <a:extLst>
                    <a:ext uri="{FF2B5EF4-FFF2-40B4-BE49-F238E27FC236}">
                      <a16:creationId xmlns:a16="http://schemas.microsoft.com/office/drawing/2014/main" id="{5B184C1F-5F47-8AAE-D2BE-A998F6CBF2CC}"/>
                    </a:ext>
                  </a:extLst>
                </p14:cNvPr>
                <p14:cNvContentPartPr/>
                <p14:nvPr/>
              </p14:nvContentPartPr>
              <p14:xfrm>
                <a:off x="9265015" y="1912375"/>
                <a:ext cx="84600" cy="135000"/>
              </p14:xfrm>
            </p:contentPart>
          </mc:Choice>
          <mc:Fallback>
            <p:pic>
              <p:nvPicPr>
                <p:cNvPr id="2112" name="Ink 2111">
                  <a:extLst>
                    <a:ext uri="{FF2B5EF4-FFF2-40B4-BE49-F238E27FC236}">
                      <a16:creationId xmlns:a16="http://schemas.microsoft.com/office/drawing/2014/main" id="{5B184C1F-5F47-8AAE-D2BE-A998F6CBF2CC}"/>
                    </a:ext>
                  </a:extLst>
                </p:cNvPr>
                <p:cNvPicPr/>
                <p:nvPr/>
              </p:nvPicPr>
              <p:blipFill>
                <a:blip r:embed="rId207"/>
                <a:stretch>
                  <a:fillRect/>
                </a:stretch>
              </p:blipFill>
              <p:spPr>
                <a:xfrm>
                  <a:off x="9256015" y="1903735"/>
                  <a:ext cx="10224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2114" name="Ink 2113">
                  <a:extLst>
                    <a:ext uri="{FF2B5EF4-FFF2-40B4-BE49-F238E27FC236}">
                      <a16:creationId xmlns:a16="http://schemas.microsoft.com/office/drawing/2014/main" id="{3AD14D0B-DA7B-492E-0B2E-DE228E10EE56}"/>
                    </a:ext>
                  </a:extLst>
                </p14:cNvPr>
                <p14:cNvContentPartPr/>
                <p14:nvPr/>
              </p14:nvContentPartPr>
              <p14:xfrm>
                <a:off x="8615575" y="919855"/>
                <a:ext cx="451080" cy="983520"/>
              </p14:xfrm>
            </p:contentPart>
          </mc:Choice>
          <mc:Fallback>
            <p:pic>
              <p:nvPicPr>
                <p:cNvPr id="2114" name="Ink 2113">
                  <a:extLst>
                    <a:ext uri="{FF2B5EF4-FFF2-40B4-BE49-F238E27FC236}">
                      <a16:creationId xmlns:a16="http://schemas.microsoft.com/office/drawing/2014/main" id="{3AD14D0B-DA7B-492E-0B2E-DE228E10EE56}"/>
                    </a:ext>
                  </a:extLst>
                </p:cNvPr>
                <p:cNvPicPr/>
                <p:nvPr/>
              </p:nvPicPr>
              <p:blipFill>
                <a:blip r:embed="rId209"/>
                <a:stretch>
                  <a:fillRect/>
                </a:stretch>
              </p:blipFill>
              <p:spPr>
                <a:xfrm>
                  <a:off x="8606575" y="910855"/>
                  <a:ext cx="468720" cy="100116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2115" name="Ink 2114">
                  <a:extLst>
                    <a:ext uri="{FF2B5EF4-FFF2-40B4-BE49-F238E27FC236}">
                      <a16:creationId xmlns:a16="http://schemas.microsoft.com/office/drawing/2014/main" id="{4F163AC0-0B81-B5AE-B42C-EEE320301FAD}"/>
                    </a:ext>
                  </a:extLst>
                </p14:cNvPr>
                <p14:cNvContentPartPr/>
                <p14:nvPr/>
              </p14:nvContentPartPr>
              <p14:xfrm>
                <a:off x="8585695" y="1797535"/>
                <a:ext cx="99720" cy="106560"/>
              </p14:xfrm>
            </p:contentPart>
          </mc:Choice>
          <mc:Fallback>
            <p:pic>
              <p:nvPicPr>
                <p:cNvPr id="2115" name="Ink 2114">
                  <a:extLst>
                    <a:ext uri="{FF2B5EF4-FFF2-40B4-BE49-F238E27FC236}">
                      <a16:creationId xmlns:a16="http://schemas.microsoft.com/office/drawing/2014/main" id="{4F163AC0-0B81-B5AE-B42C-EEE320301FAD}"/>
                    </a:ext>
                  </a:extLst>
                </p:cNvPr>
                <p:cNvPicPr/>
                <p:nvPr/>
              </p:nvPicPr>
              <p:blipFill>
                <a:blip r:embed="rId211"/>
                <a:stretch>
                  <a:fillRect/>
                </a:stretch>
              </p:blipFill>
              <p:spPr>
                <a:xfrm>
                  <a:off x="8577055" y="1788895"/>
                  <a:ext cx="11736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2117" name="Ink 2116">
                  <a:extLst>
                    <a:ext uri="{FF2B5EF4-FFF2-40B4-BE49-F238E27FC236}">
                      <a16:creationId xmlns:a16="http://schemas.microsoft.com/office/drawing/2014/main" id="{C7FBAA7A-5E6F-084F-8B29-552BF292E5DE}"/>
                    </a:ext>
                  </a:extLst>
                </p14:cNvPr>
                <p14:cNvContentPartPr/>
                <p14:nvPr/>
              </p14:nvContentPartPr>
              <p14:xfrm>
                <a:off x="9152335" y="766135"/>
                <a:ext cx="109080" cy="156960"/>
              </p14:xfrm>
            </p:contentPart>
          </mc:Choice>
          <mc:Fallback>
            <p:pic>
              <p:nvPicPr>
                <p:cNvPr id="2117" name="Ink 2116">
                  <a:extLst>
                    <a:ext uri="{FF2B5EF4-FFF2-40B4-BE49-F238E27FC236}">
                      <a16:creationId xmlns:a16="http://schemas.microsoft.com/office/drawing/2014/main" id="{C7FBAA7A-5E6F-084F-8B29-552BF292E5DE}"/>
                    </a:ext>
                  </a:extLst>
                </p:cNvPr>
                <p:cNvPicPr/>
                <p:nvPr/>
              </p:nvPicPr>
              <p:blipFill>
                <a:blip r:embed="rId213"/>
                <a:stretch>
                  <a:fillRect/>
                </a:stretch>
              </p:blipFill>
              <p:spPr>
                <a:xfrm>
                  <a:off x="9143695" y="757495"/>
                  <a:ext cx="126720" cy="17460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2118" name="Ink 2117">
                  <a:extLst>
                    <a:ext uri="{FF2B5EF4-FFF2-40B4-BE49-F238E27FC236}">
                      <a16:creationId xmlns:a16="http://schemas.microsoft.com/office/drawing/2014/main" id="{18BACD33-046E-40F7-C4C1-712602602480}"/>
                    </a:ext>
                  </a:extLst>
                </p14:cNvPr>
                <p14:cNvContentPartPr/>
                <p14:nvPr/>
              </p14:nvContentPartPr>
              <p14:xfrm>
                <a:off x="9249175" y="671095"/>
                <a:ext cx="95040" cy="153360"/>
              </p14:xfrm>
            </p:contentPart>
          </mc:Choice>
          <mc:Fallback>
            <p:pic>
              <p:nvPicPr>
                <p:cNvPr id="2118" name="Ink 2117">
                  <a:extLst>
                    <a:ext uri="{FF2B5EF4-FFF2-40B4-BE49-F238E27FC236}">
                      <a16:creationId xmlns:a16="http://schemas.microsoft.com/office/drawing/2014/main" id="{18BACD33-046E-40F7-C4C1-712602602480}"/>
                    </a:ext>
                  </a:extLst>
                </p:cNvPr>
                <p:cNvPicPr/>
                <p:nvPr/>
              </p:nvPicPr>
              <p:blipFill>
                <a:blip r:embed="rId215"/>
                <a:stretch>
                  <a:fillRect/>
                </a:stretch>
              </p:blipFill>
              <p:spPr>
                <a:xfrm>
                  <a:off x="9240175" y="662095"/>
                  <a:ext cx="112680" cy="17100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2119" name="Ink 2118">
                  <a:extLst>
                    <a:ext uri="{FF2B5EF4-FFF2-40B4-BE49-F238E27FC236}">
                      <a16:creationId xmlns:a16="http://schemas.microsoft.com/office/drawing/2014/main" id="{82D4DEB9-4F24-A3DF-A80F-A8BF91C68801}"/>
                    </a:ext>
                  </a:extLst>
                </p14:cNvPr>
                <p14:cNvContentPartPr/>
                <p14:nvPr/>
              </p14:nvContentPartPr>
              <p14:xfrm>
                <a:off x="9226495" y="717895"/>
                <a:ext cx="133920" cy="88200"/>
              </p14:xfrm>
            </p:contentPart>
          </mc:Choice>
          <mc:Fallback>
            <p:pic>
              <p:nvPicPr>
                <p:cNvPr id="2119" name="Ink 2118">
                  <a:extLst>
                    <a:ext uri="{FF2B5EF4-FFF2-40B4-BE49-F238E27FC236}">
                      <a16:creationId xmlns:a16="http://schemas.microsoft.com/office/drawing/2014/main" id="{82D4DEB9-4F24-A3DF-A80F-A8BF91C68801}"/>
                    </a:ext>
                  </a:extLst>
                </p:cNvPr>
                <p:cNvPicPr/>
                <p:nvPr/>
              </p:nvPicPr>
              <p:blipFill>
                <a:blip r:embed="rId217"/>
                <a:stretch>
                  <a:fillRect/>
                </a:stretch>
              </p:blipFill>
              <p:spPr>
                <a:xfrm>
                  <a:off x="9217495" y="708895"/>
                  <a:ext cx="15156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2120" name="Ink 2119">
                  <a:extLst>
                    <a:ext uri="{FF2B5EF4-FFF2-40B4-BE49-F238E27FC236}">
                      <a16:creationId xmlns:a16="http://schemas.microsoft.com/office/drawing/2014/main" id="{834372A9-81F4-774A-431A-A2AE706091A8}"/>
                    </a:ext>
                  </a:extLst>
                </p14:cNvPr>
                <p14:cNvContentPartPr/>
                <p14:nvPr/>
              </p14:nvContentPartPr>
              <p14:xfrm>
                <a:off x="9380575" y="722575"/>
                <a:ext cx="120600" cy="81000"/>
              </p14:xfrm>
            </p:contentPart>
          </mc:Choice>
          <mc:Fallback>
            <p:pic>
              <p:nvPicPr>
                <p:cNvPr id="2120" name="Ink 2119">
                  <a:extLst>
                    <a:ext uri="{FF2B5EF4-FFF2-40B4-BE49-F238E27FC236}">
                      <a16:creationId xmlns:a16="http://schemas.microsoft.com/office/drawing/2014/main" id="{834372A9-81F4-774A-431A-A2AE706091A8}"/>
                    </a:ext>
                  </a:extLst>
                </p:cNvPr>
                <p:cNvPicPr/>
                <p:nvPr/>
              </p:nvPicPr>
              <p:blipFill>
                <a:blip r:embed="rId219"/>
                <a:stretch>
                  <a:fillRect/>
                </a:stretch>
              </p:blipFill>
              <p:spPr>
                <a:xfrm>
                  <a:off x="9371935" y="713575"/>
                  <a:ext cx="138240" cy="9864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2121" name="Ink 2120">
                  <a:extLst>
                    <a:ext uri="{FF2B5EF4-FFF2-40B4-BE49-F238E27FC236}">
                      <a16:creationId xmlns:a16="http://schemas.microsoft.com/office/drawing/2014/main" id="{67DFD437-E32E-534C-8849-9D5F5A9F3C6B}"/>
                    </a:ext>
                  </a:extLst>
                </p14:cNvPr>
                <p14:cNvContentPartPr/>
                <p14:nvPr/>
              </p14:nvContentPartPr>
              <p14:xfrm>
                <a:off x="9499375" y="680095"/>
                <a:ext cx="104760" cy="58680"/>
              </p14:xfrm>
            </p:contentPart>
          </mc:Choice>
          <mc:Fallback>
            <p:pic>
              <p:nvPicPr>
                <p:cNvPr id="2121" name="Ink 2120">
                  <a:extLst>
                    <a:ext uri="{FF2B5EF4-FFF2-40B4-BE49-F238E27FC236}">
                      <a16:creationId xmlns:a16="http://schemas.microsoft.com/office/drawing/2014/main" id="{67DFD437-E32E-534C-8849-9D5F5A9F3C6B}"/>
                    </a:ext>
                  </a:extLst>
                </p:cNvPr>
                <p:cNvPicPr/>
                <p:nvPr/>
              </p:nvPicPr>
              <p:blipFill>
                <a:blip r:embed="rId221"/>
                <a:stretch>
                  <a:fillRect/>
                </a:stretch>
              </p:blipFill>
              <p:spPr>
                <a:xfrm>
                  <a:off x="9490735" y="671095"/>
                  <a:ext cx="122400" cy="7632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2122" name="Ink 2121">
                  <a:extLst>
                    <a:ext uri="{FF2B5EF4-FFF2-40B4-BE49-F238E27FC236}">
                      <a16:creationId xmlns:a16="http://schemas.microsoft.com/office/drawing/2014/main" id="{DAC6DD3A-0D1D-C5EF-4CA5-58E03102CB3D}"/>
                    </a:ext>
                  </a:extLst>
                </p14:cNvPr>
                <p14:cNvContentPartPr/>
                <p14:nvPr/>
              </p14:nvContentPartPr>
              <p14:xfrm>
                <a:off x="9634375" y="563815"/>
                <a:ext cx="133560" cy="166320"/>
              </p14:xfrm>
            </p:contentPart>
          </mc:Choice>
          <mc:Fallback>
            <p:pic>
              <p:nvPicPr>
                <p:cNvPr id="2122" name="Ink 2121">
                  <a:extLst>
                    <a:ext uri="{FF2B5EF4-FFF2-40B4-BE49-F238E27FC236}">
                      <a16:creationId xmlns:a16="http://schemas.microsoft.com/office/drawing/2014/main" id="{DAC6DD3A-0D1D-C5EF-4CA5-58E03102CB3D}"/>
                    </a:ext>
                  </a:extLst>
                </p:cNvPr>
                <p:cNvPicPr/>
                <p:nvPr/>
              </p:nvPicPr>
              <p:blipFill>
                <a:blip r:embed="rId223"/>
                <a:stretch>
                  <a:fillRect/>
                </a:stretch>
              </p:blipFill>
              <p:spPr>
                <a:xfrm>
                  <a:off x="9625375" y="554815"/>
                  <a:ext cx="15120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2123" name="Ink 2122">
                  <a:extLst>
                    <a:ext uri="{FF2B5EF4-FFF2-40B4-BE49-F238E27FC236}">
                      <a16:creationId xmlns:a16="http://schemas.microsoft.com/office/drawing/2014/main" id="{C238781E-86C3-BE73-D432-9CBD4751E799}"/>
                    </a:ext>
                  </a:extLst>
                </p14:cNvPr>
                <p14:cNvContentPartPr/>
                <p14:nvPr/>
              </p14:nvContentPartPr>
              <p14:xfrm>
                <a:off x="9770095" y="520255"/>
                <a:ext cx="145080" cy="128880"/>
              </p14:xfrm>
            </p:contentPart>
          </mc:Choice>
          <mc:Fallback>
            <p:pic>
              <p:nvPicPr>
                <p:cNvPr id="2123" name="Ink 2122">
                  <a:extLst>
                    <a:ext uri="{FF2B5EF4-FFF2-40B4-BE49-F238E27FC236}">
                      <a16:creationId xmlns:a16="http://schemas.microsoft.com/office/drawing/2014/main" id="{C238781E-86C3-BE73-D432-9CBD4751E799}"/>
                    </a:ext>
                  </a:extLst>
                </p:cNvPr>
                <p:cNvPicPr/>
                <p:nvPr/>
              </p:nvPicPr>
              <p:blipFill>
                <a:blip r:embed="rId225"/>
                <a:stretch>
                  <a:fillRect/>
                </a:stretch>
              </p:blipFill>
              <p:spPr>
                <a:xfrm>
                  <a:off x="9761455" y="511615"/>
                  <a:ext cx="16272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2124" name="Ink 2123">
                  <a:extLst>
                    <a:ext uri="{FF2B5EF4-FFF2-40B4-BE49-F238E27FC236}">
                      <a16:creationId xmlns:a16="http://schemas.microsoft.com/office/drawing/2014/main" id="{31DEA510-044A-B332-8FAC-DFF011C1CA73}"/>
                    </a:ext>
                  </a:extLst>
                </p14:cNvPr>
                <p14:cNvContentPartPr/>
                <p14:nvPr/>
              </p14:nvContentPartPr>
              <p14:xfrm>
                <a:off x="9932095" y="445735"/>
                <a:ext cx="131760" cy="135360"/>
              </p14:xfrm>
            </p:contentPart>
          </mc:Choice>
          <mc:Fallback>
            <p:pic>
              <p:nvPicPr>
                <p:cNvPr id="2124" name="Ink 2123">
                  <a:extLst>
                    <a:ext uri="{FF2B5EF4-FFF2-40B4-BE49-F238E27FC236}">
                      <a16:creationId xmlns:a16="http://schemas.microsoft.com/office/drawing/2014/main" id="{31DEA510-044A-B332-8FAC-DFF011C1CA73}"/>
                    </a:ext>
                  </a:extLst>
                </p:cNvPr>
                <p:cNvPicPr/>
                <p:nvPr/>
              </p:nvPicPr>
              <p:blipFill>
                <a:blip r:embed="rId227"/>
                <a:stretch>
                  <a:fillRect/>
                </a:stretch>
              </p:blipFill>
              <p:spPr>
                <a:xfrm>
                  <a:off x="9923095" y="437095"/>
                  <a:ext cx="149400"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2126" name="Ink 2125">
                  <a:extLst>
                    <a:ext uri="{FF2B5EF4-FFF2-40B4-BE49-F238E27FC236}">
                      <a16:creationId xmlns:a16="http://schemas.microsoft.com/office/drawing/2014/main" id="{BAB328BA-5E16-4FC8-8C58-2EC11BD8AB4C}"/>
                    </a:ext>
                  </a:extLst>
                </p14:cNvPr>
                <p14:cNvContentPartPr/>
                <p14:nvPr/>
              </p14:nvContentPartPr>
              <p14:xfrm>
                <a:off x="9950455" y="2324935"/>
                <a:ext cx="314640" cy="237600"/>
              </p14:xfrm>
            </p:contentPart>
          </mc:Choice>
          <mc:Fallback>
            <p:pic>
              <p:nvPicPr>
                <p:cNvPr id="2126" name="Ink 2125">
                  <a:extLst>
                    <a:ext uri="{FF2B5EF4-FFF2-40B4-BE49-F238E27FC236}">
                      <a16:creationId xmlns:a16="http://schemas.microsoft.com/office/drawing/2014/main" id="{BAB328BA-5E16-4FC8-8C58-2EC11BD8AB4C}"/>
                    </a:ext>
                  </a:extLst>
                </p:cNvPr>
                <p:cNvPicPr/>
                <p:nvPr/>
              </p:nvPicPr>
              <p:blipFill>
                <a:blip r:embed="rId229"/>
                <a:stretch>
                  <a:fillRect/>
                </a:stretch>
              </p:blipFill>
              <p:spPr>
                <a:xfrm>
                  <a:off x="9941455" y="2316295"/>
                  <a:ext cx="332280" cy="25524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2127" name="Ink 2126">
                  <a:extLst>
                    <a:ext uri="{FF2B5EF4-FFF2-40B4-BE49-F238E27FC236}">
                      <a16:creationId xmlns:a16="http://schemas.microsoft.com/office/drawing/2014/main" id="{3D4BC448-289A-96C7-9205-10221026B332}"/>
                    </a:ext>
                  </a:extLst>
                </p14:cNvPr>
                <p14:cNvContentPartPr/>
                <p14:nvPr/>
              </p14:nvContentPartPr>
              <p14:xfrm>
                <a:off x="10337095" y="2178055"/>
                <a:ext cx="50760" cy="185760"/>
              </p14:xfrm>
            </p:contentPart>
          </mc:Choice>
          <mc:Fallback>
            <p:pic>
              <p:nvPicPr>
                <p:cNvPr id="2127" name="Ink 2126">
                  <a:extLst>
                    <a:ext uri="{FF2B5EF4-FFF2-40B4-BE49-F238E27FC236}">
                      <a16:creationId xmlns:a16="http://schemas.microsoft.com/office/drawing/2014/main" id="{3D4BC448-289A-96C7-9205-10221026B332}"/>
                    </a:ext>
                  </a:extLst>
                </p:cNvPr>
                <p:cNvPicPr/>
                <p:nvPr/>
              </p:nvPicPr>
              <p:blipFill>
                <a:blip r:embed="rId231"/>
                <a:stretch>
                  <a:fillRect/>
                </a:stretch>
              </p:blipFill>
              <p:spPr>
                <a:xfrm>
                  <a:off x="10328455" y="2169415"/>
                  <a:ext cx="68400" cy="20340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2128" name="Ink 2127">
                  <a:extLst>
                    <a:ext uri="{FF2B5EF4-FFF2-40B4-BE49-F238E27FC236}">
                      <a16:creationId xmlns:a16="http://schemas.microsoft.com/office/drawing/2014/main" id="{1CF39C1B-AB71-20B4-B4F2-850A2884C780}"/>
                    </a:ext>
                  </a:extLst>
                </p14:cNvPr>
                <p14:cNvContentPartPr/>
                <p14:nvPr/>
              </p14:nvContentPartPr>
              <p14:xfrm>
                <a:off x="10260415" y="2149615"/>
                <a:ext cx="178920" cy="115560"/>
              </p14:xfrm>
            </p:contentPart>
          </mc:Choice>
          <mc:Fallback>
            <p:pic>
              <p:nvPicPr>
                <p:cNvPr id="2128" name="Ink 2127">
                  <a:extLst>
                    <a:ext uri="{FF2B5EF4-FFF2-40B4-BE49-F238E27FC236}">
                      <a16:creationId xmlns:a16="http://schemas.microsoft.com/office/drawing/2014/main" id="{1CF39C1B-AB71-20B4-B4F2-850A2884C780}"/>
                    </a:ext>
                  </a:extLst>
                </p:cNvPr>
                <p:cNvPicPr/>
                <p:nvPr/>
              </p:nvPicPr>
              <p:blipFill>
                <a:blip r:embed="rId233"/>
                <a:stretch>
                  <a:fillRect/>
                </a:stretch>
              </p:blipFill>
              <p:spPr>
                <a:xfrm>
                  <a:off x="10251415" y="2140615"/>
                  <a:ext cx="19656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2129" name="Ink 2128">
                  <a:extLst>
                    <a:ext uri="{FF2B5EF4-FFF2-40B4-BE49-F238E27FC236}">
                      <a16:creationId xmlns:a16="http://schemas.microsoft.com/office/drawing/2014/main" id="{7B21129E-4667-6CCE-0FA4-9D2F9A327EAF}"/>
                    </a:ext>
                  </a:extLst>
                </p14:cNvPr>
                <p14:cNvContentPartPr/>
                <p14:nvPr/>
              </p14:nvContentPartPr>
              <p14:xfrm>
                <a:off x="10451215" y="2110735"/>
                <a:ext cx="88560" cy="145080"/>
              </p14:xfrm>
            </p:contentPart>
          </mc:Choice>
          <mc:Fallback>
            <p:pic>
              <p:nvPicPr>
                <p:cNvPr id="2129" name="Ink 2128">
                  <a:extLst>
                    <a:ext uri="{FF2B5EF4-FFF2-40B4-BE49-F238E27FC236}">
                      <a16:creationId xmlns:a16="http://schemas.microsoft.com/office/drawing/2014/main" id="{7B21129E-4667-6CCE-0FA4-9D2F9A327EAF}"/>
                    </a:ext>
                  </a:extLst>
                </p:cNvPr>
                <p:cNvPicPr/>
                <p:nvPr/>
              </p:nvPicPr>
              <p:blipFill>
                <a:blip r:embed="rId235"/>
                <a:stretch>
                  <a:fillRect/>
                </a:stretch>
              </p:blipFill>
              <p:spPr>
                <a:xfrm>
                  <a:off x="10442215" y="2101735"/>
                  <a:ext cx="10620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2130" name="Ink 2129">
                  <a:extLst>
                    <a:ext uri="{FF2B5EF4-FFF2-40B4-BE49-F238E27FC236}">
                      <a16:creationId xmlns:a16="http://schemas.microsoft.com/office/drawing/2014/main" id="{05830A46-5237-DDC6-5D6B-73299AA903FE}"/>
                    </a:ext>
                  </a:extLst>
                </p14:cNvPr>
                <p14:cNvContentPartPr/>
                <p14:nvPr/>
              </p14:nvContentPartPr>
              <p14:xfrm>
                <a:off x="10579015" y="2025775"/>
                <a:ext cx="149040" cy="186840"/>
              </p14:xfrm>
            </p:contentPart>
          </mc:Choice>
          <mc:Fallback>
            <p:pic>
              <p:nvPicPr>
                <p:cNvPr id="2130" name="Ink 2129">
                  <a:extLst>
                    <a:ext uri="{FF2B5EF4-FFF2-40B4-BE49-F238E27FC236}">
                      <a16:creationId xmlns:a16="http://schemas.microsoft.com/office/drawing/2014/main" id="{05830A46-5237-DDC6-5D6B-73299AA903FE}"/>
                    </a:ext>
                  </a:extLst>
                </p:cNvPr>
                <p:cNvPicPr/>
                <p:nvPr/>
              </p:nvPicPr>
              <p:blipFill>
                <a:blip r:embed="rId237"/>
                <a:stretch>
                  <a:fillRect/>
                </a:stretch>
              </p:blipFill>
              <p:spPr>
                <a:xfrm>
                  <a:off x="10570015" y="2016775"/>
                  <a:ext cx="166680" cy="20448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2131" name="Ink 2130">
                  <a:extLst>
                    <a:ext uri="{FF2B5EF4-FFF2-40B4-BE49-F238E27FC236}">
                      <a16:creationId xmlns:a16="http://schemas.microsoft.com/office/drawing/2014/main" id="{63B5720C-FD96-FD7B-0548-A50EEEE786B4}"/>
                    </a:ext>
                  </a:extLst>
                </p14:cNvPr>
                <p14:cNvContentPartPr/>
                <p14:nvPr/>
              </p14:nvContentPartPr>
              <p14:xfrm>
                <a:off x="10959175" y="1923175"/>
                <a:ext cx="66600" cy="173880"/>
              </p14:xfrm>
            </p:contentPart>
          </mc:Choice>
          <mc:Fallback>
            <p:pic>
              <p:nvPicPr>
                <p:cNvPr id="2131" name="Ink 2130">
                  <a:extLst>
                    <a:ext uri="{FF2B5EF4-FFF2-40B4-BE49-F238E27FC236}">
                      <a16:creationId xmlns:a16="http://schemas.microsoft.com/office/drawing/2014/main" id="{63B5720C-FD96-FD7B-0548-A50EEEE786B4}"/>
                    </a:ext>
                  </a:extLst>
                </p:cNvPr>
                <p:cNvPicPr/>
                <p:nvPr/>
              </p:nvPicPr>
              <p:blipFill>
                <a:blip r:embed="rId239"/>
                <a:stretch>
                  <a:fillRect/>
                </a:stretch>
              </p:blipFill>
              <p:spPr>
                <a:xfrm>
                  <a:off x="10950535" y="1914175"/>
                  <a:ext cx="84240" cy="19152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2132" name="Ink 2131">
                  <a:extLst>
                    <a:ext uri="{FF2B5EF4-FFF2-40B4-BE49-F238E27FC236}">
                      <a16:creationId xmlns:a16="http://schemas.microsoft.com/office/drawing/2014/main" id="{36BB305A-FF42-9697-3AC1-63722E314B83}"/>
                    </a:ext>
                  </a:extLst>
                </p14:cNvPr>
                <p14:cNvContentPartPr/>
                <p14:nvPr/>
              </p14:nvContentPartPr>
              <p14:xfrm>
                <a:off x="10944055" y="1899055"/>
                <a:ext cx="121680" cy="97560"/>
              </p14:xfrm>
            </p:contentPart>
          </mc:Choice>
          <mc:Fallback>
            <p:pic>
              <p:nvPicPr>
                <p:cNvPr id="2132" name="Ink 2131">
                  <a:extLst>
                    <a:ext uri="{FF2B5EF4-FFF2-40B4-BE49-F238E27FC236}">
                      <a16:creationId xmlns:a16="http://schemas.microsoft.com/office/drawing/2014/main" id="{36BB305A-FF42-9697-3AC1-63722E314B83}"/>
                    </a:ext>
                  </a:extLst>
                </p:cNvPr>
                <p:cNvPicPr/>
                <p:nvPr/>
              </p:nvPicPr>
              <p:blipFill>
                <a:blip r:embed="rId241"/>
                <a:stretch>
                  <a:fillRect/>
                </a:stretch>
              </p:blipFill>
              <p:spPr>
                <a:xfrm>
                  <a:off x="10935415" y="1890055"/>
                  <a:ext cx="139320" cy="11520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2133" name="Ink 2132">
                  <a:extLst>
                    <a:ext uri="{FF2B5EF4-FFF2-40B4-BE49-F238E27FC236}">
                      <a16:creationId xmlns:a16="http://schemas.microsoft.com/office/drawing/2014/main" id="{2CE9FFA2-C542-E2A5-8BC5-CBFDD93934E4}"/>
                    </a:ext>
                  </a:extLst>
                </p14:cNvPr>
                <p14:cNvContentPartPr/>
                <p14:nvPr/>
              </p14:nvContentPartPr>
              <p14:xfrm>
                <a:off x="11055295" y="1789615"/>
                <a:ext cx="197280" cy="148680"/>
              </p14:xfrm>
            </p:contentPart>
          </mc:Choice>
          <mc:Fallback>
            <p:pic>
              <p:nvPicPr>
                <p:cNvPr id="2133" name="Ink 2132">
                  <a:extLst>
                    <a:ext uri="{FF2B5EF4-FFF2-40B4-BE49-F238E27FC236}">
                      <a16:creationId xmlns:a16="http://schemas.microsoft.com/office/drawing/2014/main" id="{2CE9FFA2-C542-E2A5-8BC5-CBFDD93934E4}"/>
                    </a:ext>
                  </a:extLst>
                </p:cNvPr>
                <p:cNvPicPr/>
                <p:nvPr/>
              </p:nvPicPr>
              <p:blipFill>
                <a:blip r:embed="rId243"/>
                <a:stretch>
                  <a:fillRect/>
                </a:stretch>
              </p:blipFill>
              <p:spPr>
                <a:xfrm>
                  <a:off x="11046655" y="1780975"/>
                  <a:ext cx="21492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2134" name="Ink 2133">
                  <a:extLst>
                    <a:ext uri="{FF2B5EF4-FFF2-40B4-BE49-F238E27FC236}">
                      <a16:creationId xmlns:a16="http://schemas.microsoft.com/office/drawing/2014/main" id="{D911B65D-B791-C2D6-FFBD-D1C7DF542198}"/>
                    </a:ext>
                  </a:extLst>
                </p14:cNvPr>
                <p14:cNvContentPartPr/>
                <p14:nvPr/>
              </p14:nvContentPartPr>
              <p14:xfrm>
                <a:off x="11297215" y="1458775"/>
                <a:ext cx="385560" cy="370440"/>
              </p14:xfrm>
            </p:contentPart>
          </mc:Choice>
          <mc:Fallback>
            <p:pic>
              <p:nvPicPr>
                <p:cNvPr id="2134" name="Ink 2133">
                  <a:extLst>
                    <a:ext uri="{FF2B5EF4-FFF2-40B4-BE49-F238E27FC236}">
                      <a16:creationId xmlns:a16="http://schemas.microsoft.com/office/drawing/2014/main" id="{D911B65D-B791-C2D6-FFBD-D1C7DF542198}"/>
                    </a:ext>
                  </a:extLst>
                </p:cNvPr>
                <p:cNvPicPr/>
                <p:nvPr/>
              </p:nvPicPr>
              <p:blipFill>
                <a:blip r:embed="rId245"/>
                <a:stretch>
                  <a:fillRect/>
                </a:stretch>
              </p:blipFill>
              <p:spPr>
                <a:xfrm>
                  <a:off x="11288215" y="1450135"/>
                  <a:ext cx="403200" cy="38808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2135" name="Ink 2134">
                  <a:extLst>
                    <a:ext uri="{FF2B5EF4-FFF2-40B4-BE49-F238E27FC236}">
                      <a16:creationId xmlns:a16="http://schemas.microsoft.com/office/drawing/2014/main" id="{B9D3CBB5-FFE4-657D-BA91-68C940B3852A}"/>
                    </a:ext>
                  </a:extLst>
                </p14:cNvPr>
                <p14:cNvContentPartPr/>
                <p14:nvPr/>
              </p14:nvContentPartPr>
              <p14:xfrm>
                <a:off x="11625175" y="1496215"/>
                <a:ext cx="95040" cy="58680"/>
              </p14:xfrm>
            </p:contentPart>
          </mc:Choice>
          <mc:Fallback>
            <p:pic>
              <p:nvPicPr>
                <p:cNvPr id="2135" name="Ink 2134">
                  <a:extLst>
                    <a:ext uri="{FF2B5EF4-FFF2-40B4-BE49-F238E27FC236}">
                      <a16:creationId xmlns:a16="http://schemas.microsoft.com/office/drawing/2014/main" id="{B9D3CBB5-FFE4-657D-BA91-68C940B3852A}"/>
                    </a:ext>
                  </a:extLst>
                </p:cNvPr>
                <p:cNvPicPr/>
                <p:nvPr/>
              </p:nvPicPr>
              <p:blipFill>
                <a:blip r:embed="rId247"/>
                <a:stretch>
                  <a:fillRect/>
                </a:stretch>
              </p:blipFill>
              <p:spPr>
                <a:xfrm>
                  <a:off x="11616175" y="1487215"/>
                  <a:ext cx="112680" cy="76320"/>
                </a:xfrm>
                <a:prstGeom prst="rect">
                  <a:avLst/>
                </a:prstGeom>
              </p:spPr>
            </p:pic>
          </mc:Fallback>
        </mc:AlternateContent>
      </p:grpSp>
      <p:grpSp>
        <p:nvGrpSpPr>
          <p:cNvPr id="2145" name="Group 2144">
            <a:extLst>
              <a:ext uri="{FF2B5EF4-FFF2-40B4-BE49-F238E27FC236}">
                <a16:creationId xmlns:a16="http://schemas.microsoft.com/office/drawing/2014/main" id="{8222C885-CFE9-6068-CEC0-22DEFC0BEA20}"/>
              </a:ext>
            </a:extLst>
          </p:cNvPr>
          <p:cNvGrpSpPr/>
          <p:nvPr/>
        </p:nvGrpSpPr>
        <p:grpSpPr>
          <a:xfrm>
            <a:off x="8710975" y="2491255"/>
            <a:ext cx="1566000" cy="781560"/>
            <a:chOff x="8710975" y="2491255"/>
            <a:chExt cx="1566000" cy="781560"/>
          </a:xfrm>
        </p:grpSpPr>
        <mc:AlternateContent xmlns:mc="http://schemas.openxmlformats.org/markup-compatibility/2006">
          <mc:Choice xmlns:p14="http://schemas.microsoft.com/office/powerpoint/2010/main" Requires="p14">
            <p:contentPart p14:bwMode="auto" r:id="rId248">
              <p14:nvContentPartPr>
                <p14:cNvPr id="2137" name="Ink 2136">
                  <a:extLst>
                    <a:ext uri="{FF2B5EF4-FFF2-40B4-BE49-F238E27FC236}">
                      <a16:creationId xmlns:a16="http://schemas.microsoft.com/office/drawing/2014/main" id="{047FD971-BF16-823A-5526-1E3461EB8D9E}"/>
                    </a:ext>
                  </a:extLst>
                </p14:cNvPr>
                <p14:cNvContentPartPr/>
                <p14:nvPr/>
              </p14:nvContentPartPr>
              <p14:xfrm>
                <a:off x="8710975" y="3044215"/>
                <a:ext cx="306000" cy="210960"/>
              </p14:xfrm>
            </p:contentPart>
          </mc:Choice>
          <mc:Fallback>
            <p:pic>
              <p:nvPicPr>
                <p:cNvPr id="2137" name="Ink 2136">
                  <a:extLst>
                    <a:ext uri="{FF2B5EF4-FFF2-40B4-BE49-F238E27FC236}">
                      <a16:creationId xmlns:a16="http://schemas.microsoft.com/office/drawing/2014/main" id="{047FD971-BF16-823A-5526-1E3461EB8D9E}"/>
                    </a:ext>
                  </a:extLst>
                </p:cNvPr>
                <p:cNvPicPr/>
                <p:nvPr/>
              </p:nvPicPr>
              <p:blipFill>
                <a:blip r:embed="rId249"/>
                <a:stretch>
                  <a:fillRect/>
                </a:stretch>
              </p:blipFill>
              <p:spPr>
                <a:xfrm>
                  <a:off x="8701975" y="3035215"/>
                  <a:ext cx="323640" cy="22860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2138" name="Ink 2137">
                  <a:extLst>
                    <a:ext uri="{FF2B5EF4-FFF2-40B4-BE49-F238E27FC236}">
                      <a16:creationId xmlns:a16="http://schemas.microsoft.com/office/drawing/2014/main" id="{EC54016D-4AED-A500-AB97-6A1B3CB7581E}"/>
                    </a:ext>
                  </a:extLst>
                </p14:cNvPr>
                <p14:cNvContentPartPr/>
                <p14:nvPr/>
              </p14:nvContentPartPr>
              <p14:xfrm>
                <a:off x="9083935" y="2999935"/>
                <a:ext cx="320400" cy="272880"/>
              </p14:xfrm>
            </p:contentPart>
          </mc:Choice>
          <mc:Fallback>
            <p:pic>
              <p:nvPicPr>
                <p:cNvPr id="2138" name="Ink 2137">
                  <a:extLst>
                    <a:ext uri="{FF2B5EF4-FFF2-40B4-BE49-F238E27FC236}">
                      <a16:creationId xmlns:a16="http://schemas.microsoft.com/office/drawing/2014/main" id="{EC54016D-4AED-A500-AB97-6A1B3CB7581E}"/>
                    </a:ext>
                  </a:extLst>
                </p:cNvPr>
                <p:cNvPicPr/>
                <p:nvPr/>
              </p:nvPicPr>
              <p:blipFill>
                <a:blip r:embed="rId251"/>
                <a:stretch>
                  <a:fillRect/>
                </a:stretch>
              </p:blipFill>
              <p:spPr>
                <a:xfrm>
                  <a:off x="9074935" y="2990935"/>
                  <a:ext cx="338040" cy="29052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2140" name="Ink 2139">
                  <a:extLst>
                    <a:ext uri="{FF2B5EF4-FFF2-40B4-BE49-F238E27FC236}">
                      <a16:creationId xmlns:a16="http://schemas.microsoft.com/office/drawing/2014/main" id="{36B2CF9B-488A-0B2B-C6F1-7C0D9967999A}"/>
                    </a:ext>
                  </a:extLst>
                </p14:cNvPr>
                <p14:cNvContentPartPr/>
                <p14:nvPr/>
              </p14:nvContentPartPr>
              <p14:xfrm>
                <a:off x="9496495" y="2832895"/>
                <a:ext cx="780480" cy="376920"/>
              </p14:xfrm>
            </p:contentPart>
          </mc:Choice>
          <mc:Fallback>
            <p:pic>
              <p:nvPicPr>
                <p:cNvPr id="2140" name="Ink 2139">
                  <a:extLst>
                    <a:ext uri="{FF2B5EF4-FFF2-40B4-BE49-F238E27FC236}">
                      <a16:creationId xmlns:a16="http://schemas.microsoft.com/office/drawing/2014/main" id="{36B2CF9B-488A-0B2B-C6F1-7C0D9967999A}"/>
                    </a:ext>
                  </a:extLst>
                </p:cNvPr>
                <p:cNvPicPr/>
                <p:nvPr/>
              </p:nvPicPr>
              <p:blipFill>
                <a:blip r:embed="rId253"/>
                <a:stretch>
                  <a:fillRect/>
                </a:stretch>
              </p:blipFill>
              <p:spPr>
                <a:xfrm>
                  <a:off x="9487495" y="2824255"/>
                  <a:ext cx="798120" cy="394560"/>
                </a:xfrm>
                <a:prstGeom prst="rect">
                  <a:avLst/>
                </a:prstGeom>
              </p:spPr>
            </p:pic>
          </mc:Fallback>
        </mc:AlternateContent>
        <mc:AlternateContent xmlns:mc="http://schemas.openxmlformats.org/markup-compatibility/2006">
          <mc:Choice xmlns:p14="http://schemas.microsoft.com/office/powerpoint/2010/main" Requires="p14">
            <p:contentPart p14:bwMode="auto" r:id="rId254">
              <p14:nvContentPartPr>
                <p14:cNvPr id="2141" name="Ink 2140">
                  <a:extLst>
                    <a:ext uri="{FF2B5EF4-FFF2-40B4-BE49-F238E27FC236}">
                      <a16:creationId xmlns:a16="http://schemas.microsoft.com/office/drawing/2014/main" id="{5C2B82A8-C1A9-A511-7C5A-249DA92FEF5E}"/>
                    </a:ext>
                  </a:extLst>
                </p14:cNvPr>
                <p14:cNvContentPartPr/>
                <p14:nvPr/>
              </p14:nvContentPartPr>
              <p14:xfrm>
                <a:off x="8959735" y="2530855"/>
                <a:ext cx="247320" cy="223200"/>
              </p14:xfrm>
            </p:contentPart>
          </mc:Choice>
          <mc:Fallback>
            <p:pic>
              <p:nvPicPr>
                <p:cNvPr id="2141" name="Ink 2140">
                  <a:extLst>
                    <a:ext uri="{FF2B5EF4-FFF2-40B4-BE49-F238E27FC236}">
                      <a16:creationId xmlns:a16="http://schemas.microsoft.com/office/drawing/2014/main" id="{5C2B82A8-C1A9-A511-7C5A-249DA92FEF5E}"/>
                    </a:ext>
                  </a:extLst>
                </p:cNvPr>
                <p:cNvPicPr/>
                <p:nvPr/>
              </p:nvPicPr>
              <p:blipFill>
                <a:blip r:embed="rId255"/>
                <a:stretch>
                  <a:fillRect/>
                </a:stretch>
              </p:blipFill>
              <p:spPr>
                <a:xfrm>
                  <a:off x="8950735" y="2521855"/>
                  <a:ext cx="264960" cy="24084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2142" name="Ink 2141">
                  <a:extLst>
                    <a:ext uri="{FF2B5EF4-FFF2-40B4-BE49-F238E27FC236}">
                      <a16:creationId xmlns:a16="http://schemas.microsoft.com/office/drawing/2014/main" id="{6CF84661-5B74-F895-38B6-293402F1317A}"/>
                    </a:ext>
                  </a:extLst>
                </p14:cNvPr>
                <p14:cNvContentPartPr/>
                <p14:nvPr/>
              </p14:nvContentPartPr>
              <p14:xfrm>
                <a:off x="9364375" y="2491255"/>
                <a:ext cx="289440" cy="214920"/>
              </p14:xfrm>
            </p:contentPart>
          </mc:Choice>
          <mc:Fallback>
            <p:pic>
              <p:nvPicPr>
                <p:cNvPr id="2142" name="Ink 2141">
                  <a:extLst>
                    <a:ext uri="{FF2B5EF4-FFF2-40B4-BE49-F238E27FC236}">
                      <a16:creationId xmlns:a16="http://schemas.microsoft.com/office/drawing/2014/main" id="{6CF84661-5B74-F895-38B6-293402F1317A}"/>
                    </a:ext>
                  </a:extLst>
                </p:cNvPr>
                <p:cNvPicPr/>
                <p:nvPr/>
              </p:nvPicPr>
              <p:blipFill>
                <a:blip r:embed="rId257"/>
                <a:stretch>
                  <a:fillRect/>
                </a:stretch>
              </p:blipFill>
              <p:spPr>
                <a:xfrm>
                  <a:off x="9355735" y="2482255"/>
                  <a:ext cx="307080" cy="232560"/>
                </a:xfrm>
                <a:prstGeom prst="rect">
                  <a:avLst/>
                </a:prstGeom>
              </p:spPr>
            </p:pic>
          </mc:Fallback>
        </mc:AlternateContent>
        <mc:AlternateContent xmlns:mc="http://schemas.openxmlformats.org/markup-compatibility/2006">
          <mc:Choice xmlns:p14="http://schemas.microsoft.com/office/powerpoint/2010/main" Requires="p14">
            <p:contentPart p14:bwMode="auto" r:id="rId258">
              <p14:nvContentPartPr>
                <p14:cNvPr id="2143" name="Ink 2142">
                  <a:extLst>
                    <a:ext uri="{FF2B5EF4-FFF2-40B4-BE49-F238E27FC236}">
                      <a16:creationId xmlns:a16="http://schemas.microsoft.com/office/drawing/2014/main" id="{45E7436E-1230-D169-ABB4-EBE6A63B7639}"/>
                    </a:ext>
                  </a:extLst>
                </p14:cNvPr>
                <p14:cNvContentPartPr/>
                <p14:nvPr/>
              </p14:nvContentPartPr>
              <p14:xfrm>
                <a:off x="9628615" y="2559655"/>
                <a:ext cx="148320" cy="194040"/>
              </p14:xfrm>
            </p:contentPart>
          </mc:Choice>
          <mc:Fallback>
            <p:pic>
              <p:nvPicPr>
                <p:cNvPr id="2143" name="Ink 2142">
                  <a:extLst>
                    <a:ext uri="{FF2B5EF4-FFF2-40B4-BE49-F238E27FC236}">
                      <a16:creationId xmlns:a16="http://schemas.microsoft.com/office/drawing/2014/main" id="{45E7436E-1230-D169-ABB4-EBE6A63B7639}"/>
                    </a:ext>
                  </a:extLst>
                </p:cNvPr>
                <p:cNvPicPr/>
                <p:nvPr/>
              </p:nvPicPr>
              <p:blipFill>
                <a:blip r:embed="rId259"/>
                <a:stretch>
                  <a:fillRect/>
                </a:stretch>
              </p:blipFill>
              <p:spPr>
                <a:xfrm>
                  <a:off x="9619615" y="2550655"/>
                  <a:ext cx="165960" cy="211680"/>
                </a:xfrm>
                <a:prstGeom prst="rect">
                  <a:avLst/>
                </a:prstGeom>
              </p:spPr>
            </p:pic>
          </mc:Fallback>
        </mc:AlternateContent>
        <mc:AlternateContent xmlns:mc="http://schemas.openxmlformats.org/markup-compatibility/2006">
          <mc:Choice xmlns:p14="http://schemas.microsoft.com/office/powerpoint/2010/main" Requires="p14">
            <p:contentPart p14:bwMode="auto" r:id="rId260">
              <p14:nvContentPartPr>
                <p14:cNvPr id="2144" name="Ink 2143">
                  <a:extLst>
                    <a:ext uri="{FF2B5EF4-FFF2-40B4-BE49-F238E27FC236}">
                      <a16:creationId xmlns:a16="http://schemas.microsoft.com/office/drawing/2014/main" id="{BC7FB019-C810-227E-3762-7A2DF7631397}"/>
                    </a:ext>
                  </a:extLst>
                </p14:cNvPr>
                <p14:cNvContentPartPr/>
                <p14:nvPr/>
              </p14:nvContentPartPr>
              <p14:xfrm>
                <a:off x="9883495" y="2524735"/>
                <a:ext cx="180720" cy="189720"/>
              </p14:xfrm>
            </p:contentPart>
          </mc:Choice>
          <mc:Fallback>
            <p:pic>
              <p:nvPicPr>
                <p:cNvPr id="2144" name="Ink 2143">
                  <a:extLst>
                    <a:ext uri="{FF2B5EF4-FFF2-40B4-BE49-F238E27FC236}">
                      <a16:creationId xmlns:a16="http://schemas.microsoft.com/office/drawing/2014/main" id="{BC7FB019-C810-227E-3762-7A2DF7631397}"/>
                    </a:ext>
                  </a:extLst>
                </p:cNvPr>
                <p:cNvPicPr/>
                <p:nvPr/>
              </p:nvPicPr>
              <p:blipFill>
                <a:blip r:embed="rId261"/>
                <a:stretch>
                  <a:fillRect/>
                </a:stretch>
              </p:blipFill>
              <p:spPr>
                <a:xfrm>
                  <a:off x="9874855" y="2515735"/>
                  <a:ext cx="198360" cy="207360"/>
                </a:xfrm>
                <a:prstGeom prst="rect">
                  <a:avLst/>
                </a:prstGeom>
              </p:spPr>
            </p:pic>
          </mc:Fallback>
        </mc:AlternateContent>
      </p:grpSp>
    </p:spTree>
    <p:extLst>
      <p:ext uri="{BB962C8B-B14F-4D97-AF65-F5344CB8AC3E}">
        <p14:creationId xmlns:p14="http://schemas.microsoft.com/office/powerpoint/2010/main" val="3163313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42501" y="152082"/>
            <a:ext cx="8002524" cy="377825"/>
          </a:xfrm>
        </p:spPr>
        <p:txBody>
          <a:bodyPr>
            <a:noAutofit/>
          </a:bodyPr>
          <a:lstStyle/>
          <a:p>
            <a:r>
              <a:rPr lang="en-US" sz="2541" dirty="0"/>
              <a:t>Short Tandem Repeats to Test Paternity</a:t>
            </a:r>
          </a:p>
        </p:txBody>
      </p:sp>
      <p:sp>
        <p:nvSpPr>
          <p:cNvPr id="7" name="TextBox 6">
            <a:extLst>
              <a:ext uri="{FF2B5EF4-FFF2-40B4-BE49-F238E27FC236}">
                <a16:creationId xmlns:a16="http://schemas.microsoft.com/office/drawing/2014/main" id="{2305A919-A62C-4DAC-A4AB-13F5339B86FA}"/>
              </a:ext>
            </a:extLst>
          </p:cNvPr>
          <p:cNvSpPr txBox="1"/>
          <p:nvPr/>
        </p:nvSpPr>
        <p:spPr>
          <a:xfrm>
            <a:off x="5008732" y="1981200"/>
            <a:ext cx="2692468" cy="1200329"/>
          </a:xfrm>
          <a:prstGeom prst="rect">
            <a:avLst/>
          </a:prstGeom>
          <a:noFill/>
        </p:spPr>
        <p:txBody>
          <a:bodyPr wrap="none" rtlCol="0">
            <a:spAutoFit/>
          </a:bodyPr>
          <a:lstStyle/>
          <a:p>
            <a:r>
              <a:rPr lang="en-US" dirty="0"/>
              <a:t>Lane 1: Child</a:t>
            </a:r>
          </a:p>
          <a:p>
            <a:r>
              <a:rPr lang="en-US" dirty="0"/>
              <a:t>Lane 2: Mother</a:t>
            </a:r>
          </a:p>
          <a:p>
            <a:endParaRPr lang="en-US" dirty="0"/>
          </a:p>
          <a:p>
            <a:r>
              <a:rPr lang="en-US" dirty="0"/>
              <a:t>Lanes 3-5: Possible Fathers</a:t>
            </a:r>
          </a:p>
        </p:txBody>
      </p:sp>
      <p:sp>
        <p:nvSpPr>
          <p:cNvPr id="8" name="TextBox 7">
            <a:extLst>
              <a:ext uri="{FF2B5EF4-FFF2-40B4-BE49-F238E27FC236}">
                <a16:creationId xmlns:a16="http://schemas.microsoft.com/office/drawing/2014/main" id="{B8BAED18-8783-4314-8274-EFF6693B550F}"/>
              </a:ext>
            </a:extLst>
          </p:cNvPr>
          <p:cNvSpPr txBox="1"/>
          <p:nvPr/>
        </p:nvSpPr>
        <p:spPr>
          <a:xfrm>
            <a:off x="5057988" y="3457325"/>
            <a:ext cx="2696957" cy="1477328"/>
          </a:xfrm>
          <a:prstGeom prst="rect">
            <a:avLst/>
          </a:prstGeom>
          <a:noFill/>
        </p:spPr>
        <p:txBody>
          <a:bodyPr wrap="none" rtlCol="0">
            <a:spAutoFit/>
          </a:bodyPr>
          <a:lstStyle/>
          <a:p>
            <a:r>
              <a:rPr lang="en-US" i="1" dirty="0">
                <a:solidFill>
                  <a:srgbClr val="00B0F0"/>
                </a:solidFill>
              </a:rPr>
              <a:t>2. Who is </a:t>
            </a:r>
            <a:r>
              <a:rPr lang="en-US" b="1" i="1" u="sng" dirty="0">
                <a:solidFill>
                  <a:srgbClr val="00B0F0"/>
                </a:solidFill>
              </a:rPr>
              <a:t>not</a:t>
            </a:r>
            <a:r>
              <a:rPr lang="en-US" i="1" dirty="0">
                <a:solidFill>
                  <a:srgbClr val="00B0F0"/>
                </a:solidFill>
              </a:rPr>
              <a:t> the father?</a:t>
            </a:r>
          </a:p>
          <a:p>
            <a:endParaRPr lang="en-US" i="1" dirty="0">
              <a:solidFill>
                <a:srgbClr val="00B0F0"/>
              </a:solidFill>
            </a:endParaRPr>
          </a:p>
          <a:p>
            <a:endParaRPr lang="en-US" i="1" dirty="0">
              <a:solidFill>
                <a:srgbClr val="00B0F0"/>
              </a:solidFill>
            </a:endParaRPr>
          </a:p>
          <a:p>
            <a:endParaRPr lang="en-US" i="1" dirty="0">
              <a:solidFill>
                <a:srgbClr val="00B0F0"/>
              </a:solidFill>
            </a:endParaRPr>
          </a:p>
          <a:p>
            <a:r>
              <a:rPr lang="en-US" i="1" dirty="0">
                <a:solidFill>
                  <a:srgbClr val="00B0F0"/>
                </a:solidFill>
              </a:rPr>
              <a:t>3. Who </a:t>
            </a:r>
            <a:r>
              <a:rPr lang="en-US" b="1" i="1" dirty="0">
                <a:solidFill>
                  <a:srgbClr val="00B0F0"/>
                </a:solidFill>
              </a:rPr>
              <a:t>may</a:t>
            </a:r>
            <a:r>
              <a:rPr lang="en-US" i="1" dirty="0">
                <a:solidFill>
                  <a:srgbClr val="00B0F0"/>
                </a:solidFill>
              </a:rPr>
              <a:t> be the father?</a:t>
            </a:r>
          </a:p>
        </p:txBody>
      </p:sp>
      <p:graphicFrame>
        <p:nvGraphicFramePr>
          <p:cNvPr id="33" name="Object 32">
            <a:extLst>
              <a:ext uri="{FF2B5EF4-FFF2-40B4-BE49-F238E27FC236}">
                <a16:creationId xmlns:a16="http://schemas.microsoft.com/office/drawing/2014/main" id="{51888CF9-213A-4E08-85E5-0F52BF0974CD}"/>
              </a:ext>
            </a:extLst>
          </p:cNvPr>
          <p:cNvGraphicFramePr>
            <a:graphicFrameLocks noChangeAspect="1"/>
          </p:cNvGraphicFramePr>
          <p:nvPr>
            <p:extLst>
              <p:ext uri="{D42A27DB-BD31-4B8C-83A1-F6EECF244321}">
                <p14:modId xmlns:p14="http://schemas.microsoft.com/office/powerpoint/2010/main" val="1520175458"/>
              </p:ext>
            </p:extLst>
          </p:nvPr>
        </p:nvGraphicFramePr>
        <p:xfrm>
          <a:off x="5607549" y="892382"/>
          <a:ext cx="2688475" cy="353747"/>
        </p:xfrm>
        <a:graphic>
          <a:graphicData uri="http://schemas.openxmlformats.org/presentationml/2006/ole">
            <mc:AlternateContent xmlns:mc="http://schemas.openxmlformats.org/markup-compatibility/2006">
              <mc:Choice xmlns:v="urn:schemas-microsoft-com:vml" Requires="v">
                <p:oleObj name="MDLDrawObject Class" r:id="rId3" imgW="5066726" imgH="666206" progId="MDLDrawOLE.MDLDrawObject.1">
                  <p:embed/>
                </p:oleObj>
              </mc:Choice>
              <mc:Fallback>
                <p:oleObj name="MDLDrawObject Class" r:id="rId3" imgW="5066726" imgH="666206" progId="MDLDrawOLE.MDLDrawObject.1">
                  <p:embed/>
                  <p:pic>
                    <p:nvPicPr>
                      <p:cNvPr id="33" name="Object 32">
                        <a:extLst>
                          <a:ext uri="{FF2B5EF4-FFF2-40B4-BE49-F238E27FC236}">
                            <a16:creationId xmlns:a16="http://schemas.microsoft.com/office/drawing/2014/main" id="{51888CF9-213A-4E08-85E5-0F52BF0974CD}"/>
                          </a:ext>
                        </a:extLst>
                      </p:cNvPr>
                      <p:cNvPicPr/>
                      <p:nvPr/>
                    </p:nvPicPr>
                    <p:blipFill>
                      <a:blip r:embed="rId4"/>
                      <a:stretch>
                        <a:fillRect/>
                      </a:stretch>
                    </p:blipFill>
                    <p:spPr>
                      <a:xfrm>
                        <a:off x="5607549" y="892382"/>
                        <a:ext cx="2688475" cy="353747"/>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72CB163A-56A0-4FC2-AE47-EDF6EBCD2BB8}"/>
              </a:ext>
            </a:extLst>
          </p:cNvPr>
          <p:cNvSpPr txBox="1"/>
          <p:nvPr/>
        </p:nvSpPr>
        <p:spPr>
          <a:xfrm>
            <a:off x="4711525" y="1214863"/>
            <a:ext cx="1387752" cy="369332"/>
          </a:xfrm>
          <a:prstGeom prst="rect">
            <a:avLst/>
          </a:prstGeom>
          <a:noFill/>
        </p:spPr>
        <p:txBody>
          <a:bodyPr wrap="none" rtlCol="0">
            <a:spAutoFit/>
          </a:bodyPr>
          <a:lstStyle/>
          <a:p>
            <a:r>
              <a:rPr lang="en-US" dirty="0"/>
              <a:t>PCR primers:</a:t>
            </a:r>
          </a:p>
        </p:txBody>
      </p:sp>
      <p:graphicFrame>
        <p:nvGraphicFramePr>
          <p:cNvPr id="35" name="Object 34">
            <a:extLst>
              <a:ext uri="{FF2B5EF4-FFF2-40B4-BE49-F238E27FC236}">
                <a16:creationId xmlns:a16="http://schemas.microsoft.com/office/drawing/2014/main" id="{4AEFE97C-3B5A-4B71-B8F0-FE6C85777B1B}"/>
              </a:ext>
            </a:extLst>
          </p:cNvPr>
          <p:cNvGraphicFramePr>
            <a:graphicFrameLocks noChangeAspect="1"/>
          </p:cNvGraphicFramePr>
          <p:nvPr>
            <p:extLst>
              <p:ext uri="{D42A27DB-BD31-4B8C-83A1-F6EECF244321}">
                <p14:modId xmlns:p14="http://schemas.microsoft.com/office/powerpoint/2010/main" val="3003865482"/>
              </p:ext>
            </p:extLst>
          </p:nvPr>
        </p:nvGraphicFramePr>
        <p:xfrm>
          <a:off x="6436109" y="1429669"/>
          <a:ext cx="348771" cy="189549"/>
        </p:xfrm>
        <a:graphic>
          <a:graphicData uri="http://schemas.openxmlformats.org/presentationml/2006/ole">
            <mc:AlternateContent xmlns:mc="http://schemas.openxmlformats.org/markup-compatibility/2006">
              <mc:Choice xmlns:v="urn:schemas-microsoft-com:vml" Requires="v">
                <p:oleObj name="MDLDrawObject Class" r:id="rId5" imgW="438054" imgH="237581" progId="MDLDrawOLE.MDLDrawObject.1">
                  <p:embed/>
                </p:oleObj>
              </mc:Choice>
              <mc:Fallback>
                <p:oleObj name="MDLDrawObject Class" r:id="rId5" imgW="438054" imgH="237581" progId="MDLDrawOLE.MDLDrawObject.1">
                  <p:embed/>
                  <p:pic>
                    <p:nvPicPr>
                      <p:cNvPr id="35" name="Object 34">
                        <a:extLst>
                          <a:ext uri="{FF2B5EF4-FFF2-40B4-BE49-F238E27FC236}">
                            <a16:creationId xmlns:a16="http://schemas.microsoft.com/office/drawing/2014/main" id="{4AEFE97C-3B5A-4B71-B8F0-FE6C85777B1B}"/>
                          </a:ext>
                        </a:extLst>
                      </p:cNvPr>
                      <p:cNvPicPr/>
                      <p:nvPr/>
                    </p:nvPicPr>
                    <p:blipFill>
                      <a:blip r:embed="rId6"/>
                      <a:stretch>
                        <a:fillRect/>
                      </a:stretch>
                    </p:blipFill>
                    <p:spPr>
                      <a:xfrm>
                        <a:off x="6436109" y="1429669"/>
                        <a:ext cx="348771" cy="189549"/>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D9254C60-4505-4C19-94F8-5E20B22E1740}"/>
              </a:ext>
            </a:extLst>
          </p:cNvPr>
          <p:cNvGraphicFramePr>
            <a:graphicFrameLocks noChangeAspect="1"/>
          </p:cNvGraphicFramePr>
          <p:nvPr>
            <p:extLst>
              <p:ext uri="{D42A27DB-BD31-4B8C-83A1-F6EECF244321}">
                <p14:modId xmlns:p14="http://schemas.microsoft.com/office/powerpoint/2010/main" val="4230266762"/>
              </p:ext>
            </p:extLst>
          </p:nvPr>
        </p:nvGraphicFramePr>
        <p:xfrm>
          <a:off x="6409986" y="1692362"/>
          <a:ext cx="454919" cy="166804"/>
        </p:xfrm>
        <a:graphic>
          <a:graphicData uri="http://schemas.openxmlformats.org/presentationml/2006/ole">
            <mc:AlternateContent xmlns:mc="http://schemas.openxmlformats.org/markup-compatibility/2006">
              <mc:Choice xmlns:v="urn:schemas-microsoft-com:vml" Requires="v">
                <p:oleObj name="MDLDrawObject Class" r:id="rId7" imgW="571002" imgH="209414" progId="MDLDrawOLE.MDLDrawObject.1">
                  <p:embed/>
                </p:oleObj>
              </mc:Choice>
              <mc:Fallback>
                <p:oleObj name="MDLDrawObject Class" r:id="rId7" imgW="571002" imgH="209414" progId="MDLDrawOLE.MDLDrawObject.1">
                  <p:embed/>
                  <p:pic>
                    <p:nvPicPr>
                      <p:cNvPr id="36" name="Object 35">
                        <a:extLst>
                          <a:ext uri="{FF2B5EF4-FFF2-40B4-BE49-F238E27FC236}">
                            <a16:creationId xmlns:a16="http://schemas.microsoft.com/office/drawing/2014/main" id="{D9254C60-4505-4C19-94F8-5E20B22E1740}"/>
                          </a:ext>
                        </a:extLst>
                      </p:cNvPr>
                      <p:cNvPicPr/>
                      <p:nvPr/>
                    </p:nvPicPr>
                    <p:blipFill>
                      <a:blip r:embed="rId8"/>
                      <a:stretch>
                        <a:fillRect/>
                      </a:stretch>
                    </p:blipFill>
                    <p:spPr>
                      <a:xfrm>
                        <a:off x="6409986" y="1692362"/>
                        <a:ext cx="454919" cy="166804"/>
                      </a:xfrm>
                      <a:prstGeom prst="rect">
                        <a:avLst/>
                      </a:prstGeom>
                    </p:spPr>
                  </p:pic>
                </p:oleObj>
              </mc:Fallback>
            </mc:AlternateContent>
          </a:graphicData>
        </a:graphic>
      </p:graphicFrame>
      <p:sp>
        <p:nvSpPr>
          <p:cNvPr id="37" name="TextBox 36">
            <a:extLst>
              <a:ext uri="{FF2B5EF4-FFF2-40B4-BE49-F238E27FC236}">
                <a16:creationId xmlns:a16="http://schemas.microsoft.com/office/drawing/2014/main" id="{0164F1CD-F436-4F7D-A060-9BB92D15FCF0}"/>
              </a:ext>
            </a:extLst>
          </p:cNvPr>
          <p:cNvSpPr txBox="1"/>
          <p:nvPr/>
        </p:nvSpPr>
        <p:spPr>
          <a:xfrm>
            <a:off x="4793563" y="1643132"/>
            <a:ext cx="1564271" cy="369332"/>
          </a:xfrm>
          <a:prstGeom prst="rect">
            <a:avLst/>
          </a:prstGeom>
          <a:noFill/>
        </p:spPr>
        <p:txBody>
          <a:bodyPr wrap="square" rtlCol="0">
            <a:spAutoFit/>
          </a:bodyPr>
          <a:lstStyle/>
          <a:p>
            <a:r>
              <a:rPr lang="en-US" dirty="0"/>
              <a:t>Repeat:</a:t>
            </a:r>
          </a:p>
        </p:txBody>
      </p:sp>
      <p:grpSp>
        <p:nvGrpSpPr>
          <p:cNvPr id="18" name="Group 17">
            <a:extLst>
              <a:ext uri="{FF2B5EF4-FFF2-40B4-BE49-F238E27FC236}">
                <a16:creationId xmlns:a16="http://schemas.microsoft.com/office/drawing/2014/main" id="{62418FD4-BE53-4955-9413-035F95D6BADC}"/>
              </a:ext>
            </a:extLst>
          </p:cNvPr>
          <p:cNvGrpSpPr/>
          <p:nvPr/>
        </p:nvGrpSpPr>
        <p:grpSpPr>
          <a:xfrm>
            <a:off x="8576439" y="878236"/>
            <a:ext cx="3355589" cy="4162583"/>
            <a:chOff x="5639237" y="1427339"/>
            <a:chExt cx="4644879" cy="5761937"/>
          </a:xfrm>
        </p:grpSpPr>
        <p:pic>
          <p:nvPicPr>
            <p:cNvPr id="15" name="Picture 14">
              <a:extLst>
                <a:ext uri="{FF2B5EF4-FFF2-40B4-BE49-F238E27FC236}">
                  <a16:creationId xmlns:a16="http://schemas.microsoft.com/office/drawing/2014/main" id="{7B327EAB-572E-4CCA-A827-BDB40AC29D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7417" y="1867740"/>
              <a:ext cx="2166699" cy="2146259"/>
            </a:xfrm>
            <a:prstGeom prst="rect">
              <a:avLst/>
            </a:prstGeom>
          </p:spPr>
        </p:pic>
        <p:grpSp>
          <p:nvGrpSpPr>
            <p:cNvPr id="16" name="Group 15">
              <a:extLst>
                <a:ext uri="{FF2B5EF4-FFF2-40B4-BE49-F238E27FC236}">
                  <a16:creationId xmlns:a16="http://schemas.microsoft.com/office/drawing/2014/main" id="{14DE886C-FA1D-453A-B5C0-D879BBD6AA04}"/>
                </a:ext>
              </a:extLst>
            </p:cNvPr>
            <p:cNvGrpSpPr/>
            <p:nvPr/>
          </p:nvGrpSpPr>
          <p:grpSpPr>
            <a:xfrm>
              <a:off x="5639237" y="1427339"/>
              <a:ext cx="3202901" cy="5761937"/>
              <a:chOff x="5639237" y="1427339"/>
              <a:chExt cx="3202901" cy="5761937"/>
            </a:xfrm>
          </p:grpSpPr>
          <p:pic>
            <p:nvPicPr>
              <p:cNvPr id="3" name="Picture 2">
                <a:extLst>
                  <a:ext uri="{FF2B5EF4-FFF2-40B4-BE49-F238E27FC236}">
                    <a16:creationId xmlns:a16="http://schemas.microsoft.com/office/drawing/2014/main" id="{21DE7E68-DE47-40BE-8DBF-26CBC09E80C3}"/>
                  </a:ext>
                </a:extLst>
              </p:cNvPr>
              <p:cNvPicPr>
                <a:picLocks noChangeAspect="1"/>
              </p:cNvPicPr>
              <p:nvPr/>
            </p:nvPicPr>
            <p:blipFill rotWithShape="1">
              <a:blip r:embed="rId10"/>
              <a:srcRect l="66458" t="24043" r="8464" b="14161"/>
              <a:stretch/>
            </p:blipFill>
            <p:spPr>
              <a:xfrm>
                <a:off x="6537099" y="1427339"/>
                <a:ext cx="1679222" cy="3106561"/>
              </a:xfrm>
              <a:prstGeom prst="rect">
                <a:avLst/>
              </a:prstGeom>
            </p:spPr>
          </p:pic>
          <p:pic>
            <p:nvPicPr>
              <p:cNvPr id="11" name="Picture 10">
                <a:extLst>
                  <a:ext uri="{FF2B5EF4-FFF2-40B4-BE49-F238E27FC236}">
                    <a16:creationId xmlns:a16="http://schemas.microsoft.com/office/drawing/2014/main" id="{18414095-DB76-446C-A1C2-A983D946F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04750" y="4601727"/>
                <a:ext cx="2900395" cy="2402029"/>
              </a:xfrm>
              <a:prstGeom prst="rect">
                <a:avLst/>
              </a:prstGeom>
            </p:spPr>
          </p:pic>
          <p:cxnSp>
            <p:nvCxnSpPr>
              <p:cNvPr id="17" name="Straight Arrow Connector 16">
                <a:extLst>
                  <a:ext uri="{FF2B5EF4-FFF2-40B4-BE49-F238E27FC236}">
                    <a16:creationId xmlns:a16="http://schemas.microsoft.com/office/drawing/2014/main" id="{806F3E03-3381-4C5C-B30F-5EE9297DD2DC}"/>
                  </a:ext>
                </a:extLst>
              </p:cNvPr>
              <p:cNvCxnSpPr/>
              <p:nvPr/>
            </p:nvCxnSpPr>
            <p:spPr>
              <a:xfrm flipH="1">
                <a:off x="6186310" y="4449939"/>
                <a:ext cx="587728"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CA70E4A-0160-4D47-BAD6-DF60173963F1}"/>
                  </a:ext>
                </a:extLst>
              </p:cNvPr>
              <p:cNvCxnSpPr/>
              <p:nvPr/>
            </p:nvCxnSpPr>
            <p:spPr>
              <a:xfrm flipH="1">
                <a:off x="6690077" y="4483174"/>
                <a:ext cx="340684" cy="470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F563F22-ECBA-4066-976C-6B54B224A3D9}"/>
                  </a:ext>
                </a:extLst>
              </p:cNvPr>
              <p:cNvCxnSpPr>
                <a:cxnSpLocks/>
              </p:cNvCxnSpPr>
              <p:nvPr/>
            </p:nvCxnSpPr>
            <p:spPr>
              <a:xfrm>
                <a:off x="7277804" y="4462795"/>
                <a:ext cx="0" cy="239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188E627-663C-4ABC-9262-103F6B0FA7A3}"/>
                  </a:ext>
                </a:extLst>
              </p:cNvPr>
              <p:cNvCxnSpPr/>
              <p:nvPr/>
            </p:nvCxnSpPr>
            <p:spPr>
              <a:xfrm>
                <a:off x="7613649" y="4449939"/>
                <a:ext cx="419806"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8A79946-C116-4E7F-BB77-4EAEDFCA2CA5}"/>
                  </a:ext>
                </a:extLst>
              </p:cNvPr>
              <p:cNvCxnSpPr/>
              <p:nvPr/>
            </p:nvCxnSpPr>
            <p:spPr>
              <a:xfrm>
                <a:off x="8033455" y="4365978"/>
                <a:ext cx="503768" cy="235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7" name="Object 26">
                <a:extLst>
                  <a:ext uri="{FF2B5EF4-FFF2-40B4-BE49-F238E27FC236}">
                    <a16:creationId xmlns:a16="http://schemas.microsoft.com/office/drawing/2014/main" id="{D06E9223-9ECB-4385-928E-14624402FA3C}"/>
                  </a:ext>
                </a:extLst>
              </p:cNvPr>
              <p:cNvGraphicFramePr>
                <a:graphicFrameLocks noChangeAspect="1"/>
              </p:cNvGraphicFramePr>
              <p:nvPr/>
            </p:nvGraphicFramePr>
            <p:xfrm>
              <a:off x="6041458" y="4990904"/>
              <a:ext cx="162939" cy="297362"/>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27" name="Object 26">
                            <a:extLst>
                              <a:ext uri="{FF2B5EF4-FFF2-40B4-BE49-F238E27FC236}">
                                <a16:creationId xmlns:a16="http://schemas.microsoft.com/office/drawing/2014/main" id="{D06E9223-9ECB-4385-928E-14624402FA3C}"/>
                              </a:ext>
                            </a:extLst>
                          </p:cNvPr>
                          <p:cNvPicPr/>
                          <p:nvPr/>
                        </p:nvPicPr>
                        <p:blipFill>
                          <a:blip r:embed="rId13"/>
                          <a:stretch>
                            <a:fillRect/>
                          </a:stretch>
                        </p:blipFill>
                        <p:spPr>
                          <a:xfrm>
                            <a:off x="6041458" y="4990904"/>
                            <a:ext cx="162939" cy="297362"/>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56B6799B-8BFC-41BB-9BCB-1DAB2AEF8A4C}"/>
                  </a:ext>
                </a:extLst>
              </p:cNvPr>
              <p:cNvGraphicFramePr>
                <a:graphicFrameLocks noChangeAspect="1"/>
              </p:cNvGraphicFramePr>
              <p:nvPr/>
            </p:nvGraphicFramePr>
            <p:xfrm>
              <a:off x="6522156" y="6867038"/>
              <a:ext cx="162939" cy="297362"/>
            </p:xfrm>
            <a:graphic>
              <a:graphicData uri="http://schemas.openxmlformats.org/presentationml/2006/ole">
                <mc:AlternateContent xmlns:mc="http://schemas.openxmlformats.org/markup-compatibility/2006">
                  <mc:Choice xmlns:v="urn:schemas-microsoft-com:vml" Requires="v">
                    <p:oleObj name="MDLDrawObject Class" r:id="rId14" imgW="380464" imgH="694985" progId="MDLDrawOLE.MDLDrawObject.1">
                      <p:embed/>
                    </p:oleObj>
                  </mc:Choice>
                  <mc:Fallback>
                    <p:oleObj name="MDLDrawObject Class" r:id="rId14" imgW="380464" imgH="694985" progId="MDLDrawOLE.MDLDrawObject.1">
                      <p:embed/>
                      <p:pic>
                        <p:nvPicPr>
                          <p:cNvPr id="28" name="Object 27">
                            <a:extLst>
                              <a:ext uri="{FF2B5EF4-FFF2-40B4-BE49-F238E27FC236}">
                                <a16:creationId xmlns:a16="http://schemas.microsoft.com/office/drawing/2014/main" id="{56B6799B-8BFC-41BB-9BCB-1DAB2AEF8A4C}"/>
                              </a:ext>
                            </a:extLst>
                          </p:cNvPr>
                          <p:cNvPicPr/>
                          <p:nvPr/>
                        </p:nvPicPr>
                        <p:blipFill>
                          <a:blip r:embed="rId13"/>
                          <a:stretch>
                            <a:fillRect/>
                          </a:stretch>
                        </p:blipFill>
                        <p:spPr>
                          <a:xfrm>
                            <a:off x="6522156" y="6867038"/>
                            <a:ext cx="162939" cy="297362"/>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FFAE5810-2FD8-4EA4-BB84-A1E22B0D7EC7}"/>
                  </a:ext>
                </a:extLst>
              </p:cNvPr>
              <p:cNvGraphicFramePr>
                <a:graphicFrameLocks noChangeAspect="1"/>
              </p:cNvGraphicFramePr>
              <p:nvPr/>
            </p:nvGraphicFramePr>
            <p:xfrm>
              <a:off x="5715892" y="5242866"/>
              <a:ext cx="220954" cy="241041"/>
            </p:xfrm>
            <a:graphic>
              <a:graphicData uri="http://schemas.openxmlformats.org/presentationml/2006/ole">
                <mc:AlternateContent xmlns:mc="http://schemas.openxmlformats.org/markup-compatibility/2006">
                  <mc:Choice xmlns:v="urn:schemas-microsoft-com:vml" Requires="v">
                    <p:oleObj name="MDLDrawObject Class" r:id="rId15" imgW="523827" imgH="571296" progId="MDLDrawOLE.MDLDrawObject.1">
                      <p:embed/>
                    </p:oleObj>
                  </mc:Choice>
                  <mc:Fallback>
                    <p:oleObj name="MDLDrawObject Class" r:id="rId15" imgW="523827" imgH="571296" progId="MDLDrawOLE.MDLDrawObject.1">
                      <p:embed/>
                      <p:pic>
                        <p:nvPicPr>
                          <p:cNvPr id="29" name="Object 28">
                            <a:extLst>
                              <a:ext uri="{FF2B5EF4-FFF2-40B4-BE49-F238E27FC236}">
                                <a16:creationId xmlns:a16="http://schemas.microsoft.com/office/drawing/2014/main" id="{FFAE5810-2FD8-4EA4-BB84-A1E22B0D7EC7}"/>
                              </a:ext>
                            </a:extLst>
                          </p:cNvPr>
                          <p:cNvPicPr/>
                          <p:nvPr/>
                        </p:nvPicPr>
                        <p:blipFill>
                          <a:blip r:embed="rId16"/>
                          <a:stretch>
                            <a:fillRect/>
                          </a:stretch>
                        </p:blipFill>
                        <p:spPr>
                          <a:xfrm>
                            <a:off x="5715892" y="5242866"/>
                            <a:ext cx="220954" cy="241041"/>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17DFFE39-F24D-4584-AB3D-6438320A5251}"/>
                  </a:ext>
                </a:extLst>
              </p:cNvPr>
              <p:cNvGraphicFramePr>
                <a:graphicFrameLocks noChangeAspect="1"/>
              </p:cNvGraphicFramePr>
              <p:nvPr/>
            </p:nvGraphicFramePr>
            <p:xfrm>
              <a:off x="7277806"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7" imgW="523827" imgH="571296" progId="MDLDrawOLE.MDLDrawObject.1">
                      <p:embed/>
                    </p:oleObj>
                  </mc:Choice>
                  <mc:Fallback>
                    <p:oleObj name="MDLDrawObject Class" r:id="rId17" imgW="523827" imgH="571296" progId="MDLDrawOLE.MDLDrawObject.1">
                      <p:embed/>
                      <p:pic>
                        <p:nvPicPr>
                          <p:cNvPr id="30" name="Object 29">
                            <a:extLst>
                              <a:ext uri="{FF2B5EF4-FFF2-40B4-BE49-F238E27FC236}">
                                <a16:creationId xmlns:a16="http://schemas.microsoft.com/office/drawing/2014/main" id="{17DFFE39-F24D-4584-AB3D-6438320A5251}"/>
                              </a:ext>
                            </a:extLst>
                          </p:cNvPr>
                          <p:cNvPicPr/>
                          <p:nvPr/>
                        </p:nvPicPr>
                        <p:blipFill>
                          <a:blip r:embed="rId16"/>
                          <a:stretch>
                            <a:fillRect/>
                          </a:stretch>
                        </p:blipFill>
                        <p:spPr>
                          <a:xfrm>
                            <a:off x="7277806" y="6895197"/>
                            <a:ext cx="220954" cy="241041"/>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1CFAB54E-C28E-4F96-A21E-EBEB5D0AC62A}"/>
                  </a:ext>
                </a:extLst>
              </p:cNvPr>
              <p:cNvGraphicFramePr>
                <a:graphicFrameLocks noChangeAspect="1"/>
              </p:cNvGraphicFramePr>
              <p:nvPr/>
            </p:nvGraphicFramePr>
            <p:xfrm>
              <a:off x="7949495"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8" imgW="523827" imgH="571296" progId="MDLDrawOLE.MDLDrawObject.1">
                      <p:embed/>
                    </p:oleObj>
                  </mc:Choice>
                  <mc:Fallback>
                    <p:oleObj name="MDLDrawObject Class" r:id="rId18" imgW="523827" imgH="571296" progId="MDLDrawOLE.MDLDrawObject.1">
                      <p:embed/>
                      <p:pic>
                        <p:nvPicPr>
                          <p:cNvPr id="31" name="Object 30">
                            <a:extLst>
                              <a:ext uri="{FF2B5EF4-FFF2-40B4-BE49-F238E27FC236}">
                                <a16:creationId xmlns:a16="http://schemas.microsoft.com/office/drawing/2014/main" id="{1CFAB54E-C28E-4F96-A21E-EBEB5D0AC62A}"/>
                              </a:ext>
                            </a:extLst>
                          </p:cNvPr>
                          <p:cNvPicPr/>
                          <p:nvPr/>
                        </p:nvPicPr>
                        <p:blipFill>
                          <a:blip r:embed="rId16"/>
                          <a:stretch>
                            <a:fillRect/>
                          </a:stretch>
                        </p:blipFill>
                        <p:spPr>
                          <a:xfrm>
                            <a:off x="7949495" y="6895197"/>
                            <a:ext cx="220954" cy="241041"/>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50FE97A8-FAB7-4B57-BC42-A4E78E020B67}"/>
                  </a:ext>
                </a:extLst>
              </p:cNvPr>
              <p:cNvGraphicFramePr>
                <a:graphicFrameLocks noChangeAspect="1"/>
              </p:cNvGraphicFramePr>
              <p:nvPr/>
            </p:nvGraphicFramePr>
            <p:xfrm>
              <a:off x="8621184"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9" imgW="523827" imgH="571296" progId="MDLDrawOLE.MDLDrawObject.1">
                      <p:embed/>
                    </p:oleObj>
                  </mc:Choice>
                  <mc:Fallback>
                    <p:oleObj name="MDLDrawObject Class" r:id="rId19" imgW="523827" imgH="571296" progId="MDLDrawOLE.MDLDrawObject.1">
                      <p:embed/>
                      <p:pic>
                        <p:nvPicPr>
                          <p:cNvPr id="32" name="Object 31">
                            <a:extLst>
                              <a:ext uri="{FF2B5EF4-FFF2-40B4-BE49-F238E27FC236}">
                                <a16:creationId xmlns:a16="http://schemas.microsoft.com/office/drawing/2014/main" id="{50FE97A8-FAB7-4B57-BC42-A4E78E020B67}"/>
                              </a:ext>
                            </a:extLst>
                          </p:cNvPr>
                          <p:cNvPicPr/>
                          <p:nvPr/>
                        </p:nvPicPr>
                        <p:blipFill>
                          <a:blip r:embed="rId16"/>
                          <a:stretch>
                            <a:fillRect/>
                          </a:stretch>
                        </p:blipFill>
                        <p:spPr>
                          <a:xfrm>
                            <a:off x="8621184" y="6895197"/>
                            <a:ext cx="220954" cy="241041"/>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41FE6DB6-7FC3-411E-9D50-403BD54E5B4E}"/>
                  </a:ext>
                </a:extLst>
              </p:cNvPr>
              <p:cNvSpPr txBox="1"/>
              <p:nvPr/>
            </p:nvSpPr>
            <p:spPr>
              <a:xfrm>
                <a:off x="5639237" y="6784369"/>
                <a:ext cx="728247" cy="404907"/>
              </a:xfrm>
              <a:prstGeom prst="rect">
                <a:avLst/>
              </a:prstGeom>
              <a:noFill/>
            </p:spPr>
            <p:txBody>
              <a:bodyPr wrap="none" rtlCol="0">
                <a:spAutoFit/>
              </a:bodyPr>
              <a:lstStyle/>
              <a:p>
                <a:r>
                  <a:rPr lang="en-US" sz="1301" dirty="0"/>
                  <a:t>Child</a:t>
                </a:r>
              </a:p>
            </p:txBody>
          </p:sp>
          <p:graphicFrame>
            <p:nvGraphicFramePr>
              <p:cNvPr id="38" name="Object 37">
                <a:extLst>
                  <a:ext uri="{FF2B5EF4-FFF2-40B4-BE49-F238E27FC236}">
                    <a16:creationId xmlns:a16="http://schemas.microsoft.com/office/drawing/2014/main" id="{B6D94270-D977-4C17-9D35-EB703C3912AB}"/>
                  </a:ext>
                </a:extLst>
              </p:cNvPr>
              <p:cNvGraphicFramePr>
                <a:graphicFrameLocks noChangeAspect="1"/>
              </p:cNvGraphicFramePr>
              <p:nvPr/>
            </p:nvGraphicFramePr>
            <p:xfrm>
              <a:off x="6436030" y="2709397"/>
              <a:ext cx="125612" cy="229241"/>
            </p:xfrm>
            <a:graphic>
              <a:graphicData uri="http://schemas.openxmlformats.org/presentationml/2006/ole">
                <mc:AlternateContent xmlns:mc="http://schemas.openxmlformats.org/markup-compatibility/2006">
                  <mc:Choice xmlns:v="urn:schemas-microsoft-com:vml" Requires="v">
                    <p:oleObj name="MDLDrawObject Class" r:id="rId14" imgW="380464" imgH="694985" progId="MDLDrawOLE.MDLDrawObject.1">
                      <p:embed/>
                    </p:oleObj>
                  </mc:Choice>
                  <mc:Fallback>
                    <p:oleObj name="MDLDrawObject Class" r:id="rId14" imgW="380464" imgH="694985" progId="MDLDrawOLE.MDLDrawObject.1">
                      <p:embed/>
                      <p:pic>
                        <p:nvPicPr>
                          <p:cNvPr id="38" name="Object 37">
                            <a:extLst>
                              <a:ext uri="{FF2B5EF4-FFF2-40B4-BE49-F238E27FC236}">
                                <a16:creationId xmlns:a16="http://schemas.microsoft.com/office/drawing/2014/main" id="{B6D94270-D977-4C17-9D35-EB703C3912AB}"/>
                              </a:ext>
                            </a:extLst>
                          </p:cNvPr>
                          <p:cNvPicPr/>
                          <p:nvPr/>
                        </p:nvPicPr>
                        <p:blipFill>
                          <a:blip r:embed="rId13"/>
                          <a:stretch>
                            <a:fillRect/>
                          </a:stretch>
                        </p:blipFill>
                        <p:spPr>
                          <a:xfrm>
                            <a:off x="6436030" y="2709397"/>
                            <a:ext cx="125612" cy="229241"/>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D73EB036-43A5-4460-AC66-2FBD6B27BB69}"/>
                  </a:ext>
                </a:extLst>
              </p:cNvPr>
              <p:cNvGraphicFramePr>
                <a:graphicFrameLocks noChangeAspect="1"/>
              </p:cNvGraphicFramePr>
              <p:nvPr/>
            </p:nvGraphicFramePr>
            <p:xfrm>
              <a:off x="6392721" y="3844047"/>
              <a:ext cx="210137" cy="229241"/>
            </p:xfrm>
            <a:graphic>
              <a:graphicData uri="http://schemas.openxmlformats.org/presentationml/2006/ole">
                <mc:AlternateContent xmlns:mc="http://schemas.openxmlformats.org/markup-compatibility/2006">
                  <mc:Choice xmlns:v="urn:schemas-microsoft-com:vml" Requires="v">
                    <p:oleObj name="MDLDrawObject Class" r:id="rId18" imgW="523827" imgH="571296" progId="MDLDrawOLE.MDLDrawObject.1">
                      <p:embed/>
                    </p:oleObj>
                  </mc:Choice>
                  <mc:Fallback>
                    <p:oleObj name="MDLDrawObject Class" r:id="rId18" imgW="523827" imgH="571296" progId="MDLDrawOLE.MDLDrawObject.1">
                      <p:embed/>
                      <p:pic>
                        <p:nvPicPr>
                          <p:cNvPr id="39" name="Object 38">
                            <a:extLst>
                              <a:ext uri="{FF2B5EF4-FFF2-40B4-BE49-F238E27FC236}">
                                <a16:creationId xmlns:a16="http://schemas.microsoft.com/office/drawing/2014/main" id="{D73EB036-43A5-4460-AC66-2FBD6B27BB69}"/>
                              </a:ext>
                            </a:extLst>
                          </p:cNvPr>
                          <p:cNvPicPr/>
                          <p:nvPr/>
                        </p:nvPicPr>
                        <p:blipFill>
                          <a:blip r:embed="rId16"/>
                          <a:stretch>
                            <a:fillRect/>
                          </a:stretch>
                        </p:blipFill>
                        <p:spPr>
                          <a:xfrm>
                            <a:off x="6392721" y="3844047"/>
                            <a:ext cx="210137" cy="229241"/>
                          </a:xfrm>
                          <a:prstGeom prst="rect">
                            <a:avLst/>
                          </a:prstGeom>
                        </p:spPr>
                      </p:pic>
                    </p:oleObj>
                  </mc:Fallback>
                </mc:AlternateContent>
              </a:graphicData>
            </a:graphic>
          </p:graphicFrame>
        </p:grpSp>
      </p:grpSp>
      <p:sp>
        <p:nvSpPr>
          <p:cNvPr id="4" name="TextBox 3">
            <a:extLst>
              <a:ext uri="{FF2B5EF4-FFF2-40B4-BE49-F238E27FC236}">
                <a16:creationId xmlns:a16="http://schemas.microsoft.com/office/drawing/2014/main" id="{9B73E05F-539F-4695-A944-F8384C2BCACF}"/>
              </a:ext>
            </a:extLst>
          </p:cNvPr>
          <p:cNvSpPr txBox="1"/>
          <p:nvPr/>
        </p:nvSpPr>
        <p:spPr>
          <a:xfrm>
            <a:off x="8866856" y="893338"/>
            <a:ext cx="433132" cy="312843"/>
          </a:xfrm>
          <a:prstGeom prst="rect">
            <a:avLst/>
          </a:prstGeom>
          <a:noFill/>
        </p:spPr>
        <p:txBody>
          <a:bodyPr wrap="none" rtlCol="0">
            <a:spAutoFit/>
          </a:bodyPr>
          <a:lstStyle/>
          <a:p>
            <a:r>
              <a:rPr lang="en-US" sz="1433" dirty="0"/>
              <a:t>Gel</a:t>
            </a:r>
          </a:p>
        </p:txBody>
      </p:sp>
      <p:sp>
        <p:nvSpPr>
          <p:cNvPr id="5" name="TextBox 4">
            <a:extLst>
              <a:ext uri="{FF2B5EF4-FFF2-40B4-BE49-F238E27FC236}">
                <a16:creationId xmlns:a16="http://schemas.microsoft.com/office/drawing/2014/main" id="{26780C1D-7AED-469C-92E0-12EB080CD125}"/>
              </a:ext>
            </a:extLst>
          </p:cNvPr>
          <p:cNvSpPr txBox="1"/>
          <p:nvPr/>
        </p:nvSpPr>
        <p:spPr>
          <a:xfrm>
            <a:off x="9562404" y="721749"/>
            <a:ext cx="450444" cy="312843"/>
          </a:xfrm>
          <a:prstGeom prst="rect">
            <a:avLst/>
          </a:prstGeom>
          <a:noFill/>
        </p:spPr>
        <p:txBody>
          <a:bodyPr wrap="none" rtlCol="0">
            <a:spAutoFit/>
          </a:bodyPr>
          <a:lstStyle/>
          <a:p>
            <a:r>
              <a:rPr lang="en-US" sz="1433" dirty="0"/>
              <a:t>Top</a:t>
            </a:r>
          </a:p>
        </p:txBody>
      </p:sp>
      <p:sp>
        <p:nvSpPr>
          <p:cNvPr id="6" name="Date Placeholder 5">
            <a:extLst>
              <a:ext uri="{FF2B5EF4-FFF2-40B4-BE49-F238E27FC236}">
                <a16:creationId xmlns:a16="http://schemas.microsoft.com/office/drawing/2014/main" id="{C43BA8FC-B4AF-44FD-3455-07D106B72B8D}"/>
              </a:ext>
            </a:extLst>
          </p:cNvPr>
          <p:cNvSpPr>
            <a:spLocks noGrp="1"/>
          </p:cNvSpPr>
          <p:nvPr>
            <p:ph type="dt" sz="half" idx="10"/>
          </p:nvPr>
        </p:nvSpPr>
        <p:spPr/>
        <p:txBody>
          <a:bodyPr/>
          <a:lstStyle/>
          <a:p>
            <a:fld id="{8BA4A769-7AB3-408B-AEDA-4E67D9FCAC9E}" type="datetime1">
              <a:rPr lang="en-US" smtClean="0"/>
              <a:t>8/26/2023</a:t>
            </a:fld>
            <a:endParaRPr lang="en-US"/>
          </a:p>
        </p:txBody>
      </p:sp>
      <p:sp>
        <p:nvSpPr>
          <p:cNvPr id="20" name="Footer Placeholder 19">
            <a:extLst>
              <a:ext uri="{FF2B5EF4-FFF2-40B4-BE49-F238E27FC236}">
                <a16:creationId xmlns:a16="http://schemas.microsoft.com/office/drawing/2014/main" id="{C99CA7EB-D138-E1AF-8511-1F7A354FC3DA}"/>
              </a:ext>
            </a:extLst>
          </p:cNvPr>
          <p:cNvSpPr>
            <a:spLocks noGrp="1"/>
          </p:cNvSpPr>
          <p:nvPr>
            <p:ph type="ftr" sz="quarter" idx="11"/>
          </p:nvPr>
        </p:nvSpPr>
        <p:spPr/>
        <p:txBody>
          <a:bodyPr/>
          <a:lstStyle/>
          <a:p>
            <a:r>
              <a:rPr lang="en-US"/>
              <a:t>D &amp; D - Lec 3 - Fall 2023</a:t>
            </a:r>
          </a:p>
        </p:txBody>
      </p:sp>
      <p:sp>
        <p:nvSpPr>
          <p:cNvPr id="22" name="Slide Number Placeholder 21">
            <a:extLst>
              <a:ext uri="{FF2B5EF4-FFF2-40B4-BE49-F238E27FC236}">
                <a16:creationId xmlns:a16="http://schemas.microsoft.com/office/drawing/2014/main" id="{7286ABF0-6B79-D060-AE8E-FCFCA748D459}"/>
              </a:ext>
            </a:extLst>
          </p:cNvPr>
          <p:cNvSpPr>
            <a:spLocks noGrp="1"/>
          </p:cNvSpPr>
          <p:nvPr>
            <p:ph type="sldNum" sz="quarter" idx="12"/>
          </p:nvPr>
        </p:nvSpPr>
        <p:spPr/>
        <p:txBody>
          <a:bodyPr/>
          <a:lstStyle/>
          <a:p>
            <a:fld id="{DC3BB032-4020-48F4-953B-341806DC4A2B}" type="slidenum">
              <a:rPr lang="en-US" smtClean="0"/>
              <a:t>27</a:t>
            </a:fld>
            <a:endParaRPr lang="en-US"/>
          </a:p>
        </p:txBody>
      </p:sp>
      <p:sp>
        <p:nvSpPr>
          <p:cNvPr id="12" name="TextBox 11">
            <a:extLst>
              <a:ext uri="{FF2B5EF4-FFF2-40B4-BE49-F238E27FC236}">
                <a16:creationId xmlns:a16="http://schemas.microsoft.com/office/drawing/2014/main" id="{32CE499C-637A-DAA3-5564-9E27AA5A4998}"/>
              </a:ext>
            </a:extLst>
          </p:cNvPr>
          <p:cNvSpPr txBox="1"/>
          <p:nvPr/>
        </p:nvSpPr>
        <p:spPr>
          <a:xfrm>
            <a:off x="195852" y="636498"/>
            <a:ext cx="4137803" cy="5632311"/>
          </a:xfrm>
          <a:prstGeom prst="rect">
            <a:avLst/>
          </a:prstGeom>
          <a:noFill/>
        </p:spPr>
        <p:txBody>
          <a:bodyPr wrap="square" rtlCol="0">
            <a:spAutoFit/>
          </a:bodyPr>
          <a:lstStyle/>
          <a:p>
            <a:pPr marL="231775" indent="-231775"/>
            <a:r>
              <a:rPr lang="en-US" dirty="0"/>
              <a:t>1. DNA samples (blood, cheek cells) would be obtained from:</a:t>
            </a:r>
          </a:p>
          <a:p>
            <a:pPr marL="742950" lvl="1" indent="-285750">
              <a:buFont typeface="Arial" panose="020B0604020202020204" pitchFamily="34" charset="0"/>
              <a:buChar char="•"/>
            </a:pPr>
            <a:r>
              <a:rPr lang="en-US" dirty="0"/>
              <a:t>Mother</a:t>
            </a:r>
          </a:p>
          <a:p>
            <a:pPr marL="742950" lvl="1" indent="-285750">
              <a:buFont typeface="Arial" panose="020B0604020202020204" pitchFamily="34" charset="0"/>
              <a:buChar char="•"/>
            </a:pPr>
            <a:r>
              <a:rPr lang="en-US" dirty="0"/>
              <a:t>Child</a:t>
            </a:r>
          </a:p>
          <a:p>
            <a:pPr marL="742950" lvl="1" indent="-285750">
              <a:buFont typeface="Arial" panose="020B0604020202020204" pitchFamily="34" charset="0"/>
              <a:buChar char="•"/>
            </a:pPr>
            <a:r>
              <a:rPr lang="en-US" dirty="0"/>
              <a:t>Candidate fathers.</a:t>
            </a:r>
          </a:p>
          <a:p>
            <a:pPr marL="231775" indent="-231775"/>
            <a:r>
              <a:rPr lang="en-US" dirty="0"/>
              <a:t>2. PCR would be preformed using primers that amplify a segment of the chromosome containing repeats.</a:t>
            </a:r>
          </a:p>
          <a:p>
            <a:pPr marL="231775" indent="-231775"/>
            <a:r>
              <a:rPr lang="en-US" dirty="0"/>
              <a:t>3. Each individual would show 2 bands on the gel, corresponding to the PCR product from each chromosome (we have two copies of each chromosome).</a:t>
            </a:r>
          </a:p>
          <a:p>
            <a:pPr marL="231775" indent="-231775"/>
            <a:r>
              <a:rPr lang="en-US" dirty="0"/>
              <a:t>4. The child would inherit one copy from the mother and the other from the father:</a:t>
            </a:r>
          </a:p>
          <a:p>
            <a:pPr marL="742950" lvl="1" indent="-285750">
              <a:buFont typeface="Arial" panose="020B0604020202020204" pitchFamily="34" charset="0"/>
              <a:buChar char="•"/>
            </a:pPr>
            <a:r>
              <a:rPr lang="en-US" dirty="0"/>
              <a:t>One of the child’s PCR product would match one of the mothers.</a:t>
            </a:r>
          </a:p>
          <a:p>
            <a:pPr marL="742950" lvl="1" indent="-285750">
              <a:buFont typeface="Arial" panose="020B0604020202020204" pitchFamily="34" charset="0"/>
              <a:buChar char="•"/>
            </a:pPr>
            <a:r>
              <a:rPr lang="en-US" dirty="0"/>
              <a:t>The other PCR product from the child would match one of the PCR products from the father.</a:t>
            </a:r>
          </a:p>
        </p:txBody>
      </p:sp>
      <mc:AlternateContent xmlns:mc="http://schemas.openxmlformats.org/markup-compatibility/2006">
        <mc:Choice xmlns:p14="http://schemas.microsoft.com/office/powerpoint/2010/main" Requires="p14">
          <p:contentPart p14:bwMode="auto" r:id="rId20">
            <p14:nvContentPartPr>
              <p14:cNvPr id="9" name="Ink 8">
                <a:extLst>
                  <a:ext uri="{FF2B5EF4-FFF2-40B4-BE49-F238E27FC236}">
                    <a16:creationId xmlns:a16="http://schemas.microsoft.com/office/drawing/2014/main" id="{A0B8A0C7-EEEE-630D-0058-0B72620FC71C}"/>
                  </a:ext>
                </a:extLst>
              </p14:cNvPr>
              <p14:cNvContentPartPr/>
              <p14:nvPr/>
            </p14:nvContentPartPr>
            <p14:xfrm>
              <a:off x="7232095" y="514495"/>
              <a:ext cx="1230840" cy="59400"/>
            </p14:xfrm>
          </p:contentPart>
        </mc:Choice>
        <mc:Fallback>
          <p:pic>
            <p:nvPicPr>
              <p:cNvPr id="9" name="Ink 8">
                <a:extLst>
                  <a:ext uri="{FF2B5EF4-FFF2-40B4-BE49-F238E27FC236}">
                    <a16:creationId xmlns:a16="http://schemas.microsoft.com/office/drawing/2014/main" id="{A0B8A0C7-EEEE-630D-0058-0B72620FC71C}"/>
                  </a:ext>
                </a:extLst>
              </p:cNvPr>
              <p:cNvPicPr/>
              <p:nvPr/>
            </p:nvPicPr>
            <p:blipFill>
              <a:blip r:embed="rId21"/>
              <a:stretch>
                <a:fillRect/>
              </a:stretch>
            </p:blipFill>
            <p:spPr>
              <a:xfrm>
                <a:off x="7223095" y="505855"/>
                <a:ext cx="1248480" cy="770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3" name="Ink 12">
                <a:extLst>
                  <a:ext uri="{FF2B5EF4-FFF2-40B4-BE49-F238E27FC236}">
                    <a16:creationId xmlns:a16="http://schemas.microsoft.com/office/drawing/2014/main" id="{395F7293-F30A-D455-CECA-FA3EB5D03575}"/>
                  </a:ext>
                </a:extLst>
              </p14:cNvPr>
              <p14:cNvContentPartPr/>
              <p14:nvPr/>
            </p14:nvContentPartPr>
            <p14:xfrm>
              <a:off x="235495" y="672535"/>
              <a:ext cx="262800" cy="335160"/>
            </p14:xfrm>
          </p:contentPart>
        </mc:Choice>
        <mc:Fallback>
          <p:pic>
            <p:nvPicPr>
              <p:cNvPr id="13" name="Ink 12">
                <a:extLst>
                  <a:ext uri="{FF2B5EF4-FFF2-40B4-BE49-F238E27FC236}">
                    <a16:creationId xmlns:a16="http://schemas.microsoft.com/office/drawing/2014/main" id="{395F7293-F30A-D455-CECA-FA3EB5D03575}"/>
                  </a:ext>
                </a:extLst>
              </p:cNvPr>
              <p:cNvPicPr/>
              <p:nvPr/>
            </p:nvPicPr>
            <p:blipFill>
              <a:blip r:embed="rId23"/>
              <a:stretch>
                <a:fillRect/>
              </a:stretch>
            </p:blipFill>
            <p:spPr>
              <a:xfrm>
                <a:off x="226495" y="663895"/>
                <a:ext cx="280440" cy="3528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4" name="Ink 13">
                <a:extLst>
                  <a:ext uri="{FF2B5EF4-FFF2-40B4-BE49-F238E27FC236}">
                    <a16:creationId xmlns:a16="http://schemas.microsoft.com/office/drawing/2014/main" id="{2FA73096-DD6F-26AF-EBF8-71547DEF07FA}"/>
                  </a:ext>
                </a:extLst>
              </p14:cNvPr>
              <p14:cNvContentPartPr/>
              <p14:nvPr/>
            </p14:nvContentPartPr>
            <p14:xfrm>
              <a:off x="1924255" y="1210015"/>
              <a:ext cx="161640" cy="183600"/>
            </p14:xfrm>
          </p:contentPart>
        </mc:Choice>
        <mc:Fallback>
          <p:pic>
            <p:nvPicPr>
              <p:cNvPr id="14" name="Ink 13">
                <a:extLst>
                  <a:ext uri="{FF2B5EF4-FFF2-40B4-BE49-F238E27FC236}">
                    <a16:creationId xmlns:a16="http://schemas.microsoft.com/office/drawing/2014/main" id="{2FA73096-DD6F-26AF-EBF8-71547DEF07FA}"/>
                  </a:ext>
                </a:extLst>
              </p:cNvPr>
              <p:cNvPicPr/>
              <p:nvPr/>
            </p:nvPicPr>
            <p:blipFill>
              <a:blip r:embed="rId25"/>
              <a:stretch>
                <a:fillRect/>
              </a:stretch>
            </p:blipFill>
            <p:spPr>
              <a:xfrm>
                <a:off x="1915615" y="1201375"/>
                <a:ext cx="179280" cy="2012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4" name="Ink 23">
                <a:extLst>
                  <a:ext uri="{FF2B5EF4-FFF2-40B4-BE49-F238E27FC236}">
                    <a16:creationId xmlns:a16="http://schemas.microsoft.com/office/drawing/2014/main" id="{EDE5236A-35D4-6366-6748-7B118DC581EE}"/>
                  </a:ext>
                </a:extLst>
              </p14:cNvPr>
              <p14:cNvContentPartPr/>
              <p14:nvPr/>
            </p14:nvContentPartPr>
            <p14:xfrm>
              <a:off x="1672255" y="1587655"/>
              <a:ext cx="153360" cy="115920"/>
            </p14:xfrm>
          </p:contentPart>
        </mc:Choice>
        <mc:Fallback>
          <p:pic>
            <p:nvPicPr>
              <p:cNvPr id="24" name="Ink 23">
                <a:extLst>
                  <a:ext uri="{FF2B5EF4-FFF2-40B4-BE49-F238E27FC236}">
                    <a16:creationId xmlns:a16="http://schemas.microsoft.com/office/drawing/2014/main" id="{EDE5236A-35D4-6366-6748-7B118DC581EE}"/>
                  </a:ext>
                </a:extLst>
              </p:cNvPr>
              <p:cNvPicPr/>
              <p:nvPr/>
            </p:nvPicPr>
            <p:blipFill>
              <a:blip r:embed="rId27"/>
              <a:stretch>
                <a:fillRect/>
              </a:stretch>
            </p:blipFill>
            <p:spPr>
              <a:xfrm>
                <a:off x="1663615" y="1578655"/>
                <a:ext cx="17100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6" name="Ink 25">
                <a:extLst>
                  <a:ext uri="{FF2B5EF4-FFF2-40B4-BE49-F238E27FC236}">
                    <a16:creationId xmlns:a16="http://schemas.microsoft.com/office/drawing/2014/main" id="{FEA59DB1-672E-CE4E-C96D-53D8D6EA9704}"/>
                  </a:ext>
                </a:extLst>
              </p14:cNvPr>
              <p14:cNvContentPartPr/>
              <p14:nvPr/>
            </p14:nvContentPartPr>
            <p14:xfrm>
              <a:off x="2957455" y="1756495"/>
              <a:ext cx="242280" cy="199440"/>
            </p14:xfrm>
          </p:contentPart>
        </mc:Choice>
        <mc:Fallback>
          <p:pic>
            <p:nvPicPr>
              <p:cNvPr id="26" name="Ink 25">
                <a:extLst>
                  <a:ext uri="{FF2B5EF4-FFF2-40B4-BE49-F238E27FC236}">
                    <a16:creationId xmlns:a16="http://schemas.microsoft.com/office/drawing/2014/main" id="{FEA59DB1-672E-CE4E-C96D-53D8D6EA9704}"/>
                  </a:ext>
                </a:extLst>
              </p:cNvPr>
              <p:cNvPicPr/>
              <p:nvPr/>
            </p:nvPicPr>
            <p:blipFill>
              <a:blip r:embed="rId29"/>
              <a:stretch>
                <a:fillRect/>
              </a:stretch>
            </p:blipFill>
            <p:spPr>
              <a:xfrm>
                <a:off x="2948815" y="1747495"/>
                <a:ext cx="259920" cy="2170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40" name="Ink 39">
                <a:extLst>
                  <a:ext uri="{FF2B5EF4-FFF2-40B4-BE49-F238E27FC236}">
                    <a16:creationId xmlns:a16="http://schemas.microsoft.com/office/drawing/2014/main" id="{12EE514F-7980-1456-EFAE-48FDAFA69C6D}"/>
                  </a:ext>
                </a:extLst>
              </p14:cNvPr>
              <p14:cNvContentPartPr/>
              <p14:nvPr/>
            </p14:nvContentPartPr>
            <p14:xfrm>
              <a:off x="3665215" y="2352295"/>
              <a:ext cx="280080" cy="203760"/>
            </p14:xfrm>
          </p:contentPart>
        </mc:Choice>
        <mc:Fallback>
          <p:pic>
            <p:nvPicPr>
              <p:cNvPr id="40" name="Ink 39">
                <a:extLst>
                  <a:ext uri="{FF2B5EF4-FFF2-40B4-BE49-F238E27FC236}">
                    <a16:creationId xmlns:a16="http://schemas.microsoft.com/office/drawing/2014/main" id="{12EE514F-7980-1456-EFAE-48FDAFA69C6D}"/>
                  </a:ext>
                </a:extLst>
              </p:cNvPr>
              <p:cNvPicPr/>
              <p:nvPr/>
            </p:nvPicPr>
            <p:blipFill>
              <a:blip r:embed="rId31"/>
              <a:stretch>
                <a:fillRect/>
              </a:stretch>
            </p:blipFill>
            <p:spPr>
              <a:xfrm>
                <a:off x="3656215" y="2343655"/>
                <a:ext cx="297720" cy="221400"/>
              </a:xfrm>
              <a:prstGeom prst="rect">
                <a:avLst/>
              </a:prstGeom>
            </p:spPr>
          </p:pic>
        </mc:Fallback>
      </mc:AlternateContent>
      <p:grpSp>
        <p:nvGrpSpPr>
          <p:cNvPr id="47" name="Group 46">
            <a:extLst>
              <a:ext uri="{FF2B5EF4-FFF2-40B4-BE49-F238E27FC236}">
                <a16:creationId xmlns:a16="http://schemas.microsoft.com/office/drawing/2014/main" id="{6608E696-7D91-82F2-FAB5-F8E2C72A3488}"/>
              </a:ext>
            </a:extLst>
          </p:cNvPr>
          <p:cNvGrpSpPr/>
          <p:nvPr/>
        </p:nvGrpSpPr>
        <p:grpSpPr>
          <a:xfrm>
            <a:off x="6777415" y="715735"/>
            <a:ext cx="504000" cy="356760"/>
            <a:chOff x="6777415" y="715735"/>
            <a:chExt cx="504000" cy="356760"/>
          </a:xfrm>
        </p:grpSpPr>
        <mc:AlternateContent xmlns:mc="http://schemas.openxmlformats.org/markup-compatibility/2006">
          <mc:Choice xmlns:p14="http://schemas.microsoft.com/office/powerpoint/2010/main" Requires="p14">
            <p:contentPart p14:bwMode="auto" r:id="rId32">
              <p14:nvContentPartPr>
                <p14:cNvPr id="41" name="Ink 40">
                  <a:extLst>
                    <a:ext uri="{FF2B5EF4-FFF2-40B4-BE49-F238E27FC236}">
                      <a16:creationId xmlns:a16="http://schemas.microsoft.com/office/drawing/2014/main" id="{A86AFC44-8F31-DF8B-4B06-143C44039599}"/>
                    </a:ext>
                  </a:extLst>
                </p14:cNvPr>
                <p14:cNvContentPartPr/>
                <p14:nvPr/>
              </p14:nvContentPartPr>
              <p14:xfrm>
                <a:off x="6777415" y="967735"/>
                <a:ext cx="119520" cy="104760"/>
              </p14:xfrm>
            </p:contentPart>
          </mc:Choice>
          <mc:Fallback>
            <p:pic>
              <p:nvPicPr>
                <p:cNvPr id="41" name="Ink 40">
                  <a:extLst>
                    <a:ext uri="{FF2B5EF4-FFF2-40B4-BE49-F238E27FC236}">
                      <a16:creationId xmlns:a16="http://schemas.microsoft.com/office/drawing/2014/main" id="{A86AFC44-8F31-DF8B-4B06-143C44039599}"/>
                    </a:ext>
                  </a:extLst>
                </p:cNvPr>
                <p:cNvPicPr/>
                <p:nvPr/>
              </p:nvPicPr>
              <p:blipFill>
                <a:blip r:embed="rId33"/>
                <a:stretch>
                  <a:fillRect/>
                </a:stretch>
              </p:blipFill>
              <p:spPr>
                <a:xfrm>
                  <a:off x="6768775" y="959095"/>
                  <a:ext cx="137160" cy="1224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42" name="Ink 41">
                  <a:extLst>
                    <a:ext uri="{FF2B5EF4-FFF2-40B4-BE49-F238E27FC236}">
                      <a16:creationId xmlns:a16="http://schemas.microsoft.com/office/drawing/2014/main" id="{459C1C82-8426-2958-DF12-56758C77D97B}"/>
                    </a:ext>
                  </a:extLst>
                </p14:cNvPr>
                <p14:cNvContentPartPr/>
                <p14:nvPr/>
              </p14:nvContentPartPr>
              <p14:xfrm>
                <a:off x="6930415" y="810415"/>
                <a:ext cx="77400" cy="134640"/>
              </p14:xfrm>
            </p:contentPart>
          </mc:Choice>
          <mc:Fallback>
            <p:pic>
              <p:nvPicPr>
                <p:cNvPr id="42" name="Ink 41">
                  <a:extLst>
                    <a:ext uri="{FF2B5EF4-FFF2-40B4-BE49-F238E27FC236}">
                      <a16:creationId xmlns:a16="http://schemas.microsoft.com/office/drawing/2014/main" id="{459C1C82-8426-2958-DF12-56758C77D97B}"/>
                    </a:ext>
                  </a:extLst>
                </p:cNvPr>
                <p:cNvPicPr/>
                <p:nvPr/>
              </p:nvPicPr>
              <p:blipFill>
                <a:blip r:embed="rId35"/>
                <a:stretch>
                  <a:fillRect/>
                </a:stretch>
              </p:blipFill>
              <p:spPr>
                <a:xfrm>
                  <a:off x="6921775" y="801415"/>
                  <a:ext cx="95040" cy="1522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43" name="Ink 42">
                  <a:extLst>
                    <a:ext uri="{FF2B5EF4-FFF2-40B4-BE49-F238E27FC236}">
                      <a16:creationId xmlns:a16="http://schemas.microsoft.com/office/drawing/2014/main" id="{F7755B9A-1009-C755-252C-A36A95413B67}"/>
                    </a:ext>
                  </a:extLst>
                </p14:cNvPr>
                <p14:cNvContentPartPr/>
                <p14:nvPr/>
              </p14:nvContentPartPr>
              <p14:xfrm>
                <a:off x="7057855" y="787735"/>
                <a:ext cx="33120" cy="50040"/>
              </p14:xfrm>
            </p:contentPart>
          </mc:Choice>
          <mc:Fallback>
            <p:pic>
              <p:nvPicPr>
                <p:cNvPr id="43" name="Ink 42">
                  <a:extLst>
                    <a:ext uri="{FF2B5EF4-FFF2-40B4-BE49-F238E27FC236}">
                      <a16:creationId xmlns:a16="http://schemas.microsoft.com/office/drawing/2014/main" id="{F7755B9A-1009-C755-252C-A36A95413B67}"/>
                    </a:ext>
                  </a:extLst>
                </p:cNvPr>
                <p:cNvPicPr/>
                <p:nvPr/>
              </p:nvPicPr>
              <p:blipFill>
                <a:blip r:embed="rId37"/>
                <a:stretch>
                  <a:fillRect/>
                </a:stretch>
              </p:blipFill>
              <p:spPr>
                <a:xfrm>
                  <a:off x="7048855" y="779095"/>
                  <a:ext cx="50760" cy="676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44" name="Ink 43">
                  <a:extLst>
                    <a:ext uri="{FF2B5EF4-FFF2-40B4-BE49-F238E27FC236}">
                      <a16:creationId xmlns:a16="http://schemas.microsoft.com/office/drawing/2014/main" id="{68797DFC-0BB5-D1F9-2098-2E638560B8EA}"/>
                    </a:ext>
                  </a:extLst>
                </p14:cNvPr>
                <p14:cNvContentPartPr/>
                <p14:nvPr/>
              </p14:nvContentPartPr>
              <p14:xfrm>
                <a:off x="6999535" y="753895"/>
                <a:ext cx="105120" cy="53280"/>
              </p14:xfrm>
            </p:contentPart>
          </mc:Choice>
          <mc:Fallback>
            <p:pic>
              <p:nvPicPr>
                <p:cNvPr id="44" name="Ink 43">
                  <a:extLst>
                    <a:ext uri="{FF2B5EF4-FFF2-40B4-BE49-F238E27FC236}">
                      <a16:creationId xmlns:a16="http://schemas.microsoft.com/office/drawing/2014/main" id="{68797DFC-0BB5-D1F9-2098-2E638560B8EA}"/>
                    </a:ext>
                  </a:extLst>
                </p:cNvPr>
                <p:cNvPicPr/>
                <p:nvPr/>
              </p:nvPicPr>
              <p:blipFill>
                <a:blip r:embed="rId39"/>
                <a:stretch>
                  <a:fillRect/>
                </a:stretch>
              </p:blipFill>
              <p:spPr>
                <a:xfrm>
                  <a:off x="6990895" y="745255"/>
                  <a:ext cx="122760" cy="709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5" name="Ink 44">
                  <a:extLst>
                    <a:ext uri="{FF2B5EF4-FFF2-40B4-BE49-F238E27FC236}">
                      <a16:creationId xmlns:a16="http://schemas.microsoft.com/office/drawing/2014/main" id="{0718C7FC-37C4-F533-08B6-184BC83B5BAF}"/>
                    </a:ext>
                  </a:extLst>
                </p14:cNvPr>
                <p14:cNvContentPartPr/>
                <p14:nvPr/>
              </p14:nvContentPartPr>
              <p14:xfrm>
                <a:off x="7162615" y="740575"/>
                <a:ext cx="21240" cy="74880"/>
              </p14:xfrm>
            </p:contentPart>
          </mc:Choice>
          <mc:Fallback>
            <p:pic>
              <p:nvPicPr>
                <p:cNvPr id="45" name="Ink 44">
                  <a:extLst>
                    <a:ext uri="{FF2B5EF4-FFF2-40B4-BE49-F238E27FC236}">
                      <a16:creationId xmlns:a16="http://schemas.microsoft.com/office/drawing/2014/main" id="{0718C7FC-37C4-F533-08B6-184BC83B5BAF}"/>
                    </a:ext>
                  </a:extLst>
                </p:cNvPr>
                <p:cNvPicPr/>
                <p:nvPr/>
              </p:nvPicPr>
              <p:blipFill>
                <a:blip r:embed="rId41"/>
                <a:stretch>
                  <a:fillRect/>
                </a:stretch>
              </p:blipFill>
              <p:spPr>
                <a:xfrm>
                  <a:off x="7153615" y="731935"/>
                  <a:ext cx="38880" cy="925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6" name="Ink 45">
                  <a:extLst>
                    <a:ext uri="{FF2B5EF4-FFF2-40B4-BE49-F238E27FC236}">
                      <a16:creationId xmlns:a16="http://schemas.microsoft.com/office/drawing/2014/main" id="{DB7D186F-AA7D-FD01-0E76-4247F71A0902}"/>
                    </a:ext>
                  </a:extLst>
                </p14:cNvPr>
                <p14:cNvContentPartPr/>
                <p14:nvPr/>
              </p14:nvContentPartPr>
              <p14:xfrm>
                <a:off x="7155055" y="715735"/>
                <a:ext cx="126360" cy="75600"/>
              </p14:xfrm>
            </p:contentPart>
          </mc:Choice>
          <mc:Fallback>
            <p:pic>
              <p:nvPicPr>
                <p:cNvPr id="46" name="Ink 45">
                  <a:extLst>
                    <a:ext uri="{FF2B5EF4-FFF2-40B4-BE49-F238E27FC236}">
                      <a16:creationId xmlns:a16="http://schemas.microsoft.com/office/drawing/2014/main" id="{DB7D186F-AA7D-FD01-0E76-4247F71A0902}"/>
                    </a:ext>
                  </a:extLst>
                </p:cNvPr>
                <p:cNvPicPr/>
                <p:nvPr/>
              </p:nvPicPr>
              <p:blipFill>
                <a:blip r:embed="rId43"/>
                <a:stretch>
                  <a:fillRect/>
                </a:stretch>
              </p:blipFill>
              <p:spPr>
                <a:xfrm>
                  <a:off x="7146055" y="706735"/>
                  <a:ext cx="144000" cy="93240"/>
                </a:xfrm>
                <a:prstGeom prst="rect">
                  <a:avLst/>
                </a:prstGeom>
              </p:spPr>
            </p:pic>
          </mc:Fallback>
        </mc:AlternateContent>
      </p:grpSp>
      <p:grpSp>
        <p:nvGrpSpPr>
          <p:cNvPr id="57" name="Group 56">
            <a:extLst>
              <a:ext uri="{FF2B5EF4-FFF2-40B4-BE49-F238E27FC236}">
                <a16:creationId xmlns:a16="http://schemas.microsoft.com/office/drawing/2014/main" id="{080F115B-4787-249E-F8A4-A17CFCC90C46}"/>
              </a:ext>
            </a:extLst>
          </p:cNvPr>
          <p:cNvGrpSpPr/>
          <p:nvPr/>
        </p:nvGrpSpPr>
        <p:grpSpPr>
          <a:xfrm>
            <a:off x="8363215" y="61255"/>
            <a:ext cx="1454760" cy="928800"/>
            <a:chOff x="8363215" y="61255"/>
            <a:chExt cx="1454760" cy="928800"/>
          </a:xfrm>
        </p:grpSpPr>
        <mc:AlternateContent xmlns:mc="http://schemas.openxmlformats.org/markup-compatibility/2006">
          <mc:Choice xmlns:p14="http://schemas.microsoft.com/office/powerpoint/2010/main" Requires="p14">
            <p:contentPart p14:bwMode="auto" r:id="rId44">
              <p14:nvContentPartPr>
                <p14:cNvPr id="48" name="Ink 47">
                  <a:extLst>
                    <a:ext uri="{FF2B5EF4-FFF2-40B4-BE49-F238E27FC236}">
                      <a16:creationId xmlns:a16="http://schemas.microsoft.com/office/drawing/2014/main" id="{C643A590-8002-BE4B-0601-AD0713153870}"/>
                    </a:ext>
                  </a:extLst>
                </p14:cNvPr>
                <p14:cNvContentPartPr/>
                <p14:nvPr/>
              </p14:nvContentPartPr>
              <p14:xfrm>
                <a:off x="8363215" y="845335"/>
                <a:ext cx="167400" cy="139680"/>
              </p14:xfrm>
            </p:contentPart>
          </mc:Choice>
          <mc:Fallback>
            <p:pic>
              <p:nvPicPr>
                <p:cNvPr id="48" name="Ink 47">
                  <a:extLst>
                    <a:ext uri="{FF2B5EF4-FFF2-40B4-BE49-F238E27FC236}">
                      <a16:creationId xmlns:a16="http://schemas.microsoft.com/office/drawing/2014/main" id="{C643A590-8002-BE4B-0601-AD0713153870}"/>
                    </a:ext>
                  </a:extLst>
                </p:cNvPr>
                <p:cNvPicPr/>
                <p:nvPr/>
              </p:nvPicPr>
              <p:blipFill>
                <a:blip r:embed="rId45"/>
                <a:stretch>
                  <a:fillRect/>
                </a:stretch>
              </p:blipFill>
              <p:spPr>
                <a:xfrm>
                  <a:off x="8354215" y="836335"/>
                  <a:ext cx="185040" cy="1573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9" name="Ink 48">
                  <a:extLst>
                    <a:ext uri="{FF2B5EF4-FFF2-40B4-BE49-F238E27FC236}">
                      <a16:creationId xmlns:a16="http://schemas.microsoft.com/office/drawing/2014/main" id="{14E8255D-166B-1E9D-E6C5-E36CEBA7CD11}"/>
                    </a:ext>
                  </a:extLst>
                </p14:cNvPr>
                <p14:cNvContentPartPr/>
                <p14:nvPr/>
              </p14:nvContentPartPr>
              <p14:xfrm>
                <a:off x="8363935" y="901495"/>
                <a:ext cx="148680" cy="88560"/>
              </p14:xfrm>
            </p:contentPart>
          </mc:Choice>
          <mc:Fallback>
            <p:pic>
              <p:nvPicPr>
                <p:cNvPr id="49" name="Ink 48">
                  <a:extLst>
                    <a:ext uri="{FF2B5EF4-FFF2-40B4-BE49-F238E27FC236}">
                      <a16:creationId xmlns:a16="http://schemas.microsoft.com/office/drawing/2014/main" id="{14E8255D-166B-1E9D-E6C5-E36CEBA7CD11}"/>
                    </a:ext>
                  </a:extLst>
                </p:cNvPr>
                <p:cNvPicPr/>
                <p:nvPr/>
              </p:nvPicPr>
              <p:blipFill>
                <a:blip r:embed="rId47"/>
                <a:stretch>
                  <a:fillRect/>
                </a:stretch>
              </p:blipFill>
              <p:spPr>
                <a:xfrm>
                  <a:off x="8355295" y="892495"/>
                  <a:ext cx="166320" cy="1062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50" name="Ink 49">
                  <a:extLst>
                    <a:ext uri="{FF2B5EF4-FFF2-40B4-BE49-F238E27FC236}">
                      <a16:creationId xmlns:a16="http://schemas.microsoft.com/office/drawing/2014/main" id="{445DA4F7-AA09-26D5-198F-D7B49F9D81BE}"/>
                    </a:ext>
                  </a:extLst>
                </p14:cNvPr>
                <p14:cNvContentPartPr/>
                <p14:nvPr/>
              </p14:nvContentPartPr>
              <p14:xfrm>
                <a:off x="8611255" y="713935"/>
                <a:ext cx="130680" cy="88200"/>
              </p14:xfrm>
            </p:contentPart>
          </mc:Choice>
          <mc:Fallback>
            <p:pic>
              <p:nvPicPr>
                <p:cNvPr id="50" name="Ink 49">
                  <a:extLst>
                    <a:ext uri="{FF2B5EF4-FFF2-40B4-BE49-F238E27FC236}">
                      <a16:creationId xmlns:a16="http://schemas.microsoft.com/office/drawing/2014/main" id="{445DA4F7-AA09-26D5-198F-D7B49F9D81BE}"/>
                    </a:ext>
                  </a:extLst>
                </p:cNvPr>
                <p:cNvPicPr/>
                <p:nvPr/>
              </p:nvPicPr>
              <p:blipFill>
                <a:blip r:embed="rId49"/>
                <a:stretch>
                  <a:fillRect/>
                </a:stretch>
              </p:blipFill>
              <p:spPr>
                <a:xfrm>
                  <a:off x="8602615" y="705295"/>
                  <a:ext cx="14832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51" name="Ink 50">
                  <a:extLst>
                    <a:ext uri="{FF2B5EF4-FFF2-40B4-BE49-F238E27FC236}">
                      <a16:creationId xmlns:a16="http://schemas.microsoft.com/office/drawing/2014/main" id="{689911BA-02E8-0445-EE2B-EE7AF1F3D69F}"/>
                    </a:ext>
                  </a:extLst>
                </p14:cNvPr>
                <p14:cNvContentPartPr/>
                <p14:nvPr/>
              </p14:nvContentPartPr>
              <p14:xfrm>
                <a:off x="8721055" y="579655"/>
                <a:ext cx="140760" cy="137160"/>
              </p14:xfrm>
            </p:contentPart>
          </mc:Choice>
          <mc:Fallback>
            <p:pic>
              <p:nvPicPr>
                <p:cNvPr id="51" name="Ink 50">
                  <a:extLst>
                    <a:ext uri="{FF2B5EF4-FFF2-40B4-BE49-F238E27FC236}">
                      <a16:creationId xmlns:a16="http://schemas.microsoft.com/office/drawing/2014/main" id="{689911BA-02E8-0445-EE2B-EE7AF1F3D69F}"/>
                    </a:ext>
                  </a:extLst>
                </p:cNvPr>
                <p:cNvPicPr/>
                <p:nvPr/>
              </p:nvPicPr>
              <p:blipFill>
                <a:blip r:embed="rId51"/>
                <a:stretch>
                  <a:fillRect/>
                </a:stretch>
              </p:blipFill>
              <p:spPr>
                <a:xfrm>
                  <a:off x="8712415" y="571015"/>
                  <a:ext cx="15840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52" name="Ink 51">
                  <a:extLst>
                    <a:ext uri="{FF2B5EF4-FFF2-40B4-BE49-F238E27FC236}">
                      <a16:creationId xmlns:a16="http://schemas.microsoft.com/office/drawing/2014/main" id="{A1BD8A3D-C1F8-EE58-1B55-DED4F194F6F3}"/>
                    </a:ext>
                  </a:extLst>
                </p14:cNvPr>
                <p14:cNvContentPartPr/>
                <p14:nvPr/>
              </p14:nvContentPartPr>
              <p14:xfrm>
                <a:off x="8864695" y="505495"/>
                <a:ext cx="158040" cy="132840"/>
              </p14:xfrm>
            </p:contentPart>
          </mc:Choice>
          <mc:Fallback>
            <p:pic>
              <p:nvPicPr>
                <p:cNvPr id="52" name="Ink 51">
                  <a:extLst>
                    <a:ext uri="{FF2B5EF4-FFF2-40B4-BE49-F238E27FC236}">
                      <a16:creationId xmlns:a16="http://schemas.microsoft.com/office/drawing/2014/main" id="{A1BD8A3D-C1F8-EE58-1B55-DED4F194F6F3}"/>
                    </a:ext>
                  </a:extLst>
                </p:cNvPr>
                <p:cNvPicPr/>
                <p:nvPr/>
              </p:nvPicPr>
              <p:blipFill>
                <a:blip r:embed="rId53"/>
                <a:stretch>
                  <a:fillRect/>
                </a:stretch>
              </p:blipFill>
              <p:spPr>
                <a:xfrm>
                  <a:off x="8855695" y="496855"/>
                  <a:ext cx="17568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53" name="Ink 52">
                  <a:extLst>
                    <a:ext uri="{FF2B5EF4-FFF2-40B4-BE49-F238E27FC236}">
                      <a16:creationId xmlns:a16="http://schemas.microsoft.com/office/drawing/2014/main" id="{C8C08999-D927-A893-C2FA-F0FD4BA2B391}"/>
                    </a:ext>
                  </a:extLst>
                </p14:cNvPr>
                <p14:cNvContentPartPr/>
                <p14:nvPr/>
              </p14:nvContentPartPr>
              <p14:xfrm>
                <a:off x="9009775" y="286615"/>
                <a:ext cx="295200" cy="218160"/>
              </p14:xfrm>
            </p:contentPart>
          </mc:Choice>
          <mc:Fallback>
            <p:pic>
              <p:nvPicPr>
                <p:cNvPr id="53" name="Ink 52">
                  <a:extLst>
                    <a:ext uri="{FF2B5EF4-FFF2-40B4-BE49-F238E27FC236}">
                      <a16:creationId xmlns:a16="http://schemas.microsoft.com/office/drawing/2014/main" id="{C8C08999-D927-A893-C2FA-F0FD4BA2B391}"/>
                    </a:ext>
                  </a:extLst>
                </p:cNvPr>
                <p:cNvPicPr/>
                <p:nvPr/>
              </p:nvPicPr>
              <p:blipFill>
                <a:blip r:embed="rId55"/>
                <a:stretch>
                  <a:fillRect/>
                </a:stretch>
              </p:blipFill>
              <p:spPr>
                <a:xfrm>
                  <a:off x="9000775" y="277615"/>
                  <a:ext cx="312840" cy="2358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54" name="Ink 53">
                  <a:extLst>
                    <a:ext uri="{FF2B5EF4-FFF2-40B4-BE49-F238E27FC236}">
                      <a16:creationId xmlns:a16="http://schemas.microsoft.com/office/drawing/2014/main" id="{22B0A269-172C-7DEB-6545-5B35BB1665D0}"/>
                    </a:ext>
                  </a:extLst>
                </p14:cNvPr>
                <p14:cNvContentPartPr/>
                <p14:nvPr/>
              </p14:nvContentPartPr>
              <p14:xfrm>
                <a:off x="9328735" y="224335"/>
                <a:ext cx="66600" cy="106560"/>
              </p14:xfrm>
            </p:contentPart>
          </mc:Choice>
          <mc:Fallback>
            <p:pic>
              <p:nvPicPr>
                <p:cNvPr id="54" name="Ink 53">
                  <a:extLst>
                    <a:ext uri="{FF2B5EF4-FFF2-40B4-BE49-F238E27FC236}">
                      <a16:creationId xmlns:a16="http://schemas.microsoft.com/office/drawing/2014/main" id="{22B0A269-172C-7DEB-6545-5B35BB1665D0}"/>
                    </a:ext>
                  </a:extLst>
                </p:cNvPr>
                <p:cNvPicPr/>
                <p:nvPr/>
              </p:nvPicPr>
              <p:blipFill>
                <a:blip r:embed="rId57"/>
                <a:stretch>
                  <a:fillRect/>
                </a:stretch>
              </p:blipFill>
              <p:spPr>
                <a:xfrm>
                  <a:off x="9320095" y="215335"/>
                  <a:ext cx="8424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5" name="Ink 54">
                  <a:extLst>
                    <a:ext uri="{FF2B5EF4-FFF2-40B4-BE49-F238E27FC236}">
                      <a16:creationId xmlns:a16="http://schemas.microsoft.com/office/drawing/2014/main" id="{1C046B1E-C69E-8BAA-717C-E83E6188BFEA}"/>
                    </a:ext>
                  </a:extLst>
                </p14:cNvPr>
                <p14:cNvContentPartPr/>
                <p14:nvPr/>
              </p14:nvContentPartPr>
              <p14:xfrm>
                <a:off x="9369055" y="241615"/>
                <a:ext cx="105480" cy="47160"/>
              </p14:xfrm>
            </p:contentPart>
          </mc:Choice>
          <mc:Fallback>
            <p:pic>
              <p:nvPicPr>
                <p:cNvPr id="55" name="Ink 54">
                  <a:extLst>
                    <a:ext uri="{FF2B5EF4-FFF2-40B4-BE49-F238E27FC236}">
                      <a16:creationId xmlns:a16="http://schemas.microsoft.com/office/drawing/2014/main" id="{1C046B1E-C69E-8BAA-717C-E83E6188BFEA}"/>
                    </a:ext>
                  </a:extLst>
                </p:cNvPr>
                <p:cNvPicPr/>
                <p:nvPr/>
              </p:nvPicPr>
              <p:blipFill>
                <a:blip r:embed="rId59"/>
                <a:stretch>
                  <a:fillRect/>
                </a:stretch>
              </p:blipFill>
              <p:spPr>
                <a:xfrm>
                  <a:off x="9360415" y="232615"/>
                  <a:ext cx="123120" cy="648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6" name="Ink 55">
                  <a:extLst>
                    <a:ext uri="{FF2B5EF4-FFF2-40B4-BE49-F238E27FC236}">
                      <a16:creationId xmlns:a16="http://schemas.microsoft.com/office/drawing/2014/main" id="{7D39D944-F292-83A3-8DFD-0CCB087E5261}"/>
                    </a:ext>
                  </a:extLst>
                </p14:cNvPr>
                <p14:cNvContentPartPr/>
                <p14:nvPr/>
              </p14:nvContentPartPr>
              <p14:xfrm>
                <a:off x="9505495" y="61255"/>
                <a:ext cx="312480" cy="172440"/>
              </p14:xfrm>
            </p:contentPart>
          </mc:Choice>
          <mc:Fallback>
            <p:pic>
              <p:nvPicPr>
                <p:cNvPr id="56" name="Ink 55">
                  <a:extLst>
                    <a:ext uri="{FF2B5EF4-FFF2-40B4-BE49-F238E27FC236}">
                      <a16:creationId xmlns:a16="http://schemas.microsoft.com/office/drawing/2014/main" id="{7D39D944-F292-83A3-8DFD-0CCB087E5261}"/>
                    </a:ext>
                  </a:extLst>
                </p:cNvPr>
                <p:cNvPicPr/>
                <p:nvPr/>
              </p:nvPicPr>
              <p:blipFill>
                <a:blip r:embed="rId61"/>
                <a:stretch>
                  <a:fillRect/>
                </a:stretch>
              </p:blipFill>
              <p:spPr>
                <a:xfrm>
                  <a:off x="9496495" y="52255"/>
                  <a:ext cx="330120" cy="190080"/>
                </a:xfrm>
                <a:prstGeom prst="rect">
                  <a:avLst/>
                </a:prstGeom>
              </p:spPr>
            </p:pic>
          </mc:Fallback>
        </mc:AlternateContent>
      </p:grpSp>
      <p:grpSp>
        <p:nvGrpSpPr>
          <p:cNvPr id="65" name="Group 64">
            <a:extLst>
              <a:ext uri="{FF2B5EF4-FFF2-40B4-BE49-F238E27FC236}">
                <a16:creationId xmlns:a16="http://schemas.microsoft.com/office/drawing/2014/main" id="{D4B00595-6A39-E910-FE70-BA63210E3E18}"/>
              </a:ext>
            </a:extLst>
          </p:cNvPr>
          <p:cNvGrpSpPr/>
          <p:nvPr/>
        </p:nvGrpSpPr>
        <p:grpSpPr>
          <a:xfrm>
            <a:off x="5496535" y="658855"/>
            <a:ext cx="212400" cy="185400"/>
            <a:chOff x="5496535" y="658855"/>
            <a:chExt cx="212400" cy="185400"/>
          </a:xfrm>
        </p:grpSpPr>
        <mc:AlternateContent xmlns:mc="http://schemas.openxmlformats.org/markup-compatibility/2006">
          <mc:Choice xmlns:p14="http://schemas.microsoft.com/office/powerpoint/2010/main" Requires="p14">
            <p:contentPart p14:bwMode="auto" r:id="rId62">
              <p14:nvContentPartPr>
                <p14:cNvPr id="58" name="Ink 57">
                  <a:extLst>
                    <a:ext uri="{FF2B5EF4-FFF2-40B4-BE49-F238E27FC236}">
                      <a16:creationId xmlns:a16="http://schemas.microsoft.com/office/drawing/2014/main" id="{0BBBE77A-A63D-4F5E-7CB3-7F530304A049}"/>
                    </a:ext>
                  </a:extLst>
                </p14:cNvPr>
                <p14:cNvContentPartPr/>
                <p14:nvPr/>
              </p14:nvContentPartPr>
              <p14:xfrm>
                <a:off x="5496535" y="728335"/>
                <a:ext cx="109080" cy="115920"/>
              </p14:xfrm>
            </p:contentPart>
          </mc:Choice>
          <mc:Fallback>
            <p:pic>
              <p:nvPicPr>
                <p:cNvPr id="58" name="Ink 57">
                  <a:extLst>
                    <a:ext uri="{FF2B5EF4-FFF2-40B4-BE49-F238E27FC236}">
                      <a16:creationId xmlns:a16="http://schemas.microsoft.com/office/drawing/2014/main" id="{0BBBE77A-A63D-4F5E-7CB3-7F530304A049}"/>
                    </a:ext>
                  </a:extLst>
                </p:cNvPr>
                <p:cNvPicPr/>
                <p:nvPr/>
              </p:nvPicPr>
              <p:blipFill>
                <a:blip r:embed="rId63"/>
                <a:stretch>
                  <a:fillRect/>
                </a:stretch>
              </p:blipFill>
              <p:spPr>
                <a:xfrm>
                  <a:off x="5487535" y="719695"/>
                  <a:ext cx="12672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9" name="Ink 58">
                  <a:extLst>
                    <a:ext uri="{FF2B5EF4-FFF2-40B4-BE49-F238E27FC236}">
                      <a16:creationId xmlns:a16="http://schemas.microsoft.com/office/drawing/2014/main" id="{F9C6C459-003F-F819-7C50-535A1FA950E3}"/>
                    </a:ext>
                  </a:extLst>
                </p14:cNvPr>
                <p14:cNvContentPartPr/>
                <p14:nvPr/>
              </p14:nvContentPartPr>
              <p14:xfrm>
                <a:off x="5606695" y="658855"/>
                <a:ext cx="102240" cy="133560"/>
              </p14:xfrm>
            </p:contentPart>
          </mc:Choice>
          <mc:Fallback>
            <p:pic>
              <p:nvPicPr>
                <p:cNvPr id="59" name="Ink 58">
                  <a:extLst>
                    <a:ext uri="{FF2B5EF4-FFF2-40B4-BE49-F238E27FC236}">
                      <a16:creationId xmlns:a16="http://schemas.microsoft.com/office/drawing/2014/main" id="{F9C6C459-003F-F819-7C50-535A1FA950E3}"/>
                    </a:ext>
                  </a:extLst>
                </p:cNvPr>
                <p:cNvPicPr/>
                <p:nvPr/>
              </p:nvPicPr>
              <p:blipFill>
                <a:blip r:embed="rId65"/>
                <a:stretch>
                  <a:fillRect/>
                </a:stretch>
              </p:blipFill>
              <p:spPr>
                <a:xfrm>
                  <a:off x="5598055" y="650215"/>
                  <a:ext cx="119880" cy="151200"/>
                </a:xfrm>
                <a:prstGeom prst="rect">
                  <a:avLst/>
                </a:prstGeom>
              </p:spPr>
            </p:pic>
          </mc:Fallback>
        </mc:AlternateContent>
      </p:grpSp>
      <p:grpSp>
        <p:nvGrpSpPr>
          <p:cNvPr id="64" name="Group 63">
            <a:extLst>
              <a:ext uri="{FF2B5EF4-FFF2-40B4-BE49-F238E27FC236}">
                <a16:creationId xmlns:a16="http://schemas.microsoft.com/office/drawing/2014/main" id="{14627539-A776-1936-1D83-8F7DEBE4E956}"/>
              </a:ext>
            </a:extLst>
          </p:cNvPr>
          <p:cNvGrpSpPr/>
          <p:nvPr/>
        </p:nvGrpSpPr>
        <p:grpSpPr>
          <a:xfrm>
            <a:off x="8139295" y="1276615"/>
            <a:ext cx="249840" cy="164880"/>
            <a:chOff x="8139295" y="1276615"/>
            <a:chExt cx="249840" cy="164880"/>
          </a:xfrm>
        </p:grpSpPr>
        <mc:AlternateContent xmlns:mc="http://schemas.openxmlformats.org/markup-compatibility/2006">
          <mc:Choice xmlns:p14="http://schemas.microsoft.com/office/powerpoint/2010/main" Requires="p14">
            <p:contentPart p14:bwMode="auto" r:id="rId66">
              <p14:nvContentPartPr>
                <p14:cNvPr id="60" name="Ink 59">
                  <a:extLst>
                    <a:ext uri="{FF2B5EF4-FFF2-40B4-BE49-F238E27FC236}">
                      <a16:creationId xmlns:a16="http://schemas.microsoft.com/office/drawing/2014/main" id="{5EB99A86-9BDD-F7E5-8227-8DCCB9EAB1FB}"/>
                    </a:ext>
                  </a:extLst>
                </p14:cNvPr>
                <p14:cNvContentPartPr/>
                <p14:nvPr/>
              </p14:nvContentPartPr>
              <p14:xfrm>
                <a:off x="8158375" y="1338175"/>
                <a:ext cx="46440" cy="103320"/>
              </p14:xfrm>
            </p:contentPart>
          </mc:Choice>
          <mc:Fallback>
            <p:pic>
              <p:nvPicPr>
                <p:cNvPr id="60" name="Ink 59">
                  <a:extLst>
                    <a:ext uri="{FF2B5EF4-FFF2-40B4-BE49-F238E27FC236}">
                      <a16:creationId xmlns:a16="http://schemas.microsoft.com/office/drawing/2014/main" id="{5EB99A86-9BDD-F7E5-8227-8DCCB9EAB1FB}"/>
                    </a:ext>
                  </a:extLst>
                </p:cNvPr>
                <p:cNvPicPr/>
                <p:nvPr/>
              </p:nvPicPr>
              <p:blipFill>
                <a:blip r:embed="rId67"/>
                <a:stretch>
                  <a:fillRect/>
                </a:stretch>
              </p:blipFill>
              <p:spPr>
                <a:xfrm>
                  <a:off x="8149375" y="1329535"/>
                  <a:ext cx="64080" cy="12096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61" name="Ink 60">
                  <a:extLst>
                    <a:ext uri="{FF2B5EF4-FFF2-40B4-BE49-F238E27FC236}">
                      <a16:creationId xmlns:a16="http://schemas.microsoft.com/office/drawing/2014/main" id="{D838E04C-5D77-B01D-D860-DBA3B9DD5BC4}"/>
                    </a:ext>
                  </a:extLst>
                </p14:cNvPr>
                <p14:cNvContentPartPr/>
                <p14:nvPr/>
              </p14:nvContentPartPr>
              <p14:xfrm>
                <a:off x="8139295" y="1318015"/>
                <a:ext cx="128880" cy="83160"/>
              </p14:xfrm>
            </p:contentPart>
          </mc:Choice>
          <mc:Fallback>
            <p:pic>
              <p:nvPicPr>
                <p:cNvPr id="61" name="Ink 60">
                  <a:extLst>
                    <a:ext uri="{FF2B5EF4-FFF2-40B4-BE49-F238E27FC236}">
                      <a16:creationId xmlns:a16="http://schemas.microsoft.com/office/drawing/2014/main" id="{D838E04C-5D77-B01D-D860-DBA3B9DD5BC4}"/>
                    </a:ext>
                  </a:extLst>
                </p:cNvPr>
                <p:cNvPicPr/>
                <p:nvPr/>
              </p:nvPicPr>
              <p:blipFill>
                <a:blip r:embed="rId69"/>
                <a:stretch>
                  <a:fillRect/>
                </a:stretch>
              </p:blipFill>
              <p:spPr>
                <a:xfrm>
                  <a:off x="8130295" y="1309015"/>
                  <a:ext cx="14652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62" name="Ink 61">
                  <a:extLst>
                    <a:ext uri="{FF2B5EF4-FFF2-40B4-BE49-F238E27FC236}">
                      <a16:creationId xmlns:a16="http://schemas.microsoft.com/office/drawing/2014/main" id="{EF0DC195-5218-8F91-85F6-1FBF33459334}"/>
                    </a:ext>
                  </a:extLst>
                </p14:cNvPr>
                <p14:cNvContentPartPr/>
                <p14:nvPr/>
              </p14:nvContentPartPr>
              <p14:xfrm>
                <a:off x="8286175" y="1305775"/>
                <a:ext cx="69120" cy="82800"/>
              </p14:xfrm>
            </p:contentPart>
          </mc:Choice>
          <mc:Fallback>
            <p:pic>
              <p:nvPicPr>
                <p:cNvPr id="62" name="Ink 61">
                  <a:extLst>
                    <a:ext uri="{FF2B5EF4-FFF2-40B4-BE49-F238E27FC236}">
                      <a16:creationId xmlns:a16="http://schemas.microsoft.com/office/drawing/2014/main" id="{EF0DC195-5218-8F91-85F6-1FBF33459334}"/>
                    </a:ext>
                  </a:extLst>
                </p:cNvPr>
                <p:cNvPicPr/>
                <p:nvPr/>
              </p:nvPicPr>
              <p:blipFill>
                <a:blip r:embed="rId71"/>
                <a:stretch>
                  <a:fillRect/>
                </a:stretch>
              </p:blipFill>
              <p:spPr>
                <a:xfrm>
                  <a:off x="8277535" y="1296775"/>
                  <a:ext cx="86760" cy="10044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63" name="Ink 62">
                  <a:extLst>
                    <a:ext uri="{FF2B5EF4-FFF2-40B4-BE49-F238E27FC236}">
                      <a16:creationId xmlns:a16="http://schemas.microsoft.com/office/drawing/2014/main" id="{DB7D216A-E473-B0CA-92C9-85D8A3678020}"/>
                    </a:ext>
                  </a:extLst>
                </p14:cNvPr>
                <p14:cNvContentPartPr/>
                <p14:nvPr/>
              </p14:nvContentPartPr>
              <p14:xfrm>
                <a:off x="8279695" y="1276615"/>
                <a:ext cx="109440" cy="77760"/>
              </p14:xfrm>
            </p:contentPart>
          </mc:Choice>
          <mc:Fallback>
            <p:pic>
              <p:nvPicPr>
                <p:cNvPr id="63" name="Ink 62">
                  <a:extLst>
                    <a:ext uri="{FF2B5EF4-FFF2-40B4-BE49-F238E27FC236}">
                      <a16:creationId xmlns:a16="http://schemas.microsoft.com/office/drawing/2014/main" id="{DB7D216A-E473-B0CA-92C9-85D8A3678020}"/>
                    </a:ext>
                  </a:extLst>
                </p:cNvPr>
                <p:cNvPicPr/>
                <p:nvPr/>
              </p:nvPicPr>
              <p:blipFill>
                <a:blip r:embed="rId73"/>
                <a:stretch>
                  <a:fillRect/>
                </a:stretch>
              </p:blipFill>
              <p:spPr>
                <a:xfrm>
                  <a:off x="8271055" y="1267615"/>
                  <a:ext cx="127080" cy="95400"/>
                </a:xfrm>
                <a:prstGeom prst="rect">
                  <a:avLst/>
                </a:prstGeom>
              </p:spPr>
            </p:pic>
          </mc:Fallback>
        </mc:AlternateContent>
      </p:grpSp>
      <p:grpSp>
        <p:nvGrpSpPr>
          <p:cNvPr id="69" name="Group 68">
            <a:extLst>
              <a:ext uri="{FF2B5EF4-FFF2-40B4-BE49-F238E27FC236}">
                <a16:creationId xmlns:a16="http://schemas.microsoft.com/office/drawing/2014/main" id="{29B39AEA-35D6-EE91-89F9-7BC411EFB0F5}"/>
              </a:ext>
            </a:extLst>
          </p:cNvPr>
          <p:cNvGrpSpPr/>
          <p:nvPr/>
        </p:nvGrpSpPr>
        <p:grpSpPr>
          <a:xfrm>
            <a:off x="10129015" y="360415"/>
            <a:ext cx="917280" cy="695880"/>
            <a:chOff x="10129015" y="360415"/>
            <a:chExt cx="917280" cy="695880"/>
          </a:xfrm>
        </p:grpSpPr>
        <mc:AlternateContent xmlns:mc="http://schemas.openxmlformats.org/markup-compatibility/2006">
          <mc:Choice xmlns:p14="http://schemas.microsoft.com/office/powerpoint/2010/main" Requires="p14">
            <p:contentPart p14:bwMode="auto" r:id="rId74">
              <p14:nvContentPartPr>
                <p14:cNvPr id="66" name="Ink 65">
                  <a:extLst>
                    <a:ext uri="{FF2B5EF4-FFF2-40B4-BE49-F238E27FC236}">
                      <a16:creationId xmlns:a16="http://schemas.microsoft.com/office/drawing/2014/main" id="{1F70FBDD-72B0-F85C-1C2C-EFD3AA4A139E}"/>
                    </a:ext>
                  </a:extLst>
                </p14:cNvPr>
                <p14:cNvContentPartPr/>
                <p14:nvPr/>
              </p14:nvContentPartPr>
              <p14:xfrm>
                <a:off x="10131895" y="793495"/>
                <a:ext cx="304560" cy="242280"/>
              </p14:xfrm>
            </p:contentPart>
          </mc:Choice>
          <mc:Fallback>
            <p:pic>
              <p:nvPicPr>
                <p:cNvPr id="66" name="Ink 65">
                  <a:extLst>
                    <a:ext uri="{FF2B5EF4-FFF2-40B4-BE49-F238E27FC236}">
                      <a16:creationId xmlns:a16="http://schemas.microsoft.com/office/drawing/2014/main" id="{1F70FBDD-72B0-F85C-1C2C-EFD3AA4A139E}"/>
                    </a:ext>
                  </a:extLst>
                </p:cNvPr>
                <p:cNvPicPr/>
                <p:nvPr/>
              </p:nvPicPr>
              <p:blipFill>
                <a:blip r:embed="rId75"/>
                <a:stretch>
                  <a:fillRect/>
                </a:stretch>
              </p:blipFill>
              <p:spPr>
                <a:xfrm>
                  <a:off x="10123255" y="784855"/>
                  <a:ext cx="322200" cy="2599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7" name="Ink 66">
                  <a:extLst>
                    <a:ext uri="{FF2B5EF4-FFF2-40B4-BE49-F238E27FC236}">
                      <a16:creationId xmlns:a16="http://schemas.microsoft.com/office/drawing/2014/main" id="{FC370D8C-FCFA-69F3-DFB3-376BA74D560E}"/>
                    </a:ext>
                  </a:extLst>
                </p14:cNvPr>
                <p14:cNvContentPartPr/>
                <p14:nvPr/>
              </p14:nvContentPartPr>
              <p14:xfrm>
                <a:off x="10129015" y="949735"/>
                <a:ext cx="143640" cy="106560"/>
              </p14:xfrm>
            </p:contentPart>
          </mc:Choice>
          <mc:Fallback>
            <p:pic>
              <p:nvPicPr>
                <p:cNvPr id="67" name="Ink 66">
                  <a:extLst>
                    <a:ext uri="{FF2B5EF4-FFF2-40B4-BE49-F238E27FC236}">
                      <a16:creationId xmlns:a16="http://schemas.microsoft.com/office/drawing/2014/main" id="{FC370D8C-FCFA-69F3-DFB3-376BA74D560E}"/>
                    </a:ext>
                  </a:extLst>
                </p:cNvPr>
                <p:cNvPicPr/>
                <p:nvPr/>
              </p:nvPicPr>
              <p:blipFill>
                <a:blip r:embed="rId77"/>
                <a:stretch>
                  <a:fillRect/>
                </a:stretch>
              </p:blipFill>
              <p:spPr>
                <a:xfrm>
                  <a:off x="10120375" y="940735"/>
                  <a:ext cx="16128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68" name="Ink 67">
                  <a:extLst>
                    <a:ext uri="{FF2B5EF4-FFF2-40B4-BE49-F238E27FC236}">
                      <a16:creationId xmlns:a16="http://schemas.microsoft.com/office/drawing/2014/main" id="{970E55D4-F417-1044-E182-420111CAA18A}"/>
                    </a:ext>
                  </a:extLst>
                </p14:cNvPr>
                <p14:cNvContentPartPr/>
                <p14:nvPr/>
              </p14:nvContentPartPr>
              <p14:xfrm>
                <a:off x="10649935" y="360415"/>
                <a:ext cx="396360" cy="363600"/>
              </p14:xfrm>
            </p:contentPart>
          </mc:Choice>
          <mc:Fallback>
            <p:pic>
              <p:nvPicPr>
                <p:cNvPr id="68" name="Ink 67">
                  <a:extLst>
                    <a:ext uri="{FF2B5EF4-FFF2-40B4-BE49-F238E27FC236}">
                      <a16:creationId xmlns:a16="http://schemas.microsoft.com/office/drawing/2014/main" id="{970E55D4-F417-1044-E182-420111CAA18A}"/>
                    </a:ext>
                  </a:extLst>
                </p:cNvPr>
                <p:cNvPicPr/>
                <p:nvPr/>
              </p:nvPicPr>
              <p:blipFill>
                <a:blip r:embed="rId79"/>
                <a:stretch>
                  <a:fillRect/>
                </a:stretch>
              </p:blipFill>
              <p:spPr>
                <a:xfrm>
                  <a:off x="10641295" y="351415"/>
                  <a:ext cx="414000" cy="381240"/>
                </a:xfrm>
                <a:prstGeom prst="rect">
                  <a:avLst/>
                </a:prstGeom>
              </p:spPr>
            </p:pic>
          </mc:Fallback>
        </mc:AlternateContent>
      </p:grpSp>
      <p:grpSp>
        <p:nvGrpSpPr>
          <p:cNvPr id="76" name="Group 75">
            <a:extLst>
              <a:ext uri="{FF2B5EF4-FFF2-40B4-BE49-F238E27FC236}">
                <a16:creationId xmlns:a16="http://schemas.microsoft.com/office/drawing/2014/main" id="{03013DF3-FCB6-E69D-CE93-F8F79B229A9F}"/>
              </a:ext>
            </a:extLst>
          </p:cNvPr>
          <p:cNvGrpSpPr/>
          <p:nvPr/>
        </p:nvGrpSpPr>
        <p:grpSpPr>
          <a:xfrm>
            <a:off x="9350335" y="3020455"/>
            <a:ext cx="933120" cy="62280"/>
            <a:chOff x="9350335" y="3020455"/>
            <a:chExt cx="933120" cy="62280"/>
          </a:xfrm>
        </p:grpSpPr>
        <mc:AlternateContent xmlns:mc="http://schemas.openxmlformats.org/markup-compatibility/2006">
          <mc:Choice xmlns:p14="http://schemas.microsoft.com/office/powerpoint/2010/main" Requires="p14">
            <p:contentPart p14:bwMode="auto" r:id="rId80">
              <p14:nvContentPartPr>
                <p14:cNvPr id="70" name="Ink 69">
                  <a:extLst>
                    <a:ext uri="{FF2B5EF4-FFF2-40B4-BE49-F238E27FC236}">
                      <a16:creationId xmlns:a16="http://schemas.microsoft.com/office/drawing/2014/main" id="{FF1DB223-0560-7CC3-2445-6DE7389AA1D6}"/>
                    </a:ext>
                  </a:extLst>
                </p14:cNvPr>
                <p14:cNvContentPartPr/>
                <p14:nvPr/>
              </p14:nvContentPartPr>
              <p14:xfrm>
                <a:off x="9350335" y="3066895"/>
                <a:ext cx="90000" cy="15840"/>
              </p14:xfrm>
            </p:contentPart>
          </mc:Choice>
          <mc:Fallback>
            <p:pic>
              <p:nvPicPr>
                <p:cNvPr id="70" name="Ink 69">
                  <a:extLst>
                    <a:ext uri="{FF2B5EF4-FFF2-40B4-BE49-F238E27FC236}">
                      <a16:creationId xmlns:a16="http://schemas.microsoft.com/office/drawing/2014/main" id="{FF1DB223-0560-7CC3-2445-6DE7389AA1D6}"/>
                    </a:ext>
                  </a:extLst>
                </p:cNvPr>
                <p:cNvPicPr/>
                <p:nvPr/>
              </p:nvPicPr>
              <p:blipFill>
                <a:blip r:embed="rId81"/>
                <a:stretch>
                  <a:fillRect/>
                </a:stretch>
              </p:blipFill>
              <p:spPr>
                <a:xfrm>
                  <a:off x="9341695" y="3058255"/>
                  <a:ext cx="10764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71" name="Ink 70">
                  <a:extLst>
                    <a:ext uri="{FF2B5EF4-FFF2-40B4-BE49-F238E27FC236}">
                      <a16:creationId xmlns:a16="http://schemas.microsoft.com/office/drawing/2014/main" id="{807DAB7F-6F70-8C45-E393-7AA775593EEE}"/>
                    </a:ext>
                  </a:extLst>
                </p14:cNvPr>
                <p14:cNvContentPartPr/>
                <p14:nvPr/>
              </p14:nvContentPartPr>
              <p14:xfrm>
                <a:off x="9588655" y="3054295"/>
                <a:ext cx="84600" cy="7560"/>
              </p14:xfrm>
            </p:contentPart>
          </mc:Choice>
          <mc:Fallback>
            <p:pic>
              <p:nvPicPr>
                <p:cNvPr id="71" name="Ink 70">
                  <a:extLst>
                    <a:ext uri="{FF2B5EF4-FFF2-40B4-BE49-F238E27FC236}">
                      <a16:creationId xmlns:a16="http://schemas.microsoft.com/office/drawing/2014/main" id="{807DAB7F-6F70-8C45-E393-7AA775593EEE}"/>
                    </a:ext>
                  </a:extLst>
                </p:cNvPr>
                <p:cNvPicPr/>
                <p:nvPr/>
              </p:nvPicPr>
              <p:blipFill>
                <a:blip r:embed="rId83"/>
                <a:stretch>
                  <a:fillRect/>
                </a:stretch>
              </p:blipFill>
              <p:spPr>
                <a:xfrm>
                  <a:off x="9579655" y="3045295"/>
                  <a:ext cx="102240" cy="2520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73" name="Ink 72">
                  <a:extLst>
                    <a:ext uri="{FF2B5EF4-FFF2-40B4-BE49-F238E27FC236}">
                      <a16:creationId xmlns:a16="http://schemas.microsoft.com/office/drawing/2014/main" id="{290080BD-7A08-D1EF-67E6-2F67D86F4D40}"/>
                    </a:ext>
                  </a:extLst>
                </p14:cNvPr>
                <p14:cNvContentPartPr/>
                <p14:nvPr/>
              </p14:nvContentPartPr>
              <p14:xfrm>
                <a:off x="9780895" y="3025135"/>
                <a:ext cx="75240" cy="23760"/>
              </p14:xfrm>
            </p:contentPart>
          </mc:Choice>
          <mc:Fallback>
            <p:pic>
              <p:nvPicPr>
                <p:cNvPr id="73" name="Ink 72">
                  <a:extLst>
                    <a:ext uri="{FF2B5EF4-FFF2-40B4-BE49-F238E27FC236}">
                      <a16:creationId xmlns:a16="http://schemas.microsoft.com/office/drawing/2014/main" id="{290080BD-7A08-D1EF-67E6-2F67D86F4D40}"/>
                    </a:ext>
                  </a:extLst>
                </p:cNvPr>
                <p:cNvPicPr/>
                <p:nvPr/>
              </p:nvPicPr>
              <p:blipFill>
                <a:blip r:embed="rId85"/>
                <a:stretch>
                  <a:fillRect/>
                </a:stretch>
              </p:blipFill>
              <p:spPr>
                <a:xfrm>
                  <a:off x="9772255" y="3016135"/>
                  <a:ext cx="9288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74" name="Ink 73">
                  <a:extLst>
                    <a:ext uri="{FF2B5EF4-FFF2-40B4-BE49-F238E27FC236}">
                      <a16:creationId xmlns:a16="http://schemas.microsoft.com/office/drawing/2014/main" id="{62C261E3-5B54-F9CE-4F3B-97141AE65C8C}"/>
                    </a:ext>
                  </a:extLst>
                </p14:cNvPr>
                <p14:cNvContentPartPr/>
                <p14:nvPr/>
              </p14:nvContentPartPr>
              <p14:xfrm>
                <a:off x="10013815" y="3020455"/>
                <a:ext cx="27720" cy="22320"/>
              </p14:xfrm>
            </p:contentPart>
          </mc:Choice>
          <mc:Fallback>
            <p:pic>
              <p:nvPicPr>
                <p:cNvPr id="74" name="Ink 73">
                  <a:extLst>
                    <a:ext uri="{FF2B5EF4-FFF2-40B4-BE49-F238E27FC236}">
                      <a16:creationId xmlns:a16="http://schemas.microsoft.com/office/drawing/2014/main" id="{62C261E3-5B54-F9CE-4F3B-97141AE65C8C}"/>
                    </a:ext>
                  </a:extLst>
                </p:cNvPr>
                <p:cNvPicPr/>
                <p:nvPr/>
              </p:nvPicPr>
              <p:blipFill>
                <a:blip r:embed="rId87"/>
                <a:stretch>
                  <a:fillRect/>
                </a:stretch>
              </p:blipFill>
              <p:spPr>
                <a:xfrm>
                  <a:off x="10005175" y="3011455"/>
                  <a:ext cx="4536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75" name="Ink 74">
                  <a:extLst>
                    <a:ext uri="{FF2B5EF4-FFF2-40B4-BE49-F238E27FC236}">
                      <a16:creationId xmlns:a16="http://schemas.microsoft.com/office/drawing/2014/main" id="{BF8BDD4E-00C9-E1B1-6615-1E586DA33A80}"/>
                    </a:ext>
                  </a:extLst>
                </p14:cNvPr>
                <p14:cNvContentPartPr/>
                <p14:nvPr/>
              </p14:nvContentPartPr>
              <p14:xfrm>
                <a:off x="10189135" y="3051415"/>
                <a:ext cx="94320" cy="9720"/>
              </p14:xfrm>
            </p:contentPart>
          </mc:Choice>
          <mc:Fallback>
            <p:pic>
              <p:nvPicPr>
                <p:cNvPr id="75" name="Ink 74">
                  <a:extLst>
                    <a:ext uri="{FF2B5EF4-FFF2-40B4-BE49-F238E27FC236}">
                      <a16:creationId xmlns:a16="http://schemas.microsoft.com/office/drawing/2014/main" id="{BF8BDD4E-00C9-E1B1-6615-1E586DA33A80}"/>
                    </a:ext>
                  </a:extLst>
                </p:cNvPr>
                <p:cNvPicPr/>
                <p:nvPr/>
              </p:nvPicPr>
              <p:blipFill>
                <a:blip r:embed="rId89"/>
                <a:stretch>
                  <a:fillRect/>
                </a:stretch>
              </p:blipFill>
              <p:spPr>
                <a:xfrm>
                  <a:off x="10180495" y="3042415"/>
                  <a:ext cx="111960" cy="27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0">
            <p14:nvContentPartPr>
              <p14:cNvPr id="77" name="Ink 76">
                <a:extLst>
                  <a:ext uri="{FF2B5EF4-FFF2-40B4-BE49-F238E27FC236}">
                    <a16:creationId xmlns:a16="http://schemas.microsoft.com/office/drawing/2014/main" id="{4038267F-06C9-9BE5-999B-659249F4D505}"/>
                  </a:ext>
                </a:extLst>
              </p14:cNvPr>
              <p14:cNvContentPartPr/>
              <p14:nvPr/>
            </p14:nvContentPartPr>
            <p14:xfrm>
              <a:off x="5838535" y="2249695"/>
              <a:ext cx="338760" cy="47880"/>
            </p14:xfrm>
          </p:contentPart>
        </mc:Choice>
        <mc:Fallback>
          <p:pic>
            <p:nvPicPr>
              <p:cNvPr id="77" name="Ink 76">
                <a:extLst>
                  <a:ext uri="{FF2B5EF4-FFF2-40B4-BE49-F238E27FC236}">
                    <a16:creationId xmlns:a16="http://schemas.microsoft.com/office/drawing/2014/main" id="{4038267F-06C9-9BE5-999B-659249F4D505}"/>
                  </a:ext>
                </a:extLst>
              </p:cNvPr>
              <p:cNvPicPr/>
              <p:nvPr/>
            </p:nvPicPr>
            <p:blipFill>
              <a:blip r:embed="rId91"/>
              <a:stretch>
                <a:fillRect/>
              </a:stretch>
            </p:blipFill>
            <p:spPr>
              <a:xfrm>
                <a:off x="5829895" y="2240695"/>
                <a:ext cx="356400" cy="6552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78" name="Ink 77">
                <a:extLst>
                  <a:ext uri="{FF2B5EF4-FFF2-40B4-BE49-F238E27FC236}">
                    <a16:creationId xmlns:a16="http://schemas.microsoft.com/office/drawing/2014/main" id="{D7877386-38D4-17D7-FD4C-D44A3760EE57}"/>
                  </a:ext>
                </a:extLst>
              </p14:cNvPr>
              <p14:cNvContentPartPr/>
              <p14:nvPr/>
            </p14:nvContentPartPr>
            <p14:xfrm>
              <a:off x="5940055" y="2544535"/>
              <a:ext cx="379080" cy="41760"/>
            </p14:xfrm>
          </p:contentPart>
        </mc:Choice>
        <mc:Fallback>
          <p:pic>
            <p:nvPicPr>
              <p:cNvPr id="78" name="Ink 77">
                <a:extLst>
                  <a:ext uri="{FF2B5EF4-FFF2-40B4-BE49-F238E27FC236}">
                    <a16:creationId xmlns:a16="http://schemas.microsoft.com/office/drawing/2014/main" id="{D7877386-38D4-17D7-FD4C-D44A3760EE57}"/>
                  </a:ext>
                </a:extLst>
              </p:cNvPr>
              <p:cNvPicPr/>
              <p:nvPr/>
            </p:nvPicPr>
            <p:blipFill>
              <a:blip r:embed="rId93"/>
              <a:stretch>
                <a:fillRect/>
              </a:stretch>
            </p:blipFill>
            <p:spPr>
              <a:xfrm>
                <a:off x="5931055" y="2535535"/>
                <a:ext cx="396720" cy="5940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79" name="Ink 78">
                <a:extLst>
                  <a:ext uri="{FF2B5EF4-FFF2-40B4-BE49-F238E27FC236}">
                    <a16:creationId xmlns:a16="http://schemas.microsoft.com/office/drawing/2014/main" id="{AF877D31-55FD-2921-B9C3-35CE4E676FE4}"/>
                  </a:ext>
                </a:extLst>
              </p14:cNvPr>
              <p14:cNvContentPartPr/>
              <p14:nvPr/>
            </p14:nvContentPartPr>
            <p14:xfrm>
              <a:off x="6130495" y="3143215"/>
              <a:ext cx="511560" cy="33120"/>
            </p14:xfrm>
          </p:contentPart>
        </mc:Choice>
        <mc:Fallback>
          <p:pic>
            <p:nvPicPr>
              <p:cNvPr id="79" name="Ink 78">
                <a:extLst>
                  <a:ext uri="{FF2B5EF4-FFF2-40B4-BE49-F238E27FC236}">
                    <a16:creationId xmlns:a16="http://schemas.microsoft.com/office/drawing/2014/main" id="{AF877D31-55FD-2921-B9C3-35CE4E676FE4}"/>
                  </a:ext>
                </a:extLst>
              </p:cNvPr>
              <p:cNvPicPr/>
              <p:nvPr/>
            </p:nvPicPr>
            <p:blipFill>
              <a:blip r:embed="rId95"/>
              <a:stretch>
                <a:fillRect/>
              </a:stretch>
            </p:blipFill>
            <p:spPr>
              <a:xfrm>
                <a:off x="6121855" y="3134575"/>
                <a:ext cx="529200" cy="5076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80" name="Ink 79">
                <a:extLst>
                  <a:ext uri="{FF2B5EF4-FFF2-40B4-BE49-F238E27FC236}">
                    <a16:creationId xmlns:a16="http://schemas.microsoft.com/office/drawing/2014/main" id="{8677200F-44B9-E71E-9D07-3BF71E196586}"/>
                  </a:ext>
                </a:extLst>
              </p14:cNvPr>
              <p14:cNvContentPartPr/>
              <p14:nvPr/>
            </p14:nvContentPartPr>
            <p14:xfrm>
              <a:off x="9261055" y="2606095"/>
              <a:ext cx="286560" cy="214920"/>
            </p14:xfrm>
          </p:contentPart>
        </mc:Choice>
        <mc:Fallback>
          <p:pic>
            <p:nvPicPr>
              <p:cNvPr id="80" name="Ink 79">
                <a:extLst>
                  <a:ext uri="{FF2B5EF4-FFF2-40B4-BE49-F238E27FC236}">
                    <a16:creationId xmlns:a16="http://schemas.microsoft.com/office/drawing/2014/main" id="{8677200F-44B9-E71E-9D07-3BF71E196586}"/>
                  </a:ext>
                </a:extLst>
              </p:cNvPr>
              <p:cNvPicPr/>
              <p:nvPr/>
            </p:nvPicPr>
            <p:blipFill>
              <a:blip r:embed="rId97"/>
              <a:stretch>
                <a:fillRect/>
              </a:stretch>
            </p:blipFill>
            <p:spPr>
              <a:xfrm>
                <a:off x="9252055" y="2597455"/>
                <a:ext cx="304200" cy="23256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81" name="Ink 80">
                <a:extLst>
                  <a:ext uri="{FF2B5EF4-FFF2-40B4-BE49-F238E27FC236}">
                    <a16:creationId xmlns:a16="http://schemas.microsoft.com/office/drawing/2014/main" id="{BA8F6D03-DDDA-9394-ADDE-6BBF88186433}"/>
                  </a:ext>
                </a:extLst>
              </p14:cNvPr>
              <p14:cNvContentPartPr/>
              <p14:nvPr/>
            </p14:nvContentPartPr>
            <p14:xfrm>
              <a:off x="9253855" y="1722655"/>
              <a:ext cx="261000" cy="243000"/>
            </p14:xfrm>
          </p:contentPart>
        </mc:Choice>
        <mc:Fallback>
          <p:pic>
            <p:nvPicPr>
              <p:cNvPr id="81" name="Ink 80">
                <a:extLst>
                  <a:ext uri="{FF2B5EF4-FFF2-40B4-BE49-F238E27FC236}">
                    <a16:creationId xmlns:a16="http://schemas.microsoft.com/office/drawing/2014/main" id="{BA8F6D03-DDDA-9394-ADDE-6BBF88186433}"/>
                  </a:ext>
                </a:extLst>
              </p:cNvPr>
              <p:cNvPicPr/>
              <p:nvPr/>
            </p:nvPicPr>
            <p:blipFill>
              <a:blip r:embed="rId99"/>
              <a:stretch>
                <a:fillRect/>
              </a:stretch>
            </p:blipFill>
            <p:spPr>
              <a:xfrm>
                <a:off x="9244855" y="1713655"/>
                <a:ext cx="278640" cy="26064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82" name="Ink 81">
                <a:extLst>
                  <a:ext uri="{FF2B5EF4-FFF2-40B4-BE49-F238E27FC236}">
                    <a16:creationId xmlns:a16="http://schemas.microsoft.com/office/drawing/2014/main" id="{C8D3DBEA-A0D2-DF4F-F443-2105D6B63CF7}"/>
                  </a:ext>
                </a:extLst>
              </p14:cNvPr>
              <p14:cNvContentPartPr/>
              <p14:nvPr/>
            </p14:nvContentPartPr>
            <p14:xfrm>
              <a:off x="9055495" y="1654975"/>
              <a:ext cx="721080" cy="406080"/>
            </p14:xfrm>
          </p:contentPart>
        </mc:Choice>
        <mc:Fallback>
          <p:pic>
            <p:nvPicPr>
              <p:cNvPr id="82" name="Ink 81">
                <a:extLst>
                  <a:ext uri="{FF2B5EF4-FFF2-40B4-BE49-F238E27FC236}">
                    <a16:creationId xmlns:a16="http://schemas.microsoft.com/office/drawing/2014/main" id="{C8D3DBEA-A0D2-DF4F-F443-2105D6B63CF7}"/>
                  </a:ext>
                </a:extLst>
              </p:cNvPr>
              <p:cNvPicPr/>
              <p:nvPr/>
            </p:nvPicPr>
            <p:blipFill>
              <a:blip r:embed="rId101"/>
              <a:stretch>
                <a:fillRect/>
              </a:stretch>
            </p:blipFill>
            <p:spPr>
              <a:xfrm>
                <a:off x="9046855" y="1645975"/>
                <a:ext cx="738720" cy="423720"/>
              </a:xfrm>
              <a:prstGeom prst="rect">
                <a:avLst/>
              </a:prstGeom>
            </p:spPr>
          </p:pic>
        </mc:Fallback>
      </mc:AlternateContent>
      <p:grpSp>
        <p:nvGrpSpPr>
          <p:cNvPr id="86" name="Group 85">
            <a:extLst>
              <a:ext uri="{FF2B5EF4-FFF2-40B4-BE49-F238E27FC236}">
                <a16:creationId xmlns:a16="http://schemas.microsoft.com/office/drawing/2014/main" id="{07C22443-D48F-5F32-E2CF-536E51D8BCE0}"/>
              </a:ext>
            </a:extLst>
          </p:cNvPr>
          <p:cNvGrpSpPr/>
          <p:nvPr/>
        </p:nvGrpSpPr>
        <p:grpSpPr>
          <a:xfrm>
            <a:off x="8628175" y="2676295"/>
            <a:ext cx="370800" cy="112320"/>
            <a:chOff x="8628175" y="2676295"/>
            <a:chExt cx="370800" cy="112320"/>
          </a:xfrm>
        </p:grpSpPr>
        <mc:AlternateContent xmlns:mc="http://schemas.openxmlformats.org/markup-compatibility/2006">
          <mc:Choice xmlns:p14="http://schemas.microsoft.com/office/powerpoint/2010/main" Requires="p14">
            <p:contentPart p14:bwMode="auto" r:id="rId102">
              <p14:nvContentPartPr>
                <p14:cNvPr id="83" name="Ink 82">
                  <a:extLst>
                    <a:ext uri="{FF2B5EF4-FFF2-40B4-BE49-F238E27FC236}">
                      <a16:creationId xmlns:a16="http://schemas.microsoft.com/office/drawing/2014/main" id="{A739452D-37F6-2703-76DB-68A14980B415}"/>
                    </a:ext>
                  </a:extLst>
                </p14:cNvPr>
                <p14:cNvContentPartPr/>
                <p14:nvPr/>
              </p14:nvContentPartPr>
              <p14:xfrm>
                <a:off x="8628175" y="2729215"/>
                <a:ext cx="326160" cy="26280"/>
              </p14:xfrm>
            </p:contentPart>
          </mc:Choice>
          <mc:Fallback>
            <p:pic>
              <p:nvPicPr>
                <p:cNvPr id="83" name="Ink 82">
                  <a:extLst>
                    <a:ext uri="{FF2B5EF4-FFF2-40B4-BE49-F238E27FC236}">
                      <a16:creationId xmlns:a16="http://schemas.microsoft.com/office/drawing/2014/main" id="{A739452D-37F6-2703-76DB-68A14980B415}"/>
                    </a:ext>
                  </a:extLst>
                </p:cNvPr>
                <p:cNvPicPr/>
                <p:nvPr/>
              </p:nvPicPr>
              <p:blipFill>
                <a:blip r:embed="rId103"/>
                <a:stretch>
                  <a:fillRect/>
                </a:stretch>
              </p:blipFill>
              <p:spPr>
                <a:xfrm>
                  <a:off x="8619175" y="2720215"/>
                  <a:ext cx="343800" cy="4392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84" name="Ink 83">
                  <a:extLst>
                    <a:ext uri="{FF2B5EF4-FFF2-40B4-BE49-F238E27FC236}">
                      <a16:creationId xmlns:a16="http://schemas.microsoft.com/office/drawing/2014/main" id="{60AC7EAB-68D2-777E-E57E-57558EE24B5A}"/>
                    </a:ext>
                  </a:extLst>
                </p14:cNvPr>
                <p14:cNvContentPartPr/>
                <p14:nvPr/>
              </p14:nvContentPartPr>
              <p14:xfrm>
                <a:off x="8915815" y="2676295"/>
                <a:ext cx="83160" cy="112320"/>
              </p14:xfrm>
            </p:contentPart>
          </mc:Choice>
          <mc:Fallback>
            <p:pic>
              <p:nvPicPr>
                <p:cNvPr id="84" name="Ink 83">
                  <a:extLst>
                    <a:ext uri="{FF2B5EF4-FFF2-40B4-BE49-F238E27FC236}">
                      <a16:creationId xmlns:a16="http://schemas.microsoft.com/office/drawing/2014/main" id="{60AC7EAB-68D2-777E-E57E-57558EE24B5A}"/>
                    </a:ext>
                  </a:extLst>
                </p:cNvPr>
                <p:cNvPicPr/>
                <p:nvPr/>
              </p:nvPicPr>
              <p:blipFill>
                <a:blip r:embed="rId105"/>
                <a:stretch>
                  <a:fillRect/>
                </a:stretch>
              </p:blipFill>
              <p:spPr>
                <a:xfrm>
                  <a:off x="8907175" y="2667295"/>
                  <a:ext cx="100800"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85" name="Ink 84">
                  <a:extLst>
                    <a:ext uri="{FF2B5EF4-FFF2-40B4-BE49-F238E27FC236}">
                      <a16:creationId xmlns:a16="http://schemas.microsoft.com/office/drawing/2014/main" id="{068EEC35-1EEE-C2A4-AF6D-7C6FFCFD6A09}"/>
                    </a:ext>
                  </a:extLst>
                </p14:cNvPr>
                <p14:cNvContentPartPr/>
                <p14:nvPr/>
              </p14:nvContentPartPr>
              <p14:xfrm>
                <a:off x="8933815" y="2686735"/>
                <a:ext cx="13680" cy="95040"/>
              </p14:xfrm>
            </p:contentPart>
          </mc:Choice>
          <mc:Fallback>
            <p:pic>
              <p:nvPicPr>
                <p:cNvPr id="85" name="Ink 84">
                  <a:extLst>
                    <a:ext uri="{FF2B5EF4-FFF2-40B4-BE49-F238E27FC236}">
                      <a16:creationId xmlns:a16="http://schemas.microsoft.com/office/drawing/2014/main" id="{068EEC35-1EEE-C2A4-AF6D-7C6FFCFD6A09}"/>
                    </a:ext>
                  </a:extLst>
                </p:cNvPr>
                <p:cNvPicPr/>
                <p:nvPr/>
              </p:nvPicPr>
              <p:blipFill>
                <a:blip r:embed="rId107"/>
                <a:stretch>
                  <a:fillRect/>
                </a:stretch>
              </p:blipFill>
              <p:spPr>
                <a:xfrm>
                  <a:off x="8925175" y="2677735"/>
                  <a:ext cx="31320" cy="112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8">
            <p14:nvContentPartPr>
              <p14:cNvPr id="87" name="Ink 86">
                <a:extLst>
                  <a:ext uri="{FF2B5EF4-FFF2-40B4-BE49-F238E27FC236}">
                    <a16:creationId xmlns:a16="http://schemas.microsoft.com/office/drawing/2014/main" id="{000CFD58-37A9-8A79-0D9D-8C48C4BF06D0}"/>
                  </a:ext>
                </a:extLst>
              </p14:cNvPr>
              <p14:cNvContentPartPr/>
              <p14:nvPr/>
            </p14:nvContentPartPr>
            <p14:xfrm>
              <a:off x="9546175" y="2745055"/>
              <a:ext cx="9000" cy="21240"/>
            </p14:xfrm>
          </p:contentPart>
        </mc:Choice>
        <mc:Fallback>
          <p:pic>
            <p:nvPicPr>
              <p:cNvPr id="87" name="Ink 86">
                <a:extLst>
                  <a:ext uri="{FF2B5EF4-FFF2-40B4-BE49-F238E27FC236}">
                    <a16:creationId xmlns:a16="http://schemas.microsoft.com/office/drawing/2014/main" id="{000CFD58-37A9-8A79-0D9D-8C48C4BF06D0}"/>
                  </a:ext>
                </a:extLst>
              </p:cNvPr>
              <p:cNvPicPr/>
              <p:nvPr/>
            </p:nvPicPr>
            <p:blipFill>
              <a:blip r:embed="rId109"/>
              <a:stretch>
                <a:fillRect/>
              </a:stretch>
            </p:blipFill>
            <p:spPr>
              <a:xfrm>
                <a:off x="9537535" y="2736055"/>
                <a:ext cx="26640" cy="3888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97" name="Ink 96">
                <a:extLst>
                  <a:ext uri="{FF2B5EF4-FFF2-40B4-BE49-F238E27FC236}">
                    <a16:creationId xmlns:a16="http://schemas.microsoft.com/office/drawing/2014/main" id="{9A5819BB-F371-0183-24EA-D0B9A0A2F2C6}"/>
                  </a:ext>
                </a:extLst>
              </p14:cNvPr>
              <p14:cNvContentPartPr/>
              <p14:nvPr/>
            </p14:nvContentPartPr>
            <p14:xfrm>
              <a:off x="9649855" y="721495"/>
              <a:ext cx="93600" cy="2645280"/>
            </p14:xfrm>
          </p:contentPart>
        </mc:Choice>
        <mc:Fallback>
          <p:pic>
            <p:nvPicPr>
              <p:cNvPr id="97" name="Ink 96">
                <a:extLst>
                  <a:ext uri="{FF2B5EF4-FFF2-40B4-BE49-F238E27FC236}">
                    <a16:creationId xmlns:a16="http://schemas.microsoft.com/office/drawing/2014/main" id="{9A5819BB-F371-0183-24EA-D0B9A0A2F2C6}"/>
                  </a:ext>
                </a:extLst>
              </p:cNvPr>
              <p:cNvPicPr/>
              <p:nvPr/>
            </p:nvPicPr>
            <p:blipFill>
              <a:blip r:embed="rId111"/>
              <a:stretch>
                <a:fillRect/>
              </a:stretch>
            </p:blipFill>
            <p:spPr>
              <a:xfrm>
                <a:off x="9641215" y="712495"/>
                <a:ext cx="111240" cy="26629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98" name="Ink 97">
                <a:extLst>
                  <a:ext uri="{FF2B5EF4-FFF2-40B4-BE49-F238E27FC236}">
                    <a16:creationId xmlns:a16="http://schemas.microsoft.com/office/drawing/2014/main" id="{26A3442B-32E8-6DF8-57AB-4332EDDE6725}"/>
                  </a:ext>
                </a:extLst>
              </p14:cNvPr>
              <p14:cNvContentPartPr/>
              <p14:nvPr/>
            </p14:nvContentPartPr>
            <p14:xfrm>
              <a:off x="9672535" y="2888335"/>
              <a:ext cx="189000" cy="205200"/>
            </p14:xfrm>
          </p:contentPart>
        </mc:Choice>
        <mc:Fallback>
          <p:pic>
            <p:nvPicPr>
              <p:cNvPr id="98" name="Ink 97">
                <a:extLst>
                  <a:ext uri="{FF2B5EF4-FFF2-40B4-BE49-F238E27FC236}">
                    <a16:creationId xmlns:a16="http://schemas.microsoft.com/office/drawing/2014/main" id="{26A3442B-32E8-6DF8-57AB-4332EDDE6725}"/>
                  </a:ext>
                </a:extLst>
              </p:cNvPr>
              <p:cNvPicPr/>
              <p:nvPr/>
            </p:nvPicPr>
            <p:blipFill>
              <a:blip r:embed="rId113"/>
              <a:stretch>
                <a:fillRect/>
              </a:stretch>
            </p:blipFill>
            <p:spPr>
              <a:xfrm>
                <a:off x="9663535" y="2879335"/>
                <a:ext cx="206640" cy="222840"/>
              </a:xfrm>
              <a:prstGeom prst="rect">
                <a:avLst/>
              </a:prstGeom>
            </p:spPr>
          </p:pic>
        </mc:Fallback>
      </mc:AlternateContent>
      <p:grpSp>
        <p:nvGrpSpPr>
          <p:cNvPr id="103" name="Group 102">
            <a:extLst>
              <a:ext uri="{FF2B5EF4-FFF2-40B4-BE49-F238E27FC236}">
                <a16:creationId xmlns:a16="http://schemas.microsoft.com/office/drawing/2014/main" id="{62971BF2-E173-6146-1789-689EC9D17416}"/>
              </a:ext>
            </a:extLst>
          </p:cNvPr>
          <p:cNvGrpSpPr/>
          <p:nvPr/>
        </p:nvGrpSpPr>
        <p:grpSpPr>
          <a:xfrm>
            <a:off x="5822335" y="3940255"/>
            <a:ext cx="456840" cy="254880"/>
            <a:chOff x="5822335" y="3940255"/>
            <a:chExt cx="456840" cy="254880"/>
          </a:xfrm>
        </p:grpSpPr>
        <mc:AlternateContent xmlns:mc="http://schemas.openxmlformats.org/markup-compatibility/2006">
          <mc:Choice xmlns:p14="http://schemas.microsoft.com/office/powerpoint/2010/main" Requires="p14">
            <p:contentPart p14:bwMode="auto" r:id="rId114">
              <p14:nvContentPartPr>
                <p14:cNvPr id="99" name="Ink 98">
                  <a:extLst>
                    <a:ext uri="{FF2B5EF4-FFF2-40B4-BE49-F238E27FC236}">
                      <a16:creationId xmlns:a16="http://schemas.microsoft.com/office/drawing/2014/main" id="{D543907C-1AA9-9225-CF07-96A357BADDF3}"/>
                    </a:ext>
                  </a:extLst>
                </p14:cNvPr>
                <p14:cNvContentPartPr/>
                <p14:nvPr/>
              </p14:nvContentPartPr>
              <p14:xfrm>
                <a:off x="5861935" y="4018015"/>
                <a:ext cx="25200" cy="177120"/>
              </p14:xfrm>
            </p:contentPart>
          </mc:Choice>
          <mc:Fallback>
            <p:pic>
              <p:nvPicPr>
                <p:cNvPr id="99" name="Ink 98">
                  <a:extLst>
                    <a:ext uri="{FF2B5EF4-FFF2-40B4-BE49-F238E27FC236}">
                      <a16:creationId xmlns:a16="http://schemas.microsoft.com/office/drawing/2014/main" id="{D543907C-1AA9-9225-CF07-96A357BADDF3}"/>
                    </a:ext>
                  </a:extLst>
                </p:cNvPr>
                <p:cNvPicPr/>
                <p:nvPr/>
              </p:nvPicPr>
              <p:blipFill>
                <a:blip r:embed="rId115"/>
                <a:stretch>
                  <a:fillRect/>
                </a:stretch>
              </p:blipFill>
              <p:spPr>
                <a:xfrm>
                  <a:off x="5853295" y="4009375"/>
                  <a:ext cx="42840" cy="19476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00" name="Ink 99">
                  <a:extLst>
                    <a:ext uri="{FF2B5EF4-FFF2-40B4-BE49-F238E27FC236}">
                      <a16:creationId xmlns:a16="http://schemas.microsoft.com/office/drawing/2014/main" id="{17266770-10BC-702E-A182-4839F176189D}"/>
                    </a:ext>
                  </a:extLst>
                </p14:cNvPr>
                <p14:cNvContentPartPr/>
                <p14:nvPr/>
              </p14:nvContentPartPr>
              <p14:xfrm>
                <a:off x="5946895" y="3994975"/>
                <a:ext cx="12600" cy="184320"/>
              </p14:xfrm>
            </p:contentPart>
          </mc:Choice>
          <mc:Fallback>
            <p:pic>
              <p:nvPicPr>
                <p:cNvPr id="100" name="Ink 99">
                  <a:extLst>
                    <a:ext uri="{FF2B5EF4-FFF2-40B4-BE49-F238E27FC236}">
                      <a16:creationId xmlns:a16="http://schemas.microsoft.com/office/drawing/2014/main" id="{17266770-10BC-702E-A182-4839F176189D}"/>
                    </a:ext>
                  </a:extLst>
                </p:cNvPr>
                <p:cNvPicPr/>
                <p:nvPr/>
              </p:nvPicPr>
              <p:blipFill>
                <a:blip r:embed="rId117"/>
                <a:stretch>
                  <a:fillRect/>
                </a:stretch>
              </p:blipFill>
              <p:spPr>
                <a:xfrm>
                  <a:off x="5938255" y="3985975"/>
                  <a:ext cx="30240" cy="20196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01" name="Ink 100">
                  <a:extLst>
                    <a:ext uri="{FF2B5EF4-FFF2-40B4-BE49-F238E27FC236}">
                      <a16:creationId xmlns:a16="http://schemas.microsoft.com/office/drawing/2014/main" id="{B2825838-9BD0-6062-D2C4-FECCF29A644E}"/>
                    </a:ext>
                  </a:extLst>
                </p14:cNvPr>
                <p14:cNvContentPartPr/>
                <p14:nvPr/>
              </p14:nvContentPartPr>
              <p14:xfrm>
                <a:off x="5822335" y="4063015"/>
                <a:ext cx="192600" cy="91080"/>
              </p14:xfrm>
            </p:contentPart>
          </mc:Choice>
          <mc:Fallback>
            <p:pic>
              <p:nvPicPr>
                <p:cNvPr id="101" name="Ink 100">
                  <a:extLst>
                    <a:ext uri="{FF2B5EF4-FFF2-40B4-BE49-F238E27FC236}">
                      <a16:creationId xmlns:a16="http://schemas.microsoft.com/office/drawing/2014/main" id="{B2825838-9BD0-6062-D2C4-FECCF29A644E}"/>
                    </a:ext>
                  </a:extLst>
                </p:cNvPr>
                <p:cNvPicPr/>
                <p:nvPr/>
              </p:nvPicPr>
              <p:blipFill>
                <a:blip r:embed="rId119"/>
                <a:stretch>
                  <a:fillRect/>
                </a:stretch>
              </p:blipFill>
              <p:spPr>
                <a:xfrm>
                  <a:off x="5813335" y="4054375"/>
                  <a:ext cx="21024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02" name="Ink 101">
                  <a:extLst>
                    <a:ext uri="{FF2B5EF4-FFF2-40B4-BE49-F238E27FC236}">
                      <a16:creationId xmlns:a16="http://schemas.microsoft.com/office/drawing/2014/main" id="{87E73BD8-C131-6813-3508-B741CE87FA4B}"/>
                    </a:ext>
                  </a:extLst>
                </p14:cNvPr>
                <p14:cNvContentPartPr/>
                <p14:nvPr/>
              </p14:nvContentPartPr>
              <p14:xfrm>
                <a:off x="6112495" y="3940255"/>
                <a:ext cx="166680" cy="244800"/>
              </p14:xfrm>
            </p:contentPart>
          </mc:Choice>
          <mc:Fallback>
            <p:pic>
              <p:nvPicPr>
                <p:cNvPr id="102" name="Ink 101">
                  <a:extLst>
                    <a:ext uri="{FF2B5EF4-FFF2-40B4-BE49-F238E27FC236}">
                      <a16:creationId xmlns:a16="http://schemas.microsoft.com/office/drawing/2014/main" id="{87E73BD8-C131-6813-3508-B741CE87FA4B}"/>
                    </a:ext>
                  </a:extLst>
                </p:cNvPr>
                <p:cNvPicPr/>
                <p:nvPr/>
              </p:nvPicPr>
              <p:blipFill>
                <a:blip r:embed="rId121"/>
                <a:stretch>
                  <a:fillRect/>
                </a:stretch>
              </p:blipFill>
              <p:spPr>
                <a:xfrm>
                  <a:off x="6103495" y="3931255"/>
                  <a:ext cx="184320" cy="262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2">
            <p14:nvContentPartPr>
              <p14:cNvPr id="104" name="Ink 103">
                <a:extLst>
                  <a:ext uri="{FF2B5EF4-FFF2-40B4-BE49-F238E27FC236}">
                    <a16:creationId xmlns:a16="http://schemas.microsoft.com/office/drawing/2014/main" id="{D1D59749-469A-604A-2E8A-85088409EB39}"/>
                  </a:ext>
                </a:extLst>
              </p14:cNvPr>
              <p14:cNvContentPartPr/>
              <p14:nvPr/>
            </p14:nvContentPartPr>
            <p14:xfrm>
              <a:off x="9884215" y="3057535"/>
              <a:ext cx="2520" cy="52200"/>
            </p14:xfrm>
          </p:contentPart>
        </mc:Choice>
        <mc:Fallback>
          <p:pic>
            <p:nvPicPr>
              <p:cNvPr id="104" name="Ink 103">
                <a:extLst>
                  <a:ext uri="{FF2B5EF4-FFF2-40B4-BE49-F238E27FC236}">
                    <a16:creationId xmlns:a16="http://schemas.microsoft.com/office/drawing/2014/main" id="{D1D59749-469A-604A-2E8A-85088409EB39}"/>
                  </a:ext>
                </a:extLst>
              </p:cNvPr>
              <p:cNvPicPr/>
              <p:nvPr/>
            </p:nvPicPr>
            <p:blipFill>
              <a:blip r:embed="rId123"/>
              <a:stretch>
                <a:fillRect/>
              </a:stretch>
            </p:blipFill>
            <p:spPr>
              <a:xfrm>
                <a:off x="9875215" y="3048895"/>
                <a:ext cx="2016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05" name="Ink 104">
                <a:extLst>
                  <a:ext uri="{FF2B5EF4-FFF2-40B4-BE49-F238E27FC236}">
                    <a16:creationId xmlns:a16="http://schemas.microsoft.com/office/drawing/2014/main" id="{13C91440-9CD9-585F-F7B9-3AC2B9F8C118}"/>
                  </a:ext>
                </a:extLst>
              </p14:cNvPr>
              <p14:cNvContentPartPr/>
              <p14:nvPr/>
            </p14:nvContentPartPr>
            <p14:xfrm>
              <a:off x="9616735" y="3754495"/>
              <a:ext cx="201240" cy="657720"/>
            </p14:xfrm>
          </p:contentPart>
        </mc:Choice>
        <mc:Fallback>
          <p:pic>
            <p:nvPicPr>
              <p:cNvPr id="105" name="Ink 104">
                <a:extLst>
                  <a:ext uri="{FF2B5EF4-FFF2-40B4-BE49-F238E27FC236}">
                    <a16:creationId xmlns:a16="http://schemas.microsoft.com/office/drawing/2014/main" id="{13C91440-9CD9-585F-F7B9-3AC2B9F8C118}"/>
                  </a:ext>
                </a:extLst>
              </p:cNvPr>
              <p:cNvPicPr/>
              <p:nvPr/>
            </p:nvPicPr>
            <p:blipFill>
              <a:blip r:embed="rId125"/>
              <a:stretch>
                <a:fillRect/>
              </a:stretch>
            </p:blipFill>
            <p:spPr>
              <a:xfrm>
                <a:off x="9608095" y="3745495"/>
                <a:ext cx="218880" cy="67536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06" name="Ink 105">
                <a:extLst>
                  <a:ext uri="{FF2B5EF4-FFF2-40B4-BE49-F238E27FC236}">
                    <a16:creationId xmlns:a16="http://schemas.microsoft.com/office/drawing/2014/main" id="{94E81A98-AFD2-1698-F450-3FA7362D9E5A}"/>
                  </a:ext>
                </a:extLst>
              </p14:cNvPr>
              <p14:cNvContentPartPr/>
              <p14:nvPr/>
            </p14:nvContentPartPr>
            <p14:xfrm>
              <a:off x="9761455" y="3292975"/>
              <a:ext cx="290520" cy="1416600"/>
            </p14:xfrm>
          </p:contentPart>
        </mc:Choice>
        <mc:Fallback>
          <p:pic>
            <p:nvPicPr>
              <p:cNvPr id="106" name="Ink 105">
                <a:extLst>
                  <a:ext uri="{FF2B5EF4-FFF2-40B4-BE49-F238E27FC236}">
                    <a16:creationId xmlns:a16="http://schemas.microsoft.com/office/drawing/2014/main" id="{94E81A98-AFD2-1698-F450-3FA7362D9E5A}"/>
                  </a:ext>
                </a:extLst>
              </p:cNvPr>
              <p:cNvPicPr/>
              <p:nvPr/>
            </p:nvPicPr>
            <p:blipFill>
              <a:blip r:embed="rId127"/>
              <a:stretch>
                <a:fillRect/>
              </a:stretch>
            </p:blipFill>
            <p:spPr>
              <a:xfrm>
                <a:off x="9752815" y="3284335"/>
                <a:ext cx="308160" cy="143424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07" name="Ink 106">
                <a:extLst>
                  <a:ext uri="{FF2B5EF4-FFF2-40B4-BE49-F238E27FC236}">
                    <a16:creationId xmlns:a16="http://schemas.microsoft.com/office/drawing/2014/main" id="{29A25D7B-FE84-8BA1-6100-3A82B57105EF}"/>
                  </a:ext>
                </a:extLst>
              </p14:cNvPr>
              <p14:cNvContentPartPr/>
              <p14:nvPr/>
            </p14:nvContentPartPr>
            <p14:xfrm>
              <a:off x="8707015" y="4137175"/>
              <a:ext cx="17280" cy="25560"/>
            </p14:xfrm>
          </p:contentPart>
        </mc:Choice>
        <mc:Fallback>
          <p:pic>
            <p:nvPicPr>
              <p:cNvPr id="107" name="Ink 106">
                <a:extLst>
                  <a:ext uri="{FF2B5EF4-FFF2-40B4-BE49-F238E27FC236}">
                    <a16:creationId xmlns:a16="http://schemas.microsoft.com/office/drawing/2014/main" id="{29A25D7B-FE84-8BA1-6100-3A82B57105EF}"/>
                  </a:ext>
                </a:extLst>
              </p:cNvPr>
              <p:cNvPicPr/>
              <p:nvPr/>
            </p:nvPicPr>
            <p:blipFill>
              <a:blip r:embed="rId129"/>
              <a:stretch>
                <a:fillRect/>
              </a:stretch>
            </p:blipFill>
            <p:spPr>
              <a:xfrm>
                <a:off x="8698015" y="4128175"/>
                <a:ext cx="34920" cy="43200"/>
              </a:xfrm>
              <a:prstGeom prst="rect">
                <a:avLst/>
              </a:prstGeom>
            </p:spPr>
          </p:pic>
        </mc:Fallback>
      </mc:AlternateContent>
      <p:grpSp>
        <p:nvGrpSpPr>
          <p:cNvPr id="121" name="Group 120">
            <a:extLst>
              <a:ext uri="{FF2B5EF4-FFF2-40B4-BE49-F238E27FC236}">
                <a16:creationId xmlns:a16="http://schemas.microsoft.com/office/drawing/2014/main" id="{87BE7743-7310-6113-E92E-B310672A1F71}"/>
              </a:ext>
            </a:extLst>
          </p:cNvPr>
          <p:cNvGrpSpPr/>
          <p:nvPr/>
        </p:nvGrpSpPr>
        <p:grpSpPr>
          <a:xfrm>
            <a:off x="9851095" y="2598535"/>
            <a:ext cx="427680" cy="215280"/>
            <a:chOff x="9851095" y="2598535"/>
            <a:chExt cx="427680" cy="215280"/>
          </a:xfrm>
        </p:grpSpPr>
        <mc:AlternateContent xmlns:mc="http://schemas.openxmlformats.org/markup-compatibility/2006">
          <mc:Choice xmlns:p14="http://schemas.microsoft.com/office/powerpoint/2010/main" Requires="p14">
            <p:contentPart p14:bwMode="auto" r:id="rId130">
              <p14:nvContentPartPr>
                <p14:cNvPr id="119" name="Ink 118">
                  <a:extLst>
                    <a:ext uri="{FF2B5EF4-FFF2-40B4-BE49-F238E27FC236}">
                      <a16:creationId xmlns:a16="http://schemas.microsoft.com/office/drawing/2014/main" id="{20D2751D-000D-452E-CDF3-7AD0B50BC143}"/>
                    </a:ext>
                  </a:extLst>
                </p14:cNvPr>
                <p14:cNvContentPartPr/>
                <p14:nvPr/>
              </p14:nvContentPartPr>
              <p14:xfrm>
                <a:off x="9851095" y="2610775"/>
                <a:ext cx="214560" cy="203040"/>
              </p14:xfrm>
            </p:contentPart>
          </mc:Choice>
          <mc:Fallback>
            <p:pic>
              <p:nvPicPr>
                <p:cNvPr id="119" name="Ink 118">
                  <a:extLst>
                    <a:ext uri="{FF2B5EF4-FFF2-40B4-BE49-F238E27FC236}">
                      <a16:creationId xmlns:a16="http://schemas.microsoft.com/office/drawing/2014/main" id="{20D2751D-000D-452E-CDF3-7AD0B50BC143}"/>
                    </a:ext>
                  </a:extLst>
                </p:cNvPr>
                <p:cNvPicPr/>
                <p:nvPr/>
              </p:nvPicPr>
              <p:blipFill>
                <a:blip r:embed="rId131"/>
                <a:stretch>
                  <a:fillRect/>
                </a:stretch>
              </p:blipFill>
              <p:spPr>
                <a:xfrm>
                  <a:off x="9842095" y="2602135"/>
                  <a:ext cx="232200" cy="22068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20" name="Ink 119">
                  <a:extLst>
                    <a:ext uri="{FF2B5EF4-FFF2-40B4-BE49-F238E27FC236}">
                      <a16:creationId xmlns:a16="http://schemas.microsoft.com/office/drawing/2014/main" id="{8EA0D220-919C-7D15-9EFC-99B31969C4BA}"/>
                    </a:ext>
                  </a:extLst>
                </p14:cNvPr>
                <p14:cNvContentPartPr/>
                <p14:nvPr/>
              </p14:nvContentPartPr>
              <p14:xfrm>
                <a:off x="10058095" y="2598535"/>
                <a:ext cx="220680" cy="203040"/>
              </p14:xfrm>
            </p:contentPart>
          </mc:Choice>
          <mc:Fallback>
            <p:pic>
              <p:nvPicPr>
                <p:cNvPr id="120" name="Ink 119">
                  <a:extLst>
                    <a:ext uri="{FF2B5EF4-FFF2-40B4-BE49-F238E27FC236}">
                      <a16:creationId xmlns:a16="http://schemas.microsoft.com/office/drawing/2014/main" id="{8EA0D220-919C-7D15-9EFC-99B31969C4BA}"/>
                    </a:ext>
                  </a:extLst>
                </p:cNvPr>
                <p:cNvPicPr/>
                <p:nvPr/>
              </p:nvPicPr>
              <p:blipFill>
                <a:blip r:embed="rId133"/>
                <a:stretch>
                  <a:fillRect/>
                </a:stretch>
              </p:blipFill>
              <p:spPr>
                <a:xfrm>
                  <a:off x="10049455" y="2589535"/>
                  <a:ext cx="238320" cy="220680"/>
                </a:xfrm>
                <a:prstGeom prst="rect">
                  <a:avLst/>
                </a:prstGeom>
              </p:spPr>
            </p:pic>
          </mc:Fallback>
        </mc:AlternateContent>
      </p:grpSp>
      <p:grpSp>
        <p:nvGrpSpPr>
          <p:cNvPr id="124" name="Group 123">
            <a:extLst>
              <a:ext uri="{FF2B5EF4-FFF2-40B4-BE49-F238E27FC236}">
                <a16:creationId xmlns:a16="http://schemas.microsoft.com/office/drawing/2014/main" id="{6B8DD013-5664-B42C-25CE-94E51C5121AA}"/>
              </a:ext>
            </a:extLst>
          </p:cNvPr>
          <p:cNvGrpSpPr/>
          <p:nvPr/>
        </p:nvGrpSpPr>
        <p:grpSpPr>
          <a:xfrm>
            <a:off x="5763295" y="4537855"/>
            <a:ext cx="578520" cy="355320"/>
            <a:chOff x="5763295" y="4537855"/>
            <a:chExt cx="578520" cy="355320"/>
          </a:xfrm>
        </p:grpSpPr>
        <mc:AlternateContent xmlns:mc="http://schemas.openxmlformats.org/markup-compatibility/2006">
          <mc:Choice xmlns:p14="http://schemas.microsoft.com/office/powerpoint/2010/main" Requires="p14">
            <p:contentPart p14:bwMode="auto" r:id="rId134">
              <p14:nvContentPartPr>
                <p14:cNvPr id="122" name="Ink 121">
                  <a:extLst>
                    <a:ext uri="{FF2B5EF4-FFF2-40B4-BE49-F238E27FC236}">
                      <a16:creationId xmlns:a16="http://schemas.microsoft.com/office/drawing/2014/main" id="{F6AC343A-DB76-08F4-1462-4E61C5CC4348}"/>
                    </a:ext>
                  </a:extLst>
                </p14:cNvPr>
                <p14:cNvContentPartPr/>
                <p14:nvPr/>
              </p14:nvContentPartPr>
              <p14:xfrm>
                <a:off x="5876335" y="4832695"/>
                <a:ext cx="335520" cy="60480"/>
              </p14:xfrm>
            </p:contentPart>
          </mc:Choice>
          <mc:Fallback>
            <p:pic>
              <p:nvPicPr>
                <p:cNvPr id="122" name="Ink 121">
                  <a:extLst>
                    <a:ext uri="{FF2B5EF4-FFF2-40B4-BE49-F238E27FC236}">
                      <a16:creationId xmlns:a16="http://schemas.microsoft.com/office/drawing/2014/main" id="{F6AC343A-DB76-08F4-1462-4E61C5CC4348}"/>
                    </a:ext>
                  </a:extLst>
                </p:cNvPr>
                <p:cNvPicPr/>
                <p:nvPr/>
              </p:nvPicPr>
              <p:blipFill>
                <a:blip r:embed="rId135"/>
                <a:stretch>
                  <a:fillRect/>
                </a:stretch>
              </p:blipFill>
              <p:spPr>
                <a:xfrm>
                  <a:off x="5867695" y="4823695"/>
                  <a:ext cx="35316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23" name="Ink 122">
                  <a:extLst>
                    <a:ext uri="{FF2B5EF4-FFF2-40B4-BE49-F238E27FC236}">
                      <a16:creationId xmlns:a16="http://schemas.microsoft.com/office/drawing/2014/main" id="{BC317107-A8AA-DA1C-3EA4-AF69B7BBFBC5}"/>
                    </a:ext>
                  </a:extLst>
                </p14:cNvPr>
                <p14:cNvContentPartPr/>
                <p14:nvPr/>
              </p14:nvContentPartPr>
              <p14:xfrm>
                <a:off x="5763295" y="4537855"/>
                <a:ext cx="578520" cy="336600"/>
              </p14:xfrm>
            </p:contentPart>
          </mc:Choice>
          <mc:Fallback>
            <p:pic>
              <p:nvPicPr>
                <p:cNvPr id="123" name="Ink 122">
                  <a:extLst>
                    <a:ext uri="{FF2B5EF4-FFF2-40B4-BE49-F238E27FC236}">
                      <a16:creationId xmlns:a16="http://schemas.microsoft.com/office/drawing/2014/main" id="{BC317107-A8AA-DA1C-3EA4-AF69B7BBFBC5}"/>
                    </a:ext>
                  </a:extLst>
                </p:cNvPr>
                <p:cNvPicPr/>
                <p:nvPr/>
              </p:nvPicPr>
              <p:blipFill>
                <a:blip r:embed="rId137"/>
                <a:stretch>
                  <a:fillRect/>
                </a:stretch>
              </p:blipFill>
              <p:spPr>
                <a:xfrm>
                  <a:off x="5754295" y="4528855"/>
                  <a:ext cx="596160" cy="354240"/>
                </a:xfrm>
                <a:prstGeom prst="rect">
                  <a:avLst/>
                </a:prstGeom>
              </p:spPr>
            </p:pic>
          </mc:Fallback>
        </mc:AlternateContent>
      </p:grpSp>
      <p:grpSp>
        <p:nvGrpSpPr>
          <p:cNvPr id="135" name="Group 134">
            <a:extLst>
              <a:ext uri="{FF2B5EF4-FFF2-40B4-BE49-F238E27FC236}">
                <a16:creationId xmlns:a16="http://schemas.microsoft.com/office/drawing/2014/main" id="{E650B8BC-CDE2-723C-F3A7-27A4013E2A64}"/>
              </a:ext>
            </a:extLst>
          </p:cNvPr>
          <p:cNvGrpSpPr/>
          <p:nvPr/>
        </p:nvGrpSpPr>
        <p:grpSpPr>
          <a:xfrm>
            <a:off x="6667615" y="3586735"/>
            <a:ext cx="2176920" cy="2211840"/>
            <a:chOff x="6667615" y="3586735"/>
            <a:chExt cx="2176920" cy="2211840"/>
          </a:xfrm>
        </p:grpSpPr>
        <mc:AlternateContent xmlns:mc="http://schemas.openxmlformats.org/markup-compatibility/2006">
          <mc:Choice xmlns:p14="http://schemas.microsoft.com/office/powerpoint/2010/main" Requires="p14">
            <p:contentPart p14:bwMode="auto" r:id="rId138">
              <p14:nvContentPartPr>
                <p14:cNvPr id="88" name="Ink 87">
                  <a:extLst>
                    <a:ext uri="{FF2B5EF4-FFF2-40B4-BE49-F238E27FC236}">
                      <a16:creationId xmlns:a16="http://schemas.microsoft.com/office/drawing/2014/main" id="{21AD62BB-A468-2ECC-FC43-D1A774D6CED1}"/>
                    </a:ext>
                  </a:extLst>
                </p14:cNvPr>
                <p14:cNvContentPartPr/>
                <p14:nvPr/>
              </p14:nvContentPartPr>
              <p14:xfrm>
                <a:off x="8575975" y="3701575"/>
                <a:ext cx="268560" cy="714960"/>
              </p14:xfrm>
            </p:contentPart>
          </mc:Choice>
          <mc:Fallback>
            <p:pic>
              <p:nvPicPr>
                <p:cNvPr id="88" name="Ink 87">
                  <a:extLst>
                    <a:ext uri="{FF2B5EF4-FFF2-40B4-BE49-F238E27FC236}">
                      <a16:creationId xmlns:a16="http://schemas.microsoft.com/office/drawing/2014/main" id="{21AD62BB-A468-2ECC-FC43-D1A774D6CED1}"/>
                    </a:ext>
                  </a:extLst>
                </p:cNvPr>
                <p:cNvPicPr/>
                <p:nvPr/>
              </p:nvPicPr>
              <p:blipFill>
                <a:blip r:embed="rId139"/>
                <a:stretch>
                  <a:fillRect/>
                </a:stretch>
              </p:blipFill>
              <p:spPr>
                <a:xfrm>
                  <a:off x="8566975" y="3692575"/>
                  <a:ext cx="286200" cy="73260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89" name="Ink 88">
                  <a:extLst>
                    <a:ext uri="{FF2B5EF4-FFF2-40B4-BE49-F238E27FC236}">
                      <a16:creationId xmlns:a16="http://schemas.microsoft.com/office/drawing/2014/main" id="{F7DD7D6B-E913-50C0-A945-A2D679AC9817}"/>
                    </a:ext>
                  </a:extLst>
                </p14:cNvPr>
                <p14:cNvContentPartPr/>
                <p14:nvPr/>
              </p14:nvContentPartPr>
              <p14:xfrm>
                <a:off x="8311735" y="4324015"/>
                <a:ext cx="365040" cy="600480"/>
              </p14:xfrm>
            </p:contentPart>
          </mc:Choice>
          <mc:Fallback>
            <p:pic>
              <p:nvPicPr>
                <p:cNvPr id="89" name="Ink 88">
                  <a:extLst>
                    <a:ext uri="{FF2B5EF4-FFF2-40B4-BE49-F238E27FC236}">
                      <a16:creationId xmlns:a16="http://schemas.microsoft.com/office/drawing/2014/main" id="{F7DD7D6B-E913-50C0-A945-A2D679AC9817}"/>
                    </a:ext>
                  </a:extLst>
                </p:cNvPr>
                <p:cNvPicPr/>
                <p:nvPr/>
              </p:nvPicPr>
              <p:blipFill>
                <a:blip r:embed="rId141"/>
                <a:stretch>
                  <a:fillRect/>
                </a:stretch>
              </p:blipFill>
              <p:spPr>
                <a:xfrm>
                  <a:off x="8303095" y="4315375"/>
                  <a:ext cx="382680" cy="61812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91" name="Ink 90">
                  <a:extLst>
                    <a:ext uri="{FF2B5EF4-FFF2-40B4-BE49-F238E27FC236}">
                      <a16:creationId xmlns:a16="http://schemas.microsoft.com/office/drawing/2014/main" id="{1CC333CC-1ECC-1090-29ED-5E029D60F935}"/>
                    </a:ext>
                  </a:extLst>
                </p14:cNvPr>
                <p14:cNvContentPartPr/>
                <p14:nvPr/>
              </p14:nvContentPartPr>
              <p14:xfrm>
                <a:off x="7844815" y="5253895"/>
                <a:ext cx="273960" cy="230760"/>
              </p14:xfrm>
            </p:contentPart>
          </mc:Choice>
          <mc:Fallback>
            <p:pic>
              <p:nvPicPr>
                <p:cNvPr id="91" name="Ink 90">
                  <a:extLst>
                    <a:ext uri="{FF2B5EF4-FFF2-40B4-BE49-F238E27FC236}">
                      <a16:creationId xmlns:a16="http://schemas.microsoft.com/office/drawing/2014/main" id="{1CC333CC-1ECC-1090-29ED-5E029D60F935}"/>
                    </a:ext>
                  </a:extLst>
                </p:cNvPr>
                <p:cNvPicPr/>
                <p:nvPr/>
              </p:nvPicPr>
              <p:blipFill>
                <a:blip r:embed="rId143"/>
                <a:stretch>
                  <a:fillRect/>
                </a:stretch>
              </p:blipFill>
              <p:spPr>
                <a:xfrm>
                  <a:off x="7835815" y="5244895"/>
                  <a:ext cx="291600" cy="24840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92" name="Ink 91">
                  <a:extLst>
                    <a:ext uri="{FF2B5EF4-FFF2-40B4-BE49-F238E27FC236}">
                      <a16:creationId xmlns:a16="http://schemas.microsoft.com/office/drawing/2014/main" id="{70143AD1-B246-B11E-2164-5F6468465F65}"/>
                    </a:ext>
                  </a:extLst>
                </p14:cNvPr>
                <p14:cNvContentPartPr/>
                <p14:nvPr/>
              </p14:nvContentPartPr>
              <p14:xfrm>
                <a:off x="7940935" y="5657815"/>
                <a:ext cx="98280" cy="140760"/>
              </p14:xfrm>
            </p:contentPart>
          </mc:Choice>
          <mc:Fallback>
            <p:pic>
              <p:nvPicPr>
                <p:cNvPr id="92" name="Ink 91">
                  <a:extLst>
                    <a:ext uri="{FF2B5EF4-FFF2-40B4-BE49-F238E27FC236}">
                      <a16:creationId xmlns:a16="http://schemas.microsoft.com/office/drawing/2014/main" id="{70143AD1-B246-B11E-2164-5F6468465F65}"/>
                    </a:ext>
                  </a:extLst>
                </p:cNvPr>
                <p:cNvPicPr/>
                <p:nvPr/>
              </p:nvPicPr>
              <p:blipFill>
                <a:blip r:embed="rId145"/>
                <a:stretch>
                  <a:fillRect/>
                </a:stretch>
              </p:blipFill>
              <p:spPr>
                <a:xfrm>
                  <a:off x="7931935" y="5649175"/>
                  <a:ext cx="11592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93" name="Ink 92">
                  <a:extLst>
                    <a:ext uri="{FF2B5EF4-FFF2-40B4-BE49-F238E27FC236}">
                      <a16:creationId xmlns:a16="http://schemas.microsoft.com/office/drawing/2014/main" id="{7E9C891B-C504-D555-538E-8D0F042DB1CA}"/>
                    </a:ext>
                  </a:extLst>
                </p14:cNvPr>
                <p14:cNvContentPartPr/>
                <p14:nvPr/>
              </p14:nvContentPartPr>
              <p14:xfrm>
                <a:off x="8074135" y="5643775"/>
                <a:ext cx="63360" cy="59040"/>
              </p14:xfrm>
            </p:contentPart>
          </mc:Choice>
          <mc:Fallback>
            <p:pic>
              <p:nvPicPr>
                <p:cNvPr id="93" name="Ink 92">
                  <a:extLst>
                    <a:ext uri="{FF2B5EF4-FFF2-40B4-BE49-F238E27FC236}">
                      <a16:creationId xmlns:a16="http://schemas.microsoft.com/office/drawing/2014/main" id="{7E9C891B-C504-D555-538E-8D0F042DB1CA}"/>
                    </a:ext>
                  </a:extLst>
                </p:cNvPr>
                <p:cNvPicPr/>
                <p:nvPr/>
              </p:nvPicPr>
              <p:blipFill>
                <a:blip r:embed="rId147"/>
                <a:stretch>
                  <a:fillRect/>
                </a:stretch>
              </p:blipFill>
              <p:spPr>
                <a:xfrm>
                  <a:off x="8065495" y="5635135"/>
                  <a:ext cx="81000" cy="7668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94" name="Ink 93">
                  <a:extLst>
                    <a:ext uri="{FF2B5EF4-FFF2-40B4-BE49-F238E27FC236}">
                      <a16:creationId xmlns:a16="http://schemas.microsoft.com/office/drawing/2014/main" id="{D1F8C8ED-A00E-8D8C-73CD-76C5FA49647C}"/>
                    </a:ext>
                  </a:extLst>
                </p14:cNvPr>
                <p14:cNvContentPartPr/>
                <p14:nvPr/>
              </p14:nvContentPartPr>
              <p14:xfrm>
                <a:off x="8003935" y="5576815"/>
                <a:ext cx="127440" cy="98280"/>
              </p14:xfrm>
            </p:contentPart>
          </mc:Choice>
          <mc:Fallback>
            <p:pic>
              <p:nvPicPr>
                <p:cNvPr id="94" name="Ink 93">
                  <a:extLst>
                    <a:ext uri="{FF2B5EF4-FFF2-40B4-BE49-F238E27FC236}">
                      <a16:creationId xmlns:a16="http://schemas.microsoft.com/office/drawing/2014/main" id="{D1F8C8ED-A00E-8D8C-73CD-76C5FA49647C}"/>
                    </a:ext>
                  </a:extLst>
                </p:cNvPr>
                <p:cNvPicPr/>
                <p:nvPr/>
              </p:nvPicPr>
              <p:blipFill>
                <a:blip r:embed="rId149"/>
                <a:stretch>
                  <a:fillRect/>
                </a:stretch>
              </p:blipFill>
              <p:spPr>
                <a:xfrm>
                  <a:off x="7994935" y="5568175"/>
                  <a:ext cx="14508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95" name="Ink 94">
                  <a:extLst>
                    <a:ext uri="{FF2B5EF4-FFF2-40B4-BE49-F238E27FC236}">
                      <a16:creationId xmlns:a16="http://schemas.microsoft.com/office/drawing/2014/main" id="{6FB200E9-30F0-BD7C-367F-3CC9A1C3E9DF}"/>
                    </a:ext>
                  </a:extLst>
                </p14:cNvPr>
                <p14:cNvContentPartPr/>
                <p14:nvPr/>
              </p14:nvContentPartPr>
              <p14:xfrm>
                <a:off x="8162335" y="5483215"/>
                <a:ext cx="263520" cy="144360"/>
              </p14:xfrm>
            </p:contentPart>
          </mc:Choice>
          <mc:Fallback>
            <p:pic>
              <p:nvPicPr>
                <p:cNvPr id="95" name="Ink 94">
                  <a:extLst>
                    <a:ext uri="{FF2B5EF4-FFF2-40B4-BE49-F238E27FC236}">
                      <a16:creationId xmlns:a16="http://schemas.microsoft.com/office/drawing/2014/main" id="{6FB200E9-30F0-BD7C-367F-3CC9A1C3E9DF}"/>
                    </a:ext>
                  </a:extLst>
                </p:cNvPr>
                <p:cNvPicPr/>
                <p:nvPr/>
              </p:nvPicPr>
              <p:blipFill>
                <a:blip r:embed="rId151"/>
                <a:stretch>
                  <a:fillRect/>
                </a:stretch>
              </p:blipFill>
              <p:spPr>
                <a:xfrm>
                  <a:off x="8153335" y="5474215"/>
                  <a:ext cx="281160"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12" name="Ink 111">
                  <a:extLst>
                    <a:ext uri="{FF2B5EF4-FFF2-40B4-BE49-F238E27FC236}">
                      <a16:creationId xmlns:a16="http://schemas.microsoft.com/office/drawing/2014/main" id="{A0166075-F213-2DE7-ABD8-8E0470F7D281}"/>
                    </a:ext>
                  </a:extLst>
                </p14:cNvPr>
                <p14:cNvContentPartPr/>
                <p14:nvPr/>
              </p14:nvContentPartPr>
              <p14:xfrm>
                <a:off x="6693895" y="5068855"/>
                <a:ext cx="106920" cy="190080"/>
              </p14:xfrm>
            </p:contentPart>
          </mc:Choice>
          <mc:Fallback>
            <p:pic>
              <p:nvPicPr>
                <p:cNvPr id="112" name="Ink 111">
                  <a:extLst>
                    <a:ext uri="{FF2B5EF4-FFF2-40B4-BE49-F238E27FC236}">
                      <a16:creationId xmlns:a16="http://schemas.microsoft.com/office/drawing/2014/main" id="{A0166075-F213-2DE7-ABD8-8E0470F7D281}"/>
                    </a:ext>
                  </a:extLst>
                </p:cNvPr>
                <p:cNvPicPr/>
                <p:nvPr/>
              </p:nvPicPr>
              <p:blipFill>
                <a:blip r:embed="rId153"/>
                <a:stretch>
                  <a:fillRect/>
                </a:stretch>
              </p:blipFill>
              <p:spPr>
                <a:xfrm>
                  <a:off x="6684895" y="5060215"/>
                  <a:ext cx="124560" cy="20772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13" name="Ink 112">
                  <a:extLst>
                    <a:ext uri="{FF2B5EF4-FFF2-40B4-BE49-F238E27FC236}">
                      <a16:creationId xmlns:a16="http://schemas.microsoft.com/office/drawing/2014/main" id="{25A8D42D-8317-8280-2D8F-7B71326230DC}"/>
                    </a:ext>
                  </a:extLst>
                </p14:cNvPr>
                <p14:cNvContentPartPr/>
                <p14:nvPr/>
              </p14:nvContentPartPr>
              <p14:xfrm>
                <a:off x="6667615" y="5134375"/>
                <a:ext cx="182520" cy="100440"/>
              </p14:xfrm>
            </p:contentPart>
          </mc:Choice>
          <mc:Fallback>
            <p:pic>
              <p:nvPicPr>
                <p:cNvPr id="113" name="Ink 112">
                  <a:extLst>
                    <a:ext uri="{FF2B5EF4-FFF2-40B4-BE49-F238E27FC236}">
                      <a16:creationId xmlns:a16="http://schemas.microsoft.com/office/drawing/2014/main" id="{25A8D42D-8317-8280-2D8F-7B71326230DC}"/>
                    </a:ext>
                  </a:extLst>
                </p:cNvPr>
                <p:cNvPicPr/>
                <p:nvPr/>
              </p:nvPicPr>
              <p:blipFill>
                <a:blip r:embed="rId155"/>
                <a:stretch>
                  <a:fillRect/>
                </a:stretch>
              </p:blipFill>
              <p:spPr>
                <a:xfrm>
                  <a:off x="6658615" y="5125375"/>
                  <a:ext cx="20016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14" name="Ink 113">
                  <a:extLst>
                    <a:ext uri="{FF2B5EF4-FFF2-40B4-BE49-F238E27FC236}">
                      <a16:creationId xmlns:a16="http://schemas.microsoft.com/office/drawing/2014/main" id="{9709A055-2AF6-3302-1A5D-695E925F3765}"/>
                    </a:ext>
                  </a:extLst>
                </p14:cNvPr>
                <p14:cNvContentPartPr/>
                <p14:nvPr/>
              </p14:nvContentPartPr>
              <p14:xfrm>
                <a:off x="6932215" y="4949695"/>
                <a:ext cx="145800" cy="64440"/>
              </p14:xfrm>
            </p:contentPart>
          </mc:Choice>
          <mc:Fallback>
            <p:pic>
              <p:nvPicPr>
                <p:cNvPr id="114" name="Ink 113">
                  <a:extLst>
                    <a:ext uri="{FF2B5EF4-FFF2-40B4-BE49-F238E27FC236}">
                      <a16:creationId xmlns:a16="http://schemas.microsoft.com/office/drawing/2014/main" id="{9709A055-2AF6-3302-1A5D-695E925F3765}"/>
                    </a:ext>
                  </a:extLst>
                </p:cNvPr>
                <p:cNvPicPr/>
                <p:nvPr/>
              </p:nvPicPr>
              <p:blipFill>
                <a:blip r:embed="rId157"/>
                <a:stretch>
                  <a:fillRect/>
                </a:stretch>
              </p:blipFill>
              <p:spPr>
                <a:xfrm>
                  <a:off x="6923215" y="4940695"/>
                  <a:ext cx="163440" cy="8208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15" name="Ink 114">
                  <a:extLst>
                    <a:ext uri="{FF2B5EF4-FFF2-40B4-BE49-F238E27FC236}">
                      <a16:creationId xmlns:a16="http://schemas.microsoft.com/office/drawing/2014/main" id="{A58C2F0C-D6CC-67C9-EF03-20018B71123A}"/>
                    </a:ext>
                  </a:extLst>
                </p14:cNvPr>
                <p14:cNvContentPartPr/>
                <p14:nvPr/>
              </p14:nvContentPartPr>
              <p14:xfrm>
                <a:off x="6908095" y="4972375"/>
                <a:ext cx="132840" cy="221040"/>
              </p14:xfrm>
            </p:contentPart>
          </mc:Choice>
          <mc:Fallback>
            <p:pic>
              <p:nvPicPr>
                <p:cNvPr id="115" name="Ink 114">
                  <a:extLst>
                    <a:ext uri="{FF2B5EF4-FFF2-40B4-BE49-F238E27FC236}">
                      <a16:creationId xmlns:a16="http://schemas.microsoft.com/office/drawing/2014/main" id="{A58C2F0C-D6CC-67C9-EF03-20018B71123A}"/>
                    </a:ext>
                  </a:extLst>
                </p:cNvPr>
                <p:cNvPicPr/>
                <p:nvPr/>
              </p:nvPicPr>
              <p:blipFill>
                <a:blip r:embed="rId159"/>
                <a:stretch>
                  <a:fillRect/>
                </a:stretch>
              </p:blipFill>
              <p:spPr>
                <a:xfrm>
                  <a:off x="6899095" y="4963375"/>
                  <a:ext cx="150480" cy="23868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16" name="Ink 115">
                  <a:extLst>
                    <a:ext uri="{FF2B5EF4-FFF2-40B4-BE49-F238E27FC236}">
                      <a16:creationId xmlns:a16="http://schemas.microsoft.com/office/drawing/2014/main" id="{2272DCE7-6F7F-42AC-68F9-8BE90BE00E53}"/>
                    </a:ext>
                  </a:extLst>
                </p14:cNvPr>
                <p14:cNvContentPartPr/>
                <p14:nvPr/>
              </p14:nvContentPartPr>
              <p14:xfrm>
                <a:off x="7066495" y="5172535"/>
                <a:ext cx="48240" cy="18000"/>
              </p14:xfrm>
            </p:contentPart>
          </mc:Choice>
          <mc:Fallback>
            <p:pic>
              <p:nvPicPr>
                <p:cNvPr id="116" name="Ink 115">
                  <a:extLst>
                    <a:ext uri="{FF2B5EF4-FFF2-40B4-BE49-F238E27FC236}">
                      <a16:creationId xmlns:a16="http://schemas.microsoft.com/office/drawing/2014/main" id="{2272DCE7-6F7F-42AC-68F9-8BE90BE00E53}"/>
                    </a:ext>
                  </a:extLst>
                </p:cNvPr>
                <p:cNvPicPr/>
                <p:nvPr/>
              </p:nvPicPr>
              <p:blipFill>
                <a:blip r:embed="rId161"/>
                <a:stretch>
                  <a:fillRect/>
                </a:stretch>
              </p:blipFill>
              <p:spPr>
                <a:xfrm>
                  <a:off x="7057855" y="5163895"/>
                  <a:ext cx="6588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25" name="Ink 124">
                  <a:extLst>
                    <a:ext uri="{FF2B5EF4-FFF2-40B4-BE49-F238E27FC236}">
                      <a16:creationId xmlns:a16="http://schemas.microsoft.com/office/drawing/2014/main" id="{A64DA4E5-08D0-B81F-981A-CD566ECBE4BF}"/>
                    </a:ext>
                  </a:extLst>
                </p14:cNvPr>
                <p14:cNvContentPartPr/>
                <p14:nvPr/>
              </p14:nvContentPartPr>
              <p14:xfrm>
                <a:off x="6838615" y="4241215"/>
                <a:ext cx="161640" cy="177120"/>
              </p14:xfrm>
            </p:contentPart>
          </mc:Choice>
          <mc:Fallback>
            <p:pic>
              <p:nvPicPr>
                <p:cNvPr id="125" name="Ink 124">
                  <a:extLst>
                    <a:ext uri="{FF2B5EF4-FFF2-40B4-BE49-F238E27FC236}">
                      <a16:creationId xmlns:a16="http://schemas.microsoft.com/office/drawing/2014/main" id="{A64DA4E5-08D0-B81F-981A-CD566ECBE4BF}"/>
                    </a:ext>
                  </a:extLst>
                </p:cNvPr>
                <p:cNvPicPr/>
                <p:nvPr/>
              </p:nvPicPr>
              <p:blipFill>
                <a:blip r:embed="rId163"/>
                <a:stretch>
                  <a:fillRect/>
                </a:stretch>
              </p:blipFill>
              <p:spPr>
                <a:xfrm>
                  <a:off x="6829975" y="4232575"/>
                  <a:ext cx="179280" cy="19476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26" name="Ink 125">
                  <a:extLst>
                    <a:ext uri="{FF2B5EF4-FFF2-40B4-BE49-F238E27FC236}">
                      <a16:creationId xmlns:a16="http://schemas.microsoft.com/office/drawing/2014/main" id="{DEC2B42B-9740-26AB-540D-30B6023C0DCA}"/>
                    </a:ext>
                  </a:extLst>
                </p14:cNvPr>
                <p14:cNvContentPartPr/>
                <p14:nvPr/>
              </p14:nvContentPartPr>
              <p14:xfrm>
                <a:off x="6995215" y="4186135"/>
                <a:ext cx="156600" cy="110880"/>
              </p14:xfrm>
            </p:contentPart>
          </mc:Choice>
          <mc:Fallback>
            <p:pic>
              <p:nvPicPr>
                <p:cNvPr id="126" name="Ink 125">
                  <a:extLst>
                    <a:ext uri="{FF2B5EF4-FFF2-40B4-BE49-F238E27FC236}">
                      <a16:creationId xmlns:a16="http://schemas.microsoft.com/office/drawing/2014/main" id="{DEC2B42B-9740-26AB-540D-30B6023C0DCA}"/>
                    </a:ext>
                  </a:extLst>
                </p:cNvPr>
                <p:cNvPicPr/>
                <p:nvPr/>
              </p:nvPicPr>
              <p:blipFill>
                <a:blip r:embed="rId165"/>
                <a:stretch>
                  <a:fillRect/>
                </a:stretch>
              </p:blipFill>
              <p:spPr>
                <a:xfrm>
                  <a:off x="6986575" y="4177135"/>
                  <a:ext cx="17424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27" name="Ink 126">
                  <a:extLst>
                    <a:ext uri="{FF2B5EF4-FFF2-40B4-BE49-F238E27FC236}">
                      <a16:creationId xmlns:a16="http://schemas.microsoft.com/office/drawing/2014/main" id="{FFEAE23A-9374-179A-1541-713B661DE162}"/>
                    </a:ext>
                  </a:extLst>
                </p14:cNvPr>
                <p14:cNvContentPartPr/>
                <p14:nvPr/>
              </p14:nvContentPartPr>
              <p14:xfrm>
                <a:off x="7206535" y="3718135"/>
                <a:ext cx="696240" cy="485280"/>
              </p14:xfrm>
            </p:contentPart>
          </mc:Choice>
          <mc:Fallback>
            <p:pic>
              <p:nvPicPr>
                <p:cNvPr id="127" name="Ink 126">
                  <a:extLst>
                    <a:ext uri="{FF2B5EF4-FFF2-40B4-BE49-F238E27FC236}">
                      <a16:creationId xmlns:a16="http://schemas.microsoft.com/office/drawing/2014/main" id="{FFEAE23A-9374-179A-1541-713B661DE162}"/>
                    </a:ext>
                  </a:extLst>
                </p:cNvPr>
                <p:cNvPicPr/>
                <p:nvPr/>
              </p:nvPicPr>
              <p:blipFill>
                <a:blip r:embed="rId167"/>
                <a:stretch>
                  <a:fillRect/>
                </a:stretch>
              </p:blipFill>
              <p:spPr>
                <a:xfrm>
                  <a:off x="7197895" y="3709495"/>
                  <a:ext cx="713880" cy="50292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28" name="Ink 127">
                  <a:extLst>
                    <a:ext uri="{FF2B5EF4-FFF2-40B4-BE49-F238E27FC236}">
                      <a16:creationId xmlns:a16="http://schemas.microsoft.com/office/drawing/2014/main" id="{00A84C20-DF9C-10FE-67F3-8BA41748F57A}"/>
                    </a:ext>
                  </a:extLst>
                </p14:cNvPr>
                <p14:cNvContentPartPr/>
                <p14:nvPr/>
              </p14:nvContentPartPr>
              <p14:xfrm>
                <a:off x="7380415" y="4413295"/>
                <a:ext cx="39240" cy="77400"/>
              </p14:xfrm>
            </p:contentPart>
          </mc:Choice>
          <mc:Fallback>
            <p:pic>
              <p:nvPicPr>
                <p:cNvPr id="128" name="Ink 127">
                  <a:extLst>
                    <a:ext uri="{FF2B5EF4-FFF2-40B4-BE49-F238E27FC236}">
                      <a16:creationId xmlns:a16="http://schemas.microsoft.com/office/drawing/2014/main" id="{00A84C20-DF9C-10FE-67F3-8BA41748F57A}"/>
                    </a:ext>
                  </a:extLst>
                </p:cNvPr>
                <p:cNvPicPr/>
                <p:nvPr/>
              </p:nvPicPr>
              <p:blipFill>
                <a:blip r:embed="rId169"/>
                <a:stretch>
                  <a:fillRect/>
                </a:stretch>
              </p:blipFill>
              <p:spPr>
                <a:xfrm>
                  <a:off x="7371775" y="4404295"/>
                  <a:ext cx="56880" cy="9504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29" name="Ink 128">
                  <a:extLst>
                    <a:ext uri="{FF2B5EF4-FFF2-40B4-BE49-F238E27FC236}">
                      <a16:creationId xmlns:a16="http://schemas.microsoft.com/office/drawing/2014/main" id="{B6DC302B-EF3E-3D4C-172C-371B286064EC}"/>
                    </a:ext>
                  </a:extLst>
                </p14:cNvPr>
                <p14:cNvContentPartPr/>
                <p14:nvPr/>
              </p14:nvContentPartPr>
              <p14:xfrm>
                <a:off x="7353775" y="4357135"/>
                <a:ext cx="49320" cy="21960"/>
              </p14:xfrm>
            </p:contentPart>
          </mc:Choice>
          <mc:Fallback>
            <p:pic>
              <p:nvPicPr>
                <p:cNvPr id="129" name="Ink 128">
                  <a:extLst>
                    <a:ext uri="{FF2B5EF4-FFF2-40B4-BE49-F238E27FC236}">
                      <a16:creationId xmlns:a16="http://schemas.microsoft.com/office/drawing/2014/main" id="{B6DC302B-EF3E-3D4C-172C-371B286064EC}"/>
                    </a:ext>
                  </a:extLst>
                </p:cNvPr>
                <p:cNvPicPr/>
                <p:nvPr/>
              </p:nvPicPr>
              <p:blipFill>
                <a:blip r:embed="rId171"/>
                <a:stretch>
                  <a:fillRect/>
                </a:stretch>
              </p:blipFill>
              <p:spPr>
                <a:xfrm>
                  <a:off x="7344775" y="4348495"/>
                  <a:ext cx="6696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30" name="Ink 129">
                  <a:extLst>
                    <a:ext uri="{FF2B5EF4-FFF2-40B4-BE49-F238E27FC236}">
                      <a16:creationId xmlns:a16="http://schemas.microsoft.com/office/drawing/2014/main" id="{B5E9DF92-B949-E383-0C7F-7F22C76A8B37}"/>
                    </a:ext>
                  </a:extLst>
                </p14:cNvPr>
                <p14:cNvContentPartPr/>
                <p14:nvPr/>
              </p14:nvContentPartPr>
              <p14:xfrm>
                <a:off x="7445215" y="4116655"/>
                <a:ext cx="356400" cy="299160"/>
              </p14:xfrm>
            </p:contentPart>
          </mc:Choice>
          <mc:Fallback>
            <p:pic>
              <p:nvPicPr>
                <p:cNvPr id="130" name="Ink 129">
                  <a:extLst>
                    <a:ext uri="{FF2B5EF4-FFF2-40B4-BE49-F238E27FC236}">
                      <a16:creationId xmlns:a16="http://schemas.microsoft.com/office/drawing/2014/main" id="{B5E9DF92-B949-E383-0C7F-7F22C76A8B37}"/>
                    </a:ext>
                  </a:extLst>
                </p:cNvPr>
                <p:cNvPicPr/>
                <p:nvPr/>
              </p:nvPicPr>
              <p:blipFill>
                <a:blip r:embed="rId173"/>
                <a:stretch>
                  <a:fillRect/>
                </a:stretch>
              </p:blipFill>
              <p:spPr>
                <a:xfrm>
                  <a:off x="7436215" y="4108015"/>
                  <a:ext cx="374040" cy="31680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31" name="Ink 130">
                  <a:extLst>
                    <a:ext uri="{FF2B5EF4-FFF2-40B4-BE49-F238E27FC236}">
                      <a16:creationId xmlns:a16="http://schemas.microsoft.com/office/drawing/2014/main" id="{31544823-9EA9-B789-F854-56EDEE864157}"/>
                    </a:ext>
                  </a:extLst>
                </p14:cNvPr>
                <p14:cNvContentPartPr/>
                <p14:nvPr/>
              </p14:nvContentPartPr>
              <p14:xfrm>
                <a:off x="7753015" y="4051135"/>
                <a:ext cx="190080" cy="86400"/>
              </p14:xfrm>
            </p:contentPart>
          </mc:Choice>
          <mc:Fallback>
            <p:pic>
              <p:nvPicPr>
                <p:cNvPr id="131" name="Ink 130">
                  <a:extLst>
                    <a:ext uri="{FF2B5EF4-FFF2-40B4-BE49-F238E27FC236}">
                      <a16:creationId xmlns:a16="http://schemas.microsoft.com/office/drawing/2014/main" id="{31544823-9EA9-B789-F854-56EDEE864157}"/>
                    </a:ext>
                  </a:extLst>
                </p:cNvPr>
                <p:cNvPicPr/>
                <p:nvPr/>
              </p:nvPicPr>
              <p:blipFill>
                <a:blip r:embed="rId175"/>
                <a:stretch>
                  <a:fillRect/>
                </a:stretch>
              </p:blipFill>
              <p:spPr>
                <a:xfrm>
                  <a:off x="7744015" y="4042135"/>
                  <a:ext cx="20772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32" name="Ink 131">
                  <a:extLst>
                    <a:ext uri="{FF2B5EF4-FFF2-40B4-BE49-F238E27FC236}">
                      <a16:creationId xmlns:a16="http://schemas.microsoft.com/office/drawing/2014/main" id="{1AD04875-C11B-9ECF-EFEC-872DF8A60199}"/>
                    </a:ext>
                  </a:extLst>
                </p14:cNvPr>
                <p14:cNvContentPartPr/>
                <p14:nvPr/>
              </p14:nvContentPartPr>
              <p14:xfrm>
                <a:off x="7906015" y="3958975"/>
                <a:ext cx="25560" cy="11520"/>
              </p14:xfrm>
            </p:contentPart>
          </mc:Choice>
          <mc:Fallback>
            <p:pic>
              <p:nvPicPr>
                <p:cNvPr id="132" name="Ink 131">
                  <a:extLst>
                    <a:ext uri="{FF2B5EF4-FFF2-40B4-BE49-F238E27FC236}">
                      <a16:creationId xmlns:a16="http://schemas.microsoft.com/office/drawing/2014/main" id="{1AD04875-C11B-9ECF-EFEC-872DF8A60199}"/>
                    </a:ext>
                  </a:extLst>
                </p:cNvPr>
                <p:cNvPicPr/>
                <p:nvPr/>
              </p:nvPicPr>
              <p:blipFill>
                <a:blip r:embed="rId177"/>
                <a:stretch>
                  <a:fillRect/>
                </a:stretch>
              </p:blipFill>
              <p:spPr>
                <a:xfrm>
                  <a:off x="7897015" y="3949975"/>
                  <a:ext cx="43200" cy="2916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33" name="Ink 132">
                  <a:extLst>
                    <a:ext uri="{FF2B5EF4-FFF2-40B4-BE49-F238E27FC236}">
                      <a16:creationId xmlns:a16="http://schemas.microsoft.com/office/drawing/2014/main" id="{7E65501A-B58D-4DAE-4515-83148BA6E2B6}"/>
                    </a:ext>
                  </a:extLst>
                </p14:cNvPr>
                <p14:cNvContentPartPr/>
                <p14:nvPr/>
              </p14:nvContentPartPr>
              <p14:xfrm>
                <a:off x="7983775" y="3588895"/>
                <a:ext cx="470160" cy="447120"/>
              </p14:xfrm>
            </p:contentPart>
          </mc:Choice>
          <mc:Fallback>
            <p:pic>
              <p:nvPicPr>
                <p:cNvPr id="133" name="Ink 132">
                  <a:extLst>
                    <a:ext uri="{FF2B5EF4-FFF2-40B4-BE49-F238E27FC236}">
                      <a16:creationId xmlns:a16="http://schemas.microsoft.com/office/drawing/2014/main" id="{7E65501A-B58D-4DAE-4515-83148BA6E2B6}"/>
                    </a:ext>
                  </a:extLst>
                </p:cNvPr>
                <p:cNvPicPr/>
                <p:nvPr/>
              </p:nvPicPr>
              <p:blipFill>
                <a:blip r:embed="rId179"/>
                <a:stretch>
                  <a:fillRect/>
                </a:stretch>
              </p:blipFill>
              <p:spPr>
                <a:xfrm>
                  <a:off x="7975135" y="3579895"/>
                  <a:ext cx="487800" cy="46476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34" name="Ink 133">
                  <a:extLst>
                    <a:ext uri="{FF2B5EF4-FFF2-40B4-BE49-F238E27FC236}">
                      <a16:creationId xmlns:a16="http://schemas.microsoft.com/office/drawing/2014/main" id="{AADFC624-135B-3061-F68C-24953CF06CC6}"/>
                    </a:ext>
                  </a:extLst>
                </p14:cNvPr>
                <p14:cNvContentPartPr/>
                <p14:nvPr/>
              </p14:nvContentPartPr>
              <p14:xfrm>
                <a:off x="8479495" y="3586735"/>
                <a:ext cx="29520" cy="18000"/>
              </p14:xfrm>
            </p:contentPart>
          </mc:Choice>
          <mc:Fallback>
            <p:pic>
              <p:nvPicPr>
                <p:cNvPr id="134" name="Ink 133">
                  <a:extLst>
                    <a:ext uri="{FF2B5EF4-FFF2-40B4-BE49-F238E27FC236}">
                      <a16:creationId xmlns:a16="http://schemas.microsoft.com/office/drawing/2014/main" id="{AADFC624-135B-3061-F68C-24953CF06CC6}"/>
                    </a:ext>
                  </a:extLst>
                </p:cNvPr>
                <p:cNvPicPr/>
                <p:nvPr/>
              </p:nvPicPr>
              <p:blipFill>
                <a:blip r:embed="rId181"/>
                <a:stretch>
                  <a:fillRect/>
                </a:stretch>
              </p:blipFill>
              <p:spPr>
                <a:xfrm>
                  <a:off x="8470855" y="3577735"/>
                  <a:ext cx="47160" cy="35640"/>
                </a:xfrm>
                <a:prstGeom prst="rect">
                  <a:avLst/>
                </a:prstGeom>
              </p:spPr>
            </p:pic>
          </mc:Fallback>
        </mc:AlternateContent>
      </p:grpSp>
      <p:grpSp>
        <p:nvGrpSpPr>
          <p:cNvPr id="138" name="Group 137">
            <a:extLst>
              <a:ext uri="{FF2B5EF4-FFF2-40B4-BE49-F238E27FC236}">
                <a16:creationId xmlns:a16="http://schemas.microsoft.com/office/drawing/2014/main" id="{9C97F9DE-EC37-4E90-FB86-AC82A0DA8A61}"/>
              </a:ext>
            </a:extLst>
          </p:cNvPr>
          <p:cNvGrpSpPr/>
          <p:nvPr/>
        </p:nvGrpSpPr>
        <p:grpSpPr>
          <a:xfrm>
            <a:off x="5967775" y="5113135"/>
            <a:ext cx="394200" cy="412200"/>
            <a:chOff x="5967775" y="5113135"/>
            <a:chExt cx="394200" cy="412200"/>
          </a:xfrm>
        </p:grpSpPr>
        <mc:AlternateContent xmlns:mc="http://schemas.openxmlformats.org/markup-compatibility/2006">
          <mc:Choice xmlns:p14="http://schemas.microsoft.com/office/powerpoint/2010/main" Requires="p14">
            <p:contentPart p14:bwMode="auto" r:id="rId182">
              <p14:nvContentPartPr>
                <p14:cNvPr id="108" name="Ink 107">
                  <a:extLst>
                    <a:ext uri="{FF2B5EF4-FFF2-40B4-BE49-F238E27FC236}">
                      <a16:creationId xmlns:a16="http://schemas.microsoft.com/office/drawing/2014/main" id="{E47D4172-846B-D6F9-3E67-4911463E5A69}"/>
                    </a:ext>
                  </a:extLst>
                </p14:cNvPr>
                <p14:cNvContentPartPr/>
                <p14:nvPr/>
              </p14:nvContentPartPr>
              <p14:xfrm>
                <a:off x="6000535" y="5122135"/>
                <a:ext cx="108720" cy="267120"/>
              </p14:xfrm>
            </p:contentPart>
          </mc:Choice>
          <mc:Fallback>
            <p:pic>
              <p:nvPicPr>
                <p:cNvPr id="108" name="Ink 107">
                  <a:extLst>
                    <a:ext uri="{FF2B5EF4-FFF2-40B4-BE49-F238E27FC236}">
                      <a16:creationId xmlns:a16="http://schemas.microsoft.com/office/drawing/2014/main" id="{E47D4172-846B-D6F9-3E67-4911463E5A69}"/>
                    </a:ext>
                  </a:extLst>
                </p:cNvPr>
                <p:cNvPicPr/>
                <p:nvPr/>
              </p:nvPicPr>
              <p:blipFill>
                <a:blip r:embed="rId183"/>
                <a:stretch>
                  <a:fillRect/>
                </a:stretch>
              </p:blipFill>
              <p:spPr>
                <a:xfrm>
                  <a:off x="5991535" y="5113135"/>
                  <a:ext cx="126360" cy="28476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09" name="Ink 108">
                  <a:extLst>
                    <a:ext uri="{FF2B5EF4-FFF2-40B4-BE49-F238E27FC236}">
                      <a16:creationId xmlns:a16="http://schemas.microsoft.com/office/drawing/2014/main" id="{CDE9CAA0-8DF7-FC7A-FDCE-9529C9F18F70}"/>
                    </a:ext>
                  </a:extLst>
                </p14:cNvPr>
                <p14:cNvContentPartPr/>
                <p14:nvPr/>
              </p14:nvContentPartPr>
              <p14:xfrm>
                <a:off x="5967775" y="5215375"/>
                <a:ext cx="161640" cy="137160"/>
              </p14:xfrm>
            </p:contentPart>
          </mc:Choice>
          <mc:Fallback>
            <p:pic>
              <p:nvPicPr>
                <p:cNvPr id="109" name="Ink 108">
                  <a:extLst>
                    <a:ext uri="{FF2B5EF4-FFF2-40B4-BE49-F238E27FC236}">
                      <a16:creationId xmlns:a16="http://schemas.microsoft.com/office/drawing/2014/main" id="{CDE9CAA0-8DF7-FC7A-FDCE-9529C9F18F70}"/>
                    </a:ext>
                  </a:extLst>
                </p:cNvPr>
                <p:cNvPicPr/>
                <p:nvPr/>
              </p:nvPicPr>
              <p:blipFill>
                <a:blip r:embed="rId185"/>
                <a:stretch>
                  <a:fillRect/>
                </a:stretch>
              </p:blipFill>
              <p:spPr>
                <a:xfrm>
                  <a:off x="5959135" y="5206375"/>
                  <a:ext cx="17928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10" name="Ink 109">
                  <a:extLst>
                    <a:ext uri="{FF2B5EF4-FFF2-40B4-BE49-F238E27FC236}">
                      <a16:creationId xmlns:a16="http://schemas.microsoft.com/office/drawing/2014/main" id="{B4766510-6EB1-BC9D-A68F-E3B1F04DFFE3}"/>
                    </a:ext>
                  </a:extLst>
                </p14:cNvPr>
                <p14:cNvContentPartPr/>
                <p14:nvPr/>
              </p14:nvContentPartPr>
              <p14:xfrm>
                <a:off x="6261535" y="5113135"/>
                <a:ext cx="47520" cy="183600"/>
              </p14:xfrm>
            </p:contentPart>
          </mc:Choice>
          <mc:Fallback>
            <p:pic>
              <p:nvPicPr>
                <p:cNvPr id="110" name="Ink 109">
                  <a:extLst>
                    <a:ext uri="{FF2B5EF4-FFF2-40B4-BE49-F238E27FC236}">
                      <a16:creationId xmlns:a16="http://schemas.microsoft.com/office/drawing/2014/main" id="{B4766510-6EB1-BC9D-A68F-E3B1F04DFFE3}"/>
                    </a:ext>
                  </a:extLst>
                </p:cNvPr>
                <p:cNvPicPr/>
                <p:nvPr/>
              </p:nvPicPr>
              <p:blipFill>
                <a:blip r:embed="rId187"/>
                <a:stretch>
                  <a:fillRect/>
                </a:stretch>
              </p:blipFill>
              <p:spPr>
                <a:xfrm>
                  <a:off x="6252535" y="5104495"/>
                  <a:ext cx="65160" cy="20124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11" name="Ink 110">
                  <a:extLst>
                    <a:ext uri="{FF2B5EF4-FFF2-40B4-BE49-F238E27FC236}">
                      <a16:creationId xmlns:a16="http://schemas.microsoft.com/office/drawing/2014/main" id="{C789E300-D092-FD2B-F8D8-6D18941D4E2C}"/>
                    </a:ext>
                  </a:extLst>
                </p14:cNvPr>
                <p14:cNvContentPartPr/>
                <p14:nvPr/>
              </p14:nvContentPartPr>
              <p14:xfrm>
                <a:off x="6217975" y="5119615"/>
                <a:ext cx="117000" cy="128160"/>
              </p14:xfrm>
            </p:contentPart>
          </mc:Choice>
          <mc:Fallback>
            <p:pic>
              <p:nvPicPr>
                <p:cNvPr id="111" name="Ink 110">
                  <a:extLst>
                    <a:ext uri="{FF2B5EF4-FFF2-40B4-BE49-F238E27FC236}">
                      <a16:creationId xmlns:a16="http://schemas.microsoft.com/office/drawing/2014/main" id="{C789E300-D092-FD2B-F8D8-6D18941D4E2C}"/>
                    </a:ext>
                  </a:extLst>
                </p:cNvPr>
                <p:cNvPicPr/>
                <p:nvPr/>
              </p:nvPicPr>
              <p:blipFill>
                <a:blip r:embed="rId189"/>
                <a:stretch>
                  <a:fillRect/>
                </a:stretch>
              </p:blipFill>
              <p:spPr>
                <a:xfrm>
                  <a:off x="6209335" y="5110975"/>
                  <a:ext cx="134640" cy="14580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36" name="Ink 135">
                  <a:extLst>
                    <a:ext uri="{FF2B5EF4-FFF2-40B4-BE49-F238E27FC236}">
                      <a16:creationId xmlns:a16="http://schemas.microsoft.com/office/drawing/2014/main" id="{995D72DE-10A4-F160-07E2-576240423B01}"/>
                    </a:ext>
                  </a:extLst>
                </p14:cNvPr>
                <p14:cNvContentPartPr/>
                <p14:nvPr/>
              </p14:nvContentPartPr>
              <p14:xfrm>
                <a:off x="6171175" y="5404735"/>
                <a:ext cx="190800" cy="120600"/>
              </p14:xfrm>
            </p:contentPart>
          </mc:Choice>
          <mc:Fallback>
            <p:pic>
              <p:nvPicPr>
                <p:cNvPr id="136" name="Ink 135">
                  <a:extLst>
                    <a:ext uri="{FF2B5EF4-FFF2-40B4-BE49-F238E27FC236}">
                      <a16:creationId xmlns:a16="http://schemas.microsoft.com/office/drawing/2014/main" id="{995D72DE-10A4-F160-07E2-576240423B01}"/>
                    </a:ext>
                  </a:extLst>
                </p:cNvPr>
                <p:cNvPicPr/>
                <p:nvPr/>
              </p:nvPicPr>
              <p:blipFill>
                <a:blip r:embed="rId191"/>
                <a:stretch>
                  <a:fillRect/>
                </a:stretch>
              </p:blipFill>
              <p:spPr>
                <a:xfrm>
                  <a:off x="6162535" y="5396095"/>
                  <a:ext cx="208440" cy="138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92">
            <p14:nvContentPartPr>
              <p14:cNvPr id="137" name="Ink 136">
                <a:extLst>
                  <a:ext uri="{FF2B5EF4-FFF2-40B4-BE49-F238E27FC236}">
                    <a16:creationId xmlns:a16="http://schemas.microsoft.com/office/drawing/2014/main" id="{AFA66AA5-CC3D-12C7-C266-C38B9A8231E5}"/>
                  </a:ext>
                </a:extLst>
              </p14:cNvPr>
              <p14:cNvContentPartPr/>
              <p14:nvPr/>
            </p14:nvContentPartPr>
            <p14:xfrm>
              <a:off x="7008895" y="5309695"/>
              <a:ext cx="171000" cy="89640"/>
            </p14:xfrm>
          </p:contentPart>
        </mc:Choice>
        <mc:Fallback>
          <p:pic>
            <p:nvPicPr>
              <p:cNvPr id="137" name="Ink 136">
                <a:extLst>
                  <a:ext uri="{FF2B5EF4-FFF2-40B4-BE49-F238E27FC236}">
                    <a16:creationId xmlns:a16="http://schemas.microsoft.com/office/drawing/2014/main" id="{AFA66AA5-CC3D-12C7-C266-C38B9A8231E5}"/>
                  </a:ext>
                </a:extLst>
              </p:cNvPr>
              <p:cNvPicPr/>
              <p:nvPr/>
            </p:nvPicPr>
            <p:blipFill>
              <a:blip r:embed="rId193"/>
              <a:stretch>
                <a:fillRect/>
              </a:stretch>
            </p:blipFill>
            <p:spPr>
              <a:xfrm>
                <a:off x="6999895" y="5300695"/>
                <a:ext cx="188640" cy="107280"/>
              </a:xfrm>
              <a:prstGeom prst="rect">
                <a:avLst/>
              </a:prstGeom>
            </p:spPr>
          </p:pic>
        </mc:Fallback>
      </mc:AlternateContent>
    </p:spTree>
    <p:extLst>
      <p:ext uri="{BB962C8B-B14F-4D97-AF65-F5344CB8AC3E}">
        <p14:creationId xmlns:p14="http://schemas.microsoft.com/office/powerpoint/2010/main" val="3082277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51A6D-30CC-4300-980C-5E57D5FDA801}"/>
              </a:ext>
            </a:extLst>
          </p:cNvPr>
          <p:cNvPicPr>
            <a:picLocks noChangeAspect="1"/>
          </p:cNvPicPr>
          <p:nvPr/>
        </p:nvPicPr>
        <p:blipFill>
          <a:blip r:embed="rId3"/>
          <a:stretch>
            <a:fillRect/>
          </a:stretch>
        </p:blipFill>
        <p:spPr>
          <a:xfrm>
            <a:off x="-9283" y="-25222"/>
            <a:ext cx="3997762" cy="2235022"/>
          </a:xfrm>
          <a:prstGeom prst="rect">
            <a:avLst/>
          </a:prstGeom>
        </p:spPr>
      </p:pic>
      <p:sp>
        <p:nvSpPr>
          <p:cNvPr id="9" name="Rectangle 8">
            <a:extLst>
              <a:ext uri="{FF2B5EF4-FFF2-40B4-BE49-F238E27FC236}">
                <a16:creationId xmlns:a16="http://schemas.microsoft.com/office/drawing/2014/main" id="{BB946BAF-FB15-4275-B62C-490D7182E7FC}"/>
              </a:ext>
            </a:extLst>
          </p:cNvPr>
          <p:cNvSpPr/>
          <p:nvPr/>
        </p:nvSpPr>
        <p:spPr>
          <a:xfrm>
            <a:off x="152400" y="2209800"/>
            <a:ext cx="7543800" cy="4247317"/>
          </a:xfrm>
          <a:prstGeom prst="rect">
            <a:avLst/>
          </a:prstGeom>
        </p:spPr>
        <p:txBody>
          <a:bodyPr wrap="square">
            <a:spAutoFit/>
          </a:bodyPr>
          <a:lstStyle/>
          <a:p>
            <a:pPr marL="173034" indent="-173034"/>
            <a:r>
              <a:rPr lang="en-US" dirty="0"/>
              <a:t>• CAG – at least 10 diseases (Huntington disease, spinal and bulbar muscular atrophy, </a:t>
            </a:r>
            <a:r>
              <a:rPr lang="en-US" dirty="0" err="1"/>
              <a:t>dentatorubral-pallidoluysian</a:t>
            </a:r>
            <a:r>
              <a:rPr lang="en-US" dirty="0"/>
              <a:t> atrophy and seven SCAs)</a:t>
            </a:r>
          </a:p>
          <a:p>
            <a:pPr marL="173034" indent="-173034"/>
            <a:r>
              <a:rPr lang="en-US" dirty="0"/>
              <a:t>• CGG – fragile X, fragile X tremor ataxia syndrome, other fragile sites (GCC, CCG)</a:t>
            </a:r>
          </a:p>
          <a:p>
            <a:pPr marL="173034" indent="-173034"/>
            <a:r>
              <a:rPr lang="en-US" dirty="0"/>
              <a:t>• CTG – myotonic dystrophy type 1, Huntington disease-like 2, spinocerebellar ataxia type 8, Fuchs corneal dystrophy</a:t>
            </a:r>
          </a:p>
          <a:p>
            <a:pPr marL="173034" indent="-173034"/>
            <a:r>
              <a:rPr lang="en-US" dirty="0"/>
              <a:t>• GAA – Friedreich ataxia</a:t>
            </a:r>
          </a:p>
          <a:p>
            <a:pPr marL="173034" indent="-173034"/>
            <a:r>
              <a:rPr lang="en-US" dirty="0"/>
              <a:t>• GCC – FRAXE mental retardation</a:t>
            </a:r>
          </a:p>
          <a:p>
            <a:pPr marL="173034" indent="-173034"/>
            <a:r>
              <a:rPr lang="en-US" dirty="0"/>
              <a:t>• GCG – </a:t>
            </a:r>
            <a:r>
              <a:rPr lang="en-US" dirty="0" err="1"/>
              <a:t>oculopharyngeal</a:t>
            </a:r>
            <a:r>
              <a:rPr lang="en-US" dirty="0"/>
              <a:t> muscular dystrophy</a:t>
            </a:r>
          </a:p>
          <a:p>
            <a:pPr marL="173034" indent="-173034"/>
            <a:r>
              <a:rPr lang="en-US" dirty="0"/>
              <a:t>• CCTG – myotonic dystrophy type 1</a:t>
            </a:r>
          </a:p>
          <a:p>
            <a:pPr marL="173034" indent="-173034"/>
            <a:r>
              <a:rPr lang="en-US" dirty="0"/>
              <a:t>• ATTCT – spinocerebellar ataxia type 10</a:t>
            </a:r>
          </a:p>
          <a:p>
            <a:pPr marL="173034" indent="-173034"/>
            <a:r>
              <a:rPr lang="en-US" dirty="0"/>
              <a:t>• TGGAA – spinocerebellar ataxia type 31</a:t>
            </a:r>
          </a:p>
          <a:p>
            <a:pPr marL="173034" indent="-173034"/>
            <a:r>
              <a:rPr lang="en-US" dirty="0"/>
              <a:t>• GGCCTG – spinocerebellar ataxia type 36</a:t>
            </a:r>
          </a:p>
          <a:p>
            <a:pPr marL="173034" indent="-173034"/>
            <a:r>
              <a:rPr lang="en-US" dirty="0"/>
              <a:t>• GGGGCC – C9ORF72 frontotemporal dementia/amyotrophic lateral sclerosis</a:t>
            </a:r>
          </a:p>
          <a:p>
            <a:pPr marL="173034" indent="-173034"/>
            <a:r>
              <a:rPr lang="en-US" dirty="0"/>
              <a:t>• CCCCGCCCCGCG – EPM1 (myoclonic epilepsy)</a:t>
            </a:r>
          </a:p>
        </p:txBody>
      </p:sp>
      <p:sp>
        <p:nvSpPr>
          <p:cNvPr id="10" name="Rectangle 9">
            <a:extLst>
              <a:ext uri="{FF2B5EF4-FFF2-40B4-BE49-F238E27FC236}">
                <a16:creationId xmlns:a16="http://schemas.microsoft.com/office/drawing/2014/main" id="{F92016A8-84AB-4FE7-9792-2755F853272A}"/>
              </a:ext>
            </a:extLst>
          </p:cNvPr>
          <p:cNvSpPr/>
          <p:nvPr/>
        </p:nvSpPr>
        <p:spPr>
          <a:xfrm>
            <a:off x="4038600" y="-75476"/>
            <a:ext cx="5816657" cy="523220"/>
          </a:xfrm>
          <a:prstGeom prst="rect">
            <a:avLst/>
          </a:prstGeom>
        </p:spPr>
        <p:txBody>
          <a:bodyPr wrap="none">
            <a:spAutoFit/>
          </a:bodyPr>
          <a:lstStyle/>
          <a:p>
            <a:r>
              <a:rPr lang="en-US" sz="2800" dirty="0"/>
              <a:t>Repeat Expansions Related to Diseases</a:t>
            </a:r>
          </a:p>
        </p:txBody>
      </p:sp>
      <p:sp>
        <p:nvSpPr>
          <p:cNvPr id="2" name="TextBox 1">
            <a:extLst>
              <a:ext uri="{FF2B5EF4-FFF2-40B4-BE49-F238E27FC236}">
                <a16:creationId xmlns:a16="http://schemas.microsoft.com/office/drawing/2014/main" id="{4ABF027C-03B3-0F0D-5A92-20176D5B3EF9}"/>
              </a:ext>
            </a:extLst>
          </p:cNvPr>
          <p:cNvSpPr txBox="1"/>
          <p:nvPr/>
        </p:nvSpPr>
        <p:spPr>
          <a:xfrm>
            <a:off x="8365884" y="1092289"/>
            <a:ext cx="3225799"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The number of repeats can be detected by:</a:t>
            </a:r>
          </a:p>
          <a:p>
            <a:pPr marL="742950" lvl="1" indent="-285750">
              <a:buFont typeface="Arial" panose="020B0604020202020204" pitchFamily="34" charset="0"/>
              <a:buChar char="•"/>
            </a:pPr>
            <a:r>
              <a:rPr lang="en-US" dirty="0"/>
              <a:t>DNA sequencing</a:t>
            </a:r>
          </a:p>
          <a:p>
            <a:pPr marL="742950" lvl="1" indent="-285750">
              <a:buFont typeface="Arial" panose="020B0604020202020204" pitchFamily="34" charset="0"/>
              <a:buChar char="•"/>
            </a:pPr>
            <a:r>
              <a:rPr lang="en-US" dirty="0"/>
              <a:t>PCR</a:t>
            </a:r>
          </a:p>
          <a:p>
            <a:endParaRPr lang="en-US" dirty="0"/>
          </a:p>
        </p:txBody>
      </p:sp>
      <p:pic>
        <p:nvPicPr>
          <p:cNvPr id="27" name="Picture 4">
            <a:extLst>
              <a:ext uri="{FF2B5EF4-FFF2-40B4-BE49-F238E27FC236}">
                <a16:creationId xmlns:a16="http://schemas.microsoft.com/office/drawing/2014/main" id="{58829817-8940-5541-75C2-4AD11C4F93D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9288" b="45317"/>
          <a:stretch/>
        </p:blipFill>
        <p:spPr bwMode="auto">
          <a:xfrm>
            <a:off x="3886200" y="453370"/>
            <a:ext cx="3414068" cy="1678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1FD93919-872D-190F-E8C9-68A30B6EF4FC}"/>
              </a:ext>
            </a:extLst>
          </p:cNvPr>
          <p:cNvSpPr>
            <a:spLocks noGrp="1"/>
          </p:cNvSpPr>
          <p:nvPr>
            <p:ph type="dt" sz="half" idx="10"/>
          </p:nvPr>
        </p:nvSpPr>
        <p:spPr/>
        <p:txBody>
          <a:bodyPr/>
          <a:lstStyle/>
          <a:p>
            <a:fld id="{62883AC2-9618-4EDD-92E8-71CB3F96FBB7}" type="datetime1">
              <a:rPr lang="en-US" smtClean="0"/>
              <a:t>8/26/2023</a:t>
            </a:fld>
            <a:endParaRPr lang="en-US"/>
          </a:p>
        </p:txBody>
      </p:sp>
      <p:sp>
        <p:nvSpPr>
          <p:cNvPr id="7" name="Footer Placeholder 6">
            <a:extLst>
              <a:ext uri="{FF2B5EF4-FFF2-40B4-BE49-F238E27FC236}">
                <a16:creationId xmlns:a16="http://schemas.microsoft.com/office/drawing/2014/main" id="{CE8E7468-82A2-1771-355D-EC59BC55EFF7}"/>
              </a:ext>
            </a:extLst>
          </p:cNvPr>
          <p:cNvSpPr>
            <a:spLocks noGrp="1"/>
          </p:cNvSpPr>
          <p:nvPr>
            <p:ph type="ftr" sz="quarter" idx="11"/>
          </p:nvPr>
        </p:nvSpPr>
        <p:spPr/>
        <p:txBody>
          <a:bodyPr/>
          <a:lstStyle/>
          <a:p>
            <a:r>
              <a:rPr lang="en-US"/>
              <a:t>D &amp; D - Lec 3 - Fall 2023</a:t>
            </a:r>
          </a:p>
        </p:txBody>
      </p:sp>
      <p:sp>
        <p:nvSpPr>
          <p:cNvPr id="11" name="Slide Number Placeholder 10">
            <a:extLst>
              <a:ext uri="{FF2B5EF4-FFF2-40B4-BE49-F238E27FC236}">
                <a16:creationId xmlns:a16="http://schemas.microsoft.com/office/drawing/2014/main" id="{57D7C7D8-0912-D32F-2CF4-D9A234C0A241}"/>
              </a:ext>
            </a:extLst>
          </p:cNvPr>
          <p:cNvSpPr>
            <a:spLocks noGrp="1"/>
          </p:cNvSpPr>
          <p:nvPr>
            <p:ph type="sldNum" sz="quarter" idx="12"/>
          </p:nvPr>
        </p:nvSpPr>
        <p:spPr/>
        <p:txBody>
          <a:bodyPr/>
          <a:lstStyle/>
          <a:p>
            <a:fld id="{DC3BB032-4020-48F4-953B-341806DC4A2B}" type="slidenum">
              <a:rPr lang="en-US" smtClean="0"/>
              <a:t>28</a:t>
            </a:fld>
            <a:endParaRPr lang="en-US"/>
          </a:p>
        </p:txBody>
      </p:sp>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10962B13-D2F7-2B31-1D85-3D0C23664BB6}"/>
                  </a:ext>
                </a:extLst>
              </p14:cNvPr>
              <p14:cNvContentPartPr/>
              <p14:nvPr/>
            </p14:nvContentPartPr>
            <p14:xfrm>
              <a:off x="4496455" y="382735"/>
              <a:ext cx="4706640" cy="79560"/>
            </p14:xfrm>
          </p:contentPart>
        </mc:Choice>
        <mc:Fallback>
          <p:pic>
            <p:nvPicPr>
              <p:cNvPr id="4" name="Ink 3">
                <a:extLst>
                  <a:ext uri="{FF2B5EF4-FFF2-40B4-BE49-F238E27FC236}">
                    <a16:creationId xmlns:a16="http://schemas.microsoft.com/office/drawing/2014/main" id="{10962B13-D2F7-2B31-1D85-3D0C23664BB6}"/>
                  </a:ext>
                </a:extLst>
              </p:cNvPr>
              <p:cNvPicPr/>
              <p:nvPr/>
            </p:nvPicPr>
            <p:blipFill>
              <a:blip r:embed="rId6"/>
              <a:stretch>
                <a:fillRect/>
              </a:stretch>
            </p:blipFill>
            <p:spPr>
              <a:xfrm>
                <a:off x="4487815" y="374095"/>
                <a:ext cx="472428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5" name="Ink 4">
                <a:extLst>
                  <a:ext uri="{FF2B5EF4-FFF2-40B4-BE49-F238E27FC236}">
                    <a16:creationId xmlns:a16="http://schemas.microsoft.com/office/drawing/2014/main" id="{1F2D366E-B85F-FD6C-0C1B-4E1DDFA8EE0A}"/>
                  </a:ext>
                </a:extLst>
              </p14:cNvPr>
              <p14:cNvContentPartPr/>
              <p14:nvPr/>
            </p14:nvContentPartPr>
            <p14:xfrm>
              <a:off x="492535" y="2504215"/>
              <a:ext cx="244440" cy="42840"/>
            </p14:xfrm>
          </p:contentPart>
        </mc:Choice>
        <mc:Fallback>
          <p:pic>
            <p:nvPicPr>
              <p:cNvPr id="5" name="Ink 4">
                <a:extLst>
                  <a:ext uri="{FF2B5EF4-FFF2-40B4-BE49-F238E27FC236}">
                    <a16:creationId xmlns:a16="http://schemas.microsoft.com/office/drawing/2014/main" id="{1F2D366E-B85F-FD6C-0C1B-4E1DDFA8EE0A}"/>
                  </a:ext>
                </a:extLst>
              </p:cNvPr>
              <p:cNvPicPr/>
              <p:nvPr/>
            </p:nvPicPr>
            <p:blipFill>
              <a:blip r:embed="rId8"/>
              <a:stretch>
                <a:fillRect/>
              </a:stretch>
            </p:blipFill>
            <p:spPr>
              <a:xfrm>
                <a:off x="483535" y="2495575"/>
                <a:ext cx="262080" cy="604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6" name="Ink 5">
                <a:extLst>
                  <a:ext uri="{FF2B5EF4-FFF2-40B4-BE49-F238E27FC236}">
                    <a16:creationId xmlns:a16="http://schemas.microsoft.com/office/drawing/2014/main" id="{E782F283-6482-9C04-F449-E1FEE23A4320}"/>
                  </a:ext>
                </a:extLst>
              </p14:cNvPr>
              <p14:cNvContentPartPr/>
              <p14:nvPr/>
            </p14:nvContentPartPr>
            <p14:xfrm>
              <a:off x="510175" y="3035575"/>
              <a:ext cx="239760" cy="19440"/>
            </p14:xfrm>
          </p:contentPart>
        </mc:Choice>
        <mc:Fallback>
          <p:pic>
            <p:nvPicPr>
              <p:cNvPr id="6" name="Ink 5">
                <a:extLst>
                  <a:ext uri="{FF2B5EF4-FFF2-40B4-BE49-F238E27FC236}">
                    <a16:creationId xmlns:a16="http://schemas.microsoft.com/office/drawing/2014/main" id="{E782F283-6482-9C04-F449-E1FEE23A4320}"/>
                  </a:ext>
                </a:extLst>
              </p:cNvPr>
              <p:cNvPicPr/>
              <p:nvPr/>
            </p:nvPicPr>
            <p:blipFill>
              <a:blip r:embed="rId10"/>
              <a:stretch>
                <a:fillRect/>
              </a:stretch>
            </p:blipFill>
            <p:spPr>
              <a:xfrm>
                <a:off x="501175" y="3026575"/>
                <a:ext cx="257400" cy="370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2" name="Ink 11">
                <a:extLst>
                  <a:ext uri="{FF2B5EF4-FFF2-40B4-BE49-F238E27FC236}">
                    <a16:creationId xmlns:a16="http://schemas.microsoft.com/office/drawing/2014/main" id="{46D7652F-A4B9-10F2-CC2E-787A0432D198}"/>
                  </a:ext>
                </a:extLst>
              </p14:cNvPr>
              <p14:cNvContentPartPr/>
              <p14:nvPr/>
            </p14:nvContentPartPr>
            <p14:xfrm>
              <a:off x="462655" y="3602935"/>
              <a:ext cx="235800" cy="9720"/>
            </p14:xfrm>
          </p:contentPart>
        </mc:Choice>
        <mc:Fallback>
          <p:pic>
            <p:nvPicPr>
              <p:cNvPr id="12" name="Ink 11">
                <a:extLst>
                  <a:ext uri="{FF2B5EF4-FFF2-40B4-BE49-F238E27FC236}">
                    <a16:creationId xmlns:a16="http://schemas.microsoft.com/office/drawing/2014/main" id="{46D7652F-A4B9-10F2-CC2E-787A0432D198}"/>
                  </a:ext>
                </a:extLst>
              </p:cNvPr>
              <p:cNvPicPr/>
              <p:nvPr/>
            </p:nvPicPr>
            <p:blipFill>
              <a:blip r:embed="rId12"/>
              <a:stretch>
                <a:fillRect/>
              </a:stretch>
            </p:blipFill>
            <p:spPr>
              <a:xfrm>
                <a:off x="454015" y="3593935"/>
                <a:ext cx="253440" cy="273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3" name="Ink 12">
                <a:extLst>
                  <a:ext uri="{FF2B5EF4-FFF2-40B4-BE49-F238E27FC236}">
                    <a16:creationId xmlns:a16="http://schemas.microsoft.com/office/drawing/2014/main" id="{A7E559D5-E02E-D0BF-D08E-FDF9BB6D3D19}"/>
                  </a:ext>
                </a:extLst>
              </p14:cNvPr>
              <p14:cNvContentPartPr/>
              <p14:nvPr/>
            </p14:nvContentPartPr>
            <p14:xfrm>
              <a:off x="509455" y="4056535"/>
              <a:ext cx="226440" cy="10800"/>
            </p14:xfrm>
          </p:contentPart>
        </mc:Choice>
        <mc:Fallback>
          <p:pic>
            <p:nvPicPr>
              <p:cNvPr id="13" name="Ink 12">
                <a:extLst>
                  <a:ext uri="{FF2B5EF4-FFF2-40B4-BE49-F238E27FC236}">
                    <a16:creationId xmlns:a16="http://schemas.microsoft.com/office/drawing/2014/main" id="{A7E559D5-E02E-D0BF-D08E-FDF9BB6D3D19}"/>
                  </a:ext>
                </a:extLst>
              </p:cNvPr>
              <p:cNvPicPr/>
              <p:nvPr/>
            </p:nvPicPr>
            <p:blipFill>
              <a:blip r:embed="rId14"/>
              <a:stretch>
                <a:fillRect/>
              </a:stretch>
            </p:blipFill>
            <p:spPr>
              <a:xfrm>
                <a:off x="500455" y="4047895"/>
                <a:ext cx="24408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4" name="Ink 13">
                <a:extLst>
                  <a:ext uri="{FF2B5EF4-FFF2-40B4-BE49-F238E27FC236}">
                    <a16:creationId xmlns:a16="http://schemas.microsoft.com/office/drawing/2014/main" id="{B85ED264-70EC-5609-3FA2-84864D043633}"/>
                  </a:ext>
                </a:extLst>
              </p14:cNvPr>
              <p14:cNvContentPartPr/>
              <p14:nvPr/>
            </p14:nvContentPartPr>
            <p14:xfrm>
              <a:off x="520975" y="4353175"/>
              <a:ext cx="225360" cy="28440"/>
            </p14:xfrm>
          </p:contentPart>
        </mc:Choice>
        <mc:Fallback>
          <p:pic>
            <p:nvPicPr>
              <p:cNvPr id="14" name="Ink 13">
                <a:extLst>
                  <a:ext uri="{FF2B5EF4-FFF2-40B4-BE49-F238E27FC236}">
                    <a16:creationId xmlns:a16="http://schemas.microsoft.com/office/drawing/2014/main" id="{B85ED264-70EC-5609-3FA2-84864D043633}"/>
                  </a:ext>
                </a:extLst>
              </p:cNvPr>
              <p:cNvPicPr/>
              <p:nvPr/>
            </p:nvPicPr>
            <p:blipFill>
              <a:blip r:embed="rId16"/>
              <a:stretch>
                <a:fillRect/>
              </a:stretch>
            </p:blipFill>
            <p:spPr>
              <a:xfrm>
                <a:off x="512335" y="4344175"/>
                <a:ext cx="24300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5" name="Ink 14">
                <a:extLst>
                  <a:ext uri="{FF2B5EF4-FFF2-40B4-BE49-F238E27FC236}">
                    <a16:creationId xmlns:a16="http://schemas.microsoft.com/office/drawing/2014/main" id="{E4C45126-C635-7D73-755E-472078B3AF85}"/>
                  </a:ext>
                </a:extLst>
              </p14:cNvPr>
              <p14:cNvContentPartPr/>
              <p14:nvPr/>
            </p14:nvContentPartPr>
            <p14:xfrm>
              <a:off x="518815" y="4690855"/>
              <a:ext cx="262080" cy="23760"/>
            </p14:xfrm>
          </p:contentPart>
        </mc:Choice>
        <mc:Fallback>
          <p:pic>
            <p:nvPicPr>
              <p:cNvPr id="15" name="Ink 14">
                <a:extLst>
                  <a:ext uri="{FF2B5EF4-FFF2-40B4-BE49-F238E27FC236}">
                    <a16:creationId xmlns:a16="http://schemas.microsoft.com/office/drawing/2014/main" id="{E4C45126-C635-7D73-755E-472078B3AF85}"/>
                  </a:ext>
                </a:extLst>
              </p:cNvPr>
              <p:cNvPicPr/>
              <p:nvPr/>
            </p:nvPicPr>
            <p:blipFill>
              <a:blip r:embed="rId18"/>
              <a:stretch>
                <a:fillRect/>
              </a:stretch>
            </p:blipFill>
            <p:spPr>
              <a:xfrm>
                <a:off x="509815" y="4682215"/>
                <a:ext cx="27972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6" name="Ink 15">
                <a:extLst>
                  <a:ext uri="{FF2B5EF4-FFF2-40B4-BE49-F238E27FC236}">
                    <a16:creationId xmlns:a16="http://schemas.microsoft.com/office/drawing/2014/main" id="{DFC1C42F-B935-894D-4951-A82CCF20BEBA}"/>
                  </a:ext>
                </a:extLst>
              </p14:cNvPr>
              <p14:cNvContentPartPr/>
              <p14:nvPr/>
            </p14:nvContentPartPr>
            <p14:xfrm>
              <a:off x="596215" y="5025295"/>
              <a:ext cx="245160" cy="21960"/>
            </p14:xfrm>
          </p:contentPart>
        </mc:Choice>
        <mc:Fallback>
          <p:pic>
            <p:nvPicPr>
              <p:cNvPr id="16" name="Ink 15">
                <a:extLst>
                  <a:ext uri="{FF2B5EF4-FFF2-40B4-BE49-F238E27FC236}">
                    <a16:creationId xmlns:a16="http://schemas.microsoft.com/office/drawing/2014/main" id="{DFC1C42F-B935-894D-4951-A82CCF20BEBA}"/>
                  </a:ext>
                </a:extLst>
              </p:cNvPr>
              <p:cNvPicPr/>
              <p:nvPr/>
            </p:nvPicPr>
            <p:blipFill>
              <a:blip r:embed="rId20"/>
              <a:stretch>
                <a:fillRect/>
              </a:stretch>
            </p:blipFill>
            <p:spPr>
              <a:xfrm>
                <a:off x="587215" y="5016655"/>
                <a:ext cx="26280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7" name="Ink 16">
                <a:extLst>
                  <a:ext uri="{FF2B5EF4-FFF2-40B4-BE49-F238E27FC236}">
                    <a16:creationId xmlns:a16="http://schemas.microsoft.com/office/drawing/2014/main" id="{F5D288DF-079F-B0C5-B681-580AA6C8754E}"/>
                  </a:ext>
                </a:extLst>
              </p14:cNvPr>
              <p14:cNvContentPartPr/>
              <p14:nvPr/>
            </p14:nvContentPartPr>
            <p14:xfrm>
              <a:off x="578215" y="5288095"/>
              <a:ext cx="297360" cy="65520"/>
            </p14:xfrm>
          </p:contentPart>
        </mc:Choice>
        <mc:Fallback>
          <p:pic>
            <p:nvPicPr>
              <p:cNvPr id="17" name="Ink 16">
                <a:extLst>
                  <a:ext uri="{FF2B5EF4-FFF2-40B4-BE49-F238E27FC236}">
                    <a16:creationId xmlns:a16="http://schemas.microsoft.com/office/drawing/2014/main" id="{F5D288DF-079F-B0C5-B681-580AA6C8754E}"/>
                  </a:ext>
                </a:extLst>
              </p:cNvPr>
              <p:cNvPicPr/>
              <p:nvPr/>
            </p:nvPicPr>
            <p:blipFill>
              <a:blip r:embed="rId22"/>
              <a:stretch>
                <a:fillRect/>
              </a:stretch>
            </p:blipFill>
            <p:spPr>
              <a:xfrm>
                <a:off x="569215" y="5279095"/>
                <a:ext cx="31500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8" name="Ink 17">
                <a:extLst>
                  <a:ext uri="{FF2B5EF4-FFF2-40B4-BE49-F238E27FC236}">
                    <a16:creationId xmlns:a16="http://schemas.microsoft.com/office/drawing/2014/main" id="{39EC0E9D-67C7-8F04-2495-0DAAF646C011}"/>
                  </a:ext>
                </a:extLst>
              </p14:cNvPr>
              <p14:cNvContentPartPr/>
              <p14:nvPr/>
            </p14:nvContentPartPr>
            <p14:xfrm>
              <a:off x="365455" y="2178415"/>
              <a:ext cx="536040" cy="349920"/>
            </p14:xfrm>
          </p:contentPart>
        </mc:Choice>
        <mc:Fallback>
          <p:pic>
            <p:nvPicPr>
              <p:cNvPr id="18" name="Ink 17">
                <a:extLst>
                  <a:ext uri="{FF2B5EF4-FFF2-40B4-BE49-F238E27FC236}">
                    <a16:creationId xmlns:a16="http://schemas.microsoft.com/office/drawing/2014/main" id="{39EC0E9D-67C7-8F04-2495-0DAAF646C011}"/>
                  </a:ext>
                </a:extLst>
              </p:cNvPr>
              <p:cNvPicPr/>
              <p:nvPr/>
            </p:nvPicPr>
            <p:blipFill>
              <a:blip r:embed="rId24"/>
              <a:stretch>
                <a:fillRect/>
              </a:stretch>
            </p:blipFill>
            <p:spPr>
              <a:xfrm>
                <a:off x="356455" y="2169775"/>
                <a:ext cx="553680" cy="36756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6" name="Ink 25">
                <a:extLst>
                  <a:ext uri="{FF2B5EF4-FFF2-40B4-BE49-F238E27FC236}">
                    <a16:creationId xmlns:a16="http://schemas.microsoft.com/office/drawing/2014/main" id="{6FE9EF50-8525-58B3-0468-A2367F6F72E6}"/>
                  </a:ext>
                </a:extLst>
              </p14:cNvPr>
              <p14:cNvContentPartPr/>
              <p14:nvPr/>
            </p14:nvContentPartPr>
            <p14:xfrm>
              <a:off x="2894815" y="2059975"/>
              <a:ext cx="2117160" cy="543240"/>
            </p14:xfrm>
          </p:contentPart>
        </mc:Choice>
        <mc:Fallback>
          <p:pic>
            <p:nvPicPr>
              <p:cNvPr id="26" name="Ink 25">
                <a:extLst>
                  <a:ext uri="{FF2B5EF4-FFF2-40B4-BE49-F238E27FC236}">
                    <a16:creationId xmlns:a16="http://schemas.microsoft.com/office/drawing/2014/main" id="{6FE9EF50-8525-58B3-0468-A2367F6F72E6}"/>
                  </a:ext>
                </a:extLst>
              </p:cNvPr>
              <p:cNvPicPr/>
              <p:nvPr/>
            </p:nvPicPr>
            <p:blipFill>
              <a:blip r:embed="rId26"/>
              <a:stretch>
                <a:fillRect/>
              </a:stretch>
            </p:blipFill>
            <p:spPr>
              <a:xfrm>
                <a:off x="2885815" y="2051335"/>
                <a:ext cx="2134800" cy="560880"/>
              </a:xfrm>
              <a:prstGeom prst="rect">
                <a:avLst/>
              </a:prstGeom>
            </p:spPr>
          </p:pic>
        </mc:Fallback>
      </mc:AlternateContent>
      <p:grpSp>
        <p:nvGrpSpPr>
          <p:cNvPr id="48" name="Group 47">
            <a:extLst>
              <a:ext uri="{FF2B5EF4-FFF2-40B4-BE49-F238E27FC236}">
                <a16:creationId xmlns:a16="http://schemas.microsoft.com/office/drawing/2014/main" id="{84678C0E-7339-2D37-542B-5FD1E1F39528}"/>
              </a:ext>
            </a:extLst>
          </p:cNvPr>
          <p:cNvGrpSpPr/>
          <p:nvPr/>
        </p:nvGrpSpPr>
        <p:grpSpPr>
          <a:xfrm>
            <a:off x="9217135" y="3588175"/>
            <a:ext cx="85680" cy="95400"/>
            <a:chOff x="9217135" y="3588175"/>
            <a:chExt cx="85680" cy="95400"/>
          </a:xfrm>
        </p:grpSpPr>
        <mc:AlternateContent xmlns:mc="http://schemas.openxmlformats.org/markup-compatibility/2006">
          <mc:Choice xmlns:p14="http://schemas.microsoft.com/office/powerpoint/2010/main" Requires="p14">
            <p:contentPart p14:bwMode="auto" r:id="rId27">
              <p14:nvContentPartPr>
                <p14:cNvPr id="46" name="Ink 45">
                  <a:extLst>
                    <a:ext uri="{FF2B5EF4-FFF2-40B4-BE49-F238E27FC236}">
                      <a16:creationId xmlns:a16="http://schemas.microsoft.com/office/drawing/2014/main" id="{5D3985EF-200E-AC09-AB90-948F18FA6D71}"/>
                    </a:ext>
                  </a:extLst>
                </p14:cNvPr>
                <p14:cNvContentPartPr/>
                <p14:nvPr/>
              </p14:nvContentPartPr>
              <p14:xfrm>
                <a:off x="9217135" y="3608695"/>
                <a:ext cx="25920" cy="74880"/>
              </p14:xfrm>
            </p:contentPart>
          </mc:Choice>
          <mc:Fallback>
            <p:pic>
              <p:nvPicPr>
                <p:cNvPr id="46" name="Ink 45">
                  <a:extLst>
                    <a:ext uri="{FF2B5EF4-FFF2-40B4-BE49-F238E27FC236}">
                      <a16:creationId xmlns:a16="http://schemas.microsoft.com/office/drawing/2014/main" id="{5D3985EF-200E-AC09-AB90-948F18FA6D71}"/>
                    </a:ext>
                  </a:extLst>
                </p:cNvPr>
                <p:cNvPicPr/>
                <p:nvPr/>
              </p:nvPicPr>
              <p:blipFill>
                <a:blip r:embed="rId28"/>
                <a:stretch>
                  <a:fillRect/>
                </a:stretch>
              </p:blipFill>
              <p:spPr>
                <a:xfrm>
                  <a:off x="9208135" y="3600055"/>
                  <a:ext cx="43560" cy="925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47" name="Ink 46">
                  <a:extLst>
                    <a:ext uri="{FF2B5EF4-FFF2-40B4-BE49-F238E27FC236}">
                      <a16:creationId xmlns:a16="http://schemas.microsoft.com/office/drawing/2014/main" id="{41201805-8EF8-28AD-6D15-B881381876A4}"/>
                    </a:ext>
                  </a:extLst>
                </p14:cNvPr>
                <p14:cNvContentPartPr/>
                <p14:nvPr/>
              </p14:nvContentPartPr>
              <p14:xfrm>
                <a:off x="9293815" y="3588175"/>
                <a:ext cx="9000" cy="51480"/>
              </p14:xfrm>
            </p:contentPart>
          </mc:Choice>
          <mc:Fallback>
            <p:pic>
              <p:nvPicPr>
                <p:cNvPr id="47" name="Ink 46">
                  <a:extLst>
                    <a:ext uri="{FF2B5EF4-FFF2-40B4-BE49-F238E27FC236}">
                      <a16:creationId xmlns:a16="http://schemas.microsoft.com/office/drawing/2014/main" id="{41201805-8EF8-28AD-6D15-B881381876A4}"/>
                    </a:ext>
                  </a:extLst>
                </p:cNvPr>
                <p:cNvPicPr/>
                <p:nvPr/>
              </p:nvPicPr>
              <p:blipFill>
                <a:blip r:embed="rId30"/>
                <a:stretch>
                  <a:fillRect/>
                </a:stretch>
              </p:blipFill>
              <p:spPr>
                <a:xfrm>
                  <a:off x="9285175" y="3579535"/>
                  <a:ext cx="26640" cy="69120"/>
                </a:xfrm>
                <a:prstGeom prst="rect">
                  <a:avLst/>
                </a:prstGeom>
              </p:spPr>
            </p:pic>
          </mc:Fallback>
        </mc:AlternateContent>
      </p:grpSp>
      <p:grpSp>
        <p:nvGrpSpPr>
          <p:cNvPr id="65" name="Group 64">
            <a:extLst>
              <a:ext uri="{FF2B5EF4-FFF2-40B4-BE49-F238E27FC236}">
                <a16:creationId xmlns:a16="http://schemas.microsoft.com/office/drawing/2014/main" id="{27459F7A-AC05-F9D6-DD2E-01ECA7C700CD}"/>
              </a:ext>
            </a:extLst>
          </p:cNvPr>
          <p:cNvGrpSpPr/>
          <p:nvPr/>
        </p:nvGrpSpPr>
        <p:grpSpPr>
          <a:xfrm>
            <a:off x="6630895" y="3845215"/>
            <a:ext cx="3850200" cy="2238840"/>
            <a:chOff x="6630895" y="3845215"/>
            <a:chExt cx="3850200" cy="2238840"/>
          </a:xfrm>
        </p:grpSpPr>
        <mc:AlternateContent xmlns:mc="http://schemas.openxmlformats.org/markup-compatibility/2006">
          <mc:Choice xmlns:p14="http://schemas.microsoft.com/office/powerpoint/2010/main" Requires="p14">
            <p:contentPart p14:bwMode="auto" r:id="rId31">
              <p14:nvContentPartPr>
                <p14:cNvPr id="19" name="Ink 18">
                  <a:extLst>
                    <a:ext uri="{FF2B5EF4-FFF2-40B4-BE49-F238E27FC236}">
                      <a16:creationId xmlns:a16="http://schemas.microsoft.com/office/drawing/2014/main" id="{B9D62DFD-FB4A-5186-B6C5-E6E09A252A44}"/>
                    </a:ext>
                  </a:extLst>
                </p14:cNvPr>
                <p14:cNvContentPartPr/>
                <p14:nvPr/>
              </p14:nvContentPartPr>
              <p14:xfrm>
                <a:off x="6950935" y="4461535"/>
                <a:ext cx="179640" cy="220320"/>
              </p14:xfrm>
            </p:contentPart>
          </mc:Choice>
          <mc:Fallback>
            <p:pic>
              <p:nvPicPr>
                <p:cNvPr id="19" name="Ink 18">
                  <a:extLst>
                    <a:ext uri="{FF2B5EF4-FFF2-40B4-BE49-F238E27FC236}">
                      <a16:creationId xmlns:a16="http://schemas.microsoft.com/office/drawing/2014/main" id="{B9D62DFD-FB4A-5186-B6C5-E6E09A252A44}"/>
                    </a:ext>
                  </a:extLst>
                </p:cNvPr>
                <p:cNvPicPr/>
                <p:nvPr/>
              </p:nvPicPr>
              <p:blipFill>
                <a:blip r:embed="rId32"/>
                <a:stretch>
                  <a:fillRect/>
                </a:stretch>
              </p:blipFill>
              <p:spPr>
                <a:xfrm>
                  <a:off x="6941935" y="4452535"/>
                  <a:ext cx="197280" cy="2379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0" name="Ink 19">
                  <a:extLst>
                    <a:ext uri="{FF2B5EF4-FFF2-40B4-BE49-F238E27FC236}">
                      <a16:creationId xmlns:a16="http://schemas.microsoft.com/office/drawing/2014/main" id="{019BD691-41DC-F9AD-789A-4C39F0DE04BB}"/>
                    </a:ext>
                  </a:extLst>
                </p14:cNvPr>
                <p14:cNvContentPartPr/>
                <p14:nvPr/>
              </p14:nvContentPartPr>
              <p14:xfrm>
                <a:off x="7157215" y="4404655"/>
                <a:ext cx="162000" cy="205560"/>
              </p14:xfrm>
            </p:contentPart>
          </mc:Choice>
          <mc:Fallback>
            <p:pic>
              <p:nvPicPr>
                <p:cNvPr id="20" name="Ink 19">
                  <a:extLst>
                    <a:ext uri="{FF2B5EF4-FFF2-40B4-BE49-F238E27FC236}">
                      <a16:creationId xmlns:a16="http://schemas.microsoft.com/office/drawing/2014/main" id="{019BD691-41DC-F9AD-789A-4C39F0DE04BB}"/>
                    </a:ext>
                  </a:extLst>
                </p:cNvPr>
                <p:cNvPicPr/>
                <p:nvPr/>
              </p:nvPicPr>
              <p:blipFill>
                <a:blip r:embed="rId34"/>
                <a:stretch>
                  <a:fillRect/>
                </a:stretch>
              </p:blipFill>
              <p:spPr>
                <a:xfrm>
                  <a:off x="7148575" y="4396015"/>
                  <a:ext cx="179640" cy="2232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1" name="Ink 20">
                  <a:extLst>
                    <a:ext uri="{FF2B5EF4-FFF2-40B4-BE49-F238E27FC236}">
                      <a16:creationId xmlns:a16="http://schemas.microsoft.com/office/drawing/2014/main" id="{6168BF1A-388C-9320-906E-D20732C5489C}"/>
                    </a:ext>
                  </a:extLst>
                </p14:cNvPr>
                <p14:cNvContentPartPr/>
                <p14:nvPr/>
              </p14:nvContentPartPr>
              <p14:xfrm>
                <a:off x="7165135" y="4459015"/>
                <a:ext cx="169920" cy="108000"/>
              </p14:xfrm>
            </p:contentPart>
          </mc:Choice>
          <mc:Fallback>
            <p:pic>
              <p:nvPicPr>
                <p:cNvPr id="21" name="Ink 20">
                  <a:extLst>
                    <a:ext uri="{FF2B5EF4-FFF2-40B4-BE49-F238E27FC236}">
                      <a16:creationId xmlns:a16="http://schemas.microsoft.com/office/drawing/2014/main" id="{6168BF1A-388C-9320-906E-D20732C5489C}"/>
                    </a:ext>
                  </a:extLst>
                </p:cNvPr>
                <p:cNvPicPr/>
                <p:nvPr/>
              </p:nvPicPr>
              <p:blipFill>
                <a:blip r:embed="rId36"/>
                <a:stretch>
                  <a:fillRect/>
                </a:stretch>
              </p:blipFill>
              <p:spPr>
                <a:xfrm>
                  <a:off x="7156135" y="4450375"/>
                  <a:ext cx="187560" cy="1256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2" name="Ink 21">
                  <a:extLst>
                    <a:ext uri="{FF2B5EF4-FFF2-40B4-BE49-F238E27FC236}">
                      <a16:creationId xmlns:a16="http://schemas.microsoft.com/office/drawing/2014/main" id="{CE66477C-BD92-2DA9-95A2-C96491377CD7}"/>
                    </a:ext>
                  </a:extLst>
                </p14:cNvPr>
                <p14:cNvContentPartPr/>
                <p14:nvPr/>
              </p14:nvContentPartPr>
              <p14:xfrm>
                <a:off x="7390135" y="4361455"/>
                <a:ext cx="191160" cy="162720"/>
              </p14:xfrm>
            </p:contentPart>
          </mc:Choice>
          <mc:Fallback>
            <p:pic>
              <p:nvPicPr>
                <p:cNvPr id="22" name="Ink 21">
                  <a:extLst>
                    <a:ext uri="{FF2B5EF4-FFF2-40B4-BE49-F238E27FC236}">
                      <a16:creationId xmlns:a16="http://schemas.microsoft.com/office/drawing/2014/main" id="{CE66477C-BD92-2DA9-95A2-C96491377CD7}"/>
                    </a:ext>
                  </a:extLst>
                </p:cNvPr>
                <p:cNvPicPr/>
                <p:nvPr/>
              </p:nvPicPr>
              <p:blipFill>
                <a:blip r:embed="rId38"/>
                <a:stretch>
                  <a:fillRect/>
                </a:stretch>
              </p:blipFill>
              <p:spPr>
                <a:xfrm>
                  <a:off x="7381135" y="4352455"/>
                  <a:ext cx="20880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23" name="Ink 22">
                  <a:extLst>
                    <a:ext uri="{FF2B5EF4-FFF2-40B4-BE49-F238E27FC236}">
                      <a16:creationId xmlns:a16="http://schemas.microsoft.com/office/drawing/2014/main" id="{09E45661-3E5B-B62B-ADF5-36DA8B0BFDAE}"/>
                    </a:ext>
                  </a:extLst>
                </p14:cNvPr>
                <p14:cNvContentPartPr/>
                <p14:nvPr/>
              </p14:nvContentPartPr>
              <p14:xfrm>
                <a:off x="6630895" y="4653055"/>
                <a:ext cx="192600" cy="65160"/>
              </p14:xfrm>
            </p:contentPart>
          </mc:Choice>
          <mc:Fallback>
            <p:pic>
              <p:nvPicPr>
                <p:cNvPr id="23" name="Ink 22">
                  <a:extLst>
                    <a:ext uri="{FF2B5EF4-FFF2-40B4-BE49-F238E27FC236}">
                      <a16:creationId xmlns:a16="http://schemas.microsoft.com/office/drawing/2014/main" id="{09E45661-3E5B-B62B-ADF5-36DA8B0BFDAE}"/>
                    </a:ext>
                  </a:extLst>
                </p:cNvPr>
                <p:cNvPicPr/>
                <p:nvPr/>
              </p:nvPicPr>
              <p:blipFill>
                <a:blip r:embed="rId40"/>
                <a:stretch>
                  <a:fillRect/>
                </a:stretch>
              </p:blipFill>
              <p:spPr>
                <a:xfrm>
                  <a:off x="6621895" y="4644415"/>
                  <a:ext cx="21024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24" name="Ink 23">
                  <a:extLst>
                    <a:ext uri="{FF2B5EF4-FFF2-40B4-BE49-F238E27FC236}">
                      <a16:creationId xmlns:a16="http://schemas.microsoft.com/office/drawing/2014/main" id="{5B1C71B6-1450-7665-DBE6-FE10523712AB}"/>
                    </a:ext>
                  </a:extLst>
                </p14:cNvPr>
                <p14:cNvContentPartPr/>
                <p14:nvPr/>
              </p14:nvContentPartPr>
              <p14:xfrm>
                <a:off x="7761295" y="4266415"/>
                <a:ext cx="158040" cy="55800"/>
              </p14:xfrm>
            </p:contentPart>
          </mc:Choice>
          <mc:Fallback>
            <p:pic>
              <p:nvPicPr>
                <p:cNvPr id="24" name="Ink 23">
                  <a:extLst>
                    <a:ext uri="{FF2B5EF4-FFF2-40B4-BE49-F238E27FC236}">
                      <a16:creationId xmlns:a16="http://schemas.microsoft.com/office/drawing/2014/main" id="{5B1C71B6-1450-7665-DBE6-FE10523712AB}"/>
                    </a:ext>
                  </a:extLst>
                </p:cNvPr>
                <p:cNvPicPr/>
                <p:nvPr/>
              </p:nvPicPr>
              <p:blipFill>
                <a:blip r:embed="rId42"/>
                <a:stretch>
                  <a:fillRect/>
                </a:stretch>
              </p:blipFill>
              <p:spPr>
                <a:xfrm>
                  <a:off x="7752655" y="4257415"/>
                  <a:ext cx="17568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3" name="Ink 32">
                  <a:extLst>
                    <a:ext uri="{FF2B5EF4-FFF2-40B4-BE49-F238E27FC236}">
                      <a16:creationId xmlns:a16="http://schemas.microsoft.com/office/drawing/2014/main" id="{5D44C8D6-B46F-DAE7-BA3D-11D1EAC63F55}"/>
                    </a:ext>
                  </a:extLst>
                </p14:cNvPr>
                <p14:cNvContentPartPr/>
                <p14:nvPr/>
              </p14:nvContentPartPr>
              <p14:xfrm>
                <a:off x="8153335" y="4505095"/>
                <a:ext cx="6840" cy="14400"/>
              </p14:xfrm>
            </p:contentPart>
          </mc:Choice>
          <mc:Fallback>
            <p:pic>
              <p:nvPicPr>
                <p:cNvPr id="33" name="Ink 32">
                  <a:extLst>
                    <a:ext uri="{FF2B5EF4-FFF2-40B4-BE49-F238E27FC236}">
                      <a16:creationId xmlns:a16="http://schemas.microsoft.com/office/drawing/2014/main" id="{5D44C8D6-B46F-DAE7-BA3D-11D1EAC63F55}"/>
                    </a:ext>
                  </a:extLst>
                </p:cNvPr>
                <p:cNvPicPr/>
                <p:nvPr/>
              </p:nvPicPr>
              <p:blipFill>
                <a:blip r:embed="rId44"/>
                <a:stretch>
                  <a:fillRect/>
                </a:stretch>
              </p:blipFill>
              <p:spPr>
                <a:xfrm>
                  <a:off x="8144695" y="4496455"/>
                  <a:ext cx="2448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4" name="Ink 33">
                  <a:extLst>
                    <a:ext uri="{FF2B5EF4-FFF2-40B4-BE49-F238E27FC236}">
                      <a16:creationId xmlns:a16="http://schemas.microsoft.com/office/drawing/2014/main" id="{40F9DA51-2875-F6E7-27E7-A255CFD2F576}"/>
                    </a:ext>
                  </a:extLst>
                </p14:cNvPr>
                <p14:cNvContentPartPr/>
                <p14:nvPr/>
              </p14:nvContentPartPr>
              <p14:xfrm>
                <a:off x="8183935" y="4468015"/>
                <a:ext cx="48600" cy="21960"/>
              </p14:xfrm>
            </p:contentPart>
          </mc:Choice>
          <mc:Fallback>
            <p:pic>
              <p:nvPicPr>
                <p:cNvPr id="34" name="Ink 33">
                  <a:extLst>
                    <a:ext uri="{FF2B5EF4-FFF2-40B4-BE49-F238E27FC236}">
                      <a16:creationId xmlns:a16="http://schemas.microsoft.com/office/drawing/2014/main" id="{40F9DA51-2875-F6E7-27E7-A255CFD2F576}"/>
                    </a:ext>
                  </a:extLst>
                </p:cNvPr>
                <p:cNvPicPr/>
                <p:nvPr/>
              </p:nvPicPr>
              <p:blipFill>
                <a:blip r:embed="rId46"/>
                <a:stretch>
                  <a:fillRect/>
                </a:stretch>
              </p:blipFill>
              <p:spPr>
                <a:xfrm>
                  <a:off x="8174935" y="4459015"/>
                  <a:ext cx="6624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5" name="Ink 34">
                  <a:extLst>
                    <a:ext uri="{FF2B5EF4-FFF2-40B4-BE49-F238E27FC236}">
                      <a16:creationId xmlns:a16="http://schemas.microsoft.com/office/drawing/2014/main" id="{BDDAFA19-4C6D-F46B-3EB1-E62FC92626D0}"/>
                    </a:ext>
                  </a:extLst>
                </p14:cNvPr>
                <p14:cNvContentPartPr/>
                <p14:nvPr/>
              </p14:nvContentPartPr>
              <p14:xfrm>
                <a:off x="8296255" y="4314655"/>
                <a:ext cx="312840" cy="236160"/>
              </p14:xfrm>
            </p:contentPart>
          </mc:Choice>
          <mc:Fallback>
            <p:pic>
              <p:nvPicPr>
                <p:cNvPr id="35" name="Ink 34">
                  <a:extLst>
                    <a:ext uri="{FF2B5EF4-FFF2-40B4-BE49-F238E27FC236}">
                      <a16:creationId xmlns:a16="http://schemas.microsoft.com/office/drawing/2014/main" id="{BDDAFA19-4C6D-F46B-3EB1-E62FC92626D0}"/>
                    </a:ext>
                  </a:extLst>
                </p:cNvPr>
                <p:cNvPicPr/>
                <p:nvPr/>
              </p:nvPicPr>
              <p:blipFill>
                <a:blip r:embed="rId48"/>
                <a:stretch>
                  <a:fillRect/>
                </a:stretch>
              </p:blipFill>
              <p:spPr>
                <a:xfrm>
                  <a:off x="8287255" y="4305655"/>
                  <a:ext cx="330480" cy="25380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6" name="Ink 35">
                  <a:extLst>
                    <a:ext uri="{FF2B5EF4-FFF2-40B4-BE49-F238E27FC236}">
                      <a16:creationId xmlns:a16="http://schemas.microsoft.com/office/drawing/2014/main" id="{C9FC2CE7-568C-33BB-544B-9C6F14C698F3}"/>
                    </a:ext>
                  </a:extLst>
                </p14:cNvPr>
                <p14:cNvContentPartPr/>
                <p14:nvPr/>
              </p14:nvContentPartPr>
              <p14:xfrm>
                <a:off x="8611975" y="4204135"/>
                <a:ext cx="104760" cy="93240"/>
              </p14:xfrm>
            </p:contentPart>
          </mc:Choice>
          <mc:Fallback>
            <p:pic>
              <p:nvPicPr>
                <p:cNvPr id="36" name="Ink 35">
                  <a:extLst>
                    <a:ext uri="{FF2B5EF4-FFF2-40B4-BE49-F238E27FC236}">
                      <a16:creationId xmlns:a16="http://schemas.microsoft.com/office/drawing/2014/main" id="{C9FC2CE7-568C-33BB-544B-9C6F14C698F3}"/>
                    </a:ext>
                  </a:extLst>
                </p:cNvPr>
                <p:cNvPicPr/>
                <p:nvPr/>
              </p:nvPicPr>
              <p:blipFill>
                <a:blip r:embed="rId50"/>
                <a:stretch>
                  <a:fillRect/>
                </a:stretch>
              </p:blipFill>
              <p:spPr>
                <a:xfrm>
                  <a:off x="8602975" y="4195135"/>
                  <a:ext cx="122400" cy="1108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7" name="Ink 36">
                  <a:extLst>
                    <a:ext uri="{FF2B5EF4-FFF2-40B4-BE49-F238E27FC236}">
                      <a16:creationId xmlns:a16="http://schemas.microsoft.com/office/drawing/2014/main" id="{10DCEF56-3861-35E7-5A7C-544B844E8172}"/>
                    </a:ext>
                  </a:extLst>
                </p14:cNvPr>
                <p14:cNvContentPartPr/>
                <p14:nvPr/>
              </p14:nvContentPartPr>
              <p14:xfrm>
                <a:off x="8737255" y="3845215"/>
                <a:ext cx="386640" cy="381600"/>
              </p14:xfrm>
            </p:contentPart>
          </mc:Choice>
          <mc:Fallback>
            <p:pic>
              <p:nvPicPr>
                <p:cNvPr id="37" name="Ink 36">
                  <a:extLst>
                    <a:ext uri="{FF2B5EF4-FFF2-40B4-BE49-F238E27FC236}">
                      <a16:creationId xmlns:a16="http://schemas.microsoft.com/office/drawing/2014/main" id="{10DCEF56-3861-35E7-5A7C-544B844E8172}"/>
                    </a:ext>
                  </a:extLst>
                </p:cNvPr>
                <p:cNvPicPr/>
                <p:nvPr/>
              </p:nvPicPr>
              <p:blipFill>
                <a:blip r:embed="rId52"/>
                <a:stretch>
                  <a:fillRect/>
                </a:stretch>
              </p:blipFill>
              <p:spPr>
                <a:xfrm>
                  <a:off x="8728255" y="3836215"/>
                  <a:ext cx="404280" cy="39924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28" name="Ink 27">
                  <a:extLst>
                    <a:ext uri="{FF2B5EF4-FFF2-40B4-BE49-F238E27FC236}">
                      <a16:creationId xmlns:a16="http://schemas.microsoft.com/office/drawing/2014/main" id="{044B38A8-6F5C-C8A0-0D63-F8D5CF333BEF}"/>
                    </a:ext>
                  </a:extLst>
                </p14:cNvPr>
                <p14:cNvContentPartPr/>
                <p14:nvPr/>
              </p14:nvContentPartPr>
              <p14:xfrm>
                <a:off x="7105375" y="5092615"/>
                <a:ext cx="45360" cy="177120"/>
              </p14:xfrm>
            </p:contentPart>
          </mc:Choice>
          <mc:Fallback>
            <p:pic>
              <p:nvPicPr>
                <p:cNvPr id="28" name="Ink 27">
                  <a:extLst>
                    <a:ext uri="{FF2B5EF4-FFF2-40B4-BE49-F238E27FC236}">
                      <a16:creationId xmlns:a16="http://schemas.microsoft.com/office/drawing/2014/main" id="{044B38A8-6F5C-C8A0-0D63-F8D5CF333BEF}"/>
                    </a:ext>
                  </a:extLst>
                </p:cNvPr>
                <p:cNvPicPr/>
                <p:nvPr/>
              </p:nvPicPr>
              <p:blipFill>
                <a:blip r:embed="rId54"/>
                <a:stretch>
                  <a:fillRect/>
                </a:stretch>
              </p:blipFill>
              <p:spPr>
                <a:xfrm>
                  <a:off x="7096735" y="5083615"/>
                  <a:ext cx="63000" cy="19476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29" name="Ink 28">
                  <a:extLst>
                    <a:ext uri="{FF2B5EF4-FFF2-40B4-BE49-F238E27FC236}">
                      <a16:creationId xmlns:a16="http://schemas.microsoft.com/office/drawing/2014/main" id="{161D6248-2D2A-9EC4-45FF-A0FE5B9EE2FC}"/>
                    </a:ext>
                  </a:extLst>
                </p14:cNvPr>
                <p14:cNvContentPartPr/>
                <p14:nvPr/>
              </p14:nvContentPartPr>
              <p14:xfrm>
                <a:off x="7255855" y="5009095"/>
                <a:ext cx="157680" cy="115200"/>
              </p14:xfrm>
            </p:contentPart>
          </mc:Choice>
          <mc:Fallback>
            <p:pic>
              <p:nvPicPr>
                <p:cNvPr id="29" name="Ink 28">
                  <a:extLst>
                    <a:ext uri="{FF2B5EF4-FFF2-40B4-BE49-F238E27FC236}">
                      <a16:creationId xmlns:a16="http://schemas.microsoft.com/office/drawing/2014/main" id="{161D6248-2D2A-9EC4-45FF-A0FE5B9EE2FC}"/>
                    </a:ext>
                  </a:extLst>
                </p:cNvPr>
                <p:cNvPicPr/>
                <p:nvPr/>
              </p:nvPicPr>
              <p:blipFill>
                <a:blip r:embed="rId56"/>
                <a:stretch>
                  <a:fillRect/>
                </a:stretch>
              </p:blipFill>
              <p:spPr>
                <a:xfrm>
                  <a:off x="7246855" y="5000095"/>
                  <a:ext cx="17532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30" name="Ink 29">
                  <a:extLst>
                    <a:ext uri="{FF2B5EF4-FFF2-40B4-BE49-F238E27FC236}">
                      <a16:creationId xmlns:a16="http://schemas.microsoft.com/office/drawing/2014/main" id="{BB5F1BC2-2065-8B16-3A95-B6FDA3DF764C}"/>
                    </a:ext>
                  </a:extLst>
                </p14:cNvPr>
                <p14:cNvContentPartPr/>
                <p14:nvPr/>
              </p14:nvContentPartPr>
              <p14:xfrm>
                <a:off x="7539535" y="4844575"/>
                <a:ext cx="167400" cy="178920"/>
              </p14:xfrm>
            </p:contentPart>
          </mc:Choice>
          <mc:Fallback>
            <p:pic>
              <p:nvPicPr>
                <p:cNvPr id="30" name="Ink 29">
                  <a:extLst>
                    <a:ext uri="{FF2B5EF4-FFF2-40B4-BE49-F238E27FC236}">
                      <a16:creationId xmlns:a16="http://schemas.microsoft.com/office/drawing/2014/main" id="{BB5F1BC2-2065-8B16-3A95-B6FDA3DF764C}"/>
                    </a:ext>
                  </a:extLst>
                </p:cNvPr>
                <p:cNvPicPr/>
                <p:nvPr/>
              </p:nvPicPr>
              <p:blipFill>
                <a:blip r:embed="rId58"/>
                <a:stretch>
                  <a:fillRect/>
                </a:stretch>
              </p:blipFill>
              <p:spPr>
                <a:xfrm>
                  <a:off x="7530895" y="4835575"/>
                  <a:ext cx="185040" cy="19656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31" name="Ink 30">
                  <a:extLst>
                    <a:ext uri="{FF2B5EF4-FFF2-40B4-BE49-F238E27FC236}">
                      <a16:creationId xmlns:a16="http://schemas.microsoft.com/office/drawing/2014/main" id="{267C6C60-615E-76BE-391D-11627FFE55F6}"/>
                    </a:ext>
                  </a:extLst>
                </p14:cNvPr>
                <p14:cNvContentPartPr/>
                <p14:nvPr/>
              </p14:nvContentPartPr>
              <p14:xfrm>
                <a:off x="7724575" y="4771495"/>
                <a:ext cx="129240" cy="105840"/>
              </p14:xfrm>
            </p:contentPart>
          </mc:Choice>
          <mc:Fallback>
            <p:pic>
              <p:nvPicPr>
                <p:cNvPr id="31" name="Ink 30">
                  <a:extLst>
                    <a:ext uri="{FF2B5EF4-FFF2-40B4-BE49-F238E27FC236}">
                      <a16:creationId xmlns:a16="http://schemas.microsoft.com/office/drawing/2014/main" id="{267C6C60-615E-76BE-391D-11627FFE55F6}"/>
                    </a:ext>
                  </a:extLst>
                </p:cNvPr>
                <p:cNvPicPr/>
                <p:nvPr/>
              </p:nvPicPr>
              <p:blipFill>
                <a:blip r:embed="rId60"/>
                <a:stretch>
                  <a:fillRect/>
                </a:stretch>
              </p:blipFill>
              <p:spPr>
                <a:xfrm>
                  <a:off x="7715575" y="4762855"/>
                  <a:ext cx="1468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39" name="Ink 38">
                  <a:extLst>
                    <a:ext uri="{FF2B5EF4-FFF2-40B4-BE49-F238E27FC236}">
                      <a16:creationId xmlns:a16="http://schemas.microsoft.com/office/drawing/2014/main" id="{DD1F8C95-84FA-EED5-F87C-0C1E5975111E}"/>
                    </a:ext>
                  </a:extLst>
                </p14:cNvPr>
                <p14:cNvContentPartPr/>
                <p14:nvPr/>
              </p14:nvContentPartPr>
              <p14:xfrm>
                <a:off x="7404895" y="5553055"/>
                <a:ext cx="168840" cy="153000"/>
              </p14:xfrm>
            </p:contentPart>
          </mc:Choice>
          <mc:Fallback>
            <p:pic>
              <p:nvPicPr>
                <p:cNvPr id="39" name="Ink 38">
                  <a:extLst>
                    <a:ext uri="{FF2B5EF4-FFF2-40B4-BE49-F238E27FC236}">
                      <a16:creationId xmlns:a16="http://schemas.microsoft.com/office/drawing/2014/main" id="{DD1F8C95-84FA-EED5-F87C-0C1E5975111E}"/>
                    </a:ext>
                  </a:extLst>
                </p:cNvPr>
                <p:cNvPicPr/>
                <p:nvPr/>
              </p:nvPicPr>
              <p:blipFill>
                <a:blip r:embed="rId62"/>
                <a:stretch>
                  <a:fillRect/>
                </a:stretch>
              </p:blipFill>
              <p:spPr>
                <a:xfrm>
                  <a:off x="7395895" y="5544415"/>
                  <a:ext cx="18648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0" name="Ink 39">
                  <a:extLst>
                    <a:ext uri="{FF2B5EF4-FFF2-40B4-BE49-F238E27FC236}">
                      <a16:creationId xmlns:a16="http://schemas.microsoft.com/office/drawing/2014/main" id="{1B870251-52FF-CCCC-C029-41DB53B24C3B}"/>
                    </a:ext>
                  </a:extLst>
                </p14:cNvPr>
                <p14:cNvContentPartPr/>
                <p14:nvPr/>
              </p14:nvContentPartPr>
              <p14:xfrm>
                <a:off x="7593895" y="5477455"/>
                <a:ext cx="83160" cy="94680"/>
              </p14:xfrm>
            </p:contentPart>
          </mc:Choice>
          <mc:Fallback>
            <p:pic>
              <p:nvPicPr>
                <p:cNvPr id="40" name="Ink 39">
                  <a:extLst>
                    <a:ext uri="{FF2B5EF4-FFF2-40B4-BE49-F238E27FC236}">
                      <a16:creationId xmlns:a16="http://schemas.microsoft.com/office/drawing/2014/main" id="{1B870251-52FF-CCCC-C029-41DB53B24C3B}"/>
                    </a:ext>
                  </a:extLst>
                </p:cNvPr>
                <p:cNvPicPr/>
                <p:nvPr/>
              </p:nvPicPr>
              <p:blipFill>
                <a:blip r:embed="rId64"/>
                <a:stretch>
                  <a:fillRect/>
                </a:stretch>
              </p:blipFill>
              <p:spPr>
                <a:xfrm>
                  <a:off x="7584895" y="5468815"/>
                  <a:ext cx="10080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1" name="Ink 40">
                  <a:extLst>
                    <a:ext uri="{FF2B5EF4-FFF2-40B4-BE49-F238E27FC236}">
                      <a16:creationId xmlns:a16="http://schemas.microsoft.com/office/drawing/2014/main" id="{07297EC7-0133-5EDE-2108-02D698149813}"/>
                    </a:ext>
                  </a:extLst>
                </p14:cNvPr>
                <p14:cNvContentPartPr/>
                <p14:nvPr/>
              </p14:nvContentPartPr>
              <p14:xfrm>
                <a:off x="7760935" y="5310775"/>
                <a:ext cx="146520" cy="130320"/>
              </p14:xfrm>
            </p:contentPart>
          </mc:Choice>
          <mc:Fallback>
            <p:pic>
              <p:nvPicPr>
                <p:cNvPr id="41" name="Ink 40">
                  <a:extLst>
                    <a:ext uri="{FF2B5EF4-FFF2-40B4-BE49-F238E27FC236}">
                      <a16:creationId xmlns:a16="http://schemas.microsoft.com/office/drawing/2014/main" id="{07297EC7-0133-5EDE-2108-02D698149813}"/>
                    </a:ext>
                  </a:extLst>
                </p:cNvPr>
                <p:cNvPicPr/>
                <p:nvPr/>
              </p:nvPicPr>
              <p:blipFill>
                <a:blip r:embed="rId66"/>
                <a:stretch>
                  <a:fillRect/>
                </a:stretch>
              </p:blipFill>
              <p:spPr>
                <a:xfrm>
                  <a:off x="7751935" y="5301775"/>
                  <a:ext cx="16416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3" name="Ink 42">
                  <a:extLst>
                    <a:ext uri="{FF2B5EF4-FFF2-40B4-BE49-F238E27FC236}">
                      <a16:creationId xmlns:a16="http://schemas.microsoft.com/office/drawing/2014/main" id="{66195D55-D7DF-E0B7-3136-0071F67A2C18}"/>
                    </a:ext>
                  </a:extLst>
                </p14:cNvPr>
                <p14:cNvContentPartPr/>
                <p14:nvPr/>
              </p14:nvContentPartPr>
              <p14:xfrm>
                <a:off x="7998895" y="5151655"/>
                <a:ext cx="140760" cy="191880"/>
              </p14:xfrm>
            </p:contentPart>
          </mc:Choice>
          <mc:Fallback>
            <p:pic>
              <p:nvPicPr>
                <p:cNvPr id="43" name="Ink 42">
                  <a:extLst>
                    <a:ext uri="{FF2B5EF4-FFF2-40B4-BE49-F238E27FC236}">
                      <a16:creationId xmlns:a16="http://schemas.microsoft.com/office/drawing/2014/main" id="{66195D55-D7DF-E0B7-3136-0071F67A2C18}"/>
                    </a:ext>
                  </a:extLst>
                </p:cNvPr>
                <p:cNvPicPr/>
                <p:nvPr/>
              </p:nvPicPr>
              <p:blipFill>
                <a:blip r:embed="rId68"/>
                <a:stretch>
                  <a:fillRect/>
                </a:stretch>
              </p:blipFill>
              <p:spPr>
                <a:xfrm>
                  <a:off x="7989895" y="5142655"/>
                  <a:ext cx="158400" cy="20952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4" name="Ink 43">
                  <a:extLst>
                    <a:ext uri="{FF2B5EF4-FFF2-40B4-BE49-F238E27FC236}">
                      <a16:creationId xmlns:a16="http://schemas.microsoft.com/office/drawing/2014/main" id="{5F03CD73-82BB-0B77-9B89-880454FB1770}"/>
                    </a:ext>
                  </a:extLst>
                </p14:cNvPr>
                <p14:cNvContentPartPr/>
                <p14:nvPr/>
              </p14:nvContentPartPr>
              <p14:xfrm>
                <a:off x="8169535" y="5105215"/>
                <a:ext cx="96840" cy="73800"/>
              </p14:xfrm>
            </p:contentPart>
          </mc:Choice>
          <mc:Fallback>
            <p:pic>
              <p:nvPicPr>
                <p:cNvPr id="44" name="Ink 43">
                  <a:extLst>
                    <a:ext uri="{FF2B5EF4-FFF2-40B4-BE49-F238E27FC236}">
                      <a16:creationId xmlns:a16="http://schemas.microsoft.com/office/drawing/2014/main" id="{5F03CD73-82BB-0B77-9B89-880454FB1770}"/>
                    </a:ext>
                  </a:extLst>
                </p:cNvPr>
                <p:cNvPicPr/>
                <p:nvPr/>
              </p:nvPicPr>
              <p:blipFill>
                <a:blip r:embed="rId70"/>
                <a:stretch>
                  <a:fillRect/>
                </a:stretch>
              </p:blipFill>
              <p:spPr>
                <a:xfrm>
                  <a:off x="8160535" y="5096215"/>
                  <a:ext cx="114480" cy="9144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49" name="Ink 48">
                  <a:extLst>
                    <a:ext uri="{FF2B5EF4-FFF2-40B4-BE49-F238E27FC236}">
                      <a16:creationId xmlns:a16="http://schemas.microsoft.com/office/drawing/2014/main" id="{A5F2BC66-0C37-98F6-3C21-8A917E189F1F}"/>
                    </a:ext>
                  </a:extLst>
                </p14:cNvPr>
                <p14:cNvContentPartPr/>
                <p14:nvPr/>
              </p14:nvContentPartPr>
              <p14:xfrm>
                <a:off x="7839415" y="5902255"/>
                <a:ext cx="169920" cy="181800"/>
              </p14:xfrm>
            </p:contentPart>
          </mc:Choice>
          <mc:Fallback>
            <p:pic>
              <p:nvPicPr>
                <p:cNvPr id="49" name="Ink 48">
                  <a:extLst>
                    <a:ext uri="{FF2B5EF4-FFF2-40B4-BE49-F238E27FC236}">
                      <a16:creationId xmlns:a16="http://schemas.microsoft.com/office/drawing/2014/main" id="{A5F2BC66-0C37-98F6-3C21-8A917E189F1F}"/>
                    </a:ext>
                  </a:extLst>
                </p:cNvPr>
                <p:cNvPicPr/>
                <p:nvPr/>
              </p:nvPicPr>
              <p:blipFill>
                <a:blip r:embed="rId72"/>
                <a:stretch>
                  <a:fillRect/>
                </a:stretch>
              </p:blipFill>
              <p:spPr>
                <a:xfrm>
                  <a:off x="7830415" y="5893615"/>
                  <a:ext cx="18756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0" name="Ink 49">
                  <a:extLst>
                    <a:ext uri="{FF2B5EF4-FFF2-40B4-BE49-F238E27FC236}">
                      <a16:creationId xmlns:a16="http://schemas.microsoft.com/office/drawing/2014/main" id="{122EE682-6B5B-3CAF-4ECD-BBC553077570}"/>
                    </a:ext>
                  </a:extLst>
                </p14:cNvPr>
                <p14:cNvContentPartPr/>
                <p14:nvPr/>
              </p14:nvContentPartPr>
              <p14:xfrm>
                <a:off x="8070895" y="5737375"/>
                <a:ext cx="148680" cy="180360"/>
              </p14:xfrm>
            </p:contentPart>
          </mc:Choice>
          <mc:Fallback>
            <p:pic>
              <p:nvPicPr>
                <p:cNvPr id="50" name="Ink 49">
                  <a:extLst>
                    <a:ext uri="{FF2B5EF4-FFF2-40B4-BE49-F238E27FC236}">
                      <a16:creationId xmlns:a16="http://schemas.microsoft.com/office/drawing/2014/main" id="{122EE682-6B5B-3CAF-4ECD-BBC553077570}"/>
                    </a:ext>
                  </a:extLst>
                </p:cNvPr>
                <p:cNvPicPr/>
                <p:nvPr/>
              </p:nvPicPr>
              <p:blipFill>
                <a:blip r:embed="rId74"/>
                <a:stretch>
                  <a:fillRect/>
                </a:stretch>
              </p:blipFill>
              <p:spPr>
                <a:xfrm>
                  <a:off x="8061895" y="5728375"/>
                  <a:ext cx="166320" cy="19800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1" name="Ink 50">
                  <a:extLst>
                    <a:ext uri="{FF2B5EF4-FFF2-40B4-BE49-F238E27FC236}">
                      <a16:creationId xmlns:a16="http://schemas.microsoft.com/office/drawing/2014/main" id="{D167C91F-84D1-724C-E320-BFCF59686E44}"/>
                    </a:ext>
                  </a:extLst>
                </p14:cNvPr>
                <p14:cNvContentPartPr/>
                <p14:nvPr/>
              </p14:nvContentPartPr>
              <p14:xfrm>
                <a:off x="8219215" y="5675095"/>
                <a:ext cx="91440" cy="91080"/>
              </p14:xfrm>
            </p:contentPart>
          </mc:Choice>
          <mc:Fallback>
            <p:pic>
              <p:nvPicPr>
                <p:cNvPr id="51" name="Ink 50">
                  <a:extLst>
                    <a:ext uri="{FF2B5EF4-FFF2-40B4-BE49-F238E27FC236}">
                      <a16:creationId xmlns:a16="http://schemas.microsoft.com/office/drawing/2014/main" id="{D167C91F-84D1-724C-E320-BFCF59686E44}"/>
                    </a:ext>
                  </a:extLst>
                </p:cNvPr>
                <p:cNvPicPr/>
                <p:nvPr/>
              </p:nvPicPr>
              <p:blipFill>
                <a:blip r:embed="rId76"/>
                <a:stretch>
                  <a:fillRect/>
                </a:stretch>
              </p:blipFill>
              <p:spPr>
                <a:xfrm>
                  <a:off x="8210575" y="5666095"/>
                  <a:ext cx="10908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3" name="Ink 52">
                  <a:extLst>
                    <a:ext uri="{FF2B5EF4-FFF2-40B4-BE49-F238E27FC236}">
                      <a16:creationId xmlns:a16="http://schemas.microsoft.com/office/drawing/2014/main" id="{F9DAF95C-1074-1506-AA7C-8FDF5977BF68}"/>
                    </a:ext>
                  </a:extLst>
                </p14:cNvPr>
                <p14:cNvContentPartPr/>
                <p14:nvPr/>
              </p14:nvContentPartPr>
              <p14:xfrm>
                <a:off x="8790175" y="5316175"/>
                <a:ext cx="35640" cy="167040"/>
              </p14:xfrm>
            </p:contentPart>
          </mc:Choice>
          <mc:Fallback>
            <p:pic>
              <p:nvPicPr>
                <p:cNvPr id="53" name="Ink 52">
                  <a:extLst>
                    <a:ext uri="{FF2B5EF4-FFF2-40B4-BE49-F238E27FC236}">
                      <a16:creationId xmlns:a16="http://schemas.microsoft.com/office/drawing/2014/main" id="{F9DAF95C-1074-1506-AA7C-8FDF5977BF68}"/>
                    </a:ext>
                  </a:extLst>
                </p:cNvPr>
                <p:cNvPicPr/>
                <p:nvPr/>
              </p:nvPicPr>
              <p:blipFill>
                <a:blip r:embed="rId78"/>
                <a:stretch>
                  <a:fillRect/>
                </a:stretch>
              </p:blipFill>
              <p:spPr>
                <a:xfrm>
                  <a:off x="8781535" y="5307175"/>
                  <a:ext cx="53280" cy="18468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4" name="Ink 53">
                  <a:extLst>
                    <a:ext uri="{FF2B5EF4-FFF2-40B4-BE49-F238E27FC236}">
                      <a16:creationId xmlns:a16="http://schemas.microsoft.com/office/drawing/2014/main" id="{82662098-B969-A95F-AF3F-E4BA9CCD802E}"/>
                    </a:ext>
                  </a:extLst>
                </p14:cNvPr>
                <p14:cNvContentPartPr/>
                <p14:nvPr/>
              </p14:nvContentPartPr>
              <p14:xfrm>
                <a:off x="8896015" y="5244175"/>
                <a:ext cx="76680" cy="116280"/>
              </p14:xfrm>
            </p:contentPart>
          </mc:Choice>
          <mc:Fallback>
            <p:pic>
              <p:nvPicPr>
                <p:cNvPr id="54" name="Ink 53">
                  <a:extLst>
                    <a:ext uri="{FF2B5EF4-FFF2-40B4-BE49-F238E27FC236}">
                      <a16:creationId xmlns:a16="http://schemas.microsoft.com/office/drawing/2014/main" id="{82662098-B969-A95F-AF3F-E4BA9CCD802E}"/>
                    </a:ext>
                  </a:extLst>
                </p:cNvPr>
                <p:cNvPicPr/>
                <p:nvPr/>
              </p:nvPicPr>
              <p:blipFill>
                <a:blip r:embed="rId80"/>
                <a:stretch>
                  <a:fillRect/>
                </a:stretch>
              </p:blipFill>
              <p:spPr>
                <a:xfrm>
                  <a:off x="8887375" y="5235535"/>
                  <a:ext cx="9432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5" name="Ink 54">
                  <a:extLst>
                    <a:ext uri="{FF2B5EF4-FFF2-40B4-BE49-F238E27FC236}">
                      <a16:creationId xmlns:a16="http://schemas.microsoft.com/office/drawing/2014/main" id="{EC2514E1-D537-FC06-ACC1-322B67763DDE}"/>
                    </a:ext>
                  </a:extLst>
                </p14:cNvPr>
                <p14:cNvContentPartPr/>
                <p14:nvPr/>
              </p14:nvContentPartPr>
              <p14:xfrm>
                <a:off x="9025255" y="5156335"/>
                <a:ext cx="86040" cy="97920"/>
              </p14:xfrm>
            </p:contentPart>
          </mc:Choice>
          <mc:Fallback>
            <p:pic>
              <p:nvPicPr>
                <p:cNvPr id="55" name="Ink 54">
                  <a:extLst>
                    <a:ext uri="{FF2B5EF4-FFF2-40B4-BE49-F238E27FC236}">
                      <a16:creationId xmlns:a16="http://schemas.microsoft.com/office/drawing/2014/main" id="{EC2514E1-D537-FC06-ACC1-322B67763DDE}"/>
                    </a:ext>
                  </a:extLst>
                </p:cNvPr>
                <p:cNvPicPr/>
                <p:nvPr/>
              </p:nvPicPr>
              <p:blipFill>
                <a:blip r:embed="rId82"/>
                <a:stretch>
                  <a:fillRect/>
                </a:stretch>
              </p:blipFill>
              <p:spPr>
                <a:xfrm>
                  <a:off x="9016255" y="5147695"/>
                  <a:ext cx="10368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56" name="Ink 55">
                  <a:extLst>
                    <a:ext uri="{FF2B5EF4-FFF2-40B4-BE49-F238E27FC236}">
                      <a16:creationId xmlns:a16="http://schemas.microsoft.com/office/drawing/2014/main" id="{11894AD0-DA21-3E82-C71A-C56BF18EB585}"/>
                    </a:ext>
                  </a:extLst>
                </p14:cNvPr>
                <p14:cNvContentPartPr/>
                <p14:nvPr/>
              </p14:nvContentPartPr>
              <p14:xfrm>
                <a:off x="9101935" y="4963735"/>
                <a:ext cx="141840" cy="220680"/>
              </p14:xfrm>
            </p:contentPart>
          </mc:Choice>
          <mc:Fallback>
            <p:pic>
              <p:nvPicPr>
                <p:cNvPr id="56" name="Ink 55">
                  <a:extLst>
                    <a:ext uri="{FF2B5EF4-FFF2-40B4-BE49-F238E27FC236}">
                      <a16:creationId xmlns:a16="http://schemas.microsoft.com/office/drawing/2014/main" id="{11894AD0-DA21-3E82-C71A-C56BF18EB585}"/>
                    </a:ext>
                  </a:extLst>
                </p:cNvPr>
                <p:cNvPicPr/>
                <p:nvPr/>
              </p:nvPicPr>
              <p:blipFill>
                <a:blip r:embed="rId84"/>
                <a:stretch>
                  <a:fillRect/>
                </a:stretch>
              </p:blipFill>
              <p:spPr>
                <a:xfrm>
                  <a:off x="9092935" y="4954735"/>
                  <a:ext cx="159480" cy="23832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57" name="Ink 56">
                  <a:extLst>
                    <a:ext uri="{FF2B5EF4-FFF2-40B4-BE49-F238E27FC236}">
                      <a16:creationId xmlns:a16="http://schemas.microsoft.com/office/drawing/2014/main" id="{61A5640E-6B7E-541F-1A5D-E9169B8DA7FE}"/>
                    </a:ext>
                  </a:extLst>
                </p14:cNvPr>
                <p14:cNvContentPartPr/>
                <p14:nvPr/>
              </p14:nvContentPartPr>
              <p14:xfrm>
                <a:off x="9304975" y="5111695"/>
                <a:ext cx="5760" cy="13320"/>
              </p14:xfrm>
            </p:contentPart>
          </mc:Choice>
          <mc:Fallback>
            <p:pic>
              <p:nvPicPr>
                <p:cNvPr id="57" name="Ink 56">
                  <a:extLst>
                    <a:ext uri="{FF2B5EF4-FFF2-40B4-BE49-F238E27FC236}">
                      <a16:creationId xmlns:a16="http://schemas.microsoft.com/office/drawing/2014/main" id="{61A5640E-6B7E-541F-1A5D-E9169B8DA7FE}"/>
                    </a:ext>
                  </a:extLst>
                </p:cNvPr>
                <p:cNvPicPr/>
                <p:nvPr/>
              </p:nvPicPr>
              <p:blipFill>
                <a:blip r:embed="rId86"/>
                <a:stretch>
                  <a:fillRect/>
                </a:stretch>
              </p:blipFill>
              <p:spPr>
                <a:xfrm>
                  <a:off x="9296335" y="5102695"/>
                  <a:ext cx="2340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58" name="Ink 57">
                  <a:extLst>
                    <a:ext uri="{FF2B5EF4-FFF2-40B4-BE49-F238E27FC236}">
                      <a16:creationId xmlns:a16="http://schemas.microsoft.com/office/drawing/2014/main" id="{D57ADADB-2BE5-252E-F50B-2206D603D4DD}"/>
                    </a:ext>
                  </a:extLst>
                </p14:cNvPr>
                <p14:cNvContentPartPr/>
                <p14:nvPr/>
              </p14:nvContentPartPr>
              <p14:xfrm>
                <a:off x="9401815" y="4739815"/>
                <a:ext cx="219960" cy="307080"/>
              </p14:xfrm>
            </p:contentPart>
          </mc:Choice>
          <mc:Fallback>
            <p:pic>
              <p:nvPicPr>
                <p:cNvPr id="58" name="Ink 57">
                  <a:extLst>
                    <a:ext uri="{FF2B5EF4-FFF2-40B4-BE49-F238E27FC236}">
                      <a16:creationId xmlns:a16="http://schemas.microsoft.com/office/drawing/2014/main" id="{D57ADADB-2BE5-252E-F50B-2206D603D4DD}"/>
                    </a:ext>
                  </a:extLst>
                </p:cNvPr>
                <p:cNvPicPr/>
                <p:nvPr/>
              </p:nvPicPr>
              <p:blipFill>
                <a:blip r:embed="rId88"/>
                <a:stretch>
                  <a:fillRect/>
                </a:stretch>
              </p:blipFill>
              <p:spPr>
                <a:xfrm>
                  <a:off x="9392815" y="4731175"/>
                  <a:ext cx="237600" cy="32472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59" name="Ink 58">
                  <a:extLst>
                    <a:ext uri="{FF2B5EF4-FFF2-40B4-BE49-F238E27FC236}">
                      <a16:creationId xmlns:a16="http://schemas.microsoft.com/office/drawing/2014/main" id="{0BAECD77-1B6E-F521-495B-4A0B7AC22E55}"/>
                    </a:ext>
                  </a:extLst>
                </p14:cNvPr>
                <p14:cNvContentPartPr/>
                <p14:nvPr/>
              </p14:nvContentPartPr>
              <p14:xfrm>
                <a:off x="9556615" y="4603735"/>
                <a:ext cx="137880" cy="178560"/>
              </p14:xfrm>
            </p:contentPart>
          </mc:Choice>
          <mc:Fallback>
            <p:pic>
              <p:nvPicPr>
                <p:cNvPr id="59" name="Ink 58">
                  <a:extLst>
                    <a:ext uri="{FF2B5EF4-FFF2-40B4-BE49-F238E27FC236}">
                      <a16:creationId xmlns:a16="http://schemas.microsoft.com/office/drawing/2014/main" id="{0BAECD77-1B6E-F521-495B-4A0B7AC22E55}"/>
                    </a:ext>
                  </a:extLst>
                </p:cNvPr>
                <p:cNvPicPr/>
                <p:nvPr/>
              </p:nvPicPr>
              <p:blipFill>
                <a:blip r:embed="rId90"/>
                <a:stretch>
                  <a:fillRect/>
                </a:stretch>
              </p:blipFill>
              <p:spPr>
                <a:xfrm>
                  <a:off x="9547975" y="4594735"/>
                  <a:ext cx="15552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0" name="Ink 59">
                  <a:extLst>
                    <a:ext uri="{FF2B5EF4-FFF2-40B4-BE49-F238E27FC236}">
                      <a16:creationId xmlns:a16="http://schemas.microsoft.com/office/drawing/2014/main" id="{ECD2C4D3-C769-6C40-9AA1-58032CD79311}"/>
                    </a:ext>
                  </a:extLst>
                </p14:cNvPr>
                <p14:cNvContentPartPr/>
                <p14:nvPr/>
              </p14:nvContentPartPr>
              <p14:xfrm>
                <a:off x="9699895" y="4539655"/>
                <a:ext cx="186840" cy="216720"/>
              </p14:xfrm>
            </p:contentPart>
          </mc:Choice>
          <mc:Fallback>
            <p:pic>
              <p:nvPicPr>
                <p:cNvPr id="60" name="Ink 59">
                  <a:extLst>
                    <a:ext uri="{FF2B5EF4-FFF2-40B4-BE49-F238E27FC236}">
                      <a16:creationId xmlns:a16="http://schemas.microsoft.com/office/drawing/2014/main" id="{ECD2C4D3-C769-6C40-9AA1-58032CD79311}"/>
                    </a:ext>
                  </a:extLst>
                </p:cNvPr>
                <p:cNvPicPr/>
                <p:nvPr/>
              </p:nvPicPr>
              <p:blipFill>
                <a:blip r:embed="rId92"/>
                <a:stretch>
                  <a:fillRect/>
                </a:stretch>
              </p:blipFill>
              <p:spPr>
                <a:xfrm>
                  <a:off x="9690895" y="4530655"/>
                  <a:ext cx="204480" cy="23436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61" name="Ink 60">
                  <a:extLst>
                    <a:ext uri="{FF2B5EF4-FFF2-40B4-BE49-F238E27FC236}">
                      <a16:creationId xmlns:a16="http://schemas.microsoft.com/office/drawing/2014/main" id="{DDE7145C-A8CD-F384-F3DC-FEF0DC23A89D}"/>
                    </a:ext>
                  </a:extLst>
                </p14:cNvPr>
                <p14:cNvContentPartPr/>
                <p14:nvPr/>
              </p14:nvContentPartPr>
              <p14:xfrm>
                <a:off x="9848575" y="4467655"/>
                <a:ext cx="207000" cy="257040"/>
              </p14:xfrm>
            </p:contentPart>
          </mc:Choice>
          <mc:Fallback>
            <p:pic>
              <p:nvPicPr>
                <p:cNvPr id="61" name="Ink 60">
                  <a:extLst>
                    <a:ext uri="{FF2B5EF4-FFF2-40B4-BE49-F238E27FC236}">
                      <a16:creationId xmlns:a16="http://schemas.microsoft.com/office/drawing/2014/main" id="{DDE7145C-A8CD-F384-F3DC-FEF0DC23A89D}"/>
                    </a:ext>
                  </a:extLst>
                </p:cNvPr>
                <p:cNvPicPr/>
                <p:nvPr/>
              </p:nvPicPr>
              <p:blipFill>
                <a:blip r:embed="rId94"/>
                <a:stretch>
                  <a:fillRect/>
                </a:stretch>
              </p:blipFill>
              <p:spPr>
                <a:xfrm>
                  <a:off x="9839575" y="4458655"/>
                  <a:ext cx="224640" cy="27468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62" name="Ink 61">
                  <a:extLst>
                    <a:ext uri="{FF2B5EF4-FFF2-40B4-BE49-F238E27FC236}">
                      <a16:creationId xmlns:a16="http://schemas.microsoft.com/office/drawing/2014/main" id="{E45F1884-E1A9-2098-8793-05FC0C91E7AC}"/>
                    </a:ext>
                  </a:extLst>
                </p14:cNvPr>
                <p14:cNvContentPartPr/>
                <p14:nvPr/>
              </p14:nvContentPartPr>
              <p14:xfrm>
                <a:off x="10017775" y="4294855"/>
                <a:ext cx="209160" cy="237240"/>
              </p14:xfrm>
            </p:contentPart>
          </mc:Choice>
          <mc:Fallback>
            <p:pic>
              <p:nvPicPr>
                <p:cNvPr id="62" name="Ink 61">
                  <a:extLst>
                    <a:ext uri="{FF2B5EF4-FFF2-40B4-BE49-F238E27FC236}">
                      <a16:creationId xmlns:a16="http://schemas.microsoft.com/office/drawing/2014/main" id="{E45F1884-E1A9-2098-8793-05FC0C91E7AC}"/>
                    </a:ext>
                  </a:extLst>
                </p:cNvPr>
                <p:cNvPicPr/>
                <p:nvPr/>
              </p:nvPicPr>
              <p:blipFill>
                <a:blip r:embed="rId96"/>
                <a:stretch>
                  <a:fillRect/>
                </a:stretch>
              </p:blipFill>
              <p:spPr>
                <a:xfrm>
                  <a:off x="10008775" y="4286215"/>
                  <a:ext cx="226800" cy="25488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63" name="Ink 62">
                  <a:extLst>
                    <a:ext uri="{FF2B5EF4-FFF2-40B4-BE49-F238E27FC236}">
                      <a16:creationId xmlns:a16="http://schemas.microsoft.com/office/drawing/2014/main" id="{BC5B69DC-1B4A-16F3-CADD-6D5296247999}"/>
                    </a:ext>
                  </a:extLst>
                </p14:cNvPr>
                <p14:cNvContentPartPr/>
                <p14:nvPr/>
              </p14:nvContentPartPr>
              <p14:xfrm>
                <a:off x="10284175" y="4273615"/>
                <a:ext cx="34920" cy="66600"/>
              </p14:xfrm>
            </p:contentPart>
          </mc:Choice>
          <mc:Fallback>
            <p:pic>
              <p:nvPicPr>
                <p:cNvPr id="63" name="Ink 62">
                  <a:extLst>
                    <a:ext uri="{FF2B5EF4-FFF2-40B4-BE49-F238E27FC236}">
                      <a16:creationId xmlns:a16="http://schemas.microsoft.com/office/drawing/2014/main" id="{BC5B69DC-1B4A-16F3-CADD-6D5296247999}"/>
                    </a:ext>
                  </a:extLst>
                </p:cNvPr>
                <p:cNvPicPr/>
                <p:nvPr/>
              </p:nvPicPr>
              <p:blipFill>
                <a:blip r:embed="rId98"/>
                <a:stretch>
                  <a:fillRect/>
                </a:stretch>
              </p:blipFill>
              <p:spPr>
                <a:xfrm>
                  <a:off x="10275175" y="4264975"/>
                  <a:ext cx="5256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64" name="Ink 63">
                  <a:extLst>
                    <a:ext uri="{FF2B5EF4-FFF2-40B4-BE49-F238E27FC236}">
                      <a16:creationId xmlns:a16="http://schemas.microsoft.com/office/drawing/2014/main" id="{9D5F2672-60ED-4A35-8301-CC7B0A2FAC31}"/>
                    </a:ext>
                  </a:extLst>
                </p14:cNvPr>
                <p14:cNvContentPartPr/>
                <p14:nvPr/>
              </p14:nvContentPartPr>
              <p14:xfrm>
                <a:off x="10332055" y="4119535"/>
                <a:ext cx="149040" cy="142560"/>
              </p14:xfrm>
            </p:contentPart>
          </mc:Choice>
          <mc:Fallback>
            <p:pic>
              <p:nvPicPr>
                <p:cNvPr id="64" name="Ink 63">
                  <a:extLst>
                    <a:ext uri="{FF2B5EF4-FFF2-40B4-BE49-F238E27FC236}">
                      <a16:creationId xmlns:a16="http://schemas.microsoft.com/office/drawing/2014/main" id="{9D5F2672-60ED-4A35-8301-CC7B0A2FAC31}"/>
                    </a:ext>
                  </a:extLst>
                </p:cNvPr>
                <p:cNvPicPr/>
                <p:nvPr/>
              </p:nvPicPr>
              <p:blipFill>
                <a:blip r:embed="rId100"/>
                <a:stretch>
                  <a:fillRect/>
                </a:stretch>
              </p:blipFill>
              <p:spPr>
                <a:xfrm>
                  <a:off x="10323055" y="4110535"/>
                  <a:ext cx="166680" cy="160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1">
            <p14:nvContentPartPr>
              <p14:cNvPr id="66" name="Ink 65">
                <a:extLst>
                  <a:ext uri="{FF2B5EF4-FFF2-40B4-BE49-F238E27FC236}">
                    <a16:creationId xmlns:a16="http://schemas.microsoft.com/office/drawing/2014/main" id="{E178FA46-CFBC-2AA5-CDE2-0E465B77A183}"/>
                  </a:ext>
                </a:extLst>
              </p14:cNvPr>
              <p14:cNvContentPartPr/>
              <p14:nvPr/>
            </p14:nvContentPartPr>
            <p14:xfrm>
              <a:off x="10269775" y="1384975"/>
              <a:ext cx="335160" cy="37080"/>
            </p14:xfrm>
          </p:contentPart>
        </mc:Choice>
        <mc:Fallback>
          <p:pic>
            <p:nvPicPr>
              <p:cNvPr id="66" name="Ink 65">
                <a:extLst>
                  <a:ext uri="{FF2B5EF4-FFF2-40B4-BE49-F238E27FC236}">
                    <a16:creationId xmlns:a16="http://schemas.microsoft.com/office/drawing/2014/main" id="{E178FA46-CFBC-2AA5-CDE2-0E465B77A183}"/>
                  </a:ext>
                </a:extLst>
              </p:cNvPr>
              <p:cNvPicPr/>
              <p:nvPr/>
            </p:nvPicPr>
            <p:blipFill>
              <a:blip r:embed="rId102"/>
              <a:stretch>
                <a:fillRect/>
              </a:stretch>
            </p:blipFill>
            <p:spPr>
              <a:xfrm>
                <a:off x="10260775" y="1375975"/>
                <a:ext cx="352800" cy="54720"/>
              </a:xfrm>
              <a:prstGeom prst="rect">
                <a:avLst/>
              </a:prstGeom>
            </p:spPr>
          </p:pic>
        </mc:Fallback>
      </mc:AlternateContent>
      <p:grpSp>
        <p:nvGrpSpPr>
          <p:cNvPr id="69" name="Group 68">
            <a:extLst>
              <a:ext uri="{FF2B5EF4-FFF2-40B4-BE49-F238E27FC236}">
                <a16:creationId xmlns:a16="http://schemas.microsoft.com/office/drawing/2014/main" id="{5E7A2577-B109-2794-14CA-AE27F6B47CE1}"/>
              </a:ext>
            </a:extLst>
          </p:cNvPr>
          <p:cNvGrpSpPr/>
          <p:nvPr/>
        </p:nvGrpSpPr>
        <p:grpSpPr>
          <a:xfrm>
            <a:off x="9083215" y="1578295"/>
            <a:ext cx="1776600" cy="707040"/>
            <a:chOff x="9083215" y="1578295"/>
            <a:chExt cx="1776600" cy="707040"/>
          </a:xfrm>
        </p:grpSpPr>
        <mc:AlternateContent xmlns:mc="http://schemas.openxmlformats.org/markup-compatibility/2006">
          <mc:Choice xmlns:p14="http://schemas.microsoft.com/office/powerpoint/2010/main" Requires="p14">
            <p:contentPart p14:bwMode="auto" r:id="rId103">
              <p14:nvContentPartPr>
                <p14:cNvPr id="67" name="Ink 66">
                  <a:extLst>
                    <a:ext uri="{FF2B5EF4-FFF2-40B4-BE49-F238E27FC236}">
                      <a16:creationId xmlns:a16="http://schemas.microsoft.com/office/drawing/2014/main" id="{E4FADDE6-7A30-1A97-92FB-433072B22AC3}"/>
                    </a:ext>
                  </a:extLst>
                </p14:cNvPr>
                <p14:cNvContentPartPr/>
                <p14:nvPr/>
              </p14:nvContentPartPr>
              <p14:xfrm>
                <a:off x="9108415" y="1578295"/>
                <a:ext cx="1751400" cy="480240"/>
              </p14:xfrm>
            </p:contentPart>
          </mc:Choice>
          <mc:Fallback>
            <p:pic>
              <p:nvPicPr>
                <p:cNvPr id="67" name="Ink 66">
                  <a:extLst>
                    <a:ext uri="{FF2B5EF4-FFF2-40B4-BE49-F238E27FC236}">
                      <a16:creationId xmlns:a16="http://schemas.microsoft.com/office/drawing/2014/main" id="{E4FADDE6-7A30-1A97-92FB-433072B22AC3}"/>
                    </a:ext>
                  </a:extLst>
                </p:cNvPr>
                <p:cNvPicPr/>
                <p:nvPr/>
              </p:nvPicPr>
              <p:blipFill>
                <a:blip r:embed="rId104"/>
                <a:stretch>
                  <a:fillRect/>
                </a:stretch>
              </p:blipFill>
              <p:spPr>
                <a:xfrm>
                  <a:off x="9099415" y="1569295"/>
                  <a:ext cx="1769040" cy="49788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68" name="Ink 67">
                  <a:extLst>
                    <a:ext uri="{FF2B5EF4-FFF2-40B4-BE49-F238E27FC236}">
                      <a16:creationId xmlns:a16="http://schemas.microsoft.com/office/drawing/2014/main" id="{30813F0F-0B4B-96E4-73E1-34AA245EE062}"/>
                    </a:ext>
                  </a:extLst>
                </p14:cNvPr>
                <p14:cNvContentPartPr/>
                <p14:nvPr/>
              </p14:nvContentPartPr>
              <p14:xfrm>
                <a:off x="9083215" y="1889335"/>
                <a:ext cx="658080" cy="396000"/>
              </p14:xfrm>
            </p:contentPart>
          </mc:Choice>
          <mc:Fallback>
            <p:pic>
              <p:nvPicPr>
                <p:cNvPr id="68" name="Ink 67">
                  <a:extLst>
                    <a:ext uri="{FF2B5EF4-FFF2-40B4-BE49-F238E27FC236}">
                      <a16:creationId xmlns:a16="http://schemas.microsoft.com/office/drawing/2014/main" id="{30813F0F-0B4B-96E4-73E1-34AA245EE062}"/>
                    </a:ext>
                  </a:extLst>
                </p:cNvPr>
                <p:cNvPicPr/>
                <p:nvPr/>
              </p:nvPicPr>
              <p:blipFill>
                <a:blip r:embed="rId106"/>
                <a:stretch>
                  <a:fillRect/>
                </a:stretch>
              </p:blipFill>
              <p:spPr>
                <a:xfrm>
                  <a:off x="9074215" y="1880695"/>
                  <a:ext cx="675720" cy="413640"/>
                </a:xfrm>
                <a:prstGeom prst="rect">
                  <a:avLst/>
                </a:prstGeom>
              </p:spPr>
            </p:pic>
          </mc:Fallback>
        </mc:AlternateContent>
      </p:grpSp>
    </p:spTree>
    <p:extLst>
      <p:ext uri="{BB962C8B-B14F-4D97-AF65-F5344CB8AC3E}">
        <p14:creationId xmlns:p14="http://schemas.microsoft.com/office/powerpoint/2010/main" val="785526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39BC40-D3C4-465F-BC15-C42D93DA4C07}"/>
              </a:ext>
            </a:extLst>
          </p:cNvPr>
          <p:cNvSpPr txBox="1"/>
          <p:nvPr/>
        </p:nvSpPr>
        <p:spPr>
          <a:xfrm>
            <a:off x="3886301" y="0"/>
            <a:ext cx="4900701" cy="584775"/>
          </a:xfrm>
          <a:prstGeom prst="rect">
            <a:avLst/>
          </a:prstGeom>
          <a:noFill/>
        </p:spPr>
        <p:txBody>
          <a:bodyPr wrap="none" rtlCol="0">
            <a:spAutoFit/>
          </a:bodyPr>
          <a:lstStyle/>
          <a:p>
            <a:r>
              <a:rPr lang="en-US" sz="3200" dirty="0"/>
              <a:t>Introduction to Immunology</a:t>
            </a:r>
          </a:p>
        </p:txBody>
      </p:sp>
      <p:sp>
        <p:nvSpPr>
          <p:cNvPr id="3" name="TextBox 2">
            <a:extLst>
              <a:ext uri="{FF2B5EF4-FFF2-40B4-BE49-F238E27FC236}">
                <a16:creationId xmlns:a16="http://schemas.microsoft.com/office/drawing/2014/main" id="{C85D6D01-F86D-4FE8-AA05-43BE12B8428D}"/>
              </a:ext>
            </a:extLst>
          </p:cNvPr>
          <p:cNvSpPr txBox="1"/>
          <p:nvPr/>
        </p:nvSpPr>
        <p:spPr>
          <a:xfrm>
            <a:off x="609600" y="1120796"/>
            <a:ext cx="5825763" cy="3170099"/>
          </a:xfrm>
          <a:prstGeom prst="rect">
            <a:avLst/>
          </a:prstGeom>
          <a:noFill/>
        </p:spPr>
        <p:txBody>
          <a:bodyPr wrap="square" rtlCol="0">
            <a:spAutoFit/>
          </a:bodyPr>
          <a:lstStyle/>
          <a:p>
            <a:pPr marL="342900" indent="-342900">
              <a:buFont typeface="+mj-lt"/>
              <a:buAutoNum type="arabicPeriod"/>
            </a:pPr>
            <a:r>
              <a:rPr lang="en-US" sz="2000" dirty="0"/>
              <a:t>Branches of the immune system (Innate and acquired)</a:t>
            </a:r>
          </a:p>
          <a:p>
            <a:pPr marL="342900" indent="-342900">
              <a:buFont typeface="+mj-lt"/>
              <a:buAutoNum type="arabicPeriod"/>
            </a:pPr>
            <a:r>
              <a:rPr lang="en-US" sz="2000" dirty="0"/>
              <a:t>Properties of antibodies (Quaternary structure, antigen recognition)</a:t>
            </a:r>
          </a:p>
          <a:p>
            <a:pPr marL="342900" indent="-342900">
              <a:buFont typeface="+mj-lt"/>
              <a:buAutoNum type="arabicPeriod"/>
            </a:pPr>
            <a:r>
              <a:rPr lang="en-US" sz="2000" dirty="0"/>
              <a:t>How antibodies are produced:</a:t>
            </a:r>
          </a:p>
          <a:p>
            <a:pPr marL="800100" lvl="1" indent="-342900">
              <a:buFont typeface="Arial" panose="020B0604020202020204" pitchFamily="34" charset="0"/>
              <a:buChar char="•"/>
            </a:pPr>
            <a:r>
              <a:rPr lang="en-US" sz="2000" dirty="0"/>
              <a:t>Genome DNA changes</a:t>
            </a:r>
          </a:p>
          <a:p>
            <a:pPr marL="800100" lvl="1" indent="-342900">
              <a:buFont typeface="Arial" panose="020B0604020202020204" pitchFamily="34" charset="0"/>
              <a:buChar char="•"/>
            </a:pPr>
            <a:r>
              <a:rPr lang="en-US" sz="2000" dirty="0"/>
              <a:t>mRNA splicing</a:t>
            </a:r>
          </a:p>
          <a:p>
            <a:pPr marL="800100" lvl="1" indent="-342900">
              <a:buFont typeface="Arial" panose="020B0604020202020204" pitchFamily="34" charset="0"/>
              <a:buChar char="•"/>
            </a:pPr>
            <a:r>
              <a:rPr lang="en-US" sz="2000" dirty="0"/>
              <a:t>Cellular export</a:t>
            </a:r>
          </a:p>
          <a:p>
            <a:pPr marL="800100" lvl="1" indent="-342900">
              <a:buFont typeface="Arial" panose="020B0604020202020204" pitchFamily="34" charset="0"/>
              <a:buChar char="•"/>
            </a:pPr>
            <a:endParaRPr lang="en-US" sz="2000" dirty="0"/>
          </a:p>
          <a:p>
            <a:r>
              <a:rPr lang="en-US" sz="2000" dirty="0"/>
              <a:t>4. How antibodies eliminate pathogens</a:t>
            </a:r>
          </a:p>
        </p:txBody>
      </p:sp>
      <p:pic>
        <p:nvPicPr>
          <p:cNvPr id="5" name="Picture 4" descr="A screenshot of a cell phone&#10;&#10;Description generated with very high confidence">
            <a:extLst>
              <a:ext uri="{FF2B5EF4-FFF2-40B4-BE49-F238E27FC236}">
                <a16:creationId xmlns:a16="http://schemas.microsoft.com/office/drawing/2014/main" id="{28CC54C0-153F-4851-ABCB-65A53DC87653}"/>
              </a:ext>
            </a:extLst>
          </p:cNvPr>
          <p:cNvPicPr>
            <a:picLocks noChangeAspect="1"/>
          </p:cNvPicPr>
          <p:nvPr/>
        </p:nvPicPr>
        <p:blipFill>
          <a:blip r:embed="rId3"/>
          <a:stretch>
            <a:fillRect/>
          </a:stretch>
        </p:blipFill>
        <p:spPr>
          <a:xfrm>
            <a:off x="7385143" y="1117518"/>
            <a:ext cx="4027429" cy="4371654"/>
          </a:xfrm>
          <a:prstGeom prst="rect">
            <a:avLst/>
          </a:prstGeom>
        </p:spPr>
      </p:pic>
      <p:sp>
        <p:nvSpPr>
          <p:cNvPr id="4" name="Date Placeholder 3">
            <a:extLst>
              <a:ext uri="{FF2B5EF4-FFF2-40B4-BE49-F238E27FC236}">
                <a16:creationId xmlns:a16="http://schemas.microsoft.com/office/drawing/2014/main" id="{48BE2CFC-8949-47F7-9F42-B9CFB0460392}"/>
              </a:ext>
            </a:extLst>
          </p:cNvPr>
          <p:cNvSpPr>
            <a:spLocks noGrp="1"/>
          </p:cNvSpPr>
          <p:nvPr>
            <p:ph type="dt" sz="half" idx="10"/>
          </p:nvPr>
        </p:nvSpPr>
        <p:spPr/>
        <p:txBody>
          <a:bodyPr/>
          <a:lstStyle/>
          <a:p>
            <a:fld id="{27CB157E-18CC-4C1B-9CF4-865323B9248E}" type="datetime1">
              <a:rPr lang="en-US" smtClean="0"/>
              <a:t>8/26/2023</a:t>
            </a:fld>
            <a:endParaRPr lang="en-US" dirty="0"/>
          </a:p>
        </p:txBody>
      </p:sp>
      <p:sp>
        <p:nvSpPr>
          <p:cNvPr id="7" name="Footer Placeholder 6">
            <a:extLst>
              <a:ext uri="{FF2B5EF4-FFF2-40B4-BE49-F238E27FC236}">
                <a16:creationId xmlns:a16="http://schemas.microsoft.com/office/drawing/2014/main" id="{336C796E-50B0-4E99-97E2-8A02C62A0C30}"/>
              </a:ext>
            </a:extLst>
          </p:cNvPr>
          <p:cNvSpPr>
            <a:spLocks noGrp="1"/>
          </p:cNvSpPr>
          <p:nvPr>
            <p:ph type="ftr" sz="quarter" idx="11"/>
          </p:nvPr>
        </p:nvSpPr>
        <p:spPr/>
        <p:txBody>
          <a:bodyPr/>
          <a:lstStyle/>
          <a:p>
            <a:r>
              <a:rPr lang="en-US"/>
              <a:t>D &amp; D - Lec 3 - Fall 2023</a:t>
            </a:r>
          </a:p>
        </p:txBody>
      </p:sp>
      <p:sp>
        <p:nvSpPr>
          <p:cNvPr id="6" name="Slide Number Placeholder 5">
            <a:extLst>
              <a:ext uri="{FF2B5EF4-FFF2-40B4-BE49-F238E27FC236}">
                <a16:creationId xmlns:a16="http://schemas.microsoft.com/office/drawing/2014/main" id="{557F8BEE-398D-47D1-B479-0938932FA934}"/>
              </a:ext>
            </a:extLst>
          </p:cNvPr>
          <p:cNvSpPr>
            <a:spLocks noGrp="1"/>
          </p:cNvSpPr>
          <p:nvPr>
            <p:ph type="sldNum" sz="quarter" idx="12"/>
          </p:nvPr>
        </p:nvSpPr>
        <p:spPr/>
        <p:txBody>
          <a:bodyPr/>
          <a:lstStyle/>
          <a:p>
            <a:fld id="{5B355701-1634-9947-B683-B8275B8528C8}" type="slidenum">
              <a:rPr lang="en-US" smtClean="0"/>
              <a:t>29</a:t>
            </a:fld>
            <a:endParaRPr lang="en-US"/>
          </a:p>
        </p:txBody>
      </p:sp>
      <p:sp>
        <p:nvSpPr>
          <p:cNvPr id="8" name="TextBox 7">
            <a:extLst>
              <a:ext uri="{FF2B5EF4-FFF2-40B4-BE49-F238E27FC236}">
                <a16:creationId xmlns:a16="http://schemas.microsoft.com/office/drawing/2014/main" id="{A56A03CF-201D-4FA8-B138-D374CEE6C5FA}"/>
              </a:ext>
            </a:extLst>
          </p:cNvPr>
          <p:cNvSpPr txBox="1"/>
          <p:nvPr/>
        </p:nvSpPr>
        <p:spPr>
          <a:xfrm>
            <a:off x="591131" y="4515605"/>
            <a:ext cx="8807726" cy="1323439"/>
          </a:xfrm>
          <a:prstGeom prst="rect">
            <a:avLst/>
          </a:prstGeom>
          <a:noFill/>
        </p:spPr>
        <p:txBody>
          <a:bodyPr wrap="square" rtlCol="0">
            <a:spAutoFit/>
          </a:bodyPr>
          <a:lstStyle/>
          <a:p>
            <a:r>
              <a:rPr lang="en-US" sz="2000" dirty="0">
                <a:solidFill>
                  <a:srgbClr val="C00000"/>
                </a:solidFill>
              </a:rPr>
              <a:t>Key Questions:</a:t>
            </a:r>
          </a:p>
          <a:p>
            <a:r>
              <a:rPr lang="en-US" sz="2000" dirty="0"/>
              <a:t>1. Why is the innate system important?</a:t>
            </a:r>
          </a:p>
          <a:p>
            <a:r>
              <a:rPr lang="en-US" sz="2000" dirty="0"/>
              <a:t>2. What is the origin of diversity in acquired immunity?</a:t>
            </a:r>
          </a:p>
          <a:p>
            <a:r>
              <a:rPr lang="en-US" sz="2000" dirty="0"/>
              <a:t>3. How are antibodies made.</a:t>
            </a:r>
          </a:p>
        </p:txBody>
      </p:sp>
      <p:grpSp>
        <p:nvGrpSpPr>
          <p:cNvPr id="24" name="Group 23">
            <a:extLst>
              <a:ext uri="{FF2B5EF4-FFF2-40B4-BE49-F238E27FC236}">
                <a16:creationId xmlns:a16="http://schemas.microsoft.com/office/drawing/2014/main" id="{D8E7F260-522F-D01A-2897-133ABCEBEC8B}"/>
              </a:ext>
            </a:extLst>
          </p:cNvPr>
          <p:cNvGrpSpPr/>
          <p:nvPr/>
        </p:nvGrpSpPr>
        <p:grpSpPr>
          <a:xfrm>
            <a:off x="8929135" y="-8225"/>
            <a:ext cx="1965960" cy="724680"/>
            <a:chOff x="8929135" y="-8225"/>
            <a:chExt cx="1965960" cy="724680"/>
          </a:xfrm>
        </p:grpSpPr>
        <mc:AlternateContent xmlns:mc="http://schemas.openxmlformats.org/markup-compatibility/2006">
          <mc:Choice xmlns:p14="http://schemas.microsoft.com/office/powerpoint/2010/main" Requires="p14">
            <p:contentPart p14:bwMode="auto" r:id="rId4">
              <p14:nvContentPartPr>
                <p14:cNvPr id="9" name="Ink 8">
                  <a:extLst>
                    <a:ext uri="{FF2B5EF4-FFF2-40B4-BE49-F238E27FC236}">
                      <a16:creationId xmlns:a16="http://schemas.microsoft.com/office/drawing/2014/main" id="{605446D4-93BD-A5EC-182F-D3B3A926C03C}"/>
                    </a:ext>
                  </a:extLst>
                </p14:cNvPr>
                <p14:cNvContentPartPr/>
                <p14:nvPr/>
              </p14:nvContentPartPr>
              <p14:xfrm>
                <a:off x="8929135" y="270775"/>
                <a:ext cx="321840" cy="99360"/>
              </p14:xfrm>
            </p:contentPart>
          </mc:Choice>
          <mc:Fallback>
            <p:pic>
              <p:nvPicPr>
                <p:cNvPr id="9" name="Ink 8">
                  <a:extLst>
                    <a:ext uri="{FF2B5EF4-FFF2-40B4-BE49-F238E27FC236}">
                      <a16:creationId xmlns:a16="http://schemas.microsoft.com/office/drawing/2014/main" id="{605446D4-93BD-A5EC-182F-D3B3A926C03C}"/>
                    </a:ext>
                  </a:extLst>
                </p:cNvPr>
                <p:cNvPicPr/>
                <p:nvPr/>
              </p:nvPicPr>
              <p:blipFill>
                <a:blip r:embed="rId5"/>
                <a:stretch>
                  <a:fillRect/>
                </a:stretch>
              </p:blipFill>
              <p:spPr>
                <a:xfrm>
                  <a:off x="8920135" y="261775"/>
                  <a:ext cx="339480" cy="117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 name="Ink 9">
                  <a:extLst>
                    <a:ext uri="{FF2B5EF4-FFF2-40B4-BE49-F238E27FC236}">
                      <a16:creationId xmlns:a16="http://schemas.microsoft.com/office/drawing/2014/main" id="{1750349A-33A6-5DE9-73FF-AF6452B939BB}"/>
                    </a:ext>
                  </a:extLst>
                </p14:cNvPr>
                <p14:cNvContentPartPr/>
                <p14:nvPr/>
              </p14:nvContentPartPr>
              <p14:xfrm>
                <a:off x="9214615" y="266815"/>
                <a:ext cx="77400" cy="74520"/>
              </p14:xfrm>
            </p:contentPart>
          </mc:Choice>
          <mc:Fallback>
            <p:pic>
              <p:nvPicPr>
                <p:cNvPr id="10" name="Ink 9">
                  <a:extLst>
                    <a:ext uri="{FF2B5EF4-FFF2-40B4-BE49-F238E27FC236}">
                      <a16:creationId xmlns:a16="http://schemas.microsoft.com/office/drawing/2014/main" id="{1750349A-33A6-5DE9-73FF-AF6452B939BB}"/>
                    </a:ext>
                  </a:extLst>
                </p:cNvPr>
                <p:cNvPicPr/>
                <p:nvPr/>
              </p:nvPicPr>
              <p:blipFill>
                <a:blip r:embed="rId7"/>
                <a:stretch>
                  <a:fillRect/>
                </a:stretch>
              </p:blipFill>
              <p:spPr>
                <a:xfrm>
                  <a:off x="9205975" y="257815"/>
                  <a:ext cx="95040" cy="921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Ink 10">
                  <a:extLst>
                    <a:ext uri="{FF2B5EF4-FFF2-40B4-BE49-F238E27FC236}">
                      <a16:creationId xmlns:a16="http://schemas.microsoft.com/office/drawing/2014/main" id="{DD1A0834-F752-37F4-50FC-9FEB7783DDB2}"/>
                    </a:ext>
                  </a:extLst>
                </p14:cNvPr>
                <p14:cNvContentPartPr/>
                <p14:nvPr/>
              </p14:nvContentPartPr>
              <p14:xfrm>
                <a:off x="9193735" y="277975"/>
                <a:ext cx="33480" cy="39240"/>
              </p14:xfrm>
            </p:contentPart>
          </mc:Choice>
          <mc:Fallback>
            <p:pic>
              <p:nvPicPr>
                <p:cNvPr id="11" name="Ink 10">
                  <a:extLst>
                    <a:ext uri="{FF2B5EF4-FFF2-40B4-BE49-F238E27FC236}">
                      <a16:creationId xmlns:a16="http://schemas.microsoft.com/office/drawing/2014/main" id="{DD1A0834-F752-37F4-50FC-9FEB7783DDB2}"/>
                    </a:ext>
                  </a:extLst>
                </p:cNvPr>
                <p:cNvPicPr/>
                <p:nvPr/>
              </p:nvPicPr>
              <p:blipFill>
                <a:blip r:embed="rId9"/>
                <a:stretch>
                  <a:fillRect/>
                </a:stretch>
              </p:blipFill>
              <p:spPr>
                <a:xfrm>
                  <a:off x="9185095" y="269335"/>
                  <a:ext cx="51120" cy="568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2" name="Ink 11">
                  <a:extLst>
                    <a:ext uri="{FF2B5EF4-FFF2-40B4-BE49-F238E27FC236}">
                      <a16:creationId xmlns:a16="http://schemas.microsoft.com/office/drawing/2014/main" id="{81C3C8ED-1D29-4F61-49FB-89C1E232E79F}"/>
                    </a:ext>
                  </a:extLst>
                </p14:cNvPr>
                <p14:cNvContentPartPr/>
                <p14:nvPr/>
              </p14:nvContentPartPr>
              <p14:xfrm>
                <a:off x="8969455" y="536815"/>
                <a:ext cx="228240" cy="117360"/>
              </p14:xfrm>
            </p:contentPart>
          </mc:Choice>
          <mc:Fallback>
            <p:pic>
              <p:nvPicPr>
                <p:cNvPr id="12" name="Ink 11">
                  <a:extLst>
                    <a:ext uri="{FF2B5EF4-FFF2-40B4-BE49-F238E27FC236}">
                      <a16:creationId xmlns:a16="http://schemas.microsoft.com/office/drawing/2014/main" id="{81C3C8ED-1D29-4F61-49FB-89C1E232E79F}"/>
                    </a:ext>
                  </a:extLst>
                </p:cNvPr>
                <p:cNvPicPr/>
                <p:nvPr/>
              </p:nvPicPr>
              <p:blipFill>
                <a:blip r:embed="rId11"/>
                <a:stretch>
                  <a:fillRect/>
                </a:stretch>
              </p:blipFill>
              <p:spPr>
                <a:xfrm>
                  <a:off x="8960815" y="527815"/>
                  <a:ext cx="24588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645B560D-E952-68B6-4F8A-6788F98858D9}"/>
                    </a:ext>
                  </a:extLst>
                </p14:cNvPr>
                <p14:cNvContentPartPr/>
                <p14:nvPr/>
              </p14:nvContentPartPr>
              <p14:xfrm>
                <a:off x="9182215" y="604855"/>
                <a:ext cx="78480" cy="111600"/>
              </p14:xfrm>
            </p:contentPart>
          </mc:Choice>
          <mc:Fallback>
            <p:pic>
              <p:nvPicPr>
                <p:cNvPr id="13" name="Ink 12">
                  <a:extLst>
                    <a:ext uri="{FF2B5EF4-FFF2-40B4-BE49-F238E27FC236}">
                      <a16:creationId xmlns:a16="http://schemas.microsoft.com/office/drawing/2014/main" id="{645B560D-E952-68B6-4F8A-6788F98858D9}"/>
                    </a:ext>
                  </a:extLst>
                </p:cNvPr>
                <p:cNvPicPr/>
                <p:nvPr/>
              </p:nvPicPr>
              <p:blipFill>
                <a:blip r:embed="rId13"/>
                <a:stretch>
                  <a:fillRect/>
                </a:stretch>
              </p:blipFill>
              <p:spPr>
                <a:xfrm>
                  <a:off x="9173215" y="596215"/>
                  <a:ext cx="9612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4" name="Ink 13">
                  <a:extLst>
                    <a:ext uri="{FF2B5EF4-FFF2-40B4-BE49-F238E27FC236}">
                      <a16:creationId xmlns:a16="http://schemas.microsoft.com/office/drawing/2014/main" id="{F54CF47B-F873-9136-2D39-CA526E551E68}"/>
                    </a:ext>
                  </a:extLst>
                </p14:cNvPr>
                <p14:cNvContentPartPr/>
                <p14:nvPr/>
              </p14:nvContentPartPr>
              <p14:xfrm>
                <a:off x="9186175" y="611695"/>
                <a:ext cx="34560" cy="102960"/>
              </p14:xfrm>
            </p:contentPart>
          </mc:Choice>
          <mc:Fallback>
            <p:pic>
              <p:nvPicPr>
                <p:cNvPr id="14" name="Ink 13">
                  <a:extLst>
                    <a:ext uri="{FF2B5EF4-FFF2-40B4-BE49-F238E27FC236}">
                      <a16:creationId xmlns:a16="http://schemas.microsoft.com/office/drawing/2014/main" id="{F54CF47B-F873-9136-2D39-CA526E551E68}"/>
                    </a:ext>
                  </a:extLst>
                </p:cNvPr>
                <p:cNvPicPr/>
                <p:nvPr/>
              </p:nvPicPr>
              <p:blipFill>
                <a:blip r:embed="rId15"/>
                <a:stretch>
                  <a:fillRect/>
                </a:stretch>
              </p:blipFill>
              <p:spPr>
                <a:xfrm>
                  <a:off x="9177535" y="603055"/>
                  <a:ext cx="5220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5" name="Ink 14">
                  <a:extLst>
                    <a:ext uri="{FF2B5EF4-FFF2-40B4-BE49-F238E27FC236}">
                      <a16:creationId xmlns:a16="http://schemas.microsoft.com/office/drawing/2014/main" id="{816A3C74-9C00-91FD-BC9A-A550A6C58D8F}"/>
                    </a:ext>
                  </a:extLst>
                </p14:cNvPr>
                <p14:cNvContentPartPr/>
                <p14:nvPr/>
              </p14:nvContentPartPr>
              <p14:xfrm>
                <a:off x="9525295" y="183655"/>
                <a:ext cx="115200" cy="174960"/>
              </p14:xfrm>
            </p:contentPart>
          </mc:Choice>
          <mc:Fallback>
            <p:pic>
              <p:nvPicPr>
                <p:cNvPr id="15" name="Ink 14">
                  <a:extLst>
                    <a:ext uri="{FF2B5EF4-FFF2-40B4-BE49-F238E27FC236}">
                      <a16:creationId xmlns:a16="http://schemas.microsoft.com/office/drawing/2014/main" id="{816A3C74-9C00-91FD-BC9A-A550A6C58D8F}"/>
                    </a:ext>
                  </a:extLst>
                </p:cNvPr>
                <p:cNvPicPr/>
                <p:nvPr/>
              </p:nvPicPr>
              <p:blipFill>
                <a:blip r:embed="rId17"/>
                <a:stretch>
                  <a:fillRect/>
                </a:stretch>
              </p:blipFill>
              <p:spPr>
                <a:xfrm>
                  <a:off x="9516295" y="175015"/>
                  <a:ext cx="13284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6" name="Ink 15">
                  <a:extLst>
                    <a:ext uri="{FF2B5EF4-FFF2-40B4-BE49-F238E27FC236}">
                      <a16:creationId xmlns:a16="http://schemas.microsoft.com/office/drawing/2014/main" id="{B3F43761-4707-E5E2-DB0C-659DD9FAE435}"/>
                    </a:ext>
                  </a:extLst>
                </p14:cNvPr>
                <p14:cNvContentPartPr/>
                <p14:nvPr/>
              </p14:nvContentPartPr>
              <p14:xfrm>
                <a:off x="9524215" y="271135"/>
                <a:ext cx="92520" cy="31680"/>
              </p14:xfrm>
            </p:contentPart>
          </mc:Choice>
          <mc:Fallback>
            <p:pic>
              <p:nvPicPr>
                <p:cNvPr id="16" name="Ink 15">
                  <a:extLst>
                    <a:ext uri="{FF2B5EF4-FFF2-40B4-BE49-F238E27FC236}">
                      <a16:creationId xmlns:a16="http://schemas.microsoft.com/office/drawing/2014/main" id="{B3F43761-4707-E5E2-DB0C-659DD9FAE435}"/>
                    </a:ext>
                  </a:extLst>
                </p:cNvPr>
                <p:cNvPicPr/>
                <p:nvPr/>
              </p:nvPicPr>
              <p:blipFill>
                <a:blip r:embed="rId19"/>
                <a:stretch>
                  <a:fillRect/>
                </a:stretch>
              </p:blipFill>
              <p:spPr>
                <a:xfrm>
                  <a:off x="9515215" y="262135"/>
                  <a:ext cx="110160" cy="493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7" name="Ink 16">
                  <a:extLst>
                    <a:ext uri="{FF2B5EF4-FFF2-40B4-BE49-F238E27FC236}">
                      <a16:creationId xmlns:a16="http://schemas.microsoft.com/office/drawing/2014/main" id="{56A111F7-45EB-E030-6E07-FF5B1448A9C0}"/>
                    </a:ext>
                  </a:extLst>
                </p14:cNvPr>
                <p14:cNvContentPartPr/>
                <p14:nvPr/>
              </p14:nvContentPartPr>
              <p14:xfrm>
                <a:off x="9659215" y="232615"/>
                <a:ext cx="145440" cy="72720"/>
              </p14:xfrm>
            </p:contentPart>
          </mc:Choice>
          <mc:Fallback>
            <p:pic>
              <p:nvPicPr>
                <p:cNvPr id="17" name="Ink 16">
                  <a:extLst>
                    <a:ext uri="{FF2B5EF4-FFF2-40B4-BE49-F238E27FC236}">
                      <a16:creationId xmlns:a16="http://schemas.microsoft.com/office/drawing/2014/main" id="{56A111F7-45EB-E030-6E07-FF5B1448A9C0}"/>
                    </a:ext>
                  </a:extLst>
                </p:cNvPr>
                <p:cNvPicPr/>
                <p:nvPr/>
              </p:nvPicPr>
              <p:blipFill>
                <a:blip r:embed="rId21"/>
                <a:stretch>
                  <a:fillRect/>
                </a:stretch>
              </p:blipFill>
              <p:spPr>
                <a:xfrm>
                  <a:off x="9650575" y="223975"/>
                  <a:ext cx="16308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8" name="Ink 17">
                  <a:extLst>
                    <a:ext uri="{FF2B5EF4-FFF2-40B4-BE49-F238E27FC236}">
                      <a16:creationId xmlns:a16="http://schemas.microsoft.com/office/drawing/2014/main" id="{525BE269-920A-F278-A9D4-AD9F3FBC2222}"/>
                    </a:ext>
                  </a:extLst>
                </p14:cNvPr>
                <p14:cNvContentPartPr/>
                <p14:nvPr/>
              </p14:nvContentPartPr>
              <p14:xfrm>
                <a:off x="9845695" y="142255"/>
                <a:ext cx="127440" cy="133920"/>
              </p14:xfrm>
            </p:contentPart>
          </mc:Choice>
          <mc:Fallback>
            <p:pic>
              <p:nvPicPr>
                <p:cNvPr id="18" name="Ink 17">
                  <a:extLst>
                    <a:ext uri="{FF2B5EF4-FFF2-40B4-BE49-F238E27FC236}">
                      <a16:creationId xmlns:a16="http://schemas.microsoft.com/office/drawing/2014/main" id="{525BE269-920A-F278-A9D4-AD9F3FBC2222}"/>
                    </a:ext>
                  </a:extLst>
                </p:cNvPr>
                <p:cNvPicPr/>
                <p:nvPr/>
              </p:nvPicPr>
              <p:blipFill>
                <a:blip r:embed="rId23"/>
                <a:stretch>
                  <a:fillRect/>
                </a:stretch>
              </p:blipFill>
              <p:spPr>
                <a:xfrm>
                  <a:off x="9836695" y="133615"/>
                  <a:ext cx="145080" cy="1515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9" name="Ink 18">
                  <a:extLst>
                    <a:ext uri="{FF2B5EF4-FFF2-40B4-BE49-F238E27FC236}">
                      <a16:creationId xmlns:a16="http://schemas.microsoft.com/office/drawing/2014/main" id="{6CAFA1AF-8BA2-2DB2-F54B-F6C079526A29}"/>
                    </a:ext>
                  </a:extLst>
                </p14:cNvPr>
                <p14:cNvContentPartPr/>
                <p14:nvPr/>
              </p14:nvContentPartPr>
              <p14:xfrm>
                <a:off x="9988255" y="117415"/>
                <a:ext cx="152640" cy="162000"/>
              </p14:xfrm>
            </p:contentPart>
          </mc:Choice>
          <mc:Fallback>
            <p:pic>
              <p:nvPicPr>
                <p:cNvPr id="19" name="Ink 18">
                  <a:extLst>
                    <a:ext uri="{FF2B5EF4-FFF2-40B4-BE49-F238E27FC236}">
                      <a16:creationId xmlns:a16="http://schemas.microsoft.com/office/drawing/2014/main" id="{6CAFA1AF-8BA2-2DB2-F54B-F6C079526A29}"/>
                    </a:ext>
                  </a:extLst>
                </p:cNvPr>
                <p:cNvPicPr/>
                <p:nvPr/>
              </p:nvPicPr>
              <p:blipFill>
                <a:blip r:embed="rId25"/>
                <a:stretch>
                  <a:fillRect/>
                </a:stretch>
              </p:blipFill>
              <p:spPr>
                <a:xfrm>
                  <a:off x="9979615" y="108415"/>
                  <a:ext cx="170280" cy="1796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0" name="Ink 19">
                  <a:extLst>
                    <a:ext uri="{FF2B5EF4-FFF2-40B4-BE49-F238E27FC236}">
                      <a16:creationId xmlns:a16="http://schemas.microsoft.com/office/drawing/2014/main" id="{6C37E5BB-A7E7-035F-9511-6411AABC5CAC}"/>
                    </a:ext>
                  </a:extLst>
                </p14:cNvPr>
                <p14:cNvContentPartPr/>
                <p14:nvPr/>
              </p14:nvContentPartPr>
              <p14:xfrm>
                <a:off x="10208575" y="205255"/>
                <a:ext cx="41760" cy="49680"/>
              </p14:xfrm>
            </p:contentPart>
          </mc:Choice>
          <mc:Fallback>
            <p:pic>
              <p:nvPicPr>
                <p:cNvPr id="20" name="Ink 19">
                  <a:extLst>
                    <a:ext uri="{FF2B5EF4-FFF2-40B4-BE49-F238E27FC236}">
                      <a16:creationId xmlns:a16="http://schemas.microsoft.com/office/drawing/2014/main" id="{6C37E5BB-A7E7-035F-9511-6411AABC5CAC}"/>
                    </a:ext>
                  </a:extLst>
                </p:cNvPr>
                <p:cNvPicPr/>
                <p:nvPr/>
              </p:nvPicPr>
              <p:blipFill>
                <a:blip r:embed="rId27"/>
                <a:stretch>
                  <a:fillRect/>
                </a:stretch>
              </p:blipFill>
              <p:spPr>
                <a:xfrm>
                  <a:off x="10199575" y="196615"/>
                  <a:ext cx="59400" cy="673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1" name="Ink 20">
                  <a:extLst>
                    <a:ext uri="{FF2B5EF4-FFF2-40B4-BE49-F238E27FC236}">
                      <a16:creationId xmlns:a16="http://schemas.microsoft.com/office/drawing/2014/main" id="{80C66E61-850F-9EEB-D744-1D01F9AAAEFD}"/>
                    </a:ext>
                  </a:extLst>
                </p14:cNvPr>
                <p14:cNvContentPartPr/>
                <p14:nvPr/>
              </p14:nvContentPartPr>
              <p14:xfrm>
                <a:off x="10306135" y="130735"/>
                <a:ext cx="164880" cy="136080"/>
              </p14:xfrm>
            </p:contentPart>
          </mc:Choice>
          <mc:Fallback>
            <p:pic>
              <p:nvPicPr>
                <p:cNvPr id="21" name="Ink 20">
                  <a:extLst>
                    <a:ext uri="{FF2B5EF4-FFF2-40B4-BE49-F238E27FC236}">
                      <a16:creationId xmlns:a16="http://schemas.microsoft.com/office/drawing/2014/main" id="{80C66E61-850F-9EEB-D744-1D01F9AAAEFD}"/>
                    </a:ext>
                  </a:extLst>
                </p:cNvPr>
                <p:cNvPicPr/>
                <p:nvPr/>
              </p:nvPicPr>
              <p:blipFill>
                <a:blip r:embed="rId29"/>
                <a:stretch>
                  <a:fillRect/>
                </a:stretch>
              </p:blipFill>
              <p:spPr>
                <a:xfrm>
                  <a:off x="10297495" y="121735"/>
                  <a:ext cx="182520"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2" name="Ink 21">
                  <a:extLst>
                    <a:ext uri="{FF2B5EF4-FFF2-40B4-BE49-F238E27FC236}">
                      <a16:creationId xmlns:a16="http://schemas.microsoft.com/office/drawing/2014/main" id="{C583D3F7-DD7B-ADD1-42AA-7BC82DD95A64}"/>
                    </a:ext>
                  </a:extLst>
                </p14:cNvPr>
                <p14:cNvContentPartPr/>
                <p14:nvPr/>
              </p14:nvContentPartPr>
              <p14:xfrm>
                <a:off x="10503775" y="182215"/>
                <a:ext cx="160920" cy="72720"/>
              </p14:xfrm>
            </p:contentPart>
          </mc:Choice>
          <mc:Fallback>
            <p:pic>
              <p:nvPicPr>
                <p:cNvPr id="22" name="Ink 21">
                  <a:extLst>
                    <a:ext uri="{FF2B5EF4-FFF2-40B4-BE49-F238E27FC236}">
                      <a16:creationId xmlns:a16="http://schemas.microsoft.com/office/drawing/2014/main" id="{C583D3F7-DD7B-ADD1-42AA-7BC82DD95A64}"/>
                    </a:ext>
                  </a:extLst>
                </p:cNvPr>
                <p:cNvPicPr/>
                <p:nvPr/>
              </p:nvPicPr>
              <p:blipFill>
                <a:blip r:embed="rId31"/>
                <a:stretch>
                  <a:fillRect/>
                </a:stretch>
              </p:blipFill>
              <p:spPr>
                <a:xfrm>
                  <a:off x="10495135" y="173575"/>
                  <a:ext cx="17856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3" name="Ink 22">
                  <a:extLst>
                    <a:ext uri="{FF2B5EF4-FFF2-40B4-BE49-F238E27FC236}">
                      <a16:creationId xmlns:a16="http://schemas.microsoft.com/office/drawing/2014/main" id="{274D87C4-FE61-AD67-2957-DA7DF578F7F3}"/>
                    </a:ext>
                  </a:extLst>
                </p14:cNvPr>
                <p14:cNvContentPartPr/>
                <p14:nvPr/>
              </p14:nvContentPartPr>
              <p14:xfrm>
                <a:off x="9371935" y="-8225"/>
                <a:ext cx="1523160" cy="473040"/>
              </p14:xfrm>
            </p:contentPart>
          </mc:Choice>
          <mc:Fallback>
            <p:pic>
              <p:nvPicPr>
                <p:cNvPr id="23" name="Ink 22">
                  <a:extLst>
                    <a:ext uri="{FF2B5EF4-FFF2-40B4-BE49-F238E27FC236}">
                      <a16:creationId xmlns:a16="http://schemas.microsoft.com/office/drawing/2014/main" id="{274D87C4-FE61-AD67-2957-DA7DF578F7F3}"/>
                    </a:ext>
                  </a:extLst>
                </p:cNvPr>
                <p:cNvPicPr/>
                <p:nvPr/>
              </p:nvPicPr>
              <p:blipFill>
                <a:blip r:embed="rId33"/>
                <a:stretch>
                  <a:fillRect/>
                </a:stretch>
              </p:blipFill>
              <p:spPr>
                <a:xfrm>
                  <a:off x="9363295" y="-17225"/>
                  <a:ext cx="1540800" cy="490680"/>
                </a:xfrm>
                <a:prstGeom prst="rect">
                  <a:avLst/>
                </a:prstGeom>
              </p:spPr>
            </p:pic>
          </mc:Fallback>
        </mc:AlternateContent>
      </p:grpSp>
      <p:grpSp>
        <p:nvGrpSpPr>
          <p:cNvPr id="36" name="Group 35">
            <a:extLst>
              <a:ext uri="{FF2B5EF4-FFF2-40B4-BE49-F238E27FC236}">
                <a16:creationId xmlns:a16="http://schemas.microsoft.com/office/drawing/2014/main" id="{5C0AFA26-F15F-8191-31D3-D787AA6CC3D5}"/>
              </a:ext>
            </a:extLst>
          </p:cNvPr>
          <p:cNvGrpSpPr/>
          <p:nvPr/>
        </p:nvGrpSpPr>
        <p:grpSpPr>
          <a:xfrm>
            <a:off x="9550135" y="502615"/>
            <a:ext cx="2104920" cy="324000"/>
            <a:chOff x="9550135" y="502615"/>
            <a:chExt cx="2104920" cy="324000"/>
          </a:xfrm>
        </p:grpSpPr>
        <mc:AlternateContent xmlns:mc="http://schemas.openxmlformats.org/markup-compatibility/2006">
          <mc:Choice xmlns:p14="http://schemas.microsoft.com/office/powerpoint/2010/main" Requires="p14">
            <p:contentPart p14:bwMode="auto" r:id="rId34">
              <p14:nvContentPartPr>
                <p14:cNvPr id="25" name="Ink 24">
                  <a:extLst>
                    <a:ext uri="{FF2B5EF4-FFF2-40B4-BE49-F238E27FC236}">
                      <a16:creationId xmlns:a16="http://schemas.microsoft.com/office/drawing/2014/main" id="{7F8D10BD-D9FF-31EA-995B-D652E52C8282}"/>
                    </a:ext>
                  </a:extLst>
                </p14:cNvPr>
                <p14:cNvContentPartPr/>
                <p14:nvPr/>
              </p14:nvContentPartPr>
              <p14:xfrm>
                <a:off x="9550135" y="654175"/>
                <a:ext cx="151920" cy="172440"/>
              </p14:xfrm>
            </p:contentPart>
          </mc:Choice>
          <mc:Fallback>
            <p:pic>
              <p:nvPicPr>
                <p:cNvPr id="25" name="Ink 24">
                  <a:extLst>
                    <a:ext uri="{FF2B5EF4-FFF2-40B4-BE49-F238E27FC236}">
                      <a16:creationId xmlns:a16="http://schemas.microsoft.com/office/drawing/2014/main" id="{7F8D10BD-D9FF-31EA-995B-D652E52C8282}"/>
                    </a:ext>
                  </a:extLst>
                </p:cNvPr>
                <p:cNvPicPr/>
                <p:nvPr/>
              </p:nvPicPr>
              <p:blipFill>
                <a:blip r:embed="rId35"/>
                <a:stretch>
                  <a:fillRect/>
                </a:stretch>
              </p:blipFill>
              <p:spPr>
                <a:xfrm>
                  <a:off x="9541495" y="645175"/>
                  <a:ext cx="16956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6" name="Ink 25">
                  <a:extLst>
                    <a:ext uri="{FF2B5EF4-FFF2-40B4-BE49-F238E27FC236}">
                      <a16:creationId xmlns:a16="http://schemas.microsoft.com/office/drawing/2014/main" id="{C3FEF467-8CB0-D9F3-0AEF-413C9B9E54CE}"/>
                    </a:ext>
                  </a:extLst>
                </p14:cNvPr>
                <p14:cNvContentPartPr/>
                <p14:nvPr/>
              </p14:nvContentPartPr>
              <p14:xfrm>
                <a:off x="9709255" y="749575"/>
                <a:ext cx="139680" cy="65160"/>
              </p14:xfrm>
            </p:contentPart>
          </mc:Choice>
          <mc:Fallback>
            <p:pic>
              <p:nvPicPr>
                <p:cNvPr id="26" name="Ink 25">
                  <a:extLst>
                    <a:ext uri="{FF2B5EF4-FFF2-40B4-BE49-F238E27FC236}">
                      <a16:creationId xmlns:a16="http://schemas.microsoft.com/office/drawing/2014/main" id="{C3FEF467-8CB0-D9F3-0AEF-413C9B9E54CE}"/>
                    </a:ext>
                  </a:extLst>
                </p:cNvPr>
                <p:cNvPicPr/>
                <p:nvPr/>
              </p:nvPicPr>
              <p:blipFill>
                <a:blip r:embed="rId37"/>
                <a:stretch>
                  <a:fillRect/>
                </a:stretch>
              </p:blipFill>
              <p:spPr>
                <a:xfrm>
                  <a:off x="9700255" y="740575"/>
                  <a:ext cx="15732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7" name="Ink 26">
                  <a:extLst>
                    <a:ext uri="{FF2B5EF4-FFF2-40B4-BE49-F238E27FC236}">
                      <a16:creationId xmlns:a16="http://schemas.microsoft.com/office/drawing/2014/main" id="{2316B628-F869-3A7E-3D21-B20050C95047}"/>
                    </a:ext>
                  </a:extLst>
                </p14:cNvPr>
                <p14:cNvContentPartPr/>
                <p14:nvPr/>
              </p14:nvContentPartPr>
              <p14:xfrm>
                <a:off x="9862975" y="720775"/>
                <a:ext cx="186120" cy="70920"/>
              </p14:xfrm>
            </p:contentPart>
          </mc:Choice>
          <mc:Fallback>
            <p:pic>
              <p:nvPicPr>
                <p:cNvPr id="27" name="Ink 26">
                  <a:extLst>
                    <a:ext uri="{FF2B5EF4-FFF2-40B4-BE49-F238E27FC236}">
                      <a16:creationId xmlns:a16="http://schemas.microsoft.com/office/drawing/2014/main" id="{2316B628-F869-3A7E-3D21-B20050C95047}"/>
                    </a:ext>
                  </a:extLst>
                </p:cNvPr>
                <p:cNvPicPr/>
                <p:nvPr/>
              </p:nvPicPr>
              <p:blipFill>
                <a:blip r:embed="rId39"/>
                <a:stretch>
                  <a:fillRect/>
                </a:stretch>
              </p:blipFill>
              <p:spPr>
                <a:xfrm>
                  <a:off x="9854335" y="712135"/>
                  <a:ext cx="20376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8" name="Ink 27">
                  <a:extLst>
                    <a:ext uri="{FF2B5EF4-FFF2-40B4-BE49-F238E27FC236}">
                      <a16:creationId xmlns:a16="http://schemas.microsoft.com/office/drawing/2014/main" id="{B7C37E87-FD12-445F-C98A-19EE974305F0}"/>
                    </a:ext>
                  </a:extLst>
                </p14:cNvPr>
                <p14:cNvContentPartPr/>
                <p14:nvPr/>
              </p14:nvContentPartPr>
              <p14:xfrm>
                <a:off x="10083655" y="679015"/>
                <a:ext cx="91440" cy="97560"/>
              </p14:xfrm>
            </p:contentPart>
          </mc:Choice>
          <mc:Fallback>
            <p:pic>
              <p:nvPicPr>
                <p:cNvPr id="28" name="Ink 27">
                  <a:extLst>
                    <a:ext uri="{FF2B5EF4-FFF2-40B4-BE49-F238E27FC236}">
                      <a16:creationId xmlns:a16="http://schemas.microsoft.com/office/drawing/2014/main" id="{B7C37E87-FD12-445F-C98A-19EE974305F0}"/>
                    </a:ext>
                  </a:extLst>
                </p:cNvPr>
                <p:cNvPicPr/>
                <p:nvPr/>
              </p:nvPicPr>
              <p:blipFill>
                <a:blip r:embed="rId41"/>
                <a:stretch>
                  <a:fillRect/>
                </a:stretch>
              </p:blipFill>
              <p:spPr>
                <a:xfrm>
                  <a:off x="10074655" y="670015"/>
                  <a:ext cx="109080" cy="11520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9" name="Ink 28">
                  <a:extLst>
                    <a:ext uri="{FF2B5EF4-FFF2-40B4-BE49-F238E27FC236}">
                      <a16:creationId xmlns:a16="http://schemas.microsoft.com/office/drawing/2014/main" id="{80B2F046-C83B-2FF3-0D9F-C09087BDC892}"/>
                    </a:ext>
                  </a:extLst>
                </p14:cNvPr>
                <p14:cNvContentPartPr/>
                <p14:nvPr/>
              </p14:nvContentPartPr>
              <p14:xfrm>
                <a:off x="10181215" y="667135"/>
                <a:ext cx="272880" cy="110880"/>
              </p14:xfrm>
            </p:contentPart>
          </mc:Choice>
          <mc:Fallback>
            <p:pic>
              <p:nvPicPr>
                <p:cNvPr id="29" name="Ink 28">
                  <a:extLst>
                    <a:ext uri="{FF2B5EF4-FFF2-40B4-BE49-F238E27FC236}">
                      <a16:creationId xmlns:a16="http://schemas.microsoft.com/office/drawing/2014/main" id="{80B2F046-C83B-2FF3-0D9F-C09087BDC892}"/>
                    </a:ext>
                  </a:extLst>
                </p:cNvPr>
                <p:cNvPicPr/>
                <p:nvPr/>
              </p:nvPicPr>
              <p:blipFill>
                <a:blip r:embed="rId43"/>
                <a:stretch>
                  <a:fillRect/>
                </a:stretch>
              </p:blipFill>
              <p:spPr>
                <a:xfrm>
                  <a:off x="10172215" y="658495"/>
                  <a:ext cx="29052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0" name="Ink 29">
                  <a:extLst>
                    <a:ext uri="{FF2B5EF4-FFF2-40B4-BE49-F238E27FC236}">
                      <a16:creationId xmlns:a16="http://schemas.microsoft.com/office/drawing/2014/main" id="{D23B1E2F-160A-A9AB-F5AD-2E50BE73B8D4}"/>
                    </a:ext>
                  </a:extLst>
                </p14:cNvPr>
                <p14:cNvContentPartPr/>
                <p14:nvPr/>
              </p14:nvContentPartPr>
              <p14:xfrm>
                <a:off x="10691335" y="529615"/>
                <a:ext cx="39240" cy="214560"/>
              </p14:xfrm>
            </p:contentPart>
          </mc:Choice>
          <mc:Fallback>
            <p:pic>
              <p:nvPicPr>
                <p:cNvPr id="30" name="Ink 29">
                  <a:extLst>
                    <a:ext uri="{FF2B5EF4-FFF2-40B4-BE49-F238E27FC236}">
                      <a16:creationId xmlns:a16="http://schemas.microsoft.com/office/drawing/2014/main" id="{D23B1E2F-160A-A9AB-F5AD-2E50BE73B8D4}"/>
                    </a:ext>
                  </a:extLst>
                </p:cNvPr>
                <p:cNvPicPr/>
                <p:nvPr/>
              </p:nvPicPr>
              <p:blipFill>
                <a:blip r:embed="rId45"/>
                <a:stretch>
                  <a:fillRect/>
                </a:stretch>
              </p:blipFill>
              <p:spPr>
                <a:xfrm>
                  <a:off x="10682695" y="520975"/>
                  <a:ext cx="56880" cy="2322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1" name="Ink 30">
                  <a:extLst>
                    <a:ext uri="{FF2B5EF4-FFF2-40B4-BE49-F238E27FC236}">
                      <a16:creationId xmlns:a16="http://schemas.microsoft.com/office/drawing/2014/main" id="{A89FFC82-69D9-1C9A-CE55-5B555BE29DB5}"/>
                    </a:ext>
                  </a:extLst>
                </p14:cNvPr>
                <p14:cNvContentPartPr/>
                <p14:nvPr/>
              </p14:nvContentPartPr>
              <p14:xfrm>
                <a:off x="10591255" y="513415"/>
                <a:ext cx="345600" cy="171720"/>
              </p14:xfrm>
            </p:contentPart>
          </mc:Choice>
          <mc:Fallback>
            <p:pic>
              <p:nvPicPr>
                <p:cNvPr id="31" name="Ink 30">
                  <a:extLst>
                    <a:ext uri="{FF2B5EF4-FFF2-40B4-BE49-F238E27FC236}">
                      <a16:creationId xmlns:a16="http://schemas.microsoft.com/office/drawing/2014/main" id="{A89FFC82-69D9-1C9A-CE55-5B555BE29DB5}"/>
                    </a:ext>
                  </a:extLst>
                </p:cNvPr>
                <p:cNvPicPr/>
                <p:nvPr/>
              </p:nvPicPr>
              <p:blipFill>
                <a:blip r:embed="rId47"/>
                <a:stretch>
                  <a:fillRect/>
                </a:stretch>
              </p:blipFill>
              <p:spPr>
                <a:xfrm>
                  <a:off x="10582255" y="504775"/>
                  <a:ext cx="363240" cy="18936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2" name="Ink 31">
                  <a:extLst>
                    <a:ext uri="{FF2B5EF4-FFF2-40B4-BE49-F238E27FC236}">
                      <a16:creationId xmlns:a16="http://schemas.microsoft.com/office/drawing/2014/main" id="{A8042CE5-AFE9-75F9-AF8F-EE3211551E1C}"/>
                    </a:ext>
                  </a:extLst>
                </p14:cNvPr>
                <p14:cNvContentPartPr/>
                <p14:nvPr/>
              </p14:nvContentPartPr>
              <p14:xfrm>
                <a:off x="10948735" y="567055"/>
                <a:ext cx="245520" cy="91800"/>
              </p14:xfrm>
            </p:contentPart>
          </mc:Choice>
          <mc:Fallback>
            <p:pic>
              <p:nvPicPr>
                <p:cNvPr id="32" name="Ink 31">
                  <a:extLst>
                    <a:ext uri="{FF2B5EF4-FFF2-40B4-BE49-F238E27FC236}">
                      <a16:creationId xmlns:a16="http://schemas.microsoft.com/office/drawing/2014/main" id="{A8042CE5-AFE9-75F9-AF8F-EE3211551E1C}"/>
                    </a:ext>
                  </a:extLst>
                </p:cNvPr>
                <p:cNvPicPr/>
                <p:nvPr/>
              </p:nvPicPr>
              <p:blipFill>
                <a:blip r:embed="rId49"/>
                <a:stretch>
                  <a:fillRect/>
                </a:stretch>
              </p:blipFill>
              <p:spPr>
                <a:xfrm>
                  <a:off x="10940095" y="558055"/>
                  <a:ext cx="263160"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3" name="Ink 32">
                  <a:extLst>
                    <a:ext uri="{FF2B5EF4-FFF2-40B4-BE49-F238E27FC236}">
                      <a16:creationId xmlns:a16="http://schemas.microsoft.com/office/drawing/2014/main" id="{141342CF-991F-5A32-96C4-D03AF2D0A6A2}"/>
                    </a:ext>
                  </a:extLst>
                </p14:cNvPr>
                <p14:cNvContentPartPr/>
                <p14:nvPr/>
              </p14:nvContentPartPr>
              <p14:xfrm>
                <a:off x="11201095" y="526015"/>
                <a:ext cx="206280" cy="149400"/>
              </p14:xfrm>
            </p:contentPart>
          </mc:Choice>
          <mc:Fallback>
            <p:pic>
              <p:nvPicPr>
                <p:cNvPr id="33" name="Ink 32">
                  <a:extLst>
                    <a:ext uri="{FF2B5EF4-FFF2-40B4-BE49-F238E27FC236}">
                      <a16:creationId xmlns:a16="http://schemas.microsoft.com/office/drawing/2014/main" id="{141342CF-991F-5A32-96C4-D03AF2D0A6A2}"/>
                    </a:ext>
                  </a:extLst>
                </p:cNvPr>
                <p:cNvPicPr/>
                <p:nvPr/>
              </p:nvPicPr>
              <p:blipFill>
                <a:blip r:embed="rId51"/>
                <a:stretch>
                  <a:fillRect/>
                </a:stretch>
              </p:blipFill>
              <p:spPr>
                <a:xfrm>
                  <a:off x="11192095" y="517015"/>
                  <a:ext cx="22392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4" name="Ink 33">
                  <a:extLst>
                    <a:ext uri="{FF2B5EF4-FFF2-40B4-BE49-F238E27FC236}">
                      <a16:creationId xmlns:a16="http://schemas.microsoft.com/office/drawing/2014/main" id="{99534100-C76D-5EE9-0845-B24ABDCA9277}"/>
                    </a:ext>
                  </a:extLst>
                </p14:cNvPr>
                <p14:cNvContentPartPr/>
                <p14:nvPr/>
              </p14:nvContentPartPr>
              <p14:xfrm>
                <a:off x="11390815" y="502615"/>
                <a:ext cx="174240" cy="215280"/>
              </p14:xfrm>
            </p:contentPart>
          </mc:Choice>
          <mc:Fallback>
            <p:pic>
              <p:nvPicPr>
                <p:cNvPr id="34" name="Ink 33">
                  <a:extLst>
                    <a:ext uri="{FF2B5EF4-FFF2-40B4-BE49-F238E27FC236}">
                      <a16:creationId xmlns:a16="http://schemas.microsoft.com/office/drawing/2014/main" id="{99534100-C76D-5EE9-0845-B24ABDCA9277}"/>
                    </a:ext>
                  </a:extLst>
                </p:cNvPr>
                <p:cNvPicPr/>
                <p:nvPr/>
              </p:nvPicPr>
              <p:blipFill>
                <a:blip r:embed="rId53"/>
                <a:stretch>
                  <a:fillRect/>
                </a:stretch>
              </p:blipFill>
              <p:spPr>
                <a:xfrm>
                  <a:off x="11382175" y="493615"/>
                  <a:ext cx="191880" cy="2329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5" name="Ink 34">
                  <a:extLst>
                    <a:ext uri="{FF2B5EF4-FFF2-40B4-BE49-F238E27FC236}">
                      <a16:creationId xmlns:a16="http://schemas.microsoft.com/office/drawing/2014/main" id="{D0E2AFDC-73E5-F8E4-FDE5-338AF057D2F6}"/>
                    </a:ext>
                  </a:extLst>
                </p14:cNvPr>
                <p14:cNvContentPartPr/>
                <p14:nvPr/>
              </p14:nvContentPartPr>
              <p14:xfrm>
                <a:off x="11647135" y="585775"/>
                <a:ext cx="7920" cy="17280"/>
              </p14:xfrm>
            </p:contentPart>
          </mc:Choice>
          <mc:Fallback>
            <p:pic>
              <p:nvPicPr>
                <p:cNvPr id="35" name="Ink 34">
                  <a:extLst>
                    <a:ext uri="{FF2B5EF4-FFF2-40B4-BE49-F238E27FC236}">
                      <a16:creationId xmlns:a16="http://schemas.microsoft.com/office/drawing/2014/main" id="{D0E2AFDC-73E5-F8E4-FDE5-338AF057D2F6}"/>
                    </a:ext>
                  </a:extLst>
                </p:cNvPr>
                <p:cNvPicPr/>
                <p:nvPr/>
              </p:nvPicPr>
              <p:blipFill>
                <a:blip r:embed="rId55"/>
                <a:stretch>
                  <a:fillRect/>
                </a:stretch>
              </p:blipFill>
              <p:spPr>
                <a:xfrm>
                  <a:off x="11638495" y="576775"/>
                  <a:ext cx="25560" cy="34920"/>
                </a:xfrm>
                <a:prstGeom prst="rect">
                  <a:avLst/>
                </a:prstGeom>
              </p:spPr>
            </p:pic>
          </mc:Fallback>
        </mc:AlternateContent>
      </p:grpSp>
    </p:spTree>
    <p:extLst>
      <p:ext uri="{BB962C8B-B14F-4D97-AF65-F5344CB8AC3E}">
        <p14:creationId xmlns:p14="http://schemas.microsoft.com/office/powerpoint/2010/main" val="2405311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5A4F65D-096D-456C-BB3B-05F1CBEBB01D}"/>
              </a:ext>
            </a:extLst>
          </p:cNvPr>
          <p:cNvSpPr txBox="1"/>
          <p:nvPr/>
        </p:nvSpPr>
        <p:spPr>
          <a:xfrm>
            <a:off x="4087070" y="103703"/>
            <a:ext cx="6117957" cy="523220"/>
          </a:xfrm>
          <a:prstGeom prst="rect">
            <a:avLst/>
          </a:prstGeom>
          <a:noFill/>
        </p:spPr>
        <p:txBody>
          <a:bodyPr wrap="none" rtlCol="0">
            <a:spAutoFit/>
          </a:bodyPr>
          <a:lstStyle/>
          <a:p>
            <a:r>
              <a:rPr lang="en-US" sz="2800" dirty="0"/>
              <a:t>DNA Polymerase – Fundamental Activity.</a:t>
            </a:r>
          </a:p>
        </p:txBody>
      </p:sp>
      <p:sp>
        <p:nvSpPr>
          <p:cNvPr id="4" name="TextBox 3">
            <a:extLst>
              <a:ext uri="{FF2B5EF4-FFF2-40B4-BE49-F238E27FC236}">
                <a16:creationId xmlns:a16="http://schemas.microsoft.com/office/drawing/2014/main" id="{EAEC24B8-BD28-4934-B00C-8BF0EB42C570}"/>
              </a:ext>
            </a:extLst>
          </p:cNvPr>
          <p:cNvSpPr txBox="1"/>
          <p:nvPr/>
        </p:nvSpPr>
        <p:spPr>
          <a:xfrm>
            <a:off x="2838604" y="2397853"/>
            <a:ext cx="8556188" cy="1015663"/>
          </a:xfrm>
          <a:prstGeom prst="rect">
            <a:avLst/>
          </a:prstGeom>
          <a:noFill/>
        </p:spPr>
        <p:txBody>
          <a:bodyPr wrap="none" rtlCol="0">
            <a:spAutoFit/>
          </a:bodyPr>
          <a:lstStyle/>
          <a:p>
            <a:r>
              <a:rPr lang="en-US" sz="2000" spc="80" dirty="0">
                <a:latin typeface="Courier New" panose="02070309020205020404" pitchFamily="49" charset="0"/>
                <a:cs typeface="Courier New" panose="02070309020205020404" pitchFamily="49" charset="0"/>
              </a:rPr>
              <a:t>3’A-T-G-C-C-G-T-A-G-T-C-G-T-A-C-A-G-T-A-C-G-T-G-C-A</a:t>
            </a:r>
          </a:p>
          <a:p>
            <a:r>
              <a:rPr lang="en-US" sz="2000" spc="80" dirty="0">
                <a:latin typeface="Courier New" panose="02070309020205020404" pitchFamily="49" charset="0"/>
                <a:cs typeface="Courier New" panose="02070309020205020404" pitchFamily="49" charset="0"/>
              </a:rPr>
              <a:t>  1 2 3 4 5 6 7 8 9 0 1 2 3 4 5 6 7 8 9 0 1 2 3 4 5</a:t>
            </a:r>
          </a:p>
          <a:p>
            <a:r>
              <a:rPr lang="en-US" sz="2000" spc="80" dirty="0">
                <a:latin typeface="Courier New" panose="02070309020205020404" pitchFamily="49" charset="0"/>
                <a:cs typeface="Courier New" panose="02070309020205020404" pitchFamily="49" charset="0"/>
              </a:rPr>
              <a:t>                    1                   2</a:t>
            </a:r>
          </a:p>
        </p:txBody>
      </p:sp>
      <p:sp>
        <p:nvSpPr>
          <p:cNvPr id="5" name="TextBox 4">
            <a:extLst>
              <a:ext uri="{FF2B5EF4-FFF2-40B4-BE49-F238E27FC236}">
                <a16:creationId xmlns:a16="http://schemas.microsoft.com/office/drawing/2014/main" id="{D0610674-2E1F-444F-9F66-9E2CAC514AB8}"/>
              </a:ext>
            </a:extLst>
          </p:cNvPr>
          <p:cNvSpPr txBox="1"/>
          <p:nvPr/>
        </p:nvSpPr>
        <p:spPr>
          <a:xfrm rot="21272263">
            <a:off x="2619707" y="955869"/>
            <a:ext cx="1723549" cy="400110"/>
          </a:xfrm>
          <a:prstGeom prst="rect">
            <a:avLst/>
          </a:prstGeom>
          <a:noFill/>
        </p:spPr>
        <p:txBody>
          <a:bodyPr wrap="none" rtlCol="0">
            <a:spAutoFit/>
          </a:bodyPr>
          <a:lstStyle/>
          <a:p>
            <a:r>
              <a:rPr lang="en-US" sz="2000" dirty="0">
                <a:latin typeface="Courier New" panose="02070309020205020404" pitchFamily="49" charset="0"/>
                <a:cs typeface="Courier New" panose="02070309020205020404" pitchFamily="49" charset="0"/>
              </a:rPr>
              <a:t>5’ A-T-C-A</a:t>
            </a:r>
          </a:p>
        </p:txBody>
      </p:sp>
      <p:sp>
        <p:nvSpPr>
          <p:cNvPr id="6" name="TextBox 5">
            <a:extLst>
              <a:ext uri="{FF2B5EF4-FFF2-40B4-BE49-F238E27FC236}">
                <a16:creationId xmlns:a16="http://schemas.microsoft.com/office/drawing/2014/main" id="{7FC576A2-8EE4-4904-ADF5-AC61B57B6029}"/>
              </a:ext>
            </a:extLst>
          </p:cNvPr>
          <p:cNvSpPr txBox="1"/>
          <p:nvPr/>
        </p:nvSpPr>
        <p:spPr>
          <a:xfrm>
            <a:off x="914400" y="4648200"/>
            <a:ext cx="5948936" cy="923330"/>
          </a:xfrm>
          <a:prstGeom prst="rect">
            <a:avLst/>
          </a:prstGeom>
          <a:noFill/>
        </p:spPr>
        <p:txBody>
          <a:bodyPr wrap="square" rtlCol="0">
            <a:spAutoFit/>
          </a:bodyPr>
          <a:lstStyle/>
          <a:p>
            <a:pPr marL="272961" indent="-272961">
              <a:buFont typeface="+mj-lt"/>
              <a:buAutoNum type="arabicPeriod"/>
            </a:pPr>
            <a:r>
              <a:rPr lang="en-US" i="1" dirty="0">
                <a:solidFill>
                  <a:srgbClr val="00B0F0"/>
                </a:solidFill>
              </a:rPr>
              <a:t>Where (what position) will this primer (ATCA) anneal?</a:t>
            </a:r>
          </a:p>
          <a:p>
            <a:pPr marL="272961" indent="-272961">
              <a:buFont typeface="+mj-lt"/>
              <a:buAutoNum type="arabicPeriod"/>
            </a:pPr>
            <a:r>
              <a:rPr lang="en-US" i="1" dirty="0">
                <a:solidFill>
                  <a:srgbClr val="00B0F0"/>
                </a:solidFill>
              </a:rPr>
              <a:t>What base will be added first?</a:t>
            </a:r>
          </a:p>
          <a:p>
            <a:pPr marL="272961" indent="-272961">
              <a:buFont typeface="+mj-lt"/>
              <a:buAutoNum type="arabicPeriod"/>
            </a:pPr>
            <a:r>
              <a:rPr lang="en-US" i="1" dirty="0">
                <a:solidFill>
                  <a:srgbClr val="00B0F0"/>
                </a:solidFill>
              </a:rPr>
              <a:t>What is the last base added?</a:t>
            </a:r>
          </a:p>
        </p:txBody>
      </p:sp>
      <p:sp>
        <p:nvSpPr>
          <p:cNvPr id="7" name="Date Placeholder 6">
            <a:extLst>
              <a:ext uri="{FF2B5EF4-FFF2-40B4-BE49-F238E27FC236}">
                <a16:creationId xmlns:a16="http://schemas.microsoft.com/office/drawing/2014/main" id="{FC0C0013-898C-EB01-59A8-EA2682AD3ACF}"/>
              </a:ext>
            </a:extLst>
          </p:cNvPr>
          <p:cNvSpPr>
            <a:spLocks noGrp="1"/>
          </p:cNvSpPr>
          <p:nvPr>
            <p:ph type="dt" sz="half" idx="10"/>
          </p:nvPr>
        </p:nvSpPr>
        <p:spPr/>
        <p:txBody>
          <a:bodyPr/>
          <a:lstStyle/>
          <a:p>
            <a:fld id="{A59711C0-860F-4A78-991C-BA9BB394338C}" type="datetime1">
              <a:rPr lang="en-US" smtClean="0"/>
              <a:t>8/26/2023</a:t>
            </a:fld>
            <a:endParaRPr lang="en-US"/>
          </a:p>
        </p:txBody>
      </p:sp>
      <p:sp>
        <p:nvSpPr>
          <p:cNvPr id="8" name="Footer Placeholder 7">
            <a:extLst>
              <a:ext uri="{FF2B5EF4-FFF2-40B4-BE49-F238E27FC236}">
                <a16:creationId xmlns:a16="http://schemas.microsoft.com/office/drawing/2014/main" id="{A8CA7F0B-2F4F-FB1C-767B-E8CDF9679115}"/>
              </a:ext>
            </a:extLst>
          </p:cNvPr>
          <p:cNvSpPr>
            <a:spLocks noGrp="1"/>
          </p:cNvSpPr>
          <p:nvPr>
            <p:ph type="ftr" sz="quarter" idx="11"/>
          </p:nvPr>
        </p:nvSpPr>
        <p:spPr/>
        <p:txBody>
          <a:bodyPr/>
          <a:lstStyle/>
          <a:p>
            <a:r>
              <a:rPr lang="en-US"/>
              <a:t>D &amp; D - Lec 3 - Fall 2023</a:t>
            </a:r>
          </a:p>
        </p:txBody>
      </p:sp>
      <p:sp>
        <p:nvSpPr>
          <p:cNvPr id="9" name="Slide Number Placeholder 8">
            <a:extLst>
              <a:ext uri="{FF2B5EF4-FFF2-40B4-BE49-F238E27FC236}">
                <a16:creationId xmlns:a16="http://schemas.microsoft.com/office/drawing/2014/main" id="{F5140D40-B51C-36F4-A0AA-592A48C3C6C2}"/>
              </a:ext>
            </a:extLst>
          </p:cNvPr>
          <p:cNvSpPr>
            <a:spLocks noGrp="1"/>
          </p:cNvSpPr>
          <p:nvPr>
            <p:ph type="sldNum" sz="quarter" idx="12"/>
          </p:nvPr>
        </p:nvSpPr>
        <p:spPr/>
        <p:txBody>
          <a:bodyPr/>
          <a:lstStyle/>
          <a:p>
            <a:fld id="{DC3BB032-4020-48F4-953B-341806DC4A2B}" type="slidenum">
              <a:rPr lang="en-US" smtClean="0"/>
              <a:t>3</a:t>
            </a:fld>
            <a:endParaRPr lang="en-US"/>
          </a:p>
        </p:txBody>
      </p:sp>
      <p:grpSp>
        <p:nvGrpSpPr>
          <p:cNvPr id="16" name="Group 15">
            <a:extLst>
              <a:ext uri="{FF2B5EF4-FFF2-40B4-BE49-F238E27FC236}">
                <a16:creationId xmlns:a16="http://schemas.microsoft.com/office/drawing/2014/main" id="{5D86583F-798F-86B1-A538-E4B51253AD6A}"/>
              </a:ext>
            </a:extLst>
          </p:cNvPr>
          <p:cNvGrpSpPr/>
          <p:nvPr/>
        </p:nvGrpSpPr>
        <p:grpSpPr>
          <a:xfrm>
            <a:off x="1724095" y="367975"/>
            <a:ext cx="1067400" cy="525960"/>
            <a:chOff x="1724095" y="367975"/>
            <a:chExt cx="1067400" cy="525960"/>
          </a:xfrm>
        </p:grpSpPr>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2924F324-DF1C-55CF-8AAB-9812DB22A08C}"/>
                    </a:ext>
                  </a:extLst>
                </p14:cNvPr>
                <p14:cNvContentPartPr/>
                <p14:nvPr/>
              </p14:nvContentPartPr>
              <p14:xfrm>
                <a:off x="2396935" y="694855"/>
                <a:ext cx="394560" cy="199080"/>
              </p14:xfrm>
            </p:contentPart>
          </mc:Choice>
          <mc:Fallback>
            <p:pic>
              <p:nvPicPr>
                <p:cNvPr id="2" name="Ink 1">
                  <a:extLst>
                    <a:ext uri="{FF2B5EF4-FFF2-40B4-BE49-F238E27FC236}">
                      <a16:creationId xmlns:a16="http://schemas.microsoft.com/office/drawing/2014/main" id="{2924F324-DF1C-55CF-8AAB-9812DB22A08C}"/>
                    </a:ext>
                  </a:extLst>
                </p:cNvPr>
                <p:cNvPicPr/>
                <p:nvPr/>
              </p:nvPicPr>
              <p:blipFill>
                <a:blip r:embed="rId4"/>
                <a:stretch>
                  <a:fillRect/>
                </a:stretch>
              </p:blipFill>
              <p:spPr>
                <a:xfrm>
                  <a:off x="2387935" y="686215"/>
                  <a:ext cx="412200" cy="2167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D11B5381-F439-313E-A262-42AEDDDAA2D7}"/>
                    </a:ext>
                  </a:extLst>
                </p14:cNvPr>
                <p14:cNvContentPartPr/>
                <p14:nvPr/>
              </p14:nvContentPartPr>
              <p14:xfrm>
                <a:off x="1802575" y="654535"/>
                <a:ext cx="136440" cy="192600"/>
              </p14:xfrm>
            </p:contentPart>
          </mc:Choice>
          <mc:Fallback>
            <p:pic>
              <p:nvPicPr>
                <p:cNvPr id="3" name="Ink 2">
                  <a:extLst>
                    <a:ext uri="{FF2B5EF4-FFF2-40B4-BE49-F238E27FC236}">
                      <a16:creationId xmlns:a16="http://schemas.microsoft.com/office/drawing/2014/main" id="{D11B5381-F439-313E-A262-42AEDDDAA2D7}"/>
                    </a:ext>
                  </a:extLst>
                </p:cNvPr>
                <p:cNvPicPr/>
                <p:nvPr/>
              </p:nvPicPr>
              <p:blipFill>
                <a:blip r:embed="rId6"/>
                <a:stretch>
                  <a:fillRect/>
                </a:stretch>
              </p:blipFill>
              <p:spPr>
                <a:xfrm>
                  <a:off x="1793935" y="645535"/>
                  <a:ext cx="154080" cy="2102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1" name="Ink 10">
                  <a:extLst>
                    <a:ext uri="{FF2B5EF4-FFF2-40B4-BE49-F238E27FC236}">
                      <a16:creationId xmlns:a16="http://schemas.microsoft.com/office/drawing/2014/main" id="{58C140D8-FD19-C49A-7B0E-988137F98001}"/>
                    </a:ext>
                  </a:extLst>
                </p14:cNvPr>
                <p14:cNvContentPartPr/>
                <p14:nvPr/>
              </p14:nvContentPartPr>
              <p14:xfrm>
                <a:off x="1724095" y="660295"/>
                <a:ext cx="172080" cy="93600"/>
              </p14:xfrm>
            </p:contentPart>
          </mc:Choice>
          <mc:Fallback>
            <p:pic>
              <p:nvPicPr>
                <p:cNvPr id="11" name="Ink 10">
                  <a:extLst>
                    <a:ext uri="{FF2B5EF4-FFF2-40B4-BE49-F238E27FC236}">
                      <a16:creationId xmlns:a16="http://schemas.microsoft.com/office/drawing/2014/main" id="{58C140D8-FD19-C49A-7B0E-988137F98001}"/>
                    </a:ext>
                  </a:extLst>
                </p:cNvPr>
                <p:cNvPicPr/>
                <p:nvPr/>
              </p:nvPicPr>
              <p:blipFill>
                <a:blip r:embed="rId8"/>
                <a:stretch>
                  <a:fillRect/>
                </a:stretch>
              </p:blipFill>
              <p:spPr>
                <a:xfrm>
                  <a:off x="1715095" y="651295"/>
                  <a:ext cx="18972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2" name="Ink 11">
                  <a:extLst>
                    <a:ext uri="{FF2B5EF4-FFF2-40B4-BE49-F238E27FC236}">
                      <a16:creationId xmlns:a16="http://schemas.microsoft.com/office/drawing/2014/main" id="{56F771B2-0480-8470-02C4-8029E48D4683}"/>
                    </a:ext>
                  </a:extLst>
                </p14:cNvPr>
                <p14:cNvContentPartPr/>
                <p14:nvPr/>
              </p14:nvContentPartPr>
              <p14:xfrm>
                <a:off x="1955575" y="678295"/>
                <a:ext cx="39960" cy="70200"/>
              </p14:xfrm>
            </p:contentPart>
          </mc:Choice>
          <mc:Fallback>
            <p:pic>
              <p:nvPicPr>
                <p:cNvPr id="12" name="Ink 11">
                  <a:extLst>
                    <a:ext uri="{FF2B5EF4-FFF2-40B4-BE49-F238E27FC236}">
                      <a16:creationId xmlns:a16="http://schemas.microsoft.com/office/drawing/2014/main" id="{56F771B2-0480-8470-02C4-8029E48D4683}"/>
                    </a:ext>
                  </a:extLst>
                </p:cNvPr>
                <p:cNvPicPr/>
                <p:nvPr/>
              </p:nvPicPr>
              <p:blipFill>
                <a:blip r:embed="rId10"/>
                <a:stretch>
                  <a:fillRect/>
                </a:stretch>
              </p:blipFill>
              <p:spPr>
                <a:xfrm>
                  <a:off x="1946935" y="669295"/>
                  <a:ext cx="5760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3" name="Ink 12">
                  <a:extLst>
                    <a:ext uri="{FF2B5EF4-FFF2-40B4-BE49-F238E27FC236}">
                      <a16:creationId xmlns:a16="http://schemas.microsoft.com/office/drawing/2014/main" id="{FD6A934C-388B-EFEB-D115-17CC53AAE62F}"/>
                    </a:ext>
                  </a:extLst>
                </p14:cNvPr>
                <p14:cNvContentPartPr/>
                <p14:nvPr/>
              </p14:nvContentPartPr>
              <p14:xfrm>
                <a:off x="2014975" y="589735"/>
                <a:ext cx="106920" cy="80280"/>
              </p14:xfrm>
            </p:contentPart>
          </mc:Choice>
          <mc:Fallback>
            <p:pic>
              <p:nvPicPr>
                <p:cNvPr id="13" name="Ink 12">
                  <a:extLst>
                    <a:ext uri="{FF2B5EF4-FFF2-40B4-BE49-F238E27FC236}">
                      <a16:creationId xmlns:a16="http://schemas.microsoft.com/office/drawing/2014/main" id="{FD6A934C-388B-EFEB-D115-17CC53AAE62F}"/>
                    </a:ext>
                  </a:extLst>
                </p:cNvPr>
                <p:cNvPicPr/>
                <p:nvPr/>
              </p:nvPicPr>
              <p:blipFill>
                <a:blip r:embed="rId12"/>
                <a:stretch>
                  <a:fillRect/>
                </a:stretch>
              </p:blipFill>
              <p:spPr>
                <a:xfrm>
                  <a:off x="2006335" y="580735"/>
                  <a:ext cx="12456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4" name="Ink 13">
                  <a:extLst>
                    <a:ext uri="{FF2B5EF4-FFF2-40B4-BE49-F238E27FC236}">
                      <a16:creationId xmlns:a16="http://schemas.microsoft.com/office/drawing/2014/main" id="{6DE31903-EC3C-76B3-136B-49E606831300}"/>
                    </a:ext>
                  </a:extLst>
                </p14:cNvPr>
                <p14:cNvContentPartPr/>
                <p14:nvPr/>
              </p14:nvContentPartPr>
              <p14:xfrm>
                <a:off x="2137375" y="495415"/>
                <a:ext cx="152280" cy="127080"/>
              </p14:xfrm>
            </p:contentPart>
          </mc:Choice>
          <mc:Fallback>
            <p:pic>
              <p:nvPicPr>
                <p:cNvPr id="14" name="Ink 13">
                  <a:extLst>
                    <a:ext uri="{FF2B5EF4-FFF2-40B4-BE49-F238E27FC236}">
                      <a16:creationId xmlns:a16="http://schemas.microsoft.com/office/drawing/2014/main" id="{6DE31903-EC3C-76B3-136B-49E606831300}"/>
                    </a:ext>
                  </a:extLst>
                </p:cNvPr>
                <p:cNvPicPr/>
                <p:nvPr/>
              </p:nvPicPr>
              <p:blipFill>
                <a:blip r:embed="rId14"/>
                <a:stretch>
                  <a:fillRect/>
                </a:stretch>
              </p:blipFill>
              <p:spPr>
                <a:xfrm>
                  <a:off x="2128735" y="486415"/>
                  <a:ext cx="16992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5" name="Ink 14">
                  <a:extLst>
                    <a:ext uri="{FF2B5EF4-FFF2-40B4-BE49-F238E27FC236}">
                      <a16:creationId xmlns:a16="http://schemas.microsoft.com/office/drawing/2014/main" id="{65E606E7-24C3-DF2B-5E17-C6A176C863A9}"/>
                    </a:ext>
                  </a:extLst>
                </p14:cNvPr>
                <p14:cNvContentPartPr/>
                <p14:nvPr/>
              </p14:nvContentPartPr>
              <p14:xfrm>
                <a:off x="2309815" y="367975"/>
                <a:ext cx="260280" cy="133920"/>
              </p14:xfrm>
            </p:contentPart>
          </mc:Choice>
          <mc:Fallback>
            <p:pic>
              <p:nvPicPr>
                <p:cNvPr id="15" name="Ink 14">
                  <a:extLst>
                    <a:ext uri="{FF2B5EF4-FFF2-40B4-BE49-F238E27FC236}">
                      <a16:creationId xmlns:a16="http://schemas.microsoft.com/office/drawing/2014/main" id="{65E606E7-24C3-DF2B-5E17-C6A176C863A9}"/>
                    </a:ext>
                  </a:extLst>
                </p:cNvPr>
                <p:cNvPicPr/>
                <p:nvPr/>
              </p:nvPicPr>
              <p:blipFill>
                <a:blip r:embed="rId16"/>
                <a:stretch>
                  <a:fillRect/>
                </a:stretch>
              </p:blipFill>
              <p:spPr>
                <a:xfrm>
                  <a:off x="2301175" y="358975"/>
                  <a:ext cx="277920" cy="151560"/>
                </a:xfrm>
                <a:prstGeom prst="rect">
                  <a:avLst/>
                </a:prstGeom>
              </p:spPr>
            </p:pic>
          </mc:Fallback>
        </mc:AlternateContent>
      </p:grpSp>
      <p:grpSp>
        <p:nvGrpSpPr>
          <p:cNvPr id="26" name="Group 25">
            <a:extLst>
              <a:ext uri="{FF2B5EF4-FFF2-40B4-BE49-F238E27FC236}">
                <a16:creationId xmlns:a16="http://schemas.microsoft.com/office/drawing/2014/main" id="{B03E8B07-3A44-D6D6-9308-6A76A20A6A95}"/>
              </a:ext>
            </a:extLst>
          </p:cNvPr>
          <p:cNvGrpSpPr/>
          <p:nvPr/>
        </p:nvGrpSpPr>
        <p:grpSpPr>
          <a:xfrm>
            <a:off x="1941175" y="2983015"/>
            <a:ext cx="1061640" cy="888120"/>
            <a:chOff x="1941175" y="2983015"/>
            <a:chExt cx="1061640" cy="888120"/>
          </a:xfrm>
        </p:grpSpPr>
        <mc:AlternateContent xmlns:mc="http://schemas.openxmlformats.org/markup-compatibility/2006">
          <mc:Choice xmlns:p14="http://schemas.microsoft.com/office/powerpoint/2010/main" Requires="p14">
            <p:contentPart p14:bwMode="auto" r:id="rId17">
              <p14:nvContentPartPr>
                <p14:cNvPr id="17" name="Ink 16">
                  <a:extLst>
                    <a:ext uri="{FF2B5EF4-FFF2-40B4-BE49-F238E27FC236}">
                      <a16:creationId xmlns:a16="http://schemas.microsoft.com/office/drawing/2014/main" id="{5688926D-1F5C-5A28-E4D3-B1545EA6C56B}"/>
                    </a:ext>
                  </a:extLst>
                </p14:cNvPr>
                <p14:cNvContentPartPr/>
                <p14:nvPr/>
              </p14:nvContentPartPr>
              <p14:xfrm>
                <a:off x="2690335" y="2983015"/>
                <a:ext cx="312480" cy="274320"/>
              </p14:xfrm>
            </p:contentPart>
          </mc:Choice>
          <mc:Fallback>
            <p:pic>
              <p:nvPicPr>
                <p:cNvPr id="17" name="Ink 16">
                  <a:extLst>
                    <a:ext uri="{FF2B5EF4-FFF2-40B4-BE49-F238E27FC236}">
                      <a16:creationId xmlns:a16="http://schemas.microsoft.com/office/drawing/2014/main" id="{5688926D-1F5C-5A28-E4D3-B1545EA6C56B}"/>
                    </a:ext>
                  </a:extLst>
                </p:cNvPr>
                <p:cNvPicPr/>
                <p:nvPr/>
              </p:nvPicPr>
              <p:blipFill>
                <a:blip r:embed="rId18"/>
                <a:stretch>
                  <a:fillRect/>
                </a:stretch>
              </p:blipFill>
              <p:spPr>
                <a:xfrm>
                  <a:off x="2681695" y="2974015"/>
                  <a:ext cx="330120" cy="2919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8" name="Ink 17">
                  <a:extLst>
                    <a:ext uri="{FF2B5EF4-FFF2-40B4-BE49-F238E27FC236}">
                      <a16:creationId xmlns:a16="http://schemas.microsoft.com/office/drawing/2014/main" id="{35B6F1FA-ACCC-B91E-7B1F-DE2407D570AA}"/>
                    </a:ext>
                  </a:extLst>
                </p14:cNvPr>
                <p14:cNvContentPartPr/>
                <p14:nvPr/>
              </p14:nvContentPartPr>
              <p14:xfrm>
                <a:off x="2045935" y="3678535"/>
                <a:ext cx="73080" cy="192600"/>
              </p14:xfrm>
            </p:contentPart>
          </mc:Choice>
          <mc:Fallback>
            <p:pic>
              <p:nvPicPr>
                <p:cNvPr id="18" name="Ink 17">
                  <a:extLst>
                    <a:ext uri="{FF2B5EF4-FFF2-40B4-BE49-F238E27FC236}">
                      <a16:creationId xmlns:a16="http://schemas.microsoft.com/office/drawing/2014/main" id="{35B6F1FA-ACCC-B91E-7B1F-DE2407D570AA}"/>
                    </a:ext>
                  </a:extLst>
                </p:cNvPr>
                <p:cNvPicPr/>
                <p:nvPr/>
              </p:nvPicPr>
              <p:blipFill>
                <a:blip r:embed="rId20"/>
                <a:stretch>
                  <a:fillRect/>
                </a:stretch>
              </p:blipFill>
              <p:spPr>
                <a:xfrm>
                  <a:off x="2037295" y="3669895"/>
                  <a:ext cx="90720" cy="21024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9" name="Ink 18">
                  <a:extLst>
                    <a:ext uri="{FF2B5EF4-FFF2-40B4-BE49-F238E27FC236}">
                      <a16:creationId xmlns:a16="http://schemas.microsoft.com/office/drawing/2014/main" id="{9069C96A-7DCD-8ADB-E147-38FDB57BD472}"/>
                    </a:ext>
                  </a:extLst>
                </p14:cNvPr>
                <p14:cNvContentPartPr/>
                <p14:nvPr/>
              </p14:nvContentPartPr>
              <p14:xfrm>
                <a:off x="1941175" y="3618775"/>
                <a:ext cx="199440" cy="194400"/>
              </p14:xfrm>
            </p:contentPart>
          </mc:Choice>
          <mc:Fallback>
            <p:pic>
              <p:nvPicPr>
                <p:cNvPr id="19" name="Ink 18">
                  <a:extLst>
                    <a:ext uri="{FF2B5EF4-FFF2-40B4-BE49-F238E27FC236}">
                      <a16:creationId xmlns:a16="http://schemas.microsoft.com/office/drawing/2014/main" id="{9069C96A-7DCD-8ADB-E147-38FDB57BD472}"/>
                    </a:ext>
                  </a:extLst>
                </p:cNvPr>
                <p:cNvPicPr/>
                <p:nvPr/>
              </p:nvPicPr>
              <p:blipFill>
                <a:blip r:embed="rId22"/>
                <a:stretch>
                  <a:fillRect/>
                </a:stretch>
              </p:blipFill>
              <p:spPr>
                <a:xfrm>
                  <a:off x="1932175" y="3609775"/>
                  <a:ext cx="217080" cy="2120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0" name="Ink 19">
                  <a:extLst>
                    <a:ext uri="{FF2B5EF4-FFF2-40B4-BE49-F238E27FC236}">
                      <a16:creationId xmlns:a16="http://schemas.microsoft.com/office/drawing/2014/main" id="{CF5DC8A9-ABD5-FC57-78B1-D5F5CF0BAAAD}"/>
                    </a:ext>
                  </a:extLst>
                </p14:cNvPr>
                <p14:cNvContentPartPr/>
                <p14:nvPr/>
              </p14:nvContentPartPr>
              <p14:xfrm>
                <a:off x="2194975" y="3699055"/>
                <a:ext cx="95400" cy="92880"/>
              </p14:xfrm>
            </p:contentPart>
          </mc:Choice>
          <mc:Fallback>
            <p:pic>
              <p:nvPicPr>
                <p:cNvPr id="20" name="Ink 19">
                  <a:extLst>
                    <a:ext uri="{FF2B5EF4-FFF2-40B4-BE49-F238E27FC236}">
                      <a16:creationId xmlns:a16="http://schemas.microsoft.com/office/drawing/2014/main" id="{CF5DC8A9-ABD5-FC57-78B1-D5F5CF0BAAAD}"/>
                    </a:ext>
                  </a:extLst>
                </p:cNvPr>
                <p:cNvPicPr/>
                <p:nvPr/>
              </p:nvPicPr>
              <p:blipFill>
                <a:blip r:embed="rId24"/>
                <a:stretch>
                  <a:fillRect/>
                </a:stretch>
              </p:blipFill>
              <p:spPr>
                <a:xfrm>
                  <a:off x="2186335" y="3690415"/>
                  <a:ext cx="11304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1" name="Ink 20">
                  <a:extLst>
                    <a:ext uri="{FF2B5EF4-FFF2-40B4-BE49-F238E27FC236}">
                      <a16:creationId xmlns:a16="http://schemas.microsoft.com/office/drawing/2014/main" id="{62286768-4F47-A4D7-EB13-7F2FF9F3FFC6}"/>
                    </a:ext>
                  </a:extLst>
                </p14:cNvPr>
                <p14:cNvContentPartPr/>
                <p14:nvPr/>
              </p14:nvContentPartPr>
              <p14:xfrm>
                <a:off x="2288935" y="3537415"/>
                <a:ext cx="248760" cy="190800"/>
              </p14:xfrm>
            </p:contentPart>
          </mc:Choice>
          <mc:Fallback>
            <p:pic>
              <p:nvPicPr>
                <p:cNvPr id="21" name="Ink 20">
                  <a:extLst>
                    <a:ext uri="{FF2B5EF4-FFF2-40B4-BE49-F238E27FC236}">
                      <a16:creationId xmlns:a16="http://schemas.microsoft.com/office/drawing/2014/main" id="{62286768-4F47-A4D7-EB13-7F2FF9F3FFC6}"/>
                    </a:ext>
                  </a:extLst>
                </p:cNvPr>
                <p:cNvPicPr/>
                <p:nvPr/>
              </p:nvPicPr>
              <p:blipFill>
                <a:blip r:embed="rId26"/>
                <a:stretch>
                  <a:fillRect/>
                </a:stretch>
              </p:blipFill>
              <p:spPr>
                <a:xfrm>
                  <a:off x="2279935" y="3528775"/>
                  <a:ext cx="266400" cy="20844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2" name="Ink 21">
                  <a:extLst>
                    <a:ext uri="{FF2B5EF4-FFF2-40B4-BE49-F238E27FC236}">
                      <a16:creationId xmlns:a16="http://schemas.microsoft.com/office/drawing/2014/main" id="{94D25EFE-C66B-AB59-5F28-EE6AE4CC5EC1}"/>
                    </a:ext>
                  </a:extLst>
                </p14:cNvPr>
                <p14:cNvContentPartPr/>
                <p14:nvPr/>
              </p14:nvContentPartPr>
              <p14:xfrm>
                <a:off x="2456695" y="3360295"/>
                <a:ext cx="142560" cy="174240"/>
              </p14:xfrm>
            </p:contentPart>
          </mc:Choice>
          <mc:Fallback>
            <p:pic>
              <p:nvPicPr>
                <p:cNvPr id="22" name="Ink 21">
                  <a:extLst>
                    <a:ext uri="{FF2B5EF4-FFF2-40B4-BE49-F238E27FC236}">
                      <a16:creationId xmlns:a16="http://schemas.microsoft.com/office/drawing/2014/main" id="{94D25EFE-C66B-AB59-5F28-EE6AE4CC5EC1}"/>
                    </a:ext>
                  </a:extLst>
                </p:cNvPr>
                <p:cNvPicPr/>
                <p:nvPr/>
              </p:nvPicPr>
              <p:blipFill>
                <a:blip r:embed="rId28"/>
                <a:stretch>
                  <a:fillRect/>
                </a:stretch>
              </p:blipFill>
              <p:spPr>
                <a:xfrm>
                  <a:off x="2447695" y="3351655"/>
                  <a:ext cx="160200" cy="19188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3" name="Ink 22">
                  <a:extLst>
                    <a:ext uri="{FF2B5EF4-FFF2-40B4-BE49-F238E27FC236}">
                      <a16:creationId xmlns:a16="http://schemas.microsoft.com/office/drawing/2014/main" id="{80F020BD-C403-0190-D635-9217C944959A}"/>
                    </a:ext>
                  </a:extLst>
                </p14:cNvPr>
                <p14:cNvContentPartPr/>
                <p14:nvPr/>
              </p14:nvContentPartPr>
              <p14:xfrm>
                <a:off x="2610415" y="3352375"/>
                <a:ext cx="129240" cy="166320"/>
              </p14:xfrm>
            </p:contentPart>
          </mc:Choice>
          <mc:Fallback>
            <p:pic>
              <p:nvPicPr>
                <p:cNvPr id="23" name="Ink 22">
                  <a:extLst>
                    <a:ext uri="{FF2B5EF4-FFF2-40B4-BE49-F238E27FC236}">
                      <a16:creationId xmlns:a16="http://schemas.microsoft.com/office/drawing/2014/main" id="{80F020BD-C403-0190-D635-9217C944959A}"/>
                    </a:ext>
                  </a:extLst>
                </p:cNvPr>
                <p:cNvPicPr/>
                <p:nvPr/>
              </p:nvPicPr>
              <p:blipFill>
                <a:blip r:embed="rId30"/>
                <a:stretch>
                  <a:fillRect/>
                </a:stretch>
              </p:blipFill>
              <p:spPr>
                <a:xfrm>
                  <a:off x="2601775" y="3343375"/>
                  <a:ext cx="14688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4" name="Ink 23">
                  <a:extLst>
                    <a:ext uri="{FF2B5EF4-FFF2-40B4-BE49-F238E27FC236}">
                      <a16:creationId xmlns:a16="http://schemas.microsoft.com/office/drawing/2014/main" id="{EAC43DA7-5533-E3E4-B2CA-24518479F64A}"/>
                    </a:ext>
                  </a:extLst>
                </p14:cNvPr>
                <p14:cNvContentPartPr/>
                <p14:nvPr/>
              </p14:nvContentPartPr>
              <p14:xfrm>
                <a:off x="2665135" y="3392695"/>
                <a:ext cx="78840" cy="35280"/>
              </p14:xfrm>
            </p:contentPart>
          </mc:Choice>
          <mc:Fallback>
            <p:pic>
              <p:nvPicPr>
                <p:cNvPr id="24" name="Ink 23">
                  <a:extLst>
                    <a:ext uri="{FF2B5EF4-FFF2-40B4-BE49-F238E27FC236}">
                      <a16:creationId xmlns:a16="http://schemas.microsoft.com/office/drawing/2014/main" id="{EAC43DA7-5533-E3E4-B2CA-24518479F64A}"/>
                    </a:ext>
                  </a:extLst>
                </p:cNvPr>
                <p:cNvPicPr/>
                <p:nvPr/>
              </p:nvPicPr>
              <p:blipFill>
                <a:blip r:embed="rId32"/>
                <a:stretch>
                  <a:fillRect/>
                </a:stretch>
              </p:blipFill>
              <p:spPr>
                <a:xfrm>
                  <a:off x="2656495" y="3383695"/>
                  <a:ext cx="96480" cy="5292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5" name="Ink 24">
                  <a:extLst>
                    <a:ext uri="{FF2B5EF4-FFF2-40B4-BE49-F238E27FC236}">
                      <a16:creationId xmlns:a16="http://schemas.microsoft.com/office/drawing/2014/main" id="{45AD1FF3-0EA6-1D8C-7AC1-20D35925EE05}"/>
                    </a:ext>
                  </a:extLst>
                </p14:cNvPr>
                <p14:cNvContentPartPr/>
                <p14:nvPr/>
              </p14:nvContentPartPr>
              <p14:xfrm>
                <a:off x="2755495" y="3339055"/>
                <a:ext cx="218880" cy="101520"/>
              </p14:xfrm>
            </p:contentPart>
          </mc:Choice>
          <mc:Fallback>
            <p:pic>
              <p:nvPicPr>
                <p:cNvPr id="25" name="Ink 24">
                  <a:extLst>
                    <a:ext uri="{FF2B5EF4-FFF2-40B4-BE49-F238E27FC236}">
                      <a16:creationId xmlns:a16="http://schemas.microsoft.com/office/drawing/2014/main" id="{45AD1FF3-0EA6-1D8C-7AC1-20D35925EE05}"/>
                    </a:ext>
                  </a:extLst>
                </p:cNvPr>
                <p:cNvPicPr/>
                <p:nvPr/>
              </p:nvPicPr>
              <p:blipFill>
                <a:blip r:embed="rId34"/>
                <a:stretch>
                  <a:fillRect/>
                </a:stretch>
              </p:blipFill>
              <p:spPr>
                <a:xfrm>
                  <a:off x="2746495" y="3330055"/>
                  <a:ext cx="236520" cy="119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5">
            <p14:nvContentPartPr>
              <p14:cNvPr id="27" name="Ink 26">
                <a:extLst>
                  <a:ext uri="{FF2B5EF4-FFF2-40B4-BE49-F238E27FC236}">
                    <a16:creationId xmlns:a16="http://schemas.microsoft.com/office/drawing/2014/main" id="{2ED80F49-3522-177D-9383-AB8C43FE8474}"/>
                  </a:ext>
                </a:extLst>
              </p14:cNvPr>
              <p14:cNvContentPartPr/>
              <p14:nvPr/>
            </p14:nvContentPartPr>
            <p14:xfrm>
              <a:off x="870535" y="4772575"/>
              <a:ext cx="84240" cy="648720"/>
            </p14:xfrm>
          </p:contentPart>
        </mc:Choice>
        <mc:Fallback>
          <p:pic>
            <p:nvPicPr>
              <p:cNvPr id="27" name="Ink 26">
                <a:extLst>
                  <a:ext uri="{FF2B5EF4-FFF2-40B4-BE49-F238E27FC236}">
                    <a16:creationId xmlns:a16="http://schemas.microsoft.com/office/drawing/2014/main" id="{2ED80F49-3522-177D-9383-AB8C43FE8474}"/>
                  </a:ext>
                </a:extLst>
              </p:cNvPr>
              <p:cNvPicPr/>
              <p:nvPr/>
            </p:nvPicPr>
            <p:blipFill>
              <a:blip r:embed="rId36"/>
              <a:stretch>
                <a:fillRect/>
              </a:stretch>
            </p:blipFill>
            <p:spPr>
              <a:xfrm>
                <a:off x="861895" y="4763575"/>
                <a:ext cx="101880" cy="666360"/>
              </a:xfrm>
              <a:prstGeom prst="rect">
                <a:avLst/>
              </a:prstGeom>
            </p:spPr>
          </p:pic>
        </mc:Fallback>
      </mc:AlternateContent>
      <p:grpSp>
        <p:nvGrpSpPr>
          <p:cNvPr id="39" name="Group 38">
            <a:extLst>
              <a:ext uri="{FF2B5EF4-FFF2-40B4-BE49-F238E27FC236}">
                <a16:creationId xmlns:a16="http://schemas.microsoft.com/office/drawing/2014/main" id="{36852A3E-0B1C-1787-9DB9-F5B3CFE7D3E6}"/>
              </a:ext>
            </a:extLst>
          </p:cNvPr>
          <p:cNvGrpSpPr/>
          <p:nvPr/>
        </p:nvGrpSpPr>
        <p:grpSpPr>
          <a:xfrm>
            <a:off x="3552175" y="1285255"/>
            <a:ext cx="59040" cy="71280"/>
            <a:chOff x="3552175" y="1285255"/>
            <a:chExt cx="59040" cy="71280"/>
          </a:xfrm>
        </p:grpSpPr>
        <mc:AlternateContent xmlns:mc="http://schemas.openxmlformats.org/markup-compatibility/2006">
          <mc:Choice xmlns:p14="http://schemas.microsoft.com/office/powerpoint/2010/main" Requires="p14">
            <p:contentPart p14:bwMode="auto" r:id="rId37">
              <p14:nvContentPartPr>
                <p14:cNvPr id="31" name="Ink 30">
                  <a:extLst>
                    <a:ext uri="{FF2B5EF4-FFF2-40B4-BE49-F238E27FC236}">
                      <a16:creationId xmlns:a16="http://schemas.microsoft.com/office/drawing/2014/main" id="{7006F09D-2A41-95FA-0594-DCA95E740893}"/>
                    </a:ext>
                  </a:extLst>
                </p14:cNvPr>
                <p14:cNvContentPartPr/>
                <p14:nvPr/>
              </p14:nvContentPartPr>
              <p14:xfrm>
                <a:off x="3552175" y="1292095"/>
                <a:ext cx="20160" cy="64440"/>
              </p14:xfrm>
            </p:contentPart>
          </mc:Choice>
          <mc:Fallback>
            <p:pic>
              <p:nvPicPr>
                <p:cNvPr id="31" name="Ink 30">
                  <a:extLst>
                    <a:ext uri="{FF2B5EF4-FFF2-40B4-BE49-F238E27FC236}">
                      <a16:creationId xmlns:a16="http://schemas.microsoft.com/office/drawing/2014/main" id="{7006F09D-2A41-95FA-0594-DCA95E740893}"/>
                    </a:ext>
                  </a:extLst>
                </p:cNvPr>
                <p:cNvPicPr/>
                <p:nvPr/>
              </p:nvPicPr>
              <p:blipFill>
                <a:blip r:embed="rId38"/>
                <a:stretch>
                  <a:fillRect/>
                </a:stretch>
              </p:blipFill>
              <p:spPr>
                <a:xfrm>
                  <a:off x="3543535" y="1283455"/>
                  <a:ext cx="37800" cy="8208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2" name="Ink 31">
                  <a:extLst>
                    <a:ext uri="{FF2B5EF4-FFF2-40B4-BE49-F238E27FC236}">
                      <a16:creationId xmlns:a16="http://schemas.microsoft.com/office/drawing/2014/main" id="{36F39A71-32E6-CF4E-A755-76ABA123EBD7}"/>
                    </a:ext>
                  </a:extLst>
                </p14:cNvPr>
                <p14:cNvContentPartPr/>
                <p14:nvPr/>
              </p14:nvContentPartPr>
              <p14:xfrm>
                <a:off x="3585655" y="1285255"/>
                <a:ext cx="25560" cy="57600"/>
              </p14:xfrm>
            </p:contentPart>
          </mc:Choice>
          <mc:Fallback>
            <p:pic>
              <p:nvPicPr>
                <p:cNvPr id="32" name="Ink 31">
                  <a:extLst>
                    <a:ext uri="{FF2B5EF4-FFF2-40B4-BE49-F238E27FC236}">
                      <a16:creationId xmlns:a16="http://schemas.microsoft.com/office/drawing/2014/main" id="{36F39A71-32E6-CF4E-A755-76ABA123EBD7}"/>
                    </a:ext>
                  </a:extLst>
                </p:cNvPr>
                <p:cNvPicPr/>
                <p:nvPr/>
              </p:nvPicPr>
              <p:blipFill>
                <a:blip r:embed="rId40"/>
                <a:stretch>
                  <a:fillRect/>
                </a:stretch>
              </p:blipFill>
              <p:spPr>
                <a:xfrm>
                  <a:off x="3576655" y="1276255"/>
                  <a:ext cx="43200" cy="75240"/>
                </a:xfrm>
                <a:prstGeom prst="rect">
                  <a:avLst/>
                </a:prstGeom>
              </p:spPr>
            </p:pic>
          </mc:Fallback>
        </mc:AlternateContent>
      </p:grpSp>
      <p:grpSp>
        <p:nvGrpSpPr>
          <p:cNvPr id="38" name="Group 37">
            <a:extLst>
              <a:ext uri="{FF2B5EF4-FFF2-40B4-BE49-F238E27FC236}">
                <a16:creationId xmlns:a16="http://schemas.microsoft.com/office/drawing/2014/main" id="{C9138945-5C0D-90A6-3C80-F9234B0F12A9}"/>
              </a:ext>
            </a:extLst>
          </p:cNvPr>
          <p:cNvGrpSpPr/>
          <p:nvPr/>
        </p:nvGrpSpPr>
        <p:grpSpPr>
          <a:xfrm>
            <a:off x="3858895" y="1263655"/>
            <a:ext cx="87120" cy="58680"/>
            <a:chOff x="3858895" y="1263655"/>
            <a:chExt cx="87120" cy="58680"/>
          </a:xfrm>
        </p:grpSpPr>
        <mc:AlternateContent xmlns:mc="http://schemas.openxmlformats.org/markup-compatibility/2006">
          <mc:Choice xmlns:p14="http://schemas.microsoft.com/office/powerpoint/2010/main" Requires="p14">
            <p:contentPart p14:bwMode="auto" r:id="rId41">
              <p14:nvContentPartPr>
                <p14:cNvPr id="33" name="Ink 32">
                  <a:extLst>
                    <a:ext uri="{FF2B5EF4-FFF2-40B4-BE49-F238E27FC236}">
                      <a16:creationId xmlns:a16="http://schemas.microsoft.com/office/drawing/2014/main" id="{48CEC47A-48D6-9637-ADDA-8676BF16EE14}"/>
                    </a:ext>
                  </a:extLst>
                </p14:cNvPr>
                <p14:cNvContentPartPr/>
                <p14:nvPr/>
              </p14:nvContentPartPr>
              <p14:xfrm>
                <a:off x="3858895" y="1276255"/>
                <a:ext cx="10440" cy="41400"/>
              </p14:xfrm>
            </p:contentPart>
          </mc:Choice>
          <mc:Fallback>
            <p:pic>
              <p:nvPicPr>
                <p:cNvPr id="33" name="Ink 32">
                  <a:extLst>
                    <a:ext uri="{FF2B5EF4-FFF2-40B4-BE49-F238E27FC236}">
                      <a16:creationId xmlns:a16="http://schemas.microsoft.com/office/drawing/2014/main" id="{48CEC47A-48D6-9637-ADDA-8676BF16EE14}"/>
                    </a:ext>
                  </a:extLst>
                </p:cNvPr>
                <p:cNvPicPr/>
                <p:nvPr/>
              </p:nvPicPr>
              <p:blipFill>
                <a:blip r:embed="rId42"/>
                <a:stretch>
                  <a:fillRect/>
                </a:stretch>
              </p:blipFill>
              <p:spPr>
                <a:xfrm>
                  <a:off x="3850255" y="1267615"/>
                  <a:ext cx="28080" cy="590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4" name="Ink 33">
                  <a:extLst>
                    <a:ext uri="{FF2B5EF4-FFF2-40B4-BE49-F238E27FC236}">
                      <a16:creationId xmlns:a16="http://schemas.microsoft.com/office/drawing/2014/main" id="{9FC0DE88-51A6-7864-5BFB-26880F11615A}"/>
                    </a:ext>
                  </a:extLst>
                </p14:cNvPr>
                <p14:cNvContentPartPr/>
                <p14:nvPr/>
              </p14:nvContentPartPr>
              <p14:xfrm>
                <a:off x="3887335" y="1263655"/>
                <a:ext cx="58680" cy="58680"/>
              </p14:xfrm>
            </p:contentPart>
          </mc:Choice>
          <mc:Fallback>
            <p:pic>
              <p:nvPicPr>
                <p:cNvPr id="34" name="Ink 33">
                  <a:extLst>
                    <a:ext uri="{FF2B5EF4-FFF2-40B4-BE49-F238E27FC236}">
                      <a16:creationId xmlns:a16="http://schemas.microsoft.com/office/drawing/2014/main" id="{9FC0DE88-51A6-7864-5BFB-26880F11615A}"/>
                    </a:ext>
                  </a:extLst>
                </p:cNvPr>
                <p:cNvPicPr/>
                <p:nvPr/>
              </p:nvPicPr>
              <p:blipFill>
                <a:blip r:embed="rId44"/>
                <a:stretch>
                  <a:fillRect/>
                </a:stretch>
              </p:blipFill>
              <p:spPr>
                <a:xfrm>
                  <a:off x="3878335" y="1255015"/>
                  <a:ext cx="76320" cy="76320"/>
                </a:xfrm>
                <a:prstGeom prst="rect">
                  <a:avLst/>
                </a:prstGeom>
              </p:spPr>
            </p:pic>
          </mc:Fallback>
        </mc:AlternateContent>
      </p:grpSp>
      <p:grpSp>
        <p:nvGrpSpPr>
          <p:cNvPr id="37" name="Group 36">
            <a:extLst>
              <a:ext uri="{FF2B5EF4-FFF2-40B4-BE49-F238E27FC236}">
                <a16:creationId xmlns:a16="http://schemas.microsoft.com/office/drawing/2014/main" id="{46686A20-9AE5-A382-D224-DED607481AF6}"/>
              </a:ext>
            </a:extLst>
          </p:cNvPr>
          <p:cNvGrpSpPr/>
          <p:nvPr/>
        </p:nvGrpSpPr>
        <p:grpSpPr>
          <a:xfrm>
            <a:off x="4165255" y="1263655"/>
            <a:ext cx="52560" cy="53640"/>
            <a:chOff x="4165255" y="1263655"/>
            <a:chExt cx="52560" cy="53640"/>
          </a:xfrm>
        </p:grpSpPr>
        <mc:AlternateContent xmlns:mc="http://schemas.openxmlformats.org/markup-compatibility/2006">
          <mc:Choice xmlns:p14="http://schemas.microsoft.com/office/powerpoint/2010/main" Requires="p14">
            <p:contentPart p14:bwMode="auto" r:id="rId45">
              <p14:nvContentPartPr>
                <p14:cNvPr id="35" name="Ink 34">
                  <a:extLst>
                    <a:ext uri="{FF2B5EF4-FFF2-40B4-BE49-F238E27FC236}">
                      <a16:creationId xmlns:a16="http://schemas.microsoft.com/office/drawing/2014/main" id="{85900103-488B-36C1-CBC1-33533C0806B4}"/>
                    </a:ext>
                  </a:extLst>
                </p14:cNvPr>
                <p14:cNvContentPartPr/>
                <p14:nvPr/>
              </p14:nvContentPartPr>
              <p14:xfrm>
                <a:off x="4165255" y="1264375"/>
                <a:ext cx="18000" cy="52920"/>
              </p14:xfrm>
            </p:contentPart>
          </mc:Choice>
          <mc:Fallback>
            <p:pic>
              <p:nvPicPr>
                <p:cNvPr id="35" name="Ink 34">
                  <a:extLst>
                    <a:ext uri="{FF2B5EF4-FFF2-40B4-BE49-F238E27FC236}">
                      <a16:creationId xmlns:a16="http://schemas.microsoft.com/office/drawing/2014/main" id="{85900103-488B-36C1-CBC1-33533C0806B4}"/>
                    </a:ext>
                  </a:extLst>
                </p:cNvPr>
                <p:cNvPicPr/>
                <p:nvPr/>
              </p:nvPicPr>
              <p:blipFill>
                <a:blip r:embed="rId46"/>
                <a:stretch>
                  <a:fillRect/>
                </a:stretch>
              </p:blipFill>
              <p:spPr>
                <a:xfrm>
                  <a:off x="4156255" y="1255375"/>
                  <a:ext cx="35640" cy="7056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6" name="Ink 35">
                  <a:extLst>
                    <a:ext uri="{FF2B5EF4-FFF2-40B4-BE49-F238E27FC236}">
                      <a16:creationId xmlns:a16="http://schemas.microsoft.com/office/drawing/2014/main" id="{E3B65C52-FB35-CBB4-B71F-E72E610885BA}"/>
                    </a:ext>
                  </a:extLst>
                </p14:cNvPr>
                <p14:cNvContentPartPr/>
                <p14:nvPr/>
              </p14:nvContentPartPr>
              <p14:xfrm>
                <a:off x="4192975" y="1263655"/>
                <a:ext cx="24840" cy="43920"/>
              </p14:xfrm>
            </p:contentPart>
          </mc:Choice>
          <mc:Fallback>
            <p:pic>
              <p:nvPicPr>
                <p:cNvPr id="36" name="Ink 35">
                  <a:extLst>
                    <a:ext uri="{FF2B5EF4-FFF2-40B4-BE49-F238E27FC236}">
                      <a16:creationId xmlns:a16="http://schemas.microsoft.com/office/drawing/2014/main" id="{E3B65C52-FB35-CBB4-B71F-E72E610885BA}"/>
                    </a:ext>
                  </a:extLst>
                </p:cNvPr>
                <p:cNvPicPr/>
                <p:nvPr/>
              </p:nvPicPr>
              <p:blipFill>
                <a:blip r:embed="rId48"/>
                <a:stretch>
                  <a:fillRect/>
                </a:stretch>
              </p:blipFill>
              <p:spPr>
                <a:xfrm>
                  <a:off x="4184335" y="1255015"/>
                  <a:ext cx="42480" cy="61560"/>
                </a:xfrm>
                <a:prstGeom prst="rect">
                  <a:avLst/>
                </a:prstGeom>
              </p:spPr>
            </p:pic>
          </mc:Fallback>
        </mc:AlternateContent>
      </p:grpSp>
      <p:grpSp>
        <p:nvGrpSpPr>
          <p:cNvPr id="41" name="Group 40">
            <a:extLst>
              <a:ext uri="{FF2B5EF4-FFF2-40B4-BE49-F238E27FC236}">
                <a16:creationId xmlns:a16="http://schemas.microsoft.com/office/drawing/2014/main" id="{748744A9-130F-C852-B242-9381C646D422}"/>
              </a:ext>
            </a:extLst>
          </p:cNvPr>
          <p:cNvGrpSpPr/>
          <p:nvPr/>
        </p:nvGrpSpPr>
        <p:grpSpPr>
          <a:xfrm>
            <a:off x="3111895" y="1014175"/>
            <a:ext cx="253800" cy="439920"/>
            <a:chOff x="3111895" y="1014175"/>
            <a:chExt cx="253800" cy="439920"/>
          </a:xfrm>
        </p:grpSpPr>
        <mc:AlternateContent xmlns:mc="http://schemas.openxmlformats.org/markup-compatibility/2006">
          <mc:Choice xmlns:p14="http://schemas.microsoft.com/office/powerpoint/2010/main" Requires="p14">
            <p:contentPart p14:bwMode="auto" r:id="rId49">
              <p14:nvContentPartPr>
                <p14:cNvPr id="28" name="Ink 27">
                  <a:extLst>
                    <a:ext uri="{FF2B5EF4-FFF2-40B4-BE49-F238E27FC236}">
                      <a16:creationId xmlns:a16="http://schemas.microsoft.com/office/drawing/2014/main" id="{3729159D-C360-87F1-3A2F-D18E64C86D60}"/>
                    </a:ext>
                  </a:extLst>
                </p14:cNvPr>
                <p14:cNvContentPartPr/>
                <p14:nvPr/>
              </p14:nvContentPartPr>
              <p14:xfrm>
                <a:off x="3200095" y="1327375"/>
                <a:ext cx="46080" cy="54720"/>
              </p14:xfrm>
            </p:contentPart>
          </mc:Choice>
          <mc:Fallback>
            <p:pic>
              <p:nvPicPr>
                <p:cNvPr id="28" name="Ink 27">
                  <a:extLst>
                    <a:ext uri="{FF2B5EF4-FFF2-40B4-BE49-F238E27FC236}">
                      <a16:creationId xmlns:a16="http://schemas.microsoft.com/office/drawing/2014/main" id="{3729159D-C360-87F1-3A2F-D18E64C86D60}"/>
                    </a:ext>
                  </a:extLst>
                </p:cNvPr>
                <p:cNvPicPr/>
                <p:nvPr/>
              </p:nvPicPr>
              <p:blipFill>
                <a:blip r:embed="rId50"/>
                <a:stretch>
                  <a:fillRect/>
                </a:stretch>
              </p:blipFill>
              <p:spPr>
                <a:xfrm>
                  <a:off x="3191095" y="1318375"/>
                  <a:ext cx="63720" cy="7236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29" name="Ink 28">
                  <a:extLst>
                    <a:ext uri="{FF2B5EF4-FFF2-40B4-BE49-F238E27FC236}">
                      <a16:creationId xmlns:a16="http://schemas.microsoft.com/office/drawing/2014/main" id="{326CF47A-9692-62BD-F937-E4D00EF6552C}"/>
                    </a:ext>
                  </a:extLst>
                </p14:cNvPr>
                <p14:cNvContentPartPr/>
                <p14:nvPr/>
              </p14:nvContentPartPr>
              <p14:xfrm>
                <a:off x="3268135" y="1305055"/>
                <a:ext cx="23760" cy="52200"/>
              </p14:xfrm>
            </p:contentPart>
          </mc:Choice>
          <mc:Fallback>
            <p:pic>
              <p:nvPicPr>
                <p:cNvPr id="29" name="Ink 28">
                  <a:extLst>
                    <a:ext uri="{FF2B5EF4-FFF2-40B4-BE49-F238E27FC236}">
                      <a16:creationId xmlns:a16="http://schemas.microsoft.com/office/drawing/2014/main" id="{326CF47A-9692-62BD-F937-E4D00EF6552C}"/>
                    </a:ext>
                  </a:extLst>
                </p:cNvPr>
                <p:cNvPicPr/>
                <p:nvPr/>
              </p:nvPicPr>
              <p:blipFill>
                <a:blip r:embed="rId52"/>
                <a:stretch>
                  <a:fillRect/>
                </a:stretch>
              </p:blipFill>
              <p:spPr>
                <a:xfrm>
                  <a:off x="3259135" y="1296055"/>
                  <a:ext cx="4140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0" name="Ink 39">
                  <a:extLst>
                    <a:ext uri="{FF2B5EF4-FFF2-40B4-BE49-F238E27FC236}">
                      <a16:creationId xmlns:a16="http://schemas.microsoft.com/office/drawing/2014/main" id="{6866EBA9-A4D4-CD1B-D2EF-C30DDA9835D2}"/>
                    </a:ext>
                  </a:extLst>
                </p14:cNvPr>
                <p14:cNvContentPartPr/>
                <p14:nvPr/>
              </p14:nvContentPartPr>
              <p14:xfrm>
                <a:off x="3111895" y="1014175"/>
                <a:ext cx="253800" cy="439920"/>
              </p14:xfrm>
            </p:contentPart>
          </mc:Choice>
          <mc:Fallback>
            <p:pic>
              <p:nvPicPr>
                <p:cNvPr id="40" name="Ink 39">
                  <a:extLst>
                    <a:ext uri="{FF2B5EF4-FFF2-40B4-BE49-F238E27FC236}">
                      <a16:creationId xmlns:a16="http://schemas.microsoft.com/office/drawing/2014/main" id="{6866EBA9-A4D4-CD1B-D2EF-C30DDA9835D2}"/>
                    </a:ext>
                  </a:extLst>
                </p:cNvPr>
                <p:cNvPicPr/>
                <p:nvPr/>
              </p:nvPicPr>
              <p:blipFill>
                <a:blip r:embed="rId54"/>
                <a:stretch>
                  <a:fillRect/>
                </a:stretch>
              </p:blipFill>
              <p:spPr>
                <a:xfrm>
                  <a:off x="3103255" y="1005535"/>
                  <a:ext cx="271440" cy="457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5">
            <p14:nvContentPartPr>
              <p14:cNvPr id="42" name="Ink 41">
                <a:extLst>
                  <a:ext uri="{FF2B5EF4-FFF2-40B4-BE49-F238E27FC236}">
                    <a16:creationId xmlns:a16="http://schemas.microsoft.com/office/drawing/2014/main" id="{A7D3813E-4DD1-3C29-BAAD-36CDFC8FA473}"/>
                  </a:ext>
                </a:extLst>
              </p14:cNvPr>
              <p14:cNvContentPartPr/>
              <p14:nvPr/>
            </p14:nvContentPartPr>
            <p14:xfrm>
              <a:off x="3292615" y="3013975"/>
              <a:ext cx="80280" cy="28800"/>
            </p14:xfrm>
          </p:contentPart>
        </mc:Choice>
        <mc:Fallback>
          <p:pic>
            <p:nvPicPr>
              <p:cNvPr id="42" name="Ink 41">
                <a:extLst>
                  <a:ext uri="{FF2B5EF4-FFF2-40B4-BE49-F238E27FC236}">
                    <a16:creationId xmlns:a16="http://schemas.microsoft.com/office/drawing/2014/main" id="{A7D3813E-4DD1-3C29-BAAD-36CDFC8FA473}"/>
                  </a:ext>
                </a:extLst>
              </p:cNvPr>
              <p:cNvPicPr/>
              <p:nvPr/>
            </p:nvPicPr>
            <p:blipFill>
              <a:blip r:embed="rId56"/>
              <a:stretch>
                <a:fillRect/>
              </a:stretch>
            </p:blipFill>
            <p:spPr>
              <a:xfrm>
                <a:off x="3283615" y="3005335"/>
                <a:ext cx="97920" cy="4644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3" name="Ink 42">
                <a:extLst>
                  <a:ext uri="{FF2B5EF4-FFF2-40B4-BE49-F238E27FC236}">
                    <a16:creationId xmlns:a16="http://schemas.microsoft.com/office/drawing/2014/main" id="{70257407-74FC-01EA-31B4-85C4B786C9F1}"/>
                  </a:ext>
                </a:extLst>
              </p14:cNvPr>
              <p14:cNvContentPartPr/>
              <p14:nvPr/>
            </p14:nvContentPartPr>
            <p14:xfrm>
              <a:off x="3571615" y="3046735"/>
              <a:ext cx="428040" cy="16560"/>
            </p14:xfrm>
          </p:contentPart>
        </mc:Choice>
        <mc:Fallback>
          <p:pic>
            <p:nvPicPr>
              <p:cNvPr id="43" name="Ink 42">
                <a:extLst>
                  <a:ext uri="{FF2B5EF4-FFF2-40B4-BE49-F238E27FC236}">
                    <a16:creationId xmlns:a16="http://schemas.microsoft.com/office/drawing/2014/main" id="{70257407-74FC-01EA-31B4-85C4B786C9F1}"/>
                  </a:ext>
                </a:extLst>
              </p:cNvPr>
              <p:cNvPicPr/>
              <p:nvPr/>
            </p:nvPicPr>
            <p:blipFill>
              <a:blip r:embed="rId58"/>
              <a:stretch>
                <a:fillRect/>
              </a:stretch>
            </p:blipFill>
            <p:spPr>
              <a:xfrm>
                <a:off x="3562615" y="3037735"/>
                <a:ext cx="445680" cy="34200"/>
              </a:xfrm>
              <a:prstGeom prst="rect">
                <a:avLst/>
              </a:prstGeom>
            </p:spPr>
          </p:pic>
        </mc:Fallback>
      </mc:AlternateContent>
      <p:grpSp>
        <p:nvGrpSpPr>
          <p:cNvPr id="46" name="Group 45">
            <a:extLst>
              <a:ext uri="{FF2B5EF4-FFF2-40B4-BE49-F238E27FC236}">
                <a16:creationId xmlns:a16="http://schemas.microsoft.com/office/drawing/2014/main" id="{E7132038-1D18-067A-5927-66B705BAE147}"/>
              </a:ext>
            </a:extLst>
          </p:cNvPr>
          <p:cNvGrpSpPr/>
          <p:nvPr/>
        </p:nvGrpSpPr>
        <p:grpSpPr>
          <a:xfrm>
            <a:off x="5153455" y="2704735"/>
            <a:ext cx="1085040" cy="333720"/>
            <a:chOff x="5153455" y="2704735"/>
            <a:chExt cx="1085040" cy="333720"/>
          </a:xfrm>
        </p:grpSpPr>
        <mc:AlternateContent xmlns:mc="http://schemas.openxmlformats.org/markup-compatibility/2006">
          <mc:Choice xmlns:p14="http://schemas.microsoft.com/office/powerpoint/2010/main" Requires="p14">
            <p:contentPart p14:bwMode="auto" r:id="rId59">
              <p14:nvContentPartPr>
                <p14:cNvPr id="44" name="Ink 43">
                  <a:extLst>
                    <a:ext uri="{FF2B5EF4-FFF2-40B4-BE49-F238E27FC236}">
                      <a16:creationId xmlns:a16="http://schemas.microsoft.com/office/drawing/2014/main" id="{58CBDC3C-4BF7-D498-7DB6-EF0748224B5E}"/>
                    </a:ext>
                  </a:extLst>
                </p14:cNvPr>
                <p14:cNvContentPartPr/>
                <p14:nvPr/>
              </p14:nvContentPartPr>
              <p14:xfrm>
                <a:off x="5275495" y="2704735"/>
                <a:ext cx="963000" cy="54720"/>
              </p14:xfrm>
            </p:contentPart>
          </mc:Choice>
          <mc:Fallback>
            <p:pic>
              <p:nvPicPr>
                <p:cNvPr id="44" name="Ink 43">
                  <a:extLst>
                    <a:ext uri="{FF2B5EF4-FFF2-40B4-BE49-F238E27FC236}">
                      <a16:creationId xmlns:a16="http://schemas.microsoft.com/office/drawing/2014/main" id="{58CBDC3C-4BF7-D498-7DB6-EF0748224B5E}"/>
                    </a:ext>
                  </a:extLst>
                </p:cNvPr>
                <p:cNvPicPr/>
                <p:nvPr/>
              </p:nvPicPr>
              <p:blipFill>
                <a:blip r:embed="rId60"/>
                <a:stretch>
                  <a:fillRect/>
                </a:stretch>
              </p:blipFill>
              <p:spPr>
                <a:xfrm>
                  <a:off x="5266495" y="2695735"/>
                  <a:ext cx="980640" cy="7236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5" name="Ink 44">
                  <a:extLst>
                    <a:ext uri="{FF2B5EF4-FFF2-40B4-BE49-F238E27FC236}">
                      <a16:creationId xmlns:a16="http://schemas.microsoft.com/office/drawing/2014/main" id="{31F740AD-50A3-4054-5B4B-BBE06EE96607}"/>
                    </a:ext>
                  </a:extLst>
                </p14:cNvPr>
                <p14:cNvContentPartPr/>
                <p14:nvPr/>
              </p14:nvContentPartPr>
              <p14:xfrm>
                <a:off x="5153455" y="2799415"/>
                <a:ext cx="257040" cy="239040"/>
              </p14:xfrm>
            </p:contentPart>
          </mc:Choice>
          <mc:Fallback>
            <p:pic>
              <p:nvPicPr>
                <p:cNvPr id="45" name="Ink 44">
                  <a:extLst>
                    <a:ext uri="{FF2B5EF4-FFF2-40B4-BE49-F238E27FC236}">
                      <a16:creationId xmlns:a16="http://schemas.microsoft.com/office/drawing/2014/main" id="{31F740AD-50A3-4054-5B4B-BBE06EE96607}"/>
                    </a:ext>
                  </a:extLst>
                </p:cNvPr>
                <p:cNvPicPr/>
                <p:nvPr/>
              </p:nvPicPr>
              <p:blipFill>
                <a:blip r:embed="rId62"/>
                <a:stretch>
                  <a:fillRect/>
                </a:stretch>
              </p:blipFill>
              <p:spPr>
                <a:xfrm>
                  <a:off x="5144815" y="2790415"/>
                  <a:ext cx="274680" cy="256680"/>
                </a:xfrm>
                <a:prstGeom prst="rect">
                  <a:avLst/>
                </a:prstGeom>
              </p:spPr>
            </p:pic>
          </mc:Fallback>
        </mc:AlternateContent>
      </p:grpSp>
      <p:grpSp>
        <p:nvGrpSpPr>
          <p:cNvPr id="107" name="Group 106">
            <a:extLst>
              <a:ext uri="{FF2B5EF4-FFF2-40B4-BE49-F238E27FC236}">
                <a16:creationId xmlns:a16="http://schemas.microsoft.com/office/drawing/2014/main" id="{803FE27E-A749-2D72-D0FF-E38E608015DC}"/>
              </a:ext>
            </a:extLst>
          </p:cNvPr>
          <p:cNvGrpSpPr/>
          <p:nvPr/>
        </p:nvGrpSpPr>
        <p:grpSpPr>
          <a:xfrm>
            <a:off x="8059735" y="657415"/>
            <a:ext cx="1168200" cy="589320"/>
            <a:chOff x="8059735" y="657415"/>
            <a:chExt cx="1168200" cy="589320"/>
          </a:xfrm>
        </p:grpSpPr>
        <mc:AlternateContent xmlns:mc="http://schemas.openxmlformats.org/markup-compatibility/2006">
          <mc:Choice xmlns:p14="http://schemas.microsoft.com/office/powerpoint/2010/main" Requires="p14">
            <p:contentPart p14:bwMode="auto" r:id="rId63">
              <p14:nvContentPartPr>
                <p14:cNvPr id="88" name="Ink 87">
                  <a:extLst>
                    <a:ext uri="{FF2B5EF4-FFF2-40B4-BE49-F238E27FC236}">
                      <a16:creationId xmlns:a16="http://schemas.microsoft.com/office/drawing/2014/main" id="{49E00AE4-BB20-A32E-BB13-B16153ACDEAA}"/>
                    </a:ext>
                  </a:extLst>
                </p14:cNvPr>
                <p14:cNvContentPartPr/>
                <p14:nvPr/>
              </p14:nvContentPartPr>
              <p14:xfrm>
                <a:off x="8059735" y="785935"/>
                <a:ext cx="86040" cy="195120"/>
              </p14:xfrm>
            </p:contentPart>
          </mc:Choice>
          <mc:Fallback>
            <p:pic>
              <p:nvPicPr>
                <p:cNvPr id="88" name="Ink 87">
                  <a:extLst>
                    <a:ext uri="{FF2B5EF4-FFF2-40B4-BE49-F238E27FC236}">
                      <a16:creationId xmlns:a16="http://schemas.microsoft.com/office/drawing/2014/main" id="{49E00AE4-BB20-A32E-BB13-B16153ACDEAA}"/>
                    </a:ext>
                  </a:extLst>
                </p:cNvPr>
                <p:cNvPicPr/>
                <p:nvPr/>
              </p:nvPicPr>
              <p:blipFill>
                <a:blip r:embed="rId64"/>
                <a:stretch>
                  <a:fillRect/>
                </a:stretch>
              </p:blipFill>
              <p:spPr>
                <a:xfrm>
                  <a:off x="8050735" y="777295"/>
                  <a:ext cx="103680" cy="21276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89" name="Ink 88">
                  <a:extLst>
                    <a:ext uri="{FF2B5EF4-FFF2-40B4-BE49-F238E27FC236}">
                      <a16:creationId xmlns:a16="http://schemas.microsoft.com/office/drawing/2014/main" id="{5DE9277E-7243-6BEC-1697-CD3E489B6F58}"/>
                    </a:ext>
                  </a:extLst>
                </p14:cNvPr>
                <p14:cNvContentPartPr/>
                <p14:nvPr/>
              </p14:nvContentPartPr>
              <p14:xfrm>
                <a:off x="8197615" y="781255"/>
                <a:ext cx="179280" cy="78840"/>
              </p14:xfrm>
            </p:contentPart>
          </mc:Choice>
          <mc:Fallback>
            <p:pic>
              <p:nvPicPr>
                <p:cNvPr id="89" name="Ink 88">
                  <a:extLst>
                    <a:ext uri="{FF2B5EF4-FFF2-40B4-BE49-F238E27FC236}">
                      <a16:creationId xmlns:a16="http://schemas.microsoft.com/office/drawing/2014/main" id="{5DE9277E-7243-6BEC-1697-CD3E489B6F58}"/>
                    </a:ext>
                  </a:extLst>
                </p:cNvPr>
                <p:cNvPicPr/>
                <p:nvPr/>
              </p:nvPicPr>
              <p:blipFill>
                <a:blip r:embed="rId66"/>
                <a:stretch>
                  <a:fillRect/>
                </a:stretch>
              </p:blipFill>
              <p:spPr>
                <a:xfrm>
                  <a:off x="8188975" y="772615"/>
                  <a:ext cx="196920" cy="9648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90" name="Ink 89">
                  <a:extLst>
                    <a:ext uri="{FF2B5EF4-FFF2-40B4-BE49-F238E27FC236}">
                      <a16:creationId xmlns:a16="http://schemas.microsoft.com/office/drawing/2014/main" id="{D3814D0F-DB5F-5477-67F1-6A2DF5972D24}"/>
                    </a:ext>
                  </a:extLst>
                </p14:cNvPr>
                <p14:cNvContentPartPr/>
                <p14:nvPr/>
              </p14:nvContentPartPr>
              <p14:xfrm>
                <a:off x="8271055" y="729055"/>
                <a:ext cx="164520" cy="52920"/>
              </p14:xfrm>
            </p:contentPart>
          </mc:Choice>
          <mc:Fallback>
            <p:pic>
              <p:nvPicPr>
                <p:cNvPr id="90" name="Ink 89">
                  <a:extLst>
                    <a:ext uri="{FF2B5EF4-FFF2-40B4-BE49-F238E27FC236}">
                      <a16:creationId xmlns:a16="http://schemas.microsoft.com/office/drawing/2014/main" id="{D3814D0F-DB5F-5477-67F1-6A2DF5972D24}"/>
                    </a:ext>
                  </a:extLst>
                </p:cNvPr>
                <p:cNvPicPr/>
                <p:nvPr/>
              </p:nvPicPr>
              <p:blipFill>
                <a:blip r:embed="rId68"/>
                <a:stretch>
                  <a:fillRect/>
                </a:stretch>
              </p:blipFill>
              <p:spPr>
                <a:xfrm>
                  <a:off x="8262415" y="720055"/>
                  <a:ext cx="182160" cy="7056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91" name="Ink 90">
                  <a:extLst>
                    <a:ext uri="{FF2B5EF4-FFF2-40B4-BE49-F238E27FC236}">
                      <a16:creationId xmlns:a16="http://schemas.microsoft.com/office/drawing/2014/main" id="{513CE451-744A-5ACC-E266-B097784CE2AC}"/>
                    </a:ext>
                  </a:extLst>
                </p14:cNvPr>
                <p14:cNvContentPartPr/>
                <p14:nvPr/>
              </p14:nvContentPartPr>
              <p14:xfrm>
                <a:off x="8467975" y="658495"/>
                <a:ext cx="64440" cy="89640"/>
              </p14:xfrm>
            </p:contentPart>
          </mc:Choice>
          <mc:Fallback>
            <p:pic>
              <p:nvPicPr>
                <p:cNvPr id="91" name="Ink 90">
                  <a:extLst>
                    <a:ext uri="{FF2B5EF4-FFF2-40B4-BE49-F238E27FC236}">
                      <a16:creationId xmlns:a16="http://schemas.microsoft.com/office/drawing/2014/main" id="{513CE451-744A-5ACC-E266-B097784CE2AC}"/>
                    </a:ext>
                  </a:extLst>
                </p:cNvPr>
                <p:cNvPicPr/>
                <p:nvPr/>
              </p:nvPicPr>
              <p:blipFill>
                <a:blip r:embed="rId70"/>
                <a:stretch>
                  <a:fillRect/>
                </a:stretch>
              </p:blipFill>
              <p:spPr>
                <a:xfrm>
                  <a:off x="8459335" y="649495"/>
                  <a:ext cx="82080" cy="10728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92" name="Ink 91">
                  <a:extLst>
                    <a:ext uri="{FF2B5EF4-FFF2-40B4-BE49-F238E27FC236}">
                      <a16:creationId xmlns:a16="http://schemas.microsoft.com/office/drawing/2014/main" id="{B4582D2C-15DC-85F4-69A7-62491E929573}"/>
                    </a:ext>
                  </a:extLst>
                </p14:cNvPr>
                <p14:cNvContentPartPr/>
                <p14:nvPr/>
              </p14:nvContentPartPr>
              <p14:xfrm>
                <a:off x="8578135" y="686935"/>
                <a:ext cx="119160" cy="27000"/>
              </p14:xfrm>
            </p:contentPart>
          </mc:Choice>
          <mc:Fallback>
            <p:pic>
              <p:nvPicPr>
                <p:cNvPr id="92" name="Ink 91">
                  <a:extLst>
                    <a:ext uri="{FF2B5EF4-FFF2-40B4-BE49-F238E27FC236}">
                      <a16:creationId xmlns:a16="http://schemas.microsoft.com/office/drawing/2014/main" id="{B4582D2C-15DC-85F4-69A7-62491E929573}"/>
                    </a:ext>
                  </a:extLst>
                </p:cNvPr>
                <p:cNvPicPr/>
                <p:nvPr/>
              </p:nvPicPr>
              <p:blipFill>
                <a:blip r:embed="rId72"/>
                <a:stretch>
                  <a:fillRect/>
                </a:stretch>
              </p:blipFill>
              <p:spPr>
                <a:xfrm>
                  <a:off x="8569135" y="678295"/>
                  <a:ext cx="136800" cy="4464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93" name="Ink 92">
                  <a:extLst>
                    <a:ext uri="{FF2B5EF4-FFF2-40B4-BE49-F238E27FC236}">
                      <a16:creationId xmlns:a16="http://schemas.microsoft.com/office/drawing/2014/main" id="{02248A56-1E17-13A9-50F4-50A50F486440}"/>
                    </a:ext>
                  </a:extLst>
                </p14:cNvPr>
                <p14:cNvContentPartPr/>
                <p14:nvPr/>
              </p14:nvContentPartPr>
              <p14:xfrm>
                <a:off x="8720335" y="657415"/>
                <a:ext cx="67680" cy="115560"/>
              </p14:xfrm>
            </p:contentPart>
          </mc:Choice>
          <mc:Fallback>
            <p:pic>
              <p:nvPicPr>
                <p:cNvPr id="93" name="Ink 92">
                  <a:extLst>
                    <a:ext uri="{FF2B5EF4-FFF2-40B4-BE49-F238E27FC236}">
                      <a16:creationId xmlns:a16="http://schemas.microsoft.com/office/drawing/2014/main" id="{02248A56-1E17-13A9-50F4-50A50F486440}"/>
                    </a:ext>
                  </a:extLst>
                </p:cNvPr>
                <p:cNvPicPr/>
                <p:nvPr/>
              </p:nvPicPr>
              <p:blipFill>
                <a:blip r:embed="rId74"/>
                <a:stretch>
                  <a:fillRect/>
                </a:stretch>
              </p:blipFill>
              <p:spPr>
                <a:xfrm>
                  <a:off x="8711695" y="648775"/>
                  <a:ext cx="8532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99" name="Ink 98">
                  <a:extLst>
                    <a:ext uri="{FF2B5EF4-FFF2-40B4-BE49-F238E27FC236}">
                      <a16:creationId xmlns:a16="http://schemas.microsoft.com/office/drawing/2014/main" id="{3D8FA623-6A87-0825-5225-C79A25C83989}"/>
                    </a:ext>
                  </a:extLst>
                </p14:cNvPr>
                <p14:cNvContentPartPr/>
                <p14:nvPr/>
              </p14:nvContentPartPr>
              <p14:xfrm>
                <a:off x="8156935" y="1057015"/>
                <a:ext cx="69840" cy="189720"/>
              </p14:xfrm>
            </p:contentPart>
          </mc:Choice>
          <mc:Fallback>
            <p:pic>
              <p:nvPicPr>
                <p:cNvPr id="99" name="Ink 98">
                  <a:extLst>
                    <a:ext uri="{FF2B5EF4-FFF2-40B4-BE49-F238E27FC236}">
                      <a16:creationId xmlns:a16="http://schemas.microsoft.com/office/drawing/2014/main" id="{3D8FA623-6A87-0825-5225-C79A25C83989}"/>
                    </a:ext>
                  </a:extLst>
                </p:cNvPr>
                <p:cNvPicPr/>
                <p:nvPr/>
              </p:nvPicPr>
              <p:blipFill>
                <a:blip r:embed="rId76"/>
                <a:stretch>
                  <a:fillRect/>
                </a:stretch>
              </p:blipFill>
              <p:spPr>
                <a:xfrm>
                  <a:off x="8148295" y="1048015"/>
                  <a:ext cx="87480" cy="20736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100" name="Ink 99">
                  <a:extLst>
                    <a:ext uri="{FF2B5EF4-FFF2-40B4-BE49-F238E27FC236}">
                      <a16:creationId xmlns:a16="http://schemas.microsoft.com/office/drawing/2014/main" id="{F52118E9-4080-78DF-9BEB-AE374171C54C}"/>
                    </a:ext>
                  </a:extLst>
                </p14:cNvPr>
                <p14:cNvContentPartPr/>
                <p14:nvPr/>
              </p14:nvContentPartPr>
              <p14:xfrm>
                <a:off x="8117335" y="1125775"/>
                <a:ext cx="153000" cy="86400"/>
              </p14:xfrm>
            </p:contentPart>
          </mc:Choice>
          <mc:Fallback>
            <p:pic>
              <p:nvPicPr>
                <p:cNvPr id="100" name="Ink 99">
                  <a:extLst>
                    <a:ext uri="{FF2B5EF4-FFF2-40B4-BE49-F238E27FC236}">
                      <a16:creationId xmlns:a16="http://schemas.microsoft.com/office/drawing/2014/main" id="{F52118E9-4080-78DF-9BEB-AE374171C54C}"/>
                    </a:ext>
                  </a:extLst>
                </p:cNvPr>
                <p:cNvPicPr/>
                <p:nvPr/>
              </p:nvPicPr>
              <p:blipFill>
                <a:blip r:embed="rId78"/>
                <a:stretch>
                  <a:fillRect/>
                </a:stretch>
              </p:blipFill>
              <p:spPr>
                <a:xfrm>
                  <a:off x="8108695" y="1116775"/>
                  <a:ext cx="17064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101" name="Ink 100">
                  <a:extLst>
                    <a:ext uri="{FF2B5EF4-FFF2-40B4-BE49-F238E27FC236}">
                      <a16:creationId xmlns:a16="http://schemas.microsoft.com/office/drawing/2014/main" id="{3C583A3A-2A6D-6E9D-0A32-9206CAC0FE4B}"/>
                    </a:ext>
                  </a:extLst>
                </p14:cNvPr>
                <p14:cNvContentPartPr/>
                <p14:nvPr/>
              </p14:nvContentPartPr>
              <p14:xfrm>
                <a:off x="8279695" y="1110655"/>
                <a:ext cx="118440" cy="86400"/>
              </p14:xfrm>
            </p:contentPart>
          </mc:Choice>
          <mc:Fallback>
            <p:pic>
              <p:nvPicPr>
                <p:cNvPr id="101" name="Ink 100">
                  <a:extLst>
                    <a:ext uri="{FF2B5EF4-FFF2-40B4-BE49-F238E27FC236}">
                      <a16:creationId xmlns:a16="http://schemas.microsoft.com/office/drawing/2014/main" id="{3C583A3A-2A6D-6E9D-0A32-9206CAC0FE4B}"/>
                    </a:ext>
                  </a:extLst>
                </p:cNvPr>
                <p:cNvPicPr/>
                <p:nvPr/>
              </p:nvPicPr>
              <p:blipFill>
                <a:blip r:embed="rId80"/>
                <a:stretch>
                  <a:fillRect/>
                </a:stretch>
              </p:blipFill>
              <p:spPr>
                <a:xfrm>
                  <a:off x="8271055" y="1101655"/>
                  <a:ext cx="13608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102" name="Ink 101">
                  <a:extLst>
                    <a:ext uri="{FF2B5EF4-FFF2-40B4-BE49-F238E27FC236}">
                      <a16:creationId xmlns:a16="http://schemas.microsoft.com/office/drawing/2014/main" id="{D89816B8-D883-71B3-FAA7-1B4CD8FD2BF9}"/>
                    </a:ext>
                  </a:extLst>
                </p14:cNvPr>
                <p14:cNvContentPartPr/>
                <p14:nvPr/>
              </p14:nvContentPartPr>
              <p14:xfrm>
                <a:off x="8410375" y="985735"/>
                <a:ext cx="244080" cy="223560"/>
              </p14:xfrm>
            </p:contentPart>
          </mc:Choice>
          <mc:Fallback>
            <p:pic>
              <p:nvPicPr>
                <p:cNvPr id="102" name="Ink 101">
                  <a:extLst>
                    <a:ext uri="{FF2B5EF4-FFF2-40B4-BE49-F238E27FC236}">
                      <a16:creationId xmlns:a16="http://schemas.microsoft.com/office/drawing/2014/main" id="{D89816B8-D883-71B3-FAA7-1B4CD8FD2BF9}"/>
                    </a:ext>
                  </a:extLst>
                </p:cNvPr>
                <p:cNvPicPr/>
                <p:nvPr/>
              </p:nvPicPr>
              <p:blipFill>
                <a:blip r:embed="rId82"/>
                <a:stretch>
                  <a:fillRect/>
                </a:stretch>
              </p:blipFill>
              <p:spPr>
                <a:xfrm>
                  <a:off x="8401735" y="976735"/>
                  <a:ext cx="261720" cy="24120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103" name="Ink 102">
                  <a:extLst>
                    <a:ext uri="{FF2B5EF4-FFF2-40B4-BE49-F238E27FC236}">
                      <a16:creationId xmlns:a16="http://schemas.microsoft.com/office/drawing/2014/main" id="{44BC05FE-ACDD-0503-5B7F-0E05EAD8608A}"/>
                    </a:ext>
                  </a:extLst>
                </p14:cNvPr>
                <p14:cNvContentPartPr/>
                <p14:nvPr/>
              </p14:nvContentPartPr>
              <p14:xfrm>
                <a:off x="8606215" y="847855"/>
                <a:ext cx="129240" cy="159840"/>
              </p14:xfrm>
            </p:contentPart>
          </mc:Choice>
          <mc:Fallback>
            <p:pic>
              <p:nvPicPr>
                <p:cNvPr id="103" name="Ink 102">
                  <a:extLst>
                    <a:ext uri="{FF2B5EF4-FFF2-40B4-BE49-F238E27FC236}">
                      <a16:creationId xmlns:a16="http://schemas.microsoft.com/office/drawing/2014/main" id="{44BC05FE-ACDD-0503-5B7F-0E05EAD8608A}"/>
                    </a:ext>
                  </a:extLst>
                </p:cNvPr>
                <p:cNvPicPr/>
                <p:nvPr/>
              </p:nvPicPr>
              <p:blipFill>
                <a:blip r:embed="rId84"/>
                <a:stretch>
                  <a:fillRect/>
                </a:stretch>
              </p:blipFill>
              <p:spPr>
                <a:xfrm>
                  <a:off x="8597575" y="839215"/>
                  <a:ext cx="146880" cy="17748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104" name="Ink 103">
                  <a:extLst>
                    <a:ext uri="{FF2B5EF4-FFF2-40B4-BE49-F238E27FC236}">
                      <a16:creationId xmlns:a16="http://schemas.microsoft.com/office/drawing/2014/main" id="{397F8A92-3331-56A3-8C89-AA8B0A58D4AD}"/>
                    </a:ext>
                  </a:extLst>
                </p14:cNvPr>
                <p14:cNvContentPartPr/>
                <p14:nvPr/>
              </p14:nvContentPartPr>
              <p14:xfrm>
                <a:off x="8754175" y="762535"/>
                <a:ext cx="197280" cy="213120"/>
              </p14:xfrm>
            </p:contentPart>
          </mc:Choice>
          <mc:Fallback>
            <p:pic>
              <p:nvPicPr>
                <p:cNvPr id="104" name="Ink 103">
                  <a:extLst>
                    <a:ext uri="{FF2B5EF4-FFF2-40B4-BE49-F238E27FC236}">
                      <a16:creationId xmlns:a16="http://schemas.microsoft.com/office/drawing/2014/main" id="{397F8A92-3331-56A3-8C89-AA8B0A58D4AD}"/>
                    </a:ext>
                  </a:extLst>
                </p:cNvPr>
                <p:cNvPicPr/>
                <p:nvPr/>
              </p:nvPicPr>
              <p:blipFill>
                <a:blip r:embed="rId86"/>
                <a:stretch>
                  <a:fillRect/>
                </a:stretch>
              </p:blipFill>
              <p:spPr>
                <a:xfrm>
                  <a:off x="8745175" y="753895"/>
                  <a:ext cx="214920" cy="23076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105" name="Ink 104">
                  <a:extLst>
                    <a:ext uri="{FF2B5EF4-FFF2-40B4-BE49-F238E27FC236}">
                      <a16:creationId xmlns:a16="http://schemas.microsoft.com/office/drawing/2014/main" id="{1DBF5A68-4F13-E98B-EED6-E3EFE018DC9B}"/>
                    </a:ext>
                  </a:extLst>
                </p14:cNvPr>
                <p14:cNvContentPartPr/>
                <p14:nvPr/>
              </p14:nvContentPartPr>
              <p14:xfrm>
                <a:off x="8876935" y="806455"/>
                <a:ext cx="189720" cy="117000"/>
              </p14:xfrm>
            </p:contentPart>
          </mc:Choice>
          <mc:Fallback>
            <p:pic>
              <p:nvPicPr>
                <p:cNvPr id="105" name="Ink 104">
                  <a:extLst>
                    <a:ext uri="{FF2B5EF4-FFF2-40B4-BE49-F238E27FC236}">
                      <a16:creationId xmlns:a16="http://schemas.microsoft.com/office/drawing/2014/main" id="{1DBF5A68-4F13-E98B-EED6-E3EFE018DC9B}"/>
                    </a:ext>
                  </a:extLst>
                </p:cNvPr>
                <p:cNvPicPr/>
                <p:nvPr/>
              </p:nvPicPr>
              <p:blipFill>
                <a:blip r:embed="rId88"/>
                <a:stretch>
                  <a:fillRect/>
                </a:stretch>
              </p:blipFill>
              <p:spPr>
                <a:xfrm>
                  <a:off x="8867935" y="797815"/>
                  <a:ext cx="207360" cy="13464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106" name="Ink 105">
                  <a:extLst>
                    <a:ext uri="{FF2B5EF4-FFF2-40B4-BE49-F238E27FC236}">
                      <a16:creationId xmlns:a16="http://schemas.microsoft.com/office/drawing/2014/main" id="{CE1FE878-04F2-63ED-4021-BFB9342F66CE}"/>
                    </a:ext>
                  </a:extLst>
                </p14:cNvPr>
                <p14:cNvContentPartPr/>
                <p14:nvPr/>
              </p14:nvContentPartPr>
              <p14:xfrm>
                <a:off x="9207775" y="863335"/>
                <a:ext cx="20160" cy="21240"/>
              </p14:xfrm>
            </p:contentPart>
          </mc:Choice>
          <mc:Fallback>
            <p:pic>
              <p:nvPicPr>
                <p:cNvPr id="106" name="Ink 105">
                  <a:extLst>
                    <a:ext uri="{FF2B5EF4-FFF2-40B4-BE49-F238E27FC236}">
                      <a16:creationId xmlns:a16="http://schemas.microsoft.com/office/drawing/2014/main" id="{CE1FE878-04F2-63ED-4021-BFB9342F66CE}"/>
                    </a:ext>
                  </a:extLst>
                </p:cNvPr>
                <p:cNvPicPr/>
                <p:nvPr/>
              </p:nvPicPr>
              <p:blipFill>
                <a:blip r:embed="rId90"/>
                <a:stretch>
                  <a:fillRect/>
                </a:stretch>
              </p:blipFill>
              <p:spPr>
                <a:xfrm>
                  <a:off x="9199135" y="854695"/>
                  <a:ext cx="37800" cy="38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1">
            <p14:nvContentPartPr>
              <p14:cNvPr id="111" name="Ink 110">
                <a:extLst>
                  <a:ext uri="{FF2B5EF4-FFF2-40B4-BE49-F238E27FC236}">
                    <a16:creationId xmlns:a16="http://schemas.microsoft.com/office/drawing/2014/main" id="{22BF64DE-534E-ACE8-B63E-3AAC07C207B5}"/>
                  </a:ext>
                </a:extLst>
              </p14:cNvPr>
              <p14:cNvContentPartPr/>
              <p14:nvPr/>
            </p14:nvContentPartPr>
            <p14:xfrm>
              <a:off x="4202695" y="5008375"/>
              <a:ext cx="186840" cy="146880"/>
            </p14:xfrm>
          </p:contentPart>
        </mc:Choice>
        <mc:Fallback>
          <p:pic>
            <p:nvPicPr>
              <p:cNvPr id="111" name="Ink 110">
                <a:extLst>
                  <a:ext uri="{FF2B5EF4-FFF2-40B4-BE49-F238E27FC236}">
                    <a16:creationId xmlns:a16="http://schemas.microsoft.com/office/drawing/2014/main" id="{22BF64DE-534E-ACE8-B63E-3AAC07C207B5}"/>
                  </a:ext>
                </a:extLst>
              </p:cNvPr>
              <p:cNvPicPr/>
              <p:nvPr/>
            </p:nvPicPr>
            <p:blipFill>
              <a:blip r:embed="rId92"/>
              <a:stretch>
                <a:fillRect/>
              </a:stretch>
            </p:blipFill>
            <p:spPr>
              <a:xfrm>
                <a:off x="4194055" y="4999735"/>
                <a:ext cx="204480"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121" name="Ink 120">
                <a:extLst>
                  <a:ext uri="{FF2B5EF4-FFF2-40B4-BE49-F238E27FC236}">
                    <a16:creationId xmlns:a16="http://schemas.microsoft.com/office/drawing/2014/main" id="{70DA3837-6A02-09DB-A8ED-E10EBFB77A4B}"/>
                  </a:ext>
                </a:extLst>
              </p14:cNvPr>
              <p14:cNvContentPartPr/>
              <p14:nvPr/>
            </p14:nvContentPartPr>
            <p14:xfrm>
              <a:off x="6545935" y="2701855"/>
              <a:ext cx="89280" cy="26640"/>
            </p14:xfrm>
          </p:contentPart>
        </mc:Choice>
        <mc:Fallback>
          <p:pic>
            <p:nvPicPr>
              <p:cNvPr id="121" name="Ink 120">
                <a:extLst>
                  <a:ext uri="{FF2B5EF4-FFF2-40B4-BE49-F238E27FC236}">
                    <a16:creationId xmlns:a16="http://schemas.microsoft.com/office/drawing/2014/main" id="{70DA3837-6A02-09DB-A8ED-E10EBFB77A4B}"/>
                  </a:ext>
                </a:extLst>
              </p:cNvPr>
              <p:cNvPicPr/>
              <p:nvPr/>
            </p:nvPicPr>
            <p:blipFill>
              <a:blip r:embed="rId94"/>
              <a:stretch>
                <a:fillRect/>
              </a:stretch>
            </p:blipFill>
            <p:spPr>
              <a:xfrm>
                <a:off x="6536935" y="2692855"/>
                <a:ext cx="10692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47" name="Ink 46">
                <a:extLst>
                  <a:ext uri="{FF2B5EF4-FFF2-40B4-BE49-F238E27FC236}">
                    <a16:creationId xmlns:a16="http://schemas.microsoft.com/office/drawing/2014/main" id="{61499B17-E52A-589A-8EC3-51F814448649}"/>
                  </a:ext>
                </a:extLst>
              </p14:cNvPr>
              <p14:cNvContentPartPr/>
              <p14:nvPr/>
            </p14:nvContentPartPr>
            <p14:xfrm>
              <a:off x="5188015" y="2128735"/>
              <a:ext cx="124560" cy="173520"/>
            </p14:xfrm>
          </p:contentPart>
        </mc:Choice>
        <mc:Fallback>
          <p:pic>
            <p:nvPicPr>
              <p:cNvPr id="47" name="Ink 46">
                <a:extLst>
                  <a:ext uri="{FF2B5EF4-FFF2-40B4-BE49-F238E27FC236}">
                    <a16:creationId xmlns:a16="http://schemas.microsoft.com/office/drawing/2014/main" id="{61499B17-E52A-589A-8EC3-51F814448649}"/>
                  </a:ext>
                </a:extLst>
              </p:cNvPr>
              <p:cNvPicPr/>
              <p:nvPr/>
            </p:nvPicPr>
            <p:blipFill>
              <a:blip r:embed="rId96"/>
              <a:stretch>
                <a:fillRect/>
              </a:stretch>
            </p:blipFill>
            <p:spPr>
              <a:xfrm>
                <a:off x="5179015" y="2119735"/>
                <a:ext cx="142200" cy="19116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48" name="Ink 47">
                <a:extLst>
                  <a:ext uri="{FF2B5EF4-FFF2-40B4-BE49-F238E27FC236}">
                    <a16:creationId xmlns:a16="http://schemas.microsoft.com/office/drawing/2014/main" id="{4F6ED963-A8E4-D5BC-F039-FCC71EBD6C00}"/>
                  </a:ext>
                </a:extLst>
              </p14:cNvPr>
              <p14:cNvContentPartPr/>
              <p14:nvPr/>
            </p14:nvContentPartPr>
            <p14:xfrm>
              <a:off x="5207095" y="2227015"/>
              <a:ext cx="95760" cy="18000"/>
            </p14:xfrm>
          </p:contentPart>
        </mc:Choice>
        <mc:Fallback>
          <p:pic>
            <p:nvPicPr>
              <p:cNvPr id="48" name="Ink 47">
                <a:extLst>
                  <a:ext uri="{FF2B5EF4-FFF2-40B4-BE49-F238E27FC236}">
                    <a16:creationId xmlns:a16="http://schemas.microsoft.com/office/drawing/2014/main" id="{4F6ED963-A8E4-D5BC-F039-FCC71EBD6C00}"/>
                  </a:ext>
                </a:extLst>
              </p:cNvPr>
              <p:cNvPicPr/>
              <p:nvPr/>
            </p:nvPicPr>
            <p:blipFill>
              <a:blip r:embed="rId98"/>
              <a:stretch>
                <a:fillRect/>
              </a:stretch>
            </p:blipFill>
            <p:spPr>
              <a:xfrm>
                <a:off x="5198455" y="2218375"/>
                <a:ext cx="11340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50" name="Ink 49">
                <a:extLst>
                  <a:ext uri="{FF2B5EF4-FFF2-40B4-BE49-F238E27FC236}">
                    <a16:creationId xmlns:a16="http://schemas.microsoft.com/office/drawing/2014/main" id="{3A7787D2-5734-5CA9-D76C-D7D6E2D0981C}"/>
                  </a:ext>
                </a:extLst>
              </p14:cNvPr>
              <p14:cNvContentPartPr/>
              <p14:nvPr/>
            </p14:nvContentPartPr>
            <p14:xfrm>
              <a:off x="5429575" y="2199295"/>
              <a:ext cx="54000" cy="14400"/>
            </p14:xfrm>
          </p:contentPart>
        </mc:Choice>
        <mc:Fallback>
          <p:pic>
            <p:nvPicPr>
              <p:cNvPr id="50" name="Ink 49">
                <a:extLst>
                  <a:ext uri="{FF2B5EF4-FFF2-40B4-BE49-F238E27FC236}">
                    <a16:creationId xmlns:a16="http://schemas.microsoft.com/office/drawing/2014/main" id="{3A7787D2-5734-5CA9-D76C-D7D6E2D0981C}"/>
                  </a:ext>
                </a:extLst>
              </p:cNvPr>
              <p:cNvPicPr/>
              <p:nvPr/>
            </p:nvPicPr>
            <p:blipFill>
              <a:blip r:embed="rId100"/>
              <a:stretch>
                <a:fillRect/>
              </a:stretch>
            </p:blipFill>
            <p:spPr>
              <a:xfrm>
                <a:off x="5420575" y="2190295"/>
                <a:ext cx="7164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51" name="Ink 50">
                <a:extLst>
                  <a:ext uri="{FF2B5EF4-FFF2-40B4-BE49-F238E27FC236}">
                    <a16:creationId xmlns:a16="http://schemas.microsoft.com/office/drawing/2014/main" id="{8195FED4-FE8D-AAA1-6E02-C16552B4877D}"/>
                  </a:ext>
                </a:extLst>
              </p14:cNvPr>
              <p14:cNvContentPartPr/>
              <p14:nvPr/>
            </p14:nvContentPartPr>
            <p14:xfrm>
              <a:off x="5548735" y="2123335"/>
              <a:ext cx="47520" cy="111240"/>
            </p14:xfrm>
          </p:contentPart>
        </mc:Choice>
        <mc:Fallback>
          <p:pic>
            <p:nvPicPr>
              <p:cNvPr id="51" name="Ink 50">
                <a:extLst>
                  <a:ext uri="{FF2B5EF4-FFF2-40B4-BE49-F238E27FC236}">
                    <a16:creationId xmlns:a16="http://schemas.microsoft.com/office/drawing/2014/main" id="{8195FED4-FE8D-AAA1-6E02-C16552B4877D}"/>
                  </a:ext>
                </a:extLst>
              </p:cNvPr>
              <p:cNvPicPr/>
              <p:nvPr/>
            </p:nvPicPr>
            <p:blipFill>
              <a:blip r:embed="rId102"/>
              <a:stretch>
                <a:fillRect/>
              </a:stretch>
            </p:blipFill>
            <p:spPr>
              <a:xfrm>
                <a:off x="5539735" y="2114335"/>
                <a:ext cx="65160" cy="12888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52" name="Ink 51">
                <a:extLst>
                  <a:ext uri="{FF2B5EF4-FFF2-40B4-BE49-F238E27FC236}">
                    <a16:creationId xmlns:a16="http://schemas.microsoft.com/office/drawing/2014/main" id="{261C7105-9D83-B1E3-A673-0D9349E6E74F}"/>
                  </a:ext>
                </a:extLst>
              </p14:cNvPr>
              <p14:cNvContentPartPr/>
              <p14:nvPr/>
            </p14:nvContentPartPr>
            <p14:xfrm>
              <a:off x="5484655" y="2105695"/>
              <a:ext cx="167400" cy="25560"/>
            </p14:xfrm>
          </p:contentPart>
        </mc:Choice>
        <mc:Fallback>
          <p:pic>
            <p:nvPicPr>
              <p:cNvPr id="52" name="Ink 51">
                <a:extLst>
                  <a:ext uri="{FF2B5EF4-FFF2-40B4-BE49-F238E27FC236}">
                    <a16:creationId xmlns:a16="http://schemas.microsoft.com/office/drawing/2014/main" id="{261C7105-9D83-B1E3-A673-0D9349E6E74F}"/>
                  </a:ext>
                </a:extLst>
              </p:cNvPr>
              <p:cNvPicPr/>
              <p:nvPr/>
            </p:nvPicPr>
            <p:blipFill>
              <a:blip r:embed="rId104"/>
              <a:stretch>
                <a:fillRect/>
              </a:stretch>
            </p:blipFill>
            <p:spPr>
              <a:xfrm>
                <a:off x="5475655" y="2097055"/>
                <a:ext cx="18504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54" name="Ink 53">
                <a:extLst>
                  <a:ext uri="{FF2B5EF4-FFF2-40B4-BE49-F238E27FC236}">
                    <a16:creationId xmlns:a16="http://schemas.microsoft.com/office/drawing/2014/main" id="{C4C96911-9D4E-BAEA-F5A6-BD969FC999CC}"/>
                  </a:ext>
                </a:extLst>
              </p14:cNvPr>
              <p14:cNvContentPartPr/>
              <p14:nvPr/>
            </p14:nvContentPartPr>
            <p14:xfrm>
              <a:off x="5690575" y="2178055"/>
              <a:ext cx="88200" cy="10800"/>
            </p14:xfrm>
          </p:contentPart>
        </mc:Choice>
        <mc:Fallback>
          <p:pic>
            <p:nvPicPr>
              <p:cNvPr id="54" name="Ink 53">
                <a:extLst>
                  <a:ext uri="{FF2B5EF4-FFF2-40B4-BE49-F238E27FC236}">
                    <a16:creationId xmlns:a16="http://schemas.microsoft.com/office/drawing/2014/main" id="{C4C96911-9D4E-BAEA-F5A6-BD969FC999CC}"/>
                  </a:ext>
                </a:extLst>
              </p:cNvPr>
              <p:cNvPicPr/>
              <p:nvPr/>
            </p:nvPicPr>
            <p:blipFill>
              <a:blip r:embed="rId106"/>
              <a:stretch>
                <a:fillRect/>
              </a:stretch>
            </p:blipFill>
            <p:spPr>
              <a:xfrm>
                <a:off x="5681935" y="2169415"/>
                <a:ext cx="10584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55" name="Ink 54">
                <a:extLst>
                  <a:ext uri="{FF2B5EF4-FFF2-40B4-BE49-F238E27FC236}">
                    <a16:creationId xmlns:a16="http://schemas.microsoft.com/office/drawing/2014/main" id="{05717876-1061-B0E7-B21C-479ED235158E}"/>
                  </a:ext>
                </a:extLst>
              </p14:cNvPr>
              <p14:cNvContentPartPr/>
              <p14:nvPr/>
            </p14:nvContentPartPr>
            <p14:xfrm>
              <a:off x="5834935" y="2073655"/>
              <a:ext cx="131760" cy="173880"/>
            </p14:xfrm>
          </p:contentPart>
        </mc:Choice>
        <mc:Fallback>
          <p:pic>
            <p:nvPicPr>
              <p:cNvPr id="55" name="Ink 54">
                <a:extLst>
                  <a:ext uri="{FF2B5EF4-FFF2-40B4-BE49-F238E27FC236}">
                    <a16:creationId xmlns:a16="http://schemas.microsoft.com/office/drawing/2014/main" id="{05717876-1061-B0E7-B21C-479ED235158E}"/>
                  </a:ext>
                </a:extLst>
              </p:cNvPr>
              <p:cNvPicPr/>
              <p:nvPr/>
            </p:nvPicPr>
            <p:blipFill>
              <a:blip r:embed="rId108"/>
              <a:stretch>
                <a:fillRect/>
              </a:stretch>
            </p:blipFill>
            <p:spPr>
              <a:xfrm>
                <a:off x="5825935" y="2064655"/>
                <a:ext cx="149400" cy="19152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57" name="Ink 56">
                <a:extLst>
                  <a:ext uri="{FF2B5EF4-FFF2-40B4-BE49-F238E27FC236}">
                    <a16:creationId xmlns:a16="http://schemas.microsoft.com/office/drawing/2014/main" id="{768DC36F-B346-991F-B54F-84715E945FF9}"/>
                  </a:ext>
                </a:extLst>
              </p14:cNvPr>
              <p14:cNvContentPartPr/>
              <p14:nvPr/>
            </p14:nvContentPartPr>
            <p14:xfrm>
              <a:off x="6039775" y="2176975"/>
              <a:ext cx="75960" cy="7920"/>
            </p14:xfrm>
          </p:contentPart>
        </mc:Choice>
        <mc:Fallback>
          <p:pic>
            <p:nvPicPr>
              <p:cNvPr id="57" name="Ink 56">
                <a:extLst>
                  <a:ext uri="{FF2B5EF4-FFF2-40B4-BE49-F238E27FC236}">
                    <a16:creationId xmlns:a16="http://schemas.microsoft.com/office/drawing/2014/main" id="{768DC36F-B346-991F-B54F-84715E945FF9}"/>
                  </a:ext>
                </a:extLst>
              </p:cNvPr>
              <p:cNvPicPr/>
              <p:nvPr/>
            </p:nvPicPr>
            <p:blipFill>
              <a:blip r:embed="rId110"/>
              <a:stretch>
                <a:fillRect/>
              </a:stretch>
            </p:blipFill>
            <p:spPr>
              <a:xfrm>
                <a:off x="6030775" y="2168335"/>
                <a:ext cx="93600" cy="2556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58" name="Ink 57">
                <a:extLst>
                  <a:ext uri="{FF2B5EF4-FFF2-40B4-BE49-F238E27FC236}">
                    <a16:creationId xmlns:a16="http://schemas.microsoft.com/office/drawing/2014/main" id="{05F31D0B-5E73-0C66-5689-32C229DFA682}"/>
                  </a:ext>
                </a:extLst>
              </p14:cNvPr>
              <p14:cNvContentPartPr/>
              <p14:nvPr/>
            </p14:nvContentPartPr>
            <p14:xfrm>
              <a:off x="6177655" y="2048095"/>
              <a:ext cx="162720" cy="193320"/>
            </p14:xfrm>
          </p:contentPart>
        </mc:Choice>
        <mc:Fallback>
          <p:pic>
            <p:nvPicPr>
              <p:cNvPr id="58" name="Ink 57">
                <a:extLst>
                  <a:ext uri="{FF2B5EF4-FFF2-40B4-BE49-F238E27FC236}">
                    <a16:creationId xmlns:a16="http://schemas.microsoft.com/office/drawing/2014/main" id="{05F31D0B-5E73-0C66-5689-32C229DFA682}"/>
                  </a:ext>
                </a:extLst>
              </p:cNvPr>
              <p:cNvPicPr/>
              <p:nvPr/>
            </p:nvPicPr>
            <p:blipFill>
              <a:blip r:embed="rId112"/>
              <a:stretch>
                <a:fillRect/>
              </a:stretch>
            </p:blipFill>
            <p:spPr>
              <a:xfrm>
                <a:off x="6168655" y="2039455"/>
                <a:ext cx="180360" cy="21096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59" name="Ink 58">
                <a:extLst>
                  <a:ext uri="{FF2B5EF4-FFF2-40B4-BE49-F238E27FC236}">
                    <a16:creationId xmlns:a16="http://schemas.microsoft.com/office/drawing/2014/main" id="{4787A692-5433-6647-63B9-5C86FF35723F}"/>
                  </a:ext>
                </a:extLst>
              </p14:cNvPr>
              <p14:cNvContentPartPr/>
              <p14:nvPr/>
            </p14:nvContentPartPr>
            <p14:xfrm>
              <a:off x="6228415" y="2179495"/>
              <a:ext cx="48600" cy="6120"/>
            </p14:xfrm>
          </p:contentPart>
        </mc:Choice>
        <mc:Fallback>
          <p:pic>
            <p:nvPicPr>
              <p:cNvPr id="59" name="Ink 58">
                <a:extLst>
                  <a:ext uri="{FF2B5EF4-FFF2-40B4-BE49-F238E27FC236}">
                    <a16:creationId xmlns:a16="http://schemas.microsoft.com/office/drawing/2014/main" id="{4787A692-5433-6647-63B9-5C86FF35723F}"/>
                  </a:ext>
                </a:extLst>
              </p:cNvPr>
              <p:cNvPicPr/>
              <p:nvPr/>
            </p:nvPicPr>
            <p:blipFill>
              <a:blip r:embed="rId114"/>
              <a:stretch>
                <a:fillRect/>
              </a:stretch>
            </p:blipFill>
            <p:spPr>
              <a:xfrm>
                <a:off x="6219415" y="2170495"/>
                <a:ext cx="6624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61" name="Ink 60">
                <a:extLst>
                  <a:ext uri="{FF2B5EF4-FFF2-40B4-BE49-F238E27FC236}">
                    <a16:creationId xmlns:a16="http://schemas.microsoft.com/office/drawing/2014/main" id="{7E2B6432-5FD5-DB8A-E114-7EC08416DDC5}"/>
                  </a:ext>
                </a:extLst>
              </p14:cNvPr>
              <p14:cNvContentPartPr/>
              <p14:nvPr/>
            </p14:nvContentPartPr>
            <p14:xfrm>
              <a:off x="5223655" y="2397295"/>
              <a:ext cx="28080" cy="69120"/>
            </p14:xfrm>
          </p:contentPart>
        </mc:Choice>
        <mc:Fallback>
          <p:pic>
            <p:nvPicPr>
              <p:cNvPr id="61" name="Ink 60">
                <a:extLst>
                  <a:ext uri="{FF2B5EF4-FFF2-40B4-BE49-F238E27FC236}">
                    <a16:creationId xmlns:a16="http://schemas.microsoft.com/office/drawing/2014/main" id="{7E2B6432-5FD5-DB8A-E114-7EC08416DDC5}"/>
                  </a:ext>
                </a:extLst>
              </p:cNvPr>
              <p:cNvPicPr/>
              <p:nvPr/>
            </p:nvPicPr>
            <p:blipFill>
              <a:blip r:embed="rId116"/>
              <a:stretch>
                <a:fillRect/>
              </a:stretch>
            </p:blipFill>
            <p:spPr>
              <a:xfrm>
                <a:off x="5214655" y="2388295"/>
                <a:ext cx="4572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62" name="Ink 61">
                <a:extLst>
                  <a:ext uri="{FF2B5EF4-FFF2-40B4-BE49-F238E27FC236}">
                    <a16:creationId xmlns:a16="http://schemas.microsoft.com/office/drawing/2014/main" id="{4B92D233-383A-802F-78D9-25A19AF20CDC}"/>
                  </a:ext>
                </a:extLst>
              </p14:cNvPr>
              <p14:cNvContentPartPr/>
              <p14:nvPr/>
            </p14:nvContentPartPr>
            <p14:xfrm>
              <a:off x="5275495" y="2404855"/>
              <a:ext cx="24840" cy="37800"/>
            </p14:xfrm>
          </p:contentPart>
        </mc:Choice>
        <mc:Fallback>
          <p:pic>
            <p:nvPicPr>
              <p:cNvPr id="62" name="Ink 61">
                <a:extLst>
                  <a:ext uri="{FF2B5EF4-FFF2-40B4-BE49-F238E27FC236}">
                    <a16:creationId xmlns:a16="http://schemas.microsoft.com/office/drawing/2014/main" id="{4B92D233-383A-802F-78D9-25A19AF20CDC}"/>
                  </a:ext>
                </a:extLst>
              </p:cNvPr>
              <p:cNvPicPr/>
              <p:nvPr/>
            </p:nvPicPr>
            <p:blipFill>
              <a:blip r:embed="rId118"/>
              <a:stretch>
                <a:fillRect/>
              </a:stretch>
            </p:blipFill>
            <p:spPr>
              <a:xfrm>
                <a:off x="5266495" y="2395855"/>
                <a:ext cx="42480"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63" name="Ink 62">
                <a:extLst>
                  <a:ext uri="{FF2B5EF4-FFF2-40B4-BE49-F238E27FC236}">
                    <a16:creationId xmlns:a16="http://schemas.microsoft.com/office/drawing/2014/main" id="{B1405628-3218-A950-91DD-07541D6D9099}"/>
                  </a:ext>
                </a:extLst>
              </p14:cNvPr>
              <p14:cNvContentPartPr/>
              <p14:nvPr/>
            </p14:nvContentPartPr>
            <p14:xfrm>
              <a:off x="5538655" y="2373535"/>
              <a:ext cx="30600" cy="73800"/>
            </p14:xfrm>
          </p:contentPart>
        </mc:Choice>
        <mc:Fallback>
          <p:pic>
            <p:nvPicPr>
              <p:cNvPr id="63" name="Ink 62">
                <a:extLst>
                  <a:ext uri="{FF2B5EF4-FFF2-40B4-BE49-F238E27FC236}">
                    <a16:creationId xmlns:a16="http://schemas.microsoft.com/office/drawing/2014/main" id="{B1405628-3218-A950-91DD-07541D6D9099}"/>
                  </a:ext>
                </a:extLst>
              </p:cNvPr>
              <p:cNvPicPr/>
              <p:nvPr/>
            </p:nvPicPr>
            <p:blipFill>
              <a:blip r:embed="rId120"/>
              <a:stretch>
                <a:fillRect/>
              </a:stretch>
            </p:blipFill>
            <p:spPr>
              <a:xfrm>
                <a:off x="5529655" y="2364895"/>
                <a:ext cx="48240" cy="9144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64" name="Ink 63">
                <a:extLst>
                  <a:ext uri="{FF2B5EF4-FFF2-40B4-BE49-F238E27FC236}">
                    <a16:creationId xmlns:a16="http://schemas.microsoft.com/office/drawing/2014/main" id="{40B68600-4560-CA82-55DA-0AE0CECF66B6}"/>
                  </a:ext>
                </a:extLst>
              </p14:cNvPr>
              <p14:cNvContentPartPr/>
              <p14:nvPr/>
            </p14:nvContentPartPr>
            <p14:xfrm>
              <a:off x="5591215" y="2360575"/>
              <a:ext cx="53280" cy="70200"/>
            </p14:xfrm>
          </p:contentPart>
        </mc:Choice>
        <mc:Fallback>
          <p:pic>
            <p:nvPicPr>
              <p:cNvPr id="64" name="Ink 63">
                <a:extLst>
                  <a:ext uri="{FF2B5EF4-FFF2-40B4-BE49-F238E27FC236}">
                    <a16:creationId xmlns:a16="http://schemas.microsoft.com/office/drawing/2014/main" id="{40B68600-4560-CA82-55DA-0AE0CECF66B6}"/>
                  </a:ext>
                </a:extLst>
              </p:cNvPr>
              <p:cNvPicPr/>
              <p:nvPr/>
            </p:nvPicPr>
            <p:blipFill>
              <a:blip r:embed="rId122"/>
              <a:stretch>
                <a:fillRect/>
              </a:stretch>
            </p:blipFill>
            <p:spPr>
              <a:xfrm>
                <a:off x="5582215" y="2351575"/>
                <a:ext cx="7092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65" name="Ink 64">
                <a:extLst>
                  <a:ext uri="{FF2B5EF4-FFF2-40B4-BE49-F238E27FC236}">
                    <a16:creationId xmlns:a16="http://schemas.microsoft.com/office/drawing/2014/main" id="{21207C81-46A9-DB9D-7109-7BC91C4FCB61}"/>
                  </a:ext>
                </a:extLst>
              </p14:cNvPr>
              <p14:cNvContentPartPr/>
              <p14:nvPr/>
            </p14:nvContentPartPr>
            <p14:xfrm>
              <a:off x="5851495" y="2374615"/>
              <a:ext cx="20880" cy="73800"/>
            </p14:xfrm>
          </p:contentPart>
        </mc:Choice>
        <mc:Fallback>
          <p:pic>
            <p:nvPicPr>
              <p:cNvPr id="65" name="Ink 64">
                <a:extLst>
                  <a:ext uri="{FF2B5EF4-FFF2-40B4-BE49-F238E27FC236}">
                    <a16:creationId xmlns:a16="http://schemas.microsoft.com/office/drawing/2014/main" id="{21207C81-46A9-DB9D-7109-7BC91C4FCB61}"/>
                  </a:ext>
                </a:extLst>
              </p:cNvPr>
              <p:cNvPicPr/>
              <p:nvPr/>
            </p:nvPicPr>
            <p:blipFill>
              <a:blip r:embed="rId124"/>
              <a:stretch>
                <a:fillRect/>
              </a:stretch>
            </p:blipFill>
            <p:spPr>
              <a:xfrm>
                <a:off x="5842495" y="2365615"/>
                <a:ext cx="38520" cy="9144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66" name="Ink 65">
                <a:extLst>
                  <a:ext uri="{FF2B5EF4-FFF2-40B4-BE49-F238E27FC236}">
                    <a16:creationId xmlns:a16="http://schemas.microsoft.com/office/drawing/2014/main" id="{DFE858FA-609B-D59F-ED53-735D13951EC7}"/>
                  </a:ext>
                </a:extLst>
              </p14:cNvPr>
              <p14:cNvContentPartPr/>
              <p14:nvPr/>
            </p14:nvContentPartPr>
            <p14:xfrm>
              <a:off x="5907295" y="2377495"/>
              <a:ext cx="72000" cy="75960"/>
            </p14:xfrm>
          </p:contentPart>
        </mc:Choice>
        <mc:Fallback>
          <p:pic>
            <p:nvPicPr>
              <p:cNvPr id="66" name="Ink 65">
                <a:extLst>
                  <a:ext uri="{FF2B5EF4-FFF2-40B4-BE49-F238E27FC236}">
                    <a16:creationId xmlns:a16="http://schemas.microsoft.com/office/drawing/2014/main" id="{DFE858FA-609B-D59F-ED53-735D13951EC7}"/>
                  </a:ext>
                </a:extLst>
              </p:cNvPr>
              <p:cNvPicPr/>
              <p:nvPr/>
            </p:nvPicPr>
            <p:blipFill>
              <a:blip r:embed="rId126"/>
              <a:stretch>
                <a:fillRect/>
              </a:stretch>
            </p:blipFill>
            <p:spPr>
              <a:xfrm>
                <a:off x="5898655" y="2368495"/>
                <a:ext cx="89640" cy="9360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67" name="Ink 66">
                <a:extLst>
                  <a:ext uri="{FF2B5EF4-FFF2-40B4-BE49-F238E27FC236}">
                    <a16:creationId xmlns:a16="http://schemas.microsoft.com/office/drawing/2014/main" id="{8ADA2FCF-6281-50DD-EEB9-1158AF38B426}"/>
                  </a:ext>
                </a:extLst>
              </p14:cNvPr>
              <p14:cNvContentPartPr/>
              <p14:nvPr/>
            </p14:nvContentPartPr>
            <p14:xfrm>
              <a:off x="6238495" y="2362375"/>
              <a:ext cx="12960" cy="75240"/>
            </p14:xfrm>
          </p:contentPart>
        </mc:Choice>
        <mc:Fallback>
          <p:pic>
            <p:nvPicPr>
              <p:cNvPr id="67" name="Ink 66">
                <a:extLst>
                  <a:ext uri="{FF2B5EF4-FFF2-40B4-BE49-F238E27FC236}">
                    <a16:creationId xmlns:a16="http://schemas.microsoft.com/office/drawing/2014/main" id="{8ADA2FCF-6281-50DD-EEB9-1158AF38B426}"/>
                  </a:ext>
                </a:extLst>
              </p:cNvPr>
              <p:cNvPicPr/>
              <p:nvPr/>
            </p:nvPicPr>
            <p:blipFill>
              <a:blip r:embed="rId128"/>
              <a:stretch>
                <a:fillRect/>
              </a:stretch>
            </p:blipFill>
            <p:spPr>
              <a:xfrm>
                <a:off x="6229855" y="2353735"/>
                <a:ext cx="3060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68" name="Ink 67">
                <a:extLst>
                  <a:ext uri="{FF2B5EF4-FFF2-40B4-BE49-F238E27FC236}">
                    <a16:creationId xmlns:a16="http://schemas.microsoft.com/office/drawing/2014/main" id="{CC07A270-978F-7302-470C-EC6E570FB89C}"/>
                  </a:ext>
                </a:extLst>
              </p14:cNvPr>
              <p14:cNvContentPartPr/>
              <p14:nvPr/>
            </p14:nvContentPartPr>
            <p14:xfrm>
              <a:off x="6275575" y="2357695"/>
              <a:ext cx="24120" cy="57600"/>
            </p14:xfrm>
          </p:contentPart>
        </mc:Choice>
        <mc:Fallback>
          <p:pic>
            <p:nvPicPr>
              <p:cNvPr id="68" name="Ink 67">
                <a:extLst>
                  <a:ext uri="{FF2B5EF4-FFF2-40B4-BE49-F238E27FC236}">
                    <a16:creationId xmlns:a16="http://schemas.microsoft.com/office/drawing/2014/main" id="{CC07A270-978F-7302-470C-EC6E570FB89C}"/>
                  </a:ext>
                </a:extLst>
              </p:cNvPr>
              <p:cNvPicPr/>
              <p:nvPr/>
            </p:nvPicPr>
            <p:blipFill>
              <a:blip r:embed="rId130"/>
              <a:stretch>
                <a:fillRect/>
              </a:stretch>
            </p:blipFill>
            <p:spPr>
              <a:xfrm>
                <a:off x="6266575" y="2348695"/>
                <a:ext cx="41760" cy="7524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73" name="Ink 72">
                <a:extLst>
                  <a:ext uri="{FF2B5EF4-FFF2-40B4-BE49-F238E27FC236}">
                    <a16:creationId xmlns:a16="http://schemas.microsoft.com/office/drawing/2014/main" id="{B64CBFFE-64A9-743C-FD78-608BB87BDB5F}"/>
                  </a:ext>
                </a:extLst>
              </p14:cNvPr>
              <p14:cNvContentPartPr/>
              <p14:nvPr/>
            </p14:nvContentPartPr>
            <p14:xfrm>
              <a:off x="5845735" y="1279855"/>
              <a:ext cx="274680" cy="496440"/>
            </p14:xfrm>
          </p:contentPart>
        </mc:Choice>
        <mc:Fallback>
          <p:pic>
            <p:nvPicPr>
              <p:cNvPr id="73" name="Ink 72">
                <a:extLst>
                  <a:ext uri="{FF2B5EF4-FFF2-40B4-BE49-F238E27FC236}">
                    <a16:creationId xmlns:a16="http://schemas.microsoft.com/office/drawing/2014/main" id="{B64CBFFE-64A9-743C-FD78-608BB87BDB5F}"/>
                  </a:ext>
                </a:extLst>
              </p:cNvPr>
              <p:cNvPicPr/>
              <p:nvPr/>
            </p:nvPicPr>
            <p:blipFill>
              <a:blip r:embed="rId132"/>
              <a:stretch>
                <a:fillRect/>
              </a:stretch>
            </p:blipFill>
            <p:spPr>
              <a:xfrm>
                <a:off x="5836735" y="1271215"/>
                <a:ext cx="292320" cy="51408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74" name="Ink 73">
                <a:extLst>
                  <a:ext uri="{FF2B5EF4-FFF2-40B4-BE49-F238E27FC236}">
                    <a16:creationId xmlns:a16="http://schemas.microsoft.com/office/drawing/2014/main" id="{3CE1BDAA-B236-CA0E-AF65-38B39480F0FF}"/>
                  </a:ext>
                </a:extLst>
              </p14:cNvPr>
              <p14:cNvContentPartPr/>
              <p14:nvPr/>
            </p14:nvContentPartPr>
            <p14:xfrm>
              <a:off x="5796055" y="1731295"/>
              <a:ext cx="104040" cy="84240"/>
            </p14:xfrm>
          </p:contentPart>
        </mc:Choice>
        <mc:Fallback>
          <p:pic>
            <p:nvPicPr>
              <p:cNvPr id="74" name="Ink 73">
                <a:extLst>
                  <a:ext uri="{FF2B5EF4-FFF2-40B4-BE49-F238E27FC236}">
                    <a16:creationId xmlns:a16="http://schemas.microsoft.com/office/drawing/2014/main" id="{3CE1BDAA-B236-CA0E-AF65-38B39480F0FF}"/>
                  </a:ext>
                </a:extLst>
              </p:cNvPr>
              <p:cNvPicPr/>
              <p:nvPr/>
            </p:nvPicPr>
            <p:blipFill>
              <a:blip r:embed="rId134"/>
              <a:stretch>
                <a:fillRect/>
              </a:stretch>
            </p:blipFill>
            <p:spPr>
              <a:xfrm>
                <a:off x="5787415" y="1722655"/>
                <a:ext cx="12168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76" name="Ink 75">
                <a:extLst>
                  <a:ext uri="{FF2B5EF4-FFF2-40B4-BE49-F238E27FC236}">
                    <a16:creationId xmlns:a16="http://schemas.microsoft.com/office/drawing/2014/main" id="{7FC2E790-9FA2-B68C-47DB-F94519F04ED3}"/>
                  </a:ext>
                </a:extLst>
              </p14:cNvPr>
              <p14:cNvContentPartPr/>
              <p14:nvPr/>
            </p14:nvContentPartPr>
            <p14:xfrm>
              <a:off x="6255055" y="1245655"/>
              <a:ext cx="95760" cy="177480"/>
            </p14:xfrm>
          </p:contentPart>
        </mc:Choice>
        <mc:Fallback>
          <p:pic>
            <p:nvPicPr>
              <p:cNvPr id="76" name="Ink 75">
                <a:extLst>
                  <a:ext uri="{FF2B5EF4-FFF2-40B4-BE49-F238E27FC236}">
                    <a16:creationId xmlns:a16="http://schemas.microsoft.com/office/drawing/2014/main" id="{7FC2E790-9FA2-B68C-47DB-F94519F04ED3}"/>
                  </a:ext>
                </a:extLst>
              </p:cNvPr>
              <p:cNvPicPr/>
              <p:nvPr/>
            </p:nvPicPr>
            <p:blipFill>
              <a:blip r:embed="rId136"/>
              <a:stretch>
                <a:fillRect/>
              </a:stretch>
            </p:blipFill>
            <p:spPr>
              <a:xfrm>
                <a:off x="6246415" y="1236655"/>
                <a:ext cx="113400" cy="19512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77" name="Ink 76">
                <a:extLst>
                  <a:ext uri="{FF2B5EF4-FFF2-40B4-BE49-F238E27FC236}">
                    <a16:creationId xmlns:a16="http://schemas.microsoft.com/office/drawing/2014/main" id="{1D8444D9-BCC5-CE1A-5AC5-EDA22B7A2D64}"/>
                  </a:ext>
                </a:extLst>
              </p14:cNvPr>
              <p14:cNvContentPartPr/>
              <p14:nvPr/>
            </p14:nvContentPartPr>
            <p14:xfrm>
              <a:off x="6208615" y="1193815"/>
              <a:ext cx="121320" cy="98280"/>
            </p14:xfrm>
          </p:contentPart>
        </mc:Choice>
        <mc:Fallback>
          <p:pic>
            <p:nvPicPr>
              <p:cNvPr id="77" name="Ink 76">
                <a:extLst>
                  <a:ext uri="{FF2B5EF4-FFF2-40B4-BE49-F238E27FC236}">
                    <a16:creationId xmlns:a16="http://schemas.microsoft.com/office/drawing/2014/main" id="{1D8444D9-BCC5-CE1A-5AC5-EDA22B7A2D64}"/>
                  </a:ext>
                </a:extLst>
              </p:cNvPr>
              <p:cNvPicPr/>
              <p:nvPr/>
            </p:nvPicPr>
            <p:blipFill>
              <a:blip r:embed="rId138"/>
              <a:stretch>
                <a:fillRect/>
              </a:stretch>
            </p:blipFill>
            <p:spPr>
              <a:xfrm>
                <a:off x="6199615" y="1184815"/>
                <a:ext cx="13896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78" name="Ink 77">
                <a:extLst>
                  <a:ext uri="{FF2B5EF4-FFF2-40B4-BE49-F238E27FC236}">
                    <a16:creationId xmlns:a16="http://schemas.microsoft.com/office/drawing/2014/main" id="{DD49C313-A99D-256F-0B18-5802339EAEA3}"/>
                  </a:ext>
                </a:extLst>
              </p14:cNvPr>
              <p14:cNvContentPartPr/>
              <p14:nvPr/>
            </p14:nvContentPartPr>
            <p14:xfrm>
              <a:off x="6387175" y="1176175"/>
              <a:ext cx="89640" cy="48240"/>
            </p14:xfrm>
          </p:contentPart>
        </mc:Choice>
        <mc:Fallback>
          <p:pic>
            <p:nvPicPr>
              <p:cNvPr id="78" name="Ink 77">
                <a:extLst>
                  <a:ext uri="{FF2B5EF4-FFF2-40B4-BE49-F238E27FC236}">
                    <a16:creationId xmlns:a16="http://schemas.microsoft.com/office/drawing/2014/main" id="{DD49C313-A99D-256F-0B18-5802339EAEA3}"/>
                  </a:ext>
                </a:extLst>
              </p:cNvPr>
              <p:cNvPicPr/>
              <p:nvPr/>
            </p:nvPicPr>
            <p:blipFill>
              <a:blip r:embed="rId140"/>
              <a:stretch>
                <a:fillRect/>
              </a:stretch>
            </p:blipFill>
            <p:spPr>
              <a:xfrm>
                <a:off x="6378175" y="1167175"/>
                <a:ext cx="107280" cy="6588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79" name="Ink 78">
                <a:extLst>
                  <a:ext uri="{FF2B5EF4-FFF2-40B4-BE49-F238E27FC236}">
                    <a16:creationId xmlns:a16="http://schemas.microsoft.com/office/drawing/2014/main" id="{594A7956-6CC8-F97C-637E-F1FD0A407D91}"/>
                  </a:ext>
                </a:extLst>
              </p14:cNvPr>
              <p14:cNvContentPartPr/>
              <p14:nvPr/>
            </p14:nvContentPartPr>
            <p14:xfrm>
              <a:off x="6512815" y="1066375"/>
              <a:ext cx="131760" cy="136800"/>
            </p14:xfrm>
          </p:contentPart>
        </mc:Choice>
        <mc:Fallback>
          <p:pic>
            <p:nvPicPr>
              <p:cNvPr id="79" name="Ink 78">
                <a:extLst>
                  <a:ext uri="{FF2B5EF4-FFF2-40B4-BE49-F238E27FC236}">
                    <a16:creationId xmlns:a16="http://schemas.microsoft.com/office/drawing/2014/main" id="{594A7956-6CC8-F97C-637E-F1FD0A407D91}"/>
                  </a:ext>
                </a:extLst>
              </p:cNvPr>
              <p:cNvPicPr/>
              <p:nvPr/>
            </p:nvPicPr>
            <p:blipFill>
              <a:blip r:embed="rId142"/>
              <a:stretch>
                <a:fillRect/>
              </a:stretch>
            </p:blipFill>
            <p:spPr>
              <a:xfrm>
                <a:off x="6504175" y="1057375"/>
                <a:ext cx="14940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80" name="Ink 79">
                <a:extLst>
                  <a:ext uri="{FF2B5EF4-FFF2-40B4-BE49-F238E27FC236}">
                    <a16:creationId xmlns:a16="http://schemas.microsoft.com/office/drawing/2014/main" id="{400EAB0C-4456-E803-FC33-BD48338B1502}"/>
                  </a:ext>
                </a:extLst>
              </p14:cNvPr>
              <p14:cNvContentPartPr/>
              <p14:nvPr/>
            </p14:nvContentPartPr>
            <p14:xfrm>
              <a:off x="6553855" y="958015"/>
              <a:ext cx="130680" cy="158760"/>
            </p14:xfrm>
          </p:contentPart>
        </mc:Choice>
        <mc:Fallback>
          <p:pic>
            <p:nvPicPr>
              <p:cNvPr id="80" name="Ink 79">
                <a:extLst>
                  <a:ext uri="{FF2B5EF4-FFF2-40B4-BE49-F238E27FC236}">
                    <a16:creationId xmlns:a16="http://schemas.microsoft.com/office/drawing/2014/main" id="{400EAB0C-4456-E803-FC33-BD48338B1502}"/>
                  </a:ext>
                </a:extLst>
              </p:cNvPr>
              <p:cNvPicPr/>
              <p:nvPr/>
            </p:nvPicPr>
            <p:blipFill>
              <a:blip r:embed="rId144"/>
              <a:stretch>
                <a:fillRect/>
              </a:stretch>
            </p:blipFill>
            <p:spPr>
              <a:xfrm>
                <a:off x="6545215" y="949015"/>
                <a:ext cx="14832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81" name="Ink 80">
                <a:extLst>
                  <a:ext uri="{FF2B5EF4-FFF2-40B4-BE49-F238E27FC236}">
                    <a16:creationId xmlns:a16="http://schemas.microsoft.com/office/drawing/2014/main" id="{3ADC4E6F-4FAE-A58B-765D-F19F3A645FB1}"/>
                  </a:ext>
                </a:extLst>
              </p14:cNvPr>
              <p14:cNvContentPartPr/>
              <p14:nvPr/>
            </p14:nvContentPartPr>
            <p14:xfrm>
              <a:off x="6654655" y="958375"/>
              <a:ext cx="131760" cy="140040"/>
            </p14:xfrm>
          </p:contentPart>
        </mc:Choice>
        <mc:Fallback>
          <p:pic>
            <p:nvPicPr>
              <p:cNvPr id="81" name="Ink 80">
                <a:extLst>
                  <a:ext uri="{FF2B5EF4-FFF2-40B4-BE49-F238E27FC236}">
                    <a16:creationId xmlns:a16="http://schemas.microsoft.com/office/drawing/2014/main" id="{3ADC4E6F-4FAE-A58B-765D-F19F3A645FB1}"/>
                  </a:ext>
                </a:extLst>
              </p:cNvPr>
              <p:cNvPicPr/>
              <p:nvPr/>
            </p:nvPicPr>
            <p:blipFill>
              <a:blip r:embed="rId146"/>
              <a:stretch>
                <a:fillRect/>
              </a:stretch>
            </p:blipFill>
            <p:spPr>
              <a:xfrm>
                <a:off x="6645655" y="949735"/>
                <a:ext cx="14940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82" name="Ink 81">
                <a:extLst>
                  <a:ext uri="{FF2B5EF4-FFF2-40B4-BE49-F238E27FC236}">
                    <a16:creationId xmlns:a16="http://schemas.microsoft.com/office/drawing/2014/main" id="{75CDB345-24CB-369B-BA01-16E50DFB68C1}"/>
                  </a:ext>
                </a:extLst>
              </p14:cNvPr>
              <p14:cNvContentPartPr/>
              <p14:nvPr/>
            </p14:nvContentPartPr>
            <p14:xfrm>
              <a:off x="6840775" y="702415"/>
              <a:ext cx="348120" cy="321840"/>
            </p14:xfrm>
          </p:contentPart>
        </mc:Choice>
        <mc:Fallback>
          <p:pic>
            <p:nvPicPr>
              <p:cNvPr id="82" name="Ink 81">
                <a:extLst>
                  <a:ext uri="{FF2B5EF4-FFF2-40B4-BE49-F238E27FC236}">
                    <a16:creationId xmlns:a16="http://schemas.microsoft.com/office/drawing/2014/main" id="{75CDB345-24CB-369B-BA01-16E50DFB68C1}"/>
                  </a:ext>
                </a:extLst>
              </p:cNvPr>
              <p:cNvPicPr/>
              <p:nvPr/>
            </p:nvPicPr>
            <p:blipFill>
              <a:blip r:embed="rId148"/>
              <a:stretch>
                <a:fillRect/>
              </a:stretch>
            </p:blipFill>
            <p:spPr>
              <a:xfrm>
                <a:off x="6831775" y="693775"/>
                <a:ext cx="365760" cy="33948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83" name="Ink 82">
                <a:extLst>
                  <a:ext uri="{FF2B5EF4-FFF2-40B4-BE49-F238E27FC236}">
                    <a16:creationId xmlns:a16="http://schemas.microsoft.com/office/drawing/2014/main" id="{60A00307-A052-7D95-E799-310C52D27A04}"/>
                  </a:ext>
                </a:extLst>
              </p14:cNvPr>
              <p14:cNvContentPartPr/>
              <p14:nvPr/>
            </p14:nvContentPartPr>
            <p14:xfrm>
              <a:off x="6509215" y="1295335"/>
              <a:ext cx="340920" cy="242280"/>
            </p14:xfrm>
          </p:contentPart>
        </mc:Choice>
        <mc:Fallback>
          <p:pic>
            <p:nvPicPr>
              <p:cNvPr id="83" name="Ink 82">
                <a:extLst>
                  <a:ext uri="{FF2B5EF4-FFF2-40B4-BE49-F238E27FC236}">
                    <a16:creationId xmlns:a16="http://schemas.microsoft.com/office/drawing/2014/main" id="{60A00307-A052-7D95-E799-310C52D27A04}"/>
                  </a:ext>
                </a:extLst>
              </p:cNvPr>
              <p:cNvPicPr/>
              <p:nvPr/>
            </p:nvPicPr>
            <p:blipFill>
              <a:blip r:embed="rId150"/>
              <a:stretch>
                <a:fillRect/>
              </a:stretch>
            </p:blipFill>
            <p:spPr>
              <a:xfrm>
                <a:off x="6500575" y="1286695"/>
                <a:ext cx="358560" cy="25992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84" name="Ink 83">
                <a:extLst>
                  <a:ext uri="{FF2B5EF4-FFF2-40B4-BE49-F238E27FC236}">
                    <a16:creationId xmlns:a16="http://schemas.microsoft.com/office/drawing/2014/main" id="{EE21F358-B57E-DACF-666E-9F47DC73B180}"/>
                  </a:ext>
                </a:extLst>
              </p14:cNvPr>
              <p14:cNvContentPartPr/>
              <p14:nvPr/>
            </p14:nvContentPartPr>
            <p14:xfrm>
              <a:off x="7019335" y="1109935"/>
              <a:ext cx="58680" cy="142560"/>
            </p14:xfrm>
          </p:contentPart>
        </mc:Choice>
        <mc:Fallback>
          <p:pic>
            <p:nvPicPr>
              <p:cNvPr id="84" name="Ink 83">
                <a:extLst>
                  <a:ext uri="{FF2B5EF4-FFF2-40B4-BE49-F238E27FC236}">
                    <a16:creationId xmlns:a16="http://schemas.microsoft.com/office/drawing/2014/main" id="{EE21F358-B57E-DACF-666E-9F47DC73B180}"/>
                  </a:ext>
                </a:extLst>
              </p:cNvPr>
              <p:cNvPicPr/>
              <p:nvPr/>
            </p:nvPicPr>
            <p:blipFill>
              <a:blip r:embed="rId152"/>
              <a:stretch>
                <a:fillRect/>
              </a:stretch>
            </p:blipFill>
            <p:spPr>
              <a:xfrm>
                <a:off x="7010695" y="1100935"/>
                <a:ext cx="76320" cy="16020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85" name="Ink 84">
                <a:extLst>
                  <a:ext uri="{FF2B5EF4-FFF2-40B4-BE49-F238E27FC236}">
                    <a16:creationId xmlns:a16="http://schemas.microsoft.com/office/drawing/2014/main" id="{0BCF27B9-5A87-2BD0-BDFA-ABA94ED552A7}"/>
                  </a:ext>
                </a:extLst>
              </p14:cNvPr>
              <p14:cNvContentPartPr/>
              <p14:nvPr/>
            </p14:nvContentPartPr>
            <p14:xfrm>
              <a:off x="7040935" y="1168975"/>
              <a:ext cx="177840" cy="68040"/>
            </p14:xfrm>
          </p:contentPart>
        </mc:Choice>
        <mc:Fallback>
          <p:pic>
            <p:nvPicPr>
              <p:cNvPr id="85" name="Ink 84">
                <a:extLst>
                  <a:ext uri="{FF2B5EF4-FFF2-40B4-BE49-F238E27FC236}">
                    <a16:creationId xmlns:a16="http://schemas.microsoft.com/office/drawing/2014/main" id="{0BCF27B9-5A87-2BD0-BDFA-ABA94ED552A7}"/>
                  </a:ext>
                </a:extLst>
              </p:cNvPr>
              <p:cNvPicPr/>
              <p:nvPr/>
            </p:nvPicPr>
            <p:blipFill>
              <a:blip r:embed="rId154"/>
              <a:stretch>
                <a:fillRect/>
              </a:stretch>
            </p:blipFill>
            <p:spPr>
              <a:xfrm>
                <a:off x="7032295" y="1160335"/>
                <a:ext cx="19548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86" name="Ink 85">
                <a:extLst>
                  <a:ext uri="{FF2B5EF4-FFF2-40B4-BE49-F238E27FC236}">
                    <a16:creationId xmlns:a16="http://schemas.microsoft.com/office/drawing/2014/main" id="{7AC0C0BB-E370-804D-F9C0-DB2C802D3F15}"/>
                  </a:ext>
                </a:extLst>
              </p14:cNvPr>
              <p14:cNvContentPartPr/>
              <p14:nvPr/>
            </p14:nvContentPartPr>
            <p14:xfrm>
              <a:off x="7316695" y="906895"/>
              <a:ext cx="173160" cy="214920"/>
            </p14:xfrm>
          </p:contentPart>
        </mc:Choice>
        <mc:Fallback>
          <p:pic>
            <p:nvPicPr>
              <p:cNvPr id="86" name="Ink 85">
                <a:extLst>
                  <a:ext uri="{FF2B5EF4-FFF2-40B4-BE49-F238E27FC236}">
                    <a16:creationId xmlns:a16="http://schemas.microsoft.com/office/drawing/2014/main" id="{7AC0C0BB-E370-804D-F9C0-DB2C802D3F15}"/>
                  </a:ext>
                </a:extLst>
              </p:cNvPr>
              <p:cNvPicPr/>
              <p:nvPr/>
            </p:nvPicPr>
            <p:blipFill>
              <a:blip r:embed="rId156"/>
              <a:stretch>
                <a:fillRect/>
              </a:stretch>
            </p:blipFill>
            <p:spPr>
              <a:xfrm>
                <a:off x="7308055" y="897895"/>
                <a:ext cx="190800" cy="23256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87" name="Ink 86">
                <a:extLst>
                  <a:ext uri="{FF2B5EF4-FFF2-40B4-BE49-F238E27FC236}">
                    <a16:creationId xmlns:a16="http://schemas.microsoft.com/office/drawing/2014/main" id="{B8612232-0684-AC33-AB6D-E8361F7E9016}"/>
                  </a:ext>
                </a:extLst>
              </p14:cNvPr>
              <p14:cNvContentPartPr/>
              <p14:nvPr/>
            </p14:nvContentPartPr>
            <p14:xfrm>
              <a:off x="7557175" y="838495"/>
              <a:ext cx="242640" cy="197640"/>
            </p14:xfrm>
          </p:contentPart>
        </mc:Choice>
        <mc:Fallback>
          <p:pic>
            <p:nvPicPr>
              <p:cNvPr id="87" name="Ink 86">
                <a:extLst>
                  <a:ext uri="{FF2B5EF4-FFF2-40B4-BE49-F238E27FC236}">
                    <a16:creationId xmlns:a16="http://schemas.microsoft.com/office/drawing/2014/main" id="{B8612232-0684-AC33-AB6D-E8361F7E9016}"/>
                  </a:ext>
                </a:extLst>
              </p:cNvPr>
              <p:cNvPicPr/>
              <p:nvPr/>
            </p:nvPicPr>
            <p:blipFill>
              <a:blip r:embed="rId158"/>
              <a:stretch>
                <a:fillRect/>
              </a:stretch>
            </p:blipFill>
            <p:spPr>
              <a:xfrm>
                <a:off x="7548175" y="829855"/>
                <a:ext cx="260280" cy="21528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94" name="Ink 93">
                <a:extLst>
                  <a:ext uri="{FF2B5EF4-FFF2-40B4-BE49-F238E27FC236}">
                    <a16:creationId xmlns:a16="http://schemas.microsoft.com/office/drawing/2014/main" id="{376A0280-8D85-5B82-0F8E-731855EF1566}"/>
                  </a:ext>
                </a:extLst>
              </p14:cNvPr>
              <p14:cNvContentPartPr/>
              <p14:nvPr/>
            </p14:nvContentPartPr>
            <p14:xfrm>
              <a:off x="6804415" y="1595935"/>
              <a:ext cx="294840" cy="177120"/>
            </p14:xfrm>
          </p:contentPart>
        </mc:Choice>
        <mc:Fallback>
          <p:pic>
            <p:nvPicPr>
              <p:cNvPr id="94" name="Ink 93">
                <a:extLst>
                  <a:ext uri="{FF2B5EF4-FFF2-40B4-BE49-F238E27FC236}">
                    <a16:creationId xmlns:a16="http://schemas.microsoft.com/office/drawing/2014/main" id="{376A0280-8D85-5B82-0F8E-731855EF1566}"/>
                  </a:ext>
                </a:extLst>
              </p:cNvPr>
              <p:cNvPicPr/>
              <p:nvPr/>
            </p:nvPicPr>
            <p:blipFill>
              <a:blip r:embed="rId160"/>
              <a:stretch>
                <a:fillRect/>
              </a:stretch>
            </p:blipFill>
            <p:spPr>
              <a:xfrm>
                <a:off x="6795775" y="1586935"/>
                <a:ext cx="312480" cy="19476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95" name="Ink 94">
                <a:extLst>
                  <a:ext uri="{FF2B5EF4-FFF2-40B4-BE49-F238E27FC236}">
                    <a16:creationId xmlns:a16="http://schemas.microsoft.com/office/drawing/2014/main" id="{3198D14A-8B52-60E4-13A3-64335A52A4CB}"/>
                  </a:ext>
                </a:extLst>
              </p14:cNvPr>
              <p14:cNvContentPartPr/>
              <p14:nvPr/>
            </p14:nvContentPartPr>
            <p14:xfrm>
              <a:off x="7019335" y="1464535"/>
              <a:ext cx="155160" cy="137880"/>
            </p14:xfrm>
          </p:contentPart>
        </mc:Choice>
        <mc:Fallback>
          <p:pic>
            <p:nvPicPr>
              <p:cNvPr id="95" name="Ink 94">
                <a:extLst>
                  <a:ext uri="{FF2B5EF4-FFF2-40B4-BE49-F238E27FC236}">
                    <a16:creationId xmlns:a16="http://schemas.microsoft.com/office/drawing/2014/main" id="{3198D14A-8B52-60E4-13A3-64335A52A4CB}"/>
                  </a:ext>
                </a:extLst>
              </p:cNvPr>
              <p:cNvPicPr/>
              <p:nvPr/>
            </p:nvPicPr>
            <p:blipFill>
              <a:blip r:embed="rId162"/>
              <a:stretch>
                <a:fillRect/>
              </a:stretch>
            </p:blipFill>
            <p:spPr>
              <a:xfrm>
                <a:off x="7010695" y="1455895"/>
                <a:ext cx="172800" cy="15552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96" name="Ink 95">
                <a:extLst>
                  <a:ext uri="{FF2B5EF4-FFF2-40B4-BE49-F238E27FC236}">
                    <a16:creationId xmlns:a16="http://schemas.microsoft.com/office/drawing/2014/main" id="{D780D5AB-4EF5-10E2-3229-E9ECDD335D29}"/>
                  </a:ext>
                </a:extLst>
              </p14:cNvPr>
              <p14:cNvContentPartPr/>
              <p14:nvPr/>
            </p14:nvContentPartPr>
            <p14:xfrm>
              <a:off x="7100695" y="1468495"/>
              <a:ext cx="241200" cy="111960"/>
            </p14:xfrm>
          </p:contentPart>
        </mc:Choice>
        <mc:Fallback>
          <p:pic>
            <p:nvPicPr>
              <p:cNvPr id="96" name="Ink 95">
                <a:extLst>
                  <a:ext uri="{FF2B5EF4-FFF2-40B4-BE49-F238E27FC236}">
                    <a16:creationId xmlns:a16="http://schemas.microsoft.com/office/drawing/2014/main" id="{D780D5AB-4EF5-10E2-3229-E9ECDD335D29}"/>
                  </a:ext>
                </a:extLst>
              </p:cNvPr>
              <p:cNvPicPr/>
              <p:nvPr/>
            </p:nvPicPr>
            <p:blipFill>
              <a:blip r:embed="rId164"/>
              <a:stretch>
                <a:fillRect/>
              </a:stretch>
            </p:blipFill>
            <p:spPr>
              <a:xfrm>
                <a:off x="7092055" y="1459495"/>
                <a:ext cx="25884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97" name="Ink 96">
                <a:extLst>
                  <a:ext uri="{FF2B5EF4-FFF2-40B4-BE49-F238E27FC236}">
                    <a16:creationId xmlns:a16="http://schemas.microsoft.com/office/drawing/2014/main" id="{EAC05257-C7E4-CE32-5157-5DE1F4FCA237}"/>
                  </a:ext>
                </a:extLst>
              </p14:cNvPr>
              <p14:cNvContentPartPr/>
              <p14:nvPr/>
            </p14:nvContentPartPr>
            <p14:xfrm>
              <a:off x="7581295" y="1315495"/>
              <a:ext cx="37080" cy="158040"/>
            </p14:xfrm>
          </p:contentPart>
        </mc:Choice>
        <mc:Fallback>
          <p:pic>
            <p:nvPicPr>
              <p:cNvPr id="97" name="Ink 96">
                <a:extLst>
                  <a:ext uri="{FF2B5EF4-FFF2-40B4-BE49-F238E27FC236}">
                    <a16:creationId xmlns:a16="http://schemas.microsoft.com/office/drawing/2014/main" id="{EAC05257-C7E4-CE32-5157-5DE1F4FCA237}"/>
                  </a:ext>
                </a:extLst>
              </p:cNvPr>
              <p:cNvPicPr/>
              <p:nvPr/>
            </p:nvPicPr>
            <p:blipFill>
              <a:blip r:embed="rId166"/>
              <a:stretch>
                <a:fillRect/>
              </a:stretch>
            </p:blipFill>
            <p:spPr>
              <a:xfrm>
                <a:off x="7572655" y="1306855"/>
                <a:ext cx="5472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98" name="Ink 97">
                <a:extLst>
                  <a:ext uri="{FF2B5EF4-FFF2-40B4-BE49-F238E27FC236}">
                    <a16:creationId xmlns:a16="http://schemas.microsoft.com/office/drawing/2014/main" id="{A2E7840C-CB30-4620-53AA-9816D27AA698}"/>
                  </a:ext>
                </a:extLst>
              </p14:cNvPr>
              <p14:cNvContentPartPr/>
              <p14:nvPr/>
            </p14:nvContentPartPr>
            <p14:xfrm>
              <a:off x="7519015" y="1265455"/>
              <a:ext cx="322920" cy="167760"/>
            </p14:xfrm>
          </p:contentPart>
        </mc:Choice>
        <mc:Fallback>
          <p:pic>
            <p:nvPicPr>
              <p:cNvPr id="98" name="Ink 97">
                <a:extLst>
                  <a:ext uri="{FF2B5EF4-FFF2-40B4-BE49-F238E27FC236}">
                    <a16:creationId xmlns:a16="http://schemas.microsoft.com/office/drawing/2014/main" id="{A2E7840C-CB30-4620-53AA-9816D27AA698}"/>
                  </a:ext>
                </a:extLst>
              </p:cNvPr>
              <p:cNvPicPr/>
              <p:nvPr/>
            </p:nvPicPr>
            <p:blipFill>
              <a:blip r:embed="rId168"/>
              <a:stretch>
                <a:fillRect/>
              </a:stretch>
            </p:blipFill>
            <p:spPr>
              <a:xfrm>
                <a:off x="7510375" y="1256815"/>
                <a:ext cx="340560"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12" name="Ink 111">
                <a:extLst>
                  <a:ext uri="{FF2B5EF4-FFF2-40B4-BE49-F238E27FC236}">
                    <a16:creationId xmlns:a16="http://schemas.microsoft.com/office/drawing/2014/main" id="{D8EAF294-425A-5189-1882-75238B3B99C2}"/>
                  </a:ext>
                </a:extLst>
              </p14:cNvPr>
              <p14:cNvContentPartPr/>
              <p14:nvPr/>
            </p14:nvContentPartPr>
            <p14:xfrm>
              <a:off x="6333895" y="2005255"/>
              <a:ext cx="10440" cy="14760"/>
            </p14:xfrm>
          </p:contentPart>
        </mc:Choice>
        <mc:Fallback>
          <p:pic>
            <p:nvPicPr>
              <p:cNvPr id="112" name="Ink 111">
                <a:extLst>
                  <a:ext uri="{FF2B5EF4-FFF2-40B4-BE49-F238E27FC236}">
                    <a16:creationId xmlns:a16="http://schemas.microsoft.com/office/drawing/2014/main" id="{D8EAF294-425A-5189-1882-75238B3B99C2}"/>
                  </a:ext>
                </a:extLst>
              </p:cNvPr>
              <p:cNvPicPr/>
              <p:nvPr/>
            </p:nvPicPr>
            <p:blipFill>
              <a:blip r:embed="rId170"/>
              <a:stretch>
                <a:fillRect/>
              </a:stretch>
            </p:blipFill>
            <p:spPr>
              <a:xfrm>
                <a:off x="6324895" y="1996255"/>
                <a:ext cx="2808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13" name="Ink 112">
                <a:extLst>
                  <a:ext uri="{FF2B5EF4-FFF2-40B4-BE49-F238E27FC236}">
                    <a16:creationId xmlns:a16="http://schemas.microsoft.com/office/drawing/2014/main" id="{3F352CB4-F285-F3B0-0477-827C1C87EE46}"/>
                  </a:ext>
                </a:extLst>
              </p14:cNvPr>
              <p14:cNvContentPartPr/>
              <p14:nvPr/>
            </p14:nvContentPartPr>
            <p14:xfrm>
              <a:off x="6412375" y="1894015"/>
              <a:ext cx="57600" cy="72360"/>
            </p14:xfrm>
          </p:contentPart>
        </mc:Choice>
        <mc:Fallback>
          <p:pic>
            <p:nvPicPr>
              <p:cNvPr id="113" name="Ink 112">
                <a:extLst>
                  <a:ext uri="{FF2B5EF4-FFF2-40B4-BE49-F238E27FC236}">
                    <a16:creationId xmlns:a16="http://schemas.microsoft.com/office/drawing/2014/main" id="{3F352CB4-F285-F3B0-0477-827C1C87EE46}"/>
                  </a:ext>
                </a:extLst>
              </p:cNvPr>
              <p:cNvPicPr/>
              <p:nvPr/>
            </p:nvPicPr>
            <p:blipFill>
              <a:blip r:embed="rId172"/>
              <a:stretch>
                <a:fillRect/>
              </a:stretch>
            </p:blipFill>
            <p:spPr>
              <a:xfrm>
                <a:off x="6403735" y="1885375"/>
                <a:ext cx="7524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14" name="Ink 113">
                <a:extLst>
                  <a:ext uri="{FF2B5EF4-FFF2-40B4-BE49-F238E27FC236}">
                    <a16:creationId xmlns:a16="http://schemas.microsoft.com/office/drawing/2014/main" id="{99B1816C-132B-AC61-F76D-B2F8A8C51B2D}"/>
                  </a:ext>
                </a:extLst>
              </p14:cNvPr>
              <p14:cNvContentPartPr/>
              <p14:nvPr/>
            </p14:nvContentPartPr>
            <p14:xfrm>
              <a:off x="6458815" y="1846135"/>
              <a:ext cx="53280" cy="67320"/>
            </p14:xfrm>
          </p:contentPart>
        </mc:Choice>
        <mc:Fallback>
          <p:pic>
            <p:nvPicPr>
              <p:cNvPr id="114" name="Ink 113">
                <a:extLst>
                  <a:ext uri="{FF2B5EF4-FFF2-40B4-BE49-F238E27FC236}">
                    <a16:creationId xmlns:a16="http://schemas.microsoft.com/office/drawing/2014/main" id="{99B1816C-132B-AC61-F76D-B2F8A8C51B2D}"/>
                  </a:ext>
                </a:extLst>
              </p:cNvPr>
              <p:cNvPicPr/>
              <p:nvPr/>
            </p:nvPicPr>
            <p:blipFill>
              <a:blip r:embed="rId174"/>
              <a:stretch>
                <a:fillRect/>
              </a:stretch>
            </p:blipFill>
            <p:spPr>
              <a:xfrm>
                <a:off x="6450175" y="1837495"/>
                <a:ext cx="70920"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115" name="Ink 114">
                <a:extLst>
                  <a:ext uri="{FF2B5EF4-FFF2-40B4-BE49-F238E27FC236}">
                    <a16:creationId xmlns:a16="http://schemas.microsoft.com/office/drawing/2014/main" id="{5AB41EF6-B9BB-9308-DF43-FA187DA63333}"/>
                  </a:ext>
                </a:extLst>
              </p14:cNvPr>
              <p14:cNvContentPartPr/>
              <p14:nvPr/>
            </p14:nvContentPartPr>
            <p14:xfrm>
              <a:off x="6515335" y="1825975"/>
              <a:ext cx="47160" cy="73080"/>
            </p14:xfrm>
          </p:contentPart>
        </mc:Choice>
        <mc:Fallback>
          <p:pic>
            <p:nvPicPr>
              <p:cNvPr id="115" name="Ink 114">
                <a:extLst>
                  <a:ext uri="{FF2B5EF4-FFF2-40B4-BE49-F238E27FC236}">
                    <a16:creationId xmlns:a16="http://schemas.microsoft.com/office/drawing/2014/main" id="{5AB41EF6-B9BB-9308-DF43-FA187DA63333}"/>
                  </a:ext>
                </a:extLst>
              </p:cNvPr>
              <p:cNvPicPr/>
              <p:nvPr/>
            </p:nvPicPr>
            <p:blipFill>
              <a:blip r:embed="rId176"/>
              <a:stretch>
                <a:fillRect/>
              </a:stretch>
            </p:blipFill>
            <p:spPr>
              <a:xfrm>
                <a:off x="6506335" y="1816975"/>
                <a:ext cx="64800" cy="9072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16" name="Ink 115">
                <a:extLst>
                  <a:ext uri="{FF2B5EF4-FFF2-40B4-BE49-F238E27FC236}">
                    <a16:creationId xmlns:a16="http://schemas.microsoft.com/office/drawing/2014/main" id="{13AF12C1-7F52-7A38-6690-9B8B5561B1E6}"/>
                  </a:ext>
                </a:extLst>
              </p14:cNvPr>
              <p14:cNvContentPartPr/>
              <p14:nvPr/>
            </p14:nvContentPartPr>
            <p14:xfrm>
              <a:off x="4993975" y="1951615"/>
              <a:ext cx="38160" cy="39600"/>
            </p14:xfrm>
          </p:contentPart>
        </mc:Choice>
        <mc:Fallback>
          <p:pic>
            <p:nvPicPr>
              <p:cNvPr id="116" name="Ink 115">
                <a:extLst>
                  <a:ext uri="{FF2B5EF4-FFF2-40B4-BE49-F238E27FC236}">
                    <a16:creationId xmlns:a16="http://schemas.microsoft.com/office/drawing/2014/main" id="{13AF12C1-7F52-7A38-6690-9B8B5561B1E6}"/>
                  </a:ext>
                </a:extLst>
              </p:cNvPr>
              <p:cNvPicPr/>
              <p:nvPr/>
            </p:nvPicPr>
            <p:blipFill>
              <a:blip r:embed="rId178"/>
              <a:stretch>
                <a:fillRect/>
              </a:stretch>
            </p:blipFill>
            <p:spPr>
              <a:xfrm>
                <a:off x="4985335" y="1942975"/>
                <a:ext cx="5580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17" name="Ink 116">
                <a:extLst>
                  <a:ext uri="{FF2B5EF4-FFF2-40B4-BE49-F238E27FC236}">
                    <a16:creationId xmlns:a16="http://schemas.microsoft.com/office/drawing/2014/main" id="{A89151AB-82DC-BD56-22D7-537BD56096B8}"/>
                  </a:ext>
                </a:extLst>
              </p14:cNvPr>
              <p14:cNvContentPartPr/>
              <p14:nvPr/>
            </p14:nvContentPartPr>
            <p14:xfrm>
              <a:off x="4991455" y="1991215"/>
              <a:ext cx="86760" cy="91440"/>
            </p14:xfrm>
          </p:contentPart>
        </mc:Choice>
        <mc:Fallback>
          <p:pic>
            <p:nvPicPr>
              <p:cNvPr id="117" name="Ink 116">
                <a:extLst>
                  <a:ext uri="{FF2B5EF4-FFF2-40B4-BE49-F238E27FC236}">
                    <a16:creationId xmlns:a16="http://schemas.microsoft.com/office/drawing/2014/main" id="{A89151AB-82DC-BD56-22D7-537BD56096B8}"/>
                  </a:ext>
                </a:extLst>
              </p:cNvPr>
              <p:cNvPicPr/>
              <p:nvPr/>
            </p:nvPicPr>
            <p:blipFill>
              <a:blip r:embed="rId180"/>
              <a:stretch>
                <a:fillRect/>
              </a:stretch>
            </p:blipFill>
            <p:spPr>
              <a:xfrm>
                <a:off x="4982815" y="1982215"/>
                <a:ext cx="104400" cy="10908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118" name="Ink 117">
                <a:extLst>
                  <a:ext uri="{FF2B5EF4-FFF2-40B4-BE49-F238E27FC236}">
                    <a16:creationId xmlns:a16="http://schemas.microsoft.com/office/drawing/2014/main" id="{72DCA8B7-2C97-A503-A273-D701ED809632}"/>
                  </a:ext>
                </a:extLst>
              </p14:cNvPr>
              <p14:cNvContentPartPr/>
              <p14:nvPr/>
            </p14:nvContentPartPr>
            <p14:xfrm>
              <a:off x="5064535" y="1819855"/>
              <a:ext cx="23760" cy="74160"/>
            </p14:xfrm>
          </p:contentPart>
        </mc:Choice>
        <mc:Fallback>
          <p:pic>
            <p:nvPicPr>
              <p:cNvPr id="118" name="Ink 117">
                <a:extLst>
                  <a:ext uri="{FF2B5EF4-FFF2-40B4-BE49-F238E27FC236}">
                    <a16:creationId xmlns:a16="http://schemas.microsoft.com/office/drawing/2014/main" id="{72DCA8B7-2C97-A503-A273-D701ED809632}"/>
                  </a:ext>
                </a:extLst>
              </p:cNvPr>
              <p:cNvPicPr/>
              <p:nvPr/>
            </p:nvPicPr>
            <p:blipFill>
              <a:blip r:embed="rId182"/>
              <a:stretch>
                <a:fillRect/>
              </a:stretch>
            </p:blipFill>
            <p:spPr>
              <a:xfrm>
                <a:off x="5055535" y="1811215"/>
                <a:ext cx="4140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125" name="Ink 124">
                <a:extLst>
                  <a:ext uri="{FF2B5EF4-FFF2-40B4-BE49-F238E27FC236}">
                    <a16:creationId xmlns:a16="http://schemas.microsoft.com/office/drawing/2014/main" id="{ED02D0E9-BB08-595D-895F-354FDA64ABE0}"/>
                  </a:ext>
                </a:extLst>
              </p14:cNvPr>
              <p14:cNvContentPartPr/>
              <p14:nvPr/>
            </p14:nvContentPartPr>
            <p14:xfrm>
              <a:off x="6503815" y="2059255"/>
              <a:ext cx="132480" cy="182880"/>
            </p14:xfrm>
          </p:contentPart>
        </mc:Choice>
        <mc:Fallback>
          <p:pic>
            <p:nvPicPr>
              <p:cNvPr id="125" name="Ink 124">
                <a:extLst>
                  <a:ext uri="{FF2B5EF4-FFF2-40B4-BE49-F238E27FC236}">
                    <a16:creationId xmlns:a16="http://schemas.microsoft.com/office/drawing/2014/main" id="{ED02D0E9-BB08-595D-895F-354FDA64ABE0}"/>
                  </a:ext>
                </a:extLst>
              </p:cNvPr>
              <p:cNvPicPr/>
              <p:nvPr/>
            </p:nvPicPr>
            <p:blipFill>
              <a:blip r:embed="rId184"/>
              <a:stretch>
                <a:fillRect/>
              </a:stretch>
            </p:blipFill>
            <p:spPr>
              <a:xfrm>
                <a:off x="6494815" y="2050615"/>
                <a:ext cx="150120" cy="20052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26" name="Ink 125">
                <a:extLst>
                  <a:ext uri="{FF2B5EF4-FFF2-40B4-BE49-F238E27FC236}">
                    <a16:creationId xmlns:a16="http://schemas.microsoft.com/office/drawing/2014/main" id="{54589C41-9FF9-2820-220F-86E9D1B9A854}"/>
                  </a:ext>
                </a:extLst>
              </p14:cNvPr>
              <p14:cNvContentPartPr/>
              <p14:nvPr/>
            </p14:nvContentPartPr>
            <p14:xfrm>
              <a:off x="6346495" y="2163655"/>
              <a:ext cx="71280" cy="7200"/>
            </p14:xfrm>
          </p:contentPart>
        </mc:Choice>
        <mc:Fallback>
          <p:pic>
            <p:nvPicPr>
              <p:cNvPr id="126" name="Ink 125">
                <a:extLst>
                  <a:ext uri="{FF2B5EF4-FFF2-40B4-BE49-F238E27FC236}">
                    <a16:creationId xmlns:a16="http://schemas.microsoft.com/office/drawing/2014/main" id="{54589C41-9FF9-2820-220F-86E9D1B9A854}"/>
                  </a:ext>
                </a:extLst>
              </p:cNvPr>
              <p:cNvPicPr/>
              <p:nvPr/>
            </p:nvPicPr>
            <p:blipFill>
              <a:blip r:embed="rId186"/>
              <a:stretch>
                <a:fillRect/>
              </a:stretch>
            </p:blipFill>
            <p:spPr>
              <a:xfrm>
                <a:off x="6337855" y="2154655"/>
                <a:ext cx="88920" cy="24840"/>
              </a:xfrm>
              <a:prstGeom prst="rect">
                <a:avLst/>
              </a:prstGeom>
            </p:spPr>
          </p:pic>
        </mc:Fallback>
      </mc:AlternateContent>
      <p:grpSp>
        <p:nvGrpSpPr>
          <p:cNvPr id="133" name="Group 132">
            <a:extLst>
              <a:ext uri="{FF2B5EF4-FFF2-40B4-BE49-F238E27FC236}">
                <a16:creationId xmlns:a16="http://schemas.microsoft.com/office/drawing/2014/main" id="{07894958-FD40-3CC2-2C74-2B6AB6397EC4}"/>
              </a:ext>
            </a:extLst>
          </p:cNvPr>
          <p:cNvGrpSpPr/>
          <p:nvPr/>
        </p:nvGrpSpPr>
        <p:grpSpPr>
          <a:xfrm>
            <a:off x="6701815" y="1965295"/>
            <a:ext cx="4537080" cy="393120"/>
            <a:chOff x="6701815" y="1965295"/>
            <a:chExt cx="4537080" cy="393120"/>
          </a:xfrm>
        </p:grpSpPr>
        <mc:AlternateContent xmlns:mc="http://schemas.openxmlformats.org/markup-compatibility/2006">
          <mc:Choice xmlns:p14="http://schemas.microsoft.com/office/powerpoint/2010/main" Requires="p14">
            <p:contentPart p14:bwMode="auto" r:id="rId187">
              <p14:nvContentPartPr>
                <p14:cNvPr id="122" name="Ink 121">
                  <a:extLst>
                    <a:ext uri="{FF2B5EF4-FFF2-40B4-BE49-F238E27FC236}">
                      <a16:creationId xmlns:a16="http://schemas.microsoft.com/office/drawing/2014/main" id="{7D576196-479C-AC3F-3E5B-862007D1E128}"/>
                    </a:ext>
                  </a:extLst>
                </p14:cNvPr>
                <p14:cNvContentPartPr/>
                <p14:nvPr/>
              </p14:nvContentPartPr>
              <p14:xfrm>
                <a:off x="6756535" y="1965295"/>
                <a:ext cx="207000" cy="83160"/>
              </p14:xfrm>
            </p:contentPart>
          </mc:Choice>
          <mc:Fallback>
            <p:pic>
              <p:nvPicPr>
                <p:cNvPr id="122" name="Ink 121">
                  <a:extLst>
                    <a:ext uri="{FF2B5EF4-FFF2-40B4-BE49-F238E27FC236}">
                      <a16:creationId xmlns:a16="http://schemas.microsoft.com/office/drawing/2014/main" id="{7D576196-479C-AC3F-3E5B-862007D1E128}"/>
                    </a:ext>
                  </a:extLst>
                </p:cNvPr>
                <p:cNvPicPr/>
                <p:nvPr/>
              </p:nvPicPr>
              <p:blipFill>
                <a:blip r:embed="rId188"/>
                <a:stretch>
                  <a:fillRect/>
                </a:stretch>
              </p:blipFill>
              <p:spPr>
                <a:xfrm>
                  <a:off x="6747535" y="1956295"/>
                  <a:ext cx="22464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23" name="Ink 122">
                  <a:extLst>
                    <a:ext uri="{FF2B5EF4-FFF2-40B4-BE49-F238E27FC236}">
                      <a16:creationId xmlns:a16="http://schemas.microsoft.com/office/drawing/2014/main" id="{4E16F8E9-8BC6-1390-FC7A-9B441B5EC6F2}"/>
                    </a:ext>
                  </a:extLst>
                </p14:cNvPr>
                <p14:cNvContentPartPr/>
                <p14:nvPr/>
              </p14:nvContentPartPr>
              <p14:xfrm>
                <a:off x="6701815" y="1978975"/>
                <a:ext cx="103680" cy="95760"/>
              </p14:xfrm>
            </p:contentPart>
          </mc:Choice>
          <mc:Fallback>
            <p:pic>
              <p:nvPicPr>
                <p:cNvPr id="123" name="Ink 122">
                  <a:extLst>
                    <a:ext uri="{FF2B5EF4-FFF2-40B4-BE49-F238E27FC236}">
                      <a16:creationId xmlns:a16="http://schemas.microsoft.com/office/drawing/2014/main" id="{4E16F8E9-8BC6-1390-FC7A-9B441B5EC6F2}"/>
                    </a:ext>
                  </a:extLst>
                </p:cNvPr>
                <p:cNvPicPr/>
                <p:nvPr/>
              </p:nvPicPr>
              <p:blipFill>
                <a:blip r:embed="rId190"/>
                <a:stretch>
                  <a:fillRect/>
                </a:stretch>
              </p:blipFill>
              <p:spPr>
                <a:xfrm>
                  <a:off x="6693175" y="1969975"/>
                  <a:ext cx="121320" cy="11340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128" name="Ink 127">
                  <a:extLst>
                    <a:ext uri="{FF2B5EF4-FFF2-40B4-BE49-F238E27FC236}">
                      <a16:creationId xmlns:a16="http://schemas.microsoft.com/office/drawing/2014/main" id="{72EF79A7-E739-DA73-011F-22C44E265624}"/>
                    </a:ext>
                  </a:extLst>
                </p14:cNvPr>
                <p14:cNvContentPartPr/>
                <p14:nvPr/>
              </p14:nvContentPartPr>
              <p14:xfrm>
                <a:off x="6845815" y="2119015"/>
                <a:ext cx="4393080" cy="159120"/>
              </p14:xfrm>
            </p:contentPart>
          </mc:Choice>
          <mc:Fallback>
            <p:pic>
              <p:nvPicPr>
                <p:cNvPr id="128" name="Ink 127">
                  <a:extLst>
                    <a:ext uri="{FF2B5EF4-FFF2-40B4-BE49-F238E27FC236}">
                      <a16:creationId xmlns:a16="http://schemas.microsoft.com/office/drawing/2014/main" id="{72EF79A7-E739-DA73-011F-22C44E265624}"/>
                    </a:ext>
                  </a:extLst>
                </p:cNvPr>
                <p:cNvPicPr/>
                <p:nvPr/>
              </p:nvPicPr>
              <p:blipFill>
                <a:blip r:embed="rId192"/>
                <a:stretch>
                  <a:fillRect/>
                </a:stretch>
              </p:blipFill>
              <p:spPr>
                <a:xfrm>
                  <a:off x="6836815" y="2110015"/>
                  <a:ext cx="4410720" cy="17676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129" name="Ink 128">
                  <a:extLst>
                    <a:ext uri="{FF2B5EF4-FFF2-40B4-BE49-F238E27FC236}">
                      <a16:creationId xmlns:a16="http://schemas.microsoft.com/office/drawing/2014/main" id="{CDBD7E97-9443-2296-3E75-57CF0E7B0EAE}"/>
                    </a:ext>
                  </a:extLst>
                </p14:cNvPr>
                <p14:cNvContentPartPr/>
                <p14:nvPr/>
              </p14:nvContentPartPr>
              <p14:xfrm>
                <a:off x="10751815" y="2180935"/>
                <a:ext cx="159120" cy="145080"/>
              </p14:xfrm>
            </p:contentPart>
          </mc:Choice>
          <mc:Fallback>
            <p:pic>
              <p:nvPicPr>
                <p:cNvPr id="129" name="Ink 128">
                  <a:extLst>
                    <a:ext uri="{FF2B5EF4-FFF2-40B4-BE49-F238E27FC236}">
                      <a16:creationId xmlns:a16="http://schemas.microsoft.com/office/drawing/2014/main" id="{CDBD7E97-9443-2296-3E75-57CF0E7B0EAE}"/>
                    </a:ext>
                  </a:extLst>
                </p:cNvPr>
                <p:cNvPicPr/>
                <p:nvPr/>
              </p:nvPicPr>
              <p:blipFill>
                <a:blip r:embed="rId194"/>
                <a:stretch>
                  <a:fillRect/>
                </a:stretch>
              </p:blipFill>
              <p:spPr>
                <a:xfrm>
                  <a:off x="10743175" y="2172295"/>
                  <a:ext cx="17676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130" name="Ink 129">
                  <a:extLst>
                    <a:ext uri="{FF2B5EF4-FFF2-40B4-BE49-F238E27FC236}">
                      <a16:creationId xmlns:a16="http://schemas.microsoft.com/office/drawing/2014/main" id="{BD8CF655-E3DA-F66D-D7A1-7B107F74C259}"/>
                    </a:ext>
                  </a:extLst>
                </p14:cNvPr>
                <p14:cNvContentPartPr/>
                <p14:nvPr/>
              </p14:nvContentPartPr>
              <p14:xfrm>
                <a:off x="10769455" y="2155015"/>
                <a:ext cx="34560" cy="168840"/>
              </p14:xfrm>
            </p:contentPart>
          </mc:Choice>
          <mc:Fallback>
            <p:pic>
              <p:nvPicPr>
                <p:cNvPr id="130" name="Ink 129">
                  <a:extLst>
                    <a:ext uri="{FF2B5EF4-FFF2-40B4-BE49-F238E27FC236}">
                      <a16:creationId xmlns:a16="http://schemas.microsoft.com/office/drawing/2014/main" id="{BD8CF655-E3DA-F66D-D7A1-7B107F74C259}"/>
                    </a:ext>
                  </a:extLst>
                </p:cNvPr>
                <p:cNvPicPr/>
                <p:nvPr/>
              </p:nvPicPr>
              <p:blipFill>
                <a:blip r:embed="rId196"/>
                <a:stretch>
                  <a:fillRect/>
                </a:stretch>
              </p:blipFill>
              <p:spPr>
                <a:xfrm>
                  <a:off x="10760455" y="2146015"/>
                  <a:ext cx="5220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131" name="Ink 130">
                  <a:extLst>
                    <a:ext uri="{FF2B5EF4-FFF2-40B4-BE49-F238E27FC236}">
                      <a16:creationId xmlns:a16="http://schemas.microsoft.com/office/drawing/2014/main" id="{9F0DE3B2-1D34-38BA-5354-8C1EC5ECE26C}"/>
                    </a:ext>
                  </a:extLst>
                </p14:cNvPr>
                <p14:cNvContentPartPr/>
                <p14:nvPr/>
              </p14:nvContentPartPr>
              <p14:xfrm>
                <a:off x="11080855" y="2193175"/>
                <a:ext cx="24120" cy="165240"/>
              </p14:xfrm>
            </p:contentPart>
          </mc:Choice>
          <mc:Fallback>
            <p:pic>
              <p:nvPicPr>
                <p:cNvPr id="131" name="Ink 130">
                  <a:extLst>
                    <a:ext uri="{FF2B5EF4-FFF2-40B4-BE49-F238E27FC236}">
                      <a16:creationId xmlns:a16="http://schemas.microsoft.com/office/drawing/2014/main" id="{9F0DE3B2-1D34-38BA-5354-8C1EC5ECE26C}"/>
                    </a:ext>
                  </a:extLst>
                </p:cNvPr>
                <p:cNvPicPr/>
                <p:nvPr/>
              </p:nvPicPr>
              <p:blipFill>
                <a:blip r:embed="rId198"/>
                <a:stretch>
                  <a:fillRect/>
                </a:stretch>
              </p:blipFill>
              <p:spPr>
                <a:xfrm>
                  <a:off x="11071855" y="2184535"/>
                  <a:ext cx="4176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132" name="Ink 131">
                  <a:extLst>
                    <a:ext uri="{FF2B5EF4-FFF2-40B4-BE49-F238E27FC236}">
                      <a16:creationId xmlns:a16="http://schemas.microsoft.com/office/drawing/2014/main" id="{C12700DD-0E0E-D9AE-DDC7-FB7EB7C6A155}"/>
                    </a:ext>
                  </a:extLst>
                </p14:cNvPr>
                <p14:cNvContentPartPr/>
                <p14:nvPr/>
              </p14:nvContentPartPr>
              <p14:xfrm>
                <a:off x="10971415" y="2146735"/>
                <a:ext cx="196200" cy="57600"/>
              </p14:xfrm>
            </p:contentPart>
          </mc:Choice>
          <mc:Fallback>
            <p:pic>
              <p:nvPicPr>
                <p:cNvPr id="132" name="Ink 131">
                  <a:extLst>
                    <a:ext uri="{FF2B5EF4-FFF2-40B4-BE49-F238E27FC236}">
                      <a16:creationId xmlns:a16="http://schemas.microsoft.com/office/drawing/2014/main" id="{C12700DD-0E0E-D9AE-DDC7-FB7EB7C6A155}"/>
                    </a:ext>
                  </a:extLst>
                </p:cNvPr>
                <p:cNvPicPr/>
                <p:nvPr/>
              </p:nvPicPr>
              <p:blipFill>
                <a:blip r:embed="rId200"/>
                <a:stretch>
                  <a:fillRect/>
                </a:stretch>
              </p:blipFill>
              <p:spPr>
                <a:xfrm>
                  <a:off x="10962415" y="2137735"/>
                  <a:ext cx="213840" cy="75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01">
            <p14:nvContentPartPr>
              <p14:cNvPr id="134" name="Ink 133">
                <a:extLst>
                  <a:ext uri="{FF2B5EF4-FFF2-40B4-BE49-F238E27FC236}">
                    <a16:creationId xmlns:a16="http://schemas.microsoft.com/office/drawing/2014/main" id="{CACD7FE7-C38E-BFC8-9CF7-2A54E9DD7B9B}"/>
                  </a:ext>
                </a:extLst>
              </p14:cNvPr>
              <p14:cNvContentPartPr/>
              <p14:nvPr/>
            </p14:nvContentPartPr>
            <p14:xfrm>
              <a:off x="4573135" y="4957615"/>
              <a:ext cx="145800" cy="188640"/>
            </p14:xfrm>
          </p:contentPart>
        </mc:Choice>
        <mc:Fallback>
          <p:pic>
            <p:nvPicPr>
              <p:cNvPr id="134" name="Ink 133">
                <a:extLst>
                  <a:ext uri="{FF2B5EF4-FFF2-40B4-BE49-F238E27FC236}">
                    <a16:creationId xmlns:a16="http://schemas.microsoft.com/office/drawing/2014/main" id="{CACD7FE7-C38E-BFC8-9CF7-2A54E9DD7B9B}"/>
                  </a:ext>
                </a:extLst>
              </p:cNvPr>
              <p:cNvPicPr/>
              <p:nvPr/>
            </p:nvPicPr>
            <p:blipFill>
              <a:blip r:embed="rId202"/>
              <a:stretch>
                <a:fillRect/>
              </a:stretch>
            </p:blipFill>
            <p:spPr>
              <a:xfrm>
                <a:off x="4564135" y="4948975"/>
                <a:ext cx="163440" cy="20628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135" name="Ink 134">
                <a:extLst>
                  <a:ext uri="{FF2B5EF4-FFF2-40B4-BE49-F238E27FC236}">
                    <a16:creationId xmlns:a16="http://schemas.microsoft.com/office/drawing/2014/main" id="{4571DEE2-8A88-B9AB-C5A2-577282365335}"/>
                  </a:ext>
                </a:extLst>
              </p14:cNvPr>
              <p14:cNvContentPartPr/>
              <p14:nvPr/>
            </p14:nvContentPartPr>
            <p14:xfrm>
              <a:off x="4226815" y="5399335"/>
              <a:ext cx="123840" cy="5760"/>
            </p14:xfrm>
          </p:contentPart>
        </mc:Choice>
        <mc:Fallback>
          <p:pic>
            <p:nvPicPr>
              <p:cNvPr id="135" name="Ink 134">
                <a:extLst>
                  <a:ext uri="{FF2B5EF4-FFF2-40B4-BE49-F238E27FC236}">
                    <a16:creationId xmlns:a16="http://schemas.microsoft.com/office/drawing/2014/main" id="{4571DEE2-8A88-B9AB-C5A2-577282365335}"/>
                  </a:ext>
                </a:extLst>
              </p:cNvPr>
              <p:cNvPicPr/>
              <p:nvPr/>
            </p:nvPicPr>
            <p:blipFill>
              <a:blip r:embed="rId204"/>
              <a:stretch>
                <a:fillRect/>
              </a:stretch>
            </p:blipFill>
            <p:spPr>
              <a:xfrm>
                <a:off x="4218175" y="5390335"/>
                <a:ext cx="141480" cy="23400"/>
              </a:xfrm>
              <a:prstGeom prst="rect">
                <a:avLst/>
              </a:prstGeom>
            </p:spPr>
          </p:pic>
        </mc:Fallback>
      </mc:AlternateContent>
      <p:grpSp>
        <p:nvGrpSpPr>
          <p:cNvPr id="138" name="Group 137">
            <a:extLst>
              <a:ext uri="{FF2B5EF4-FFF2-40B4-BE49-F238E27FC236}">
                <a16:creationId xmlns:a16="http://schemas.microsoft.com/office/drawing/2014/main" id="{56CE4BBB-8054-25DE-F304-B0CBCB712758}"/>
              </a:ext>
            </a:extLst>
          </p:cNvPr>
          <p:cNvGrpSpPr/>
          <p:nvPr/>
        </p:nvGrpSpPr>
        <p:grpSpPr>
          <a:xfrm>
            <a:off x="4549015" y="5241655"/>
            <a:ext cx="211680" cy="194400"/>
            <a:chOff x="4549015" y="5241655"/>
            <a:chExt cx="211680" cy="194400"/>
          </a:xfrm>
        </p:grpSpPr>
        <mc:AlternateContent xmlns:mc="http://schemas.openxmlformats.org/markup-compatibility/2006">
          <mc:Choice xmlns:p14="http://schemas.microsoft.com/office/powerpoint/2010/main" Requires="p14">
            <p:contentPart p14:bwMode="auto" r:id="rId205">
              <p14:nvContentPartPr>
                <p14:cNvPr id="136" name="Ink 135">
                  <a:extLst>
                    <a:ext uri="{FF2B5EF4-FFF2-40B4-BE49-F238E27FC236}">
                      <a16:creationId xmlns:a16="http://schemas.microsoft.com/office/drawing/2014/main" id="{035B1A9B-C5AB-1956-579C-942114A4AA9F}"/>
                    </a:ext>
                  </a:extLst>
                </p14:cNvPr>
                <p14:cNvContentPartPr/>
                <p14:nvPr/>
              </p14:nvContentPartPr>
              <p14:xfrm>
                <a:off x="4638655" y="5334175"/>
                <a:ext cx="23040" cy="101880"/>
              </p14:xfrm>
            </p:contentPart>
          </mc:Choice>
          <mc:Fallback>
            <p:pic>
              <p:nvPicPr>
                <p:cNvPr id="136" name="Ink 135">
                  <a:extLst>
                    <a:ext uri="{FF2B5EF4-FFF2-40B4-BE49-F238E27FC236}">
                      <a16:creationId xmlns:a16="http://schemas.microsoft.com/office/drawing/2014/main" id="{035B1A9B-C5AB-1956-579C-942114A4AA9F}"/>
                    </a:ext>
                  </a:extLst>
                </p:cNvPr>
                <p:cNvPicPr/>
                <p:nvPr/>
              </p:nvPicPr>
              <p:blipFill>
                <a:blip r:embed="rId206"/>
                <a:stretch>
                  <a:fillRect/>
                </a:stretch>
              </p:blipFill>
              <p:spPr>
                <a:xfrm>
                  <a:off x="4630015" y="5325175"/>
                  <a:ext cx="4068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137" name="Ink 136">
                  <a:extLst>
                    <a:ext uri="{FF2B5EF4-FFF2-40B4-BE49-F238E27FC236}">
                      <a16:creationId xmlns:a16="http://schemas.microsoft.com/office/drawing/2014/main" id="{BD04B64B-9A96-A90E-335D-40AD6E269F96}"/>
                    </a:ext>
                  </a:extLst>
                </p14:cNvPr>
                <p14:cNvContentPartPr/>
                <p14:nvPr/>
              </p14:nvContentPartPr>
              <p14:xfrm>
                <a:off x="4549015" y="5241655"/>
                <a:ext cx="211680" cy="120600"/>
              </p14:xfrm>
            </p:contentPart>
          </mc:Choice>
          <mc:Fallback>
            <p:pic>
              <p:nvPicPr>
                <p:cNvPr id="137" name="Ink 136">
                  <a:extLst>
                    <a:ext uri="{FF2B5EF4-FFF2-40B4-BE49-F238E27FC236}">
                      <a16:creationId xmlns:a16="http://schemas.microsoft.com/office/drawing/2014/main" id="{BD04B64B-9A96-A90E-335D-40AD6E269F96}"/>
                    </a:ext>
                  </a:extLst>
                </p:cNvPr>
                <p:cNvPicPr/>
                <p:nvPr/>
              </p:nvPicPr>
              <p:blipFill>
                <a:blip r:embed="rId208"/>
                <a:stretch>
                  <a:fillRect/>
                </a:stretch>
              </p:blipFill>
              <p:spPr>
                <a:xfrm>
                  <a:off x="4540375" y="5233015"/>
                  <a:ext cx="229320" cy="138240"/>
                </a:xfrm>
                <a:prstGeom prst="rect">
                  <a:avLst/>
                </a:prstGeom>
              </p:spPr>
            </p:pic>
          </mc:Fallback>
        </mc:AlternateContent>
      </p:grpSp>
    </p:spTree>
    <p:extLst>
      <p:ext uri="{BB962C8B-B14F-4D97-AF65-F5344CB8AC3E}">
        <p14:creationId xmlns:p14="http://schemas.microsoft.com/office/powerpoint/2010/main" val="2281667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49A0D9-F5DC-4244-8858-AB649C4554F9}"/>
              </a:ext>
            </a:extLst>
          </p:cNvPr>
          <p:cNvPicPr>
            <a:picLocks noChangeAspect="1"/>
          </p:cNvPicPr>
          <p:nvPr/>
        </p:nvPicPr>
        <p:blipFill>
          <a:blip r:embed="rId4"/>
          <a:stretch>
            <a:fillRect/>
          </a:stretch>
        </p:blipFill>
        <p:spPr>
          <a:xfrm>
            <a:off x="7831553" y="343601"/>
            <a:ext cx="4063617" cy="5418157"/>
          </a:xfrm>
          <a:prstGeom prst="rect">
            <a:avLst/>
          </a:prstGeom>
        </p:spPr>
      </p:pic>
      <p:pic>
        <p:nvPicPr>
          <p:cNvPr id="2" name="Picture 1">
            <a:extLst>
              <a:ext uri="{FF2B5EF4-FFF2-40B4-BE49-F238E27FC236}">
                <a16:creationId xmlns:a16="http://schemas.microsoft.com/office/drawing/2014/main" id="{8653AC53-3C03-4064-80A6-8775BBB4B0EE}"/>
              </a:ext>
            </a:extLst>
          </p:cNvPr>
          <p:cNvPicPr>
            <a:picLocks noChangeAspect="1"/>
          </p:cNvPicPr>
          <p:nvPr/>
        </p:nvPicPr>
        <p:blipFill>
          <a:blip r:embed="rId5"/>
          <a:stretch>
            <a:fillRect/>
          </a:stretch>
        </p:blipFill>
        <p:spPr>
          <a:xfrm>
            <a:off x="351075" y="455910"/>
            <a:ext cx="6876719" cy="3514923"/>
          </a:xfrm>
          <a:prstGeom prst="rect">
            <a:avLst/>
          </a:prstGeom>
        </p:spPr>
      </p:pic>
      <p:sp>
        <p:nvSpPr>
          <p:cNvPr id="3" name="Rectangle 2">
            <a:extLst>
              <a:ext uri="{FF2B5EF4-FFF2-40B4-BE49-F238E27FC236}">
                <a16:creationId xmlns:a16="http://schemas.microsoft.com/office/drawing/2014/main" id="{5BC1999F-7127-41E6-A15C-1F770300E8D9}"/>
              </a:ext>
            </a:extLst>
          </p:cNvPr>
          <p:cNvSpPr/>
          <p:nvPr/>
        </p:nvSpPr>
        <p:spPr>
          <a:xfrm>
            <a:off x="51349" y="545818"/>
            <a:ext cx="2328782" cy="430887"/>
          </a:xfrm>
          <a:prstGeom prst="rect">
            <a:avLst/>
          </a:prstGeom>
        </p:spPr>
        <p:txBody>
          <a:bodyPr wrap="square">
            <a:spAutoFit/>
          </a:bodyPr>
          <a:lstStyle/>
          <a:p>
            <a:r>
              <a:rPr lang="en-US" sz="1100" dirty="0"/>
              <a:t>http://ibbiologyhelp.com/AnimalPhysiology/antibodyproduction.html</a:t>
            </a:r>
          </a:p>
        </p:txBody>
      </p:sp>
      <p:sp>
        <p:nvSpPr>
          <p:cNvPr id="8" name="TextBox 7">
            <a:extLst>
              <a:ext uri="{FF2B5EF4-FFF2-40B4-BE49-F238E27FC236}">
                <a16:creationId xmlns:a16="http://schemas.microsoft.com/office/drawing/2014/main" id="{FA1D823D-739E-4C8A-80E5-EC586723ABC7}"/>
              </a:ext>
            </a:extLst>
          </p:cNvPr>
          <p:cNvSpPr txBox="1"/>
          <p:nvPr/>
        </p:nvSpPr>
        <p:spPr>
          <a:xfrm>
            <a:off x="3061623" y="-55841"/>
            <a:ext cx="4985147" cy="523220"/>
          </a:xfrm>
          <a:prstGeom prst="rect">
            <a:avLst/>
          </a:prstGeom>
          <a:noFill/>
        </p:spPr>
        <p:txBody>
          <a:bodyPr wrap="none" rtlCol="0">
            <a:spAutoFit/>
          </a:bodyPr>
          <a:lstStyle/>
          <a:p>
            <a:r>
              <a:rPr lang="en-US" sz="2800" dirty="0"/>
              <a:t>Branches of the Immune System:</a:t>
            </a:r>
          </a:p>
        </p:txBody>
      </p:sp>
      <p:sp>
        <p:nvSpPr>
          <p:cNvPr id="9" name="Date Placeholder 8">
            <a:extLst>
              <a:ext uri="{FF2B5EF4-FFF2-40B4-BE49-F238E27FC236}">
                <a16:creationId xmlns:a16="http://schemas.microsoft.com/office/drawing/2014/main" id="{7A2EC0D3-6E27-47F5-B99C-8D4509912F6F}"/>
              </a:ext>
            </a:extLst>
          </p:cNvPr>
          <p:cNvSpPr>
            <a:spLocks noGrp="1"/>
          </p:cNvSpPr>
          <p:nvPr>
            <p:ph type="dt" sz="half" idx="10"/>
          </p:nvPr>
        </p:nvSpPr>
        <p:spPr/>
        <p:txBody>
          <a:bodyPr/>
          <a:lstStyle/>
          <a:p>
            <a:fld id="{88E3EF38-21F5-4CA2-9F07-200B067A9443}" type="datetime1">
              <a:rPr lang="en-US" smtClean="0"/>
              <a:t>8/26/2023</a:t>
            </a:fld>
            <a:endParaRPr lang="en-US"/>
          </a:p>
        </p:txBody>
      </p:sp>
      <p:sp>
        <p:nvSpPr>
          <p:cNvPr id="11" name="Footer Placeholder 10">
            <a:extLst>
              <a:ext uri="{FF2B5EF4-FFF2-40B4-BE49-F238E27FC236}">
                <a16:creationId xmlns:a16="http://schemas.microsoft.com/office/drawing/2014/main" id="{0ADC3985-7AFE-4C0E-AF66-7806ED8FE54C}"/>
              </a:ext>
            </a:extLst>
          </p:cNvPr>
          <p:cNvSpPr>
            <a:spLocks noGrp="1"/>
          </p:cNvSpPr>
          <p:nvPr>
            <p:ph type="ftr" sz="quarter" idx="11"/>
          </p:nvPr>
        </p:nvSpPr>
        <p:spPr/>
        <p:txBody>
          <a:bodyPr/>
          <a:lstStyle/>
          <a:p>
            <a:r>
              <a:rPr lang="en-US"/>
              <a:t>D &amp; D - Lec 3 - Fall 2023</a:t>
            </a:r>
          </a:p>
        </p:txBody>
      </p:sp>
      <p:sp>
        <p:nvSpPr>
          <p:cNvPr id="10" name="Slide Number Placeholder 9">
            <a:extLst>
              <a:ext uri="{FF2B5EF4-FFF2-40B4-BE49-F238E27FC236}">
                <a16:creationId xmlns:a16="http://schemas.microsoft.com/office/drawing/2014/main" id="{E8318729-CE2B-482F-849D-71D72FF54859}"/>
              </a:ext>
            </a:extLst>
          </p:cNvPr>
          <p:cNvSpPr>
            <a:spLocks noGrp="1"/>
          </p:cNvSpPr>
          <p:nvPr>
            <p:ph type="sldNum" sz="quarter" idx="12"/>
          </p:nvPr>
        </p:nvSpPr>
        <p:spPr/>
        <p:txBody>
          <a:bodyPr/>
          <a:lstStyle/>
          <a:p>
            <a:fld id="{5B355701-1634-9947-B683-B8275B8528C8}" type="slidenum">
              <a:rPr lang="en-US" smtClean="0"/>
              <a:t>30</a:t>
            </a:fld>
            <a:endParaRPr lang="en-US" dirty="0"/>
          </a:p>
        </p:txBody>
      </p:sp>
      <p:sp>
        <p:nvSpPr>
          <p:cNvPr id="15" name="TextBox 14">
            <a:extLst>
              <a:ext uri="{FF2B5EF4-FFF2-40B4-BE49-F238E27FC236}">
                <a16:creationId xmlns:a16="http://schemas.microsoft.com/office/drawing/2014/main" id="{EF8E919B-7EFA-4268-BCD5-D8B23C1DC8CD}"/>
              </a:ext>
            </a:extLst>
          </p:cNvPr>
          <p:cNvSpPr txBox="1"/>
          <p:nvPr/>
        </p:nvSpPr>
        <p:spPr>
          <a:xfrm>
            <a:off x="4707667" y="2087760"/>
            <a:ext cx="992003" cy="307777"/>
          </a:xfrm>
          <a:prstGeom prst="rect">
            <a:avLst/>
          </a:prstGeom>
          <a:noFill/>
        </p:spPr>
        <p:txBody>
          <a:bodyPr wrap="none" rtlCol="0">
            <a:spAutoFit/>
          </a:bodyPr>
          <a:lstStyle/>
          <a:p>
            <a:r>
              <a:rPr lang="en-US" sz="1400" b="1" dirty="0">
                <a:solidFill>
                  <a:srgbClr val="C00000"/>
                </a:solidFill>
              </a:rPr>
              <a:t>Neutrophil</a:t>
            </a:r>
          </a:p>
        </p:txBody>
      </p:sp>
      <p:sp>
        <p:nvSpPr>
          <p:cNvPr id="16" name="TextBox 15">
            <a:extLst>
              <a:ext uri="{FF2B5EF4-FFF2-40B4-BE49-F238E27FC236}">
                <a16:creationId xmlns:a16="http://schemas.microsoft.com/office/drawing/2014/main" id="{17B7E955-6ADA-4F39-90DE-3CF06FE1752C}"/>
              </a:ext>
            </a:extLst>
          </p:cNvPr>
          <p:cNvSpPr txBox="1"/>
          <p:nvPr/>
        </p:nvSpPr>
        <p:spPr>
          <a:xfrm>
            <a:off x="100024" y="3922668"/>
            <a:ext cx="9402853" cy="923330"/>
          </a:xfrm>
          <a:prstGeom prst="rect">
            <a:avLst/>
          </a:prstGeom>
          <a:noFill/>
        </p:spPr>
        <p:txBody>
          <a:bodyPr wrap="square" rtlCol="0">
            <a:spAutoFit/>
          </a:bodyPr>
          <a:lstStyle/>
          <a:p>
            <a:r>
              <a:rPr lang="en-US" dirty="0"/>
              <a:t>Important </a:t>
            </a:r>
            <a:r>
              <a:rPr lang="en-US" b="1" dirty="0"/>
              <a:t>primary</a:t>
            </a:r>
            <a:r>
              <a:rPr lang="en-US" dirty="0"/>
              <a:t> lymphatic organs: bone marrow (B), thymus (T)-Generate all immune cell.</a:t>
            </a:r>
          </a:p>
          <a:p>
            <a:r>
              <a:rPr lang="en-US" dirty="0"/>
              <a:t>Important </a:t>
            </a:r>
            <a:r>
              <a:rPr lang="en-US" b="1" dirty="0"/>
              <a:t>secondary</a:t>
            </a:r>
            <a:r>
              <a:rPr lang="en-US" dirty="0"/>
              <a:t> lymphatic organs: lymph nodes, spleen, Peyer’s patches – Activation of immune cells.</a:t>
            </a:r>
          </a:p>
        </p:txBody>
      </p:sp>
      <p:sp>
        <p:nvSpPr>
          <p:cNvPr id="17" name="Rectangle 16">
            <a:extLst>
              <a:ext uri="{FF2B5EF4-FFF2-40B4-BE49-F238E27FC236}">
                <a16:creationId xmlns:a16="http://schemas.microsoft.com/office/drawing/2014/main" id="{A9FFBD5B-16D9-4452-A59E-2F7F542375EA}"/>
              </a:ext>
            </a:extLst>
          </p:cNvPr>
          <p:cNvSpPr/>
          <p:nvPr/>
        </p:nvSpPr>
        <p:spPr>
          <a:xfrm>
            <a:off x="8917074" y="5791200"/>
            <a:ext cx="2589126" cy="261610"/>
          </a:xfrm>
          <a:prstGeom prst="rect">
            <a:avLst/>
          </a:prstGeom>
        </p:spPr>
        <p:txBody>
          <a:bodyPr wrap="square">
            <a:spAutoFit/>
          </a:bodyPr>
          <a:lstStyle/>
          <a:p>
            <a:r>
              <a:rPr lang="en-US" sz="1100" dirty="0"/>
              <a:t>https://www.topperlearning.com/</a:t>
            </a:r>
          </a:p>
        </p:txBody>
      </p:sp>
      <p:sp>
        <p:nvSpPr>
          <p:cNvPr id="18" name="Oval 17">
            <a:extLst>
              <a:ext uri="{FF2B5EF4-FFF2-40B4-BE49-F238E27FC236}">
                <a16:creationId xmlns:a16="http://schemas.microsoft.com/office/drawing/2014/main" id="{C5E54668-A9AB-4F03-944B-EDA7E46AF7FC}"/>
              </a:ext>
            </a:extLst>
          </p:cNvPr>
          <p:cNvSpPr/>
          <p:nvPr/>
        </p:nvSpPr>
        <p:spPr>
          <a:xfrm>
            <a:off x="10842545" y="1333586"/>
            <a:ext cx="692727" cy="500712"/>
          </a:xfrm>
          <a:prstGeom prst="ellipse">
            <a:avLst/>
          </a:prstGeom>
          <a:solidFill>
            <a:srgbClr val="FFFF00">
              <a:alpha val="28000"/>
            </a:srgbClr>
          </a:solidFill>
          <a:ln>
            <a:solidFill>
              <a:srgbClr val="FFFF00">
                <a:alpha val="2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65167A4-8EB6-4AA0-B7E8-812084CFA459}"/>
              </a:ext>
            </a:extLst>
          </p:cNvPr>
          <p:cNvSpPr/>
          <p:nvPr/>
        </p:nvSpPr>
        <p:spPr>
          <a:xfrm>
            <a:off x="7922575" y="1257664"/>
            <a:ext cx="994499" cy="394866"/>
          </a:xfrm>
          <a:prstGeom prst="ellipse">
            <a:avLst/>
          </a:prstGeom>
          <a:solidFill>
            <a:srgbClr val="FFFF00">
              <a:alpha val="28000"/>
            </a:srgbClr>
          </a:solidFill>
          <a:ln>
            <a:solidFill>
              <a:srgbClr val="FFFF00">
                <a:alpha val="2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2156442-FA3B-46FE-AA97-64F038ABE11F}"/>
              </a:ext>
            </a:extLst>
          </p:cNvPr>
          <p:cNvSpPr/>
          <p:nvPr/>
        </p:nvSpPr>
        <p:spPr>
          <a:xfrm>
            <a:off x="4707667" y="2285526"/>
            <a:ext cx="1512344" cy="523220"/>
          </a:xfrm>
          <a:prstGeom prst="rect">
            <a:avLst/>
          </a:prstGeom>
        </p:spPr>
        <p:txBody>
          <a:bodyPr wrap="square">
            <a:spAutoFit/>
          </a:bodyPr>
          <a:lstStyle/>
          <a:p>
            <a:r>
              <a:rPr lang="en-US" sz="1400" b="1" dirty="0">
                <a:solidFill>
                  <a:srgbClr val="C00000"/>
                </a:solidFill>
              </a:rPr>
              <a:t>Macrophage</a:t>
            </a:r>
          </a:p>
          <a:p>
            <a:r>
              <a:rPr lang="en-US" sz="1400" b="1" dirty="0">
                <a:solidFill>
                  <a:srgbClr val="C00000"/>
                </a:solidFill>
              </a:rPr>
              <a:t>Dendritic cell</a:t>
            </a:r>
          </a:p>
        </p:txBody>
      </p:sp>
      <p:sp>
        <p:nvSpPr>
          <p:cNvPr id="4" name="TextBox 3">
            <a:extLst>
              <a:ext uri="{FF2B5EF4-FFF2-40B4-BE49-F238E27FC236}">
                <a16:creationId xmlns:a16="http://schemas.microsoft.com/office/drawing/2014/main" id="{341B6848-9F79-4137-B4DD-DA76CF961998}"/>
              </a:ext>
            </a:extLst>
          </p:cNvPr>
          <p:cNvSpPr txBox="1"/>
          <p:nvPr/>
        </p:nvSpPr>
        <p:spPr>
          <a:xfrm>
            <a:off x="175481" y="4786707"/>
            <a:ext cx="5844319" cy="1754326"/>
          </a:xfrm>
          <a:prstGeom prst="rect">
            <a:avLst/>
          </a:prstGeom>
          <a:noFill/>
        </p:spPr>
        <p:txBody>
          <a:bodyPr wrap="square" rtlCol="0">
            <a:spAutoFit/>
          </a:bodyPr>
          <a:lstStyle/>
          <a:p>
            <a:r>
              <a:rPr lang="en-US" b="1" i="1" dirty="0">
                <a:solidFill>
                  <a:schemeClr val="tx2">
                    <a:lumMod val="60000"/>
                    <a:lumOff val="40000"/>
                  </a:schemeClr>
                </a:solidFill>
              </a:rPr>
              <a:t>Why is the innate system essential?</a:t>
            </a:r>
          </a:p>
          <a:p>
            <a:pPr marL="285750" indent="-285750">
              <a:buFont typeface="Arial" panose="020B0604020202020204" pitchFamily="34" charset="0"/>
              <a:buChar char="•"/>
            </a:pPr>
            <a:r>
              <a:rPr lang="en-US" i="1" dirty="0">
                <a:solidFill>
                  <a:schemeClr val="tx2">
                    <a:lumMod val="60000"/>
                    <a:lumOff val="40000"/>
                  </a:schemeClr>
                </a:solidFill>
              </a:rPr>
              <a:t>A pathogen doubles every hour.</a:t>
            </a:r>
          </a:p>
          <a:p>
            <a:pPr marL="285750" indent="-285750">
              <a:buFont typeface="Arial" panose="020B0604020202020204" pitchFamily="34" charset="0"/>
              <a:buChar char="•"/>
            </a:pPr>
            <a:r>
              <a:rPr lang="en-US" i="1" dirty="0">
                <a:solidFill>
                  <a:schemeClr val="tx2">
                    <a:lumMod val="60000"/>
                    <a:lumOff val="40000"/>
                  </a:schemeClr>
                </a:solidFill>
              </a:rPr>
              <a:t>It takes 7 days to produce antibody (1</a:t>
            </a:r>
            <a:r>
              <a:rPr lang="en-US" i="1" baseline="30000" dirty="0">
                <a:solidFill>
                  <a:schemeClr val="tx2">
                    <a:lumMod val="60000"/>
                    <a:lumOff val="40000"/>
                  </a:schemeClr>
                </a:solidFill>
              </a:rPr>
              <a:t>st</a:t>
            </a:r>
            <a:r>
              <a:rPr lang="en-US" i="1" dirty="0">
                <a:solidFill>
                  <a:schemeClr val="tx2">
                    <a:lumMod val="60000"/>
                    <a:lumOff val="40000"/>
                  </a:schemeClr>
                </a:solidFill>
              </a:rPr>
              <a:t> exposure)</a:t>
            </a:r>
          </a:p>
          <a:p>
            <a:pPr marL="285750" indent="-285750">
              <a:buFont typeface="Arial" panose="020B0604020202020204" pitchFamily="34" charset="0"/>
              <a:buChar char="•"/>
            </a:pPr>
            <a:r>
              <a:rPr lang="en-US" i="1" dirty="0">
                <a:solidFill>
                  <a:schemeClr val="tx2">
                    <a:lumMod val="60000"/>
                    <a:lumOff val="40000"/>
                  </a:schemeClr>
                </a:solidFill>
              </a:rPr>
              <a:t>How many bacteria would be present if they grew uncontrolled for 7 days (=2 </a:t>
            </a:r>
            <a:r>
              <a:rPr lang="en-US" i="1" baseline="30000" dirty="0">
                <a:solidFill>
                  <a:schemeClr val="tx2">
                    <a:lumMod val="60000"/>
                    <a:lumOff val="40000"/>
                  </a:schemeClr>
                </a:solidFill>
              </a:rPr>
              <a:t>24 x 7</a:t>
            </a:r>
            <a:r>
              <a:rPr lang="en-US" i="1" dirty="0">
                <a:solidFill>
                  <a:schemeClr val="tx2">
                    <a:lumMod val="60000"/>
                    <a:lumOff val="40000"/>
                  </a:schemeClr>
                </a:solidFill>
              </a:rPr>
              <a:t>)</a:t>
            </a:r>
          </a:p>
          <a:p>
            <a:r>
              <a:rPr lang="en-US" i="1" dirty="0">
                <a:solidFill>
                  <a:schemeClr val="tx2">
                    <a:lumMod val="60000"/>
                    <a:lumOff val="40000"/>
                  </a:schemeClr>
                </a:solidFill>
              </a:rPr>
              <a:t>(there are approximately 10</a:t>
            </a:r>
            <a:r>
              <a:rPr lang="en-US" i="1" baseline="30000" dirty="0">
                <a:solidFill>
                  <a:schemeClr val="tx2">
                    <a:lumMod val="60000"/>
                    <a:lumOff val="40000"/>
                  </a:schemeClr>
                </a:solidFill>
              </a:rPr>
              <a:t>13</a:t>
            </a:r>
            <a:r>
              <a:rPr lang="en-US" i="1" dirty="0">
                <a:solidFill>
                  <a:schemeClr val="tx2">
                    <a:lumMod val="60000"/>
                    <a:lumOff val="40000"/>
                  </a:schemeClr>
                </a:solidFill>
              </a:rPr>
              <a:t> cells in the human body)</a:t>
            </a:r>
          </a:p>
        </p:txBody>
      </p:sp>
      <mc:AlternateContent xmlns:mc="http://schemas.openxmlformats.org/markup-compatibility/2006">
        <mc:Choice xmlns:p14="http://schemas.microsoft.com/office/powerpoint/2010/main" Requires="p14">
          <p:contentPart p14:bwMode="auto" r:id="rId6">
            <p14:nvContentPartPr>
              <p14:cNvPr id="50" name="Ink 49">
                <a:extLst>
                  <a:ext uri="{FF2B5EF4-FFF2-40B4-BE49-F238E27FC236}">
                    <a16:creationId xmlns:a16="http://schemas.microsoft.com/office/drawing/2014/main" id="{BBD3D196-BE62-0C8C-70CA-68AC692E4BF3}"/>
                  </a:ext>
                </a:extLst>
              </p14:cNvPr>
              <p14:cNvContentPartPr/>
              <p14:nvPr/>
            </p14:nvContentPartPr>
            <p14:xfrm>
              <a:off x="139735" y="4911175"/>
              <a:ext cx="52920" cy="1348920"/>
            </p14:xfrm>
          </p:contentPart>
        </mc:Choice>
        <mc:Fallback>
          <p:pic>
            <p:nvPicPr>
              <p:cNvPr id="50" name="Ink 49">
                <a:extLst>
                  <a:ext uri="{FF2B5EF4-FFF2-40B4-BE49-F238E27FC236}">
                    <a16:creationId xmlns:a16="http://schemas.microsoft.com/office/drawing/2014/main" id="{BBD3D196-BE62-0C8C-70CA-68AC692E4BF3}"/>
                  </a:ext>
                </a:extLst>
              </p:cNvPr>
              <p:cNvPicPr/>
              <p:nvPr/>
            </p:nvPicPr>
            <p:blipFill>
              <a:blip r:embed="rId7"/>
              <a:stretch>
                <a:fillRect/>
              </a:stretch>
            </p:blipFill>
            <p:spPr>
              <a:xfrm>
                <a:off x="131095" y="4902175"/>
                <a:ext cx="70560" cy="13665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1" name="Ink 50">
                <a:extLst>
                  <a:ext uri="{FF2B5EF4-FFF2-40B4-BE49-F238E27FC236}">
                    <a16:creationId xmlns:a16="http://schemas.microsoft.com/office/drawing/2014/main" id="{D01010A5-7631-70EB-3542-F84C350AF690}"/>
                  </a:ext>
                </a:extLst>
              </p14:cNvPr>
              <p14:cNvContentPartPr/>
              <p14:nvPr/>
            </p14:nvContentPartPr>
            <p14:xfrm>
              <a:off x="3689695" y="5044015"/>
              <a:ext cx="14400" cy="27000"/>
            </p14:xfrm>
          </p:contentPart>
        </mc:Choice>
        <mc:Fallback>
          <p:pic>
            <p:nvPicPr>
              <p:cNvPr id="51" name="Ink 50">
                <a:extLst>
                  <a:ext uri="{FF2B5EF4-FFF2-40B4-BE49-F238E27FC236}">
                    <a16:creationId xmlns:a16="http://schemas.microsoft.com/office/drawing/2014/main" id="{D01010A5-7631-70EB-3542-F84C350AF690}"/>
                  </a:ext>
                </a:extLst>
              </p:cNvPr>
              <p:cNvPicPr/>
              <p:nvPr/>
            </p:nvPicPr>
            <p:blipFill>
              <a:blip r:embed="rId9"/>
              <a:stretch>
                <a:fillRect/>
              </a:stretch>
            </p:blipFill>
            <p:spPr>
              <a:xfrm>
                <a:off x="3681055" y="5035015"/>
                <a:ext cx="32040" cy="446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52" name="Ink 51">
                <a:extLst>
                  <a:ext uri="{FF2B5EF4-FFF2-40B4-BE49-F238E27FC236}">
                    <a16:creationId xmlns:a16="http://schemas.microsoft.com/office/drawing/2014/main" id="{E3D2D2F8-67DB-C251-B44B-08C987FDBB66}"/>
                  </a:ext>
                </a:extLst>
              </p14:cNvPr>
              <p14:cNvContentPartPr/>
              <p14:nvPr/>
            </p14:nvContentPartPr>
            <p14:xfrm>
              <a:off x="3623095" y="5186575"/>
              <a:ext cx="197280" cy="143640"/>
            </p14:xfrm>
          </p:contentPart>
        </mc:Choice>
        <mc:Fallback>
          <p:pic>
            <p:nvPicPr>
              <p:cNvPr id="52" name="Ink 51">
                <a:extLst>
                  <a:ext uri="{FF2B5EF4-FFF2-40B4-BE49-F238E27FC236}">
                    <a16:creationId xmlns:a16="http://schemas.microsoft.com/office/drawing/2014/main" id="{E3D2D2F8-67DB-C251-B44B-08C987FDBB66}"/>
                  </a:ext>
                </a:extLst>
              </p:cNvPr>
              <p:cNvPicPr/>
              <p:nvPr/>
            </p:nvPicPr>
            <p:blipFill>
              <a:blip r:embed="rId11"/>
              <a:stretch>
                <a:fillRect/>
              </a:stretch>
            </p:blipFill>
            <p:spPr>
              <a:xfrm>
                <a:off x="3614455" y="5177935"/>
                <a:ext cx="21492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53" name="Ink 52">
                <a:extLst>
                  <a:ext uri="{FF2B5EF4-FFF2-40B4-BE49-F238E27FC236}">
                    <a16:creationId xmlns:a16="http://schemas.microsoft.com/office/drawing/2014/main" id="{2EAF90E9-0083-644A-ED29-36DB7B210D7C}"/>
                  </a:ext>
                </a:extLst>
              </p14:cNvPr>
              <p14:cNvContentPartPr/>
              <p14:nvPr/>
            </p14:nvContentPartPr>
            <p14:xfrm>
              <a:off x="1374895" y="5615335"/>
              <a:ext cx="445680" cy="32400"/>
            </p14:xfrm>
          </p:contentPart>
        </mc:Choice>
        <mc:Fallback>
          <p:pic>
            <p:nvPicPr>
              <p:cNvPr id="53" name="Ink 52">
                <a:extLst>
                  <a:ext uri="{FF2B5EF4-FFF2-40B4-BE49-F238E27FC236}">
                    <a16:creationId xmlns:a16="http://schemas.microsoft.com/office/drawing/2014/main" id="{2EAF90E9-0083-644A-ED29-36DB7B210D7C}"/>
                  </a:ext>
                </a:extLst>
              </p:cNvPr>
              <p:cNvPicPr/>
              <p:nvPr/>
            </p:nvPicPr>
            <p:blipFill>
              <a:blip r:embed="rId13"/>
              <a:stretch>
                <a:fillRect/>
              </a:stretch>
            </p:blipFill>
            <p:spPr>
              <a:xfrm>
                <a:off x="1365895" y="5606695"/>
                <a:ext cx="463320" cy="500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54" name="Ink 53">
                <a:extLst>
                  <a:ext uri="{FF2B5EF4-FFF2-40B4-BE49-F238E27FC236}">
                    <a16:creationId xmlns:a16="http://schemas.microsoft.com/office/drawing/2014/main" id="{7DEECB3F-4E5B-C13D-00FB-64B9312DE620}"/>
                  </a:ext>
                </a:extLst>
              </p14:cNvPr>
              <p14:cNvContentPartPr/>
              <p14:nvPr/>
            </p14:nvContentPartPr>
            <p14:xfrm>
              <a:off x="2800855" y="6162175"/>
              <a:ext cx="595800" cy="33480"/>
            </p14:xfrm>
          </p:contentPart>
        </mc:Choice>
        <mc:Fallback>
          <p:pic>
            <p:nvPicPr>
              <p:cNvPr id="54" name="Ink 53">
                <a:extLst>
                  <a:ext uri="{FF2B5EF4-FFF2-40B4-BE49-F238E27FC236}">
                    <a16:creationId xmlns:a16="http://schemas.microsoft.com/office/drawing/2014/main" id="{7DEECB3F-4E5B-C13D-00FB-64B9312DE620}"/>
                  </a:ext>
                </a:extLst>
              </p:cNvPr>
              <p:cNvPicPr/>
              <p:nvPr/>
            </p:nvPicPr>
            <p:blipFill>
              <a:blip r:embed="rId15"/>
              <a:stretch>
                <a:fillRect/>
              </a:stretch>
            </p:blipFill>
            <p:spPr>
              <a:xfrm>
                <a:off x="2792215" y="6153535"/>
                <a:ext cx="613440" cy="51120"/>
              </a:xfrm>
              <a:prstGeom prst="rect">
                <a:avLst/>
              </a:prstGeom>
            </p:spPr>
          </p:pic>
        </mc:Fallback>
      </mc:AlternateContent>
      <p:grpSp>
        <p:nvGrpSpPr>
          <p:cNvPr id="61" name="Group 60">
            <a:extLst>
              <a:ext uri="{FF2B5EF4-FFF2-40B4-BE49-F238E27FC236}">
                <a16:creationId xmlns:a16="http://schemas.microsoft.com/office/drawing/2014/main" id="{4BAC13F9-0286-325C-4A14-3E3D8AC6C69D}"/>
              </a:ext>
            </a:extLst>
          </p:cNvPr>
          <p:cNvGrpSpPr/>
          <p:nvPr/>
        </p:nvGrpSpPr>
        <p:grpSpPr>
          <a:xfrm>
            <a:off x="4950775" y="5116265"/>
            <a:ext cx="1581840" cy="961920"/>
            <a:chOff x="4950775" y="5116265"/>
            <a:chExt cx="1581840" cy="961920"/>
          </a:xfrm>
        </p:grpSpPr>
        <mc:AlternateContent xmlns:mc="http://schemas.openxmlformats.org/markup-compatibility/2006">
          <mc:Choice xmlns:p14="http://schemas.microsoft.com/office/powerpoint/2010/main" Requires="p14">
            <p:contentPart p14:bwMode="auto" r:id="rId16">
              <p14:nvContentPartPr>
                <p14:cNvPr id="55" name="Ink 54">
                  <a:extLst>
                    <a:ext uri="{FF2B5EF4-FFF2-40B4-BE49-F238E27FC236}">
                      <a16:creationId xmlns:a16="http://schemas.microsoft.com/office/drawing/2014/main" id="{349BBFEE-D722-21F3-D5DE-8F76FFEA2394}"/>
                    </a:ext>
                  </a:extLst>
                </p14:cNvPr>
                <p14:cNvContentPartPr/>
                <p14:nvPr/>
              </p14:nvContentPartPr>
              <p14:xfrm>
                <a:off x="4950775" y="5679665"/>
                <a:ext cx="658080" cy="398520"/>
              </p14:xfrm>
            </p:contentPart>
          </mc:Choice>
          <mc:Fallback>
            <p:pic>
              <p:nvPicPr>
                <p:cNvPr id="55" name="Ink 54">
                  <a:extLst>
                    <a:ext uri="{FF2B5EF4-FFF2-40B4-BE49-F238E27FC236}">
                      <a16:creationId xmlns:a16="http://schemas.microsoft.com/office/drawing/2014/main" id="{349BBFEE-D722-21F3-D5DE-8F76FFEA2394}"/>
                    </a:ext>
                  </a:extLst>
                </p:cNvPr>
                <p:cNvPicPr/>
                <p:nvPr/>
              </p:nvPicPr>
              <p:blipFill>
                <a:blip r:embed="rId17"/>
                <a:stretch>
                  <a:fillRect/>
                </a:stretch>
              </p:blipFill>
              <p:spPr>
                <a:xfrm>
                  <a:off x="4942135" y="5670665"/>
                  <a:ext cx="675720" cy="4161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56" name="Ink 55">
                  <a:extLst>
                    <a:ext uri="{FF2B5EF4-FFF2-40B4-BE49-F238E27FC236}">
                      <a16:creationId xmlns:a16="http://schemas.microsoft.com/office/drawing/2014/main" id="{6BC2B0BE-556B-CCEE-5411-C45BE335F90E}"/>
                    </a:ext>
                  </a:extLst>
                </p14:cNvPr>
                <p14:cNvContentPartPr/>
                <p14:nvPr/>
              </p14:nvContentPartPr>
              <p14:xfrm>
                <a:off x="5671495" y="5457185"/>
                <a:ext cx="181440" cy="213120"/>
              </p14:xfrm>
            </p:contentPart>
          </mc:Choice>
          <mc:Fallback>
            <p:pic>
              <p:nvPicPr>
                <p:cNvPr id="56" name="Ink 55">
                  <a:extLst>
                    <a:ext uri="{FF2B5EF4-FFF2-40B4-BE49-F238E27FC236}">
                      <a16:creationId xmlns:a16="http://schemas.microsoft.com/office/drawing/2014/main" id="{6BC2B0BE-556B-CCEE-5411-C45BE335F90E}"/>
                    </a:ext>
                  </a:extLst>
                </p:cNvPr>
                <p:cNvPicPr/>
                <p:nvPr/>
              </p:nvPicPr>
              <p:blipFill>
                <a:blip r:embed="rId19"/>
                <a:stretch>
                  <a:fillRect/>
                </a:stretch>
              </p:blipFill>
              <p:spPr>
                <a:xfrm>
                  <a:off x="5662495" y="5448545"/>
                  <a:ext cx="199080" cy="2307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57" name="Ink 56">
                  <a:extLst>
                    <a:ext uri="{FF2B5EF4-FFF2-40B4-BE49-F238E27FC236}">
                      <a16:creationId xmlns:a16="http://schemas.microsoft.com/office/drawing/2014/main" id="{80DB7834-8CE9-0804-8100-E69C38B11106}"/>
                    </a:ext>
                  </a:extLst>
                </p14:cNvPr>
                <p14:cNvContentPartPr/>
                <p14:nvPr/>
              </p14:nvContentPartPr>
              <p14:xfrm>
                <a:off x="5932855" y="5508305"/>
                <a:ext cx="25560" cy="46800"/>
              </p14:xfrm>
            </p:contentPart>
          </mc:Choice>
          <mc:Fallback>
            <p:pic>
              <p:nvPicPr>
                <p:cNvPr id="57" name="Ink 56">
                  <a:extLst>
                    <a:ext uri="{FF2B5EF4-FFF2-40B4-BE49-F238E27FC236}">
                      <a16:creationId xmlns:a16="http://schemas.microsoft.com/office/drawing/2014/main" id="{80DB7834-8CE9-0804-8100-E69C38B11106}"/>
                    </a:ext>
                  </a:extLst>
                </p:cNvPr>
                <p:cNvPicPr/>
                <p:nvPr/>
              </p:nvPicPr>
              <p:blipFill>
                <a:blip r:embed="rId21"/>
                <a:stretch>
                  <a:fillRect/>
                </a:stretch>
              </p:blipFill>
              <p:spPr>
                <a:xfrm>
                  <a:off x="5924215" y="5499665"/>
                  <a:ext cx="43200" cy="644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58" name="Ink 57">
                  <a:extLst>
                    <a:ext uri="{FF2B5EF4-FFF2-40B4-BE49-F238E27FC236}">
                      <a16:creationId xmlns:a16="http://schemas.microsoft.com/office/drawing/2014/main" id="{2241965D-B15D-DA77-2AD5-59E105F8FED6}"/>
                    </a:ext>
                  </a:extLst>
                </p14:cNvPr>
                <p14:cNvContentPartPr/>
                <p14:nvPr/>
              </p14:nvContentPartPr>
              <p14:xfrm>
                <a:off x="5951575" y="5213825"/>
                <a:ext cx="268200" cy="276840"/>
              </p14:xfrm>
            </p:contentPart>
          </mc:Choice>
          <mc:Fallback>
            <p:pic>
              <p:nvPicPr>
                <p:cNvPr id="58" name="Ink 57">
                  <a:extLst>
                    <a:ext uri="{FF2B5EF4-FFF2-40B4-BE49-F238E27FC236}">
                      <a16:creationId xmlns:a16="http://schemas.microsoft.com/office/drawing/2014/main" id="{2241965D-B15D-DA77-2AD5-59E105F8FED6}"/>
                    </a:ext>
                  </a:extLst>
                </p:cNvPr>
                <p:cNvPicPr/>
                <p:nvPr/>
              </p:nvPicPr>
              <p:blipFill>
                <a:blip r:embed="rId23"/>
                <a:stretch>
                  <a:fillRect/>
                </a:stretch>
              </p:blipFill>
              <p:spPr>
                <a:xfrm>
                  <a:off x="5942935" y="5204825"/>
                  <a:ext cx="285840" cy="2944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59" name="Ink 58">
                  <a:extLst>
                    <a:ext uri="{FF2B5EF4-FFF2-40B4-BE49-F238E27FC236}">
                      <a16:creationId xmlns:a16="http://schemas.microsoft.com/office/drawing/2014/main" id="{5A558EB2-196F-975D-D215-45AA658D0C51}"/>
                    </a:ext>
                  </a:extLst>
                </p14:cNvPr>
                <p14:cNvContentPartPr/>
                <p14:nvPr/>
              </p14:nvContentPartPr>
              <p14:xfrm>
                <a:off x="6143815" y="5185025"/>
                <a:ext cx="236880" cy="150480"/>
              </p14:xfrm>
            </p:contentPart>
          </mc:Choice>
          <mc:Fallback>
            <p:pic>
              <p:nvPicPr>
                <p:cNvPr id="59" name="Ink 58">
                  <a:extLst>
                    <a:ext uri="{FF2B5EF4-FFF2-40B4-BE49-F238E27FC236}">
                      <a16:creationId xmlns:a16="http://schemas.microsoft.com/office/drawing/2014/main" id="{5A558EB2-196F-975D-D215-45AA658D0C51}"/>
                    </a:ext>
                  </a:extLst>
                </p:cNvPr>
                <p:cNvPicPr/>
                <p:nvPr/>
              </p:nvPicPr>
              <p:blipFill>
                <a:blip r:embed="rId25"/>
                <a:stretch>
                  <a:fillRect/>
                </a:stretch>
              </p:blipFill>
              <p:spPr>
                <a:xfrm>
                  <a:off x="6135175" y="5176385"/>
                  <a:ext cx="254520" cy="1681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60" name="Ink 59">
                  <a:extLst>
                    <a:ext uri="{FF2B5EF4-FFF2-40B4-BE49-F238E27FC236}">
                      <a16:creationId xmlns:a16="http://schemas.microsoft.com/office/drawing/2014/main" id="{BD5B1289-85B5-852E-8CDC-34B0517F4594}"/>
                    </a:ext>
                  </a:extLst>
                </p14:cNvPr>
                <p14:cNvContentPartPr/>
                <p14:nvPr/>
              </p14:nvContentPartPr>
              <p14:xfrm>
                <a:off x="6403735" y="5116265"/>
                <a:ext cx="128880" cy="107640"/>
              </p14:xfrm>
            </p:contentPart>
          </mc:Choice>
          <mc:Fallback>
            <p:pic>
              <p:nvPicPr>
                <p:cNvPr id="60" name="Ink 59">
                  <a:extLst>
                    <a:ext uri="{FF2B5EF4-FFF2-40B4-BE49-F238E27FC236}">
                      <a16:creationId xmlns:a16="http://schemas.microsoft.com/office/drawing/2014/main" id="{BD5B1289-85B5-852E-8CDC-34B0517F4594}"/>
                    </a:ext>
                  </a:extLst>
                </p:cNvPr>
                <p:cNvPicPr/>
                <p:nvPr/>
              </p:nvPicPr>
              <p:blipFill>
                <a:blip r:embed="rId27"/>
                <a:stretch>
                  <a:fillRect/>
                </a:stretch>
              </p:blipFill>
              <p:spPr>
                <a:xfrm>
                  <a:off x="6394735" y="5107625"/>
                  <a:ext cx="146520" cy="125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8">
            <p14:nvContentPartPr>
              <p14:cNvPr id="73" name="Ink 72">
                <a:extLst>
                  <a:ext uri="{FF2B5EF4-FFF2-40B4-BE49-F238E27FC236}">
                    <a16:creationId xmlns:a16="http://schemas.microsoft.com/office/drawing/2014/main" id="{7DD9D604-6FC3-F574-428B-8B029EDE841C}"/>
                  </a:ext>
                </a:extLst>
              </p14:cNvPr>
              <p14:cNvContentPartPr/>
              <p14:nvPr/>
            </p14:nvContentPartPr>
            <p14:xfrm>
              <a:off x="2604655" y="6083945"/>
              <a:ext cx="548640" cy="404640"/>
            </p14:xfrm>
          </p:contentPart>
        </mc:Choice>
        <mc:Fallback>
          <p:pic>
            <p:nvPicPr>
              <p:cNvPr id="73" name="Ink 72">
                <a:extLst>
                  <a:ext uri="{FF2B5EF4-FFF2-40B4-BE49-F238E27FC236}">
                    <a16:creationId xmlns:a16="http://schemas.microsoft.com/office/drawing/2014/main" id="{7DD9D604-6FC3-F574-428B-8B029EDE841C}"/>
                  </a:ext>
                </a:extLst>
              </p:cNvPr>
              <p:cNvPicPr/>
              <p:nvPr/>
            </p:nvPicPr>
            <p:blipFill>
              <a:blip r:embed="rId29"/>
              <a:stretch>
                <a:fillRect/>
              </a:stretch>
            </p:blipFill>
            <p:spPr>
              <a:xfrm>
                <a:off x="2595655" y="6075305"/>
                <a:ext cx="566280" cy="4222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74" name="Ink 73">
                <a:extLst>
                  <a:ext uri="{FF2B5EF4-FFF2-40B4-BE49-F238E27FC236}">
                    <a16:creationId xmlns:a16="http://schemas.microsoft.com/office/drawing/2014/main" id="{3042B632-EE2B-7D5C-8360-DA29FB577665}"/>
                  </a:ext>
                </a:extLst>
              </p14:cNvPr>
              <p14:cNvContentPartPr/>
              <p14:nvPr/>
            </p14:nvContentPartPr>
            <p14:xfrm>
              <a:off x="6446935" y="5347745"/>
              <a:ext cx="290520" cy="131400"/>
            </p14:xfrm>
          </p:contentPart>
        </mc:Choice>
        <mc:Fallback>
          <p:pic>
            <p:nvPicPr>
              <p:cNvPr id="74" name="Ink 73">
                <a:extLst>
                  <a:ext uri="{FF2B5EF4-FFF2-40B4-BE49-F238E27FC236}">
                    <a16:creationId xmlns:a16="http://schemas.microsoft.com/office/drawing/2014/main" id="{3042B632-EE2B-7D5C-8360-DA29FB577665}"/>
                  </a:ext>
                </a:extLst>
              </p:cNvPr>
              <p:cNvPicPr/>
              <p:nvPr/>
            </p:nvPicPr>
            <p:blipFill>
              <a:blip r:embed="rId31"/>
              <a:stretch>
                <a:fillRect/>
              </a:stretch>
            </p:blipFill>
            <p:spPr>
              <a:xfrm>
                <a:off x="6437935" y="5338745"/>
                <a:ext cx="30816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79" name="Ink 78">
                <a:extLst>
                  <a:ext uri="{FF2B5EF4-FFF2-40B4-BE49-F238E27FC236}">
                    <a16:creationId xmlns:a16="http://schemas.microsoft.com/office/drawing/2014/main" id="{CF473F41-9636-F38B-BC51-14436AE2D0DE}"/>
                  </a:ext>
                </a:extLst>
              </p14:cNvPr>
              <p14:cNvContentPartPr/>
              <p14:nvPr/>
            </p14:nvContentPartPr>
            <p14:xfrm>
              <a:off x="6175855" y="4254785"/>
              <a:ext cx="170280" cy="26640"/>
            </p14:xfrm>
          </p:contentPart>
        </mc:Choice>
        <mc:Fallback>
          <p:pic>
            <p:nvPicPr>
              <p:cNvPr id="79" name="Ink 78">
                <a:extLst>
                  <a:ext uri="{FF2B5EF4-FFF2-40B4-BE49-F238E27FC236}">
                    <a16:creationId xmlns:a16="http://schemas.microsoft.com/office/drawing/2014/main" id="{CF473F41-9636-F38B-BC51-14436AE2D0DE}"/>
                  </a:ext>
                </a:extLst>
              </p:cNvPr>
              <p:cNvPicPr/>
              <p:nvPr/>
            </p:nvPicPr>
            <p:blipFill>
              <a:blip r:embed="rId33"/>
              <a:stretch>
                <a:fillRect/>
              </a:stretch>
            </p:blipFill>
            <p:spPr>
              <a:xfrm>
                <a:off x="6167215" y="4246145"/>
                <a:ext cx="18792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78" name="Ink 77">
                <a:extLst>
                  <a:ext uri="{FF2B5EF4-FFF2-40B4-BE49-F238E27FC236}">
                    <a16:creationId xmlns:a16="http://schemas.microsoft.com/office/drawing/2014/main" id="{1737E064-C5E3-E23C-6BC3-D5EA56C13C8B}"/>
                  </a:ext>
                </a:extLst>
              </p14:cNvPr>
              <p14:cNvContentPartPr/>
              <p14:nvPr/>
            </p14:nvContentPartPr>
            <p14:xfrm>
              <a:off x="5055895" y="4238585"/>
              <a:ext cx="184320" cy="34200"/>
            </p14:xfrm>
          </p:contentPart>
        </mc:Choice>
        <mc:Fallback>
          <p:pic>
            <p:nvPicPr>
              <p:cNvPr id="78" name="Ink 77">
                <a:extLst>
                  <a:ext uri="{FF2B5EF4-FFF2-40B4-BE49-F238E27FC236}">
                    <a16:creationId xmlns:a16="http://schemas.microsoft.com/office/drawing/2014/main" id="{1737E064-C5E3-E23C-6BC3-D5EA56C13C8B}"/>
                  </a:ext>
                </a:extLst>
              </p:cNvPr>
              <p:cNvPicPr/>
              <p:nvPr/>
            </p:nvPicPr>
            <p:blipFill>
              <a:blip r:embed="rId35"/>
              <a:stretch>
                <a:fillRect/>
              </a:stretch>
            </p:blipFill>
            <p:spPr>
              <a:xfrm>
                <a:off x="5046895" y="4229945"/>
                <a:ext cx="201960" cy="5184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75" name="Ink 74">
                <a:extLst>
                  <a:ext uri="{FF2B5EF4-FFF2-40B4-BE49-F238E27FC236}">
                    <a16:creationId xmlns:a16="http://schemas.microsoft.com/office/drawing/2014/main" id="{0C7988E1-749A-3075-D6C3-9FF6278362B0}"/>
                  </a:ext>
                </a:extLst>
              </p14:cNvPr>
              <p14:cNvContentPartPr/>
              <p14:nvPr/>
            </p14:nvContentPartPr>
            <p14:xfrm>
              <a:off x="1232335" y="4217345"/>
              <a:ext cx="1066320" cy="97200"/>
            </p14:xfrm>
          </p:contentPart>
        </mc:Choice>
        <mc:Fallback>
          <p:pic>
            <p:nvPicPr>
              <p:cNvPr id="75" name="Ink 74">
                <a:extLst>
                  <a:ext uri="{FF2B5EF4-FFF2-40B4-BE49-F238E27FC236}">
                    <a16:creationId xmlns:a16="http://schemas.microsoft.com/office/drawing/2014/main" id="{0C7988E1-749A-3075-D6C3-9FF6278362B0}"/>
                  </a:ext>
                </a:extLst>
              </p:cNvPr>
              <p:cNvPicPr/>
              <p:nvPr/>
            </p:nvPicPr>
            <p:blipFill>
              <a:blip r:embed="rId37"/>
              <a:stretch>
                <a:fillRect/>
              </a:stretch>
            </p:blipFill>
            <p:spPr>
              <a:xfrm>
                <a:off x="1223335" y="4208705"/>
                <a:ext cx="108396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76" name="Ink 75">
                <a:extLst>
                  <a:ext uri="{FF2B5EF4-FFF2-40B4-BE49-F238E27FC236}">
                    <a16:creationId xmlns:a16="http://schemas.microsoft.com/office/drawing/2014/main" id="{134EFD48-BF86-0845-EAFB-6B1C3B99185A}"/>
                  </a:ext>
                </a:extLst>
              </p14:cNvPr>
              <p14:cNvContentPartPr/>
              <p14:nvPr/>
            </p14:nvContentPartPr>
            <p14:xfrm>
              <a:off x="1146295" y="3904145"/>
              <a:ext cx="2493720" cy="448920"/>
            </p14:xfrm>
          </p:contentPart>
        </mc:Choice>
        <mc:Fallback>
          <p:pic>
            <p:nvPicPr>
              <p:cNvPr id="76" name="Ink 75">
                <a:extLst>
                  <a:ext uri="{FF2B5EF4-FFF2-40B4-BE49-F238E27FC236}">
                    <a16:creationId xmlns:a16="http://schemas.microsoft.com/office/drawing/2014/main" id="{134EFD48-BF86-0845-EAFB-6B1C3B99185A}"/>
                  </a:ext>
                </a:extLst>
              </p:cNvPr>
              <p:cNvPicPr/>
              <p:nvPr/>
            </p:nvPicPr>
            <p:blipFill>
              <a:blip r:embed="rId39"/>
              <a:stretch>
                <a:fillRect/>
              </a:stretch>
            </p:blipFill>
            <p:spPr>
              <a:xfrm>
                <a:off x="1137655" y="3895505"/>
                <a:ext cx="2511360" cy="4665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80" name="Ink 79">
                <a:extLst>
                  <a:ext uri="{FF2B5EF4-FFF2-40B4-BE49-F238E27FC236}">
                    <a16:creationId xmlns:a16="http://schemas.microsoft.com/office/drawing/2014/main" id="{43DC11D1-1CCC-1EE7-5393-6EDB0B107E87}"/>
                  </a:ext>
                </a:extLst>
              </p14:cNvPr>
              <p14:cNvContentPartPr/>
              <p14:nvPr/>
            </p14:nvContentPartPr>
            <p14:xfrm>
              <a:off x="1246735" y="4237505"/>
              <a:ext cx="969480" cy="367560"/>
            </p14:xfrm>
          </p:contentPart>
        </mc:Choice>
        <mc:Fallback>
          <p:pic>
            <p:nvPicPr>
              <p:cNvPr id="80" name="Ink 79">
                <a:extLst>
                  <a:ext uri="{FF2B5EF4-FFF2-40B4-BE49-F238E27FC236}">
                    <a16:creationId xmlns:a16="http://schemas.microsoft.com/office/drawing/2014/main" id="{43DC11D1-1CCC-1EE7-5393-6EDB0B107E87}"/>
                  </a:ext>
                </a:extLst>
              </p:cNvPr>
              <p:cNvPicPr/>
              <p:nvPr/>
            </p:nvPicPr>
            <p:blipFill>
              <a:blip r:embed="rId41"/>
              <a:stretch>
                <a:fillRect/>
              </a:stretch>
            </p:blipFill>
            <p:spPr>
              <a:xfrm>
                <a:off x="1237735" y="4228865"/>
                <a:ext cx="987120" cy="38520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82" name="Ink 81">
                <a:extLst>
                  <a:ext uri="{FF2B5EF4-FFF2-40B4-BE49-F238E27FC236}">
                    <a16:creationId xmlns:a16="http://schemas.microsoft.com/office/drawing/2014/main" id="{B2159AD4-BFD9-9DF6-A0BE-67A3A36D7EE8}"/>
                  </a:ext>
                </a:extLst>
              </p14:cNvPr>
              <p14:cNvContentPartPr/>
              <p14:nvPr/>
            </p14:nvContentPartPr>
            <p14:xfrm>
              <a:off x="2112895" y="4537385"/>
              <a:ext cx="201600" cy="168840"/>
            </p14:xfrm>
          </p:contentPart>
        </mc:Choice>
        <mc:Fallback>
          <p:pic>
            <p:nvPicPr>
              <p:cNvPr id="82" name="Ink 81">
                <a:extLst>
                  <a:ext uri="{FF2B5EF4-FFF2-40B4-BE49-F238E27FC236}">
                    <a16:creationId xmlns:a16="http://schemas.microsoft.com/office/drawing/2014/main" id="{B2159AD4-BFD9-9DF6-A0BE-67A3A36D7EE8}"/>
                  </a:ext>
                </a:extLst>
              </p:cNvPr>
              <p:cNvPicPr/>
              <p:nvPr/>
            </p:nvPicPr>
            <p:blipFill>
              <a:blip r:embed="rId43"/>
              <a:stretch>
                <a:fillRect/>
              </a:stretch>
            </p:blipFill>
            <p:spPr>
              <a:xfrm>
                <a:off x="2103895" y="4528745"/>
                <a:ext cx="21924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84" name="Ink 83">
                <a:extLst>
                  <a:ext uri="{FF2B5EF4-FFF2-40B4-BE49-F238E27FC236}">
                    <a16:creationId xmlns:a16="http://schemas.microsoft.com/office/drawing/2014/main" id="{63FBCAFF-43C6-4F3B-006D-DF9B9108E448}"/>
                  </a:ext>
                </a:extLst>
              </p14:cNvPr>
              <p14:cNvContentPartPr/>
              <p14:nvPr/>
            </p14:nvContentPartPr>
            <p14:xfrm>
              <a:off x="2476495" y="4720265"/>
              <a:ext cx="22320" cy="88200"/>
            </p14:xfrm>
          </p:contentPart>
        </mc:Choice>
        <mc:Fallback>
          <p:pic>
            <p:nvPicPr>
              <p:cNvPr id="84" name="Ink 83">
                <a:extLst>
                  <a:ext uri="{FF2B5EF4-FFF2-40B4-BE49-F238E27FC236}">
                    <a16:creationId xmlns:a16="http://schemas.microsoft.com/office/drawing/2014/main" id="{63FBCAFF-43C6-4F3B-006D-DF9B9108E448}"/>
                  </a:ext>
                </a:extLst>
              </p:cNvPr>
              <p:cNvPicPr/>
              <p:nvPr/>
            </p:nvPicPr>
            <p:blipFill>
              <a:blip r:embed="rId45"/>
              <a:stretch>
                <a:fillRect/>
              </a:stretch>
            </p:blipFill>
            <p:spPr>
              <a:xfrm>
                <a:off x="2467495" y="4711625"/>
                <a:ext cx="3996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85" name="Ink 84">
                <a:extLst>
                  <a:ext uri="{FF2B5EF4-FFF2-40B4-BE49-F238E27FC236}">
                    <a16:creationId xmlns:a16="http://schemas.microsoft.com/office/drawing/2014/main" id="{61584333-0C58-A5B1-6C2C-F67E717ECD87}"/>
                  </a:ext>
                </a:extLst>
              </p14:cNvPr>
              <p14:cNvContentPartPr/>
              <p14:nvPr/>
            </p14:nvContentPartPr>
            <p14:xfrm>
              <a:off x="2467135" y="4663385"/>
              <a:ext cx="13680" cy="5040"/>
            </p14:xfrm>
          </p:contentPart>
        </mc:Choice>
        <mc:Fallback>
          <p:pic>
            <p:nvPicPr>
              <p:cNvPr id="85" name="Ink 84">
                <a:extLst>
                  <a:ext uri="{FF2B5EF4-FFF2-40B4-BE49-F238E27FC236}">
                    <a16:creationId xmlns:a16="http://schemas.microsoft.com/office/drawing/2014/main" id="{61584333-0C58-A5B1-6C2C-F67E717ECD87}"/>
                  </a:ext>
                </a:extLst>
              </p:cNvPr>
              <p:cNvPicPr/>
              <p:nvPr/>
            </p:nvPicPr>
            <p:blipFill>
              <a:blip r:embed="rId47"/>
              <a:stretch>
                <a:fillRect/>
              </a:stretch>
            </p:blipFill>
            <p:spPr>
              <a:xfrm>
                <a:off x="2458495" y="4654385"/>
                <a:ext cx="31320" cy="2268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86" name="Ink 85">
                <a:extLst>
                  <a:ext uri="{FF2B5EF4-FFF2-40B4-BE49-F238E27FC236}">
                    <a16:creationId xmlns:a16="http://schemas.microsoft.com/office/drawing/2014/main" id="{8DF7A437-87DC-CA6E-77A9-23D1385D18A3}"/>
                  </a:ext>
                </a:extLst>
              </p14:cNvPr>
              <p14:cNvContentPartPr/>
              <p14:nvPr/>
            </p14:nvContentPartPr>
            <p14:xfrm>
              <a:off x="2578375" y="4680305"/>
              <a:ext cx="186840" cy="84960"/>
            </p14:xfrm>
          </p:contentPart>
        </mc:Choice>
        <mc:Fallback>
          <p:pic>
            <p:nvPicPr>
              <p:cNvPr id="86" name="Ink 85">
                <a:extLst>
                  <a:ext uri="{FF2B5EF4-FFF2-40B4-BE49-F238E27FC236}">
                    <a16:creationId xmlns:a16="http://schemas.microsoft.com/office/drawing/2014/main" id="{8DF7A437-87DC-CA6E-77A9-23D1385D18A3}"/>
                  </a:ext>
                </a:extLst>
              </p:cNvPr>
              <p:cNvPicPr/>
              <p:nvPr/>
            </p:nvPicPr>
            <p:blipFill>
              <a:blip r:embed="rId49"/>
              <a:stretch>
                <a:fillRect/>
              </a:stretch>
            </p:blipFill>
            <p:spPr>
              <a:xfrm>
                <a:off x="2569375" y="4671665"/>
                <a:ext cx="204480"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87" name="Ink 86">
                <a:extLst>
                  <a:ext uri="{FF2B5EF4-FFF2-40B4-BE49-F238E27FC236}">
                    <a16:creationId xmlns:a16="http://schemas.microsoft.com/office/drawing/2014/main" id="{1F8DA087-02EA-3B75-C475-9C8BA0EDAEA5}"/>
                  </a:ext>
                </a:extLst>
              </p14:cNvPr>
              <p14:cNvContentPartPr/>
              <p14:nvPr/>
            </p14:nvContentPartPr>
            <p14:xfrm>
              <a:off x="2812015" y="4628825"/>
              <a:ext cx="160560" cy="95040"/>
            </p14:xfrm>
          </p:contentPart>
        </mc:Choice>
        <mc:Fallback>
          <p:pic>
            <p:nvPicPr>
              <p:cNvPr id="87" name="Ink 86">
                <a:extLst>
                  <a:ext uri="{FF2B5EF4-FFF2-40B4-BE49-F238E27FC236}">
                    <a16:creationId xmlns:a16="http://schemas.microsoft.com/office/drawing/2014/main" id="{1F8DA087-02EA-3B75-C475-9C8BA0EDAEA5}"/>
                  </a:ext>
                </a:extLst>
              </p:cNvPr>
              <p:cNvPicPr/>
              <p:nvPr/>
            </p:nvPicPr>
            <p:blipFill>
              <a:blip r:embed="rId51"/>
              <a:stretch>
                <a:fillRect/>
              </a:stretch>
            </p:blipFill>
            <p:spPr>
              <a:xfrm>
                <a:off x="2803015" y="4619825"/>
                <a:ext cx="17820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88" name="Ink 87">
                <a:extLst>
                  <a:ext uri="{FF2B5EF4-FFF2-40B4-BE49-F238E27FC236}">
                    <a16:creationId xmlns:a16="http://schemas.microsoft.com/office/drawing/2014/main" id="{6DBFC087-A01A-223A-353E-6F3947525043}"/>
                  </a:ext>
                </a:extLst>
              </p14:cNvPr>
              <p14:cNvContentPartPr/>
              <p14:nvPr/>
            </p14:nvContentPartPr>
            <p14:xfrm>
              <a:off x="3004255" y="4623785"/>
              <a:ext cx="120960" cy="74520"/>
            </p14:xfrm>
          </p:contentPart>
        </mc:Choice>
        <mc:Fallback>
          <p:pic>
            <p:nvPicPr>
              <p:cNvPr id="88" name="Ink 87">
                <a:extLst>
                  <a:ext uri="{FF2B5EF4-FFF2-40B4-BE49-F238E27FC236}">
                    <a16:creationId xmlns:a16="http://schemas.microsoft.com/office/drawing/2014/main" id="{6DBFC087-A01A-223A-353E-6F3947525043}"/>
                  </a:ext>
                </a:extLst>
              </p:cNvPr>
              <p:cNvPicPr/>
              <p:nvPr/>
            </p:nvPicPr>
            <p:blipFill>
              <a:blip r:embed="rId53"/>
              <a:stretch>
                <a:fillRect/>
              </a:stretch>
            </p:blipFill>
            <p:spPr>
              <a:xfrm>
                <a:off x="2995255" y="4614785"/>
                <a:ext cx="138600" cy="9216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89" name="Ink 88">
                <a:extLst>
                  <a:ext uri="{FF2B5EF4-FFF2-40B4-BE49-F238E27FC236}">
                    <a16:creationId xmlns:a16="http://schemas.microsoft.com/office/drawing/2014/main" id="{B0AD2BC7-26DA-B59D-A0C5-ED0BAA8D51CD}"/>
                  </a:ext>
                </a:extLst>
              </p14:cNvPr>
              <p14:cNvContentPartPr/>
              <p14:nvPr/>
            </p14:nvContentPartPr>
            <p14:xfrm>
              <a:off x="3154015" y="4598945"/>
              <a:ext cx="133200" cy="90720"/>
            </p14:xfrm>
          </p:contentPart>
        </mc:Choice>
        <mc:Fallback>
          <p:pic>
            <p:nvPicPr>
              <p:cNvPr id="89" name="Ink 88">
                <a:extLst>
                  <a:ext uri="{FF2B5EF4-FFF2-40B4-BE49-F238E27FC236}">
                    <a16:creationId xmlns:a16="http://schemas.microsoft.com/office/drawing/2014/main" id="{B0AD2BC7-26DA-B59D-A0C5-ED0BAA8D51CD}"/>
                  </a:ext>
                </a:extLst>
              </p:cNvPr>
              <p:cNvPicPr/>
              <p:nvPr/>
            </p:nvPicPr>
            <p:blipFill>
              <a:blip r:embed="rId55"/>
              <a:stretch>
                <a:fillRect/>
              </a:stretch>
            </p:blipFill>
            <p:spPr>
              <a:xfrm>
                <a:off x="3145015" y="4590305"/>
                <a:ext cx="15084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90" name="Ink 89">
                <a:extLst>
                  <a:ext uri="{FF2B5EF4-FFF2-40B4-BE49-F238E27FC236}">
                    <a16:creationId xmlns:a16="http://schemas.microsoft.com/office/drawing/2014/main" id="{44F0BFFE-64D6-D7E8-A45E-3A960FB53236}"/>
                  </a:ext>
                </a:extLst>
              </p14:cNvPr>
              <p14:cNvContentPartPr/>
              <p14:nvPr/>
            </p14:nvContentPartPr>
            <p14:xfrm>
              <a:off x="3318175" y="4601825"/>
              <a:ext cx="111600" cy="100440"/>
            </p14:xfrm>
          </p:contentPart>
        </mc:Choice>
        <mc:Fallback>
          <p:pic>
            <p:nvPicPr>
              <p:cNvPr id="90" name="Ink 89">
                <a:extLst>
                  <a:ext uri="{FF2B5EF4-FFF2-40B4-BE49-F238E27FC236}">
                    <a16:creationId xmlns:a16="http://schemas.microsoft.com/office/drawing/2014/main" id="{44F0BFFE-64D6-D7E8-A45E-3A960FB53236}"/>
                  </a:ext>
                </a:extLst>
              </p:cNvPr>
              <p:cNvPicPr/>
              <p:nvPr/>
            </p:nvPicPr>
            <p:blipFill>
              <a:blip r:embed="rId57"/>
              <a:stretch>
                <a:fillRect/>
              </a:stretch>
            </p:blipFill>
            <p:spPr>
              <a:xfrm>
                <a:off x="3309535" y="4592825"/>
                <a:ext cx="129240" cy="118080"/>
              </a:xfrm>
              <a:prstGeom prst="rect">
                <a:avLst/>
              </a:prstGeom>
            </p:spPr>
          </p:pic>
        </mc:Fallback>
      </mc:AlternateContent>
      <p:grpSp>
        <p:nvGrpSpPr>
          <p:cNvPr id="105" name="Group 104">
            <a:extLst>
              <a:ext uri="{FF2B5EF4-FFF2-40B4-BE49-F238E27FC236}">
                <a16:creationId xmlns:a16="http://schemas.microsoft.com/office/drawing/2014/main" id="{79760441-DD32-8239-C3F4-83D85F3036EC}"/>
              </a:ext>
            </a:extLst>
          </p:cNvPr>
          <p:cNvGrpSpPr/>
          <p:nvPr/>
        </p:nvGrpSpPr>
        <p:grpSpPr>
          <a:xfrm>
            <a:off x="3686455" y="4485545"/>
            <a:ext cx="2134800" cy="303480"/>
            <a:chOff x="3686455" y="4485545"/>
            <a:chExt cx="2134800" cy="303480"/>
          </a:xfrm>
        </p:grpSpPr>
        <mc:AlternateContent xmlns:mc="http://schemas.openxmlformats.org/markup-compatibility/2006">
          <mc:Choice xmlns:p14="http://schemas.microsoft.com/office/powerpoint/2010/main" Requires="p14">
            <p:contentPart p14:bwMode="auto" r:id="rId58">
              <p14:nvContentPartPr>
                <p14:cNvPr id="91" name="Ink 90">
                  <a:extLst>
                    <a:ext uri="{FF2B5EF4-FFF2-40B4-BE49-F238E27FC236}">
                      <a16:creationId xmlns:a16="http://schemas.microsoft.com/office/drawing/2014/main" id="{44CD9883-C5AB-1225-87BF-D668071F6138}"/>
                    </a:ext>
                  </a:extLst>
                </p14:cNvPr>
                <p14:cNvContentPartPr/>
                <p14:nvPr/>
              </p14:nvContentPartPr>
              <p14:xfrm>
                <a:off x="3686455" y="4645385"/>
                <a:ext cx="133560" cy="130680"/>
              </p14:xfrm>
            </p:contentPart>
          </mc:Choice>
          <mc:Fallback>
            <p:pic>
              <p:nvPicPr>
                <p:cNvPr id="91" name="Ink 90">
                  <a:extLst>
                    <a:ext uri="{FF2B5EF4-FFF2-40B4-BE49-F238E27FC236}">
                      <a16:creationId xmlns:a16="http://schemas.microsoft.com/office/drawing/2014/main" id="{44CD9883-C5AB-1225-87BF-D668071F6138}"/>
                    </a:ext>
                  </a:extLst>
                </p:cNvPr>
                <p:cNvPicPr/>
                <p:nvPr/>
              </p:nvPicPr>
              <p:blipFill>
                <a:blip r:embed="rId59"/>
                <a:stretch>
                  <a:fillRect/>
                </a:stretch>
              </p:blipFill>
              <p:spPr>
                <a:xfrm>
                  <a:off x="3677815" y="4636385"/>
                  <a:ext cx="151200" cy="1483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92" name="Ink 91">
                  <a:extLst>
                    <a:ext uri="{FF2B5EF4-FFF2-40B4-BE49-F238E27FC236}">
                      <a16:creationId xmlns:a16="http://schemas.microsoft.com/office/drawing/2014/main" id="{51F9D25F-27E2-7924-D347-0E8DA3989259}"/>
                    </a:ext>
                  </a:extLst>
                </p14:cNvPr>
                <p14:cNvContentPartPr/>
                <p14:nvPr/>
              </p14:nvContentPartPr>
              <p14:xfrm>
                <a:off x="3850615" y="4647185"/>
                <a:ext cx="181800" cy="113760"/>
              </p14:xfrm>
            </p:contentPart>
          </mc:Choice>
          <mc:Fallback>
            <p:pic>
              <p:nvPicPr>
                <p:cNvPr id="92" name="Ink 91">
                  <a:extLst>
                    <a:ext uri="{FF2B5EF4-FFF2-40B4-BE49-F238E27FC236}">
                      <a16:creationId xmlns:a16="http://schemas.microsoft.com/office/drawing/2014/main" id="{51F9D25F-27E2-7924-D347-0E8DA3989259}"/>
                    </a:ext>
                  </a:extLst>
                </p:cNvPr>
                <p:cNvPicPr/>
                <p:nvPr/>
              </p:nvPicPr>
              <p:blipFill>
                <a:blip r:embed="rId61"/>
                <a:stretch>
                  <a:fillRect/>
                </a:stretch>
              </p:blipFill>
              <p:spPr>
                <a:xfrm>
                  <a:off x="3841615" y="4638545"/>
                  <a:ext cx="19944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93" name="Ink 92">
                  <a:extLst>
                    <a:ext uri="{FF2B5EF4-FFF2-40B4-BE49-F238E27FC236}">
                      <a16:creationId xmlns:a16="http://schemas.microsoft.com/office/drawing/2014/main" id="{453C74F6-F386-8757-F6CD-E3C28B158EA9}"/>
                    </a:ext>
                  </a:extLst>
                </p14:cNvPr>
                <p14:cNvContentPartPr/>
                <p14:nvPr/>
              </p14:nvContentPartPr>
              <p14:xfrm>
                <a:off x="4087135" y="4626665"/>
                <a:ext cx="108000" cy="162360"/>
              </p14:xfrm>
            </p:contentPart>
          </mc:Choice>
          <mc:Fallback>
            <p:pic>
              <p:nvPicPr>
                <p:cNvPr id="93" name="Ink 92">
                  <a:extLst>
                    <a:ext uri="{FF2B5EF4-FFF2-40B4-BE49-F238E27FC236}">
                      <a16:creationId xmlns:a16="http://schemas.microsoft.com/office/drawing/2014/main" id="{453C74F6-F386-8757-F6CD-E3C28B158EA9}"/>
                    </a:ext>
                  </a:extLst>
                </p:cNvPr>
                <p:cNvPicPr/>
                <p:nvPr/>
              </p:nvPicPr>
              <p:blipFill>
                <a:blip r:embed="rId63"/>
                <a:stretch>
                  <a:fillRect/>
                </a:stretch>
              </p:blipFill>
              <p:spPr>
                <a:xfrm>
                  <a:off x="4078135" y="4617665"/>
                  <a:ext cx="125640" cy="18000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94" name="Ink 93">
                  <a:extLst>
                    <a:ext uri="{FF2B5EF4-FFF2-40B4-BE49-F238E27FC236}">
                      <a16:creationId xmlns:a16="http://schemas.microsoft.com/office/drawing/2014/main" id="{12E07159-8791-E8D3-BBE4-0F0F1A7A2DEA}"/>
                    </a:ext>
                  </a:extLst>
                </p14:cNvPr>
                <p14:cNvContentPartPr/>
                <p14:nvPr/>
              </p14:nvContentPartPr>
              <p14:xfrm>
                <a:off x="4294495" y="4565825"/>
                <a:ext cx="466920" cy="153000"/>
              </p14:xfrm>
            </p:contentPart>
          </mc:Choice>
          <mc:Fallback>
            <p:pic>
              <p:nvPicPr>
                <p:cNvPr id="94" name="Ink 93">
                  <a:extLst>
                    <a:ext uri="{FF2B5EF4-FFF2-40B4-BE49-F238E27FC236}">
                      <a16:creationId xmlns:a16="http://schemas.microsoft.com/office/drawing/2014/main" id="{12E07159-8791-E8D3-BBE4-0F0F1A7A2DEA}"/>
                    </a:ext>
                  </a:extLst>
                </p:cNvPr>
                <p:cNvPicPr/>
                <p:nvPr/>
              </p:nvPicPr>
              <p:blipFill>
                <a:blip r:embed="rId65"/>
                <a:stretch>
                  <a:fillRect/>
                </a:stretch>
              </p:blipFill>
              <p:spPr>
                <a:xfrm>
                  <a:off x="4285495" y="4556825"/>
                  <a:ext cx="48456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96" name="Ink 95">
                  <a:extLst>
                    <a:ext uri="{FF2B5EF4-FFF2-40B4-BE49-F238E27FC236}">
                      <a16:creationId xmlns:a16="http://schemas.microsoft.com/office/drawing/2014/main" id="{AA155E0C-2768-0D0C-D169-14520EA62AB9}"/>
                    </a:ext>
                  </a:extLst>
                </p14:cNvPr>
                <p14:cNvContentPartPr/>
                <p14:nvPr/>
              </p14:nvContentPartPr>
              <p14:xfrm>
                <a:off x="4954735" y="4605425"/>
                <a:ext cx="81000" cy="88920"/>
              </p14:xfrm>
            </p:contentPart>
          </mc:Choice>
          <mc:Fallback>
            <p:pic>
              <p:nvPicPr>
                <p:cNvPr id="96" name="Ink 95">
                  <a:extLst>
                    <a:ext uri="{FF2B5EF4-FFF2-40B4-BE49-F238E27FC236}">
                      <a16:creationId xmlns:a16="http://schemas.microsoft.com/office/drawing/2014/main" id="{AA155E0C-2768-0D0C-D169-14520EA62AB9}"/>
                    </a:ext>
                  </a:extLst>
                </p:cNvPr>
                <p:cNvPicPr/>
                <p:nvPr/>
              </p:nvPicPr>
              <p:blipFill>
                <a:blip r:embed="rId67"/>
                <a:stretch>
                  <a:fillRect/>
                </a:stretch>
              </p:blipFill>
              <p:spPr>
                <a:xfrm>
                  <a:off x="4945735" y="4596785"/>
                  <a:ext cx="9864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97" name="Ink 96">
                  <a:extLst>
                    <a:ext uri="{FF2B5EF4-FFF2-40B4-BE49-F238E27FC236}">
                      <a16:creationId xmlns:a16="http://schemas.microsoft.com/office/drawing/2014/main" id="{082F286B-959D-1AE8-DCD7-0B62BB95611C}"/>
                    </a:ext>
                  </a:extLst>
                </p14:cNvPr>
                <p14:cNvContentPartPr/>
                <p14:nvPr/>
              </p14:nvContentPartPr>
              <p14:xfrm>
                <a:off x="5131495" y="4590305"/>
                <a:ext cx="99360" cy="98280"/>
              </p14:xfrm>
            </p:contentPart>
          </mc:Choice>
          <mc:Fallback>
            <p:pic>
              <p:nvPicPr>
                <p:cNvPr id="97" name="Ink 96">
                  <a:extLst>
                    <a:ext uri="{FF2B5EF4-FFF2-40B4-BE49-F238E27FC236}">
                      <a16:creationId xmlns:a16="http://schemas.microsoft.com/office/drawing/2014/main" id="{082F286B-959D-1AE8-DCD7-0B62BB95611C}"/>
                    </a:ext>
                  </a:extLst>
                </p:cNvPr>
                <p:cNvPicPr/>
                <p:nvPr/>
              </p:nvPicPr>
              <p:blipFill>
                <a:blip r:embed="rId69"/>
                <a:stretch>
                  <a:fillRect/>
                </a:stretch>
              </p:blipFill>
              <p:spPr>
                <a:xfrm>
                  <a:off x="5122855" y="4581665"/>
                  <a:ext cx="11700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98" name="Ink 97">
                  <a:extLst>
                    <a:ext uri="{FF2B5EF4-FFF2-40B4-BE49-F238E27FC236}">
                      <a16:creationId xmlns:a16="http://schemas.microsoft.com/office/drawing/2014/main" id="{7DDDD02C-84DA-80BE-3ED1-EBB2F0D012CB}"/>
                    </a:ext>
                  </a:extLst>
                </p14:cNvPr>
                <p14:cNvContentPartPr/>
                <p14:nvPr/>
              </p14:nvContentPartPr>
              <p14:xfrm>
                <a:off x="5249575" y="4588505"/>
                <a:ext cx="119160" cy="97560"/>
              </p14:xfrm>
            </p:contentPart>
          </mc:Choice>
          <mc:Fallback>
            <p:pic>
              <p:nvPicPr>
                <p:cNvPr id="98" name="Ink 97">
                  <a:extLst>
                    <a:ext uri="{FF2B5EF4-FFF2-40B4-BE49-F238E27FC236}">
                      <a16:creationId xmlns:a16="http://schemas.microsoft.com/office/drawing/2014/main" id="{7DDDD02C-84DA-80BE-3ED1-EBB2F0D012CB}"/>
                    </a:ext>
                  </a:extLst>
                </p:cNvPr>
                <p:cNvPicPr/>
                <p:nvPr/>
              </p:nvPicPr>
              <p:blipFill>
                <a:blip r:embed="rId71"/>
                <a:stretch>
                  <a:fillRect/>
                </a:stretch>
              </p:blipFill>
              <p:spPr>
                <a:xfrm>
                  <a:off x="5240935" y="4579505"/>
                  <a:ext cx="136800" cy="1152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99" name="Ink 98">
                  <a:extLst>
                    <a:ext uri="{FF2B5EF4-FFF2-40B4-BE49-F238E27FC236}">
                      <a16:creationId xmlns:a16="http://schemas.microsoft.com/office/drawing/2014/main" id="{48542E0B-917F-CAC8-E075-BE13075C7108}"/>
                    </a:ext>
                  </a:extLst>
                </p14:cNvPr>
                <p14:cNvContentPartPr/>
                <p14:nvPr/>
              </p14:nvContentPartPr>
              <p14:xfrm>
                <a:off x="5391775" y="4566905"/>
                <a:ext cx="324360" cy="100080"/>
              </p14:xfrm>
            </p:contentPart>
          </mc:Choice>
          <mc:Fallback>
            <p:pic>
              <p:nvPicPr>
                <p:cNvPr id="99" name="Ink 98">
                  <a:extLst>
                    <a:ext uri="{FF2B5EF4-FFF2-40B4-BE49-F238E27FC236}">
                      <a16:creationId xmlns:a16="http://schemas.microsoft.com/office/drawing/2014/main" id="{48542E0B-917F-CAC8-E075-BE13075C7108}"/>
                    </a:ext>
                  </a:extLst>
                </p:cNvPr>
                <p:cNvPicPr/>
                <p:nvPr/>
              </p:nvPicPr>
              <p:blipFill>
                <a:blip r:embed="rId73"/>
                <a:stretch>
                  <a:fillRect/>
                </a:stretch>
              </p:blipFill>
              <p:spPr>
                <a:xfrm>
                  <a:off x="5383135" y="4557905"/>
                  <a:ext cx="342000" cy="1177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101" name="Ink 100">
                  <a:extLst>
                    <a:ext uri="{FF2B5EF4-FFF2-40B4-BE49-F238E27FC236}">
                      <a16:creationId xmlns:a16="http://schemas.microsoft.com/office/drawing/2014/main" id="{6D85FD14-88B6-6D27-FD96-432F8B16EF25}"/>
                    </a:ext>
                  </a:extLst>
                </p14:cNvPr>
                <p14:cNvContentPartPr/>
                <p14:nvPr/>
              </p14:nvContentPartPr>
              <p14:xfrm>
                <a:off x="4134655" y="4485545"/>
                <a:ext cx="596880" cy="81720"/>
              </p14:xfrm>
            </p:contentPart>
          </mc:Choice>
          <mc:Fallback>
            <p:pic>
              <p:nvPicPr>
                <p:cNvPr id="101" name="Ink 100">
                  <a:extLst>
                    <a:ext uri="{FF2B5EF4-FFF2-40B4-BE49-F238E27FC236}">
                      <a16:creationId xmlns:a16="http://schemas.microsoft.com/office/drawing/2014/main" id="{6D85FD14-88B6-6D27-FD96-432F8B16EF25}"/>
                    </a:ext>
                  </a:extLst>
                </p:cNvPr>
                <p:cNvPicPr/>
                <p:nvPr/>
              </p:nvPicPr>
              <p:blipFill>
                <a:blip r:embed="rId75"/>
                <a:stretch>
                  <a:fillRect/>
                </a:stretch>
              </p:blipFill>
              <p:spPr>
                <a:xfrm>
                  <a:off x="4126015" y="4476905"/>
                  <a:ext cx="61452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102" name="Ink 101">
                  <a:extLst>
                    <a:ext uri="{FF2B5EF4-FFF2-40B4-BE49-F238E27FC236}">
                      <a16:creationId xmlns:a16="http://schemas.microsoft.com/office/drawing/2014/main" id="{E13C0747-4D73-184C-F70F-F5568D2CEC28}"/>
                    </a:ext>
                  </a:extLst>
                </p14:cNvPr>
                <p14:cNvContentPartPr/>
                <p14:nvPr/>
              </p14:nvContentPartPr>
              <p14:xfrm>
                <a:off x="5455495" y="4551425"/>
                <a:ext cx="365760" cy="24120"/>
              </p14:xfrm>
            </p:contentPart>
          </mc:Choice>
          <mc:Fallback>
            <p:pic>
              <p:nvPicPr>
                <p:cNvPr id="102" name="Ink 101">
                  <a:extLst>
                    <a:ext uri="{FF2B5EF4-FFF2-40B4-BE49-F238E27FC236}">
                      <a16:creationId xmlns:a16="http://schemas.microsoft.com/office/drawing/2014/main" id="{E13C0747-4D73-184C-F70F-F5568D2CEC28}"/>
                    </a:ext>
                  </a:extLst>
                </p:cNvPr>
                <p:cNvPicPr/>
                <p:nvPr/>
              </p:nvPicPr>
              <p:blipFill>
                <a:blip r:embed="rId77"/>
                <a:stretch>
                  <a:fillRect/>
                </a:stretch>
              </p:blipFill>
              <p:spPr>
                <a:xfrm>
                  <a:off x="5446495" y="4542425"/>
                  <a:ext cx="383400" cy="41760"/>
                </a:xfrm>
                <a:prstGeom prst="rect">
                  <a:avLst/>
                </a:prstGeom>
              </p:spPr>
            </p:pic>
          </mc:Fallback>
        </mc:AlternateContent>
      </p:grpSp>
      <p:grpSp>
        <p:nvGrpSpPr>
          <p:cNvPr id="104" name="Group 103">
            <a:extLst>
              <a:ext uri="{FF2B5EF4-FFF2-40B4-BE49-F238E27FC236}">
                <a16:creationId xmlns:a16="http://schemas.microsoft.com/office/drawing/2014/main" id="{B92E06D1-BD44-2163-C0FF-4CC1D30CD5E7}"/>
              </a:ext>
            </a:extLst>
          </p:cNvPr>
          <p:cNvGrpSpPr/>
          <p:nvPr/>
        </p:nvGrpSpPr>
        <p:grpSpPr>
          <a:xfrm>
            <a:off x="6125095" y="4566185"/>
            <a:ext cx="1400760" cy="450360"/>
            <a:chOff x="6125095" y="4566185"/>
            <a:chExt cx="1400760" cy="450360"/>
          </a:xfrm>
        </p:grpSpPr>
        <mc:AlternateContent xmlns:mc="http://schemas.openxmlformats.org/markup-compatibility/2006">
          <mc:Choice xmlns:p14="http://schemas.microsoft.com/office/powerpoint/2010/main" Requires="p14">
            <p:contentPart p14:bwMode="auto" r:id="rId78">
              <p14:nvContentPartPr>
                <p14:cNvPr id="62" name="Ink 61">
                  <a:extLst>
                    <a:ext uri="{FF2B5EF4-FFF2-40B4-BE49-F238E27FC236}">
                      <a16:creationId xmlns:a16="http://schemas.microsoft.com/office/drawing/2014/main" id="{2F149DD7-CBF4-3AEB-0C82-B175A7295BD8}"/>
                    </a:ext>
                  </a:extLst>
                </p14:cNvPr>
                <p14:cNvContentPartPr/>
                <p14:nvPr/>
              </p14:nvContentPartPr>
              <p14:xfrm>
                <a:off x="6364495" y="4861745"/>
                <a:ext cx="39960" cy="36360"/>
              </p14:xfrm>
            </p:contentPart>
          </mc:Choice>
          <mc:Fallback>
            <p:pic>
              <p:nvPicPr>
                <p:cNvPr id="62" name="Ink 61">
                  <a:extLst>
                    <a:ext uri="{FF2B5EF4-FFF2-40B4-BE49-F238E27FC236}">
                      <a16:creationId xmlns:a16="http://schemas.microsoft.com/office/drawing/2014/main" id="{2F149DD7-CBF4-3AEB-0C82-B175A7295BD8}"/>
                    </a:ext>
                  </a:extLst>
                </p:cNvPr>
                <p:cNvPicPr/>
                <p:nvPr/>
              </p:nvPicPr>
              <p:blipFill>
                <a:blip r:embed="rId79"/>
                <a:stretch>
                  <a:fillRect/>
                </a:stretch>
              </p:blipFill>
              <p:spPr>
                <a:xfrm>
                  <a:off x="6355855" y="4853105"/>
                  <a:ext cx="57600"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63" name="Ink 62">
                  <a:extLst>
                    <a:ext uri="{FF2B5EF4-FFF2-40B4-BE49-F238E27FC236}">
                      <a16:creationId xmlns:a16="http://schemas.microsoft.com/office/drawing/2014/main" id="{53B61BD1-DF1B-1F60-4F63-F66947BC600A}"/>
                    </a:ext>
                  </a:extLst>
                </p14:cNvPr>
                <p14:cNvContentPartPr/>
                <p14:nvPr/>
              </p14:nvContentPartPr>
              <p14:xfrm>
                <a:off x="6356215" y="4874705"/>
                <a:ext cx="72000" cy="139680"/>
              </p14:xfrm>
            </p:contentPart>
          </mc:Choice>
          <mc:Fallback>
            <p:pic>
              <p:nvPicPr>
                <p:cNvPr id="63" name="Ink 62">
                  <a:extLst>
                    <a:ext uri="{FF2B5EF4-FFF2-40B4-BE49-F238E27FC236}">
                      <a16:creationId xmlns:a16="http://schemas.microsoft.com/office/drawing/2014/main" id="{53B61BD1-DF1B-1F60-4F63-F66947BC600A}"/>
                    </a:ext>
                  </a:extLst>
                </p:cNvPr>
                <p:cNvPicPr/>
                <p:nvPr/>
              </p:nvPicPr>
              <p:blipFill>
                <a:blip r:embed="rId81"/>
                <a:stretch>
                  <a:fillRect/>
                </a:stretch>
              </p:blipFill>
              <p:spPr>
                <a:xfrm>
                  <a:off x="6347215" y="4865705"/>
                  <a:ext cx="89640" cy="15732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4" name="Ink 63">
                  <a:extLst>
                    <a:ext uri="{FF2B5EF4-FFF2-40B4-BE49-F238E27FC236}">
                      <a16:creationId xmlns:a16="http://schemas.microsoft.com/office/drawing/2014/main" id="{4E2832F2-0825-6193-DD03-40073A974ED5}"/>
                    </a:ext>
                  </a:extLst>
                </p14:cNvPr>
                <p14:cNvContentPartPr/>
                <p14:nvPr/>
              </p14:nvContentPartPr>
              <p14:xfrm>
                <a:off x="6455575" y="4827545"/>
                <a:ext cx="82080" cy="81360"/>
              </p14:xfrm>
            </p:contentPart>
          </mc:Choice>
          <mc:Fallback>
            <p:pic>
              <p:nvPicPr>
                <p:cNvPr id="64" name="Ink 63">
                  <a:extLst>
                    <a:ext uri="{FF2B5EF4-FFF2-40B4-BE49-F238E27FC236}">
                      <a16:creationId xmlns:a16="http://schemas.microsoft.com/office/drawing/2014/main" id="{4E2832F2-0825-6193-DD03-40073A974ED5}"/>
                    </a:ext>
                  </a:extLst>
                </p:cNvPr>
                <p:cNvPicPr/>
                <p:nvPr/>
              </p:nvPicPr>
              <p:blipFill>
                <a:blip r:embed="rId83"/>
                <a:stretch>
                  <a:fillRect/>
                </a:stretch>
              </p:blipFill>
              <p:spPr>
                <a:xfrm>
                  <a:off x="6446575" y="4818545"/>
                  <a:ext cx="9972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5" name="Ink 64">
                  <a:extLst>
                    <a:ext uri="{FF2B5EF4-FFF2-40B4-BE49-F238E27FC236}">
                      <a16:creationId xmlns:a16="http://schemas.microsoft.com/office/drawing/2014/main" id="{5B915DB8-29E6-0EE9-F8AB-8C123241314A}"/>
                    </a:ext>
                  </a:extLst>
                </p14:cNvPr>
                <p14:cNvContentPartPr/>
                <p14:nvPr/>
              </p14:nvContentPartPr>
              <p14:xfrm>
                <a:off x="6754735" y="4777505"/>
                <a:ext cx="139680" cy="239040"/>
              </p14:xfrm>
            </p:contentPart>
          </mc:Choice>
          <mc:Fallback>
            <p:pic>
              <p:nvPicPr>
                <p:cNvPr id="65" name="Ink 64">
                  <a:extLst>
                    <a:ext uri="{FF2B5EF4-FFF2-40B4-BE49-F238E27FC236}">
                      <a16:creationId xmlns:a16="http://schemas.microsoft.com/office/drawing/2014/main" id="{5B915DB8-29E6-0EE9-F8AB-8C123241314A}"/>
                    </a:ext>
                  </a:extLst>
                </p:cNvPr>
                <p:cNvPicPr/>
                <p:nvPr/>
              </p:nvPicPr>
              <p:blipFill>
                <a:blip r:embed="rId85"/>
                <a:stretch>
                  <a:fillRect/>
                </a:stretch>
              </p:blipFill>
              <p:spPr>
                <a:xfrm>
                  <a:off x="6746095" y="4768505"/>
                  <a:ext cx="157320" cy="2566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6" name="Ink 65">
                  <a:extLst>
                    <a:ext uri="{FF2B5EF4-FFF2-40B4-BE49-F238E27FC236}">
                      <a16:creationId xmlns:a16="http://schemas.microsoft.com/office/drawing/2014/main" id="{E6382FA2-76B2-026F-8F3C-D456499055B3}"/>
                    </a:ext>
                  </a:extLst>
                </p14:cNvPr>
                <p14:cNvContentPartPr/>
                <p14:nvPr/>
              </p14:nvContentPartPr>
              <p14:xfrm>
                <a:off x="6911695" y="4858505"/>
                <a:ext cx="129600" cy="76680"/>
              </p14:xfrm>
            </p:contentPart>
          </mc:Choice>
          <mc:Fallback>
            <p:pic>
              <p:nvPicPr>
                <p:cNvPr id="66" name="Ink 65">
                  <a:extLst>
                    <a:ext uri="{FF2B5EF4-FFF2-40B4-BE49-F238E27FC236}">
                      <a16:creationId xmlns:a16="http://schemas.microsoft.com/office/drawing/2014/main" id="{E6382FA2-76B2-026F-8F3C-D456499055B3}"/>
                    </a:ext>
                  </a:extLst>
                </p:cNvPr>
                <p:cNvPicPr/>
                <p:nvPr/>
              </p:nvPicPr>
              <p:blipFill>
                <a:blip r:embed="rId87"/>
                <a:stretch>
                  <a:fillRect/>
                </a:stretch>
              </p:blipFill>
              <p:spPr>
                <a:xfrm>
                  <a:off x="6902695" y="4849865"/>
                  <a:ext cx="14724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7" name="Ink 66">
                  <a:extLst>
                    <a:ext uri="{FF2B5EF4-FFF2-40B4-BE49-F238E27FC236}">
                      <a16:creationId xmlns:a16="http://schemas.microsoft.com/office/drawing/2014/main" id="{41755BF6-0F18-AF36-B69A-D4759B2458CE}"/>
                    </a:ext>
                  </a:extLst>
                </p14:cNvPr>
                <p14:cNvContentPartPr/>
                <p14:nvPr/>
              </p14:nvContentPartPr>
              <p14:xfrm>
                <a:off x="7051015" y="4652585"/>
                <a:ext cx="129960" cy="227880"/>
              </p14:xfrm>
            </p:contentPart>
          </mc:Choice>
          <mc:Fallback>
            <p:pic>
              <p:nvPicPr>
                <p:cNvPr id="67" name="Ink 66">
                  <a:extLst>
                    <a:ext uri="{FF2B5EF4-FFF2-40B4-BE49-F238E27FC236}">
                      <a16:creationId xmlns:a16="http://schemas.microsoft.com/office/drawing/2014/main" id="{41755BF6-0F18-AF36-B69A-D4759B2458CE}"/>
                    </a:ext>
                  </a:extLst>
                </p:cNvPr>
                <p:cNvPicPr/>
                <p:nvPr/>
              </p:nvPicPr>
              <p:blipFill>
                <a:blip r:embed="rId89"/>
                <a:stretch>
                  <a:fillRect/>
                </a:stretch>
              </p:blipFill>
              <p:spPr>
                <a:xfrm>
                  <a:off x="7042015" y="4643585"/>
                  <a:ext cx="147600" cy="24552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8" name="Ink 67">
                  <a:extLst>
                    <a:ext uri="{FF2B5EF4-FFF2-40B4-BE49-F238E27FC236}">
                      <a16:creationId xmlns:a16="http://schemas.microsoft.com/office/drawing/2014/main" id="{00EB86ED-2AC8-E12A-5E87-AA7A0A8488B0}"/>
                    </a:ext>
                  </a:extLst>
                </p14:cNvPr>
                <p14:cNvContentPartPr/>
                <p14:nvPr/>
              </p14:nvContentPartPr>
              <p14:xfrm>
                <a:off x="7089895" y="4709105"/>
                <a:ext cx="91800" cy="43920"/>
              </p14:xfrm>
            </p:contentPart>
          </mc:Choice>
          <mc:Fallback>
            <p:pic>
              <p:nvPicPr>
                <p:cNvPr id="68" name="Ink 67">
                  <a:extLst>
                    <a:ext uri="{FF2B5EF4-FFF2-40B4-BE49-F238E27FC236}">
                      <a16:creationId xmlns:a16="http://schemas.microsoft.com/office/drawing/2014/main" id="{00EB86ED-2AC8-E12A-5E87-AA7A0A8488B0}"/>
                    </a:ext>
                  </a:extLst>
                </p:cNvPr>
                <p:cNvPicPr/>
                <p:nvPr/>
              </p:nvPicPr>
              <p:blipFill>
                <a:blip r:embed="rId91"/>
                <a:stretch>
                  <a:fillRect/>
                </a:stretch>
              </p:blipFill>
              <p:spPr>
                <a:xfrm>
                  <a:off x="7080895" y="4700465"/>
                  <a:ext cx="109440" cy="615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9" name="Ink 68">
                  <a:extLst>
                    <a:ext uri="{FF2B5EF4-FFF2-40B4-BE49-F238E27FC236}">
                      <a16:creationId xmlns:a16="http://schemas.microsoft.com/office/drawing/2014/main" id="{0BE00343-F41B-D055-77B7-3DF072C2D29C}"/>
                    </a:ext>
                  </a:extLst>
                </p14:cNvPr>
                <p14:cNvContentPartPr/>
                <p14:nvPr/>
              </p14:nvContentPartPr>
              <p14:xfrm>
                <a:off x="7208335" y="4679945"/>
                <a:ext cx="211680" cy="89640"/>
              </p14:xfrm>
            </p:contentPart>
          </mc:Choice>
          <mc:Fallback>
            <p:pic>
              <p:nvPicPr>
                <p:cNvPr id="69" name="Ink 68">
                  <a:extLst>
                    <a:ext uri="{FF2B5EF4-FFF2-40B4-BE49-F238E27FC236}">
                      <a16:creationId xmlns:a16="http://schemas.microsoft.com/office/drawing/2014/main" id="{0BE00343-F41B-D055-77B7-3DF072C2D29C}"/>
                    </a:ext>
                  </a:extLst>
                </p:cNvPr>
                <p:cNvPicPr/>
                <p:nvPr/>
              </p:nvPicPr>
              <p:blipFill>
                <a:blip r:embed="rId93"/>
                <a:stretch>
                  <a:fillRect/>
                </a:stretch>
              </p:blipFill>
              <p:spPr>
                <a:xfrm>
                  <a:off x="7199335" y="4670945"/>
                  <a:ext cx="229320" cy="10728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70" name="Ink 69">
                  <a:extLst>
                    <a:ext uri="{FF2B5EF4-FFF2-40B4-BE49-F238E27FC236}">
                      <a16:creationId xmlns:a16="http://schemas.microsoft.com/office/drawing/2014/main" id="{0123C448-1096-F1AB-E2A4-DB5DB020BBF7}"/>
                    </a:ext>
                  </a:extLst>
                </p14:cNvPr>
                <p14:cNvContentPartPr/>
                <p14:nvPr/>
              </p14:nvContentPartPr>
              <p14:xfrm>
                <a:off x="7449175" y="4632785"/>
                <a:ext cx="76680" cy="31680"/>
              </p14:xfrm>
            </p:contentPart>
          </mc:Choice>
          <mc:Fallback>
            <p:pic>
              <p:nvPicPr>
                <p:cNvPr id="70" name="Ink 69">
                  <a:extLst>
                    <a:ext uri="{FF2B5EF4-FFF2-40B4-BE49-F238E27FC236}">
                      <a16:creationId xmlns:a16="http://schemas.microsoft.com/office/drawing/2014/main" id="{0123C448-1096-F1AB-E2A4-DB5DB020BBF7}"/>
                    </a:ext>
                  </a:extLst>
                </p:cNvPr>
                <p:cNvPicPr/>
                <p:nvPr/>
              </p:nvPicPr>
              <p:blipFill>
                <a:blip r:embed="rId95"/>
                <a:stretch>
                  <a:fillRect/>
                </a:stretch>
              </p:blipFill>
              <p:spPr>
                <a:xfrm>
                  <a:off x="7440535" y="4624145"/>
                  <a:ext cx="94320" cy="4932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103" name="Ink 102">
                  <a:extLst>
                    <a:ext uri="{FF2B5EF4-FFF2-40B4-BE49-F238E27FC236}">
                      <a16:creationId xmlns:a16="http://schemas.microsoft.com/office/drawing/2014/main" id="{64D84804-6F8A-4501-EDF9-B70C7AB644BE}"/>
                    </a:ext>
                  </a:extLst>
                </p14:cNvPr>
                <p14:cNvContentPartPr/>
                <p14:nvPr/>
              </p14:nvContentPartPr>
              <p14:xfrm>
                <a:off x="6125095" y="4566185"/>
                <a:ext cx="923400" cy="56880"/>
              </p14:xfrm>
            </p:contentPart>
          </mc:Choice>
          <mc:Fallback>
            <p:pic>
              <p:nvPicPr>
                <p:cNvPr id="103" name="Ink 102">
                  <a:extLst>
                    <a:ext uri="{FF2B5EF4-FFF2-40B4-BE49-F238E27FC236}">
                      <a16:creationId xmlns:a16="http://schemas.microsoft.com/office/drawing/2014/main" id="{64D84804-6F8A-4501-EDF9-B70C7AB644BE}"/>
                    </a:ext>
                  </a:extLst>
                </p:cNvPr>
                <p:cNvPicPr/>
                <p:nvPr/>
              </p:nvPicPr>
              <p:blipFill>
                <a:blip r:embed="rId97"/>
                <a:stretch>
                  <a:fillRect/>
                </a:stretch>
              </p:blipFill>
              <p:spPr>
                <a:xfrm>
                  <a:off x="6116455" y="4557185"/>
                  <a:ext cx="941040" cy="74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8">
            <p14:nvContentPartPr>
              <p14:cNvPr id="106" name="Ink 105">
                <a:extLst>
                  <a:ext uri="{FF2B5EF4-FFF2-40B4-BE49-F238E27FC236}">
                    <a16:creationId xmlns:a16="http://schemas.microsoft.com/office/drawing/2014/main" id="{DDE19C6A-22CF-16C4-41EA-69669912B414}"/>
                  </a:ext>
                </a:extLst>
              </p14:cNvPr>
              <p14:cNvContentPartPr/>
              <p14:nvPr/>
            </p14:nvContentPartPr>
            <p14:xfrm>
              <a:off x="6077575" y="1100105"/>
              <a:ext cx="16200" cy="13320"/>
            </p14:xfrm>
          </p:contentPart>
        </mc:Choice>
        <mc:Fallback>
          <p:pic>
            <p:nvPicPr>
              <p:cNvPr id="106" name="Ink 105">
                <a:extLst>
                  <a:ext uri="{FF2B5EF4-FFF2-40B4-BE49-F238E27FC236}">
                    <a16:creationId xmlns:a16="http://schemas.microsoft.com/office/drawing/2014/main" id="{DDE19C6A-22CF-16C4-41EA-69669912B414}"/>
                  </a:ext>
                </a:extLst>
              </p:cNvPr>
              <p:cNvPicPr/>
              <p:nvPr/>
            </p:nvPicPr>
            <p:blipFill>
              <a:blip r:embed="rId99"/>
              <a:stretch>
                <a:fillRect/>
              </a:stretch>
            </p:blipFill>
            <p:spPr>
              <a:xfrm>
                <a:off x="6068575" y="1091465"/>
                <a:ext cx="3384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107" name="Ink 106">
                <a:extLst>
                  <a:ext uri="{FF2B5EF4-FFF2-40B4-BE49-F238E27FC236}">
                    <a16:creationId xmlns:a16="http://schemas.microsoft.com/office/drawing/2014/main" id="{1E166F39-8A5F-AD1A-D116-9A688F42E04B}"/>
                  </a:ext>
                </a:extLst>
              </p14:cNvPr>
              <p14:cNvContentPartPr/>
              <p14:nvPr/>
            </p14:nvContentPartPr>
            <p14:xfrm>
              <a:off x="4372255" y="1862945"/>
              <a:ext cx="760680" cy="317160"/>
            </p14:xfrm>
          </p:contentPart>
        </mc:Choice>
        <mc:Fallback>
          <p:pic>
            <p:nvPicPr>
              <p:cNvPr id="107" name="Ink 106">
                <a:extLst>
                  <a:ext uri="{FF2B5EF4-FFF2-40B4-BE49-F238E27FC236}">
                    <a16:creationId xmlns:a16="http://schemas.microsoft.com/office/drawing/2014/main" id="{1E166F39-8A5F-AD1A-D116-9A688F42E04B}"/>
                  </a:ext>
                </a:extLst>
              </p:cNvPr>
              <p:cNvPicPr/>
              <p:nvPr/>
            </p:nvPicPr>
            <p:blipFill>
              <a:blip r:embed="rId101"/>
              <a:stretch>
                <a:fillRect/>
              </a:stretch>
            </p:blipFill>
            <p:spPr>
              <a:xfrm>
                <a:off x="4363255" y="1854305"/>
                <a:ext cx="778320" cy="334800"/>
              </a:xfrm>
              <a:prstGeom prst="rect">
                <a:avLst/>
              </a:prstGeom>
            </p:spPr>
          </p:pic>
        </mc:Fallback>
      </mc:AlternateContent>
      <p:grpSp>
        <p:nvGrpSpPr>
          <p:cNvPr id="128" name="Group 127">
            <a:extLst>
              <a:ext uri="{FF2B5EF4-FFF2-40B4-BE49-F238E27FC236}">
                <a16:creationId xmlns:a16="http://schemas.microsoft.com/office/drawing/2014/main" id="{0B55B7C2-D4C4-A97C-4EF4-BFDA58153451}"/>
              </a:ext>
            </a:extLst>
          </p:cNvPr>
          <p:cNvGrpSpPr/>
          <p:nvPr/>
        </p:nvGrpSpPr>
        <p:grpSpPr>
          <a:xfrm>
            <a:off x="1369135" y="69175"/>
            <a:ext cx="6780600" cy="2651650"/>
            <a:chOff x="1369135" y="69175"/>
            <a:chExt cx="6780600" cy="2651650"/>
          </a:xfrm>
        </p:grpSpPr>
        <mc:AlternateContent xmlns:mc="http://schemas.openxmlformats.org/markup-compatibility/2006">
          <mc:Choice xmlns:p14="http://schemas.microsoft.com/office/powerpoint/2010/main" Requires="p14">
            <p:contentPart p14:bwMode="auto" r:id="rId102">
              <p14:nvContentPartPr>
                <p14:cNvPr id="12" name="Ink 11">
                  <a:extLst>
                    <a:ext uri="{FF2B5EF4-FFF2-40B4-BE49-F238E27FC236}">
                      <a16:creationId xmlns:a16="http://schemas.microsoft.com/office/drawing/2014/main" id="{631F892E-4DAF-E562-28B6-7BB40384ACAE}"/>
                    </a:ext>
                  </a:extLst>
                </p14:cNvPr>
                <p14:cNvContentPartPr/>
                <p14:nvPr/>
              </p14:nvContentPartPr>
              <p14:xfrm>
                <a:off x="1974295" y="982855"/>
                <a:ext cx="589320" cy="273600"/>
              </p14:xfrm>
            </p:contentPart>
          </mc:Choice>
          <mc:Fallback>
            <p:pic>
              <p:nvPicPr>
                <p:cNvPr id="12" name="Ink 11">
                  <a:extLst>
                    <a:ext uri="{FF2B5EF4-FFF2-40B4-BE49-F238E27FC236}">
                      <a16:creationId xmlns:a16="http://schemas.microsoft.com/office/drawing/2014/main" id="{631F892E-4DAF-E562-28B6-7BB40384ACAE}"/>
                    </a:ext>
                  </a:extLst>
                </p:cNvPr>
                <p:cNvPicPr/>
                <p:nvPr/>
              </p:nvPicPr>
              <p:blipFill>
                <a:blip r:embed="rId103"/>
                <a:stretch>
                  <a:fillRect/>
                </a:stretch>
              </p:blipFill>
              <p:spPr>
                <a:xfrm>
                  <a:off x="1965655" y="973855"/>
                  <a:ext cx="606960" cy="29124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13" name="Ink 12">
                  <a:extLst>
                    <a:ext uri="{FF2B5EF4-FFF2-40B4-BE49-F238E27FC236}">
                      <a16:creationId xmlns:a16="http://schemas.microsoft.com/office/drawing/2014/main" id="{8AF02E35-ADCE-476A-3C75-E9B93A51E610}"/>
                    </a:ext>
                  </a:extLst>
                </p14:cNvPr>
                <p14:cNvContentPartPr/>
                <p14:nvPr/>
              </p14:nvContentPartPr>
              <p14:xfrm>
                <a:off x="5301415" y="765775"/>
                <a:ext cx="423720" cy="270360"/>
              </p14:xfrm>
            </p:contentPart>
          </mc:Choice>
          <mc:Fallback>
            <p:pic>
              <p:nvPicPr>
                <p:cNvPr id="13" name="Ink 12">
                  <a:extLst>
                    <a:ext uri="{FF2B5EF4-FFF2-40B4-BE49-F238E27FC236}">
                      <a16:creationId xmlns:a16="http://schemas.microsoft.com/office/drawing/2014/main" id="{8AF02E35-ADCE-476A-3C75-E9B93A51E610}"/>
                    </a:ext>
                  </a:extLst>
                </p:cNvPr>
                <p:cNvPicPr/>
                <p:nvPr/>
              </p:nvPicPr>
              <p:blipFill>
                <a:blip r:embed="rId105"/>
                <a:stretch>
                  <a:fillRect/>
                </a:stretch>
              </p:blipFill>
              <p:spPr>
                <a:xfrm>
                  <a:off x="5292775" y="757135"/>
                  <a:ext cx="44136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30" name="Ink 29">
                  <a:extLst>
                    <a:ext uri="{FF2B5EF4-FFF2-40B4-BE49-F238E27FC236}">
                      <a16:creationId xmlns:a16="http://schemas.microsoft.com/office/drawing/2014/main" id="{58814921-058E-B39F-4F54-A1066F8CD3B6}"/>
                    </a:ext>
                  </a:extLst>
                </p14:cNvPr>
                <p14:cNvContentPartPr/>
                <p14:nvPr/>
              </p14:nvContentPartPr>
              <p14:xfrm>
                <a:off x="1993015" y="463015"/>
                <a:ext cx="347400" cy="541080"/>
              </p14:xfrm>
            </p:contentPart>
          </mc:Choice>
          <mc:Fallback>
            <p:pic>
              <p:nvPicPr>
                <p:cNvPr id="30" name="Ink 29">
                  <a:extLst>
                    <a:ext uri="{FF2B5EF4-FFF2-40B4-BE49-F238E27FC236}">
                      <a16:creationId xmlns:a16="http://schemas.microsoft.com/office/drawing/2014/main" id="{58814921-058E-B39F-4F54-A1066F8CD3B6}"/>
                    </a:ext>
                  </a:extLst>
                </p:cNvPr>
                <p:cNvPicPr/>
                <p:nvPr/>
              </p:nvPicPr>
              <p:blipFill>
                <a:blip r:embed="rId107"/>
                <a:stretch>
                  <a:fillRect/>
                </a:stretch>
              </p:blipFill>
              <p:spPr>
                <a:xfrm>
                  <a:off x="1984015" y="454375"/>
                  <a:ext cx="365040" cy="55872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31" name="Ink 30">
                  <a:extLst>
                    <a:ext uri="{FF2B5EF4-FFF2-40B4-BE49-F238E27FC236}">
                      <a16:creationId xmlns:a16="http://schemas.microsoft.com/office/drawing/2014/main" id="{3D29849F-1065-01B0-ADD4-B4021F6BB31F}"/>
                    </a:ext>
                  </a:extLst>
                </p14:cNvPr>
                <p14:cNvContentPartPr/>
                <p14:nvPr/>
              </p14:nvContentPartPr>
              <p14:xfrm>
                <a:off x="1443295" y="486055"/>
                <a:ext cx="62280" cy="73080"/>
              </p14:xfrm>
            </p:contentPart>
          </mc:Choice>
          <mc:Fallback>
            <p:pic>
              <p:nvPicPr>
                <p:cNvPr id="31" name="Ink 30">
                  <a:extLst>
                    <a:ext uri="{FF2B5EF4-FFF2-40B4-BE49-F238E27FC236}">
                      <a16:creationId xmlns:a16="http://schemas.microsoft.com/office/drawing/2014/main" id="{3D29849F-1065-01B0-ADD4-B4021F6BB31F}"/>
                    </a:ext>
                  </a:extLst>
                </p:cNvPr>
                <p:cNvPicPr/>
                <p:nvPr/>
              </p:nvPicPr>
              <p:blipFill>
                <a:blip r:embed="rId109"/>
                <a:stretch>
                  <a:fillRect/>
                </a:stretch>
              </p:blipFill>
              <p:spPr>
                <a:xfrm>
                  <a:off x="1434295" y="477055"/>
                  <a:ext cx="79920" cy="907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32" name="Ink 31">
                  <a:extLst>
                    <a:ext uri="{FF2B5EF4-FFF2-40B4-BE49-F238E27FC236}">
                      <a16:creationId xmlns:a16="http://schemas.microsoft.com/office/drawing/2014/main" id="{F4D4C3AE-64A3-1B37-678F-CBAE14619C48}"/>
                    </a:ext>
                  </a:extLst>
                </p14:cNvPr>
                <p14:cNvContentPartPr/>
                <p14:nvPr/>
              </p14:nvContentPartPr>
              <p14:xfrm>
                <a:off x="1369135" y="434215"/>
                <a:ext cx="24120" cy="2520"/>
              </p14:xfrm>
            </p:contentPart>
          </mc:Choice>
          <mc:Fallback>
            <p:pic>
              <p:nvPicPr>
                <p:cNvPr id="32" name="Ink 31">
                  <a:extLst>
                    <a:ext uri="{FF2B5EF4-FFF2-40B4-BE49-F238E27FC236}">
                      <a16:creationId xmlns:a16="http://schemas.microsoft.com/office/drawing/2014/main" id="{F4D4C3AE-64A3-1B37-678F-CBAE14619C48}"/>
                    </a:ext>
                  </a:extLst>
                </p:cNvPr>
                <p:cNvPicPr/>
                <p:nvPr/>
              </p:nvPicPr>
              <p:blipFill>
                <a:blip r:embed="rId111"/>
                <a:stretch>
                  <a:fillRect/>
                </a:stretch>
              </p:blipFill>
              <p:spPr>
                <a:xfrm>
                  <a:off x="1360495" y="425215"/>
                  <a:ext cx="41760" cy="2016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33" name="Ink 32">
                  <a:extLst>
                    <a:ext uri="{FF2B5EF4-FFF2-40B4-BE49-F238E27FC236}">
                      <a16:creationId xmlns:a16="http://schemas.microsoft.com/office/drawing/2014/main" id="{9825BBFF-67F0-DEC0-2183-A063C1A2D68B}"/>
                    </a:ext>
                  </a:extLst>
                </p14:cNvPr>
                <p14:cNvContentPartPr/>
                <p14:nvPr/>
              </p14:nvContentPartPr>
              <p14:xfrm>
                <a:off x="1528255" y="399295"/>
                <a:ext cx="98280" cy="108720"/>
              </p14:xfrm>
            </p:contentPart>
          </mc:Choice>
          <mc:Fallback>
            <p:pic>
              <p:nvPicPr>
                <p:cNvPr id="33" name="Ink 32">
                  <a:extLst>
                    <a:ext uri="{FF2B5EF4-FFF2-40B4-BE49-F238E27FC236}">
                      <a16:creationId xmlns:a16="http://schemas.microsoft.com/office/drawing/2014/main" id="{9825BBFF-67F0-DEC0-2183-A063C1A2D68B}"/>
                    </a:ext>
                  </a:extLst>
                </p:cNvPr>
                <p:cNvPicPr/>
                <p:nvPr/>
              </p:nvPicPr>
              <p:blipFill>
                <a:blip r:embed="rId113"/>
                <a:stretch>
                  <a:fillRect/>
                </a:stretch>
              </p:blipFill>
              <p:spPr>
                <a:xfrm>
                  <a:off x="1519255" y="390295"/>
                  <a:ext cx="11592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35" name="Ink 34">
                  <a:extLst>
                    <a:ext uri="{FF2B5EF4-FFF2-40B4-BE49-F238E27FC236}">
                      <a16:creationId xmlns:a16="http://schemas.microsoft.com/office/drawing/2014/main" id="{FEC7D97C-8CE2-B03D-B68C-52E53D713DD1}"/>
                    </a:ext>
                  </a:extLst>
                </p14:cNvPr>
                <p14:cNvContentPartPr/>
                <p14:nvPr/>
              </p14:nvContentPartPr>
              <p14:xfrm>
                <a:off x="1670455" y="258175"/>
                <a:ext cx="326520" cy="186840"/>
              </p14:xfrm>
            </p:contentPart>
          </mc:Choice>
          <mc:Fallback>
            <p:pic>
              <p:nvPicPr>
                <p:cNvPr id="35" name="Ink 34">
                  <a:extLst>
                    <a:ext uri="{FF2B5EF4-FFF2-40B4-BE49-F238E27FC236}">
                      <a16:creationId xmlns:a16="http://schemas.microsoft.com/office/drawing/2014/main" id="{FEC7D97C-8CE2-B03D-B68C-52E53D713DD1}"/>
                    </a:ext>
                  </a:extLst>
                </p:cNvPr>
                <p:cNvPicPr/>
                <p:nvPr/>
              </p:nvPicPr>
              <p:blipFill>
                <a:blip r:embed="rId115"/>
                <a:stretch>
                  <a:fillRect/>
                </a:stretch>
              </p:blipFill>
              <p:spPr>
                <a:xfrm>
                  <a:off x="1661455" y="249535"/>
                  <a:ext cx="344160" cy="20448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36" name="Ink 35">
                  <a:extLst>
                    <a:ext uri="{FF2B5EF4-FFF2-40B4-BE49-F238E27FC236}">
                      <a16:creationId xmlns:a16="http://schemas.microsoft.com/office/drawing/2014/main" id="{0DA0DBF8-07FD-AA8E-A893-774969EBD608}"/>
                    </a:ext>
                  </a:extLst>
                </p14:cNvPr>
                <p14:cNvContentPartPr/>
                <p14:nvPr/>
              </p14:nvContentPartPr>
              <p14:xfrm>
                <a:off x="2017135" y="69175"/>
                <a:ext cx="286200" cy="175320"/>
              </p14:xfrm>
            </p:contentPart>
          </mc:Choice>
          <mc:Fallback>
            <p:pic>
              <p:nvPicPr>
                <p:cNvPr id="36" name="Ink 35">
                  <a:extLst>
                    <a:ext uri="{FF2B5EF4-FFF2-40B4-BE49-F238E27FC236}">
                      <a16:creationId xmlns:a16="http://schemas.microsoft.com/office/drawing/2014/main" id="{0DA0DBF8-07FD-AA8E-A893-774969EBD608}"/>
                    </a:ext>
                  </a:extLst>
                </p:cNvPr>
                <p:cNvPicPr/>
                <p:nvPr/>
              </p:nvPicPr>
              <p:blipFill>
                <a:blip r:embed="rId117"/>
                <a:stretch>
                  <a:fillRect/>
                </a:stretch>
              </p:blipFill>
              <p:spPr>
                <a:xfrm>
                  <a:off x="2008495" y="60535"/>
                  <a:ext cx="303840" cy="19296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38" name="Ink 37">
                  <a:extLst>
                    <a:ext uri="{FF2B5EF4-FFF2-40B4-BE49-F238E27FC236}">
                      <a16:creationId xmlns:a16="http://schemas.microsoft.com/office/drawing/2014/main" id="{9729301A-A4E8-71AF-3FBE-62918F2188F7}"/>
                    </a:ext>
                  </a:extLst>
                </p14:cNvPr>
                <p14:cNvContentPartPr/>
                <p14:nvPr/>
              </p14:nvContentPartPr>
              <p14:xfrm>
                <a:off x="2387575" y="253855"/>
                <a:ext cx="543960" cy="325440"/>
              </p14:xfrm>
            </p:contentPart>
          </mc:Choice>
          <mc:Fallback>
            <p:pic>
              <p:nvPicPr>
                <p:cNvPr id="38" name="Ink 37">
                  <a:extLst>
                    <a:ext uri="{FF2B5EF4-FFF2-40B4-BE49-F238E27FC236}">
                      <a16:creationId xmlns:a16="http://schemas.microsoft.com/office/drawing/2014/main" id="{9729301A-A4E8-71AF-3FBE-62918F2188F7}"/>
                    </a:ext>
                  </a:extLst>
                </p:cNvPr>
                <p:cNvPicPr/>
                <p:nvPr/>
              </p:nvPicPr>
              <p:blipFill>
                <a:blip r:embed="rId119"/>
                <a:stretch>
                  <a:fillRect/>
                </a:stretch>
              </p:blipFill>
              <p:spPr>
                <a:xfrm>
                  <a:off x="2378575" y="244855"/>
                  <a:ext cx="561600" cy="34308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40" name="Ink 39">
                  <a:extLst>
                    <a:ext uri="{FF2B5EF4-FFF2-40B4-BE49-F238E27FC236}">
                      <a16:creationId xmlns:a16="http://schemas.microsoft.com/office/drawing/2014/main" id="{0DA294E4-B8DC-4C94-C80F-9DDE43120682}"/>
                    </a:ext>
                  </a:extLst>
                </p14:cNvPr>
                <p14:cNvContentPartPr/>
                <p14:nvPr/>
              </p14:nvContentPartPr>
              <p14:xfrm>
                <a:off x="2541655" y="647695"/>
                <a:ext cx="197640" cy="158760"/>
              </p14:xfrm>
            </p:contentPart>
          </mc:Choice>
          <mc:Fallback>
            <p:pic>
              <p:nvPicPr>
                <p:cNvPr id="40" name="Ink 39">
                  <a:extLst>
                    <a:ext uri="{FF2B5EF4-FFF2-40B4-BE49-F238E27FC236}">
                      <a16:creationId xmlns:a16="http://schemas.microsoft.com/office/drawing/2014/main" id="{0DA294E4-B8DC-4C94-C80F-9DDE43120682}"/>
                    </a:ext>
                  </a:extLst>
                </p:cNvPr>
                <p:cNvPicPr/>
                <p:nvPr/>
              </p:nvPicPr>
              <p:blipFill>
                <a:blip r:embed="rId121"/>
                <a:stretch>
                  <a:fillRect/>
                </a:stretch>
              </p:blipFill>
              <p:spPr>
                <a:xfrm>
                  <a:off x="2533015" y="638695"/>
                  <a:ext cx="21528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41" name="Ink 40">
                  <a:extLst>
                    <a:ext uri="{FF2B5EF4-FFF2-40B4-BE49-F238E27FC236}">
                      <a16:creationId xmlns:a16="http://schemas.microsoft.com/office/drawing/2014/main" id="{F34F2903-A7CA-8356-1BB7-BDF3F9DBA787}"/>
                    </a:ext>
                  </a:extLst>
                </p14:cNvPr>
                <p14:cNvContentPartPr/>
                <p14:nvPr/>
              </p14:nvContentPartPr>
              <p14:xfrm>
                <a:off x="2790415" y="544375"/>
                <a:ext cx="135000" cy="180720"/>
              </p14:xfrm>
            </p:contentPart>
          </mc:Choice>
          <mc:Fallback>
            <p:pic>
              <p:nvPicPr>
                <p:cNvPr id="41" name="Ink 40">
                  <a:extLst>
                    <a:ext uri="{FF2B5EF4-FFF2-40B4-BE49-F238E27FC236}">
                      <a16:creationId xmlns:a16="http://schemas.microsoft.com/office/drawing/2014/main" id="{F34F2903-A7CA-8356-1BB7-BDF3F9DBA787}"/>
                    </a:ext>
                  </a:extLst>
                </p:cNvPr>
                <p:cNvPicPr/>
                <p:nvPr/>
              </p:nvPicPr>
              <p:blipFill>
                <a:blip r:embed="rId123"/>
                <a:stretch>
                  <a:fillRect/>
                </a:stretch>
              </p:blipFill>
              <p:spPr>
                <a:xfrm>
                  <a:off x="2781775" y="535735"/>
                  <a:ext cx="152640" cy="19836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42" name="Ink 41">
                  <a:extLst>
                    <a:ext uri="{FF2B5EF4-FFF2-40B4-BE49-F238E27FC236}">
                      <a16:creationId xmlns:a16="http://schemas.microsoft.com/office/drawing/2014/main" id="{0ED03EA4-2F91-B217-EDAB-D742D95E555F}"/>
                    </a:ext>
                  </a:extLst>
                </p14:cNvPr>
                <p14:cNvContentPartPr/>
                <p14:nvPr/>
              </p14:nvContentPartPr>
              <p14:xfrm>
                <a:off x="2947015" y="429535"/>
                <a:ext cx="252360" cy="220680"/>
              </p14:xfrm>
            </p:contentPart>
          </mc:Choice>
          <mc:Fallback>
            <p:pic>
              <p:nvPicPr>
                <p:cNvPr id="42" name="Ink 41">
                  <a:extLst>
                    <a:ext uri="{FF2B5EF4-FFF2-40B4-BE49-F238E27FC236}">
                      <a16:creationId xmlns:a16="http://schemas.microsoft.com/office/drawing/2014/main" id="{0ED03EA4-2F91-B217-EDAB-D742D95E555F}"/>
                    </a:ext>
                  </a:extLst>
                </p:cNvPr>
                <p:cNvPicPr/>
                <p:nvPr/>
              </p:nvPicPr>
              <p:blipFill>
                <a:blip r:embed="rId125"/>
                <a:stretch>
                  <a:fillRect/>
                </a:stretch>
              </p:blipFill>
              <p:spPr>
                <a:xfrm>
                  <a:off x="2938375" y="420895"/>
                  <a:ext cx="270000" cy="23832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21" name="Ink 20">
                  <a:extLst>
                    <a:ext uri="{FF2B5EF4-FFF2-40B4-BE49-F238E27FC236}">
                      <a16:creationId xmlns:a16="http://schemas.microsoft.com/office/drawing/2014/main" id="{529A6837-56F0-85BB-9E08-E57673F31238}"/>
                    </a:ext>
                  </a:extLst>
                </p14:cNvPr>
                <p14:cNvContentPartPr/>
                <p14:nvPr/>
              </p14:nvContentPartPr>
              <p14:xfrm>
                <a:off x="5882095" y="514495"/>
                <a:ext cx="283680" cy="280080"/>
              </p14:xfrm>
            </p:contentPart>
          </mc:Choice>
          <mc:Fallback>
            <p:pic>
              <p:nvPicPr>
                <p:cNvPr id="21" name="Ink 20">
                  <a:extLst>
                    <a:ext uri="{FF2B5EF4-FFF2-40B4-BE49-F238E27FC236}">
                      <a16:creationId xmlns:a16="http://schemas.microsoft.com/office/drawing/2014/main" id="{529A6837-56F0-85BB-9E08-E57673F31238}"/>
                    </a:ext>
                  </a:extLst>
                </p:cNvPr>
                <p:cNvPicPr/>
                <p:nvPr/>
              </p:nvPicPr>
              <p:blipFill>
                <a:blip r:embed="rId127"/>
                <a:stretch>
                  <a:fillRect/>
                </a:stretch>
              </p:blipFill>
              <p:spPr>
                <a:xfrm>
                  <a:off x="5873455" y="505495"/>
                  <a:ext cx="301320" cy="29772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22" name="Ink 21">
                  <a:extLst>
                    <a:ext uri="{FF2B5EF4-FFF2-40B4-BE49-F238E27FC236}">
                      <a16:creationId xmlns:a16="http://schemas.microsoft.com/office/drawing/2014/main" id="{9742AEA3-2493-C579-43CF-7D88478C678D}"/>
                    </a:ext>
                  </a:extLst>
                </p14:cNvPr>
                <p14:cNvContentPartPr/>
                <p14:nvPr/>
              </p14:nvContentPartPr>
              <p14:xfrm>
                <a:off x="6169015" y="524935"/>
                <a:ext cx="182880" cy="124200"/>
              </p14:xfrm>
            </p:contentPart>
          </mc:Choice>
          <mc:Fallback>
            <p:pic>
              <p:nvPicPr>
                <p:cNvPr id="22" name="Ink 21">
                  <a:extLst>
                    <a:ext uri="{FF2B5EF4-FFF2-40B4-BE49-F238E27FC236}">
                      <a16:creationId xmlns:a16="http://schemas.microsoft.com/office/drawing/2014/main" id="{9742AEA3-2493-C579-43CF-7D88478C678D}"/>
                    </a:ext>
                  </a:extLst>
                </p:cNvPr>
                <p:cNvPicPr/>
                <p:nvPr/>
              </p:nvPicPr>
              <p:blipFill>
                <a:blip r:embed="rId129"/>
                <a:stretch>
                  <a:fillRect/>
                </a:stretch>
              </p:blipFill>
              <p:spPr>
                <a:xfrm>
                  <a:off x="6160015" y="515935"/>
                  <a:ext cx="20052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23" name="Ink 22">
                  <a:extLst>
                    <a:ext uri="{FF2B5EF4-FFF2-40B4-BE49-F238E27FC236}">
                      <a16:creationId xmlns:a16="http://schemas.microsoft.com/office/drawing/2014/main" id="{C9E65430-473E-BFBB-FC7E-C7EE16D5B6A5}"/>
                    </a:ext>
                  </a:extLst>
                </p14:cNvPr>
                <p14:cNvContentPartPr/>
                <p14:nvPr/>
              </p14:nvContentPartPr>
              <p14:xfrm>
                <a:off x="6367375" y="470215"/>
                <a:ext cx="329400" cy="149040"/>
              </p14:xfrm>
            </p:contentPart>
          </mc:Choice>
          <mc:Fallback>
            <p:pic>
              <p:nvPicPr>
                <p:cNvPr id="23" name="Ink 22">
                  <a:extLst>
                    <a:ext uri="{FF2B5EF4-FFF2-40B4-BE49-F238E27FC236}">
                      <a16:creationId xmlns:a16="http://schemas.microsoft.com/office/drawing/2014/main" id="{C9E65430-473E-BFBB-FC7E-C7EE16D5B6A5}"/>
                    </a:ext>
                  </a:extLst>
                </p:cNvPr>
                <p:cNvPicPr/>
                <p:nvPr/>
              </p:nvPicPr>
              <p:blipFill>
                <a:blip r:embed="rId131"/>
                <a:stretch>
                  <a:fillRect/>
                </a:stretch>
              </p:blipFill>
              <p:spPr>
                <a:xfrm>
                  <a:off x="6358735" y="461575"/>
                  <a:ext cx="347040" cy="16668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24" name="Ink 23">
                  <a:extLst>
                    <a:ext uri="{FF2B5EF4-FFF2-40B4-BE49-F238E27FC236}">
                      <a16:creationId xmlns:a16="http://schemas.microsoft.com/office/drawing/2014/main" id="{550B12C4-6424-6913-1E86-A0CC404B8ECF}"/>
                    </a:ext>
                  </a:extLst>
                </p14:cNvPr>
                <p14:cNvContentPartPr/>
                <p14:nvPr/>
              </p14:nvContentPartPr>
              <p14:xfrm>
                <a:off x="6459535" y="845335"/>
                <a:ext cx="139680" cy="229680"/>
              </p14:xfrm>
            </p:contentPart>
          </mc:Choice>
          <mc:Fallback>
            <p:pic>
              <p:nvPicPr>
                <p:cNvPr id="24" name="Ink 23">
                  <a:extLst>
                    <a:ext uri="{FF2B5EF4-FFF2-40B4-BE49-F238E27FC236}">
                      <a16:creationId xmlns:a16="http://schemas.microsoft.com/office/drawing/2014/main" id="{550B12C4-6424-6913-1E86-A0CC404B8ECF}"/>
                    </a:ext>
                  </a:extLst>
                </p:cNvPr>
                <p:cNvPicPr/>
                <p:nvPr/>
              </p:nvPicPr>
              <p:blipFill>
                <a:blip r:embed="rId133"/>
                <a:stretch>
                  <a:fillRect/>
                </a:stretch>
              </p:blipFill>
              <p:spPr>
                <a:xfrm>
                  <a:off x="6450535" y="836335"/>
                  <a:ext cx="157320" cy="24732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25" name="Ink 24">
                  <a:extLst>
                    <a:ext uri="{FF2B5EF4-FFF2-40B4-BE49-F238E27FC236}">
                      <a16:creationId xmlns:a16="http://schemas.microsoft.com/office/drawing/2014/main" id="{E9A8FEDF-4C3D-9C4E-18BD-65BB0DDD23A0}"/>
                    </a:ext>
                  </a:extLst>
                </p14:cNvPr>
                <p14:cNvContentPartPr/>
                <p14:nvPr/>
              </p14:nvContentPartPr>
              <p14:xfrm>
                <a:off x="6606775" y="788815"/>
                <a:ext cx="153000" cy="102600"/>
              </p14:xfrm>
            </p:contentPart>
          </mc:Choice>
          <mc:Fallback>
            <p:pic>
              <p:nvPicPr>
                <p:cNvPr id="25" name="Ink 24">
                  <a:extLst>
                    <a:ext uri="{FF2B5EF4-FFF2-40B4-BE49-F238E27FC236}">
                      <a16:creationId xmlns:a16="http://schemas.microsoft.com/office/drawing/2014/main" id="{E9A8FEDF-4C3D-9C4E-18BD-65BB0DDD23A0}"/>
                    </a:ext>
                  </a:extLst>
                </p:cNvPr>
                <p:cNvPicPr/>
                <p:nvPr/>
              </p:nvPicPr>
              <p:blipFill>
                <a:blip r:embed="rId135"/>
                <a:stretch>
                  <a:fillRect/>
                </a:stretch>
              </p:blipFill>
              <p:spPr>
                <a:xfrm>
                  <a:off x="6598135" y="780175"/>
                  <a:ext cx="17064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26" name="Ink 25">
                  <a:extLst>
                    <a:ext uri="{FF2B5EF4-FFF2-40B4-BE49-F238E27FC236}">
                      <a16:creationId xmlns:a16="http://schemas.microsoft.com/office/drawing/2014/main" id="{3784953C-834C-C72B-4A58-8CA700CC568A}"/>
                    </a:ext>
                  </a:extLst>
                </p14:cNvPr>
                <p14:cNvContentPartPr/>
                <p14:nvPr/>
              </p14:nvContentPartPr>
              <p14:xfrm>
                <a:off x="6773455" y="720055"/>
                <a:ext cx="181080" cy="121320"/>
              </p14:xfrm>
            </p:contentPart>
          </mc:Choice>
          <mc:Fallback>
            <p:pic>
              <p:nvPicPr>
                <p:cNvPr id="26" name="Ink 25">
                  <a:extLst>
                    <a:ext uri="{FF2B5EF4-FFF2-40B4-BE49-F238E27FC236}">
                      <a16:creationId xmlns:a16="http://schemas.microsoft.com/office/drawing/2014/main" id="{3784953C-834C-C72B-4A58-8CA700CC568A}"/>
                    </a:ext>
                  </a:extLst>
                </p:cNvPr>
                <p:cNvPicPr/>
                <p:nvPr/>
              </p:nvPicPr>
              <p:blipFill>
                <a:blip r:embed="rId137"/>
                <a:stretch>
                  <a:fillRect/>
                </a:stretch>
              </p:blipFill>
              <p:spPr>
                <a:xfrm>
                  <a:off x="6764815" y="711415"/>
                  <a:ext cx="198720"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27" name="Ink 26">
                  <a:extLst>
                    <a:ext uri="{FF2B5EF4-FFF2-40B4-BE49-F238E27FC236}">
                      <a16:creationId xmlns:a16="http://schemas.microsoft.com/office/drawing/2014/main" id="{2E2E8456-1822-7BC0-5F33-1F2333AC7E5C}"/>
                    </a:ext>
                  </a:extLst>
                </p14:cNvPr>
                <p14:cNvContentPartPr/>
                <p14:nvPr/>
              </p14:nvContentPartPr>
              <p14:xfrm>
                <a:off x="6943015" y="582895"/>
                <a:ext cx="432000" cy="214200"/>
              </p14:xfrm>
            </p:contentPart>
          </mc:Choice>
          <mc:Fallback>
            <p:pic>
              <p:nvPicPr>
                <p:cNvPr id="27" name="Ink 26">
                  <a:extLst>
                    <a:ext uri="{FF2B5EF4-FFF2-40B4-BE49-F238E27FC236}">
                      <a16:creationId xmlns:a16="http://schemas.microsoft.com/office/drawing/2014/main" id="{2E2E8456-1822-7BC0-5F33-1F2333AC7E5C}"/>
                    </a:ext>
                  </a:extLst>
                </p:cNvPr>
                <p:cNvPicPr/>
                <p:nvPr/>
              </p:nvPicPr>
              <p:blipFill>
                <a:blip r:embed="rId139"/>
                <a:stretch>
                  <a:fillRect/>
                </a:stretch>
              </p:blipFill>
              <p:spPr>
                <a:xfrm>
                  <a:off x="6934375" y="574255"/>
                  <a:ext cx="449640" cy="23184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28" name="Ink 27">
                  <a:extLst>
                    <a:ext uri="{FF2B5EF4-FFF2-40B4-BE49-F238E27FC236}">
                      <a16:creationId xmlns:a16="http://schemas.microsoft.com/office/drawing/2014/main" id="{FF223DB3-FBB9-F2DE-AB85-702270935DF4}"/>
                    </a:ext>
                  </a:extLst>
                </p14:cNvPr>
                <p14:cNvContentPartPr/>
                <p14:nvPr/>
              </p14:nvContentPartPr>
              <p14:xfrm>
                <a:off x="7251895" y="588655"/>
                <a:ext cx="173880" cy="73080"/>
              </p14:xfrm>
            </p:contentPart>
          </mc:Choice>
          <mc:Fallback>
            <p:pic>
              <p:nvPicPr>
                <p:cNvPr id="28" name="Ink 27">
                  <a:extLst>
                    <a:ext uri="{FF2B5EF4-FFF2-40B4-BE49-F238E27FC236}">
                      <a16:creationId xmlns:a16="http://schemas.microsoft.com/office/drawing/2014/main" id="{FF223DB3-FBB9-F2DE-AB85-702270935DF4}"/>
                    </a:ext>
                  </a:extLst>
                </p:cNvPr>
                <p:cNvPicPr/>
                <p:nvPr/>
              </p:nvPicPr>
              <p:blipFill>
                <a:blip r:embed="rId141"/>
                <a:stretch>
                  <a:fillRect/>
                </a:stretch>
              </p:blipFill>
              <p:spPr>
                <a:xfrm>
                  <a:off x="7242895" y="579655"/>
                  <a:ext cx="191520" cy="9072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44" name="Ink 43">
                  <a:extLst>
                    <a:ext uri="{FF2B5EF4-FFF2-40B4-BE49-F238E27FC236}">
                      <a16:creationId xmlns:a16="http://schemas.microsoft.com/office/drawing/2014/main" id="{B7D9E9F7-11C7-66EC-668D-8DD47EE569B6}"/>
                    </a:ext>
                  </a:extLst>
                </p14:cNvPr>
                <p14:cNvContentPartPr/>
                <p14:nvPr/>
              </p14:nvContentPartPr>
              <p14:xfrm>
                <a:off x="6797215" y="1261135"/>
                <a:ext cx="165960" cy="196200"/>
              </p14:xfrm>
            </p:contentPart>
          </mc:Choice>
          <mc:Fallback>
            <p:pic>
              <p:nvPicPr>
                <p:cNvPr id="44" name="Ink 43">
                  <a:extLst>
                    <a:ext uri="{FF2B5EF4-FFF2-40B4-BE49-F238E27FC236}">
                      <a16:creationId xmlns:a16="http://schemas.microsoft.com/office/drawing/2014/main" id="{B7D9E9F7-11C7-66EC-668D-8DD47EE569B6}"/>
                    </a:ext>
                  </a:extLst>
                </p:cNvPr>
                <p:cNvPicPr/>
                <p:nvPr/>
              </p:nvPicPr>
              <p:blipFill>
                <a:blip r:embed="rId143"/>
                <a:stretch>
                  <a:fillRect/>
                </a:stretch>
              </p:blipFill>
              <p:spPr>
                <a:xfrm>
                  <a:off x="6788215" y="1252495"/>
                  <a:ext cx="183600" cy="21384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45" name="Ink 44">
                  <a:extLst>
                    <a:ext uri="{FF2B5EF4-FFF2-40B4-BE49-F238E27FC236}">
                      <a16:creationId xmlns:a16="http://schemas.microsoft.com/office/drawing/2014/main" id="{87533888-4159-1B22-2BB1-8DF7CCB6B79D}"/>
                    </a:ext>
                  </a:extLst>
                </p14:cNvPr>
                <p14:cNvContentPartPr/>
                <p14:nvPr/>
              </p14:nvContentPartPr>
              <p14:xfrm>
                <a:off x="6962815" y="1087255"/>
                <a:ext cx="211680" cy="178560"/>
              </p14:xfrm>
            </p:contentPart>
          </mc:Choice>
          <mc:Fallback>
            <p:pic>
              <p:nvPicPr>
                <p:cNvPr id="45" name="Ink 44">
                  <a:extLst>
                    <a:ext uri="{FF2B5EF4-FFF2-40B4-BE49-F238E27FC236}">
                      <a16:creationId xmlns:a16="http://schemas.microsoft.com/office/drawing/2014/main" id="{87533888-4159-1B22-2BB1-8DF7CCB6B79D}"/>
                    </a:ext>
                  </a:extLst>
                </p:cNvPr>
                <p:cNvPicPr/>
                <p:nvPr/>
              </p:nvPicPr>
              <p:blipFill>
                <a:blip r:embed="rId145"/>
                <a:stretch>
                  <a:fillRect/>
                </a:stretch>
              </p:blipFill>
              <p:spPr>
                <a:xfrm>
                  <a:off x="6954175" y="1078255"/>
                  <a:ext cx="22932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46" name="Ink 45">
                  <a:extLst>
                    <a:ext uri="{FF2B5EF4-FFF2-40B4-BE49-F238E27FC236}">
                      <a16:creationId xmlns:a16="http://schemas.microsoft.com/office/drawing/2014/main" id="{96C07976-E871-5B55-18D4-EEF86009361D}"/>
                    </a:ext>
                  </a:extLst>
                </p14:cNvPr>
                <p14:cNvContentPartPr/>
                <p14:nvPr/>
              </p14:nvContentPartPr>
              <p14:xfrm>
                <a:off x="7184935" y="1061335"/>
                <a:ext cx="87120" cy="75240"/>
              </p14:xfrm>
            </p:contentPart>
          </mc:Choice>
          <mc:Fallback>
            <p:pic>
              <p:nvPicPr>
                <p:cNvPr id="46" name="Ink 45">
                  <a:extLst>
                    <a:ext uri="{FF2B5EF4-FFF2-40B4-BE49-F238E27FC236}">
                      <a16:creationId xmlns:a16="http://schemas.microsoft.com/office/drawing/2014/main" id="{96C07976-E871-5B55-18D4-EEF86009361D}"/>
                    </a:ext>
                  </a:extLst>
                </p:cNvPr>
                <p:cNvPicPr/>
                <p:nvPr/>
              </p:nvPicPr>
              <p:blipFill>
                <a:blip r:embed="rId147"/>
                <a:stretch>
                  <a:fillRect/>
                </a:stretch>
              </p:blipFill>
              <p:spPr>
                <a:xfrm>
                  <a:off x="7175935" y="1052695"/>
                  <a:ext cx="10476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47" name="Ink 46">
                  <a:extLst>
                    <a:ext uri="{FF2B5EF4-FFF2-40B4-BE49-F238E27FC236}">
                      <a16:creationId xmlns:a16="http://schemas.microsoft.com/office/drawing/2014/main" id="{9562D668-22FD-0EE6-A199-20DC3FCAFF62}"/>
                    </a:ext>
                  </a:extLst>
                </p14:cNvPr>
                <p14:cNvContentPartPr/>
                <p14:nvPr/>
              </p14:nvContentPartPr>
              <p14:xfrm>
                <a:off x="7466815" y="526375"/>
                <a:ext cx="635040" cy="405000"/>
              </p14:xfrm>
            </p:contentPart>
          </mc:Choice>
          <mc:Fallback>
            <p:pic>
              <p:nvPicPr>
                <p:cNvPr id="47" name="Ink 46">
                  <a:extLst>
                    <a:ext uri="{FF2B5EF4-FFF2-40B4-BE49-F238E27FC236}">
                      <a16:creationId xmlns:a16="http://schemas.microsoft.com/office/drawing/2014/main" id="{9562D668-22FD-0EE6-A199-20DC3FCAFF62}"/>
                    </a:ext>
                  </a:extLst>
                </p:cNvPr>
                <p:cNvPicPr/>
                <p:nvPr/>
              </p:nvPicPr>
              <p:blipFill>
                <a:blip r:embed="rId149"/>
                <a:stretch>
                  <a:fillRect/>
                </a:stretch>
              </p:blipFill>
              <p:spPr>
                <a:xfrm>
                  <a:off x="7457815" y="517375"/>
                  <a:ext cx="652680" cy="42264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48" name="Ink 47">
                  <a:extLst>
                    <a:ext uri="{FF2B5EF4-FFF2-40B4-BE49-F238E27FC236}">
                      <a16:creationId xmlns:a16="http://schemas.microsoft.com/office/drawing/2014/main" id="{A650E065-077E-6BBC-3BB0-D2CE05B654C1}"/>
                    </a:ext>
                  </a:extLst>
                </p14:cNvPr>
                <p14:cNvContentPartPr/>
                <p14:nvPr/>
              </p14:nvContentPartPr>
              <p14:xfrm>
                <a:off x="8138215" y="468055"/>
                <a:ext cx="11520" cy="3240"/>
              </p14:xfrm>
            </p:contentPart>
          </mc:Choice>
          <mc:Fallback>
            <p:pic>
              <p:nvPicPr>
                <p:cNvPr id="48" name="Ink 47">
                  <a:extLst>
                    <a:ext uri="{FF2B5EF4-FFF2-40B4-BE49-F238E27FC236}">
                      <a16:creationId xmlns:a16="http://schemas.microsoft.com/office/drawing/2014/main" id="{A650E065-077E-6BBC-3BB0-D2CE05B654C1}"/>
                    </a:ext>
                  </a:extLst>
                </p:cNvPr>
                <p:cNvPicPr/>
                <p:nvPr/>
              </p:nvPicPr>
              <p:blipFill>
                <a:blip r:embed="rId151"/>
                <a:stretch>
                  <a:fillRect/>
                </a:stretch>
              </p:blipFill>
              <p:spPr>
                <a:xfrm>
                  <a:off x="8129575" y="459055"/>
                  <a:ext cx="29160" cy="2088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08" name="Ink 107">
                  <a:extLst>
                    <a:ext uri="{FF2B5EF4-FFF2-40B4-BE49-F238E27FC236}">
                      <a16:creationId xmlns:a16="http://schemas.microsoft.com/office/drawing/2014/main" id="{D3006381-FB45-B4B5-A55D-634433765CF8}"/>
                    </a:ext>
                  </a:extLst>
                </p14:cNvPr>
                <p14:cNvContentPartPr/>
                <p14:nvPr/>
              </p14:nvContentPartPr>
              <p14:xfrm>
                <a:off x="5698855" y="2123585"/>
                <a:ext cx="95760" cy="115200"/>
              </p14:xfrm>
            </p:contentPart>
          </mc:Choice>
          <mc:Fallback>
            <p:pic>
              <p:nvPicPr>
                <p:cNvPr id="108" name="Ink 107">
                  <a:extLst>
                    <a:ext uri="{FF2B5EF4-FFF2-40B4-BE49-F238E27FC236}">
                      <a16:creationId xmlns:a16="http://schemas.microsoft.com/office/drawing/2014/main" id="{D3006381-FB45-B4B5-A55D-634433765CF8}"/>
                    </a:ext>
                  </a:extLst>
                </p:cNvPr>
                <p:cNvPicPr/>
                <p:nvPr/>
              </p:nvPicPr>
              <p:blipFill>
                <a:blip r:embed="rId153"/>
                <a:stretch>
                  <a:fillRect/>
                </a:stretch>
              </p:blipFill>
              <p:spPr>
                <a:xfrm>
                  <a:off x="5690215" y="2114945"/>
                  <a:ext cx="11340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09" name="Ink 108">
                  <a:extLst>
                    <a:ext uri="{FF2B5EF4-FFF2-40B4-BE49-F238E27FC236}">
                      <a16:creationId xmlns:a16="http://schemas.microsoft.com/office/drawing/2014/main" id="{0C262B16-715B-1DA6-946F-4B2BBEE78DFE}"/>
                    </a:ext>
                  </a:extLst>
                </p14:cNvPr>
                <p14:cNvContentPartPr/>
                <p14:nvPr/>
              </p14:nvContentPartPr>
              <p14:xfrm>
                <a:off x="5804695" y="2375945"/>
                <a:ext cx="80280" cy="77760"/>
              </p14:xfrm>
            </p:contentPart>
          </mc:Choice>
          <mc:Fallback>
            <p:pic>
              <p:nvPicPr>
                <p:cNvPr id="109" name="Ink 108">
                  <a:extLst>
                    <a:ext uri="{FF2B5EF4-FFF2-40B4-BE49-F238E27FC236}">
                      <a16:creationId xmlns:a16="http://schemas.microsoft.com/office/drawing/2014/main" id="{0C262B16-715B-1DA6-946F-4B2BBEE78DFE}"/>
                    </a:ext>
                  </a:extLst>
                </p:cNvPr>
                <p:cNvPicPr/>
                <p:nvPr/>
              </p:nvPicPr>
              <p:blipFill>
                <a:blip r:embed="rId155"/>
                <a:stretch>
                  <a:fillRect/>
                </a:stretch>
              </p:blipFill>
              <p:spPr>
                <a:xfrm>
                  <a:off x="5796055" y="2366945"/>
                  <a:ext cx="9792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10" name="Ink 109">
                  <a:extLst>
                    <a:ext uri="{FF2B5EF4-FFF2-40B4-BE49-F238E27FC236}">
                      <a16:creationId xmlns:a16="http://schemas.microsoft.com/office/drawing/2014/main" id="{7F8199E3-5CAF-0E6C-4E5B-F46AED00CB7E}"/>
                    </a:ext>
                  </a:extLst>
                </p14:cNvPr>
                <p14:cNvContentPartPr/>
                <p14:nvPr/>
              </p14:nvContentPartPr>
              <p14:xfrm>
                <a:off x="5849695" y="2629025"/>
                <a:ext cx="132480" cy="69120"/>
              </p14:xfrm>
            </p:contentPart>
          </mc:Choice>
          <mc:Fallback>
            <p:pic>
              <p:nvPicPr>
                <p:cNvPr id="110" name="Ink 109">
                  <a:extLst>
                    <a:ext uri="{FF2B5EF4-FFF2-40B4-BE49-F238E27FC236}">
                      <a16:creationId xmlns:a16="http://schemas.microsoft.com/office/drawing/2014/main" id="{7F8199E3-5CAF-0E6C-4E5B-F46AED00CB7E}"/>
                    </a:ext>
                  </a:extLst>
                </p:cNvPr>
                <p:cNvPicPr/>
                <p:nvPr/>
              </p:nvPicPr>
              <p:blipFill>
                <a:blip r:embed="rId157"/>
                <a:stretch>
                  <a:fillRect/>
                </a:stretch>
              </p:blipFill>
              <p:spPr>
                <a:xfrm>
                  <a:off x="5841055" y="2620385"/>
                  <a:ext cx="15012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5" name="Ink 4">
                  <a:extLst>
                    <a:ext uri="{FF2B5EF4-FFF2-40B4-BE49-F238E27FC236}">
                      <a16:creationId xmlns:a16="http://schemas.microsoft.com/office/drawing/2014/main" id="{8E632857-B8E1-375F-B383-191AA22EF3B0}"/>
                    </a:ext>
                  </a:extLst>
                </p14:cNvPr>
                <p14:cNvContentPartPr/>
                <p14:nvPr/>
              </p14:nvContentPartPr>
              <p14:xfrm>
                <a:off x="3519055" y="535015"/>
                <a:ext cx="1116360" cy="290520"/>
              </p14:xfrm>
            </p:contentPart>
          </mc:Choice>
          <mc:Fallback>
            <p:pic>
              <p:nvPicPr>
                <p:cNvPr id="5" name="Ink 4">
                  <a:extLst>
                    <a:ext uri="{FF2B5EF4-FFF2-40B4-BE49-F238E27FC236}">
                      <a16:creationId xmlns:a16="http://schemas.microsoft.com/office/drawing/2014/main" id="{8E632857-B8E1-375F-B383-191AA22EF3B0}"/>
                    </a:ext>
                  </a:extLst>
                </p:cNvPr>
                <p:cNvPicPr/>
                <p:nvPr/>
              </p:nvPicPr>
              <p:blipFill>
                <a:blip r:embed="rId159"/>
                <a:stretch>
                  <a:fillRect/>
                </a:stretch>
              </p:blipFill>
              <p:spPr>
                <a:xfrm>
                  <a:off x="3510055" y="526015"/>
                  <a:ext cx="1134000" cy="30816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6" name="Ink 5">
                  <a:extLst>
                    <a:ext uri="{FF2B5EF4-FFF2-40B4-BE49-F238E27FC236}">
                      <a16:creationId xmlns:a16="http://schemas.microsoft.com/office/drawing/2014/main" id="{CACDE435-4998-934B-84C0-68D42562BA07}"/>
                    </a:ext>
                  </a:extLst>
                </p14:cNvPr>
                <p14:cNvContentPartPr/>
                <p14:nvPr/>
              </p14:nvContentPartPr>
              <p14:xfrm>
                <a:off x="4824055" y="1011655"/>
                <a:ext cx="627120" cy="221760"/>
              </p14:xfrm>
            </p:contentPart>
          </mc:Choice>
          <mc:Fallback>
            <p:pic>
              <p:nvPicPr>
                <p:cNvPr id="6" name="Ink 5">
                  <a:extLst>
                    <a:ext uri="{FF2B5EF4-FFF2-40B4-BE49-F238E27FC236}">
                      <a16:creationId xmlns:a16="http://schemas.microsoft.com/office/drawing/2014/main" id="{CACDE435-4998-934B-84C0-68D42562BA07}"/>
                    </a:ext>
                  </a:extLst>
                </p:cNvPr>
                <p:cNvPicPr/>
                <p:nvPr/>
              </p:nvPicPr>
              <p:blipFill>
                <a:blip r:embed="rId161"/>
                <a:stretch>
                  <a:fillRect/>
                </a:stretch>
              </p:blipFill>
              <p:spPr>
                <a:xfrm>
                  <a:off x="4815055" y="1002655"/>
                  <a:ext cx="644760" cy="23940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11" name="Ink 110">
                  <a:extLst>
                    <a:ext uri="{FF2B5EF4-FFF2-40B4-BE49-F238E27FC236}">
                      <a16:creationId xmlns:a16="http://schemas.microsoft.com/office/drawing/2014/main" id="{D20488E6-DE52-4169-F6DF-5ACE53D80BB7}"/>
                    </a:ext>
                  </a:extLst>
                </p14:cNvPr>
                <p14:cNvContentPartPr/>
                <p14:nvPr/>
              </p14:nvContentPartPr>
              <p14:xfrm>
                <a:off x="4628935" y="2324105"/>
                <a:ext cx="235440" cy="396720"/>
              </p14:xfrm>
            </p:contentPart>
          </mc:Choice>
          <mc:Fallback>
            <p:pic>
              <p:nvPicPr>
                <p:cNvPr id="111" name="Ink 110">
                  <a:extLst>
                    <a:ext uri="{FF2B5EF4-FFF2-40B4-BE49-F238E27FC236}">
                      <a16:creationId xmlns:a16="http://schemas.microsoft.com/office/drawing/2014/main" id="{D20488E6-DE52-4169-F6DF-5ACE53D80BB7}"/>
                    </a:ext>
                  </a:extLst>
                </p:cNvPr>
                <p:cNvPicPr/>
                <p:nvPr/>
              </p:nvPicPr>
              <p:blipFill>
                <a:blip r:embed="rId163"/>
                <a:stretch>
                  <a:fillRect/>
                </a:stretch>
              </p:blipFill>
              <p:spPr>
                <a:xfrm>
                  <a:off x="4619935" y="2315105"/>
                  <a:ext cx="253080" cy="41436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12" name="Ink 111">
                  <a:extLst>
                    <a:ext uri="{FF2B5EF4-FFF2-40B4-BE49-F238E27FC236}">
                      <a16:creationId xmlns:a16="http://schemas.microsoft.com/office/drawing/2014/main" id="{EA533E59-3BE8-C053-EFAE-5B85C88746A9}"/>
                    </a:ext>
                  </a:extLst>
                </p14:cNvPr>
                <p14:cNvContentPartPr/>
                <p14:nvPr/>
              </p14:nvContentPartPr>
              <p14:xfrm>
                <a:off x="4150135" y="2514905"/>
                <a:ext cx="470520" cy="47880"/>
              </p14:xfrm>
            </p:contentPart>
          </mc:Choice>
          <mc:Fallback>
            <p:pic>
              <p:nvPicPr>
                <p:cNvPr id="112" name="Ink 111">
                  <a:extLst>
                    <a:ext uri="{FF2B5EF4-FFF2-40B4-BE49-F238E27FC236}">
                      <a16:creationId xmlns:a16="http://schemas.microsoft.com/office/drawing/2014/main" id="{EA533E59-3BE8-C053-EFAE-5B85C88746A9}"/>
                    </a:ext>
                  </a:extLst>
                </p:cNvPr>
                <p:cNvPicPr/>
                <p:nvPr/>
              </p:nvPicPr>
              <p:blipFill>
                <a:blip r:embed="rId165"/>
                <a:stretch>
                  <a:fillRect/>
                </a:stretch>
              </p:blipFill>
              <p:spPr>
                <a:xfrm>
                  <a:off x="4141135" y="2506265"/>
                  <a:ext cx="488160" cy="6552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13" name="Ink 112">
                  <a:extLst>
                    <a:ext uri="{FF2B5EF4-FFF2-40B4-BE49-F238E27FC236}">
                      <a16:creationId xmlns:a16="http://schemas.microsoft.com/office/drawing/2014/main" id="{DFC8F888-4BE9-2596-2AE7-94918FAB2A04}"/>
                    </a:ext>
                  </a:extLst>
                </p14:cNvPr>
                <p14:cNvContentPartPr/>
                <p14:nvPr/>
              </p14:nvContentPartPr>
              <p14:xfrm>
                <a:off x="3451735" y="1075625"/>
                <a:ext cx="1153800" cy="1405440"/>
              </p14:xfrm>
            </p:contentPart>
          </mc:Choice>
          <mc:Fallback>
            <p:pic>
              <p:nvPicPr>
                <p:cNvPr id="113" name="Ink 112">
                  <a:extLst>
                    <a:ext uri="{FF2B5EF4-FFF2-40B4-BE49-F238E27FC236}">
                      <a16:creationId xmlns:a16="http://schemas.microsoft.com/office/drawing/2014/main" id="{DFC8F888-4BE9-2596-2AE7-94918FAB2A04}"/>
                    </a:ext>
                  </a:extLst>
                </p:cNvPr>
                <p:cNvPicPr/>
                <p:nvPr/>
              </p:nvPicPr>
              <p:blipFill>
                <a:blip r:embed="rId167"/>
                <a:stretch>
                  <a:fillRect/>
                </a:stretch>
              </p:blipFill>
              <p:spPr>
                <a:xfrm>
                  <a:off x="3442735" y="1066985"/>
                  <a:ext cx="1171440" cy="142308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14" name="Ink 113">
                  <a:extLst>
                    <a:ext uri="{FF2B5EF4-FFF2-40B4-BE49-F238E27FC236}">
                      <a16:creationId xmlns:a16="http://schemas.microsoft.com/office/drawing/2014/main" id="{515A4683-4298-059A-4C98-34C4B6FDD15C}"/>
                    </a:ext>
                  </a:extLst>
                </p14:cNvPr>
                <p14:cNvContentPartPr/>
                <p14:nvPr/>
              </p14:nvContentPartPr>
              <p14:xfrm>
                <a:off x="3615895" y="1194425"/>
                <a:ext cx="714600" cy="1367280"/>
              </p14:xfrm>
            </p:contentPart>
          </mc:Choice>
          <mc:Fallback>
            <p:pic>
              <p:nvPicPr>
                <p:cNvPr id="114" name="Ink 113">
                  <a:extLst>
                    <a:ext uri="{FF2B5EF4-FFF2-40B4-BE49-F238E27FC236}">
                      <a16:creationId xmlns:a16="http://schemas.microsoft.com/office/drawing/2014/main" id="{515A4683-4298-059A-4C98-34C4B6FDD15C}"/>
                    </a:ext>
                  </a:extLst>
                </p:cNvPr>
                <p:cNvPicPr/>
                <p:nvPr/>
              </p:nvPicPr>
              <p:blipFill>
                <a:blip r:embed="rId169"/>
                <a:stretch>
                  <a:fillRect/>
                </a:stretch>
              </p:blipFill>
              <p:spPr>
                <a:xfrm>
                  <a:off x="3606895" y="1185425"/>
                  <a:ext cx="732240" cy="138492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16" name="Ink 115">
                  <a:extLst>
                    <a:ext uri="{FF2B5EF4-FFF2-40B4-BE49-F238E27FC236}">
                      <a16:creationId xmlns:a16="http://schemas.microsoft.com/office/drawing/2014/main" id="{C31E8574-F0BE-CBF0-5701-711F39F2BF3F}"/>
                    </a:ext>
                  </a:extLst>
                </p14:cNvPr>
                <p14:cNvContentPartPr/>
                <p14:nvPr/>
              </p14:nvContentPartPr>
              <p14:xfrm>
                <a:off x="4137895" y="1165265"/>
                <a:ext cx="45360" cy="86400"/>
              </p14:xfrm>
            </p:contentPart>
          </mc:Choice>
          <mc:Fallback>
            <p:pic>
              <p:nvPicPr>
                <p:cNvPr id="116" name="Ink 115">
                  <a:extLst>
                    <a:ext uri="{FF2B5EF4-FFF2-40B4-BE49-F238E27FC236}">
                      <a16:creationId xmlns:a16="http://schemas.microsoft.com/office/drawing/2014/main" id="{C31E8574-F0BE-CBF0-5701-711F39F2BF3F}"/>
                    </a:ext>
                  </a:extLst>
                </p:cNvPr>
                <p:cNvPicPr/>
                <p:nvPr/>
              </p:nvPicPr>
              <p:blipFill>
                <a:blip r:embed="rId171"/>
                <a:stretch>
                  <a:fillRect/>
                </a:stretch>
              </p:blipFill>
              <p:spPr>
                <a:xfrm>
                  <a:off x="4128895" y="1156625"/>
                  <a:ext cx="6300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17" name="Ink 116">
                  <a:extLst>
                    <a:ext uri="{FF2B5EF4-FFF2-40B4-BE49-F238E27FC236}">
                      <a16:creationId xmlns:a16="http://schemas.microsoft.com/office/drawing/2014/main" id="{7BE1AA6D-7A2F-73BD-D14C-B81B0EF3A033}"/>
                    </a:ext>
                  </a:extLst>
                </p14:cNvPr>
                <p14:cNvContentPartPr/>
                <p14:nvPr/>
              </p14:nvContentPartPr>
              <p14:xfrm>
                <a:off x="4110535" y="1101905"/>
                <a:ext cx="7200" cy="1080"/>
              </p14:xfrm>
            </p:contentPart>
          </mc:Choice>
          <mc:Fallback>
            <p:pic>
              <p:nvPicPr>
                <p:cNvPr id="117" name="Ink 116">
                  <a:extLst>
                    <a:ext uri="{FF2B5EF4-FFF2-40B4-BE49-F238E27FC236}">
                      <a16:creationId xmlns:a16="http://schemas.microsoft.com/office/drawing/2014/main" id="{7BE1AA6D-7A2F-73BD-D14C-B81B0EF3A033}"/>
                    </a:ext>
                  </a:extLst>
                </p:cNvPr>
                <p:cNvPicPr/>
                <p:nvPr/>
              </p:nvPicPr>
              <p:blipFill>
                <a:blip r:embed="rId173"/>
                <a:stretch>
                  <a:fillRect/>
                </a:stretch>
              </p:blipFill>
              <p:spPr>
                <a:xfrm>
                  <a:off x="4101535" y="1093265"/>
                  <a:ext cx="24840" cy="1872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18" name="Ink 117">
                  <a:extLst>
                    <a:ext uri="{FF2B5EF4-FFF2-40B4-BE49-F238E27FC236}">
                      <a16:creationId xmlns:a16="http://schemas.microsoft.com/office/drawing/2014/main" id="{B37D34EF-178F-2C96-3523-FA734396D747}"/>
                    </a:ext>
                  </a:extLst>
                </p14:cNvPr>
                <p14:cNvContentPartPr/>
                <p14:nvPr/>
              </p14:nvContentPartPr>
              <p14:xfrm>
                <a:off x="4181455" y="1131065"/>
                <a:ext cx="112680" cy="69840"/>
              </p14:xfrm>
            </p:contentPart>
          </mc:Choice>
          <mc:Fallback>
            <p:pic>
              <p:nvPicPr>
                <p:cNvPr id="118" name="Ink 117">
                  <a:extLst>
                    <a:ext uri="{FF2B5EF4-FFF2-40B4-BE49-F238E27FC236}">
                      <a16:creationId xmlns:a16="http://schemas.microsoft.com/office/drawing/2014/main" id="{B37D34EF-178F-2C96-3523-FA734396D747}"/>
                    </a:ext>
                  </a:extLst>
                </p:cNvPr>
                <p:cNvPicPr/>
                <p:nvPr/>
              </p:nvPicPr>
              <p:blipFill>
                <a:blip r:embed="rId175"/>
                <a:stretch>
                  <a:fillRect/>
                </a:stretch>
              </p:blipFill>
              <p:spPr>
                <a:xfrm>
                  <a:off x="4172455" y="1122065"/>
                  <a:ext cx="13032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19" name="Ink 118">
                  <a:extLst>
                    <a:ext uri="{FF2B5EF4-FFF2-40B4-BE49-F238E27FC236}">
                      <a16:creationId xmlns:a16="http://schemas.microsoft.com/office/drawing/2014/main" id="{B8368FF2-AEC3-2340-E614-A510993E72D5}"/>
                    </a:ext>
                  </a:extLst>
                </p14:cNvPr>
                <p14:cNvContentPartPr/>
                <p14:nvPr/>
              </p14:nvContentPartPr>
              <p14:xfrm>
                <a:off x="4270735" y="965465"/>
                <a:ext cx="111240" cy="173520"/>
              </p14:xfrm>
            </p:contentPart>
          </mc:Choice>
          <mc:Fallback>
            <p:pic>
              <p:nvPicPr>
                <p:cNvPr id="119" name="Ink 118">
                  <a:extLst>
                    <a:ext uri="{FF2B5EF4-FFF2-40B4-BE49-F238E27FC236}">
                      <a16:creationId xmlns:a16="http://schemas.microsoft.com/office/drawing/2014/main" id="{B8368FF2-AEC3-2340-E614-A510993E72D5}"/>
                    </a:ext>
                  </a:extLst>
                </p:cNvPr>
                <p:cNvPicPr/>
                <p:nvPr/>
              </p:nvPicPr>
              <p:blipFill>
                <a:blip r:embed="rId177"/>
                <a:stretch>
                  <a:fillRect/>
                </a:stretch>
              </p:blipFill>
              <p:spPr>
                <a:xfrm>
                  <a:off x="4262095" y="956825"/>
                  <a:ext cx="128880" cy="19116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20" name="Ink 119">
                  <a:extLst>
                    <a:ext uri="{FF2B5EF4-FFF2-40B4-BE49-F238E27FC236}">
                      <a16:creationId xmlns:a16="http://schemas.microsoft.com/office/drawing/2014/main" id="{CB160A90-686F-5917-C71B-B74623BB8BCA}"/>
                    </a:ext>
                  </a:extLst>
                </p14:cNvPr>
                <p14:cNvContentPartPr/>
                <p14:nvPr/>
              </p14:nvContentPartPr>
              <p14:xfrm>
                <a:off x="4390975" y="1043225"/>
                <a:ext cx="56160" cy="56520"/>
              </p14:xfrm>
            </p:contentPart>
          </mc:Choice>
          <mc:Fallback>
            <p:pic>
              <p:nvPicPr>
                <p:cNvPr id="120" name="Ink 119">
                  <a:extLst>
                    <a:ext uri="{FF2B5EF4-FFF2-40B4-BE49-F238E27FC236}">
                      <a16:creationId xmlns:a16="http://schemas.microsoft.com/office/drawing/2014/main" id="{CB160A90-686F-5917-C71B-B74623BB8BCA}"/>
                    </a:ext>
                  </a:extLst>
                </p:cNvPr>
                <p:cNvPicPr/>
                <p:nvPr/>
              </p:nvPicPr>
              <p:blipFill>
                <a:blip r:embed="rId179"/>
                <a:stretch>
                  <a:fillRect/>
                </a:stretch>
              </p:blipFill>
              <p:spPr>
                <a:xfrm>
                  <a:off x="4382335" y="1034225"/>
                  <a:ext cx="73800" cy="7416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21" name="Ink 120">
                  <a:extLst>
                    <a:ext uri="{FF2B5EF4-FFF2-40B4-BE49-F238E27FC236}">
                      <a16:creationId xmlns:a16="http://schemas.microsoft.com/office/drawing/2014/main" id="{C6C7B6CF-1458-1F0C-F5FC-EF47B381E636}"/>
                    </a:ext>
                  </a:extLst>
                </p14:cNvPr>
                <p14:cNvContentPartPr/>
                <p14:nvPr/>
              </p14:nvContentPartPr>
              <p14:xfrm>
                <a:off x="4432015" y="1021625"/>
                <a:ext cx="65160" cy="28800"/>
              </p14:xfrm>
            </p:contentPart>
          </mc:Choice>
          <mc:Fallback>
            <p:pic>
              <p:nvPicPr>
                <p:cNvPr id="121" name="Ink 120">
                  <a:extLst>
                    <a:ext uri="{FF2B5EF4-FFF2-40B4-BE49-F238E27FC236}">
                      <a16:creationId xmlns:a16="http://schemas.microsoft.com/office/drawing/2014/main" id="{C6C7B6CF-1458-1F0C-F5FC-EF47B381E636}"/>
                    </a:ext>
                  </a:extLst>
                </p:cNvPr>
                <p:cNvPicPr/>
                <p:nvPr/>
              </p:nvPicPr>
              <p:blipFill>
                <a:blip r:embed="rId181"/>
                <a:stretch>
                  <a:fillRect/>
                </a:stretch>
              </p:blipFill>
              <p:spPr>
                <a:xfrm>
                  <a:off x="4423015" y="1012625"/>
                  <a:ext cx="82800" cy="4644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22" name="Ink 121">
                  <a:extLst>
                    <a:ext uri="{FF2B5EF4-FFF2-40B4-BE49-F238E27FC236}">
                      <a16:creationId xmlns:a16="http://schemas.microsoft.com/office/drawing/2014/main" id="{64314F15-0637-01D6-BFF6-77838F5CD01D}"/>
                    </a:ext>
                  </a:extLst>
                </p14:cNvPr>
                <p14:cNvContentPartPr/>
                <p14:nvPr/>
              </p14:nvContentPartPr>
              <p14:xfrm>
                <a:off x="4528495" y="713105"/>
                <a:ext cx="340920" cy="301320"/>
              </p14:xfrm>
            </p:contentPart>
          </mc:Choice>
          <mc:Fallback>
            <p:pic>
              <p:nvPicPr>
                <p:cNvPr id="122" name="Ink 121">
                  <a:extLst>
                    <a:ext uri="{FF2B5EF4-FFF2-40B4-BE49-F238E27FC236}">
                      <a16:creationId xmlns:a16="http://schemas.microsoft.com/office/drawing/2014/main" id="{64314F15-0637-01D6-BFF6-77838F5CD01D}"/>
                    </a:ext>
                  </a:extLst>
                </p:cNvPr>
                <p:cNvPicPr/>
                <p:nvPr/>
              </p:nvPicPr>
              <p:blipFill>
                <a:blip r:embed="rId183"/>
                <a:stretch>
                  <a:fillRect/>
                </a:stretch>
              </p:blipFill>
              <p:spPr>
                <a:xfrm>
                  <a:off x="4519855" y="704105"/>
                  <a:ext cx="358560" cy="31896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23" name="Ink 122">
                  <a:extLst>
                    <a:ext uri="{FF2B5EF4-FFF2-40B4-BE49-F238E27FC236}">
                      <a16:creationId xmlns:a16="http://schemas.microsoft.com/office/drawing/2014/main" id="{5E228AF7-803C-58B0-8940-D40981BBBA8E}"/>
                    </a:ext>
                  </a:extLst>
                </p14:cNvPr>
                <p14:cNvContentPartPr/>
                <p14:nvPr/>
              </p14:nvContentPartPr>
              <p14:xfrm>
                <a:off x="4815775" y="718505"/>
                <a:ext cx="21240" cy="42120"/>
              </p14:xfrm>
            </p:contentPart>
          </mc:Choice>
          <mc:Fallback>
            <p:pic>
              <p:nvPicPr>
                <p:cNvPr id="123" name="Ink 122">
                  <a:extLst>
                    <a:ext uri="{FF2B5EF4-FFF2-40B4-BE49-F238E27FC236}">
                      <a16:creationId xmlns:a16="http://schemas.microsoft.com/office/drawing/2014/main" id="{5E228AF7-803C-58B0-8940-D40981BBBA8E}"/>
                    </a:ext>
                  </a:extLst>
                </p:cNvPr>
                <p:cNvPicPr/>
                <p:nvPr/>
              </p:nvPicPr>
              <p:blipFill>
                <a:blip r:embed="rId185"/>
                <a:stretch>
                  <a:fillRect/>
                </a:stretch>
              </p:blipFill>
              <p:spPr>
                <a:xfrm>
                  <a:off x="4807135" y="709865"/>
                  <a:ext cx="38880" cy="5976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24" name="Ink 123">
                  <a:extLst>
                    <a:ext uri="{FF2B5EF4-FFF2-40B4-BE49-F238E27FC236}">
                      <a16:creationId xmlns:a16="http://schemas.microsoft.com/office/drawing/2014/main" id="{5D6059EA-908E-35DC-A19E-246D18B1FCF5}"/>
                    </a:ext>
                  </a:extLst>
                </p14:cNvPr>
                <p14:cNvContentPartPr/>
                <p14:nvPr/>
              </p14:nvContentPartPr>
              <p14:xfrm>
                <a:off x="4686895" y="637145"/>
                <a:ext cx="324360" cy="165240"/>
              </p14:xfrm>
            </p:contentPart>
          </mc:Choice>
          <mc:Fallback>
            <p:pic>
              <p:nvPicPr>
                <p:cNvPr id="124" name="Ink 123">
                  <a:extLst>
                    <a:ext uri="{FF2B5EF4-FFF2-40B4-BE49-F238E27FC236}">
                      <a16:creationId xmlns:a16="http://schemas.microsoft.com/office/drawing/2014/main" id="{5D6059EA-908E-35DC-A19E-246D18B1FCF5}"/>
                    </a:ext>
                  </a:extLst>
                </p:cNvPr>
                <p:cNvPicPr/>
                <p:nvPr/>
              </p:nvPicPr>
              <p:blipFill>
                <a:blip r:embed="rId187"/>
                <a:stretch>
                  <a:fillRect/>
                </a:stretch>
              </p:blipFill>
              <p:spPr>
                <a:xfrm>
                  <a:off x="4678255" y="628145"/>
                  <a:ext cx="34200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25" name="Ink 124">
                  <a:extLst>
                    <a:ext uri="{FF2B5EF4-FFF2-40B4-BE49-F238E27FC236}">
                      <a16:creationId xmlns:a16="http://schemas.microsoft.com/office/drawing/2014/main" id="{ADFDD4A0-FF40-FD58-48D3-D63876B8FBD8}"/>
                    </a:ext>
                  </a:extLst>
                </p14:cNvPr>
                <p14:cNvContentPartPr/>
                <p14:nvPr/>
              </p14:nvContentPartPr>
              <p14:xfrm>
                <a:off x="4918735" y="634625"/>
                <a:ext cx="32400" cy="51480"/>
              </p14:xfrm>
            </p:contentPart>
          </mc:Choice>
          <mc:Fallback>
            <p:pic>
              <p:nvPicPr>
                <p:cNvPr id="125" name="Ink 124">
                  <a:extLst>
                    <a:ext uri="{FF2B5EF4-FFF2-40B4-BE49-F238E27FC236}">
                      <a16:creationId xmlns:a16="http://schemas.microsoft.com/office/drawing/2014/main" id="{ADFDD4A0-FF40-FD58-48D3-D63876B8FBD8}"/>
                    </a:ext>
                  </a:extLst>
                </p:cNvPr>
                <p:cNvPicPr/>
                <p:nvPr/>
              </p:nvPicPr>
              <p:blipFill>
                <a:blip r:embed="rId189"/>
                <a:stretch>
                  <a:fillRect/>
                </a:stretch>
              </p:blipFill>
              <p:spPr>
                <a:xfrm>
                  <a:off x="4910095" y="625985"/>
                  <a:ext cx="50040" cy="6912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27" name="Ink 126">
                  <a:extLst>
                    <a:ext uri="{FF2B5EF4-FFF2-40B4-BE49-F238E27FC236}">
                      <a16:creationId xmlns:a16="http://schemas.microsoft.com/office/drawing/2014/main" id="{E87EFA08-8C42-C286-31AB-840B9F344FC7}"/>
                    </a:ext>
                  </a:extLst>
                </p14:cNvPr>
                <p14:cNvContentPartPr/>
                <p14:nvPr/>
              </p14:nvContentPartPr>
              <p14:xfrm>
                <a:off x="3057175" y="1596905"/>
                <a:ext cx="621360" cy="219240"/>
              </p14:xfrm>
            </p:contentPart>
          </mc:Choice>
          <mc:Fallback>
            <p:pic>
              <p:nvPicPr>
                <p:cNvPr id="127" name="Ink 126">
                  <a:extLst>
                    <a:ext uri="{FF2B5EF4-FFF2-40B4-BE49-F238E27FC236}">
                      <a16:creationId xmlns:a16="http://schemas.microsoft.com/office/drawing/2014/main" id="{E87EFA08-8C42-C286-31AB-840B9F344FC7}"/>
                    </a:ext>
                  </a:extLst>
                </p:cNvPr>
                <p:cNvPicPr/>
                <p:nvPr/>
              </p:nvPicPr>
              <p:blipFill>
                <a:blip r:embed="rId191"/>
                <a:stretch>
                  <a:fillRect/>
                </a:stretch>
              </p:blipFill>
              <p:spPr>
                <a:xfrm>
                  <a:off x="3048535" y="1588265"/>
                  <a:ext cx="639000" cy="236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92">
            <p14:nvContentPartPr>
              <p14:cNvPr id="129" name="Ink 128">
                <a:extLst>
                  <a:ext uri="{FF2B5EF4-FFF2-40B4-BE49-F238E27FC236}">
                    <a16:creationId xmlns:a16="http://schemas.microsoft.com/office/drawing/2014/main" id="{FDFF4993-3B24-1A74-7067-7A0B78707FC9}"/>
                  </a:ext>
                </a:extLst>
              </p14:cNvPr>
              <p14:cNvContentPartPr/>
              <p14:nvPr/>
            </p14:nvContentPartPr>
            <p14:xfrm>
              <a:off x="2457055" y="2693465"/>
              <a:ext cx="849240" cy="363600"/>
            </p14:xfrm>
          </p:contentPart>
        </mc:Choice>
        <mc:Fallback>
          <p:pic>
            <p:nvPicPr>
              <p:cNvPr id="129" name="Ink 128">
                <a:extLst>
                  <a:ext uri="{FF2B5EF4-FFF2-40B4-BE49-F238E27FC236}">
                    <a16:creationId xmlns:a16="http://schemas.microsoft.com/office/drawing/2014/main" id="{FDFF4993-3B24-1A74-7067-7A0B78707FC9}"/>
                  </a:ext>
                </a:extLst>
              </p:cNvPr>
              <p:cNvPicPr/>
              <p:nvPr/>
            </p:nvPicPr>
            <p:blipFill>
              <a:blip r:embed="rId193"/>
              <a:stretch>
                <a:fillRect/>
              </a:stretch>
            </p:blipFill>
            <p:spPr>
              <a:xfrm>
                <a:off x="2448055" y="2684465"/>
                <a:ext cx="866880" cy="38124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30" name="Ink 129">
                <a:extLst>
                  <a:ext uri="{FF2B5EF4-FFF2-40B4-BE49-F238E27FC236}">
                    <a16:creationId xmlns:a16="http://schemas.microsoft.com/office/drawing/2014/main" id="{A146E2ED-8E66-2958-99D5-136FDDEBEA89}"/>
                  </a:ext>
                </a:extLst>
              </p14:cNvPr>
              <p14:cNvContentPartPr/>
              <p14:nvPr/>
            </p14:nvContentPartPr>
            <p14:xfrm>
              <a:off x="1099135" y="1547945"/>
              <a:ext cx="626760" cy="316080"/>
            </p14:xfrm>
          </p:contentPart>
        </mc:Choice>
        <mc:Fallback>
          <p:pic>
            <p:nvPicPr>
              <p:cNvPr id="130" name="Ink 129">
                <a:extLst>
                  <a:ext uri="{FF2B5EF4-FFF2-40B4-BE49-F238E27FC236}">
                    <a16:creationId xmlns:a16="http://schemas.microsoft.com/office/drawing/2014/main" id="{A146E2ED-8E66-2958-99D5-136FDDEBEA89}"/>
                  </a:ext>
                </a:extLst>
              </p:cNvPr>
              <p:cNvPicPr/>
              <p:nvPr/>
            </p:nvPicPr>
            <p:blipFill>
              <a:blip r:embed="rId195"/>
              <a:stretch>
                <a:fillRect/>
              </a:stretch>
            </p:blipFill>
            <p:spPr>
              <a:xfrm>
                <a:off x="1090135" y="1538945"/>
                <a:ext cx="644400" cy="333720"/>
              </a:xfrm>
              <a:prstGeom prst="rect">
                <a:avLst/>
              </a:prstGeom>
            </p:spPr>
          </p:pic>
        </mc:Fallback>
      </mc:AlternateContent>
      <p:grpSp>
        <p:nvGrpSpPr>
          <p:cNvPr id="146" name="Group 145">
            <a:extLst>
              <a:ext uri="{FF2B5EF4-FFF2-40B4-BE49-F238E27FC236}">
                <a16:creationId xmlns:a16="http://schemas.microsoft.com/office/drawing/2014/main" id="{BE89929E-3DD7-EE1B-76A0-53093D5D2D5A}"/>
              </a:ext>
            </a:extLst>
          </p:cNvPr>
          <p:cNvGrpSpPr/>
          <p:nvPr/>
        </p:nvGrpSpPr>
        <p:grpSpPr>
          <a:xfrm>
            <a:off x="1005175" y="1746305"/>
            <a:ext cx="1987560" cy="871920"/>
            <a:chOff x="1005175" y="1746305"/>
            <a:chExt cx="1987560" cy="871920"/>
          </a:xfrm>
        </p:grpSpPr>
        <mc:AlternateContent xmlns:mc="http://schemas.openxmlformats.org/markup-compatibility/2006">
          <mc:Choice xmlns:p14="http://schemas.microsoft.com/office/powerpoint/2010/main" Requires="p14">
            <p:contentPart p14:bwMode="auto" r:id="rId196">
              <p14:nvContentPartPr>
                <p14:cNvPr id="131" name="Ink 130">
                  <a:extLst>
                    <a:ext uri="{FF2B5EF4-FFF2-40B4-BE49-F238E27FC236}">
                      <a16:creationId xmlns:a16="http://schemas.microsoft.com/office/drawing/2014/main" id="{CFCA9A1F-1EBD-BC33-6502-2EE9C5CB5657}"/>
                    </a:ext>
                  </a:extLst>
                </p14:cNvPr>
                <p14:cNvContentPartPr/>
                <p14:nvPr/>
              </p14:nvContentPartPr>
              <p14:xfrm>
                <a:off x="1871335" y="2406545"/>
                <a:ext cx="65520" cy="177120"/>
              </p14:xfrm>
            </p:contentPart>
          </mc:Choice>
          <mc:Fallback>
            <p:pic>
              <p:nvPicPr>
                <p:cNvPr id="131" name="Ink 130">
                  <a:extLst>
                    <a:ext uri="{FF2B5EF4-FFF2-40B4-BE49-F238E27FC236}">
                      <a16:creationId xmlns:a16="http://schemas.microsoft.com/office/drawing/2014/main" id="{CFCA9A1F-1EBD-BC33-6502-2EE9C5CB5657}"/>
                    </a:ext>
                  </a:extLst>
                </p:cNvPr>
                <p:cNvPicPr/>
                <p:nvPr/>
              </p:nvPicPr>
              <p:blipFill>
                <a:blip r:embed="rId197"/>
                <a:stretch>
                  <a:fillRect/>
                </a:stretch>
              </p:blipFill>
              <p:spPr>
                <a:xfrm>
                  <a:off x="1862695" y="2397545"/>
                  <a:ext cx="83160" cy="19476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32" name="Ink 131">
                  <a:extLst>
                    <a:ext uri="{FF2B5EF4-FFF2-40B4-BE49-F238E27FC236}">
                      <a16:creationId xmlns:a16="http://schemas.microsoft.com/office/drawing/2014/main" id="{2A4C1315-6D99-772E-11FE-8C44B394EFF7}"/>
                    </a:ext>
                  </a:extLst>
                </p14:cNvPr>
                <p14:cNvContentPartPr/>
                <p14:nvPr/>
              </p14:nvContentPartPr>
              <p14:xfrm>
                <a:off x="1763335" y="2338865"/>
                <a:ext cx="162720" cy="137520"/>
              </p14:xfrm>
            </p:contentPart>
          </mc:Choice>
          <mc:Fallback>
            <p:pic>
              <p:nvPicPr>
                <p:cNvPr id="132" name="Ink 131">
                  <a:extLst>
                    <a:ext uri="{FF2B5EF4-FFF2-40B4-BE49-F238E27FC236}">
                      <a16:creationId xmlns:a16="http://schemas.microsoft.com/office/drawing/2014/main" id="{2A4C1315-6D99-772E-11FE-8C44B394EFF7}"/>
                    </a:ext>
                  </a:extLst>
                </p:cNvPr>
                <p:cNvPicPr/>
                <p:nvPr/>
              </p:nvPicPr>
              <p:blipFill>
                <a:blip r:embed="rId199"/>
                <a:stretch>
                  <a:fillRect/>
                </a:stretch>
              </p:blipFill>
              <p:spPr>
                <a:xfrm>
                  <a:off x="1754695" y="2329865"/>
                  <a:ext cx="180360" cy="15516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33" name="Ink 132">
                  <a:extLst>
                    <a:ext uri="{FF2B5EF4-FFF2-40B4-BE49-F238E27FC236}">
                      <a16:creationId xmlns:a16="http://schemas.microsoft.com/office/drawing/2014/main" id="{F08D25F6-3788-64AA-DBB4-F6E39549994B}"/>
                    </a:ext>
                  </a:extLst>
                </p14:cNvPr>
                <p14:cNvContentPartPr/>
                <p14:nvPr/>
              </p14:nvContentPartPr>
              <p14:xfrm>
                <a:off x="2033335" y="2433545"/>
                <a:ext cx="42480" cy="108360"/>
              </p14:xfrm>
            </p:contentPart>
          </mc:Choice>
          <mc:Fallback>
            <p:pic>
              <p:nvPicPr>
                <p:cNvPr id="133" name="Ink 132">
                  <a:extLst>
                    <a:ext uri="{FF2B5EF4-FFF2-40B4-BE49-F238E27FC236}">
                      <a16:creationId xmlns:a16="http://schemas.microsoft.com/office/drawing/2014/main" id="{F08D25F6-3788-64AA-DBB4-F6E39549994B}"/>
                    </a:ext>
                  </a:extLst>
                </p:cNvPr>
                <p:cNvPicPr/>
                <p:nvPr/>
              </p:nvPicPr>
              <p:blipFill>
                <a:blip r:embed="rId201"/>
                <a:stretch>
                  <a:fillRect/>
                </a:stretch>
              </p:blipFill>
              <p:spPr>
                <a:xfrm>
                  <a:off x="2024695" y="2424545"/>
                  <a:ext cx="6012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34" name="Ink 133">
                  <a:extLst>
                    <a:ext uri="{FF2B5EF4-FFF2-40B4-BE49-F238E27FC236}">
                      <a16:creationId xmlns:a16="http://schemas.microsoft.com/office/drawing/2014/main" id="{E68649F6-DAB2-1261-61F1-C87DE3A1BF0C}"/>
                    </a:ext>
                  </a:extLst>
                </p14:cNvPr>
                <p14:cNvContentPartPr/>
                <p14:nvPr/>
              </p14:nvContentPartPr>
              <p14:xfrm>
                <a:off x="2070775" y="2453345"/>
                <a:ext cx="52920" cy="69840"/>
              </p14:xfrm>
            </p:contentPart>
          </mc:Choice>
          <mc:Fallback>
            <p:pic>
              <p:nvPicPr>
                <p:cNvPr id="134" name="Ink 133">
                  <a:extLst>
                    <a:ext uri="{FF2B5EF4-FFF2-40B4-BE49-F238E27FC236}">
                      <a16:creationId xmlns:a16="http://schemas.microsoft.com/office/drawing/2014/main" id="{E68649F6-DAB2-1261-61F1-C87DE3A1BF0C}"/>
                    </a:ext>
                  </a:extLst>
                </p:cNvPr>
                <p:cNvPicPr/>
                <p:nvPr/>
              </p:nvPicPr>
              <p:blipFill>
                <a:blip r:embed="rId203"/>
                <a:stretch>
                  <a:fillRect/>
                </a:stretch>
              </p:blipFill>
              <p:spPr>
                <a:xfrm>
                  <a:off x="2062135" y="2444345"/>
                  <a:ext cx="7056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35" name="Ink 134">
                  <a:extLst>
                    <a:ext uri="{FF2B5EF4-FFF2-40B4-BE49-F238E27FC236}">
                      <a16:creationId xmlns:a16="http://schemas.microsoft.com/office/drawing/2014/main" id="{DEDA161F-B35C-DF8E-06FA-BAB461185154}"/>
                    </a:ext>
                  </a:extLst>
                </p14:cNvPr>
                <p14:cNvContentPartPr/>
                <p14:nvPr/>
              </p14:nvContentPartPr>
              <p14:xfrm>
                <a:off x="2103175" y="2382065"/>
                <a:ext cx="54360" cy="161280"/>
              </p14:xfrm>
            </p:contentPart>
          </mc:Choice>
          <mc:Fallback>
            <p:pic>
              <p:nvPicPr>
                <p:cNvPr id="135" name="Ink 134">
                  <a:extLst>
                    <a:ext uri="{FF2B5EF4-FFF2-40B4-BE49-F238E27FC236}">
                      <a16:creationId xmlns:a16="http://schemas.microsoft.com/office/drawing/2014/main" id="{DEDA161F-B35C-DF8E-06FA-BAB461185154}"/>
                    </a:ext>
                  </a:extLst>
                </p:cNvPr>
                <p:cNvPicPr/>
                <p:nvPr/>
              </p:nvPicPr>
              <p:blipFill>
                <a:blip r:embed="rId205"/>
                <a:stretch>
                  <a:fillRect/>
                </a:stretch>
              </p:blipFill>
              <p:spPr>
                <a:xfrm>
                  <a:off x="2094175" y="2373425"/>
                  <a:ext cx="72000" cy="17892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36" name="Ink 135">
                  <a:extLst>
                    <a:ext uri="{FF2B5EF4-FFF2-40B4-BE49-F238E27FC236}">
                      <a16:creationId xmlns:a16="http://schemas.microsoft.com/office/drawing/2014/main" id="{2CB7F89B-9B10-547B-5A5D-BAEBD677DD9C}"/>
                    </a:ext>
                  </a:extLst>
                </p14:cNvPr>
                <p14:cNvContentPartPr/>
                <p14:nvPr/>
              </p14:nvContentPartPr>
              <p14:xfrm>
                <a:off x="1086175" y="2474945"/>
                <a:ext cx="64440" cy="110160"/>
              </p14:xfrm>
            </p:contentPart>
          </mc:Choice>
          <mc:Fallback>
            <p:pic>
              <p:nvPicPr>
                <p:cNvPr id="136" name="Ink 135">
                  <a:extLst>
                    <a:ext uri="{FF2B5EF4-FFF2-40B4-BE49-F238E27FC236}">
                      <a16:creationId xmlns:a16="http://schemas.microsoft.com/office/drawing/2014/main" id="{2CB7F89B-9B10-547B-5A5D-BAEBD677DD9C}"/>
                    </a:ext>
                  </a:extLst>
                </p:cNvPr>
                <p:cNvPicPr/>
                <p:nvPr/>
              </p:nvPicPr>
              <p:blipFill>
                <a:blip r:embed="rId207"/>
                <a:stretch>
                  <a:fillRect/>
                </a:stretch>
              </p:blipFill>
              <p:spPr>
                <a:xfrm>
                  <a:off x="1077175" y="2465945"/>
                  <a:ext cx="8208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37" name="Ink 136">
                  <a:extLst>
                    <a:ext uri="{FF2B5EF4-FFF2-40B4-BE49-F238E27FC236}">
                      <a16:creationId xmlns:a16="http://schemas.microsoft.com/office/drawing/2014/main" id="{6A4E6C54-216D-2AC3-48EC-011FBBC88317}"/>
                    </a:ext>
                  </a:extLst>
                </p14:cNvPr>
                <p14:cNvContentPartPr/>
                <p14:nvPr/>
              </p14:nvContentPartPr>
              <p14:xfrm>
                <a:off x="1005175" y="2420225"/>
                <a:ext cx="149760" cy="132840"/>
              </p14:xfrm>
            </p:contentPart>
          </mc:Choice>
          <mc:Fallback>
            <p:pic>
              <p:nvPicPr>
                <p:cNvPr id="137" name="Ink 136">
                  <a:extLst>
                    <a:ext uri="{FF2B5EF4-FFF2-40B4-BE49-F238E27FC236}">
                      <a16:creationId xmlns:a16="http://schemas.microsoft.com/office/drawing/2014/main" id="{6A4E6C54-216D-2AC3-48EC-011FBBC88317}"/>
                    </a:ext>
                  </a:extLst>
                </p:cNvPr>
                <p:cNvPicPr/>
                <p:nvPr/>
              </p:nvPicPr>
              <p:blipFill>
                <a:blip r:embed="rId209"/>
                <a:stretch>
                  <a:fillRect/>
                </a:stretch>
              </p:blipFill>
              <p:spPr>
                <a:xfrm>
                  <a:off x="996535" y="2411225"/>
                  <a:ext cx="16740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38" name="Ink 137">
                  <a:extLst>
                    <a:ext uri="{FF2B5EF4-FFF2-40B4-BE49-F238E27FC236}">
                      <a16:creationId xmlns:a16="http://schemas.microsoft.com/office/drawing/2014/main" id="{CFCE4ECC-CD61-F4C7-0F32-6D8097449533}"/>
                    </a:ext>
                  </a:extLst>
                </p14:cNvPr>
                <p14:cNvContentPartPr/>
                <p14:nvPr/>
              </p14:nvContentPartPr>
              <p14:xfrm>
                <a:off x="1226935" y="2492225"/>
                <a:ext cx="147600" cy="93960"/>
              </p14:xfrm>
            </p:contentPart>
          </mc:Choice>
          <mc:Fallback>
            <p:pic>
              <p:nvPicPr>
                <p:cNvPr id="138" name="Ink 137">
                  <a:extLst>
                    <a:ext uri="{FF2B5EF4-FFF2-40B4-BE49-F238E27FC236}">
                      <a16:creationId xmlns:a16="http://schemas.microsoft.com/office/drawing/2014/main" id="{CFCE4ECC-CD61-F4C7-0F32-6D8097449533}"/>
                    </a:ext>
                  </a:extLst>
                </p:cNvPr>
                <p:cNvPicPr/>
                <p:nvPr/>
              </p:nvPicPr>
              <p:blipFill>
                <a:blip r:embed="rId211"/>
                <a:stretch>
                  <a:fillRect/>
                </a:stretch>
              </p:blipFill>
              <p:spPr>
                <a:xfrm>
                  <a:off x="1218295" y="2483585"/>
                  <a:ext cx="16524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41" name="Ink 140">
                  <a:extLst>
                    <a:ext uri="{FF2B5EF4-FFF2-40B4-BE49-F238E27FC236}">
                      <a16:creationId xmlns:a16="http://schemas.microsoft.com/office/drawing/2014/main" id="{DAF2BA5D-B2A3-417D-861E-82190EF7C4D7}"/>
                    </a:ext>
                  </a:extLst>
                </p14:cNvPr>
                <p14:cNvContentPartPr/>
                <p14:nvPr/>
              </p14:nvContentPartPr>
              <p14:xfrm>
                <a:off x="1477495" y="2550905"/>
                <a:ext cx="300600" cy="67320"/>
              </p14:xfrm>
            </p:contentPart>
          </mc:Choice>
          <mc:Fallback>
            <p:pic>
              <p:nvPicPr>
                <p:cNvPr id="141" name="Ink 140">
                  <a:extLst>
                    <a:ext uri="{FF2B5EF4-FFF2-40B4-BE49-F238E27FC236}">
                      <a16:creationId xmlns:a16="http://schemas.microsoft.com/office/drawing/2014/main" id="{DAF2BA5D-B2A3-417D-861E-82190EF7C4D7}"/>
                    </a:ext>
                  </a:extLst>
                </p:cNvPr>
                <p:cNvPicPr/>
                <p:nvPr/>
              </p:nvPicPr>
              <p:blipFill>
                <a:blip r:embed="rId213"/>
                <a:stretch>
                  <a:fillRect/>
                </a:stretch>
              </p:blipFill>
              <p:spPr>
                <a:xfrm>
                  <a:off x="1468855" y="2541905"/>
                  <a:ext cx="318240"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43" name="Ink 142">
                  <a:extLst>
                    <a:ext uri="{FF2B5EF4-FFF2-40B4-BE49-F238E27FC236}">
                      <a16:creationId xmlns:a16="http://schemas.microsoft.com/office/drawing/2014/main" id="{7A8AD3C5-C310-6828-7537-4DE91FFAE1D2}"/>
                    </a:ext>
                  </a:extLst>
                </p14:cNvPr>
                <p14:cNvContentPartPr/>
                <p14:nvPr/>
              </p14:nvContentPartPr>
              <p14:xfrm>
                <a:off x="2283175" y="1766825"/>
                <a:ext cx="695160" cy="571680"/>
              </p14:xfrm>
            </p:contentPart>
          </mc:Choice>
          <mc:Fallback>
            <p:pic>
              <p:nvPicPr>
                <p:cNvPr id="143" name="Ink 142">
                  <a:extLst>
                    <a:ext uri="{FF2B5EF4-FFF2-40B4-BE49-F238E27FC236}">
                      <a16:creationId xmlns:a16="http://schemas.microsoft.com/office/drawing/2014/main" id="{7A8AD3C5-C310-6828-7537-4DE91FFAE1D2}"/>
                    </a:ext>
                  </a:extLst>
                </p:cNvPr>
                <p:cNvPicPr/>
                <p:nvPr/>
              </p:nvPicPr>
              <p:blipFill>
                <a:blip r:embed="rId215"/>
                <a:stretch>
                  <a:fillRect/>
                </a:stretch>
              </p:blipFill>
              <p:spPr>
                <a:xfrm>
                  <a:off x="2274535" y="1758185"/>
                  <a:ext cx="712800" cy="58932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44" name="Ink 143">
                  <a:extLst>
                    <a:ext uri="{FF2B5EF4-FFF2-40B4-BE49-F238E27FC236}">
                      <a16:creationId xmlns:a16="http://schemas.microsoft.com/office/drawing/2014/main" id="{22D8EBFC-2897-7B7A-8898-EFFCC5B52DD3}"/>
                    </a:ext>
                  </a:extLst>
                </p14:cNvPr>
                <p14:cNvContentPartPr/>
                <p14:nvPr/>
              </p14:nvContentPartPr>
              <p14:xfrm>
                <a:off x="2903815" y="1746305"/>
                <a:ext cx="88920" cy="94680"/>
              </p14:xfrm>
            </p:contentPart>
          </mc:Choice>
          <mc:Fallback>
            <p:pic>
              <p:nvPicPr>
                <p:cNvPr id="144" name="Ink 143">
                  <a:extLst>
                    <a:ext uri="{FF2B5EF4-FFF2-40B4-BE49-F238E27FC236}">
                      <a16:creationId xmlns:a16="http://schemas.microsoft.com/office/drawing/2014/main" id="{22D8EBFC-2897-7B7A-8898-EFFCC5B52DD3}"/>
                    </a:ext>
                  </a:extLst>
                </p:cNvPr>
                <p:cNvPicPr/>
                <p:nvPr/>
              </p:nvPicPr>
              <p:blipFill>
                <a:blip r:embed="rId217"/>
                <a:stretch>
                  <a:fillRect/>
                </a:stretch>
              </p:blipFill>
              <p:spPr>
                <a:xfrm>
                  <a:off x="2895175" y="1737305"/>
                  <a:ext cx="10656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45" name="Ink 144">
                  <a:extLst>
                    <a:ext uri="{FF2B5EF4-FFF2-40B4-BE49-F238E27FC236}">
                      <a16:creationId xmlns:a16="http://schemas.microsoft.com/office/drawing/2014/main" id="{63F1F0F2-7DF9-F465-DE53-51C34DB0BB28}"/>
                    </a:ext>
                  </a:extLst>
                </p14:cNvPr>
                <p14:cNvContentPartPr/>
                <p14:nvPr/>
              </p14:nvContentPartPr>
              <p14:xfrm>
                <a:off x="2912815" y="1755305"/>
                <a:ext cx="42840" cy="70200"/>
              </p14:xfrm>
            </p:contentPart>
          </mc:Choice>
          <mc:Fallback>
            <p:pic>
              <p:nvPicPr>
                <p:cNvPr id="145" name="Ink 144">
                  <a:extLst>
                    <a:ext uri="{FF2B5EF4-FFF2-40B4-BE49-F238E27FC236}">
                      <a16:creationId xmlns:a16="http://schemas.microsoft.com/office/drawing/2014/main" id="{63F1F0F2-7DF9-F465-DE53-51C34DB0BB28}"/>
                    </a:ext>
                  </a:extLst>
                </p:cNvPr>
                <p:cNvPicPr/>
                <p:nvPr/>
              </p:nvPicPr>
              <p:blipFill>
                <a:blip r:embed="rId219"/>
                <a:stretch>
                  <a:fillRect/>
                </a:stretch>
              </p:blipFill>
              <p:spPr>
                <a:xfrm>
                  <a:off x="2903815" y="1746665"/>
                  <a:ext cx="60480" cy="87840"/>
                </a:xfrm>
                <a:prstGeom prst="rect">
                  <a:avLst/>
                </a:prstGeom>
              </p:spPr>
            </p:pic>
          </mc:Fallback>
        </mc:AlternateContent>
      </p:grpSp>
      <p:grpSp>
        <p:nvGrpSpPr>
          <p:cNvPr id="151" name="Group 150">
            <a:extLst>
              <a:ext uri="{FF2B5EF4-FFF2-40B4-BE49-F238E27FC236}">
                <a16:creationId xmlns:a16="http://schemas.microsoft.com/office/drawing/2014/main" id="{9511134A-23E9-464F-FEA8-4D831AC2D737}"/>
              </a:ext>
            </a:extLst>
          </p:cNvPr>
          <p:cNvGrpSpPr/>
          <p:nvPr/>
        </p:nvGrpSpPr>
        <p:grpSpPr>
          <a:xfrm>
            <a:off x="380935" y="1001105"/>
            <a:ext cx="940320" cy="748800"/>
            <a:chOff x="380935" y="1001105"/>
            <a:chExt cx="940320" cy="748800"/>
          </a:xfrm>
        </p:grpSpPr>
        <mc:AlternateContent xmlns:mc="http://schemas.openxmlformats.org/markup-compatibility/2006">
          <mc:Choice xmlns:p14="http://schemas.microsoft.com/office/powerpoint/2010/main" Requires="p14">
            <p:contentPart p14:bwMode="auto" r:id="rId220">
              <p14:nvContentPartPr>
                <p14:cNvPr id="147" name="Ink 146">
                  <a:extLst>
                    <a:ext uri="{FF2B5EF4-FFF2-40B4-BE49-F238E27FC236}">
                      <a16:creationId xmlns:a16="http://schemas.microsoft.com/office/drawing/2014/main" id="{67C7D48B-99AA-8D34-D9B0-331E157CCF80}"/>
                    </a:ext>
                  </a:extLst>
                </p14:cNvPr>
                <p14:cNvContentPartPr/>
                <p14:nvPr/>
              </p14:nvContentPartPr>
              <p14:xfrm>
                <a:off x="380935" y="1021985"/>
                <a:ext cx="700920" cy="559080"/>
              </p14:xfrm>
            </p:contentPart>
          </mc:Choice>
          <mc:Fallback>
            <p:pic>
              <p:nvPicPr>
                <p:cNvPr id="147" name="Ink 146">
                  <a:extLst>
                    <a:ext uri="{FF2B5EF4-FFF2-40B4-BE49-F238E27FC236}">
                      <a16:creationId xmlns:a16="http://schemas.microsoft.com/office/drawing/2014/main" id="{67C7D48B-99AA-8D34-D9B0-331E157CCF80}"/>
                    </a:ext>
                  </a:extLst>
                </p:cNvPr>
                <p:cNvPicPr/>
                <p:nvPr/>
              </p:nvPicPr>
              <p:blipFill>
                <a:blip r:embed="rId221"/>
                <a:stretch>
                  <a:fillRect/>
                </a:stretch>
              </p:blipFill>
              <p:spPr>
                <a:xfrm>
                  <a:off x="372295" y="1013345"/>
                  <a:ext cx="718560" cy="57672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48" name="Ink 147">
                  <a:extLst>
                    <a:ext uri="{FF2B5EF4-FFF2-40B4-BE49-F238E27FC236}">
                      <a16:creationId xmlns:a16="http://schemas.microsoft.com/office/drawing/2014/main" id="{5D7C168A-DBA6-D0FD-2090-43E7E4EC2606}"/>
                    </a:ext>
                  </a:extLst>
                </p14:cNvPr>
                <p14:cNvContentPartPr/>
                <p14:nvPr/>
              </p14:nvContentPartPr>
              <p14:xfrm>
                <a:off x="443215" y="1575665"/>
                <a:ext cx="195840" cy="174240"/>
              </p14:xfrm>
            </p:contentPart>
          </mc:Choice>
          <mc:Fallback>
            <p:pic>
              <p:nvPicPr>
                <p:cNvPr id="148" name="Ink 147">
                  <a:extLst>
                    <a:ext uri="{FF2B5EF4-FFF2-40B4-BE49-F238E27FC236}">
                      <a16:creationId xmlns:a16="http://schemas.microsoft.com/office/drawing/2014/main" id="{5D7C168A-DBA6-D0FD-2090-43E7E4EC2606}"/>
                    </a:ext>
                  </a:extLst>
                </p:cNvPr>
                <p:cNvPicPr/>
                <p:nvPr/>
              </p:nvPicPr>
              <p:blipFill>
                <a:blip r:embed="rId223"/>
                <a:stretch>
                  <a:fillRect/>
                </a:stretch>
              </p:blipFill>
              <p:spPr>
                <a:xfrm>
                  <a:off x="434575" y="1566665"/>
                  <a:ext cx="213480" cy="19188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49" name="Ink 148">
                  <a:extLst>
                    <a:ext uri="{FF2B5EF4-FFF2-40B4-BE49-F238E27FC236}">
                      <a16:creationId xmlns:a16="http://schemas.microsoft.com/office/drawing/2014/main" id="{C9B335CD-370F-A591-796E-55D5B8BBDD46}"/>
                    </a:ext>
                  </a:extLst>
                </p14:cNvPr>
                <p14:cNvContentPartPr/>
                <p14:nvPr/>
              </p14:nvContentPartPr>
              <p14:xfrm>
                <a:off x="628975" y="1001105"/>
                <a:ext cx="621720" cy="586080"/>
              </p14:xfrm>
            </p:contentPart>
          </mc:Choice>
          <mc:Fallback>
            <p:pic>
              <p:nvPicPr>
                <p:cNvPr id="149" name="Ink 148">
                  <a:extLst>
                    <a:ext uri="{FF2B5EF4-FFF2-40B4-BE49-F238E27FC236}">
                      <a16:creationId xmlns:a16="http://schemas.microsoft.com/office/drawing/2014/main" id="{C9B335CD-370F-A591-796E-55D5B8BBDD46}"/>
                    </a:ext>
                  </a:extLst>
                </p:cNvPr>
                <p:cNvPicPr/>
                <p:nvPr/>
              </p:nvPicPr>
              <p:blipFill>
                <a:blip r:embed="rId225"/>
                <a:stretch>
                  <a:fillRect/>
                </a:stretch>
              </p:blipFill>
              <p:spPr>
                <a:xfrm>
                  <a:off x="619975" y="992105"/>
                  <a:ext cx="639360" cy="60372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150" name="Ink 149">
                  <a:extLst>
                    <a:ext uri="{FF2B5EF4-FFF2-40B4-BE49-F238E27FC236}">
                      <a16:creationId xmlns:a16="http://schemas.microsoft.com/office/drawing/2014/main" id="{DC7A3C33-02A6-C186-905D-DF3AE609BC04}"/>
                    </a:ext>
                  </a:extLst>
                </p14:cNvPr>
                <p14:cNvContentPartPr/>
                <p14:nvPr/>
              </p14:nvContentPartPr>
              <p14:xfrm>
                <a:off x="1204975" y="1003985"/>
                <a:ext cx="116280" cy="98280"/>
              </p14:xfrm>
            </p:contentPart>
          </mc:Choice>
          <mc:Fallback>
            <p:pic>
              <p:nvPicPr>
                <p:cNvPr id="150" name="Ink 149">
                  <a:extLst>
                    <a:ext uri="{FF2B5EF4-FFF2-40B4-BE49-F238E27FC236}">
                      <a16:creationId xmlns:a16="http://schemas.microsoft.com/office/drawing/2014/main" id="{DC7A3C33-02A6-C186-905D-DF3AE609BC04}"/>
                    </a:ext>
                  </a:extLst>
                </p:cNvPr>
                <p:cNvPicPr/>
                <p:nvPr/>
              </p:nvPicPr>
              <p:blipFill>
                <a:blip r:embed="rId227"/>
                <a:stretch>
                  <a:fillRect/>
                </a:stretch>
              </p:blipFill>
              <p:spPr>
                <a:xfrm>
                  <a:off x="1195975" y="995345"/>
                  <a:ext cx="133920" cy="115920"/>
                </a:xfrm>
                <a:prstGeom prst="rect">
                  <a:avLst/>
                </a:prstGeom>
              </p:spPr>
            </p:pic>
          </mc:Fallback>
        </mc:AlternateContent>
      </p:grpSp>
    </p:spTree>
    <p:custDataLst>
      <p:tags r:id="rId1"/>
    </p:custDataLst>
    <p:extLst>
      <p:ext uri="{BB962C8B-B14F-4D97-AF65-F5344CB8AC3E}">
        <p14:creationId xmlns:p14="http://schemas.microsoft.com/office/powerpoint/2010/main" val="88109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fade">
                                      <p:cBhvr>
                                        <p:cTn id="18"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20E11EBA-F39B-D2C1-9797-C775A9E1D2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6091" y="792649"/>
            <a:ext cx="1793532" cy="1754322"/>
          </a:xfrm>
          <a:prstGeom prst="rect">
            <a:avLst/>
          </a:prstGeom>
        </p:spPr>
      </p:pic>
      <p:sp>
        <p:nvSpPr>
          <p:cNvPr id="2" name="Rectangle 1">
            <a:extLst>
              <a:ext uri="{FF2B5EF4-FFF2-40B4-BE49-F238E27FC236}">
                <a16:creationId xmlns:a16="http://schemas.microsoft.com/office/drawing/2014/main" id="{FBF9B86C-3909-401B-9440-6434B3D743FF}"/>
              </a:ext>
            </a:extLst>
          </p:cNvPr>
          <p:cNvSpPr/>
          <p:nvPr/>
        </p:nvSpPr>
        <p:spPr>
          <a:xfrm>
            <a:off x="27780" y="6561"/>
            <a:ext cx="10030620" cy="6524863"/>
          </a:xfrm>
          <a:prstGeom prst="rect">
            <a:avLst/>
          </a:prstGeom>
        </p:spPr>
        <p:txBody>
          <a:bodyPr wrap="square">
            <a:spAutoFit/>
          </a:bodyPr>
          <a:lstStyle/>
          <a:p>
            <a:r>
              <a:rPr lang="en-US" sz="1600" b="1" dirty="0">
                <a:ea typeface="Times New Roman" panose="02020603050405020304" pitchFamily="18" charset="0"/>
                <a:cs typeface="Times New Roman" panose="02020603050405020304" pitchFamily="18" charset="0"/>
              </a:rPr>
              <a:t>Some Important Definitions:</a:t>
            </a:r>
          </a:p>
          <a:p>
            <a:pPr marL="640080" marR="0" indent="-45720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Antigen</a:t>
            </a:r>
            <a:r>
              <a:rPr lang="en-US" sz="1600" dirty="0">
                <a:latin typeface="Calibri" panose="020F0502020204030204" pitchFamily="34" charset="0"/>
                <a:ea typeface="Times New Roman" panose="02020603050405020304" pitchFamily="18" charset="0"/>
                <a:cs typeface="Times New Roman" panose="02020603050405020304" pitchFamily="18" charset="0"/>
              </a:rPr>
              <a:t> = something that is recognized by the immune system, e.g. bacteria, virus, pollen.</a:t>
            </a:r>
          </a:p>
          <a:p>
            <a:pPr marL="640080" marR="0" indent="-45720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Epitope</a:t>
            </a:r>
            <a:r>
              <a:rPr lang="en-US" sz="1600" dirty="0">
                <a:latin typeface="Calibri" panose="020F0502020204030204" pitchFamily="34" charset="0"/>
                <a:ea typeface="Times New Roman" panose="02020603050405020304" pitchFamily="18" charset="0"/>
                <a:cs typeface="Times New Roman" panose="02020603050405020304" pitchFamily="18" charset="0"/>
              </a:rPr>
              <a:t> = the part of the antigen that is contacted by the antibody.</a:t>
            </a:r>
          </a:p>
          <a:p>
            <a:pPr marL="640080" marR="0" indent="-45720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Antibody</a:t>
            </a:r>
            <a:r>
              <a:rPr lang="en-US" sz="1600" dirty="0">
                <a:latin typeface="Calibri" panose="020F0502020204030204" pitchFamily="34" charset="0"/>
                <a:ea typeface="Times New Roman" panose="02020603050405020304" pitchFamily="18" charset="0"/>
                <a:cs typeface="Times New Roman" panose="02020603050405020304" pitchFamily="18" charset="0"/>
              </a:rPr>
              <a:t> (Ab)  = Y-shaped protein that recognizes antigens, found on the surface of B-cells or secreted by plasma cells. When bound to antigen, it can initiate a process that results in the destruction of the antigen. </a:t>
            </a:r>
            <a:r>
              <a:rPr lang="en-US" sz="1600" i="1" dirty="0">
                <a:latin typeface="Calibri" panose="020F0502020204030204" pitchFamily="34" charset="0"/>
                <a:ea typeface="Times New Roman" panose="02020603050405020304" pitchFamily="18" charset="0"/>
                <a:cs typeface="Times New Roman" panose="02020603050405020304" pitchFamily="18" charset="0"/>
              </a:rPr>
              <a:t>Specificity is high due to AA sequence in the variable segments.</a:t>
            </a:r>
          </a:p>
          <a:p>
            <a:pPr marL="640080" marR="0" indent="-45720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Immunoglobulin (Ig) </a:t>
            </a:r>
            <a:r>
              <a:rPr lang="en-US" sz="1600" dirty="0">
                <a:latin typeface="Calibri" panose="020F0502020204030204" pitchFamily="34" charset="0"/>
                <a:ea typeface="Times New Roman" panose="02020603050405020304" pitchFamily="18" charset="0"/>
                <a:cs typeface="Times New Roman" panose="02020603050405020304" pitchFamily="18" charset="0"/>
              </a:rPr>
              <a:t>= antibody.</a:t>
            </a:r>
          </a:p>
          <a:p>
            <a:pPr marL="640080" marR="0" indent="-45720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B-cell</a:t>
            </a:r>
            <a:r>
              <a:rPr lang="en-US" sz="1600" dirty="0">
                <a:latin typeface="Calibri" panose="020F0502020204030204" pitchFamily="34" charset="0"/>
                <a:ea typeface="Times New Roman" panose="02020603050405020304" pitchFamily="18" charset="0"/>
                <a:cs typeface="Times New Roman" panose="02020603050405020304" pitchFamily="18" charset="0"/>
              </a:rPr>
              <a:t> = involved in antibody production and recognition of pathogen. Has antibody molecule on its surface (as part of the B-cell receptor). Develops into plasma cells after activation by T</a:t>
            </a:r>
            <a:r>
              <a:rPr lang="en-US" sz="1600"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600" dirty="0">
                <a:latin typeface="Calibri" panose="020F0502020204030204" pitchFamily="34" charset="0"/>
                <a:ea typeface="Times New Roman" panose="02020603050405020304" pitchFamily="18" charset="0"/>
                <a:cs typeface="Times New Roman" panose="02020603050405020304" pitchFamily="18" charset="0"/>
              </a:rPr>
              <a:t> cells. Called B-cells because they are generated in the organ called the Bursa in birds.</a:t>
            </a:r>
          </a:p>
          <a:p>
            <a:pPr marL="640080" marR="0" indent="-45720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Plasma cell</a:t>
            </a:r>
            <a:r>
              <a:rPr lang="en-US" sz="1600" dirty="0">
                <a:latin typeface="Calibri" panose="020F0502020204030204" pitchFamily="34" charset="0"/>
                <a:ea typeface="Times New Roman" panose="02020603050405020304" pitchFamily="18" charset="0"/>
                <a:cs typeface="Times New Roman" panose="02020603050405020304" pitchFamily="18" charset="0"/>
              </a:rPr>
              <a:t> = derived from B-cell after activation of the B-cell, produces secreted antibodies with the </a:t>
            </a:r>
            <a:r>
              <a:rPr lang="en-US" sz="1600" i="1" dirty="0">
                <a:latin typeface="Calibri" panose="020F0502020204030204" pitchFamily="34" charset="0"/>
                <a:ea typeface="Times New Roman" panose="02020603050405020304" pitchFamily="18" charset="0"/>
                <a:cs typeface="Times New Roman" panose="02020603050405020304" pitchFamily="18" charset="0"/>
              </a:rPr>
              <a:t>same specificity as the original B-cell.</a:t>
            </a:r>
          </a:p>
          <a:p>
            <a:pPr marL="640080" marR="0" indent="-45720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T</a:t>
            </a:r>
            <a:r>
              <a:rPr lang="en-US" sz="1600" b="1"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600" b="1" dirty="0">
                <a:latin typeface="Calibri" panose="020F0502020204030204" pitchFamily="34" charset="0"/>
                <a:ea typeface="Times New Roman" panose="02020603050405020304" pitchFamily="18" charset="0"/>
                <a:cs typeface="Times New Roman" panose="02020603050405020304" pitchFamily="18" charset="0"/>
              </a:rPr>
              <a:t> cell</a:t>
            </a:r>
            <a:r>
              <a:rPr lang="en-US" sz="1600" dirty="0">
                <a:latin typeface="Calibri" panose="020F0502020204030204" pitchFamily="34" charset="0"/>
                <a:ea typeface="Times New Roman" panose="02020603050405020304" pitchFamily="18" charset="0"/>
                <a:cs typeface="Times New Roman" panose="02020603050405020304" pitchFamily="18" charset="0"/>
              </a:rPr>
              <a:t> = T-helper: </a:t>
            </a:r>
            <a:r>
              <a:rPr lang="en-US" sz="1600" i="1" dirty="0">
                <a:latin typeface="Calibri" panose="020F0502020204030204" pitchFamily="34" charset="0"/>
                <a:ea typeface="Times New Roman" panose="02020603050405020304" pitchFamily="18" charset="0"/>
                <a:cs typeface="Times New Roman" panose="02020603050405020304" pitchFamily="18" charset="0"/>
              </a:rPr>
              <a:t>Required</a:t>
            </a:r>
            <a:r>
              <a:rPr lang="en-US" sz="1600" dirty="0">
                <a:latin typeface="Calibri" panose="020F0502020204030204" pitchFamily="34" charset="0"/>
                <a:ea typeface="Times New Roman" panose="02020603050405020304" pitchFamily="18" charset="0"/>
                <a:cs typeface="Times New Roman" panose="02020603050405020304" pitchFamily="18" charset="0"/>
              </a:rPr>
              <a:t> to activate both B and T</a:t>
            </a:r>
            <a:r>
              <a:rPr lang="en-US" sz="1600"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600" dirty="0">
                <a:latin typeface="Calibri" panose="020F0502020204030204" pitchFamily="34" charset="0"/>
                <a:ea typeface="Times New Roman" panose="02020603050405020304" pitchFamily="18" charset="0"/>
                <a:cs typeface="Times New Roman" panose="02020603050405020304" pitchFamily="18" charset="0"/>
              </a:rPr>
              <a:t> cells, as well as other cells in the immune system. </a:t>
            </a:r>
          </a:p>
          <a:p>
            <a:pPr marL="640080" marR="0" indent="-457200">
              <a:spcAft>
                <a:spcPts val="0"/>
              </a:spcAft>
            </a:pPr>
            <a:r>
              <a:rPr lang="en-US" sz="1600" dirty="0">
                <a:latin typeface="Calibri" panose="020F0502020204030204" pitchFamily="34" charset="0"/>
                <a:ea typeface="Times New Roman" panose="02020603050405020304" pitchFamily="18" charset="0"/>
                <a:cs typeface="Times New Roman" panose="02020603050405020304" pitchFamily="18" charset="0"/>
              </a:rPr>
              <a:t>               Called T-cells because they mature in the thymus.</a:t>
            </a:r>
          </a:p>
          <a:p>
            <a:pPr marL="640080" marR="0" indent="-45720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T</a:t>
            </a:r>
            <a:r>
              <a:rPr lang="en-US" sz="1600" b="1"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600" b="1" dirty="0">
                <a:latin typeface="Calibri" panose="020F0502020204030204" pitchFamily="34" charset="0"/>
                <a:ea typeface="Times New Roman" panose="02020603050405020304" pitchFamily="18" charset="0"/>
                <a:cs typeface="Times New Roman" panose="02020603050405020304" pitchFamily="18" charset="0"/>
              </a:rPr>
              <a:t> cell </a:t>
            </a:r>
            <a:r>
              <a:rPr lang="en-US" sz="1600" dirty="0">
                <a:latin typeface="Calibri" panose="020F0502020204030204" pitchFamily="34" charset="0"/>
                <a:ea typeface="Times New Roman" panose="02020603050405020304" pitchFamily="18" charset="0"/>
                <a:cs typeface="Times New Roman" panose="02020603050405020304" pitchFamily="18" charset="0"/>
              </a:rPr>
              <a:t>= T-cellular: Involved in defense against viruses and cancer.</a:t>
            </a:r>
          </a:p>
          <a:p>
            <a:pPr marL="640080" marR="0" indent="-45720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TCR</a:t>
            </a:r>
            <a:r>
              <a:rPr lang="en-US" sz="1600" dirty="0">
                <a:latin typeface="Calibri" panose="020F0502020204030204" pitchFamily="34" charset="0"/>
                <a:ea typeface="Times New Roman" panose="02020603050405020304" pitchFamily="18" charset="0"/>
                <a:cs typeface="Times New Roman" panose="02020603050405020304" pitchFamily="18" charset="0"/>
              </a:rPr>
              <a:t> = </a:t>
            </a:r>
            <a:r>
              <a:rPr lang="en-US" sz="1600" u="sng" dirty="0">
                <a:latin typeface="Calibri" panose="020F0502020204030204" pitchFamily="34" charset="0"/>
                <a:ea typeface="Times New Roman" panose="02020603050405020304" pitchFamily="18" charset="0"/>
                <a:cs typeface="Times New Roman" panose="02020603050405020304" pitchFamily="18" charset="0"/>
              </a:rPr>
              <a:t>T</a:t>
            </a:r>
            <a:r>
              <a:rPr lang="en-US" sz="1600" dirty="0">
                <a:latin typeface="Calibri" panose="020F0502020204030204" pitchFamily="34" charset="0"/>
                <a:ea typeface="Times New Roman" panose="02020603050405020304" pitchFamily="18" charset="0"/>
                <a:cs typeface="Times New Roman" panose="02020603050405020304" pitchFamily="18" charset="0"/>
              </a:rPr>
              <a:t>-</a:t>
            </a:r>
            <a:r>
              <a:rPr lang="en-US" sz="1600" u="sng" dirty="0">
                <a:latin typeface="Calibri" panose="020F0502020204030204" pitchFamily="34" charset="0"/>
                <a:ea typeface="Times New Roman" panose="02020603050405020304" pitchFamily="18" charset="0"/>
                <a:cs typeface="Times New Roman" panose="02020603050405020304" pitchFamily="18" charset="0"/>
              </a:rPr>
              <a:t>c</a:t>
            </a:r>
            <a:r>
              <a:rPr lang="en-US" sz="1600" dirty="0">
                <a:latin typeface="Calibri" panose="020F0502020204030204" pitchFamily="34" charset="0"/>
                <a:ea typeface="Times New Roman" panose="02020603050405020304" pitchFamily="18" charset="0"/>
                <a:cs typeface="Times New Roman" panose="02020603050405020304" pitchFamily="18" charset="0"/>
              </a:rPr>
              <a:t>ell </a:t>
            </a:r>
            <a:r>
              <a:rPr lang="en-US" sz="1600" u="sng" dirty="0">
                <a:latin typeface="Calibri" panose="020F0502020204030204" pitchFamily="34" charset="0"/>
                <a:ea typeface="Times New Roman" panose="02020603050405020304" pitchFamily="18" charset="0"/>
                <a:cs typeface="Times New Roman" panose="02020603050405020304" pitchFamily="18" charset="0"/>
              </a:rPr>
              <a:t>r</a:t>
            </a:r>
            <a:r>
              <a:rPr lang="en-US" sz="1600" dirty="0">
                <a:latin typeface="Calibri" panose="020F0502020204030204" pitchFamily="34" charset="0"/>
                <a:ea typeface="Times New Roman" panose="02020603050405020304" pitchFamily="18" charset="0"/>
                <a:cs typeface="Times New Roman" panose="02020603050405020304" pitchFamily="18" charset="0"/>
              </a:rPr>
              <a:t>eceptor – found on the surface of T-cells, recognizes MHC proteins + bound peptide, RTK.</a:t>
            </a:r>
          </a:p>
          <a:p>
            <a:pPr marL="640080" indent="-457200">
              <a:buFont typeface="Arial" panose="020B0604020202020204" pitchFamily="34" charset="0"/>
              <a:buChar char="•"/>
            </a:pPr>
            <a:r>
              <a:rPr lang="en-US" sz="1600" b="1" dirty="0">
                <a:latin typeface="Calibri" panose="020F0502020204030204" pitchFamily="34" charset="0"/>
                <a:ea typeface="Times New Roman" panose="02020603050405020304" pitchFamily="18" charset="0"/>
                <a:cs typeface="Times New Roman" panose="02020603050405020304" pitchFamily="18" charset="0"/>
              </a:rPr>
              <a:t>T</a:t>
            </a:r>
            <a:r>
              <a:rPr lang="en-US" sz="1600" b="1"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600" b="1" dirty="0">
                <a:latin typeface="Calibri" panose="020F0502020204030204" pitchFamily="34" charset="0"/>
                <a:ea typeface="Times New Roman" panose="02020603050405020304" pitchFamily="18" charset="0"/>
                <a:cs typeface="Times New Roman" panose="02020603050405020304" pitchFamily="18" charset="0"/>
              </a:rPr>
              <a:t> cell </a:t>
            </a:r>
            <a:r>
              <a:rPr lang="en-US" sz="1600" dirty="0">
                <a:latin typeface="Calibri" panose="020F0502020204030204" pitchFamily="34" charset="0"/>
                <a:ea typeface="Times New Roman" panose="02020603050405020304" pitchFamily="18" charset="0"/>
                <a:cs typeface="Times New Roman" panose="02020603050405020304" pitchFamily="18" charset="0"/>
              </a:rPr>
              <a:t>= recognizes MHC I + peptide</a:t>
            </a:r>
          </a:p>
          <a:p>
            <a:pPr marL="640080" marR="0" indent="-457200">
              <a:buFont typeface="Arial" panose="020B0604020202020204" pitchFamily="34" charset="0"/>
              <a:buChar char="•"/>
            </a:pPr>
            <a:r>
              <a:rPr lang="en-US" sz="1600" b="1" dirty="0">
                <a:latin typeface="Calibri" panose="020F0502020204030204" pitchFamily="34" charset="0"/>
                <a:ea typeface="Times New Roman" panose="02020603050405020304" pitchFamily="18" charset="0"/>
                <a:cs typeface="Times New Roman" panose="02020603050405020304" pitchFamily="18" charset="0"/>
              </a:rPr>
              <a:t>T</a:t>
            </a:r>
            <a:r>
              <a:rPr lang="en-US" sz="1600" b="1"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600" b="1" dirty="0">
                <a:latin typeface="Calibri" panose="020F0502020204030204" pitchFamily="34" charset="0"/>
                <a:ea typeface="Times New Roman" panose="02020603050405020304" pitchFamily="18" charset="0"/>
                <a:cs typeface="Times New Roman" panose="02020603050405020304" pitchFamily="18" charset="0"/>
              </a:rPr>
              <a:t> cell</a:t>
            </a:r>
            <a:r>
              <a:rPr lang="en-US" sz="1600" dirty="0">
                <a:latin typeface="Calibri" panose="020F0502020204030204" pitchFamily="34" charset="0"/>
                <a:ea typeface="Times New Roman" panose="02020603050405020304" pitchFamily="18" charset="0"/>
                <a:cs typeface="Times New Roman" panose="02020603050405020304" pitchFamily="18" charset="0"/>
              </a:rPr>
              <a:t> = recognizes MHC II + peptide</a:t>
            </a:r>
          </a:p>
          <a:p>
            <a:pPr marL="457200" marR="0" indent="-27432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MHC</a:t>
            </a:r>
            <a:r>
              <a:rPr lang="en-US" sz="1600" dirty="0">
                <a:latin typeface="Calibri" panose="020F0502020204030204" pitchFamily="34" charset="0"/>
                <a:ea typeface="Times New Roman" panose="02020603050405020304" pitchFamily="18" charset="0"/>
                <a:cs typeface="Times New Roman" panose="02020603050405020304" pitchFamily="18" charset="0"/>
              </a:rPr>
              <a:t> = </a:t>
            </a:r>
            <a:r>
              <a:rPr lang="en-US" sz="1600" u="sng" dirty="0">
                <a:latin typeface="Calibri" panose="020F0502020204030204" pitchFamily="34" charset="0"/>
                <a:ea typeface="Times New Roman" panose="02020603050405020304" pitchFamily="18" charset="0"/>
                <a:cs typeface="Times New Roman" panose="02020603050405020304" pitchFamily="18" charset="0"/>
              </a:rPr>
              <a:t>m</a:t>
            </a:r>
            <a:r>
              <a:rPr lang="en-US" sz="1600" dirty="0">
                <a:latin typeface="Calibri" panose="020F0502020204030204" pitchFamily="34" charset="0"/>
                <a:ea typeface="Times New Roman" panose="02020603050405020304" pitchFamily="18" charset="0"/>
                <a:cs typeface="Times New Roman" panose="02020603050405020304" pitchFamily="18" charset="0"/>
              </a:rPr>
              <a:t>ajor </a:t>
            </a:r>
            <a:r>
              <a:rPr lang="en-US" sz="1600" u="sng" dirty="0">
                <a:latin typeface="Calibri" panose="020F0502020204030204" pitchFamily="34" charset="0"/>
                <a:ea typeface="Times New Roman" panose="02020603050405020304" pitchFamily="18" charset="0"/>
                <a:cs typeface="Times New Roman" panose="02020603050405020304" pitchFamily="18" charset="0"/>
              </a:rPr>
              <a:t>h</a:t>
            </a:r>
            <a:r>
              <a:rPr lang="en-US" sz="1600" dirty="0">
                <a:latin typeface="Calibri" panose="020F0502020204030204" pitchFamily="34" charset="0"/>
                <a:ea typeface="Times New Roman" panose="02020603050405020304" pitchFamily="18" charset="0"/>
                <a:cs typeface="Times New Roman" panose="02020603050405020304" pitchFamily="18" charset="0"/>
              </a:rPr>
              <a:t>istocompatibility </a:t>
            </a:r>
            <a:r>
              <a:rPr lang="en-US" sz="1600" u="sng" dirty="0">
                <a:latin typeface="Calibri" panose="020F0502020204030204" pitchFamily="34" charset="0"/>
                <a:ea typeface="Times New Roman" panose="02020603050405020304" pitchFamily="18" charset="0"/>
                <a:cs typeface="Times New Roman" panose="02020603050405020304" pitchFamily="18" charset="0"/>
              </a:rPr>
              <a:t>c</a:t>
            </a:r>
            <a:r>
              <a:rPr lang="en-US" sz="1600" dirty="0">
                <a:latin typeface="Calibri" panose="020F0502020204030204" pitchFamily="34" charset="0"/>
                <a:ea typeface="Times New Roman" panose="02020603050405020304" pitchFamily="18" charset="0"/>
                <a:cs typeface="Times New Roman" panose="02020603050405020304" pitchFamily="18" charset="0"/>
              </a:rPr>
              <a:t>omplex – required for acquired immunity (basis of transplant rejection)</a:t>
            </a:r>
          </a:p>
          <a:p>
            <a:pPr marL="525780" marR="0" indent="-342900">
              <a:spcAft>
                <a:spcPts val="0"/>
              </a:spcAft>
              <a:buFont typeface="Arial" panose="020B0604020202020204" pitchFamily="34" charset="0"/>
              <a:buChar char="•"/>
            </a:pPr>
            <a:r>
              <a:rPr lang="en-US" sz="1600" dirty="0">
                <a:latin typeface="Calibri" panose="020F0502020204030204" pitchFamily="34" charset="0"/>
                <a:ea typeface="Times New Roman" panose="02020603050405020304" pitchFamily="18" charset="0"/>
                <a:cs typeface="Times New Roman" panose="02020603050405020304" pitchFamily="18" charset="0"/>
              </a:rPr>
              <a:t>MHC I = protein found on the surface of </a:t>
            </a:r>
            <a:r>
              <a:rPr lang="en-US" sz="1600" b="1" i="1" dirty="0">
                <a:latin typeface="Calibri" panose="020F0502020204030204" pitchFamily="34" charset="0"/>
                <a:ea typeface="Times New Roman" panose="02020603050405020304" pitchFamily="18" charset="0"/>
                <a:cs typeface="Times New Roman" panose="02020603050405020304" pitchFamily="18" charset="0"/>
              </a:rPr>
              <a:t>all</a:t>
            </a:r>
            <a:r>
              <a:rPr lang="en-US" sz="1600" dirty="0">
                <a:latin typeface="Calibri" panose="020F0502020204030204" pitchFamily="34" charset="0"/>
                <a:ea typeface="Times New Roman" panose="02020603050405020304" pitchFamily="18" charset="0"/>
                <a:cs typeface="Times New Roman" panose="02020603050405020304" pitchFamily="18" charset="0"/>
              </a:rPr>
              <a:t> cells, “presents” peptides derived from the proteins that were made by the cell.  The MHC-peptide complex is recognized by T</a:t>
            </a:r>
            <a:r>
              <a:rPr lang="en-US" sz="1600"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600" dirty="0">
                <a:latin typeface="Calibri" panose="020F0502020204030204" pitchFamily="34" charset="0"/>
                <a:ea typeface="Times New Roman" panose="02020603050405020304" pitchFamily="18" charset="0"/>
                <a:cs typeface="Times New Roman" panose="02020603050405020304" pitchFamily="18" charset="0"/>
              </a:rPr>
              <a:t> cells. </a:t>
            </a:r>
            <a:r>
              <a:rPr lang="en-US" sz="1600" b="1" i="1" dirty="0">
                <a:latin typeface="Calibri" panose="020F0502020204030204" pitchFamily="34" charset="0"/>
                <a:ea typeface="Times New Roman" panose="02020603050405020304" pitchFamily="18" charset="0"/>
                <a:cs typeface="Times New Roman" panose="02020603050405020304" pitchFamily="18" charset="0"/>
              </a:rPr>
              <a:t>Only foreign peptides produce a response</a:t>
            </a:r>
            <a:r>
              <a:rPr lang="en-US" sz="1600" dirty="0">
                <a:latin typeface="Calibri" panose="020F0502020204030204" pitchFamily="34" charset="0"/>
                <a:ea typeface="Times New Roman" panose="02020603050405020304" pitchFamily="18" charset="0"/>
                <a:cs typeface="Times New Roman" panose="02020603050405020304" pitchFamily="18" charset="0"/>
              </a:rPr>
              <a:t>.</a:t>
            </a:r>
          </a:p>
          <a:p>
            <a:pPr marL="525780" indent="-342900">
              <a:buFont typeface="Arial" panose="020B0604020202020204" pitchFamily="34" charset="0"/>
              <a:buChar char="•"/>
            </a:pPr>
            <a:r>
              <a:rPr lang="en-US" sz="1600" dirty="0">
                <a:latin typeface="Calibri" panose="020F0502020204030204" pitchFamily="34" charset="0"/>
                <a:ea typeface="Times New Roman" panose="02020603050405020304" pitchFamily="18" charset="0"/>
                <a:cs typeface="Times New Roman" panose="02020603050405020304" pitchFamily="18" charset="0"/>
              </a:rPr>
              <a:t>MHC II = on the surface of B-cells, macrophages, and dendritic cells. Presents external peptides to T</a:t>
            </a:r>
            <a:r>
              <a:rPr lang="en-US" sz="1600"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600" dirty="0">
                <a:latin typeface="Calibri" panose="020F0502020204030204" pitchFamily="34" charset="0"/>
                <a:ea typeface="Times New Roman" panose="02020603050405020304" pitchFamily="18" charset="0"/>
                <a:cs typeface="Times New Roman" panose="02020603050405020304" pitchFamily="18" charset="0"/>
              </a:rPr>
              <a:t> cells, leading to activation of the cell by T</a:t>
            </a:r>
            <a:r>
              <a:rPr lang="en-US" sz="1600"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600" dirty="0">
                <a:latin typeface="Calibri" panose="020F0502020204030204" pitchFamily="34" charset="0"/>
                <a:ea typeface="Times New Roman" panose="02020603050405020304" pitchFamily="18" charset="0"/>
                <a:cs typeface="Times New Roman" panose="02020603050405020304" pitchFamily="18" charset="0"/>
              </a:rPr>
              <a:t> cells. </a:t>
            </a:r>
            <a:r>
              <a:rPr lang="en-US" sz="1600" b="1" i="1" dirty="0">
                <a:latin typeface="Calibri" panose="020F0502020204030204" pitchFamily="34" charset="0"/>
                <a:ea typeface="Times New Roman" panose="02020603050405020304" pitchFamily="18" charset="0"/>
                <a:cs typeface="Times New Roman" panose="02020603050405020304" pitchFamily="18" charset="0"/>
              </a:rPr>
              <a:t>Only foreign peptides produce a response</a:t>
            </a:r>
            <a:r>
              <a:rPr lang="en-US" sz="1600" dirty="0">
                <a:latin typeface="Calibri" panose="020F0502020204030204" pitchFamily="34"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FDB9FC1C-001C-47AE-BB54-95CF6DE19FE4}"/>
              </a:ext>
            </a:extLst>
          </p:cNvPr>
          <p:cNvSpPr>
            <a:spLocks noGrp="1"/>
          </p:cNvSpPr>
          <p:nvPr>
            <p:ph type="dt" sz="half" idx="10"/>
          </p:nvPr>
        </p:nvSpPr>
        <p:spPr/>
        <p:txBody>
          <a:bodyPr/>
          <a:lstStyle/>
          <a:p>
            <a:fld id="{7CDA3E03-97BF-4DCC-AB25-94DFB41DF197}" type="datetime1">
              <a:rPr lang="en-US" smtClean="0"/>
              <a:t>8/26/2023</a:t>
            </a:fld>
            <a:endParaRPr lang="en-US"/>
          </a:p>
        </p:txBody>
      </p:sp>
      <p:sp>
        <p:nvSpPr>
          <p:cNvPr id="5" name="Footer Placeholder 4">
            <a:extLst>
              <a:ext uri="{FF2B5EF4-FFF2-40B4-BE49-F238E27FC236}">
                <a16:creationId xmlns:a16="http://schemas.microsoft.com/office/drawing/2014/main" id="{013ADF6F-FB04-4638-8029-5EE7B0FA8EBB}"/>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AFD82BA3-519B-457B-ADA3-7B029B0A4FFC}"/>
              </a:ext>
            </a:extLst>
          </p:cNvPr>
          <p:cNvSpPr>
            <a:spLocks noGrp="1"/>
          </p:cNvSpPr>
          <p:nvPr>
            <p:ph type="sldNum" sz="quarter" idx="12"/>
          </p:nvPr>
        </p:nvSpPr>
        <p:spPr/>
        <p:txBody>
          <a:bodyPr/>
          <a:lstStyle/>
          <a:p>
            <a:fld id="{5B355701-1634-9947-B683-B8275B8528C8}" type="slidenum">
              <a:rPr lang="en-US" smtClean="0"/>
              <a:t>31</a:t>
            </a:fld>
            <a:endParaRPr lang="en-US"/>
          </a:p>
        </p:txBody>
      </p:sp>
      <p:pic>
        <p:nvPicPr>
          <p:cNvPr id="7" name="Picture 6" descr="A picture containing text, clipart&#10;&#10;Description automatically generated">
            <a:extLst>
              <a:ext uri="{FF2B5EF4-FFF2-40B4-BE49-F238E27FC236}">
                <a16:creationId xmlns:a16="http://schemas.microsoft.com/office/drawing/2014/main" id="{3E02321B-E25F-2FE0-2BA2-2E87FB0E7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00" y="136524"/>
            <a:ext cx="2133600" cy="737265"/>
          </a:xfrm>
          <a:prstGeom prst="rect">
            <a:avLst/>
          </a:prstGeom>
        </p:spPr>
      </p:pic>
      <p:graphicFrame>
        <p:nvGraphicFramePr>
          <p:cNvPr id="10" name="Object 9">
            <a:extLst>
              <a:ext uri="{FF2B5EF4-FFF2-40B4-BE49-F238E27FC236}">
                <a16:creationId xmlns:a16="http://schemas.microsoft.com/office/drawing/2014/main" id="{7BCB65EB-D58A-71DE-4332-FE0805DFA450}"/>
              </a:ext>
            </a:extLst>
          </p:cNvPr>
          <p:cNvGraphicFramePr>
            <a:graphicFrameLocks noChangeAspect="1"/>
          </p:cNvGraphicFramePr>
          <p:nvPr>
            <p:extLst>
              <p:ext uri="{D42A27DB-BD31-4B8C-83A1-F6EECF244321}">
                <p14:modId xmlns:p14="http://schemas.microsoft.com/office/powerpoint/2010/main" val="83374364"/>
              </p:ext>
            </p:extLst>
          </p:nvPr>
        </p:nvGraphicFramePr>
        <p:xfrm>
          <a:off x="9766091" y="2529935"/>
          <a:ext cx="2062370" cy="2741887"/>
        </p:xfrm>
        <a:graphic>
          <a:graphicData uri="http://schemas.openxmlformats.org/presentationml/2006/ole">
            <mc:AlternateContent xmlns:mc="http://schemas.openxmlformats.org/markup-compatibility/2006">
              <mc:Choice xmlns:v="urn:schemas-microsoft-com:vml" Requires="v">
                <p:oleObj name="MDLDrawObject Class" r:id="rId4" imgW="2618321" imgH="3476297" progId="MDLDrawOLE.MDLDrawObject.1">
                  <p:embed/>
                </p:oleObj>
              </mc:Choice>
              <mc:Fallback>
                <p:oleObj name="MDLDrawObject Class" r:id="rId4" imgW="2618321" imgH="3476297" progId="MDLDrawOLE.MDLDrawObject.1">
                  <p:embed/>
                  <p:pic>
                    <p:nvPicPr>
                      <p:cNvPr id="10" name="Object 9">
                        <a:extLst>
                          <a:ext uri="{FF2B5EF4-FFF2-40B4-BE49-F238E27FC236}">
                            <a16:creationId xmlns:a16="http://schemas.microsoft.com/office/drawing/2014/main" id="{7BCB65EB-D58A-71DE-4332-FE0805DFA450}"/>
                          </a:ext>
                        </a:extLst>
                      </p:cNvPr>
                      <p:cNvPicPr/>
                      <p:nvPr/>
                    </p:nvPicPr>
                    <p:blipFill>
                      <a:blip r:embed="rId5"/>
                      <a:stretch>
                        <a:fillRect/>
                      </a:stretch>
                    </p:blipFill>
                    <p:spPr>
                      <a:xfrm>
                        <a:off x="9766091" y="2529935"/>
                        <a:ext cx="2062370" cy="274188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7F7C6A3D-6290-6A91-2041-A811829D97C1}"/>
              </a:ext>
            </a:extLst>
          </p:cNvPr>
          <p:cNvGraphicFramePr>
            <a:graphicFrameLocks noChangeAspect="1"/>
          </p:cNvGraphicFramePr>
          <p:nvPr>
            <p:extLst>
              <p:ext uri="{D42A27DB-BD31-4B8C-83A1-F6EECF244321}">
                <p14:modId xmlns:p14="http://schemas.microsoft.com/office/powerpoint/2010/main" val="3292215131"/>
              </p:ext>
            </p:extLst>
          </p:nvPr>
        </p:nvGraphicFramePr>
        <p:xfrm>
          <a:off x="9917389" y="5410200"/>
          <a:ext cx="1958423" cy="1153853"/>
        </p:xfrm>
        <a:graphic>
          <a:graphicData uri="http://schemas.openxmlformats.org/presentationml/2006/ole">
            <mc:AlternateContent xmlns:mc="http://schemas.openxmlformats.org/markup-compatibility/2006">
              <mc:Choice xmlns:v="urn:schemas-microsoft-com:vml" Requires="v">
                <p:oleObj name="MDLDrawObject Class" r:id="rId6" imgW="1199077" imgH="704719" progId="MDLDrawOLE.MDLDrawObject.1">
                  <p:embed/>
                </p:oleObj>
              </mc:Choice>
              <mc:Fallback>
                <p:oleObj name="MDLDrawObject Class" r:id="rId6" imgW="1199077" imgH="704719" progId="MDLDrawOLE.MDLDrawObject.1">
                  <p:embed/>
                  <p:pic>
                    <p:nvPicPr>
                      <p:cNvPr id="6" name="Object 5">
                        <a:extLst>
                          <a:ext uri="{FF2B5EF4-FFF2-40B4-BE49-F238E27FC236}">
                            <a16:creationId xmlns:a16="http://schemas.microsoft.com/office/drawing/2014/main" id="{7F7C6A3D-6290-6A91-2041-A811829D97C1}"/>
                          </a:ext>
                        </a:extLst>
                      </p:cNvPr>
                      <p:cNvPicPr/>
                      <p:nvPr/>
                    </p:nvPicPr>
                    <p:blipFill>
                      <a:blip r:embed="rId7"/>
                      <a:stretch>
                        <a:fillRect/>
                      </a:stretch>
                    </p:blipFill>
                    <p:spPr>
                      <a:xfrm>
                        <a:off x="9917389" y="5410200"/>
                        <a:ext cx="1958423" cy="1153853"/>
                      </a:xfrm>
                      <a:prstGeom prst="rect">
                        <a:avLst/>
                      </a:prstGeom>
                    </p:spPr>
                  </p:pic>
                </p:oleObj>
              </mc:Fallback>
            </mc:AlternateContent>
          </a:graphicData>
        </a:graphic>
      </p:graphicFrame>
      <mc:AlternateContent xmlns:mc="http://schemas.openxmlformats.org/markup-compatibility/2006">
        <mc:Choice xmlns:p14="http://schemas.microsoft.com/office/powerpoint/2010/main" Requires="p14">
          <p:contentPart p14:bwMode="auto" r:id="rId8">
            <p14:nvContentPartPr>
              <p14:cNvPr id="8" name="Ink 7">
                <a:extLst>
                  <a:ext uri="{FF2B5EF4-FFF2-40B4-BE49-F238E27FC236}">
                    <a16:creationId xmlns:a16="http://schemas.microsoft.com/office/drawing/2014/main" id="{1F8AF1BD-4AF9-D7F4-BD6E-11852A3A1123}"/>
                  </a:ext>
                </a:extLst>
              </p14:cNvPr>
              <p14:cNvContentPartPr/>
              <p14:nvPr/>
            </p14:nvContentPartPr>
            <p14:xfrm>
              <a:off x="361135" y="636092"/>
              <a:ext cx="440280" cy="45360"/>
            </p14:xfrm>
          </p:contentPart>
        </mc:Choice>
        <mc:Fallback>
          <p:pic>
            <p:nvPicPr>
              <p:cNvPr id="8" name="Ink 7">
                <a:extLst>
                  <a:ext uri="{FF2B5EF4-FFF2-40B4-BE49-F238E27FC236}">
                    <a16:creationId xmlns:a16="http://schemas.microsoft.com/office/drawing/2014/main" id="{1F8AF1BD-4AF9-D7F4-BD6E-11852A3A1123}"/>
                  </a:ext>
                </a:extLst>
              </p:cNvPr>
              <p:cNvPicPr/>
              <p:nvPr/>
            </p:nvPicPr>
            <p:blipFill>
              <a:blip r:embed="rId9"/>
              <a:stretch>
                <a:fillRect/>
              </a:stretch>
            </p:blipFill>
            <p:spPr>
              <a:xfrm>
                <a:off x="352495" y="627092"/>
                <a:ext cx="457920" cy="63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D2C0C90C-7D6C-4B0D-D59E-06BB9DF0B88D}"/>
                  </a:ext>
                </a:extLst>
              </p14:cNvPr>
              <p14:cNvContentPartPr/>
              <p14:nvPr/>
            </p14:nvContentPartPr>
            <p14:xfrm>
              <a:off x="10263655" y="595772"/>
              <a:ext cx="690840" cy="331560"/>
            </p14:xfrm>
          </p:contentPart>
        </mc:Choice>
        <mc:Fallback>
          <p:pic>
            <p:nvPicPr>
              <p:cNvPr id="11" name="Ink 10">
                <a:extLst>
                  <a:ext uri="{FF2B5EF4-FFF2-40B4-BE49-F238E27FC236}">
                    <a16:creationId xmlns:a16="http://schemas.microsoft.com/office/drawing/2014/main" id="{D2C0C90C-7D6C-4B0D-D59E-06BB9DF0B88D}"/>
                  </a:ext>
                </a:extLst>
              </p:cNvPr>
              <p:cNvPicPr/>
              <p:nvPr/>
            </p:nvPicPr>
            <p:blipFill>
              <a:blip r:embed="rId11"/>
              <a:stretch>
                <a:fillRect/>
              </a:stretch>
            </p:blipFill>
            <p:spPr>
              <a:xfrm>
                <a:off x="10255015" y="587132"/>
                <a:ext cx="708480" cy="3492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D45FC2F7-26F6-8BCA-500C-66ACB2B98FCB}"/>
                  </a:ext>
                </a:extLst>
              </p14:cNvPr>
              <p14:cNvContentPartPr/>
              <p14:nvPr/>
            </p14:nvContentPartPr>
            <p14:xfrm>
              <a:off x="382015" y="920132"/>
              <a:ext cx="597960" cy="54000"/>
            </p14:xfrm>
          </p:contentPart>
        </mc:Choice>
        <mc:Fallback>
          <p:pic>
            <p:nvPicPr>
              <p:cNvPr id="12" name="Ink 11">
                <a:extLst>
                  <a:ext uri="{FF2B5EF4-FFF2-40B4-BE49-F238E27FC236}">
                    <a16:creationId xmlns:a16="http://schemas.microsoft.com/office/drawing/2014/main" id="{D45FC2F7-26F6-8BCA-500C-66ACB2B98FCB}"/>
                  </a:ext>
                </a:extLst>
              </p:cNvPr>
              <p:cNvPicPr/>
              <p:nvPr/>
            </p:nvPicPr>
            <p:blipFill>
              <a:blip r:embed="rId13"/>
              <a:stretch>
                <a:fillRect/>
              </a:stretch>
            </p:blipFill>
            <p:spPr>
              <a:xfrm>
                <a:off x="373375" y="911132"/>
                <a:ext cx="615600" cy="716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3" name="Ink 12">
                <a:extLst>
                  <a:ext uri="{FF2B5EF4-FFF2-40B4-BE49-F238E27FC236}">
                    <a16:creationId xmlns:a16="http://schemas.microsoft.com/office/drawing/2014/main" id="{E0044462-01C6-C6D2-483B-E4D75A396907}"/>
                  </a:ext>
                </a:extLst>
              </p14:cNvPr>
              <p14:cNvContentPartPr/>
              <p14:nvPr/>
            </p14:nvContentPartPr>
            <p14:xfrm>
              <a:off x="358615" y="1290212"/>
              <a:ext cx="586800" cy="48600"/>
            </p14:xfrm>
          </p:contentPart>
        </mc:Choice>
        <mc:Fallback>
          <p:pic>
            <p:nvPicPr>
              <p:cNvPr id="13" name="Ink 12">
                <a:extLst>
                  <a:ext uri="{FF2B5EF4-FFF2-40B4-BE49-F238E27FC236}">
                    <a16:creationId xmlns:a16="http://schemas.microsoft.com/office/drawing/2014/main" id="{E0044462-01C6-C6D2-483B-E4D75A396907}"/>
                  </a:ext>
                </a:extLst>
              </p:cNvPr>
              <p:cNvPicPr/>
              <p:nvPr/>
            </p:nvPicPr>
            <p:blipFill>
              <a:blip r:embed="rId15"/>
              <a:stretch>
                <a:fillRect/>
              </a:stretch>
            </p:blipFill>
            <p:spPr>
              <a:xfrm>
                <a:off x="349975" y="1281212"/>
                <a:ext cx="604440" cy="66240"/>
              </a:xfrm>
              <a:prstGeom prst="rect">
                <a:avLst/>
              </a:prstGeom>
            </p:spPr>
          </p:pic>
        </mc:Fallback>
      </mc:AlternateContent>
      <p:grpSp>
        <p:nvGrpSpPr>
          <p:cNvPr id="21" name="Group 20">
            <a:extLst>
              <a:ext uri="{FF2B5EF4-FFF2-40B4-BE49-F238E27FC236}">
                <a16:creationId xmlns:a16="http://schemas.microsoft.com/office/drawing/2014/main" id="{F361BC13-927E-1703-CA11-F36A8E8F98FF}"/>
              </a:ext>
            </a:extLst>
          </p:cNvPr>
          <p:cNvGrpSpPr/>
          <p:nvPr/>
        </p:nvGrpSpPr>
        <p:grpSpPr>
          <a:xfrm>
            <a:off x="10295335" y="40652"/>
            <a:ext cx="251280" cy="275400"/>
            <a:chOff x="10295335" y="40652"/>
            <a:chExt cx="251280" cy="275400"/>
          </a:xfrm>
        </p:grpSpPr>
        <mc:AlternateContent xmlns:mc="http://schemas.openxmlformats.org/markup-compatibility/2006">
          <mc:Choice xmlns:p14="http://schemas.microsoft.com/office/powerpoint/2010/main" Requires="p14">
            <p:contentPart p14:bwMode="auto" r:id="rId16">
              <p14:nvContentPartPr>
                <p14:cNvPr id="14" name="Ink 13">
                  <a:extLst>
                    <a:ext uri="{FF2B5EF4-FFF2-40B4-BE49-F238E27FC236}">
                      <a16:creationId xmlns:a16="http://schemas.microsoft.com/office/drawing/2014/main" id="{D500B1C6-828D-6A87-5559-D19F410AC01B}"/>
                    </a:ext>
                  </a:extLst>
                </p14:cNvPr>
                <p14:cNvContentPartPr/>
                <p14:nvPr/>
              </p14:nvContentPartPr>
              <p14:xfrm>
                <a:off x="10295335" y="209492"/>
                <a:ext cx="72000" cy="52200"/>
              </p14:xfrm>
            </p:contentPart>
          </mc:Choice>
          <mc:Fallback>
            <p:pic>
              <p:nvPicPr>
                <p:cNvPr id="14" name="Ink 13">
                  <a:extLst>
                    <a:ext uri="{FF2B5EF4-FFF2-40B4-BE49-F238E27FC236}">
                      <a16:creationId xmlns:a16="http://schemas.microsoft.com/office/drawing/2014/main" id="{D500B1C6-828D-6A87-5559-D19F410AC01B}"/>
                    </a:ext>
                  </a:extLst>
                </p:cNvPr>
                <p:cNvPicPr/>
                <p:nvPr/>
              </p:nvPicPr>
              <p:blipFill>
                <a:blip r:embed="rId17"/>
                <a:stretch>
                  <a:fillRect/>
                </a:stretch>
              </p:blipFill>
              <p:spPr>
                <a:xfrm>
                  <a:off x="10286335" y="200852"/>
                  <a:ext cx="8964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5" name="Ink 14">
                  <a:extLst>
                    <a:ext uri="{FF2B5EF4-FFF2-40B4-BE49-F238E27FC236}">
                      <a16:creationId xmlns:a16="http://schemas.microsoft.com/office/drawing/2014/main" id="{889EC4E8-D44B-36DA-4E47-37215998039F}"/>
                    </a:ext>
                  </a:extLst>
                </p14:cNvPr>
                <p14:cNvContentPartPr/>
                <p14:nvPr/>
              </p14:nvContentPartPr>
              <p14:xfrm>
                <a:off x="10350055" y="69812"/>
                <a:ext cx="34200" cy="153720"/>
              </p14:xfrm>
            </p:contentPart>
          </mc:Choice>
          <mc:Fallback>
            <p:pic>
              <p:nvPicPr>
                <p:cNvPr id="15" name="Ink 14">
                  <a:extLst>
                    <a:ext uri="{FF2B5EF4-FFF2-40B4-BE49-F238E27FC236}">
                      <a16:creationId xmlns:a16="http://schemas.microsoft.com/office/drawing/2014/main" id="{889EC4E8-D44B-36DA-4E47-37215998039F}"/>
                    </a:ext>
                  </a:extLst>
                </p:cNvPr>
                <p:cNvPicPr/>
                <p:nvPr/>
              </p:nvPicPr>
              <p:blipFill>
                <a:blip r:embed="rId19"/>
                <a:stretch>
                  <a:fillRect/>
                </a:stretch>
              </p:blipFill>
              <p:spPr>
                <a:xfrm>
                  <a:off x="10341055" y="61172"/>
                  <a:ext cx="51840" cy="1713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6" name="Ink 15">
                  <a:extLst>
                    <a:ext uri="{FF2B5EF4-FFF2-40B4-BE49-F238E27FC236}">
                      <a16:creationId xmlns:a16="http://schemas.microsoft.com/office/drawing/2014/main" id="{5167F6CC-1954-7A0C-83B0-DF2491994DA4}"/>
                    </a:ext>
                  </a:extLst>
                </p14:cNvPr>
                <p14:cNvContentPartPr/>
                <p14:nvPr/>
              </p14:nvContentPartPr>
              <p14:xfrm>
                <a:off x="10402975" y="40652"/>
                <a:ext cx="34920" cy="155880"/>
              </p14:xfrm>
            </p:contentPart>
          </mc:Choice>
          <mc:Fallback>
            <p:pic>
              <p:nvPicPr>
                <p:cNvPr id="16" name="Ink 15">
                  <a:extLst>
                    <a:ext uri="{FF2B5EF4-FFF2-40B4-BE49-F238E27FC236}">
                      <a16:creationId xmlns:a16="http://schemas.microsoft.com/office/drawing/2014/main" id="{5167F6CC-1954-7A0C-83B0-DF2491994DA4}"/>
                    </a:ext>
                  </a:extLst>
                </p:cNvPr>
                <p:cNvPicPr/>
                <p:nvPr/>
              </p:nvPicPr>
              <p:blipFill>
                <a:blip r:embed="rId21"/>
                <a:stretch>
                  <a:fillRect/>
                </a:stretch>
              </p:blipFill>
              <p:spPr>
                <a:xfrm>
                  <a:off x="10394335" y="32012"/>
                  <a:ext cx="52560" cy="1735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7" name="Ink 16">
                  <a:extLst>
                    <a:ext uri="{FF2B5EF4-FFF2-40B4-BE49-F238E27FC236}">
                      <a16:creationId xmlns:a16="http://schemas.microsoft.com/office/drawing/2014/main" id="{F61FC727-AFB7-37D9-9655-DFCA6D0D491B}"/>
                    </a:ext>
                  </a:extLst>
                </p14:cNvPr>
                <p14:cNvContentPartPr/>
                <p14:nvPr/>
              </p14:nvContentPartPr>
              <p14:xfrm>
                <a:off x="10337455" y="277892"/>
                <a:ext cx="50400" cy="38160"/>
              </p14:xfrm>
            </p:contentPart>
          </mc:Choice>
          <mc:Fallback>
            <p:pic>
              <p:nvPicPr>
                <p:cNvPr id="17" name="Ink 16">
                  <a:extLst>
                    <a:ext uri="{FF2B5EF4-FFF2-40B4-BE49-F238E27FC236}">
                      <a16:creationId xmlns:a16="http://schemas.microsoft.com/office/drawing/2014/main" id="{F61FC727-AFB7-37D9-9655-DFCA6D0D491B}"/>
                    </a:ext>
                  </a:extLst>
                </p:cNvPr>
                <p:cNvPicPr/>
                <p:nvPr/>
              </p:nvPicPr>
              <p:blipFill>
                <a:blip r:embed="rId23"/>
                <a:stretch>
                  <a:fillRect/>
                </a:stretch>
              </p:blipFill>
              <p:spPr>
                <a:xfrm>
                  <a:off x="10328455" y="268892"/>
                  <a:ext cx="68040" cy="558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8" name="Ink 17">
                  <a:extLst>
                    <a:ext uri="{FF2B5EF4-FFF2-40B4-BE49-F238E27FC236}">
                      <a16:creationId xmlns:a16="http://schemas.microsoft.com/office/drawing/2014/main" id="{A406DABF-6D5E-3229-978C-637D705D143C}"/>
                    </a:ext>
                  </a:extLst>
                </p14:cNvPr>
                <p14:cNvContentPartPr/>
                <p14:nvPr/>
              </p14:nvContentPartPr>
              <p14:xfrm>
                <a:off x="10414855" y="267812"/>
                <a:ext cx="43920" cy="4320"/>
              </p14:xfrm>
            </p:contentPart>
          </mc:Choice>
          <mc:Fallback>
            <p:pic>
              <p:nvPicPr>
                <p:cNvPr id="18" name="Ink 17">
                  <a:extLst>
                    <a:ext uri="{FF2B5EF4-FFF2-40B4-BE49-F238E27FC236}">
                      <a16:creationId xmlns:a16="http://schemas.microsoft.com/office/drawing/2014/main" id="{A406DABF-6D5E-3229-978C-637D705D143C}"/>
                    </a:ext>
                  </a:extLst>
                </p:cNvPr>
                <p:cNvPicPr/>
                <p:nvPr/>
              </p:nvPicPr>
              <p:blipFill>
                <a:blip r:embed="rId25"/>
                <a:stretch>
                  <a:fillRect/>
                </a:stretch>
              </p:blipFill>
              <p:spPr>
                <a:xfrm>
                  <a:off x="10405855" y="259172"/>
                  <a:ext cx="61560" cy="219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0" name="Ink 19">
                  <a:extLst>
                    <a:ext uri="{FF2B5EF4-FFF2-40B4-BE49-F238E27FC236}">
                      <a16:creationId xmlns:a16="http://schemas.microsoft.com/office/drawing/2014/main" id="{3F0E89CF-AEE2-3E18-37F4-4B75C72FABD6}"/>
                    </a:ext>
                  </a:extLst>
                </p14:cNvPr>
                <p14:cNvContentPartPr/>
                <p14:nvPr/>
              </p14:nvContentPartPr>
              <p14:xfrm>
                <a:off x="10470655" y="200852"/>
                <a:ext cx="75960" cy="34200"/>
              </p14:xfrm>
            </p:contentPart>
          </mc:Choice>
          <mc:Fallback>
            <p:pic>
              <p:nvPicPr>
                <p:cNvPr id="20" name="Ink 19">
                  <a:extLst>
                    <a:ext uri="{FF2B5EF4-FFF2-40B4-BE49-F238E27FC236}">
                      <a16:creationId xmlns:a16="http://schemas.microsoft.com/office/drawing/2014/main" id="{3F0E89CF-AEE2-3E18-37F4-4B75C72FABD6}"/>
                    </a:ext>
                  </a:extLst>
                </p:cNvPr>
                <p:cNvPicPr/>
                <p:nvPr/>
              </p:nvPicPr>
              <p:blipFill>
                <a:blip r:embed="rId27"/>
                <a:stretch>
                  <a:fillRect/>
                </a:stretch>
              </p:blipFill>
              <p:spPr>
                <a:xfrm>
                  <a:off x="10461655" y="192212"/>
                  <a:ext cx="93600" cy="51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8">
            <p14:nvContentPartPr>
              <p14:cNvPr id="22" name="Ink 21">
                <a:extLst>
                  <a:ext uri="{FF2B5EF4-FFF2-40B4-BE49-F238E27FC236}">
                    <a16:creationId xmlns:a16="http://schemas.microsoft.com/office/drawing/2014/main" id="{3A8EDD38-0828-B2F1-09EB-39B7C56355E5}"/>
                  </a:ext>
                </a:extLst>
              </p14:cNvPr>
              <p14:cNvContentPartPr/>
              <p14:nvPr/>
            </p14:nvContentPartPr>
            <p14:xfrm>
              <a:off x="386695" y="2087972"/>
              <a:ext cx="1364760" cy="33480"/>
            </p14:xfrm>
          </p:contentPart>
        </mc:Choice>
        <mc:Fallback>
          <p:pic>
            <p:nvPicPr>
              <p:cNvPr id="22" name="Ink 21">
                <a:extLst>
                  <a:ext uri="{FF2B5EF4-FFF2-40B4-BE49-F238E27FC236}">
                    <a16:creationId xmlns:a16="http://schemas.microsoft.com/office/drawing/2014/main" id="{3A8EDD38-0828-B2F1-09EB-39B7C56355E5}"/>
                  </a:ext>
                </a:extLst>
              </p:cNvPr>
              <p:cNvPicPr/>
              <p:nvPr/>
            </p:nvPicPr>
            <p:blipFill>
              <a:blip r:embed="rId29"/>
              <a:stretch>
                <a:fillRect/>
              </a:stretch>
            </p:blipFill>
            <p:spPr>
              <a:xfrm>
                <a:off x="378055" y="2079332"/>
                <a:ext cx="1382400" cy="511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3" name="Ink 22">
                <a:extLst>
                  <a:ext uri="{FF2B5EF4-FFF2-40B4-BE49-F238E27FC236}">
                    <a16:creationId xmlns:a16="http://schemas.microsoft.com/office/drawing/2014/main" id="{5C8F138D-7619-F92F-D5FE-2BC349BD1F54}"/>
                  </a:ext>
                </a:extLst>
              </p14:cNvPr>
              <p14:cNvContentPartPr/>
              <p14:nvPr/>
            </p14:nvContentPartPr>
            <p14:xfrm>
              <a:off x="371935" y="2356532"/>
              <a:ext cx="325800" cy="43920"/>
            </p14:xfrm>
          </p:contentPart>
        </mc:Choice>
        <mc:Fallback>
          <p:pic>
            <p:nvPicPr>
              <p:cNvPr id="23" name="Ink 22">
                <a:extLst>
                  <a:ext uri="{FF2B5EF4-FFF2-40B4-BE49-F238E27FC236}">
                    <a16:creationId xmlns:a16="http://schemas.microsoft.com/office/drawing/2014/main" id="{5C8F138D-7619-F92F-D5FE-2BC349BD1F54}"/>
                  </a:ext>
                </a:extLst>
              </p:cNvPr>
              <p:cNvPicPr/>
              <p:nvPr/>
            </p:nvPicPr>
            <p:blipFill>
              <a:blip r:embed="rId31"/>
              <a:stretch>
                <a:fillRect/>
              </a:stretch>
            </p:blipFill>
            <p:spPr>
              <a:xfrm>
                <a:off x="363295" y="2347892"/>
                <a:ext cx="343440" cy="61560"/>
              </a:xfrm>
              <a:prstGeom prst="rect">
                <a:avLst/>
              </a:prstGeom>
            </p:spPr>
          </p:pic>
        </mc:Fallback>
      </mc:AlternateContent>
      <p:grpSp>
        <p:nvGrpSpPr>
          <p:cNvPr id="29" name="Group 28">
            <a:extLst>
              <a:ext uri="{FF2B5EF4-FFF2-40B4-BE49-F238E27FC236}">
                <a16:creationId xmlns:a16="http://schemas.microsoft.com/office/drawing/2014/main" id="{81C05E5C-ED37-B5F3-4E7F-04C1458269BE}"/>
              </a:ext>
            </a:extLst>
          </p:cNvPr>
          <p:cNvGrpSpPr/>
          <p:nvPr/>
        </p:nvGrpSpPr>
        <p:grpSpPr>
          <a:xfrm>
            <a:off x="10890055" y="2111012"/>
            <a:ext cx="536760" cy="603720"/>
            <a:chOff x="10890055" y="2111012"/>
            <a:chExt cx="536760" cy="603720"/>
          </a:xfrm>
        </p:grpSpPr>
        <mc:AlternateContent xmlns:mc="http://schemas.openxmlformats.org/markup-compatibility/2006">
          <mc:Choice xmlns:p14="http://schemas.microsoft.com/office/powerpoint/2010/main" Requires="p14">
            <p:contentPart p14:bwMode="auto" r:id="rId32">
              <p14:nvContentPartPr>
                <p14:cNvPr id="24" name="Ink 23">
                  <a:extLst>
                    <a:ext uri="{FF2B5EF4-FFF2-40B4-BE49-F238E27FC236}">
                      <a16:creationId xmlns:a16="http://schemas.microsoft.com/office/drawing/2014/main" id="{7F1374B2-3FF6-A2CC-7EC8-2A5E8ECD4BF1}"/>
                    </a:ext>
                  </a:extLst>
                </p14:cNvPr>
                <p14:cNvContentPartPr/>
                <p14:nvPr/>
              </p14:nvContentPartPr>
              <p14:xfrm>
                <a:off x="10890055" y="2471732"/>
                <a:ext cx="225000" cy="227160"/>
              </p14:xfrm>
            </p:contentPart>
          </mc:Choice>
          <mc:Fallback>
            <p:pic>
              <p:nvPicPr>
                <p:cNvPr id="24" name="Ink 23">
                  <a:extLst>
                    <a:ext uri="{FF2B5EF4-FFF2-40B4-BE49-F238E27FC236}">
                      <a16:creationId xmlns:a16="http://schemas.microsoft.com/office/drawing/2014/main" id="{7F1374B2-3FF6-A2CC-7EC8-2A5E8ECD4BF1}"/>
                    </a:ext>
                  </a:extLst>
                </p:cNvPr>
                <p:cNvPicPr/>
                <p:nvPr/>
              </p:nvPicPr>
              <p:blipFill>
                <a:blip r:embed="rId33"/>
                <a:stretch>
                  <a:fillRect/>
                </a:stretch>
              </p:blipFill>
              <p:spPr>
                <a:xfrm>
                  <a:off x="10881055" y="2462732"/>
                  <a:ext cx="242640" cy="2448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5" name="Ink 24">
                  <a:extLst>
                    <a:ext uri="{FF2B5EF4-FFF2-40B4-BE49-F238E27FC236}">
                      <a16:creationId xmlns:a16="http://schemas.microsoft.com/office/drawing/2014/main" id="{D831B557-3424-697B-4F17-9A80E6288C55}"/>
                    </a:ext>
                  </a:extLst>
                </p14:cNvPr>
                <p14:cNvContentPartPr/>
                <p14:nvPr/>
              </p14:nvContentPartPr>
              <p14:xfrm>
                <a:off x="10891135" y="2594852"/>
                <a:ext cx="65880" cy="119880"/>
              </p14:xfrm>
            </p:contentPart>
          </mc:Choice>
          <mc:Fallback>
            <p:pic>
              <p:nvPicPr>
                <p:cNvPr id="25" name="Ink 24">
                  <a:extLst>
                    <a:ext uri="{FF2B5EF4-FFF2-40B4-BE49-F238E27FC236}">
                      <a16:creationId xmlns:a16="http://schemas.microsoft.com/office/drawing/2014/main" id="{D831B557-3424-697B-4F17-9A80E6288C55}"/>
                    </a:ext>
                  </a:extLst>
                </p:cNvPr>
                <p:cNvPicPr/>
                <p:nvPr/>
              </p:nvPicPr>
              <p:blipFill>
                <a:blip r:embed="rId35"/>
                <a:stretch>
                  <a:fillRect/>
                </a:stretch>
              </p:blipFill>
              <p:spPr>
                <a:xfrm>
                  <a:off x="10882135" y="2586212"/>
                  <a:ext cx="8352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6" name="Ink 25">
                  <a:extLst>
                    <a:ext uri="{FF2B5EF4-FFF2-40B4-BE49-F238E27FC236}">
                      <a16:creationId xmlns:a16="http://schemas.microsoft.com/office/drawing/2014/main" id="{E2F13F7A-B699-2F97-D592-C0A6241967CF}"/>
                    </a:ext>
                  </a:extLst>
                </p14:cNvPr>
                <p14:cNvContentPartPr/>
                <p14:nvPr/>
              </p14:nvContentPartPr>
              <p14:xfrm>
                <a:off x="11150335" y="2209652"/>
                <a:ext cx="132840" cy="183960"/>
              </p14:xfrm>
            </p:contentPart>
          </mc:Choice>
          <mc:Fallback>
            <p:pic>
              <p:nvPicPr>
                <p:cNvPr id="26" name="Ink 25">
                  <a:extLst>
                    <a:ext uri="{FF2B5EF4-FFF2-40B4-BE49-F238E27FC236}">
                      <a16:creationId xmlns:a16="http://schemas.microsoft.com/office/drawing/2014/main" id="{E2F13F7A-B699-2F97-D592-C0A6241967CF}"/>
                    </a:ext>
                  </a:extLst>
                </p:cNvPr>
                <p:cNvPicPr/>
                <p:nvPr/>
              </p:nvPicPr>
              <p:blipFill>
                <a:blip r:embed="rId37"/>
                <a:stretch>
                  <a:fillRect/>
                </a:stretch>
              </p:blipFill>
              <p:spPr>
                <a:xfrm>
                  <a:off x="11141335" y="2201012"/>
                  <a:ext cx="15048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7" name="Ink 26">
                  <a:extLst>
                    <a:ext uri="{FF2B5EF4-FFF2-40B4-BE49-F238E27FC236}">
                      <a16:creationId xmlns:a16="http://schemas.microsoft.com/office/drawing/2014/main" id="{1703BF33-30B4-53CE-CC59-91EDF23B9FCB}"/>
                    </a:ext>
                  </a:extLst>
                </p14:cNvPr>
                <p14:cNvContentPartPr/>
                <p14:nvPr/>
              </p14:nvContentPartPr>
              <p14:xfrm>
                <a:off x="11176615" y="2230172"/>
                <a:ext cx="85320" cy="86400"/>
              </p14:xfrm>
            </p:contentPart>
          </mc:Choice>
          <mc:Fallback>
            <p:pic>
              <p:nvPicPr>
                <p:cNvPr id="27" name="Ink 26">
                  <a:extLst>
                    <a:ext uri="{FF2B5EF4-FFF2-40B4-BE49-F238E27FC236}">
                      <a16:creationId xmlns:a16="http://schemas.microsoft.com/office/drawing/2014/main" id="{1703BF33-30B4-53CE-CC59-91EDF23B9FCB}"/>
                    </a:ext>
                  </a:extLst>
                </p:cNvPr>
                <p:cNvPicPr/>
                <p:nvPr/>
              </p:nvPicPr>
              <p:blipFill>
                <a:blip r:embed="rId39"/>
                <a:stretch>
                  <a:fillRect/>
                </a:stretch>
              </p:blipFill>
              <p:spPr>
                <a:xfrm>
                  <a:off x="11167615" y="2221532"/>
                  <a:ext cx="10296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8" name="Ink 27">
                  <a:extLst>
                    <a:ext uri="{FF2B5EF4-FFF2-40B4-BE49-F238E27FC236}">
                      <a16:creationId xmlns:a16="http://schemas.microsoft.com/office/drawing/2014/main" id="{A2515D54-C4D6-FA79-FEFC-B0B0B2A02E6A}"/>
                    </a:ext>
                  </a:extLst>
                </p14:cNvPr>
                <p14:cNvContentPartPr/>
                <p14:nvPr/>
              </p14:nvContentPartPr>
              <p14:xfrm>
                <a:off x="11251855" y="2111012"/>
                <a:ext cx="174960" cy="147240"/>
              </p14:xfrm>
            </p:contentPart>
          </mc:Choice>
          <mc:Fallback>
            <p:pic>
              <p:nvPicPr>
                <p:cNvPr id="28" name="Ink 27">
                  <a:extLst>
                    <a:ext uri="{FF2B5EF4-FFF2-40B4-BE49-F238E27FC236}">
                      <a16:creationId xmlns:a16="http://schemas.microsoft.com/office/drawing/2014/main" id="{A2515D54-C4D6-FA79-FEFC-B0B0B2A02E6A}"/>
                    </a:ext>
                  </a:extLst>
                </p:cNvPr>
                <p:cNvPicPr/>
                <p:nvPr/>
              </p:nvPicPr>
              <p:blipFill>
                <a:blip r:embed="rId41"/>
                <a:stretch>
                  <a:fillRect/>
                </a:stretch>
              </p:blipFill>
              <p:spPr>
                <a:xfrm>
                  <a:off x="11243215" y="2102012"/>
                  <a:ext cx="192600" cy="164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2">
            <p14:nvContentPartPr>
              <p14:cNvPr id="30" name="Ink 29">
                <a:extLst>
                  <a:ext uri="{FF2B5EF4-FFF2-40B4-BE49-F238E27FC236}">
                    <a16:creationId xmlns:a16="http://schemas.microsoft.com/office/drawing/2014/main" id="{D51A44C7-43B6-78CC-0A00-2643709B0C00}"/>
                  </a:ext>
                </a:extLst>
              </p14:cNvPr>
              <p14:cNvContentPartPr/>
              <p14:nvPr/>
            </p14:nvContentPartPr>
            <p14:xfrm>
              <a:off x="11286055" y="3160412"/>
              <a:ext cx="590760" cy="321840"/>
            </p14:xfrm>
          </p:contentPart>
        </mc:Choice>
        <mc:Fallback>
          <p:pic>
            <p:nvPicPr>
              <p:cNvPr id="30" name="Ink 29">
                <a:extLst>
                  <a:ext uri="{FF2B5EF4-FFF2-40B4-BE49-F238E27FC236}">
                    <a16:creationId xmlns:a16="http://schemas.microsoft.com/office/drawing/2014/main" id="{D51A44C7-43B6-78CC-0A00-2643709B0C00}"/>
                  </a:ext>
                </a:extLst>
              </p:cNvPr>
              <p:cNvPicPr/>
              <p:nvPr/>
            </p:nvPicPr>
            <p:blipFill>
              <a:blip r:embed="rId43"/>
              <a:stretch>
                <a:fillRect/>
              </a:stretch>
            </p:blipFill>
            <p:spPr>
              <a:xfrm>
                <a:off x="11277415" y="3151412"/>
                <a:ext cx="608400" cy="3394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1" name="Ink 30">
                <a:extLst>
                  <a:ext uri="{FF2B5EF4-FFF2-40B4-BE49-F238E27FC236}">
                    <a16:creationId xmlns:a16="http://schemas.microsoft.com/office/drawing/2014/main" id="{A029DDCB-9A96-A3AC-589C-A98D836D5405}"/>
                  </a:ext>
                </a:extLst>
              </p14:cNvPr>
              <p14:cNvContentPartPr/>
              <p14:nvPr/>
            </p14:nvContentPartPr>
            <p14:xfrm>
              <a:off x="297415" y="3140612"/>
              <a:ext cx="933120" cy="42480"/>
            </p14:xfrm>
          </p:contentPart>
        </mc:Choice>
        <mc:Fallback>
          <p:pic>
            <p:nvPicPr>
              <p:cNvPr id="31" name="Ink 30">
                <a:extLst>
                  <a:ext uri="{FF2B5EF4-FFF2-40B4-BE49-F238E27FC236}">
                    <a16:creationId xmlns:a16="http://schemas.microsoft.com/office/drawing/2014/main" id="{A029DDCB-9A96-A3AC-589C-A98D836D5405}"/>
                  </a:ext>
                </a:extLst>
              </p:cNvPr>
              <p:cNvPicPr/>
              <p:nvPr/>
            </p:nvPicPr>
            <p:blipFill>
              <a:blip r:embed="rId45"/>
              <a:stretch>
                <a:fillRect/>
              </a:stretch>
            </p:blipFill>
            <p:spPr>
              <a:xfrm>
                <a:off x="288415" y="3131972"/>
                <a:ext cx="950760"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2" name="Ink 31">
                <a:extLst>
                  <a:ext uri="{FF2B5EF4-FFF2-40B4-BE49-F238E27FC236}">
                    <a16:creationId xmlns:a16="http://schemas.microsoft.com/office/drawing/2014/main" id="{118D2FBD-70A6-471E-F4C6-48A0F7E289C3}"/>
                  </a:ext>
                </a:extLst>
              </p14:cNvPr>
              <p14:cNvContentPartPr/>
              <p14:nvPr/>
            </p14:nvContentPartPr>
            <p14:xfrm>
              <a:off x="6416335" y="3202532"/>
              <a:ext cx="1434600" cy="70920"/>
            </p14:xfrm>
          </p:contentPart>
        </mc:Choice>
        <mc:Fallback>
          <p:pic>
            <p:nvPicPr>
              <p:cNvPr id="32" name="Ink 31">
                <a:extLst>
                  <a:ext uri="{FF2B5EF4-FFF2-40B4-BE49-F238E27FC236}">
                    <a16:creationId xmlns:a16="http://schemas.microsoft.com/office/drawing/2014/main" id="{118D2FBD-70A6-471E-F4C6-48A0F7E289C3}"/>
                  </a:ext>
                </a:extLst>
              </p:cNvPr>
              <p:cNvPicPr/>
              <p:nvPr/>
            </p:nvPicPr>
            <p:blipFill>
              <a:blip r:embed="rId47"/>
              <a:stretch>
                <a:fillRect/>
              </a:stretch>
            </p:blipFill>
            <p:spPr>
              <a:xfrm>
                <a:off x="6407695" y="3193532"/>
                <a:ext cx="145224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3" name="Ink 32">
                <a:extLst>
                  <a:ext uri="{FF2B5EF4-FFF2-40B4-BE49-F238E27FC236}">
                    <a16:creationId xmlns:a16="http://schemas.microsoft.com/office/drawing/2014/main" id="{32604DCC-4E04-7EC9-0C30-A5D25189492F}"/>
                  </a:ext>
                </a:extLst>
              </p14:cNvPr>
              <p14:cNvContentPartPr/>
              <p14:nvPr/>
            </p14:nvContentPartPr>
            <p14:xfrm>
              <a:off x="9879895" y="3753692"/>
              <a:ext cx="218160" cy="24120"/>
            </p14:xfrm>
          </p:contentPart>
        </mc:Choice>
        <mc:Fallback>
          <p:pic>
            <p:nvPicPr>
              <p:cNvPr id="33" name="Ink 32">
                <a:extLst>
                  <a:ext uri="{FF2B5EF4-FFF2-40B4-BE49-F238E27FC236}">
                    <a16:creationId xmlns:a16="http://schemas.microsoft.com/office/drawing/2014/main" id="{32604DCC-4E04-7EC9-0C30-A5D25189492F}"/>
                  </a:ext>
                </a:extLst>
              </p:cNvPr>
              <p:cNvPicPr/>
              <p:nvPr/>
            </p:nvPicPr>
            <p:blipFill>
              <a:blip r:embed="rId49"/>
              <a:stretch>
                <a:fillRect/>
              </a:stretch>
            </p:blipFill>
            <p:spPr>
              <a:xfrm>
                <a:off x="9871255" y="3744692"/>
                <a:ext cx="235800" cy="4176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4" name="Ink 33">
                <a:extLst>
                  <a:ext uri="{FF2B5EF4-FFF2-40B4-BE49-F238E27FC236}">
                    <a16:creationId xmlns:a16="http://schemas.microsoft.com/office/drawing/2014/main" id="{1161CE7A-BAA7-3D65-A85B-FD57C1E4BDA5}"/>
                  </a:ext>
                </a:extLst>
              </p14:cNvPr>
              <p14:cNvContentPartPr/>
              <p14:nvPr/>
            </p14:nvContentPartPr>
            <p14:xfrm>
              <a:off x="9882415" y="3975812"/>
              <a:ext cx="191520" cy="11880"/>
            </p14:xfrm>
          </p:contentPart>
        </mc:Choice>
        <mc:Fallback>
          <p:pic>
            <p:nvPicPr>
              <p:cNvPr id="34" name="Ink 33">
                <a:extLst>
                  <a:ext uri="{FF2B5EF4-FFF2-40B4-BE49-F238E27FC236}">
                    <a16:creationId xmlns:a16="http://schemas.microsoft.com/office/drawing/2014/main" id="{1161CE7A-BAA7-3D65-A85B-FD57C1E4BDA5}"/>
                  </a:ext>
                </a:extLst>
              </p:cNvPr>
              <p:cNvPicPr/>
              <p:nvPr/>
            </p:nvPicPr>
            <p:blipFill>
              <a:blip r:embed="rId51"/>
              <a:stretch>
                <a:fillRect/>
              </a:stretch>
            </p:blipFill>
            <p:spPr>
              <a:xfrm>
                <a:off x="9873415" y="3967172"/>
                <a:ext cx="209160" cy="29520"/>
              </a:xfrm>
              <a:prstGeom prst="rect">
                <a:avLst/>
              </a:prstGeom>
            </p:spPr>
          </p:pic>
        </mc:Fallback>
      </mc:AlternateContent>
      <p:grpSp>
        <p:nvGrpSpPr>
          <p:cNvPr id="42" name="Group 41">
            <a:extLst>
              <a:ext uri="{FF2B5EF4-FFF2-40B4-BE49-F238E27FC236}">
                <a16:creationId xmlns:a16="http://schemas.microsoft.com/office/drawing/2014/main" id="{A09EF201-D952-B0B9-A073-F2EFC5E954C2}"/>
              </a:ext>
            </a:extLst>
          </p:cNvPr>
          <p:cNvGrpSpPr/>
          <p:nvPr/>
        </p:nvGrpSpPr>
        <p:grpSpPr>
          <a:xfrm>
            <a:off x="11104975" y="3567932"/>
            <a:ext cx="947160" cy="521280"/>
            <a:chOff x="11104975" y="3567932"/>
            <a:chExt cx="947160" cy="521280"/>
          </a:xfrm>
        </p:grpSpPr>
        <mc:AlternateContent xmlns:mc="http://schemas.openxmlformats.org/markup-compatibility/2006">
          <mc:Choice xmlns:p14="http://schemas.microsoft.com/office/powerpoint/2010/main" Requires="p14">
            <p:contentPart p14:bwMode="auto" r:id="rId52">
              <p14:nvContentPartPr>
                <p14:cNvPr id="35" name="Ink 34">
                  <a:extLst>
                    <a:ext uri="{FF2B5EF4-FFF2-40B4-BE49-F238E27FC236}">
                      <a16:creationId xmlns:a16="http://schemas.microsoft.com/office/drawing/2014/main" id="{8A863FB0-D961-E028-DD83-A27007E3E473}"/>
                    </a:ext>
                  </a:extLst>
                </p14:cNvPr>
                <p14:cNvContentPartPr/>
                <p14:nvPr/>
              </p14:nvContentPartPr>
              <p14:xfrm>
                <a:off x="11104975" y="3909212"/>
                <a:ext cx="195840" cy="156240"/>
              </p14:xfrm>
            </p:contentPart>
          </mc:Choice>
          <mc:Fallback>
            <p:pic>
              <p:nvPicPr>
                <p:cNvPr id="35" name="Ink 34">
                  <a:extLst>
                    <a:ext uri="{FF2B5EF4-FFF2-40B4-BE49-F238E27FC236}">
                      <a16:creationId xmlns:a16="http://schemas.microsoft.com/office/drawing/2014/main" id="{8A863FB0-D961-E028-DD83-A27007E3E473}"/>
                    </a:ext>
                  </a:extLst>
                </p:cNvPr>
                <p:cNvPicPr/>
                <p:nvPr/>
              </p:nvPicPr>
              <p:blipFill>
                <a:blip r:embed="rId53"/>
                <a:stretch>
                  <a:fillRect/>
                </a:stretch>
              </p:blipFill>
              <p:spPr>
                <a:xfrm>
                  <a:off x="11095975" y="3900212"/>
                  <a:ext cx="213480" cy="1738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6" name="Ink 35">
                  <a:extLst>
                    <a:ext uri="{FF2B5EF4-FFF2-40B4-BE49-F238E27FC236}">
                      <a16:creationId xmlns:a16="http://schemas.microsoft.com/office/drawing/2014/main" id="{E15F0326-5909-E7F6-75E2-56ECD9D195F6}"/>
                    </a:ext>
                  </a:extLst>
                </p14:cNvPr>
                <p14:cNvContentPartPr/>
                <p14:nvPr/>
              </p14:nvContentPartPr>
              <p14:xfrm>
                <a:off x="11106415" y="3894452"/>
                <a:ext cx="64080" cy="88560"/>
              </p14:xfrm>
            </p:contentPart>
          </mc:Choice>
          <mc:Fallback>
            <p:pic>
              <p:nvPicPr>
                <p:cNvPr id="36" name="Ink 35">
                  <a:extLst>
                    <a:ext uri="{FF2B5EF4-FFF2-40B4-BE49-F238E27FC236}">
                      <a16:creationId xmlns:a16="http://schemas.microsoft.com/office/drawing/2014/main" id="{E15F0326-5909-E7F6-75E2-56ECD9D195F6}"/>
                    </a:ext>
                  </a:extLst>
                </p:cNvPr>
                <p:cNvPicPr/>
                <p:nvPr/>
              </p:nvPicPr>
              <p:blipFill>
                <a:blip r:embed="rId55"/>
                <a:stretch>
                  <a:fillRect/>
                </a:stretch>
              </p:blipFill>
              <p:spPr>
                <a:xfrm>
                  <a:off x="11097775" y="3885452"/>
                  <a:ext cx="81720" cy="1062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37" name="Ink 36">
                  <a:extLst>
                    <a:ext uri="{FF2B5EF4-FFF2-40B4-BE49-F238E27FC236}">
                      <a16:creationId xmlns:a16="http://schemas.microsoft.com/office/drawing/2014/main" id="{847E3CA0-B9E3-8BA6-4FE0-9DEDF2908005}"/>
                    </a:ext>
                  </a:extLst>
                </p14:cNvPr>
                <p14:cNvContentPartPr/>
                <p14:nvPr/>
              </p14:nvContentPartPr>
              <p14:xfrm>
                <a:off x="11379655" y="3903452"/>
                <a:ext cx="97200" cy="185760"/>
              </p14:xfrm>
            </p:contentPart>
          </mc:Choice>
          <mc:Fallback>
            <p:pic>
              <p:nvPicPr>
                <p:cNvPr id="37" name="Ink 36">
                  <a:extLst>
                    <a:ext uri="{FF2B5EF4-FFF2-40B4-BE49-F238E27FC236}">
                      <a16:creationId xmlns:a16="http://schemas.microsoft.com/office/drawing/2014/main" id="{847E3CA0-B9E3-8BA6-4FE0-9DEDF2908005}"/>
                    </a:ext>
                  </a:extLst>
                </p:cNvPr>
                <p:cNvPicPr/>
                <p:nvPr/>
              </p:nvPicPr>
              <p:blipFill>
                <a:blip r:embed="rId57"/>
                <a:stretch>
                  <a:fillRect/>
                </a:stretch>
              </p:blipFill>
              <p:spPr>
                <a:xfrm>
                  <a:off x="11371015" y="3894812"/>
                  <a:ext cx="114840" cy="2034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38" name="Ink 37">
                  <a:extLst>
                    <a:ext uri="{FF2B5EF4-FFF2-40B4-BE49-F238E27FC236}">
                      <a16:creationId xmlns:a16="http://schemas.microsoft.com/office/drawing/2014/main" id="{039E4C41-C2A4-00B5-5451-0F7F099F5559}"/>
                    </a:ext>
                  </a:extLst>
                </p14:cNvPr>
                <p14:cNvContentPartPr/>
                <p14:nvPr/>
              </p14:nvContentPartPr>
              <p14:xfrm>
                <a:off x="11482975" y="3941612"/>
                <a:ext cx="83520" cy="70920"/>
              </p14:xfrm>
            </p:contentPart>
          </mc:Choice>
          <mc:Fallback>
            <p:pic>
              <p:nvPicPr>
                <p:cNvPr id="38" name="Ink 37">
                  <a:extLst>
                    <a:ext uri="{FF2B5EF4-FFF2-40B4-BE49-F238E27FC236}">
                      <a16:creationId xmlns:a16="http://schemas.microsoft.com/office/drawing/2014/main" id="{039E4C41-C2A4-00B5-5451-0F7F099F5559}"/>
                    </a:ext>
                  </a:extLst>
                </p:cNvPr>
                <p:cNvPicPr/>
                <p:nvPr/>
              </p:nvPicPr>
              <p:blipFill>
                <a:blip r:embed="rId59"/>
                <a:stretch>
                  <a:fillRect/>
                </a:stretch>
              </p:blipFill>
              <p:spPr>
                <a:xfrm>
                  <a:off x="11474335" y="3932612"/>
                  <a:ext cx="10116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39" name="Ink 38">
                  <a:extLst>
                    <a:ext uri="{FF2B5EF4-FFF2-40B4-BE49-F238E27FC236}">
                      <a16:creationId xmlns:a16="http://schemas.microsoft.com/office/drawing/2014/main" id="{A50C86A9-204C-90D4-AB21-EF09B5E2FBAF}"/>
                    </a:ext>
                  </a:extLst>
                </p14:cNvPr>
                <p14:cNvContentPartPr/>
                <p14:nvPr/>
              </p14:nvContentPartPr>
              <p14:xfrm>
                <a:off x="11540215" y="3761972"/>
                <a:ext cx="234360" cy="149400"/>
              </p14:xfrm>
            </p:contentPart>
          </mc:Choice>
          <mc:Fallback>
            <p:pic>
              <p:nvPicPr>
                <p:cNvPr id="39" name="Ink 38">
                  <a:extLst>
                    <a:ext uri="{FF2B5EF4-FFF2-40B4-BE49-F238E27FC236}">
                      <a16:creationId xmlns:a16="http://schemas.microsoft.com/office/drawing/2014/main" id="{A50C86A9-204C-90D4-AB21-EF09B5E2FBAF}"/>
                    </a:ext>
                  </a:extLst>
                </p:cNvPr>
                <p:cNvPicPr/>
                <p:nvPr/>
              </p:nvPicPr>
              <p:blipFill>
                <a:blip r:embed="rId61"/>
                <a:stretch>
                  <a:fillRect/>
                </a:stretch>
              </p:blipFill>
              <p:spPr>
                <a:xfrm>
                  <a:off x="11531215" y="3752972"/>
                  <a:ext cx="25200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0" name="Ink 39">
                  <a:extLst>
                    <a:ext uri="{FF2B5EF4-FFF2-40B4-BE49-F238E27FC236}">
                      <a16:creationId xmlns:a16="http://schemas.microsoft.com/office/drawing/2014/main" id="{B881A9CF-9D69-59F8-1C09-0B9348F001F6}"/>
                    </a:ext>
                  </a:extLst>
                </p14:cNvPr>
                <p14:cNvContentPartPr/>
                <p14:nvPr/>
              </p14:nvContentPartPr>
              <p14:xfrm>
                <a:off x="11736775" y="3673412"/>
                <a:ext cx="110880" cy="134280"/>
              </p14:xfrm>
            </p:contentPart>
          </mc:Choice>
          <mc:Fallback>
            <p:pic>
              <p:nvPicPr>
                <p:cNvPr id="40" name="Ink 39">
                  <a:extLst>
                    <a:ext uri="{FF2B5EF4-FFF2-40B4-BE49-F238E27FC236}">
                      <a16:creationId xmlns:a16="http://schemas.microsoft.com/office/drawing/2014/main" id="{B881A9CF-9D69-59F8-1C09-0B9348F001F6}"/>
                    </a:ext>
                  </a:extLst>
                </p:cNvPr>
                <p:cNvPicPr/>
                <p:nvPr/>
              </p:nvPicPr>
              <p:blipFill>
                <a:blip r:embed="rId63"/>
                <a:stretch>
                  <a:fillRect/>
                </a:stretch>
              </p:blipFill>
              <p:spPr>
                <a:xfrm>
                  <a:off x="11727775" y="3664772"/>
                  <a:ext cx="12852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1" name="Ink 40">
                  <a:extLst>
                    <a:ext uri="{FF2B5EF4-FFF2-40B4-BE49-F238E27FC236}">
                      <a16:creationId xmlns:a16="http://schemas.microsoft.com/office/drawing/2014/main" id="{956FFB69-04BE-A0CE-73FB-6FAA69AC3189}"/>
                    </a:ext>
                  </a:extLst>
                </p14:cNvPr>
                <p14:cNvContentPartPr/>
                <p14:nvPr/>
              </p14:nvContentPartPr>
              <p14:xfrm>
                <a:off x="11845495" y="3567932"/>
                <a:ext cx="206640" cy="142920"/>
              </p14:xfrm>
            </p:contentPart>
          </mc:Choice>
          <mc:Fallback>
            <p:pic>
              <p:nvPicPr>
                <p:cNvPr id="41" name="Ink 40">
                  <a:extLst>
                    <a:ext uri="{FF2B5EF4-FFF2-40B4-BE49-F238E27FC236}">
                      <a16:creationId xmlns:a16="http://schemas.microsoft.com/office/drawing/2014/main" id="{956FFB69-04BE-A0CE-73FB-6FAA69AC3189}"/>
                    </a:ext>
                  </a:extLst>
                </p:cNvPr>
                <p:cNvPicPr/>
                <p:nvPr/>
              </p:nvPicPr>
              <p:blipFill>
                <a:blip r:embed="rId65"/>
                <a:stretch>
                  <a:fillRect/>
                </a:stretch>
              </p:blipFill>
              <p:spPr>
                <a:xfrm>
                  <a:off x="11836495" y="3558932"/>
                  <a:ext cx="224280" cy="160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6">
            <p14:nvContentPartPr>
              <p14:cNvPr id="43" name="Ink 42">
                <a:extLst>
                  <a:ext uri="{FF2B5EF4-FFF2-40B4-BE49-F238E27FC236}">
                    <a16:creationId xmlns:a16="http://schemas.microsoft.com/office/drawing/2014/main" id="{B4C64235-4425-177B-78D8-554A7083BB4D}"/>
                  </a:ext>
                </a:extLst>
              </p14:cNvPr>
              <p14:cNvContentPartPr/>
              <p14:nvPr/>
            </p14:nvContentPartPr>
            <p14:xfrm>
              <a:off x="338455" y="3839012"/>
              <a:ext cx="435960" cy="54720"/>
            </p14:xfrm>
          </p:contentPart>
        </mc:Choice>
        <mc:Fallback>
          <p:pic>
            <p:nvPicPr>
              <p:cNvPr id="43" name="Ink 42">
                <a:extLst>
                  <a:ext uri="{FF2B5EF4-FFF2-40B4-BE49-F238E27FC236}">
                    <a16:creationId xmlns:a16="http://schemas.microsoft.com/office/drawing/2014/main" id="{B4C64235-4425-177B-78D8-554A7083BB4D}"/>
                  </a:ext>
                </a:extLst>
              </p:cNvPr>
              <p:cNvPicPr/>
              <p:nvPr/>
            </p:nvPicPr>
            <p:blipFill>
              <a:blip r:embed="rId67"/>
              <a:stretch>
                <a:fillRect/>
              </a:stretch>
            </p:blipFill>
            <p:spPr>
              <a:xfrm>
                <a:off x="329455" y="3830012"/>
                <a:ext cx="453600" cy="72360"/>
              </a:xfrm>
              <a:prstGeom prst="rect">
                <a:avLst/>
              </a:prstGeom>
            </p:spPr>
          </p:pic>
        </mc:Fallback>
      </mc:AlternateContent>
      <p:grpSp>
        <p:nvGrpSpPr>
          <p:cNvPr id="46" name="Group 45">
            <a:extLst>
              <a:ext uri="{FF2B5EF4-FFF2-40B4-BE49-F238E27FC236}">
                <a16:creationId xmlns:a16="http://schemas.microsoft.com/office/drawing/2014/main" id="{4B0ADCCF-A3A6-6A2E-6220-48758520E07F}"/>
              </a:ext>
            </a:extLst>
          </p:cNvPr>
          <p:cNvGrpSpPr/>
          <p:nvPr/>
        </p:nvGrpSpPr>
        <p:grpSpPr>
          <a:xfrm>
            <a:off x="3914335" y="3738932"/>
            <a:ext cx="823320" cy="95040"/>
            <a:chOff x="3914335" y="3738932"/>
            <a:chExt cx="823320" cy="95040"/>
          </a:xfrm>
        </p:grpSpPr>
        <mc:AlternateContent xmlns:mc="http://schemas.openxmlformats.org/markup-compatibility/2006">
          <mc:Choice xmlns:p14="http://schemas.microsoft.com/office/powerpoint/2010/main" Requires="p14">
            <p:contentPart p14:bwMode="auto" r:id="rId68">
              <p14:nvContentPartPr>
                <p14:cNvPr id="44" name="Ink 43">
                  <a:extLst>
                    <a:ext uri="{FF2B5EF4-FFF2-40B4-BE49-F238E27FC236}">
                      <a16:creationId xmlns:a16="http://schemas.microsoft.com/office/drawing/2014/main" id="{2BB202AA-1E75-DE81-6A03-4C0C452A0D7B}"/>
                    </a:ext>
                  </a:extLst>
                </p14:cNvPr>
                <p14:cNvContentPartPr/>
                <p14:nvPr/>
              </p14:nvContentPartPr>
              <p14:xfrm>
                <a:off x="3914335" y="3738932"/>
                <a:ext cx="134640" cy="28440"/>
              </p14:xfrm>
            </p:contentPart>
          </mc:Choice>
          <mc:Fallback>
            <p:pic>
              <p:nvPicPr>
                <p:cNvPr id="44" name="Ink 43">
                  <a:extLst>
                    <a:ext uri="{FF2B5EF4-FFF2-40B4-BE49-F238E27FC236}">
                      <a16:creationId xmlns:a16="http://schemas.microsoft.com/office/drawing/2014/main" id="{2BB202AA-1E75-DE81-6A03-4C0C452A0D7B}"/>
                    </a:ext>
                  </a:extLst>
                </p:cNvPr>
                <p:cNvPicPr/>
                <p:nvPr/>
              </p:nvPicPr>
              <p:blipFill>
                <a:blip r:embed="rId69"/>
                <a:stretch>
                  <a:fillRect/>
                </a:stretch>
              </p:blipFill>
              <p:spPr>
                <a:xfrm>
                  <a:off x="3905335" y="3729932"/>
                  <a:ext cx="15228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5" name="Ink 44">
                  <a:extLst>
                    <a:ext uri="{FF2B5EF4-FFF2-40B4-BE49-F238E27FC236}">
                      <a16:creationId xmlns:a16="http://schemas.microsoft.com/office/drawing/2014/main" id="{34F6646D-EF0D-DC29-84F7-AC11D5BAAC8C}"/>
                    </a:ext>
                  </a:extLst>
                </p14:cNvPr>
                <p14:cNvContentPartPr/>
                <p14:nvPr/>
              </p14:nvContentPartPr>
              <p14:xfrm>
                <a:off x="4542175" y="3799052"/>
                <a:ext cx="195480" cy="34920"/>
              </p14:xfrm>
            </p:contentPart>
          </mc:Choice>
          <mc:Fallback>
            <p:pic>
              <p:nvPicPr>
                <p:cNvPr id="45" name="Ink 44">
                  <a:extLst>
                    <a:ext uri="{FF2B5EF4-FFF2-40B4-BE49-F238E27FC236}">
                      <a16:creationId xmlns:a16="http://schemas.microsoft.com/office/drawing/2014/main" id="{34F6646D-EF0D-DC29-84F7-AC11D5BAAC8C}"/>
                    </a:ext>
                  </a:extLst>
                </p:cNvPr>
                <p:cNvPicPr/>
                <p:nvPr/>
              </p:nvPicPr>
              <p:blipFill>
                <a:blip r:embed="rId71"/>
                <a:stretch>
                  <a:fillRect/>
                </a:stretch>
              </p:blipFill>
              <p:spPr>
                <a:xfrm>
                  <a:off x="4533175" y="3790052"/>
                  <a:ext cx="213120" cy="52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2">
            <p14:nvContentPartPr>
              <p14:cNvPr id="47" name="Ink 46">
                <a:extLst>
                  <a:ext uri="{FF2B5EF4-FFF2-40B4-BE49-F238E27FC236}">
                    <a16:creationId xmlns:a16="http://schemas.microsoft.com/office/drawing/2014/main" id="{FD8EDA90-1FF5-49F4-1DA4-B0CEBAF98F69}"/>
                  </a:ext>
                </a:extLst>
              </p14:cNvPr>
              <p14:cNvContentPartPr/>
              <p14:nvPr/>
            </p14:nvContentPartPr>
            <p14:xfrm>
              <a:off x="325135" y="4312412"/>
              <a:ext cx="349920" cy="101880"/>
            </p14:xfrm>
          </p:contentPart>
        </mc:Choice>
        <mc:Fallback>
          <p:pic>
            <p:nvPicPr>
              <p:cNvPr id="47" name="Ink 46">
                <a:extLst>
                  <a:ext uri="{FF2B5EF4-FFF2-40B4-BE49-F238E27FC236}">
                    <a16:creationId xmlns:a16="http://schemas.microsoft.com/office/drawing/2014/main" id="{FD8EDA90-1FF5-49F4-1DA4-B0CEBAF98F69}"/>
                  </a:ext>
                </a:extLst>
              </p:cNvPr>
              <p:cNvPicPr/>
              <p:nvPr/>
            </p:nvPicPr>
            <p:blipFill>
              <a:blip r:embed="rId73"/>
              <a:stretch>
                <a:fillRect/>
              </a:stretch>
            </p:blipFill>
            <p:spPr>
              <a:xfrm>
                <a:off x="316495" y="4303412"/>
                <a:ext cx="36756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48" name="Ink 47">
                <a:extLst>
                  <a:ext uri="{FF2B5EF4-FFF2-40B4-BE49-F238E27FC236}">
                    <a16:creationId xmlns:a16="http://schemas.microsoft.com/office/drawing/2014/main" id="{C11B43E0-C568-D33A-4A14-09527BC80B78}"/>
                  </a:ext>
                </a:extLst>
              </p14:cNvPr>
              <p14:cNvContentPartPr/>
              <p14:nvPr/>
            </p14:nvContentPartPr>
            <p14:xfrm>
              <a:off x="741655" y="3716612"/>
              <a:ext cx="25560" cy="30600"/>
            </p14:xfrm>
          </p:contentPart>
        </mc:Choice>
        <mc:Fallback>
          <p:pic>
            <p:nvPicPr>
              <p:cNvPr id="48" name="Ink 47">
                <a:extLst>
                  <a:ext uri="{FF2B5EF4-FFF2-40B4-BE49-F238E27FC236}">
                    <a16:creationId xmlns:a16="http://schemas.microsoft.com/office/drawing/2014/main" id="{C11B43E0-C568-D33A-4A14-09527BC80B78}"/>
                  </a:ext>
                </a:extLst>
              </p:cNvPr>
              <p:cNvPicPr/>
              <p:nvPr/>
            </p:nvPicPr>
            <p:blipFill>
              <a:blip r:embed="rId75"/>
              <a:stretch>
                <a:fillRect/>
              </a:stretch>
            </p:blipFill>
            <p:spPr>
              <a:xfrm>
                <a:off x="733015" y="3707972"/>
                <a:ext cx="43200" cy="4824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49" name="Ink 48">
                <a:extLst>
                  <a:ext uri="{FF2B5EF4-FFF2-40B4-BE49-F238E27FC236}">
                    <a16:creationId xmlns:a16="http://schemas.microsoft.com/office/drawing/2014/main" id="{6D4D9152-F14C-F721-8D96-00656BDF184C}"/>
                  </a:ext>
                </a:extLst>
              </p14:cNvPr>
              <p14:cNvContentPartPr/>
              <p14:nvPr/>
            </p14:nvContentPartPr>
            <p14:xfrm>
              <a:off x="680815" y="4175252"/>
              <a:ext cx="20880" cy="10800"/>
            </p14:xfrm>
          </p:contentPart>
        </mc:Choice>
        <mc:Fallback>
          <p:pic>
            <p:nvPicPr>
              <p:cNvPr id="49" name="Ink 48">
                <a:extLst>
                  <a:ext uri="{FF2B5EF4-FFF2-40B4-BE49-F238E27FC236}">
                    <a16:creationId xmlns:a16="http://schemas.microsoft.com/office/drawing/2014/main" id="{6D4D9152-F14C-F721-8D96-00656BDF184C}"/>
                  </a:ext>
                </a:extLst>
              </p:cNvPr>
              <p:cNvPicPr/>
              <p:nvPr/>
            </p:nvPicPr>
            <p:blipFill>
              <a:blip r:embed="rId77"/>
              <a:stretch>
                <a:fillRect/>
              </a:stretch>
            </p:blipFill>
            <p:spPr>
              <a:xfrm>
                <a:off x="671815" y="4166252"/>
                <a:ext cx="3852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0" name="Ink 49">
                <a:extLst>
                  <a:ext uri="{FF2B5EF4-FFF2-40B4-BE49-F238E27FC236}">
                    <a16:creationId xmlns:a16="http://schemas.microsoft.com/office/drawing/2014/main" id="{C14734C2-18BA-608F-10D8-8A8494A706AF}"/>
                  </a:ext>
                </a:extLst>
              </p14:cNvPr>
              <p14:cNvContentPartPr/>
              <p14:nvPr/>
            </p14:nvContentPartPr>
            <p14:xfrm>
              <a:off x="332695" y="4664492"/>
              <a:ext cx="282960" cy="23400"/>
            </p14:xfrm>
          </p:contentPart>
        </mc:Choice>
        <mc:Fallback>
          <p:pic>
            <p:nvPicPr>
              <p:cNvPr id="50" name="Ink 49">
                <a:extLst>
                  <a:ext uri="{FF2B5EF4-FFF2-40B4-BE49-F238E27FC236}">
                    <a16:creationId xmlns:a16="http://schemas.microsoft.com/office/drawing/2014/main" id="{C14734C2-18BA-608F-10D8-8A8494A706AF}"/>
                  </a:ext>
                </a:extLst>
              </p:cNvPr>
              <p:cNvPicPr/>
              <p:nvPr/>
            </p:nvPicPr>
            <p:blipFill>
              <a:blip r:embed="rId79"/>
              <a:stretch>
                <a:fillRect/>
              </a:stretch>
            </p:blipFill>
            <p:spPr>
              <a:xfrm>
                <a:off x="324055" y="4655492"/>
                <a:ext cx="300600" cy="4104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1" name="Ink 50">
                <a:extLst>
                  <a:ext uri="{FF2B5EF4-FFF2-40B4-BE49-F238E27FC236}">
                    <a16:creationId xmlns:a16="http://schemas.microsoft.com/office/drawing/2014/main" id="{505CD042-5D08-4123-1511-3A5CED746A52}"/>
                  </a:ext>
                </a:extLst>
              </p14:cNvPr>
              <p14:cNvContentPartPr/>
              <p14:nvPr/>
            </p14:nvContentPartPr>
            <p14:xfrm>
              <a:off x="9928495" y="4618052"/>
              <a:ext cx="273240" cy="21960"/>
            </p14:xfrm>
          </p:contentPart>
        </mc:Choice>
        <mc:Fallback>
          <p:pic>
            <p:nvPicPr>
              <p:cNvPr id="51" name="Ink 50">
                <a:extLst>
                  <a:ext uri="{FF2B5EF4-FFF2-40B4-BE49-F238E27FC236}">
                    <a16:creationId xmlns:a16="http://schemas.microsoft.com/office/drawing/2014/main" id="{505CD042-5D08-4123-1511-3A5CED746A52}"/>
                  </a:ext>
                </a:extLst>
              </p:cNvPr>
              <p:cNvPicPr/>
              <p:nvPr/>
            </p:nvPicPr>
            <p:blipFill>
              <a:blip r:embed="rId81"/>
              <a:stretch>
                <a:fillRect/>
              </a:stretch>
            </p:blipFill>
            <p:spPr>
              <a:xfrm>
                <a:off x="9919495" y="4609412"/>
                <a:ext cx="290880" cy="39600"/>
              </a:xfrm>
              <a:prstGeom prst="rect">
                <a:avLst/>
              </a:prstGeom>
            </p:spPr>
          </p:pic>
        </mc:Fallback>
      </mc:AlternateContent>
      <p:grpSp>
        <p:nvGrpSpPr>
          <p:cNvPr id="66" name="Group 65">
            <a:extLst>
              <a:ext uri="{FF2B5EF4-FFF2-40B4-BE49-F238E27FC236}">
                <a16:creationId xmlns:a16="http://schemas.microsoft.com/office/drawing/2014/main" id="{75233972-72AB-3A8C-FC61-B44A7EC0A866}"/>
              </a:ext>
            </a:extLst>
          </p:cNvPr>
          <p:cNvGrpSpPr/>
          <p:nvPr/>
        </p:nvGrpSpPr>
        <p:grpSpPr>
          <a:xfrm>
            <a:off x="11067895" y="4168052"/>
            <a:ext cx="1090440" cy="678960"/>
            <a:chOff x="11067895" y="4168052"/>
            <a:chExt cx="1090440" cy="678960"/>
          </a:xfrm>
        </p:grpSpPr>
        <mc:AlternateContent xmlns:mc="http://schemas.openxmlformats.org/markup-compatibility/2006">
          <mc:Choice xmlns:p14="http://schemas.microsoft.com/office/powerpoint/2010/main" Requires="p14">
            <p:contentPart p14:bwMode="auto" r:id="rId82">
              <p14:nvContentPartPr>
                <p14:cNvPr id="52" name="Ink 51">
                  <a:extLst>
                    <a:ext uri="{FF2B5EF4-FFF2-40B4-BE49-F238E27FC236}">
                      <a16:creationId xmlns:a16="http://schemas.microsoft.com/office/drawing/2014/main" id="{3DC25F6C-7011-0220-4619-95867F8EB6B5}"/>
                    </a:ext>
                  </a:extLst>
                </p14:cNvPr>
                <p14:cNvContentPartPr/>
                <p14:nvPr/>
              </p14:nvContentPartPr>
              <p14:xfrm>
                <a:off x="11067895" y="4441292"/>
                <a:ext cx="152280" cy="139680"/>
              </p14:xfrm>
            </p:contentPart>
          </mc:Choice>
          <mc:Fallback>
            <p:pic>
              <p:nvPicPr>
                <p:cNvPr id="52" name="Ink 51">
                  <a:extLst>
                    <a:ext uri="{FF2B5EF4-FFF2-40B4-BE49-F238E27FC236}">
                      <a16:creationId xmlns:a16="http://schemas.microsoft.com/office/drawing/2014/main" id="{3DC25F6C-7011-0220-4619-95867F8EB6B5}"/>
                    </a:ext>
                  </a:extLst>
                </p:cNvPr>
                <p:cNvPicPr/>
                <p:nvPr/>
              </p:nvPicPr>
              <p:blipFill>
                <a:blip r:embed="rId83"/>
                <a:stretch>
                  <a:fillRect/>
                </a:stretch>
              </p:blipFill>
              <p:spPr>
                <a:xfrm>
                  <a:off x="11059255" y="4432292"/>
                  <a:ext cx="169920" cy="15732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3" name="Ink 52">
                  <a:extLst>
                    <a:ext uri="{FF2B5EF4-FFF2-40B4-BE49-F238E27FC236}">
                      <a16:creationId xmlns:a16="http://schemas.microsoft.com/office/drawing/2014/main" id="{8AB272FC-B98A-5CAF-261A-FC64A6E2C577}"/>
                    </a:ext>
                  </a:extLst>
                </p14:cNvPr>
                <p14:cNvContentPartPr/>
                <p14:nvPr/>
              </p14:nvContentPartPr>
              <p14:xfrm>
                <a:off x="11268775" y="4389092"/>
                <a:ext cx="103680" cy="237240"/>
              </p14:xfrm>
            </p:contentPart>
          </mc:Choice>
          <mc:Fallback>
            <p:pic>
              <p:nvPicPr>
                <p:cNvPr id="53" name="Ink 52">
                  <a:extLst>
                    <a:ext uri="{FF2B5EF4-FFF2-40B4-BE49-F238E27FC236}">
                      <a16:creationId xmlns:a16="http://schemas.microsoft.com/office/drawing/2014/main" id="{8AB272FC-B98A-5CAF-261A-FC64A6E2C577}"/>
                    </a:ext>
                  </a:extLst>
                </p:cNvPr>
                <p:cNvPicPr/>
                <p:nvPr/>
              </p:nvPicPr>
              <p:blipFill>
                <a:blip r:embed="rId85"/>
                <a:stretch>
                  <a:fillRect/>
                </a:stretch>
              </p:blipFill>
              <p:spPr>
                <a:xfrm>
                  <a:off x="11259775" y="4380092"/>
                  <a:ext cx="121320" cy="2548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5" name="Ink 54">
                  <a:extLst>
                    <a:ext uri="{FF2B5EF4-FFF2-40B4-BE49-F238E27FC236}">
                      <a16:creationId xmlns:a16="http://schemas.microsoft.com/office/drawing/2014/main" id="{80072B57-4DE9-D9E2-84D9-D97BED652494}"/>
                    </a:ext>
                  </a:extLst>
                </p14:cNvPr>
                <p14:cNvContentPartPr/>
                <p14:nvPr/>
              </p14:nvContentPartPr>
              <p14:xfrm>
                <a:off x="11480815" y="4707692"/>
                <a:ext cx="187560" cy="139320"/>
              </p14:xfrm>
            </p:contentPart>
          </mc:Choice>
          <mc:Fallback>
            <p:pic>
              <p:nvPicPr>
                <p:cNvPr id="55" name="Ink 54">
                  <a:extLst>
                    <a:ext uri="{FF2B5EF4-FFF2-40B4-BE49-F238E27FC236}">
                      <a16:creationId xmlns:a16="http://schemas.microsoft.com/office/drawing/2014/main" id="{80072B57-4DE9-D9E2-84D9-D97BED652494}"/>
                    </a:ext>
                  </a:extLst>
                </p:cNvPr>
                <p:cNvPicPr/>
                <p:nvPr/>
              </p:nvPicPr>
              <p:blipFill>
                <a:blip r:embed="rId87"/>
                <a:stretch>
                  <a:fillRect/>
                </a:stretch>
              </p:blipFill>
              <p:spPr>
                <a:xfrm>
                  <a:off x="11472175" y="4698692"/>
                  <a:ext cx="20520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6" name="Ink 55">
                  <a:extLst>
                    <a:ext uri="{FF2B5EF4-FFF2-40B4-BE49-F238E27FC236}">
                      <a16:creationId xmlns:a16="http://schemas.microsoft.com/office/drawing/2014/main" id="{786B16D6-746A-047B-39FC-661C1142FC2F}"/>
                    </a:ext>
                  </a:extLst>
                </p14:cNvPr>
                <p14:cNvContentPartPr/>
                <p14:nvPr/>
              </p14:nvContentPartPr>
              <p14:xfrm>
                <a:off x="11542735" y="4469012"/>
                <a:ext cx="102600" cy="151560"/>
              </p14:xfrm>
            </p:contentPart>
          </mc:Choice>
          <mc:Fallback>
            <p:pic>
              <p:nvPicPr>
                <p:cNvPr id="56" name="Ink 55">
                  <a:extLst>
                    <a:ext uri="{FF2B5EF4-FFF2-40B4-BE49-F238E27FC236}">
                      <a16:creationId xmlns:a16="http://schemas.microsoft.com/office/drawing/2014/main" id="{786B16D6-746A-047B-39FC-661C1142FC2F}"/>
                    </a:ext>
                  </a:extLst>
                </p:cNvPr>
                <p:cNvPicPr/>
                <p:nvPr/>
              </p:nvPicPr>
              <p:blipFill>
                <a:blip r:embed="rId89"/>
                <a:stretch>
                  <a:fillRect/>
                </a:stretch>
              </p:blipFill>
              <p:spPr>
                <a:xfrm>
                  <a:off x="11533735" y="4460372"/>
                  <a:ext cx="120240" cy="16920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57" name="Ink 56">
                  <a:extLst>
                    <a:ext uri="{FF2B5EF4-FFF2-40B4-BE49-F238E27FC236}">
                      <a16:creationId xmlns:a16="http://schemas.microsoft.com/office/drawing/2014/main" id="{2E69D212-7B9F-5C81-98A6-68652357FD61}"/>
                    </a:ext>
                  </a:extLst>
                </p14:cNvPr>
                <p14:cNvContentPartPr/>
                <p14:nvPr/>
              </p14:nvContentPartPr>
              <p14:xfrm>
                <a:off x="11628055" y="4367852"/>
                <a:ext cx="72720" cy="132120"/>
              </p14:xfrm>
            </p:contentPart>
          </mc:Choice>
          <mc:Fallback>
            <p:pic>
              <p:nvPicPr>
                <p:cNvPr id="57" name="Ink 56">
                  <a:extLst>
                    <a:ext uri="{FF2B5EF4-FFF2-40B4-BE49-F238E27FC236}">
                      <a16:creationId xmlns:a16="http://schemas.microsoft.com/office/drawing/2014/main" id="{2E69D212-7B9F-5C81-98A6-68652357FD61}"/>
                    </a:ext>
                  </a:extLst>
                </p:cNvPr>
                <p:cNvPicPr/>
                <p:nvPr/>
              </p:nvPicPr>
              <p:blipFill>
                <a:blip r:embed="rId91"/>
                <a:stretch>
                  <a:fillRect/>
                </a:stretch>
              </p:blipFill>
              <p:spPr>
                <a:xfrm>
                  <a:off x="11619055" y="4359212"/>
                  <a:ext cx="9036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58" name="Ink 57">
                  <a:extLst>
                    <a:ext uri="{FF2B5EF4-FFF2-40B4-BE49-F238E27FC236}">
                      <a16:creationId xmlns:a16="http://schemas.microsoft.com/office/drawing/2014/main" id="{3322276E-EFC1-8C81-EBA2-4245AB044328}"/>
                    </a:ext>
                  </a:extLst>
                </p14:cNvPr>
                <p14:cNvContentPartPr/>
                <p14:nvPr/>
              </p14:nvContentPartPr>
              <p14:xfrm>
                <a:off x="11724895" y="4387652"/>
                <a:ext cx="88200" cy="167400"/>
              </p14:xfrm>
            </p:contentPart>
          </mc:Choice>
          <mc:Fallback>
            <p:pic>
              <p:nvPicPr>
                <p:cNvPr id="58" name="Ink 57">
                  <a:extLst>
                    <a:ext uri="{FF2B5EF4-FFF2-40B4-BE49-F238E27FC236}">
                      <a16:creationId xmlns:a16="http://schemas.microsoft.com/office/drawing/2014/main" id="{3322276E-EFC1-8C81-EBA2-4245AB044328}"/>
                    </a:ext>
                  </a:extLst>
                </p:cNvPr>
                <p:cNvPicPr/>
                <p:nvPr/>
              </p:nvPicPr>
              <p:blipFill>
                <a:blip r:embed="rId93"/>
                <a:stretch>
                  <a:fillRect/>
                </a:stretch>
              </p:blipFill>
              <p:spPr>
                <a:xfrm>
                  <a:off x="11716255" y="4379012"/>
                  <a:ext cx="10584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59" name="Ink 58">
                  <a:extLst>
                    <a:ext uri="{FF2B5EF4-FFF2-40B4-BE49-F238E27FC236}">
                      <a16:creationId xmlns:a16="http://schemas.microsoft.com/office/drawing/2014/main" id="{58AE68C9-D91E-F5B4-D0AE-B18B80BC3393}"/>
                    </a:ext>
                  </a:extLst>
                </p14:cNvPr>
                <p14:cNvContentPartPr/>
                <p14:nvPr/>
              </p14:nvContentPartPr>
              <p14:xfrm>
                <a:off x="11786455" y="4328612"/>
                <a:ext cx="84960" cy="96120"/>
              </p14:xfrm>
            </p:contentPart>
          </mc:Choice>
          <mc:Fallback>
            <p:pic>
              <p:nvPicPr>
                <p:cNvPr id="59" name="Ink 58">
                  <a:extLst>
                    <a:ext uri="{FF2B5EF4-FFF2-40B4-BE49-F238E27FC236}">
                      <a16:creationId xmlns:a16="http://schemas.microsoft.com/office/drawing/2014/main" id="{58AE68C9-D91E-F5B4-D0AE-B18B80BC3393}"/>
                    </a:ext>
                  </a:extLst>
                </p:cNvPr>
                <p:cNvPicPr/>
                <p:nvPr/>
              </p:nvPicPr>
              <p:blipFill>
                <a:blip r:embed="rId95"/>
                <a:stretch>
                  <a:fillRect/>
                </a:stretch>
              </p:blipFill>
              <p:spPr>
                <a:xfrm>
                  <a:off x="11777815" y="4319972"/>
                  <a:ext cx="102600" cy="11376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1" name="Ink 60">
                  <a:extLst>
                    <a:ext uri="{FF2B5EF4-FFF2-40B4-BE49-F238E27FC236}">
                      <a16:creationId xmlns:a16="http://schemas.microsoft.com/office/drawing/2014/main" id="{2E6171AD-24D8-CA4A-AF8A-AAFE917AB1F8}"/>
                    </a:ext>
                  </a:extLst>
                </p14:cNvPr>
                <p14:cNvContentPartPr/>
                <p14:nvPr/>
              </p14:nvContentPartPr>
              <p14:xfrm>
                <a:off x="11895895" y="4168052"/>
                <a:ext cx="107640" cy="199440"/>
              </p14:xfrm>
            </p:contentPart>
          </mc:Choice>
          <mc:Fallback>
            <p:pic>
              <p:nvPicPr>
                <p:cNvPr id="61" name="Ink 60">
                  <a:extLst>
                    <a:ext uri="{FF2B5EF4-FFF2-40B4-BE49-F238E27FC236}">
                      <a16:creationId xmlns:a16="http://schemas.microsoft.com/office/drawing/2014/main" id="{2E6171AD-24D8-CA4A-AF8A-AAFE917AB1F8}"/>
                    </a:ext>
                  </a:extLst>
                </p:cNvPr>
                <p:cNvPicPr/>
                <p:nvPr/>
              </p:nvPicPr>
              <p:blipFill>
                <a:blip r:embed="rId97"/>
                <a:stretch>
                  <a:fillRect/>
                </a:stretch>
              </p:blipFill>
              <p:spPr>
                <a:xfrm>
                  <a:off x="11887255" y="4159052"/>
                  <a:ext cx="125280" cy="2170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3" name="Ink 62">
                  <a:extLst>
                    <a:ext uri="{FF2B5EF4-FFF2-40B4-BE49-F238E27FC236}">
                      <a16:creationId xmlns:a16="http://schemas.microsoft.com/office/drawing/2014/main" id="{89E65FB9-FDF6-B7EB-ADB7-886D43705F8E}"/>
                    </a:ext>
                  </a:extLst>
                </p14:cNvPr>
                <p14:cNvContentPartPr/>
                <p14:nvPr/>
              </p14:nvContentPartPr>
              <p14:xfrm>
                <a:off x="11762695" y="4523372"/>
                <a:ext cx="224280" cy="218520"/>
              </p14:xfrm>
            </p:contentPart>
          </mc:Choice>
          <mc:Fallback>
            <p:pic>
              <p:nvPicPr>
                <p:cNvPr id="63" name="Ink 62">
                  <a:extLst>
                    <a:ext uri="{FF2B5EF4-FFF2-40B4-BE49-F238E27FC236}">
                      <a16:creationId xmlns:a16="http://schemas.microsoft.com/office/drawing/2014/main" id="{89E65FB9-FDF6-B7EB-ADB7-886D43705F8E}"/>
                    </a:ext>
                  </a:extLst>
                </p:cNvPr>
                <p:cNvPicPr/>
                <p:nvPr/>
              </p:nvPicPr>
              <p:blipFill>
                <a:blip r:embed="rId99"/>
                <a:stretch>
                  <a:fillRect/>
                </a:stretch>
              </p:blipFill>
              <p:spPr>
                <a:xfrm>
                  <a:off x="11754055" y="4514372"/>
                  <a:ext cx="241920" cy="23616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64" name="Ink 63">
                  <a:extLst>
                    <a:ext uri="{FF2B5EF4-FFF2-40B4-BE49-F238E27FC236}">
                      <a16:creationId xmlns:a16="http://schemas.microsoft.com/office/drawing/2014/main" id="{58A52CA8-70CF-F7D1-799A-899C2C18F84B}"/>
                    </a:ext>
                  </a:extLst>
                </p14:cNvPr>
                <p14:cNvContentPartPr/>
                <p14:nvPr/>
              </p14:nvContentPartPr>
              <p14:xfrm>
                <a:off x="11981215" y="4490612"/>
                <a:ext cx="83880" cy="101160"/>
              </p14:xfrm>
            </p:contentPart>
          </mc:Choice>
          <mc:Fallback>
            <p:pic>
              <p:nvPicPr>
                <p:cNvPr id="64" name="Ink 63">
                  <a:extLst>
                    <a:ext uri="{FF2B5EF4-FFF2-40B4-BE49-F238E27FC236}">
                      <a16:creationId xmlns:a16="http://schemas.microsoft.com/office/drawing/2014/main" id="{58A52CA8-70CF-F7D1-799A-899C2C18F84B}"/>
                    </a:ext>
                  </a:extLst>
                </p:cNvPr>
                <p:cNvPicPr/>
                <p:nvPr/>
              </p:nvPicPr>
              <p:blipFill>
                <a:blip r:embed="rId101"/>
                <a:stretch>
                  <a:fillRect/>
                </a:stretch>
              </p:blipFill>
              <p:spPr>
                <a:xfrm>
                  <a:off x="11972575" y="4481972"/>
                  <a:ext cx="10152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65" name="Ink 64">
                  <a:extLst>
                    <a:ext uri="{FF2B5EF4-FFF2-40B4-BE49-F238E27FC236}">
                      <a16:creationId xmlns:a16="http://schemas.microsoft.com/office/drawing/2014/main" id="{861124A7-167D-DFEE-388F-B71D31E9126A}"/>
                    </a:ext>
                  </a:extLst>
                </p14:cNvPr>
                <p14:cNvContentPartPr/>
                <p14:nvPr/>
              </p14:nvContentPartPr>
              <p14:xfrm>
                <a:off x="12031615" y="4426172"/>
                <a:ext cx="126720" cy="56160"/>
              </p14:xfrm>
            </p:contentPart>
          </mc:Choice>
          <mc:Fallback>
            <p:pic>
              <p:nvPicPr>
                <p:cNvPr id="65" name="Ink 64">
                  <a:extLst>
                    <a:ext uri="{FF2B5EF4-FFF2-40B4-BE49-F238E27FC236}">
                      <a16:creationId xmlns:a16="http://schemas.microsoft.com/office/drawing/2014/main" id="{861124A7-167D-DFEE-388F-B71D31E9126A}"/>
                    </a:ext>
                  </a:extLst>
                </p:cNvPr>
                <p:cNvPicPr/>
                <p:nvPr/>
              </p:nvPicPr>
              <p:blipFill>
                <a:blip r:embed="rId103"/>
                <a:stretch>
                  <a:fillRect/>
                </a:stretch>
              </p:blipFill>
              <p:spPr>
                <a:xfrm>
                  <a:off x="12022975" y="4417532"/>
                  <a:ext cx="144360" cy="73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4">
            <p14:nvContentPartPr>
              <p14:cNvPr id="67" name="Ink 66">
                <a:extLst>
                  <a:ext uri="{FF2B5EF4-FFF2-40B4-BE49-F238E27FC236}">
                    <a16:creationId xmlns:a16="http://schemas.microsoft.com/office/drawing/2014/main" id="{1B8D1072-E8E7-DCD6-E05C-30D8C0FFD73F}"/>
                  </a:ext>
                </a:extLst>
              </p14:cNvPr>
              <p14:cNvContentPartPr/>
              <p14:nvPr/>
            </p14:nvContentPartPr>
            <p14:xfrm>
              <a:off x="814015" y="4869332"/>
              <a:ext cx="442440" cy="45360"/>
            </p14:xfrm>
          </p:contentPart>
        </mc:Choice>
        <mc:Fallback>
          <p:pic>
            <p:nvPicPr>
              <p:cNvPr id="67" name="Ink 66">
                <a:extLst>
                  <a:ext uri="{FF2B5EF4-FFF2-40B4-BE49-F238E27FC236}">
                    <a16:creationId xmlns:a16="http://schemas.microsoft.com/office/drawing/2014/main" id="{1B8D1072-E8E7-DCD6-E05C-30D8C0FFD73F}"/>
                  </a:ext>
                </a:extLst>
              </p:cNvPr>
              <p:cNvPicPr/>
              <p:nvPr/>
            </p:nvPicPr>
            <p:blipFill>
              <a:blip r:embed="rId105"/>
              <a:stretch>
                <a:fillRect/>
              </a:stretch>
            </p:blipFill>
            <p:spPr>
              <a:xfrm>
                <a:off x="805015" y="4860332"/>
                <a:ext cx="460080" cy="6300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68" name="Ink 67">
                <a:extLst>
                  <a:ext uri="{FF2B5EF4-FFF2-40B4-BE49-F238E27FC236}">
                    <a16:creationId xmlns:a16="http://schemas.microsoft.com/office/drawing/2014/main" id="{10DC9335-D8C3-5EC8-FBA8-F5E39608FC62}"/>
                  </a:ext>
                </a:extLst>
              </p14:cNvPr>
              <p14:cNvContentPartPr/>
              <p14:nvPr/>
            </p14:nvContentPartPr>
            <p14:xfrm>
              <a:off x="2344375" y="4856372"/>
              <a:ext cx="510120" cy="29880"/>
            </p14:xfrm>
          </p:contentPart>
        </mc:Choice>
        <mc:Fallback>
          <p:pic>
            <p:nvPicPr>
              <p:cNvPr id="68" name="Ink 67">
                <a:extLst>
                  <a:ext uri="{FF2B5EF4-FFF2-40B4-BE49-F238E27FC236}">
                    <a16:creationId xmlns:a16="http://schemas.microsoft.com/office/drawing/2014/main" id="{10DC9335-D8C3-5EC8-FBA8-F5E39608FC62}"/>
                  </a:ext>
                </a:extLst>
              </p:cNvPr>
              <p:cNvPicPr/>
              <p:nvPr/>
            </p:nvPicPr>
            <p:blipFill>
              <a:blip r:embed="rId107"/>
              <a:stretch>
                <a:fillRect/>
              </a:stretch>
            </p:blipFill>
            <p:spPr>
              <a:xfrm>
                <a:off x="2335375" y="4847732"/>
                <a:ext cx="52776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69" name="Ink 68">
                <a:extLst>
                  <a:ext uri="{FF2B5EF4-FFF2-40B4-BE49-F238E27FC236}">
                    <a16:creationId xmlns:a16="http://schemas.microsoft.com/office/drawing/2014/main" id="{BDE81F46-B23C-727A-E587-B87FEA342C61}"/>
                  </a:ext>
                </a:extLst>
              </p14:cNvPr>
              <p14:cNvContentPartPr/>
              <p14:nvPr/>
            </p14:nvContentPartPr>
            <p14:xfrm>
              <a:off x="3082375" y="4852052"/>
              <a:ext cx="494280" cy="43560"/>
            </p14:xfrm>
          </p:contentPart>
        </mc:Choice>
        <mc:Fallback>
          <p:pic>
            <p:nvPicPr>
              <p:cNvPr id="69" name="Ink 68">
                <a:extLst>
                  <a:ext uri="{FF2B5EF4-FFF2-40B4-BE49-F238E27FC236}">
                    <a16:creationId xmlns:a16="http://schemas.microsoft.com/office/drawing/2014/main" id="{BDE81F46-B23C-727A-E587-B87FEA342C61}"/>
                  </a:ext>
                </a:extLst>
              </p:cNvPr>
              <p:cNvPicPr/>
              <p:nvPr/>
            </p:nvPicPr>
            <p:blipFill>
              <a:blip r:embed="rId109"/>
              <a:stretch>
                <a:fillRect/>
              </a:stretch>
            </p:blipFill>
            <p:spPr>
              <a:xfrm>
                <a:off x="3073375" y="4843412"/>
                <a:ext cx="51192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0" name="Ink 69">
                <a:extLst>
                  <a:ext uri="{FF2B5EF4-FFF2-40B4-BE49-F238E27FC236}">
                    <a16:creationId xmlns:a16="http://schemas.microsoft.com/office/drawing/2014/main" id="{5F0D9C28-188A-EC01-AE24-08A489D9FB32}"/>
                  </a:ext>
                </a:extLst>
              </p14:cNvPr>
              <p14:cNvContentPartPr/>
              <p14:nvPr/>
            </p14:nvContentPartPr>
            <p14:xfrm>
              <a:off x="818695" y="5173892"/>
              <a:ext cx="378360" cy="11160"/>
            </p14:xfrm>
          </p:contentPart>
        </mc:Choice>
        <mc:Fallback>
          <p:pic>
            <p:nvPicPr>
              <p:cNvPr id="70" name="Ink 69">
                <a:extLst>
                  <a:ext uri="{FF2B5EF4-FFF2-40B4-BE49-F238E27FC236}">
                    <a16:creationId xmlns:a16="http://schemas.microsoft.com/office/drawing/2014/main" id="{5F0D9C28-188A-EC01-AE24-08A489D9FB32}"/>
                  </a:ext>
                </a:extLst>
              </p:cNvPr>
              <p:cNvPicPr/>
              <p:nvPr/>
            </p:nvPicPr>
            <p:blipFill>
              <a:blip r:embed="rId111"/>
              <a:stretch>
                <a:fillRect/>
              </a:stretch>
            </p:blipFill>
            <p:spPr>
              <a:xfrm>
                <a:off x="810055" y="5164892"/>
                <a:ext cx="396000" cy="28800"/>
              </a:xfrm>
              <a:prstGeom prst="rect">
                <a:avLst/>
              </a:prstGeom>
            </p:spPr>
          </p:pic>
        </mc:Fallback>
      </mc:AlternateContent>
      <p:grpSp>
        <p:nvGrpSpPr>
          <p:cNvPr id="73" name="Group 72">
            <a:extLst>
              <a:ext uri="{FF2B5EF4-FFF2-40B4-BE49-F238E27FC236}">
                <a16:creationId xmlns:a16="http://schemas.microsoft.com/office/drawing/2014/main" id="{A3464BF4-A6AB-CAB3-D564-495191B7520A}"/>
              </a:ext>
            </a:extLst>
          </p:cNvPr>
          <p:cNvGrpSpPr/>
          <p:nvPr/>
        </p:nvGrpSpPr>
        <p:grpSpPr>
          <a:xfrm>
            <a:off x="2397295" y="5057252"/>
            <a:ext cx="1123920" cy="89280"/>
            <a:chOff x="2397295" y="5057252"/>
            <a:chExt cx="1123920" cy="89280"/>
          </a:xfrm>
        </p:grpSpPr>
        <mc:AlternateContent xmlns:mc="http://schemas.openxmlformats.org/markup-compatibility/2006">
          <mc:Choice xmlns:p14="http://schemas.microsoft.com/office/powerpoint/2010/main" Requires="p14">
            <p:contentPart p14:bwMode="auto" r:id="rId112">
              <p14:nvContentPartPr>
                <p14:cNvPr id="71" name="Ink 70">
                  <a:extLst>
                    <a:ext uri="{FF2B5EF4-FFF2-40B4-BE49-F238E27FC236}">
                      <a16:creationId xmlns:a16="http://schemas.microsoft.com/office/drawing/2014/main" id="{36AABAB1-B031-AB94-0B3C-B119F7BC15B4}"/>
                    </a:ext>
                  </a:extLst>
                </p14:cNvPr>
                <p14:cNvContentPartPr/>
                <p14:nvPr/>
              </p14:nvContentPartPr>
              <p14:xfrm>
                <a:off x="2397295" y="5120612"/>
                <a:ext cx="563760" cy="25920"/>
              </p14:xfrm>
            </p:contentPart>
          </mc:Choice>
          <mc:Fallback>
            <p:pic>
              <p:nvPicPr>
                <p:cNvPr id="71" name="Ink 70">
                  <a:extLst>
                    <a:ext uri="{FF2B5EF4-FFF2-40B4-BE49-F238E27FC236}">
                      <a16:creationId xmlns:a16="http://schemas.microsoft.com/office/drawing/2014/main" id="{36AABAB1-B031-AB94-0B3C-B119F7BC15B4}"/>
                    </a:ext>
                  </a:extLst>
                </p:cNvPr>
                <p:cNvPicPr/>
                <p:nvPr/>
              </p:nvPicPr>
              <p:blipFill>
                <a:blip r:embed="rId113"/>
                <a:stretch>
                  <a:fillRect/>
                </a:stretch>
              </p:blipFill>
              <p:spPr>
                <a:xfrm>
                  <a:off x="2388295" y="5111972"/>
                  <a:ext cx="581400" cy="435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2" name="Ink 71">
                  <a:extLst>
                    <a:ext uri="{FF2B5EF4-FFF2-40B4-BE49-F238E27FC236}">
                      <a16:creationId xmlns:a16="http://schemas.microsoft.com/office/drawing/2014/main" id="{816682FF-234A-469C-BA34-221B4F1A5EF3}"/>
                    </a:ext>
                  </a:extLst>
                </p14:cNvPr>
                <p14:cNvContentPartPr/>
                <p14:nvPr/>
              </p14:nvContentPartPr>
              <p14:xfrm>
                <a:off x="3161575" y="5057252"/>
                <a:ext cx="359640" cy="46440"/>
              </p14:xfrm>
            </p:contentPart>
          </mc:Choice>
          <mc:Fallback>
            <p:pic>
              <p:nvPicPr>
                <p:cNvPr id="72" name="Ink 71">
                  <a:extLst>
                    <a:ext uri="{FF2B5EF4-FFF2-40B4-BE49-F238E27FC236}">
                      <a16:creationId xmlns:a16="http://schemas.microsoft.com/office/drawing/2014/main" id="{816682FF-234A-469C-BA34-221B4F1A5EF3}"/>
                    </a:ext>
                  </a:extLst>
                </p:cNvPr>
                <p:cNvPicPr/>
                <p:nvPr/>
              </p:nvPicPr>
              <p:blipFill>
                <a:blip r:embed="rId115"/>
                <a:stretch>
                  <a:fillRect/>
                </a:stretch>
              </p:blipFill>
              <p:spPr>
                <a:xfrm>
                  <a:off x="3152575" y="5048252"/>
                  <a:ext cx="377280" cy="64080"/>
                </a:xfrm>
                <a:prstGeom prst="rect">
                  <a:avLst/>
                </a:prstGeom>
              </p:spPr>
            </p:pic>
          </mc:Fallback>
        </mc:AlternateContent>
      </p:grpSp>
      <p:grpSp>
        <p:nvGrpSpPr>
          <p:cNvPr id="76" name="Group 75">
            <a:extLst>
              <a:ext uri="{FF2B5EF4-FFF2-40B4-BE49-F238E27FC236}">
                <a16:creationId xmlns:a16="http://schemas.microsoft.com/office/drawing/2014/main" id="{5DD8C0BE-04AB-4088-4FBE-8114785F43CC}"/>
              </a:ext>
            </a:extLst>
          </p:cNvPr>
          <p:cNvGrpSpPr/>
          <p:nvPr/>
        </p:nvGrpSpPr>
        <p:grpSpPr>
          <a:xfrm>
            <a:off x="344935" y="5369372"/>
            <a:ext cx="3048120" cy="154440"/>
            <a:chOff x="344935" y="5369372"/>
            <a:chExt cx="3048120" cy="154440"/>
          </a:xfrm>
        </p:grpSpPr>
        <mc:AlternateContent xmlns:mc="http://schemas.openxmlformats.org/markup-compatibility/2006">
          <mc:Choice xmlns:p14="http://schemas.microsoft.com/office/powerpoint/2010/main" Requires="p14">
            <p:contentPart p14:bwMode="auto" r:id="rId116">
              <p14:nvContentPartPr>
                <p14:cNvPr id="74" name="Ink 73">
                  <a:extLst>
                    <a:ext uri="{FF2B5EF4-FFF2-40B4-BE49-F238E27FC236}">
                      <a16:creationId xmlns:a16="http://schemas.microsoft.com/office/drawing/2014/main" id="{B528CCE5-67B5-DEE4-8B56-ABEC8B4446E3}"/>
                    </a:ext>
                  </a:extLst>
                </p14:cNvPr>
                <p14:cNvContentPartPr/>
                <p14:nvPr/>
              </p14:nvContentPartPr>
              <p14:xfrm>
                <a:off x="344935" y="5369372"/>
                <a:ext cx="361080" cy="68040"/>
              </p14:xfrm>
            </p:contentPart>
          </mc:Choice>
          <mc:Fallback>
            <p:pic>
              <p:nvPicPr>
                <p:cNvPr id="74" name="Ink 73">
                  <a:extLst>
                    <a:ext uri="{FF2B5EF4-FFF2-40B4-BE49-F238E27FC236}">
                      <a16:creationId xmlns:a16="http://schemas.microsoft.com/office/drawing/2014/main" id="{B528CCE5-67B5-DEE4-8B56-ABEC8B4446E3}"/>
                    </a:ext>
                  </a:extLst>
                </p:cNvPr>
                <p:cNvPicPr/>
                <p:nvPr/>
              </p:nvPicPr>
              <p:blipFill>
                <a:blip r:embed="rId117"/>
                <a:stretch>
                  <a:fillRect/>
                </a:stretch>
              </p:blipFill>
              <p:spPr>
                <a:xfrm>
                  <a:off x="336295" y="5360372"/>
                  <a:ext cx="37872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75" name="Ink 74">
                  <a:extLst>
                    <a:ext uri="{FF2B5EF4-FFF2-40B4-BE49-F238E27FC236}">
                      <a16:creationId xmlns:a16="http://schemas.microsoft.com/office/drawing/2014/main" id="{CB7A5D96-694D-470A-0228-7885C58DE85D}"/>
                    </a:ext>
                  </a:extLst>
                </p14:cNvPr>
                <p14:cNvContentPartPr/>
                <p14:nvPr/>
              </p14:nvContentPartPr>
              <p14:xfrm>
                <a:off x="940015" y="5391332"/>
                <a:ext cx="2453040" cy="132480"/>
              </p14:xfrm>
            </p:contentPart>
          </mc:Choice>
          <mc:Fallback>
            <p:pic>
              <p:nvPicPr>
                <p:cNvPr id="75" name="Ink 74">
                  <a:extLst>
                    <a:ext uri="{FF2B5EF4-FFF2-40B4-BE49-F238E27FC236}">
                      <a16:creationId xmlns:a16="http://schemas.microsoft.com/office/drawing/2014/main" id="{CB7A5D96-694D-470A-0228-7885C58DE85D}"/>
                    </a:ext>
                  </a:extLst>
                </p:cNvPr>
                <p:cNvPicPr/>
                <p:nvPr/>
              </p:nvPicPr>
              <p:blipFill>
                <a:blip r:embed="rId119"/>
                <a:stretch>
                  <a:fillRect/>
                </a:stretch>
              </p:blipFill>
              <p:spPr>
                <a:xfrm>
                  <a:off x="931375" y="5382692"/>
                  <a:ext cx="2470680" cy="150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0">
            <p14:nvContentPartPr>
              <p14:cNvPr id="80" name="Ink 79">
                <a:extLst>
                  <a:ext uri="{FF2B5EF4-FFF2-40B4-BE49-F238E27FC236}">
                    <a16:creationId xmlns:a16="http://schemas.microsoft.com/office/drawing/2014/main" id="{2CFAFABF-6CB1-0443-FA1C-025713EE5B8B}"/>
                  </a:ext>
                </a:extLst>
              </p14:cNvPr>
              <p14:cNvContentPartPr/>
              <p14:nvPr/>
            </p14:nvContentPartPr>
            <p14:xfrm>
              <a:off x="11466775" y="6188372"/>
              <a:ext cx="408960" cy="27720"/>
            </p14:xfrm>
          </p:contentPart>
        </mc:Choice>
        <mc:Fallback>
          <p:pic>
            <p:nvPicPr>
              <p:cNvPr id="80" name="Ink 79">
                <a:extLst>
                  <a:ext uri="{FF2B5EF4-FFF2-40B4-BE49-F238E27FC236}">
                    <a16:creationId xmlns:a16="http://schemas.microsoft.com/office/drawing/2014/main" id="{2CFAFABF-6CB1-0443-FA1C-025713EE5B8B}"/>
                  </a:ext>
                </a:extLst>
              </p:cNvPr>
              <p:cNvPicPr/>
              <p:nvPr/>
            </p:nvPicPr>
            <p:blipFill>
              <a:blip r:embed="rId121"/>
              <a:stretch>
                <a:fillRect/>
              </a:stretch>
            </p:blipFill>
            <p:spPr>
              <a:xfrm>
                <a:off x="11457775" y="6179372"/>
                <a:ext cx="426600" cy="45360"/>
              </a:xfrm>
              <a:prstGeom prst="rect">
                <a:avLst/>
              </a:prstGeom>
            </p:spPr>
          </p:pic>
        </mc:Fallback>
      </mc:AlternateContent>
      <p:grpSp>
        <p:nvGrpSpPr>
          <p:cNvPr id="89" name="Group 88">
            <a:extLst>
              <a:ext uri="{FF2B5EF4-FFF2-40B4-BE49-F238E27FC236}">
                <a16:creationId xmlns:a16="http://schemas.microsoft.com/office/drawing/2014/main" id="{21A31DAA-019B-1111-2A24-2AF1A0EDD0BF}"/>
              </a:ext>
            </a:extLst>
          </p:cNvPr>
          <p:cNvGrpSpPr/>
          <p:nvPr/>
        </p:nvGrpSpPr>
        <p:grpSpPr>
          <a:xfrm>
            <a:off x="10910575" y="5240852"/>
            <a:ext cx="991440" cy="606600"/>
            <a:chOff x="10910575" y="5240852"/>
            <a:chExt cx="991440" cy="606600"/>
          </a:xfrm>
        </p:grpSpPr>
        <mc:AlternateContent xmlns:mc="http://schemas.openxmlformats.org/markup-compatibility/2006">
          <mc:Choice xmlns:p14="http://schemas.microsoft.com/office/powerpoint/2010/main" Requires="p14">
            <p:contentPart p14:bwMode="auto" r:id="rId122">
              <p14:nvContentPartPr>
                <p14:cNvPr id="81" name="Ink 80">
                  <a:extLst>
                    <a:ext uri="{FF2B5EF4-FFF2-40B4-BE49-F238E27FC236}">
                      <a16:creationId xmlns:a16="http://schemas.microsoft.com/office/drawing/2014/main" id="{6AD5712F-37BC-6414-EC57-8EDADF7C3652}"/>
                    </a:ext>
                  </a:extLst>
                </p14:cNvPr>
                <p14:cNvContentPartPr/>
                <p14:nvPr/>
              </p14:nvContentPartPr>
              <p14:xfrm>
                <a:off x="10910575" y="5700212"/>
                <a:ext cx="57600" cy="147240"/>
              </p14:xfrm>
            </p:contentPart>
          </mc:Choice>
          <mc:Fallback>
            <p:pic>
              <p:nvPicPr>
                <p:cNvPr id="81" name="Ink 80">
                  <a:extLst>
                    <a:ext uri="{FF2B5EF4-FFF2-40B4-BE49-F238E27FC236}">
                      <a16:creationId xmlns:a16="http://schemas.microsoft.com/office/drawing/2014/main" id="{6AD5712F-37BC-6414-EC57-8EDADF7C3652}"/>
                    </a:ext>
                  </a:extLst>
                </p:cNvPr>
                <p:cNvPicPr/>
                <p:nvPr/>
              </p:nvPicPr>
              <p:blipFill>
                <a:blip r:embed="rId123"/>
                <a:stretch>
                  <a:fillRect/>
                </a:stretch>
              </p:blipFill>
              <p:spPr>
                <a:xfrm>
                  <a:off x="10901935" y="5691212"/>
                  <a:ext cx="7524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2" name="Ink 81">
                  <a:extLst>
                    <a:ext uri="{FF2B5EF4-FFF2-40B4-BE49-F238E27FC236}">
                      <a16:creationId xmlns:a16="http://schemas.microsoft.com/office/drawing/2014/main" id="{CA5A66E3-DDB2-9848-038E-F4AED4B21411}"/>
                    </a:ext>
                  </a:extLst>
                </p14:cNvPr>
                <p14:cNvContentPartPr/>
                <p14:nvPr/>
              </p14:nvContentPartPr>
              <p14:xfrm>
                <a:off x="11024335" y="5678252"/>
                <a:ext cx="154800" cy="58680"/>
              </p14:xfrm>
            </p:contentPart>
          </mc:Choice>
          <mc:Fallback>
            <p:pic>
              <p:nvPicPr>
                <p:cNvPr id="82" name="Ink 81">
                  <a:extLst>
                    <a:ext uri="{FF2B5EF4-FFF2-40B4-BE49-F238E27FC236}">
                      <a16:creationId xmlns:a16="http://schemas.microsoft.com/office/drawing/2014/main" id="{CA5A66E3-DDB2-9848-038E-F4AED4B21411}"/>
                    </a:ext>
                  </a:extLst>
                </p:cNvPr>
                <p:cNvPicPr/>
                <p:nvPr/>
              </p:nvPicPr>
              <p:blipFill>
                <a:blip r:embed="rId125"/>
                <a:stretch>
                  <a:fillRect/>
                </a:stretch>
              </p:blipFill>
              <p:spPr>
                <a:xfrm>
                  <a:off x="11015695" y="5669612"/>
                  <a:ext cx="172440" cy="7632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83" name="Ink 82">
                  <a:extLst>
                    <a:ext uri="{FF2B5EF4-FFF2-40B4-BE49-F238E27FC236}">
                      <a16:creationId xmlns:a16="http://schemas.microsoft.com/office/drawing/2014/main" id="{3853641D-460B-FFCD-7C86-6DBFD0B8D870}"/>
                    </a:ext>
                  </a:extLst>
                </p14:cNvPr>
                <p14:cNvContentPartPr/>
                <p14:nvPr/>
              </p14:nvContentPartPr>
              <p14:xfrm>
                <a:off x="11023255" y="5676812"/>
                <a:ext cx="75600" cy="89640"/>
              </p14:xfrm>
            </p:contentPart>
          </mc:Choice>
          <mc:Fallback>
            <p:pic>
              <p:nvPicPr>
                <p:cNvPr id="83" name="Ink 82">
                  <a:extLst>
                    <a:ext uri="{FF2B5EF4-FFF2-40B4-BE49-F238E27FC236}">
                      <a16:creationId xmlns:a16="http://schemas.microsoft.com/office/drawing/2014/main" id="{3853641D-460B-FFCD-7C86-6DBFD0B8D870}"/>
                    </a:ext>
                  </a:extLst>
                </p:cNvPr>
                <p:cNvPicPr/>
                <p:nvPr/>
              </p:nvPicPr>
              <p:blipFill>
                <a:blip r:embed="rId127"/>
                <a:stretch>
                  <a:fillRect/>
                </a:stretch>
              </p:blipFill>
              <p:spPr>
                <a:xfrm>
                  <a:off x="11014615" y="5668172"/>
                  <a:ext cx="93240" cy="10728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4" name="Ink 83">
                  <a:extLst>
                    <a:ext uri="{FF2B5EF4-FFF2-40B4-BE49-F238E27FC236}">
                      <a16:creationId xmlns:a16="http://schemas.microsoft.com/office/drawing/2014/main" id="{A32C69D0-1251-CE2F-4F8F-D86374DD7FDC}"/>
                    </a:ext>
                  </a:extLst>
                </p14:cNvPr>
                <p14:cNvContentPartPr/>
                <p14:nvPr/>
              </p14:nvContentPartPr>
              <p14:xfrm>
                <a:off x="11268055" y="5519132"/>
                <a:ext cx="117360" cy="219960"/>
              </p14:xfrm>
            </p:contentPart>
          </mc:Choice>
          <mc:Fallback>
            <p:pic>
              <p:nvPicPr>
                <p:cNvPr id="84" name="Ink 83">
                  <a:extLst>
                    <a:ext uri="{FF2B5EF4-FFF2-40B4-BE49-F238E27FC236}">
                      <a16:creationId xmlns:a16="http://schemas.microsoft.com/office/drawing/2014/main" id="{A32C69D0-1251-CE2F-4F8F-D86374DD7FDC}"/>
                    </a:ext>
                  </a:extLst>
                </p:cNvPr>
                <p:cNvPicPr/>
                <p:nvPr/>
              </p:nvPicPr>
              <p:blipFill>
                <a:blip r:embed="rId129"/>
                <a:stretch>
                  <a:fillRect/>
                </a:stretch>
              </p:blipFill>
              <p:spPr>
                <a:xfrm>
                  <a:off x="11259415" y="5510132"/>
                  <a:ext cx="135000" cy="23760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5" name="Ink 84">
                  <a:extLst>
                    <a:ext uri="{FF2B5EF4-FFF2-40B4-BE49-F238E27FC236}">
                      <a16:creationId xmlns:a16="http://schemas.microsoft.com/office/drawing/2014/main" id="{038CCDBF-B136-6DE8-B588-4C7C6E113150}"/>
                    </a:ext>
                  </a:extLst>
                </p14:cNvPr>
                <p14:cNvContentPartPr/>
                <p14:nvPr/>
              </p14:nvContentPartPr>
              <p14:xfrm>
                <a:off x="11410255" y="5459732"/>
                <a:ext cx="159120" cy="167760"/>
              </p14:xfrm>
            </p:contentPart>
          </mc:Choice>
          <mc:Fallback>
            <p:pic>
              <p:nvPicPr>
                <p:cNvPr id="85" name="Ink 84">
                  <a:extLst>
                    <a:ext uri="{FF2B5EF4-FFF2-40B4-BE49-F238E27FC236}">
                      <a16:creationId xmlns:a16="http://schemas.microsoft.com/office/drawing/2014/main" id="{038CCDBF-B136-6DE8-B588-4C7C6E113150}"/>
                    </a:ext>
                  </a:extLst>
                </p:cNvPr>
                <p:cNvPicPr/>
                <p:nvPr/>
              </p:nvPicPr>
              <p:blipFill>
                <a:blip r:embed="rId131"/>
                <a:stretch>
                  <a:fillRect/>
                </a:stretch>
              </p:blipFill>
              <p:spPr>
                <a:xfrm>
                  <a:off x="11401255" y="5450732"/>
                  <a:ext cx="176760"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6" name="Ink 85">
                  <a:extLst>
                    <a:ext uri="{FF2B5EF4-FFF2-40B4-BE49-F238E27FC236}">
                      <a16:creationId xmlns:a16="http://schemas.microsoft.com/office/drawing/2014/main" id="{AB610895-DAE5-4CE6-F5BD-D7CD76044CD6}"/>
                    </a:ext>
                  </a:extLst>
                </p14:cNvPr>
                <p14:cNvContentPartPr/>
                <p14:nvPr/>
              </p14:nvContentPartPr>
              <p14:xfrm>
                <a:off x="11568655" y="5336612"/>
                <a:ext cx="67320" cy="140040"/>
              </p14:xfrm>
            </p:contentPart>
          </mc:Choice>
          <mc:Fallback>
            <p:pic>
              <p:nvPicPr>
                <p:cNvPr id="86" name="Ink 85">
                  <a:extLst>
                    <a:ext uri="{FF2B5EF4-FFF2-40B4-BE49-F238E27FC236}">
                      <a16:creationId xmlns:a16="http://schemas.microsoft.com/office/drawing/2014/main" id="{AB610895-DAE5-4CE6-F5BD-D7CD76044CD6}"/>
                    </a:ext>
                  </a:extLst>
                </p:cNvPr>
                <p:cNvPicPr/>
                <p:nvPr/>
              </p:nvPicPr>
              <p:blipFill>
                <a:blip r:embed="rId133"/>
                <a:stretch>
                  <a:fillRect/>
                </a:stretch>
              </p:blipFill>
              <p:spPr>
                <a:xfrm>
                  <a:off x="11559655" y="5327972"/>
                  <a:ext cx="8496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87" name="Ink 86">
                  <a:extLst>
                    <a:ext uri="{FF2B5EF4-FFF2-40B4-BE49-F238E27FC236}">
                      <a16:creationId xmlns:a16="http://schemas.microsoft.com/office/drawing/2014/main" id="{FF64E795-B1E3-8804-8262-76EAA08CD4DE}"/>
                    </a:ext>
                  </a:extLst>
                </p14:cNvPr>
                <p14:cNvContentPartPr/>
                <p14:nvPr/>
              </p14:nvContentPartPr>
              <p14:xfrm>
                <a:off x="11589175" y="5339132"/>
                <a:ext cx="99360" cy="110520"/>
              </p14:xfrm>
            </p:contentPart>
          </mc:Choice>
          <mc:Fallback>
            <p:pic>
              <p:nvPicPr>
                <p:cNvPr id="87" name="Ink 86">
                  <a:extLst>
                    <a:ext uri="{FF2B5EF4-FFF2-40B4-BE49-F238E27FC236}">
                      <a16:creationId xmlns:a16="http://schemas.microsoft.com/office/drawing/2014/main" id="{FF64E795-B1E3-8804-8262-76EAA08CD4DE}"/>
                    </a:ext>
                  </a:extLst>
                </p:cNvPr>
                <p:cNvPicPr/>
                <p:nvPr/>
              </p:nvPicPr>
              <p:blipFill>
                <a:blip r:embed="rId135"/>
                <a:stretch>
                  <a:fillRect/>
                </a:stretch>
              </p:blipFill>
              <p:spPr>
                <a:xfrm>
                  <a:off x="11580175" y="5330132"/>
                  <a:ext cx="117000" cy="12816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88" name="Ink 87">
                  <a:extLst>
                    <a:ext uri="{FF2B5EF4-FFF2-40B4-BE49-F238E27FC236}">
                      <a16:creationId xmlns:a16="http://schemas.microsoft.com/office/drawing/2014/main" id="{0C29F3B9-1B0E-C2B2-82D9-929383A9E201}"/>
                    </a:ext>
                  </a:extLst>
                </p14:cNvPr>
                <p14:cNvContentPartPr/>
                <p14:nvPr/>
              </p14:nvContentPartPr>
              <p14:xfrm>
                <a:off x="11713015" y="5240852"/>
                <a:ext cx="189000" cy="182520"/>
              </p14:xfrm>
            </p:contentPart>
          </mc:Choice>
          <mc:Fallback>
            <p:pic>
              <p:nvPicPr>
                <p:cNvPr id="88" name="Ink 87">
                  <a:extLst>
                    <a:ext uri="{FF2B5EF4-FFF2-40B4-BE49-F238E27FC236}">
                      <a16:creationId xmlns:a16="http://schemas.microsoft.com/office/drawing/2014/main" id="{0C29F3B9-1B0E-C2B2-82D9-929383A9E201}"/>
                    </a:ext>
                  </a:extLst>
                </p:cNvPr>
                <p:cNvPicPr/>
                <p:nvPr/>
              </p:nvPicPr>
              <p:blipFill>
                <a:blip r:embed="rId137"/>
                <a:stretch>
                  <a:fillRect/>
                </a:stretch>
              </p:blipFill>
              <p:spPr>
                <a:xfrm>
                  <a:off x="11704375" y="5232212"/>
                  <a:ext cx="206640" cy="200160"/>
                </a:xfrm>
                <a:prstGeom prst="rect">
                  <a:avLst/>
                </a:prstGeom>
              </p:spPr>
            </p:pic>
          </mc:Fallback>
        </mc:AlternateContent>
      </p:grpSp>
      <p:grpSp>
        <p:nvGrpSpPr>
          <p:cNvPr id="92" name="Group 91">
            <a:extLst>
              <a:ext uri="{FF2B5EF4-FFF2-40B4-BE49-F238E27FC236}">
                <a16:creationId xmlns:a16="http://schemas.microsoft.com/office/drawing/2014/main" id="{E34E47FD-7D67-B8F9-EFD2-3ACFEF294875}"/>
              </a:ext>
            </a:extLst>
          </p:cNvPr>
          <p:cNvGrpSpPr/>
          <p:nvPr/>
        </p:nvGrpSpPr>
        <p:grpSpPr>
          <a:xfrm>
            <a:off x="5773375" y="5615972"/>
            <a:ext cx="4423320" cy="485280"/>
            <a:chOff x="5773375" y="5615972"/>
            <a:chExt cx="4423320" cy="485280"/>
          </a:xfrm>
        </p:grpSpPr>
        <mc:AlternateContent xmlns:mc="http://schemas.openxmlformats.org/markup-compatibility/2006">
          <mc:Choice xmlns:p14="http://schemas.microsoft.com/office/powerpoint/2010/main" Requires="p14">
            <p:contentPart p14:bwMode="auto" r:id="rId138">
              <p14:nvContentPartPr>
                <p14:cNvPr id="77" name="Ink 76">
                  <a:extLst>
                    <a:ext uri="{FF2B5EF4-FFF2-40B4-BE49-F238E27FC236}">
                      <a16:creationId xmlns:a16="http://schemas.microsoft.com/office/drawing/2014/main" id="{705392B7-086C-7A88-504A-98483FADBAFB}"/>
                    </a:ext>
                  </a:extLst>
                </p14:cNvPr>
                <p14:cNvContentPartPr/>
                <p14:nvPr/>
              </p14:nvContentPartPr>
              <p14:xfrm>
                <a:off x="10095895" y="5953652"/>
                <a:ext cx="41760" cy="140040"/>
              </p14:xfrm>
            </p:contentPart>
          </mc:Choice>
          <mc:Fallback>
            <p:pic>
              <p:nvPicPr>
                <p:cNvPr id="77" name="Ink 76">
                  <a:extLst>
                    <a:ext uri="{FF2B5EF4-FFF2-40B4-BE49-F238E27FC236}">
                      <a16:creationId xmlns:a16="http://schemas.microsoft.com/office/drawing/2014/main" id="{705392B7-086C-7A88-504A-98483FADBAFB}"/>
                    </a:ext>
                  </a:extLst>
                </p:cNvPr>
                <p:cNvPicPr/>
                <p:nvPr/>
              </p:nvPicPr>
              <p:blipFill>
                <a:blip r:embed="rId139"/>
                <a:stretch>
                  <a:fillRect/>
                </a:stretch>
              </p:blipFill>
              <p:spPr>
                <a:xfrm>
                  <a:off x="10087255" y="5945012"/>
                  <a:ext cx="5940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78" name="Ink 77">
                  <a:extLst>
                    <a:ext uri="{FF2B5EF4-FFF2-40B4-BE49-F238E27FC236}">
                      <a16:creationId xmlns:a16="http://schemas.microsoft.com/office/drawing/2014/main" id="{61D92BF6-4180-946F-07FB-5C73B752716F}"/>
                    </a:ext>
                  </a:extLst>
                </p14:cNvPr>
                <p14:cNvContentPartPr/>
                <p14:nvPr/>
              </p14:nvContentPartPr>
              <p14:xfrm>
                <a:off x="10080775" y="5916212"/>
                <a:ext cx="115920" cy="185040"/>
              </p14:xfrm>
            </p:contentPart>
          </mc:Choice>
          <mc:Fallback>
            <p:pic>
              <p:nvPicPr>
                <p:cNvPr id="78" name="Ink 77">
                  <a:extLst>
                    <a:ext uri="{FF2B5EF4-FFF2-40B4-BE49-F238E27FC236}">
                      <a16:creationId xmlns:a16="http://schemas.microsoft.com/office/drawing/2014/main" id="{61D92BF6-4180-946F-07FB-5C73B752716F}"/>
                    </a:ext>
                  </a:extLst>
                </p:cNvPr>
                <p:cNvPicPr/>
                <p:nvPr/>
              </p:nvPicPr>
              <p:blipFill>
                <a:blip r:embed="rId141"/>
                <a:stretch>
                  <a:fillRect/>
                </a:stretch>
              </p:blipFill>
              <p:spPr>
                <a:xfrm>
                  <a:off x="10071775" y="5907572"/>
                  <a:ext cx="133560" cy="20268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90" name="Ink 89">
                  <a:extLst>
                    <a:ext uri="{FF2B5EF4-FFF2-40B4-BE49-F238E27FC236}">
                      <a16:creationId xmlns:a16="http://schemas.microsoft.com/office/drawing/2014/main" id="{F2F60575-D13A-559A-0F30-EE8B13385440}"/>
                    </a:ext>
                  </a:extLst>
                </p14:cNvPr>
                <p14:cNvContentPartPr/>
                <p14:nvPr/>
              </p14:nvContentPartPr>
              <p14:xfrm>
                <a:off x="5773375" y="5615972"/>
                <a:ext cx="3853080" cy="398880"/>
              </p14:xfrm>
            </p:contentPart>
          </mc:Choice>
          <mc:Fallback>
            <p:pic>
              <p:nvPicPr>
                <p:cNvPr id="90" name="Ink 89">
                  <a:extLst>
                    <a:ext uri="{FF2B5EF4-FFF2-40B4-BE49-F238E27FC236}">
                      <a16:creationId xmlns:a16="http://schemas.microsoft.com/office/drawing/2014/main" id="{F2F60575-D13A-559A-0F30-EE8B13385440}"/>
                    </a:ext>
                  </a:extLst>
                </p:cNvPr>
                <p:cNvPicPr/>
                <p:nvPr/>
              </p:nvPicPr>
              <p:blipFill>
                <a:blip r:embed="rId143"/>
                <a:stretch>
                  <a:fillRect/>
                </a:stretch>
              </p:blipFill>
              <p:spPr>
                <a:xfrm>
                  <a:off x="5764735" y="5607332"/>
                  <a:ext cx="3870720" cy="416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4">
            <p14:nvContentPartPr>
              <p14:cNvPr id="91" name="Ink 90">
                <a:extLst>
                  <a:ext uri="{FF2B5EF4-FFF2-40B4-BE49-F238E27FC236}">
                    <a16:creationId xmlns:a16="http://schemas.microsoft.com/office/drawing/2014/main" id="{2DD9FD9C-96DE-2430-7B4D-16676E3638A3}"/>
                  </a:ext>
                </a:extLst>
              </p14:cNvPr>
              <p14:cNvContentPartPr/>
              <p14:nvPr/>
            </p14:nvContentPartPr>
            <p14:xfrm>
              <a:off x="4134295" y="6103412"/>
              <a:ext cx="3764520" cy="362160"/>
            </p14:xfrm>
          </p:contentPart>
        </mc:Choice>
        <mc:Fallback>
          <p:pic>
            <p:nvPicPr>
              <p:cNvPr id="91" name="Ink 90">
                <a:extLst>
                  <a:ext uri="{FF2B5EF4-FFF2-40B4-BE49-F238E27FC236}">
                    <a16:creationId xmlns:a16="http://schemas.microsoft.com/office/drawing/2014/main" id="{2DD9FD9C-96DE-2430-7B4D-16676E3638A3}"/>
                  </a:ext>
                </a:extLst>
              </p:cNvPr>
              <p:cNvPicPr/>
              <p:nvPr/>
            </p:nvPicPr>
            <p:blipFill>
              <a:blip r:embed="rId145"/>
              <a:stretch>
                <a:fillRect/>
              </a:stretch>
            </p:blipFill>
            <p:spPr>
              <a:xfrm>
                <a:off x="4125655" y="6094772"/>
                <a:ext cx="3782160" cy="379800"/>
              </a:xfrm>
              <a:prstGeom prst="rect">
                <a:avLst/>
              </a:prstGeom>
            </p:spPr>
          </p:pic>
        </mc:Fallback>
      </mc:AlternateContent>
    </p:spTree>
    <p:extLst>
      <p:ext uri="{BB962C8B-B14F-4D97-AF65-F5344CB8AC3E}">
        <p14:creationId xmlns:p14="http://schemas.microsoft.com/office/powerpoint/2010/main" val="588460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E390B43-05C1-4DC1-87E4-4EC15EEFB9D5}"/>
              </a:ext>
            </a:extLst>
          </p:cNvPr>
          <p:cNvSpPr>
            <a:spLocks noGrp="1"/>
          </p:cNvSpPr>
          <p:nvPr>
            <p:ph type="dt" sz="half" idx="10"/>
          </p:nvPr>
        </p:nvSpPr>
        <p:spPr/>
        <p:txBody>
          <a:bodyPr/>
          <a:lstStyle/>
          <a:p>
            <a:fld id="{5ECBF294-7AF8-4978-A91A-B6B8B31BB8F9}" type="datetime1">
              <a:rPr lang="en-US" smtClean="0"/>
              <a:t>8/26/2023</a:t>
            </a:fld>
            <a:endParaRPr lang="en-US"/>
          </a:p>
        </p:txBody>
      </p:sp>
      <p:sp>
        <p:nvSpPr>
          <p:cNvPr id="6" name="Footer Placeholder 5">
            <a:extLst>
              <a:ext uri="{FF2B5EF4-FFF2-40B4-BE49-F238E27FC236}">
                <a16:creationId xmlns:a16="http://schemas.microsoft.com/office/drawing/2014/main" id="{5256BD04-658A-4A89-A3B0-C6A0BC6EEBC8}"/>
              </a:ext>
            </a:extLst>
          </p:cNvPr>
          <p:cNvSpPr>
            <a:spLocks noGrp="1"/>
          </p:cNvSpPr>
          <p:nvPr>
            <p:ph type="ftr" sz="quarter" idx="11"/>
          </p:nvPr>
        </p:nvSpPr>
        <p:spPr/>
        <p:txBody>
          <a:bodyPr/>
          <a:lstStyle/>
          <a:p>
            <a:r>
              <a:rPr lang="en-US"/>
              <a:t>D &amp; D - Lec 3 - Fall 2023</a:t>
            </a:r>
          </a:p>
        </p:txBody>
      </p:sp>
      <p:sp>
        <p:nvSpPr>
          <p:cNvPr id="7" name="Slide Number Placeholder 6">
            <a:extLst>
              <a:ext uri="{FF2B5EF4-FFF2-40B4-BE49-F238E27FC236}">
                <a16:creationId xmlns:a16="http://schemas.microsoft.com/office/drawing/2014/main" id="{03FB0F83-35BF-4C02-9830-465156FF48E1}"/>
              </a:ext>
            </a:extLst>
          </p:cNvPr>
          <p:cNvSpPr>
            <a:spLocks noGrp="1"/>
          </p:cNvSpPr>
          <p:nvPr>
            <p:ph type="sldNum" sz="quarter" idx="12"/>
          </p:nvPr>
        </p:nvSpPr>
        <p:spPr/>
        <p:txBody>
          <a:bodyPr/>
          <a:lstStyle/>
          <a:p>
            <a:fld id="{5B355701-1634-9947-B683-B8275B8528C8}" type="slidenum">
              <a:rPr lang="en-US" smtClean="0"/>
              <a:t>32</a:t>
            </a:fld>
            <a:endParaRPr lang="en-US"/>
          </a:p>
        </p:txBody>
      </p:sp>
      <p:sp>
        <p:nvSpPr>
          <p:cNvPr id="9" name="TextBox 8">
            <a:extLst>
              <a:ext uri="{FF2B5EF4-FFF2-40B4-BE49-F238E27FC236}">
                <a16:creationId xmlns:a16="http://schemas.microsoft.com/office/drawing/2014/main" id="{5B33B923-9FE1-4581-80F7-01E670C8E7EB}"/>
              </a:ext>
            </a:extLst>
          </p:cNvPr>
          <p:cNvSpPr txBox="1"/>
          <p:nvPr/>
        </p:nvSpPr>
        <p:spPr>
          <a:xfrm>
            <a:off x="2160432" y="-66309"/>
            <a:ext cx="8637301" cy="523220"/>
          </a:xfrm>
          <a:prstGeom prst="rect">
            <a:avLst/>
          </a:prstGeom>
          <a:noFill/>
        </p:spPr>
        <p:txBody>
          <a:bodyPr wrap="none" rtlCol="0">
            <a:spAutoFit/>
          </a:bodyPr>
          <a:lstStyle/>
          <a:p>
            <a:r>
              <a:rPr lang="en-US" sz="2800" dirty="0">
                <a:latin typeface="Arial" panose="020B0604020202020204" pitchFamily="34" charset="0"/>
              </a:rPr>
              <a:t>B-Cell Biology - From Stem Cells to Pathogen Killing.</a:t>
            </a:r>
          </a:p>
        </p:txBody>
      </p:sp>
      <p:sp>
        <p:nvSpPr>
          <p:cNvPr id="10" name="TextBox 9">
            <a:extLst>
              <a:ext uri="{FF2B5EF4-FFF2-40B4-BE49-F238E27FC236}">
                <a16:creationId xmlns:a16="http://schemas.microsoft.com/office/drawing/2014/main" id="{C97CD9BC-7D40-4282-BAC9-D24C30148934}"/>
              </a:ext>
            </a:extLst>
          </p:cNvPr>
          <p:cNvSpPr txBox="1"/>
          <p:nvPr/>
        </p:nvSpPr>
        <p:spPr>
          <a:xfrm>
            <a:off x="0" y="385880"/>
            <a:ext cx="5105400" cy="6278642"/>
          </a:xfrm>
          <a:prstGeom prst="rect">
            <a:avLst/>
          </a:prstGeom>
          <a:noFill/>
        </p:spPr>
        <p:txBody>
          <a:bodyPr wrap="square" rtlCol="0">
            <a:spAutoFit/>
          </a:bodyPr>
          <a:lstStyle/>
          <a:p>
            <a:pPr marL="117475" indent="-117475"/>
            <a:r>
              <a:rPr lang="en-US" sz="1400" b="1" dirty="0">
                <a:latin typeface="Arial" panose="020B0604020202020204" pitchFamily="34" charset="0"/>
              </a:rPr>
              <a:t>1. </a:t>
            </a:r>
            <a:r>
              <a:rPr lang="en-US" sz="1400" dirty="0">
                <a:latin typeface="Arial" panose="020B0604020202020204" pitchFamily="34" charset="0"/>
              </a:rPr>
              <a:t>Generation of high diversity of chains during development of stem cells to B-cells in bone marrow.</a:t>
            </a:r>
          </a:p>
          <a:p>
            <a:pPr marL="285750" indent="-285750">
              <a:buFont typeface="Arial" panose="020B0604020202020204" pitchFamily="34" charset="0"/>
              <a:buChar char="•"/>
            </a:pPr>
            <a:r>
              <a:rPr lang="en-US" sz="1400" dirty="0">
                <a:solidFill>
                  <a:srgbClr val="C00000"/>
                </a:solidFill>
                <a:latin typeface="Arial" panose="020B0604020202020204" pitchFamily="34" charset="0"/>
              </a:rPr>
              <a:t>DNA rearrangements </a:t>
            </a:r>
            <a:r>
              <a:rPr lang="en-US" sz="1400" dirty="0">
                <a:latin typeface="Arial" panose="020B0604020202020204" pitchFamily="34" charset="0"/>
              </a:rPr>
              <a:t>to generate functional exons for variable segments of both light and heavy chain.</a:t>
            </a:r>
          </a:p>
          <a:p>
            <a:pPr marL="117475" indent="-117475">
              <a:spcBef>
                <a:spcPts val="200"/>
              </a:spcBef>
            </a:pPr>
            <a:r>
              <a:rPr lang="en-US" sz="1400" b="1" dirty="0">
                <a:latin typeface="Arial" panose="020B0604020202020204" pitchFamily="34" charset="0"/>
              </a:rPr>
              <a:t>2. </a:t>
            </a:r>
            <a:r>
              <a:rPr lang="en-US" sz="1400" dirty="0">
                <a:latin typeface="Arial" panose="020B0604020202020204" pitchFamily="34" charset="0"/>
              </a:rPr>
              <a:t>Molecular &amp; cellular biology of </a:t>
            </a:r>
            <a:r>
              <a:rPr lang="en-US" sz="1400" dirty="0">
                <a:solidFill>
                  <a:srgbClr val="C00000"/>
                </a:solidFill>
                <a:latin typeface="Arial" panose="020B0604020202020204" pitchFamily="34" charset="0"/>
              </a:rPr>
              <a:t>membrane bound antibodies </a:t>
            </a:r>
            <a:r>
              <a:rPr lang="en-US" sz="1400" dirty="0">
                <a:latin typeface="Arial" panose="020B0604020202020204" pitchFamily="34" charset="0"/>
              </a:rPr>
              <a:t>on cell surface = B-cell receptor (BCR)</a:t>
            </a:r>
          </a:p>
          <a:p>
            <a:pPr marL="285750" indent="-285750">
              <a:buFont typeface="Arial" panose="020B0604020202020204" pitchFamily="34" charset="0"/>
              <a:buChar char="•"/>
            </a:pPr>
            <a:r>
              <a:rPr lang="en-US" sz="1400" dirty="0">
                <a:latin typeface="Arial" panose="020B0604020202020204" pitchFamily="34" charset="0"/>
              </a:rPr>
              <a:t>Transcriptional enhancers, mRNA splicing</a:t>
            </a:r>
          </a:p>
          <a:p>
            <a:pPr marL="285750" indent="-285750">
              <a:buFont typeface="Arial" panose="020B0604020202020204" pitchFamily="34" charset="0"/>
              <a:buChar char="•"/>
            </a:pPr>
            <a:r>
              <a:rPr lang="en-US" sz="1400" dirty="0">
                <a:latin typeface="Arial" panose="020B0604020202020204" pitchFamily="34" charset="0"/>
              </a:rPr>
              <a:t>Light chain and heavy chain exported to surface of B-cells.</a:t>
            </a:r>
          </a:p>
          <a:p>
            <a:pPr marL="117475" indent="-117475">
              <a:spcBef>
                <a:spcPts val="200"/>
              </a:spcBef>
            </a:pPr>
            <a:r>
              <a:rPr lang="en-US" sz="1400" b="1" dirty="0">
                <a:latin typeface="Arial" panose="020B0604020202020204" pitchFamily="34" charset="0"/>
              </a:rPr>
              <a:t>3. </a:t>
            </a:r>
            <a:r>
              <a:rPr lang="en-US" sz="1400" dirty="0">
                <a:solidFill>
                  <a:srgbClr val="C00000"/>
                </a:solidFill>
                <a:latin typeface="Arial" panose="020B0604020202020204" pitchFamily="34" charset="0"/>
              </a:rPr>
              <a:t>Self tolerance </a:t>
            </a:r>
            <a:r>
              <a:rPr lang="en-US" sz="1400" dirty="0">
                <a:latin typeface="Arial" panose="020B0604020202020204" pitchFamily="34" charset="0"/>
              </a:rPr>
              <a:t>test to prevent autoimmune diseases, autoreactive B-cells eliminated.</a:t>
            </a:r>
            <a:endParaRPr lang="en-US" sz="1400" i="1" dirty="0">
              <a:latin typeface="Arial" panose="020B0604020202020204" pitchFamily="34" charset="0"/>
            </a:endParaRPr>
          </a:p>
          <a:p>
            <a:pPr>
              <a:spcBef>
                <a:spcPts val="200"/>
              </a:spcBef>
            </a:pPr>
            <a:r>
              <a:rPr lang="en-US" sz="1400" b="1" dirty="0">
                <a:latin typeface="Arial" panose="020B0604020202020204" pitchFamily="34" charset="0"/>
              </a:rPr>
              <a:t>4. </a:t>
            </a:r>
            <a:r>
              <a:rPr lang="en-US" sz="1400" dirty="0">
                <a:latin typeface="Arial" panose="020B0604020202020204" pitchFamily="34" charset="0"/>
              </a:rPr>
              <a:t>Encounter and </a:t>
            </a:r>
            <a:r>
              <a:rPr lang="en-US" sz="1400" dirty="0">
                <a:solidFill>
                  <a:srgbClr val="C00000"/>
                </a:solidFill>
                <a:latin typeface="Arial" panose="020B0604020202020204" pitchFamily="34" charset="0"/>
              </a:rPr>
              <a:t>capture of antigen</a:t>
            </a:r>
            <a:r>
              <a:rPr lang="en-US" sz="1400" dirty="0">
                <a:latin typeface="Arial" panose="020B0604020202020204" pitchFamily="34" charset="0"/>
              </a:rPr>
              <a:t> in lymph nodes</a:t>
            </a:r>
          </a:p>
          <a:p>
            <a:pPr>
              <a:spcBef>
                <a:spcPts val="200"/>
              </a:spcBef>
            </a:pPr>
            <a:r>
              <a:rPr lang="en-US" sz="1400" b="1" dirty="0">
                <a:latin typeface="Arial" panose="020B0604020202020204" pitchFamily="34" charset="0"/>
              </a:rPr>
              <a:t>5. </a:t>
            </a:r>
            <a:r>
              <a:rPr lang="en-US" sz="1400" dirty="0">
                <a:latin typeface="Arial" panose="020B0604020202020204" pitchFamily="34" charset="0"/>
              </a:rPr>
              <a:t>Activation of </a:t>
            </a:r>
            <a:r>
              <a:rPr lang="en-US" sz="1400" dirty="0">
                <a:solidFill>
                  <a:srgbClr val="C00000"/>
                </a:solidFill>
                <a:latin typeface="Arial" panose="020B0604020202020204" pitchFamily="34" charset="0"/>
              </a:rPr>
              <a:t>B-cells by T</a:t>
            </a:r>
            <a:r>
              <a:rPr lang="en-US" sz="1400" baseline="-25000" dirty="0">
                <a:solidFill>
                  <a:srgbClr val="C00000"/>
                </a:solidFill>
                <a:latin typeface="Arial" panose="020B0604020202020204" pitchFamily="34" charset="0"/>
              </a:rPr>
              <a:t>H</a:t>
            </a:r>
            <a:r>
              <a:rPr lang="en-US" sz="1400" dirty="0">
                <a:solidFill>
                  <a:srgbClr val="C00000"/>
                </a:solidFill>
                <a:latin typeface="Arial" panose="020B0604020202020204" pitchFamily="34" charset="0"/>
              </a:rPr>
              <a:t> cells</a:t>
            </a:r>
          </a:p>
          <a:p>
            <a:pPr marL="285750" indent="-285750">
              <a:buFont typeface="Arial" panose="020B0604020202020204" pitchFamily="34" charset="0"/>
              <a:buChar char="•"/>
            </a:pPr>
            <a:r>
              <a:rPr lang="en-US" sz="1400" dirty="0">
                <a:latin typeface="Arial" panose="020B0604020202020204" pitchFamily="34" charset="0"/>
              </a:rPr>
              <a:t>Peptides from pathogen presented on major histocompatibility proteins (MHC II).</a:t>
            </a:r>
          </a:p>
          <a:p>
            <a:pPr marL="285750" indent="-285750">
              <a:buFont typeface="Arial" panose="020B0604020202020204" pitchFamily="34" charset="0"/>
              <a:buChar char="•"/>
            </a:pPr>
            <a:r>
              <a:rPr lang="en-US" sz="1400" dirty="0">
                <a:latin typeface="Arial" panose="020B0604020202020204" pitchFamily="34" charset="0"/>
              </a:rPr>
              <a:t>T-cell activation by tyrosine kinase receptors (T-cell Receptor, TCR), secretion of signaling molecules.</a:t>
            </a:r>
          </a:p>
          <a:p>
            <a:pPr>
              <a:spcBef>
                <a:spcPts val="200"/>
              </a:spcBef>
            </a:pPr>
            <a:r>
              <a:rPr lang="en-US" sz="1400" b="1" dirty="0">
                <a:latin typeface="Arial" panose="020B0604020202020204" pitchFamily="34" charset="0"/>
              </a:rPr>
              <a:t>6. </a:t>
            </a:r>
            <a:r>
              <a:rPr lang="en-US" sz="1400" dirty="0">
                <a:latin typeface="Arial" panose="020B0604020202020204" pitchFamily="34" charset="0"/>
              </a:rPr>
              <a:t>Development of</a:t>
            </a:r>
          </a:p>
          <a:p>
            <a:pPr marL="285750" indent="-285750">
              <a:buFont typeface="Arial" panose="020B0604020202020204" pitchFamily="34" charset="0"/>
              <a:buChar char="•"/>
            </a:pPr>
            <a:r>
              <a:rPr lang="en-US" sz="1400" dirty="0">
                <a:solidFill>
                  <a:srgbClr val="C00000"/>
                </a:solidFill>
                <a:latin typeface="Arial" panose="020B0604020202020204" pitchFamily="34" charset="0"/>
              </a:rPr>
              <a:t>Plasma cells </a:t>
            </a:r>
            <a:r>
              <a:rPr lang="en-US" sz="1400" dirty="0">
                <a:latin typeface="Arial" panose="020B0604020202020204" pitchFamily="34" charset="0"/>
              </a:rPr>
              <a:t>- Production of soluble antibodies of the same specificity as the parent B-cell.</a:t>
            </a:r>
          </a:p>
          <a:p>
            <a:pPr marL="285750" indent="-285750">
              <a:buFont typeface="Arial" panose="020B0604020202020204" pitchFamily="34" charset="0"/>
              <a:buChar char="•"/>
            </a:pPr>
            <a:r>
              <a:rPr lang="en-US" sz="1400" dirty="0">
                <a:solidFill>
                  <a:srgbClr val="C00000"/>
                </a:solidFill>
                <a:latin typeface="Arial" panose="020B0604020202020204" pitchFamily="34" charset="0"/>
              </a:rPr>
              <a:t>B-memory</a:t>
            </a:r>
            <a:r>
              <a:rPr lang="en-US" sz="1400" dirty="0">
                <a:latin typeface="Arial" panose="020B0604020202020204" pitchFamily="34" charset="0"/>
              </a:rPr>
              <a:t> cells (basis of immunity)</a:t>
            </a:r>
          </a:p>
          <a:p>
            <a:pPr marL="285750" indent="-285750">
              <a:buFont typeface="Arial" panose="020B0604020202020204" pitchFamily="34" charset="0"/>
              <a:buChar char="•"/>
            </a:pPr>
            <a:r>
              <a:rPr lang="en-US" sz="1400" dirty="0">
                <a:solidFill>
                  <a:srgbClr val="C00000"/>
                </a:solidFill>
                <a:latin typeface="Arial" panose="020B0604020202020204" pitchFamily="34" charset="0"/>
              </a:rPr>
              <a:t>T-memory</a:t>
            </a:r>
            <a:r>
              <a:rPr lang="en-US" sz="1400" dirty="0">
                <a:latin typeface="Arial" panose="020B0604020202020204" pitchFamily="34" charset="0"/>
              </a:rPr>
              <a:t> cells (basis of immunity)</a:t>
            </a:r>
          </a:p>
          <a:p>
            <a:pPr>
              <a:spcBef>
                <a:spcPts val="200"/>
              </a:spcBef>
            </a:pPr>
            <a:r>
              <a:rPr lang="en-US" sz="1400" b="1" dirty="0">
                <a:latin typeface="Arial" panose="020B0604020202020204" pitchFamily="34" charset="0"/>
              </a:rPr>
              <a:t>7. </a:t>
            </a:r>
            <a:r>
              <a:rPr lang="en-US" sz="1400" dirty="0">
                <a:latin typeface="Arial" panose="020B0604020202020204" pitchFamily="34" charset="0"/>
              </a:rPr>
              <a:t>Destruction of Pathogens</a:t>
            </a:r>
          </a:p>
          <a:p>
            <a:pPr marL="285750" indent="-285750">
              <a:buFont typeface="Arial" panose="020B0604020202020204" pitchFamily="34" charset="0"/>
              <a:buChar char="•"/>
            </a:pPr>
            <a:r>
              <a:rPr lang="en-US" sz="1400" dirty="0">
                <a:latin typeface="Arial" panose="020B0604020202020204" pitchFamily="34" charset="0"/>
              </a:rPr>
              <a:t>Fc region of antibody  binds to Fc Receptor on NK cells, neutrophiles, macrophages</a:t>
            </a:r>
          </a:p>
          <a:p>
            <a:pPr marL="285750" indent="-285750">
              <a:buFont typeface="Arial" panose="020B0604020202020204" pitchFamily="34" charset="0"/>
              <a:buChar char="•"/>
            </a:pPr>
            <a:r>
              <a:rPr lang="en-US" sz="1400" dirty="0">
                <a:latin typeface="Arial" panose="020B0604020202020204" pitchFamily="34" charset="0"/>
              </a:rPr>
              <a:t>Pathogen internalized and destroyed.</a:t>
            </a:r>
          </a:p>
          <a:p>
            <a:r>
              <a:rPr lang="en-US" sz="1400" b="1" dirty="0">
                <a:latin typeface="Arial" panose="020B0604020202020204" pitchFamily="34" charset="0"/>
              </a:rPr>
              <a:t>BCR</a:t>
            </a:r>
            <a:r>
              <a:rPr lang="en-US" sz="1400" dirty="0">
                <a:latin typeface="Arial" panose="020B0604020202020204" pitchFamily="34" charset="0"/>
              </a:rPr>
              <a:t> – B-cell receptor = antibody + signaling chains.</a:t>
            </a:r>
          </a:p>
          <a:p>
            <a:r>
              <a:rPr lang="en-US" sz="1400" b="1" dirty="0">
                <a:latin typeface="Arial" panose="020B0604020202020204" pitchFamily="34" charset="0"/>
              </a:rPr>
              <a:t>TCR</a:t>
            </a:r>
            <a:r>
              <a:rPr lang="en-US" sz="1400" dirty="0">
                <a:latin typeface="Arial" panose="020B0604020202020204" pitchFamily="34" charset="0"/>
              </a:rPr>
              <a:t> – T cell receptor = MHC-peptide recognition + signaling.</a:t>
            </a:r>
          </a:p>
        </p:txBody>
      </p:sp>
      <p:graphicFrame>
        <p:nvGraphicFramePr>
          <p:cNvPr id="3" name="Object 2">
            <a:extLst>
              <a:ext uri="{FF2B5EF4-FFF2-40B4-BE49-F238E27FC236}">
                <a16:creationId xmlns:a16="http://schemas.microsoft.com/office/drawing/2014/main" id="{09B4FB3B-7069-4572-B560-DE09336AF683}"/>
              </a:ext>
            </a:extLst>
          </p:cNvPr>
          <p:cNvGraphicFramePr>
            <a:graphicFrameLocks noChangeAspect="1"/>
          </p:cNvGraphicFramePr>
          <p:nvPr/>
        </p:nvGraphicFramePr>
        <p:xfrm>
          <a:off x="5181600" y="385763"/>
          <a:ext cx="6648450" cy="6411912"/>
        </p:xfrm>
        <a:graphic>
          <a:graphicData uri="http://schemas.openxmlformats.org/presentationml/2006/ole">
            <mc:AlternateContent xmlns:mc="http://schemas.openxmlformats.org/markup-compatibility/2006">
              <mc:Choice xmlns:v="urn:schemas-microsoft-com:vml" Requires="v">
                <p:oleObj name="MDLDrawObject Class" r:id="rId3" imgW="9933521" imgH="9571640" progId="MDLDrawOLE.MDLDrawObject.1">
                  <p:embed/>
                </p:oleObj>
              </mc:Choice>
              <mc:Fallback>
                <p:oleObj name="MDLDrawObject Class" r:id="rId3" imgW="9933521" imgH="9571640" progId="MDLDrawOLE.MDLDrawObject.1">
                  <p:embed/>
                  <p:pic>
                    <p:nvPicPr>
                      <p:cNvPr id="3" name="Object 2">
                        <a:extLst>
                          <a:ext uri="{FF2B5EF4-FFF2-40B4-BE49-F238E27FC236}">
                            <a16:creationId xmlns:a16="http://schemas.microsoft.com/office/drawing/2014/main" id="{09B4FB3B-7069-4572-B560-DE09336AF683}"/>
                          </a:ext>
                        </a:extLst>
                      </p:cNvPr>
                      <p:cNvPicPr/>
                      <p:nvPr/>
                    </p:nvPicPr>
                    <p:blipFill>
                      <a:blip r:embed="rId4"/>
                      <a:stretch>
                        <a:fillRect/>
                      </a:stretch>
                    </p:blipFill>
                    <p:spPr>
                      <a:xfrm>
                        <a:off x="5181600" y="385763"/>
                        <a:ext cx="6648450" cy="6411912"/>
                      </a:xfrm>
                      <a:prstGeom prst="rect">
                        <a:avLst/>
                      </a:prstGeom>
                    </p:spPr>
                  </p:pic>
                </p:oleObj>
              </mc:Fallback>
            </mc:AlternateContent>
          </a:graphicData>
        </a:graphic>
      </p:graphicFrame>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204B6219-BDE9-4114-DB18-67A0A8BCC0EB}"/>
                  </a:ext>
                </a:extLst>
              </p14:cNvPr>
              <p14:cNvContentPartPr/>
              <p14:nvPr/>
            </p14:nvContentPartPr>
            <p14:xfrm>
              <a:off x="6798655" y="616043"/>
              <a:ext cx="246600" cy="317160"/>
            </p14:xfrm>
          </p:contentPart>
        </mc:Choice>
        <mc:Fallback>
          <p:pic>
            <p:nvPicPr>
              <p:cNvPr id="2" name="Ink 1">
                <a:extLst>
                  <a:ext uri="{FF2B5EF4-FFF2-40B4-BE49-F238E27FC236}">
                    <a16:creationId xmlns:a16="http://schemas.microsoft.com/office/drawing/2014/main" id="{204B6219-BDE9-4114-DB18-67A0A8BCC0EB}"/>
                  </a:ext>
                </a:extLst>
              </p:cNvPr>
              <p:cNvPicPr/>
              <p:nvPr/>
            </p:nvPicPr>
            <p:blipFill>
              <a:blip r:embed="rId6"/>
              <a:stretch>
                <a:fillRect/>
              </a:stretch>
            </p:blipFill>
            <p:spPr>
              <a:xfrm>
                <a:off x="6790015" y="607403"/>
                <a:ext cx="264240" cy="334800"/>
              </a:xfrm>
              <a:prstGeom prst="rect">
                <a:avLst/>
              </a:prstGeom>
            </p:spPr>
          </p:pic>
        </mc:Fallback>
      </mc:AlternateContent>
      <p:grpSp>
        <p:nvGrpSpPr>
          <p:cNvPr id="14" name="Group 13">
            <a:extLst>
              <a:ext uri="{FF2B5EF4-FFF2-40B4-BE49-F238E27FC236}">
                <a16:creationId xmlns:a16="http://schemas.microsoft.com/office/drawing/2014/main" id="{8C6A78F2-5986-4C97-B295-B4395A117916}"/>
              </a:ext>
            </a:extLst>
          </p:cNvPr>
          <p:cNvGrpSpPr/>
          <p:nvPr/>
        </p:nvGrpSpPr>
        <p:grpSpPr>
          <a:xfrm>
            <a:off x="612055" y="-277"/>
            <a:ext cx="546480" cy="390240"/>
            <a:chOff x="612055" y="-277"/>
            <a:chExt cx="546480" cy="390240"/>
          </a:xfrm>
        </p:grpSpPr>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EB6708D2-E447-D7A6-4797-79B1840827E5}"/>
                    </a:ext>
                  </a:extLst>
                </p14:cNvPr>
                <p14:cNvContentPartPr/>
                <p14:nvPr/>
              </p14:nvContentPartPr>
              <p14:xfrm>
                <a:off x="693775" y="275843"/>
                <a:ext cx="56880" cy="114120"/>
              </p14:xfrm>
            </p:contentPart>
          </mc:Choice>
          <mc:Fallback>
            <p:pic>
              <p:nvPicPr>
                <p:cNvPr id="4" name="Ink 3">
                  <a:extLst>
                    <a:ext uri="{FF2B5EF4-FFF2-40B4-BE49-F238E27FC236}">
                      <a16:creationId xmlns:a16="http://schemas.microsoft.com/office/drawing/2014/main" id="{EB6708D2-E447-D7A6-4797-79B1840827E5}"/>
                    </a:ext>
                  </a:extLst>
                </p:cNvPr>
                <p:cNvPicPr/>
                <p:nvPr/>
              </p:nvPicPr>
              <p:blipFill>
                <a:blip r:embed="rId8"/>
                <a:stretch>
                  <a:fillRect/>
                </a:stretch>
              </p:blipFill>
              <p:spPr>
                <a:xfrm>
                  <a:off x="685135" y="267203"/>
                  <a:ext cx="7452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8" name="Ink 7">
                  <a:extLst>
                    <a:ext uri="{FF2B5EF4-FFF2-40B4-BE49-F238E27FC236}">
                      <a16:creationId xmlns:a16="http://schemas.microsoft.com/office/drawing/2014/main" id="{EE5DA6EA-1723-15DB-829F-D47FDEB33313}"/>
                    </a:ext>
                  </a:extLst>
                </p14:cNvPr>
                <p14:cNvContentPartPr/>
                <p14:nvPr/>
              </p14:nvContentPartPr>
              <p14:xfrm>
                <a:off x="612055" y="215363"/>
                <a:ext cx="137160" cy="88200"/>
              </p14:xfrm>
            </p:contentPart>
          </mc:Choice>
          <mc:Fallback>
            <p:pic>
              <p:nvPicPr>
                <p:cNvPr id="8" name="Ink 7">
                  <a:extLst>
                    <a:ext uri="{FF2B5EF4-FFF2-40B4-BE49-F238E27FC236}">
                      <a16:creationId xmlns:a16="http://schemas.microsoft.com/office/drawing/2014/main" id="{EE5DA6EA-1723-15DB-829F-D47FDEB33313}"/>
                    </a:ext>
                  </a:extLst>
                </p:cNvPr>
                <p:cNvPicPr/>
                <p:nvPr/>
              </p:nvPicPr>
              <p:blipFill>
                <a:blip r:embed="rId10"/>
                <a:stretch>
                  <a:fillRect/>
                </a:stretch>
              </p:blipFill>
              <p:spPr>
                <a:xfrm>
                  <a:off x="603055" y="206363"/>
                  <a:ext cx="15480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1" name="Ink 10">
                  <a:extLst>
                    <a:ext uri="{FF2B5EF4-FFF2-40B4-BE49-F238E27FC236}">
                      <a16:creationId xmlns:a16="http://schemas.microsoft.com/office/drawing/2014/main" id="{25B89982-26EE-AFE7-5B1A-AE4E206FC0F9}"/>
                    </a:ext>
                  </a:extLst>
                </p14:cNvPr>
                <p14:cNvContentPartPr/>
                <p14:nvPr/>
              </p14:nvContentPartPr>
              <p14:xfrm>
                <a:off x="788455" y="235523"/>
                <a:ext cx="147600" cy="83520"/>
              </p14:xfrm>
            </p:contentPart>
          </mc:Choice>
          <mc:Fallback>
            <p:pic>
              <p:nvPicPr>
                <p:cNvPr id="11" name="Ink 10">
                  <a:extLst>
                    <a:ext uri="{FF2B5EF4-FFF2-40B4-BE49-F238E27FC236}">
                      <a16:creationId xmlns:a16="http://schemas.microsoft.com/office/drawing/2014/main" id="{25B89982-26EE-AFE7-5B1A-AE4E206FC0F9}"/>
                    </a:ext>
                  </a:extLst>
                </p:cNvPr>
                <p:cNvPicPr/>
                <p:nvPr/>
              </p:nvPicPr>
              <p:blipFill>
                <a:blip r:embed="rId12"/>
                <a:stretch>
                  <a:fillRect/>
                </a:stretch>
              </p:blipFill>
              <p:spPr>
                <a:xfrm>
                  <a:off x="779455" y="226523"/>
                  <a:ext cx="165240" cy="1011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2" name="Ink 11">
                  <a:extLst>
                    <a:ext uri="{FF2B5EF4-FFF2-40B4-BE49-F238E27FC236}">
                      <a16:creationId xmlns:a16="http://schemas.microsoft.com/office/drawing/2014/main" id="{B79D9269-D8B1-DF1C-6B28-0FF229F90F69}"/>
                    </a:ext>
                  </a:extLst>
                </p14:cNvPr>
                <p14:cNvContentPartPr/>
                <p14:nvPr/>
              </p14:nvContentPartPr>
              <p14:xfrm>
                <a:off x="930295" y="185123"/>
                <a:ext cx="131040" cy="93960"/>
              </p14:xfrm>
            </p:contentPart>
          </mc:Choice>
          <mc:Fallback>
            <p:pic>
              <p:nvPicPr>
                <p:cNvPr id="12" name="Ink 11">
                  <a:extLst>
                    <a:ext uri="{FF2B5EF4-FFF2-40B4-BE49-F238E27FC236}">
                      <a16:creationId xmlns:a16="http://schemas.microsoft.com/office/drawing/2014/main" id="{B79D9269-D8B1-DF1C-6B28-0FF229F90F69}"/>
                    </a:ext>
                  </a:extLst>
                </p:cNvPr>
                <p:cNvPicPr/>
                <p:nvPr/>
              </p:nvPicPr>
              <p:blipFill>
                <a:blip r:embed="rId14"/>
                <a:stretch>
                  <a:fillRect/>
                </a:stretch>
              </p:blipFill>
              <p:spPr>
                <a:xfrm>
                  <a:off x="921655" y="176123"/>
                  <a:ext cx="14868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3" name="Ink 12">
                  <a:extLst>
                    <a:ext uri="{FF2B5EF4-FFF2-40B4-BE49-F238E27FC236}">
                      <a16:creationId xmlns:a16="http://schemas.microsoft.com/office/drawing/2014/main" id="{1F0BC710-95F4-4CF3-E590-990B3C36501F}"/>
                    </a:ext>
                  </a:extLst>
                </p14:cNvPr>
                <p14:cNvContentPartPr/>
                <p14:nvPr/>
              </p14:nvContentPartPr>
              <p14:xfrm>
                <a:off x="978895" y="-277"/>
                <a:ext cx="179640" cy="188640"/>
              </p14:xfrm>
            </p:contentPart>
          </mc:Choice>
          <mc:Fallback>
            <p:pic>
              <p:nvPicPr>
                <p:cNvPr id="13" name="Ink 12">
                  <a:extLst>
                    <a:ext uri="{FF2B5EF4-FFF2-40B4-BE49-F238E27FC236}">
                      <a16:creationId xmlns:a16="http://schemas.microsoft.com/office/drawing/2014/main" id="{1F0BC710-95F4-4CF3-E590-990B3C36501F}"/>
                    </a:ext>
                  </a:extLst>
                </p:cNvPr>
                <p:cNvPicPr/>
                <p:nvPr/>
              </p:nvPicPr>
              <p:blipFill>
                <a:blip r:embed="rId16"/>
                <a:stretch>
                  <a:fillRect/>
                </a:stretch>
              </p:blipFill>
              <p:spPr>
                <a:xfrm>
                  <a:off x="969895" y="-8917"/>
                  <a:ext cx="197280" cy="206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7">
            <p14:nvContentPartPr>
              <p14:cNvPr id="17" name="Ink 16">
                <a:extLst>
                  <a:ext uri="{FF2B5EF4-FFF2-40B4-BE49-F238E27FC236}">
                    <a16:creationId xmlns:a16="http://schemas.microsoft.com/office/drawing/2014/main" id="{00EDFA64-6AA9-0626-E4A0-6A74343B80DF}"/>
                  </a:ext>
                </a:extLst>
              </p14:cNvPr>
              <p14:cNvContentPartPr/>
              <p14:nvPr/>
            </p14:nvContentPartPr>
            <p14:xfrm>
              <a:off x="7031215" y="406523"/>
              <a:ext cx="822960" cy="310320"/>
            </p14:xfrm>
          </p:contentPart>
        </mc:Choice>
        <mc:Fallback>
          <p:pic>
            <p:nvPicPr>
              <p:cNvPr id="17" name="Ink 16">
                <a:extLst>
                  <a:ext uri="{FF2B5EF4-FFF2-40B4-BE49-F238E27FC236}">
                    <a16:creationId xmlns:a16="http://schemas.microsoft.com/office/drawing/2014/main" id="{00EDFA64-6AA9-0626-E4A0-6A74343B80DF}"/>
                  </a:ext>
                </a:extLst>
              </p:cNvPr>
              <p:cNvPicPr/>
              <p:nvPr/>
            </p:nvPicPr>
            <p:blipFill>
              <a:blip r:embed="rId18"/>
              <a:stretch>
                <a:fillRect/>
              </a:stretch>
            </p:blipFill>
            <p:spPr>
              <a:xfrm>
                <a:off x="7022215" y="397883"/>
                <a:ext cx="840600" cy="327960"/>
              </a:xfrm>
              <a:prstGeom prst="rect">
                <a:avLst/>
              </a:prstGeom>
            </p:spPr>
          </p:pic>
        </mc:Fallback>
      </mc:AlternateContent>
      <p:grpSp>
        <p:nvGrpSpPr>
          <p:cNvPr id="46" name="Group 45">
            <a:extLst>
              <a:ext uri="{FF2B5EF4-FFF2-40B4-BE49-F238E27FC236}">
                <a16:creationId xmlns:a16="http://schemas.microsoft.com/office/drawing/2014/main" id="{D0D8BF41-74C8-ED6A-8062-D953A55168FB}"/>
              </a:ext>
            </a:extLst>
          </p:cNvPr>
          <p:cNvGrpSpPr/>
          <p:nvPr/>
        </p:nvGrpSpPr>
        <p:grpSpPr>
          <a:xfrm>
            <a:off x="10399735" y="195923"/>
            <a:ext cx="767520" cy="897480"/>
            <a:chOff x="10399735" y="195923"/>
            <a:chExt cx="767520" cy="897480"/>
          </a:xfrm>
        </p:grpSpPr>
        <mc:AlternateContent xmlns:mc="http://schemas.openxmlformats.org/markup-compatibility/2006">
          <mc:Choice xmlns:p14="http://schemas.microsoft.com/office/powerpoint/2010/main" Requires="p14">
            <p:contentPart p14:bwMode="auto" r:id="rId19">
              <p14:nvContentPartPr>
                <p14:cNvPr id="31" name="Ink 30">
                  <a:extLst>
                    <a:ext uri="{FF2B5EF4-FFF2-40B4-BE49-F238E27FC236}">
                      <a16:creationId xmlns:a16="http://schemas.microsoft.com/office/drawing/2014/main" id="{ED069341-6BA2-6BDF-63B2-EF04BA115194}"/>
                    </a:ext>
                  </a:extLst>
                </p14:cNvPr>
                <p14:cNvContentPartPr/>
                <p14:nvPr/>
              </p14:nvContentPartPr>
              <p14:xfrm>
                <a:off x="10399735" y="701363"/>
                <a:ext cx="426240" cy="392040"/>
              </p14:xfrm>
            </p:contentPart>
          </mc:Choice>
          <mc:Fallback>
            <p:pic>
              <p:nvPicPr>
                <p:cNvPr id="31" name="Ink 30">
                  <a:extLst>
                    <a:ext uri="{FF2B5EF4-FFF2-40B4-BE49-F238E27FC236}">
                      <a16:creationId xmlns:a16="http://schemas.microsoft.com/office/drawing/2014/main" id="{ED069341-6BA2-6BDF-63B2-EF04BA115194}"/>
                    </a:ext>
                  </a:extLst>
                </p:cNvPr>
                <p:cNvPicPr/>
                <p:nvPr/>
              </p:nvPicPr>
              <p:blipFill>
                <a:blip r:embed="rId20"/>
                <a:stretch>
                  <a:fillRect/>
                </a:stretch>
              </p:blipFill>
              <p:spPr>
                <a:xfrm>
                  <a:off x="10391095" y="692723"/>
                  <a:ext cx="443880" cy="4096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32" name="Ink 31">
                  <a:extLst>
                    <a:ext uri="{FF2B5EF4-FFF2-40B4-BE49-F238E27FC236}">
                      <a16:creationId xmlns:a16="http://schemas.microsoft.com/office/drawing/2014/main" id="{D4D95EFF-B2A1-7FF3-8D67-96153C2FC1BC}"/>
                    </a:ext>
                  </a:extLst>
                </p14:cNvPr>
                <p14:cNvContentPartPr/>
                <p14:nvPr/>
              </p14:nvContentPartPr>
              <p14:xfrm>
                <a:off x="10904455" y="517763"/>
                <a:ext cx="37440" cy="171720"/>
              </p14:xfrm>
            </p:contentPart>
          </mc:Choice>
          <mc:Fallback>
            <p:pic>
              <p:nvPicPr>
                <p:cNvPr id="32" name="Ink 31">
                  <a:extLst>
                    <a:ext uri="{FF2B5EF4-FFF2-40B4-BE49-F238E27FC236}">
                      <a16:creationId xmlns:a16="http://schemas.microsoft.com/office/drawing/2014/main" id="{D4D95EFF-B2A1-7FF3-8D67-96153C2FC1BC}"/>
                    </a:ext>
                  </a:extLst>
                </p:cNvPr>
                <p:cNvPicPr/>
                <p:nvPr/>
              </p:nvPicPr>
              <p:blipFill>
                <a:blip r:embed="rId22"/>
                <a:stretch>
                  <a:fillRect/>
                </a:stretch>
              </p:blipFill>
              <p:spPr>
                <a:xfrm>
                  <a:off x="10895455" y="509123"/>
                  <a:ext cx="55080" cy="1893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3" name="Ink 32">
                  <a:extLst>
                    <a:ext uri="{FF2B5EF4-FFF2-40B4-BE49-F238E27FC236}">
                      <a16:creationId xmlns:a16="http://schemas.microsoft.com/office/drawing/2014/main" id="{5694F281-F536-87F3-374F-FAC0A67268ED}"/>
                    </a:ext>
                  </a:extLst>
                </p14:cNvPr>
                <p14:cNvContentPartPr/>
                <p14:nvPr/>
              </p14:nvContentPartPr>
              <p14:xfrm>
                <a:off x="10985815" y="462323"/>
                <a:ext cx="110160" cy="120600"/>
              </p14:xfrm>
            </p:contentPart>
          </mc:Choice>
          <mc:Fallback>
            <p:pic>
              <p:nvPicPr>
                <p:cNvPr id="33" name="Ink 32">
                  <a:extLst>
                    <a:ext uri="{FF2B5EF4-FFF2-40B4-BE49-F238E27FC236}">
                      <a16:creationId xmlns:a16="http://schemas.microsoft.com/office/drawing/2014/main" id="{5694F281-F536-87F3-374F-FAC0A67268ED}"/>
                    </a:ext>
                  </a:extLst>
                </p:cNvPr>
                <p:cNvPicPr/>
                <p:nvPr/>
              </p:nvPicPr>
              <p:blipFill>
                <a:blip r:embed="rId24"/>
                <a:stretch>
                  <a:fillRect/>
                </a:stretch>
              </p:blipFill>
              <p:spPr>
                <a:xfrm>
                  <a:off x="10977175" y="453323"/>
                  <a:ext cx="12780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4" name="Ink 33">
                  <a:extLst>
                    <a:ext uri="{FF2B5EF4-FFF2-40B4-BE49-F238E27FC236}">
                      <a16:creationId xmlns:a16="http://schemas.microsoft.com/office/drawing/2014/main" id="{26608A6F-580A-EA7C-39B0-C1A648E683CA}"/>
                    </a:ext>
                  </a:extLst>
                </p14:cNvPr>
                <p14:cNvContentPartPr/>
                <p14:nvPr/>
              </p14:nvContentPartPr>
              <p14:xfrm>
                <a:off x="11055295" y="195923"/>
                <a:ext cx="71280" cy="92520"/>
              </p14:xfrm>
            </p:contentPart>
          </mc:Choice>
          <mc:Fallback>
            <p:pic>
              <p:nvPicPr>
                <p:cNvPr id="34" name="Ink 33">
                  <a:extLst>
                    <a:ext uri="{FF2B5EF4-FFF2-40B4-BE49-F238E27FC236}">
                      <a16:creationId xmlns:a16="http://schemas.microsoft.com/office/drawing/2014/main" id="{26608A6F-580A-EA7C-39B0-C1A648E683CA}"/>
                    </a:ext>
                  </a:extLst>
                </p:cNvPr>
                <p:cNvPicPr/>
                <p:nvPr/>
              </p:nvPicPr>
              <p:blipFill>
                <a:blip r:embed="rId26"/>
                <a:stretch>
                  <a:fillRect/>
                </a:stretch>
              </p:blipFill>
              <p:spPr>
                <a:xfrm>
                  <a:off x="11046655" y="187283"/>
                  <a:ext cx="8892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35" name="Ink 34">
                  <a:extLst>
                    <a:ext uri="{FF2B5EF4-FFF2-40B4-BE49-F238E27FC236}">
                      <a16:creationId xmlns:a16="http://schemas.microsoft.com/office/drawing/2014/main" id="{FA11C6FE-1079-F76D-894E-7022C425F3F3}"/>
                    </a:ext>
                  </a:extLst>
                </p14:cNvPr>
                <p14:cNvContentPartPr/>
                <p14:nvPr/>
              </p14:nvContentPartPr>
              <p14:xfrm>
                <a:off x="11093815" y="254243"/>
                <a:ext cx="73440" cy="112680"/>
              </p14:xfrm>
            </p:contentPart>
          </mc:Choice>
          <mc:Fallback>
            <p:pic>
              <p:nvPicPr>
                <p:cNvPr id="35" name="Ink 34">
                  <a:extLst>
                    <a:ext uri="{FF2B5EF4-FFF2-40B4-BE49-F238E27FC236}">
                      <a16:creationId xmlns:a16="http://schemas.microsoft.com/office/drawing/2014/main" id="{FA11C6FE-1079-F76D-894E-7022C425F3F3}"/>
                    </a:ext>
                  </a:extLst>
                </p:cNvPr>
                <p:cNvPicPr/>
                <p:nvPr/>
              </p:nvPicPr>
              <p:blipFill>
                <a:blip r:embed="rId28"/>
                <a:stretch>
                  <a:fillRect/>
                </a:stretch>
              </p:blipFill>
              <p:spPr>
                <a:xfrm>
                  <a:off x="11085175" y="245603"/>
                  <a:ext cx="91080" cy="130320"/>
                </a:xfrm>
                <a:prstGeom prst="rect">
                  <a:avLst/>
                </a:prstGeom>
              </p:spPr>
            </p:pic>
          </mc:Fallback>
        </mc:AlternateContent>
      </p:grpSp>
      <p:grpSp>
        <p:nvGrpSpPr>
          <p:cNvPr id="57" name="Group 56">
            <a:extLst>
              <a:ext uri="{FF2B5EF4-FFF2-40B4-BE49-F238E27FC236}">
                <a16:creationId xmlns:a16="http://schemas.microsoft.com/office/drawing/2014/main" id="{4D55A1F8-777B-30BB-D9D1-08A3B729DA90}"/>
              </a:ext>
            </a:extLst>
          </p:cNvPr>
          <p:cNvGrpSpPr/>
          <p:nvPr/>
        </p:nvGrpSpPr>
        <p:grpSpPr>
          <a:xfrm>
            <a:off x="11424655" y="119243"/>
            <a:ext cx="813240" cy="864720"/>
            <a:chOff x="11424655" y="119243"/>
            <a:chExt cx="813240" cy="864720"/>
          </a:xfrm>
        </p:grpSpPr>
        <mc:AlternateContent xmlns:mc="http://schemas.openxmlformats.org/markup-compatibility/2006">
          <mc:Choice xmlns:p14="http://schemas.microsoft.com/office/powerpoint/2010/main" Requires="p14">
            <p:contentPart p14:bwMode="auto" r:id="rId29">
              <p14:nvContentPartPr>
                <p14:cNvPr id="36" name="Ink 35">
                  <a:extLst>
                    <a:ext uri="{FF2B5EF4-FFF2-40B4-BE49-F238E27FC236}">
                      <a16:creationId xmlns:a16="http://schemas.microsoft.com/office/drawing/2014/main" id="{9331E74E-7F9E-0096-FD41-08A246FF6448}"/>
                    </a:ext>
                  </a:extLst>
                </p14:cNvPr>
                <p14:cNvContentPartPr/>
                <p14:nvPr/>
              </p14:nvContentPartPr>
              <p14:xfrm>
                <a:off x="11424655" y="222203"/>
                <a:ext cx="226080" cy="237960"/>
              </p14:xfrm>
            </p:contentPart>
          </mc:Choice>
          <mc:Fallback>
            <p:pic>
              <p:nvPicPr>
                <p:cNvPr id="36" name="Ink 35">
                  <a:extLst>
                    <a:ext uri="{FF2B5EF4-FFF2-40B4-BE49-F238E27FC236}">
                      <a16:creationId xmlns:a16="http://schemas.microsoft.com/office/drawing/2014/main" id="{9331E74E-7F9E-0096-FD41-08A246FF6448}"/>
                    </a:ext>
                  </a:extLst>
                </p:cNvPr>
                <p:cNvPicPr/>
                <p:nvPr/>
              </p:nvPicPr>
              <p:blipFill>
                <a:blip r:embed="rId30"/>
                <a:stretch>
                  <a:fillRect/>
                </a:stretch>
              </p:blipFill>
              <p:spPr>
                <a:xfrm>
                  <a:off x="11415655" y="213203"/>
                  <a:ext cx="243720" cy="2556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7" name="Ink 36">
                  <a:extLst>
                    <a:ext uri="{FF2B5EF4-FFF2-40B4-BE49-F238E27FC236}">
                      <a16:creationId xmlns:a16="http://schemas.microsoft.com/office/drawing/2014/main" id="{76306FBC-5B49-598E-3E3A-7DC1C26229F7}"/>
                    </a:ext>
                  </a:extLst>
                </p14:cNvPr>
                <p14:cNvContentPartPr/>
                <p14:nvPr/>
              </p14:nvContentPartPr>
              <p14:xfrm>
                <a:off x="11558215" y="254243"/>
                <a:ext cx="76680" cy="52200"/>
              </p14:xfrm>
            </p:contentPart>
          </mc:Choice>
          <mc:Fallback>
            <p:pic>
              <p:nvPicPr>
                <p:cNvPr id="37" name="Ink 36">
                  <a:extLst>
                    <a:ext uri="{FF2B5EF4-FFF2-40B4-BE49-F238E27FC236}">
                      <a16:creationId xmlns:a16="http://schemas.microsoft.com/office/drawing/2014/main" id="{76306FBC-5B49-598E-3E3A-7DC1C26229F7}"/>
                    </a:ext>
                  </a:extLst>
                </p:cNvPr>
                <p:cNvPicPr/>
                <p:nvPr/>
              </p:nvPicPr>
              <p:blipFill>
                <a:blip r:embed="rId32"/>
                <a:stretch>
                  <a:fillRect/>
                </a:stretch>
              </p:blipFill>
              <p:spPr>
                <a:xfrm>
                  <a:off x="11549215" y="245603"/>
                  <a:ext cx="9432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8" name="Ink 37">
                  <a:extLst>
                    <a:ext uri="{FF2B5EF4-FFF2-40B4-BE49-F238E27FC236}">
                      <a16:creationId xmlns:a16="http://schemas.microsoft.com/office/drawing/2014/main" id="{955CEE47-BC5F-9B85-175F-8C9DD5CFBB22}"/>
                    </a:ext>
                  </a:extLst>
                </p14:cNvPr>
                <p14:cNvContentPartPr/>
                <p14:nvPr/>
              </p14:nvContentPartPr>
              <p14:xfrm>
                <a:off x="11665495" y="141203"/>
                <a:ext cx="88560" cy="171360"/>
              </p14:xfrm>
            </p:contentPart>
          </mc:Choice>
          <mc:Fallback>
            <p:pic>
              <p:nvPicPr>
                <p:cNvPr id="38" name="Ink 37">
                  <a:extLst>
                    <a:ext uri="{FF2B5EF4-FFF2-40B4-BE49-F238E27FC236}">
                      <a16:creationId xmlns:a16="http://schemas.microsoft.com/office/drawing/2014/main" id="{955CEE47-BC5F-9B85-175F-8C9DD5CFBB22}"/>
                    </a:ext>
                  </a:extLst>
                </p:cNvPr>
                <p:cNvPicPr/>
                <p:nvPr/>
              </p:nvPicPr>
              <p:blipFill>
                <a:blip r:embed="rId34"/>
                <a:stretch>
                  <a:fillRect/>
                </a:stretch>
              </p:blipFill>
              <p:spPr>
                <a:xfrm>
                  <a:off x="11656855" y="132563"/>
                  <a:ext cx="106200" cy="1890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9" name="Ink 38">
                  <a:extLst>
                    <a:ext uri="{FF2B5EF4-FFF2-40B4-BE49-F238E27FC236}">
                      <a16:creationId xmlns:a16="http://schemas.microsoft.com/office/drawing/2014/main" id="{BC9BA945-1420-0FDA-E479-FE0AC1FB7434}"/>
                    </a:ext>
                  </a:extLst>
                </p14:cNvPr>
                <p14:cNvContentPartPr/>
                <p14:nvPr/>
              </p14:nvContentPartPr>
              <p14:xfrm>
                <a:off x="11770615" y="119243"/>
                <a:ext cx="77760" cy="135000"/>
              </p14:xfrm>
            </p:contentPart>
          </mc:Choice>
          <mc:Fallback>
            <p:pic>
              <p:nvPicPr>
                <p:cNvPr id="39" name="Ink 38">
                  <a:extLst>
                    <a:ext uri="{FF2B5EF4-FFF2-40B4-BE49-F238E27FC236}">
                      <a16:creationId xmlns:a16="http://schemas.microsoft.com/office/drawing/2014/main" id="{BC9BA945-1420-0FDA-E479-FE0AC1FB7434}"/>
                    </a:ext>
                  </a:extLst>
                </p:cNvPr>
                <p:cNvPicPr/>
                <p:nvPr/>
              </p:nvPicPr>
              <p:blipFill>
                <a:blip r:embed="rId36"/>
                <a:stretch>
                  <a:fillRect/>
                </a:stretch>
              </p:blipFill>
              <p:spPr>
                <a:xfrm>
                  <a:off x="11761975" y="110243"/>
                  <a:ext cx="9540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40" name="Ink 39">
                  <a:extLst>
                    <a:ext uri="{FF2B5EF4-FFF2-40B4-BE49-F238E27FC236}">
                      <a16:creationId xmlns:a16="http://schemas.microsoft.com/office/drawing/2014/main" id="{FE23A1FB-6C95-9843-AF2F-44FC4C66C7F3}"/>
                    </a:ext>
                  </a:extLst>
                </p14:cNvPr>
                <p14:cNvContentPartPr/>
                <p14:nvPr/>
              </p14:nvContentPartPr>
              <p14:xfrm>
                <a:off x="11508895" y="425963"/>
                <a:ext cx="416160" cy="322560"/>
              </p14:xfrm>
            </p:contentPart>
          </mc:Choice>
          <mc:Fallback>
            <p:pic>
              <p:nvPicPr>
                <p:cNvPr id="40" name="Ink 39">
                  <a:extLst>
                    <a:ext uri="{FF2B5EF4-FFF2-40B4-BE49-F238E27FC236}">
                      <a16:creationId xmlns:a16="http://schemas.microsoft.com/office/drawing/2014/main" id="{FE23A1FB-6C95-9843-AF2F-44FC4C66C7F3}"/>
                    </a:ext>
                  </a:extLst>
                </p:cNvPr>
                <p:cNvPicPr/>
                <p:nvPr/>
              </p:nvPicPr>
              <p:blipFill>
                <a:blip r:embed="rId38"/>
                <a:stretch>
                  <a:fillRect/>
                </a:stretch>
              </p:blipFill>
              <p:spPr>
                <a:xfrm>
                  <a:off x="11499895" y="416963"/>
                  <a:ext cx="433800" cy="3402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41" name="Ink 40">
                  <a:extLst>
                    <a:ext uri="{FF2B5EF4-FFF2-40B4-BE49-F238E27FC236}">
                      <a16:creationId xmlns:a16="http://schemas.microsoft.com/office/drawing/2014/main" id="{BD2F19D8-988E-3A82-B1FC-4A4C29A07131}"/>
                    </a:ext>
                  </a:extLst>
                </p14:cNvPr>
                <p14:cNvContentPartPr/>
                <p14:nvPr/>
              </p14:nvContentPartPr>
              <p14:xfrm>
                <a:off x="11868175" y="442883"/>
                <a:ext cx="39240" cy="68040"/>
              </p14:xfrm>
            </p:contentPart>
          </mc:Choice>
          <mc:Fallback>
            <p:pic>
              <p:nvPicPr>
                <p:cNvPr id="41" name="Ink 40">
                  <a:extLst>
                    <a:ext uri="{FF2B5EF4-FFF2-40B4-BE49-F238E27FC236}">
                      <a16:creationId xmlns:a16="http://schemas.microsoft.com/office/drawing/2014/main" id="{BD2F19D8-988E-3A82-B1FC-4A4C29A07131}"/>
                    </a:ext>
                  </a:extLst>
                </p:cNvPr>
                <p:cNvPicPr/>
                <p:nvPr/>
              </p:nvPicPr>
              <p:blipFill>
                <a:blip r:embed="rId40"/>
                <a:stretch>
                  <a:fillRect/>
                </a:stretch>
              </p:blipFill>
              <p:spPr>
                <a:xfrm>
                  <a:off x="11859175" y="434243"/>
                  <a:ext cx="5688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42" name="Ink 41">
                  <a:extLst>
                    <a:ext uri="{FF2B5EF4-FFF2-40B4-BE49-F238E27FC236}">
                      <a16:creationId xmlns:a16="http://schemas.microsoft.com/office/drawing/2014/main" id="{BB7BB80B-621F-F336-DB09-7E273FBEB4A2}"/>
                    </a:ext>
                  </a:extLst>
                </p14:cNvPr>
                <p14:cNvContentPartPr/>
                <p14:nvPr/>
              </p14:nvContentPartPr>
              <p14:xfrm>
                <a:off x="11917495" y="383843"/>
                <a:ext cx="116640" cy="141120"/>
              </p14:xfrm>
            </p:contentPart>
          </mc:Choice>
          <mc:Fallback>
            <p:pic>
              <p:nvPicPr>
                <p:cNvPr id="42" name="Ink 41">
                  <a:extLst>
                    <a:ext uri="{FF2B5EF4-FFF2-40B4-BE49-F238E27FC236}">
                      <a16:creationId xmlns:a16="http://schemas.microsoft.com/office/drawing/2014/main" id="{BB7BB80B-621F-F336-DB09-7E273FBEB4A2}"/>
                    </a:ext>
                  </a:extLst>
                </p:cNvPr>
                <p:cNvPicPr/>
                <p:nvPr/>
              </p:nvPicPr>
              <p:blipFill>
                <a:blip r:embed="rId42"/>
                <a:stretch>
                  <a:fillRect/>
                </a:stretch>
              </p:blipFill>
              <p:spPr>
                <a:xfrm>
                  <a:off x="11908855" y="375203"/>
                  <a:ext cx="134280" cy="15876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43" name="Ink 42">
                  <a:extLst>
                    <a:ext uri="{FF2B5EF4-FFF2-40B4-BE49-F238E27FC236}">
                      <a16:creationId xmlns:a16="http://schemas.microsoft.com/office/drawing/2014/main" id="{98F16ED2-E0E0-16DD-31A1-13512AE81130}"/>
                    </a:ext>
                  </a:extLst>
                </p14:cNvPr>
                <p14:cNvContentPartPr/>
                <p14:nvPr/>
              </p14:nvContentPartPr>
              <p14:xfrm>
                <a:off x="12064375" y="405803"/>
                <a:ext cx="45000" cy="69480"/>
              </p14:xfrm>
            </p:contentPart>
          </mc:Choice>
          <mc:Fallback>
            <p:pic>
              <p:nvPicPr>
                <p:cNvPr id="43" name="Ink 42">
                  <a:extLst>
                    <a:ext uri="{FF2B5EF4-FFF2-40B4-BE49-F238E27FC236}">
                      <a16:creationId xmlns:a16="http://schemas.microsoft.com/office/drawing/2014/main" id="{98F16ED2-E0E0-16DD-31A1-13512AE81130}"/>
                    </a:ext>
                  </a:extLst>
                </p:cNvPr>
                <p:cNvPicPr/>
                <p:nvPr/>
              </p:nvPicPr>
              <p:blipFill>
                <a:blip r:embed="rId44"/>
                <a:stretch>
                  <a:fillRect/>
                </a:stretch>
              </p:blipFill>
              <p:spPr>
                <a:xfrm>
                  <a:off x="12055375" y="396803"/>
                  <a:ext cx="6264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44" name="Ink 43">
                  <a:extLst>
                    <a:ext uri="{FF2B5EF4-FFF2-40B4-BE49-F238E27FC236}">
                      <a16:creationId xmlns:a16="http://schemas.microsoft.com/office/drawing/2014/main" id="{3E09B445-10D0-62BE-9187-04D7CF30CAF9}"/>
                    </a:ext>
                  </a:extLst>
                </p14:cNvPr>
                <p14:cNvContentPartPr/>
                <p14:nvPr/>
              </p14:nvContentPartPr>
              <p14:xfrm>
                <a:off x="12129895" y="326963"/>
                <a:ext cx="108000" cy="107280"/>
              </p14:xfrm>
            </p:contentPart>
          </mc:Choice>
          <mc:Fallback>
            <p:pic>
              <p:nvPicPr>
                <p:cNvPr id="44" name="Ink 43">
                  <a:extLst>
                    <a:ext uri="{FF2B5EF4-FFF2-40B4-BE49-F238E27FC236}">
                      <a16:creationId xmlns:a16="http://schemas.microsoft.com/office/drawing/2014/main" id="{3E09B445-10D0-62BE-9187-04D7CF30CAF9}"/>
                    </a:ext>
                  </a:extLst>
                </p:cNvPr>
                <p:cNvPicPr/>
                <p:nvPr/>
              </p:nvPicPr>
              <p:blipFill>
                <a:blip r:embed="rId46"/>
                <a:stretch>
                  <a:fillRect/>
                </a:stretch>
              </p:blipFill>
              <p:spPr>
                <a:xfrm>
                  <a:off x="12120895" y="317963"/>
                  <a:ext cx="125640" cy="12492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50" name="Ink 49">
                  <a:extLst>
                    <a:ext uri="{FF2B5EF4-FFF2-40B4-BE49-F238E27FC236}">
                      <a16:creationId xmlns:a16="http://schemas.microsoft.com/office/drawing/2014/main" id="{56FAB29E-B04E-00EE-C6A0-B5F23986FE45}"/>
                    </a:ext>
                  </a:extLst>
                </p14:cNvPr>
                <p14:cNvContentPartPr/>
                <p14:nvPr/>
              </p14:nvContentPartPr>
              <p14:xfrm>
                <a:off x="11510585" y="409043"/>
                <a:ext cx="497520" cy="335520"/>
              </p14:xfrm>
            </p:contentPart>
          </mc:Choice>
          <mc:Fallback>
            <p:pic>
              <p:nvPicPr>
                <p:cNvPr id="50" name="Ink 49">
                  <a:extLst>
                    <a:ext uri="{FF2B5EF4-FFF2-40B4-BE49-F238E27FC236}">
                      <a16:creationId xmlns:a16="http://schemas.microsoft.com/office/drawing/2014/main" id="{56FAB29E-B04E-00EE-C6A0-B5F23986FE45}"/>
                    </a:ext>
                  </a:extLst>
                </p:cNvPr>
                <p:cNvPicPr/>
                <p:nvPr/>
              </p:nvPicPr>
              <p:blipFill>
                <a:blip r:embed="rId48"/>
                <a:stretch>
                  <a:fillRect/>
                </a:stretch>
              </p:blipFill>
              <p:spPr>
                <a:xfrm>
                  <a:off x="11501945" y="400043"/>
                  <a:ext cx="515160" cy="35316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51" name="Ink 50">
                  <a:extLst>
                    <a:ext uri="{FF2B5EF4-FFF2-40B4-BE49-F238E27FC236}">
                      <a16:creationId xmlns:a16="http://schemas.microsoft.com/office/drawing/2014/main" id="{FCD98317-BCC5-4A1D-30A3-02F6DA6F1AF9}"/>
                    </a:ext>
                  </a:extLst>
                </p14:cNvPr>
                <p14:cNvContentPartPr/>
                <p14:nvPr/>
              </p14:nvContentPartPr>
              <p14:xfrm>
                <a:off x="11597345" y="393923"/>
                <a:ext cx="519480" cy="348480"/>
              </p14:xfrm>
            </p:contentPart>
          </mc:Choice>
          <mc:Fallback>
            <p:pic>
              <p:nvPicPr>
                <p:cNvPr id="51" name="Ink 50">
                  <a:extLst>
                    <a:ext uri="{FF2B5EF4-FFF2-40B4-BE49-F238E27FC236}">
                      <a16:creationId xmlns:a16="http://schemas.microsoft.com/office/drawing/2014/main" id="{FCD98317-BCC5-4A1D-30A3-02F6DA6F1AF9}"/>
                    </a:ext>
                  </a:extLst>
                </p:cNvPr>
                <p:cNvPicPr/>
                <p:nvPr/>
              </p:nvPicPr>
              <p:blipFill>
                <a:blip r:embed="rId50"/>
                <a:stretch>
                  <a:fillRect/>
                </a:stretch>
              </p:blipFill>
              <p:spPr>
                <a:xfrm>
                  <a:off x="11588345" y="385283"/>
                  <a:ext cx="537120" cy="36612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52" name="Ink 51">
                  <a:extLst>
                    <a:ext uri="{FF2B5EF4-FFF2-40B4-BE49-F238E27FC236}">
                      <a16:creationId xmlns:a16="http://schemas.microsoft.com/office/drawing/2014/main" id="{12D32F8E-20F8-E26E-AF72-C618F35A9315}"/>
                    </a:ext>
                  </a:extLst>
                </p14:cNvPr>
                <p14:cNvContentPartPr/>
                <p14:nvPr/>
              </p14:nvContentPartPr>
              <p14:xfrm>
                <a:off x="11717945" y="845003"/>
                <a:ext cx="36720" cy="128520"/>
              </p14:xfrm>
            </p:contentPart>
          </mc:Choice>
          <mc:Fallback>
            <p:pic>
              <p:nvPicPr>
                <p:cNvPr id="52" name="Ink 51">
                  <a:extLst>
                    <a:ext uri="{FF2B5EF4-FFF2-40B4-BE49-F238E27FC236}">
                      <a16:creationId xmlns:a16="http://schemas.microsoft.com/office/drawing/2014/main" id="{12D32F8E-20F8-E26E-AF72-C618F35A9315}"/>
                    </a:ext>
                  </a:extLst>
                </p:cNvPr>
                <p:cNvPicPr/>
                <p:nvPr/>
              </p:nvPicPr>
              <p:blipFill>
                <a:blip r:embed="rId52"/>
                <a:stretch>
                  <a:fillRect/>
                </a:stretch>
              </p:blipFill>
              <p:spPr>
                <a:xfrm>
                  <a:off x="11708945" y="836003"/>
                  <a:ext cx="5436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53" name="Ink 52">
                  <a:extLst>
                    <a:ext uri="{FF2B5EF4-FFF2-40B4-BE49-F238E27FC236}">
                      <a16:creationId xmlns:a16="http://schemas.microsoft.com/office/drawing/2014/main" id="{135EBAC1-722F-D05F-21EB-C3B0EA82F483}"/>
                    </a:ext>
                  </a:extLst>
                </p14:cNvPr>
                <p14:cNvContentPartPr/>
                <p14:nvPr/>
              </p14:nvContentPartPr>
              <p14:xfrm>
                <a:off x="11701025" y="792803"/>
                <a:ext cx="162360" cy="191160"/>
              </p14:xfrm>
            </p:contentPart>
          </mc:Choice>
          <mc:Fallback>
            <p:pic>
              <p:nvPicPr>
                <p:cNvPr id="53" name="Ink 52">
                  <a:extLst>
                    <a:ext uri="{FF2B5EF4-FFF2-40B4-BE49-F238E27FC236}">
                      <a16:creationId xmlns:a16="http://schemas.microsoft.com/office/drawing/2014/main" id="{135EBAC1-722F-D05F-21EB-C3B0EA82F483}"/>
                    </a:ext>
                  </a:extLst>
                </p:cNvPr>
                <p:cNvPicPr/>
                <p:nvPr/>
              </p:nvPicPr>
              <p:blipFill>
                <a:blip r:embed="rId54"/>
                <a:stretch>
                  <a:fillRect/>
                </a:stretch>
              </p:blipFill>
              <p:spPr>
                <a:xfrm>
                  <a:off x="11692385" y="783803"/>
                  <a:ext cx="180000" cy="2088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55" name="Ink 54">
                  <a:extLst>
                    <a:ext uri="{FF2B5EF4-FFF2-40B4-BE49-F238E27FC236}">
                      <a16:creationId xmlns:a16="http://schemas.microsoft.com/office/drawing/2014/main" id="{BE9508DC-A1C2-17AE-307F-37B7D2E2D477}"/>
                    </a:ext>
                  </a:extLst>
                </p14:cNvPr>
                <p14:cNvContentPartPr/>
                <p14:nvPr/>
              </p14:nvContentPartPr>
              <p14:xfrm>
                <a:off x="11936825" y="802523"/>
                <a:ext cx="77040" cy="119520"/>
              </p14:xfrm>
            </p:contentPart>
          </mc:Choice>
          <mc:Fallback>
            <p:pic>
              <p:nvPicPr>
                <p:cNvPr id="55" name="Ink 54">
                  <a:extLst>
                    <a:ext uri="{FF2B5EF4-FFF2-40B4-BE49-F238E27FC236}">
                      <a16:creationId xmlns:a16="http://schemas.microsoft.com/office/drawing/2014/main" id="{BE9508DC-A1C2-17AE-307F-37B7D2E2D477}"/>
                    </a:ext>
                  </a:extLst>
                </p:cNvPr>
                <p:cNvPicPr/>
                <p:nvPr/>
              </p:nvPicPr>
              <p:blipFill>
                <a:blip r:embed="rId56"/>
                <a:stretch>
                  <a:fillRect/>
                </a:stretch>
              </p:blipFill>
              <p:spPr>
                <a:xfrm>
                  <a:off x="11927825" y="793523"/>
                  <a:ext cx="94680" cy="13716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56" name="Ink 55">
                  <a:extLst>
                    <a:ext uri="{FF2B5EF4-FFF2-40B4-BE49-F238E27FC236}">
                      <a16:creationId xmlns:a16="http://schemas.microsoft.com/office/drawing/2014/main" id="{72D3C617-35B5-1DAB-FA5C-8C4505A26DB7}"/>
                    </a:ext>
                  </a:extLst>
                </p14:cNvPr>
                <p14:cNvContentPartPr/>
                <p14:nvPr/>
              </p14:nvContentPartPr>
              <p14:xfrm>
                <a:off x="12030065" y="611363"/>
                <a:ext cx="160200" cy="250560"/>
              </p14:xfrm>
            </p:contentPart>
          </mc:Choice>
          <mc:Fallback>
            <p:pic>
              <p:nvPicPr>
                <p:cNvPr id="56" name="Ink 55">
                  <a:extLst>
                    <a:ext uri="{FF2B5EF4-FFF2-40B4-BE49-F238E27FC236}">
                      <a16:creationId xmlns:a16="http://schemas.microsoft.com/office/drawing/2014/main" id="{72D3C617-35B5-1DAB-FA5C-8C4505A26DB7}"/>
                    </a:ext>
                  </a:extLst>
                </p:cNvPr>
                <p:cNvPicPr/>
                <p:nvPr/>
              </p:nvPicPr>
              <p:blipFill>
                <a:blip r:embed="rId58"/>
                <a:stretch>
                  <a:fillRect/>
                </a:stretch>
              </p:blipFill>
              <p:spPr>
                <a:xfrm>
                  <a:off x="12021425" y="602723"/>
                  <a:ext cx="177840" cy="268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9">
            <p14:nvContentPartPr>
              <p14:cNvPr id="58" name="Ink 57">
                <a:extLst>
                  <a:ext uri="{FF2B5EF4-FFF2-40B4-BE49-F238E27FC236}">
                    <a16:creationId xmlns:a16="http://schemas.microsoft.com/office/drawing/2014/main" id="{F011388E-1F71-95FE-E6EC-8C9AD8D90993}"/>
                  </a:ext>
                </a:extLst>
              </p14:cNvPr>
              <p14:cNvContentPartPr/>
              <p14:nvPr/>
            </p14:nvContentPartPr>
            <p14:xfrm>
              <a:off x="8666585" y="338123"/>
              <a:ext cx="1206720" cy="322200"/>
            </p14:xfrm>
          </p:contentPart>
        </mc:Choice>
        <mc:Fallback>
          <p:pic>
            <p:nvPicPr>
              <p:cNvPr id="58" name="Ink 57">
                <a:extLst>
                  <a:ext uri="{FF2B5EF4-FFF2-40B4-BE49-F238E27FC236}">
                    <a16:creationId xmlns:a16="http://schemas.microsoft.com/office/drawing/2014/main" id="{F011388E-1F71-95FE-E6EC-8C9AD8D90993}"/>
                  </a:ext>
                </a:extLst>
              </p:cNvPr>
              <p:cNvPicPr/>
              <p:nvPr/>
            </p:nvPicPr>
            <p:blipFill>
              <a:blip r:embed="rId60"/>
              <a:stretch>
                <a:fillRect/>
              </a:stretch>
            </p:blipFill>
            <p:spPr>
              <a:xfrm>
                <a:off x="8657945" y="329123"/>
                <a:ext cx="1224360" cy="339840"/>
              </a:xfrm>
              <a:prstGeom prst="rect">
                <a:avLst/>
              </a:prstGeom>
            </p:spPr>
          </p:pic>
        </mc:Fallback>
      </mc:AlternateContent>
      <p:grpSp>
        <p:nvGrpSpPr>
          <p:cNvPr id="71" name="Group 70">
            <a:extLst>
              <a:ext uri="{FF2B5EF4-FFF2-40B4-BE49-F238E27FC236}">
                <a16:creationId xmlns:a16="http://schemas.microsoft.com/office/drawing/2014/main" id="{A22DA030-33EC-3F20-7982-34A3B628B246}"/>
              </a:ext>
            </a:extLst>
          </p:cNvPr>
          <p:cNvGrpSpPr/>
          <p:nvPr/>
        </p:nvGrpSpPr>
        <p:grpSpPr>
          <a:xfrm>
            <a:off x="7795385" y="1046603"/>
            <a:ext cx="722160" cy="679680"/>
            <a:chOff x="7795385" y="1046603"/>
            <a:chExt cx="722160" cy="679680"/>
          </a:xfrm>
        </p:grpSpPr>
        <mc:AlternateContent xmlns:mc="http://schemas.openxmlformats.org/markup-compatibility/2006">
          <mc:Choice xmlns:p14="http://schemas.microsoft.com/office/powerpoint/2010/main" Requires="p14">
            <p:contentPart p14:bwMode="auto" r:id="rId61">
              <p14:nvContentPartPr>
                <p14:cNvPr id="64" name="Ink 63">
                  <a:extLst>
                    <a:ext uri="{FF2B5EF4-FFF2-40B4-BE49-F238E27FC236}">
                      <a16:creationId xmlns:a16="http://schemas.microsoft.com/office/drawing/2014/main" id="{3DD4FEA3-D2AE-F499-7AA1-0DF514934CD7}"/>
                    </a:ext>
                  </a:extLst>
                </p14:cNvPr>
                <p14:cNvContentPartPr/>
                <p14:nvPr/>
              </p14:nvContentPartPr>
              <p14:xfrm>
                <a:off x="7923545" y="1046603"/>
                <a:ext cx="470880" cy="679680"/>
              </p14:xfrm>
            </p:contentPart>
          </mc:Choice>
          <mc:Fallback>
            <p:pic>
              <p:nvPicPr>
                <p:cNvPr id="64" name="Ink 63">
                  <a:extLst>
                    <a:ext uri="{FF2B5EF4-FFF2-40B4-BE49-F238E27FC236}">
                      <a16:creationId xmlns:a16="http://schemas.microsoft.com/office/drawing/2014/main" id="{3DD4FEA3-D2AE-F499-7AA1-0DF514934CD7}"/>
                    </a:ext>
                  </a:extLst>
                </p:cNvPr>
                <p:cNvPicPr/>
                <p:nvPr/>
              </p:nvPicPr>
              <p:blipFill>
                <a:blip r:embed="rId62"/>
                <a:stretch>
                  <a:fillRect/>
                </a:stretch>
              </p:blipFill>
              <p:spPr>
                <a:xfrm>
                  <a:off x="7914905" y="1037603"/>
                  <a:ext cx="488520" cy="69732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65" name="Ink 64">
                  <a:extLst>
                    <a:ext uri="{FF2B5EF4-FFF2-40B4-BE49-F238E27FC236}">
                      <a16:creationId xmlns:a16="http://schemas.microsoft.com/office/drawing/2014/main" id="{D4F69C60-E927-23CA-9384-F7B60577E1F9}"/>
                    </a:ext>
                  </a:extLst>
                </p14:cNvPr>
                <p14:cNvContentPartPr/>
                <p14:nvPr/>
              </p14:nvContentPartPr>
              <p14:xfrm>
                <a:off x="7795385" y="1165403"/>
                <a:ext cx="722160" cy="340920"/>
              </p14:xfrm>
            </p:contentPart>
          </mc:Choice>
          <mc:Fallback>
            <p:pic>
              <p:nvPicPr>
                <p:cNvPr id="65" name="Ink 64">
                  <a:extLst>
                    <a:ext uri="{FF2B5EF4-FFF2-40B4-BE49-F238E27FC236}">
                      <a16:creationId xmlns:a16="http://schemas.microsoft.com/office/drawing/2014/main" id="{D4F69C60-E927-23CA-9384-F7B60577E1F9}"/>
                    </a:ext>
                  </a:extLst>
                </p:cNvPr>
                <p:cNvPicPr/>
                <p:nvPr/>
              </p:nvPicPr>
              <p:blipFill>
                <a:blip r:embed="rId64"/>
                <a:stretch>
                  <a:fillRect/>
                </a:stretch>
              </p:blipFill>
              <p:spPr>
                <a:xfrm>
                  <a:off x="7786745" y="1156403"/>
                  <a:ext cx="739800" cy="358560"/>
                </a:xfrm>
                <a:prstGeom prst="rect">
                  <a:avLst/>
                </a:prstGeom>
              </p:spPr>
            </p:pic>
          </mc:Fallback>
        </mc:AlternateContent>
      </p:grpSp>
      <p:grpSp>
        <p:nvGrpSpPr>
          <p:cNvPr id="70" name="Group 69">
            <a:extLst>
              <a:ext uri="{FF2B5EF4-FFF2-40B4-BE49-F238E27FC236}">
                <a16:creationId xmlns:a16="http://schemas.microsoft.com/office/drawing/2014/main" id="{090521EF-F315-93EF-9192-4040C6D9169B}"/>
              </a:ext>
            </a:extLst>
          </p:cNvPr>
          <p:cNvGrpSpPr/>
          <p:nvPr/>
        </p:nvGrpSpPr>
        <p:grpSpPr>
          <a:xfrm>
            <a:off x="8851985" y="1118243"/>
            <a:ext cx="1546920" cy="559440"/>
            <a:chOff x="8851985" y="1118243"/>
            <a:chExt cx="1546920" cy="559440"/>
          </a:xfrm>
        </p:grpSpPr>
        <mc:AlternateContent xmlns:mc="http://schemas.openxmlformats.org/markup-compatibility/2006">
          <mc:Choice xmlns:p14="http://schemas.microsoft.com/office/powerpoint/2010/main" Requires="p14">
            <p:contentPart p14:bwMode="auto" r:id="rId65">
              <p14:nvContentPartPr>
                <p14:cNvPr id="59" name="Ink 58">
                  <a:extLst>
                    <a:ext uri="{FF2B5EF4-FFF2-40B4-BE49-F238E27FC236}">
                      <a16:creationId xmlns:a16="http://schemas.microsoft.com/office/drawing/2014/main" id="{A82FCA5F-A8D5-8F0A-6C50-33B492CD7ED7}"/>
                    </a:ext>
                  </a:extLst>
                </p14:cNvPr>
                <p14:cNvContentPartPr/>
                <p14:nvPr/>
              </p14:nvContentPartPr>
              <p14:xfrm>
                <a:off x="9372905" y="1541963"/>
                <a:ext cx="46440" cy="135720"/>
              </p14:xfrm>
            </p:contentPart>
          </mc:Choice>
          <mc:Fallback>
            <p:pic>
              <p:nvPicPr>
                <p:cNvPr id="59" name="Ink 58">
                  <a:extLst>
                    <a:ext uri="{FF2B5EF4-FFF2-40B4-BE49-F238E27FC236}">
                      <a16:creationId xmlns:a16="http://schemas.microsoft.com/office/drawing/2014/main" id="{A82FCA5F-A8D5-8F0A-6C50-33B492CD7ED7}"/>
                    </a:ext>
                  </a:extLst>
                </p:cNvPr>
                <p:cNvPicPr/>
                <p:nvPr/>
              </p:nvPicPr>
              <p:blipFill>
                <a:blip r:embed="rId66"/>
                <a:stretch>
                  <a:fillRect/>
                </a:stretch>
              </p:blipFill>
              <p:spPr>
                <a:xfrm>
                  <a:off x="9364265" y="1532963"/>
                  <a:ext cx="6408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60" name="Ink 59">
                  <a:extLst>
                    <a:ext uri="{FF2B5EF4-FFF2-40B4-BE49-F238E27FC236}">
                      <a16:creationId xmlns:a16="http://schemas.microsoft.com/office/drawing/2014/main" id="{1C952F48-467E-FC17-820A-DA6F902FCD91}"/>
                    </a:ext>
                  </a:extLst>
                </p14:cNvPr>
                <p14:cNvContentPartPr/>
                <p14:nvPr/>
              </p14:nvContentPartPr>
              <p14:xfrm>
                <a:off x="9393425" y="1502003"/>
                <a:ext cx="203400" cy="144360"/>
              </p14:xfrm>
            </p:contentPart>
          </mc:Choice>
          <mc:Fallback>
            <p:pic>
              <p:nvPicPr>
                <p:cNvPr id="60" name="Ink 59">
                  <a:extLst>
                    <a:ext uri="{FF2B5EF4-FFF2-40B4-BE49-F238E27FC236}">
                      <a16:creationId xmlns:a16="http://schemas.microsoft.com/office/drawing/2014/main" id="{1C952F48-467E-FC17-820A-DA6F902FCD91}"/>
                    </a:ext>
                  </a:extLst>
                </p:cNvPr>
                <p:cNvPicPr/>
                <p:nvPr/>
              </p:nvPicPr>
              <p:blipFill>
                <a:blip r:embed="rId68"/>
                <a:stretch>
                  <a:fillRect/>
                </a:stretch>
              </p:blipFill>
              <p:spPr>
                <a:xfrm>
                  <a:off x="9384785" y="1493003"/>
                  <a:ext cx="221040"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61" name="Ink 60">
                  <a:extLst>
                    <a:ext uri="{FF2B5EF4-FFF2-40B4-BE49-F238E27FC236}">
                      <a16:creationId xmlns:a16="http://schemas.microsoft.com/office/drawing/2014/main" id="{8C0AD109-D4E4-3E81-B5EF-90CEB315BEAE}"/>
                    </a:ext>
                  </a:extLst>
                </p14:cNvPr>
                <p14:cNvContentPartPr/>
                <p14:nvPr/>
              </p14:nvContentPartPr>
              <p14:xfrm>
                <a:off x="9511505" y="1509563"/>
                <a:ext cx="54360" cy="27000"/>
              </p14:xfrm>
            </p:contentPart>
          </mc:Choice>
          <mc:Fallback>
            <p:pic>
              <p:nvPicPr>
                <p:cNvPr id="61" name="Ink 60">
                  <a:extLst>
                    <a:ext uri="{FF2B5EF4-FFF2-40B4-BE49-F238E27FC236}">
                      <a16:creationId xmlns:a16="http://schemas.microsoft.com/office/drawing/2014/main" id="{8C0AD109-D4E4-3E81-B5EF-90CEB315BEAE}"/>
                    </a:ext>
                  </a:extLst>
                </p:cNvPr>
                <p:cNvPicPr/>
                <p:nvPr/>
              </p:nvPicPr>
              <p:blipFill>
                <a:blip r:embed="rId70"/>
                <a:stretch>
                  <a:fillRect/>
                </a:stretch>
              </p:blipFill>
              <p:spPr>
                <a:xfrm>
                  <a:off x="9502865" y="1500563"/>
                  <a:ext cx="72000" cy="4464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62" name="Ink 61">
                  <a:extLst>
                    <a:ext uri="{FF2B5EF4-FFF2-40B4-BE49-F238E27FC236}">
                      <a16:creationId xmlns:a16="http://schemas.microsoft.com/office/drawing/2014/main" id="{72FF4451-50C4-9EBC-CD8E-12CFEC9D6656}"/>
                    </a:ext>
                  </a:extLst>
                </p14:cNvPr>
                <p14:cNvContentPartPr/>
                <p14:nvPr/>
              </p14:nvContentPartPr>
              <p14:xfrm>
                <a:off x="9546425" y="1430363"/>
                <a:ext cx="155880" cy="151200"/>
              </p14:xfrm>
            </p:contentPart>
          </mc:Choice>
          <mc:Fallback>
            <p:pic>
              <p:nvPicPr>
                <p:cNvPr id="62" name="Ink 61">
                  <a:extLst>
                    <a:ext uri="{FF2B5EF4-FFF2-40B4-BE49-F238E27FC236}">
                      <a16:creationId xmlns:a16="http://schemas.microsoft.com/office/drawing/2014/main" id="{72FF4451-50C4-9EBC-CD8E-12CFEC9D6656}"/>
                    </a:ext>
                  </a:extLst>
                </p:cNvPr>
                <p:cNvPicPr/>
                <p:nvPr/>
              </p:nvPicPr>
              <p:blipFill>
                <a:blip r:embed="rId72"/>
                <a:stretch>
                  <a:fillRect/>
                </a:stretch>
              </p:blipFill>
              <p:spPr>
                <a:xfrm>
                  <a:off x="9537785" y="1421363"/>
                  <a:ext cx="17352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63" name="Ink 62">
                  <a:extLst>
                    <a:ext uri="{FF2B5EF4-FFF2-40B4-BE49-F238E27FC236}">
                      <a16:creationId xmlns:a16="http://schemas.microsoft.com/office/drawing/2014/main" id="{0CB02314-8D36-C6CA-AC76-D7DA30D0EEC7}"/>
                    </a:ext>
                  </a:extLst>
                </p14:cNvPr>
                <p14:cNvContentPartPr/>
                <p14:nvPr/>
              </p14:nvContentPartPr>
              <p14:xfrm>
                <a:off x="9717785" y="1360163"/>
                <a:ext cx="207000" cy="181800"/>
              </p14:xfrm>
            </p:contentPart>
          </mc:Choice>
          <mc:Fallback>
            <p:pic>
              <p:nvPicPr>
                <p:cNvPr id="63" name="Ink 62">
                  <a:extLst>
                    <a:ext uri="{FF2B5EF4-FFF2-40B4-BE49-F238E27FC236}">
                      <a16:creationId xmlns:a16="http://schemas.microsoft.com/office/drawing/2014/main" id="{0CB02314-8D36-C6CA-AC76-D7DA30D0EEC7}"/>
                    </a:ext>
                  </a:extLst>
                </p:cNvPr>
                <p:cNvPicPr/>
                <p:nvPr/>
              </p:nvPicPr>
              <p:blipFill>
                <a:blip r:embed="rId74"/>
                <a:stretch>
                  <a:fillRect/>
                </a:stretch>
              </p:blipFill>
              <p:spPr>
                <a:xfrm>
                  <a:off x="9708785" y="1351163"/>
                  <a:ext cx="22464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66" name="Ink 65">
                  <a:extLst>
                    <a:ext uri="{FF2B5EF4-FFF2-40B4-BE49-F238E27FC236}">
                      <a16:creationId xmlns:a16="http://schemas.microsoft.com/office/drawing/2014/main" id="{3EBC7496-55F7-FCAB-8031-034BD9B85FDD}"/>
                    </a:ext>
                  </a:extLst>
                </p14:cNvPr>
                <p14:cNvContentPartPr/>
                <p14:nvPr/>
              </p14:nvContentPartPr>
              <p14:xfrm>
                <a:off x="9018305" y="1118243"/>
                <a:ext cx="367200" cy="519120"/>
              </p14:xfrm>
            </p:contentPart>
          </mc:Choice>
          <mc:Fallback>
            <p:pic>
              <p:nvPicPr>
                <p:cNvPr id="66" name="Ink 65">
                  <a:extLst>
                    <a:ext uri="{FF2B5EF4-FFF2-40B4-BE49-F238E27FC236}">
                      <a16:creationId xmlns:a16="http://schemas.microsoft.com/office/drawing/2014/main" id="{3EBC7496-55F7-FCAB-8031-034BD9B85FDD}"/>
                    </a:ext>
                  </a:extLst>
                </p:cNvPr>
                <p:cNvPicPr/>
                <p:nvPr/>
              </p:nvPicPr>
              <p:blipFill>
                <a:blip r:embed="rId76"/>
                <a:stretch>
                  <a:fillRect/>
                </a:stretch>
              </p:blipFill>
              <p:spPr>
                <a:xfrm>
                  <a:off x="9009305" y="1109603"/>
                  <a:ext cx="384840" cy="53676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67" name="Ink 66">
                  <a:extLst>
                    <a:ext uri="{FF2B5EF4-FFF2-40B4-BE49-F238E27FC236}">
                      <a16:creationId xmlns:a16="http://schemas.microsoft.com/office/drawing/2014/main" id="{B7332008-94D3-7275-BE15-A291113627B8}"/>
                    </a:ext>
                  </a:extLst>
                </p14:cNvPr>
                <p14:cNvContentPartPr/>
                <p14:nvPr/>
              </p14:nvContentPartPr>
              <p14:xfrm>
                <a:off x="8851985" y="1210763"/>
                <a:ext cx="520560" cy="249120"/>
              </p14:xfrm>
            </p:contentPart>
          </mc:Choice>
          <mc:Fallback>
            <p:pic>
              <p:nvPicPr>
                <p:cNvPr id="67" name="Ink 66">
                  <a:extLst>
                    <a:ext uri="{FF2B5EF4-FFF2-40B4-BE49-F238E27FC236}">
                      <a16:creationId xmlns:a16="http://schemas.microsoft.com/office/drawing/2014/main" id="{B7332008-94D3-7275-BE15-A291113627B8}"/>
                    </a:ext>
                  </a:extLst>
                </p:cNvPr>
                <p:cNvPicPr/>
                <p:nvPr/>
              </p:nvPicPr>
              <p:blipFill>
                <a:blip r:embed="rId78"/>
                <a:stretch>
                  <a:fillRect/>
                </a:stretch>
              </p:blipFill>
              <p:spPr>
                <a:xfrm>
                  <a:off x="8843345" y="1201763"/>
                  <a:ext cx="538200" cy="26676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68" name="Ink 67">
                  <a:extLst>
                    <a:ext uri="{FF2B5EF4-FFF2-40B4-BE49-F238E27FC236}">
                      <a16:creationId xmlns:a16="http://schemas.microsoft.com/office/drawing/2014/main" id="{B9B97AF0-5F8B-6B00-E23C-841518DBC503}"/>
                    </a:ext>
                  </a:extLst>
                </p14:cNvPr>
                <p14:cNvContentPartPr/>
                <p14:nvPr/>
              </p14:nvContentPartPr>
              <p14:xfrm>
                <a:off x="9960065" y="1148483"/>
                <a:ext cx="303840" cy="456120"/>
              </p14:xfrm>
            </p:contentPart>
          </mc:Choice>
          <mc:Fallback>
            <p:pic>
              <p:nvPicPr>
                <p:cNvPr id="68" name="Ink 67">
                  <a:extLst>
                    <a:ext uri="{FF2B5EF4-FFF2-40B4-BE49-F238E27FC236}">
                      <a16:creationId xmlns:a16="http://schemas.microsoft.com/office/drawing/2014/main" id="{B9B97AF0-5F8B-6B00-E23C-841518DBC503}"/>
                    </a:ext>
                  </a:extLst>
                </p:cNvPr>
                <p:cNvPicPr/>
                <p:nvPr/>
              </p:nvPicPr>
              <p:blipFill>
                <a:blip r:embed="rId80"/>
                <a:stretch>
                  <a:fillRect/>
                </a:stretch>
              </p:blipFill>
              <p:spPr>
                <a:xfrm>
                  <a:off x="9951065" y="1139483"/>
                  <a:ext cx="321480" cy="47376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69" name="Ink 68">
                  <a:extLst>
                    <a:ext uri="{FF2B5EF4-FFF2-40B4-BE49-F238E27FC236}">
                      <a16:creationId xmlns:a16="http://schemas.microsoft.com/office/drawing/2014/main" id="{2AB15994-839D-1650-8AAA-5D7EAD44DF39}"/>
                    </a:ext>
                  </a:extLst>
                </p14:cNvPr>
                <p14:cNvContentPartPr/>
                <p14:nvPr/>
              </p14:nvContentPartPr>
              <p14:xfrm>
                <a:off x="9803825" y="1203563"/>
                <a:ext cx="595080" cy="214200"/>
              </p14:xfrm>
            </p:contentPart>
          </mc:Choice>
          <mc:Fallback>
            <p:pic>
              <p:nvPicPr>
                <p:cNvPr id="69" name="Ink 68">
                  <a:extLst>
                    <a:ext uri="{FF2B5EF4-FFF2-40B4-BE49-F238E27FC236}">
                      <a16:creationId xmlns:a16="http://schemas.microsoft.com/office/drawing/2014/main" id="{2AB15994-839D-1650-8AAA-5D7EAD44DF39}"/>
                    </a:ext>
                  </a:extLst>
                </p:cNvPr>
                <p:cNvPicPr/>
                <p:nvPr/>
              </p:nvPicPr>
              <p:blipFill>
                <a:blip r:embed="rId82"/>
                <a:stretch>
                  <a:fillRect/>
                </a:stretch>
              </p:blipFill>
              <p:spPr>
                <a:xfrm>
                  <a:off x="9795185" y="1194923"/>
                  <a:ext cx="612720" cy="231840"/>
                </a:xfrm>
                <a:prstGeom prst="rect">
                  <a:avLst/>
                </a:prstGeom>
              </p:spPr>
            </p:pic>
          </mc:Fallback>
        </mc:AlternateContent>
      </p:grpSp>
      <p:grpSp>
        <p:nvGrpSpPr>
          <p:cNvPr id="80" name="Group 79">
            <a:extLst>
              <a:ext uri="{FF2B5EF4-FFF2-40B4-BE49-F238E27FC236}">
                <a16:creationId xmlns:a16="http://schemas.microsoft.com/office/drawing/2014/main" id="{DEB58463-D48D-C6BE-0685-BD6DD0181D73}"/>
              </a:ext>
            </a:extLst>
          </p:cNvPr>
          <p:cNvGrpSpPr/>
          <p:nvPr/>
        </p:nvGrpSpPr>
        <p:grpSpPr>
          <a:xfrm>
            <a:off x="5155865" y="778403"/>
            <a:ext cx="1482120" cy="1706040"/>
            <a:chOff x="5155865" y="778403"/>
            <a:chExt cx="1482120" cy="1706040"/>
          </a:xfrm>
        </p:grpSpPr>
        <mc:AlternateContent xmlns:mc="http://schemas.openxmlformats.org/markup-compatibility/2006">
          <mc:Choice xmlns:p14="http://schemas.microsoft.com/office/powerpoint/2010/main" Requires="p14">
            <p:contentPart p14:bwMode="auto" r:id="rId83">
              <p14:nvContentPartPr>
                <p14:cNvPr id="15" name="Ink 14">
                  <a:extLst>
                    <a:ext uri="{FF2B5EF4-FFF2-40B4-BE49-F238E27FC236}">
                      <a16:creationId xmlns:a16="http://schemas.microsoft.com/office/drawing/2014/main" id="{AB4D7ADD-B469-C99B-3CA9-7BE3D17A87BD}"/>
                    </a:ext>
                  </a:extLst>
                </p14:cNvPr>
                <p14:cNvContentPartPr/>
                <p14:nvPr/>
              </p14:nvContentPartPr>
              <p14:xfrm>
                <a:off x="5297095" y="778403"/>
                <a:ext cx="239760" cy="29880"/>
              </p14:xfrm>
            </p:contentPart>
          </mc:Choice>
          <mc:Fallback>
            <p:pic>
              <p:nvPicPr>
                <p:cNvPr id="15" name="Ink 14">
                  <a:extLst>
                    <a:ext uri="{FF2B5EF4-FFF2-40B4-BE49-F238E27FC236}">
                      <a16:creationId xmlns:a16="http://schemas.microsoft.com/office/drawing/2014/main" id="{AB4D7ADD-B469-C99B-3CA9-7BE3D17A87BD}"/>
                    </a:ext>
                  </a:extLst>
                </p:cNvPr>
                <p:cNvPicPr/>
                <p:nvPr/>
              </p:nvPicPr>
              <p:blipFill>
                <a:blip r:embed="rId84"/>
                <a:stretch>
                  <a:fillRect/>
                </a:stretch>
              </p:blipFill>
              <p:spPr>
                <a:xfrm>
                  <a:off x="5288095" y="769763"/>
                  <a:ext cx="25740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16" name="Ink 15">
                  <a:extLst>
                    <a:ext uri="{FF2B5EF4-FFF2-40B4-BE49-F238E27FC236}">
                      <a16:creationId xmlns:a16="http://schemas.microsoft.com/office/drawing/2014/main" id="{CADAC68C-98A8-C06D-1D89-C7045064EF38}"/>
                    </a:ext>
                  </a:extLst>
                </p14:cNvPr>
                <p14:cNvContentPartPr/>
                <p14:nvPr/>
              </p14:nvContentPartPr>
              <p14:xfrm>
                <a:off x="5329135" y="945803"/>
                <a:ext cx="240840" cy="31320"/>
              </p14:xfrm>
            </p:contentPart>
          </mc:Choice>
          <mc:Fallback>
            <p:pic>
              <p:nvPicPr>
                <p:cNvPr id="16" name="Ink 15">
                  <a:extLst>
                    <a:ext uri="{FF2B5EF4-FFF2-40B4-BE49-F238E27FC236}">
                      <a16:creationId xmlns:a16="http://schemas.microsoft.com/office/drawing/2014/main" id="{CADAC68C-98A8-C06D-1D89-C7045064EF38}"/>
                    </a:ext>
                  </a:extLst>
                </p:cNvPr>
                <p:cNvPicPr/>
                <p:nvPr/>
              </p:nvPicPr>
              <p:blipFill>
                <a:blip r:embed="rId86"/>
                <a:stretch>
                  <a:fillRect/>
                </a:stretch>
              </p:blipFill>
              <p:spPr>
                <a:xfrm>
                  <a:off x="5320135" y="936803"/>
                  <a:ext cx="258480" cy="4896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18" name="Ink 17">
                  <a:extLst>
                    <a:ext uri="{FF2B5EF4-FFF2-40B4-BE49-F238E27FC236}">
                      <a16:creationId xmlns:a16="http://schemas.microsoft.com/office/drawing/2014/main" id="{2C3B82DD-2F1D-89FE-EC9D-2121BAA002D0}"/>
                    </a:ext>
                  </a:extLst>
                </p14:cNvPr>
                <p14:cNvContentPartPr/>
                <p14:nvPr/>
              </p14:nvContentPartPr>
              <p14:xfrm>
                <a:off x="5203855" y="1224083"/>
                <a:ext cx="759600" cy="302760"/>
              </p14:xfrm>
            </p:contentPart>
          </mc:Choice>
          <mc:Fallback>
            <p:pic>
              <p:nvPicPr>
                <p:cNvPr id="18" name="Ink 17">
                  <a:extLst>
                    <a:ext uri="{FF2B5EF4-FFF2-40B4-BE49-F238E27FC236}">
                      <a16:creationId xmlns:a16="http://schemas.microsoft.com/office/drawing/2014/main" id="{2C3B82DD-2F1D-89FE-EC9D-2121BAA002D0}"/>
                    </a:ext>
                  </a:extLst>
                </p:cNvPr>
                <p:cNvPicPr/>
                <p:nvPr/>
              </p:nvPicPr>
              <p:blipFill>
                <a:blip r:embed="rId88"/>
                <a:stretch>
                  <a:fillRect/>
                </a:stretch>
              </p:blipFill>
              <p:spPr>
                <a:xfrm>
                  <a:off x="5194855" y="1215083"/>
                  <a:ext cx="777240" cy="32040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19" name="Ink 18">
                  <a:extLst>
                    <a:ext uri="{FF2B5EF4-FFF2-40B4-BE49-F238E27FC236}">
                      <a16:creationId xmlns:a16="http://schemas.microsoft.com/office/drawing/2014/main" id="{CA4244D3-E6E1-7FD7-FA17-557E2BC5BCFC}"/>
                    </a:ext>
                  </a:extLst>
                </p14:cNvPr>
                <p14:cNvContentPartPr/>
                <p14:nvPr/>
              </p14:nvContentPartPr>
              <p14:xfrm>
                <a:off x="6041935" y="1661123"/>
                <a:ext cx="290160" cy="111240"/>
              </p14:xfrm>
            </p:contentPart>
          </mc:Choice>
          <mc:Fallback>
            <p:pic>
              <p:nvPicPr>
                <p:cNvPr id="19" name="Ink 18">
                  <a:extLst>
                    <a:ext uri="{FF2B5EF4-FFF2-40B4-BE49-F238E27FC236}">
                      <a16:creationId xmlns:a16="http://schemas.microsoft.com/office/drawing/2014/main" id="{CA4244D3-E6E1-7FD7-FA17-557E2BC5BCFC}"/>
                    </a:ext>
                  </a:extLst>
                </p:cNvPr>
                <p:cNvPicPr/>
                <p:nvPr/>
              </p:nvPicPr>
              <p:blipFill>
                <a:blip r:embed="rId90"/>
                <a:stretch>
                  <a:fillRect/>
                </a:stretch>
              </p:blipFill>
              <p:spPr>
                <a:xfrm>
                  <a:off x="6032935" y="1652123"/>
                  <a:ext cx="307800" cy="12888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20" name="Ink 19">
                  <a:extLst>
                    <a:ext uri="{FF2B5EF4-FFF2-40B4-BE49-F238E27FC236}">
                      <a16:creationId xmlns:a16="http://schemas.microsoft.com/office/drawing/2014/main" id="{DB595D12-AF17-C754-DE9A-8F15243736BC}"/>
                    </a:ext>
                  </a:extLst>
                </p14:cNvPr>
                <p14:cNvContentPartPr/>
                <p14:nvPr/>
              </p14:nvContentPartPr>
              <p14:xfrm>
                <a:off x="6312655" y="1652123"/>
                <a:ext cx="31320" cy="94680"/>
              </p14:xfrm>
            </p:contentPart>
          </mc:Choice>
          <mc:Fallback>
            <p:pic>
              <p:nvPicPr>
                <p:cNvPr id="20" name="Ink 19">
                  <a:extLst>
                    <a:ext uri="{FF2B5EF4-FFF2-40B4-BE49-F238E27FC236}">
                      <a16:creationId xmlns:a16="http://schemas.microsoft.com/office/drawing/2014/main" id="{DB595D12-AF17-C754-DE9A-8F15243736BC}"/>
                    </a:ext>
                  </a:extLst>
                </p:cNvPr>
                <p:cNvPicPr/>
                <p:nvPr/>
              </p:nvPicPr>
              <p:blipFill>
                <a:blip r:embed="rId92"/>
                <a:stretch>
                  <a:fillRect/>
                </a:stretch>
              </p:blipFill>
              <p:spPr>
                <a:xfrm>
                  <a:off x="6304015" y="1643483"/>
                  <a:ext cx="4896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22" name="Ink 21">
                  <a:extLst>
                    <a:ext uri="{FF2B5EF4-FFF2-40B4-BE49-F238E27FC236}">
                      <a16:creationId xmlns:a16="http://schemas.microsoft.com/office/drawing/2014/main" id="{5797F161-E142-2034-5610-6306725669BD}"/>
                    </a:ext>
                  </a:extLst>
                </p14:cNvPr>
                <p14:cNvContentPartPr/>
                <p14:nvPr/>
              </p14:nvContentPartPr>
              <p14:xfrm>
                <a:off x="5356135" y="1808003"/>
                <a:ext cx="123120" cy="209160"/>
              </p14:xfrm>
            </p:contentPart>
          </mc:Choice>
          <mc:Fallback>
            <p:pic>
              <p:nvPicPr>
                <p:cNvPr id="22" name="Ink 21">
                  <a:extLst>
                    <a:ext uri="{FF2B5EF4-FFF2-40B4-BE49-F238E27FC236}">
                      <a16:creationId xmlns:a16="http://schemas.microsoft.com/office/drawing/2014/main" id="{5797F161-E142-2034-5610-6306725669BD}"/>
                    </a:ext>
                  </a:extLst>
                </p:cNvPr>
                <p:cNvPicPr/>
                <p:nvPr/>
              </p:nvPicPr>
              <p:blipFill>
                <a:blip r:embed="rId94"/>
                <a:stretch>
                  <a:fillRect/>
                </a:stretch>
              </p:blipFill>
              <p:spPr>
                <a:xfrm>
                  <a:off x="5347495" y="1799363"/>
                  <a:ext cx="140760" cy="22680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23" name="Ink 22">
                  <a:extLst>
                    <a:ext uri="{FF2B5EF4-FFF2-40B4-BE49-F238E27FC236}">
                      <a16:creationId xmlns:a16="http://schemas.microsoft.com/office/drawing/2014/main" id="{CCF2D90B-9108-7F11-7B02-3390FB42AED7}"/>
                    </a:ext>
                  </a:extLst>
                </p14:cNvPr>
                <p14:cNvContentPartPr/>
                <p14:nvPr/>
              </p14:nvContentPartPr>
              <p14:xfrm>
                <a:off x="5388895" y="1892243"/>
                <a:ext cx="92520" cy="50040"/>
              </p14:xfrm>
            </p:contentPart>
          </mc:Choice>
          <mc:Fallback>
            <p:pic>
              <p:nvPicPr>
                <p:cNvPr id="23" name="Ink 22">
                  <a:extLst>
                    <a:ext uri="{FF2B5EF4-FFF2-40B4-BE49-F238E27FC236}">
                      <a16:creationId xmlns:a16="http://schemas.microsoft.com/office/drawing/2014/main" id="{CCF2D90B-9108-7F11-7B02-3390FB42AED7}"/>
                    </a:ext>
                  </a:extLst>
                </p:cNvPr>
                <p:cNvPicPr/>
                <p:nvPr/>
              </p:nvPicPr>
              <p:blipFill>
                <a:blip r:embed="rId96"/>
                <a:stretch>
                  <a:fillRect/>
                </a:stretch>
              </p:blipFill>
              <p:spPr>
                <a:xfrm>
                  <a:off x="5380255" y="1883243"/>
                  <a:ext cx="110160" cy="6768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24" name="Ink 23">
                  <a:extLst>
                    <a:ext uri="{FF2B5EF4-FFF2-40B4-BE49-F238E27FC236}">
                      <a16:creationId xmlns:a16="http://schemas.microsoft.com/office/drawing/2014/main" id="{A4BD0103-F25C-439C-2927-5FFDB550AC12}"/>
                    </a:ext>
                  </a:extLst>
                </p14:cNvPr>
                <p14:cNvContentPartPr/>
                <p14:nvPr/>
              </p14:nvContentPartPr>
              <p14:xfrm>
                <a:off x="5515255" y="1795403"/>
                <a:ext cx="75600" cy="98640"/>
              </p14:xfrm>
            </p:contentPart>
          </mc:Choice>
          <mc:Fallback>
            <p:pic>
              <p:nvPicPr>
                <p:cNvPr id="24" name="Ink 23">
                  <a:extLst>
                    <a:ext uri="{FF2B5EF4-FFF2-40B4-BE49-F238E27FC236}">
                      <a16:creationId xmlns:a16="http://schemas.microsoft.com/office/drawing/2014/main" id="{A4BD0103-F25C-439C-2927-5FFDB550AC12}"/>
                    </a:ext>
                  </a:extLst>
                </p:cNvPr>
                <p:cNvPicPr/>
                <p:nvPr/>
              </p:nvPicPr>
              <p:blipFill>
                <a:blip r:embed="rId98"/>
                <a:stretch>
                  <a:fillRect/>
                </a:stretch>
              </p:blipFill>
              <p:spPr>
                <a:xfrm>
                  <a:off x="5506615" y="1786763"/>
                  <a:ext cx="93240" cy="11628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25" name="Ink 24">
                  <a:extLst>
                    <a:ext uri="{FF2B5EF4-FFF2-40B4-BE49-F238E27FC236}">
                      <a16:creationId xmlns:a16="http://schemas.microsoft.com/office/drawing/2014/main" id="{89C05914-38F1-86D0-C67E-1AAFB414C2AB}"/>
                    </a:ext>
                  </a:extLst>
                </p14:cNvPr>
                <p14:cNvContentPartPr/>
                <p14:nvPr/>
              </p14:nvContentPartPr>
              <p14:xfrm>
                <a:off x="5618575" y="1696403"/>
                <a:ext cx="141480" cy="91440"/>
              </p14:xfrm>
            </p:contentPart>
          </mc:Choice>
          <mc:Fallback>
            <p:pic>
              <p:nvPicPr>
                <p:cNvPr id="25" name="Ink 24">
                  <a:extLst>
                    <a:ext uri="{FF2B5EF4-FFF2-40B4-BE49-F238E27FC236}">
                      <a16:creationId xmlns:a16="http://schemas.microsoft.com/office/drawing/2014/main" id="{89C05914-38F1-86D0-C67E-1AAFB414C2AB}"/>
                    </a:ext>
                  </a:extLst>
                </p:cNvPr>
                <p:cNvPicPr/>
                <p:nvPr/>
              </p:nvPicPr>
              <p:blipFill>
                <a:blip r:embed="rId100"/>
                <a:stretch>
                  <a:fillRect/>
                </a:stretch>
              </p:blipFill>
              <p:spPr>
                <a:xfrm>
                  <a:off x="5609575" y="1687763"/>
                  <a:ext cx="159120" cy="10908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26" name="Ink 25">
                  <a:extLst>
                    <a:ext uri="{FF2B5EF4-FFF2-40B4-BE49-F238E27FC236}">
                      <a16:creationId xmlns:a16="http://schemas.microsoft.com/office/drawing/2014/main" id="{06D11D81-9F92-21D4-2CFE-E6A2EA313150}"/>
                    </a:ext>
                  </a:extLst>
                </p14:cNvPr>
                <p14:cNvContentPartPr/>
                <p14:nvPr/>
              </p14:nvContentPartPr>
              <p14:xfrm>
                <a:off x="5680135" y="1681283"/>
                <a:ext cx="32400" cy="14760"/>
              </p14:xfrm>
            </p:contentPart>
          </mc:Choice>
          <mc:Fallback>
            <p:pic>
              <p:nvPicPr>
                <p:cNvPr id="26" name="Ink 25">
                  <a:extLst>
                    <a:ext uri="{FF2B5EF4-FFF2-40B4-BE49-F238E27FC236}">
                      <a16:creationId xmlns:a16="http://schemas.microsoft.com/office/drawing/2014/main" id="{06D11D81-9F92-21D4-2CFE-E6A2EA313150}"/>
                    </a:ext>
                  </a:extLst>
                </p:cNvPr>
                <p:cNvPicPr/>
                <p:nvPr/>
              </p:nvPicPr>
              <p:blipFill>
                <a:blip r:embed="rId102"/>
                <a:stretch>
                  <a:fillRect/>
                </a:stretch>
              </p:blipFill>
              <p:spPr>
                <a:xfrm>
                  <a:off x="5671495" y="1672643"/>
                  <a:ext cx="5004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27" name="Ink 26">
                  <a:extLst>
                    <a:ext uri="{FF2B5EF4-FFF2-40B4-BE49-F238E27FC236}">
                      <a16:creationId xmlns:a16="http://schemas.microsoft.com/office/drawing/2014/main" id="{456C8324-2182-52FF-A963-CC069D922499}"/>
                    </a:ext>
                  </a:extLst>
                </p14:cNvPr>
                <p14:cNvContentPartPr/>
                <p14:nvPr/>
              </p14:nvContentPartPr>
              <p14:xfrm>
                <a:off x="5744935" y="1594523"/>
                <a:ext cx="96120" cy="144000"/>
              </p14:xfrm>
            </p:contentPart>
          </mc:Choice>
          <mc:Fallback>
            <p:pic>
              <p:nvPicPr>
                <p:cNvPr id="27" name="Ink 26">
                  <a:extLst>
                    <a:ext uri="{FF2B5EF4-FFF2-40B4-BE49-F238E27FC236}">
                      <a16:creationId xmlns:a16="http://schemas.microsoft.com/office/drawing/2014/main" id="{456C8324-2182-52FF-A963-CC069D922499}"/>
                    </a:ext>
                  </a:extLst>
                </p:cNvPr>
                <p:cNvPicPr/>
                <p:nvPr/>
              </p:nvPicPr>
              <p:blipFill>
                <a:blip r:embed="rId104"/>
                <a:stretch>
                  <a:fillRect/>
                </a:stretch>
              </p:blipFill>
              <p:spPr>
                <a:xfrm>
                  <a:off x="5736295" y="1585883"/>
                  <a:ext cx="11376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28" name="Ink 27">
                  <a:extLst>
                    <a:ext uri="{FF2B5EF4-FFF2-40B4-BE49-F238E27FC236}">
                      <a16:creationId xmlns:a16="http://schemas.microsoft.com/office/drawing/2014/main" id="{C6EDD2E5-8D87-9B06-26DD-6FD8710B1FDD}"/>
                    </a:ext>
                  </a:extLst>
                </p14:cNvPr>
                <p14:cNvContentPartPr/>
                <p14:nvPr/>
              </p14:nvContentPartPr>
              <p14:xfrm>
                <a:off x="5858335" y="1624763"/>
                <a:ext cx="52920" cy="74160"/>
              </p14:xfrm>
            </p:contentPart>
          </mc:Choice>
          <mc:Fallback>
            <p:pic>
              <p:nvPicPr>
                <p:cNvPr id="28" name="Ink 27">
                  <a:extLst>
                    <a:ext uri="{FF2B5EF4-FFF2-40B4-BE49-F238E27FC236}">
                      <a16:creationId xmlns:a16="http://schemas.microsoft.com/office/drawing/2014/main" id="{C6EDD2E5-8D87-9B06-26DD-6FD8710B1FDD}"/>
                    </a:ext>
                  </a:extLst>
                </p:cNvPr>
                <p:cNvPicPr/>
                <p:nvPr/>
              </p:nvPicPr>
              <p:blipFill>
                <a:blip r:embed="rId106"/>
                <a:stretch>
                  <a:fillRect/>
                </a:stretch>
              </p:blipFill>
              <p:spPr>
                <a:xfrm>
                  <a:off x="5849695" y="1616123"/>
                  <a:ext cx="7056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29" name="Ink 28">
                  <a:extLst>
                    <a:ext uri="{FF2B5EF4-FFF2-40B4-BE49-F238E27FC236}">
                      <a16:creationId xmlns:a16="http://schemas.microsoft.com/office/drawing/2014/main" id="{E76985A6-98D5-352A-3970-55CDD099116B}"/>
                    </a:ext>
                  </a:extLst>
                </p14:cNvPr>
                <p14:cNvContentPartPr/>
                <p14:nvPr/>
              </p14:nvContentPartPr>
              <p14:xfrm>
                <a:off x="5933575" y="1517483"/>
                <a:ext cx="181440" cy="154080"/>
              </p14:xfrm>
            </p:contentPart>
          </mc:Choice>
          <mc:Fallback>
            <p:pic>
              <p:nvPicPr>
                <p:cNvPr id="29" name="Ink 28">
                  <a:extLst>
                    <a:ext uri="{FF2B5EF4-FFF2-40B4-BE49-F238E27FC236}">
                      <a16:creationId xmlns:a16="http://schemas.microsoft.com/office/drawing/2014/main" id="{E76985A6-98D5-352A-3970-55CDD099116B}"/>
                    </a:ext>
                  </a:extLst>
                </p:cNvPr>
                <p:cNvPicPr/>
                <p:nvPr/>
              </p:nvPicPr>
              <p:blipFill>
                <a:blip r:embed="rId108"/>
                <a:stretch>
                  <a:fillRect/>
                </a:stretch>
              </p:blipFill>
              <p:spPr>
                <a:xfrm>
                  <a:off x="5924575" y="1508483"/>
                  <a:ext cx="19908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47" name="Ink 46">
                  <a:extLst>
                    <a:ext uri="{FF2B5EF4-FFF2-40B4-BE49-F238E27FC236}">
                      <a16:creationId xmlns:a16="http://schemas.microsoft.com/office/drawing/2014/main" id="{70339A95-BAF2-A729-1EB1-A95379CA86A2}"/>
                    </a:ext>
                  </a:extLst>
                </p14:cNvPr>
                <p14:cNvContentPartPr/>
                <p14:nvPr/>
              </p14:nvContentPartPr>
              <p14:xfrm>
                <a:off x="6159185" y="842483"/>
                <a:ext cx="349200" cy="459720"/>
              </p14:xfrm>
            </p:contentPart>
          </mc:Choice>
          <mc:Fallback>
            <p:pic>
              <p:nvPicPr>
                <p:cNvPr id="47" name="Ink 46">
                  <a:extLst>
                    <a:ext uri="{FF2B5EF4-FFF2-40B4-BE49-F238E27FC236}">
                      <a16:creationId xmlns:a16="http://schemas.microsoft.com/office/drawing/2014/main" id="{70339A95-BAF2-A729-1EB1-A95379CA86A2}"/>
                    </a:ext>
                  </a:extLst>
                </p:cNvPr>
                <p:cNvPicPr/>
                <p:nvPr/>
              </p:nvPicPr>
              <p:blipFill>
                <a:blip r:embed="rId110"/>
                <a:stretch>
                  <a:fillRect/>
                </a:stretch>
              </p:blipFill>
              <p:spPr>
                <a:xfrm>
                  <a:off x="6150545" y="833483"/>
                  <a:ext cx="366840" cy="47736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48" name="Ink 47">
                  <a:extLst>
                    <a:ext uri="{FF2B5EF4-FFF2-40B4-BE49-F238E27FC236}">
                      <a16:creationId xmlns:a16="http://schemas.microsoft.com/office/drawing/2014/main" id="{4F297BAB-E8D9-1212-0BDD-AA0465C86FDE}"/>
                    </a:ext>
                  </a:extLst>
                </p14:cNvPr>
                <p14:cNvContentPartPr/>
                <p14:nvPr/>
              </p14:nvContentPartPr>
              <p14:xfrm>
                <a:off x="6377345" y="1448003"/>
                <a:ext cx="260640" cy="378720"/>
              </p14:xfrm>
            </p:contentPart>
          </mc:Choice>
          <mc:Fallback>
            <p:pic>
              <p:nvPicPr>
                <p:cNvPr id="48" name="Ink 47">
                  <a:extLst>
                    <a:ext uri="{FF2B5EF4-FFF2-40B4-BE49-F238E27FC236}">
                      <a16:creationId xmlns:a16="http://schemas.microsoft.com/office/drawing/2014/main" id="{4F297BAB-E8D9-1212-0BDD-AA0465C86FDE}"/>
                    </a:ext>
                  </a:extLst>
                </p:cNvPr>
                <p:cNvPicPr/>
                <p:nvPr/>
              </p:nvPicPr>
              <p:blipFill>
                <a:blip r:embed="rId112"/>
                <a:stretch>
                  <a:fillRect/>
                </a:stretch>
              </p:blipFill>
              <p:spPr>
                <a:xfrm>
                  <a:off x="6368345" y="1439363"/>
                  <a:ext cx="278280" cy="39636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72" name="Ink 71">
                  <a:extLst>
                    <a:ext uri="{FF2B5EF4-FFF2-40B4-BE49-F238E27FC236}">
                      <a16:creationId xmlns:a16="http://schemas.microsoft.com/office/drawing/2014/main" id="{C33DCA94-21EA-5397-E7E5-98EF32CF759A}"/>
                    </a:ext>
                  </a:extLst>
                </p14:cNvPr>
                <p14:cNvContentPartPr/>
                <p14:nvPr/>
              </p14:nvContentPartPr>
              <p14:xfrm>
                <a:off x="5155865" y="2261603"/>
                <a:ext cx="131760" cy="222840"/>
              </p14:xfrm>
            </p:contentPart>
          </mc:Choice>
          <mc:Fallback>
            <p:pic>
              <p:nvPicPr>
                <p:cNvPr id="72" name="Ink 71">
                  <a:extLst>
                    <a:ext uri="{FF2B5EF4-FFF2-40B4-BE49-F238E27FC236}">
                      <a16:creationId xmlns:a16="http://schemas.microsoft.com/office/drawing/2014/main" id="{C33DCA94-21EA-5397-E7E5-98EF32CF759A}"/>
                    </a:ext>
                  </a:extLst>
                </p:cNvPr>
                <p:cNvPicPr/>
                <p:nvPr/>
              </p:nvPicPr>
              <p:blipFill>
                <a:blip r:embed="rId114"/>
                <a:stretch>
                  <a:fillRect/>
                </a:stretch>
              </p:blipFill>
              <p:spPr>
                <a:xfrm>
                  <a:off x="5147225" y="2252963"/>
                  <a:ext cx="149400" cy="24048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73" name="Ink 72">
                  <a:extLst>
                    <a:ext uri="{FF2B5EF4-FFF2-40B4-BE49-F238E27FC236}">
                      <a16:creationId xmlns:a16="http://schemas.microsoft.com/office/drawing/2014/main" id="{AF29A24A-57F4-1807-C449-B925501C19F8}"/>
                    </a:ext>
                  </a:extLst>
                </p14:cNvPr>
                <p14:cNvContentPartPr/>
                <p14:nvPr/>
              </p14:nvContentPartPr>
              <p14:xfrm>
                <a:off x="5217065" y="2367083"/>
                <a:ext cx="119880" cy="109080"/>
              </p14:xfrm>
            </p:contentPart>
          </mc:Choice>
          <mc:Fallback>
            <p:pic>
              <p:nvPicPr>
                <p:cNvPr id="73" name="Ink 72">
                  <a:extLst>
                    <a:ext uri="{FF2B5EF4-FFF2-40B4-BE49-F238E27FC236}">
                      <a16:creationId xmlns:a16="http://schemas.microsoft.com/office/drawing/2014/main" id="{AF29A24A-57F4-1807-C449-B925501C19F8}"/>
                    </a:ext>
                  </a:extLst>
                </p:cNvPr>
                <p:cNvPicPr/>
                <p:nvPr/>
              </p:nvPicPr>
              <p:blipFill>
                <a:blip r:embed="rId116"/>
                <a:stretch>
                  <a:fillRect/>
                </a:stretch>
              </p:blipFill>
              <p:spPr>
                <a:xfrm>
                  <a:off x="5208065" y="2358083"/>
                  <a:ext cx="137520"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74" name="Ink 73">
                  <a:extLst>
                    <a:ext uri="{FF2B5EF4-FFF2-40B4-BE49-F238E27FC236}">
                      <a16:creationId xmlns:a16="http://schemas.microsoft.com/office/drawing/2014/main" id="{89564A5F-D86A-2376-472E-76263104B036}"/>
                    </a:ext>
                  </a:extLst>
                </p14:cNvPr>
                <p14:cNvContentPartPr/>
                <p14:nvPr/>
              </p14:nvContentPartPr>
              <p14:xfrm>
                <a:off x="5326145" y="2204363"/>
                <a:ext cx="115200" cy="180000"/>
              </p14:xfrm>
            </p:contentPart>
          </mc:Choice>
          <mc:Fallback>
            <p:pic>
              <p:nvPicPr>
                <p:cNvPr id="74" name="Ink 73">
                  <a:extLst>
                    <a:ext uri="{FF2B5EF4-FFF2-40B4-BE49-F238E27FC236}">
                      <a16:creationId xmlns:a16="http://schemas.microsoft.com/office/drawing/2014/main" id="{89564A5F-D86A-2376-472E-76263104B036}"/>
                    </a:ext>
                  </a:extLst>
                </p:cNvPr>
                <p:cNvPicPr/>
                <p:nvPr/>
              </p:nvPicPr>
              <p:blipFill>
                <a:blip r:embed="rId118"/>
                <a:stretch>
                  <a:fillRect/>
                </a:stretch>
              </p:blipFill>
              <p:spPr>
                <a:xfrm>
                  <a:off x="5317505" y="2195723"/>
                  <a:ext cx="132840" cy="19764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75" name="Ink 74">
                  <a:extLst>
                    <a:ext uri="{FF2B5EF4-FFF2-40B4-BE49-F238E27FC236}">
                      <a16:creationId xmlns:a16="http://schemas.microsoft.com/office/drawing/2014/main" id="{ECD64678-CC31-24AD-D5CA-0E135A912377}"/>
                    </a:ext>
                  </a:extLst>
                </p14:cNvPr>
                <p14:cNvContentPartPr/>
                <p14:nvPr/>
              </p14:nvContentPartPr>
              <p14:xfrm>
                <a:off x="5450345" y="2249363"/>
                <a:ext cx="76680" cy="84600"/>
              </p14:xfrm>
            </p:contentPart>
          </mc:Choice>
          <mc:Fallback>
            <p:pic>
              <p:nvPicPr>
                <p:cNvPr id="75" name="Ink 74">
                  <a:extLst>
                    <a:ext uri="{FF2B5EF4-FFF2-40B4-BE49-F238E27FC236}">
                      <a16:creationId xmlns:a16="http://schemas.microsoft.com/office/drawing/2014/main" id="{ECD64678-CC31-24AD-D5CA-0E135A912377}"/>
                    </a:ext>
                  </a:extLst>
                </p:cNvPr>
                <p:cNvPicPr/>
                <p:nvPr/>
              </p:nvPicPr>
              <p:blipFill>
                <a:blip r:embed="rId120"/>
                <a:stretch>
                  <a:fillRect/>
                </a:stretch>
              </p:blipFill>
              <p:spPr>
                <a:xfrm>
                  <a:off x="5441705" y="2240363"/>
                  <a:ext cx="9432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76" name="Ink 75">
                  <a:extLst>
                    <a:ext uri="{FF2B5EF4-FFF2-40B4-BE49-F238E27FC236}">
                      <a16:creationId xmlns:a16="http://schemas.microsoft.com/office/drawing/2014/main" id="{44345033-E0EA-634B-1C47-71B77AE5B073}"/>
                    </a:ext>
                  </a:extLst>
                </p14:cNvPr>
                <p14:cNvContentPartPr/>
                <p14:nvPr/>
              </p14:nvContentPartPr>
              <p14:xfrm>
                <a:off x="5563025" y="2180963"/>
                <a:ext cx="52560" cy="100800"/>
              </p14:xfrm>
            </p:contentPart>
          </mc:Choice>
          <mc:Fallback>
            <p:pic>
              <p:nvPicPr>
                <p:cNvPr id="76" name="Ink 75">
                  <a:extLst>
                    <a:ext uri="{FF2B5EF4-FFF2-40B4-BE49-F238E27FC236}">
                      <a16:creationId xmlns:a16="http://schemas.microsoft.com/office/drawing/2014/main" id="{44345033-E0EA-634B-1C47-71B77AE5B073}"/>
                    </a:ext>
                  </a:extLst>
                </p:cNvPr>
                <p:cNvPicPr/>
                <p:nvPr/>
              </p:nvPicPr>
              <p:blipFill>
                <a:blip r:embed="rId122"/>
                <a:stretch>
                  <a:fillRect/>
                </a:stretch>
              </p:blipFill>
              <p:spPr>
                <a:xfrm>
                  <a:off x="5554385" y="2172323"/>
                  <a:ext cx="7020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77" name="Ink 76">
                  <a:extLst>
                    <a:ext uri="{FF2B5EF4-FFF2-40B4-BE49-F238E27FC236}">
                      <a16:creationId xmlns:a16="http://schemas.microsoft.com/office/drawing/2014/main" id="{E0C46CBD-1C64-63ED-D575-AA3115ED8812}"/>
                    </a:ext>
                  </a:extLst>
                </p14:cNvPr>
                <p14:cNvContentPartPr/>
                <p14:nvPr/>
              </p14:nvContentPartPr>
              <p14:xfrm>
                <a:off x="5665265" y="1989803"/>
                <a:ext cx="147240" cy="240480"/>
              </p14:xfrm>
            </p:contentPart>
          </mc:Choice>
          <mc:Fallback>
            <p:pic>
              <p:nvPicPr>
                <p:cNvPr id="77" name="Ink 76">
                  <a:extLst>
                    <a:ext uri="{FF2B5EF4-FFF2-40B4-BE49-F238E27FC236}">
                      <a16:creationId xmlns:a16="http://schemas.microsoft.com/office/drawing/2014/main" id="{E0C46CBD-1C64-63ED-D575-AA3115ED8812}"/>
                    </a:ext>
                  </a:extLst>
                </p:cNvPr>
                <p:cNvPicPr/>
                <p:nvPr/>
              </p:nvPicPr>
              <p:blipFill>
                <a:blip r:embed="rId124"/>
                <a:stretch>
                  <a:fillRect/>
                </a:stretch>
              </p:blipFill>
              <p:spPr>
                <a:xfrm>
                  <a:off x="5656265" y="1981163"/>
                  <a:ext cx="164880" cy="258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5">
            <p14:nvContentPartPr>
              <p14:cNvPr id="78" name="Ink 77">
                <a:extLst>
                  <a:ext uri="{FF2B5EF4-FFF2-40B4-BE49-F238E27FC236}">
                    <a16:creationId xmlns:a16="http://schemas.microsoft.com/office/drawing/2014/main" id="{90C1696D-D359-835A-5A72-BF50BD3364CE}"/>
                  </a:ext>
                </a:extLst>
              </p14:cNvPr>
              <p14:cNvContentPartPr/>
              <p14:nvPr/>
            </p14:nvContentPartPr>
            <p14:xfrm>
              <a:off x="5296265" y="3710963"/>
              <a:ext cx="323640" cy="49320"/>
            </p14:xfrm>
          </p:contentPart>
        </mc:Choice>
        <mc:Fallback>
          <p:pic>
            <p:nvPicPr>
              <p:cNvPr id="78" name="Ink 77">
                <a:extLst>
                  <a:ext uri="{FF2B5EF4-FFF2-40B4-BE49-F238E27FC236}">
                    <a16:creationId xmlns:a16="http://schemas.microsoft.com/office/drawing/2014/main" id="{90C1696D-D359-835A-5A72-BF50BD3364CE}"/>
                  </a:ext>
                </a:extLst>
              </p:cNvPr>
              <p:cNvPicPr/>
              <p:nvPr/>
            </p:nvPicPr>
            <p:blipFill>
              <a:blip r:embed="rId126"/>
              <a:stretch>
                <a:fillRect/>
              </a:stretch>
            </p:blipFill>
            <p:spPr>
              <a:xfrm>
                <a:off x="5287625" y="3701963"/>
                <a:ext cx="34128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79" name="Ink 78">
                <a:extLst>
                  <a:ext uri="{FF2B5EF4-FFF2-40B4-BE49-F238E27FC236}">
                    <a16:creationId xmlns:a16="http://schemas.microsoft.com/office/drawing/2014/main" id="{90F67714-DE75-5918-01ED-F3F6DDC17B52}"/>
                  </a:ext>
                </a:extLst>
              </p14:cNvPr>
              <p14:cNvContentPartPr/>
              <p14:nvPr/>
            </p14:nvContentPartPr>
            <p14:xfrm>
              <a:off x="5283305" y="3977003"/>
              <a:ext cx="308520" cy="26640"/>
            </p14:xfrm>
          </p:contentPart>
        </mc:Choice>
        <mc:Fallback>
          <p:pic>
            <p:nvPicPr>
              <p:cNvPr id="79" name="Ink 78">
                <a:extLst>
                  <a:ext uri="{FF2B5EF4-FFF2-40B4-BE49-F238E27FC236}">
                    <a16:creationId xmlns:a16="http://schemas.microsoft.com/office/drawing/2014/main" id="{90F67714-DE75-5918-01ED-F3F6DDC17B52}"/>
                  </a:ext>
                </a:extLst>
              </p:cNvPr>
              <p:cNvPicPr/>
              <p:nvPr/>
            </p:nvPicPr>
            <p:blipFill>
              <a:blip r:embed="rId128"/>
              <a:stretch>
                <a:fillRect/>
              </a:stretch>
            </p:blipFill>
            <p:spPr>
              <a:xfrm>
                <a:off x="5274305" y="3968003"/>
                <a:ext cx="32616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81" name="Ink 80">
                <a:extLst>
                  <a:ext uri="{FF2B5EF4-FFF2-40B4-BE49-F238E27FC236}">
                    <a16:creationId xmlns:a16="http://schemas.microsoft.com/office/drawing/2014/main" id="{605A2BA5-7CAF-A8E5-283E-F2DDE53ECBEB}"/>
                  </a:ext>
                </a:extLst>
              </p14:cNvPr>
              <p14:cNvContentPartPr/>
              <p14:nvPr/>
            </p14:nvContentPartPr>
            <p14:xfrm>
              <a:off x="8972585" y="2042363"/>
              <a:ext cx="870480" cy="298800"/>
            </p14:xfrm>
          </p:contentPart>
        </mc:Choice>
        <mc:Fallback>
          <p:pic>
            <p:nvPicPr>
              <p:cNvPr id="81" name="Ink 80">
                <a:extLst>
                  <a:ext uri="{FF2B5EF4-FFF2-40B4-BE49-F238E27FC236}">
                    <a16:creationId xmlns:a16="http://schemas.microsoft.com/office/drawing/2014/main" id="{605A2BA5-7CAF-A8E5-283E-F2DDE53ECBEB}"/>
                  </a:ext>
                </a:extLst>
              </p:cNvPr>
              <p:cNvPicPr/>
              <p:nvPr/>
            </p:nvPicPr>
            <p:blipFill>
              <a:blip r:embed="rId130"/>
              <a:stretch>
                <a:fillRect/>
              </a:stretch>
            </p:blipFill>
            <p:spPr>
              <a:xfrm>
                <a:off x="8963945" y="2033363"/>
                <a:ext cx="888120" cy="316440"/>
              </a:xfrm>
              <a:prstGeom prst="rect">
                <a:avLst/>
              </a:prstGeom>
            </p:spPr>
          </p:pic>
        </mc:Fallback>
      </mc:AlternateContent>
      <p:grpSp>
        <p:nvGrpSpPr>
          <p:cNvPr id="87" name="Group 86">
            <a:extLst>
              <a:ext uri="{FF2B5EF4-FFF2-40B4-BE49-F238E27FC236}">
                <a16:creationId xmlns:a16="http://schemas.microsoft.com/office/drawing/2014/main" id="{E90EFE83-617E-86A5-8E10-F7B87286CF59}"/>
              </a:ext>
            </a:extLst>
          </p:cNvPr>
          <p:cNvGrpSpPr/>
          <p:nvPr/>
        </p:nvGrpSpPr>
        <p:grpSpPr>
          <a:xfrm>
            <a:off x="7462385" y="2856683"/>
            <a:ext cx="113760" cy="168840"/>
            <a:chOff x="7462385" y="2856683"/>
            <a:chExt cx="113760" cy="168840"/>
          </a:xfrm>
        </p:grpSpPr>
        <mc:AlternateContent xmlns:mc="http://schemas.openxmlformats.org/markup-compatibility/2006">
          <mc:Choice xmlns:p14="http://schemas.microsoft.com/office/powerpoint/2010/main" Requires="p14">
            <p:contentPart p14:bwMode="auto" r:id="rId131">
              <p14:nvContentPartPr>
                <p14:cNvPr id="85" name="Ink 84">
                  <a:extLst>
                    <a:ext uri="{FF2B5EF4-FFF2-40B4-BE49-F238E27FC236}">
                      <a16:creationId xmlns:a16="http://schemas.microsoft.com/office/drawing/2014/main" id="{7D13B66B-F6D3-BACF-1B17-C5D880BD6F90}"/>
                    </a:ext>
                  </a:extLst>
                </p14:cNvPr>
                <p14:cNvContentPartPr/>
                <p14:nvPr/>
              </p14:nvContentPartPr>
              <p14:xfrm>
                <a:off x="7482185" y="2894123"/>
                <a:ext cx="36720" cy="131400"/>
              </p14:xfrm>
            </p:contentPart>
          </mc:Choice>
          <mc:Fallback>
            <p:pic>
              <p:nvPicPr>
                <p:cNvPr id="85" name="Ink 84">
                  <a:extLst>
                    <a:ext uri="{FF2B5EF4-FFF2-40B4-BE49-F238E27FC236}">
                      <a16:creationId xmlns:a16="http://schemas.microsoft.com/office/drawing/2014/main" id="{7D13B66B-F6D3-BACF-1B17-C5D880BD6F90}"/>
                    </a:ext>
                  </a:extLst>
                </p:cNvPr>
                <p:cNvPicPr/>
                <p:nvPr/>
              </p:nvPicPr>
              <p:blipFill>
                <a:blip r:embed="rId132"/>
                <a:stretch>
                  <a:fillRect/>
                </a:stretch>
              </p:blipFill>
              <p:spPr>
                <a:xfrm>
                  <a:off x="7473545" y="2885483"/>
                  <a:ext cx="5436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86" name="Ink 85">
                  <a:extLst>
                    <a:ext uri="{FF2B5EF4-FFF2-40B4-BE49-F238E27FC236}">
                      <a16:creationId xmlns:a16="http://schemas.microsoft.com/office/drawing/2014/main" id="{E6E9E602-DA8B-050A-4C4C-61A0B1E6A6DC}"/>
                    </a:ext>
                  </a:extLst>
                </p14:cNvPr>
                <p14:cNvContentPartPr/>
                <p14:nvPr/>
              </p14:nvContentPartPr>
              <p14:xfrm>
                <a:off x="7462385" y="2856683"/>
                <a:ext cx="113760" cy="150480"/>
              </p14:xfrm>
            </p:contentPart>
          </mc:Choice>
          <mc:Fallback>
            <p:pic>
              <p:nvPicPr>
                <p:cNvPr id="86" name="Ink 85">
                  <a:extLst>
                    <a:ext uri="{FF2B5EF4-FFF2-40B4-BE49-F238E27FC236}">
                      <a16:creationId xmlns:a16="http://schemas.microsoft.com/office/drawing/2014/main" id="{E6E9E602-DA8B-050A-4C4C-61A0B1E6A6DC}"/>
                    </a:ext>
                  </a:extLst>
                </p:cNvPr>
                <p:cNvPicPr/>
                <p:nvPr/>
              </p:nvPicPr>
              <p:blipFill>
                <a:blip r:embed="rId134"/>
                <a:stretch>
                  <a:fillRect/>
                </a:stretch>
              </p:blipFill>
              <p:spPr>
                <a:xfrm>
                  <a:off x="7453745" y="2848043"/>
                  <a:ext cx="131400" cy="168120"/>
                </a:xfrm>
                <a:prstGeom prst="rect">
                  <a:avLst/>
                </a:prstGeom>
              </p:spPr>
            </p:pic>
          </mc:Fallback>
        </mc:AlternateContent>
      </p:grpSp>
      <p:grpSp>
        <p:nvGrpSpPr>
          <p:cNvPr id="98" name="Group 97">
            <a:extLst>
              <a:ext uri="{FF2B5EF4-FFF2-40B4-BE49-F238E27FC236}">
                <a16:creationId xmlns:a16="http://schemas.microsoft.com/office/drawing/2014/main" id="{4D63B662-500E-7D90-A947-BF2ACBFE59A9}"/>
              </a:ext>
            </a:extLst>
          </p:cNvPr>
          <p:cNvGrpSpPr/>
          <p:nvPr/>
        </p:nvGrpSpPr>
        <p:grpSpPr>
          <a:xfrm>
            <a:off x="6490745" y="3137123"/>
            <a:ext cx="892080" cy="403560"/>
            <a:chOff x="6490745" y="3137123"/>
            <a:chExt cx="892080" cy="403560"/>
          </a:xfrm>
        </p:grpSpPr>
        <mc:AlternateContent xmlns:mc="http://schemas.openxmlformats.org/markup-compatibility/2006">
          <mc:Choice xmlns:p14="http://schemas.microsoft.com/office/powerpoint/2010/main" Requires="p14">
            <p:contentPart p14:bwMode="auto" r:id="rId135">
              <p14:nvContentPartPr>
                <p14:cNvPr id="88" name="Ink 87">
                  <a:extLst>
                    <a:ext uri="{FF2B5EF4-FFF2-40B4-BE49-F238E27FC236}">
                      <a16:creationId xmlns:a16="http://schemas.microsoft.com/office/drawing/2014/main" id="{4E023E56-9A08-868F-667E-5E082558559F}"/>
                    </a:ext>
                  </a:extLst>
                </p14:cNvPr>
                <p14:cNvContentPartPr/>
                <p14:nvPr/>
              </p14:nvContentPartPr>
              <p14:xfrm>
                <a:off x="7015625" y="3137123"/>
                <a:ext cx="367200" cy="261360"/>
              </p14:xfrm>
            </p:contentPart>
          </mc:Choice>
          <mc:Fallback>
            <p:pic>
              <p:nvPicPr>
                <p:cNvPr id="88" name="Ink 87">
                  <a:extLst>
                    <a:ext uri="{FF2B5EF4-FFF2-40B4-BE49-F238E27FC236}">
                      <a16:creationId xmlns:a16="http://schemas.microsoft.com/office/drawing/2014/main" id="{4E023E56-9A08-868F-667E-5E082558559F}"/>
                    </a:ext>
                  </a:extLst>
                </p:cNvPr>
                <p:cNvPicPr/>
                <p:nvPr/>
              </p:nvPicPr>
              <p:blipFill>
                <a:blip r:embed="rId136"/>
                <a:stretch>
                  <a:fillRect/>
                </a:stretch>
              </p:blipFill>
              <p:spPr>
                <a:xfrm>
                  <a:off x="7006625" y="3128123"/>
                  <a:ext cx="384840" cy="27900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89" name="Ink 88">
                  <a:extLst>
                    <a:ext uri="{FF2B5EF4-FFF2-40B4-BE49-F238E27FC236}">
                      <a16:creationId xmlns:a16="http://schemas.microsoft.com/office/drawing/2014/main" id="{13BE3E38-FE64-2B60-B7D3-3D7634511A65}"/>
                    </a:ext>
                  </a:extLst>
                </p14:cNvPr>
                <p14:cNvContentPartPr/>
                <p14:nvPr/>
              </p14:nvContentPartPr>
              <p14:xfrm>
                <a:off x="6965585" y="3372563"/>
                <a:ext cx="94320" cy="94320"/>
              </p14:xfrm>
            </p:contentPart>
          </mc:Choice>
          <mc:Fallback>
            <p:pic>
              <p:nvPicPr>
                <p:cNvPr id="89" name="Ink 88">
                  <a:extLst>
                    <a:ext uri="{FF2B5EF4-FFF2-40B4-BE49-F238E27FC236}">
                      <a16:creationId xmlns:a16="http://schemas.microsoft.com/office/drawing/2014/main" id="{13BE3E38-FE64-2B60-B7D3-3D7634511A65}"/>
                    </a:ext>
                  </a:extLst>
                </p:cNvPr>
                <p:cNvPicPr/>
                <p:nvPr/>
              </p:nvPicPr>
              <p:blipFill>
                <a:blip r:embed="rId138"/>
                <a:stretch>
                  <a:fillRect/>
                </a:stretch>
              </p:blipFill>
              <p:spPr>
                <a:xfrm>
                  <a:off x="6956585" y="3363563"/>
                  <a:ext cx="111960" cy="11196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90" name="Ink 89">
                  <a:extLst>
                    <a:ext uri="{FF2B5EF4-FFF2-40B4-BE49-F238E27FC236}">
                      <a16:creationId xmlns:a16="http://schemas.microsoft.com/office/drawing/2014/main" id="{91F68F3E-88CF-398E-BE11-35328C5223D5}"/>
                    </a:ext>
                  </a:extLst>
                </p14:cNvPr>
                <p14:cNvContentPartPr/>
                <p14:nvPr/>
              </p14:nvContentPartPr>
              <p14:xfrm>
                <a:off x="6490745" y="3406763"/>
                <a:ext cx="88920" cy="133920"/>
              </p14:xfrm>
            </p:contentPart>
          </mc:Choice>
          <mc:Fallback>
            <p:pic>
              <p:nvPicPr>
                <p:cNvPr id="90" name="Ink 89">
                  <a:extLst>
                    <a:ext uri="{FF2B5EF4-FFF2-40B4-BE49-F238E27FC236}">
                      <a16:creationId xmlns:a16="http://schemas.microsoft.com/office/drawing/2014/main" id="{91F68F3E-88CF-398E-BE11-35328C5223D5}"/>
                    </a:ext>
                  </a:extLst>
                </p:cNvPr>
                <p:cNvPicPr/>
                <p:nvPr/>
              </p:nvPicPr>
              <p:blipFill>
                <a:blip r:embed="rId140"/>
                <a:stretch>
                  <a:fillRect/>
                </a:stretch>
              </p:blipFill>
              <p:spPr>
                <a:xfrm>
                  <a:off x="6482105" y="3397763"/>
                  <a:ext cx="106560" cy="15156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91" name="Ink 90">
                  <a:extLst>
                    <a:ext uri="{FF2B5EF4-FFF2-40B4-BE49-F238E27FC236}">
                      <a16:creationId xmlns:a16="http://schemas.microsoft.com/office/drawing/2014/main" id="{289BCB68-4740-FAE2-8146-710B645AB5AF}"/>
                    </a:ext>
                  </a:extLst>
                </p14:cNvPr>
                <p14:cNvContentPartPr/>
                <p14:nvPr/>
              </p14:nvContentPartPr>
              <p14:xfrm>
                <a:off x="6500465" y="3251603"/>
                <a:ext cx="123480" cy="223920"/>
              </p14:xfrm>
            </p:contentPart>
          </mc:Choice>
          <mc:Fallback>
            <p:pic>
              <p:nvPicPr>
                <p:cNvPr id="91" name="Ink 90">
                  <a:extLst>
                    <a:ext uri="{FF2B5EF4-FFF2-40B4-BE49-F238E27FC236}">
                      <a16:creationId xmlns:a16="http://schemas.microsoft.com/office/drawing/2014/main" id="{289BCB68-4740-FAE2-8146-710B645AB5AF}"/>
                    </a:ext>
                  </a:extLst>
                </p:cNvPr>
                <p:cNvPicPr/>
                <p:nvPr/>
              </p:nvPicPr>
              <p:blipFill>
                <a:blip r:embed="rId142"/>
                <a:stretch>
                  <a:fillRect/>
                </a:stretch>
              </p:blipFill>
              <p:spPr>
                <a:xfrm>
                  <a:off x="6491465" y="3242603"/>
                  <a:ext cx="141120" cy="24156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92" name="Ink 91">
                  <a:extLst>
                    <a:ext uri="{FF2B5EF4-FFF2-40B4-BE49-F238E27FC236}">
                      <a16:creationId xmlns:a16="http://schemas.microsoft.com/office/drawing/2014/main" id="{06FE4F66-17BF-47FD-9361-7483A2C6900E}"/>
                    </a:ext>
                  </a:extLst>
                </p14:cNvPr>
                <p14:cNvContentPartPr/>
                <p14:nvPr/>
              </p14:nvContentPartPr>
              <p14:xfrm>
                <a:off x="6616385" y="3311723"/>
                <a:ext cx="77760" cy="132120"/>
              </p14:xfrm>
            </p:contentPart>
          </mc:Choice>
          <mc:Fallback>
            <p:pic>
              <p:nvPicPr>
                <p:cNvPr id="92" name="Ink 91">
                  <a:extLst>
                    <a:ext uri="{FF2B5EF4-FFF2-40B4-BE49-F238E27FC236}">
                      <a16:creationId xmlns:a16="http://schemas.microsoft.com/office/drawing/2014/main" id="{06FE4F66-17BF-47FD-9361-7483A2C6900E}"/>
                    </a:ext>
                  </a:extLst>
                </p:cNvPr>
                <p:cNvPicPr/>
                <p:nvPr/>
              </p:nvPicPr>
              <p:blipFill>
                <a:blip r:embed="rId144"/>
                <a:stretch>
                  <a:fillRect/>
                </a:stretch>
              </p:blipFill>
              <p:spPr>
                <a:xfrm>
                  <a:off x="6607745" y="3303083"/>
                  <a:ext cx="9540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93" name="Ink 92">
                  <a:extLst>
                    <a:ext uri="{FF2B5EF4-FFF2-40B4-BE49-F238E27FC236}">
                      <a16:creationId xmlns:a16="http://schemas.microsoft.com/office/drawing/2014/main" id="{2B04E1B3-08A0-C293-6138-7013630625DF}"/>
                    </a:ext>
                  </a:extLst>
                </p14:cNvPr>
                <p14:cNvContentPartPr/>
                <p14:nvPr/>
              </p14:nvContentPartPr>
              <p14:xfrm>
                <a:off x="6695225" y="3309203"/>
                <a:ext cx="130680" cy="86040"/>
              </p14:xfrm>
            </p:contentPart>
          </mc:Choice>
          <mc:Fallback>
            <p:pic>
              <p:nvPicPr>
                <p:cNvPr id="93" name="Ink 92">
                  <a:extLst>
                    <a:ext uri="{FF2B5EF4-FFF2-40B4-BE49-F238E27FC236}">
                      <a16:creationId xmlns:a16="http://schemas.microsoft.com/office/drawing/2014/main" id="{2B04E1B3-08A0-C293-6138-7013630625DF}"/>
                    </a:ext>
                  </a:extLst>
                </p:cNvPr>
                <p:cNvPicPr/>
                <p:nvPr/>
              </p:nvPicPr>
              <p:blipFill>
                <a:blip r:embed="rId146"/>
                <a:stretch>
                  <a:fillRect/>
                </a:stretch>
              </p:blipFill>
              <p:spPr>
                <a:xfrm>
                  <a:off x="6686225" y="3300203"/>
                  <a:ext cx="148320" cy="103680"/>
                </a:xfrm>
                <a:prstGeom prst="rect">
                  <a:avLst/>
                </a:prstGeom>
              </p:spPr>
            </p:pic>
          </mc:Fallback>
        </mc:AlternateContent>
      </p:grpSp>
      <p:grpSp>
        <p:nvGrpSpPr>
          <p:cNvPr id="97" name="Group 96">
            <a:extLst>
              <a:ext uri="{FF2B5EF4-FFF2-40B4-BE49-F238E27FC236}">
                <a16:creationId xmlns:a16="http://schemas.microsoft.com/office/drawing/2014/main" id="{4A4EA16F-DDDB-1E94-6826-800FAC3C5188}"/>
              </a:ext>
            </a:extLst>
          </p:cNvPr>
          <p:cNvGrpSpPr/>
          <p:nvPr/>
        </p:nvGrpSpPr>
        <p:grpSpPr>
          <a:xfrm>
            <a:off x="6406145" y="3671003"/>
            <a:ext cx="676440" cy="377280"/>
            <a:chOff x="6406145" y="3671003"/>
            <a:chExt cx="676440" cy="377280"/>
          </a:xfrm>
        </p:grpSpPr>
        <mc:AlternateContent xmlns:mc="http://schemas.openxmlformats.org/markup-compatibility/2006">
          <mc:Choice xmlns:p14="http://schemas.microsoft.com/office/powerpoint/2010/main" Requires="p14">
            <p:contentPart p14:bwMode="auto" r:id="rId147">
              <p14:nvContentPartPr>
                <p14:cNvPr id="94" name="Ink 93">
                  <a:extLst>
                    <a:ext uri="{FF2B5EF4-FFF2-40B4-BE49-F238E27FC236}">
                      <a16:creationId xmlns:a16="http://schemas.microsoft.com/office/drawing/2014/main" id="{BCD4BA9F-1A8C-E559-7916-6B77F330E59F}"/>
                    </a:ext>
                  </a:extLst>
                </p14:cNvPr>
                <p14:cNvContentPartPr/>
                <p14:nvPr/>
              </p14:nvContentPartPr>
              <p14:xfrm>
                <a:off x="6406145" y="3893123"/>
                <a:ext cx="173520" cy="155160"/>
              </p14:xfrm>
            </p:contentPart>
          </mc:Choice>
          <mc:Fallback>
            <p:pic>
              <p:nvPicPr>
                <p:cNvPr id="94" name="Ink 93">
                  <a:extLst>
                    <a:ext uri="{FF2B5EF4-FFF2-40B4-BE49-F238E27FC236}">
                      <a16:creationId xmlns:a16="http://schemas.microsoft.com/office/drawing/2014/main" id="{BCD4BA9F-1A8C-E559-7916-6B77F330E59F}"/>
                    </a:ext>
                  </a:extLst>
                </p:cNvPr>
                <p:cNvPicPr/>
                <p:nvPr/>
              </p:nvPicPr>
              <p:blipFill>
                <a:blip r:embed="rId148"/>
                <a:stretch>
                  <a:fillRect/>
                </a:stretch>
              </p:blipFill>
              <p:spPr>
                <a:xfrm>
                  <a:off x="6397505" y="3884483"/>
                  <a:ext cx="191160" cy="17280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95" name="Ink 94">
                  <a:extLst>
                    <a:ext uri="{FF2B5EF4-FFF2-40B4-BE49-F238E27FC236}">
                      <a16:creationId xmlns:a16="http://schemas.microsoft.com/office/drawing/2014/main" id="{874D0256-EC00-D324-251D-03B92083FA29}"/>
                    </a:ext>
                  </a:extLst>
                </p14:cNvPr>
                <p14:cNvContentPartPr/>
                <p14:nvPr/>
              </p14:nvContentPartPr>
              <p14:xfrm>
                <a:off x="6626825" y="3760283"/>
                <a:ext cx="139320" cy="214200"/>
              </p14:xfrm>
            </p:contentPart>
          </mc:Choice>
          <mc:Fallback>
            <p:pic>
              <p:nvPicPr>
                <p:cNvPr id="95" name="Ink 94">
                  <a:extLst>
                    <a:ext uri="{FF2B5EF4-FFF2-40B4-BE49-F238E27FC236}">
                      <a16:creationId xmlns:a16="http://schemas.microsoft.com/office/drawing/2014/main" id="{874D0256-EC00-D324-251D-03B92083FA29}"/>
                    </a:ext>
                  </a:extLst>
                </p:cNvPr>
                <p:cNvPicPr/>
                <p:nvPr/>
              </p:nvPicPr>
              <p:blipFill>
                <a:blip r:embed="rId150"/>
                <a:stretch>
                  <a:fillRect/>
                </a:stretch>
              </p:blipFill>
              <p:spPr>
                <a:xfrm>
                  <a:off x="6618185" y="3751283"/>
                  <a:ext cx="156960" cy="23184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96" name="Ink 95">
                  <a:extLst>
                    <a:ext uri="{FF2B5EF4-FFF2-40B4-BE49-F238E27FC236}">
                      <a16:creationId xmlns:a16="http://schemas.microsoft.com/office/drawing/2014/main" id="{1C68F291-3031-1A19-4D87-66F935B1ADE2}"/>
                    </a:ext>
                  </a:extLst>
                </p14:cNvPr>
                <p14:cNvContentPartPr/>
                <p14:nvPr/>
              </p14:nvContentPartPr>
              <p14:xfrm>
                <a:off x="6798905" y="3671003"/>
                <a:ext cx="283680" cy="280800"/>
              </p14:xfrm>
            </p:contentPart>
          </mc:Choice>
          <mc:Fallback>
            <p:pic>
              <p:nvPicPr>
                <p:cNvPr id="96" name="Ink 95">
                  <a:extLst>
                    <a:ext uri="{FF2B5EF4-FFF2-40B4-BE49-F238E27FC236}">
                      <a16:creationId xmlns:a16="http://schemas.microsoft.com/office/drawing/2014/main" id="{1C68F291-3031-1A19-4D87-66F935B1ADE2}"/>
                    </a:ext>
                  </a:extLst>
                </p:cNvPr>
                <p:cNvPicPr/>
                <p:nvPr/>
              </p:nvPicPr>
              <p:blipFill>
                <a:blip r:embed="rId152"/>
                <a:stretch>
                  <a:fillRect/>
                </a:stretch>
              </p:blipFill>
              <p:spPr>
                <a:xfrm>
                  <a:off x="6789905" y="3662003"/>
                  <a:ext cx="301320" cy="298440"/>
                </a:xfrm>
                <a:prstGeom prst="rect">
                  <a:avLst/>
                </a:prstGeom>
              </p:spPr>
            </p:pic>
          </mc:Fallback>
        </mc:AlternateContent>
      </p:grpSp>
      <p:grpSp>
        <p:nvGrpSpPr>
          <p:cNvPr id="101" name="Group 100">
            <a:extLst>
              <a:ext uri="{FF2B5EF4-FFF2-40B4-BE49-F238E27FC236}">
                <a16:creationId xmlns:a16="http://schemas.microsoft.com/office/drawing/2014/main" id="{03C05B39-9D0F-4EFA-8789-077E9EC3BE52}"/>
              </a:ext>
            </a:extLst>
          </p:cNvPr>
          <p:cNvGrpSpPr/>
          <p:nvPr/>
        </p:nvGrpSpPr>
        <p:grpSpPr>
          <a:xfrm>
            <a:off x="8313785" y="2417123"/>
            <a:ext cx="252720" cy="601200"/>
            <a:chOff x="8313785" y="2417123"/>
            <a:chExt cx="252720" cy="601200"/>
          </a:xfrm>
        </p:grpSpPr>
        <mc:AlternateContent xmlns:mc="http://schemas.openxmlformats.org/markup-compatibility/2006">
          <mc:Choice xmlns:p14="http://schemas.microsoft.com/office/powerpoint/2010/main" Requires="p14">
            <p:contentPart p14:bwMode="auto" r:id="rId153">
              <p14:nvContentPartPr>
                <p14:cNvPr id="82" name="Ink 81">
                  <a:extLst>
                    <a:ext uri="{FF2B5EF4-FFF2-40B4-BE49-F238E27FC236}">
                      <a16:creationId xmlns:a16="http://schemas.microsoft.com/office/drawing/2014/main" id="{E5B573CD-4B6C-D66E-ECDC-C36A97DA63C5}"/>
                    </a:ext>
                  </a:extLst>
                </p14:cNvPr>
                <p14:cNvContentPartPr/>
                <p14:nvPr/>
              </p14:nvContentPartPr>
              <p14:xfrm>
                <a:off x="8416025" y="2910323"/>
                <a:ext cx="19080" cy="93240"/>
              </p14:xfrm>
            </p:contentPart>
          </mc:Choice>
          <mc:Fallback>
            <p:pic>
              <p:nvPicPr>
                <p:cNvPr id="82" name="Ink 81">
                  <a:extLst>
                    <a:ext uri="{FF2B5EF4-FFF2-40B4-BE49-F238E27FC236}">
                      <a16:creationId xmlns:a16="http://schemas.microsoft.com/office/drawing/2014/main" id="{E5B573CD-4B6C-D66E-ECDC-C36A97DA63C5}"/>
                    </a:ext>
                  </a:extLst>
                </p:cNvPr>
                <p:cNvPicPr/>
                <p:nvPr/>
              </p:nvPicPr>
              <p:blipFill>
                <a:blip r:embed="rId154"/>
                <a:stretch>
                  <a:fillRect/>
                </a:stretch>
              </p:blipFill>
              <p:spPr>
                <a:xfrm>
                  <a:off x="8407025" y="2901683"/>
                  <a:ext cx="36720" cy="11088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83" name="Ink 82">
                  <a:extLst>
                    <a:ext uri="{FF2B5EF4-FFF2-40B4-BE49-F238E27FC236}">
                      <a16:creationId xmlns:a16="http://schemas.microsoft.com/office/drawing/2014/main" id="{42E81085-F66E-244E-1EC4-6365EEE7940D}"/>
                    </a:ext>
                  </a:extLst>
                </p14:cNvPr>
                <p14:cNvContentPartPr/>
                <p14:nvPr/>
              </p14:nvContentPartPr>
              <p14:xfrm>
                <a:off x="8400905" y="2909243"/>
                <a:ext cx="99720" cy="109080"/>
              </p14:xfrm>
            </p:contentPart>
          </mc:Choice>
          <mc:Fallback>
            <p:pic>
              <p:nvPicPr>
                <p:cNvPr id="83" name="Ink 82">
                  <a:extLst>
                    <a:ext uri="{FF2B5EF4-FFF2-40B4-BE49-F238E27FC236}">
                      <a16:creationId xmlns:a16="http://schemas.microsoft.com/office/drawing/2014/main" id="{42E81085-F66E-244E-1EC4-6365EEE7940D}"/>
                    </a:ext>
                  </a:extLst>
                </p:cNvPr>
                <p:cNvPicPr/>
                <p:nvPr/>
              </p:nvPicPr>
              <p:blipFill>
                <a:blip r:embed="rId156"/>
                <a:stretch>
                  <a:fillRect/>
                </a:stretch>
              </p:blipFill>
              <p:spPr>
                <a:xfrm>
                  <a:off x="8391905" y="2900243"/>
                  <a:ext cx="117360"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99" name="Ink 98">
                  <a:extLst>
                    <a:ext uri="{FF2B5EF4-FFF2-40B4-BE49-F238E27FC236}">
                      <a16:creationId xmlns:a16="http://schemas.microsoft.com/office/drawing/2014/main" id="{7EA047F4-3928-AE16-7A0F-F4A06A341A2E}"/>
                    </a:ext>
                  </a:extLst>
                </p14:cNvPr>
                <p14:cNvContentPartPr/>
                <p14:nvPr/>
              </p14:nvContentPartPr>
              <p14:xfrm>
                <a:off x="8313785" y="2417123"/>
                <a:ext cx="252720" cy="498600"/>
              </p14:xfrm>
            </p:contentPart>
          </mc:Choice>
          <mc:Fallback>
            <p:pic>
              <p:nvPicPr>
                <p:cNvPr id="99" name="Ink 98">
                  <a:extLst>
                    <a:ext uri="{FF2B5EF4-FFF2-40B4-BE49-F238E27FC236}">
                      <a16:creationId xmlns:a16="http://schemas.microsoft.com/office/drawing/2014/main" id="{7EA047F4-3928-AE16-7A0F-F4A06A341A2E}"/>
                    </a:ext>
                  </a:extLst>
                </p:cNvPr>
                <p:cNvPicPr/>
                <p:nvPr/>
              </p:nvPicPr>
              <p:blipFill>
                <a:blip r:embed="rId158"/>
                <a:stretch>
                  <a:fillRect/>
                </a:stretch>
              </p:blipFill>
              <p:spPr>
                <a:xfrm>
                  <a:off x="8305145" y="2408483"/>
                  <a:ext cx="270360" cy="51624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00" name="Ink 99">
                  <a:extLst>
                    <a:ext uri="{FF2B5EF4-FFF2-40B4-BE49-F238E27FC236}">
                      <a16:creationId xmlns:a16="http://schemas.microsoft.com/office/drawing/2014/main" id="{6C02E8CC-6B33-2ABE-F863-F12676A717F0}"/>
                    </a:ext>
                  </a:extLst>
                </p14:cNvPr>
                <p14:cNvContentPartPr/>
                <p14:nvPr/>
              </p14:nvContentPartPr>
              <p14:xfrm>
                <a:off x="8386865" y="2835083"/>
                <a:ext cx="57960" cy="118080"/>
              </p14:xfrm>
            </p:contentPart>
          </mc:Choice>
          <mc:Fallback>
            <p:pic>
              <p:nvPicPr>
                <p:cNvPr id="100" name="Ink 99">
                  <a:extLst>
                    <a:ext uri="{FF2B5EF4-FFF2-40B4-BE49-F238E27FC236}">
                      <a16:creationId xmlns:a16="http://schemas.microsoft.com/office/drawing/2014/main" id="{6C02E8CC-6B33-2ABE-F863-F12676A717F0}"/>
                    </a:ext>
                  </a:extLst>
                </p:cNvPr>
                <p:cNvPicPr/>
                <p:nvPr/>
              </p:nvPicPr>
              <p:blipFill>
                <a:blip r:embed="rId160"/>
                <a:stretch>
                  <a:fillRect/>
                </a:stretch>
              </p:blipFill>
              <p:spPr>
                <a:xfrm>
                  <a:off x="8377865" y="2826443"/>
                  <a:ext cx="75600" cy="135720"/>
                </a:xfrm>
                <a:prstGeom prst="rect">
                  <a:avLst/>
                </a:prstGeom>
              </p:spPr>
            </p:pic>
          </mc:Fallback>
        </mc:AlternateContent>
      </p:grpSp>
      <p:grpSp>
        <p:nvGrpSpPr>
          <p:cNvPr id="112" name="Group 111">
            <a:extLst>
              <a:ext uri="{FF2B5EF4-FFF2-40B4-BE49-F238E27FC236}">
                <a16:creationId xmlns:a16="http://schemas.microsoft.com/office/drawing/2014/main" id="{8C7EC84E-2936-EB31-4C97-5AA08F938102}"/>
              </a:ext>
            </a:extLst>
          </p:cNvPr>
          <p:cNvGrpSpPr/>
          <p:nvPr/>
        </p:nvGrpSpPr>
        <p:grpSpPr>
          <a:xfrm>
            <a:off x="8935865" y="2654723"/>
            <a:ext cx="1017360" cy="374400"/>
            <a:chOff x="8935865" y="2654723"/>
            <a:chExt cx="1017360" cy="374400"/>
          </a:xfrm>
        </p:grpSpPr>
        <mc:AlternateContent xmlns:mc="http://schemas.openxmlformats.org/markup-compatibility/2006">
          <mc:Choice xmlns:p14="http://schemas.microsoft.com/office/powerpoint/2010/main" Requires="p14">
            <p:contentPart p14:bwMode="auto" r:id="rId161">
              <p14:nvContentPartPr>
                <p14:cNvPr id="102" name="Ink 101">
                  <a:extLst>
                    <a:ext uri="{FF2B5EF4-FFF2-40B4-BE49-F238E27FC236}">
                      <a16:creationId xmlns:a16="http://schemas.microsoft.com/office/drawing/2014/main" id="{9E5457D1-A185-5DBE-C788-3D1FEB3C8C51}"/>
                    </a:ext>
                  </a:extLst>
                </p14:cNvPr>
                <p14:cNvContentPartPr/>
                <p14:nvPr/>
              </p14:nvContentPartPr>
              <p14:xfrm>
                <a:off x="8935865" y="2750483"/>
                <a:ext cx="86040" cy="95040"/>
              </p14:xfrm>
            </p:contentPart>
          </mc:Choice>
          <mc:Fallback>
            <p:pic>
              <p:nvPicPr>
                <p:cNvPr id="102" name="Ink 101">
                  <a:extLst>
                    <a:ext uri="{FF2B5EF4-FFF2-40B4-BE49-F238E27FC236}">
                      <a16:creationId xmlns:a16="http://schemas.microsoft.com/office/drawing/2014/main" id="{9E5457D1-A185-5DBE-C788-3D1FEB3C8C51}"/>
                    </a:ext>
                  </a:extLst>
                </p:cNvPr>
                <p:cNvPicPr/>
                <p:nvPr/>
              </p:nvPicPr>
              <p:blipFill>
                <a:blip r:embed="rId162"/>
                <a:stretch>
                  <a:fillRect/>
                </a:stretch>
              </p:blipFill>
              <p:spPr>
                <a:xfrm>
                  <a:off x="8927225" y="2741483"/>
                  <a:ext cx="10368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103" name="Ink 102">
                  <a:extLst>
                    <a:ext uri="{FF2B5EF4-FFF2-40B4-BE49-F238E27FC236}">
                      <a16:creationId xmlns:a16="http://schemas.microsoft.com/office/drawing/2014/main" id="{0BA4D963-2F3E-7809-AB47-7413B8FC5B6D}"/>
                    </a:ext>
                  </a:extLst>
                </p14:cNvPr>
                <p14:cNvContentPartPr/>
                <p14:nvPr/>
              </p14:nvContentPartPr>
              <p14:xfrm>
                <a:off x="9083465" y="2844803"/>
                <a:ext cx="129960" cy="124200"/>
              </p14:xfrm>
            </p:contentPart>
          </mc:Choice>
          <mc:Fallback>
            <p:pic>
              <p:nvPicPr>
                <p:cNvPr id="103" name="Ink 102">
                  <a:extLst>
                    <a:ext uri="{FF2B5EF4-FFF2-40B4-BE49-F238E27FC236}">
                      <a16:creationId xmlns:a16="http://schemas.microsoft.com/office/drawing/2014/main" id="{0BA4D963-2F3E-7809-AB47-7413B8FC5B6D}"/>
                    </a:ext>
                  </a:extLst>
                </p:cNvPr>
                <p:cNvPicPr/>
                <p:nvPr/>
              </p:nvPicPr>
              <p:blipFill>
                <a:blip r:embed="rId164"/>
                <a:stretch>
                  <a:fillRect/>
                </a:stretch>
              </p:blipFill>
              <p:spPr>
                <a:xfrm>
                  <a:off x="9074825" y="2835803"/>
                  <a:ext cx="14760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04" name="Ink 103">
                  <a:extLst>
                    <a:ext uri="{FF2B5EF4-FFF2-40B4-BE49-F238E27FC236}">
                      <a16:creationId xmlns:a16="http://schemas.microsoft.com/office/drawing/2014/main" id="{63233468-4204-BA14-70D5-9CDD8814C894}"/>
                    </a:ext>
                  </a:extLst>
                </p14:cNvPr>
                <p14:cNvContentPartPr/>
                <p14:nvPr/>
              </p14:nvContentPartPr>
              <p14:xfrm>
                <a:off x="9314945" y="2915003"/>
                <a:ext cx="52200" cy="114120"/>
              </p14:xfrm>
            </p:contentPart>
          </mc:Choice>
          <mc:Fallback>
            <p:pic>
              <p:nvPicPr>
                <p:cNvPr id="104" name="Ink 103">
                  <a:extLst>
                    <a:ext uri="{FF2B5EF4-FFF2-40B4-BE49-F238E27FC236}">
                      <a16:creationId xmlns:a16="http://schemas.microsoft.com/office/drawing/2014/main" id="{63233468-4204-BA14-70D5-9CDD8814C894}"/>
                    </a:ext>
                  </a:extLst>
                </p:cNvPr>
                <p:cNvPicPr/>
                <p:nvPr/>
              </p:nvPicPr>
              <p:blipFill>
                <a:blip r:embed="rId166"/>
                <a:stretch>
                  <a:fillRect/>
                </a:stretch>
              </p:blipFill>
              <p:spPr>
                <a:xfrm>
                  <a:off x="9306305" y="2906363"/>
                  <a:ext cx="6984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05" name="Ink 104">
                  <a:extLst>
                    <a:ext uri="{FF2B5EF4-FFF2-40B4-BE49-F238E27FC236}">
                      <a16:creationId xmlns:a16="http://schemas.microsoft.com/office/drawing/2014/main" id="{50C12564-6C3C-6001-5542-31230577962C}"/>
                    </a:ext>
                  </a:extLst>
                </p14:cNvPr>
                <p14:cNvContentPartPr/>
                <p14:nvPr/>
              </p14:nvContentPartPr>
              <p14:xfrm>
                <a:off x="9291905" y="2888003"/>
                <a:ext cx="84600" cy="93960"/>
              </p14:xfrm>
            </p:contentPart>
          </mc:Choice>
          <mc:Fallback>
            <p:pic>
              <p:nvPicPr>
                <p:cNvPr id="105" name="Ink 104">
                  <a:extLst>
                    <a:ext uri="{FF2B5EF4-FFF2-40B4-BE49-F238E27FC236}">
                      <a16:creationId xmlns:a16="http://schemas.microsoft.com/office/drawing/2014/main" id="{50C12564-6C3C-6001-5542-31230577962C}"/>
                    </a:ext>
                  </a:extLst>
                </p:cNvPr>
                <p:cNvPicPr/>
                <p:nvPr/>
              </p:nvPicPr>
              <p:blipFill>
                <a:blip r:embed="rId168"/>
                <a:stretch>
                  <a:fillRect/>
                </a:stretch>
              </p:blipFill>
              <p:spPr>
                <a:xfrm>
                  <a:off x="9283265" y="2879363"/>
                  <a:ext cx="10224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06" name="Ink 105">
                  <a:extLst>
                    <a:ext uri="{FF2B5EF4-FFF2-40B4-BE49-F238E27FC236}">
                      <a16:creationId xmlns:a16="http://schemas.microsoft.com/office/drawing/2014/main" id="{685261D2-F880-16BC-E54A-CF244E20C17B}"/>
                    </a:ext>
                  </a:extLst>
                </p14:cNvPr>
                <p14:cNvContentPartPr/>
                <p14:nvPr/>
              </p14:nvContentPartPr>
              <p14:xfrm>
                <a:off x="9379385" y="2857043"/>
                <a:ext cx="191880" cy="114480"/>
              </p14:xfrm>
            </p:contentPart>
          </mc:Choice>
          <mc:Fallback>
            <p:pic>
              <p:nvPicPr>
                <p:cNvPr id="106" name="Ink 105">
                  <a:extLst>
                    <a:ext uri="{FF2B5EF4-FFF2-40B4-BE49-F238E27FC236}">
                      <a16:creationId xmlns:a16="http://schemas.microsoft.com/office/drawing/2014/main" id="{685261D2-F880-16BC-E54A-CF244E20C17B}"/>
                    </a:ext>
                  </a:extLst>
                </p:cNvPr>
                <p:cNvPicPr/>
                <p:nvPr/>
              </p:nvPicPr>
              <p:blipFill>
                <a:blip r:embed="rId170"/>
                <a:stretch>
                  <a:fillRect/>
                </a:stretch>
              </p:blipFill>
              <p:spPr>
                <a:xfrm>
                  <a:off x="9370385" y="2848043"/>
                  <a:ext cx="20952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07" name="Ink 106">
                  <a:extLst>
                    <a:ext uri="{FF2B5EF4-FFF2-40B4-BE49-F238E27FC236}">
                      <a16:creationId xmlns:a16="http://schemas.microsoft.com/office/drawing/2014/main" id="{E6524514-D0BE-2327-C94F-B84A22278215}"/>
                    </a:ext>
                  </a:extLst>
                </p14:cNvPr>
                <p14:cNvContentPartPr/>
                <p14:nvPr/>
              </p14:nvContentPartPr>
              <p14:xfrm>
                <a:off x="9560465" y="2757683"/>
                <a:ext cx="54360" cy="98640"/>
              </p14:xfrm>
            </p:contentPart>
          </mc:Choice>
          <mc:Fallback>
            <p:pic>
              <p:nvPicPr>
                <p:cNvPr id="107" name="Ink 106">
                  <a:extLst>
                    <a:ext uri="{FF2B5EF4-FFF2-40B4-BE49-F238E27FC236}">
                      <a16:creationId xmlns:a16="http://schemas.microsoft.com/office/drawing/2014/main" id="{E6524514-D0BE-2327-C94F-B84A22278215}"/>
                    </a:ext>
                  </a:extLst>
                </p:cNvPr>
                <p:cNvPicPr/>
                <p:nvPr/>
              </p:nvPicPr>
              <p:blipFill>
                <a:blip r:embed="rId172"/>
                <a:stretch>
                  <a:fillRect/>
                </a:stretch>
              </p:blipFill>
              <p:spPr>
                <a:xfrm>
                  <a:off x="9551465" y="2748683"/>
                  <a:ext cx="72000" cy="11628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08" name="Ink 107">
                  <a:extLst>
                    <a:ext uri="{FF2B5EF4-FFF2-40B4-BE49-F238E27FC236}">
                      <a16:creationId xmlns:a16="http://schemas.microsoft.com/office/drawing/2014/main" id="{63B919DB-C796-7688-396B-1D7AACA52280}"/>
                    </a:ext>
                  </a:extLst>
                </p14:cNvPr>
                <p14:cNvContentPartPr/>
                <p14:nvPr/>
              </p14:nvContentPartPr>
              <p14:xfrm>
                <a:off x="9582065" y="2798363"/>
                <a:ext cx="32400" cy="21600"/>
              </p14:xfrm>
            </p:contentPart>
          </mc:Choice>
          <mc:Fallback>
            <p:pic>
              <p:nvPicPr>
                <p:cNvPr id="108" name="Ink 107">
                  <a:extLst>
                    <a:ext uri="{FF2B5EF4-FFF2-40B4-BE49-F238E27FC236}">
                      <a16:creationId xmlns:a16="http://schemas.microsoft.com/office/drawing/2014/main" id="{63B919DB-C796-7688-396B-1D7AACA52280}"/>
                    </a:ext>
                  </a:extLst>
                </p:cNvPr>
                <p:cNvPicPr/>
                <p:nvPr/>
              </p:nvPicPr>
              <p:blipFill>
                <a:blip r:embed="rId174"/>
                <a:stretch>
                  <a:fillRect/>
                </a:stretch>
              </p:blipFill>
              <p:spPr>
                <a:xfrm>
                  <a:off x="9573065" y="2789363"/>
                  <a:ext cx="5004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109" name="Ink 108">
                  <a:extLst>
                    <a:ext uri="{FF2B5EF4-FFF2-40B4-BE49-F238E27FC236}">
                      <a16:creationId xmlns:a16="http://schemas.microsoft.com/office/drawing/2014/main" id="{0D46D200-A9C5-BAE4-3D74-57D91674A781}"/>
                    </a:ext>
                  </a:extLst>
                </p14:cNvPr>
                <p14:cNvContentPartPr/>
                <p14:nvPr/>
              </p14:nvContentPartPr>
              <p14:xfrm>
                <a:off x="9527705" y="2786843"/>
                <a:ext cx="155160" cy="48240"/>
              </p14:xfrm>
            </p:contentPart>
          </mc:Choice>
          <mc:Fallback>
            <p:pic>
              <p:nvPicPr>
                <p:cNvPr id="109" name="Ink 108">
                  <a:extLst>
                    <a:ext uri="{FF2B5EF4-FFF2-40B4-BE49-F238E27FC236}">
                      <a16:creationId xmlns:a16="http://schemas.microsoft.com/office/drawing/2014/main" id="{0D46D200-A9C5-BAE4-3D74-57D91674A781}"/>
                    </a:ext>
                  </a:extLst>
                </p:cNvPr>
                <p:cNvPicPr/>
                <p:nvPr/>
              </p:nvPicPr>
              <p:blipFill>
                <a:blip r:embed="rId176"/>
                <a:stretch>
                  <a:fillRect/>
                </a:stretch>
              </p:blipFill>
              <p:spPr>
                <a:xfrm>
                  <a:off x="9519065" y="2778203"/>
                  <a:ext cx="172800" cy="6588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10" name="Ink 109">
                  <a:extLst>
                    <a:ext uri="{FF2B5EF4-FFF2-40B4-BE49-F238E27FC236}">
                      <a16:creationId xmlns:a16="http://schemas.microsoft.com/office/drawing/2014/main" id="{62EB1C02-E795-FD0A-2996-D9EFE7DE3235}"/>
                    </a:ext>
                  </a:extLst>
                </p14:cNvPr>
                <p14:cNvContentPartPr/>
                <p14:nvPr/>
              </p14:nvContentPartPr>
              <p14:xfrm>
                <a:off x="9635705" y="2749763"/>
                <a:ext cx="18000" cy="29520"/>
              </p14:xfrm>
            </p:contentPart>
          </mc:Choice>
          <mc:Fallback>
            <p:pic>
              <p:nvPicPr>
                <p:cNvPr id="110" name="Ink 109">
                  <a:extLst>
                    <a:ext uri="{FF2B5EF4-FFF2-40B4-BE49-F238E27FC236}">
                      <a16:creationId xmlns:a16="http://schemas.microsoft.com/office/drawing/2014/main" id="{62EB1C02-E795-FD0A-2996-D9EFE7DE3235}"/>
                    </a:ext>
                  </a:extLst>
                </p:cNvPr>
                <p:cNvPicPr/>
                <p:nvPr/>
              </p:nvPicPr>
              <p:blipFill>
                <a:blip r:embed="rId178"/>
                <a:stretch>
                  <a:fillRect/>
                </a:stretch>
              </p:blipFill>
              <p:spPr>
                <a:xfrm>
                  <a:off x="9626705" y="2740763"/>
                  <a:ext cx="35640" cy="4716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11" name="Ink 110">
                  <a:extLst>
                    <a:ext uri="{FF2B5EF4-FFF2-40B4-BE49-F238E27FC236}">
                      <a16:creationId xmlns:a16="http://schemas.microsoft.com/office/drawing/2014/main" id="{345F5CC0-9DBF-051A-8F39-CF2B30045371}"/>
                    </a:ext>
                  </a:extLst>
                </p14:cNvPr>
                <p14:cNvContentPartPr/>
                <p14:nvPr/>
              </p14:nvContentPartPr>
              <p14:xfrm>
                <a:off x="9704465" y="2654723"/>
                <a:ext cx="248760" cy="147240"/>
              </p14:xfrm>
            </p:contentPart>
          </mc:Choice>
          <mc:Fallback>
            <p:pic>
              <p:nvPicPr>
                <p:cNvPr id="111" name="Ink 110">
                  <a:extLst>
                    <a:ext uri="{FF2B5EF4-FFF2-40B4-BE49-F238E27FC236}">
                      <a16:creationId xmlns:a16="http://schemas.microsoft.com/office/drawing/2014/main" id="{345F5CC0-9DBF-051A-8F39-CF2B30045371}"/>
                    </a:ext>
                  </a:extLst>
                </p:cNvPr>
                <p:cNvPicPr/>
                <p:nvPr/>
              </p:nvPicPr>
              <p:blipFill>
                <a:blip r:embed="rId180"/>
                <a:stretch>
                  <a:fillRect/>
                </a:stretch>
              </p:blipFill>
              <p:spPr>
                <a:xfrm>
                  <a:off x="9695465" y="2645723"/>
                  <a:ext cx="266400" cy="164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81">
            <p14:nvContentPartPr>
              <p14:cNvPr id="113" name="Ink 112">
                <a:extLst>
                  <a:ext uri="{FF2B5EF4-FFF2-40B4-BE49-F238E27FC236}">
                    <a16:creationId xmlns:a16="http://schemas.microsoft.com/office/drawing/2014/main" id="{F852DA99-E821-4FF1-E0FE-59556F5A2C05}"/>
                  </a:ext>
                </a:extLst>
              </p14:cNvPr>
              <p14:cNvContentPartPr/>
              <p14:nvPr/>
            </p14:nvContentPartPr>
            <p14:xfrm>
              <a:off x="9541025" y="3374363"/>
              <a:ext cx="842400" cy="440640"/>
            </p14:xfrm>
          </p:contentPart>
        </mc:Choice>
        <mc:Fallback>
          <p:pic>
            <p:nvPicPr>
              <p:cNvPr id="113" name="Ink 112">
                <a:extLst>
                  <a:ext uri="{FF2B5EF4-FFF2-40B4-BE49-F238E27FC236}">
                    <a16:creationId xmlns:a16="http://schemas.microsoft.com/office/drawing/2014/main" id="{F852DA99-E821-4FF1-E0FE-59556F5A2C05}"/>
                  </a:ext>
                </a:extLst>
              </p:cNvPr>
              <p:cNvPicPr/>
              <p:nvPr/>
            </p:nvPicPr>
            <p:blipFill>
              <a:blip r:embed="rId182"/>
              <a:stretch>
                <a:fillRect/>
              </a:stretch>
            </p:blipFill>
            <p:spPr>
              <a:xfrm>
                <a:off x="9532025" y="3365363"/>
                <a:ext cx="860040" cy="458280"/>
              </a:xfrm>
              <a:prstGeom prst="rect">
                <a:avLst/>
              </a:prstGeom>
            </p:spPr>
          </p:pic>
        </mc:Fallback>
      </mc:AlternateContent>
      <p:grpSp>
        <p:nvGrpSpPr>
          <p:cNvPr id="127" name="Group 126">
            <a:extLst>
              <a:ext uri="{FF2B5EF4-FFF2-40B4-BE49-F238E27FC236}">
                <a16:creationId xmlns:a16="http://schemas.microsoft.com/office/drawing/2014/main" id="{2230E27A-443E-7022-6468-16BB1B283889}"/>
              </a:ext>
            </a:extLst>
          </p:cNvPr>
          <p:cNvGrpSpPr/>
          <p:nvPr/>
        </p:nvGrpSpPr>
        <p:grpSpPr>
          <a:xfrm>
            <a:off x="9920105" y="1896203"/>
            <a:ext cx="1898640" cy="1494000"/>
            <a:chOff x="9920105" y="1896203"/>
            <a:chExt cx="1898640" cy="1494000"/>
          </a:xfrm>
        </p:grpSpPr>
        <mc:AlternateContent xmlns:mc="http://schemas.openxmlformats.org/markup-compatibility/2006">
          <mc:Choice xmlns:p14="http://schemas.microsoft.com/office/powerpoint/2010/main" Requires="p14">
            <p:contentPart p14:bwMode="auto" r:id="rId183">
              <p14:nvContentPartPr>
                <p14:cNvPr id="114" name="Ink 113">
                  <a:extLst>
                    <a:ext uri="{FF2B5EF4-FFF2-40B4-BE49-F238E27FC236}">
                      <a16:creationId xmlns:a16="http://schemas.microsoft.com/office/drawing/2014/main" id="{522F723D-09B3-B40B-7FBD-79FB8C8CF258}"/>
                    </a:ext>
                  </a:extLst>
                </p14:cNvPr>
                <p14:cNvContentPartPr/>
                <p14:nvPr/>
              </p14:nvContentPartPr>
              <p14:xfrm>
                <a:off x="9920105" y="2567963"/>
                <a:ext cx="531720" cy="822240"/>
              </p14:xfrm>
            </p:contentPart>
          </mc:Choice>
          <mc:Fallback>
            <p:pic>
              <p:nvPicPr>
                <p:cNvPr id="114" name="Ink 113">
                  <a:extLst>
                    <a:ext uri="{FF2B5EF4-FFF2-40B4-BE49-F238E27FC236}">
                      <a16:creationId xmlns:a16="http://schemas.microsoft.com/office/drawing/2014/main" id="{522F723D-09B3-B40B-7FBD-79FB8C8CF258}"/>
                    </a:ext>
                  </a:extLst>
                </p:cNvPr>
                <p:cNvPicPr/>
                <p:nvPr/>
              </p:nvPicPr>
              <p:blipFill>
                <a:blip r:embed="rId184"/>
                <a:stretch>
                  <a:fillRect/>
                </a:stretch>
              </p:blipFill>
              <p:spPr>
                <a:xfrm>
                  <a:off x="9911465" y="2558963"/>
                  <a:ext cx="549360" cy="83988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15" name="Ink 114">
                  <a:extLst>
                    <a:ext uri="{FF2B5EF4-FFF2-40B4-BE49-F238E27FC236}">
                      <a16:creationId xmlns:a16="http://schemas.microsoft.com/office/drawing/2014/main" id="{D1F1D5F6-565E-2BA5-2DE7-B9F209959599}"/>
                    </a:ext>
                  </a:extLst>
                </p14:cNvPr>
                <p14:cNvContentPartPr/>
                <p14:nvPr/>
              </p14:nvContentPartPr>
              <p14:xfrm>
                <a:off x="10541465" y="2408123"/>
                <a:ext cx="58680" cy="137160"/>
              </p14:xfrm>
            </p:contentPart>
          </mc:Choice>
          <mc:Fallback>
            <p:pic>
              <p:nvPicPr>
                <p:cNvPr id="115" name="Ink 114">
                  <a:extLst>
                    <a:ext uri="{FF2B5EF4-FFF2-40B4-BE49-F238E27FC236}">
                      <a16:creationId xmlns:a16="http://schemas.microsoft.com/office/drawing/2014/main" id="{D1F1D5F6-565E-2BA5-2DE7-B9F209959599}"/>
                    </a:ext>
                  </a:extLst>
                </p:cNvPr>
                <p:cNvPicPr/>
                <p:nvPr/>
              </p:nvPicPr>
              <p:blipFill>
                <a:blip r:embed="rId186"/>
                <a:stretch>
                  <a:fillRect/>
                </a:stretch>
              </p:blipFill>
              <p:spPr>
                <a:xfrm>
                  <a:off x="10532825" y="2399483"/>
                  <a:ext cx="7632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116" name="Ink 115">
                  <a:extLst>
                    <a:ext uri="{FF2B5EF4-FFF2-40B4-BE49-F238E27FC236}">
                      <a16:creationId xmlns:a16="http://schemas.microsoft.com/office/drawing/2014/main" id="{4FF6F532-39B0-9DD1-40F2-81471BCCA106}"/>
                    </a:ext>
                  </a:extLst>
                </p14:cNvPr>
                <p14:cNvContentPartPr/>
                <p14:nvPr/>
              </p14:nvContentPartPr>
              <p14:xfrm>
                <a:off x="10633985" y="2365643"/>
                <a:ext cx="90360" cy="113400"/>
              </p14:xfrm>
            </p:contentPart>
          </mc:Choice>
          <mc:Fallback>
            <p:pic>
              <p:nvPicPr>
                <p:cNvPr id="116" name="Ink 115">
                  <a:extLst>
                    <a:ext uri="{FF2B5EF4-FFF2-40B4-BE49-F238E27FC236}">
                      <a16:creationId xmlns:a16="http://schemas.microsoft.com/office/drawing/2014/main" id="{4FF6F532-39B0-9DD1-40F2-81471BCCA106}"/>
                    </a:ext>
                  </a:extLst>
                </p:cNvPr>
                <p:cNvPicPr/>
                <p:nvPr/>
              </p:nvPicPr>
              <p:blipFill>
                <a:blip r:embed="rId188"/>
                <a:stretch>
                  <a:fillRect/>
                </a:stretch>
              </p:blipFill>
              <p:spPr>
                <a:xfrm>
                  <a:off x="10625345" y="2357003"/>
                  <a:ext cx="10800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17" name="Ink 116">
                  <a:extLst>
                    <a:ext uri="{FF2B5EF4-FFF2-40B4-BE49-F238E27FC236}">
                      <a16:creationId xmlns:a16="http://schemas.microsoft.com/office/drawing/2014/main" id="{FF014F5A-7DC9-3371-E691-A56558BE0DFC}"/>
                    </a:ext>
                  </a:extLst>
                </p14:cNvPr>
                <p14:cNvContentPartPr/>
                <p14:nvPr/>
              </p14:nvContentPartPr>
              <p14:xfrm>
                <a:off x="10635065" y="2219123"/>
                <a:ext cx="37800" cy="79200"/>
              </p14:xfrm>
            </p:contentPart>
          </mc:Choice>
          <mc:Fallback>
            <p:pic>
              <p:nvPicPr>
                <p:cNvPr id="117" name="Ink 116">
                  <a:extLst>
                    <a:ext uri="{FF2B5EF4-FFF2-40B4-BE49-F238E27FC236}">
                      <a16:creationId xmlns:a16="http://schemas.microsoft.com/office/drawing/2014/main" id="{FF014F5A-7DC9-3371-E691-A56558BE0DFC}"/>
                    </a:ext>
                  </a:extLst>
                </p:cNvPr>
                <p:cNvPicPr/>
                <p:nvPr/>
              </p:nvPicPr>
              <p:blipFill>
                <a:blip r:embed="rId190"/>
                <a:stretch>
                  <a:fillRect/>
                </a:stretch>
              </p:blipFill>
              <p:spPr>
                <a:xfrm>
                  <a:off x="10626425" y="2210123"/>
                  <a:ext cx="55440" cy="9684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118" name="Ink 117">
                  <a:extLst>
                    <a:ext uri="{FF2B5EF4-FFF2-40B4-BE49-F238E27FC236}">
                      <a16:creationId xmlns:a16="http://schemas.microsoft.com/office/drawing/2014/main" id="{4F860ADE-52DF-BB5F-FFFA-B53ABCAE7F8F}"/>
                    </a:ext>
                  </a:extLst>
                </p14:cNvPr>
                <p14:cNvContentPartPr/>
                <p14:nvPr/>
              </p14:nvContentPartPr>
              <p14:xfrm>
                <a:off x="10678985" y="2161883"/>
                <a:ext cx="39960" cy="90720"/>
              </p14:xfrm>
            </p:contentPart>
          </mc:Choice>
          <mc:Fallback>
            <p:pic>
              <p:nvPicPr>
                <p:cNvPr id="118" name="Ink 117">
                  <a:extLst>
                    <a:ext uri="{FF2B5EF4-FFF2-40B4-BE49-F238E27FC236}">
                      <a16:creationId xmlns:a16="http://schemas.microsoft.com/office/drawing/2014/main" id="{4F860ADE-52DF-BB5F-FFFA-B53ABCAE7F8F}"/>
                    </a:ext>
                  </a:extLst>
                </p:cNvPr>
                <p:cNvPicPr/>
                <p:nvPr/>
              </p:nvPicPr>
              <p:blipFill>
                <a:blip r:embed="rId192"/>
                <a:stretch>
                  <a:fillRect/>
                </a:stretch>
              </p:blipFill>
              <p:spPr>
                <a:xfrm>
                  <a:off x="10669985" y="2153243"/>
                  <a:ext cx="5760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119" name="Ink 118">
                  <a:extLst>
                    <a:ext uri="{FF2B5EF4-FFF2-40B4-BE49-F238E27FC236}">
                      <a16:creationId xmlns:a16="http://schemas.microsoft.com/office/drawing/2014/main" id="{058DFE4E-6201-C74A-43FE-72D82DD7D660}"/>
                    </a:ext>
                  </a:extLst>
                </p14:cNvPr>
                <p14:cNvContentPartPr/>
                <p14:nvPr/>
              </p14:nvContentPartPr>
              <p14:xfrm>
                <a:off x="10949345" y="2209763"/>
                <a:ext cx="198360" cy="202320"/>
              </p14:xfrm>
            </p:contentPart>
          </mc:Choice>
          <mc:Fallback>
            <p:pic>
              <p:nvPicPr>
                <p:cNvPr id="119" name="Ink 118">
                  <a:extLst>
                    <a:ext uri="{FF2B5EF4-FFF2-40B4-BE49-F238E27FC236}">
                      <a16:creationId xmlns:a16="http://schemas.microsoft.com/office/drawing/2014/main" id="{058DFE4E-6201-C74A-43FE-72D82DD7D660}"/>
                    </a:ext>
                  </a:extLst>
                </p:cNvPr>
                <p:cNvPicPr/>
                <p:nvPr/>
              </p:nvPicPr>
              <p:blipFill>
                <a:blip r:embed="rId194"/>
                <a:stretch>
                  <a:fillRect/>
                </a:stretch>
              </p:blipFill>
              <p:spPr>
                <a:xfrm>
                  <a:off x="10940345" y="2200763"/>
                  <a:ext cx="216000" cy="21996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120" name="Ink 119">
                  <a:extLst>
                    <a:ext uri="{FF2B5EF4-FFF2-40B4-BE49-F238E27FC236}">
                      <a16:creationId xmlns:a16="http://schemas.microsoft.com/office/drawing/2014/main" id="{ACCB5D76-0014-D120-2843-BCDE896EF856}"/>
                    </a:ext>
                  </a:extLst>
                </p14:cNvPr>
                <p14:cNvContentPartPr/>
                <p14:nvPr/>
              </p14:nvContentPartPr>
              <p14:xfrm>
                <a:off x="11057345" y="2224163"/>
                <a:ext cx="56160" cy="24840"/>
              </p14:xfrm>
            </p:contentPart>
          </mc:Choice>
          <mc:Fallback>
            <p:pic>
              <p:nvPicPr>
                <p:cNvPr id="120" name="Ink 119">
                  <a:extLst>
                    <a:ext uri="{FF2B5EF4-FFF2-40B4-BE49-F238E27FC236}">
                      <a16:creationId xmlns:a16="http://schemas.microsoft.com/office/drawing/2014/main" id="{ACCB5D76-0014-D120-2843-BCDE896EF856}"/>
                    </a:ext>
                  </a:extLst>
                </p:cNvPr>
                <p:cNvPicPr/>
                <p:nvPr/>
              </p:nvPicPr>
              <p:blipFill>
                <a:blip r:embed="rId196"/>
                <a:stretch>
                  <a:fillRect/>
                </a:stretch>
              </p:blipFill>
              <p:spPr>
                <a:xfrm>
                  <a:off x="11048705" y="2215523"/>
                  <a:ext cx="73800" cy="4248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121" name="Ink 120">
                  <a:extLst>
                    <a:ext uri="{FF2B5EF4-FFF2-40B4-BE49-F238E27FC236}">
                      <a16:creationId xmlns:a16="http://schemas.microsoft.com/office/drawing/2014/main" id="{7513E8EC-5926-3C76-54E3-639EC7A5AEAA}"/>
                    </a:ext>
                  </a:extLst>
                </p14:cNvPr>
                <p14:cNvContentPartPr/>
                <p14:nvPr/>
              </p14:nvContentPartPr>
              <p14:xfrm>
                <a:off x="11161025" y="2098523"/>
                <a:ext cx="75960" cy="190800"/>
              </p14:xfrm>
            </p:contentPart>
          </mc:Choice>
          <mc:Fallback>
            <p:pic>
              <p:nvPicPr>
                <p:cNvPr id="121" name="Ink 120">
                  <a:extLst>
                    <a:ext uri="{FF2B5EF4-FFF2-40B4-BE49-F238E27FC236}">
                      <a16:creationId xmlns:a16="http://schemas.microsoft.com/office/drawing/2014/main" id="{7513E8EC-5926-3C76-54E3-639EC7A5AEAA}"/>
                    </a:ext>
                  </a:extLst>
                </p:cNvPr>
                <p:cNvPicPr/>
                <p:nvPr/>
              </p:nvPicPr>
              <p:blipFill>
                <a:blip r:embed="rId198"/>
                <a:stretch>
                  <a:fillRect/>
                </a:stretch>
              </p:blipFill>
              <p:spPr>
                <a:xfrm>
                  <a:off x="11152385" y="2089523"/>
                  <a:ext cx="93600" cy="20844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122" name="Ink 121">
                  <a:extLst>
                    <a:ext uri="{FF2B5EF4-FFF2-40B4-BE49-F238E27FC236}">
                      <a16:creationId xmlns:a16="http://schemas.microsoft.com/office/drawing/2014/main" id="{C77D6672-0D95-576A-A309-AE2124FFF2C1}"/>
                    </a:ext>
                  </a:extLst>
                </p14:cNvPr>
                <p14:cNvContentPartPr/>
                <p14:nvPr/>
              </p14:nvContentPartPr>
              <p14:xfrm>
                <a:off x="11255345" y="2074403"/>
                <a:ext cx="87120" cy="150120"/>
              </p14:xfrm>
            </p:contentPart>
          </mc:Choice>
          <mc:Fallback>
            <p:pic>
              <p:nvPicPr>
                <p:cNvPr id="122" name="Ink 121">
                  <a:extLst>
                    <a:ext uri="{FF2B5EF4-FFF2-40B4-BE49-F238E27FC236}">
                      <a16:creationId xmlns:a16="http://schemas.microsoft.com/office/drawing/2014/main" id="{C77D6672-0D95-576A-A309-AE2124FFF2C1}"/>
                    </a:ext>
                  </a:extLst>
                </p:cNvPr>
                <p:cNvPicPr/>
                <p:nvPr/>
              </p:nvPicPr>
              <p:blipFill>
                <a:blip r:embed="rId200"/>
                <a:stretch>
                  <a:fillRect/>
                </a:stretch>
              </p:blipFill>
              <p:spPr>
                <a:xfrm>
                  <a:off x="11246705" y="2065763"/>
                  <a:ext cx="10476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123" name="Ink 122">
                  <a:extLst>
                    <a:ext uri="{FF2B5EF4-FFF2-40B4-BE49-F238E27FC236}">
                      <a16:creationId xmlns:a16="http://schemas.microsoft.com/office/drawing/2014/main" id="{5E5DE138-66DD-33DF-D929-84A037DF9964}"/>
                    </a:ext>
                  </a:extLst>
                </p14:cNvPr>
                <p14:cNvContentPartPr/>
                <p14:nvPr/>
              </p14:nvContentPartPr>
              <p14:xfrm>
                <a:off x="11570705" y="1998083"/>
                <a:ext cx="43920" cy="87120"/>
              </p14:xfrm>
            </p:contentPart>
          </mc:Choice>
          <mc:Fallback>
            <p:pic>
              <p:nvPicPr>
                <p:cNvPr id="123" name="Ink 122">
                  <a:extLst>
                    <a:ext uri="{FF2B5EF4-FFF2-40B4-BE49-F238E27FC236}">
                      <a16:creationId xmlns:a16="http://schemas.microsoft.com/office/drawing/2014/main" id="{5E5DE138-66DD-33DF-D929-84A037DF9964}"/>
                    </a:ext>
                  </a:extLst>
                </p:cNvPr>
                <p:cNvPicPr/>
                <p:nvPr/>
              </p:nvPicPr>
              <p:blipFill>
                <a:blip r:embed="rId202"/>
                <a:stretch>
                  <a:fillRect/>
                </a:stretch>
              </p:blipFill>
              <p:spPr>
                <a:xfrm>
                  <a:off x="11561705" y="1989443"/>
                  <a:ext cx="6156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124" name="Ink 123">
                  <a:extLst>
                    <a:ext uri="{FF2B5EF4-FFF2-40B4-BE49-F238E27FC236}">
                      <a16:creationId xmlns:a16="http://schemas.microsoft.com/office/drawing/2014/main" id="{D189EBBC-F144-24B4-5F31-9308D3190825}"/>
                    </a:ext>
                  </a:extLst>
                </p14:cNvPr>
                <p14:cNvContentPartPr/>
                <p14:nvPr/>
              </p14:nvContentPartPr>
              <p14:xfrm>
                <a:off x="11487905" y="1896203"/>
                <a:ext cx="183960" cy="141480"/>
              </p14:xfrm>
            </p:contentPart>
          </mc:Choice>
          <mc:Fallback>
            <p:pic>
              <p:nvPicPr>
                <p:cNvPr id="124" name="Ink 123">
                  <a:extLst>
                    <a:ext uri="{FF2B5EF4-FFF2-40B4-BE49-F238E27FC236}">
                      <a16:creationId xmlns:a16="http://schemas.microsoft.com/office/drawing/2014/main" id="{D189EBBC-F144-24B4-5F31-9308D3190825}"/>
                    </a:ext>
                  </a:extLst>
                </p:cNvPr>
                <p:cNvPicPr/>
                <p:nvPr/>
              </p:nvPicPr>
              <p:blipFill>
                <a:blip r:embed="rId204"/>
                <a:stretch>
                  <a:fillRect/>
                </a:stretch>
              </p:blipFill>
              <p:spPr>
                <a:xfrm>
                  <a:off x="11479265" y="1887563"/>
                  <a:ext cx="20160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125" name="Ink 124">
                  <a:extLst>
                    <a:ext uri="{FF2B5EF4-FFF2-40B4-BE49-F238E27FC236}">
                      <a16:creationId xmlns:a16="http://schemas.microsoft.com/office/drawing/2014/main" id="{79B5380A-55AF-9AFE-9403-61BDBF9087E1}"/>
                    </a:ext>
                  </a:extLst>
                </p14:cNvPr>
                <p14:cNvContentPartPr/>
                <p14:nvPr/>
              </p14:nvContentPartPr>
              <p14:xfrm>
                <a:off x="11698865" y="1966763"/>
                <a:ext cx="119880" cy="119880"/>
              </p14:xfrm>
            </p:contentPart>
          </mc:Choice>
          <mc:Fallback>
            <p:pic>
              <p:nvPicPr>
                <p:cNvPr id="125" name="Ink 124">
                  <a:extLst>
                    <a:ext uri="{FF2B5EF4-FFF2-40B4-BE49-F238E27FC236}">
                      <a16:creationId xmlns:a16="http://schemas.microsoft.com/office/drawing/2014/main" id="{79B5380A-55AF-9AFE-9403-61BDBF9087E1}"/>
                    </a:ext>
                  </a:extLst>
                </p:cNvPr>
                <p:cNvPicPr/>
                <p:nvPr/>
              </p:nvPicPr>
              <p:blipFill>
                <a:blip r:embed="rId206"/>
                <a:stretch>
                  <a:fillRect/>
                </a:stretch>
              </p:blipFill>
              <p:spPr>
                <a:xfrm>
                  <a:off x="11689865" y="1958123"/>
                  <a:ext cx="13752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126" name="Ink 125">
                  <a:extLst>
                    <a:ext uri="{FF2B5EF4-FFF2-40B4-BE49-F238E27FC236}">
                      <a16:creationId xmlns:a16="http://schemas.microsoft.com/office/drawing/2014/main" id="{1C0CA1F8-B759-B343-91C6-0F967AB78D82}"/>
                    </a:ext>
                  </a:extLst>
                </p14:cNvPr>
                <p14:cNvContentPartPr/>
                <p14:nvPr/>
              </p14:nvContentPartPr>
              <p14:xfrm>
                <a:off x="11341745" y="2241083"/>
                <a:ext cx="378720" cy="245520"/>
              </p14:xfrm>
            </p:contentPart>
          </mc:Choice>
          <mc:Fallback>
            <p:pic>
              <p:nvPicPr>
                <p:cNvPr id="126" name="Ink 125">
                  <a:extLst>
                    <a:ext uri="{FF2B5EF4-FFF2-40B4-BE49-F238E27FC236}">
                      <a16:creationId xmlns:a16="http://schemas.microsoft.com/office/drawing/2014/main" id="{1C0CA1F8-B759-B343-91C6-0F967AB78D82}"/>
                    </a:ext>
                  </a:extLst>
                </p:cNvPr>
                <p:cNvPicPr/>
                <p:nvPr/>
              </p:nvPicPr>
              <p:blipFill>
                <a:blip r:embed="rId208"/>
                <a:stretch>
                  <a:fillRect/>
                </a:stretch>
              </p:blipFill>
              <p:spPr>
                <a:xfrm>
                  <a:off x="11333105" y="2232443"/>
                  <a:ext cx="396360" cy="263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09">
            <p14:nvContentPartPr>
              <p14:cNvPr id="128" name="Ink 127">
                <a:extLst>
                  <a:ext uri="{FF2B5EF4-FFF2-40B4-BE49-F238E27FC236}">
                    <a16:creationId xmlns:a16="http://schemas.microsoft.com/office/drawing/2014/main" id="{78949057-3888-5FD9-0305-D8D32F82B46A}"/>
                  </a:ext>
                </a:extLst>
              </p14:cNvPr>
              <p14:cNvContentPartPr/>
              <p14:nvPr/>
            </p14:nvContentPartPr>
            <p14:xfrm>
              <a:off x="11135465" y="3208403"/>
              <a:ext cx="555840" cy="420120"/>
            </p14:xfrm>
          </p:contentPart>
        </mc:Choice>
        <mc:Fallback>
          <p:pic>
            <p:nvPicPr>
              <p:cNvPr id="128" name="Ink 127">
                <a:extLst>
                  <a:ext uri="{FF2B5EF4-FFF2-40B4-BE49-F238E27FC236}">
                    <a16:creationId xmlns:a16="http://schemas.microsoft.com/office/drawing/2014/main" id="{78949057-3888-5FD9-0305-D8D32F82B46A}"/>
                  </a:ext>
                </a:extLst>
              </p:cNvPr>
              <p:cNvPicPr/>
              <p:nvPr/>
            </p:nvPicPr>
            <p:blipFill>
              <a:blip r:embed="rId210"/>
              <a:stretch>
                <a:fillRect/>
              </a:stretch>
            </p:blipFill>
            <p:spPr>
              <a:xfrm>
                <a:off x="11126825" y="3199403"/>
                <a:ext cx="573480" cy="437760"/>
              </a:xfrm>
              <a:prstGeom prst="rect">
                <a:avLst/>
              </a:prstGeom>
            </p:spPr>
          </p:pic>
        </mc:Fallback>
      </mc:AlternateContent>
      <mc:AlternateContent xmlns:mc="http://schemas.openxmlformats.org/markup-compatibility/2006">
        <mc:Choice xmlns:p14="http://schemas.microsoft.com/office/powerpoint/2010/main" Requires="p14">
          <p:contentPart p14:bwMode="auto" r:id="rId211">
            <p14:nvContentPartPr>
              <p14:cNvPr id="129" name="Ink 128">
                <a:extLst>
                  <a:ext uri="{FF2B5EF4-FFF2-40B4-BE49-F238E27FC236}">
                    <a16:creationId xmlns:a16="http://schemas.microsoft.com/office/drawing/2014/main" id="{73EEC086-739A-0C84-B477-58479FBBCE04}"/>
                  </a:ext>
                </a:extLst>
              </p14:cNvPr>
              <p14:cNvContentPartPr/>
              <p14:nvPr/>
            </p14:nvContentPartPr>
            <p14:xfrm>
              <a:off x="10328345" y="2956763"/>
              <a:ext cx="121320" cy="134640"/>
            </p14:xfrm>
          </p:contentPart>
        </mc:Choice>
        <mc:Fallback>
          <p:pic>
            <p:nvPicPr>
              <p:cNvPr id="129" name="Ink 128">
                <a:extLst>
                  <a:ext uri="{FF2B5EF4-FFF2-40B4-BE49-F238E27FC236}">
                    <a16:creationId xmlns:a16="http://schemas.microsoft.com/office/drawing/2014/main" id="{73EEC086-739A-0C84-B477-58479FBBCE04}"/>
                  </a:ext>
                </a:extLst>
              </p:cNvPr>
              <p:cNvPicPr/>
              <p:nvPr/>
            </p:nvPicPr>
            <p:blipFill>
              <a:blip r:embed="rId212"/>
              <a:stretch>
                <a:fillRect/>
              </a:stretch>
            </p:blipFill>
            <p:spPr>
              <a:xfrm>
                <a:off x="10319345" y="2948123"/>
                <a:ext cx="138960" cy="152280"/>
              </a:xfrm>
              <a:prstGeom prst="rect">
                <a:avLst/>
              </a:prstGeom>
            </p:spPr>
          </p:pic>
        </mc:Fallback>
      </mc:AlternateContent>
      <p:grpSp>
        <p:nvGrpSpPr>
          <p:cNvPr id="138" name="Group 137">
            <a:extLst>
              <a:ext uri="{FF2B5EF4-FFF2-40B4-BE49-F238E27FC236}">
                <a16:creationId xmlns:a16="http://schemas.microsoft.com/office/drawing/2014/main" id="{99EBA902-E851-47C5-FEE6-66CFB21AA715}"/>
              </a:ext>
            </a:extLst>
          </p:cNvPr>
          <p:cNvGrpSpPr/>
          <p:nvPr/>
        </p:nvGrpSpPr>
        <p:grpSpPr>
          <a:xfrm>
            <a:off x="10357145" y="3031283"/>
            <a:ext cx="493920" cy="479520"/>
            <a:chOff x="10357145" y="3031283"/>
            <a:chExt cx="493920" cy="479520"/>
          </a:xfrm>
        </p:grpSpPr>
        <mc:AlternateContent xmlns:mc="http://schemas.openxmlformats.org/markup-compatibility/2006">
          <mc:Choice xmlns:p14="http://schemas.microsoft.com/office/powerpoint/2010/main" Requires="p14">
            <p:contentPart p14:bwMode="auto" r:id="rId213">
              <p14:nvContentPartPr>
                <p14:cNvPr id="133" name="Ink 132">
                  <a:extLst>
                    <a:ext uri="{FF2B5EF4-FFF2-40B4-BE49-F238E27FC236}">
                      <a16:creationId xmlns:a16="http://schemas.microsoft.com/office/drawing/2014/main" id="{AFCFB2E0-FD40-32F5-9524-8749196D2A5E}"/>
                    </a:ext>
                  </a:extLst>
                </p14:cNvPr>
                <p14:cNvContentPartPr/>
                <p14:nvPr/>
              </p14:nvContentPartPr>
              <p14:xfrm>
                <a:off x="10547945" y="3425483"/>
                <a:ext cx="160560" cy="63720"/>
              </p14:xfrm>
            </p:contentPart>
          </mc:Choice>
          <mc:Fallback>
            <p:pic>
              <p:nvPicPr>
                <p:cNvPr id="133" name="Ink 132">
                  <a:extLst>
                    <a:ext uri="{FF2B5EF4-FFF2-40B4-BE49-F238E27FC236}">
                      <a16:creationId xmlns:a16="http://schemas.microsoft.com/office/drawing/2014/main" id="{AFCFB2E0-FD40-32F5-9524-8749196D2A5E}"/>
                    </a:ext>
                  </a:extLst>
                </p:cNvPr>
                <p:cNvPicPr/>
                <p:nvPr/>
              </p:nvPicPr>
              <p:blipFill>
                <a:blip r:embed="rId214"/>
                <a:stretch>
                  <a:fillRect/>
                </a:stretch>
              </p:blipFill>
              <p:spPr>
                <a:xfrm>
                  <a:off x="10538945" y="3416483"/>
                  <a:ext cx="17820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135" name="Ink 134">
                  <a:extLst>
                    <a:ext uri="{FF2B5EF4-FFF2-40B4-BE49-F238E27FC236}">
                      <a16:creationId xmlns:a16="http://schemas.microsoft.com/office/drawing/2014/main" id="{42796674-7AC0-A42B-96AB-0FD05778E294}"/>
                    </a:ext>
                  </a:extLst>
                </p14:cNvPr>
                <p14:cNvContentPartPr/>
                <p14:nvPr/>
              </p14:nvContentPartPr>
              <p14:xfrm>
                <a:off x="10357145" y="3031283"/>
                <a:ext cx="493920" cy="479520"/>
              </p14:xfrm>
            </p:contentPart>
          </mc:Choice>
          <mc:Fallback>
            <p:pic>
              <p:nvPicPr>
                <p:cNvPr id="135" name="Ink 134">
                  <a:extLst>
                    <a:ext uri="{FF2B5EF4-FFF2-40B4-BE49-F238E27FC236}">
                      <a16:creationId xmlns:a16="http://schemas.microsoft.com/office/drawing/2014/main" id="{42796674-7AC0-A42B-96AB-0FD05778E294}"/>
                    </a:ext>
                  </a:extLst>
                </p:cNvPr>
                <p:cNvPicPr/>
                <p:nvPr/>
              </p:nvPicPr>
              <p:blipFill>
                <a:blip r:embed="rId216"/>
                <a:stretch>
                  <a:fillRect/>
                </a:stretch>
              </p:blipFill>
              <p:spPr>
                <a:xfrm>
                  <a:off x="10348505" y="3022283"/>
                  <a:ext cx="511560" cy="497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7">
            <p14:nvContentPartPr>
              <p14:cNvPr id="134" name="Ink 133">
                <a:extLst>
                  <a:ext uri="{FF2B5EF4-FFF2-40B4-BE49-F238E27FC236}">
                    <a16:creationId xmlns:a16="http://schemas.microsoft.com/office/drawing/2014/main" id="{43CAFA71-26FA-7C53-33F1-9BE3BFD002A2}"/>
                  </a:ext>
                </a:extLst>
              </p14:cNvPr>
              <p14:cNvContentPartPr/>
              <p14:nvPr/>
            </p14:nvContentPartPr>
            <p14:xfrm>
              <a:off x="10237265" y="3994283"/>
              <a:ext cx="2160" cy="16200"/>
            </p14:xfrm>
          </p:contentPart>
        </mc:Choice>
        <mc:Fallback>
          <p:pic>
            <p:nvPicPr>
              <p:cNvPr id="134" name="Ink 133">
                <a:extLst>
                  <a:ext uri="{FF2B5EF4-FFF2-40B4-BE49-F238E27FC236}">
                    <a16:creationId xmlns:a16="http://schemas.microsoft.com/office/drawing/2014/main" id="{43CAFA71-26FA-7C53-33F1-9BE3BFD002A2}"/>
                  </a:ext>
                </a:extLst>
              </p:cNvPr>
              <p:cNvPicPr/>
              <p:nvPr/>
            </p:nvPicPr>
            <p:blipFill>
              <a:blip r:embed="rId218"/>
              <a:stretch>
                <a:fillRect/>
              </a:stretch>
            </p:blipFill>
            <p:spPr>
              <a:xfrm>
                <a:off x="10228625" y="3985643"/>
                <a:ext cx="1980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136" name="Ink 135">
                <a:extLst>
                  <a:ext uri="{FF2B5EF4-FFF2-40B4-BE49-F238E27FC236}">
                    <a16:creationId xmlns:a16="http://schemas.microsoft.com/office/drawing/2014/main" id="{5F6DDF75-CEBF-B282-9C71-EB6F89296FA1}"/>
                  </a:ext>
                </a:extLst>
              </p14:cNvPr>
              <p14:cNvContentPartPr/>
              <p14:nvPr/>
            </p14:nvContentPartPr>
            <p14:xfrm>
              <a:off x="9742625" y="3821843"/>
              <a:ext cx="436320" cy="383400"/>
            </p14:xfrm>
          </p:contentPart>
        </mc:Choice>
        <mc:Fallback>
          <p:pic>
            <p:nvPicPr>
              <p:cNvPr id="136" name="Ink 135">
                <a:extLst>
                  <a:ext uri="{FF2B5EF4-FFF2-40B4-BE49-F238E27FC236}">
                    <a16:creationId xmlns:a16="http://schemas.microsoft.com/office/drawing/2014/main" id="{5F6DDF75-CEBF-B282-9C71-EB6F89296FA1}"/>
                  </a:ext>
                </a:extLst>
              </p:cNvPr>
              <p:cNvPicPr/>
              <p:nvPr/>
            </p:nvPicPr>
            <p:blipFill>
              <a:blip r:embed="rId220"/>
              <a:stretch>
                <a:fillRect/>
              </a:stretch>
            </p:blipFill>
            <p:spPr>
              <a:xfrm>
                <a:off x="9733985" y="3813203"/>
                <a:ext cx="453960" cy="401040"/>
              </a:xfrm>
              <a:prstGeom prst="rect">
                <a:avLst/>
              </a:prstGeom>
            </p:spPr>
          </p:pic>
        </mc:Fallback>
      </mc:AlternateContent>
      <p:grpSp>
        <p:nvGrpSpPr>
          <p:cNvPr id="140" name="Group 139">
            <a:extLst>
              <a:ext uri="{FF2B5EF4-FFF2-40B4-BE49-F238E27FC236}">
                <a16:creationId xmlns:a16="http://schemas.microsoft.com/office/drawing/2014/main" id="{513C59A9-FBF1-75BF-0642-E0C7584A3CF4}"/>
              </a:ext>
            </a:extLst>
          </p:cNvPr>
          <p:cNvGrpSpPr/>
          <p:nvPr/>
        </p:nvGrpSpPr>
        <p:grpSpPr>
          <a:xfrm>
            <a:off x="9682145" y="4268963"/>
            <a:ext cx="194040" cy="243000"/>
            <a:chOff x="9682145" y="4268963"/>
            <a:chExt cx="194040" cy="243000"/>
          </a:xfrm>
        </p:grpSpPr>
        <mc:AlternateContent xmlns:mc="http://schemas.openxmlformats.org/markup-compatibility/2006">
          <mc:Choice xmlns:p14="http://schemas.microsoft.com/office/powerpoint/2010/main" Requires="p14">
            <p:contentPart p14:bwMode="auto" r:id="rId221">
              <p14:nvContentPartPr>
                <p14:cNvPr id="130" name="Ink 129">
                  <a:extLst>
                    <a:ext uri="{FF2B5EF4-FFF2-40B4-BE49-F238E27FC236}">
                      <a16:creationId xmlns:a16="http://schemas.microsoft.com/office/drawing/2014/main" id="{2D4CB094-A375-9FFD-CE01-C5AEF5674AEA}"/>
                    </a:ext>
                  </a:extLst>
                </p14:cNvPr>
                <p14:cNvContentPartPr/>
                <p14:nvPr/>
              </p14:nvContentPartPr>
              <p14:xfrm>
                <a:off x="9690785" y="4279043"/>
                <a:ext cx="40320" cy="129960"/>
              </p14:xfrm>
            </p:contentPart>
          </mc:Choice>
          <mc:Fallback>
            <p:pic>
              <p:nvPicPr>
                <p:cNvPr id="130" name="Ink 129">
                  <a:extLst>
                    <a:ext uri="{FF2B5EF4-FFF2-40B4-BE49-F238E27FC236}">
                      <a16:creationId xmlns:a16="http://schemas.microsoft.com/office/drawing/2014/main" id="{2D4CB094-A375-9FFD-CE01-C5AEF5674AEA}"/>
                    </a:ext>
                  </a:extLst>
                </p:cNvPr>
                <p:cNvPicPr/>
                <p:nvPr/>
              </p:nvPicPr>
              <p:blipFill>
                <a:blip r:embed="rId222"/>
                <a:stretch>
                  <a:fillRect/>
                </a:stretch>
              </p:blipFill>
              <p:spPr>
                <a:xfrm>
                  <a:off x="9682145" y="4270043"/>
                  <a:ext cx="5796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131" name="Ink 130">
                  <a:extLst>
                    <a:ext uri="{FF2B5EF4-FFF2-40B4-BE49-F238E27FC236}">
                      <a16:creationId xmlns:a16="http://schemas.microsoft.com/office/drawing/2014/main" id="{0F0DB5BC-0371-F83D-1EBF-16A6F5E8E1D3}"/>
                    </a:ext>
                  </a:extLst>
                </p14:cNvPr>
                <p14:cNvContentPartPr/>
                <p14:nvPr/>
              </p14:nvContentPartPr>
              <p14:xfrm>
                <a:off x="9682145" y="4268963"/>
                <a:ext cx="114120" cy="166320"/>
              </p14:xfrm>
            </p:contentPart>
          </mc:Choice>
          <mc:Fallback>
            <p:pic>
              <p:nvPicPr>
                <p:cNvPr id="131" name="Ink 130">
                  <a:extLst>
                    <a:ext uri="{FF2B5EF4-FFF2-40B4-BE49-F238E27FC236}">
                      <a16:creationId xmlns:a16="http://schemas.microsoft.com/office/drawing/2014/main" id="{0F0DB5BC-0371-F83D-1EBF-16A6F5E8E1D3}"/>
                    </a:ext>
                  </a:extLst>
                </p:cNvPr>
                <p:cNvPicPr/>
                <p:nvPr/>
              </p:nvPicPr>
              <p:blipFill>
                <a:blip r:embed="rId224"/>
                <a:stretch>
                  <a:fillRect/>
                </a:stretch>
              </p:blipFill>
              <p:spPr>
                <a:xfrm>
                  <a:off x="9673505" y="4260323"/>
                  <a:ext cx="13176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139" name="Ink 138">
                  <a:extLst>
                    <a:ext uri="{FF2B5EF4-FFF2-40B4-BE49-F238E27FC236}">
                      <a16:creationId xmlns:a16="http://schemas.microsoft.com/office/drawing/2014/main" id="{08880F8C-B4E4-A269-B845-9B8D50F8EF34}"/>
                    </a:ext>
                  </a:extLst>
                </p14:cNvPr>
                <p14:cNvContentPartPr/>
                <p14:nvPr/>
              </p14:nvContentPartPr>
              <p14:xfrm>
                <a:off x="9728945" y="4416563"/>
                <a:ext cx="147240" cy="95400"/>
              </p14:xfrm>
            </p:contentPart>
          </mc:Choice>
          <mc:Fallback>
            <p:pic>
              <p:nvPicPr>
                <p:cNvPr id="139" name="Ink 138">
                  <a:extLst>
                    <a:ext uri="{FF2B5EF4-FFF2-40B4-BE49-F238E27FC236}">
                      <a16:creationId xmlns:a16="http://schemas.microsoft.com/office/drawing/2014/main" id="{08880F8C-B4E4-A269-B845-9B8D50F8EF34}"/>
                    </a:ext>
                  </a:extLst>
                </p:cNvPr>
                <p:cNvPicPr/>
                <p:nvPr/>
              </p:nvPicPr>
              <p:blipFill>
                <a:blip r:embed="rId226"/>
                <a:stretch>
                  <a:fillRect/>
                </a:stretch>
              </p:blipFill>
              <p:spPr>
                <a:xfrm>
                  <a:off x="9719945" y="4407923"/>
                  <a:ext cx="164880" cy="113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27">
            <p14:nvContentPartPr>
              <p14:cNvPr id="154" name="Ink 153">
                <a:extLst>
                  <a:ext uri="{FF2B5EF4-FFF2-40B4-BE49-F238E27FC236}">
                    <a16:creationId xmlns:a16="http://schemas.microsoft.com/office/drawing/2014/main" id="{AE81EFCD-4425-DCF7-FAE8-69960A2F618C}"/>
                  </a:ext>
                </a:extLst>
              </p14:cNvPr>
              <p14:cNvContentPartPr/>
              <p14:nvPr/>
            </p14:nvContentPartPr>
            <p14:xfrm>
              <a:off x="10790225" y="4382363"/>
              <a:ext cx="888840" cy="375120"/>
            </p14:xfrm>
          </p:contentPart>
        </mc:Choice>
        <mc:Fallback>
          <p:pic>
            <p:nvPicPr>
              <p:cNvPr id="154" name="Ink 153">
                <a:extLst>
                  <a:ext uri="{FF2B5EF4-FFF2-40B4-BE49-F238E27FC236}">
                    <a16:creationId xmlns:a16="http://schemas.microsoft.com/office/drawing/2014/main" id="{AE81EFCD-4425-DCF7-FAE8-69960A2F618C}"/>
                  </a:ext>
                </a:extLst>
              </p:cNvPr>
              <p:cNvPicPr/>
              <p:nvPr/>
            </p:nvPicPr>
            <p:blipFill>
              <a:blip r:embed="rId228"/>
              <a:stretch>
                <a:fillRect/>
              </a:stretch>
            </p:blipFill>
            <p:spPr>
              <a:xfrm>
                <a:off x="10781585" y="4373723"/>
                <a:ext cx="906480" cy="392760"/>
              </a:xfrm>
              <a:prstGeom prst="rect">
                <a:avLst/>
              </a:prstGeom>
            </p:spPr>
          </p:pic>
        </mc:Fallback>
      </mc:AlternateContent>
      <p:grpSp>
        <p:nvGrpSpPr>
          <p:cNvPr id="182" name="Group 181">
            <a:extLst>
              <a:ext uri="{FF2B5EF4-FFF2-40B4-BE49-F238E27FC236}">
                <a16:creationId xmlns:a16="http://schemas.microsoft.com/office/drawing/2014/main" id="{C4241B48-B693-479D-1BB9-4666C3EBB532}"/>
              </a:ext>
            </a:extLst>
          </p:cNvPr>
          <p:cNvGrpSpPr/>
          <p:nvPr/>
        </p:nvGrpSpPr>
        <p:grpSpPr>
          <a:xfrm>
            <a:off x="9430145" y="4997603"/>
            <a:ext cx="2581200" cy="1575360"/>
            <a:chOff x="9430145" y="4997603"/>
            <a:chExt cx="2581200" cy="1575360"/>
          </a:xfrm>
        </p:grpSpPr>
        <mc:AlternateContent xmlns:mc="http://schemas.openxmlformats.org/markup-compatibility/2006">
          <mc:Choice xmlns:p14="http://schemas.microsoft.com/office/powerpoint/2010/main" Requires="p14">
            <p:contentPart p14:bwMode="auto" r:id="rId229">
              <p14:nvContentPartPr>
                <p14:cNvPr id="155" name="Ink 154">
                  <a:extLst>
                    <a:ext uri="{FF2B5EF4-FFF2-40B4-BE49-F238E27FC236}">
                      <a16:creationId xmlns:a16="http://schemas.microsoft.com/office/drawing/2014/main" id="{B69B2966-A8D0-6DF7-45B7-598FEA792A61}"/>
                    </a:ext>
                  </a:extLst>
                </p14:cNvPr>
                <p14:cNvContentPartPr/>
                <p14:nvPr/>
              </p14:nvContentPartPr>
              <p14:xfrm>
                <a:off x="9430145" y="5093363"/>
                <a:ext cx="992160" cy="291960"/>
              </p14:xfrm>
            </p:contentPart>
          </mc:Choice>
          <mc:Fallback>
            <p:pic>
              <p:nvPicPr>
                <p:cNvPr id="155" name="Ink 154">
                  <a:extLst>
                    <a:ext uri="{FF2B5EF4-FFF2-40B4-BE49-F238E27FC236}">
                      <a16:creationId xmlns:a16="http://schemas.microsoft.com/office/drawing/2014/main" id="{B69B2966-A8D0-6DF7-45B7-598FEA792A61}"/>
                    </a:ext>
                  </a:extLst>
                </p:cNvPr>
                <p:cNvPicPr/>
                <p:nvPr/>
              </p:nvPicPr>
              <p:blipFill>
                <a:blip r:embed="rId230"/>
                <a:stretch>
                  <a:fillRect/>
                </a:stretch>
              </p:blipFill>
              <p:spPr>
                <a:xfrm>
                  <a:off x="9421145" y="5084723"/>
                  <a:ext cx="1009800" cy="30960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156" name="Ink 155">
                  <a:extLst>
                    <a:ext uri="{FF2B5EF4-FFF2-40B4-BE49-F238E27FC236}">
                      <a16:creationId xmlns:a16="http://schemas.microsoft.com/office/drawing/2014/main" id="{F1640AF3-7566-3D7B-5DAA-135DBB4A6BD9}"/>
                    </a:ext>
                  </a:extLst>
                </p14:cNvPr>
                <p14:cNvContentPartPr/>
                <p14:nvPr/>
              </p14:nvContentPartPr>
              <p14:xfrm>
                <a:off x="10312865" y="5400803"/>
                <a:ext cx="568440" cy="210600"/>
              </p14:xfrm>
            </p:contentPart>
          </mc:Choice>
          <mc:Fallback>
            <p:pic>
              <p:nvPicPr>
                <p:cNvPr id="156" name="Ink 155">
                  <a:extLst>
                    <a:ext uri="{FF2B5EF4-FFF2-40B4-BE49-F238E27FC236}">
                      <a16:creationId xmlns:a16="http://schemas.microsoft.com/office/drawing/2014/main" id="{F1640AF3-7566-3D7B-5DAA-135DBB4A6BD9}"/>
                    </a:ext>
                  </a:extLst>
                </p:cNvPr>
                <p:cNvPicPr/>
                <p:nvPr/>
              </p:nvPicPr>
              <p:blipFill>
                <a:blip r:embed="rId232"/>
                <a:stretch>
                  <a:fillRect/>
                </a:stretch>
              </p:blipFill>
              <p:spPr>
                <a:xfrm>
                  <a:off x="10303865" y="5391803"/>
                  <a:ext cx="586080" cy="228240"/>
                </a:xfrm>
                <a:prstGeom prst="rect">
                  <a:avLst/>
                </a:prstGeom>
              </p:spPr>
            </p:pic>
          </mc:Fallback>
        </mc:AlternateContent>
        <mc:AlternateContent xmlns:mc="http://schemas.openxmlformats.org/markup-compatibility/2006">
          <mc:Choice xmlns:p14="http://schemas.microsoft.com/office/powerpoint/2010/main" Requires="p14">
            <p:contentPart p14:bwMode="auto" r:id="rId233">
              <p14:nvContentPartPr>
                <p14:cNvPr id="157" name="Ink 156">
                  <a:extLst>
                    <a:ext uri="{FF2B5EF4-FFF2-40B4-BE49-F238E27FC236}">
                      <a16:creationId xmlns:a16="http://schemas.microsoft.com/office/drawing/2014/main" id="{741A1821-881F-EB3E-FB1B-DDE76C28D4C3}"/>
                    </a:ext>
                  </a:extLst>
                </p14:cNvPr>
                <p14:cNvContentPartPr/>
                <p14:nvPr/>
              </p14:nvContentPartPr>
              <p14:xfrm>
                <a:off x="10996145" y="4997603"/>
                <a:ext cx="90000" cy="490320"/>
              </p14:xfrm>
            </p:contentPart>
          </mc:Choice>
          <mc:Fallback>
            <p:pic>
              <p:nvPicPr>
                <p:cNvPr id="157" name="Ink 156">
                  <a:extLst>
                    <a:ext uri="{FF2B5EF4-FFF2-40B4-BE49-F238E27FC236}">
                      <a16:creationId xmlns:a16="http://schemas.microsoft.com/office/drawing/2014/main" id="{741A1821-881F-EB3E-FB1B-DDE76C28D4C3}"/>
                    </a:ext>
                  </a:extLst>
                </p:cNvPr>
                <p:cNvPicPr/>
                <p:nvPr/>
              </p:nvPicPr>
              <p:blipFill>
                <a:blip r:embed="rId234"/>
                <a:stretch>
                  <a:fillRect/>
                </a:stretch>
              </p:blipFill>
              <p:spPr>
                <a:xfrm>
                  <a:off x="10987505" y="4988603"/>
                  <a:ext cx="107640" cy="507960"/>
                </a:xfrm>
                <a:prstGeom prst="rect">
                  <a:avLst/>
                </a:prstGeom>
              </p:spPr>
            </p:pic>
          </mc:Fallback>
        </mc:AlternateContent>
        <mc:AlternateContent xmlns:mc="http://schemas.openxmlformats.org/markup-compatibility/2006">
          <mc:Choice xmlns:p14="http://schemas.microsoft.com/office/powerpoint/2010/main" Requires="p14">
            <p:contentPart p14:bwMode="auto" r:id="rId235">
              <p14:nvContentPartPr>
                <p14:cNvPr id="158" name="Ink 157">
                  <a:extLst>
                    <a:ext uri="{FF2B5EF4-FFF2-40B4-BE49-F238E27FC236}">
                      <a16:creationId xmlns:a16="http://schemas.microsoft.com/office/drawing/2014/main" id="{99491539-815A-9BD2-60B6-801176DD6608}"/>
                    </a:ext>
                  </a:extLst>
                </p14:cNvPr>
                <p14:cNvContentPartPr/>
                <p14:nvPr/>
              </p14:nvContentPartPr>
              <p14:xfrm>
                <a:off x="10951145" y="5420243"/>
                <a:ext cx="109800" cy="99720"/>
              </p14:xfrm>
            </p:contentPart>
          </mc:Choice>
          <mc:Fallback>
            <p:pic>
              <p:nvPicPr>
                <p:cNvPr id="158" name="Ink 157">
                  <a:extLst>
                    <a:ext uri="{FF2B5EF4-FFF2-40B4-BE49-F238E27FC236}">
                      <a16:creationId xmlns:a16="http://schemas.microsoft.com/office/drawing/2014/main" id="{99491539-815A-9BD2-60B6-801176DD6608}"/>
                    </a:ext>
                  </a:extLst>
                </p:cNvPr>
                <p:cNvPicPr/>
                <p:nvPr/>
              </p:nvPicPr>
              <p:blipFill>
                <a:blip r:embed="rId236"/>
                <a:stretch>
                  <a:fillRect/>
                </a:stretch>
              </p:blipFill>
              <p:spPr>
                <a:xfrm>
                  <a:off x="10942145" y="5411243"/>
                  <a:ext cx="127440" cy="117360"/>
                </a:xfrm>
                <a:prstGeom prst="rect">
                  <a:avLst/>
                </a:prstGeom>
              </p:spPr>
            </p:pic>
          </mc:Fallback>
        </mc:AlternateContent>
        <mc:AlternateContent xmlns:mc="http://schemas.openxmlformats.org/markup-compatibility/2006">
          <mc:Choice xmlns:p14="http://schemas.microsoft.com/office/powerpoint/2010/main" Requires="p14">
            <p:contentPart p14:bwMode="auto" r:id="rId237">
              <p14:nvContentPartPr>
                <p14:cNvPr id="159" name="Ink 158">
                  <a:extLst>
                    <a:ext uri="{FF2B5EF4-FFF2-40B4-BE49-F238E27FC236}">
                      <a16:creationId xmlns:a16="http://schemas.microsoft.com/office/drawing/2014/main" id="{C3FFB121-0A1D-19CB-C1FB-EF33422E55D5}"/>
                    </a:ext>
                  </a:extLst>
                </p14:cNvPr>
                <p14:cNvContentPartPr/>
                <p14:nvPr/>
              </p14:nvContentPartPr>
              <p14:xfrm>
                <a:off x="10734785" y="5501963"/>
                <a:ext cx="292320" cy="178560"/>
              </p14:xfrm>
            </p:contentPart>
          </mc:Choice>
          <mc:Fallback>
            <p:pic>
              <p:nvPicPr>
                <p:cNvPr id="159" name="Ink 158">
                  <a:extLst>
                    <a:ext uri="{FF2B5EF4-FFF2-40B4-BE49-F238E27FC236}">
                      <a16:creationId xmlns:a16="http://schemas.microsoft.com/office/drawing/2014/main" id="{C3FFB121-0A1D-19CB-C1FB-EF33422E55D5}"/>
                    </a:ext>
                  </a:extLst>
                </p:cNvPr>
                <p:cNvPicPr/>
                <p:nvPr/>
              </p:nvPicPr>
              <p:blipFill>
                <a:blip r:embed="rId238"/>
                <a:stretch>
                  <a:fillRect/>
                </a:stretch>
              </p:blipFill>
              <p:spPr>
                <a:xfrm>
                  <a:off x="10725785" y="5492963"/>
                  <a:ext cx="30996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239">
              <p14:nvContentPartPr>
                <p14:cNvPr id="160" name="Ink 159">
                  <a:extLst>
                    <a:ext uri="{FF2B5EF4-FFF2-40B4-BE49-F238E27FC236}">
                      <a16:creationId xmlns:a16="http://schemas.microsoft.com/office/drawing/2014/main" id="{2196998B-E35C-B895-DBD9-2916A56E71E3}"/>
                    </a:ext>
                  </a:extLst>
                </p14:cNvPr>
                <p14:cNvContentPartPr/>
                <p14:nvPr/>
              </p14:nvContentPartPr>
              <p14:xfrm>
                <a:off x="10614185" y="5846843"/>
                <a:ext cx="113400" cy="306720"/>
              </p14:xfrm>
            </p:contentPart>
          </mc:Choice>
          <mc:Fallback>
            <p:pic>
              <p:nvPicPr>
                <p:cNvPr id="160" name="Ink 159">
                  <a:extLst>
                    <a:ext uri="{FF2B5EF4-FFF2-40B4-BE49-F238E27FC236}">
                      <a16:creationId xmlns:a16="http://schemas.microsoft.com/office/drawing/2014/main" id="{2196998B-E35C-B895-DBD9-2916A56E71E3}"/>
                    </a:ext>
                  </a:extLst>
                </p:cNvPr>
                <p:cNvPicPr/>
                <p:nvPr/>
              </p:nvPicPr>
              <p:blipFill>
                <a:blip r:embed="rId240"/>
                <a:stretch>
                  <a:fillRect/>
                </a:stretch>
              </p:blipFill>
              <p:spPr>
                <a:xfrm>
                  <a:off x="10605545" y="5837843"/>
                  <a:ext cx="131040" cy="324360"/>
                </a:xfrm>
                <a:prstGeom prst="rect">
                  <a:avLst/>
                </a:prstGeom>
              </p:spPr>
            </p:pic>
          </mc:Fallback>
        </mc:AlternateContent>
        <mc:AlternateContent xmlns:mc="http://schemas.openxmlformats.org/markup-compatibility/2006">
          <mc:Choice xmlns:p14="http://schemas.microsoft.com/office/powerpoint/2010/main" Requires="p14">
            <p:contentPart p14:bwMode="auto" r:id="rId241">
              <p14:nvContentPartPr>
                <p14:cNvPr id="161" name="Ink 160">
                  <a:extLst>
                    <a:ext uri="{FF2B5EF4-FFF2-40B4-BE49-F238E27FC236}">
                      <a16:creationId xmlns:a16="http://schemas.microsoft.com/office/drawing/2014/main" id="{A64D88B9-5E5B-DDAB-9F3D-2F8CE9A30FCF}"/>
                    </a:ext>
                  </a:extLst>
                </p14:cNvPr>
                <p14:cNvContentPartPr/>
                <p14:nvPr/>
              </p14:nvContentPartPr>
              <p14:xfrm>
                <a:off x="10532105" y="5988683"/>
                <a:ext cx="203760" cy="127440"/>
              </p14:xfrm>
            </p:contentPart>
          </mc:Choice>
          <mc:Fallback>
            <p:pic>
              <p:nvPicPr>
                <p:cNvPr id="161" name="Ink 160">
                  <a:extLst>
                    <a:ext uri="{FF2B5EF4-FFF2-40B4-BE49-F238E27FC236}">
                      <a16:creationId xmlns:a16="http://schemas.microsoft.com/office/drawing/2014/main" id="{A64D88B9-5E5B-DDAB-9F3D-2F8CE9A30FCF}"/>
                    </a:ext>
                  </a:extLst>
                </p:cNvPr>
                <p:cNvPicPr/>
                <p:nvPr/>
              </p:nvPicPr>
              <p:blipFill>
                <a:blip r:embed="rId242"/>
                <a:stretch>
                  <a:fillRect/>
                </a:stretch>
              </p:blipFill>
              <p:spPr>
                <a:xfrm>
                  <a:off x="10523105" y="5980043"/>
                  <a:ext cx="221400" cy="145080"/>
                </a:xfrm>
                <a:prstGeom prst="rect">
                  <a:avLst/>
                </a:prstGeom>
              </p:spPr>
            </p:pic>
          </mc:Fallback>
        </mc:AlternateContent>
        <mc:AlternateContent xmlns:mc="http://schemas.openxmlformats.org/markup-compatibility/2006">
          <mc:Choice xmlns:p14="http://schemas.microsoft.com/office/powerpoint/2010/main" Requires="p14">
            <p:contentPart p14:bwMode="auto" r:id="rId243">
              <p14:nvContentPartPr>
                <p14:cNvPr id="162" name="Ink 161">
                  <a:extLst>
                    <a:ext uri="{FF2B5EF4-FFF2-40B4-BE49-F238E27FC236}">
                      <a16:creationId xmlns:a16="http://schemas.microsoft.com/office/drawing/2014/main" id="{E3465FC4-232E-4779-9CF5-D2663771AF69}"/>
                    </a:ext>
                  </a:extLst>
                </p14:cNvPr>
                <p14:cNvContentPartPr/>
                <p14:nvPr/>
              </p14:nvContentPartPr>
              <p14:xfrm>
                <a:off x="10770425" y="5737763"/>
                <a:ext cx="308520" cy="313200"/>
              </p14:xfrm>
            </p:contentPart>
          </mc:Choice>
          <mc:Fallback>
            <p:pic>
              <p:nvPicPr>
                <p:cNvPr id="162" name="Ink 161">
                  <a:extLst>
                    <a:ext uri="{FF2B5EF4-FFF2-40B4-BE49-F238E27FC236}">
                      <a16:creationId xmlns:a16="http://schemas.microsoft.com/office/drawing/2014/main" id="{E3465FC4-232E-4779-9CF5-D2663771AF69}"/>
                    </a:ext>
                  </a:extLst>
                </p:cNvPr>
                <p:cNvPicPr/>
                <p:nvPr/>
              </p:nvPicPr>
              <p:blipFill>
                <a:blip r:embed="rId244"/>
                <a:stretch>
                  <a:fillRect/>
                </a:stretch>
              </p:blipFill>
              <p:spPr>
                <a:xfrm>
                  <a:off x="10761425" y="5728763"/>
                  <a:ext cx="326160" cy="330840"/>
                </a:xfrm>
                <a:prstGeom prst="rect">
                  <a:avLst/>
                </a:prstGeom>
              </p:spPr>
            </p:pic>
          </mc:Fallback>
        </mc:AlternateContent>
        <mc:AlternateContent xmlns:mc="http://schemas.openxmlformats.org/markup-compatibility/2006">
          <mc:Choice xmlns:p14="http://schemas.microsoft.com/office/powerpoint/2010/main" Requires="p14">
            <p:contentPart p14:bwMode="auto" r:id="rId245">
              <p14:nvContentPartPr>
                <p14:cNvPr id="163" name="Ink 162">
                  <a:extLst>
                    <a:ext uri="{FF2B5EF4-FFF2-40B4-BE49-F238E27FC236}">
                      <a16:creationId xmlns:a16="http://schemas.microsoft.com/office/drawing/2014/main" id="{09A964A6-1F83-363B-FE3C-1F7272FDC168}"/>
                    </a:ext>
                  </a:extLst>
                </p14:cNvPr>
                <p14:cNvContentPartPr/>
                <p14:nvPr/>
              </p14:nvContentPartPr>
              <p14:xfrm>
                <a:off x="10978865" y="5794283"/>
                <a:ext cx="97560" cy="38880"/>
              </p14:xfrm>
            </p:contentPart>
          </mc:Choice>
          <mc:Fallback>
            <p:pic>
              <p:nvPicPr>
                <p:cNvPr id="163" name="Ink 162">
                  <a:extLst>
                    <a:ext uri="{FF2B5EF4-FFF2-40B4-BE49-F238E27FC236}">
                      <a16:creationId xmlns:a16="http://schemas.microsoft.com/office/drawing/2014/main" id="{09A964A6-1F83-363B-FE3C-1F7272FDC168}"/>
                    </a:ext>
                  </a:extLst>
                </p:cNvPr>
                <p:cNvPicPr/>
                <p:nvPr/>
              </p:nvPicPr>
              <p:blipFill>
                <a:blip r:embed="rId246"/>
                <a:stretch>
                  <a:fillRect/>
                </a:stretch>
              </p:blipFill>
              <p:spPr>
                <a:xfrm>
                  <a:off x="10969865" y="5785283"/>
                  <a:ext cx="11520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247">
              <p14:nvContentPartPr>
                <p14:cNvPr id="164" name="Ink 163">
                  <a:extLst>
                    <a:ext uri="{FF2B5EF4-FFF2-40B4-BE49-F238E27FC236}">
                      <a16:creationId xmlns:a16="http://schemas.microsoft.com/office/drawing/2014/main" id="{CA83E8C5-5B69-F56E-4DE7-A97041FA1F01}"/>
                    </a:ext>
                  </a:extLst>
                </p14:cNvPr>
                <p14:cNvContentPartPr/>
                <p14:nvPr/>
              </p14:nvContentPartPr>
              <p14:xfrm>
                <a:off x="11102345" y="5669003"/>
                <a:ext cx="209880" cy="161280"/>
              </p14:xfrm>
            </p:contentPart>
          </mc:Choice>
          <mc:Fallback>
            <p:pic>
              <p:nvPicPr>
                <p:cNvPr id="164" name="Ink 163">
                  <a:extLst>
                    <a:ext uri="{FF2B5EF4-FFF2-40B4-BE49-F238E27FC236}">
                      <a16:creationId xmlns:a16="http://schemas.microsoft.com/office/drawing/2014/main" id="{CA83E8C5-5B69-F56E-4DE7-A97041FA1F01}"/>
                    </a:ext>
                  </a:extLst>
                </p:cNvPr>
                <p:cNvPicPr/>
                <p:nvPr/>
              </p:nvPicPr>
              <p:blipFill>
                <a:blip r:embed="rId248"/>
                <a:stretch>
                  <a:fillRect/>
                </a:stretch>
              </p:blipFill>
              <p:spPr>
                <a:xfrm>
                  <a:off x="11093345" y="5660363"/>
                  <a:ext cx="227520" cy="178920"/>
                </a:xfrm>
                <a:prstGeom prst="rect">
                  <a:avLst/>
                </a:prstGeom>
              </p:spPr>
            </p:pic>
          </mc:Fallback>
        </mc:AlternateContent>
        <mc:AlternateContent xmlns:mc="http://schemas.openxmlformats.org/markup-compatibility/2006">
          <mc:Choice xmlns:p14="http://schemas.microsoft.com/office/powerpoint/2010/main" Requires="p14">
            <p:contentPart p14:bwMode="auto" r:id="rId249">
              <p14:nvContentPartPr>
                <p14:cNvPr id="165" name="Ink 164">
                  <a:extLst>
                    <a:ext uri="{FF2B5EF4-FFF2-40B4-BE49-F238E27FC236}">
                      <a16:creationId xmlns:a16="http://schemas.microsoft.com/office/drawing/2014/main" id="{81473ABC-82FA-D152-5B29-50611B5AB1B8}"/>
                    </a:ext>
                  </a:extLst>
                </p14:cNvPr>
                <p14:cNvContentPartPr/>
                <p14:nvPr/>
              </p14:nvContentPartPr>
              <p14:xfrm>
                <a:off x="11365505" y="5401163"/>
                <a:ext cx="150840" cy="193680"/>
              </p14:xfrm>
            </p:contentPart>
          </mc:Choice>
          <mc:Fallback>
            <p:pic>
              <p:nvPicPr>
                <p:cNvPr id="165" name="Ink 164">
                  <a:extLst>
                    <a:ext uri="{FF2B5EF4-FFF2-40B4-BE49-F238E27FC236}">
                      <a16:creationId xmlns:a16="http://schemas.microsoft.com/office/drawing/2014/main" id="{81473ABC-82FA-D152-5B29-50611B5AB1B8}"/>
                    </a:ext>
                  </a:extLst>
                </p:cNvPr>
                <p:cNvPicPr/>
                <p:nvPr/>
              </p:nvPicPr>
              <p:blipFill>
                <a:blip r:embed="rId250"/>
                <a:stretch>
                  <a:fillRect/>
                </a:stretch>
              </p:blipFill>
              <p:spPr>
                <a:xfrm>
                  <a:off x="11356505" y="5392163"/>
                  <a:ext cx="168480" cy="211320"/>
                </a:xfrm>
                <a:prstGeom prst="rect">
                  <a:avLst/>
                </a:prstGeom>
              </p:spPr>
            </p:pic>
          </mc:Fallback>
        </mc:AlternateContent>
        <mc:AlternateContent xmlns:mc="http://schemas.openxmlformats.org/markup-compatibility/2006">
          <mc:Choice xmlns:p14="http://schemas.microsoft.com/office/powerpoint/2010/main" Requires="p14">
            <p:contentPart p14:bwMode="auto" r:id="rId251">
              <p14:nvContentPartPr>
                <p14:cNvPr id="166" name="Ink 165">
                  <a:extLst>
                    <a:ext uri="{FF2B5EF4-FFF2-40B4-BE49-F238E27FC236}">
                      <a16:creationId xmlns:a16="http://schemas.microsoft.com/office/drawing/2014/main" id="{F7738465-BBBE-F7A6-E877-FB429A1B1DC2}"/>
                    </a:ext>
                  </a:extLst>
                </p14:cNvPr>
                <p14:cNvContentPartPr/>
                <p14:nvPr/>
              </p14:nvContentPartPr>
              <p14:xfrm>
                <a:off x="11441825" y="5109563"/>
                <a:ext cx="246600" cy="225360"/>
              </p14:xfrm>
            </p:contentPart>
          </mc:Choice>
          <mc:Fallback>
            <p:pic>
              <p:nvPicPr>
                <p:cNvPr id="166" name="Ink 165">
                  <a:extLst>
                    <a:ext uri="{FF2B5EF4-FFF2-40B4-BE49-F238E27FC236}">
                      <a16:creationId xmlns:a16="http://schemas.microsoft.com/office/drawing/2014/main" id="{F7738465-BBBE-F7A6-E877-FB429A1B1DC2}"/>
                    </a:ext>
                  </a:extLst>
                </p:cNvPr>
                <p:cNvPicPr/>
                <p:nvPr/>
              </p:nvPicPr>
              <p:blipFill>
                <a:blip r:embed="rId252"/>
                <a:stretch>
                  <a:fillRect/>
                </a:stretch>
              </p:blipFill>
              <p:spPr>
                <a:xfrm>
                  <a:off x="11433185" y="5100923"/>
                  <a:ext cx="264240" cy="243000"/>
                </a:xfrm>
                <a:prstGeom prst="rect">
                  <a:avLst/>
                </a:prstGeom>
              </p:spPr>
            </p:pic>
          </mc:Fallback>
        </mc:AlternateContent>
        <mc:AlternateContent xmlns:mc="http://schemas.openxmlformats.org/markup-compatibility/2006">
          <mc:Choice xmlns:p14="http://schemas.microsoft.com/office/powerpoint/2010/main" Requires="p14">
            <p:contentPart p14:bwMode="auto" r:id="rId253">
              <p14:nvContentPartPr>
                <p14:cNvPr id="167" name="Ink 166">
                  <a:extLst>
                    <a:ext uri="{FF2B5EF4-FFF2-40B4-BE49-F238E27FC236}">
                      <a16:creationId xmlns:a16="http://schemas.microsoft.com/office/drawing/2014/main" id="{3F4C4DE9-B5E1-2F28-7CC4-E1C0470F7139}"/>
                    </a:ext>
                  </a:extLst>
                </p14:cNvPr>
                <p14:cNvContentPartPr/>
                <p14:nvPr/>
              </p14:nvContentPartPr>
              <p14:xfrm>
                <a:off x="10601225" y="6355883"/>
                <a:ext cx="99360" cy="135360"/>
              </p14:xfrm>
            </p:contentPart>
          </mc:Choice>
          <mc:Fallback>
            <p:pic>
              <p:nvPicPr>
                <p:cNvPr id="167" name="Ink 166">
                  <a:extLst>
                    <a:ext uri="{FF2B5EF4-FFF2-40B4-BE49-F238E27FC236}">
                      <a16:creationId xmlns:a16="http://schemas.microsoft.com/office/drawing/2014/main" id="{3F4C4DE9-B5E1-2F28-7CC4-E1C0470F7139}"/>
                    </a:ext>
                  </a:extLst>
                </p:cNvPr>
                <p:cNvPicPr/>
                <p:nvPr/>
              </p:nvPicPr>
              <p:blipFill>
                <a:blip r:embed="rId254"/>
                <a:stretch>
                  <a:fillRect/>
                </a:stretch>
              </p:blipFill>
              <p:spPr>
                <a:xfrm>
                  <a:off x="10592585" y="6346883"/>
                  <a:ext cx="117000"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255">
              <p14:nvContentPartPr>
                <p14:cNvPr id="168" name="Ink 167">
                  <a:extLst>
                    <a:ext uri="{FF2B5EF4-FFF2-40B4-BE49-F238E27FC236}">
                      <a16:creationId xmlns:a16="http://schemas.microsoft.com/office/drawing/2014/main" id="{B77D5D90-9AF8-4001-BC8C-388C6BD2D2DF}"/>
                    </a:ext>
                  </a:extLst>
                </p14:cNvPr>
                <p14:cNvContentPartPr/>
                <p14:nvPr/>
              </p14:nvContentPartPr>
              <p14:xfrm>
                <a:off x="10709585" y="6331043"/>
                <a:ext cx="130320" cy="64440"/>
              </p14:xfrm>
            </p:contentPart>
          </mc:Choice>
          <mc:Fallback>
            <p:pic>
              <p:nvPicPr>
                <p:cNvPr id="168" name="Ink 167">
                  <a:extLst>
                    <a:ext uri="{FF2B5EF4-FFF2-40B4-BE49-F238E27FC236}">
                      <a16:creationId xmlns:a16="http://schemas.microsoft.com/office/drawing/2014/main" id="{B77D5D90-9AF8-4001-BC8C-388C6BD2D2DF}"/>
                    </a:ext>
                  </a:extLst>
                </p:cNvPr>
                <p:cNvPicPr/>
                <p:nvPr/>
              </p:nvPicPr>
              <p:blipFill>
                <a:blip r:embed="rId256"/>
                <a:stretch>
                  <a:fillRect/>
                </a:stretch>
              </p:blipFill>
              <p:spPr>
                <a:xfrm>
                  <a:off x="10700945" y="6322043"/>
                  <a:ext cx="147960" cy="82080"/>
                </a:xfrm>
                <a:prstGeom prst="rect">
                  <a:avLst/>
                </a:prstGeom>
              </p:spPr>
            </p:pic>
          </mc:Fallback>
        </mc:AlternateContent>
        <mc:AlternateContent xmlns:mc="http://schemas.openxmlformats.org/markup-compatibility/2006">
          <mc:Choice xmlns:p14="http://schemas.microsoft.com/office/powerpoint/2010/main" Requires="p14">
            <p:contentPart p14:bwMode="auto" r:id="rId257">
              <p14:nvContentPartPr>
                <p14:cNvPr id="169" name="Ink 168">
                  <a:extLst>
                    <a:ext uri="{FF2B5EF4-FFF2-40B4-BE49-F238E27FC236}">
                      <a16:creationId xmlns:a16="http://schemas.microsoft.com/office/drawing/2014/main" id="{A36CA08D-AE98-DEEB-8466-307660FC4B25}"/>
                    </a:ext>
                  </a:extLst>
                </p14:cNvPr>
                <p14:cNvContentPartPr/>
                <p14:nvPr/>
              </p14:nvContentPartPr>
              <p14:xfrm>
                <a:off x="10842065" y="6251123"/>
                <a:ext cx="51840" cy="128880"/>
              </p14:xfrm>
            </p:contentPart>
          </mc:Choice>
          <mc:Fallback>
            <p:pic>
              <p:nvPicPr>
                <p:cNvPr id="169" name="Ink 168">
                  <a:extLst>
                    <a:ext uri="{FF2B5EF4-FFF2-40B4-BE49-F238E27FC236}">
                      <a16:creationId xmlns:a16="http://schemas.microsoft.com/office/drawing/2014/main" id="{A36CA08D-AE98-DEEB-8466-307660FC4B25}"/>
                    </a:ext>
                  </a:extLst>
                </p:cNvPr>
                <p:cNvPicPr/>
                <p:nvPr/>
              </p:nvPicPr>
              <p:blipFill>
                <a:blip r:embed="rId258"/>
                <a:stretch>
                  <a:fillRect/>
                </a:stretch>
              </p:blipFill>
              <p:spPr>
                <a:xfrm>
                  <a:off x="10833425" y="6242123"/>
                  <a:ext cx="6948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259">
              <p14:nvContentPartPr>
                <p14:cNvPr id="170" name="Ink 169">
                  <a:extLst>
                    <a:ext uri="{FF2B5EF4-FFF2-40B4-BE49-F238E27FC236}">
                      <a16:creationId xmlns:a16="http://schemas.microsoft.com/office/drawing/2014/main" id="{AEEE73D5-2E33-B09A-EAF6-5E4407D56ACE}"/>
                    </a:ext>
                  </a:extLst>
                </p14:cNvPr>
                <p14:cNvContentPartPr/>
                <p14:nvPr/>
              </p14:nvContentPartPr>
              <p14:xfrm>
                <a:off x="10939625" y="6189203"/>
                <a:ext cx="79920" cy="192240"/>
              </p14:xfrm>
            </p:contentPart>
          </mc:Choice>
          <mc:Fallback>
            <p:pic>
              <p:nvPicPr>
                <p:cNvPr id="170" name="Ink 169">
                  <a:extLst>
                    <a:ext uri="{FF2B5EF4-FFF2-40B4-BE49-F238E27FC236}">
                      <a16:creationId xmlns:a16="http://schemas.microsoft.com/office/drawing/2014/main" id="{AEEE73D5-2E33-B09A-EAF6-5E4407D56ACE}"/>
                    </a:ext>
                  </a:extLst>
                </p:cNvPr>
                <p:cNvPicPr/>
                <p:nvPr/>
              </p:nvPicPr>
              <p:blipFill>
                <a:blip r:embed="rId260"/>
                <a:stretch>
                  <a:fillRect/>
                </a:stretch>
              </p:blipFill>
              <p:spPr>
                <a:xfrm>
                  <a:off x="10930985" y="6180563"/>
                  <a:ext cx="97560" cy="209880"/>
                </a:xfrm>
                <a:prstGeom prst="rect">
                  <a:avLst/>
                </a:prstGeom>
              </p:spPr>
            </p:pic>
          </mc:Fallback>
        </mc:AlternateContent>
        <mc:AlternateContent xmlns:mc="http://schemas.openxmlformats.org/markup-compatibility/2006">
          <mc:Choice xmlns:p14="http://schemas.microsoft.com/office/powerpoint/2010/main" Requires="p14">
            <p:contentPart p14:bwMode="auto" r:id="rId261">
              <p14:nvContentPartPr>
                <p14:cNvPr id="171" name="Ink 170">
                  <a:extLst>
                    <a:ext uri="{FF2B5EF4-FFF2-40B4-BE49-F238E27FC236}">
                      <a16:creationId xmlns:a16="http://schemas.microsoft.com/office/drawing/2014/main" id="{7A7CD405-498E-2B40-C0F8-BF868CA332A1}"/>
                    </a:ext>
                  </a:extLst>
                </p14:cNvPr>
                <p14:cNvContentPartPr/>
                <p14:nvPr/>
              </p14:nvContentPartPr>
              <p14:xfrm>
                <a:off x="11073545" y="5952683"/>
                <a:ext cx="313560" cy="253800"/>
              </p14:xfrm>
            </p:contentPart>
          </mc:Choice>
          <mc:Fallback>
            <p:pic>
              <p:nvPicPr>
                <p:cNvPr id="171" name="Ink 170">
                  <a:extLst>
                    <a:ext uri="{FF2B5EF4-FFF2-40B4-BE49-F238E27FC236}">
                      <a16:creationId xmlns:a16="http://schemas.microsoft.com/office/drawing/2014/main" id="{7A7CD405-498E-2B40-C0F8-BF868CA332A1}"/>
                    </a:ext>
                  </a:extLst>
                </p:cNvPr>
                <p:cNvPicPr/>
                <p:nvPr/>
              </p:nvPicPr>
              <p:blipFill>
                <a:blip r:embed="rId262"/>
                <a:stretch>
                  <a:fillRect/>
                </a:stretch>
              </p:blipFill>
              <p:spPr>
                <a:xfrm>
                  <a:off x="11064545" y="5944043"/>
                  <a:ext cx="331200" cy="271440"/>
                </a:xfrm>
                <a:prstGeom prst="rect">
                  <a:avLst/>
                </a:prstGeom>
              </p:spPr>
            </p:pic>
          </mc:Fallback>
        </mc:AlternateContent>
        <mc:AlternateContent xmlns:mc="http://schemas.openxmlformats.org/markup-compatibility/2006">
          <mc:Choice xmlns:p14="http://schemas.microsoft.com/office/powerpoint/2010/main" Requires="p14">
            <p:contentPart p14:bwMode="auto" r:id="rId263">
              <p14:nvContentPartPr>
                <p14:cNvPr id="172" name="Ink 171">
                  <a:extLst>
                    <a:ext uri="{FF2B5EF4-FFF2-40B4-BE49-F238E27FC236}">
                      <a16:creationId xmlns:a16="http://schemas.microsoft.com/office/drawing/2014/main" id="{101C3166-1F4E-D214-E9EE-FCCC781B8FBC}"/>
                    </a:ext>
                  </a:extLst>
                </p14:cNvPr>
                <p14:cNvContentPartPr/>
                <p14:nvPr/>
              </p14:nvContentPartPr>
              <p14:xfrm>
                <a:off x="11551985" y="5719403"/>
                <a:ext cx="124200" cy="160560"/>
              </p14:xfrm>
            </p:contentPart>
          </mc:Choice>
          <mc:Fallback>
            <p:pic>
              <p:nvPicPr>
                <p:cNvPr id="172" name="Ink 171">
                  <a:extLst>
                    <a:ext uri="{FF2B5EF4-FFF2-40B4-BE49-F238E27FC236}">
                      <a16:creationId xmlns:a16="http://schemas.microsoft.com/office/drawing/2014/main" id="{101C3166-1F4E-D214-E9EE-FCCC781B8FBC}"/>
                    </a:ext>
                  </a:extLst>
                </p:cNvPr>
                <p:cNvPicPr/>
                <p:nvPr/>
              </p:nvPicPr>
              <p:blipFill>
                <a:blip r:embed="rId264"/>
                <a:stretch>
                  <a:fillRect/>
                </a:stretch>
              </p:blipFill>
              <p:spPr>
                <a:xfrm>
                  <a:off x="11543345" y="5710403"/>
                  <a:ext cx="141840" cy="178200"/>
                </a:xfrm>
                <a:prstGeom prst="rect">
                  <a:avLst/>
                </a:prstGeom>
              </p:spPr>
            </p:pic>
          </mc:Fallback>
        </mc:AlternateContent>
        <mc:AlternateContent xmlns:mc="http://schemas.openxmlformats.org/markup-compatibility/2006">
          <mc:Choice xmlns:p14="http://schemas.microsoft.com/office/powerpoint/2010/main" Requires="p14">
            <p:contentPart p14:bwMode="auto" r:id="rId265">
              <p14:nvContentPartPr>
                <p14:cNvPr id="173" name="Ink 172">
                  <a:extLst>
                    <a:ext uri="{FF2B5EF4-FFF2-40B4-BE49-F238E27FC236}">
                      <a16:creationId xmlns:a16="http://schemas.microsoft.com/office/drawing/2014/main" id="{1165812D-A586-E887-327A-942738FFD1B7}"/>
                    </a:ext>
                  </a:extLst>
                </p14:cNvPr>
                <p14:cNvContentPartPr/>
                <p14:nvPr/>
              </p14:nvContentPartPr>
              <p14:xfrm>
                <a:off x="11670065" y="5698883"/>
                <a:ext cx="79200" cy="78840"/>
              </p14:xfrm>
            </p:contentPart>
          </mc:Choice>
          <mc:Fallback>
            <p:pic>
              <p:nvPicPr>
                <p:cNvPr id="173" name="Ink 172">
                  <a:extLst>
                    <a:ext uri="{FF2B5EF4-FFF2-40B4-BE49-F238E27FC236}">
                      <a16:creationId xmlns:a16="http://schemas.microsoft.com/office/drawing/2014/main" id="{1165812D-A586-E887-327A-942738FFD1B7}"/>
                    </a:ext>
                  </a:extLst>
                </p:cNvPr>
                <p:cNvPicPr/>
                <p:nvPr/>
              </p:nvPicPr>
              <p:blipFill>
                <a:blip r:embed="rId266"/>
                <a:stretch>
                  <a:fillRect/>
                </a:stretch>
              </p:blipFill>
              <p:spPr>
                <a:xfrm>
                  <a:off x="11661425" y="5689883"/>
                  <a:ext cx="96840" cy="96480"/>
                </a:xfrm>
                <a:prstGeom prst="rect">
                  <a:avLst/>
                </a:prstGeom>
              </p:spPr>
            </p:pic>
          </mc:Fallback>
        </mc:AlternateContent>
        <mc:AlternateContent xmlns:mc="http://schemas.openxmlformats.org/markup-compatibility/2006">
          <mc:Choice xmlns:p14="http://schemas.microsoft.com/office/powerpoint/2010/main" Requires="p14">
            <p:contentPart p14:bwMode="auto" r:id="rId267">
              <p14:nvContentPartPr>
                <p14:cNvPr id="174" name="Ink 173">
                  <a:extLst>
                    <a:ext uri="{FF2B5EF4-FFF2-40B4-BE49-F238E27FC236}">
                      <a16:creationId xmlns:a16="http://schemas.microsoft.com/office/drawing/2014/main" id="{58E1538A-2ADC-79D0-C6AB-3F7B1138CDE7}"/>
                    </a:ext>
                  </a:extLst>
                </p14:cNvPr>
                <p14:cNvContentPartPr/>
                <p14:nvPr/>
              </p14:nvContentPartPr>
              <p14:xfrm>
                <a:off x="11760425" y="5536883"/>
                <a:ext cx="171360" cy="190080"/>
              </p14:xfrm>
            </p:contentPart>
          </mc:Choice>
          <mc:Fallback>
            <p:pic>
              <p:nvPicPr>
                <p:cNvPr id="174" name="Ink 173">
                  <a:extLst>
                    <a:ext uri="{FF2B5EF4-FFF2-40B4-BE49-F238E27FC236}">
                      <a16:creationId xmlns:a16="http://schemas.microsoft.com/office/drawing/2014/main" id="{58E1538A-2ADC-79D0-C6AB-3F7B1138CDE7}"/>
                    </a:ext>
                  </a:extLst>
                </p:cNvPr>
                <p:cNvPicPr/>
                <p:nvPr/>
              </p:nvPicPr>
              <p:blipFill>
                <a:blip r:embed="rId268"/>
                <a:stretch>
                  <a:fillRect/>
                </a:stretch>
              </p:blipFill>
              <p:spPr>
                <a:xfrm>
                  <a:off x="11751785" y="5528243"/>
                  <a:ext cx="189000" cy="207720"/>
                </a:xfrm>
                <a:prstGeom prst="rect">
                  <a:avLst/>
                </a:prstGeom>
              </p:spPr>
            </p:pic>
          </mc:Fallback>
        </mc:AlternateContent>
        <mc:AlternateContent xmlns:mc="http://schemas.openxmlformats.org/markup-compatibility/2006">
          <mc:Choice xmlns:p14="http://schemas.microsoft.com/office/powerpoint/2010/main" Requires="p14">
            <p:contentPart p14:bwMode="auto" r:id="rId269">
              <p14:nvContentPartPr>
                <p14:cNvPr id="176" name="Ink 175">
                  <a:extLst>
                    <a:ext uri="{FF2B5EF4-FFF2-40B4-BE49-F238E27FC236}">
                      <a16:creationId xmlns:a16="http://schemas.microsoft.com/office/drawing/2014/main" id="{7F5B4238-2862-1D80-5504-2E55713486B7}"/>
                    </a:ext>
                  </a:extLst>
                </p14:cNvPr>
                <p14:cNvContentPartPr/>
                <p14:nvPr/>
              </p14:nvContentPartPr>
              <p14:xfrm>
                <a:off x="11083265" y="6401963"/>
                <a:ext cx="77760" cy="171000"/>
              </p14:xfrm>
            </p:contentPart>
          </mc:Choice>
          <mc:Fallback>
            <p:pic>
              <p:nvPicPr>
                <p:cNvPr id="176" name="Ink 175">
                  <a:extLst>
                    <a:ext uri="{FF2B5EF4-FFF2-40B4-BE49-F238E27FC236}">
                      <a16:creationId xmlns:a16="http://schemas.microsoft.com/office/drawing/2014/main" id="{7F5B4238-2862-1D80-5504-2E55713486B7}"/>
                    </a:ext>
                  </a:extLst>
                </p:cNvPr>
                <p:cNvPicPr/>
                <p:nvPr/>
              </p:nvPicPr>
              <p:blipFill>
                <a:blip r:embed="rId270"/>
                <a:stretch>
                  <a:fillRect/>
                </a:stretch>
              </p:blipFill>
              <p:spPr>
                <a:xfrm>
                  <a:off x="11074265" y="6392963"/>
                  <a:ext cx="9540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271">
              <p14:nvContentPartPr>
                <p14:cNvPr id="177" name="Ink 176">
                  <a:extLst>
                    <a:ext uri="{FF2B5EF4-FFF2-40B4-BE49-F238E27FC236}">
                      <a16:creationId xmlns:a16="http://schemas.microsoft.com/office/drawing/2014/main" id="{09C45C5A-C815-3F57-A001-D3638A52BF6D}"/>
                    </a:ext>
                  </a:extLst>
                </p14:cNvPr>
                <p14:cNvContentPartPr/>
                <p14:nvPr/>
              </p14:nvContentPartPr>
              <p14:xfrm>
                <a:off x="11038985" y="6357323"/>
                <a:ext cx="140400" cy="77040"/>
              </p14:xfrm>
            </p:contentPart>
          </mc:Choice>
          <mc:Fallback>
            <p:pic>
              <p:nvPicPr>
                <p:cNvPr id="177" name="Ink 176">
                  <a:extLst>
                    <a:ext uri="{FF2B5EF4-FFF2-40B4-BE49-F238E27FC236}">
                      <a16:creationId xmlns:a16="http://schemas.microsoft.com/office/drawing/2014/main" id="{09C45C5A-C815-3F57-A001-D3638A52BF6D}"/>
                    </a:ext>
                  </a:extLst>
                </p:cNvPr>
                <p:cNvPicPr/>
                <p:nvPr/>
              </p:nvPicPr>
              <p:blipFill>
                <a:blip r:embed="rId272"/>
                <a:stretch>
                  <a:fillRect/>
                </a:stretch>
              </p:blipFill>
              <p:spPr>
                <a:xfrm>
                  <a:off x="11029985" y="6348683"/>
                  <a:ext cx="158040"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273">
              <p14:nvContentPartPr>
                <p14:cNvPr id="178" name="Ink 177">
                  <a:extLst>
                    <a:ext uri="{FF2B5EF4-FFF2-40B4-BE49-F238E27FC236}">
                      <a16:creationId xmlns:a16="http://schemas.microsoft.com/office/drawing/2014/main" id="{F9175318-672A-5C3E-A099-5A4B4A283981}"/>
                    </a:ext>
                  </a:extLst>
                </p14:cNvPr>
                <p14:cNvContentPartPr/>
                <p14:nvPr/>
              </p14:nvContentPartPr>
              <p14:xfrm>
                <a:off x="11220785" y="6166163"/>
                <a:ext cx="150840" cy="214920"/>
              </p14:xfrm>
            </p:contentPart>
          </mc:Choice>
          <mc:Fallback>
            <p:pic>
              <p:nvPicPr>
                <p:cNvPr id="178" name="Ink 177">
                  <a:extLst>
                    <a:ext uri="{FF2B5EF4-FFF2-40B4-BE49-F238E27FC236}">
                      <a16:creationId xmlns:a16="http://schemas.microsoft.com/office/drawing/2014/main" id="{F9175318-672A-5C3E-A099-5A4B4A283981}"/>
                    </a:ext>
                  </a:extLst>
                </p:cNvPr>
                <p:cNvPicPr/>
                <p:nvPr/>
              </p:nvPicPr>
              <p:blipFill>
                <a:blip r:embed="rId274"/>
                <a:stretch>
                  <a:fillRect/>
                </a:stretch>
              </p:blipFill>
              <p:spPr>
                <a:xfrm>
                  <a:off x="11212145" y="6157523"/>
                  <a:ext cx="168480" cy="232560"/>
                </a:xfrm>
                <a:prstGeom prst="rect">
                  <a:avLst/>
                </a:prstGeom>
              </p:spPr>
            </p:pic>
          </mc:Fallback>
        </mc:AlternateContent>
        <mc:AlternateContent xmlns:mc="http://schemas.openxmlformats.org/markup-compatibility/2006">
          <mc:Choice xmlns:p14="http://schemas.microsoft.com/office/powerpoint/2010/main" Requires="p14">
            <p:contentPart p14:bwMode="auto" r:id="rId275">
              <p14:nvContentPartPr>
                <p14:cNvPr id="179" name="Ink 178">
                  <a:extLst>
                    <a:ext uri="{FF2B5EF4-FFF2-40B4-BE49-F238E27FC236}">
                      <a16:creationId xmlns:a16="http://schemas.microsoft.com/office/drawing/2014/main" id="{4482F65E-D64D-4AC1-C68E-2E3DB4E86C16}"/>
                    </a:ext>
                  </a:extLst>
                </p14:cNvPr>
                <p14:cNvContentPartPr/>
                <p14:nvPr/>
              </p14:nvContentPartPr>
              <p14:xfrm>
                <a:off x="11315105" y="6075083"/>
                <a:ext cx="288720" cy="180000"/>
              </p14:xfrm>
            </p:contentPart>
          </mc:Choice>
          <mc:Fallback>
            <p:pic>
              <p:nvPicPr>
                <p:cNvPr id="179" name="Ink 178">
                  <a:extLst>
                    <a:ext uri="{FF2B5EF4-FFF2-40B4-BE49-F238E27FC236}">
                      <a16:creationId xmlns:a16="http://schemas.microsoft.com/office/drawing/2014/main" id="{4482F65E-D64D-4AC1-C68E-2E3DB4E86C16}"/>
                    </a:ext>
                  </a:extLst>
                </p:cNvPr>
                <p:cNvPicPr/>
                <p:nvPr/>
              </p:nvPicPr>
              <p:blipFill>
                <a:blip r:embed="rId276"/>
                <a:stretch>
                  <a:fillRect/>
                </a:stretch>
              </p:blipFill>
              <p:spPr>
                <a:xfrm>
                  <a:off x="11306105" y="6066083"/>
                  <a:ext cx="306360" cy="197640"/>
                </a:xfrm>
                <a:prstGeom prst="rect">
                  <a:avLst/>
                </a:prstGeom>
              </p:spPr>
            </p:pic>
          </mc:Fallback>
        </mc:AlternateContent>
        <mc:AlternateContent xmlns:mc="http://schemas.openxmlformats.org/markup-compatibility/2006">
          <mc:Choice xmlns:p14="http://schemas.microsoft.com/office/powerpoint/2010/main" Requires="p14">
            <p:contentPart p14:bwMode="auto" r:id="rId277">
              <p14:nvContentPartPr>
                <p14:cNvPr id="180" name="Ink 179">
                  <a:extLst>
                    <a:ext uri="{FF2B5EF4-FFF2-40B4-BE49-F238E27FC236}">
                      <a16:creationId xmlns:a16="http://schemas.microsoft.com/office/drawing/2014/main" id="{2775CC94-3865-9A9E-CC42-4F349445A9EA}"/>
                    </a:ext>
                  </a:extLst>
                </p14:cNvPr>
                <p14:cNvContentPartPr/>
                <p14:nvPr/>
              </p14:nvContentPartPr>
              <p14:xfrm>
                <a:off x="11665385" y="5926043"/>
                <a:ext cx="291240" cy="324720"/>
              </p14:xfrm>
            </p:contentPart>
          </mc:Choice>
          <mc:Fallback>
            <p:pic>
              <p:nvPicPr>
                <p:cNvPr id="180" name="Ink 179">
                  <a:extLst>
                    <a:ext uri="{FF2B5EF4-FFF2-40B4-BE49-F238E27FC236}">
                      <a16:creationId xmlns:a16="http://schemas.microsoft.com/office/drawing/2014/main" id="{2775CC94-3865-9A9E-CC42-4F349445A9EA}"/>
                    </a:ext>
                  </a:extLst>
                </p:cNvPr>
                <p:cNvPicPr/>
                <p:nvPr/>
              </p:nvPicPr>
              <p:blipFill>
                <a:blip r:embed="rId278"/>
                <a:stretch>
                  <a:fillRect/>
                </a:stretch>
              </p:blipFill>
              <p:spPr>
                <a:xfrm>
                  <a:off x="11656385" y="5917043"/>
                  <a:ext cx="308880" cy="342360"/>
                </a:xfrm>
                <a:prstGeom prst="rect">
                  <a:avLst/>
                </a:prstGeom>
              </p:spPr>
            </p:pic>
          </mc:Fallback>
        </mc:AlternateContent>
        <mc:AlternateContent xmlns:mc="http://schemas.openxmlformats.org/markup-compatibility/2006">
          <mc:Choice xmlns:p14="http://schemas.microsoft.com/office/powerpoint/2010/main" Requires="p14">
            <p:contentPart p14:bwMode="auto" r:id="rId279">
              <p14:nvContentPartPr>
                <p14:cNvPr id="181" name="Ink 180">
                  <a:extLst>
                    <a:ext uri="{FF2B5EF4-FFF2-40B4-BE49-F238E27FC236}">
                      <a16:creationId xmlns:a16="http://schemas.microsoft.com/office/drawing/2014/main" id="{6209E48F-87F5-F7C6-8627-B2AE14022B7E}"/>
                    </a:ext>
                  </a:extLst>
                </p14:cNvPr>
                <p14:cNvContentPartPr/>
                <p14:nvPr/>
              </p14:nvContentPartPr>
              <p14:xfrm>
                <a:off x="11982545" y="5892203"/>
                <a:ext cx="28800" cy="16560"/>
              </p14:xfrm>
            </p:contentPart>
          </mc:Choice>
          <mc:Fallback>
            <p:pic>
              <p:nvPicPr>
                <p:cNvPr id="181" name="Ink 180">
                  <a:extLst>
                    <a:ext uri="{FF2B5EF4-FFF2-40B4-BE49-F238E27FC236}">
                      <a16:creationId xmlns:a16="http://schemas.microsoft.com/office/drawing/2014/main" id="{6209E48F-87F5-F7C6-8627-B2AE14022B7E}"/>
                    </a:ext>
                  </a:extLst>
                </p:cNvPr>
                <p:cNvPicPr/>
                <p:nvPr/>
              </p:nvPicPr>
              <p:blipFill>
                <a:blip r:embed="rId280"/>
                <a:stretch>
                  <a:fillRect/>
                </a:stretch>
              </p:blipFill>
              <p:spPr>
                <a:xfrm>
                  <a:off x="11973545" y="5883203"/>
                  <a:ext cx="46440" cy="34200"/>
                </a:xfrm>
                <a:prstGeom prst="rect">
                  <a:avLst/>
                </a:prstGeom>
              </p:spPr>
            </p:pic>
          </mc:Fallback>
        </mc:AlternateContent>
      </p:grpSp>
      <p:grpSp>
        <p:nvGrpSpPr>
          <p:cNvPr id="185" name="Group 184">
            <a:extLst>
              <a:ext uri="{FF2B5EF4-FFF2-40B4-BE49-F238E27FC236}">
                <a16:creationId xmlns:a16="http://schemas.microsoft.com/office/drawing/2014/main" id="{CBF8A569-82EA-17DD-5177-1C88A1C359DB}"/>
              </a:ext>
            </a:extLst>
          </p:cNvPr>
          <p:cNvGrpSpPr/>
          <p:nvPr/>
        </p:nvGrpSpPr>
        <p:grpSpPr>
          <a:xfrm>
            <a:off x="7569305" y="3240803"/>
            <a:ext cx="1179360" cy="1425240"/>
            <a:chOff x="7569305" y="3240803"/>
            <a:chExt cx="1179360" cy="1425240"/>
          </a:xfrm>
        </p:grpSpPr>
        <mc:AlternateContent xmlns:mc="http://schemas.openxmlformats.org/markup-compatibility/2006">
          <mc:Choice xmlns:p14="http://schemas.microsoft.com/office/powerpoint/2010/main" Requires="p14">
            <p:contentPart p14:bwMode="auto" r:id="rId281">
              <p14:nvContentPartPr>
                <p14:cNvPr id="141" name="Ink 140">
                  <a:extLst>
                    <a:ext uri="{FF2B5EF4-FFF2-40B4-BE49-F238E27FC236}">
                      <a16:creationId xmlns:a16="http://schemas.microsoft.com/office/drawing/2014/main" id="{6BE2891E-D01A-F920-AC82-AB96E0594C79}"/>
                    </a:ext>
                  </a:extLst>
                </p14:cNvPr>
                <p14:cNvContentPartPr/>
                <p14:nvPr/>
              </p14:nvContentPartPr>
              <p14:xfrm>
                <a:off x="8134505" y="4105163"/>
                <a:ext cx="235440" cy="367560"/>
              </p14:xfrm>
            </p:contentPart>
          </mc:Choice>
          <mc:Fallback>
            <p:pic>
              <p:nvPicPr>
                <p:cNvPr id="141" name="Ink 140">
                  <a:extLst>
                    <a:ext uri="{FF2B5EF4-FFF2-40B4-BE49-F238E27FC236}">
                      <a16:creationId xmlns:a16="http://schemas.microsoft.com/office/drawing/2014/main" id="{6BE2891E-D01A-F920-AC82-AB96E0594C79}"/>
                    </a:ext>
                  </a:extLst>
                </p:cNvPr>
                <p:cNvPicPr/>
                <p:nvPr/>
              </p:nvPicPr>
              <p:blipFill>
                <a:blip r:embed="rId282"/>
                <a:stretch>
                  <a:fillRect/>
                </a:stretch>
              </p:blipFill>
              <p:spPr>
                <a:xfrm>
                  <a:off x="8125505" y="4096163"/>
                  <a:ext cx="253080" cy="385200"/>
                </a:xfrm>
                <a:prstGeom prst="rect">
                  <a:avLst/>
                </a:prstGeom>
              </p:spPr>
            </p:pic>
          </mc:Fallback>
        </mc:AlternateContent>
        <mc:AlternateContent xmlns:mc="http://schemas.openxmlformats.org/markup-compatibility/2006">
          <mc:Choice xmlns:p14="http://schemas.microsoft.com/office/powerpoint/2010/main" Requires="p14">
            <p:contentPart p14:bwMode="auto" r:id="rId283">
              <p14:nvContentPartPr>
                <p14:cNvPr id="142" name="Ink 141">
                  <a:extLst>
                    <a:ext uri="{FF2B5EF4-FFF2-40B4-BE49-F238E27FC236}">
                      <a16:creationId xmlns:a16="http://schemas.microsoft.com/office/drawing/2014/main" id="{823BEA26-134C-96D3-1690-B4B931C3A259}"/>
                    </a:ext>
                  </a:extLst>
                </p14:cNvPr>
                <p14:cNvContentPartPr/>
                <p14:nvPr/>
              </p14:nvContentPartPr>
              <p14:xfrm>
                <a:off x="8252585" y="4399643"/>
                <a:ext cx="140400" cy="86760"/>
              </p14:xfrm>
            </p:contentPart>
          </mc:Choice>
          <mc:Fallback>
            <p:pic>
              <p:nvPicPr>
                <p:cNvPr id="142" name="Ink 141">
                  <a:extLst>
                    <a:ext uri="{FF2B5EF4-FFF2-40B4-BE49-F238E27FC236}">
                      <a16:creationId xmlns:a16="http://schemas.microsoft.com/office/drawing/2014/main" id="{823BEA26-134C-96D3-1690-B4B931C3A259}"/>
                    </a:ext>
                  </a:extLst>
                </p:cNvPr>
                <p:cNvPicPr/>
                <p:nvPr/>
              </p:nvPicPr>
              <p:blipFill>
                <a:blip r:embed="rId284"/>
                <a:stretch>
                  <a:fillRect/>
                </a:stretch>
              </p:blipFill>
              <p:spPr>
                <a:xfrm>
                  <a:off x="8243585" y="4390643"/>
                  <a:ext cx="15804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285">
              <p14:nvContentPartPr>
                <p14:cNvPr id="143" name="Ink 142">
                  <a:extLst>
                    <a:ext uri="{FF2B5EF4-FFF2-40B4-BE49-F238E27FC236}">
                      <a16:creationId xmlns:a16="http://schemas.microsoft.com/office/drawing/2014/main" id="{49669DA9-E4F7-B680-EEF4-AB70AE5D0679}"/>
                    </a:ext>
                  </a:extLst>
                </p14:cNvPr>
                <p14:cNvContentPartPr/>
                <p14:nvPr/>
              </p14:nvContentPartPr>
              <p14:xfrm>
                <a:off x="7775225" y="3841643"/>
                <a:ext cx="148320" cy="228960"/>
              </p14:xfrm>
            </p:contentPart>
          </mc:Choice>
          <mc:Fallback>
            <p:pic>
              <p:nvPicPr>
                <p:cNvPr id="143" name="Ink 142">
                  <a:extLst>
                    <a:ext uri="{FF2B5EF4-FFF2-40B4-BE49-F238E27FC236}">
                      <a16:creationId xmlns:a16="http://schemas.microsoft.com/office/drawing/2014/main" id="{49669DA9-E4F7-B680-EEF4-AB70AE5D0679}"/>
                    </a:ext>
                  </a:extLst>
                </p:cNvPr>
                <p:cNvPicPr/>
                <p:nvPr/>
              </p:nvPicPr>
              <p:blipFill>
                <a:blip r:embed="rId286"/>
                <a:stretch>
                  <a:fillRect/>
                </a:stretch>
              </p:blipFill>
              <p:spPr>
                <a:xfrm>
                  <a:off x="7766585" y="3833003"/>
                  <a:ext cx="165960" cy="246600"/>
                </a:xfrm>
                <a:prstGeom prst="rect">
                  <a:avLst/>
                </a:prstGeom>
              </p:spPr>
            </p:pic>
          </mc:Fallback>
        </mc:AlternateContent>
        <mc:AlternateContent xmlns:mc="http://schemas.openxmlformats.org/markup-compatibility/2006">
          <mc:Choice xmlns:p14="http://schemas.microsoft.com/office/powerpoint/2010/main" Requires="p14">
            <p:contentPart p14:bwMode="auto" r:id="rId287">
              <p14:nvContentPartPr>
                <p14:cNvPr id="144" name="Ink 143">
                  <a:extLst>
                    <a:ext uri="{FF2B5EF4-FFF2-40B4-BE49-F238E27FC236}">
                      <a16:creationId xmlns:a16="http://schemas.microsoft.com/office/drawing/2014/main" id="{D6230C7F-66CC-8C55-C4C7-2CBD2D452FD8}"/>
                    </a:ext>
                  </a:extLst>
                </p14:cNvPr>
                <p14:cNvContentPartPr/>
                <p14:nvPr/>
              </p14:nvContentPartPr>
              <p14:xfrm>
                <a:off x="7795745" y="3916523"/>
                <a:ext cx="138960" cy="96840"/>
              </p14:xfrm>
            </p:contentPart>
          </mc:Choice>
          <mc:Fallback>
            <p:pic>
              <p:nvPicPr>
                <p:cNvPr id="144" name="Ink 143">
                  <a:extLst>
                    <a:ext uri="{FF2B5EF4-FFF2-40B4-BE49-F238E27FC236}">
                      <a16:creationId xmlns:a16="http://schemas.microsoft.com/office/drawing/2014/main" id="{D6230C7F-66CC-8C55-C4C7-2CBD2D452FD8}"/>
                    </a:ext>
                  </a:extLst>
                </p:cNvPr>
                <p:cNvPicPr/>
                <p:nvPr/>
              </p:nvPicPr>
              <p:blipFill>
                <a:blip r:embed="rId288"/>
                <a:stretch>
                  <a:fillRect/>
                </a:stretch>
              </p:blipFill>
              <p:spPr>
                <a:xfrm>
                  <a:off x="7786745" y="3907523"/>
                  <a:ext cx="15660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289">
              <p14:nvContentPartPr>
                <p14:cNvPr id="145" name="Ink 144">
                  <a:extLst>
                    <a:ext uri="{FF2B5EF4-FFF2-40B4-BE49-F238E27FC236}">
                      <a16:creationId xmlns:a16="http://schemas.microsoft.com/office/drawing/2014/main" id="{74FA2099-F629-7964-B463-4A8E954C7EC1}"/>
                    </a:ext>
                  </a:extLst>
                </p14:cNvPr>
                <p14:cNvContentPartPr/>
                <p14:nvPr/>
              </p14:nvContentPartPr>
              <p14:xfrm>
                <a:off x="7976825" y="3689003"/>
                <a:ext cx="145080" cy="253800"/>
              </p14:xfrm>
            </p:contentPart>
          </mc:Choice>
          <mc:Fallback>
            <p:pic>
              <p:nvPicPr>
                <p:cNvPr id="145" name="Ink 144">
                  <a:extLst>
                    <a:ext uri="{FF2B5EF4-FFF2-40B4-BE49-F238E27FC236}">
                      <a16:creationId xmlns:a16="http://schemas.microsoft.com/office/drawing/2014/main" id="{74FA2099-F629-7964-B463-4A8E954C7EC1}"/>
                    </a:ext>
                  </a:extLst>
                </p:cNvPr>
                <p:cNvPicPr/>
                <p:nvPr/>
              </p:nvPicPr>
              <p:blipFill>
                <a:blip r:embed="rId290"/>
                <a:stretch>
                  <a:fillRect/>
                </a:stretch>
              </p:blipFill>
              <p:spPr>
                <a:xfrm>
                  <a:off x="7967825" y="3680363"/>
                  <a:ext cx="162720" cy="271440"/>
                </a:xfrm>
                <a:prstGeom prst="rect">
                  <a:avLst/>
                </a:prstGeom>
              </p:spPr>
            </p:pic>
          </mc:Fallback>
        </mc:AlternateContent>
        <mc:AlternateContent xmlns:mc="http://schemas.openxmlformats.org/markup-compatibility/2006">
          <mc:Choice xmlns:p14="http://schemas.microsoft.com/office/powerpoint/2010/main" Requires="p14">
            <p:contentPart p14:bwMode="auto" r:id="rId291">
              <p14:nvContentPartPr>
                <p14:cNvPr id="146" name="Ink 145">
                  <a:extLst>
                    <a:ext uri="{FF2B5EF4-FFF2-40B4-BE49-F238E27FC236}">
                      <a16:creationId xmlns:a16="http://schemas.microsoft.com/office/drawing/2014/main" id="{1B78DC12-1756-6A69-9A1B-3B3C0CB5EE75}"/>
                    </a:ext>
                  </a:extLst>
                </p14:cNvPr>
                <p14:cNvContentPartPr/>
                <p14:nvPr/>
              </p14:nvContentPartPr>
              <p14:xfrm>
                <a:off x="8019665" y="3686123"/>
                <a:ext cx="161640" cy="159480"/>
              </p14:xfrm>
            </p:contentPart>
          </mc:Choice>
          <mc:Fallback>
            <p:pic>
              <p:nvPicPr>
                <p:cNvPr id="146" name="Ink 145">
                  <a:extLst>
                    <a:ext uri="{FF2B5EF4-FFF2-40B4-BE49-F238E27FC236}">
                      <a16:creationId xmlns:a16="http://schemas.microsoft.com/office/drawing/2014/main" id="{1B78DC12-1756-6A69-9A1B-3B3C0CB5EE75}"/>
                    </a:ext>
                  </a:extLst>
                </p:cNvPr>
                <p:cNvPicPr/>
                <p:nvPr/>
              </p:nvPicPr>
              <p:blipFill>
                <a:blip r:embed="rId292"/>
                <a:stretch>
                  <a:fillRect/>
                </a:stretch>
              </p:blipFill>
              <p:spPr>
                <a:xfrm>
                  <a:off x="8011025" y="3677483"/>
                  <a:ext cx="179280" cy="177120"/>
                </a:xfrm>
                <a:prstGeom prst="rect">
                  <a:avLst/>
                </a:prstGeom>
              </p:spPr>
            </p:pic>
          </mc:Fallback>
        </mc:AlternateContent>
        <mc:AlternateContent xmlns:mc="http://schemas.openxmlformats.org/markup-compatibility/2006">
          <mc:Choice xmlns:p14="http://schemas.microsoft.com/office/powerpoint/2010/main" Requires="p14">
            <p:contentPart p14:bwMode="auto" r:id="rId293">
              <p14:nvContentPartPr>
                <p14:cNvPr id="147" name="Ink 146">
                  <a:extLst>
                    <a:ext uri="{FF2B5EF4-FFF2-40B4-BE49-F238E27FC236}">
                      <a16:creationId xmlns:a16="http://schemas.microsoft.com/office/drawing/2014/main" id="{E03F97F5-775E-7314-07FD-7F7594A0BA82}"/>
                    </a:ext>
                  </a:extLst>
                </p14:cNvPr>
                <p14:cNvContentPartPr/>
                <p14:nvPr/>
              </p14:nvContentPartPr>
              <p14:xfrm>
                <a:off x="8206145" y="3629243"/>
                <a:ext cx="69120" cy="114480"/>
              </p14:xfrm>
            </p:contentPart>
          </mc:Choice>
          <mc:Fallback>
            <p:pic>
              <p:nvPicPr>
                <p:cNvPr id="147" name="Ink 146">
                  <a:extLst>
                    <a:ext uri="{FF2B5EF4-FFF2-40B4-BE49-F238E27FC236}">
                      <a16:creationId xmlns:a16="http://schemas.microsoft.com/office/drawing/2014/main" id="{E03F97F5-775E-7314-07FD-7F7594A0BA82}"/>
                    </a:ext>
                  </a:extLst>
                </p:cNvPr>
                <p:cNvPicPr/>
                <p:nvPr/>
              </p:nvPicPr>
              <p:blipFill>
                <a:blip r:embed="rId294"/>
                <a:stretch>
                  <a:fillRect/>
                </a:stretch>
              </p:blipFill>
              <p:spPr>
                <a:xfrm>
                  <a:off x="8197505" y="3620243"/>
                  <a:ext cx="8676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295">
              <p14:nvContentPartPr>
                <p14:cNvPr id="148" name="Ink 147">
                  <a:extLst>
                    <a:ext uri="{FF2B5EF4-FFF2-40B4-BE49-F238E27FC236}">
                      <a16:creationId xmlns:a16="http://schemas.microsoft.com/office/drawing/2014/main" id="{DC517285-E4F1-C263-FF96-7AF319A61AFD}"/>
                    </a:ext>
                  </a:extLst>
                </p14:cNvPr>
                <p14:cNvContentPartPr/>
                <p14:nvPr/>
              </p14:nvContentPartPr>
              <p14:xfrm>
                <a:off x="8297585" y="3434843"/>
                <a:ext cx="105480" cy="236880"/>
              </p14:xfrm>
            </p:contentPart>
          </mc:Choice>
          <mc:Fallback>
            <p:pic>
              <p:nvPicPr>
                <p:cNvPr id="148" name="Ink 147">
                  <a:extLst>
                    <a:ext uri="{FF2B5EF4-FFF2-40B4-BE49-F238E27FC236}">
                      <a16:creationId xmlns:a16="http://schemas.microsoft.com/office/drawing/2014/main" id="{DC517285-E4F1-C263-FF96-7AF319A61AFD}"/>
                    </a:ext>
                  </a:extLst>
                </p:cNvPr>
                <p:cNvPicPr/>
                <p:nvPr/>
              </p:nvPicPr>
              <p:blipFill>
                <a:blip r:embed="rId296"/>
                <a:stretch>
                  <a:fillRect/>
                </a:stretch>
              </p:blipFill>
              <p:spPr>
                <a:xfrm>
                  <a:off x="8288945" y="3426203"/>
                  <a:ext cx="123120" cy="254520"/>
                </a:xfrm>
                <a:prstGeom prst="rect">
                  <a:avLst/>
                </a:prstGeom>
              </p:spPr>
            </p:pic>
          </mc:Fallback>
        </mc:AlternateContent>
        <mc:AlternateContent xmlns:mc="http://schemas.openxmlformats.org/markup-compatibility/2006">
          <mc:Choice xmlns:p14="http://schemas.microsoft.com/office/powerpoint/2010/main" Requires="p14">
            <p:contentPart p14:bwMode="auto" r:id="rId297">
              <p14:nvContentPartPr>
                <p14:cNvPr id="149" name="Ink 148">
                  <a:extLst>
                    <a:ext uri="{FF2B5EF4-FFF2-40B4-BE49-F238E27FC236}">
                      <a16:creationId xmlns:a16="http://schemas.microsoft.com/office/drawing/2014/main" id="{FC1EE8D5-609E-B3B7-1EDA-AC58259821EB}"/>
                    </a:ext>
                  </a:extLst>
                </p14:cNvPr>
                <p14:cNvContentPartPr/>
                <p14:nvPr/>
              </p14:nvContentPartPr>
              <p14:xfrm>
                <a:off x="8355545" y="3448163"/>
                <a:ext cx="86400" cy="115200"/>
              </p14:xfrm>
            </p:contentPart>
          </mc:Choice>
          <mc:Fallback>
            <p:pic>
              <p:nvPicPr>
                <p:cNvPr id="149" name="Ink 148">
                  <a:extLst>
                    <a:ext uri="{FF2B5EF4-FFF2-40B4-BE49-F238E27FC236}">
                      <a16:creationId xmlns:a16="http://schemas.microsoft.com/office/drawing/2014/main" id="{FC1EE8D5-609E-B3B7-1EDA-AC58259821EB}"/>
                    </a:ext>
                  </a:extLst>
                </p:cNvPr>
                <p:cNvPicPr/>
                <p:nvPr/>
              </p:nvPicPr>
              <p:blipFill>
                <a:blip r:embed="rId298"/>
                <a:stretch>
                  <a:fillRect/>
                </a:stretch>
              </p:blipFill>
              <p:spPr>
                <a:xfrm>
                  <a:off x="8346545" y="3439163"/>
                  <a:ext cx="10404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299">
              <p14:nvContentPartPr>
                <p14:cNvPr id="150" name="Ink 149">
                  <a:extLst>
                    <a:ext uri="{FF2B5EF4-FFF2-40B4-BE49-F238E27FC236}">
                      <a16:creationId xmlns:a16="http://schemas.microsoft.com/office/drawing/2014/main" id="{6E3676C8-4E03-A3C6-60B7-361D1A2FB735}"/>
                    </a:ext>
                  </a:extLst>
                </p14:cNvPr>
                <p14:cNvContentPartPr/>
                <p14:nvPr/>
              </p14:nvContentPartPr>
              <p14:xfrm>
                <a:off x="8436185" y="3415043"/>
                <a:ext cx="110520" cy="113400"/>
              </p14:xfrm>
            </p:contentPart>
          </mc:Choice>
          <mc:Fallback>
            <p:pic>
              <p:nvPicPr>
                <p:cNvPr id="150" name="Ink 149">
                  <a:extLst>
                    <a:ext uri="{FF2B5EF4-FFF2-40B4-BE49-F238E27FC236}">
                      <a16:creationId xmlns:a16="http://schemas.microsoft.com/office/drawing/2014/main" id="{6E3676C8-4E03-A3C6-60B7-361D1A2FB735}"/>
                    </a:ext>
                  </a:extLst>
                </p:cNvPr>
                <p:cNvPicPr/>
                <p:nvPr/>
              </p:nvPicPr>
              <p:blipFill>
                <a:blip r:embed="rId300"/>
                <a:stretch>
                  <a:fillRect/>
                </a:stretch>
              </p:blipFill>
              <p:spPr>
                <a:xfrm>
                  <a:off x="8427545" y="3406043"/>
                  <a:ext cx="12816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301">
              <p14:nvContentPartPr>
                <p14:cNvPr id="151" name="Ink 150">
                  <a:extLst>
                    <a:ext uri="{FF2B5EF4-FFF2-40B4-BE49-F238E27FC236}">
                      <a16:creationId xmlns:a16="http://schemas.microsoft.com/office/drawing/2014/main" id="{4E95537B-8FC7-211D-BD45-BE0D1952A201}"/>
                    </a:ext>
                  </a:extLst>
                </p14:cNvPr>
                <p14:cNvContentPartPr/>
                <p14:nvPr/>
              </p14:nvContentPartPr>
              <p14:xfrm>
                <a:off x="8268065" y="3409643"/>
                <a:ext cx="118080" cy="123840"/>
              </p14:xfrm>
            </p:contentPart>
          </mc:Choice>
          <mc:Fallback>
            <p:pic>
              <p:nvPicPr>
                <p:cNvPr id="151" name="Ink 150">
                  <a:extLst>
                    <a:ext uri="{FF2B5EF4-FFF2-40B4-BE49-F238E27FC236}">
                      <a16:creationId xmlns:a16="http://schemas.microsoft.com/office/drawing/2014/main" id="{4E95537B-8FC7-211D-BD45-BE0D1952A201}"/>
                    </a:ext>
                  </a:extLst>
                </p:cNvPr>
                <p:cNvPicPr/>
                <p:nvPr/>
              </p:nvPicPr>
              <p:blipFill>
                <a:blip r:embed="rId302"/>
                <a:stretch>
                  <a:fillRect/>
                </a:stretch>
              </p:blipFill>
              <p:spPr>
                <a:xfrm>
                  <a:off x="8259065" y="3400643"/>
                  <a:ext cx="13572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303">
              <p14:nvContentPartPr>
                <p14:cNvPr id="152" name="Ink 151">
                  <a:extLst>
                    <a:ext uri="{FF2B5EF4-FFF2-40B4-BE49-F238E27FC236}">
                      <a16:creationId xmlns:a16="http://schemas.microsoft.com/office/drawing/2014/main" id="{93C5572A-1F12-9AB6-8636-914C1B2696D1}"/>
                    </a:ext>
                  </a:extLst>
                </p14:cNvPr>
                <p14:cNvContentPartPr/>
                <p14:nvPr/>
              </p14:nvContentPartPr>
              <p14:xfrm>
                <a:off x="7569305" y="3240803"/>
                <a:ext cx="1179360" cy="1073160"/>
              </p14:xfrm>
            </p:contentPart>
          </mc:Choice>
          <mc:Fallback>
            <p:pic>
              <p:nvPicPr>
                <p:cNvPr id="152" name="Ink 151">
                  <a:extLst>
                    <a:ext uri="{FF2B5EF4-FFF2-40B4-BE49-F238E27FC236}">
                      <a16:creationId xmlns:a16="http://schemas.microsoft.com/office/drawing/2014/main" id="{93C5572A-1F12-9AB6-8636-914C1B2696D1}"/>
                    </a:ext>
                  </a:extLst>
                </p:cNvPr>
                <p:cNvPicPr/>
                <p:nvPr/>
              </p:nvPicPr>
              <p:blipFill>
                <a:blip r:embed="rId304"/>
                <a:stretch>
                  <a:fillRect/>
                </a:stretch>
              </p:blipFill>
              <p:spPr>
                <a:xfrm>
                  <a:off x="7560665" y="3232163"/>
                  <a:ext cx="1197000" cy="1090800"/>
                </a:xfrm>
                <a:prstGeom prst="rect">
                  <a:avLst/>
                </a:prstGeom>
              </p:spPr>
            </p:pic>
          </mc:Fallback>
        </mc:AlternateContent>
        <mc:AlternateContent xmlns:mc="http://schemas.openxmlformats.org/markup-compatibility/2006">
          <mc:Choice xmlns:p14="http://schemas.microsoft.com/office/powerpoint/2010/main" Requires="p14">
            <p:contentPart p14:bwMode="auto" r:id="rId305">
              <p14:nvContentPartPr>
                <p14:cNvPr id="183" name="Ink 182">
                  <a:extLst>
                    <a:ext uri="{FF2B5EF4-FFF2-40B4-BE49-F238E27FC236}">
                      <a16:creationId xmlns:a16="http://schemas.microsoft.com/office/drawing/2014/main" id="{26FC13F9-79B6-B874-0FF5-643A13A90A6E}"/>
                    </a:ext>
                  </a:extLst>
                </p14:cNvPr>
                <p14:cNvContentPartPr/>
                <p14:nvPr/>
              </p14:nvContentPartPr>
              <p14:xfrm>
                <a:off x="8522585" y="4562003"/>
                <a:ext cx="26640" cy="88200"/>
              </p14:xfrm>
            </p:contentPart>
          </mc:Choice>
          <mc:Fallback>
            <p:pic>
              <p:nvPicPr>
                <p:cNvPr id="183" name="Ink 182">
                  <a:extLst>
                    <a:ext uri="{FF2B5EF4-FFF2-40B4-BE49-F238E27FC236}">
                      <a16:creationId xmlns:a16="http://schemas.microsoft.com/office/drawing/2014/main" id="{26FC13F9-79B6-B874-0FF5-643A13A90A6E}"/>
                    </a:ext>
                  </a:extLst>
                </p:cNvPr>
                <p:cNvPicPr/>
                <p:nvPr/>
              </p:nvPicPr>
              <p:blipFill>
                <a:blip r:embed="rId306"/>
                <a:stretch>
                  <a:fillRect/>
                </a:stretch>
              </p:blipFill>
              <p:spPr>
                <a:xfrm>
                  <a:off x="8513585" y="4553363"/>
                  <a:ext cx="4428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307">
              <p14:nvContentPartPr>
                <p14:cNvPr id="184" name="Ink 183">
                  <a:extLst>
                    <a:ext uri="{FF2B5EF4-FFF2-40B4-BE49-F238E27FC236}">
                      <a16:creationId xmlns:a16="http://schemas.microsoft.com/office/drawing/2014/main" id="{21962D25-4CF2-E9F5-8590-C51ED80E32BB}"/>
                    </a:ext>
                  </a:extLst>
                </p14:cNvPr>
                <p14:cNvContentPartPr/>
                <p14:nvPr/>
              </p14:nvContentPartPr>
              <p14:xfrm>
                <a:off x="8531225" y="4530323"/>
                <a:ext cx="97920" cy="135720"/>
              </p14:xfrm>
            </p:contentPart>
          </mc:Choice>
          <mc:Fallback>
            <p:pic>
              <p:nvPicPr>
                <p:cNvPr id="184" name="Ink 183">
                  <a:extLst>
                    <a:ext uri="{FF2B5EF4-FFF2-40B4-BE49-F238E27FC236}">
                      <a16:creationId xmlns:a16="http://schemas.microsoft.com/office/drawing/2014/main" id="{21962D25-4CF2-E9F5-8590-C51ED80E32BB}"/>
                    </a:ext>
                  </a:extLst>
                </p:cNvPr>
                <p:cNvPicPr/>
                <p:nvPr/>
              </p:nvPicPr>
              <p:blipFill>
                <a:blip r:embed="rId308"/>
                <a:stretch>
                  <a:fillRect/>
                </a:stretch>
              </p:blipFill>
              <p:spPr>
                <a:xfrm>
                  <a:off x="8522585" y="4521683"/>
                  <a:ext cx="115560" cy="153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09">
            <p14:nvContentPartPr>
              <p14:cNvPr id="186" name="Ink 185">
                <a:extLst>
                  <a:ext uri="{FF2B5EF4-FFF2-40B4-BE49-F238E27FC236}">
                    <a16:creationId xmlns:a16="http://schemas.microsoft.com/office/drawing/2014/main" id="{A5AAA970-D6D8-B005-A352-9AA8BF425770}"/>
                  </a:ext>
                </a:extLst>
              </p14:cNvPr>
              <p14:cNvContentPartPr/>
              <p14:nvPr/>
            </p14:nvContentPartPr>
            <p14:xfrm>
              <a:off x="6753545" y="4868003"/>
              <a:ext cx="10440" cy="11520"/>
            </p14:xfrm>
          </p:contentPart>
        </mc:Choice>
        <mc:Fallback>
          <p:pic>
            <p:nvPicPr>
              <p:cNvPr id="186" name="Ink 185">
                <a:extLst>
                  <a:ext uri="{FF2B5EF4-FFF2-40B4-BE49-F238E27FC236}">
                    <a16:creationId xmlns:a16="http://schemas.microsoft.com/office/drawing/2014/main" id="{A5AAA970-D6D8-B005-A352-9AA8BF425770}"/>
                  </a:ext>
                </a:extLst>
              </p:cNvPr>
              <p:cNvPicPr/>
              <p:nvPr/>
            </p:nvPicPr>
            <p:blipFill>
              <a:blip r:embed="rId310"/>
              <a:stretch>
                <a:fillRect/>
              </a:stretch>
            </p:blipFill>
            <p:spPr>
              <a:xfrm>
                <a:off x="6744545" y="4859363"/>
                <a:ext cx="28080" cy="29160"/>
              </a:xfrm>
              <a:prstGeom prst="rect">
                <a:avLst/>
              </a:prstGeom>
            </p:spPr>
          </p:pic>
        </mc:Fallback>
      </mc:AlternateContent>
      <p:grpSp>
        <p:nvGrpSpPr>
          <p:cNvPr id="192" name="Group 191">
            <a:extLst>
              <a:ext uri="{FF2B5EF4-FFF2-40B4-BE49-F238E27FC236}">
                <a16:creationId xmlns:a16="http://schemas.microsoft.com/office/drawing/2014/main" id="{B4B95E0E-9820-E35D-65D5-2E5EEAFC197F}"/>
              </a:ext>
            </a:extLst>
          </p:cNvPr>
          <p:cNvGrpSpPr/>
          <p:nvPr/>
        </p:nvGrpSpPr>
        <p:grpSpPr>
          <a:xfrm>
            <a:off x="7413065" y="4806083"/>
            <a:ext cx="847800" cy="377640"/>
            <a:chOff x="7413065" y="4806083"/>
            <a:chExt cx="847800" cy="377640"/>
          </a:xfrm>
        </p:grpSpPr>
        <mc:AlternateContent xmlns:mc="http://schemas.openxmlformats.org/markup-compatibility/2006">
          <mc:Choice xmlns:p14="http://schemas.microsoft.com/office/powerpoint/2010/main" Requires="p14">
            <p:contentPart p14:bwMode="auto" r:id="rId311">
              <p14:nvContentPartPr>
                <p14:cNvPr id="187" name="Ink 186">
                  <a:extLst>
                    <a:ext uri="{FF2B5EF4-FFF2-40B4-BE49-F238E27FC236}">
                      <a16:creationId xmlns:a16="http://schemas.microsoft.com/office/drawing/2014/main" id="{357BE329-42B7-74AF-6C4D-7E2174CF7EC1}"/>
                    </a:ext>
                  </a:extLst>
                </p14:cNvPr>
                <p14:cNvContentPartPr/>
                <p14:nvPr/>
              </p14:nvContentPartPr>
              <p14:xfrm>
                <a:off x="7419545" y="5108843"/>
                <a:ext cx="156600" cy="74880"/>
              </p14:xfrm>
            </p:contentPart>
          </mc:Choice>
          <mc:Fallback>
            <p:pic>
              <p:nvPicPr>
                <p:cNvPr id="187" name="Ink 186">
                  <a:extLst>
                    <a:ext uri="{FF2B5EF4-FFF2-40B4-BE49-F238E27FC236}">
                      <a16:creationId xmlns:a16="http://schemas.microsoft.com/office/drawing/2014/main" id="{357BE329-42B7-74AF-6C4D-7E2174CF7EC1}"/>
                    </a:ext>
                  </a:extLst>
                </p:cNvPr>
                <p:cNvPicPr/>
                <p:nvPr/>
              </p:nvPicPr>
              <p:blipFill>
                <a:blip r:embed="rId312"/>
                <a:stretch>
                  <a:fillRect/>
                </a:stretch>
              </p:blipFill>
              <p:spPr>
                <a:xfrm>
                  <a:off x="7410545" y="5099843"/>
                  <a:ext cx="174240" cy="92520"/>
                </a:xfrm>
                <a:prstGeom prst="rect">
                  <a:avLst/>
                </a:prstGeom>
              </p:spPr>
            </p:pic>
          </mc:Fallback>
        </mc:AlternateContent>
        <mc:AlternateContent xmlns:mc="http://schemas.openxmlformats.org/markup-compatibility/2006">
          <mc:Choice xmlns:p14="http://schemas.microsoft.com/office/powerpoint/2010/main" Requires="p14">
            <p:contentPart p14:bwMode="auto" r:id="rId313">
              <p14:nvContentPartPr>
                <p14:cNvPr id="188" name="Ink 187">
                  <a:extLst>
                    <a:ext uri="{FF2B5EF4-FFF2-40B4-BE49-F238E27FC236}">
                      <a16:creationId xmlns:a16="http://schemas.microsoft.com/office/drawing/2014/main" id="{4FBF6146-28C7-DF0D-5487-E586E28893B2}"/>
                    </a:ext>
                  </a:extLst>
                </p14:cNvPr>
                <p14:cNvContentPartPr/>
                <p14:nvPr/>
              </p14:nvContentPartPr>
              <p14:xfrm>
                <a:off x="7413065" y="5114243"/>
                <a:ext cx="102240" cy="50760"/>
              </p14:xfrm>
            </p:contentPart>
          </mc:Choice>
          <mc:Fallback>
            <p:pic>
              <p:nvPicPr>
                <p:cNvPr id="188" name="Ink 187">
                  <a:extLst>
                    <a:ext uri="{FF2B5EF4-FFF2-40B4-BE49-F238E27FC236}">
                      <a16:creationId xmlns:a16="http://schemas.microsoft.com/office/drawing/2014/main" id="{4FBF6146-28C7-DF0D-5487-E586E28893B2}"/>
                    </a:ext>
                  </a:extLst>
                </p:cNvPr>
                <p:cNvPicPr/>
                <p:nvPr/>
              </p:nvPicPr>
              <p:blipFill>
                <a:blip r:embed="rId314"/>
                <a:stretch>
                  <a:fillRect/>
                </a:stretch>
              </p:blipFill>
              <p:spPr>
                <a:xfrm>
                  <a:off x="7404065" y="5105243"/>
                  <a:ext cx="119880" cy="68400"/>
                </a:xfrm>
                <a:prstGeom prst="rect">
                  <a:avLst/>
                </a:prstGeom>
              </p:spPr>
            </p:pic>
          </mc:Fallback>
        </mc:AlternateContent>
        <mc:AlternateContent xmlns:mc="http://schemas.openxmlformats.org/markup-compatibility/2006">
          <mc:Choice xmlns:p14="http://schemas.microsoft.com/office/powerpoint/2010/main" Requires="p14">
            <p:contentPart p14:bwMode="auto" r:id="rId315">
              <p14:nvContentPartPr>
                <p14:cNvPr id="189" name="Ink 188">
                  <a:extLst>
                    <a:ext uri="{FF2B5EF4-FFF2-40B4-BE49-F238E27FC236}">
                      <a16:creationId xmlns:a16="http://schemas.microsoft.com/office/drawing/2014/main" id="{4BBC4533-6CB4-EA09-D3E7-E7BA1A30316F}"/>
                    </a:ext>
                  </a:extLst>
                </p14:cNvPr>
                <p14:cNvContentPartPr/>
                <p14:nvPr/>
              </p14:nvContentPartPr>
              <p14:xfrm>
                <a:off x="7714385" y="5014163"/>
                <a:ext cx="66240" cy="158040"/>
              </p14:xfrm>
            </p:contentPart>
          </mc:Choice>
          <mc:Fallback>
            <p:pic>
              <p:nvPicPr>
                <p:cNvPr id="189" name="Ink 188">
                  <a:extLst>
                    <a:ext uri="{FF2B5EF4-FFF2-40B4-BE49-F238E27FC236}">
                      <a16:creationId xmlns:a16="http://schemas.microsoft.com/office/drawing/2014/main" id="{4BBC4533-6CB4-EA09-D3E7-E7BA1A30316F}"/>
                    </a:ext>
                  </a:extLst>
                </p:cNvPr>
                <p:cNvPicPr/>
                <p:nvPr/>
              </p:nvPicPr>
              <p:blipFill>
                <a:blip r:embed="rId316"/>
                <a:stretch>
                  <a:fillRect/>
                </a:stretch>
              </p:blipFill>
              <p:spPr>
                <a:xfrm>
                  <a:off x="7705745" y="5005523"/>
                  <a:ext cx="8388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317">
              <p14:nvContentPartPr>
                <p14:cNvPr id="190" name="Ink 189">
                  <a:extLst>
                    <a:ext uri="{FF2B5EF4-FFF2-40B4-BE49-F238E27FC236}">
                      <a16:creationId xmlns:a16="http://schemas.microsoft.com/office/drawing/2014/main" id="{F9FB2B66-D391-7077-B24B-795AF5094383}"/>
                    </a:ext>
                  </a:extLst>
                </p14:cNvPr>
                <p14:cNvContentPartPr/>
                <p14:nvPr/>
              </p14:nvContentPartPr>
              <p14:xfrm>
                <a:off x="7817705" y="5043683"/>
                <a:ext cx="78840" cy="59040"/>
              </p14:xfrm>
            </p:contentPart>
          </mc:Choice>
          <mc:Fallback>
            <p:pic>
              <p:nvPicPr>
                <p:cNvPr id="190" name="Ink 189">
                  <a:extLst>
                    <a:ext uri="{FF2B5EF4-FFF2-40B4-BE49-F238E27FC236}">
                      <a16:creationId xmlns:a16="http://schemas.microsoft.com/office/drawing/2014/main" id="{F9FB2B66-D391-7077-B24B-795AF5094383}"/>
                    </a:ext>
                  </a:extLst>
                </p:cNvPr>
                <p:cNvPicPr/>
                <p:nvPr/>
              </p:nvPicPr>
              <p:blipFill>
                <a:blip r:embed="rId318"/>
                <a:stretch>
                  <a:fillRect/>
                </a:stretch>
              </p:blipFill>
              <p:spPr>
                <a:xfrm>
                  <a:off x="7808705" y="5035043"/>
                  <a:ext cx="96480" cy="76680"/>
                </a:xfrm>
                <a:prstGeom prst="rect">
                  <a:avLst/>
                </a:prstGeom>
              </p:spPr>
            </p:pic>
          </mc:Fallback>
        </mc:AlternateContent>
        <mc:AlternateContent xmlns:mc="http://schemas.openxmlformats.org/markup-compatibility/2006">
          <mc:Choice xmlns:p14="http://schemas.microsoft.com/office/powerpoint/2010/main" Requires="p14">
            <p:contentPart p14:bwMode="auto" r:id="rId319">
              <p14:nvContentPartPr>
                <p14:cNvPr id="191" name="Ink 190">
                  <a:extLst>
                    <a:ext uri="{FF2B5EF4-FFF2-40B4-BE49-F238E27FC236}">
                      <a16:creationId xmlns:a16="http://schemas.microsoft.com/office/drawing/2014/main" id="{3E1435A5-ABAC-6B8D-3E94-2835A62D53AA}"/>
                    </a:ext>
                  </a:extLst>
                </p14:cNvPr>
                <p14:cNvContentPartPr/>
                <p14:nvPr/>
              </p14:nvContentPartPr>
              <p14:xfrm>
                <a:off x="7874585" y="4806083"/>
                <a:ext cx="386280" cy="232920"/>
              </p14:xfrm>
            </p:contentPart>
          </mc:Choice>
          <mc:Fallback>
            <p:pic>
              <p:nvPicPr>
                <p:cNvPr id="191" name="Ink 190">
                  <a:extLst>
                    <a:ext uri="{FF2B5EF4-FFF2-40B4-BE49-F238E27FC236}">
                      <a16:creationId xmlns:a16="http://schemas.microsoft.com/office/drawing/2014/main" id="{3E1435A5-ABAC-6B8D-3E94-2835A62D53AA}"/>
                    </a:ext>
                  </a:extLst>
                </p:cNvPr>
                <p:cNvPicPr/>
                <p:nvPr/>
              </p:nvPicPr>
              <p:blipFill>
                <a:blip r:embed="rId320"/>
                <a:stretch>
                  <a:fillRect/>
                </a:stretch>
              </p:blipFill>
              <p:spPr>
                <a:xfrm>
                  <a:off x="7865945" y="4797443"/>
                  <a:ext cx="403920" cy="250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21">
            <p14:nvContentPartPr>
              <p14:cNvPr id="193" name="Ink 192">
                <a:extLst>
                  <a:ext uri="{FF2B5EF4-FFF2-40B4-BE49-F238E27FC236}">
                    <a16:creationId xmlns:a16="http://schemas.microsoft.com/office/drawing/2014/main" id="{B61DF9BF-634F-81D2-3475-2DA678036781}"/>
                  </a:ext>
                </a:extLst>
              </p14:cNvPr>
              <p14:cNvContentPartPr/>
              <p14:nvPr/>
            </p14:nvContentPartPr>
            <p14:xfrm>
              <a:off x="5257025" y="5671883"/>
              <a:ext cx="368280" cy="13680"/>
            </p14:xfrm>
          </p:contentPart>
        </mc:Choice>
        <mc:Fallback>
          <p:pic>
            <p:nvPicPr>
              <p:cNvPr id="193" name="Ink 192">
                <a:extLst>
                  <a:ext uri="{FF2B5EF4-FFF2-40B4-BE49-F238E27FC236}">
                    <a16:creationId xmlns:a16="http://schemas.microsoft.com/office/drawing/2014/main" id="{B61DF9BF-634F-81D2-3475-2DA678036781}"/>
                  </a:ext>
                </a:extLst>
              </p:cNvPr>
              <p:cNvPicPr/>
              <p:nvPr/>
            </p:nvPicPr>
            <p:blipFill>
              <a:blip r:embed="rId322"/>
              <a:stretch>
                <a:fillRect/>
              </a:stretch>
            </p:blipFill>
            <p:spPr>
              <a:xfrm>
                <a:off x="5248025" y="5663243"/>
                <a:ext cx="385920" cy="31320"/>
              </a:xfrm>
              <a:prstGeom prst="rect">
                <a:avLst/>
              </a:prstGeom>
            </p:spPr>
          </p:pic>
        </mc:Fallback>
      </mc:AlternateContent>
      <mc:AlternateContent xmlns:mc="http://schemas.openxmlformats.org/markup-compatibility/2006">
        <mc:Choice xmlns:p14="http://schemas.microsoft.com/office/powerpoint/2010/main" Requires="p14">
          <p:contentPart p14:bwMode="auto" r:id="rId323">
            <p14:nvContentPartPr>
              <p14:cNvPr id="194" name="Ink 193">
                <a:extLst>
                  <a:ext uri="{FF2B5EF4-FFF2-40B4-BE49-F238E27FC236}">
                    <a16:creationId xmlns:a16="http://schemas.microsoft.com/office/drawing/2014/main" id="{698428CF-68B3-1FA9-2136-5AD89CB3B1E3}"/>
                  </a:ext>
                </a:extLst>
              </p14:cNvPr>
              <p14:cNvContentPartPr/>
              <p14:nvPr/>
            </p14:nvContentPartPr>
            <p14:xfrm>
              <a:off x="5251625" y="5888963"/>
              <a:ext cx="253440" cy="13320"/>
            </p14:xfrm>
          </p:contentPart>
        </mc:Choice>
        <mc:Fallback>
          <p:pic>
            <p:nvPicPr>
              <p:cNvPr id="194" name="Ink 193">
                <a:extLst>
                  <a:ext uri="{FF2B5EF4-FFF2-40B4-BE49-F238E27FC236}">
                    <a16:creationId xmlns:a16="http://schemas.microsoft.com/office/drawing/2014/main" id="{698428CF-68B3-1FA9-2136-5AD89CB3B1E3}"/>
                  </a:ext>
                </a:extLst>
              </p:cNvPr>
              <p:cNvPicPr/>
              <p:nvPr/>
            </p:nvPicPr>
            <p:blipFill>
              <a:blip r:embed="rId324"/>
              <a:stretch>
                <a:fillRect/>
              </a:stretch>
            </p:blipFill>
            <p:spPr>
              <a:xfrm>
                <a:off x="5242625" y="5880323"/>
                <a:ext cx="27108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325">
            <p14:nvContentPartPr>
              <p14:cNvPr id="195" name="Ink 194">
                <a:extLst>
                  <a:ext uri="{FF2B5EF4-FFF2-40B4-BE49-F238E27FC236}">
                    <a16:creationId xmlns:a16="http://schemas.microsoft.com/office/drawing/2014/main" id="{75AF250C-C1F7-E930-BA76-8D432A43991D}"/>
                  </a:ext>
                </a:extLst>
              </p14:cNvPr>
              <p14:cNvContentPartPr/>
              <p14:nvPr/>
            </p14:nvContentPartPr>
            <p14:xfrm>
              <a:off x="6702785" y="6093803"/>
              <a:ext cx="6840" cy="6840"/>
            </p14:xfrm>
          </p:contentPart>
        </mc:Choice>
        <mc:Fallback>
          <p:pic>
            <p:nvPicPr>
              <p:cNvPr id="195" name="Ink 194">
                <a:extLst>
                  <a:ext uri="{FF2B5EF4-FFF2-40B4-BE49-F238E27FC236}">
                    <a16:creationId xmlns:a16="http://schemas.microsoft.com/office/drawing/2014/main" id="{75AF250C-C1F7-E930-BA76-8D432A43991D}"/>
                  </a:ext>
                </a:extLst>
              </p:cNvPr>
              <p:cNvPicPr/>
              <p:nvPr/>
            </p:nvPicPr>
            <p:blipFill>
              <a:blip r:embed="rId326"/>
              <a:stretch>
                <a:fillRect/>
              </a:stretch>
            </p:blipFill>
            <p:spPr>
              <a:xfrm>
                <a:off x="6693785" y="6084803"/>
                <a:ext cx="24480" cy="24480"/>
              </a:xfrm>
              <a:prstGeom prst="rect">
                <a:avLst/>
              </a:prstGeom>
            </p:spPr>
          </p:pic>
        </mc:Fallback>
      </mc:AlternateContent>
      <mc:AlternateContent xmlns:mc="http://schemas.openxmlformats.org/markup-compatibility/2006">
        <mc:Choice xmlns:p14="http://schemas.microsoft.com/office/powerpoint/2010/main" Requires="p14">
          <p:contentPart p14:bwMode="auto" r:id="rId327">
            <p14:nvContentPartPr>
              <p14:cNvPr id="196" name="Ink 195">
                <a:extLst>
                  <a:ext uri="{FF2B5EF4-FFF2-40B4-BE49-F238E27FC236}">
                    <a16:creationId xmlns:a16="http://schemas.microsoft.com/office/drawing/2014/main" id="{8D473D93-0FFF-3992-AC3F-5F96691EED4D}"/>
                  </a:ext>
                </a:extLst>
              </p14:cNvPr>
              <p14:cNvContentPartPr/>
              <p14:nvPr/>
            </p14:nvContentPartPr>
            <p14:xfrm>
              <a:off x="8987705" y="5794283"/>
              <a:ext cx="241920" cy="17280"/>
            </p14:xfrm>
          </p:contentPart>
        </mc:Choice>
        <mc:Fallback>
          <p:pic>
            <p:nvPicPr>
              <p:cNvPr id="196" name="Ink 195">
                <a:extLst>
                  <a:ext uri="{FF2B5EF4-FFF2-40B4-BE49-F238E27FC236}">
                    <a16:creationId xmlns:a16="http://schemas.microsoft.com/office/drawing/2014/main" id="{8D473D93-0FFF-3992-AC3F-5F96691EED4D}"/>
                  </a:ext>
                </a:extLst>
              </p:cNvPr>
              <p:cNvPicPr/>
              <p:nvPr/>
            </p:nvPicPr>
            <p:blipFill>
              <a:blip r:embed="rId328"/>
              <a:stretch>
                <a:fillRect/>
              </a:stretch>
            </p:blipFill>
            <p:spPr>
              <a:xfrm>
                <a:off x="8979065" y="5785283"/>
                <a:ext cx="25956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329">
            <p14:nvContentPartPr>
              <p14:cNvPr id="197" name="Ink 196">
                <a:extLst>
                  <a:ext uri="{FF2B5EF4-FFF2-40B4-BE49-F238E27FC236}">
                    <a16:creationId xmlns:a16="http://schemas.microsoft.com/office/drawing/2014/main" id="{549CD782-4D9D-0B4E-D986-0EA6F5AD16BD}"/>
                  </a:ext>
                </a:extLst>
              </p14:cNvPr>
              <p14:cNvContentPartPr/>
              <p14:nvPr/>
            </p14:nvContentPartPr>
            <p14:xfrm>
              <a:off x="9013625" y="6006323"/>
              <a:ext cx="295560" cy="22320"/>
            </p14:xfrm>
          </p:contentPart>
        </mc:Choice>
        <mc:Fallback>
          <p:pic>
            <p:nvPicPr>
              <p:cNvPr id="197" name="Ink 196">
                <a:extLst>
                  <a:ext uri="{FF2B5EF4-FFF2-40B4-BE49-F238E27FC236}">
                    <a16:creationId xmlns:a16="http://schemas.microsoft.com/office/drawing/2014/main" id="{549CD782-4D9D-0B4E-D986-0EA6F5AD16BD}"/>
                  </a:ext>
                </a:extLst>
              </p:cNvPr>
              <p:cNvPicPr/>
              <p:nvPr/>
            </p:nvPicPr>
            <p:blipFill>
              <a:blip r:embed="rId330"/>
              <a:stretch>
                <a:fillRect/>
              </a:stretch>
            </p:blipFill>
            <p:spPr>
              <a:xfrm>
                <a:off x="9004625" y="5997323"/>
                <a:ext cx="31320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331">
            <p14:nvContentPartPr>
              <p14:cNvPr id="198" name="Ink 197">
                <a:extLst>
                  <a:ext uri="{FF2B5EF4-FFF2-40B4-BE49-F238E27FC236}">
                    <a16:creationId xmlns:a16="http://schemas.microsoft.com/office/drawing/2014/main" id="{589C835E-3B5F-2709-1F6C-7C312A95C0A8}"/>
                  </a:ext>
                </a:extLst>
              </p14:cNvPr>
              <p14:cNvContentPartPr/>
              <p14:nvPr/>
            </p14:nvContentPartPr>
            <p14:xfrm>
              <a:off x="9104345" y="6153563"/>
              <a:ext cx="219960" cy="37800"/>
            </p14:xfrm>
          </p:contentPart>
        </mc:Choice>
        <mc:Fallback>
          <p:pic>
            <p:nvPicPr>
              <p:cNvPr id="198" name="Ink 197">
                <a:extLst>
                  <a:ext uri="{FF2B5EF4-FFF2-40B4-BE49-F238E27FC236}">
                    <a16:creationId xmlns:a16="http://schemas.microsoft.com/office/drawing/2014/main" id="{589C835E-3B5F-2709-1F6C-7C312A95C0A8}"/>
                  </a:ext>
                </a:extLst>
              </p:cNvPr>
              <p:cNvPicPr/>
              <p:nvPr/>
            </p:nvPicPr>
            <p:blipFill>
              <a:blip r:embed="rId332"/>
              <a:stretch>
                <a:fillRect/>
              </a:stretch>
            </p:blipFill>
            <p:spPr>
              <a:xfrm>
                <a:off x="9095705" y="6144923"/>
                <a:ext cx="237600" cy="55440"/>
              </a:xfrm>
              <a:prstGeom prst="rect">
                <a:avLst/>
              </a:prstGeom>
            </p:spPr>
          </p:pic>
        </mc:Fallback>
      </mc:AlternateContent>
    </p:spTree>
    <p:extLst>
      <p:ext uri="{BB962C8B-B14F-4D97-AF65-F5344CB8AC3E}">
        <p14:creationId xmlns:p14="http://schemas.microsoft.com/office/powerpoint/2010/main" val="3330867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3EA9CE5B-3993-419B-AECB-5BA55F42DFDC}"/>
              </a:ext>
            </a:extLst>
          </p:cNvPr>
          <p:cNvSpPr>
            <a:spLocks noGrp="1"/>
          </p:cNvSpPr>
          <p:nvPr>
            <p:ph type="dt" sz="half" idx="10"/>
          </p:nvPr>
        </p:nvSpPr>
        <p:spPr/>
        <p:txBody>
          <a:bodyPr/>
          <a:lstStyle/>
          <a:p>
            <a:fld id="{2DDECDAF-B28D-4572-B1FA-7CE3D07F9053}" type="datetime1">
              <a:rPr lang="en-US" smtClean="0"/>
              <a:t>8/26/2023</a:t>
            </a:fld>
            <a:endParaRPr lang="en-US"/>
          </a:p>
        </p:txBody>
      </p:sp>
      <p:sp>
        <p:nvSpPr>
          <p:cNvPr id="14" name="Footer Placeholder 13">
            <a:extLst>
              <a:ext uri="{FF2B5EF4-FFF2-40B4-BE49-F238E27FC236}">
                <a16:creationId xmlns:a16="http://schemas.microsoft.com/office/drawing/2014/main" id="{1ECA5825-BF53-4C65-BE1E-4431F23A6A2B}"/>
              </a:ext>
            </a:extLst>
          </p:cNvPr>
          <p:cNvSpPr>
            <a:spLocks noGrp="1"/>
          </p:cNvSpPr>
          <p:nvPr>
            <p:ph type="ftr" sz="quarter" idx="11"/>
          </p:nvPr>
        </p:nvSpPr>
        <p:spPr/>
        <p:txBody>
          <a:bodyPr/>
          <a:lstStyle/>
          <a:p>
            <a:r>
              <a:rPr lang="en-US"/>
              <a:t>D &amp; D - Lec 3 - Fall 2023</a:t>
            </a:r>
          </a:p>
        </p:txBody>
      </p:sp>
      <p:sp>
        <p:nvSpPr>
          <p:cNvPr id="13" name="Slide Number Placeholder 12">
            <a:extLst>
              <a:ext uri="{FF2B5EF4-FFF2-40B4-BE49-F238E27FC236}">
                <a16:creationId xmlns:a16="http://schemas.microsoft.com/office/drawing/2014/main" id="{FBB6C90D-F6B5-4353-B1E1-82E9ADBCEE64}"/>
              </a:ext>
            </a:extLst>
          </p:cNvPr>
          <p:cNvSpPr>
            <a:spLocks noGrp="1"/>
          </p:cNvSpPr>
          <p:nvPr>
            <p:ph type="sldNum" sz="quarter" idx="12"/>
          </p:nvPr>
        </p:nvSpPr>
        <p:spPr/>
        <p:txBody>
          <a:bodyPr/>
          <a:lstStyle/>
          <a:p>
            <a:fld id="{5B355701-1634-9947-B683-B8275B8528C8}" type="slidenum">
              <a:rPr lang="en-US" smtClean="0"/>
              <a:t>33</a:t>
            </a:fld>
            <a:endParaRPr lang="en-US"/>
          </a:p>
        </p:txBody>
      </p:sp>
      <p:sp>
        <p:nvSpPr>
          <p:cNvPr id="4" name="Title 3"/>
          <p:cNvSpPr>
            <a:spLocks noGrp="1"/>
          </p:cNvSpPr>
          <p:nvPr>
            <p:ph type="title" idx="4294967295"/>
          </p:nvPr>
        </p:nvSpPr>
        <p:spPr>
          <a:xfrm>
            <a:off x="0" y="-23813"/>
            <a:ext cx="10972800" cy="1143001"/>
          </a:xfrm>
        </p:spPr>
        <p:txBody>
          <a:bodyPr>
            <a:normAutofit/>
          </a:bodyPr>
          <a:lstStyle/>
          <a:p>
            <a:r>
              <a:rPr lang="en-US" sz="3200" dirty="0"/>
              <a:t>Antibodies Inactive Pathogens by Many Mechanisms</a:t>
            </a:r>
          </a:p>
        </p:txBody>
      </p:sp>
      <p:pic>
        <p:nvPicPr>
          <p:cNvPr id="2051" name="Picture 3"/>
          <p:cNvPicPr>
            <a:picLocks noGrp="1" noChangeAspect="1" noChangeArrowheads="1"/>
          </p:cNvPicPr>
          <p:nvPr>
            <p:ph sz="half" idx="4294967295"/>
          </p:nvPr>
        </p:nvPicPr>
        <p:blipFill rotWithShape="1">
          <a:blip r:embed="rId2">
            <a:extLst>
              <a:ext uri="{28A0092B-C50C-407E-A947-70E740481C1C}">
                <a14:useLocalDpi xmlns:a14="http://schemas.microsoft.com/office/drawing/2010/main" val="0"/>
              </a:ext>
            </a:extLst>
          </a:blip>
          <a:srcRect t="6630"/>
          <a:stretch/>
        </p:blipFill>
        <p:spPr bwMode="auto">
          <a:xfrm>
            <a:off x="0" y="914400"/>
            <a:ext cx="5421313" cy="539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F3A9AF19-CB5C-4D35-BD78-5FD931A42719}"/>
              </a:ext>
            </a:extLst>
          </p:cNvPr>
          <p:cNvPicPr>
            <a:picLocks noChangeAspect="1"/>
          </p:cNvPicPr>
          <p:nvPr/>
        </p:nvPicPr>
        <p:blipFill rotWithShape="1">
          <a:blip r:embed="rId3"/>
          <a:srcRect l="8574" t="19704" r="18601"/>
          <a:stretch/>
        </p:blipFill>
        <p:spPr>
          <a:xfrm>
            <a:off x="5094021" y="2210317"/>
            <a:ext cx="4503889" cy="3724423"/>
          </a:xfrm>
          <a:prstGeom prst="rect">
            <a:avLst/>
          </a:prstGeom>
        </p:spPr>
      </p:pic>
      <p:sp>
        <p:nvSpPr>
          <p:cNvPr id="10" name="TextBox 9">
            <a:extLst>
              <a:ext uri="{FF2B5EF4-FFF2-40B4-BE49-F238E27FC236}">
                <a16:creationId xmlns:a16="http://schemas.microsoft.com/office/drawing/2014/main" id="{862D0643-B8E2-4CFF-84F6-285C1BF4DDB3}"/>
              </a:ext>
            </a:extLst>
          </p:cNvPr>
          <p:cNvSpPr txBox="1"/>
          <p:nvPr/>
        </p:nvSpPr>
        <p:spPr>
          <a:xfrm>
            <a:off x="5562600" y="987279"/>
            <a:ext cx="3098009" cy="646331"/>
          </a:xfrm>
          <a:prstGeom prst="rect">
            <a:avLst/>
          </a:prstGeom>
          <a:noFill/>
        </p:spPr>
        <p:txBody>
          <a:bodyPr wrap="square" rtlCol="0">
            <a:spAutoFit/>
          </a:bodyPr>
          <a:lstStyle/>
          <a:p>
            <a:r>
              <a:rPr lang="en-US" dirty="0"/>
              <a:t>Antibodies can be Secreted Outside the Body (10 g/day).</a:t>
            </a:r>
          </a:p>
        </p:txBody>
      </p:sp>
      <p:sp>
        <p:nvSpPr>
          <p:cNvPr id="5" name="Rectangle: Rounded Corners 4">
            <a:extLst>
              <a:ext uri="{FF2B5EF4-FFF2-40B4-BE49-F238E27FC236}">
                <a16:creationId xmlns:a16="http://schemas.microsoft.com/office/drawing/2014/main" id="{CBAB7A9F-17D2-462B-BB1B-E64540CE3DF6}"/>
              </a:ext>
            </a:extLst>
          </p:cNvPr>
          <p:cNvSpPr/>
          <p:nvPr/>
        </p:nvSpPr>
        <p:spPr>
          <a:xfrm>
            <a:off x="2579913" y="2914651"/>
            <a:ext cx="1232807" cy="1543050"/>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E796A450-5135-0F02-C442-02EB0E5ECEE2}"/>
              </a:ext>
            </a:extLst>
          </p:cNvPr>
          <p:cNvPicPr>
            <a:picLocks noChangeAspect="1"/>
          </p:cNvPicPr>
          <p:nvPr/>
        </p:nvPicPr>
        <p:blipFill rotWithShape="1">
          <a:blip r:embed="rId4"/>
          <a:srcRect r="76457"/>
          <a:stretch/>
        </p:blipFill>
        <p:spPr>
          <a:xfrm>
            <a:off x="9982200" y="2293110"/>
            <a:ext cx="1642118" cy="3558836"/>
          </a:xfrm>
          <a:prstGeom prst="rect">
            <a:avLst/>
          </a:prstGeom>
        </p:spPr>
      </p:pic>
      <p:sp>
        <p:nvSpPr>
          <p:cNvPr id="3" name="TextBox 2">
            <a:extLst>
              <a:ext uri="{FF2B5EF4-FFF2-40B4-BE49-F238E27FC236}">
                <a16:creationId xmlns:a16="http://schemas.microsoft.com/office/drawing/2014/main" id="{E9FCB417-F543-E36A-F615-AD5B933ED4BB}"/>
              </a:ext>
            </a:extLst>
          </p:cNvPr>
          <p:cNvSpPr txBox="1"/>
          <p:nvPr/>
        </p:nvSpPr>
        <p:spPr>
          <a:xfrm>
            <a:off x="9677400" y="5829705"/>
            <a:ext cx="2023118" cy="307777"/>
          </a:xfrm>
          <a:prstGeom prst="rect">
            <a:avLst/>
          </a:prstGeom>
          <a:noFill/>
        </p:spPr>
        <p:txBody>
          <a:bodyPr wrap="none" rtlCol="0">
            <a:spAutoFit/>
          </a:bodyPr>
          <a:lstStyle/>
          <a:p>
            <a:r>
              <a:rPr lang="en-US" sz="1400" dirty="0"/>
              <a:t>Lancet, 373, 966B, P1033</a:t>
            </a:r>
          </a:p>
        </p:txBody>
      </p:sp>
      <p:sp>
        <p:nvSpPr>
          <p:cNvPr id="12" name="TextBox 11">
            <a:extLst>
              <a:ext uri="{FF2B5EF4-FFF2-40B4-BE49-F238E27FC236}">
                <a16:creationId xmlns:a16="http://schemas.microsoft.com/office/drawing/2014/main" id="{F6C11D6D-D8ED-28DF-A78E-AE156D6301F6}"/>
              </a:ext>
            </a:extLst>
          </p:cNvPr>
          <p:cNvSpPr txBox="1"/>
          <p:nvPr/>
        </p:nvSpPr>
        <p:spPr>
          <a:xfrm>
            <a:off x="9867135" y="999904"/>
            <a:ext cx="2271580" cy="646331"/>
          </a:xfrm>
          <a:prstGeom prst="rect">
            <a:avLst/>
          </a:prstGeom>
          <a:noFill/>
        </p:spPr>
        <p:txBody>
          <a:bodyPr wrap="square" rtlCol="0">
            <a:spAutoFit/>
          </a:bodyPr>
          <a:lstStyle/>
          <a:p>
            <a:r>
              <a:rPr lang="en-US" dirty="0"/>
              <a:t>Antibodies can target tumor cells.</a:t>
            </a:r>
          </a:p>
        </p:txBody>
      </p:sp>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1F23E5ED-09E4-48EC-BB47-1EEC92D71816}"/>
                  </a:ext>
                </a:extLst>
              </p14:cNvPr>
              <p14:cNvContentPartPr/>
              <p14:nvPr/>
            </p14:nvContentPartPr>
            <p14:xfrm>
              <a:off x="380575" y="890252"/>
              <a:ext cx="1166760" cy="769680"/>
            </p14:xfrm>
          </p:contentPart>
        </mc:Choice>
        <mc:Fallback>
          <p:pic>
            <p:nvPicPr>
              <p:cNvPr id="7" name="Ink 6">
                <a:extLst>
                  <a:ext uri="{FF2B5EF4-FFF2-40B4-BE49-F238E27FC236}">
                    <a16:creationId xmlns:a16="http://schemas.microsoft.com/office/drawing/2014/main" id="{1F23E5ED-09E4-48EC-BB47-1EEC92D71816}"/>
                  </a:ext>
                </a:extLst>
              </p:cNvPr>
              <p:cNvPicPr/>
              <p:nvPr/>
            </p:nvPicPr>
            <p:blipFill>
              <a:blip r:embed="rId6"/>
              <a:stretch>
                <a:fillRect/>
              </a:stretch>
            </p:blipFill>
            <p:spPr>
              <a:xfrm>
                <a:off x="371935" y="881252"/>
                <a:ext cx="1184400" cy="7873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8" name="Ink 7">
                <a:extLst>
                  <a:ext uri="{FF2B5EF4-FFF2-40B4-BE49-F238E27FC236}">
                    <a16:creationId xmlns:a16="http://schemas.microsoft.com/office/drawing/2014/main" id="{40381F17-09EB-CEB1-4945-3CCB7B091329}"/>
                  </a:ext>
                </a:extLst>
              </p14:cNvPr>
              <p14:cNvContentPartPr/>
              <p14:nvPr/>
            </p14:nvContentPartPr>
            <p14:xfrm>
              <a:off x="423415" y="3014972"/>
              <a:ext cx="874440" cy="759960"/>
            </p14:xfrm>
          </p:contentPart>
        </mc:Choice>
        <mc:Fallback>
          <p:pic>
            <p:nvPicPr>
              <p:cNvPr id="8" name="Ink 7">
                <a:extLst>
                  <a:ext uri="{FF2B5EF4-FFF2-40B4-BE49-F238E27FC236}">
                    <a16:creationId xmlns:a16="http://schemas.microsoft.com/office/drawing/2014/main" id="{40381F17-09EB-CEB1-4945-3CCB7B091329}"/>
                  </a:ext>
                </a:extLst>
              </p:cNvPr>
              <p:cNvPicPr/>
              <p:nvPr/>
            </p:nvPicPr>
            <p:blipFill>
              <a:blip r:embed="rId8"/>
              <a:stretch>
                <a:fillRect/>
              </a:stretch>
            </p:blipFill>
            <p:spPr>
              <a:xfrm>
                <a:off x="414775" y="3006332"/>
                <a:ext cx="892080" cy="7776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1" name="Ink 10">
                <a:extLst>
                  <a:ext uri="{FF2B5EF4-FFF2-40B4-BE49-F238E27FC236}">
                    <a16:creationId xmlns:a16="http://schemas.microsoft.com/office/drawing/2014/main" id="{F2CABABC-F494-B881-EDE1-F95CABAAC620}"/>
                  </a:ext>
                </a:extLst>
              </p14:cNvPr>
              <p14:cNvContentPartPr/>
              <p14:nvPr/>
            </p14:nvContentPartPr>
            <p14:xfrm>
              <a:off x="1289935" y="3407372"/>
              <a:ext cx="16200" cy="12600"/>
            </p14:xfrm>
          </p:contentPart>
        </mc:Choice>
        <mc:Fallback>
          <p:pic>
            <p:nvPicPr>
              <p:cNvPr id="11" name="Ink 10">
                <a:extLst>
                  <a:ext uri="{FF2B5EF4-FFF2-40B4-BE49-F238E27FC236}">
                    <a16:creationId xmlns:a16="http://schemas.microsoft.com/office/drawing/2014/main" id="{F2CABABC-F494-B881-EDE1-F95CABAAC620}"/>
                  </a:ext>
                </a:extLst>
              </p:cNvPr>
              <p:cNvPicPr/>
              <p:nvPr/>
            </p:nvPicPr>
            <p:blipFill>
              <a:blip r:embed="rId10"/>
              <a:stretch>
                <a:fillRect/>
              </a:stretch>
            </p:blipFill>
            <p:spPr>
              <a:xfrm>
                <a:off x="1281295" y="3398732"/>
                <a:ext cx="3384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30" name="Ink 29">
                <a:extLst>
                  <a:ext uri="{FF2B5EF4-FFF2-40B4-BE49-F238E27FC236}">
                    <a16:creationId xmlns:a16="http://schemas.microsoft.com/office/drawing/2014/main" id="{910D6F94-BFF1-82F9-2781-22512BBF8444}"/>
                  </a:ext>
                </a:extLst>
              </p14:cNvPr>
              <p14:cNvContentPartPr/>
              <p14:nvPr/>
            </p14:nvContentPartPr>
            <p14:xfrm>
              <a:off x="2383255" y="1293452"/>
              <a:ext cx="891720" cy="874800"/>
            </p14:xfrm>
          </p:contentPart>
        </mc:Choice>
        <mc:Fallback>
          <p:pic>
            <p:nvPicPr>
              <p:cNvPr id="30" name="Ink 29">
                <a:extLst>
                  <a:ext uri="{FF2B5EF4-FFF2-40B4-BE49-F238E27FC236}">
                    <a16:creationId xmlns:a16="http://schemas.microsoft.com/office/drawing/2014/main" id="{910D6F94-BFF1-82F9-2781-22512BBF8444}"/>
                  </a:ext>
                </a:extLst>
              </p:cNvPr>
              <p:cNvPicPr/>
              <p:nvPr/>
            </p:nvPicPr>
            <p:blipFill>
              <a:blip r:embed="rId12"/>
              <a:stretch>
                <a:fillRect/>
              </a:stretch>
            </p:blipFill>
            <p:spPr>
              <a:xfrm>
                <a:off x="2374615" y="1284812"/>
                <a:ext cx="909360" cy="8924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31" name="Ink 30">
                <a:extLst>
                  <a:ext uri="{FF2B5EF4-FFF2-40B4-BE49-F238E27FC236}">
                    <a16:creationId xmlns:a16="http://schemas.microsoft.com/office/drawing/2014/main" id="{700A7CA0-802A-0F52-E5E7-CEEE8E42BF0B}"/>
                  </a:ext>
                </a:extLst>
              </p14:cNvPr>
              <p14:cNvContentPartPr/>
              <p14:nvPr/>
            </p14:nvContentPartPr>
            <p14:xfrm>
              <a:off x="2279935" y="2903732"/>
              <a:ext cx="520920" cy="821160"/>
            </p14:xfrm>
          </p:contentPart>
        </mc:Choice>
        <mc:Fallback>
          <p:pic>
            <p:nvPicPr>
              <p:cNvPr id="31" name="Ink 30">
                <a:extLst>
                  <a:ext uri="{FF2B5EF4-FFF2-40B4-BE49-F238E27FC236}">
                    <a16:creationId xmlns:a16="http://schemas.microsoft.com/office/drawing/2014/main" id="{700A7CA0-802A-0F52-E5E7-CEEE8E42BF0B}"/>
                  </a:ext>
                </a:extLst>
              </p:cNvPr>
              <p:cNvPicPr/>
              <p:nvPr/>
            </p:nvPicPr>
            <p:blipFill>
              <a:blip r:embed="rId14"/>
              <a:stretch>
                <a:fillRect/>
              </a:stretch>
            </p:blipFill>
            <p:spPr>
              <a:xfrm>
                <a:off x="2270935" y="2895092"/>
                <a:ext cx="538560" cy="838800"/>
              </a:xfrm>
              <a:prstGeom prst="rect">
                <a:avLst/>
              </a:prstGeom>
            </p:spPr>
          </p:pic>
        </mc:Fallback>
      </mc:AlternateContent>
      <p:grpSp>
        <p:nvGrpSpPr>
          <p:cNvPr id="34" name="Group 33">
            <a:extLst>
              <a:ext uri="{FF2B5EF4-FFF2-40B4-BE49-F238E27FC236}">
                <a16:creationId xmlns:a16="http://schemas.microsoft.com/office/drawing/2014/main" id="{55FF1A6F-84A6-5B12-4CDE-B9C8ED69A79D}"/>
              </a:ext>
            </a:extLst>
          </p:cNvPr>
          <p:cNvGrpSpPr/>
          <p:nvPr/>
        </p:nvGrpSpPr>
        <p:grpSpPr>
          <a:xfrm>
            <a:off x="1634815" y="3979772"/>
            <a:ext cx="1840320" cy="1508400"/>
            <a:chOff x="1634815" y="3979772"/>
            <a:chExt cx="1840320" cy="1508400"/>
          </a:xfrm>
        </p:grpSpPr>
        <mc:AlternateContent xmlns:mc="http://schemas.openxmlformats.org/markup-compatibility/2006">
          <mc:Choice xmlns:p14="http://schemas.microsoft.com/office/powerpoint/2010/main" Requires="p14">
            <p:contentPart p14:bwMode="auto" r:id="rId15">
              <p14:nvContentPartPr>
                <p14:cNvPr id="15" name="Ink 14">
                  <a:extLst>
                    <a:ext uri="{FF2B5EF4-FFF2-40B4-BE49-F238E27FC236}">
                      <a16:creationId xmlns:a16="http://schemas.microsoft.com/office/drawing/2014/main" id="{F0AE548F-E268-3016-33AD-F96E2E4C55C7}"/>
                    </a:ext>
                  </a:extLst>
                </p14:cNvPr>
                <p14:cNvContentPartPr/>
                <p14:nvPr/>
              </p14:nvContentPartPr>
              <p14:xfrm>
                <a:off x="1634815" y="5100812"/>
                <a:ext cx="319680" cy="109440"/>
              </p14:xfrm>
            </p:contentPart>
          </mc:Choice>
          <mc:Fallback>
            <p:pic>
              <p:nvPicPr>
                <p:cNvPr id="15" name="Ink 14">
                  <a:extLst>
                    <a:ext uri="{FF2B5EF4-FFF2-40B4-BE49-F238E27FC236}">
                      <a16:creationId xmlns:a16="http://schemas.microsoft.com/office/drawing/2014/main" id="{F0AE548F-E268-3016-33AD-F96E2E4C55C7}"/>
                    </a:ext>
                  </a:extLst>
                </p:cNvPr>
                <p:cNvPicPr/>
                <p:nvPr/>
              </p:nvPicPr>
              <p:blipFill>
                <a:blip r:embed="rId16"/>
                <a:stretch>
                  <a:fillRect/>
                </a:stretch>
              </p:blipFill>
              <p:spPr>
                <a:xfrm>
                  <a:off x="1625815" y="5091812"/>
                  <a:ext cx="33732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6" name="Ink 15">
                  <a:extLst>
                    <a:ext uri="{FF2B5EF4-FFF2-40B4-BE49-F238E27FC236}">
                      <a16:creationId xmlns:a16="http://schemas.microsoft.com/office/drawing/2014/main" id="{A1FB6943-9BB5-281E-16AB-BB4ED92FF931}"/>
                    </a:ext>
                  </a:extLst>
                </p14:cNvPr>
                <p14:cNvContentPartPr/>
                <p14:nvPr/>
              </p14:nvContentPartPr>
              <p14:xfrm>
                <a:off x="2052415" y="4879772"/>
                <a:ext cx="221760" cy="211680"/>
              </p14:xfrm>
            </p:contentPart>
          </mc:Choice>
          <mc:Fallback>
            <p:pic>
              <p:nvPicPr>
                <p:cNvPr id="16" name="Ink 15">
                  <a:extLst>
                    <a:ext uri="{FF2B5EF4-FFF2-40B4-BE49-F238E27FC236}">
                      <a16:creationId xmlns:a16="http://schemas.microsoft.com/office/drawing/2014/main" id="{A1FB6943-9BB5-281E-16AB-BB4ED92FF931}"/>
                    </a:ext>
                  </a:extLst>
                </p:cNvPr>
                <p:cNvPicPr/>
                <p:nvPr/>
              </p:nvPicPr>
              <p:blipFill>
                <a:blip r:embed="rId18"/>
                <a:stretch>
                  <a:fillRect/>
                </a:stretch>
              </p:blipFill>
              <p:spPr>
                <a:xfrm>
                  <a:off x="2043415" y="4870772"/>
                  <a:ext cx="239400" cy="2293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7" name="Ink 16">
                  <a:extLst>
                    <a:ext uri="{FF2B5EF4-FFF2-40B4-BE49-F238E27FC236}">
                      <a16:creationId xmlns:a16="http://schemas.microsoft.com/office/drawing/2014/main" id="{7895C7CD-105A-8093-8775-A419FF61B7F3}"/>
                    </a:ext>
                  </a:extLst>
                </p14:cNvPr>
                <p14:cNvContentPartPr/>
                <p14:nvPr/>
              </p14:nvContentPartPr>
              <p14:xfrm>
                <a:off x="2293975" y="4743692"/>
                <a:ext cx="145440" cy="109440"/>
              </p14:xfrm>
            </p:contentPart>
          </mc:Choice>
          <mc:Fallback>
            <p:pic>
              <p:nvPicPr>
                <p:cNvPr id="17" name="Ink 16">
                  <a:extLst>
                    <a:ext uri="{FF2B5EF4-FFF2-40B4-BE49-F238E27FC236}">
                      <a16:creationId xmlns:a16="http://schemas.microsoft.com/office/drawing/2014/main" id="{7895C7CD-105A-8093-8775-A419FF61B7F3}"/>
                    </a:ext>
                  </a:extLst>
                </p:cNvPr>
                <p:cNvPicPr/>
                <p:nvPr/>
              </p:nvPicPr>
              <p:blipFill>
                <a:blip r:embed="rId20"/>
                <a:stretch>
                  <a:fillRect/>
                </a:stretch>
              </p:blipFill>
              <p:spPr>
                <a:xfrm>
                  <a:off x="2285335" y="4734692"/>
                  <a:ext cx="16308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8" name="Ink 17">
                  <a:extLst>
                    <a:ext uri="{FF2B5EF4-FFF2-40B4-BE49-F238E27FC236}">
                      <a16:creationId xmlns:a16="http://schemas.microsoft.com/office/drawing/2014/main" id="{09E55833-BBBB-5C8A-EAA0-13EF6CAFB6D0}"/>
                    </a:ext>
                  </a:extLst>
                </p14:cNvPr>
                <p14:cNvContentPartPr/>
                <p14:nvPr/>
              </p14:nvContentPartPr>
              <p14:xfrm>
                <a:off x="2441575" y="4486652"/>
                <a:ext cx="266760" cy="257400"/>
              </p14:xfrm>
            </p:contentPart>
          </mc:Choice>
          <mc:Fallback>
            <p:pic>
              <p:nvPicPr>
                <p:cNvPr id="18" name="Ink 17">
                  <a:extLst>
                    <a:ext uri="{FF2B5EF4-FFF2-40B4-BE49-F238E27FC236}">
                      <a16:creationId xmlns:a16="http://schemas.microsoft.com/office/drawing/2014/main" id="{09E55833-BBBB-5C8A-EAA0-13EF6CAFB6D0}"/>
                    </a:ext>
                  </a:extLst>
                </p:cNvPr>
                <p:cNvPicPr/>
                <p:nvPr/>
              </p:nvPicPr>
              <p:blipFill>
                <a:blip r:embed="rId22"/>
                <a:stretch>
                  <a:fillRect/>
                </a:stretch>
              </p:blipFill>
              <p:spPr>
                <a:xfrm>
                  <a:off x="2432575" y="4477652"/>
                  <a:ext cx="284400" cy="2750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9" name="Ink 18">
                  <a:extLst>
                    <a:ext uri="{FF2B5EF4-FFF2-40B4-BE49-F238E27FC236}">
                      <a16:creationId xmlns:a16="http://schemas.microsoft.com/office/drawing/2014/main" id="{9AD2B0BF-3E8D-B0CC-1327-59EDF7E5C5C1}"/>
                    </a:ext>
                  </a:extLst>
                </p14:cNvPr>
                <p14:cNvContentPartPr/>
                <p14:nvPr/>
              </p14:nvContentPartPr>
              <p14:xfrm>
                <a:off x="2757655" y="4408172"/>
                <a:ext cx="69480" cy="174600"/>
              </p14:xfrm>
            </p:contentPart>
          </mc:Choice>
          <mc:Fallback>
            <p:pic>
              <p:nvPicPr>
                <p:cNvPr id="19" name="Ink 18">
                  <a:extLst>
                    <a:ext uri="{FF2B5EF4-FFF2-40B4-BE49-F238E27FC236}">
                      <a16:creationId xmlns:a16="http://schemas.microsoft.com/office/drawing/2014/main" id="{9AD2B0BF-3E8D-B0CC-1327-59EDF7E5C5C1}"/>
                    </a:ext>
                  </a:extLst>
                </p:cNvPr>
                <p:cNvPicPr/>
                <p:nvPr/>
              </p:nvPicPr>
              <p:blipFill>
                <a:blip r:embed="rId24"/>
                <a:stretch>
                  <a:fillRect/>
                </a:stretch>
              </p:blipFill>
              <p:spPr>
                <a:xfrm>
                  <a:off x="2749015" y="4399172"/>
                  <a:ext cx="87120" cy="1922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0" name="Ink 19">
                  <a:extLst>
                    <a:ext uri="{FF2B5EF4-FFF2-40B4-BE49-F238E27FC236}">
                      <a16:creationId xmlns:a16="http://schemas.microsoft.com/office/drawing/2014/main" id="{017AA1FB-903A-1A37-9014-9620D95177DE}"/>
                    </a:ext>
                  </a:extLst>
                </p14:cNvPr>
                <p14:cNvContentPartPr/>
                <p14:nvPr/>
              </p14:nvContentPartPr>
              <p14:xfrm>
                <a:off x="2768095" y="3979772"/>
                <a:ext cx="518040" cy="397080"/>
              </p14:xfrm>
            </p:contentPart>
          </mc:Choice>
          <mc:Fallback>
            <p:pic>
              <p:nvPicPr>
                <p:cNvPr id="20" name="Ink 19">
                  <a:extLst>
                    <a:ext uri="{FF2B5EF4-FFF2-40B4-BE49-F238E27FC236}">
                      <a16:creationId xmlns:a16="http://schemas.microsoft.com/office/drawing/2014/main" id="{017AA1FB-903A-1A37-9014-9620D95177DE}"/>
                    </a:ext>
                  </a:extLst>
                </p:cNvPr>
                <p:cNvPicPr/>
                <p:nvPr/>
              </p:nvPicPr>
              <p:blipFill>
                <a:blip r:embed="rId26"/>
                <a:stretch>
                  <a:fillRect/>
                </a:stretch>
              </p:blipFill>
              <p:spPr>
                <a:xfrm>
                  <a:off x="2759455" y="3970772"/>
                  <a:ext cx="535680" cy="4147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1" name="Ink 20">
                  <a:extLst>
                    <a:ext uri="{FF2B5EF4-FFF2-40B4-BE49-F238E27FC236}">
                      <a16:creationId xmlns:a16="http://schemas.microsoft.com/office/drawing/2014/main" id="{44A9D3CA-5AED-DF42-6260-9F62794EDC77}"/>
                    </a:ext>
                  </a:extLst>
                </p14:cNvPr>
                <p14:cNvContentPartPr/>
                <p14:nvPr/>
              </p14:nvContentPartPr>
              <p14:xfrm>
                <a:off x="2316655" y="4820012"/>
                <a:ext cx="532800" cy="668160"/>
              </p14:xfrm>
            </p:contentPart>
          </mc:Choice>
          <mc:Fallback>
            <p:pic>
              <p:nvPicPr>
                <p:cNvPr id="21" name="Ink 20">
                  <a:extLst>
                    <a:ext uri="{FF2B5EF4-FFF2-40B4-BE49-F238E27FC236}">
                      <a16:creationId xmlns:a16="http://schemas.microsoft.com/office/drawing/2014/main" id="{44A9D3CA-5AED-DF42-6260-9F62794EDC77}"/>
                    </a:ext>
                  </a:extLst>
                </p:cNvPr>
                <p:cNvPicPr/>
                <p:nvPr/>
              </p:nvPicPr>
              <p:blipFill>
                <a:blip r:embed="rId28"/>
                <a:stretch>
                  <a:fillRect/>
                </a:stretch>
              </p:blipFill>
              <p:spPr>
                <a:xfrm>
                  <a:off x="2308015" y="4811012"/>
                  <a:ext cx="550440" cy="68580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2" name="Ink 21">
                  <a:extLst>
                    <a:ext uri="{FF2B5EF4-FFF2-40B4-BE49-F238E27FC236}">
                      <a16:creationId xmlns:a16="http://schemas.microsoft.com/office/drawing/2014/main" id="{852042A9-7EE3-BB81-CB73-ADB01460F3FF}"/>
                    </a:ext>
                  </a:extLst>
                </p14:cNvPr>
                <p14:cNvContentPartPr/>
                <p14:nvPr/>
              </p14:nvContentPartPr>
              <p14:xfrm>
                <a:off x="2745415" y="4786892"/>
                <a:ext cx="120600" cy="140760"/>
              </p14:xfrm>
            </p:contentPart>
          </mc:Choice>
          <mc:Fallback>
            <p:pic>
              <p:nvPicPr>
                <p:cNvPr id="22" name="Ink 21">
                  <a:extLst>
                    <a:ext uri="{FF2B5EF4-FFF2-40B4-BE49-F238E27FC236}">
                      <a16:creationId xmlns:a16="http://schemas.microsoft.com/office/drawing/2014/main" id="{852042A9-7EE3-BB81-CB73-ADB01460F3FF}"/>
                    </a:ext>
                  </a:extLst>
                </p:cNvPr>
                <p:cNvPicPr/>
                <p:nvPr/>
              </p:nvPicPr>
              <p:blipFill>
                <a:blip r:embed="rId30"/>
                <a:stretch>
                  <a:fillRect/>
                </a:stretch>
              </p:blipFill>
              <p:spPr>
                <a:xfrm>
                  <a:off x="2736775" y="4777892"/>
                  <a:ext cx="13824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3" name="Ink 22">
                  <a:extLst>
                    <a:ext uri="{FF2B5EF4-FFF2-40B4-BE49-F238E27FC236}">
                      <a16:creationId xmlns:a16="http://schemas.microsoft.com/office/drawing/2014/main" id="{E1CC32B4-D8AE-90A8-8423-24941C95D667}"/>
                    </a:ext>
                  </a:extLst>
                </p14:cNvPr>
                <p14:cNvContentPartPr/>
                <p14:nvPr/>
              </p14:nvContentPartPr>
              <p14:xfrm>
                <a:off x="2894095" y="4796252"/>
                <a:ext cx="55800" cy="41040"/>
              </p14:xfrm>
            </p:contentPart>
          </mc:Choice>
          <mc:Fallback>
            <p:pic>
              <p:nvPicPr>
                <p:cNvPr id="23" name="Ink 22">
                  <a:extLst>
                    <a:ext uri="{FF2B5EF4-FFF2-40B4-BE49-F238E27FC236}">
                      <a16:creationId xmlns:a16="http://schemas.microsoft.com/office/drawing/2014/main" id="{E1CC32B4-D8AE-90A8-8423-24941C95D667}"/>
                    </a:ext>
                  </a:extLst>
                </p:cNvPr>
                <p:cNvPicPr/>
                <p:nvPr/>
              </p:nvPicPr>
              <p:blipFill>
                <a:blip r:embed="rId32"/>
                <a:stretch>
                  <a:fillRect/>
                </a:stretch>
              </p:blipFill>
              <p:spPr>
                <a:xfrm>
                  <a:off x="2885455" y="4787252"/>
                  <a:ext cx="73440" cy="586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4" name="Ink 23">
                  <a:extLst>
                    <a:ext uri="{FF2B5EF4-FFF2-40B4-BE49-F238E27FC236}">
                      <a16:creationId xmlns:a16="http://schemas.microsoft.com/office/drawing/2014/main" id="{873E03E2-A8F4-516E-5F11-FC2BDDF9EA93}"/>
                    </a:ext>
                  </a:extLst>
                </p14:cNvPr>
                <p14:cNvContentPartPr/>
                <p14:nvPr/>
              </p14:nvContentPartPr>
              <p14:xfrm>
                <a:off x="2948455" y="4771772"/>
                <a:ext cx="57600" cy="65160"/>
              </p14:xfrm>
            </p:contentPart>
          </mc:Choice>
          <mc:Fallback>
            <p:pic>
              <p:nvPicPr>
                <p:cNvPr id="24" name="Ink 23">
                  <a:extLst>
                    <a:ext uri="{FF2B5EF4-FFF2-40B4-BE49-F238E27FC236}">
                      <a16:creationId xmlns:a16="http://schemas.microsoft.com/office/drawing/2014/main" id="{873E03E2-A8F4-516E-5F11-FC2BDDF9EA93}"/>
                    </a:ext>
                  </a:extLst>
                </p:cNvPr>
                <p:cNvPicPr/>
                <p:nvPr/>
              </p:nvPicPr>
              <p:blipFill>
                <a:blip r:embed="rId34"/>
                <a:stretch>
                  <a:fillRect/>
                </a:stretch>
              </p:blipFill>
              <p:spPr>
                <a:xfrm>
                  <a:off x="2939455" y="4762772"/>
                  <a:ext cx="7524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5" name="Ink 24">
                  <a:extLst>
                    <a:ext uri="{FF2B5EF4-FFF2-40B4-BE49-F238E27FC236}">
                      <a16:creationId xmlns:a16="http://schemas.microsoft.com/office/drawing/2014/main" id="{FC4C8FE5-C293-3E6A-A310-EC4143C0C3DA}"/>
                    </a:ext>
                  </a:extLst>
                </p14:cNvPr>
                <p14:cNvContentPartPr/>
                <p14:nvPr/>
              </p14:nvContentPartPr>
              <p14:xfrm>
                <a:off x="2995975" y="4692212"/>
                <a:ext cx="129960" cy="181440"/>
              </p14:xfrm>
            </p:contentPart>
          </mc:Choice>
          <mc:Fallback>
            <p:pic>
              <p:nvPicPr>
                <p:cNvPr id="25" name="Ink 24">
                  <a:extLst>
                    <a:ext uri="{FF2B5EF4-FFF2-40B4-BE49-F238E27FC236}">
                      <a16:creationId xmlns:a16="http://schemas.microsoft.com/office/drawing/2014/main" id="{FC4C8FE5-C293-3E6A-A310-EC4143C0C3DA}"/>
                    </a:ext>
                  </a:extLst>
                </p:cNvPr>
                <p:cNvPicPr/>
                <p:nvPr/>
              </p:nvPicPr>
              <p:blipFill>
                <a:blip r:embed="rId36"/>
                <a:stretch>
                  <a:fillRect/>
                </a:stretch>
              </p:blipFill>
              <p:spPr>
                <a:xfrm>
                  <a:off x="2987335" y="4683212"/>
                  <a:ext cx="147600" cy="19908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6" name="Ink 25">
                  <a:extLst>
                    <a:ext uri="{FF2B5EF4-FFF2-40B4-BE49-F238E27FC236}">
                      <a16:creationId xmlns:a16="http://schemas.microsoft.com/office/drawing/2014/main" id="{8DD879D8-4D50-2D44-F99B-2EF1203DB0C4}"/>
                    </a:ext>
                  </a:extLst>
                </p14:cNvPr>
                <p14:cNvContentPartPr/>
                <p14:nvPr/>
              </p14:nvContentPartPr>
              <p14:xfrm>
                <a:off x="3056455" y="4466492"/>
                <a:ext cx="200880" cy="219600"/>
              </p14:xfrm>
            </p:contentPart>
          </mc:Choice>
          <mc:Fallback>
            <p:pic>
              <p:nvPicPr>
                <p:cNvPr id="26" name="Ink 25">
                  <a:extLst>
                    <a:ext uri="{FF2B5EF4-FFF2-40B4-BE49-F238E27FC236}">
                      <a16:creationId xmlns:a16="http://schemas.microsoft.com/office/drawing/2014/main" id="{8DD879D8-4D50-2D44-F99B-2EF1203DB0C4}"/>
                    </a:ext>
                  </a:extLst>
                </p:cNvPr>
                <p:cNvPicPr/>
                <p:nvPr/>
              </p:nvPicPr>
              <p:blipFill>
                <a:blip r:embed="rId38"/>
                <a:stretch>
                  <a:fillRect/>
                </a:stretch>
              </p:blipFill>
              <p:spPr>
                <a:xfrm>
                  <a:off x="3047815" y="4457852"/>
                  <a:ext cx="218520" cy="23724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27" name="Ink 26">
                  <a:extLst>
                    <a:ext uri="{FF2B5EF4-FFF2-40B4-BE49-F238E27FC236}">
                      <a16:creationId xmlns:a16="http://schemas.microsoft.com/office/drawing/2014/main" id="{D8C52BC5-255A-790F-5130-194D7402B040}"/>
                    </a:ext>
                  </a:extLst>
                </p14:cNvPr>
                <p14:cNvContentPartPr/>
                <p14:nvPr/>
              </p14:nvContentPartPr>
              <p14:xfrm>
                <a:off x="3184615" y="4396652"/>
                <a:ext cx="22320" cy="62640"/>
              </p14:xfrm>
            </p:contentPart>
          </mc:Choice>
          <mc:Fallback>
            <p:pic>
              <p:nvPicPr>
                <p:cNvPr id="27" name="Ink 26">
                  <a:extLst>
                    <a:ext uri="{FF2B5EF4-FFF2-40B4-BE49-F238E27FC236}">
                      <a16:creationId xmlns:a16="http://schemas.microsoft.com/office/drawing/2014/main" id="{D8C52BC5-255A-790F-5130-194D7402B040}"/>
                    </a:ext>
                  </a:extLst>
                </p:cNvPr>
                <p:cNvPicPr/>
                <p:nvPr/>
              </p:nvPicPr>
              <p:blipFill>
                <a:blip r:embed="rId40"/>
                <a:stretch>
                  <a:fillRect/>
                </a:stretch>
              </p:blipFill>
              <p:spPr>
                <a:xfrm>
                  <a:off x="3175975" y="4387652"/>
                  <a:ext cx="3996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28" name="Ink 27">
                  <a:extLst>
                    <a:ext uri="{FF2B5EF4-FFF2-40B4-BE49-F238E27FC236}">
                      <a16:creationId xmlns:a16="http://schemas.microsoft.com/office/drawing/2014/main" id="{45E09EEE-E113-EB03-2482-75DF6AF5652E}"/>
                    </a:ext>
                  </a:extLst>
                </p14:cNvPr>
                <p14:cNvContentPartPr/>
                <p14:nvPr/>
              </p14:nvContentPartPr>
              <p14:xfrm>
                <a:off x="3222055" y="4360652"/>
                <a:ext cx="253080" cy="157680"/>
              </p14:xfrm>
            </p:contentPart>
          </mc:Choice>
          <mc:Fallback>
            <p:pic>
              <p:nvPicPr>
                <p:cNvPr id="28" name="Ink 27">
                  <a:extLst>
                    <a:ext uri="{FF2B5EF4-FFF2-40B4-BE49-F238E27FC236}">
                      <a16:creationId xmlns:a16="http://schemas.microsoft.com/office/drawing/2014/main" id="{45E09EEE-E113-EB03-2482-75DF6AF5652E}"/>
                    </a:ext>
                  </a:extLst>
                </p:cNvPr>
                <p:cNvPicPr/>
                <p:nvPr/>
              </p:nvPicPr>
              <p:blipFill>
                <a:blip r:embed="rId42"/>
                <a:stretch>
                  <a:fillRect/>
                </a:stretch>
              </p:blipFill>
              <p:spPr>
                <a:xfrm>
                  <a:off x="3213415" y="4352012"/>
                  <a:ext cx="270720" cy="17532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2" name="Ink 31">
                  <a:extLst>
                    <a:ext uri="{FF2B5EF4-FFF2-40B4-BE49-F238E27FC236}">
                      <a16:creationId xmlns:a16="http://schemas.microsoft.com/office/drawing/2014/main" id="{F9F4E534-3261-AB0A-283E-317CC3D169CE}"/>
                    </a:ext>
                  </a:extLst>
                </p14:cNvPr>
                <p14:cNvContentPartPr/>
                <p14:nvPr/>
              </p14:nvContentPartPr>
              <p14:xfrm>
                <a:off x="2414215" y="4448492"/>
                <a:ext cx="568080" cy="483840"/>
              </p14:xfrm>
            </p:contentPart>
          </mc:Choice>
          <mc:Fallback>
            <p:pic>
              <p:nvPicPr>
                <p:cNvPr id="32" name="Ink 31">
                  <a:extLst>
                    <a:ext uri="{FF2B5EF4-FFF2-40B4-BE49-F238E27FC236}">
                      <a16:creationId xmlns:a16="http://schemas.microsoft.com/office/drawing/2014/main" id="{F9F4E534-3261-AB0A-283E-317CC3D169CE}"/>
                    </a:ext>
                  </a:extLst>
                </p:cNvPr>
                <p:cNvPicPr/>
                <p:nvPr/>
              </p:nvPicPr>
              <p:blipFill>
                <a:blip r:embed="rId44"/>
                <a:stretch>
                  <a:fillRect/>
                </a:stretch>
              </p:blipFill>
              <p:spPr>
                <a:xfrm>
                  <a:off x="2405215" y="4439852"/>
                  <a:ext cx="585720" cy="5014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3" name="Ink 32">
                  <a:extLst>
                    <a:ext uri="{FF2B5EF4-FFF2-40B4-BE49-F238E27FC236}">
                      <a16:creationId xmlns:a16="http://schemas.microsoft.com/office/drawing/2014/main" id="{D0CEB91D-0590-B1A7-5C93-92570A6C9D32}"/>
                    </a:ext>
                  </a:extLst>
                </p14:cNvPr>
                <p14:cNvContentPartPr/>
                <p14:nvPr/>
              </p14:nvContentPartPr>
              <p14:xfrm>
                <a:off x="2635615" y="4812812"/>
                <a:ext cx="531720" cy="489600"/>
              </p14:xfrm>
            </p:contentPart>
          </mc:Choice>
          <mc:Fallback>
            <p:pic>
              <p:nvPicPr>
                <p:cNvPr id="33" name="Ink 32">
                  <a:extLst>
                    <a:ext uri="{FF2B5EF4-FFF2-40B4-BE49-F238E27FC236}">
                      <a16:creationId xmlns:a16="http://schemas.microsoft.com/office/drawing/2014/main" id="{D0CEB91D-0590-B1A7-5C93-92570A6C9D32}"/>
                    </a:ext>
                  </a:extLst>
                </p:cNvPr>
                <p:cNvPicPr/>
                <p:nvPr/>
              </p:nvPicPr>
              <p:blipFill>
                <a:blip r:embed="rId46"/>
                <a:stretch>
                  <a:fillRect/>
                </a:stretch>
              </p:blipFill>
              <p:spPr>
                <a:xfrm>
                  <a:off x="2626615" y="4804172"/>
                  <a:ext cx="549360" cy="507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7">
            <p14:nvContentPartPr>
              <p14:cNvPr id="35" name="Ink 34">
                <a:extLst>
                  <a:ext uri="{FF2B5EF4-FFF2-40B4-BE49-F238E27FC236}">
                    <a16:creationId xmlns:a16="http://schemas.microsoft.com/office/drawing/2014/main" id="{26AA8D20-F791-DEBD-E203-C414D8A87C66}"/>
                  </a:ext>
                </a:extLst>
              </p14:cNvPr>
              <p14:cNvContentPartPr/>
              <p14:nvPr/>
            </p14:nvContentPartPr>
            <p14:xfrm>
              <a:off x="3922975" y="1230092"/>
              <a:ext cx="1354320" cy="1112760"/>
            </p14:xfrm>
          </p:contentPart>
        </mc:Choice>
        <mc:Fallback>
          <p:pic>
            <p:nvPicPr>
              <p:cNvPr id="35" name="Ink 34">
                <a:extLst>
                  <a:ext uri="{FF2B5EF4-FFF2-40B4-BE49-F238E27FC236}">
                    <a16:creationId xmlns:a16="http://schemas.microsoft.com/office/drawing/2014/main" id="{26AA8D20-F791-DEBD-E203-C414D8A87C66}"/>
                  </a:ext>
                </a:extLst>
              </p:cNvPr>
              <p:cNvPicPr/>
              <p:nvPr/>
            </p:nvPicPr>
            <p:blipFill>
              <a:blip r:embed="rId48"/>
              <a:stretch>
                <a:fillRect/>
              </a:stretch>
            </p:blipFill>
            <p:spPr>
              <a:xfrm>
                <a:off x="3914335" y="1221092"/>
                <a:ext cx="1371960" cy="1130400"/>
              </a:xfrm>
              <a:prstGeom prst="rect">
                <a:avLst/>
              </a:prstGeom>
            </p:spPr>
          </p:pic>
        </mc:Fallback>
      </mc:AlternateContent>
      <p:grpSp>
        <p:nvGrpSpPr>
          <p:cNvPr id="42" name="Group 41">
            <a:extLst>
              <a:ext uri="{FF2B5EF4-FFF2-40B4-BE49-F238E27FC236}">
                <a16:creationId xmlns:a16="http://schemas.microsoft.com/office/drawing/2014/main" id="{23C56636-143A-94C5-02FC-761C817DC8A1}"/>
              </a:ext>
            </a:extLst>
          </p:cNvPr>
          <p:cNvGrpSpPr/>
          <p:nvPr/>
        </p:nvGrpSpPr>
        <p:grpSpPr>
          <a:xfrm>
            <a:off x="4973095" y="2601332"/>
            <a:ext cx="539640" cy="419760"/>
            <a:chOff x="4973095" y="2601332"/>
            <a:chExt cx="539640" cy="419760"/>
          </a:xfrm>
        </p:grpSpPr>
        <mc:AlternateContent xmlns:mc="http://schemas.openxmlformats.org/markup-compatibility/2006">
          <mc:Choice xmlns:p14="http://schemas.microsoft.com/office/powerpoint/2010/main" Requires="p14">
            <p:contentPart p14:bwMode="auto" r:id="rId49">
              <p14:nvContentPartPr>
                <p14:cNvPr id="36" name="Ink 35">
                  <a:extLst>
                    <a:ext uri="{FF2B5EF4-FFF2-40B4-BE49-F238E27FC236}">
                      <a16:creationId xmlns:a16="http://schemas.microsoft.com/office/drawing/2014/main" id="{4EB05377-BC00-C227-173E-0151026700AE}"/>
                    </a:ext>
                  </a:extLst>
                </p14:cNvPr>
                <p14:cNvContentPartPr/>
                <p14:nvPr/>
              </p14:nvContentPartPr>
              <p14:xfrm>
                <a:off x="4973095" y="2836772"/>
                <a:ext cx="153720" cy="98280"/>
              </p14:xfrm>
            </p:contentPart>
          </mc:Choice>
          <mc:Fallback>
            <p:pic>
              <p:nvPicPr>
                <p:cNvPr id="36" name="Ink 35">
                  <a:extLst>
                    <a:ext uri="{FF2B5EF4-FFF2-40B4-BE49-F238E27FC236}">
                      <a16:creationId xmlns:a16="http://schemas.microsoft.com/office/drawing/2014/main" id="{4EB05377-BC00-C227-173E-0151026700AE}"/>
                    </a:ext>
                  </a:extLst>
                </p:cNvPr>
                <p:cNvPicPr/>
                <p:nvPr/>
              </p:nvPicPr>
              <p:blipFill>
                <a:blip r:embed="rId50"/>
                <a:stretch>
                  <a:fillRect/>
                </a:stretch>
              </p:blipFill>
              <p:spPr>
                <a:xfrm>
                  <a:off x="4964095" y="2827772"/>
                  <a:ext cx="17136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7" name="Ink 36">
                  <a:extLst>
                    <a:ext uri="{FF2B5EF4-FFF2-40B4-BE49-F238E27FC236}">
                      <a16:creationId xmlns:a16="http://schemas.microsoft.com/office/drawing/2014/main" id="{1AEB95CA-2520-A86E-0BDF-74FCC17BF2B9}"/>
                    </a:ext>
                  </a:extLst>
                </p14:cNvPr>
                <p14:cNvContentPartPr/>
                <p14:nvPr/>
              </p14:nvContentPartPr>
              <p14:xfrm>
                <a:off x="5171095" y="2658212"/>
                <a:ext cx="113400" cy="167760"/>
              </p14:xfrm>
            </p:contentPart>
          </mc:Choice>
          <mc:Fallback>
            <p:pic>
              <p:nvPicPr>
                <p:cNvPr id="37" name="Ink 36">
                  <a:extLst>
                    <a:ext uri="{FF2B5EF4-FFF2-40B4-BE49-F238E27FC236}">
                      <a16:creationId xmlns:a16="http://schemas.microsoft.com/office/drawing/2014/main" id="{1AEB95CA-2520-A86E-0BDF-74FCC17BF2B9}"/>
                    </a:ext>
                  </a:extLst>
                </p:cNvPr>
                <p:cNvPicPr/>
                <p:nvPr/>
              </p:nvPicPr>
              <p:blipFill>
                <a:blip r:embed="rId52"/>
                <a:stretch>
                  <a:fillRect/>
                </a:stretch>
              </p:blipFill>
              <p:spPr>
                <a:xfrm>
                  <a:off x="5162455" y="2649572"/>
                  <a:ext cx="131040"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38" name="Ink 37">
                  <a:extLst>
                    <a:ext uri="{FF2B5EF4-FFF2-40B4-BE49-F238E27FC236}">
                      <a16:creationId xmlns:a16="http://schemas.microsoft.com/office/drawing/2014/main" id="{699C4CFB-845C-293D-448D-28A09DC2BAB3}"/>
                    </a:ext>
                  </a:extLst>
                </p14:cNvPr>
                <p14:cNvContentPartPr/>
                <p14:nvPr/>
              </p14:nvContentPartPr>
              <p14:xfrm>
                <a:off x="5184055" y="2685212"/>
                <a:ext cx="91080" cy="101880"/>
              </p14:xfrm>
            </p:contentPart>
          </mc:Choice>
          <mc:Fallback>
            <p:pic>
              <p:nvPicPr>
                <p:cNvPr id="38" name="Ink 37">
                  <a:extLst>
                    <a:ext uri="{FF2B5EF4-FFF2-40B4-BE49-F238E27FC236}">
                      <a16:creationId xmlns:a16="http://schemas.microsoft.com/office/drawing/2014/main" id="{699C4CFB-845C-293D-448D-28A09DC2BAB3}"/>
                    </a:ext>
                  </a:extLst>
                </p:cNvPr>
                <p:cNvPicPr/>
                <p:nvPr/>
              </p:nvPicPr>
              <p:blipFill>
                <a:blip r:embed="rId54"/>
                <a:stretch>
                  <a:fillRect/>
                </a:stretch>
              </p:blipFill>
              <p:spPr>
                <a:xfrm>
                  <a:off x="5175055" y="2676212"/>
                  <a:ext cx="10872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39" name="Ink 38">
                  <a:extLst>
                    <a:ext uri="{FF2B5EF4-FFF2-40B4-BE49-F238E27FC236}">
                      <a16:creationId xmlns:a16="http://schemas.microsoft.com/office/drawing/2014/main" id="{09883ADB-A4F1-9A86-96D5-1054208AEB19}"/>
                    </a:ext>
                  </a:extLst>
                </p14:cNvPr>
                <p14:cNvContentPartPr/>
                <p14:nvPr/>
              </p14:nvContentPartPr>
              <p14:xfrm>
                <a:off x="5254255" y="2601332"/>
                <a:ext cx="150840" cy="177480"/>
              </p14:xfrm>
            </p:contentPart>
          </mc:Choice>
          <mc:Fallback>
            <p:pic>
              <p:nvPicPr>
                <p:cNvPr id="39" name="Ink 38">
                  <a:extLst>
                    <a:ext uri="{FF2B5EF4-FFF2-40B4-BE49-F238E27FC236}">
                      <a16:creationId xmlns:a16="http://schemas.microsoft.com/office/drawing/2014/main" id="{09883ADB-A4F1-9A86-96D5-1054208AEB19}"/>
                    </a:ext>
                  </a:extLst>
                </p:cNvPr>
                <p:cNvPicPr/>
                <p:nvPr/>
              </p:nvPicPr>
              <p:blipFill>
                <a:blip r:embed="rId56"/>
                <a:stretch>
                  <a:fillRect/>
                </a:stretch>
              </p:blipFill>
              <p:spPr>
                <a:xfrm>
                  <a:off x="5245255" y="2592332"/>
                  <a:ext cx="168480" cy="19512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1" name="Ink 40">
                  <a:extLst>
                    <a:ext uri="{FF2B5EF4-FFF2-40B4-BE49-F238E27FC236}">
                      <a16:creationId xmlns:a16="http://schemas.microsoft.com/office/drawing/2014/main" id="{DF7A9080-132D-9A02-8FB9-928D9765D04D}"/>
                    </a:ext>
                  </a:extLst>
                </p14:cNvPr>
                <p14:cNvContentPartPr/>
                <p14:nvPr/>
              </p14:nvContentPartPr>
              <p14:xfrm>
                <a:off x="5281615" y="2826332"/>
                <a:ext cx="231120" cy="194760"/>
              </p14:xfrm>
            </p:contentPart>
          </mc:Choice>
          <mc:Fallback>
            <p:pic>
              <p:nvPicPr>
                <p:cNvPr id="41" name="Ink 40">
                  <a:extLst>
                    <a:ext uri="{FF2B5EF4-FFF2-40B4-BE49-F238E27FC236}">
                      <a16:creationId xmlns:a16="http://schemas.microsoft.com/office/drawing/2014/main" id="{DF7A9080-132D-9A02-8FB9-928D9765D04D}"/>
                    </a:ext>
                  </a:extLst>
                </p:cNvPr>
                <p:cNvPicPr/>
                <p:nvPr/>
              </p:nvPicPr>
              <p:blipFill>
                <a:blip r:embed="rId58"/>
                <a:stretch>
                  <a:fillRect/>
                </a:stretch>
              </p:blipFill>
              <p:spPr>
                <a:xfrm>
                  <a:off x="5272615" y="2817332"/>
                  <a:ext cx="248760" cy="212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9">
            <p14:nvContentPartPr>
              <p14:cNvPr id="53" name="Ink 52">
                <a:extLst>
                  <a:ext uri="{FF2B5EF4-FFF2-40B4-BE49-F238E27FC236}">
                    <a16:creationId xmlns:a16="http://schemas.microsoft.com/office/drawing/2014/main" id="{0EA2EF1D-19B4-D65F-AFEB-E4B24BC1D4EF}"/>
                  </a:ext>
                </a:extLst>
              </p14:cNvPr>
              <p14:cNvContentPartPr/>
              <p14:nvPr/>
            </p14:nvContentPartPr>
            <p14:xfrm>
              <a:off x="5917735" y="1197332"/>
              <a:ext cx="1459440" cy="121680"/>
            </p14:xfrm>
          </p:contentPart>
        </mc:Choice>
        <mc:Fallback>
          <p:pic>
            <p:nvPicPr>
              <p:cNvPr id="53" name="Ink 52">
                <a:extLst>
                  <a:ext uri="{FF2B5EF4-FFF2-40B4-BE49-F238E27FC236}">
                    <a16:creationId xmlns:a16="http://schemas.microsoft.com/office/drawing/2014/main" id="{0EA2EF1D-19B4-D65F-AFEB-E4B24BC1D4EF}"/>
                  </a:ext>
                </a:extLst>
              </p:cNvPr>
              <p:cNvPicPr/>
              <p:nvPr/>
            </p:nvPicPr>
            <p:blipFill>
              <a:blip r:embed="rId60"/>
              <a:stretch>
                <a:fillRect/>
              </a:stretch>
            </p:blipFill>
            <p:spPr>
              <a:xfrm>
                <a:off x="5909095" y="1188692"/>
                <a:ext cx="147708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54" name="Ink 53">
                <a:extLst>
                  <a:ext uri="{FF2B5EF4-FFF2-40B4-BE49-F238E27FC236}">
                    <a16:creationId xmlns:a16="http://schemas.microsoft.com/office/drawing/2014/main" id="{4C7A17AC-7E91-7800-C181-ECB406955155}"/>
                  </a:ext>
                </a:extLst>
              </p14:cNvPr>
              <p14:cNvContentPartPr/>
              <p14:nvPr/>
            </p14:nvContentPartPr>
            <p14:xfrm>
              <a:off x="6049495" y="1571012"/>
              <a:ext cx="1000440" cy="67680"/>
            </p14:xfrm>
          </p:contentPart>
        </mc:Choice>
        <mc:Fallback>
          <p:pic>
            <p:nvPicPr>
              <p:cNvPr id="54" name="Ink 53">
                <a:extLst>
                  <a:ext uri="{FF2B5EF4-FFF2-40B4-BE49-F238E27FC236}">
                    <a16:creationId xmlns:a16="http://schemas.microsoft.com/office/drawing/2014/main" id="{4C7A17AC-7E91-7800-C181-ECB406955155}"/>
                  </a:ext>
                </a:extLst>
              </p:cNvPr>
              <p:cNvPicPr/>
              <p:nvPr/>
            </p:nvPicPr>
            <p:blipFill>
              <a:blip r:embed="rId62"/>
              <a:stretch>
                <a:fillRect/>
              </a:stretch>
            </p:blipFill>
            <p:spPr>
              <a:xfrm>
                <a:off x="6040855" y="1562012"/>
                <a:ext cx="1018080" cy="85320"/>
              </a:xfrm>
              <a:prstGeom prst="rect">
                <a:avLst/>
              </a:prstGeom>
            </p:spPr>
          </p:pic>
        </mc:Fallback>
      </mc:AlternateContent>
      <p:grpSp>
        <p:nvGrpSpPr>
          <p:cNvPr id="2063" name="Group 2062">
            <a:extLst>
              <a:ext uri="{FF2B5EF4-FFF2-40B4-BE49-F238E27FC236}">
                <a16:creationId xmlns:a16="http://schemas.microsoft.com/office/drawing/2014/main" id="{54215B64-F440-B549-D5D8-F442AC1A1612}"/>
              </a:ext>
            </a:extLst>
          </p:cNvPr>
          <p:cNvGrpSpPr/>
          <p:nvPr/>
        </p:nvGrpSpPr>
        <p:grpSpPr>
          <a:xfrm>
            <a:off x="8028415" y="1145852"/>
            <a:ext cx="2171880" cy="1422360"/>
            <a:chOff x="8028415" y="1145852"/>
            <a:chExt cx="2171880" cy="1422360"/>
          </a:xfrm>
        </p:grpSpPr>
        <mc:AlternateContent xmlns:mc="http://schemas.openxmlformats.org/markup-compatibility/2006">
          <mc:Choice xmlns:p14="http://schemas.microsoft.com/office/powerpoint/2010/main" Requires="p14">
            <p:contentPart p14:bwMode="auto" r:id="rId63">
              <p14:nvContentPartPr>
                <p14:cNvPr id="55" name="Ink 54">
                  <a:extLst>
                    <a:ext uri="{FF2B5EF4-FFF2-40B4-BE49-F238E27FC236}">
                      <a16:creationId xmlns:a16="http://schemas.microsoft.com/office/drawing/2014/main" id="{C7A2C542-64E6-8230-84F3-F19FA77C406E}"/>
                    </a:ext>
                  </a:extLst>
                </p14:cNvPr>
                <p14:cNvContentPartPr/>
                <p14:nvPr/>
              </p14:nvContentPartPr>
              <p14:xfrm>
                <a:off x="8194735" y="2007692"/>
                <a:ext cx="285840" cy="523080"/>
              </p14:xfrm>
            </p:contentPart>
          </mc:Choice>
          <mc:Fallback>
            <p:pic>
              <p:nvPicPr>
                <p:cNvPr id="55" name="Ink 54">
                  <a:extLst>
                    <a:ext uri="{FF2B5EF4-FFF2-40B4-BE49-F238E27FC236}">
                      <a16:creationId xmlns:a16="http://schemas.microsoft.com/office/drawing/2014/main" id="{C7A2C542-64E6-8230-84F3-F19FA77C406E}"/>
                    </a:ext>
                  </a:extLst>
                </p:cNvPr>
                <p:cNvPicPr/>
                <p:nvPr/>
              </p:nvPicPr>
              <p:blipFill>
                <a:blip r:embed="rId64"/>
                <a:stretch>
                  <a:fillRect/>
                </a:stretch>
              </p:blipFill>
              <p:spPr>
                <a:xfrm>
                  <a:off x="8186095" y="1998692"/>
                  <a:ext cx="303480" cy="54072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56" name="Ink 55">
                  <a:extLst>
                    <a:ext uri="{FF2B5EF4-FFF2-40B4-BE49-F238E27FC236}">
                      <a16:creationId xmlns:a16="http://schemas.microsoft.com/office/drawing/2014/main" id="{1A3959C5-D64F-3E4F-DFA1-E3E8D0C3943F}"/>
                    </a:ext>
                  </a:extLst>
                </p14:cNvPr>
                <p14:cNvContentPartPr/>
                <p14:nvPr/>
              </p14:nvContentPartPr>
              <p14:xfrm>
                <a:off x="8167375" y="2379212"/>
                <a:ext cx="98640" cy="176040"/>
              </p14:xfrm>
            </p:contentPart>
          </mc:Choice>
          <mc:Fallback>
            <p:pic>
              <p:nvPicPr>
                <p:cNvPr id="56" name="Ink 55">
                  <a:extLst>
                    <a:ext uri="{FF2B5EF4-FFF2-40B4-BE49-F238E27FC236}">
                      <a16:creationId xmlns:a16="http://schemas.microsoft.com/office/drawing/2014/main" id="{1A3959C5-D64F-3E4F-DFA1-E3E8D0C3943F}"/>
                    </a:ext>
                  </a:extLst>
                </p:cNvPr>
                <p:cNvPicPr/>
                <p:nvPr/>
              </p:nvPicPr>
              <p:blipFill>
                <a:blip r:embed="rId66"/>
                <a:stretch>
                  <a:fillRect/>
                </a:stretch>
              </p:blipFill>
              <p:spPr>
                <a:xfrm>
                  <a:off x="8158735" y="2370572"/>
                  <a:ext cx="116280" cy="19368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57" name="Ink 56">
                  <a:extLst>
                    <a:ext uri="{FF2B5EF4-FFF2-40B4-BE49-F238E27FC236}">
                      <a16:creationId xmlns:a16="http://schemas.microsoft.com/office/drawing/2014/main" id="{D7FF061B-6FD1-AF3F-8C53-58428167559F}"/>
                    </a:ext>
                  </a:extLst>
                </p14:cNvPr>
                <p14:cNvContentPartPr/>
                <p14:nvPr/>
              </p14:nvContentPartPr>
              <p14:xfrm>
                <a:off x="8028415" y="1775852"/>
                <a:ext cx="223200" cy="216720"/>
              </p14:xfrm>
            </p:contentPart>
          </mc:Choice>
          <mc:Fallback>
            <p:pic>
              <p:nvPicPr>
                <p:cNvPr id="57" name="Ink 56">
                  <a:extLst>
                    <a:ext uri="{FF2B5EF4-FFF2-40B4-BE49-F238E27FC236}">
                      <a16:creationId xmlns:a16="http://schemas.microsoft.com/office/drawing/2014/main" id="{D7FF061B-6FD1-AF3F-8C53-58428167559F}"/>
                    </a:ext>
                  </a:extLst>
                </p:cNvPr>
                <p:cNvPicPr/>
                <p:nvPr/>
              </p:nvPicPr>
              <p:blipFill>
                <a:blip r:embed="rId68"/>
                <a:stretch>
                  <a:fillRect/>
                </a:stretch>
              </p:blipFill>
              <p:spPr>
                <a:xfrm>
                  <a:off x="8019415" y="1767212"/>
                  <a:ext cx="240840" cy="23436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58" name="Ink 57">
                  <a:extLst>
                    <a:ext uri="{FF2B5EF4-FFF2-40B4-BE49-F238E27FC236}">
                      <a16:creationId xmlns:a16="http://schemas.microsoft.com/office/drawing/2014/main" id="{0990C28F-64BD-3A55-DEB1-7F3208E8C43F}"/>
                    </a:ext>
                  </a:extLst>
                </p14:cNvPr>
                <p14:cNvContentPartPr/>
                <p14:nvPr/>
              </p14:nvContentPartPr>
              <p14:xfrm>
                <a:off x="8274655" y="1675412"/>
                <a:ext cx="182880" cy="83880"/>
              </p14:xfrm>
            </p:contentPart>
          </mc:Choice>
          <mc:Fallback>
            <p:pic>
              <p:nvPicPr>
                <p:cNvPr id="58" name="Ink 57">
                  <a:extLst>
                    <a:ext uri="{FF2B5EF4-FFF2-40B4-BE49-F238E27FC236}">
                      <a16:creationId xmlns:a16="http://schemas.microsoft.com/office/drawing/2014/main" id="{0990C28F-64BD-3A55-DEB1-7F3208E8C43F}"/>
                    </a:ext>
                  </a:extLst>
                </p:cNvPr>
                <p:cNvPicPr/>
                <p:nvPr/>
              </p:nvPicPr>
              <p:blipFill>
                <a:blip r:embed="rId70"/>
                <a:stretch>
                  <a:fillRect/>
                </a:stretch>
              </p:blipFill>
              <p:spPr>
                <a:xfrm>
                  <a:off x="8265655" y="1666412"/>
                  <a:ext cx="20052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9" name="Ink 58">
                  <a:extLst>
                    <a:ext uri="{FF2B5EF4-FFF2-40B4-BE49-F238E27FC236}">
                      <a16:creationId xmlns:a16="http://schemas.microsoft.com/office/drawing/2014/main" id="{D2E421DC-4946-936A-B406-D5D1E7368B8C}"/>
                    </a:ext>
                  </a:extLst>
                </p14:cNvPr>
                <p14:cNvContentPartPr/>
                <p14:nvPr/>
              </p14:nvContentPartPr>
              <p14:xfrm>
                <a:off x="8464375" y="1508012"/>
                <a:ext cx="158760" cy="157680"/>
              </p14:xfrm>
            </p:contentPart>
          </mc:Choice>
          <mc:Fallback>
            <p:pic>
              <p:nvPicPr>
                <p:cNvPr id="59" name="Ink 58">
                  <a:extLst>
                    <a:ext uri="{FF2B5EF4-FFF2-40B4-BE49-F238E27FC236}">
                      <a16:creationId xmlns:a16="http://schemas.microsoft.com/office/drawing/2014/main" id="{D2E421DC-4946-936A-B406-D5D1E7368B8C}"/>
                    </a:ext>
                  </a:extLst>
                </p:cNvPr>
                <p:cNvPicPr/>
                <p:nvPr/>
              </p:nvPicPr>
              <p:blipFill>
                <a:blip r:embed="rId72"/>
                <a:stretch>
                  <a:fillRect/>
                </a:stretch>
              </p:blipFill>
              <p:spPr>
                <a:xfrm>
                  <a:off x="8455735" y="1499372"/>
                  <a:ext cx="176400" cy="17532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60" name="Ink 59">
                  <a:extLst>
                    <a:ext uri="{FF2B5EF4-FFF2-40B4-BE49-F238E27FC236}">
                      <a16:creationId xmlns:a16="http://schemas.microsoft.com/office/drawing/2014/main" id="{A732B6F9-600D-4994-A321-D740199F48D5}"/>
                    </a:ext>
                  </a:extLst>
                </p14:cNvPr>
                <p14:cNvContentPartPr/>
                <p14:nvPr/>
              </p14:nvContentPartPr>
              <p14:xfrm>
                <a:off x="8644015" y="1414412"/>
                <a:ext cx="67680" cy="111960"/>
              </p14:xfrm>
            </p:contentPart>
          </mc:Choice>
          <mc:Fallback>
            <p:pic>
              <p:nvPicPr>
                <p:cNvPr id="60" name="Ink 59">
                  <a:extLst>
                    <a:ext uri="{FF2B5EF4-FFF2-40B4-BE49-F238E27FC236}">
                      <a16:creationId xmlns:a16="http://schemas.microsoft.com/office/drawing/2014/main" id="{A732B6F9-600D-4994-A321-D740199F48D5}"/>
                    </a:ext>
                  </a:extLst>
                </p:cNvPr>
                <p:cNvPicPr/>
                <p:nvPr/>
              </p:nvPicPr>
              <p:blipFill>
                <a:blip r:embed="rId74"/>
                <a:stretch>
                  <a:fillRect/>
                </a:stretch>
              </p:blipFill>
              <p:spPr>
                <a:xfrm>
                  <a:off x="8635015" y="1405772"/>
                  <a:ext cx="8532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61" name="Ink 60">
                  <a:extLst>
                    <a:ext uri="{FF2B5EF4-FFF2-40B4-BE49-F238E27FC236}">
                      <a16:creationId xmlns:a16="http://schemas.microsoft.com/office/drawing/2014/main" id="{71511E39-385D-5930-6BD3-5A30FA0F2A98}"/>
                    </a:ext>
                  </a:extLst>
                </p14:cNvPr>
                <p14:cNvContentPartPr/>
                <p14:nvPr/>
              </p14:nvContentPartPr>
              <p14:xfrm>
                <a:off x="8723575" y="1214972"/>
                <a:ext cx="149760" cy="269640"/>
              </p14:xfrm>
            </p:contentPart>
          </mc:Choice>
          <mc:Fallback>
            <p:pic>
              <p:nvPicPr>
                <p:cNvPr id="61" name="Ink 60">
                  <a:extLst>
                    <a:ext uri="{FF2B5EF4-FFF2-40B4-BE49-F238E27FC236}">
                      <a16:creationId xmlns:a16="http://schemas.microsoft.com/office/drawing/2014/main" id="{71511E39-385D-5930-6BD3-5A30FA0F2A98}"/>
                    </a:ext>
                  </a:extLst>
                </p:cNvPr>
                <p:cNvPicPr/>
                <p:nvPr/>
              </p:nvPicPr>
              <p:blipFill>
                <a:blip r:embed="rId76"/>
                <a:stretch>
                  <a:fillRect/>
                </a:stretch>
              </p:blipFill>
              <p:spPr>
                <a:xfrm>
                  <a:off x="8714935" y="1205972"/>
                  <a:ext cx="167400" cy="28728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62" name="Ink 61">
                  <a:extLst>
                    <a:ext uri="{FF2B5EF4-FFF2-40B4-BE49-F238E27FC236}">
                      <a16:creationId xmlns:a16="http://schemas.microsoft.com/office/drawing/2014/main" id="{50FD641A-E503-0459-DA92-2829F9E4C406}"/>
                    </a:ext>
                  </a:extLst>
                </p14:cNvPr>
                <p14:cNvContentPartPr/>
                <p14:nvPr/>
              </p14:nvContentPartPr>
              <p14:xfrm>
                <a:off x="8587495" y="1803572"/>
                <a:ext cx="214920" cy="176040"/>
              </p14:xfrm>
            </p:contentPart>
          </mc:Choice>
          <mc:Fallback>
            <p:pic>
              <p:nvPicPr>
                <p:cNvPr id="62" name="Ink 61">
                  <a:extLst>
                    <a:ext uri="{FF2B5EF4-FFF2-40B4-BE49-F238E27FC236}">
                      <a16:creationId xmlns:a16="http://schemas.microsoft.com/office/drawing/2014/main" id="{50FD641A-E503-0459-DA92-2829F9E4C406}"/>
                    </a:ext>
                  </a:extLst>
                </p:cNvPr>
                <p:cNvPicPr/>
                <p:nvPr/>
              </p:nvPicPr>
              <p:blipFill>
                <a:blip r:embed="rId78"/>
                <a:stretch>
                  <a:fillRect/>
                </a:stretch>
              </p:blipFill>
              <p:spPr>
                <a:xfrm>
                  <a:off x="8578495" y="1794932"/>
                  <a:ext cx="232560" cy="19368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63" name="Ink 62">
                  <a:extLst>
                    <a:ext uri="{FF2B5EF4-FFF2-40B4-BE49-F238E27FC236}">
                      <a16:creationId xmlns:a16="http://schemas.microsoft.com/office/drawing/2014/main" id="{3FF6C97A-C0AC-B958-5581-2B50D172D181}"/>
                    </a:ext>
                  </a:extLst>
                </p14:cNvPr>
                <p14:cNvContentPartPr/>
                <p14:nvPr/>
              </p14:nvContentPartPr>
              <p14:xfrm>
                <a:off x="8808895" y="1686572"/>
                <a:ext cx="149040" cy="114480"/>
              </p14:xfrm>
            </p:contentPart>
          </mc:Choice>
          <mc:Fallback>
            <p:pic>
              <p:nvPicPr>
                <p:cNvPr id="63" name="Ink 62">
                  <a:extLst>
                    <a:ext uri="{FF2B5EF4-FFF2-40B4-BE49-F238E27FC236}">
                      <a16:creationId xmlns:a16="http://schemas.microsoft.com/office/drawing/2014/main" id="{3FF6C97A-C0AC-B958-5581-2B50D172D181}"/>
                    </a:ext>
                  </a:extLst>
                </p:cNvPr>
                <p:cNvPicPr/>
                <p:nvPr/>
              </p:nvPicPr>
              <p:blipFill>
                <a:blip r:embed="rId80"/>
                <a:stretch>
                  <a:fillRect/>
                </a:stretch>
              </p:blipFill>
              <p:spPr>
                <a:xfrm>
                  <a:off x="8799895" y="1677932"/>
                  <a:ext cx="16668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2048" name="Ink 2047">
                  <a:extLst>
                    <a:ext uri="{FF2B5EF4-FFF2-40B4-BE49-F238E27FC236}">
                      <a16:creationId xmlns:a16="http://schemas.microsoft.com/office/drawing/2014/main" id="{04CA9A2C-7795-D517-2606-D91C5CF28CCB}"/>
                    </a:ext>
                  </a:extLst>
                </p14:cNvPr>
                <p14:cNvContentPartPr/>
                <p14:nvPr/>
              </p14:nvContentPartPr>
              <p14:xfrm>
                <a:off x="8955055" y="1363292"/>
                <a:ext cx="279000" cy="367560"/>
              </p14:xfrm>
            </p:contentPart>
          </mc:Choice>
          <mc:Fallback>
            <p:pic>
              <p:nvPicPr>
                <p:cNvPr id="2048" name="Ink 2047">
                  <a:extLst>
                    <a:ext uri="{FF2B5EF4-FFF2-40B4-BE49-F238E27FC236}">
                      <a16:creationId xmlns:a16="http://schemas.microsoft.com/office/drawing/2014/main" id="{04CA9A2C-7795-D517-2606-D91C5CF28CCB}"/>
                    </a:ext>
                  </a:extLst>
                </p:cNvPr>
                <p:cNvPicPr/>
                <p:nvPr/>
              </p:nvPicPr>
              <p:blipFill>
                <a:blip r:embed="rId82"/>
                <a:stretch>
                  <a:fillRect/>
                </a:stretch>
              </p:blipFill>
              <p:spPr>
                <a:xfrm>
                  <a:off x="8946055" y="1354652"/>
                  <a:ext cx="296640" cy="38520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2049" name="Ink 2048">
                  <a:extLst>
                    <a:ext uri="{FF2B5EF4-FFF2-40B4-BE49-F238E27FC236}">
                      <a16:creationId xmlns:a16="http://schemas.microsoft.com/office/drawing/2014/main" id="{B46CA85F-D471-F2CC-7473-C22F469434BD}"/>
                    </a:ext>
                  </a:extLst>
                </p14:cNvPr>
                <p14:cNvContentPartPr/>
                <p14:nvPr/>
              </p14:nvContentPartPr>
              <p14:xfrm>
                <a:off x="9207775" y="1340972"/>
                <a:ext cx="92880" cy="130320"/>
              </p14:xfrm>
            </p:contentPart>
          </mc:Choice>
          <mc:Fallback>
            <p:pic>
              <p:nvPicPr>
                <p:cNvPr id="2049" name="Ink 2048">
                  <a:extLst>
                    <a:ext uri="{FF2B5EF4-FFF2-40B4-BE49-F238E27FC236}">
                      <a16:creationId xmlns:a16="http://schemas.microsoft.com/office/drawing/2014/main" id="{B46CA85F-D471-F2CC-7473-C22F469434BD}"/>
                    </a:ext>
                  </a:extLst>
                </p:cNvPr>
                <p:cNvPicPr/>
                <p:nvPr/>
              </p:nvPicPr>
              <p:blipFill>
                <a:blip r:embed="rId84"/>
                <a:stretch>
                  <a:fillRect/>
                </a:stretch>
              </p:blipFill>
              <p:spPr>
                <a:xfrm>
                  <a:off x="9199135" y="1331972"/>
                  <a:ext cx="11052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2050" name="Ink 2049">
                  <a:extLst>
                    <a:ext uri="{FF2B5EF4-FFF2-40B4-BE49-F238E27FC236}">
                      <a16:creationId xmlns:a16="http://schemas.microsoft.com/office/drawing/2014/main" id="{E6EA06FA-9976-20C5-927B-C1D7F0892E9E}"/>
                    </a:ext>
                  </a:extLst>
                </p14:cNvPr>
                <p14:cNvContentPartPr/>
                <p14:nvPr/>
              </p14:nvContentPartPr>
              <p14:xfrm>
                <a:off x="9346735" y="1145852"/>
                <a:ext cx="144360" cy="227520"/>
              </p14:xfrm>
            </p:contentPart>
          </mc:Choice>
          <mc:Fallback>
            <p:pic>
              <p:nvPicPr>
                <p:cNvPr id="2050" name="Ink 2049">
                  <a:extLst>
                    <a:ext uri="{FF2B5EF4-FFF2-40B4-BE49-F238E27FC236}">
                      <a16:creationId xmlns:a16="http://schemas.microsoft.com/office/drawing/2014/main" id="{E6EA06FA-9976-20C5-927B-C1D7F0892E9E}"/>
                    </a:ext>
                  </a:extLst>
                </p:cNvPr>
                <p:cNvPicPr/>
                <p:nvPr/>
              </p:nvPicPr>
              <p:blipFill>
                <a:blip r:embed="rId86"/>
                <a:stretch>
                  <a:fillRect/>
                </a:stretch>
              </p:blipFill>
              <p:spPr>
                <a:xfrm>
                  <a:off x="9338095" y="1136852"/>
                  <a:ext cx="162000" cy="24516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2053" name="Ink 2052">
                  <a:extLst>
                    <a:ext uri="{FF2B5EF4-FFF2-40B4-BE49-F238E27FC236}">
                      <a16:creationId xmlns:a16="http://schemas.microsoft.com/office/drawing/2014/main" id="{C53879BC-4FA9-21C2-BED2-DB3E2A99E1A7}"/>
                    </a:ext>
                  </a:extLst>
                </p14:cNvPr>
                <p14:cNvContentPartPr/>
                <p14:nvPr/>
              </p14:nvContentPartPr>
              <p14:xfrm>
                <a:off x="8551135" y="1934612"/>
                <a:ext cx="627120" cy="581760"/>
              </p14:xfrm>
            </p:contentPart>
          </mc:Choice>
          <mc:Fallback>
            <p:pic>
              <p:nvPicPr>
                <p:cNvPr id="2053" name="Ink 2052">
                  <a:extLst>
                    <a:ext uri="{FF2B5EF4-FFF2-40B4-BE49-F238E27FC236}">
                      <a16:creationId xmlns:a16="http://schemas.microsoft.com/office/drawing/2014/main" id="{C53879BC-4FA9-21C2-BED2-DB3E2A99E1A7}"/>
                    </a:ext>
                  </a:extLst>
                </p:cNvPr>
                <p:cNvPicPr/>
                <p:nvPr/>
              </p:nvPicPr>
              <p:blipFill>
                <a:blip r:embed="rId88"/>
                <a:stretch>
                  <a:fillRect/>
                </a:stretch>
              </p:blipFill>
              <p:spPr>
                <a:xfrm>
                  <a:off x="8542135" y="1925612"/>
                  <a:ext cx="644760" cy="59940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2054" name="Ink 2053">
                  <a:extLst>
                    <a:ext uri="{FF2B5EF4-FFF2-40B4-BE49-F238E27FC236}">
                      <a16:creationId xmlns:a16="http://schemas.microsoft.com/office/drawing/2014/main" id="{3402CDF2-E71D-B603-4D77-AF3D2C37B8E0}"/>
                    </a:ext>
                  </a:extLst>
                </p14:cNvPr>
                <p14:cNvContentPartPr/>
                <p14:nvPr/>
              </p14:nvContentPartPr>
              <p14:xfrm>
                <a:off x="8848495" y="2396132"/>
                <a:ext cx="91440" cy="172080"/>
              </p14:xfrm>
            </p:contentPart>
          </mc:Choice>
          <mc:Fallback>
            <p:pic>
              <p:nvPicPr>
                <p:cNvPr id="2054" name="Ink 2053">
                  <a:extLst>
                    <a:ext uri="{FF2B5EF4-FFF2-40B4-BE49-F238E27FC236}">
                      <a16:creationId xmlns:a16="http://schemas.microsoft.com/office/drawing/2014/main" id="{3402CDF2-E71D-B603-4D77-AF3D2C37B8E0}"/>
                    </a:ext>
                  </a:extLst>
                </p:cNvPr>
                <p:cNvPicPr/>
                <p:nvPr/>
              </p:nvPicPr>
              <p:blipFill>
                <a:blip r:embed="rId90"/>
                <a:stretch>
                  <a:fillRect/>
                </a:stretch>
              </p:blipFill>
              <p:spPr>
                <a:xfrm>
                  <a:off x="8839855" y="2387132"/>
                  <a:ext cx="109080" cy="18972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2055" name="Ink 2054">
                  <a:extLst>
                    <a:ext uri="{FF2B5EF4-FFF2-40B4-BE49-F238E27FC236}">
                      <a16:creationId xmlns:a16="http://schemas.microsoft.com/office/drawing/2014/main" id="{5EB19F22-BABD-0DD3-EAA3-BFD4D703F997}"/>
                    </a:ext>
                  </a:extLst>
                </p14:cNvPr>
                <p14:cNvContentPartPr/>
                <p14:nvPr/>
              </p14:nvContentPartPr>
              <p14:xfrm>
                <a:off x="8937055" y="2049092"/>
                <a:ext cx="425520" cy="421920"/>
              </p14:xfrm>
            </p:contentPart>
          </mc:Choice>
          <mc:Fallback>
            <p:pic>
              <p:nvPicPr>
                <p:cNvPr id="2055" name="Ink 2054">
                  <a:extLst>
                    <a:ext uri="{FF2B5EF4-FFF2-40B4-BE49-F238E27FC236}">
                      <a16:creationId xmlns:a16="http://schemas.microsoft.com/office/drawing/2014/main" id="{5EB19F22-BABD-0DD3-EAA3-BFD4D703F997}"/>
                    </a:ext>
                  </a:extLst>
                </p:cNvPr>
                <p:cNvPicPr/>
                <p:nvPr/>
              </p:nvPicPr>
              <p:blipFill>
                <a:blip r:embed="rId92"/>
                <a:stretch>
                  <a:fillRect/>
                </a:stretch>
              </p:blipFill>
              <p:spPr>
                <a:xfrm>
                  <a:off x="8928055" y="2040452"/>
                  <a:ext cx="443160" cy="43956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2056" name="Ink 2055">
                  <a:extLst>
                    <a:ext uri="{FF2B5EF4-FFF2-40B4-BE49-F238E27FC236}">
                      <a16:creationId xmlns:a16="http://schemas.microsoft.com/office/drawing/2014/main" id="{7DEA0178-0454-6FD3-24CC-E150554B8FB8}"/>
                    </a:ext>
                  </a:extLst>
                </p14:cNvPr>
                <p14:cNvContentPartPr/>
                <p14:nvPr/>
              </p14:nvContentPartPr>
              <p14:xfrm>
                <a:off x="9509455" y="2010212"/>
                <a:ext cx="30240" cy="66240"/>
              </p14:xfrm>
            </p:contentPart>
          </mc:Choice>
          <mc:Fallback>
            <p:pic>
              <p:nvPicPr>
                <p:cNvPr id="2056" name="Ink 2055">
                  <a:extLst>
                    <a:ext uri="{FF2B5EF4-FFF2-40B4-BE49-F238E27FC236}">
                      <a16:creationId xmlns:a16="http://schemas.microsoft.com/office/drawing/2014/main" id="{7DEA0178-0454-6FD3-24CC-E150554B8FB8}"/>
                    </a:ext>
                  </a:extLst>
                </p:cNvPr>
                <p:cNvPicPr/>
                <p:nvPr/>
              </p:nvPicPr>
              <p:blipFill>
                <a:blip r:embed="rId94"/>
                <a:stretch>
                  <a:fillRect/>
                </a:stretch>
              </p:blipFill>
              <p:spPr>
                <a:xfrm>
                  <a:off x="9500815" y="2001212"/>
                  <a:ext cx="47880" cy="8388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2057" name="Ink 2056">
                  <a:extLst>
                    <a:ext uri="{FF2B5EF4-FFF2-40B4-BE49-F238E27FC236}">
                      <a16:creationId xmlns:a16="http://schemas.microsoft.com/office/drawing/2014/main" id="{DBE978EB-698C-16E7-EA9D-73A71CD6802C}"/>
                    </a:ext>
                  </a:extLst>
                </p14:cNvPr>
                <p14:cNvContentPartPr/>
                <p14:nvPr/>
              </p14:nvContentPartPr>
              <p14:xfrm>
                <a:off x="9466975" y="1972412"/>
                <a:ext cx="41040" cy="6840"/>
              </p14:xfrm>
            </p:contentPart>
          </mc:Choice>
          <mc:Fallback>
            <p:pic>
              <p:nvPicPr>
                <p:cNvPr id="2057" name="Ink 2056">
                  <a:extLst>
                    <a:ext uri="{FF2B5EF4-FFF2-40B4-BE49-F238E27FC236}">
                      <a16:creationId xmlns:a16="http://schemas.microsoft.com/office/drawing/2014/main" id="{DBE978EB-698C-16E7-EA9D-73A71CD6802C}"/>
                    </a:ext>
                  </a:extLst>
                </p:cNvPr>
                <p:cNvPicPr/>
                <p:nvPr/>
              </p:nvPicPr>
              <p:blipFill>
                <a:blip r:embed="rId96"/>
                <a:stretch>
                  <a:fillRect/>
                </a:stretch>
              </p:blipFill>
              <p:spPr>
                <a:xfrm>
                  <a:off x="9458335" y="1963412"/>
                  <a:ext cx="58680" cy="2448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2058" name="Ink 2057">
                  <a:extLst>
                    <a:ext uri="{FF2B5EF4-FFF2-40B4-BE49-F238E27FC236}">
                      <a16:creationId xmlns:a16="http://schemas.microsoft.com/office/drawing/2014/main" id="{B8CA7912-D4B4-952E-B87A-F68035A62317}"/>
                    </a:ext>
                  </a:extLst>
                </p14:cNvPr>
                <p14:cNvContentPartPr/>
                <p14:nvPr/>
              </p14:nvContentPartPr>
              <p14:xfrm>
                <a:off x="9555535" y="1951172"/>
                <a:ext cx="98280" cy="64800"/>
              </p14:xfrm>
            </p:contentPart>
          </mc:Choice>
          <mc:Fallback>
            <p:pic>
              <p:nvPicPr>
                <p:cNvPr id="2058" name="Ink 2057">
                  <a:extLst>
                    <a:ext uri="{FF2B5EF4-FFF2-40B4-BE49-F238E27FC236}">
                      <a16:creationId xmlns:a16="http://schemas.microsoft.com/office/drawing/2014/main" id="{B8CA7912-D4B4-952E-B87A-F68035A62317}"/>
                    </a:ext>
                  </a:extLst>
                </p:cNvPr>
                <p:cNvPicPr/>
                <p:nvPr/>
              </p:nvPicPr>
              <p:blipFill>
                <a:blip r:embed="rId98"/>
                <a:stretch>
                  <a:fillRect/>
                </a:stretch>
              </p:blipFill>
              <p:spPr>
                <a:xfrm>
                  <a:off x="9546535" y="1942532"/>
                  <a:ext cx="115920" cy="8244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2059" name="Ink 2058">
                  <a:extLst>
                    <a:ext uri="{FF2B5EF4-FFF2-40B4-BE49-F238E27FC236}">
                      <a16:creationId xmlns:a16="http://schemas.microsoft.com/office/drawing/2014/main" id="{990554EB-F987-2085-159A-839B24C14F55}"/>
                    </a:ext>
                  </a:extLst>
                </p14:cNvPr>
                <p14:cNvContentPartPr/>
                <p14:nvPr/>
              </p14:nvContentPartPr>
              <p14:xfrm>
                <a:off x="9623215" y="1727612"/>
                <a:ext cx="77760" cy="209520"/>
              </p14:xfrm>
            </p:contentPart>
          </mc:Choice>
          <mc:Fallback>
            <p:pic>
              <p:nvPicPr>
                <p:cNvPr id="2059" name="Ink 2058">
                  <a:extLst>
                    <a:ext uri="{FF2B5EF4-FFF2-40B4-BE49-F238E27FC236}">
                      <a16:creationId xmlns:a16="http://schemas.microsoft.com/office/drawing/2014/main" id="{990554EB-F987-2085-159A-839B24C14F55}"/>
                    </a:ext>
                  </a:extLst>
                </p:cNvPr>
                <p:cNvPicPr/>
                <p:nvPr/>
              </p:nvPicPr>
              <p:blipFill>
                <a:blip r:embed="rId100"/>
                <a:stretch>
                  <a:fillRect/>
                </a:stretch>
              </p:blipFill>
              <p:spPr>
                <a:xfrm>
                  <a:off x="9614215" y="1718972"/>
                  <a:ext cx="95400" cy="22716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2060" name="Ink 2059">
                  <a:extLst>
                    <a:ext uri="{FF2B5EF4-FFF2-40B4-BE49-F238E27FC236}">
                      <a16:creationId xmlns:a16="http://schemas.microsoft.com/office/drawing/2014/main" id="{7217FA23-1518-8CD2-FD10-62CF1A0A483D}"/>
                    </a:ext>
                  </a:extLst>
                </p14:cNvPr>
                <p14:cNvContentPartPr/>
                <p14:nvPr/>
              </p14:nvContentPartPr>
              <p14:xfrm>
                <a:off x="9717535" y="1637972"/>
                <a:ext cx="177840" cy="243000"/>
              </p14:xfrm>
            </p:contentPart>
          </mc:Choice>
          <mc:Fallback>
            <p:pic>
              <p:nvPicPr>
                <p:cNvPr id="2060" name="Ink 2059">
                  <a:extLst>
                    <a:ext uri="{FF2B5EF4-FFF2-40B4-BE49-F238E27FC236}">
                      <a16:creationId xmlns:a16="http://schemas.microsoft.com/office/drawing/2014/main" id="{7217FA23-1518-8CD2-FD10-62CF1A0A483D}"/>
                    </a:ext>
                  </a:extLst>
                </p:cNvPr>
                <p:cNvPicPr/>
                <p:nvPr/>
              </p:nvPicPr>
              <p:blipFill>
                <a:blip r:embed="rId102"/>
                <a:stretch>
                  <a:fillRect/>
                </a:stretch>
              </p:blipFill>
              <p:spPr>
                <a:xfrm>
                  <a:off x="9708535" y="1629332"/>
                  <a:ext cx="195480" cy="26064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2061" name="Ink 2060">
                  <a:extLst>
                    <a:ext uri="{FF2B5EF4-FFF2-40B4-BE49-F238E27FC236}">
                      <a16:creationId xmlns:a16="http://schemas.microsoft.com/office/drawing/2014/main" id="{6C32E025-8199-5318-D243-1AB767EC9EA0}"/>
                    </a:ext>
                  </a:extLst>
                </p14:cNvPr>
                <p14:cNvContentPartPr/>
                <p14:nvPr/>
              </p14:nvContentPartPr>
              <p14:xfrm>
                <a:off x="9861175" y="1708532"/>
                <a:ext cx="109080" cy="57600"/>
              </p14:xfrm>
            </p:contentPart>
          </mc:Choice>
          <mc:Fallback>
            <p:pic>
              <p:nvPicPr>
                <p:cNvPr id="2061" name="Ink 2060">
                  <a:extLst>
                    <a:ext uri="{FF2B5EF4-FFF2-40B4-BE49-F238E27FC236}">
                      <a16:creationId xmlns:a16="http://schemas.microsoft.com/office/drawing/2014/main" id="{6C32E025-8199-5318-D243-1AB767EC9EA0}"/>
                    </a:ext>
                  </a:extLst>
                </p:cNvPr>
                <p:cNvPicPr/>
                <p:nvPr/>
              </p:nvPicPr>
              <p:blipFill>
                <a:blip r:embed="rId104"/>
                <a:stretch>
                  <a:fillRect/>
                </a:stretch>
              </p:blipFill>
              <p:spPr>
                <a:xfrm>
                  <a:off x="9852175" y="1699892"/>
                  <a:ext cx="126720" cy="7524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2062" name="Ink 2061">
                  <a:extLst>
                    <a:ext uri="{FF2B5EF4-FFF2-40B4-BE49-F238E27FC236}">
                      <a16:creationId xmlns:a16="http://schemas.microsoft.com/office/drawing/2014/main" id="{BD3A8303-3397-395A-CA22-78F3DEBC241A}"/>
                    </a:ext>
                  </a:extLst>
                </p14:cNvPr>
                <p14:cNvContentPartPr/>
                <p14:nvPr/>
              </p14:nvContentPartPr>
              <p14:xfrm>
                <a:off x="9931375" y="1646972"/>
                <a:ext cx="268920" cy="104760"/>
              </p14:xfrm>
            </p:contentPart>
          </mc:Choice>
          <mc:Fallback>
            <p:pic>
              <p:nvPicPr>
                <p:cNvPr id="2062" name="Ink 2061">
                  <a:extLst>
                    <a:ext uri="{FF2B5EF4-FFF2-40B4-BE49-F238E27FC236}">
                      <a16:creationId xmlns:a16="http://schemas.microsoft.com/office/drawing/2014/main" id="{BD3A8303-3397-395A-CA22-78F3DEBC241A}"/>
                    </a:ext>
                  </a:extLst>
                </p:cNvPr>
                <p:cNvPicPr/>
                <p:nvPr/>
              </p:nvPicPr>
              <p:blipFill>
                <a:blip r:embed="rId106"/>
                <a:stretch>
                  <a:fillRect/>
                </a:stretch>
              </p:blipFill>
              <p:spPr>
                <a:xfrm>
                  <a:off x="9922375" y="1638332"/>
                  <a:ext cx="286560" cy="122400"/>
                </a:xfrm>
                <a:prstGeom prst="rect">
                  <a:avLst/>
                </a:prstGeom>
              </p:spPr>
            </p:pic>
          </mc:Fallback>
        </mc:AlternateContent>
      </p:grpSp>
      <p:grpSp>
        <p:nvGrpSpPr>
          <p:cNvPr id="2080" name="Group 2079">
            <a:extLst>
              <a:ext uri="{FF2B5EF4-FFF2-40B4-BE49-F238E27FC236}">
                <a16:creationId xmlns:a16="http://schemas.microsoft.com/office/drawing/2014/main" id="{A6C941CE-9129-A66A-EA73-FF9A59BEF339}"/>
              </a:ext>
            </a:extLst>
          </p:cNvPr>
          <p:cNvGrpSpPr/>
          <p:nvPr/>
        </p:nvGrpSpPr>
        <p:grpSpPr>
          <a:xfrm>
            <a:off x="6565735" y="1724732"/>
            <a:ext cx="808200" cy="528120"/>
            <a:chOff x="6565735" y="1724732"/>
            <a:chExt cx="808200" cy="528120"/>
          </a:xfrm>
        </p:grpSpPr>
        <mc:AlternateContent xmlns:mc="http://schemas.openxmlformats.org/markup-compatibility/2006">
          <mc:Choice xmlns:p14="http://schemas.microsoft.com/office/powerpoint/2010/main" Requires="p14">
            <p:contentPart p14:bwMode="auto" r:id="rId107">
              <p14:nvContentPartPr>
                <p14:cNvPr id="2064" name="Ink 2063">
                  <a:extLst>
                    <a:ext uri="{FF2B5EF4-FFF2-40B4-BE49-F238E27FC236}">
                      <a16:creationId xmlns:a16="http://schemas.microsoft.com/office/drawing/2014/main" id="{A4EB8365-BE1E-0A0E-5CF9-B7D227237639}"/>
                    </a:ext>
                  </a:extLst>
                </p14:cNvPr>
                <p14:cNvContentPartPr/>
                <p14:nvPr/>
              </p14:nvContentPartPr>
              <p14:xfrm>
                <a:off x="6565735" y="2112092"/>
                <a:ext cx="78480" cy="140760"/>
              </p14:xfrm>
            </p:contentPart>
          </mc:Choice>
          <mc:Fallback>
            <p:pic>
              <p:nvPicPr>
                <p:cNvPr id="2064" name="Ink 2063">
                  <a:extLst>
                    <a:ext uri="{FF2B5EF4-FFF2-40B4-BE49-F238E27FC236}">
                      <a16:creationId xmlns:a16="http://schemas.microsoft.com/office/drawing/2014/main" id="{A4EB8365-BE1E-0A0E-5CF9-B7D227237639}"/>
                    </a:ext>
                  </a:extLst>
                </p:cNvPr>
                <p:cNvPicPr/>
                <p:nvPr/>
              </p:nvPicPr>
              <p:blipFill>
                <a:blip r:embed="rId108"/>
                <a:stretch>
                  <a:fillRect/>
                </a:stretch>
              </p:blipFill>
              <p:spPr>
                <a:xfrm>
                  <a:off x="6556735" y="2103092"/>
                  <a:ext cx="9612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2065" name="Ink 2064">
                  <a:extLst>
                    <a:ext uri="{FF2B5EF4-FFF2-40B4-BE49-F238E27FC236}">
                      <a16:creationId xmlns:a16="http://schemas.microsoft.com/office/drawing/2014/main" id="{AC018C46-261E-26BE-054D-B2345D71EB33}"/>
                    </a:ext>
                  </a:extLst>
                </p14:cNvPr>
                <p14:cNvContentPartPr/>
                <p14:nvPr/>
              </p14:nvContentPartPr>
              <p14:xfrm>
                <a:off x="6695335" y="2016692"/>
                <a:ext cx="164880" cy="160560"/>
              </p14:xfrm>
            </p:contentPart>
          </mc:Choice>
          <mc:Fallback>
            <p:pic>
              <p:nvPicPr>
                <p:cNvPr id="2065" name="Ink 2064">
                  <a:extLst>
                    <a:ext uri="{FF2B5EF4-FFF2-40B4-BE49-F238E27FC236}">
                      <a16:creationId xmlns:a16="http://schemas.microsoft.com/office/drawing/2014/main" id="{AC018C46-261E-26BE-054D-B2345D71EB33}"/>
                    </a:ext>
                  </a:extLst>
                </p:cNvPr>
                <p:cNvPicPr/>
                <p:nvPr/>
              </p:nvPicPr>
              <p:blipFill>
                <a:blip r:embed="rId110"/>
                <a:stretch>
                  <a:fillRect/>
                </a:stretch>
              </p:blipFill>
              <p:spPr>
                <a:xfrm>
                  <a:off x="6686695" y="2007692"/>
                  <a:ext cx="182520" cy="17820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2066" name="Ink 2065">
                  <a:extLst>
                    <a:ext uri="{FF2B5EF4-FFF2-40B4-BE49-F238E27FC236}">
                      <a16:creationId xmlns:a16="http://schemas.microsoft.com/office/drawing/2014/main" id="{A221CA7D-6F5D-15E5-F653-2F94C4497451}"/>
                    </a:ext>
                  </a:extLst>
                </p14:cNvPr>
                <p14:cNvContentPartPr/>
                <p14:nvPr/>
              </p14:nvContentPartPr>
              <p14:xfrm>
                <a:off x="6874615" y="1928132"/>
                <a:ext cx="132120" cy="140760"/>
              </p14:xfrm>
            </p:contentPart>
          </mc:Choice>
          <mc:Fallback>
            <p:pic>
              <p:nvPicPr>
                <p:cNvPr id="2066" name="Ink 2065">
                  <a:extLst>
                    <a:ext uri="{FF2B5EF4-FFF2-40B4-BE49-F238E27FC236}">
                      <a16:creationId xmlns:a16="http://schemas.microsoft.com/office/drawing/2014/main" id="{A221CA7D-6F5D-15E5-F653-2F94C4497451}"/>
                    </a:ext>
                  </a:extLst>
                </p:cNvPr>
                <p:cNvPicPr/>
                <p:nvPr/>
              </p:nvPicPr>
              <p:blipFill>
                <a:blip r:embed="rId112"/>
                <a:stretch>
                  <a:fillRect/>
                </a:stretch>
              </p:blipFill>
              <p:spPr>
                <a:xfrm>
                  <a:off x="6865975" y="1919132"/>
                  <a:ext cx="14976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2067" name="Ink 2066">
                  <a:extLst>
                    <a:ext uri="{FF2B5EF4-FFF2-40B4-BE49-F238E27FC236}">
                      <a16:creationId xmlns:a16="http://schemas.microsoft.com/office/drawing/2014/main" id="{D857F8BE-BC89-9CC5-A67B-6C87BBE396E8}"/>
                    </a:ext>
                  </a:extLst>
                </p14:cNvPr>
                <p14:cNvContentPartPr/>
                <p14:nvPr/>
              </p14:nvContentPartPr>
              <p14:xfrm>
                <a:off x="7005295" y="1855772"/>
                <a:ext cx="162360" cy="148320"/>
              </p14:xfrm>
            </p:contentPart>
          </mc:Choice>
          <mc:Fallback>
            <p:pic>
              <p:nvPicPr>
                <p:cNvPr id="2067" name="Ink 2066">
                  <a:extLst>
                    <a:ext uri="{FF2B5EF4-FFF2-40B4-BE49-F238E27FC236}">
                      <a16:creationId xmlns:a16="http://schemas.microsoft.com/office/drawing/2014/main" id="{D857F8BE-BC89-9CC5-A67B-6C87BBE396E8}"/>
                    </a:ext>
                  </a:extLst>
                </p:cNvPr>
                <p:cNvPicPr/>
                <p:nvPr/>
              </p:nvPicPr>
              <p:blipFill>
                <a:blip r:embed="rId114"/>
                <a:stretch>
                  <a:fillRect/>
                </a:stretch>
              </p:blipFill>
              <p:spPr>
                <a:xfrm>
                  <a:off x="6996655" y="1846772"/>
                  <a:ext cx="18000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2068" name="Ink 2067">
                  <a:extLst>
                    <a:ext uri="{FF2B5EF4-FFF2-40B4-BE49-F238E27FC236}">
                      <a16:creationId xmlns:a16="http://schemas.microsoft.com/office/drawing/2014/main" id="{2ADA152C-2CF0-1E2F-463D-ECFEA3E786B9}"/>
                    </a:ext>
                  </a:extLst>
                </p14:cNvPr>
                <p14:cNvContentPartPr/>
                <p14:nvPr/>
              </p14:nvContentPartPr>
              <p14:xfrm>
                <a:off x="7093855" y="1820852"/>
                <a:ext cx="176400" cy="159840"/>
              </p14:xfrm>
            </p:contentPart>
          </mc:Choice>
          <mc:Fallback>
            <p:pic>
              <p:nvPicPr>
                <p:cNvPr id="2068" name="Ink 2067">
                  <a:extLst>
                    <a:ext uri="{FF2B5EF4-FFF2-40B4-BE49-F238E27FC236}">
                      <a16:creationId xmlns:a16="http://schemas.microsoft.com/office/drawing/2014/main" id="{2ADA152C-2CF0-1E2F-463D-ECFEA3E786B9}"/>
                    </a:ext>
                  </a:extLst>
                </p:cNvPr>
                <p:cNvPicPr/>
                <p:nvPr/>
              </p:nvPicPr>
              <p:blipFill>
                <a:blip r:embed="rId116"/>
                <a:stretch>
                  <a:fillRect/>
                </a:stretch>
              </p:blipFill>
              <p:spPr>
                <a:xfrm>
                  <a:off x="7084855" y="1811852"/>
                  <a:ext cx="194040" cy="17748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2069" name="Ink 2068">
                  <a:extLst>
                    <a:ext uri="{FF2B5EF4-FFF2-40B4-BE49-F238E27FC236}">
                      <a16:creationId xmlns:a16="http://schemas.microsoft.com/office/drawing/2014/main" id="{F2052928-B7CD-117B-C7D3-9DD23C1588B4}"/>
                    </a:ext>
                  </a:extLst>
                </p14:cNvPr>
                <p14:cNvContentPartPr/>
                <p14:nvPr/>
              </p14:nvContentPartPr>
              <p14:xfrm>
                <a:off x="7214455" y="1724732"/>
                <a:ext cx="98280" cy="128520"/>
              </p14:xfrm>
            </p:contentPart>
          </mc:Choice>
          <mc:Fallback>
            <p:pic>
              <p:nvPicPr>
                <p:cNvPr id="2069" name="Ink 2068">
                  <a:extLst>
                    <a:ext uri="{FF2B5EF4-FFF2-40B4-BE49-F238E27FC236}">
                      <a16:creationId xmlns:a16="http://schemas.microsoft.com/office/drawing/2014/main" id="{F2052928-B7CD-117B-C7D3-9DD23C1588B4}"/>
                    </a:ext>
                  </a:extLst>
                </p:cNvPr>
                <p:cNvPicPr/>
                <p:nvPr/>
              </p:nvPicPr>
              <p:blipFill>
                <a:blip r:embed="rId118"/>
                <a:stretch>
                  <a:fillRect/>
                </a:stretch>
              </p:blipFill>
              <p:spPr>
                <a:xfrm>
                  <a:off x="7205815" y="1715732"/>
                  <a:ext cx="11592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2070" name="Ink 2069">
                  <a:extLst>
                    <a:ext uri="{FF2B5EF4-FFF2-40B4-BE49-F238E27FC236}">
                      <a16:creationId xmlns:a16="http://schemas.microsoft.com/office/drawing/2014/main" id="{40B5B577-029E-75DF-1D83-3DC2BB7553B5}"/>
                    </a:ext>
                  </a:extLst>
                </p14:cNvPr>
                <p14:cNvContentPartPr/>
                <p14:nvPr/>
              </p14:nvContentPartPr>
              <p14:xfrm>
                <a:off x="7292575" y="1857932"/>
                <a:ext cx="81360" cy="89640"/>
              </p14:xfrm>
            </p:contentPart>
          </mc:Choice>
          <mc:Fallback>
            <p:pic>
              <p:nvPicPr>
                <p:cNvPr id="2070" name="Ink 2069">
                  <a:extLst>
                    <a:ext uri="{FF2B5EF4-FFF2-40B4-BE49-F238E27FC236}">
                      <a16:creationId xmlns:a16="http://schemas.microsoft.com/office/drawing/2014/main" id="{40B5B577-029E-75DF-1D83-3DC2BB7553B5}"/>
                    </a:ext>
                  </a:extLst>
                </p:cNvPr>
                <p:cNvPicPr/>
                <p:nvPr/>
              </p:nvPicPr>
              <p:blipFill>
                <a:blip r:embed="rId120"/>
                <a:stretch>
                  <a:fillRect/>
                </a:stretch>
              </p:blipFill>
              <p:spPr>
                <a:xfrm>
                  <a:off x="7283575" y="1849292"/>
                  <a:ext cx="99000" cy="107280"/>
                </a:xfrm>
                <a:prstGeom prst="rect">
                  <a:avLst/>
                </a:prstGeom>
              </p:spPr>
            </p:pic>
          </mc:Fallback>
        </mc:AlternateContent>
      </p:grpSp>
      <p:grpSp>
        <p:nvGrpSpPr>
          <p:cNvPr id="2083" name="Group 2082">
            <a:extLst>
              <a:ext uri="{FF2B5EF4-FFF2-40B4-BE49-F238E27FC236}">
                <a16:creationId xmlns:a16="http://schemas.microsoft.com/office/drawing/2014/main" id="{861CEC86-ACC0-D5A2-AB4B-FE90CD675B73}"/>
              </a:ext>
            </a:extLst>
          </p:cNvPr>
          <p:cNvGrpSpPr/>
          <p:nvPr/>
        </p:nvGrpSpPr>
        <p:grpSpPr>
          <a:xfrm>
            <a:off x="3946015" y="3256892"/>
            <a:ext cx="3103200" cy="2083680"/>
            <a:chOff x="3946015" y="3256892"/>
            <a:chExt cx="3103200" cy="2083680"/>
          </a:xfrm>
        </p:grpSpPr>
        <mc:AlternateContent xmlns:mc="http://schemas.openxmlformats.org/markup-compatibility/2006">
          <mc:Choice xmlns:p14="http://schemas.microsoft.com/office/powerpoint/2010/main" Requires="p14">
            <p:contentPart p14:bwMode="auto" r:id="rId121">
              <p14:nvContentPartPr>
                <p14:cNvPr id="43" name="Ink 42">
                  <a:extLst>
                    <a:ext uri="{FF2B5EF4-FFF2-40B4-BE49-F238E27FC236}">
                      <a16:creationId xmlns:a16="http://schemas.microsoft.com/office/drawing/2014/main" id="{ABF7A30D-5DEC-E251-D550-7FDEC0CCFF62}"/>
                    </a:ext>
                  </a:extLst>
                </p14:cNvPr>
                <p14:cNvContentPartPr/>
                <p14:nvPr/>
              </p14:nvContentPartPr>
              <p14:xfrm>
                <a:off x="3946015" y="4534892"/>
                <a:ext cx="1359720" cy="805680"/>
              </p14:xfrm>
            </p:contentPart>
          </mc:Choice>
          <mc:Fallback>
            <p:pic>
              <p:nvPicPr>
                <p:cNvPr id="43" name="Ink 42">
                  <a:extLst>
                    <a:ext uri="{FF2B5EF4-FFF2-40B4-BE49-F238E27FC236}">
                      <a16:creationId xmlns:a16="http://schemas.microsoft.com/office/drawing/2014/main" id="{ABF7A30D-5DEC-E251-D550-7FDEC0CCFF62}"/>
                    </a:ext>
                  </a:extLst>
                </p:cNvPr>
                <p:cNvPicPr/>
                <p:nvPr/>
              </p:nvPicPr>
              <p:blipFill>
                <a:blip r:embed="rId122"/>
                <a:stretch>
                  <a:fillRect/>
                </a:stretch>
              </p:blipFill>
              <p:spPr>
                <a:xfrm>
                  <a:off x="3937375" y="4526252"/>
                  <a:ext cx="1377360" cy="82332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44" name="Ink 43">
                  <a:extLst>
                    <a:ext uri="{FF2B5EF4-FFF2-40B4-BE49-F238E27FC236}">
                      <a16:creationId xmlns:a16="http://schemas.microsoft.com/office/drawing/2014/main" id="{16D84A4F-404A-9A8F-6037-1C67E5A53ADA}"/>
                    </a:ext>
                  </a:extLst>
                </p14:cNvPr>
                <p14:cNvContentPartPr/>
                <p14:nvPr/>
              </p14:nvContentPartPr>
              <p14:xfrm>
                <a:off x="4799935" y="4312052"/>
                <a:ext cx="172800" cy="298440"/>
              </p14:xfrm>
            </p:contentPart>
          </mc:Choice>
          <mc:Fallback>
            <p:pic>
              <p:nvPicPr>
                <p:cNvPr id="44" name="Ink 43">
                  <a:extLst>
                    <a:ext uri="{FF2B5EF4-FFF2-40B4-BE49-F238E27FC236}">
                      <a16:creationId xmlns:a16="http://schemas.microsoft.com/office/drawing/2014/main" id="{16D84A4F-404A-9A8F-6037-1C67E5A53ADA}"/>
                    </a:ext>
                  </a:extLst>
                </p:cNvPr>
                <p:cNvPicPr/>
                <p:nvPr/>
              </p:nvPicPr>
              <p:blipFill>
                <a:blip r:embed="rId124"/>
                <a:stretch>
                  <a:fillRect/>
                </a:stretch>
              </p:blipFill>
              <p:spPr>
                <a:xfrm>
                  <a:off x="4791295" y="4303412"/>
                  <a:ext cx="190440" cy="31608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45" name="Ink 44">
                  <a:extLst>
                    <a:ext uri="{FF2B5EF4-FFF2-40B4-BE49-F238E27FC236}">
                      <a16:creationId xmlns:a16="http://schemas.microsoft.com/office/drawing/2014/main" id="{94159B55-E5BB-BEC6-E170-D3B5620A0E3A}"/>
                    </a:ext>
                  </a:extLst>
                </p14:cNvPr>
                <p14:cNvContentPartPr/>
                <p14:nvPr/>
              </p14:nvContentPartPr>
              <p14:xfrm>
                <a:off x="4939255" y="4194332"/>
                <a:ext cx="119520" cy="167760"/>
              </p14:xfrm>
            </p:contentPart>
          </mc:Choice>
          <mc:Fallback>
            <p:pic>
              <p:nvPicPr>
                <p:cNvPr id="45" name="Ink 44">
                  <a:extLst>
                    <a:ext uri="{FF2B5EF4-FFF2-40B4-BE49-F238E27FC236}">
                      <a16:creationId xmlns:a16="http://schemas.microsoft.com/office/drawing/2014/main" id="{94159B55-E5BB-BEC6-E170-D3B5620A0E3A}"/>
                    </a:ext>
                  </a:extLst>
                </p:cNvPr>
                <p:cNvPicPr/>
                <p:nvPr/>
              </p:nvPicPr>
              <p:blipFill>
                <a:blip r:embed="rId126"/>
                <a:stretch>
                  <a:fillRect/>
                </a:stretch>
              </p:blipFill>
              <p:spPr>
                <a:xfrm>
                  <a:off x="4930615" y="4185692"/>
                  <a:ext cx="137160"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46" name="Ink 45">
                  <a:extLst>
                    <a:ext uri="{FF2B5EF4-FFF2-40B4-BE49-F238E27FC236}">
                      <a16:creationId xmlns:a16="http://schemas.microsoft.com/office/drawing/2014/main" id="{E1FC0DE8-3C16-181D-3452-9646D9253112}"/>
                    </a:ext>
                  </a:extLst>
                </p14:cNvPr>
                <p14:cNvContentPartPr/>
                <p14:nvPr/>
              </p14:nvContentPartPr>
              <p14:xfrm>
                <a:off x="4920175" y="4138892"/>
                <a:ext cx="113760" cy="95760"/>
              </p14:xfrm>
            </p:contentPart>
          </mc:Choice>
          <mc:Fallback>
            <p:pic>
              <p:nvPicPr>
                <p:cNvPr id="46" name="Ink 45">
                  <a:extLst>
                    <a:ext uri="{FF2B5EF4-FFF2-40B4-BE49-F238E27FC236}">
                      <a16:creationId xmlns:a16="http://schemas.microsoft.com/office/drawing/2014/main" id="{E1FC0DE8-3C16-181D-3452-9646D9253112}"/>
                    </a:ext>
                  </a:extLst>
                </p:cNvPr>
                <p:cNvPicPr/>
                <p:nvPr/>
              </p:nvPicPr>
              <p:blipFill>
                <a:blip r:embed="rId128"/>
                <a:stretch>
                  <a:fillRect/>
                </a:stretch>
              </p:blipFill>
              <p:spPr>
                <a:xfrm>
                  <a:off x="4911175" y="4129892"/>
                  <a:ext cx="131400" cy="11340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47" name="Ink 46">
                  <a:extLst>
                    <a:ext uri="{FF2B5EF4-FFF2-40B4-BE49-F238E27FC236}">
                      <a16:creationId xmlns:a16="http://schemas.microsoft.com/office/drawing/2014/main" id="{83FD6C3B-BA3F-DB5B-9095-233F8C5C8EC4}"/>
                    </a:ext>
                  </a:extLst>
                </p14:cNvPr>
                <p14:cNvContentPartPr/>
                <p14:nvPr/>
              </p14:nvContentPartPr>
              <p14:xfrm>
                <a:off x="5023855" y="4045292"/>
                <a:ext cx="112320" cy="158040"/>
              </p14:xfrm>
            </p:contentPart>
          </mc:Choice>
          <mc:Fallback>
            <p:pic>
              <p:nvPicPr>
                <p:cNvPr id="47" name="Ink 46">
                  <a:extLst>
                    <a:ext uri="{FF2B5EF4-FFF2-40B4-BE49-F238E27FC236}">
                      <a16:creationId xmlns:a16="http://schemas.microsoft.com/office/drawing/2014/main" id="{83FD6C3B-BA3F-DB5B-9095-233F8C5C8EC4}"/>
                    </a:ext>
                  </a:extLst>
                </p:cNvPr>
                <p:cNvPicPr/>
                <p:nvPr/>
              </p:nvPicPr>
              <p:blipFill>
                <a:blip r:embed="rId130"/>
                <a:stretch>
                  <a:fillRect/>
                </a:stretch>
              </p:blipFill>
              <p:spPr>
                <a:xfrm>
                  <a:off x="5014855" y="4036652"/>
                  <a:ext cx="12996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48" name="Ink 47">
                  <a:extLst>
                    <a:ext uri="{FF2B5EF4-FFF2-40B4-BE49-F238E27FC236}">
                      <a16:creationId xmlns:a16="http://schemas.microsoft.com/office/drawing/2014/main" id="{5DFC3E75-7F30-4489-B7DC-996C797DA4BC}"/>
                    </a:ext>
                  </a:extLst>
                </p14:cNvPr>
                <p14:cNvContentPartPr/>
                <p14:nvPr/>
              </p14:nvContentPartPr>
              <p14:xfrm>
                <a:off x="5130415" y="3799412"/>
                <a:ext cx="140760" cy="295200"/>
              </p14:xfrm>
            </p:contentPart>
          </mc:Choice>
          <mc:Fallback>
            <p:pic>
              <p:nvPicPr>
                <p:cNvPr id="48" name="Ink 47">
                  <a:extLst>
                    <a:ext uri="{FF2B5EF4-FFF2-40B4-BE49-F238E27FC236}">
                      <a16:creationId xmlns:a16="http://schemas.microsoft.com/office/drawing/2014/main" id="{5DFC3E75-7F30-4489-B7DC-996C797DA4BC}"/>
                    </a:ext>
                  </a:extLst>
                </p:cNvPr>
                <p:cNvPicPr/>
                <p:nvPr/>
              </p:nvPicPr>
              <p:blipFill>
                <a:blip r:embed="rId132"/>
                <a:stretch>
                  <a:fillRect/>
                </a:stretch>
              </p:blipFill>
              <p:spPr>
                <a:xfrm>
                  <a:off x="5121775" y="3790772"/>
                  <a:ext cx="158400" cy="31284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49" name="Ink 48">
                  <a:extLst>
                    <a:ext uri="{FF2B5EF4-FFF2-40B4-BE49-F238E27FC236}">
                      <a16:creationId xmlns:a16="http://schemas.microsoft.com/office/drawing/2014/main" id="{8E40D4A5-183B-5B9A-5C3B-2D6B4AC035FF}"/>
                    </a:ext>
                  </a:extLst>
                </p14:cNvPr>
                <p14:cNvContentPartPr/>
                <p14:nvPr/>
              </p14:nvContentPartPr>
              <p14:xfrm>
                <a:off x="5141935" y="3881492"/>
                <a:ext cx="83520" cy="57960"/>
              </p14:xfrm>
            </p:contentPart>
          </mc:Choice>
          <mc:Fallback>
            <p:pic>
              <p:nvPicPr>
                <p:cNvPr id="49" name="Ink 48">
                  <a:extLst>
                    <a:ext uri="{FF2B5EF4-FFF2-40B4-BE49-F238E27FC236}">
                      <a16:creationId xmlns:a16="http://schemas.microsoft.com/office/drawing/2014/main" id="{8E40D4A5-183B-5B9A-5C3B-2D6B4AC035FF}"/>
                    </a:ext>
                  </a:extLst>
                </p:cNvPr>
                <p:cNvPicPr/>
                <p:nvPr/>
              </p:nvPicPr>
              <p:blipFill>
                <a:blip r:embed="rId134"/>
                <a:stretch>
                  <a:fillRect/>
                </a:stretch>
              </p:blipFill>
              <p:spPr>
                <a:xfrm>
                  <a:off x="5133295" y="3872852"/>
                  <a:ext cx="101160" cy="7560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50" name="Ink 49">
                  <a:extLst>
                    <a:ext uri="{FF2B5EF4-FFF2-40B4-BE49-F238E27FC236}">
                      <a16:creationId xmlns:a16="http://schemas.microsoft.com/office/drawing/2014/main" id="{9686247A-61BB-98D8-7B48-38EAEC74C0D4}"/>
                    </a:ext>
                  </a:extLst>
                </p14:cNvPr>
                <p14:cNvContentPartPr/>
                <p14:nvPr/>
              </p14:nvContentPartPr>
              <p14:xfrm>
                <a:off x="5265055" y="3733532"/>
                <a:ext cx="169560" cy="173160"/>
              </p14:xfrm>
            </p:contentPart>
          </mc:Choice>
          <mc:Fallback>
            <p:pic>
              <p:nvPicPr>
                <p:cNvPr id="50" name="Ink 49">
                  <a:extLst>
                    <a:ext uri="{FF2B5EF4-FFF2-40B4-BE49-F238E27FC236}">
                      <a16:creationId xmlns:a16="http://schemas.microsoft.com/office/drawing/2014/main" id="{9686247A-61BB-98D8-7B48-38EAEC74C0D4}"/>
                    </a:ext>
                  </a:extLst>
                </p:cNvPr>
                <p:cNvPicPr/>
                <p:nvPr/>
              </p:nvPicPr>
              <p:blipFill>
                <a:blip r:embed="rId136"/>
                <a:stretch>
                  <a:fillRect/>
                </a:stretch>
              </p:blipFill>
              <p:spPr>
                <a:xfrm>
                  <a:off x="5256055" y="3724892"/>
                  <a:ext cx="187200" cy="19080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51" name="Ink 50">
                  <a:extLst>
                    <a:ext uri="{FF2B5EF4-FFF2-40B4-BE49-F238E27FC236}">
                      <a16:creationId xmlns:a16="http://schemas.microsoft.com/office/drawing/2014/main" id="{213A186F-81B4-CC90-027E-E6CFBC021572}"/>
                    </a:ext>
                  </a:extLst>
                </p14:cNvPr>
                <p14:cNvContentPartPr/>
                <p14:nvPr/>
              </p14:nvContentPartPr>
              <p14:xfrm>
                <a:off x="5376295" y="3616532"/>
                <a:ext cx="203400" cy="149400"/>
              </p14:xfrm>
            </p:contentPart>
          </mc:Choice>
          <mc:Fallback>
            <p:pic>
              <p:nvPicPr>
                <p:cNvPr id="51" name="Ink 50">
                  <a:extLst>
                    <a:ext uri="{FF2B5EF4-FFF2-40B4-BE49-F238E27FC236}">
                      <a16:creationId xmlns:a16="http://schemas.microsoft.com/office/drawing/2014/main" id="{213A186F-81B4-CC90-027E-E6CFBC021572}"/>
                    </a:ext>
                  </a:extLst>
                </p:cNvPr>
                <p:cNvPicPr/>
                <p:nvPr/>
              </p:nvPicPr>
              <p:blipFill>
                <a:blip r:embed="rId138"/>
                <a:stretch>
                  <a:fillRect/>
                </a:stretch>
              </p:blipFill>
              <p:spPr>
                <a:xfrm>
                  <a:off x="5367295" y="3607532"/>
                  <a:ext cx="22104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2081" name="Ink 2080">
                  <a:extLst>
                    <a:ext uri="{FF2B5EF4-FFF2-40B4-BE49-F238E27FC236}">
                      <a16:creationId xmlns:a16="http://schemas.microsoft.com/office/drawing/2014/main" id="{5DEA8C8B-3124-06E7-CA41-F4FB29021372}"/>
                    </a:ext>
                  </a:extLst>
                </p14:cNvPr>
                <p14:cNvContentPartPr/>
                <p14:nvPr/>
              </p14:nvContentPartPr>
              <p14:xfrm>
                <a:off x="6493375" y="3256892"/>
                <a:ext cx="555840" cy="487440"/>
              </p14:xfrm>
            </p:contentPart>
          </mc:Choice>
          <mc:Fallback>
            <p:pic>
              <p:nvPicPr>
                <p:cNvPr id="2081" name="Ink 2080">
                  <a:extLst>
                    <a:ext uri="{FF2B5EF4-FFF2-40B4-BE49-F238E27FC236}">
                      <a16:creationId xmlns:a16="http://schemas.microsoft.com/office/drawing/2014/main" id="{5DEA8C8B-3124-06E7-CA41-F4FB29021372}"/>
                    </a:ext>
                  </a:extLst>
                </p:cNvPr>
                <p:cNvPicPr/>
                <p:nvPr/>
              </p:nvPicPr>
              <p:blipFill>
                <a:blip r:embed="rId140"/>
                <a:stretch>
                  <a:fillRect/>
                </a:stretch>
              </p:blipFill>
              <p:spPr>
                <a:xfrm>
                  <a:off x="6484375" y="3248252"/>
                  <a:ext cx="573480" cy="50508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2082" name="Ink 2081">
                  <a:extLst>
                    <a:ext uri="{FF2B5EF4-FFF2-40B4-BE49-F238E27FC236}">
                      <a16:creationId xmlns:a16="http://schemas.microsoft.com/office/drawing/2014/main" id="{003CD631-1517-DBDD-D26A-9A0A8C75DE64}"/>
                    </a:ext>
                  </a:extLst>
                </p14:cNvPr>
                <p14:cNvContentPartPr/>
                <p14:nvPr/>
              </p14:nvContentPartPr>
              <p14:xfrm>
                <a:off x="5703895" y="3863492"/>
                <a:ext cx="725400" cy="755640"/>
              </p14:xfrm>
            </p:contentPart>
          </mc:Choice>
          <mc:Fallback>
            <p:pic>
              <p:nvPicPr>
                <p:cNvPr id="2082" name="Ink 2081">
                  <a:extLst>
                    <a:ext uri="{FF2B5EF4-FFF2-40B4-BE49-F238E27FC236}">
                      <a16:creationId xmlns:a16="http://schemas.microsoft.com/office/drawing/2014/main" id="{003CD631-1517-DBDD-D26A-9A0A8C75DE64}"/>
                    </a:ext>
                  </a:extLst>
                </p:cNvPr>
                <p:cNvPicPr/>
                <p:nvPr/>
              </p:nvPicPr>
              <p:blipFill>
                <a:blip r:embed="rId142"/>
                <a:stretch>
                  <a:fillRect/>
                </a:stretch>
              </p:blipFill>
              <p:spPr>
                <a:xfrm>
                  <a:off x="5695255" y="3854492"/>
                  <a:ext cx="743040" cy="773280"/>
                </a:xfrm>
                <a:prstGeom prst="rect">
                  <a:avLst/>
                </a:prstGeom>
              </p:spPr>
            </p:pic>
          </mc:Fallback>
        </mc:AlternateContent>
      </p:grpSp>
      <p:grpSp>
        <p:nvGrpSpPr>
          <p:cNvPr id="2089" name="Group 2088">
            <a:extLst>
              <a:ext uri="{FF2B5EF4-FFF2-40B4-BE49-F238E27FC236}">
                <a16:creationId xmlns:a16="http://schemas.microsoft.com/office/drawing/2014/main" id="{D455E517-4264-EB40-5296-CBD8123C8653}"/>
              </a:ext>
            </a:extLst>
          </p:cNvPr>
          <p:cNvGrpSpPr/>
          <p:nvPr/>
        </p:nvGrpSpPr>
        <p:grpSpPr>
          <a:xfrm>
            <a:off x="6739255" y="4020092"/>
            <a:ext cx="2800800" cy="1245960"/>
            <a:chOff x="6739255" y="4020092"/>
            <a:chExt cx="2800800" cy="1245960"/>
          </a:xfrm>
        </p:grpSpPr>
        <mc:AlternateContent xmlns:mc="http://schemas.openxmlformats.org/markup-compatibility/2006">
          <mc:Choice xmlns:p14="http://schemas.microsoft.com/office/powerpoint/2010/main" Requires="p14">
            <p:contentPart p14:bwMode="auto" r:id="rId143">
              <p14:nvContentPartPr>
                <p14:cNvPr id="2084" name="Ink 2083">
                  <a:extLst>
                    <a:ext uri="{FF2B5EF4-FFF2-40B4-BE49-F238E27FC236}">
                      <a16:creationId xmlns:a16="http://schemas.microsoft.com/office/drawing/2014/main" id="{DFDADE99-E6A0-2FFE-FB11-940EA96561B3}"/>
                    </a:ext>
                  </a:extLst>
                </p14:cNvPr>
                <p14:cNvContentPartPr/>
                <p14:nvPr/>
              </p14:nvContentPartPr>
              <p14:xfrm>
                <a:off x="6739255" y="4954292"/>
                <a:ext cx="2022840" cy="311760"/>
              </p14:xfrm>
            </p:contentPart>
          </mc:Choice>
          <mc:Fallback>
            <p:pic>
              <p:nvPicPr>
                <p:cNvPr id="2084" name="Ink 2083">
                  <a:extLst>
                    <a:ext uri="{FF2B5EF4-FFF2-40B4-BE49-F238E27FC236}">
                      <a16:creationId xmlns:a16="http://schemas.microsoft.com/office/drawing/2014/main" id="{DFDADE99-E6A0-2FFE-FB11-940EA96561B3}"/>
                    </a:ext>
                  </a:extLst>
                </p:cNvPr>
                <p:cNvPicPr/>
                <p:nvPr/>
              </p:nvPicPr>
              <p:blipFill>
                <a:blip r:embed="rId144"/>
                <a:stretch>
                  <a:fillRect/>
                </a:stretch>
              </p:blipFill>
              <p:spPr>
                <a:xfrm>
                  <a:off x="6730255" y="4945652"/>
                  <a:ext cx="2040480" cy="32940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2085" name="Ink 2084">
                  <a:extLst>
                    <a:ext uri="{FF2B5EF4-FFF2-40B4-BE49-F238E27FC236}">
                      <a16:creationId xmlns:a16="http://schemas.microsoft.com/office/drawing/2014/main" id="{345D1AE7-BD87-8F25-EB9F-F57347606EC7}"/>
                    </a:ext>
                  </a:extLst>
                </p14:cNvPr>
                <p14:cNvContentPartPr/>
                <p14:nvPr/>
              </p14:nvContentPartPr>
              <p14:xfrm>
                <a:off x="8665975" y="4837292"/>
                <a:ext cx="160200" cy="180000"/>
              </p14:xfrm>
            </p:contentPart>
          </mc:Choice>
          <mc:Fallback>
            <p:pic>
              <p:nvPicPr>
                <p:cNvPr id="2085" name="Ink 2084">
                  <a:extLst>
                    <a:ext uri="{FF2B5EF4-FFF2-40B4-BE49-F238E27FC236}">
                      <a16:creationId xmlns:a16="http://schemas.microsoft.com/office/drawing/2014/main" id="{345D1AE7-BD87-8F25-EB9F-F57347606EC7}"/>
                    </a:ext>
                  </a:extLst>
                </p:cNvPr>
                <p:cNvPicPr/>
                <p:nvPr/>
              </p:nvPicPr>
              <p:blipFill>
                <a:blip r:embed="rId146"/>
                <a:stretch>
                  <a:fillRect/>
                </a:stretch>
              </p:blipFill>
              <p:spPr>
                <a:xfrm>
                  <a:off x="8657335" y="4828652"/>
                  <a:ext cx="177840" cy="19764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2086" name="Ink 2085">
                  <a:extLst>
                    <a:ext uri="{FF2B5EF4-FFF2-40B4-BE49-F238E27FC236}">
                      <a16:creationId xmlns:a16="http://schemas.microsoft.com/office/drawing/2014/main" id="{937F1F35-439A-A829-7CB3-581614400431}"/>
                    </a:ext>
                  </a:extLst>
                </p14:cNvPr>
                <p14:cNvContentPartPr/>
                <p14:nvPr/>
              </p14:nvContentPartPr>
              <p14:xfrm>
                <a:off x="8687575" y="4877252"/>
                <a:ext cx="24120" cy="209880"/>
              </p14:xfrm>
            </p:contentPart>
          </mc:Choice>
          <mc:Fallback>
            <p:pic>
              <p:nvPicPr>
                <p:cNvPr id="2086" name="Ink 2085">
                  <a:extLst>
                    <a:ext uri="{FF2B5EF4-FFF2-40B4-BE49-F238E27FC236}">
                      <a16:creationId xmlns:a16="http://schemas.microsoft.com/office/drawing/2014/main" id="{937F1F35-439A-A829-7CB3-581614400431}"/>
                    </a:ext>
                  </a:extLst>
                </p:cNvPr>
                <p:cNvPicPr/>
                <p:nvPr/>
              </p:nvPicPr>
              <p:blipFill>
                <a:blip r:embed="rId148"/>
                <a:stretch>
                  <a:fillRect/>
                </a:stretch>
              </p:blipFill>
              <p:spPr>
                <a:xfrm>
                  <a:off x="8678935" y="4868252"/>
                  <a:ext cx="41760" cy="22752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2088" name="Ink 2087">
                  <a:extLst>
                    <a:ext uri="{FF2B5EF4-FFF2-40B4-BE49-F238E27FC236}">
                      <a16:creationId xmlns:a16="http://schemas.microsoft.com/office/drawing/2014/main" id="{2C0447A3-BC7D-BFB7-4D2C-954A7ACAA0B2}"/>
                    </a:ext>
                  </a:extLst>
                </p14:cNvPr>
                <p14:cNvContentPartPr/>
                <p14:nvPr/>
              </p14:nvContentPartPr>
              <p14:xfrm>
                <a:off x="8682535" y="4020092"/>
                <a:ext cx="857520" cy="864000"/>
              </p14:xfrm>
            </p:contentPart>
          </mc:Choice>
          <mc:Fallback>
            <p:pic>
              <p:nvPicPr>
                <p:cNvPr id="2088" name="Ink 2087">
                  <a:extLst>
                    <a:ext uri="{FF2B5EF4-FFF2-40B4-BE49-F238E27FC236}">
                      <a16:creationId xmlns:a16="http://schemas.microsoft.com/office/drawing/2014/main" id="{2C0447A3-BC7D-BFB7-4D2C-954A7ACAA0B2}"/>
                    </a:ext>
                  </a:extLst>
                </p:cNvPr>
                <p:cNvPicPr/>
                <p:nvPr/>
              </p:nvPicPr>
              <p:blipFill>
                <a:blip r:embed="rId150"/>
                <a:stretch>
                  <a:fillRect/>
                </a:stretch>
              </p:blipFill>
              <p:spPr>
                <a:xfrm>
                  <a:off x="8673535" y="4011092"/>
                  <a:ext cx="875160" cy="881640"/>
                </a:xfrm>
                <a:prstGeom prst="rect">
                  <a:avLst/>
                </a:prstGeom>
              </p:spPr>
            </p:pic>
          </mc:Fallback>
        </mc:AlternateContent>
      </p:grpSp>
      <p:grpSp>
        <p:nvGrpSpPr>
          <p:cNvPr id="2098" name="Group 2097">
            <a:extLst>
              <a:ext uri="{FF2B5EF4-FFF2-40B4-BE49-F238E27FC236}">
                <a16:creationId xmlns:a16="http://schemas.microsoft.com/office/drawing/2014/main" id="{11253D9A-AD6C-2B67-193E-F52EE93DA3B9}"/>
              </a:ext>
            </a:extLst>
          </p:cNvPr>
          <p:cNvGrpSpPr/>
          <p:nvPr/>
        </p:nvGrpSpPr>
        <p:grpSpPr>
          <a:xfrm>
            <a:off x="9105175" y="2919932"/>
            <a:ext cx="1126800" cy="1366920"/>
            <a:chOff x="9105175" y="2919932"/>
            <a:chExt cx="1126800" cy="1366920"/>
          </a:xfrm>
        </p:grpSpPr>
        <mc:AlternateContent xmlns:mc="http://schemas.openxmlformats.org/markup-compatibility/2006">
          <mc:Choice xmlns:p14="http://schemas.microsoft.com/office/powerpoint/2010/main" Requires="p14">
            <p:contentPart p14:bwMode="auto" r:id="rId151">
              <p14:nvContentPartPr>
                <p14:cNvPr id="2071" name="Ink 2070">
                  <a:extLst>
                    <a:ext uri="{FF2B5EF4-FFF2-40B4-BE49-F238E27FC236}">
                      <a16:creationId xmlns:a16="http://schemas.microsoft.com/office/drawing/2014/main" id="{69C940F8-3925-C406-7F99-236EED4666D4}"/>
                    </a:ext>
                  </a:extLst>
                </p14:cNvPr>
                <p14:cNvContentPartPr/>
                <p14:nvPr/>
              </p14:nvContentPartPr>
              <p14:xfrm>
                <a:off x="9105175" y="3507092"/>
                <a:ext cx="119880" cy="160200"/>
              </p14:xfrm>
            </p:contentPart>
          </mc:Choice>
          <mc:Fallback>
            <p:pic>
              <p:nvPicPr>
                <p:cNvPr id="2071" name="Ink 2070">
                  <a:extLst>
                    <a:ext uri="{FF2B5EF4-FFF2-40B4-BE49-F238E27FC236}">
                      <a16:creationId xmlns:a16="http://schemas.microsoft.com/office/drawing/2014/main" id="{69C940F8-3925-C406-7F99-236EED4666D4}"/>
                    </a:ext>
                  </a:extLst>
                </p:cNvPr>
                <p:cNvPicPr/>
                <p:nvPr/>
              </p:nvPicPr>
              <p:blipFill>
                <a:blip r:embed="rId152"/>
                <a:stretch>
                  <a:fillRect/>
                </a:stretch>
              </p:blipFill>
              <p:spPr>
                <a:xfrm>
                  <a:off x="9096175" y="3498092"/>
                  <a:ext cx="137520" cy="17784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2072" name="Ink 2071">
                  <a:extLst>
                    <a:ext uri="{FF2B5EF4-FFF2-40B4-BE49-F238E27FC236}">
                      <a16:creationId xmlns:a16="http://schemas.microsoft.com/office/drawing/2014/main" id="{0DD3F46F-5604-1A04-6B0E-14B9A950E15E}"/>
                    </a:ext>
                  </a:extLst>
                </p14:cNvPr>
                <p14:cNvContentPartPr/>
                <p14:nvPr/>
              </p14:nvContentPartPr>
              <p14:xfrm>
                <a:off x="9275455" y="3290732"/>
                <a:ext cx="233640" cy="268560"/>
              </p14:xfrm>
            </p:contentPart>
          </mc:Choice>
          <mc:Fallback>
            <p:pic>
              <p:nvPicPr>
                <p:cNvPr id="2072" name="Ink 2071">
                  <a:extLst>
                    <a:ext uri="{FF2B5EF4-FFF2-40B4-BE49-F238E27FC236}">
                      <a16:creationId xmlns:a16="http://schemas.microsoft.com/office/drawing/2014/main" id="{0DD3F46F-5604-1A04-6B0E-14B9A950E15E}"/>
                    </a:ext>
                  </a:extLst>
                </p:cNvPr>
                <p:cNvPicPr/>
                <p:nvPr/>
              </p:nvPicPr>
              <p:blipFill>
                <a:blip r:embed="rId154"/>
                <a:stretch>
                  <a:fillRect/>
                </a:stretch>
              </p:blipFill>
              <p:spPr>
                <a:xfrm>
                  <a:off x="9266455" y="3282092"/>
                  <a:ext cx="251280" cy="28620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2073" name="Ink 2072">
                  <a:extLst>
                    <a:ext uri="{FF2B5EF4-FFF2-40B4-BE49-F238E27FC236}">
                      <a16:creationId xmlns:a16="http://schemas.microsoft.com/office/drawing/2014/main" id="{E9B0D69D-3509-9C99-9B60-0A38E01B9280}"/>
                    </a:ext>
                  </a:extLst>
                </p14:cNvPr>
                <p14:cNvContentPartPr/>
                <p14:nvPr/>
              </p14:nvContentPartPr>
              <p14:xfrm>
                <a:off x="9346015" y="3273452"/>
                <a:ext cx="143640" cy="105840"/>
              </p14:xfrm>
            </p:contentPart>
          </mc:Choice>
          <mc:Fallback>
            <p:pic>
              <p:nvPicPr>
                <p:cNvPr id="2073" name="Ink 2072">
                  <a:extLst>
                    <a:ext uri="{FF2B5EF4-FFF2-40B4-BE49-F238E27FC236}">
                      <a16:creationId xmlns:a16="http://schemas.microsoft.com/office/drawing/2014/main" id="{E9B0D69D-3509-9C99-9B60-0A38E01B9280}"/>
                    </a:ext>
                  </a:extLst>
                </p:cNvPr>
                <p:cNvPicPr/>
                <p:nvPr/>
              </p:nvPicPr>
              <p:blipFill>
                <a:blip r:embed="rId156"/>
                <a:stretch>
                  <a:fillRect/>
                </a:stretch>
              </p:blipFill>
              <p:spPr>
                <a:xfrm>
                  <a:off x="9337015" y="3264812"/>
                  <a:ext cx="1612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2074" name="Ink 2073">
                  <a:extLst>
                    <a:ext uri="{FF2B5EF4-FFF2-40B4-BE49-F238E27FC236}">
                      <a16:creationId xmlns:a16="http://schemas.microsoft.com/office/drawing/2014/main" id="{E5F0844E-E541-B77E-134D-16D1F93E52F1}"/>
                    </a:ext>
                  </a:extLst>
                </p14:cNvPr>
                <p14:cNvContentPartPr/>
                <p14:nvPr/>
              </p14:nvContentPartPr>
              <p14:xfrm>
                <a:off x="9508735" y="3222692"/>
                <a:ext cx="150840" cy="158040"/>
              </p14:xfrm>
            </p:contentPart>
          </mc:Choice>
          <mc:Fallback>
            <p:pic>
              <p:nvPicPr>
                <p:cNvPr id="2074" name="Ink 2073">
                  <a:extLst>
                    <a:ext uri="{FF2B5EF4-FFF2-40B4-BE49-F238E27FC236}">
                      <a16:creationId xmlns:a16="http://schemas.microsoft.com/office/drawing/2014/main" id="{E5F0844E-E541-B77E-134D-16D1F93E52F1}"/>
                    </a:ext>
                  </a:extLst>
                </p:cNvPr>
                <p:cNvPicPr/>
                <p:nvPr/>
              </p:nvPicPr>
              <p:blipFill>
                <a:blip r:embed="rId158"/>
                <a:stretch>
                  <a:fillRect/>
                </a:stretch>
              </p:blipFill>
              <p:spPr>
                <a:xfrm>
                  <a:off x="9500095" y="3214052"/>
                  <a:ext cx="16848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2075" name="Ink 2074">
                  <a:extLst>
                    <a:ext uri="{FF2B5EF4-FFF2-40B4-BE49-F238E27FC236}">
                      <a16:creationId xmlns:a16="http://schemas.microsoft.com/office/drawing/2014/main" id="{CD3C6FEA-36BF-E93D-839B-32967C73BE18}"/>
                    </a:ext>
                  </a:extLst>
                </p14:cNvPr>
                <p14:cNvContentPartPr/>
                <p14:nvPr/>
              </p14:nvContentPartPr>
              <p14:xfrm>
                <a:off x="9598015" y="3131972"/>
                <a:ext cx="11880" cy="7200"/>
              </p14:xfrm>
            </p:contentPart>
          </mc:Choice>
          <mc:Fallback>
            <p:pic>
              <p:nvPicPr>
                <p:cNvPr id="2075" name="Ink 2074">
                  <a:extLst>
                    <a:ext uri="{FF2B5EF4-FFF2-40B4-BE49-F238E27FC236}">
                      <a16:creationId xmlns:a16="http://schemas.microsoft.com/office/drawing/2014/main" id="{CD3C6FEA-36BF-E93D-839B-32967C73BE18}"/>
                    </a:ext>
                  </a:extLst>
                </p:cNvPr>
                <p:cNvPicPr/>
                <p:nvPr/>
              </p:nvPicPr>
              <p:blipFill>
                <a:blip r:embed="rId160"/>
                <a:stretch>
                  <a:fillRect/>
                </a:stretch>
              </p:blipFill>
              <p:spPr>
                <a:xfrm>
                  <a:off x="9589375" y="3122972"/>
                  <a:ext cx="2952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2076" name="Ink 2075">
                  <a:extLst>
                    <a:ext uri="{FF2B5EF4-FFF2-40B4-BE49-F238E27FC236}">
                      <a16:creationId xmlns:a16="http://schemas.microsoft.com/office/drawing/2014/main" id="{792CEC47-8447-7D25-EBB9-EF10FF4D33C3}"/>
                    </a:ext>
                  </a:extLst>
                </p14:cNvPr>
                <p14:cNvContentPartPr/>
                <p14:nvPr/>
              </p14:nvContentPartPr>
              <p14:xfrm>
                <a:off x="9651655" y="3108932"/>
                <a:ext cx="135000" cy="132120"/>
              </p14:xfrm>
            </p:contentPart>
          </mc:Choice>
          <mc:Fallback>
            <p:pic>
              <p:nvPicPr>
                <p:cNvPr id="2076" name="Ink 2075">
                  <a:extLst>
                    <a:ext uri="{FF2B5EF4-FFF2-40B4-BE49-F238E27FC236}">
                      <a16:creationId xmlns:a16="http://schemas.microsoft.com/office/drawing/2014/main" id="{792CEC47-8447-7D25-EBB9-EF10FF4D33C3}"/>
                    </a:ext>
                  </a:extLst>
                </p:cNvPr>
                <p:cNvPicPr/>
                <p:nvPr/>
              </p:nvPicPr>
              <p:blipFill>
                <a:blip r:embed="rId162"/>
                <a:stretch>
                  <a:fillRect/>
                </a:stretch>
              </p:blipFill>
              <p:spPr>
                <a:xfrm>
                  <a:off x="9642655" y="3099932"/>
                  <a:ext cx="15264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2077" name="Ink 2076">
                  <a:extLst>
                    <a:ext uri="{FF2B5EF4-FFF2-40B4-BE49-F238E27FC236}">
                      <a16:creationId xmlns:a16="http://schemas.microsoft.com/office/drawing/2014/main" id="{8A84112F-D536-EFB6-5208-E08907457B8D}"/>
                    </a:ext>
                  </a:extLst>
                </p14:cNvPr>
                <p14:cNvContentPartPr/>
                <p14:nvPr/>
              </p14:nvContentPartPr>
              <p14:xfrm>
                <a:off x="9786655" y="2919932"/>
                <a:ext cx="101880" cy="232200"/>
              </p14:xfrm>
            </p:contentPart>
          </mc:Choice>
          <mc:Fallback>
            <p:pic>
              <p:nvPicPr>
                <p:cNvPr id="2077" name="Ink 2076">
                  <a:extLst>
                    <a:ext uri="{FF2B5EF4-FFF2-40B4-BE49-F238E27FC236}">
                      <a16:creationId xmlns:a16="http://schemas.microsoft.com/office/drawing/2014/main" id="{8A84112F-D536-EFB6-5208-E08907457B8D}"/>
                    </a:ext>
                  </a:extLst>
                </p:cNvPr>
                <p:cNvPicPr/>
                <p:nvPr/>
              </p:nvPicPr>
              <p:blipFill>
                <a:blip r:embed="rId164"/>
                <a:stretch>
                  <a:fillRect/>
                </a:stretch>
              </p:blipFill>
              <p:spPr>
                <a:xfrm>
                  <a:off x="9778015" y="2911292"/>
                  <a:ext cx="119520" cy="24984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2078" name="Ink 2077">
                  <a:extLst>
                    <a:ext uri="{FF2B5EF4-FFF2-40B4-BE49-F238E27FC236}">
                      <a16:creationId xmlns:a16="http://schemas.microsoft.com/office/drawing/2014/main" id="{995791FE-0651-0C03-C9C3-3DE03692E25D}"/>
                    </a:ext>
                  </a:extLst>
                </p14:cNvPr>
                <p14:cNvContentPartPr/>
                <p14:nvPr/>
              </p14:nvContentPartPr>
              <p14:xfrm>
                <a:off x="9832375" y="2996972"/>
                <a:ext cx="150480" cy="155160"/>
              </p14:xfrm>
            </p:contentPart>
          </mc:Choice>
          <mc:Fallback>
            <p:pic>
              <p:nvPicPr>
                <p:cNvPr id="2078" name="Ink 2077">
                  <a:extLst>
                    <a:ext uri="{FF2B5EF4-FFF2-40B4-BE49-F238E27FC236}">
                      <a16:creationId xmlns:a16="http://schemas.microsoft.com/office/drawing/2014/main" id="{995791FE-0651-0C03-C9C3-3DE03692E25D}"/>
                    </a:ext>
                  </a:extLst>
                </p:cNvPr>
                <p:cNvPicPr/>
                <p:nvPr/>
              </p:nvPicPr>
              <p:blipFill>
                <a:blip r:embed="rId166"/>
                <a:stretch>
                  <a:fillRect/>
                </a:stretch>
              </p:blipFill>
              <p:spPr>
                <a:xfrm>
                  <a:off x="9823375" y="2987972"/>
                  <a:ext cx="168120" cy="17280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2090" name="Ink 2089">
                  <a:extLst>
                    <a:ext uri="{FF2B5EF4-FFF2-40B4-BE49-F238E27FC236}">
                      <a16:creationId xmlns:a16="http://schemas.microsoft.com/office/drawing/2014/main" id="{944326BE-B0D4-6C44-44F3-CF48034F968A}"/>
                    </a:ext>
                  </a:extLst>
                </p14:cNvPr>
                <p14:cNvContentPartPr/>
                <p14:nvPr/>
              </p14:nvContentPartPr>
              <p14:xfrm>
                <a:off x="9298135" y="3808772"/>
                <a:ext cx="190800" cy="478080"/>
              </p14:xfrm>
            </p:contentPart>
          </mc:Choice>
          <mc:Fallback>
            <p:pic>
              <p:nvPicPr>
                <p:cNvPr id="2090" name="Ink 2089">
                  <a:extLst>
                    <a:ext uri="{FF2B5EF4-FFF2-40B4-BE49-F238E27FC236}">
                      <a16:creationId xmlns:a16="http://schemas.microsoft.com/office/drawing/2014/main" id="{944326BE-B0D4-6C44-44F3-CF48034F968A}"/>
                    </a:ext>
                  </a:extLst>
                </p:cNvPr>
                <p:cNvPicPr/>
                <p:nvPr/>
              </p:nvPicPr>
              <p:blipFill>
                <a:blip r:embed="rId168"/>
                <a:stretch>
                  <a:fillRect/>
                </a:stretch>
              </p:blipFill>
              <p:spPr>
                <a:xfrm>
                  <a:off x="9289495" y="3800132"/>
                  <a:ext cx="208440" cy="49572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2091" name="Ink 2090">
                  <a:extLst>
                    <a:ext uri="{FF2B5EF4-FFF2-40B4-BE49-F238E27FC236}">
                      <a16:creationId xmlns:a16="http://schemas.microsoft.com/office/drawing/2014/main" id="{6DF22DFB-B6DE-7F9A-7D14-CE1F9917D1C7}"/>
                    </a:ext>
                  </a:extLst>
                </p14:cNvPr>
                <p14:cNvContentPartPr/>
                <p14:nvPr/>
              </p14:nvContentPartPr>
              <p14:xfrm>
                <a:off x="9330895" y="3839012"/>
                <a:ext cx="183960" cy="373680"/>
              </p14:xfrm>
            </p:contentPart>
          </mc:Choice>
          <mc:Fallback>
            <p:pic>
              <p:nvPicPr>
                <p:cNvPr id="2091" name="Ink 2090">
                  <a:extLst>
                    <a:ext uri="{FF2B5EF4-FFF2-40B4-BE49-F238E27FC236}">
                      <a16:creationId xmlns:a16="http://schemas.microsoft.com/office/drawing/2014/main" id="{6DF22DFB-B6DE-7F9A-7D14-CE1F9917D1C7}"/>
                    </a:ext>
                  </a:extLst>
                </p:cNvPr>
                <p:cNvPicPr/>
                <p:nvPr/>
              </p:nvPicPr>
              <p:blipFill>
                <a:blip r:embed="rId170"/>
                <a:stretch>
                  <a:fillRect/>
                </a:stretch>
              </p:blipFill>
              <p:spPr>
                <a:xfrm>
                  <a:off x="9322255" y="3830372"/>
                  <a:ext cx="201600" cy="39132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2092" name="Ink 2091">
                  <a:extLst>
                    <a:ext uri="{FF2B5EF4-FFF2-40B4-BE49-F238E27FC236}">
                      <a16:creationId xmlns:a16="http://schemas.microsoft.com/office/drawing/2014/main" id="{1E928B6F-768C-A0AD-3F66-C0718B8EBFAF}"/>
                    </a:ext>
                  </a:extLst>
                </p14:cNvPr>
                <p14:cNvContentPartPr/>
                <p14:nvPr/>
              </p14:nvContentPartPr>
              <p14:xfrm>
                <a:off x="9553375" y="3794372"/>
                <a:ext cx="74880" cy="156960"/>
              </p14:xfrm>
            </p:contentPart>
          </mc:Choice>
          <mc:Fallback>
            <p:pic>
              <p:nvPicPr>
                <p:cNvPr id="2092" name="Ink 2091">
                  <a:extLst>
                    <a:ext uri="{FF2B5EF4-FFF2-40B4-BE49-F238E27FC236}">
                      <a16:creationId xmlns:a16="http://schemas.microsoft.com/office/drawing/2014/main" id="{1E928B6F-768C-A0AD-3F66-C0718B8EBFAF}"/>
                    </a:ext>
                  </a:extLst>
                </p:cNvPr>
                <p:cNvPicPr/>
                <p:nvPr/>
              </p:nvPicPr>
              <p:blipFill>
                <a:blip r:embed="rId172"/>
                <a:stretch>
                  <a:fillRect/>
                </a:stretch>
              </p:blipFill>
              <p:spPr>
                <a:xfrm>
                  <a:off x="9544735" y="3785372"/>
                  <a:ext cx="92520" cy="17460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2093" name="Ink 2092">
                  <a:extLst>
                    <a:ext uri="{FF2B5EF4-FFF2-40B4-BE49-F238E27FC236}">
                      <a16:creationId xmlns:a16="http://schemas.microsoft.com/office/drawing/2014/main" id="{E8F8FA86-FA48-24B2-A297-89DFC09CECEE}"/>
                    </a:ext>
                  </a:extLst>
                </p14:cNvPr>
                <p14:cNvContentPartPr/>
                <p14:nvPr/>
              </p14:nvContentPartPr>
              <p14:xfrm>
                <a:off x="9540775" y="3757652"/>
                <a:ext cx="88200" cy="109080"/>
              </p14:xfrm>
            </p:contentPart>
          </mc:Choice>
          <mc:Fallback>
            <p:pic>
              <p:nvPicPr>
                <p:cNvPr id="2093" name="Ink 2092">
                  <a:extLst>
                    <a:ext uri="{FF2B5EF4-FFF2-40B4-BE49-F238E27FC236}">
                      <a16:creationId xmlns:a16="http://schemas.microsoft.com/office/drawing/2014/main" id="{E8F8FA86-FA48-24B2-A297-89DFC09CECEE}"/>
                    </a:ext>
                  </a:extLst>
                </p:cNvPr>
                <p:cNvPicPr/>
                <p:nvPr/>
              </p:nvPicPr>
              <p:blipFill>
                <a:blip r:embed="rId174"/>
                <a:stretch>
                  <a:fillRect/>
                </a:stretch>
              </p:blipFill>
              <p:spPr>
                <a:xfrm>
                  <a:off x="9532135" y="3749012"/>
                  <a:ext cx="105840"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2094" name="Ink 2093">
                  <a:extLst>
                    <a:ext uri="{FF2B5EF4-FFF2-40B4-BE49-F238E27FC236}">
                      <a16:creationId xmlns:a16="http://schemas.microsoft.com/office/drawing/2014/main" id="{DA977A3B-7494-61C1-F51B-8FA71EC2254D}"/>
                    </a:ext>
                  </a:extLst>
                </p14:cNvPr>
                <p14:cNvContentPartPr/>
                <p14:nvPr/>
              </p14:nvContentPartPr>
              <p14:xfrm>
                <a:off x="9661015" y="3466772"/>
                <a:ext cx="152640" cy="311400"/>
              </p14:xfrm>
            </p:contentPart>
          </mc:Choice>
          <mc:Fallback>
            <p:pic>
              <p:nvPicPr>
                <p:cNvPr id="2094" name="Ink 2093">
                  <a:extLst>
                    <a:ext uri="{FF2B5EF4-FFF2-40B4-BE49-F238E27FC236}">
                      <a16:creationId xmlns:a16="http://schemas.microsoft.com/office/drawing/2014/main" id="{DA977A3B-7494-61C1-F51B-8FA71EC2254D}"/>
                    </a:ext>
                  </a:extLst>
                </p:cNvPr>
                <p:cNvPicPr/>
                <p:nvPr/>
              </p:nvPicPr>
              <p:blipFill>
                <a:blip r:embed="rId176"/>
                <a:stretch>
                  <a:fillRect/>
                </a:stretch>
              </p:blipFill>
              <p:spPr>
                <a:xfrm>
                  <a:off x="9652375" y="3458132"/>
                  <a:ext cx="170280" cy="32904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2096" name="Ink 2095">
                  <a:extLst>
                    <a:ext uri="{FF2B5EF4-FFF2-40B4-BE49-F238E27FC236}">
                      <a16:creationId xmlns:a16="http://schemas.microsoft.com/office/drawing/2014/main" id="{E8AEC77C-031C-B5BC-5361-C2875A22AB17}"/>
                    </a:ext>
                  </a:extLst>
                </p14:cNvPr>
                <p14:cNvContentPartPr/>
                <p14:nvPr/>
              </p14:nvContentPartPr>
              <p14:xfrm>
                <a:off x="9700975" y="3426452"/>
                <a:ext cx="275760" cy="178920"/>
              </p14:xfrm>
            </p:contentPart>
          </mc:Choice>
          <mc:Fallback>
            <p:pic>
              <p:nvPicPr>
                <p:cNvPr id="2096" name="Ink 2095">
                  <a:extLst>
                    <a:ext uri="{FF2B5EF4-FFF2-40B4-BE49-F238E27FC236}">
                      <a16:creationId xmlns:a16="http://schemas.microsoft.com/office/drawing/2014/main" id="{E8AEC77C-031C-B5BC-5361-C2875A22AB17}"/>
                    </a:ext>
                  </a:extLst>
                </p:cNvPr>
                <p:cNvPicPr/>
                <p:nvPr/>
              </p:nvPicPr>
              <p:blipFill>
                <a:blip r:embed="rId178"/>
                <a:stretch>
                  <a:fillRect/>
                </a:stretch>
              </p:blipFill>
              <p:spPr>
                <a:xfrm>
                  <a:off x="9692335" y="3417452"/>
                  <a:ext cx="293400" cy="19656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2097" name="Ink 2096">
                  <a:extLst>
                    <a:ext uri="{FF2B5EF4-FFF2-40B4-BE49-F238E27FC236}">
                      <a16:creationId xmlns:a16="http://schemas.microsoft.com/office/drawing/2014/main" id="{56E23988-6897-0543-D76C-FFBAF2B7A917}"/>
                    </a:ext>
                  </a:extLst>
                </p14:cNvPr>
                <p14:cNvContentPartPr/>
                <p14:nvPr/>
              </p14:nvContentPartPr>
              <p14:xfrm>
                <a:off x="9995455" y="3242852"/>
                <a:ext cx="236520" cy="356040"/>
              </p14:xfrm>
            </p:contentPart>
          </mc:Choice>
          <mc:Fallback>
            <p:pic>
              <p:nvPicPr>
                <p:cNvPr id="2097" name="Ink 2096">
                  <a:extLst>
                    <a:ext uri="{FF2B5EF4-FFF2-40B4-BE49-F238E27FC236}">
                      <a16:creationId xmlns:a16="http://schemas.microsoft.com/office/drawing/2014/main" id="{56E23988-6897-0543-D76C-FFBAF2B7A917}"/>
                    </a:ext>
                  </a:extLst>
                </p:cNvPr>
                <p:cNvPicPr/>
                <p:nvPr/>
              </p:nvPicPr>
              <p:blipFill>
                <a:blip r:embed="rId180"/>
                <a:stretch>
                  <a:fillRect/>
                </a:stretch>
              </p:blipFill>
              <p:spPr>
                <a:xfrm>
                  <a:off x="9986815" y="3233852"/>
                  <a:ext cx="254160" cy="373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81">
            <p14:nvContentPartPr>
              <p14:cNvPr id="2099" name="Ink 2098">
                <a:extLst>
                  <a:ext uri="{FF2B5EF4-FFF2-40B4-BE49-F238E27FC236}">
                    <a16:creationId xmlns:a16="http://schemas.microsoft.com/office/drawing/2014/main" id="{6A8EF17C-A2A4-B5E8-1021-F07B34648F4D}"/>
                  </a:ext>
                </a:extLst>
              </p14:cNvPr>
              <p14:cNvContentPartPr/>
              <p14:nvPr/>
            </p14:nvContentPartPr>
            <p14:xfrm>
              <a:off x="11541295" y="2271572"/>
              <a:ext cx="6840" cy="9000"/>
            </p14:xfrm>
          </p:contentPart>
        </mc:Choice>
        <mc:Fallback>
          <p:pic>
            <p:nvPicPr>
              <p:cNvPr id="2099" name="Ink 2098">
                <a:extLst>
                  <a:ext uri="{FF2B5EF4-FFF2-40B4-BE49-F238E27FC236}">
                    <a16:creationId xmlns:a16="http://schemas.microsoft.com/office/drawing/2014/main" id="{6A8EF17C-A2A4-B5E8-1021-F07B34648F4D}"/>
                  </a:ext>
                </a:extLst>
              </p:cNvPr>
              <p:cNvPicPr/>
              <p:nvPr/>
            </p:nvPicPr>
            <p:blipFill>
              <a:blip r:embed="rId182"/>
              <a:stretch>
                <a:fillRect/>
              </a:stretch>
            </p:blipFill>
            <p:spPr>
              <a:xfrm>
                <a:off x="11532295" y="2262932"/>
                <a:ext cx="24480" cy="2664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2100" name="Ink 2099">
                <a:extLst>
                  <a:ext uri="{FF2B5EF4-FFF2-40B4-BE49-F238E27FC236}">
                    <a16:creationId xmlns:a16="http://schemas.microsoft.com/office/drawing/2014/main" id="{4B69F202-CEE2-0239-DBD3-6495140F440F}"/>
                  </a:ext>
                </a:extLst>
              </p14:cNvPr>
              <p14:cNvContentPartPr/>
              <p14:nvPr/>
            </p14:nvContentPartPr>
            <p14:xfrm>
              <a:off x="11037655" y="2509892"/>
              <a:ext cx="585360" cy="356760"/>
            </p14:xfrm>
          </p:contentPart>
        </mc:Choice>
        <mc:Fallback>
          <p:pic>
            <p:nvPicPr>
              <p:cNvPr id="2100" name="Ink 2099">
                <a:extLst>
                  <a:ext uri="{FF2B5EF4-FFF2-40B4-BE49-F238E27FC236}">
                    <a16:creationId xmlns:a16="http://schemas.microsoft.com/office/drawing/2014/main" id="{4B69F202-CEE2-0239-DBD3-6495140F440F}"/>
                  </a:ext>
                </a:extLst>
              </p:cNvPr>
              <p:cNvPicPr/>
              <p:nvPr/>
            </p:nvPicPr>
            <p:blipFill>
              <a:blip r:embed="rId184"/>
              <a:stretch>
                <a:fillRect/>
              </a:stretch>
            </p:blipFill>
            <p:spPr>
              <a:xfrm>
                <a:off x="11028655" y="2500892"/>
                <a:ext cx="603000" cy="37440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2117" name="Ink 2116">
                <a:extLst>
                  <a:ext uri="{FF2B5EF4-FFF2-40B4-BE49-F238E27FC236}">
                    <a16:creationId xmlns:a16="http://schemas.microsoft.com/office/drawing/2014/main" id="{8A97D32B-7AFD-3AB7-2181-25958B5012B1}"/>
                  </a:ext>
                </a:extLst>
              </p14:cNvPr>
              <p14:cNvContentPartPr/>
              <p14:nvPr/>
            </p14:nvContentPartPr>
            <p14:xfrm>
              <a:off x="10676935" y="4863572"/>
              <a:ext cx="700920" cy="334800"/>
            </p14:xfrm>
          </p:contentPart>
        </mc:Choice>
        <mc:Fallback>
          <p:pic>
            <p:nvPicPr>
              <p:cNvPr id="2117" name="Ink 2116">
                <a:extLst>
                  <a:ext uri="{FF2B5EF4-FFF2-40B4-BE49-F238E27FC236}">
                    <a16:creationId xmlns:a16="http://schemas.microsoft.com/office/drawing/2014/main" id="{8A97D32B-7AFD-3AB7-2181-25958B5012B1}"/>
                  </a:ext>
                </a:extLst>
              </p:cNvPr>
              <p:cNvPicPr/>
              <p:nvPr/>
            </p:nvPicPr>
            <p:blipFill>
              <a:blip r:embed="rId186"/>
              <a:stretch>
                <a:fillRect/>
              </a:stretch>
            </p:blipFill>
            <p:spPr>
              <a:xfrm>
                <a:off x="10667935" y="4854932"/>
                <a:ext cx="718560" cy="352440"/>
              </a:xfrm>
              <a:prstGeom prst="rect">
                <a:avLst/>
              </a:prstGeom>
            </p:spPr>
          </p:pic>
        </mc:Fallback>
      </mc:AlternateContent>
      <p:grpSp>
        <p:nvGrpSpPr>
          <p:cNvPr id="2123" name="Group 2122">
            <a:extLst>
              <a:ext uri="{FF2B5EF4-FFF2-40B4-BE49-F238E27FC236}">
                <a16:creationId xmlns:a16="http://schemas.microsoft.com/office/drawing/2014/main" id="{BDD34A72-905D-A173-E1B0-74C2B1B9D43E}"/>
              </a:ext>
            </a:extLst>
          </p:cNvPr>
          <p:cNvGrpSpPr/>
          <p:nvPr/>
        </p:nvGrpSpPr>
        <p:grpSpPr>
          <a:xfrm>
            <a:off x="10866655" y="2739212"/>
            <a:ext cx="1262160" cy="1677960"/>
            <a:chOff x="10866655" y="2739212"/>
            <a:chExt cx="1262160" cy="1677960"/>
          </a:xfrm>
        </p:grpSpPr>
        <mc:AlternateContent xmlns:mc="http://schemas.openxmlformats.org/markup-compatibility/2006">
          <mc:Choice xmlns:p14="http://schemas.microsoft.com/office/powerpoint/2010/main" Requires="p14">
            <p:contentPart p14:bwMode="auto" r:id="rId187">
              <p14:nvContentPartPr>
                <p14:cNvPr id="2101" name="Ink 2100">
                  <a:extLst>
                    <a:ext uri="{FF2B5EF4-FFF2-40B4-BE49-F238E27FC236}">
                      <a16:creationId xmlns:a16="http://schemas.microsoft.com/office/drawing/2014/main" id="{DA317518-6BB2-9EE0-DE98-20C396C0B8CD}"/>
                    </a:ext>
                  </a:extLst>
                </p14:cNvPr>
                <p14:cNvContentPartPr/>
                <p14:nvPr/>
              </p14:nvContentPartPr>
              <p14:xfrm>
                <a:off x="11108215" y="3359492"/>
                <a:ext cx="92520" cy="99000"/>
              </p14:xfrm>
            </p:contentPart>
          </mc:Choice>
          <mc:Fallback>
            <p:pic>
              <p:nvPicPr>
                <p:cNvPr id="2101" name="Ink 2100">
                  <a:extLst>
                    <a:ext uri="{FF2B5EF4-FFF2-40B4-BE49-F238E27FC236}">
                      <a16:creationId xmlns:a16="http://schemas.microsoft.com/office/drawing/2014/main" id="{DA317518-6BB2-9EE0-DE98-20C396C0B8CD}"/>
                    </a:ext>
                  </a:extLst>
                </p:cNvPr>
                <p:cNvPicPr/>
                <p:nvPr/>
              </p:nvPicPr>
              <p:blipFill>
                <a:blip r:embed="rId188"/>
                <a:stretch>
                  <a:fillRect/>
                </a:stretch>
              </p:blipFill>
              <p:spPr>
                <a:xfrm>
                  <a:off x="11099575" y="3350492"/>
                  <a:ext cx="11016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2102" name="Ink 2101">
                  <a:extLst>
                    <a:ext uri="{FF2B5EF4-FFF2-40B4-BE49-F238E27FC236}">
                      <a16:creationId xmlns:a16="http://schemas.microsoft.com/office/drawing/2014/main" id="{4AC41E44-C2CD-DFE3-313B-C4DA41872FFE}"/>
                    </a:ext>
                  </a:extLst>
                </p14:cNvPr>
                <p14:cNvContentPartPr/>
                <p14:nvPr/>
              </p14:nvContentPartPr>
              <p14:xfrm>
                <a:off x="11206855" y="3105332"/>
                <a:ext cx="206640" cy="192600"/>
              </p14:xfrm>
            </p:contentPart>
          </mc:Choice>
          <mc:Fallback>
            <p:pic>
              <p:nvPicPr>
                <p:cNvPr id="2102" name="Ink 2101">
                  <a:extLst>
                    <a:ext uri="{FF2B5EF4-FFF2-40B4-BE49-F238E27FC236}">
                      <a16:creationId xmlns:a16="http://schemas.microsoft.com/office/drawing/2014/main" id="{4AC41E44-C2CD-DFE3-313B-C4DA41872FFE}"/>
                    </a:ext>
                  </a:extLst>
                </p:cNvPr>
                <p:cNvPicPr/>
                <p:nvPr/>
              </p:nvPicPr>
              <p:blipFill>
                <a:blip r:embed="rId190"/>
                <a:stretch>
                  <a:fillRect/>
                </a:stretch>
              </p:blipFill>
              <p:spPr>
                <a:xfrm>
                  <a:off x="11198215" y="3096332"/>
                  <a:ext cx="224280" cy="21024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2103" name="Ink 2102">
                  <a:extLst>
                    <a:ext uri="{FF2B5EF4-FFF2-40B4-BE49-F238E27FC236}">
                      <a16:creationId xmlns:a16="http://schemas.microsoft.com/office/drawing/2014/main" id="{827897CD-EAEF-4907-D552-FDDA1D7A3FE9}"/>
                    </a:ext>
                  </a:extLst>
                </p14:cNvPr>
                <p14:cNvContentPartPr/>
                <p14:nvPr/>
              </p14:nvContentPartPr>
              <p14:xfrm>
                <a:off x="11484775" y="2997692"/>
                <a:ext cx="103320" cy="107280"/>
              </p14:xfrm>
            </p:contentPart>
          </mc:Choice>
          <mc:Fallback>
            <p:pic>
              <p:nvPicPr>
                <p:cNvPr id="2103" name="Ink 2102">
                  <a:extLst>
                    <a:ext uri="{FF2B5EF4-FFF2-40B4-BE49-F238E27FC236}">
                      <a16:creationId xmlns:a16="http://schemas.microsoft.com/office/drawing/2014/main" id="{827897CD-EAEF-4907-D552-FDDA1D7A3FE9}"/>
                    </a:ext>
                  </a:extLst>
                </p:cNvPr>
                <p:cNvPicPr/>
                <p:nvPr/>
              </p:nvPicPr>
              <p:blipFill>
                <a:blip r:embed="rId192"/>
                <a:stretch>
                  <a:fillRect/>
                </a:stretch>
              </p:blipFill>
              <p:spPr>
                <a:xfrm>
                  <a:off x="11476135" y="2989052"/>
                  <a:ext cx="120960" cy="12492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2104" name="Ink 2103">
                  <a:extLst>
                    <a:ext uri="{FF2B5EF4-FFF2-40B4-BE49-F238E27FC236}">
                      <a16:creationId xmlns:a16="http://schemas.microsoft.com/office/drawing/2014/main" id="{620F7674-AAC9-31A4-B87A-83CF58AD908D}"/>
                    </a:ext>
                  </a:extLst>
                </p14:cNvPr>
                <p14:cNvContentPartPr/>
                <p14:nvPr/>
              </p14:nvContentPartPr>
              <p14:xfrm>
                <a:off x="11599615" y="2960252"/>
                <a:ext cx="91080" cy="72360"/>
              </p14:xfrm>
            </p:contentPart>
          </mc:Choice>
          <mc:Fallback>
            <p:pic>
              <p:nvPicPr>
                <p:cNvPr id="2104" name="Ink 2103">
                  <a:extLst>
                    <a:ext uri="{FF2B5EF4-FFF2-40B4-BE49-F238E27FC236}">
                      <a16:creationId xmlns:a16="http://schemas.microsoft.com/office/drawing/2014/main" id="{620F7674-AAC9-31A4-B87A-83CF58AD908D}"/>
                    </a:ext>
                  </a:extLst>
                </p:cNvPr>
                <p:cNvPicPr/>
                <p:nvPr/>
              </p:nvPicPr>
              <p:blipFill>
                <a:blip r:embed="rId194"/>
                <a:stretch>
                  <a:fillRect/>
                </a:stretch>
              </p:blipFill>
              <p:spPr>
                <a:xfrm>
                  <a:off x="11590615" y="2951252"/>
                  <a:ext cx="10872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2105" name="Ink 2104">
                  <a:extLst>
                    <a:ext uri="{FF2B5EF4-FFF2-40B4-BE49-F238E27FC236}">
                      <a16:creationId xmlns:a16="http://schemas.microsoft.com/office/drawing/2014/main" id="{ACA2C810-DE64-B2C9-FA11-44BA62879157}"/>
                    </a:ext>
                  </a:extLst>
                </p14:cNvPr>
                <p14:cNvContentPartPr/>
                <p14:nvPr/>
              </p14:nvContentPartPr>
              <p14:xfrm>
                <a:off x="11717335" y="2791052"/>
                <a:ext cx="22680" cy="169920"/>
              </p14:xfrm>
            </p:contentPart>
          </mc:Choice>
          <mc:Fallback>
            <p:pic>
              <p:nvPicPr>
                <p:cNvPr id="2105" name="Ink 2104">
                  <a:extLst>
                    <a:ext uri="{FF2B5EF4-FFF2-40B4-BE49-F238E27FC236}">
                      <a16:creationId xmlns:a16="http://schemas.microsoft.com/office/drawing/2014/main" id="{ACA2C810-DE64-B2C9-FA11-44BA62879157}"/>
                    </a:ext>
                  </a:extLst>
                </p:cNvPr>
                <p:cNvPicPr/>
                <p:nvPr/>
              </p:nvPicPr>
              <p:blipFill>
                <a:blip r:embed="rId196"/>
                <a:stretch>
                  <a:fillRect/>
                </a:stretch>
              </p:blipFill>
              <p:spPr>
                <a:xfrm>
                  <a:off x="11708695" y="2782412"/>
                  <a:ext cx="40320" cy="18756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2106" name="Ink 2105">
                  <a:extLst>
                    <a:ext uri="{FF2B5EF4-FFF2-40B4-BE49-F238E27FC236}">
                      <a16:creationId xmlns:a16="http://schemas.microsoft.com/office/drawing/2014/main" id="{AB7ACE33-77A7-C5CE-5D51-33C3749B5828}"/>
                    </a:ext>
                  </a:extLst>
                </p14:cNvPr>
                <p14:cNvContentPartPr/>
                <p14:nvPr/>
              </p14:nvContentPartPr>
              <p14:xfrm>
                <a:off x="11723455" y="2823812"/>
                <a:ext cx="81360" cy="92520"/>
              </p14:xfrm>
            </p:contentPart>
          </mc:Choice>
          <mc:Fallback>
            <p:pic>
              <p:nvPicPr>
                <p:cNvPr id="2106" name="Ink 2105">
                  <a:extLst>
                    <a:ext uri="{FF2B5EF4-FFF2-40B4-BE49-F238E27FC236}">
                      <a16:creationId xmlns:a16="http://schemas.microsoft.com/office/drawing/2014/main" id="{AB7ACE33-77A7-C5CE-5D51-33C3749B5828}"/>
                    </a:ext>
                  </a:extLst>
                </p:cNvPr>
                <p:cNvPicPr/>
                <p:nvPr/>
              </p:nvPicPr>
              <p:blipFill>
                <a:blip r:embed="rId198"/>
                <a:stretch>
                  <a:fillRect/>
                </a:stretch>
              </p:blipFill>
              <p:spPr>
                <a:xfrm>
                  <a:off x="11714455" y="2815172"/>
                  <a:ext cx="9900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2107" name="Ink 2106">
                  <a:extLst>
                    <a:ext uri="{FF2B5EF4-FFF2-40B4-BE49-F238E27FC236}">
                      <a16:creationId xmlns:a16="http://schemas.microsoft.com/office/drawing/2014/main" id="{3A9C7316-9000-C6C8-7FBB-3EAA140C5FDD}"/>
                    </a:ext>
                  </a:extLst>
                </p14:cNvPr>
                <p14:cNvContentPartPr/>
                <p14:nvPr/>
              </p14:nvContentPartPr>
              <p14:xfrm>
                <a:off x="11847655" y="2828852"/>
                <a:ext cx="70560" cy="207000"/>
              </p14:xfrm>
            </p:contentPart>
          </mc:Choice>
          <mc:Fallback>
            <p:pic>
              <p:nvPicPr>
                <p:cNvPr id="2107" name="Ink 2106">
                  <a:extLst>
                    <a:ext uri="{FF2B5EF4-FFF2-40B4-BE49-F238E27FC236}">
                      <a16:creationId xmlns:a16="http://schemas.microsoft.com/office/drawing/2014/main" id="{3A9C7316-9000-C6C8-7FBB-3EAA140C5FDD}"/>
                    </a:ext>
                  </a:extLst>
                </p:cNvPr>
                <p:cNvPicPr/>
                <p:nvPr/>
              </p:nvPicPr>
              <p:blipFill>
                <a:blip r:embed="rId200"/>
                <a:stretch>
                  <a:fillRect/>
                </a:stretch>
              </p:blipFill>
              <p:spPr>
                <a:xfrm>
                  <a:off x="11838655" y="2819852"/>
                  <a:ext cx="88200" cy="22464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2108" name="Ink 2107">
                  <a:extLst>
                    <a:ext uri="{FF2B5EF4-FFF2-40B4-BE49-F238E27FC236}">
                      <a16:creationId xmlns:a16="http://schemas.microsoft.com/office/drawing/2014/main" id="{2235C0AC-2A7A-3A10-C74D-2D57D5DC70F8}"/>
                    </a:ext>
                  </a:extLst>
                </p14:cNvPr>
                <p14:cNvContentPartPr/>
                <p14:nvPr/>
              </p14:nvContentPartPr>
              <p14:xfrm>
                <a:off x="11938375" y="2798972"/>
                <a:ext cx="52200" cy="98280"/>
              </p14:xfrm>
            </p:contentPart>
          </mc:Choice>
          <mc:Fallback>
            <p:pic>
              <p:nvPicPr>
                <p:cNvPr id="2108" name="Ink 2107">
                  <a:extLst>
                    <a:ext uri="{FF2B5EF4-FFF2-40B4-BE49-F238E27FC236}">
                      <a16:creationId xmlns:a16="http://schemas.microsoft.com/office/drawing/2014/main" id="{2235C0AC-2A7A-3A10-C74D-2D57D5DC70F8}"/>
                    </a:ext>
                  </a:extLst>
                </p:cNvPr>
                <p:cNvPicPr/>
                <p:nvPr/>
              </p:nvPicPr>
              <p:blipFill>
                <a:blip r:embed="rId202"/>
                <a:stretch>
                  <a:fillRect/>
                </a:stretch>
              </p:blipFill>
              <p:spPr>
                <a:xfrm>
                  <a:off x="11929735" y="2789972"/>
                  <a:ext cx="6984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2109" name="Ink 2108">
                  <a:extLst>
                    <a:ext uri="{FF2B5EF4-FFF2-40B4-BE49-F238E27FC236}">
                      <a16:creationId xmlns:a16="http://schemas.microsoft.com/office/drawing/2014/main" id="{49F4DFF7-3E5F-D23F-2F1B-129194E12B71}"/>
                    </a:ext>
                  </a:extLst>
                </p14:cNvPr>
                <p14:cNvContentPartPr/>
                <p14:nvPr/>
              </p14:nvContentPartPr>
              <p14:xfrm>
                <a:off x="12009655" y="2739212"/>
                <a:ext cx="119160" cy="89640"/>
              </p14:xfrm>
            </p:contentPart>
          </mc:Choice>
          <mc:Fallback>
            <p:pic>
              <p:nvPicPr>
                <p:cNvPr id="2109" name="Ink 2108">
                  <a:extLst>
                    <a:ext uri="{FF2B5EF4-FFF2-40B4-BE49-F238E27FC236}">
                      <a16:creationId xmlns:a16="http://schemas.microsoft.com/office/drawing/2014/main" id="{49F4DFF7-3E5F-D23F-2F1B-129194E12B71}"/>
                    </a:ext>
                  </a:extLst>
                </p:cNvPr>
                <p:cNvPicPr/>
                <p:nvPr/>
              </p:nvPicPr>
              <p:blipFill>
                <a:blip r:embed="rId204"/>
                <a:stretch>
                  <a:fillRect/>
                </a:stretch>
              </p:blipFill>
              <p:spPr>
                <a:xfrm>
                  <a:off x="12000655" y="2730572"/>
                  <a:ext cx="136800" cy="10728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2111" name="Ink 2110">
                  <a:extLst>
                    <a:ext uri="{FF2B5EF4-FFF2-40B4-BE49-F238E27FC236}">
                      <a16:creationId xmlns:a16="http://schemas.microsoft.com/office/drawing/2014/main" id="{352684C5-38F3-C250-3035-7AFA9B5F6110}"/>
                    </a:ext>
                  </a:extLst>
                </p14:cNvPr>
                <p14:cNvContentPartPr/>
                <p14:nvPr/>
              </p14:nvContentPartPr>
              <p14:xfrm>
                <a:off x="11103175" y="3688892"/>
                <a:ext cx="224640" cy="52920"/>
              </p14:xfrm>
            </p:contentPart>
          </mc:Choice>
          <mc:Fallback>
            <p:pic>
              <p:nvPicPr>
                <p:cNvPr id="2111" name="Ink 2110">
                  <a:extLst>
                    <a:ext uri="{FF2B5EF4-FFF2-40B4-BE49-F238E27FC236}">
                      <a16:creationId xmlns:a16="http://schemas.microsoft.com/office/drawing/2014/main" id="{352684C5-38F3-C250-3035-7AFA9B5F6110}"/>
                    </a:ext>
                  </a:extLst>
                </p:cNvPr>
                <p:cNvPicPr/>
                <p:nvPr/>
              </p:nvPicPr>
              <p:blipFill>
                <a:blip r:embed="rId206"/>
                <a:stretch>
                  <a:fillRect/>
                </a:stretch>
              </p:blipFill>
              <p:spPr>
                <a:xfrm>
                  <a:off x="11094535" y="3679892"/>
                  <a:ext cx="242280" cy="7056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2112" name="Ink 2111">
                  <a:extLst>
                    <a:ext uri="{FF2B5EF4-FFF2-40B4-BE49-F238E27FC236}">
                      <a16:creationId xmlns:a16="http://schemas.microsoft.com/office/drawing/2014/main" id="{47620B3C-2B78-B0B9-4AE5-06CBE358BCB8}"/>
                    </a:ext>
                  </a:extLst>
                </p14:cNvPr>
                <p14:cNvContentPartPr/>
                <p14:nvPr/>
              </p14:nvContentPartPr>
              <p14:xfrm>
                <a:off x="11418895" y="3490532"/>
                <a:ext cx="134640" cy="209160"/>
              </p14:xfrm>
            </p:contentPart>
          </mc:Choice>
          <mc:Fallback>
            <p:pic>
              <p:nvPicPr>
                <p:cNvPr id="2112" name="Ink 2111">
                  <a:extLst>
                    <a:ext uri="{FF2B5EF4-FFF2-40B4-BE49-F238E27FC236}">
                      <a16:creationId xmlns:a16="http://schemas.microsoft.com/office/drawing/2014/main" id="{47620B3C-2B78-B0B9-4AE5-06CBE358BCB8}"/>
                    </a:ext>
                  </a:extLst>
                </p:cNvPr>
                <p:cNvPicPr/>
                <p:nvPr/>
              </p:nvPicPr>
              <p:blipFill>
                <a:blip r:embed="rId208"/>
                <a:stretch>
                  <a:fillRect/>
                </a:stretch>
              </p:blipFill>
              <p:spPr>
                <a:xfrm>
                  <a:off x="11409895" y="3481532"/>
                  <a:ext cx="152280" cy="22680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2113" name="Ink 2112">
                  <a:extLst>
                    <a:ext uri="{FF2B5EF4-FFF2-40B4-BE49-F238E27FC236}">
                      <a16:creationId xmlns:a16="http://schemas.microsoft.com/office/drawing/2014/main" id="{341032DC-51EA-81E7-22B3-219300737894}"/>
                    </a:ext>
                  </a:extLst>
                </p14:cNvPr>
                <p14:cNvContentPartPr/>
                <p14:nvPr/>
              </p14:nvContentPartPr>
              <p14:xfrm>
                <a:off x="11445175" y="3558932"/>
                <a:ext cx="100080" cy="82440"/>
              </p14:xfrm>
            </p:contentPart>
          </mc:Choice>
          <mc:Fallback>
            <p:pic>
              <p:nvPicPr>
                <p:cNvPr id="2113" name="Ink 2112">
                  <a:extLst>
                    <a:ext uri="{FF2B5EF4-FFF2-40B4-BE49-F238E27FC236}">
                      <a16:creationId xmlns:a16="http://schemas.microsoft.com/office/drawing/2014/main" id="{341032DC-51EA-81E7-22B3-219300737894}"/>
                    </a:ext>
                  </a:extLst>
                </p:cNvPr>
                <p:cNvPicPr/>
                <p:nvPr/>
              </p:nvPicPr>
              <p:blipFill>
                <a:blip r:embed="rId210"/>
                <a:stretch>
                  <a:fillRect/>
                </a:stretch>
              </p:blipFill>
              <p:spPr>
                <a:xfrm>
                  <a:off x="11436175" y="3549932"/>
                  <a:ext cx="11772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211">
              <p14:nvContentPartPr>
                <p14:cNvPr id="2114" name="Ink 2113">
                  <a:extLst>
                    <a:ext uri="{FF2B5EF4-FFF2-40B4-BE49-F238E27FC236}">
                      <a16:creationId xmlns:a16="http://schemas.microsoft.com/office/drawing/2014/main" id="{CB799473-8AFF-19CC-B97A-2C4EF785943E}"/>
                    </a:ext>
                  </a:extLst>
                </p14:cNvPr>
                <p14:cNvContentPartPr/>
                <p14:nvPr/>
              </p14:nvContentPartPr>
              <p14:xfrm>
                <a:off x="11562535" y="3428972"/>
                <a:ext cx="146160" cy="200160"/>
              </p14:xfrm>
            </p:contentPart>
          </mc:Choice>
          <mc:Fallback>
            <p:pic>
              <p:nvPicPr>
                <p:cNvPr id="2114" name="Ink 2113">
                  <a:extLst>
                    <a:ext uri="{FF2B5EF4-FFF2-40B4-BE49-F238E27FC236}">
                      <a16:creationId xmlns:a16="http://schemas.microsoft.com/office/drawing/2014/main" id="{CB799473-8AFF-19CC-B97A-2C4EF785943E}"/>
                    </a:ext>
                  </a:extLst>
                </p:cNvPr>
                <p:cNvPicPr/>
                <p:nvPr/>
              </p:nvPicPr>
              <p:blipFill>
                <a:blip r:embed="rId212"/>
                <a:stretch>
                  <a:fillRect/>
                </a:stretch>
              </p:blipFill>
              <p:spPr>
                <a:xfrm>
                  <a:off x="11553535" y="3420332"/>
                  <a:ext cx="163800" cy="21780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2116" name="Ink 2115">
                  <a:extLst>
                    <a:ext uri="{FF2B5EF4-FFF2-40B4-BE49-F238E27FC236}">
                      <a16:creationId xmlns:a16="http://schemas.microsoft.com/office/drawing/2014/main" id="{1B4B7CDD-5C4F-BD70-DC4C-1D66E723FC86}"/>
                    </a:ext>
                  </a:extLst>
                </p14:cNvPr>
                <p14:cNvContentPartPr/>
                <p14:nvPr/>
              </p14:nvContentPartPr>
              <p14:xfrm>
                <a:off x="10866655" y="4143932"/>
                <a:ext cx="267120" cy="179640"/>
              </p14:xfrm>
            </p:contentPart>
          </mc:Choice>
          <mc:Fallback>
            <p:pic>
              <p:nvPicPr>
                <p:cNvPr id="2116" name="Ink 2115">
                  <a:extLst>
                    <a:ext uri="{FF2B5EF4-FFF2-40B4-BE49-F238E27FC236}">
                      <a16:creationId xmlns:a16="http://schemas.microsoft.com/office/drawing/2014/main" id="{1B4B7CDD-5C4F-BD70-DC4C-1D66E723FC86}"/>
                    </a:ext>
                  </a:extLst>
                </p:cNvPr>
                <p:cNvPicPr/>
                <p:nvPr/>
              </p:nvPicPr>
              <p:blipFill>
                <a:blip r:embed="rId214"/>
                <a:stretch>
                  <a:fillRect/>
                </a:stretch>
              </p:blipFill>
              <p:spPr>
                <a:xfrm>
                  <a:off x="10858015" y="4135292"/>
                  <a:ext cx="284760" cy="19728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2118" name="Ink 2117">
                  <a:extLst>
                    <a:ext uri="{FF2B5EF4-FFF2-40B4-BE49-F238E27FC236}">
                      <a16:creationId xmlns:a16="http://schemas.microsoft.com/office/drawing/2014/main" id="{426BE4F1-78FC-2D0C-6871-FBD888C7FC47}"/>
                    </a:ext>
                  </a:extLst>
                </p14:cNvPr>
                <p14:cNvContentPartPr/>
                <p14:nvPr/>
              </p14:nvContentPartPr>
              <p14:xfrm>
                <a:off x="11170135" y="3159332"/>
                <a:ext cx="639000" cy="1257840"/>
              </p14:xfrm>
            </p:contentPart>
          </mc:Choice>
          <mc:Fallback>
            <p:pic>
              <p:nvPicPr>
                <p:cNvPr id="2118" name="Ink 2117">
                  <a:extLst>
                    <a:ext uri="{FF2B5EF4-FFF2-40B4-BE49-F238E27FC236}">
                      <a16:creationId xmlns:a16="http://schemas.microsoft.com/office/drawing/2014/main" id="{426BE4F1-78FC-2D0C-6871-FBD888C7FC47}"/>
                    </a:ext>
                  </a:extLst>
                </p:cNvPr>
                <p:cNvPicPr/>
                <p:nvPr/>
              </p:nvPicPr>
              <p:blipFill>
                <a:blip r:embed="rId216"/>
                <a:stretch>
                  <a:fillRect/>
                </a:stretch>
              </p:blipFill>
              <p:spPr>
                <a:xfrm>
                  <a:off x="11161495" y="3150332"/>
                  <a:ext cx="656640" cy="127548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2119" name="Ink 2118">
                  <a:extLst>
                    <a:ext uri="{FF2B5EF4-FFF2-40B4-BE49-F238E27FC236}">
                      <a16:creationId xmlns:a16="http://schemas.microsoft.com/office/drawing/2014/main" id="{03366C4F-23A7-44FB-74D7-2BDF50107451}"/>
                    </a:ext>
                  </a:extLst>
                </p14:cNvPr>
                <p14:cNvContentPartPr/>
                <p14:nvPr/>
              </p14:nvContentPartPr>
              <p14:xfrm>
                <a:off x="11742535" y="3253292"/>
                <a:ext cx="82080" cy="111240"/>
              </p14:xfrm>
            </p:contentPart>
          </mc:Choice>
          <mc:Fallback>
            <p:pic>
              <p:nvPicPr>
                <p:cNvPr id="2119" name="Ink 2118">
                  <a:extLst>
                    <a:ext uri="{FF2B5EF4-FFF2-40B4-BE49-F238E27FC236}">
                      <a16:creationId xmlns:a16="http://schemas.microsoft.com/office/drawing/2014/main" id="{03366C4F-23A7-44FB-74D7-2BDF50107451}"/>
                    </a:ext>
                  </a:extLst>
                </p:cNvPr>
                <p:cNvPicPr/>
                <p:nvPr/>
              </p:nvPicPr>
              <p:blipFill>
                <a:blip r:embed="rId218"/>
                <a:stretch>
                  <a:fillRect/>
                </a:stretch>
              </p:blipFill>
              <p:spPr>
                <a:xfrm>
                  <a:off x="11733895" y="3244292"/>
                  <a:ext cx="99720" cy="12888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2120" name="Ink 2119">
                  <a:extLst>
                    <a:ext uri="{FF2B5EF4-FFF2-40B4-BE49-F238E27FC236}">
                      <a16:creationId xmlns:a16="http://schemas.microsoft.com/office/drawing/2014/main" id="{1EC9ED45-65A7-7079-6888-7AE42EABA3DF}"/>
                    </a:ext>
                  </a:extLst>
                </p14:cNvPr>
                <p14:cNvContentPartPr/>
                <p14:nvPr/>
              </p14:nvContentPartPr>
              <p14:xfrm>
                <a:off x="11793655" y="3225932"/>
                <a:ext cx="143280" cy="121320"/>
              </p14:xfrm>
            </p:contentPart>
          </mc:Choice>
          <mc:Fallback>
            <p:pic>
              <p:nvPicPr>
                <p:cNvPr id="2120" name="Ink 2119">
                  <a:extLst>
                    <a:ext uri="{FF2B5EF4-FFF2-40B4-BE49-F238E27FC236}">
                      <a16:creationId xmlns:a16="http://schemas.microsoft.com/office/drawing/2014/main" id="{1EC9ED45-65A7-7079-6888-7AE42EABA3DF}"/>
                    </a:ext>
                  </a:extLst>
                </p:cNvPr>
                <p:cNvPicPr/>
                <p:nvPr/>
              </p:nvPicPr>
              <p:blipFill>
                <a:blip r:embed="rId220"/>
                <a:stretch>
                  <a:fillRect/>
                </a:stretch>
              </p:blipFill>
              <p:spPr>
                <a:xfrm>
                  <a:off x="11785015" y="3217292"/>
                  <a:ext cx="160920"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2121" name="Ink 2120">
                  <a:extLst>
                    <a:ext uri="{FF2B5EF4-FFF2-40B4-BE49-F238E27FC236}">
                      <a16:creationId xmlns:a16="http://schemas.microsoft.com/office/drawing/2014/main" id="{0FF14CFB-18FA-B949-B4F5-2169387C8792}"/>
                    </a:ext>
                  </a:extLst>
                </p14:cNvPr>
                <p14:cNvContentPartPr/>
                <p14:nvPr/>
              </p14:nvContentPartPr>
              <p14:xfrm>
                <a:off x="11868535" y="3189212"/>
                <a:ext cx="39240" cy="18000"/>
              </p14:xfrm>
            </p:contentPart>
          </mc:Choice>
          <mc:Fallback>
            <p:pic>
              <p:nvPicPr>
                <p:cNvPr id="2121" name="Ink 2120">
                  <a:extLst>
                    <a:ext uri="{FF2B5EF4-FFF2-40B4-BE49-F238E27FC236}">
                      <a16:creationId xmlns:a16="http://schemas.microsoft.com/office/drawing/2014/main" id="{0FF14CFB-18FA-B949-B4F5-2169387C8792}"/>
                    </a:ext>
                  </a:extLst>
                </p:cNvPr>
                <p:cNvPicPr/>
                <p:nvPr/>
              </p:nvPicPr>
              <p:blipFill>
                <a:blip r:embed="rId222"/>
                <a:stretch>
                  <a:fillRect/>
                </a:stretch>
              </p:blipFill>
              <p:spPr>
                <a:xfrm>
                  <a:off x="11859895" y="3180212"/>
                  <a:ext cx="5688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2122" name="Ink 2121">
                  <a:extLst>
                    <a:ext uri="{FF2B5EF4-FFF2-40B4-BE49-F238E27FC236}">
                      <a16:creationId xmlns:a16="http://schemas.microsoft.com/office/drawing/2014/main" id="{D3D54597-77FE-5996-B1B9-7F566999BA67}"/>
                    </a:ext>
                  </a:extLst>
                </p14:cNvPr>
                <p14:cNvContentPartPr/>
                <p14:nvPr/>
              </p14:nvContentPartPr>
              <p14:xfrm>
                <a:off x="11927575" y="3093452"/>
                <a:ext cx="171000" cy="185040"/>
              </p14:xfrm>
            </p:contentPart>
          </mc:Choice>
          <mc:Fallback>
            <p:pic>
              <p:nvPicPr>
                <p:cNvPr id="2122" name="Ink 2121">
                  <a:extLst>
                    <a:ext uri="{FF2B5EF4-FFF2-40B4-BE49-F238E27FC236}">
                      <a16:creationId xmlns:a16="http://schemas.microsoft.com/office/drawing/2014/main" id="{D3D54597-77FE-5996-B1B9-7F566999BA67}"/>
                    </a:ext>
                  </a:extLst>
                </p:cNvPr>
                <p:cNvPicPr/>
                <p:nvPr/>
              </p:nvPicPr>
              <p:blipFill>
                <a:blip r:embed="rId224"/>
                <a:stretch>
                  <a:fillRect/>
                </a:stretch>
              </p:blipFill>
              <p:spPr>
                <a:xfrm>
                  <a:off x="11918575" y="3084812"/>
                  <a:ext cx="188640" cy="202680"/>
                </a:xfrm>
                <a:prstGeom prst="rect">
                  <a:avLst/>
                </a:prstGeom>
              </p:spPr>
            </p:pic>
          </mc:Fallback>
        </mc:AlternateContent>
      </p:grpSp>
    </p:spTree>
    <p:extLst>
      <p:ext uri="{BB962C8B-B14F-4D97-AF65-F5344CB8AC3E}">
        <p14:creationId xmlns:p14="http://schemas.microsoft.com/office/powerpoint/2010/main" val="4051686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descr="pollen">
            <a:extLst>
              <a:ext uri="{FF2B5EF4-FFF2-40B4-BE49-F238E27FC236}">
                <a16:creationId xmlns:a16="http://schemas.microsoft.com/office/drawing/2014/main" id="{2E9A36DB-C78F-4EEC-BF9F-DCBC96E96E8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217"/>
          <a:stretch/>
        </p:blipFill>
        <p:spPr bwMode="auto">
          <a:xfrm>
            <a:off x="3124200" y="953935"/>
            <a:ext cx="891456" cy="8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ACC895E1-FD20-4F72-972E-B90E04B332F6}"/>
              </a:ext>
            </a:extLst>
          </p:cNvPr>
          <p:cNvGraphicFramePr>
            <a:graphicFrameLocks noChangeAspect="1"/>
          </p:cNvGraphicFramePr>
          <p:nvPr>
            <p:extLst>
              <p:ext uri="{D42A27DB-BD31-4B8C-83A1-F6EECF244321}">
                <p14:modId xmlns:p14="http://schemas.microsoft.com/office/powerpoint/2010/main" val="3531898062"/>
              </p:ext>
            </p:extLst>
          </p:nvPr>
        </p:nvGraphicFramePr>
        <p:xfrm>
          <a:off x="2859611" y="1259284"/>
          <a:ext cx="5754687" cy="4586287"/>
        </p:xfrm>
        <a:graphic>
          <a:graphicData uri="http://schemas.openxmlformats.org/presentationml/2006/ole">
            <mc:AlternateContent xmlns:mc="http://schemas.openxmlformats.org/markup-compatibility/2006">
              <mc:Choice xmlns:v="urn:schemas-microsoft-com:vml" Requires="v">
                <p:oleObj name="MDLDrawObject Class" r:id="rId3" imgW="6466889" imgH="5152959" progId="MDLDrawOLE.MDLDrawObject.1">
                  <p:embed/>
                </p:oleObj>
              </mc:Choice>
              <mc:Fallback>
                <p:oleObj name="MDLDrawObject Class" r:id="rId3" imgW="6466889" imgH="5152959" progId="MDLDrawOLE.MDLDrawObject.1">
                  <p:embed/>
                  <p:pic>
                    <p:nvPicPr>
                      <p:cNvPr id="2" name="Object 1">
                        <a:extLst>
                          <a:ext uri="{FF2B5EF4-FFF2-40B4-BE49-F238E27FC236}">
                            <a16:creationId xmlns:a16="http://schemas.microsoft.com/office/drawing/2014/main" id="{ACC895E1-FD20-4F72-972E-B90E04B332F6}"/>
                          </a:ext>
                        </a:extLst>
                      </p:cNvPr>
                      <p:cNvPicPr>
                        <a:picLocks noChangeAspect="1" noChangeArrowheads="1"/>
                      </p:cNvPicPr>
                      <p:nvPr/>
                    </p:nvPicPr>
                    <p:blipFill>
                      <a:blip r:embed="rId4"/>
                      <a:srcRect/>
                      <a:stretch>
                        <a:fillRect/>
                      </a:stretch>
                    </p:blipFill>
                    <p:spPr bwMode="auto">
                      <a:xfrm>
                        <a:off x="2859611" y="1259284"/>
                        <a:ext cx="5754687" cy="4586287"/>
                      </a:xfrm>
                      <a:prstGeom prst="rect">
                        <a:avLst/>
                      </a:prstGeom>
                      <a:noFill/>
                    </p:spPr>
                  </p:pic>
                </p:oleObj>
              </mc:Fallback>
            </mc:AlternateContent>
          </a:graphicData>
        </a:graphic>
      </p:graphicFrame>
      <p:sp>
        <p:nvSpPr>
          <p:cNvPr id="19" name="Rectangle 18">
            <a:extLst>
              <a:ext uri="{FF2B5EF4-FFF2-40B4-BE49-F238E27FC236}">
                <a16:creationId xmlns:a16="http://schemas.microsoft.com/office/drawing/2014/main" id="{45CE2AA3-784F-57A1-21EE-992A96476119}"/>
              </a:ext>
            </a:extLst>
          </p:cNvPr>
          <p:cNvSpPr/>
          <p:nvPr/>
        </p:nvSpPr>
        <p:spPr>
          <a:xfrm>
            <a:off x="6553200" y="2133600"/>
            <a:ext cx="1101625" cy="188150"/>
          </a:xfrm>
          <a:prstGeom prst="rect">
            <a:avLst/>
          </a:prstGeom>
          <a:pattFill prst="dkVert">
            <a:fgClr>
              <a:schemeClr val="tx1">
                <a:lumMod val="50000"/>
                <a:lumOff val="50000"/>
              </a:schemeClr>
            </a:fgClr>
            <a:bgClr>
              <a:schemeClr val="bg1"/>
            </a:bgClr>
          </a:pattFill>
          <a:ln>
            <a:solidFill>
              <a:schemeClr val="tx2"/>
            </a:solidFill>
          </a:ln>
          <a:effectLst>
            <a:outerShdw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B52DA28-10DE-41CB-96C3-7953C3F76F03}"/>
              </a:ext>
            </a:extLst>
          </p:cNvPr>
          <p:cNvSpPr txBox="1"/>
          <p:nvPr/>
        </p:nvSpPr>
        <p:spPr>
          <a:xfrm>
            <a:off x="212125" y="558499"/>
            <a:ext cx="3551293" cy="400110"/>
          </a:xfrm>
          <a:prstGeom prst="rect">
            <a:avLst/>
          </a:prstGeom>
          <a:noFill/>
        </p:spPr>
        <p:txBody>
          <a:bodyPr wrap="none" rtlCol="0">
            <a:spAutoFit/>
          </a:bodyPr>
          <a:lstStyle/>
          <a:p>
            <a:r>
              <a:rPr lang="en-US" sz="2000" dirty="0"/>
              <a:t>Primary Structure of Antibodies:</a:t>
            </a:r>
          </a:p>
        </p:txBody>
      </p:sp>
      <p:sp>
        <p:nvSpPr>
          <p:cNvPr id="5" name="TextBox 4">
            <a:extLst>
              <a:ext uri="{FF2B5EF4-FFF2-40B4-BE49-F238E27FC236}">
                <a16:creationId xmlns:a16="http://schemas.microsoft.com/office/drawing/2014/main" id="{6DB63EA5-2677-4C56-B4B9-FF0F30A602C6}"/>
              </a:ext>
            </a:extLst>
          </p:cNvPr>
          <p:cNvSpPr txBox="1"/>
          <p:nvPr/>
        </p:nvSpPr>
        <p:spPr>
          <a:xfrm>
            <a:off x="6439599" y="1816283"/>
            <a:ext cx="3338202" cy="1077218"/>
          </a:xfrm>
          <a:prstGeom prst="rect">
            <a:avLst/>
          </a:prstGeom>
          <a:noFill/>
        </p:spPr>
        <p:txBody>
          <a:bodyPr wrap="square" rtlCol="0">
            <a:spAutoFit/>
          </a:bodyPr>
          <a:lstStyle/>
          <a:p>
            <a:r>
              <a:rPr lang="en-US" sz="1600" dirty="0">
                <a:latin typeface="Courier New" panose="02070309020205020404" pitchFamily="49" charset="0"/>
                <a:cs typeface="Courier New" panose="02070309020205020404" pitchFamily="49" charset="0"/>
              </a:rPr>
              <a:t>Light chain sequences:</a:t>
            </a:r>
          </a:p>
          <a:p>
            <a:r>
              <a:rPr lang="en-US" sz="1600" b="1" dirty="0">
                <a:latin typeface="Courier New" panose="02070309020205020404" pitchFamily="49" charset="0"/>
                <a:cs typeface="Courier New" panose="02070309020205020404" pitchFamily="49" charset="0"/>
              </a:rPr>
              <a:t>M..TSERTQ</a:t>
            </a:r>
            <a:r>
              <a:rPr lang="en-US" sz="1600" u="sng" dirty="0">
                <a:highlight>
                  <a:srgbClr val="00FFFF"/>
                </a:highlight>
                <a:latin typeface="Courier New" panose="02070309020205020404" pitchFamily="49" charset="0"/>
                <a:cs typeface="Courier New" panose="02070309020205020404" pitchFamily="49" charset="0"/>
              </a:rPr>
              <a:t>YESTTY</a:t>
            </a:r>
            <a:r>
              <a:rPr lang="en-US" sz="1600" dirty="0">
                <a:highlight>
                  <a:srgbClr val="00FFFF"/>
                </a:highlight>
                <a:latin typeface="Courier New" panose="02070309020205020404" pitchFamily="49" charset="0"/>
                <a:cs typeface="Courier New" panose="02070309020205020404" pitchFamily="49" charset="0"/>
              </a:rPr>
              <a:t>...</a:t>
            </a:r>
          </a:p>
          <a:p>
            <a:r>
              <a:rPr lang="en-US" sz="1600" dirty="0">
                <a:highlight>
                  <a:srgbClr val="C0C0C0"/>
                </a:highlight>
                <a:latin typeface="Courier New" panose="02070309020205020404" pitchFamily="49" charset="0"/>
                <a:cs typeface="Courier New" panose="02070309020205020404" pitchFamily="49" charset="0"/>
              </a:rPr>
              <a:t>M..AAFQRT</a:t>
            </a:r>
            <a:r>
              <a:rPr lang="en-US" sz="1600" u="sng" dirty="0">
                <a:highlight>
                  <a:srgbClr val="00FFFF"/>
                </a:highlight>
                <a:latin typeface="Courier New" panose="02070309020205020404" pitchFamily="49" charset="0"/>
                <a:cs typeface="Courier New" panose="02070309020205020404" pitchFamily="49" charset="0"/>
              </a:rPr>
              <a:t>YESTTY</a:t>
            </a:r>
            <a:r>
              <a:rPr lang="en-US" sz="1600" dirty="0">
                <a:highlight>
                  <a:srgbClr val="00FFFF"/>
                </a:highlight>
                <a:latin typeface="Courier New" panose="02070309020205020404" pitchFamily="49" charset="0"/>
                <a:cs typeface="Courier New" panose="02070309020205020404" pitchFamily="49" charset="0"/>
              </a:rPr>
              <a:t>...</a:t>
            </a:r>
          </a:p>
          <a:p>
            <a:r>
              <a:rPr lang="en-US" sz="1600" dirty="0">
                <a:latin typeface="Courier New" panose="02070309020205020404" pitchFamily="49" charset="0"/>
                <a:cs typeface="Courier New" panose="02070309020205020404" pitchFamily="49" charset="0"/>
              </a:rPr>
              <a:t>1.....110......210</a:t>
            </a:r>
          </a:p>
        </p:txBody>
      </p:sp>
      <p:sp>
        <p:nvSpPr>
          <p:cNvPr id="6" name="TextBox 5">
            <a:extLst>
              <a:ext uri="{FF2B5EF4-FFF2-40B4-BE49-F238E27FC236}">
                <a16:creationId xmlns:a16="http://schemas.microsoft.com/office/drawing/2014/main" id="{91E59515-A84D-4FB3-8A82-6E7B154A62AD}"/>
              </a:ext>
            </a:extLst>
          </p:cNvPr>
          <p:cNvSpPr txBox="1"/>
          <p:nvPr/>
        </p:nvSpPr>
        <p:spPr>
          <a:xfrm>
            <a:off x="7461627" y="4547036"/>
            <a:ext cx="3338202" cy="1077218"/>
          </a:xfrm>
          <a:prstGeom prst="rect">
            <a:avLst/>
          </a:prstGeom>
          <a:noFill/>
        </p:spPr>
        <p:txBody>
          <a:bodyPr wrap="square" rtlCol="0">
            <a:spAutoFit/>
          </a:bodyPr>
          <a:lstStyle/>
          <a:p>
            <a:r>
              <a:rPr lang="en-US" sz="1600" dirty="0">
                <a:latin typeface="Courier New" panose="02070309020205020404" pitchFamily="49" charset="0"/>
                <a:cs typeface="Courier New" panose="02070309020205020404" pitchFamily="49" charset="0"/>
              </a:rPr>
              <a:t>Heavy chain sequences:</a:t>
            </a:r>
          </a:p>
          <a:p>
            <a:r>
              <a:rPr lang="en-US" sz="1600" dirty="0">
                <a:latin typeface="Courier New" panose="02070309020205020404" pitchFamily="49" charset="0"/>
                <a:cs typeface="Courier New" panose="02070309020205020404" pitchFamily="49" charset="0"/>
              </a:rPr>
              <a:t>M...AGLLIT</a:t>
            </a:r>
            <a:r>
              <a:rPr lang="en-US" sz="1600" u="sng" dirty="0">
                <a:highlight>
                  <a:srgbClr val="FFFF00"/>
                </a:highlight>
                <a:latin typeface="Courier New" panose="02070309020205020404" pitchFamily="49" charset="0"/>
                <a:cs typeface="Courier New" panose="02070309020205020404" pitchFamily="49" charset="0"/>
              </a:rPr>
              <a:t>WHIKLPA</a:t>
            </a:r>
            <a:r>
              <a:rPr lang="en-US" sz="1600" dirty="0">
                <a:highlight>
                  <a:srgbClr val="FFFF00"/>
                </a:highlight>
                <a:latin typeface="Courier New" panose="02070309020205020404" pitchFamily="49" charset="0"/>
                <a:cs typeface="Courier New" panose="02070309020205020404" pitchFamily="49" charset="0"/>
              </a:rPr>
              <a:t>...</a:t>
            </a:r>
          </a:p>
          <a:p>
            <a:r>
              <a:rPr lang="en-US" sz="1600" dirty="0">
                <a:solidFill>
                  <a:schemeClr val="bg1"/>
                </a:solidFill>
                <a:highlight>
                  <a:srgbClr val="800080"/>
                </a:highlight>
                <a:latin typeface="Courier New" panose="02070309020205020404" pitchFamily="49" charset="0"/>
                <a:cs typeface="Courier New" panose="02070309020205020404" pitchFamily="49" charset="0"/>
              </a:rPr>
              <a:t>M...FPREYA</a:t>
            </a:r>
            <a:r>
              <a:rPr lang="en-US" sz="1600" u="sng" dirty="0">
                <a:highlight>
                  <a:srgbClr val="FFFF00"/>
                </a:highlight>
                <a:latin typeface="Courier New" panose="02070309020205020404" pitchFamily="49" charset="0"/>
                <a:cs typeface="Courier New" panose="02070309020205020404" pitchFamily="49" charset="0"/>
              </a:rPr>
              <a:t>WHIKLPA</a:t>
            </a:r>
            <a:r>
              <a:rPr lang="en-US" sz="1600" dirty="0">
                <a:highlight>
                  <a:srgbClr val="FFFF00"/>
                </a:highlight>
                <a:latin typeface="Courier New" panose="02070309020205020404" pitchFamily="49" charset="0"/>
                <a:cs typeface="Courier New" panose="02070309020205020404" pitchFamily="49" charset="0"/>
              </a:rPr>
              <a:t>...</a:t>
            </a:r>
          </a:p>
          <a:p>
            <a:r>
              <a:rPr lang="en-US" sz="1600" dirty="0">
                <a:latin typeface="Courier New" panose="02070309020205020404" pitchFamily="49" charset="0"/>
                <a:cs typeface="Courier New" panose="02070309020205020404" pitchFamily="49" charset="0"/>
              </a:rPr>
              <a:t>1......120.......440</a:t>
            </a:r>
          </a:p>
        </p:txBody>
      </p:sp>
      <p:pic>
        <p:nvPicPr>
          <p:cNvPr id="1038" name="Picture 14" descr="pollen">
            <a:extLst>
              <a:ext uri="{FF2B5EF4-FFF2-40B4-BE49-F238E27FC236}">
                <a16:creationId xmlns:a16="http://schemas.microsoft.com/office/drawing/2014/main" id="{374EB487-D956-4BA6-92C0-1A40FBD48E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9520" y="953935"/>
            <a:ext cx="891456" cy="79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descr="protein_g_cartoon">
            <a:extLst>
              <a:ext uri="{FF2B5EF4-FFF2-40B4-BE49-F238E27FC236}">
                <a16:creationId xmlns:a16="http://schemas.microsoft.com/office/drawing/2014/main" id="{4E3086C9-44DC-4485-A4E3-75F1C6464D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994901">
            <a:off x="8655613" y="2796832"/>
            <a:ext cx="397184" cy="61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protein_g_cartoon">
            <a:extLst>
              <a:ext uri="{FF2B5EF4-FFF2-40B4-BE49-F238E27FC236}">
                <a16:creationId xmlns:a16="http://schemas.microsoft.com/office/drawing/2014/main" id="{51BE13DD-E230-4E59-A361-20B4D65D51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417671">
            <a:off x="5776757" y="2904359"/>
            <a:ext cx="397184" cy="61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a:extLst>
              <a:ext uri="{FF2B5EF4-FFF2-40B4-BE49-F238E27FC236}">
                <a16:creationId xmlns:a16="http://schemas.microsoft.com/office/drawing/2014/main" id="{77158816-9A40-46D8-B08F-EAB7D175A851}"/>
              </a:ext>
            </a:extLst>
          </p:cNvPr>
          <p:cNvSpPr>
            <a:spLocks noGrp="1"/>
          </p:cNvSpPr>
          <p:nvPr>
            <p:ph type="dt" sz="half" idx="10"/>
          </p:nvPr>
        </p:nvSpPr>
        <p:spPr/>
        <p:txBody>
          <a:bodyPr/>
          <a:lstStyle/>
          <a:p>
            <a:fld id="{13664519-3A29-4B6E-AF5B-153D40AFA78D}" type="datetime1">
              <a:rPr lang="en-US" smtClean="0"/>
              <a:t>8/26/2023</a:t>
            </a:fld>
            <a:endParaRPr lang="en-US"/>
          </a:p>
        </p:txBody>
      </p:sp>
      <p:sp>
        <p:nvSpPr>
          <p:cNvPr id="12" name="Footer Placeholder 11">
            <a:extLst>
              <a:ext uri="{FF2B5EF4-FFF2-40B4-BE49-F238E27FC236}">
                <a16:creationId xmlns:a16="http://schemas.microsoft.com/office/drawing/2014/main" id="{63601D5C-3809-4E89-A8D2-2E197A61D3AE}"/>
              </a:ext>
            </a:extLst>
          </p:cNvPr>
          <p:cNvSpPr>
            <a:spLocks noGrp="1"/>
          </p:cNvSpPr>
          <p:nvPr>
            <p:ph type="ftr" sz="quarter" idx="11"/>
          </p:nvPr>
        </p:nvSpPr>
        <p:spPr/>
        <p:txBody>
          <a:bodyPr/>
          <a:lstStyle/>
          <a:p>
            <a:r>
              <a:rPr lang="en-US"/>
              <a:t>D &amp; D - Lec 3 - Fall 2023</a:t>
            </a:r>
            <a:endParaRPr lang="en-US" dirty="0"/>
          </a:p>
        </p:txBody>
      </p:sp>
      <p:sp>
        <p:nvSpPr>
          <p:cNvPr id="10" name="Slide Number Placeholder 9">
            <a:extLst>
              <a:ext uri="{FF2B5EF4-FFF2-40B4-BE49-F238E27FC236}">
                <a16:creationId xmlns:a16="http://schemas.microsoft.com/office/drawing/2014/main" id="{3FE90A3B-8FE6-4FCC-B8F4-C07AC80B1D72}"/>
              </a:ext>
            </a:extLst>
          </p:cNvPr>
          <p:cNvSpPr>
            <a:spLocks noGrp="1"/>
          </p:cNvSpPr>
          <p:nvPr>
            <p:ph type="sldNum" sz="quarter" idx="12"/>
          </p:nvPr>
        </p:nvSpPr>
        <p:spPr/>
        <p:txBody>
          <a:bodyPr/>
          <a:lstStyle/>
          <a:p>
            <a:fld id="{5B355701-1634-9947-B683-B8275B8528C8}" type="slidenum">
              <a:rPr lang="en-US" smtClean="0"/>
              <a:t>34</a:t>
            </a:fld>
            <a:endParaRPr lang="en-US"/>
          </a:p>
        </p:txBody>
      </p:sp>
      <p:sp>
        <p:nvSpPr>
          <p:cNvPr id="15" name="TextBox 14">
            <a:extLst>
              <a:ext uri="{FF2B5EF4-FFF2-40B4-BE49-F238E27FC236}">
                <a16:creationId xmlns:a16="http://schemas.microsoft.com/office/drawing/2014/main" id="{8FA045F2-D8D8-AB7B-8DA4-EAF81C30C1FF}"/>
              </a:ext>
            </a:extLst>
          </p:cNvPr>
          <p:cNvSpPr txBox="1"/>
          <p:nvPr/>
        </p:nvSpPr>
        <p:spPr>
          <a:xfrm>
            <a:off x="3647834" y="2704576"/>
            <a:ext cx="2075312" cy="369332"/>
          </a:xfrm>
          <a:prstGeom prst="rect">
            <a:avLst/>
          </a:prstGeom>
          <a:noFill/>
        </p:spPr>
        <p:txBody>
          <a:bodyPr wrap="none" rtlCol="0">
            <a:spAutoFit/>
          </a:bodyPr>
          <a:lstStyle/>
          <a:p>
            <a:r>
              <a:rPr lang="en-US" dirty="0"/>
              <a:t>(one letter AA code)</a:t>
            </a:r>
          </a:p>
        </p:txBody>
      </p:sp>
      <p:sp>
        <p:nvSpPr>
          <p:cNvPr id="16" name="TextBox 15">
            <a:extLst>
              <a:ext uri="{FF2B5EF4-FFF2-40B4-BE49-F238E27FC236}">
                <a16:creationId xmlns:a16="http://schemas.microsoft.com/office/drawing/2014/main" id="{9003A207-0871-71CC-53D4-23CB53A460DE}"/>
              </a:ext>
            </a:extLst>
          </p:cNvPr>
          <p:cNvSpPr txBox="1"/>
          <p:nvPr/>
        </p:nvSpPr>
        <p:spPr>
          <a:xfrm>
            <a:off x="49316" y="3029787"/>
            <a:ext cx="3860799" cy="3416320"/>
          </a:xfrm>
          <a:prstGeom prst="rect">
            <a:avLst/>
          </a:prstGeom>
          <a:noFill/>
        </p:spPr>
        <p:txBody>
          <a:bodyPr wrap="square" rtlCol="0">
            <a:spAutoFit/>
          </a:bodyPr>
          <a:lstStyle/>
          <a:p>
            <a:r>
              <a:rPr lang="en-US" dirty="0"/>
              <a:t>Each Antibody:</a:t>
            </a:r>
          </a:p>
          <a:p>
            <a:pPr marL="285750" indent="-285750">
              <a:buFont typeface="Wingdings" panose="05000000000000000000" pitchFamily="2" charset="2"/>
              <a:buChar char="§"/>
            </a:pPr>
            <a:r>
              <a:rPr lang="en-US" dirty="0"/>
              <a:t>Two identical light chains</a:t>
            </a:r>
          </a:p>
          <a:p>
            <a:pPr marL="285750" indent="-285750">
              <a:buFont typeface="Wingdings" panose="05000000000000000000" pitchFamily="2" charset="2"/>
              <a:buChar char="§"/>
            </a:pPr>
            <a:r>
              <a:rPr lang="en-US" dirty="0"/>
              <a:t>Two identical heavy chains</a:t>
            </a:r>
          </a:p>
          <a:p>
            <a:pPr marL="285750" indent="-285750">
              <a:buFont typeface="Wingdings" panose="05000000000000000000" pitchFamily="2" charset="2"/>
              <a:buChar char="§"/>
            </a:pPr>
            <a:r>
              <a:rPr lang="en-US" dirty="0"/>
              <a:t>First ~100 Amino acids on each chain are called the variable region and differ from antibody to antibody.</a:t>
            </a:r>
          </a:p>
          <a:p>
            <a:pPr marL="285750" indent="-285750">
              <a:buFont typeface="Wingdings" panose="05000000000000000000" pitchFamily="2" charset="2"/>
              <a:buChar char="§"/>
            </a:pPr>
            <a:r>
              <a:rPr lang="en-US" dirty="0"/>
              <a:t>Unique sequence for variable region of both heavy and light chains </a:t>
            </a:r>
            <a:r>
              <a:rPr lang="en-US" b="1" i="1" dirty="0"/>
              <a:t>– defines specificity</a:t>
            </a:r>
          </a:p>
          <a:p>
            <a:pPr marL="285750" indent="-285750">
              <a:buFont typeface="Wingdings" panose="05000000000000000000" pitchFamily="2" charset="2"/>
              <a:buChar char="§"/>
            </a:pPr>
            <a:r>
              <a:rPr lang="en-US" dirty="0"/>
              <a:t>Constant regions - same protein sequence for all.</a:t>
            </a:r>
          </a:p>
        </p:txBody>
      </p:sp>
      <p:sp>
        <p:nvSpPr>
          <p:cNvPr id="18" name="TextBox 17">
            <a:extLst>
              <a:ext uri="{FF2B5EF4-FFF2-40B4-BE49-F238E27FC236}">
                <a16:creationId xmlns:a16="http://schemas.microsoft.com/office/drawing/2014/main" id="{8445B475-ECCA-7776-A1C6-EB55AFC2D84C}"/>
              </a:ext>
            </a:extLst>
          </p:cNvPr>
          <p:cNvSpPr txBox="1"/>
          <p:nvPr/>
        </p:nvSpPr>
        <p:spPr>
          <a:xfrm>
            <a:off x="3794632" y="36629"/>
            <a:ext cx="5269776" cy="523220"/>
          </a:xfrm>
          <a:prstGeom prst="rect">
            <a:avLst/>
          </a:prstGeom>
          <a:noFill/>
        </p:spPr>
        <p:txBody>
          <a:bodyPr wrap="none" rtlCol="0">
            <a:spAutoFit/>
          </a:bodyPr>
          <a:lstStyle/>
          <a:p>
            <a:r>
              <a:rPr lang="en-US" sz="2800" dirty="0"/>
              <a:t>Production of Antibodies by B-cells</a:t>
            </a:r>
          </a:p>
        </p:txBody>
      </p:sp>
      <p:sp>
        <p:nvSpPr>
          <p:cNvPr id="20" name="Rectangle 19">
            <a:extLst>
              <a:ext uri="{FF2B5EF4-FFF2-40B4-BE49-F238E27FC236}">
                <a16:creationId xmlns:a16="http://schemas.microsoft.com/office/drawing/2014/main" id="{30CCB1F1-D30C-F0EC-28D7-6A3051DDD999}"/>
              </a:ext>
            </a:extLst>
          </p:cNvPr>
          <p:cNvSpPr/>
          <p:nvPr/>
        </p:nvSpPr>
        <p:spPr>
          <a:xfrm>
            <a:off x="7534463" y="4862302"/>
            <a:ext cx="1203137" cy="21418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CB0FE542-27B5-7804-8B9D-D2E58B8D0563}"/>
                  </a:ext>
                </a:extLst>
              </p14:cNvPr>
              <p14:cNvContentPartPr/>
              <p14:nvPr/>
            </p14:nvContentPartPr>
            <p14:xfrm>
              <a:off x="2811295" y="3274892"/>
              <a:ext cx="268200" cy="216720"/>
            </p14:xfrm>
          </p:contentPart>
        </mc:Choice>
        <mc:Fallback>
          <p:pic>
            <p:nvPicPr>
              <p:cNvPr id="4" name="Ink 3">
                <a:extLst>
                  <a:ext uri="{FF2B5EF4-FFF2-40B4-BE49-F238E27FC236}">
                    <a16:creationId xmlns:a16="http://schemas.microsoft.com/office/drawing/2014/main" id="{CB0FE542-27B5-7804-8B9D-D2E58B8D0563}"/>
                  </a:ext>
                </a:extLst>
              </p:cNvPr>
              <p:cNvPicPr/>
              <p:nvPr/>
            </p:nvPicPr>
            <p:blipFill>
              <a:blip r:embed="rId8"/>
              <a:stretch>
                <a:fillRect/>
              </a:stretch>
            </p:blipFill>
            <p:spPr>
              <a:xfrm>
                <a:off x="2802655" y="3265892"/>
                <a:ext cx="285840" cy="234360"/>
              </a:xfrm>
              <a:prstGeom prst="rect">
                <a:avLst/>
              </a:prstGeom>
            </p:spPr>
          </p:pic>
        </mc:Fallback>
      </mc:AlternateContent>
      <p:grpSp>
        <p:nvGrpSpPr>
          <p:cNvPr id="33" name="Group 32">
            <a:extLst>
              <a:ext uri="{FF2B5EF4-FFF2-40B4-BE49-F238E27FC236}">
                <a16:creationId xmlns:a16="http://schemas.microsoft.com/office/drawing/2014/main" id="{8B27B52D-0D4D-A446-0127-A851E22891C4}"/>
              </a:ext>
            </a:extLst>
          </p:cNvPr>
          <p:cNvGrpSpPr/>
          <p:nvPr/>
        </p:nvGrpSpPr>
        <p:grpSpPr>
          <a:xfrm>
            <a:off x="2935495" y="3066812"/>
            <a:ext cx="899640" cy="744840"/>
            <a:chOff x="2935495" y="3066812"/>
            <a:chExt cx="899640" cy="744840"/>
          </a:xfrm>
        </p:grpSpPr>
        <mc:AlternateContent xmlns:mc="http://schemas.openxmlformats.org/markup-compatibility/2006">
          <mc:Choice xmlns:p14="http://schemas.microsoft.com/office/powerpoint/2010/main" Requires="p14">
            <p:contentPart p14:bwMode="auto" r:id="rId9">
              <p14:nvContentPartPr>
                <p14:cNvPr id="7" name="Ink 6">
                  <a:extLst>
                    <a:ext uri="{FF2B5EF4-FFF2-40B4-BE49-F238E27FC236}">
                      <a16:creationId xmlns:a16="http://schemas.microsoft.com/office/drawing/2014/main" id="{FD9FE4E9-7BF6-3688-9311-33DB35B45EE4}"/>
                    </a:ext>
                  </a:extLst>
                </p14:cNvPr>
                <p14:cNvContentPartPr/>
                <p14:nvPr/>
              </p14:nvContentPartPr>
              <p14:xfrm>
                <a:off x="2945935" y="3477212"/>
                <a:ext cx="105480" cy="129240"/>
              </p14:xfrm>
            </p:contentPart>
          </mc:Choice>
          <mc:Fallback>
            <p:pic>
              <p:nvPicPr>
                <p:cNvPr id="7" name="Ink 6">
                  <a:extLst>
                    <a:ext uri="{FF2B5EF4-FFF2-40B4-BE49-F238E27FC236}">
                      <a16:creationId xmlns:a16="http://schemas.microsoft.com/office/drawing/2014/main" id="{FD9FE4E9-7BF6-3688-9311-33DB35B45EE4}"/>
                    </a:ext>
                  </a:extLst>
                </p:cNvPr>
                <p:cNvPicPr/>
                <p:nvPr/>
              </p:nvPicPr>
              <p:blipFill>
                <a:blip r:embed="rId10"/>
                <a:stretch>
                  <a:fillRect/>
                </a:stretch>
              </p:blipFill>
              <p:spPr>
                <a:xfrm>
                  <a:off x="2936935" y="3468572"/>
                  <a:ext cx="12312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1" name="Ink 10">
                  <a:extLst>
                    <a:ext uri="{FF2B5EF4-FFF2-40B4-BE49-F238E27FC236}">
                      <a16:creationId xmlns:a16="http://schemas.microsoft.com/office/drawing/2014/main" id="{D02A4556-B045-7BC9-1E57-487198AB03EB}"/>
                    </a:ext>
                  </a:extLst>
                </p14:cNvPr>
                <p14:cNvContentPartPr/>
                <p14:nvPr/>
              </p14:nvContentPartPr>
              <p14:xfrm>
                <a:off x="3091735" y="3369572"/>
                <a:ext cx="124200" cy="132840"/>
              </p14:xfrm>
            </p:contentPart>
          </mc:Choice>
          <mc:Fallback>
            <p:pic>
              <p:nvPicPr>
                <p:cNvPr id="11" name="Ink 10">
                  <a:extLst>
                    <a:ext uri="{FF2B5EF4-FFF2-40B4-BE49-F238E27FC236}">
                      <a16:creationId xmlns:a16="http://schemas.microsoft.com/office/drawing/2014/main" id="{D02A4556-B045-7BC9-1E57-487198AB03EB}"/>
                    </a:ext>
                  </a:extLst>
                </p:cNvPr>
                <p:cNvPicPr/>
                <p:nvPr/>
              </p:nvPicPr>
              <p:blipFill>
                <a:blip r:embed="rId12"/>
                <a:stretch>
                  <a:fillRect/>
                </a:stretch>
              </p:blipFill>
              <p:spPr>
                <a:xfrm>
                  <a:off x="3082735" y="3360932"/>
                  <a:ext cx="14184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4" name="Ink 13">
                  <a:extLst>
                    <a:ext uri="{FF2B5EF4-FFF2-40B4-BE49-F238E27FC236}">
                      <a16:creationId xmlns:a16="http://schemas.microsoft.com/office/drawing/2014/main" id="{A14C1BDD-5AE5-7EEC-70C9-8C5106C77A95}"/>
                    </a:ext>
                  </a:extLst>
                </p14:cNvPr>
                <p14:cNvContentPartPr/>
                <p14:nvPr/>
              </p14:nvContentPartPr>
              <p14:xfrm>
                <a:off x="3197215" y="3331052"/>
                <a:ext cx="69480" cy="71640"/>
              </p14:xfrm>
            </p:contentPart>
          </mc:Choice>
          <mc:Fallback>
            <p:pic>
              <p:nvPicPr>
                <p:cNvPr id="14" name="Ink 13">
                  <a:extLst>
                    <a:ext uri="{FF2B5EF4-FFF2-40B4-BE49-F238E27FC236}">
                      <a16:creationId xmlns:a16="http://schemas.microsoft.com/office/drawing/2014/main" id="{A14C1BDD-5AE5-7EEC-70C9-8C5106C77A95}"/>
                    </a:ext>
                  </a:extLst>
                </p:cNvPr>
                <p:cNvPicPr/>
                <p:nvPr/>
              </p:nvPicPr>
              <p:blipFill>
                <a:blip r:embed="rId14"/>
                <a:stretch>
                  <a:fillRect/>
                </a:stretch>
              </p:blipFill>
              <p:spPr>
                <a:xfrm>
                  <a:off x="3188575" y="3322052"/>
                  <a:ext cx="87120" cy="8928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7" name="Ink 16">
                  <a:extLst>
                    <a:ext uri="{FF2B5EF4-FFF2-40B4-BE49-F238E27FC236}">
                      <a16:creationId xmlns:a16="http://schemas.microsoft.com/office/drawing/2014/main" id="{E0AB92CE-9610-770D-4D1D-2541BA0E14C4}"/>
                    </a:ext>
                  </a:extLst>
                </p14:cNvPr>
                <p14:cNvContentPartPr/>
                <p14:nvPr/>
              </p14:nvContentPartPr>
              <p14:xfrm>
                <a:off x="3287215" y="3289292"/>
                <a:ext cx="61920" cy="61200"/>
              </p14:xfrm>
            </p:contentPart>
          </mc:Choice>
          <mc:Fallback>
            <p:pic>
              <p:nvPicPr>
                <p:cNvPr id="17" name="Ink 16">
                  <a:extLst>
                    <a:ext uri="{FF2B5EF4-FFF2-40B4-BE49-F238E27FC236}">
                      <a16:creationId xmlns:a16="http://schemas.microsoft.com/office/drawing/2014/main" id="{E0AB92CE-9610-770D-4D1D-2541BA0E14C4}"/>
                    </a:ext>
                  </a:extLst>
                </p:cNvPr>
                <p:cNvPicPr/>
                <p:nvPr/>
              </p:nvPicPr>
              <p:blipFill>
                <a:blip r:embed="rId16"/>
                <a:stretch>
                  <a:fillRect/>
                </a:stretch>
              </p:blipFill>
              <p:spPr>
                <a:xfrm>
                  <a:off x="3278575" y="3280652"/>
                  <a:ext cx="79560" cy="788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1" name="Ink 20">
                  <a:extLst>
                    <a:ext uri="{FF2B5EF4-FFF2-40B4-BE49-F238E27FC236}">
                      <a16:creationId xmlns:a16="http://schemas.microsoft.com/office/drawing/2014/main" id="{0B6981B6-738F-C74C-E753-B002B44FEEF3}"/>
                    </a:ext>
                  </a:extLst>
                </p14:cNvPr>
                <p14:cNvContentPartPr/>
                <p14:nvPr/>
              </p14:nvContentPartPr>
              <p14:xfrm>
                <a:off x="3409615" y="3156452"/>
                <a:ext cx="93960" cy="111240"/>
              </p14:xfrm>
            </p:contentPart>
          </mc:Choice>
          <mc:Fallback>
            <p:pic>
              <p:nvPicPr>
                <p:cNvPr id="21" name="Ink 20">
                  <a:extLst>
                    <a:ext uri="{FF2B5EF4-FFF2-40B4-BE49-F238E27FC236}">
                      <a16:creationId xmlns:a16="http://schemas.microsoft.com/office/drawing/2014/main" id="{0B6981B6-738F-C74C-E753-B002B44FEEF3}"/>
                    </a:ext>
                  </a:extLst>
                </p:cNvPr>
                <p:cNvPicPr/>
                <p:nvPr/>
              </p:nvPicPr>
              <p:blipFill>
                <a:blip r:embed="rId18"/>
                <a:stretch>
                  <a:fillRect/>
                </a:stretch>
              </p:blipFill>
              <p:spPr>
                <a:xfrm>
                  <a:off x="3400975" y="3147452"/>
                  <a:ext cx="111600" cy="1288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2" name="Ink 21">
                  <a:extLst>
                    <a:ext uri="{FF2B5EF4-FFF2-40B4-BE49-F238E27FC236}">
                      <a16:creationId xmlns:a16="http://schemas.microsoft.com/office/drawing/2014/main" id="{E9B1BCB0-5F93-EFE0-C855-0BDB9CB79564}"/>
                    </a:ext>
                  </a:extLst>
                </p14:cNvPr>
                <p14:cNvContentPartPr/>
                <p14:nvPr/>
              </p14:nvContentPartPr>
              <p14:xfrm>
                <a:off x="3435175" y="3189572"/>
                <a:ext cx="42480" cy="65520"/>
              </p14:xfrm>
            </p:contentPart>
          </mc:Choice>
          <mc:Fallback>
            <p:pic>
              <p:nvPicPr>
                <p:cNvPr id="22" name="Ink 21">
                  <a:extLst>
                    <a:ext uri="{FF2B5EF4-FFF2-40B4-BE49-F238E27FC236}">
                      <a16:creationId xmlns:a16="http://schemas.microsoft.com/office/drawing/2014/main" id="{E9B1BCB0-5F93-EFE0-C855-0BDB9CB79564}"/>
                    </a:ext>
                  </a:extLst>
                </p:cNvPr>
                <p:cNvPicPr/>
                <p:nvPr/>
              </p:nvPicPr>
              <p:blipFill>
                <a:blip r:embed="rId20"/>
                <a:stretch>
                  <a:fillRect/>
                </a:stretch>
              </p:blipFill>
              <p:spPr>
                <a:xfrm>
                  <a:off x="3426535" y="3180932"/>
                  <a:ext cx="6012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3" name="Ink 22">
                  <a:extLst>
                    <a:ext uri="{FF2B5EF4-FFF2-40B4-BE49-F238E27FC236}">
                      <a16:creationId xmlns:a16="http://schemas.microsoft.com/office/drawing/2014/main" id="{C0014E7A-BAF6-C3B8-964C-D611643114EB}"/>
                    </a:ext>
                  </a:extLst>
                </p14:cNvPr>
                <p14:cNvContentPartPr/>
                <p14:nvPr/>
              </p14:nvContentPartPr>
              <p14:xfrm>
                <a:off x="3502135" y="3066812"/>
                <a:ext cx="108360" cy="127080"/>
              </p14:xfrm>
            </p:contentPart>
          </mc:Choice>
          <mc:Fallback>
            <p:pic>
              <p:nvPicPr>
                <p:cNvPr id="23" name="Ink 22">
                  <a:extLst>
                    <a:ext uri="{FF2B5EF4-FFF2-40B4-BE49-F238E27FC236}">
                      <a16:creationId xmlns:a16="http://schemas.microsoft.com/office/drawing/2014/main" id="{C0014E7A-BAF6-C3B8-964C-D611643114EB}"/>
                    </a:ext>
                  </a:extLst>
                </p:cNvPr>
                <p:cNvPicPr/>
                <p:nvPr/>
              </p:nvPicPr>
              <p:blipFill>
                <a:blip r:embed="rId22"/>
                <a:stretch>
                  <a:fillRect/>
                </a:stretch>
              </p:blipFill>
              <p:spPr>
                <a:xfrm>
                  <a:off x="3493495" y="3057812"/>
                  <a:ext cx="12600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5" name="Ink 24">
                  <a:extLst>
                    <a:ext uri="{FF2B5EF4-FFF2-40B4-BE49-F238E27FC236}">
                      <a16:creationId xmlns:a16="http://schemas.microsoft.com/office/drawing/2014/main" id="{274961AC-AEAC-E14A-68EB-69E8C37F6CDA}"/>
                    </a:ext>
                  </a:extLst>
                </p14:cNvPr>
                <p14:cNvContentPartPr/>
                <p14:nvPr/>
              </p14:nvContentPartPr>
              <p14:xfrm>
                <a:off x="2935495" y="3751172"/>
                <a:ext cx="168480" cy="60480"/>
              </p14:xfrm>
            </p:contentPart>
          </mc:Choice>
          <mc:Fallback>
            <p:pic>
              <p:nvPicPr>
                <p:cNvPr id="25" name="Ink 24">
                  <a:extLst>
                    <a:ext uri="{FF2B5EF4-FFF2-40B4-BE49-F238E27FC236}">
                      <a16:creationId xmlns:a16="http://schemas.microsoft.com/office/drawing/2014/main" id="{274961AC-AEAC-E14A-68EB-69E8C37F6CDA}"/>
                    </a:ext>
                  </a:extLst>
                </p:cNvPr>
                <p:cNvPicPr/>
                <p:nvPr/>
              </p:nvPicPr>
              <p:blipFill>
                <a:blip r:embed="rId24"/>
                <a:stretch>
                  <a:fillRect/>
                </a:stretch>
              </p:blipFill>
              <p:spPr>
                <a:xfrm>
                  <a:off x="2926855" y="3742172"/>
                  <a:ext cx="18612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6" name="Ink 25">
                  <a:extLst>
                    <a:ext uri="{FF2B5EF4-FFF2-40B4-BE49-F238E27FC236}">
                      <a16:creationId xmlns:a16="http://schemas.microsoft.com/office/drawing/2014/main" id="{2D68AE53-C5C3-F52C-4911-351ABD2AAA47}"/>
                    </a:ext>
                  </a:extLst>
                </p14:cNvPr>
                <p14:cNvContentPartPr/>
                <p14:nvPr/>
              </p14:nvContentPartPr>
              <p14:xfrm>
                <a:off x="3262375" y="3659372"/>
                <a:ext cx="91080" cy="114480"/>
              </p14:xfrm>
            </p:contentPart>
          </mc:Choice>
          <mc:Fallback>
            <p:pic>
              <p:nvPicPr>
                <p:cNvPr id="26" name="Ink 25">
                  <a:extLst>
                    <a:ext uri="{FF2B5EF4-FFF2-40B4-BE49-F238E27FC236}">
                      <a16:creationId xmlns:a16="http://schemas.microsoft.com/office/drawing/2014/main" id="{2D68AE53-C5C3-F52C-4911-351ABD2AAA47}"/>
                    </a:ext>
                  </a:extLst>
                </p:cNvPr>
                <p:cNvPicPr/>
                <p:nvPr/>
              </p:nvPicPr>
              <p:blipFill>
                <a:blip r:embed="rId26"/>
                <a:stretch>
                  <a:fillRect/>
                </a:stretch>
              </p:blipFill>
              <p:spPr>
                <a:xfrm>
                  <a:off x="3253735" y="3650372"/>
                  <a:ext cx="10872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7" name="Ink 26">
                  <a:extLst>
                    <a:ext uri="{FF2B5EF4-FFF2-40B4-BE49-F238E27FC236}">
                      <a16:creationId xmlns:a16="http://schemas.microsoft.com/office/drawing/2014/main" id="{13C42555-83D5-3E71-3523-00A7D615D940}"/>
                    </a:ext>
                  </a:extLst>
                </p14:cNvPr>
                <p14:cNvContentPartPr/>
                <p14:nvPr/>
              </p14:nvContentPartPr>
              <p14:xfrm>
                <a:off x="3236095" y="3657572"/>
                <a:ext cx="126000" cy="99000"/>
              </p14:xfrm>
            </p:contentPart>
          </mc:Choice>
          <mc:Fallback>
            <p:pic>
              <p:nvPicPr>
                <p:cNvPr id="27" name="Ink 26">
                  <a:extLst>
                    <a:ext uri="{FF2B5EF4-FFF2-40B4-BE49-F238E27FC236}">
                      <a16:creationId xmlns:a16="http://schemas.microsoft.com/office/drawing/2014/main" id="{13C42555-83D5-3E71-3523-00A7D615D940}"/>
                    </a:ext>
                  </a:extLst>
                </p:cNvPr>
                <p:cNvPicPr/>
                <p:nvPr/>
              </p:nvPicPr>
              <p:blipFill>
                <a:blip r:embed="rId28"/>
                <a:stretch>
                  <a:fillRect/>
                </a:stretch>
              </p:blipFill>
              <p:spPr>
                <a:xfrm>
                  <a:off x="3227455" y="3648572"/>
                  <a:ext cx="14364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8" name="Ink 27">
                  <a:extLst>
                    <a:ext uri="{FF2B5EF4-FFF2-40B4-BE49-F238E27FC236}">
                      <a16:creationId xmlns:a16="http://schemas.microsoft.com/office/drawing/2014/main" id="{071C326F-DFC6-274B-7127-4406A56FAF16}"/>
                    </a:ext>
                  </a:extLst>
                </p14:cNvPr>
                <p14:cNvContentPartPr/>
                <p14:nvPr/>
              </p14:nvContentPartPr>
              <p14:xfrm>
                <a:off x="3365695" y="3621212"/>
                <a:ext cx="54720" cy="69120"/>
              </p14:xfrm>
            </p:contentPart>
          </mc:Choice>
          <mc:Fallback>
            <p:pic>
              <p:nvPicPr>
                <p:cNvPr id="28" name="Ink 27">
                  <a:extLst>
                    <a:ext uri="{FF2B5EF4-FFF2-40B4-BE49-F238E27FC236}">
                      <a16:creationId xmlns:a16="http://schemas.microsoft.com/office/drawing/2014/main" id="{071C326F-DFC6-274B-7127-4406A56FAF16}"/>
                    </a:ext>
                  </a:extLst>
                </p:cNvPr>
                <p:cNvPicPr/>
                <p:nvPr/>
              </p:nvPicPr>
              <p:blipFill>
                <a:blip r:embed="rId30"/>
                <a:stretch>
                  <a:fillRect/>
                </a:stretch>
              </p:blipFill>
              <p:spPr>
                <a:xfrm>
                  <a:off x="3356695" y="3612212"/>
                  <a:ext cx="7236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9" name="Ink 28">
                  <a:extLst>
                    <a:ext uri="{FF2B5EF4-FFF2-40B4-BE49-F238E27FC236}">
                      <a16:creationId xmlns:a16="http://schemas.microsoft.com/office/drawing/2014/main" id="{E318373F-164A-EA1A-E51C-BFEF47AADD2E}"/>
                    </a:ext>
                  </a:extLst>
                </p14:cNvPr>
                <p14:cNvContentPartPr/>
                <p14:nvPr/>
              </p14:nvContentPartPr>
              <p14:xfrm>
                <a:off x="3418255" y="3567572"/>
                <a:ext cx="110160" cy="70920"/>
              </p14:xfrm>
            </p:contentPart>
          </mc:Choice>
          <mc:Fallback>
            <p:pic>
              <p:nvPicPr>
                <p:cNvPr id="29" name="Ink 28">
                  <a:extLst>
                    <a:ext uri="{FF2B5EF4-FFF2-40B4-BE49-F238E27FC236}">
                      <a16:creationId xmlns:a16="http://schemas.microsoft.com/office/drawing/2014/main" id="{E318373F-164A-EA1A-E51C-BFEF47AADD2E}"/>
                    </a:ext>
                  </a:extLst>
                </p:cNvPr>
                <p:cNvPicPr/>
                <p:nvPr/>
              </p:nvPicPr>
              <p:blipFill>
                <a:blip r:embed="rId32"/>
                <a:stretch>
                  <a:fillRect/>
                </a:stretch>
              </p:blipFill>
              <p:spPr>
                <a:xfrm>
                  <a:off x="3409615" y="3558572"/>
                  <a:ext cx="12780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0" name="Ink 29">
                  <a:extLst>
                    <a:ext uri="{FF2B5EF4-FFF2-40B4-BE49-F238E27FC236}">
                      <a16:creationId xmlns:a16="http://schemas.microsoft.com/office/drawing/2014/main" id="{05A6155F-2340-0882-2BD3-4CEADAB0E9F1}"/>
                    </a:ext>
                  </a:extLst>
                </p14:cNvPr>
                <p14:cNvContentPartPr/>
                <p14:nvPr/>
              </p14:nvContentPartPr>
              <p14:xfrm>
                <a:off x="3604735" y="3453092"/>
                <a:ext cx="88920" cy="123840"/>
              </p14:xfrm>
            </p:contentPart>
          </mc:Choice>
          <mc:Fallback>
            <p:pic>
              <p:nvPicPr>
                <p:cNvPr id="30" name="Ink 29">
                  <a:extLst>
                    <a:ext uri="{FF2B5EF4-FFF2-40B4-BE49-F238E27FC236}">
                      <a16:creationId xmlns:a16="http://schemas.microsoft.com/office/drawing/2014/main" id="{05A6155F-2340-0882-2BD3-4CEADAB0E9F1}"/>
                    </a:ext>
                  </a:extLst>
                </p:cNvPr>
                <p:cNvPicPr/>
                <p:nvPr/>
              </p:nvPicPr>
              <p:blipFill>
                <a:blip r:embed="rId34"/>
                <a:stretch>
                  <a:fillRect/>
                </a:stretch>
              </p:blipFill>
              <p:spPr>
                <a:xfrm>
                  <a:off x="3596095" y="3444452"/>
                  <a:ext cx="10656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1" name="Ink 30">
                  <a:extLst>
                    <a:ext uri="{FF2B5EF4-FFF2-40B4-BE49-F238E27FC236}">
                      <a16:creationId xmlns:a16="http://schemas.microsoft.com/office/drawing/2014/main" id="{D0EB257A-DC8A-56A1-138D-15A06807C947}"/>
                    </a:ext>
                  </a:extLst>
                </p14:cNvPr>
                <p14:cNvContentPartPr/>
                <p14:nvPr/>
              </p14:nvContentPartPr>
              <p14:xfrm>
                <a:off x="3630295" y="3473252"/>
                <a:ext cx="53280" cy="60840"/>
              </p14:xfrm>
            </p:contentPart>
          </mc:Choice>
          <mc:Fallback>
            <p:pic>
              <p:nvPicPr>
                <p:cNvPr id="31" name="Ink 30">
                  <a:extLst>
                    <a:ext uri="{FF2B5EF4-FFF2-40B4-BE49-F238E27FC236}">
                      <a16:creationId xmlns:a16="http://schemas.microsoft.com/office/drawing/2014/main" id="{D0EB257A-DC8A-56A1-138D-15A06807C947}"/>
                    </a:ext>
                  </a:extLst>
                </p:cNvPr>
                <p:cNvPicPr/>
                <p:nvPr/>
              </p:nvPicPr>
              <p:blipFill>
                <a:blip r:embed="rId36"/>
                <a:stretch>
                  <a:fillRect/>
                </a:stretch>
              </p:blipFill>
              <p:spPr>
                <a:xfrm>
                  <a:off x="3621655" y="3464612"/>
                  <a:ext cx="70920" cy="7848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2" name="Ink 31">
                  <a:extLst>
                    <a:ext uri="{FF2B5EF4-FFF2-40B4-BE49-F238E27FC236}">
                      <a16:creationId xmlns:a16="http://schemas.microsoft.com/office/drawing/2014/main" id="{E0E270C9-A07B-E569-40FA-460ED9202C9A}"/>
                    </a:ext>
                  </a:extLst>
                </p14:cNvPr>
                <p14:cNvContentPartPr/>
                <p14:nvPr/>
              </p14:nvContentPartPr>
              <p14:xfrm>
                <a:off x="3695095" y="3332852"/>
                <a:ext cx="140040" cy="130680"/>
              </p14:xfrm>
            </p:contentPart>
          </mc:Choice>
          <mc:Fallback>
            <p:pic>
              <p:nvPicPr>
                <p:cNvPr id="32" name="Ink 31">
                  <a:extLst>
                    <a:ext uri="{FF2B5EF4-FFF2-40B4-BE49-F238E27FC236}">
                      <a16:creationId xmlns:a16="http://schemas.microsoft.com/office/drawing/2014/main" id="{E0E270C9-A07B-E569-40FA-460ED9202C9A}"/>
                    </a:ext>
                  </a:extLst>
                </p:cNvPr>
                <p:cNvPicPr/>
                <p:nvPr/>
              </p:nvPicPr>
              <p:blipFill>
                <a:blip r:embed="rId38"/>
                <a:stretch>
                  <a:fillRect/>
                </a:stretch>
              </p:blipFill>
              <p:spPr>
                <a:xfrm>
                  <a:off x="3686095" y="3323852"/>
                  <a:ext cx="157680" cy="148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9">
            <p14:nvContentPartPr>
              <p14:cNvPr id="34" name="Ink 33">
                <a:extLst>
                  <a:ext uri="{FF2B5EF4-FFF2-40B4-BE49-F238E27FC236}">
                    <a16:creationId xmlns:a16="http://schemas.microsoft.com/office/drawing/2014/main" id="{63D73390-EAD4-CBE5-FE8A-DE348DBAE552}"/>
                  </a:ext>
                </a:extLst>
              </p14:cNvPr>
              <p14:cNvContentPartPr/>
              <p14:nvPr/>
            </p14:nvContentPartPr>
            <p14:xfrm>
              <a:off x="1116055" y="4168052"/>
              <a:ext cx="989280" cy="36000"/>
            </p14:xfrm>
          </p:contentPart>
        </mc:Choice>
        <mc:Fallback>
          <p:pic>
            <p:nvPicPr>
              <p:cNvPr id="34" name="Ink 33">
                <a:extLst>
                  <a:ext uri="{FF2B5EF4-FFF2-40B4-BE49-F238E27FC236}">
                    <a16:creationId xmlns:a16="http://schemas.microsoft.com/office/drawing/2014/main" id="{63D73390-EAD4-CBE5-FE8A-DE348DBAE552}"/>
                  </a:ext>
                </a:extLst>
              </p:cNvPr>
              <p:cNvPicPr/>
              <p:nvPr/>
            </p:nvPicPr>
            <p:blipFill>
              <a:blip r:embed="rId40"/>
              <a:stretch>
                <a:fillRect/>
              </a:stretch>
            </p:blipFill>
            <p:spPr>
              <a:xfrm>
                <a:off x="1107415" y="4159052"/>
                <a:ext cx="1006920" cy="53640"/>
              </a:xfrm>
              <a:prstGeom prst="rect">
                <a:avLst/>
              </a:prstGeom>
            </p:spPr>
          </p:pic>
        </mc:Fallback>
      </mc:AlternateContent>
      <p:grpSp>
        <p:nvGrpSpPr>
          <p:cNvPr id="39" name="Group 38">
            <a:extLst>
              <a:ext uri="{FF2B5EF4-FFF2-40B4-BE49-F238E27FC236}">
                <a16:creationId xmlns:a16="http://schemas.microsoft.com/office/drawing/2014/main" id="{CB1E7753-E2B8-87FB-CDF4-2E69741CB501}"/>
              </a:ext>
            </a:extLst>
          </p:cNvPr>
          <p:cNvGrpSpPr/>
          <p:nvPr/>
        </p:nvGrpSpPr>
        <p:grpSpPr>
          <a:xfrm>
            <a:off x="6457375" y="5515532"/>
            <a:ext cx="438840" cy="513720"/>
            <a:chOff x="6457375" y="5515532"/>
            <a:chExt cx="438840" cy="513720"/>
          </a:xfrm>
        </p:grpSpPr>
        <mc:AlternateContent xmlns:mc="http://schemas.openxmlformats.org/markup-compatibility/2006">
          <mc:Choice xmlns:p14="http://schemas.microsoft.com/office/powerpoint/2010/main" Requires="p14">
            <p:contentPart p14:bwMode="auto" r:id="rId41">
              <p14:nvContentPartPr>
                <p14:cNvPr id="37" name="Ink 36">
                  <a:extLst>
                    <a:ext uri="{FF2B5EF4-FFF2-40B4-BE49-F238E27FC236}">
                      <a16:creationId xmlns:a16="http://schemas.microsoft.com/office/drawing/2014/main" id="{856B988A-E40C-8801-47F9-F7B3FCC9AED0}"/>
                    </a:ext>
                  </a:extLst>
                </p14:cNvPr>
                <p14:cNvContentPartPr/>
                <p14:nvPr/>
              </p14:nvContentPartPr>
              <p14:xfrm>
                <a:off x="6604615" y="5682212"/>
                <a:ext cx="218160" cy="198000"/>
              </p14:xfrm>
            </p:contentPart>
          </mc:Choice>
          <mc:Fallback>
            <p:pic>
              <p:nvPicPr>
                <p:cNvPr id="37" name="Ink 36">
                  <a:extLst>
                    <a:ext uri="{FF2B5EF4-FFF2-40B4-BE49-F238E27FC236}">
                      <a16:creationId xmlns:a16="http://schemas.microsoft.com/office/drawing/2014/main" id="{856B988A-E40C-8801-47F9-F7B3FCC9AED0}"/>
                    </a:ext>
                  </a:extLst>
                </p:cNvPr>
                <p:cNvPicPr/>
                <p:nvPr/>
              </p:nvPicPr>
              <p:blipFill>
                <a:blip r:embed="rId42"/>
                <a:stretch>
                  <a:fillRect/>
                </a:stretch>
              </p:blipFill>
              <p:spPr>
                <a:xfrm>
                  <a:off x="6595615" y="5673572"/>
                  <a:ext cx="235800" cy="2156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8" name="Ink 37">
                  <a:extLst>
                    <a:ext uri="{FF2B5EF4-FFF2-40B4-BE49-F238E27FC236}">
                      <a16:creationId xmlns:a16="http://schemas.microsoft.com/office/drawing/2014/main" id="{3CDBCFA7-381D-62DB-E69C-8EF7417985D8}"/>
                    </a:ext>
                  </a:extLst>
                </p14:cNvPr>
                <p14:cNvContentPartPr/>
                <p14:nvPr/>
              </p14:nvContentPartPr>
              <p14:xfrm>
                <a:off x="6457375" y="5515532"/>
                <a:ext cx="438840" cy="513720"/>
              </p14:xfrm>
            </p:contentPart>
          </mc:Choice>
          <mc:Fallback>
            <p:pic>
              <p:nvPicPr>
                <p:cNvPr id="38" name="Ink 37">
                  <a:extLst>
                    <a:ext uri="{FF2B5EF4-FFF2-40B4-BE49-F238E27FC236}">
                      <a16:creationId xmlns:a16="http://schemas.microsoft.com/office/drawing/2014/main" id="{3CDBCFA7-381D-62DB-E69C-8EF7417985D8}"/>
                    </a:ext>
                  </a:extLst>
                </p:cNvPr>
                <p:cNvPicPr/>
                <p:nvPr/>
              </p:nvPicPr>
              <p:blipFill>
                <a:blip r:embed="rId44"/>
                <a:stretch>
                  <a:fillRect/>
                </a:stretch>
              </p:blipFill>
              <p:spPr>
                <a:xfrm>
                  <a:off x="6448735" y="5506532"/>
                  <a:ext cx="456480" cy="531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5">
            <p14:nvContentPartPr>
              <p14:cNvPr id="41" name="Ink 40">
                <a:extLst>
                  <a:ext uri="{FF2B5EF4-FFF2-40B4-BE49-F238E27FC236}">
                    <a16:creationId xmlns:a16="http://schemas.microsoft.com/office/drawing/2014/main" id="{D1AC8419-36E1-BE51-DE4F-E318A23E5694}"/>
                  </a:ext>
                </a:extLst>
              </p14:cNvPr>
              <p14:cNvContentPartPr/>
              <p14:nvPr/>
            </p14:nvContentPartPr>
            <p14:xfrm>
              <a:off x="4670695" y="3990572"/>
              <a:ext cx="125640" cy="124560"/>
            </p14:xfrm>
          </p:contentPart>
        </mc:Choice>
        <mc:Fallback>
          <p:pic>
            <p:nvPicPr>
              <p:cNvPr id="41" name="Ink 40">
                <a:extLst>
                  <a:ext uri="{FF2B5EF4-FFF2-40B4-BE49-F238E27FC236}">
                    <a16:creationId xmlns:a16="http://schemas.microsoft.com/office/drawing/2014/main" id="{D1AC8419-36E1-BE51-DE4F-E318A23E5694}"/>
                  </a:ext>
                </a:extLst>
              </p:cNvPr>
              <p:cNvPicPr/>
              <p:nvPr/>
            </p:nvPicPr>
            <p:blipFill>
              <a:blip r:embed="rId46"/>
              <a:stretch>
                <a:fillRect/>
              </a:stretch>
            </p:blipFill>
            <p:spPr>
              <a:xfrm>
                <a:off x="4662055" y="3981572"/>
                <a:ext cx="143280" cy="142200"/>
              </a:xfrm>
              <a:prstGeom prst="rect">
                <a:avLst/>
              </a:prstGeom>
            </p:spPr>
          </p:pic>
        </mc:Fallback>
      </mc:AlternateContent>
      <p:grpSp>
        <p:nvGrpSpPr>
          <p:cNvPr id="50" name="Group 49">
            <a:extLst>
              <a:ext uri="{FF2B5EF4-FFF2-40B4-BE49-F238E27FC236}">
                <a16:creationId xmlns:a16="http://schemas.microsoft.com/office/drawing/2014/main" id="{5E7B4206-F57A-53F9-CEB2-EF471C252B91}"/>
              </a:ext>
            </a:extLst>
          </p:cNvPr>
          <p:cNvGrpSpPr/>
          <p:nvPr/>
        </p:nvGrpSpPr>
        <p:grpSpPr>
          <a:xfrm>
            <a:off x="3677095" y="548972"/>
            <a:ext cx="1057320" cy="723240"/>
            <a:chOff x="3677095" y="548972"/>
            <a:chExt cx="1057320" cy="723240"/>
          </a:xfrm>
        </p:grpSpPr>
        <mc:AlternateContent xmlns:mc="http://schemas.openxmlformats.org/markup-compatibility/2006">
          <mc:Choice xmlns:p14="http://schemas.microsoft.com/office/powerpoint/2010/main" Requires="p14">
            <p:contentPart p14:bwMode="auto" r:id="rId47">
              <p14:nvContentPartPr>
                <p14:cNvPr id="42" name="Ink 41">
                  <a:extLst>
                    <a:ext uri="{FF2B5EF4-FFF2-40B4-BE49-F238E27FC236}">
                      <a16:creationId xmlns:a16="http://schemas.microsoft.com/office/drawing/2014/main" id="{42A0B623-72E7-25B4-7BC7-8681716FC987}"/>
                    </a:ext>
                  </a:extLst>
                </p14:cNvPr>
                <p14:cNvContentPartPr/>
                <p14:nvPr/>
              </p14:nvContentPartPr>
              <p14:xfrm>
                <a:off x="3677095" y="1033172"/>
                <a:ext cx="231120" cy="239040"/>
              </p14:xfrm>
            </p:contentPart>
          </mc:Choice>
          <mc:Fallback>
            <p:pic>
              <p:nvPicPr>
                <p:cNvPr id="42" name="Ink 41">
                  <a:extLst>
                    <a:ext uri="{FF2B5EF4-FFF2-40B4-BE49-F238E27FC236}">
                      <a16:creationId xmlns:a16="http://schemas.microsoft.com/office/drawing/2014/main" id="{42A0B623-72E7-25B4-7BC7-8681716FC987}"/>
                    </a:ext>
                  </a:extLst>
                </p:cNvPr>
                <p:cNvPicPr/>
                <p:nvPr/>
              </p:nvPicPr>
              <p:blipFill>
                <a:blip r:embed="rId48"/>
                <a:stretch>
                  <a:fillRect/>
                </a:stretch>
              </p:blipFill>
              <p:spPr>
                <a:xfrm>
                  <a:off x="3668095" y="1024532"/>
                  <a:ext cx="248760" cy="25668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3" name="Ink 42">
                  <a:extLst>
                    <a:ext uri="{FF2B5EF4-FFF2-40B4-BE49-F238E27FC236}">
                      <a16:creationId xmlns:a16="http://schemas.microsoft.com/office/drawing/2014/main" id="{F61F0569-AEB7-C922-FDD5-01CD068E6805}"/>
                    </a:ext>
                  </a:extLst>
                </p14:cNvPr>
                <p14:cNvContentPartPr/>
                <p14:nvPr/>
              </p14:nvContentPartPr>
              <p14:xfrm>
                <a:off x="3976255" y="896372"/>
                <a:ext cx="118080" cy="165240"/>
              </p14:xfrm>
            </p:contentPart>
          </mc:Choice>
          <mc:Fallback>
            <p:pic>
              <p:nvPicPr>
                <p:cNvPr id="43" name="Ink 42">
                  <a:extLst>
                    <a:ext uri="{FF2B5EF4-FFF2-40B4-BE49-F238E27FC236}">
                      <a16:creationId xmlns:a16="http://schemas.microsoft.com/office/drawing/2014/main" id="{F61F0569-AEB7-C922-FDD5-01CD068E6805}"/>
                    </a:ext>
                  </a:extLst>
                </p:cNvPr>
                <p:cNvPicPr/>
                <p:nvPr/>
              </p:nvPicPr>
              <p:blipFill>
                <a:blip r:embed="rId50"/>
                <a:stretch>
                  <a:fillRect/>
                </a:stretch>
              </p:blipFill>
              <p:spPr>
                <a:xfrm>
                  <a:off x="3967615" y="887732"/>
                  <a:ext cx="13572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4" name="Ink 43">
                  <a:extLst>
                    <a:ext uri="{FF2B5EF4-FFF2-40B4-BE49-F238E27FC236}">
                      <a16:creationId xmlns:a16="http://schemas.microsoft.com/office/drawing/2014/main" id="{8F628A11-E0F9-2739-24A1-E67F39DEEB55}"/>
                    </a:ext>
                  </a:extLst>
                </p14:cNvPr>
                <p14:cNvContentPartPr/>
                <p14:nvPr/>
              </p14:nvContentPartPr>
              <p14:xfrm>
                <a:off x="3908935" y="819692"/>
                <a:ext cx="289440" cy="114840"/>
              </p14:xfrm>
            </p:contentPart>
          </mc:Choice>
          <mc:Fallback>
            <p:pic>
              <p:nvPicPr>
                <p:cNvPr id="44" name="Ink 43">
                  <a:extLst>
                    <a:ext uri="{FF2B5EF4-FFF2-40B4-BE49-F238E27FC236}">
                      <a16:creationId xmlns:a16="http://schemas.microsoft.com/office/drawing/2014/main" id="{8F628A11-E0F9-2739-24A1-E67F39DEEB55}"/>
                    </a:ext>
                  </a:extLst>
                </p:cNvPr>
                <p:cNvPicPr/>
                <p:nvPr/>
              </p:nvPicPr>
              <p:blipFill>
                <a:blip r:embed="rId52"/>
                <a:stretch>
                  <a:fillRect/>
                </a:stretch>
              </p:blipFill>
              <p:spPr>
                <a:xfrm>
                  <a:off x="3899935" y="810692"/>
                  <a:ext cx="30708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5" name="Ink 44">
                  <a:extLst>
                    <a:ext uri="{FF2B5EF4-FFF2-40B4-BE49-F238E27FC236}">
                      <a16:creationId xmlns:a16="http://schemas.microsoft.com/office/drawing/2014/main" id="{4639CA0A-241E-AC67-E18C-C01A752F266F}"/>
                    </a:ext>
                  </a:extLst>
                </p14:cNvPr>
                <p14:cNvContentPartPr/>
                <p14:nvPr/>
              </p14:nvContentPartPr>
              <p14:xfrm>
                <a:off x="4159855" y="668492"/>
                <a:ext cx="109080" cy="162720"/>
              </p14:xfrm>
            </p:contentPart>
          </mc:Choice>
          <mc:Fallback>
            <p:pic>
              <p:nvPicPr>
                <p:cNvPr id="45" name="Ink 44">
                  <a:extLst>
                    <a:ext uri="{FF2B5EF4-FFF2-40B4-BE49-F238E27FC236}">
                      <a16:creationId xmlns:a16="http://schemas.microsoft.com/office/drawing/2014/main" id="{4639CA0A-241E-AC67-E18C-C01A752F266F}"/>
                    </a:ext>
                  </a:extLst>
                </p:cNvPr>
                <p:cNvPicPr/>
                <p:nvPr/>
              </p:nvPicPr>
              <p:blipFill>
                <a:blip r:embed="rId54"/>
                <a:stretch>
                  <a:fillRect/>
                </a:stretch>
              </p:blipFill>
              <p:spPr>
                <a:xfrm>
                  <a:off x="4151215" y="659852"/>
                  <a:ext cx="12672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6" name="Ink 45">
                  <a:extLst>
                    <a:ext uri="{FF2B5EF4-FFF2-40B4-BE49-F238E27FC236}">
                      <a16:creationId xmlns:a16="http://schemas.microsoft.com/office/drawing/2014/main" id="{390560AA-1CBB-FFD9-B73E-B59E3F9E2FF4}"/>
                    </a:ext>
                  </a:extLst>
                </p14:cNvPr>
                <p14:cNvContentPartPr/>
                <p14:nvPr/>
              </p14:nvContentPartPr>
              <p14:xfrm>
                <a:off x="4249495" y="606932"/>
                <a:ext cx="234720" cy="182160"/>
              </p14:xfrm>
            </p:contentPart>
          </mc:Choice>
          <mc:Fallback>
            <p:pic>
              <p:nvPicPr>
                <p:cNvPr id="46" name="Ink 45">
                  <a:extLst>
                    <a:ext uri="{FF2B5EF4-FFF2-40B4-BE49-F238E27FC236}">
                      <a16:creationId xmlns:a16="http://schemas.microsoft.com/office/drawing/2014/main" id="{390560AA-1CBB-FFD9-B73E-B59E3F9E2FF4}"/>
                    </a:ext>
                  </a:extLst>
                </p:cNvPr>
                <p:cNvPicPr/>
                <p:nvPr/>
              </p:nvPicPr>
              <p:blipFill>
                <a:blip r:embed="rId56"/>
                <a:stretch>
                  <a:fillRect/>
                </a:stretch>
              </p:blipFill>
              <p:spPr>
                <a:xfrm>
                  <a:off x="4240855" y="598292"/>
                  <a:ext cx="252360" cy="19980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7" name="Ink 46">
                  <a:extLst>
                    <a:ext uri="{FF2B5EF4-FFF2-40B4-BE49-F238E27FC236}">
                      <a16:creationId xmlns:a16="http://schemas.microsoft.com/office/drawing/2014/main" id="{3495A97F-ADC7-61F6-CB1C-8E2D2BDD2181}"/>
                    </a:ext>
                  </a:extLst>
                </p14:cNvPr>
                <p14:cNvContentPartPr/>
                <p14:nvPr/>
              </p14:nvContentPartPr>
              <p14:xfrm>
                <a:off x="4487095" y="548972"/>
                <a:ext cx="177480" cy="120240"/>
              </p14:xfrm>
            </p:contentPart>
          </mc:Choice>
          <mc:Fallback>
            <p:pic>
              <p:nvPicPr>
                <p:cNvPr id="47" name="Ink 46">
                  <a:extLst>
                    <a:ext uri="{FF2B5EF4-FFF2-40B4-BE49-F238E27FC236}">
                      <a16:creationId xmlns:a16="http://schemas.microsoft.com/office/drawing/2014/main" id="{3495A97F-ADC7-61F6-CB1C-8E2D2BDD2181}"/>
                    </a:ext>
                  </a:extLst>
                </p:cNvPr>
                <p:cNvPicPr/>
                <p:nvPr/>
              </p:nvPicPr>
              <p:blipFill>
                <a:blip r:embed="rId58"/>
                <a:stretch>
                  <a:fillRect/>
                </a:stretch>
              </p:blipFill>
              <p:spPr>
                <a:xfrm>
                  <a:off x="4478455" y="539972"/>
                  <a:ext cx="19512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8" name="Ink 47">
                  <a:extLst>
                    <a:ext uri="{FF2B5EF4-FFF2-40B4-BE49-F238E27FC236}">
                      <a16:creationId xmlns:a16="http://schemas.microsoft.com/office/drawing/2014/main" id="{00EA00D1-D184-C544-1B67-90EE71D3A5FC}"/>
                    </a:ext>
                  </a:extLst>
                </p14:cNvPr>
                <p14:cNvContentPartPr/>
                <p14:nvPr/>
              </p14:nvContentPartPr>
              <p14:xfrm>
                <a:off x="4696255" y="555092"/>
                <a:ext cx="38160" cy="30240"/>
              </p14:xfrm>
            </p:contentPart>
          </mc:Choice>
          <mc:Fallback>
            <p:pic>
              <p:nvPicPr>
                <p:cNvPr id="48" name="Ink 47">
                  <a:extLst>
                    <a:ext uri="{FF2B5EF4-FFF2-40B4-BE49-F238E27FC236}">
                      <a16:creationId xmlns:a16="http://schemas.microsoft.com/office/drawing/2014/main" id="{00EA00D1-D184-C544-1B67-90EE71D3A5FC}"/>
                    </a:ext>
                  </a:extLst>
                </p:cNvPr>
                <p:cNvPicPr/>
                <p:nvPr/>
              </p:nvPicPr>
              <p:blipFill>
                <a:blip r:embed="rId60"/>
                <a:stretch>
                  <a:fillRect/>
                </a:stretch>
              </p:blipFill>
              <p:spPr>
                <a:xfrm>
                  <a:off x="4687615" y="546092"/>
                  <a:ext cx="55800" cy="4788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9" name="Ink 48">
                  <a:extLst>
                    <a:ext uri="{FF2B5EF4-FFF2-40B4-BE49-F238E27FC236}">
                      <a16:creationId xmlns:a16="http://schemas.microsoft.com/office/drawing/2014/main" id="{3AE9CA9A-04C2-1E56-DD06-47FA08A302C9}"/>
                    </a:ext>
                  </a:extLst>
                </p14:cNvPr>
                <p14:cNvContentPartPr/>
                <p14:nvPr/>
              </p14:nvContentPartPr>
              <p14:xfrm>
                <a:off x="4367575" y="573452"/>
                <a:ext cx="192600" cy="158400"/>
              </p14:xfrm>
            </p:contentPart>
          </mc:Choice>
          <mc:Fallback>
            <p:pic>
              <p:nvPicPr>
                <p:cNvPr id="49" name="Ink 48">
                  <a:extLst>
                    <a:ext uri="{FF2B5EF4-FFF2-40B4-BE49-F238E27FC236}">
                      <a16:creationId xmlns:a16="http://schemas.microsoft.com/office/drawing/2014/main" id="{3AE9CA9A-04C2-1E56-DD06-47FA08A302C9}"/>
                    </a:ext>
                  </a:extLst>
                </p:cNvPr>
                <p:cNvPicPr/>
                <p:nvPr/>
              </p:nvPicPr>
              <p:blipFill>
                <a:blip r:embed="rId62"/>
                <a:stretch>
                  <a:fillRect/>
                </a:stretch>
              </p:blipFill>
              <p:spPr>
                <a:xfrm>
                  <a:off x="4358935" y="564452"/>
                  <a:ext cx="210240" cy="176040"/>
                </a:xfrm>
                <a:prstGeom prst="rect">
                  <a:avLst/>
                </a:prstGeom>
              </p:spPr>
            </p:pic>
          </mc:Fallback>
        </mc:AlternateContent>
      </p:grpSp>
      <p:grpSp>
        <p:nvGrpSpPr>
          <p:cNvPr id="1046" name="Group 1045">
            <a:extLst>
              <a:ext uri="{FF2B5EF4-FFF2-40B4-BE49-F238E27FC236}">
                <a16:creationId xmlns:a16="http://schemas.microsoft.com/office/drawing/2014/main" id="{4529B553-252D-FF4B-C022-166C5DDD1368}"/>
              </a:ext>
            </a:extLst>
          </p:cNvPr>
          <p:cNvGrpSpPr/>
          <p:nvPr/>
        </p:nvGrpSpPr>
        <p:grpSpPr>
          <a:xfrm>
            <a:off x="4290895" y="1194092"/>
            <a:ext cx="424800" cy="475920"/>
            <a:chOff x="4290895" y="1194092"/>
            <a:chExt cx="424800" cy="475920"/>
          </a:xfrm>
        </p:grpSpPr>
        <mc:AlternateContent xmlns:mc="http://schemas.openxmlformats.org/markup-compatibility/2006">
          <mc:Choice xmlns:p14="http://schemas.microsoft.com/office/powerpoint/2010/main" Requires="p14">
            <p:contentPart p14:bwMode="auto" r:id="rId63">
              <p14:nvContentPartPr>
                <p14:cNvPr id="1039" name="Ink 1038">
                  <a:extLst>
                    <a:ext uri="{FF2B5EF4-FFF2-40B4-BE49-F238E27FC236}">
                      <a16:creationId xmlns:a16="http://schemas.microsoft.com/office/drawing/2014/main" id="{98AD542F-4650-AA0D-B663-37C65BFAE629}"/>
                    </a:ext>
                  </a:extLst>
                </p14:cNvPr>
                <p14:cNvContentPartPr/>
                <p14:nvPr/>
              </p14:nvContentPartPr>
              <p14:xfrm>
                <a:off x="4326535" y="1632572"/>
                <a:ext cx="14400" cy="23760"/>
              </p14:xfrm>
            </p:contentPart>
          </mc:Choice>
          <mc:Fallback>
            <p:pic>
              <p:nvPicPr>
                <p:cNvPr id="1039" name="Ink 1038">
                  <a:extLst>
                    <a:ext uri="{FF2B5EF4-FFF2-40B4-BE49-F238E27FC236}">
                      <a16:creationId xmlns:a16="http://schemas.microsoft.com/office/drawing/2014/main" id="{98AD542F-4650-AA0D-B663-37C65BFAE629}"/>
                    </a:ext>
                  </a:extLst>
                </p:cNvPr>
                <p:cNvPicPr/>
                <p:nvPr/>
              </p:nvPicPr>
              <p:blipFill>
                <a:blip r:embed="rId64"/>
                <a:stretch>
                  <a:fillRect/>
                </a:stretch>
              </p:blipFill>
              <p:spPr>
                <a:xfrm>
                  <a:off x="4317535" y="1623932"/>
                  <a:ext cx="3204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1040" name="Ink 1039">
                  <a:extLst>
                    <a:ext uri="{FF2B5EF4-FFF2-40B4-BE49-F238E27FC236}">
                      <a16:creationId xmlns:a16="http://schemas.microsoft.com/office/drawing/2014/main" id="{C8999AE3-51AD-8126-185E-87C7DE21BB64}"/>
                    </a:ext>
                  </a:extLst>
                </p14:cNvPr>
                <p14:cNvContentPartPr/>
                <p14:nvPr/>
              </p14:nvContentPartPr>
              <p14:xfrm>
                <a:off x="4290895" y="1194092"/>
                <a:ext cx="424800" cy="475920"/>
              </p14:xfrm>
            </p:contentPart>
          </mc:Choice>
          <mc:Fallback>
            <p:pic>
              <p:nvPicPr>
                <p:cNvPr id="1040" name="Ink 1039">
                  <a:extLst>
                    <a:ext uri="{FF2B5EF4-FFF2-40B4-BE49-F238E27FC236}">
                      <a16:creationId xmlns:a16="http://schemas.microsoft.com/office/drawing/2014/main" id="{C8999AE3-51AD-8126-185E-87C7DE21BB64}"/>
                    </a:ext>
                  </a:extLst>
                </p:cNvPr>
                <p:cNvPicPr/>
                <p:nvPr/>
              </p:nvPicPr>
              <p:blipFill>
                <a:blip r:embed="rId66"/>
                <a:stretch>
                  <a:fillRect/>
                </a:stretch>
              </p:blipFill>
              <p:spPr>
                <a:xfrm>
                  <a:off x="4282255" y="1185092"/>
                  <a:ext cx="442440" cy="493560"/>
                </a:xfrm>
                <a:prstGeom prst="rect">
                  <a:avLst/>
                </a:prstGeom>
              </p:spPr>
            </p:pic>
          </mc:Fallback>
        </mc:AlternateContent>
      </p:grpSp>
      <p:grpSp>
        <p:nvGrpSpPr>
          <p:cNvPr id="1045" name="Group 1044">
            <a:extLst>
              <a:ext uri="{FF2B5EF4-FFF2-40B4-BE49-F238E27FC236}">
                <a16:creationId xmlns:a16="http://schemas.microsoft.com/office/drawing/2014/main" id="{9A8084A3-FD8E-0E48-6C0F-33AF90E57D87}"/>
              </a:ext>
            </a:extLst>
          </p:cNvPr>
          <p:cNvGrpSpPr/>
          <p:nvPr/>
        </p:nvGrpSpPr>
        <p:grpSpPr>
          <a:xfrm>
            <a:off x="4635775" y="828692"/>
            <a:ext cx="386640" cy="250200"/>
            <a:chOff x="4635775" y="828692"/>
            <a:chExt cx="386640" cy="250200"/>
          </a:xfrm>
        </p:grpSpPr>
        <mc:AlternateContent xmlns:mc="http://schemas.openxmlformats.org/markup-compatibility/2006">
          <mc:Choice xmlns:p14="http://schemas.microsoft.com/office/powerpoint/2010/main" Requires="p14">
            <p:contentPart p14:bwMode="auto" r:id="rId67">
              <p14:nvContentPartPr>
                <p14:cNvPr id="1042" name="Ink 1041">
                  <a:extLst>
                    <a:ext uri="{FF2B5EF4-FFF2-40B4-BE49-F238E27FC236}">
                      <a16:creationId xmlns:a16="http://schemas.microsoft.com/office/drawing/2014/main" id="{CDE36322-C3B9-5037-FE46-C50CB674B7F9}"/>
                    </a:ext>
                  </a:extLst>
                </p14:cNvPr>
                <p14:cNvContentPartPr/>
                <p14:nvPr/>
              </p14:nvContentPartPr>
              <p14:xfrm>
                <a:off x="4635775" y="828692"/>
                <a:ext cx="138960" cy="250200"/>
              </p14:xfrm>
            </p:contentPart>
          </mc:Choice>
          <mc:Fallback>
            <p:pic>
              <p:nvPicPr>
                <p:cNvPr id="1042" name="Ink 1041">
                  <a:extLst>
                    <a:ext uri="{FF2B5EF4-FFF2-40B4-BE49-F238E27FC236}">
                      <a16:creationId xmlns:a16="http://schemas.microsoft.com/office/drawing/2014/main" id="{CDE36322-C3B9-5037-FE46-C50CB674B7F9}"/>
                    </a:ext>
                  </a:extLst>
                </p:cNvPr>
                <p:cNvPicPr/>
                <p:nvPr/>
              </p:nvPicPr>
              <p:blipFill>
                <a:blip r:embed="rId68"/>
                <a:stretch>
                  <a:fillRect/>
                </a:stretch>
              </p:blipFill>
              <p:spPr>
                <a:xfrm>
                  <a:off x="4627135" y="820052"/>
                  <a:ext cx="156600" cy="26784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1043" name="Ink 1042">
                  <a:extLst>
                    <a:ext uri="{FF2B5EF4-FFF2-40B4-BE49-F238E27FC236}">
                      <a16:creationId xmlns:a16="http://schemas.microsoft.com/office/drawing/2014/main" id="{9584B7E5-2B38-39AE-AFC4-CB772813DE38}"/>
                    </a:ext>
                  </a:extLst>
                </p14:cNvPr>
                <p14:cNvContentPartPr/>
                <p14:nvPr/>
              </p14:nvContentPartPr>
              <p14:xfrm>
                <a:off x="4813615" y="884852"/>
                <a:ext cx="208800" cy="127440"/>
              </p14:xfrm>
            </p:contentPart>
          </mc:Choice>
          <mc:Fallback>
            <p:pic>
              <p:nvPicPr>
                <p:cNvPr id="1043" name="Ink 1042">
                  <a:extLst>
                    <a:ext uri="{FF2B5EF4-FFF2-40B4-BE49-F238E27FC236}">
                      <a16:creationId xmlns:a16="http://schemas.microsoft.com/office/drawing/2014/main" id="{9584B7E5-2B38-39AE-AFC4-CB772813DE38}"/>
                    </a:ext>
                  </a:extLst>
                </p:cNvPr>
                <p:cNvPicPr/>
                <p:nvPr/>
              </p:nvPicPr>
              <p:blipFill>
                <a:blip r:embed="rId70"/>
                <a:stretch>
                  <a:fillRect/>
                </a:stretch>
              </p:blipFill>
              <p:spPr>
                <a:xfrm>
                  <a:off x="4804615" y="875852"/>
                  <a:ext cx="226440" cy="145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1">
            <p14:nvContentPartPr>
              <p14:cNvPr id="1044" name="Ink 1043">
                <a:extLst>
                  <a:ext uri="{FF2B5EF4-FFF2-40B4-BE49-F238E27FC236}">
                    <a16:creationId xmlns:a16="http://schemas.microsoft.com/office/drawing/2014/main" id="{9EE7B8CA-113E-6CDE-5B2A-F6D9820C1D2B}"/>
                  </a:ext>
                </a:extLst>
              </p14:cNvPr>
              <p14:cNvContentPartPr/>
              <p14:nvPr/>
            </p14:nvContentPartPr>
            <p14:xfrm>
              <a:off x="5216815" y="887012"/>
              <a:ext cx="635400" cy="838080"/>
            </p14:xfrm>
          </p:contentPart>
        </mc:Choice>
        <mc:Fallback>
          <p:pic>
            <p:nvPicPr>
              <p:cNvPr id="1044" name="Ink 1043">
                <a:extLst>
                  <a:ext uri="{FF2B5EF4-FFF2-40B4-BE49-F238E27FC236}">
                    <a16:creationId xmlns:a16="http://schemas.microsoft.com/office/drawing/2014/main" id="{9EE7B8CA-113E-6CDE-5B2A-F6D9820C1D2B}"/>
                  </a:ext>
                </a:extLst>
              </p:cNvPr>
              <p:cNvPicPr/>
              <p:nvPr/>
            </p:nvPicPr>
            <p:blipFill>
              <a:blip r:embed="rId72"/>
              <a:stretch>
                <a:fillRect/>
              </a:stretch>
            </p:blipFill>
            <p:spPr>
              <a:xfrm>
                <a:off x="5207815" y="878372"/>
                <a:ext cx="653040" cy="85572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1047" name="Ink 1046">
                <a:extLst>
                  <a:ext uri="{FF2B5EF4-FFF2-40B4-BE49-F238E27FC236}">
                    <a16:creationId xmlns:a16="http://schemas.microsoft.com/office/drawing/2014/main" id="{45033798-014E-8F14-3891-AF0F5821FCCD}"/>
                  </a:ext>
                </a:extLst>
              </p14:cNvPr>
              <p14:cNvContentPartPr/>
              <p14:nvPr/>
            </p14:nvContentPartPr>
            <p14:xfrm>
              <a:off x="4623535" y="1846412"/>
              <a:ext cx="25560" cy="30600"/>
            </p14:xfrm>
          </p:contentPart>
        </mc:Choice>
        <mc:Fallback>
          <p:pic>
            <p:nvPicPr>
              <p:cNvPr id="1047" name="Ink 1046">
                <a:extLst>
                  <a:ext uri="{FF2B5EF4-FFF2-40B4-BE49-F238E27FC236}">
                    <a16:creationId xmlns:a16="http://schemas.microsoft.com/office/drawing/2014/main" id="{45033798-014E-8F14-3891-AF0F5821FCCD}"/>
                  </a:ext>
                </a:extLst>
              </p:cNvPr>
              <p:cNvPicPr/>
              <p:nvPr/>
            </p:nvPicPr>
            <p:blipFill>
              <a:blip r:embed="rId74"/>
              <a:stretch>
                <a:fillRect/>
              </a:stretch>
            </p:blipFill>
            <p:spPr>
              <a:xfrm>
                <a:off x="4614895" y="1837772"/>
                <a:ext cx="43200" cy="4824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1048" name="Ink 1047">
                <a:extLst>
                  <a:ext uri="{FF2B5EF4-FFF2-40B4-BE49-F238E27FC236}">
                    <a16:creationId xmlns:a16="http://schemas.microsoft.com/office/drawing/2014/main" id="{4BD2D0B2-E886-FA7B-21EB-83C9BE01EC7A}"/>
                  </a:ext>
                </a:extLst>
              </p14:cNvPr>
              <p14:cNvContentPartPr/>
              <p14:nvPr/>
            </p14:nvContentPartPr>
            <p14:xfrm>
              <a:off x="5877055" y="1684412"/>
              <a:ext cx="2160" cy="15480"/>
            </p14:xfrm>
          </p:contentPart>
        </mc:Choice>
        <mc:Fallback>
          <p:pic>
            <p:nvPicPr>
              <p:cNvPr id="1048" name="Ink 1047">
                <a:extLst>
                  <a:ext uri="{FF2B5EF4-FFF2-40B4-BE49-F238E27FC236}">
                    <a16:creationId xmlns:a16="http://schemas.microsoft.com/office/drawing/2014/main" id="{4BD2D0B2-E886-FA7B-21EB-83C9BE01EC7A}"/>
                  </a:ext>
                </a:extLst>
              </p:cNvPr>
              <p:cNvPicPr/>
              <p:nvPr/>
            </p:nvPicPr>
            <p:blipFill>
              <a:blip r:embed="rId76"/>
              <a:stretch>
                <a:fillRect/>
              </a:stretch>
            </p:blipFill>
            <p:spPr>
              <a:xfrm>
                <a:off x="5868415" y="1675772"/>
                <a:ext cx="19800" cy="3312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1056" name="Ink 1055">
                <a:extLst>
                  <a:ext uri="{FF2B5EF4-FFF2-40B4-BE49-F238E27FC236}">
                    <a16:creationId xmlns:a16="http://schemas.microsoft.com/office/drawing/2014/main" id="{7FF64958-7996-C4AD-D7B8-650F8D0ABC37}"/>
                  </a:ext>
                </a:extLst>
              </p14:cNvPr>
              <p14:cNvContentPartPr/>
              <p14:nvPr/>
            </p14:nvContentPartPr>
            <p14:xfrm>
              <a:off x="7059655" y="2823452"/>
              <a:ext cx="611280" cy="826920"/>
            </p14:xfrm>
          </p:contentPart>
        </mc:Choice>
        <mc:Fallback>
          <p:pic>
            <p:nvPicPr>
              <p:cNvPr id="1056" name="Ink 1055">
                <a:extLst>
                  <a:ext uri="{FF2B5EF4-FFF2-40B4-BE49-F238E27FC236}">
                    <a16:creationId xmlns:a16="http://schemas.microsoft.com/office/drawing/2014/main" id="{7FF64958-7996-C4AD-D7B8-650F8D0ABC37}"/>
                  </a:ext>
                </a:extLst>
              </p:cNvPr>
              <p:cNvPicPr/>
              <p:nvPr/>
            </p:nvPicPr>
            <p:blipFill>
              <a:blip r:embed="rId78"/>
              <a:stretch>
                <a:fillRect/>
              </a:stretch>
            </p:blipFill>
            <p:spPr>
              <a:xfrm>
                <a:off x="7050655" y="2814812"/>
                <a:ext cx="628920" cy="84456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1101" name="Ink 1100">
                <a:extLst>
                  <a:ext uri="{FF2B5EF4-FFF2-40B4-BE49-F238E27FC236}">
                    <a16:creationId xmlns:a16="http://schemas.microsoft.com/office/drawing/2014/main" id="{6134B498-9D33-4AA6-71EC-F9576A3A60C6}"/>
                  </a:ext>
                </a:extLst>
              </p14:cNvPr>
              <p14:cNvContentPartPr/>
              <p14:nvPr/>
            </p14:nvContentPartPr>
            <p14:xfrm>
              <a:off x="6507775" y="2334212"/>
              <a:ext cx="218160" cy="244080"/>
            </p14:xfrm>
          </p:contentPart>
        </mc:Choice>
        <mc:Fallback>
          <p:pic>
            <p:nvPicPr>
              <p:cNvPr id="1101" name="Ink 1100">
                <a:extLst>
                  <a:ext uri="{FF2B5EF4-FFF2-40B4-BE49-F238E27FC236}">
                    <a16:creationId xmlns:a16="http://schemas.microsoft.com/office/drawing/2014/main" id="{6134B498-9D33-4AA6-71EC-F9576A3A60C6}"/>
                  </a:ext>
                </a:extLst>
              </p:cNvPr>
              <p:cNvPicPr/>
              <p:nvPr/>
            </p:nvPicPr>
            <p:blipFill>
              <a:blip r:embed="rId80"/>
              <a:stretch>
                <a:fillRect/>
              </a:stretch>
            </p:blipFill>
            <p:spPr>
              <a:xfrm>
                <a:off x="6498775" y="2325572"/>
                <a:ext cx="235800" cy="26172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1103" name="Ink 1102">
                <a:extLst>
                  <a:ext uri="{FF2B5EF4-FFF2-40B4-BE49-F238E27FC236}">
                    <a16:creationId xmlns:a16="http://schemas.microsoft.com/office/drawing/2014/main" id="{02B34031-FAD3-413A-44A7-FC4C61116636}"/>
                  </a:ext>
                </a:extLst>
              </p14:cNvPr>
              <p14:cNvContentPartPr/>
              <p14:nvPr/>
            </p14:nvContentPartPr>
            <p14:xfrm>
              <a:off x="6482935" y="2559932"/>
              <a:ext cx="1194840" cy="309960"/>
            </p14:xfrm>
          </p:contentPart>
        </mc:Choice>
        <mc:Fallback>
          <p:pic>
            <p:nvPicPr>
              <p:cNvPr id="1103" name="Ink 1102">
                <a:extLst>
                  <a:ext uri="{FF2B5EF4-FFF2-40B4-BE49-F238E27FC236}">
                    <a16:creationId xmlns:a16="http://schemas.microsoft.com/office/drawing/2014/main" id="{02B34031-FAD3-413A-44A7-FC4C61116636}"/>
                  </a:ext>
                </a:extLst>
              </p:cNvPr>
              <p:cNvPicPr/>
              <p:nvPr/>
            </p:nvPicPr>
            <p:blipFill>
              <a:blip r:embed="rId82"/>
              <a:stretch>
                <a:fillRect/>
              </a:stretch>
            </p:blipFill>
            <p:spPr>
              <a:xfrm>
                <a:off x="6473935" y="2551292"/>
                <a:ext cx="1212480" cy="327600"/>
              </a:xfrm>
              <a:prstGeom prst="rect">
                <a:avLst/>
              </a:prstGeom>
            </p:spPr>
          </p:pic>
        </mc:Fallback>
      </mc:AlternateContent>
      <p:grpSp>
        <p:nvGrpSpPr>
          <p:cNvPr id="1124" name="Group 1123">
            <a:extLst>
              <a:ext uri="{FF2B5EF4-FFF2-40B4-BE49-F238E27FC236}">
                <a16:creationId xmlns:a16="http://schemas.microsoft.com/office/drawing/2014/main" id="{3D556CDF-1F92-E641-52DC-6A9ED49B3085}"/>
              </a:ext>
            </a:extLst>
          </p:cNvPr>
          <p:cNvGrpSpPr/>
          <p:nvPr/>
        </p:nvGrpSpPr>
        <p:grpSpPr>
          <a:xfrm>
            <a:off x="5836015" y="281852"/>
            <a:ext cx="6003000" cy="3414960"/>
            <a:chOff x="5836015" y="281852"/>
            <a:chExt cx="6003000" cy="3414960"/>
          </a:xfrm>
        </p:grpSpPr>
        <mc:AlternateContent xmlns:mc="http://schemas.openxmlformats.org/markup-compatibility/2006">
          <mc:Choice xmlns:p14="http://schemas.microsoft.com/office/powerpoint/2010/main" Requires="p14">
            <p:contentPart p14:bwMode="auto" r:id="rId83">
              <p14:nvContentPartPr>
                <p14:cNvPr id="51" name="Ink 50">
                  <a:extLst>
                    <a:ext uri="{FF2B5EF4-FFF2-40B4-BE49-F238E27FC236}">
                      <a16:creationId xmlns:a16="http://schemas.microsoft.com/office/drawing/2014/main" id="{DD34DB17-A1C4-C58D-5FD7-361E18B7DED7}"/>
                    </a:ext>
                  </a:extLst>
                </p14:cNvPr>
                <p14:cNvContentPartPr/>
                <p14:nvPr/>
              </p14:nvContentPartPr>
              <p14:xfrm>
                <a:off x="9163855" y="2597012"/>
                <a:ext cx="323280" cy="243360"/>
              </p14:xfrm>
            </p:contentPart>
          </mc:Choice>
          <mc:Fallback>
            <p:pic>
              <p:nvPicPr>
                <p:cNvPr id="51" name="Ink 50">
                  <a:extLst>
                    <a:ext uri="{FF2B5EF4-FFF2-40B4-BE49-F238E27FC236}">
                      <a16:creationId xmlns:a16="http://schemas.microsoft.com/office/drawing/2014/main" id="{DD34DB17-A1C4-C58D-5FD7-361E18B7DED7}"/>
                    </a:ext>
                  </a:extLst>
                </p:cNvPr>
                <p:cNvPicPr/>
                <p:nvPr/>
              </p:nvPicPr>
              <p:blipFill>
                <a:blip r:embed="rId84"/>
                <a:stretch>
                  <a:fillRect/>
                </a:stretch>
              </p:blipFill>
              <p:spPr>
                <a:xfrm>
                  <a:off x="9155215" y="2588012"/>
                  <a:ext cx="340920" cy="26100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52" name="Ink 51">
                  <a:extLst>
                    <a:ext uri="{FF2B5EF4-FFF2-40B4-BE49-F238E27FC236}">
                      <a16:creationId xmlns:a16="http://schemas.microsoft.com/office/drawing/2014/main" id="{989A1AEC-3C56-9BB5-E1E6-F1D4E230ED79}"/>
                    </a:ext>
                  </a:extLst>
                </p14:cNvPr>
                <p14:cNvContentPartPr/>
                <p14:nvPr/>
              </p14:nvContentPartPr>
              <p14:xfrm>
                <a:off x="9147295" y="2756852"/>
                <a:ext cx="122760" cy="113040"/>
              </p14:xfrm>
            </p:contentPart>
          </mc:Choice>
          <mc:Fallback>
            <p:pic>
              <p:nvPicPr>
                <p:cNvPr id="52" name="Ink 51">
                  <a:extLst>
                    <a:ext uri="{FF2B5EF4-FFF2-40B4-BE49-F238E27FC236}">
                      <a16:creationId xmlns:a16="http://schemas.microsoft.com/office/drawing/2014/main" id="{989A1AEC-3C56-9BB5-E1E6-F1D4E230ED79}"/>
                    </a:ext>
                  </a:extLst>
                </p:cNvPr>
                <p:cNvPicPr/>
                <p:nvPr/>
              </p:nvPicPr>
              <p:blipFill>
                <a:blip r:embed="rId86"/>
                <a:stretch>
                  <a:fillRect/>
                </a:stretch>
              </p:blipFill>
              <p:spPr>
                <a:xfrm>
                  <a:off x="9138655" y="2747852"/>
                  <a:ext cx="140400" cy="13068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53" name="Ink 52">
                  <a:extLst>
                    <a:ext uri="{FF2B5EF4-FFF2-40B4-BE49-F238E27FC236}">
                      <a16:creationId xmlns:a16="http://schemas.microsoft.com/office/drawing/2014/main" id="{9B447C15-4B26-8D25-6BA7-B0D39B2D1F10}"/>
                    </a:ext>
                  </a:extLst>
                </p14:cNvPr>
                <p14:cNvContentPartPr/>
                <p14:nvPr/>
              </p14:nvContentPartPr>
              <p14:xfrm>
                <a:off x="9617455" y="2460212"/>
                <a:ext cx="106560" cy="190800"/>
              </p14:xfrm>
            </p:contentPart>
          </mc:Choice>
          <mc:Fallback>
            <p:pic>
              <p:nvPicPr>
                <p:cNvPr id="53" name="Ink 52">
                  <a:extLst>
                    <a:ext uri="{FF2B5EF4-FFF2-40B4-BE49-F238E27FC236}">
                      <a16:creationId xmlns:a16="http://schemas.microsoft.com/office/drawing/2014/main" id="{9B447C15-4B26-8D25-6BA7-B0D39B2D1F10}"/>
                    </a:ext>
                  </a:extLst>
                </p:cNvPr>
                <p:cNvPicPr/>
                <p:nvPr/>
              </p:nvPicPr>
              <p:blipFill>
                <a:blip r:embed="rId88"/>
                <a:stretch>
                  <a:fillRect/>
                </a:stretch>
              </p:blipFill>
              <p:spPr>
                <a:xfrm>
                  <a:off x="9608455" y="2451572"/>
                  <a:ext cx="124200" cy="20844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54" name="Ink 53">
                  <a:extLst>
                    <a:ext uri="{FF2B5EF4-FFF2-40B4-BE49-F238E27FC236}">
                      <a16:creationId xmlns:a16="http://schemas.microsoft.com/office/drawing/2014/main" id="{D1536386-99E8-26AD-2070-EB674E4BCC25}"/>
                    </a:ext>
                  </a:extLst>
                </p14:cNvPr>
                <p14:cNvContentPartPr/>
                <p14:nvPr/>
              </p14:nvContentPartPr>
              <p14:xfrm>
                <a:off x="9564895" y="2383532"/>
                <a:ext cx="163080" cy="115560"/>
              </p14:xfrm>
            </p:contentPart>
          </mc:Choice>
          <mc:Fallback>
            <p:pic>
              <p:nvPicPr>
                <p:cNvPr id="54" name="Ink 53">
                  <a:extLst>
                    <a:ext uri="{FF2B5EF4-FFF2-40B4-BE49-F238E27FC236}">
                      <a16:creationId xmlns:a16="http://schemas.microsoft.com/office/drawing/2014/main" id="{D1536386-99E8-26AD-2070-EB674E4BCC25}"/>
                    </a:ext>
                  </a:extLst>
                </p:cNvPr>
                <p:cNvPicPr/>
                <p:nvPr/>
              </p:nvPicPr>
              <p:blipFill>
                <a:blip r:embed="rId90"/>
                <a:stretch>
                  <a:fillRect/>
                </a:stretch>
              </p:blipFill>
              <p:spPr>
                <a:xfrm>
                  <a:off x="9555895" y="2374892"/>
                  <a:ext cx="18072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55" name="Ink 54">
                  <a:extLst>
                    <a:ext uri="{FF2B5EF4-FFF2-40B4-BE49-F238E27FC236}">
                      <a16:creationId xmlns:a16="http://schemas.microsoft.com/office/drawing/2014/main" id="{93C827CB-325D-C071-B1DE-5B69E4BA3A91}"/>
                    </a:ext>
                  </a:extLst>
                </p14:cNvPr>
                <p14:cNvContentPartPr/>
                <p14:nvPr/>
              </p14:nvContentPartPr>
              <p14:xfrm>
                <a:off x="9766855" y="2241332"/>
                <a:ext cx="170280" cy="153360"/>
              </p14:xfrm>
            </p:contentPart>
          </mc:Choice>
          <mc:Fallback>
            <p:pic>
              <p:nvPicPr>
                <p:cNvPr id="55" name="Ink 54">
                  <a:extLst>
                    <a:ext uri="{FF2B5EF4-FFF2-40B4-BE49-F238E27FC236}">
                      <a16:creationId xmlns:a16="http://schemas.microsoft.com/office/drawing/2014/main" id="{93C827CB-325D-C071-B1DE-5B69E4BA3A91}"/>
                    </a:ext>
                  </a:extLst>
                </p:cNvPr>
                <p:cNvPicPr/>
                <p:nvPr/>
              </p:nvPicPr>
              <p:blipFill>
                <a:blip r:embed="rId92"/>
                <a:stretch>
                  <a:fillRect/>
                </a:stretch>
              </p:blipFill>
              <p:spPr>
                <a:xfrm>
                  <a:off x="9758215" y="2232692"/>
                  <a:ext cx="187920" cy="17100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56" name="Ink 55">
                  <a:extLst>
                    <a:ext uri="{FF2B5EF4-FFF2-40B4-BE49-F238E27FC236}">
                      <a16:creationId xmlns:a16="http://schemas.microsoft.com/office/drawing/2014/main" id="{7990DE42-C642-0B13-A17A-25881CF0B34A}"/>
                    </a:ext>
                  </a:extLst>
                </p14:cNvPr>
                <p14:cNvContentPartPr/>
                <p14:nvPr/>
              </p14:nvContentPartPr>
              <p14:xfrm>
                <a:off x="9896815" y="1997972"/>
                <a:ext cx="149040" cy="222120"/>
              </p14:xfrm>
            </p:contentPart>
          </mc:Choice>
          <mc:Fallback>
            <p:pic>
              <p:nvPicPr>
                <p:cNvPr id="56" name="Ink 55">
                  <a:extLst>
                    <a:ext uri="{FF2B5EF4-FFF2-40B4-BE49-F238E27FC236}">
                      <a16:creationId xmlns:a16="http://schemas.microsoft.com/office/drawing/2014/main" id="{7990DE42-C642-0B13-A17A-25881CF0B34A}"/>
                    </a:ext>
                  </a:extLst>
                </p:cNvPr>
                <p:cNvPicPr/>
                <p:nvPr/>
              </p:nvPicPr>
              <p:blipFill>
                <a:blip r:embed="rId94"/>
                <a:stretch>
                  <a:fillRect/>
                </a:stretch>
              </p:blipFill>
              <p:spPr>
                <a:xfrm>
                  <a:off x="9887815" y="1989332"/>
                  <a:ext cx="166680" cy="23976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57" name="Ink 56">
                  <a:extLst>
                    <a:ext uri="{FF2B5EF4-FFF2-40B4-BE49-F238E27FC236}">
                      <a16:creationId xmlns:a16="http://schemas.microsoft.com/office/drawing/2014/main" id="{841306FC-6C50-BB4D-4183-9E65977EEFDB}"/>
                    </a:ext>
                  </a:extLst>
                </p14:cNvPr>
                <p14:cNvContentPartPr/>
                <p14:nvPr/>
              </p14:nvContentPartPr>
              <p14:xfrm>
                <a:off x="10070335" y="2015972"/>
                <a:ext cx="193320" cy="125640"/>
              </p14:xfrm>
            </p:contentPart>
          </mc:Choice>
          <mc:Fallback>
            <p:pic>
              <p:nvPicPr>
                <p:cNvPr id="57" name="Ink 56">
                  <a:extLst>
                    <a:ext uri="{FF2B5EF4-FFF2-40B4-BE49-F238E27FC236}">
                      <a16:creationId xmlns:a16="http://schemas.microsoft.com/office/drawing/2014/main" id="{841306FC-6C50-BB4D-4183-9E65977EEFDB}"/>
                    </a:ext>
                  </a:extLst>
                </p:cNvPr>
                <p:cNvPicPr/>
                <p:nvPr/>
              </p:nvPicPr>
              <p:blipFill>
                <a:blip r:embed="rId96"/>
                <a:stretch>
                  <a:fillRect/>
                </a:stretch>
              </p:blipFill>
              <p:spPr>
                <a:xfrm>
                  <a:off x="10061695" y="2007332"/>
                  <a:ext cx="21096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58" name="Ink 57">
                  <a:extLst>
                    <a:ext uri="{FF2B5EF4-FFF2-40B4-BE49-F238E27FC236}">
                      <a16:creationId xmlns:a16="http://schemas.microsoft.com/office/drawing/2014/main" id="{18B8A196-4AA0-8FE8-D8B7-E5FE8E34110E}"/>
                    </a:ext>
                  </a:extLst>
                </p14:cNvPr>
                <p14:cNvContentPartPr/>
                <p14:nvPr/>
              </p14:nvContentPartPr>
              <p14:xfrm>
                <a:off x="10143415" y="1936772"/>
                <a:ext cx="57600" cy="18360"/>
              </p14:xfrm>
            </p:contentPart>
          </mc:Choice>
          <mc:Fallback>
            <p:pic>
              <p:nvPicPr>
                <p:cNvPr id="58" name="Ink 57">
                  <a:extLst>
                    <a:ext uri="{FF2B5EF4-FFF2-40B4-BE49-F238E27FC236}">
                      <a16:creationId xmlns:a16="http://schemas.microsoft.com/office/drawing/2014/main" id="{18B8A196-4AA0-8FE8-D8B7-E5FE8E34110E}"/>
                    </a:ext>
                  </a:extLst>
                </p:cNvPr>
                <p:cNvPicPr/>
                <p:nvPr/>
              </p:nvPicPr>
              <p:blipFill>
                <a:blip r:embed="rId98"/>
                <a:stretch>
                  <a:fillRect/>
                </a:stretch>
              </p:blipFill>
              <p:spPr>
                <a:xfrm>
                  <a:off x="10134415" y="1927772"/>
                  <a:ext cx="7524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59" name="Ink 58">
                  <a:extLst>
                    <a:ext uri="{FF2B5EF4-FFF2-40B4-BE49-F238E27FC236}">
                      <a16:creationId xmlns:a16="http://schemas.microsoft.com/office/drawing/2014/main" id="{E74293E1-8867-C532-B123-063F279CE4FB}"/>
                    </a:ext>
                  </a:extLst>
                </p14:cNvPr>
                <p14:cNvContentPartPr/>
                <p14:nvPr/>
              </p14:nvContentPartPr>
              <p14:xfrm>
                <a:off x="10233415" y="1886012"/>
                <a:ext cx="288000" cy="142560"/>
              </p14:xfrm>
            </p:contentPart>
          </mc:Choice>
          <mc:Fallback>
            <p:pic>
              <p:nvPicPr>
                <p:cNvPr id="59" name="Ink 58">
                  <a:extLst>
                    <a:ext uri="{FF2B5EF4-FFF2-40B4-BE49-F238E27FC236}">
                      <a16:creationId xmlns:a16="http://schemas.microsoft.com/office/drawing/2014/main" id="{E74293E1-8867-C532-B123-063F279CE4FB}"/>
                    </a:ext>
                  </a:extLst>
                </p:cNvPr>
                <p:cNvPicPr/>
                <p:nvPr/>
              </p:nvPicPr>
              <p:blipFill>
                <a:blip r:embed="rId100"/>
                <a:stretch>
                  <a:fillRect/>
                </a:stretch>
              </p:blipFill>
              <p:spPr>
                <a:xfrm>
                  <a:off x="10224775" y="1877372"/>
                  <a:ext cx="305640" cy="16020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61" name="Ink 60">
                  <a:extLst>
                    <a:ext uri="{FF2B5EF4-FFF2-40B4-BE49-F238E27FC236}">
                      <a16:creationId xmlns:a16="http://schemas.microsoft.com/office/drawing/2014/main" id="{1E74E2A4-7FC4-539D-109A-1FF20AE89316}"/>
                    </a:ext>
                  </a:extLst>
                </p14:cNvPr>
                <p14:cNvContentPartPr/>
                <p14:nvPr/>
              </p14:nvContentPartPr>
              <p14:xfrm>
                <a:off x="10064215" y="2523572"/>
                <a:ext cx="125640" cy="217440"/>
              </p14:xfrm>
            </p:contentPart>
          </mc:Choice>
          <mc:Fallback>
            <p:pic>
              <p:nvPicPr>
                <p:cNvPr id="61" name="Ink 60">
                  <a:extLst>
                    <a:ext uri="{FF2B5EF4-FFF2-40B4-BE49-F238E27FC236}">
                      <a16:creationId xmlns:a16="http://schemas.microsoft.com/office/drawing/2014/main" id="{1E74E2A4-7FC4-539D-109A-1FF20AE89316}"/>
                    </a:ext>
                  </a:extLst>
                </p:cNvPr>
                <p:cNvPicPr/>
                <p:nvPr/>
              </p:nvPicPr>
              <p:blipFill>
                <a:blip r:embed="rId102"/>
                <a:stretch>
                  <a:fillRect/>
                </a:stretch>
              </p:blipFill>
              <p:spPr>
                <a:xfrm>
                  <a:off x="10055215" y="2514572"/>
                  <a:ext cx="143280" cy="23508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62" name="Ink 61">
                  <a:extLst>
                    <a:ext uri="{FF2B5EF4-FFF2-40B4-BE49-F238E27FC236}">
                      <a16:creationId xmlns:a16="http://schemas.microsoft.com/office/drawing/2014/main" id="{9407DE0E-E907-497F-CACC-C018A978630A}"/>
                    </a:ext>
                  </a:extLst>
                </p14:cNvPr>
                <p14:cNvContentPartPr/>
                <p14:nvPr/>
              </p14:nvContentPartPr>
              <p14:xfrm>
                <a:off x="10213615" y="2351132"/>
                <a:ext cx="260280" cy="250560"/>
              </p14:xfrm>
            </p:contentPart>
          </mc:Choice>
          <mc:Fallback>
            <p:pic>
              <p:nvPicPr>
                <p:cNvPr id="62" name="Ink 61">
                  <a:extLst>
                    <a:ext uri="{FF2B5EF4-FFF2-40B4-BE49-F238E27FC236}">
                      <a16:creationId xmlns:a16="http://schemas.microsoft.com/office/drawing/2014/main" id="{9407DE0E-E907-497F-CACC-C018A978630A}"/>
                    </a:ext>
                  </a:extLst>
                </p:cNvPr>
                <p:cNvPicPr/>
                <p:nvPr/>
              </p:nvPicPr>
              <p:blipFill>
                <a:blip r:embed="rId104"/>
                <a:stretch>
                  <a:fillRect/>
                </a:stretch>
              </p:blipFill>
              <p:spPr>
                <a:xfrm>
                  <a:off x="10204975" y="2342492"/>
                  <a:ext cx="277920" cy="26820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63" name="Ink 62">
                  <a:extLst>
                    <a:ext uri="{FF2B5EF4-FFF2-40B4-BE49-F238E27FC236}">
                      <a16:creationId xmlns:a16="http://schemas.microsoft.com/office/drawing/2014/main" id="{34204425-45C5-5994-BAA1-4A1B1779046C}"/>
                    </a:ext>
                  </a:extLst>
                </p14:cNvPr>
                <p14:cNvContentPartPr/>
                <p14:nvPr/>
              </p14:nvContentPartPr>
              <p14:xfrm>
                <a:off x="10453015" y="2204612"/>
                <a:ext cx="151200" cy="396360"/>
              </p14:xfrm>
            </p:contentPart>
          </mc:Choice>
          <mc:Fallback>
            <p:pic>
              <p:nvPicPr>
                <p:cNvPr id="63" name="Ink 62">
                  <a:extLst>
                    <a:ext uri="{FF2B5EF4-FFF2-40B4-BE49-F238E27FC236}">
                      <a16:creationId xmlns:a16="http://schemas.microsoft.com/office/drawing/2014/main" id="{34204425-45C5-5994-BAA1-4A1B1779046C}"/>
                    </a:ext>
                  </a:extLst>
                </p:cNvPr>
                <p:cNvPicPr/>
                <p:nvPr/>
              </p:nvPicPr>
              <p:blipFill>
                <a:blip r:embed="rId106"/>
                <a:stretch>
                  <a:fillRect/>
                </a:stretch>
              </p:blipFill>
              <p:spPr>
                <a:xfrm>
                  <a:off x="10444375" y="2195612"/>
                  <a:ext cx="168840" cy="41400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1024" name="Ink 1023">
                  <a:extLst>
                    <a:ext uri="{FF2B5EF4-FFF2-40B4-BE49-F238E27FC236}">
                      <a16:creationId xmlns:a16="http://schemas.microsoft.com/office/drawing/2014/main" id="{5CBF0EE0-88CD-EE4E-86B6-36703055CFA4}"/>
                    </a:ext>
                  </a:extLst>
                </p14:cNvPr>
                <p14:cNvContentPartPr/>
                <p14:nvPr/>
              </p14:nvContentPartPr>
              <p14:xfrm>
                <a:off x="10595215" y="2114252"/>
                <a:ext cx="349200" cy="235080"/>
              </p14:xfrm>
            </p:contentPart>
          </mc:Choice>
          <mc:Fallback>
            <p:pic>
              <p:nvPicPr>
                <p:cNvPr id="1024" name="Ink 1023">
                  <a:extLst>
                    <a:ext uri="{FF2B5EF4-FFF2-40B4-BE49-F238E27FC236}">
                      <a16:creationId xmlns:a16="http://schemas.microsoft.com/office/drawing/2014/main" id="{5CBF0EE0-88CD-EE4E-86B6-36703055CFA4}"/>
                    </a:ext>
                  </a:extLst>
                </p:cNvPr>
                <p:cNvPicPr/>
                <p:nvPr/>
              </p:nvPicPr>
              <p:blipFill>
                <a:blip r:embed="rId108"/>
                <a:stretch>
                  <a:fillRect/>
                </a:stretch>
              </p:blipFill>
              <p:spPr>
                <a:xfrm>
                  <a:off x="10586575" y="2105612"/>
                  <a:ext cx="366840" cy="25272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1025" name="Ink 1024">
                  <a:extLst>
                    <a:ext uri="{FF2B5EF4-FFF2-40B4-BE49-F238E27FC236}">
                      <a16:creationId xmlns:a16="http://schemas.microsoft.com/office/drawing/2014/main" id="{27F443A3-F9B3-507C-BAF3-CB21F8C71DFA}"/>
                    </a:ext>
                  </a:extLst>
                </p14:cNvPr>
                <p14:cNvContentPartPr/>
                <p14:nvPr/>
              </p14:nvContentPartPr>
              <p14:xfrm>
                <a:off x="10943335" y="1837772"/>
                <a:ext cx="158400" cy="308880"/>
              </p14:xfrm>
            </p:contentPart>
          </mc:Choice>
          <mc:Fallback>
            <p:pic>
              <p:nvPicPr>
                <p:cNvPr id="1025" name="Ink 1024">
                  <a:extLst>
                    <a:ext uri="{FF2B5EF4-FFF2-40B4-BE49-F238E27FC236}">
                      <a16:creationId xmlns:a16="http://schemas.microsoft.com/office/drawing/2014/main" id="{27F443A3-F9B3-507C-BAF3-CB21F8C71DFA}"/>
                    </a:ext>
                  </a:extLst>
                </p:cNvPr>
                <p:cNvPicPr/>
                <p:nvPr/>
              </p:nvPicPr>
              <p:blipFill>
                <a:blip r:embed="rId110"/>
                <a:stretch>
                  <a:fillRect/>
                </a:stretch>
              </p:blipFill>
              <p:spPr>
                <a:xfrm>
                  <a:off x="10934335" y="1828772"/>
                  <a:ext cx="176040" cy="32652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1026" name="Ink 1025">
                  <a:extLst>
                    <a:ext uri="{FF2B5EF4-FFF2-40B4-BE49-F238E27FC236}">
                      <a16:creationId xmlns:a16="http://schemas.microsoft.com/office/drawing/2014/main" id="{EC59F6D6-EF3C-8493-4D68-C12855E76A5D}"/>
                    </a:ext>
                  </a:extLst>
                </p14:cNvPr>
                <p14:cNvContentPartPr/>
                <p14:nvPr/>
              </p14:nvContentPartPr>
              <p14:xfrm>
                <a:off x="10649935" y="2651732"/>
                <a:ext cx="179640" cy="383040"/>
              </p14:xfrm>
            </p:contentPart>
          </mc:Choice>
          <mc:Fallback>
            <p:pic>
              <p:nvPicPr>
                <p:cNvPr id="1026" name="Ink 1025">
                  <a:extLst>
                    <a:ext uri="{FF2B5EF4-FFF2-40B4-BE49-F238E27FC236}">
                      <a16:creationId xmlns:a16="http://schemas.microsoft.com/office/drawing/2014/main" id="{EC59F6D6-EF3C-8493-4D68-C12855E76A5D}"/>
                    </a:ext>
                  </a:extLst>
                </p:cNvPr>
                <p:cNvPicPr/>
                <p:nvPr/>
              </p:nvPicPr>
              <p:blipFill>
                <a:blip r:embed="rId112"/>
                <a:stretch>
                  <a:fillRect/>
                </a:stretch>
              </p:blipFill>
              <p:spPr>
                <a:xfrm>
                  <a:off x="10641295" y="2642732"/>
                  <a:ext cx="197280" cy="40068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1027" name="Ink 1026">
                  <a:extLst>
                    <a:ext uri="{FF2B5EF4-FFF2-40B4-BE49-F238E27FC236}">
                      <a16:creationId xmlns:a16="http://schemas.microsoft.com/office/drawing/2014/main" id="{933420F5-FBF6-00FC-58EC-EEFDE34DD177}"/>
                    </a:ext>
                  </a:extLst>
                </p14:cNvPr>
                <p14:cNvContentPartPr/>
                <p14:nvPr/>
              </p14:nvContentPartPr>
              <p14:xfrm>
                <a:off x="10876375" y="2396132"/>
                <a:ext cx="173880" cy="322560"/>
              </p14:xfrm>
            </p:contentPart>
          </mc:Choice>
          <mc:Fallback>
            <p:pic>
              <p:nvPicPr>
                <p:cNvPr id="1027" name="Ink 1026">
                  <a:extLst>
                    <a:ext uri="{FF2B5EF4-FFF2-40B4-BE49-F238E27FC236}">
                      <a16:creationId xmlns:a16="http://schemas.microsoft.com/office/drawing/2014/main" id="{933420F5-FBF6-00FC-58EC-EEFDE34DD177}"/>
                    </a:ext>
                  </a:extLst>
                </p:cNvPr>
                <p:cNvPicPr/>
                <p:nvPr/>
              </p:nvPicPr>
              <p:blipFill>
                <a:blip r:embed="rId114"/>
                <a:stretch>
                  <a:fillRect/>
                </a:stretch>
              </p:blipFill>
              <p:spPr>
                <a:xfrm>
                  <a:off x="10867735" y="2387492"/>
                  <a:ext cx="191520" cy="34020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1028" name="Ink 1027">
                  <a:extLst>
                    <a:ext uri="{FF2B5EF4-FFF2-40B4-BE49-F238E27FC236}">
                      <a16:creationId xmlns:a16="http://schemas.microsoft.com/office/drawing/2014/main" id="{7DD4510F-EC4B-657D-07FE-18572CA49658}"/>
                    </a:ext>
                  </a:extLst>
                </p14:cNvPr>
                <p14:cNvContentPartPr/>
                <p14:nvPr/>
              </p14:nvContentPartPr>
              <p14:xfrm>
                <a:off x="10959895" y="2341772"/>
                <a:ext cx="313920" cy="200520"/>
              </p14:xfrm>
            </p:contentPart>
          </mc:Choice>
          <mc:Fallback>
            <p:pic>
              <p:nvPicPr>
                <p:cNvPr id="1028" name="Ink 1027">
                  <a:extLst>
                    <a:ext uri="{FF2B5EF4-FFF2-40B4-BE49-F238E27FC236}">
                      <a16:creationId xmlns:a16="http://schemas.microsoft.com/office/drawing/2014/main" id="{7DD4510F-EC4B-657D-07FE-18572CA49658}"/>
                    </a:ext>
                  </a:extLst>
                </p:cNvPr>
                <p:cNvPicPr/>
                <p:nvPr/>
              </p:nvPicPr>
              <p:blipFill>
                <a:blip r:embed="rId116"/>
                <a:stretch>
                  <a:fillRect/>
                </a:stretch>
              </p:blipFill>
              <p:spPr>
                <a:xfrm>
                  <a:off x="10951255" y="2332772"/>
                  <a:ext cx="331560" cy="21816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1029" name="Ink 1028">
                  <a:extLst>
                    <a:ext uri="{FF2B5EF4-FFF2-40B4-BE49-F238E27FC236}">
                      <a16:creationId xmlns:a16="http://schemas.microsoft.com/office/drawing/2014/main" id="{591C2ED9-FDE1-C8C1-4DE5-0B44A0CCFA34}"/>
                    </a:ext>
                  </a:extLst>
                </p14:cNvPr>
                <p14:cNvContentPartPr/>
                <p14:nvPr/>
              </p14:nvContentPartPr>
              <p14:xfrm>
                <a:off x="11316655" y="2125052"/>
                <a:ext cx="339480" cy="416520"/>
              </p14:xfrm>
            </p:contentPart>
          </mc:Choice>
          <mc:Fallback>
            <p:pic>
              <p:nvPicPr>
                <p:cNvPr id="1029" name="Ink 1028">
                  <a:extLst>
                    <a:ext uri="{FF2B5EF4-FFF2-40B4-BE49-F238E27FC236}">
                      <a16:creationId xmlns:a16="http://schemas.microsoft.com/office/drawing/2014/main" id="{591C2ED9-FDE1-C8C1-4DE5-0B44A0CCFA34}"/>
                    </a:ext>
                  </a:extLst>
                </p:cNvPr>
                <p:cNvPicPr/>
                <p:nvPr/>
              </p:nvPicPr>
              <p:blipFill>
                <a:blip r:embed="rId118"/>
                <a:stretch>
                  <a:fillRect/>
                </a:stretch>
              </p:blipFill>
              <p:spPr>
                <a:xfrm>
                  <a:off x="11307655" y="2116052"/>
                  <a:ext cx="357120" cy="43416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1030" name="Ink 1029">
                  <a:extLst>
                    <a:ext uri="{FF2B5EF4-FFF2-40B4-BE49-F238E27FC236}">
                      <a16:creationId xmlns:a16="http://schemas.microsoft.com/office/drawing/2014/main" id="{E10F1A88-5DAB-122D-ADF0-8B26D86F30C1}"/>
                    </a:ext>
                  </a:extLst>
                </p14:cNvPr>
                <p14:cNvContentPartPr/>
                <p14:nvPr/>
              </p14:nvContentPartPr>
              <p14:xfrm>
                <a:off x="11760175" y="2014172"/>
                <a:ext cx="78840" cy="33120"/>
              </p14:xfrm>
            </p:contentPart>
          </mc:Choice>
          <mc:Fallback>
            <p:pic>
              <p:nvPicPr>
                <p:cNvPr id="1030" name="Ink 1029">
                  <a:extLst>
                    <a:ext uri="{FF2B5EF4-FFF2-40B4-BE49-F238E27FC236}">
                      <a16:creationId xmlns:a16="http://schemas.microsoft.com/office/drawing/2014/main" id="{E10F1A88-5DAB-122D-ADF0-8B26D86F30C1}"/>
                    </a:ext>
                  </a:extLst>
                </p:cNvPr>
                <p:cNvPicPr/>
                <p:nvPr/>
              </p:nvPicPr>
              <p:blipFill>
                <a:blip r:embed="rId120"/>
                <a:stretch>
                  <a:fillRect/>
                </a:stretch>
              </p:blipFill>
              <p:spPr>
                <a:xfrm>
                  <a:off x="11751535" y="2005532"/>
                  <a:ext cx="96480" cy="5076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1067" name="Ink 1066">
                  <a:extLst>
                    <a:ext uri="{FF2B5EF4-FFF2-40B4-BE49-F238E27FC236}">
                      <a16:creationId xmlns:a16="http://schemas.microsoft.com/office/drawing/2014/main" id="{8A165D0D-1DD0-5EBE-0193-459B6DD09669}"/>
                    </a:ext>
                  </a:extLst>
                </p14:cNvPr>
                <p14:cNvContentPartPr/>
                <p14:nvPr/>
              </p14:nvContentPartPr>
              <p14:xfrm>
                <a:off x="9533935" y="562292"/>
                <a:ext cx="185760" cy="344160"/>
              </p14:xfrm>
            </p:contentPart>
          </mc:Choice>
          <mc:Fallback>
            <p:pic>
              <p:nvPicPr>
                <p:cNvPr id="1067" name="Ink 1066">
                  <a:extLst>
                    <a:ext uri="{FF2B5EF4-FFF2-40B4-BE49-F238E27FC236}">
                      <a16:creationId xmlns:a16="http://schemas.microsoft.com/office/drawing/2014/main" id="{8A165D0D-1DD0-5EBE-0193-459B6DD09669}"/>
                    </a:ext>
                  </a:extLst>
                </p:cNvPr>
                <p:cNvPicPr/>
                <p:nvPr/>
              </p:nvPicPr>
              <p:blipFill>
                <a:blip r:embed="rId122"/>
                <a:stretch>
                  <a:fillRect/>
                </a:stretch>
              </p:blipFill>
              <p:spPr>
                <a:xfrm>
                  <a:off x="9524935" y="553292"/>
                  <a:ext cx="203400" cy="36180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1068" name="Ink 1067">
                  <a:extLst>
                    <a:ext uri="{FF2B5EF4-FFF2-40B4-BE49-F238E27FC236}">
                      <a16:creationId xmlns:a16="http://schemas.microsoft.com/office/drawing/2014/main" id="{F181CE63-A984-0BBA-BBC7-7C36561E6DD1}"/>
                    </a:ext>
                  </a:extLst>
                </p14:cNvPr>
                <p14:cNvContentPartPr/>
                <p14:nvPr/>
              </p14:nvContentPartPr>
              <p14:xfrm>
                <a:off x="9886015" y="424412"/>
                <a:ext cx="220320" cy="268560"/>
              </p14:xfrm>
            </p:contentPart>
          </mc:Choice>
          <mc:Fallback>
            <p:pic>
              <p:nvPicPr>
                <p:cNvPr id="1068" name="Ink 1067">
                  <a:extLst>
                    <a:ext uri="{FF2B5EF4-FFF2-40B4-BE49-F238E27FC236}">
                      <a16:creationId xmlns:a16="http://schemas.microsoft.com/office/drawing/2014/main" id="{F181CE63-A984-0BBA-BBC7-7C36561E6DD1}"/>
                    </a:ext>
                  </a:extLst>
                </p:cNvPr>
                <p:cNvPicPr/>
                <p:nvPr/>
              </p:nvPicPr>
              <p:blipFill>
                <a:blip r:embed="rId124"/>
                <a:stretch>
                  <a:fillRect/>
                </a:stretch>
              </p:blipFill>
              <p:spPr>
                <a:xfrm>
                  <a:off x="9877015" y="415412"/>
                  <a:ext cx="237960" cy="28620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1069" name="Ink 1068">
                  <a:extLst>
                    <a:ext uri="{FF2B5EF4-FFF2-40B4-BE49-F238E27FC236}">
                      <a16:creationId xmlns:a16="http://schemas.microsoft.com/office/drawing/2014/main" id="{8717C62F-5C92-FBAC-FDB8-3F2AEA10DC37}"/>
                    </a:ext>
                  </a:extLst>
                </p14:cNvPr>
                <p14:cNvContentPartPr/>
                <p14:nvPr/>
              </p14:nvContentPartPr>
              <p14:xfrm>
                <a:off x="10030375" y="457892"/>
                <a:ext cx="50040" cy="33480"/>
              </p14:xfrm>
            </p:contentPart>
          </mc:Choice>
          <mc:Fallback>
            <p:pic>
              <p:nvPicPr>
                <p:cNvPr id="1069" name="Ink 1068">
                  <a:extLst>
                    <a:ext uri="{FF2B5EF4-FFF2-40B4-BE49-F238E27FC236}">
                      <a16:creationId xmlns:a16="http://schemas.microsoft.com/office/drawing/2014/main" id="{8717C62F-5C92-FBAC-FDB8-3F2AEA10DC37}"/>
                    </a:ext>
                  </a:extLst>
                </p:cNvPr>
                <p:cNvPicPr/>
                <p:nvPr/>
              </p:nvPicPr>
              <p:blipFill>
                <a:blip r:embed="rId126"/>
                <a:stretch>
                  <a:fillRect/>
                </a:stretch>
              </p:blipFill>
              <p:spPr>
                <a:xfrm>
                  <a:off x="10021375" y="448892"/>
                  <a:ext cx="67680" cy="5112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1070" name="Ink 1069">
                  <a:extLst>
                    <a:ext uri="{FF2B5EF4-FFF2-40B4-BE49-F238E27FC236}">
                      <a16:creationId xmlns:a16="http://schemas.microsoft.com/office/drawing/2014/main" id="{5EB38F97-828D-E746-93CD-71DDDD89A57A}"/>
                    </a:ext>
                  </a:extLst>
                </p14:cNvPr>
                <p14:cNvContentPartPr/>
                <p14:nvPr/>
              </p14:nvContentPartPr>
              <p14:xfrm>
                <a:off x="10148095" y="465452"/>
                <a:ext cx="92880" cy="186480"/>
              </p14:xfrm>
            </p:contentPart>
          </mc:Choice>
          <mc:Fallback>
            <p:pic>
              <p:nvPicPr>
                <p:cNvPr id="1070" name="Ink 1069">
                  <a:extLst>
                    <a:ext uri="{FF2B5EF4-FFF2-40B4-BE49-F238E27FC236}">
                      <a16:creationId xmlns:a16="http://schemas.microsoft.com/office/drawing/2014/main" id="{5EB38F97-828D-E746-93CD-71DDDD89A57A}"/>
                    </a:ext>
                  </a:extLst>
                </p:cNvPr>
                <p:cNvPicPr/>
                <p:nvPr/>
              </p:nvPicPr>
              <p:blipFill>
                <a:blip r:embed="rId128"/>
                <a:stretch>
                  <a:fillRect/>
                </a:stretch>
              </p:blipFill>
              <p:spPr>
                <a:xfrm>
                  <a:off x="10139095" y="456452"/>
                  <a:ext cx="110520" cy="20412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1071" name="Ink 1070">
                  <a:extLst>
                    <a:ext uri="{FF2B5EF4-FFF2-40B4-BE49-F238E27FC236}">
                      <a16:creationId xmlns:a16="http://schemas.microsoft.com/office/drawing/2014/main" id="{80015D9A-6A6C-C581-36C8-062FA587FB63}"/>
                    </a:ext>
                  </a:extLst>
                </p14:cNvPr>
                <p14:cNvContentPartPr/>
                <p14:nvPr/>
              </p14:nvContentPartPr>
              <p14:xfrm>
                <a:off x="10179415" y="281852"/>
                <a:ext cx="269640" cy="194760"/>
              </p14:xfrm>
            </p:contentPart>
          </mc:Choice>
          <mc:Fallback>
            <p:pic>
              <p:nvPicPr>
                <p:cNvPr id="1071" name="Ink 1070">
                  <a:extLst>
                    <a:ext uri="{FF2B5EF4-FFF2-40B4-BE49-F238E27FC236}">
                      <a16:creationId xmlns:a16="http://schemas.microsoft.com/office/drawing/2014/main" id="{80015D9A-6A6C-C581-36C8-062FA587FB63}"/>
                    </a:ext>
                  </a:extLst>
                </p:cNvPr>
                <p:cNvPicPr/>
                <p:nvPr/>
              </p:nvPicPr>
              <p:blipFill>
                <a:blip r:embed="rId130"/>
                <a:stretch>
                  <a:fillRect/>
                </a:stretch>
              </p:blipFill>
              <p:spPr>
                <a:xfrm>
                  <a:off x="10170415" y="273212"/>
                  <a:ext cx="287280" cy="21240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1072" name="Ink 1071">
                  <a:extLst>
                    <a:ext uri="{FF2B5EF4-FFF2-40B4-BE49-F238E27FC236}">
                      <a16:creationId xmlns:a16="http://schemas.microsoft.com/office/drawing/2014/main" id="{985C9B84-650E-7FAA-5328-062EEF3697E0}"/>
                    </a:ext>
                  </a:extLst>
                </p14:cNvPr>
                <p14:cNvContentPartPr/>
                <p14:nvPr/>
              </p14:nvContentPartPr>
              <p14:xfrm>
                <a:off x="10031455" y="786572"/>
                <a:ext cx="519840" cy="334440"/>
              </p14:xfrm>
            </p:contentPart>
          </mc:Choice>
          <mc:Fallback>
            <p:pic>
              <p:nvPicPr>
                <p:cNvPr id="1072" name="Ink 1071">
                  <a:extLst>
                    <a:ext uri="{FF2B5EF4-FFF2-40B4-BE49-F238E27FC236}">
                      <a16:creationId xmlns:a16="http://schemas.microsoft.com/office/drawing/2014/main" id="{985C9B84-650E-7FAA-5328-062EEF3697E0}"/>
                    </a:ext>
                  </a:extLst>
                </p:cNvPr>
                <p:cNvPicPr/>
                <p:nvPr/>
              </p:nvPicPr>
              <p:blipFill>
                <a:blip r:embed="rId132"/>
                <a:stretch>
                  <a:fillRect/>
                </a:stretch>
              </p:blipFill>
              <p:spPr>
                <a:xfrm>
                  <a:off x="10022455" y="777572"/>
                  <a:ext cx="537480" cy="35208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1073" name="Ink 1072">
                  <a:extLst>
                    <a:ext uri="{FF2B5EF4-FFF2-40B4-BE49-F238E27FC236}">
                      <a16:creationId xmlns:a16="http://schemas.microsoft.com/office/drawing/2014/main" id="{5E7891DF-79BD-2680-58F2-B6111DED7923}"/>
                    </a:ext>
                  </a:extLst>
                </p14:cNvPr>
                <p14:cNvContentPartPr/>
                <p14:nvPr/>
              </p14:nvContentPartPr>
              <p14:xfrm>
                <a:off x="10463815" y="772892"/>
                <a:ext cx="303120" cy="109080"/>
              </p14:xfrm>
            </p:contentPart>
          </mc:Choice>
          <mc:Fallback>
            <p:pic>
              <p:nvPicPr>
                <p:cNvPr id="1073" name="Ink 1072">
                  <a:extLst>
                    <a:ext uri="{FF2B5EF4-FFF2-40B4-BE49-F238E27FC236}">
                      <a16:creationId xmlns:a16="http://schemas.microsoft.com/office/drawing/2014/main" id="{5E7891DF-79BD-2680-58F2-B6111DED7923}"/>
                    </a:ext>
                  </a:extLst>
                </p:cNvPr>
                <p:cNvPicPr/>
                <p:nvPr/>
              </p:nvPicPr>
              <p:blipFill>
                <a:blip r:embed="rId134"/>
                <a:stretch>
                  <a:fillRect/>
                </a:stretch>
              </p:blipFill>
              <p:spPr>
                <a:xfrm>
                  <a:off x="10454815" y="764252"/>
                  <a:ext cx="320760"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1074" name="Ink 1073">
                  <a:extLst>
                    <a:ext uri="{FF2B5EF4-FFF2-40B4-BE49-F238E27FC236}">
                      <a16:creationId xmlns:a16="http://schemas.microsoft.com/office/drawing/2014/main" id="{60D9CECC-F591-E124-3B73-3A84D0575E72}"/>
                    </a:ext>
                  </a:extLst>
                </p14:cNvPr>
                <p14:cNvContentPartPr/>
                <p14:nvPr/>
              </p14:nvContentPartPr>
              <p14:xfrm>
                <a:off x="10847935" y="830492"/>
                <a:ext cx="27720" cy="24120"/>
              </p14:xfrm>
            </p:contentPart>
          </mc:Choice>
          <mc:Fallback>
            <p:pic>
              <p:nvPicPr>
                <p:cNvPr id="1074" name="Ink 1073">
                  <a:extLst>
                    <a:ext uri="{FF2B5EF4-FFF2-40B4-BE49-F238E27FC236}">
                      <a16:creationId xmlns:a16="http://schemas.microsoft.com/office/drawing/2014/main" id="{60D9CECC-F591-E124-3B73-3A84D0575E72}"/>
                    </a:ext>
                  </a:extLst>
                </p:cNvPr>
                <p:cNvPicPr/>
                <p:nvPr/>
              </p:nvPicPr>
              <p:blipFill>
                <a:blip r:embed="rId136"/>
                <a:stretch>
                  <a:fillRect/>
                </a:stretch>
              </p:blipFill>
              <p:spPr>
                <a:xfrm>
                  <a:off x="10839295" y="821852"/>
                  <a:ext cx="45360" cy="4176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1049" name="Ink 1048">
                  <a:extLst>
                    <a:ext uri="{FF2B5EF4-FFF2-40B4-BE49-F238E27FC236}">
                      <a16:creationId xmlns:a16="http://schemas.microsoft.com/office/drawing/2014/main" id="{D089F730-C10B-0F07-6AD6-79A84421A86C}"/>
                    </a:ext>
                  </a:extLst>
                </p14:cNvPr>
                <p14:cNvContentPartPr/>
                <p14:nvPr/>
              </p14:nvContentPartPr>
              <p14:xfrm>
                <a:off x="6533695" y="3167972"/>
                <a:ext cx="222480" cy="421200"/>
              </p14:xfrm>
            </p:contentPart>
          </mc:Choice>
          <mc:Fallback>
            <p:pic>
              <p:nvPicPr>
                <p:cNvPr id="1049" name="Ink 1048">
                  <a:extLst>
                    <a:ext uri="{FF2B5EF4-FFF2-40B4-BE49-F238E27FC236}">
                      <a16:creationId xmlns:a16="http://schemas.microsoft.com/office/drawing/2014/main" id="{D089F730-C10B-0F07-6AD6-79A84421A86C}"/>
                    </a:ext>
                  </a:extLst>
                </p:cNvPr>
                <p:cNvPicPr/>
                <p:nvPr/>
              </p:nvPicPr>
              <p:blipFill>
                <a:blip r:embed="rId138"/>
                <a:stretch>
                  <a:fillRect/>
                </a:stretch>
              </p:blipFill>
              <p:spPr>
                <a:xfrm>
                  <a:off x="6524695" y="3158972"/>
                  <a:ext cx="240120" cy="43884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1050" name="Ink 1049">
                  <a:extLst>
                    <a:ext uri="{FF2B5EF4-FFF2-40B4-BE49-F238E27FC236}">
                      <a16:creationId xmlns:a16="http://schemas.microsoft.com/office/drawing/2014/main" id="{41565131-CA1D-57CF-9E6C-4015188B9B0D}"/>
                    </a:ext>
                  </a:extLst>
                </p14:cNvPr>
                <p14:cNvContentPartPr/>
                <p14:nvPr/>
              </p14:nvContentPartPr>
              <p14:xfrm>
                <a:off x="6734935" y="2885012"/>
                <a:ext cx="121680" cy="206640"/>
              </p14:xfrm>
            </p:contentPart>
          </mc:Choice>
          <mc:Fallback>
            <p:pic>
              <p:nvPicPr>
                <p:cNvPr id="1050" name="Ink 1049">
                  <a:extLst>
                    <a:ext uri="{FF2B5EF4-FFF2-40B4-BE49-F238E27FC236}">
                      <a16:creationId xmlns:a16="http://schemas.microsoft.com/office/drawing/2014/main" id="{41565131-CA1D-57CF-9E6C-4015188B9B0D}"/>
                    </a:ext>
                  </a:extLst>
                </p:cNvPr>
                <p:cNvPicPr/>
                <p:nvPr/>
              </p:nvPicPr>
              <p:blipFill>
                <a:blip r:embed="rId140"/>
                <a:stretch>
                  <a:fillRect/>
                </a:stretch>
              </p:blipFill>
              <p:spPr>
                <a:xfrm>
                  <a:off x="6726295" y="2876372"/>
                  <a:ext cx="139320" cy="22428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1051" name="Ink 1050">
                  <a:extLst>
                    <a:ext uri="{FF2B5EF4-FFF2-40B4-BE49-F238E27FC236}">
                      <a16:creationId xmlns:a16="http://schemas.microsoft.com/office/drawing/2014/main" id="{C4DA2AEC-FB73-98A0-EE1B-BE288EA42A22}"/>
                    </a:ext>
                  </a:extLst>
                </p14:cNvPr>
                <p14:cNvContentPartPr/>
                <p14:nvPr/>
              </p14:nvContentPartPr>
              <p14:xfrm>
                <a:off x="6902335" y="2922812"/>
                <a:ext cx="189720" cy="131760"/>
              </p14:xfrm>
            </p:contentPart>
          </mc:Choice>
          <mc:Fallback>
            <p:pic>
              <p:nvPicPr>
                <p:cNvPr id="1051" name="Ink 1050">
                  <a:extLst>
                    <a:ext uri="{FF2B5EF4-FFF2-40B4-BE49-F238E27FC236}">
                      <a16:creationId xmlns:a16="http://schemas.microsoft.com/office/drawing/2014/main" id="{C4DA2AEC-FB73-98A0-EE1B-BE288EA42A22}"/>
                    </a:ext>
                  </a:extLst>
                </p:cNvPr>
                <p:cNvPicPr/>
                <p:nvPr/>
              </p:nvPicPr>
              <p:blipFill>
                <a:blip r:embed="rId142"/>
                <a:stretch>
                  <a:fillRect/>
                </a:stretch>
              </p:blipFill>
              <p:spPr>
                <a:xfrm>
                  <a:off x="6893335" y="2914172"/>
                  <a:ext cx="20736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1053" name="Ink 1052">
                  <a:extLst>
                    <a:ext uri="{FF2B5EF4-FFF2-40B4-BE49-F238E27FC236}">
                      <a16:creationId xmlns:a16="http://schemas.microsoft.com/office/drawing/2014/main" id="{A256EA55-EAC5-C380-50EC-40BA92A3B59C}"/>
                    </a:ext>
                  </a:extLst>
                </p14:cNvPr>
                <p14:cNvContentPartPr/>
                <p14:nvPr/>
              </p14:nvContentPartPr>
              <p14:xfrm>
                <a:off x="6989455" y="3564332"/>
                <a:ext cx="140400" cy="114480"/>
              </p14:xfrm>
            </p:contentPart>
          </mc:Choice>
          <mc:Fallback>
            <p:pic>
              <p:nvPicPr>
                <p:cNvPr id="1053" name="Ink 1052">
                  <a:extLst>
                    <a:ext uri="{FF2B5EF4-FFF2-40B4-BE49-F238E27FC236}">
                      <a16:creationId xmlns:a16="http://schemas.microsoft.com/office/drawing/2014/main" id="{A256EA55-EAC5-C380-50EC-40BA92A3B59C}"/>
                    </a:ext>
                  </a:extLst>
                </p:cNvPr>
                <p:cNvPicPr/>
                <p:nvPr/>
              </p:nvPicPr>
              <p:blipFill>
                <a:blip r:embed="rId144"/>
                <a:stretch>
                  <a:fillRect/>
                </a:stretch>
              </p:blipFill>
              <p:spPr>
                <a:xfrm>
                  <a:off x="6980815" y="3555332"/>
                  <a:ext cx="15804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1054" name="Ink 1053">
                  <a:extLst>
                    <a:ext uri="{FF2B5EF4-FFF2-40B4-BE49-F238E27FC236}">
                      <a16:creationId xmlns:a16="http://schemas.microsoft.com/office/drawing/2014/main" id="{A7639795-1DDC-4209-CA55-373FB1272AE2}"/>
                    </a:ext>
                  </a:extLst>
                </p14:cNvPr>
                <p14:cNvContentPartPr/>
                <p14:nvPr/>
              </p14:nvContentPartPr>
              <p14:xfrm>
                <a:off x="6988735" y="3596732"/>
                <a:ext cx="91080" cy="100080"/>
              </p14:xfrm>
            </p:contentPart>
          </mc:Choice>
          <mc:Fallback>
            <p:pic>
              <p:nvPicPr>
                <p:cNvPr id="1054" name="Ink 1053">
                  <a:extLst>
                    <a:ext uri="{FF2B5EF4-FFF2-40B4-BE49-F238E27FC236}">
                      <a16:creationId xmlns:a16="http://schemas.microsoft.com/office/drawing/2014/main" id="{A7639795-1DDC-4209-CA55-373FB1272AE2}"/>
                    </a:ext>
                  </a:extLst>
                </p:cNvPr>
                <p:cNvPicPr/>
                <p:nvPr/>
              </p:nvPicPr>
              <p:blipFill>
                <a:blip r:embed="rId146"/>
                <a:stretch>
                  <a:fillRect/>
                </a:stretch>
              </p:blipFill>
              <p:spPr>
                <a:xfrm>
                  <a:off x="6980095" y="3588092"/>
                  <a:ext cx="108720" cy="11772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1077" name="Ink 1076">
                  <a:extLst>
                    <a:ext uri="{FF2B5EF4-FFF2-40B4-BE49-F238E27FC236}">
                      <a16:creationId xmlns:a16="http://schemas.microsoft.com/office/drawing/2014/main" id="{25BFA593-6511-677F-B900-8D640344D7D6}"/>
                    </a:ext>
                  </a:extLst>
                </p14:cNvPr>
                <p14:cNvContentPartPr/>
                <p14:nvPr/>
              </p14:nvContentPartPr>
              <p14:xfrm>
                <a:off x="6516055" y="2129012"/>
                <a:ext cx="36000" cy="11880"/>
              </p14:xfrm>
            </p:contentPart>
          </mc:Choice>
          <mc:Fallback>
            <p:pic>
              <p:nvPicPr>
                <p:cNvPr id="1077" name="Ink 1076">
                  <a:extLst>
                    <a:ext uri="{FF2B5EF4-FFF2-40B4-BE49-F238E27FC236}">
                      <a16:creationId xmlns:a16="http://schemas.microsoft.com/office/drawing/2014/main" id="{25BFA593-6511-677F-B900-8D640344D7D6}"/>
                    </a:ext>
                  </a:extLst>
                </p:cNvPr>
                <p:cNvPicPr/>
                <p:nvPr/>
              </p:nvPicPr>
              <p:blipFill>
                <a:blip r:embed="rId148"/>
                <a:stretch>
                  <a:fillRect/>
                </a:stretch>
              </p:blipFill>
              <p:spPr>
                <a:xfrm>
                  <a:off x="6507055" y="2120372"/>
                  <a:ext cx="53640" cy="2952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1078" name="Ink 1077">
                  <a:extLst>
                    <a:ext uri="{FF2B5EF4-FFF2-40B4-BE49-F238E27FC236}">
                      <a16:creationId xmlns:a16="http://schemas.microsoft.com/office/drawing/2014/main" id="{B28B2624-E1E4-21EE-18A9-FC3DC192332E}"/>
                    </a:ext>
                  </a:extLst>
                </p14:cNvPr>
                <p14:cNvContentPartPr/>
                <p14:nvPr/>
              </p14:nvContentPartPr>
              <p14:xfrm>
                <a:off x="6488335" y="2093372"/>
                <a:ext cx="212040" cy="235800"/>
              </p14:xfrm>
            </p:contentPart>
          </mc:Choice>
          <mc:Fallback>
            <p:pic>
              <p:nvPicPr>
                <p:cNvPr id="1078" name="Ink 1077">
                  <a:extLst>
                    <a:ext uri="{FF2B5EF4-FFF2-40B4-BE49-F238E27FC236}">
                      <a16:creationId xmlns:a16="http://schemas.microsoft.com/office/drawing/2014/main" id="{B28B2624-E1E4-21EE-18A9-FC3DC192332E}"/>
                    </a:ext>
                  </a:extLst>
                </p:cNvPr>
                <p:cNvPicPr/>
                <p:nvPr/>
              </p:nvPicPr>
              <p:blipFill>
                <a:blip r:embed="rId150"/>
                <a:stretch>
                  <a:fillRect/>
                </a:stretch>
              </p:blipFill>
              <p:spPr>
                <a:xfrm>
                  <a:off x="6479695" y="2084732"/>
                  <a:ext cx="229680" cy="25344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1090" name="Ink 1089">
                  <a:extLst>
                    <a:ext uri="{FF2B5EF4-FFF2-40B4-BE49-F238E27FC236}">
                      <a16:creationId xmlns:a16="http://schemas.microsoft.com/office/drawing/2014/main" id="{B6416227-2283-ABCF-9755-1E42C9470CD7}"/>
                    </a:ext>
                  </a:extLst>
                </p14:cNvPr>
                <p14:cNvContentPartPr/>
                <p14:nvPr/>
              </p14:nvContentPartPr>
              <p14:xfrm>
                <a:off x="6113215" y="2234492"/>
                <a:ext cx="276120" cy="22320"/>
              </p14:xfrm>
            </p:contentPart>
          </mc:Choice>
          <mc:Fallback>
            <p:pic>
              <p:nvPicPr>
                <p:cNvPr id="1090" name="Ink 1089">
                  <a:extLst>
                    <a:ext uri="{FF2B5EF4-FFF2-40B4-BE49-F238E27FC236}">
                      <a16:creationId xmlns:a16="http://schemas.microsoft.com/office/drawing/2014/main" id="{B6416227-2283-ABCF-9755-1E42C9470CD7}"/>
                    </a:ext>
                  </a:extLst>
                </p:cNvPr>
                <p:cNvPicPr/>
                <p:nvPr/>
              </p:nvPicPr>
              <p:blipFill>
                <a:blip r:embed="rId152"/>
                <a:stretch>
                  <a:fillRect/>
                </a:stretch>
              </p:blipFill>
              <p:spPr>
                <a:xfrm>
                  <a:off x="6104215" y="2225852"/>
                  <a:ext cx="29376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1091" name="Ink 1090">
                  <a:extLst>
                    <a:ext uri="{FF2B5EF4-FFF2-40B4-BE49-F238E27FC236}">
                      <a16:creationId xmlns:a16="http://schemas.microsoft.com/office/drawing/2014/main" id="{773746B6-353F-003C-09D6-050A033ABF8F}"/>
                    </a:ext>
                  </a:extLst>
                </p14:cNvPr>
                <p14:cNvContentPartPr/>
                <p14:nvPr/>
              </p14:nvContentPartPr>
              <p14:xfrm>
                <a:off x="6344695" y="2198852"/>
                <a:ext cx="75600" cy="96120"/>
              </p14:xfrm>
            </p:contentPart>
          </mc:Choice>
          <mc:Fallback>
            <p:pic>
              <p:nvPicPr>
                <p:cNvPr id="1091" name="Ink 1090">
                  <a:extLst>
                    <a:ext uri="{FF2B5EF4-FFF2-40B4-BE49-F238E27FC236}">
                      <a16:creationId xmlns:a16="http://schemas.microsoft.com/office/drawing/2014/main" id="{773746B6-353F-003C-09D6-050A033ABF8F}"/>
                    </a:ext>
                  </a:extLst>
                </p:cNvPr>
                <p:cNvPicPr/>
                <p:nvPr/>
              </p:nvPicPr>
              <p:blipFill>
                <a:blip r:embed="rId154"/>
                <a:stretch>
                  <a:fillRect/>
                </a:stretch>
              </p:blipFill>
              <p:spPr>
                <a:xfrm>
                  <a:off x="6335695" y="2190212"/>
                  <a:ext cx="93240" cy="11376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1093" name="Ink 1092">
                  <a:extLst>
                    <a:ext uri="{FF2B5EF4-FFF2-40B4-BE49-F238E27FC236}">
                      <a16:creationId xmlns:a16="http://schemas.microsoft.com/office/drawing/2014/main" id="{835B43F5-0ADD-D2D8-D0E8-72C47FE0687A}"/>
                    </a:ext>
                  </a:extLst>
                </p14:cNvPr>
                <p14:cNvContentPartPr/>
                <p14:nvPr/>
              </p14:nvContentPartPr>
              <p14:xfrm>
                <a:off x="5929975" y="2204252"/>
                <a:ext cx="59760" cy="140400"/>
              </p14:xfrm>
            </p:contentPart>
          </mc:Choice>
          <mc:Fallback>
            <p:pic>
              <p:nvPicPr>
                <p:cNvPr id="1093" name="Ink 1092">
                  <a:extLst>
                    <a:ext uri="{FF2B5EF4-FFF2-40B4-BE49-F238E27FC236}">
                      <a16:creationId xmlns:a16="http://schemas.microsoft.com/office/drawing/2014/main" id="{835B43F5-0ADD-D2D8-D0E8-72C47FE0687A}"/>
                    </a:ext>
                  </a:extLst>
                </p:cNvPr>
                <p:cNvPicPr/>
                <p:nvPr/>
              </p:nvPicPr>
              <p:blipFill>
                <a:blip r:embed="rId156"/>
                <a:stretch>
                  <a:fillRect/>
                </a:stretch>
              </p:blipFill>
              <p:spPr>
                <a:xfrm>
                  <a:off x="5921335" y="2195252"/>
                  <a:ext cx="7740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1094" name="Ink 1093">
                  <a:extLst>
                    <a:ext uri="{FF2B5EF4-FFF2-40B4-BE49-F238E27FC236}">
                      <a16:creationId xmlns:a16="http://schemas.microsoft.com/office/drawing/2014/main" id="{C9F92B5D-1097-34FA-8029-C4600E86FBF6}"/>
                    </a:ext>
                  </a:extLst>
                </p14:cNvPr>
                <p14:cNvContentPartPr/>
                <p14:nvPr/>
              </p14:nvContentPartPr>
              <p14:xfrm>
                <a:off x="5836015" y="2153492"/>
                <a:ext cx="234000" cy="251280"/>
              </p14:xfrm>
            </p:contentPart>
          </mc:Choice>
          <mc:Fallback>
            <p:pic>
              <p:nvPicPr>
                <p:cNvPr id="1094" name="Ink 1093">
                  <a:extLst>
                    <a:ext uri="{FF2B5EF4-FFF2-40B4-BE49-F238E27FC236}">
                      <a16:creationId xmlns:a16="http://schemas.microsoft.com/office/drawing/2014/main" id="{C9F92B5D-1097-34FA-8029-C4600E86FBF6}"/>
                    </a:ext>
                  </a:extLst>
                </p:cNvPr>
                <p:cNvPicPr/>
                <p:nvPr/>
              </p:nvPicPr>
              <p:blipFill>
                <a:blip r:embed="rId158"/>
                <a:stretch>
                  <a:fillRect/>
                </a:stretch>
              </p:blipFill>
              <p:spPr>
                <a:xfrm>
                  <a:off x="5827375" y="2144852"/>
                  <a:ext cx="251640" cy="26892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096" name="Ink 1095">
                  <a:extLst>
                    <a:ext uri="{FF2B5EF4-FFF2-40B4-BE49-F238E27FC236}">
                      <a16:creationId xmlns:a16="http://schemas.microsoft.com/office/drawing/2014/main" id="{0BC746E6-347F-72FE-DA3F-FBF1E6A881EE}"/>
                    </a:ext>
                  </a:extLst>
                </p14:cNvPr>
                <p14:cNvContentPartPr/>
                <p14:nvPr/>
              </p14:nvContentPartPr>
              <p14:xfrm>
                <a:off x="6208615" y="2515292"/>
                <a:ext cx="202320" cy="97920"/>
              </p14:xfrm>
            </p:contentPart>
          </mc:Choice>
          <mc:Fallback>
            <p:pic>
              <p:nvPicPr>
                <p:cNvPr id="1096" name="Ink 1095">
                  <a:extLst>
                    <a:ext uri="{FF2B5EF4-FFF2-40B4-BE49-F238E27FC236}">
                      <a16:creationId xmlns:a16="http://schemas.microsoft.com/office/drawing/2014/main" id="{0BC746E6-347F-72FE-DA3F-FBF1E6A881EE}"/>
                    </a:ext>
                  </a:extLst>
                </p:cNvPr>
                <p:cNvPicPr/>
                <p:nvPr/>
              </p:nvPicPr>
              <p:blipFill>
                <a:blip r:embed="rId160"/>
                <a:stretch>
                  <a:fillRect/>
                </a:stretch>
              </p:blipFill>
              <p:spPr>
                <a:xfrm>
                  <a:off x="6199615" y="2506652"/>
                  <a:ext cx="21996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097" name="Ink 1096">
                  <a:extLst>
                    <a:ext uri="{FF2B5EF4-FFF2-40B4-BE49-F238E27FC236}">
                      <a16:creationId xmlns:a16="http://schemas.microsoft.com/office/drawing/2014/main" id="{717D0AD2-8593-8645-3552-8BF3D0C5A1CE}"/>
                    </a:ext>
                  </a:extLst>
                </p14:cNvPr>
                <p14:cNvContentPartPr/>
                <p14:nvPr/>
              </p14:nvContentPartPr>
              <p14:xfrm>
                <a:off x="6351175" y="2495132"/>
                <a:ext cx="101880" cy="93240"/>
              </p14:xfrm>
            </p:contentPart>
          </mc:Choice>
          <mc:Fallback>
            <p:pic>
              <p:nvPicPr>
                <p:cNvPr id="1097" name="Ink 1096">
                  <a:extLst>
                    <a:ext uri="{FF2B5EF4-FFF2-40B4-BE49-F238E27FC236}">
                      <a16:creationId xmlns:a16="http://schemas.microsoft.com/office/drawing/2014/main" id="{717D0AD2-8593-8645-3552-8BF3D0C5A1CE}"/>
                    </a:ext>
                  </a:extLst>
                </p:cNvPr>
                <p:cNvPicPr/>
                <p:nvPr/>
              </p:nvPicPr>
              <p:blipFill>
                <a:blip r:embed="rId162"/>
                <a:stretch>
                  <a:fillRect/>
                </a:stretch>
              </p:blipFill>
              <p:spPr>
                <a:xfrm>
                  <a:off x="6342535" y="2486132"/>
                  <a:ext cx="119520" cy="11088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1098" name="Ink 1097">
                  <a:extLst>
                    <a:ext uri="{FF2B5EF4-FFF2-40B4-BE49-F238E27FC236}">
                      <a16:creationId xmlns:a16="http://schemas.microsoft.com/office/drawing/2014/main" id="{043F7B5B-56BE-7A55-DBF0-13F4D4C6965E}"/>
                    </a:ext>
                  </a:extLst>
                </p14:cNvPr>
                <p14:cNvContentPartPr/>
                <p14:nvPr/>
              </p14:nvContentPartPr>
              <p14:xfrm>
                <a:off x="5964535" y="2620412"/>
                <a:ext cx="153000" cy="134280"/>
              </p14:xfrm>
            </p:contentPart>
          </mc:Choice>
          <mc:Fallback>
            <p:pic>
              <p:nvPicPr>
                <p:cNvPr id="1098" name="Ink 1097">
                  <a:extLst>
                    <a:ext uri="{FF2B5EF4-FFF2-40B4-BE49-F238E27FC236}">
                      <a16:creationId xmlns:a16="http://schemas.microsoft.com/office/drawing/2014/main" id="{043F7B5B-56BE-7A55-DBF0-13F4D4C6965E}"/>
                    </a:ext>
                  </a:extLst>
                </p:cNvPr>
                <p:cNvPicPr/>
                <p:nvPr/>
              </p:nvPicPr>
              <p:blipFill>
                <a:blip r:embed="rId164"/>
                <a:stretch>
                  <a:fillRect/>
                </a:stretch>
              </p:blipFill>
              <p:spPr>
                <a:xfrm>
                  <a:off x="5955535" y="2611772"/>
                  <a:ext cx="17064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099" name="Ink 1098">
                  <a:extLst>
                    <a:ext uri="{FF2B5EF4-FFF2-40B4-BE49-F238E27FC236}">
                      <a16:creationId xmlns:a16="http://schemas.microsoft.com/office/drawing/2014/main" id="{4580F191-1077-3F34-09A2-7888A0073410}"/>
                    </a:ext>
                  </a:extLst>
                </p14:cNvPr>
                <p14:cNvContentPartPr/>
                <p14:nvPr/>
              </p14:nvContentPartPr>
              <p14:xfrm>
                <a:off x="5876335" y="2550572"/>
                <a:ext cx="266040" cy="268560"/>
              </p14:xfrm>
            </p:contentPart>
          </mc:Choice>
          <mc:Fallback>
            <p:pic>
              <p:nvPicPr>
                <p:cNvPr id="1099" name="Ink 1098">
                  <a:extLst>
                    <a:ext uri="{FF2B5EF4-FFF2-40B4-BE49-F238E27FC236}">
                      <a16:creationId xmlns:a16="http://schemas.microsoft.com/office/drawing/2014/main" id="{4580F191-1077-3F34-09A2-7888A0073410}"/>
                    </a:ext>
                  </a:extLst>
                </p:cNvPr>
                <p:cNvPicPr/>
                <p:nvPr/>
              </p:nvPicPr>
              <p:blipFill>
                <a:blip r:embed="rId166"/>
                <a:stretch>
                  <a:fillRect/>
                </a:stretch>
              </p:blipFill>
              <p:spPr>
                <a:xfrm>
                  <a:off x="5867335" y="2541932"/>
                  <a:ext cx="283680" cy="28620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060" name="Ink 1059">
                  <a:extLst>
                    <a:ext uri="{FF2B5EF4-FFF2-40B4-BE49-F238E27FC236}">
                      <a16:creationId xmlns:a16="http://schemas.microsoft.com/office/drawing/2014/main" id="{0ED626AE-65E1-0471-0BCC-61957284D5FE}"/>
                    </a:ext>
                  </a:extLst>
                </p14:cNvPr>
                <p14:cNvContentPartPr/>
                <p14:nvPr/>
              </p14:nvContentPartPr>
              <p14:xfrm>
                <a:off x="8492455" y="1225412"/>
                <a:ext cx="139680" cy="201240"/>
              </p14:xfrm>
            </p:contentPart>
          </mc:Choice>
          <mc:Fallback>
            <p:pic>
              <p:nvPicPr>
                <p:cNvPr id="1060" name="Ink 1059">
                  <a:extLst>
                    <a:ext uri="{FF2B5EF4-FFF2-40B4-BE49-F238E27FC236}">
                      <a16:creationId xmlns:a16="http://schemas.microsoft.com/office/drawing/2014/main" id="{0ED626AE-65E1-0471-0BCC-61957284D5FE}"/>
                    </a:ext>
                  </a:extLst>
                </p:cNvPr>
                <p:cNvPicPr/>
                <p:nvPr/>
              </p:nvPicPr>
              <p:blipFill>
                <a:blip r:embed="rId168"/>
                <a:stretch>
                  <a:fillRect/>
                </a:stretch>
              </p:blipFill>
              <p:spPr>
                <a:xfrm>
                  <a:off x="8483455" y="1216772"/>
                  <a:ext cx="157320" cy="21888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061" name="Ink 1060">
                  <a:extLst>
                    <a:ext uri="{FF2B5EF4-FFF2-40B4-BE49-F238E27FC236}">
                      <a16:creationId xmlns:a16="http://schemas.microsoft.com/office/drawing/2014/main" id="{BE811DFE-92DB-1594-5B7D-8E3F175F754D}"/>
                    </a:ext>
                  </a:extLst>
                </p14:cNvPr>
                <p14:cNvContentPartPr/>
                <p14:nvPr/>
              </p14:nvContentPartPr>
              <p14:xfrm>
                <a:off x="8516935" y="1280132"/>
                <a:ext cx="91080" cy="83160"/>
              </p14:xfrm>
            </p:contentPart>
          </mc:Choice>
          <mc:Fallback>
            <p:pic>
              <p:nvPicPr>
                <p:cNvPr id="1061" name="Ink 1060">
                  <a:extLst>
                    <a:ext uri="{FF2B5EF4-FFF2-40B4-BE49-F238E27FC236}">
                      <a16:creationId xmlns:a16="http://schemas.microsoft.com/office/drawing/2014/main" id="{BE811DFE-92DB-1594-5B7D-8E3F175F754D}"/>
                    </a:ext>
                  </a:extLst>
                </p:cNvPr>
                <p:cNvPicPr/>
                <p:nvPr/>
              </p:nvPicPr>
              <p:blipFill>
                <a:blip r:embed="rId170"/>
                <a:stretch>
                  <a:fillRect/>
                </a:stretch>
              </p:blipFill>
              <p:spPr>
                <a:xfrm>
                  <a:off x="8508295" y="1271492"/>
                  <a:ext cx="10872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062" name="Ink 1061">
                  <a:extLst>
                    <a:ext uri="{FF2B5EF4-FFF2-40B4-BE49-F238E27FC236}">
                      <a16:creationId xmlns:a16="http://schemas.microsoft.com/office/drawing/2014/main" id="{8BCFF50D-1CF9-A3EA-003E-1A4C341369C0}"/>
                    </a:ext>
                  </a:extLst>
                </p14:cNvPr>
                <p14:cNvContentPartPr/>
                <p14:nvPr/>
              </p14:nvContentPartPr>
              <p14:xfrm>
                <a:off x="8698015" y="1051172"/>
                <a:ext cx="141480" cy="217800"/>
              </p14:xfrm>
            </p:contentPart>
          </mc:Choice>
          <mc:Fallback>
            <p:pic>
              <p:nvPicPr>
                <p:cNvPr id="1062" name="Ink 1061">
                  <a:extLst>
                    <a:ext uri="{FF2B5EF4-FFF2-40B4-BE49-F238E27FC236}">
                      <a16:creationId xmlns:a16="http://schemas.microsoft.com/office/drawing/2014/main" id="{8BCFF50D-1CF9-A3EA-003E-1A4C341369C0}"/>
                    </a:ext>
                  </a:extLst>
                </p:cNvPr>
                <p:cNvPicPr/>
                <p:nvPr/>
              </p:nvPicPr>
              <p:blipFill>
                <a:blip r:embed="rId172"/>
                <a:stretch>
                  <a:fillRect/>
                </a:stretch>
              </p:blipFill>
              <p:spPr>
                <a:xfrm>
                  <a:off x="8689015" y="1042172"/>
                  <a:ext cx="159120" cy="23544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063" name="Ink 1062">
                  <a:extLst>
                    <a:ext uri="{FF2B5EF4-FFF2-40B4-BE49-F238E27FC236}">
                      <a16:creationId xmlns:a16="http://schemas.microsoft.com/office/drawing/2014/main" id="{F61008AF-97E4-877F-9235-E894E7BC5CCB}"/>
                    </a:ext>
                  </a:extLst>
                </p14:cNvPr>
                <p14:cNvContentPartPr/>
                <p14:nvPr/>
              </p14:nvContentPartPr>
              <p14:xfrm>
                <a:off x="8908975" y="934892"/>
                <a:ext cx="95760" cy="136800"/>
              </p14:xfrm>
            </p:contentPart>
          </mc:Choice>
          <mc:Fallback>
            <p:pic>
              <p:nvPicPr>
                <p:cNvPr id="1063" name="Ink 1062">
                  <a:extLst>
                    <a:ext uri="{FF2B5EF4-FFF2-40B4-BE49-F238E27FC236}">
                      <a16:creationId xmlns:a16="http://schemas.microsoft.com/office/drawing/2014/main" id="{F61008AF-97E4-877F-9235-E894E7BC5CCB}"/>
                    </a:ext>
                  </a:extLst>
                </p:cNvPr>
                <p:cNvPicPr/>
                <p:nvPr/>
              </p:nvPicPr>
              <p:blipFill>
                <a:blip r:embed="rId174"/>
                <a:stretch>
                  <a:fillRect/>
                </a:stretch>
              </p:blipFill>
              <p:spPr>
                <a:xfrm>
                  <a:off x="8899975" y="925892"/>
                  <a:ext cx="11340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1066" name="Ink 1065">
                  <a:extLst>
                    <a:ext uri="{FF2B5EF4-FFF2-40B4-BE49-F238E27FC236}">
                      <a16:creationId xmlns:a16="http://schemas.microsoft.com/office/drawing/2014/main" id="{8F146466-C6B8-AC74-89A9-67BFBDCBC08F}"/>
                    </a:ext>
                  </a:extLst>
                </p14:cNvPr>
                <p14:cNvContentPartPr/>
                <p14:nvPr/>
              </p14:nvContentPartPr>
              <p14:xfrm>
                <a:off x="8991055" y="835532"/>
                <a:ext cx="249840" cy="252720"/>
              </p14:xfrm>
            </p:contentPart>
          </mc:Choice>
          <mc:Fallback>
            <p:pic>
              <p:nvPicPr>
                <p:cNvPr id="1066" name="Ink 1065">
                  <a:extLst>
                    <a:ext uri="{FF2B5EF4-FFF2-40B4-BE49-F238E27FC236}">
                      <a16:creationId xmlns:a16="http://schemas.microsoft.com/office/drawing/2014/main" id="{8F146466-C6B8-AC74-89A9-67BFBDCBC08F}"/>
                    </a:ext>
                  </a:extLst>
                </p:cNvPr>
                <p:cNvPicPr/>
                <p:nvPr/>
              </p:nvPicPr>
              <p:blipFill>
                <a:blip r:embed="rId176"/>
                <a:stretch>
                  <a:fillRect/>
                </a:stretch>
              </p:blipFill>
              <p:spPr>
                <a:xfrm>
                  <a:off x="8982415" y="826892"/>
                  <a:ext cx="267480" cy="27036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058" name="Ink 1057">
                  <a:extLst>
                    <a:ext uri="{FF2B5EF4-FFF2-40B4-BE49-F238E27FC236}">
                      <a16:creationId xmlns:a16="http://schemas.microsoft.com/office/drawing/2014/main" id="{A414BBE3-3C34-3A1B-F429-6C20E4FFB0C6}"/>
                    </a:ext>
                  </a:extLst>
                </p14:cNvPr>
                <p14:cNvContentPartPr/>
                <p14:nvPr/>
              </p14:nvContentPartPr>
              <p14:xfrm>
                <a:off x="8029855" y="1553372"/>
                <a:ext cx="335160" cy="453600"/>
              </p14:xfrm>
            </p:contentPart>
          </mc:Choice>
          <mc:Fallback>
            <p:pic>
              <p:nvPicPr>
                <p:cNvPr id="1058" name="Ink 1057">
                  <a:extLst>
                    <a:ext uri="{FF2B5EF4-FFF2-40B4-BE49-F238E27FC236}">
                      <a16:creationId xmlns:a16="http://schemas.microsoft.com/office/drawing/2014/main" id="{A414BBE3-3C34-3A1B-F429-6C20E4FFB0C6}"/>
                    </a:ext>
                  </a:extLst>
                </p:cNvPr>
                <p:cNvPicPr/>
                <p:nvPr/>
              </p:nvPicPr>
              <p:blipFill>
                <a:blip r:embed="rId178"/>
                <a:stretch>
                  <a:fillRect/>
                </a:stretch>
              </p:blipFill>
              <p:spPr>
                <a:xfrm>
                  <a:off x="8021215" y="1544372"/>
                  <a:ext cx="352800" cy="47124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059" name="Ink 1058">
                  <a:extLst>
                    <a:ext uri="{FF2B5EF4-FFF2-40B4-BE49-F238E27FC236}">
                      <a16:creationId xmlns:a16="http://schemas.microsoft.com/office/drawing/2014/main" id="{47072545-6F8F-9495-03A7-43C1CE20A3C9}"/>
                    </a:ext>
                  </a:extLst>
                </p14:cNvPr>
                <p14:cNvContentPartPr/>
                <p14:nvPr/>
              </p14:nvContentPartPr>
              <p14:xfrm>
                <a:off x="8028415" y="1864412"/>
                <a:ext cx="191880" cy="128880"/>
              </p14:xfrm>
            </p:contentPart>
          </mc:Choice>
          <mc:Fallback>
            <p:pic>
              <p:nvPicPr>
                <p:cNvPr id="1059" name="Ink 1058">
                  <a:extLst>
                    <a:ext uri="{FF2B5EF4-FFF2-40B4-BE49-F238E27FC236}">
                      <a16:creationId xmlns:a16="http://schemas.microsoft.com/office/drawing/2014/main" id="{47072545-6F8F-9495-03A7-43C1CE20A3C9}"/>
                    </a:ext>
                  </a:extLst>
                </p:cNvPr>
                <p:cNvPicPr/>
                <p:nvPr/>
              </p:nvPicPr>
              <p:blipFill>
                <a:blip r:embed="rId180"/>
                <a:stretch>
                  <a:fillRect/>
                </a:stretch>
              </p:blipFill>
              <p:spPr>
                <a:xfrm>
                  <a:off x="8019415" y="1855772"/>
                  <a:ext cx="20952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1080" name="Ink 1079">
                  <a:extLst>
                    <a:ext uri="{FF2B5EF4-FFF2-40B4-BE49-F238E27FC236}">
                      <a16:creationId xmlns:a16="http://schemas.microsoft.com/office/drawing/2014/main" id="{B16A5735-7AB0-304F-DC60-EE979BA72DF7}"/>
                    </a:ext>
                  </a:extLst>
                </p14:cNvPr>
                <p14:cNvContentPartPr/>
                <p14:nvPr/>
              </p14:nvContentPartPr>
              <p14:xfrm>
                <a:off x="8260975" y="2116052"/>
                <a:ext cx="157680" cy="205560"/>
              </p14:xfrm>
            </p:contentPart>
          </mc:Choice>
          <mc:Fallback>
            <p:pic>
              <p:nvPicPr>
                <p:cNvPr id="1080" name="Ink 1079">
                  <a:extLst>
                    <a:ext uri="{FF2B5EF4-FFF2-40B4-BE49-F238E27FC236}">
                      <a16:creationId xmlns:a16="http://schemas.microsoft.com/office/drawing/2014/main" id="{B16A5735-7AB0-304F-DC60-EE979BA72DF7}"/>
                    </a:ext>
                  </a:extLst>
                </p:cNvPr>
                <p:cNvPicPr/>
                <p:nvPr/>
              </p:nvPicPr>
              <p:blipFill>
                <a:blip r:embed="rId182"/>
                <a:stretch>
                  <a:fillRect/>
                </a:stretch>
              </p:blipFill>
              <p:spPr>
                <a:xfrm>
                  <a:off x="8251975" y="2107052"/>
                  <a:ext cx="175320" cy="22320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1081" name="Ink 1080">
                  <a:extLst>
                    <a:ext uri="{FF2B5EF4-FFF2-40B4-BE49-F238E27FC236}">
                      <a16:creationId xmlns:a16="http://schemas.microsoft.com/office/drawing/2014/main" id="{919F14F6-30A9-C168-FCFC-647C75BAC226}"/>
                    </a:ext>
                  </a:extLst>
                </p14:cNvPr>
                <p14:cNvContentPartPr/>
                <p14:nvPr/>
              </p14:nvContentPartPr>
              <p14:xfrm>
                <a:off x="8327215" y="1812932"/>
                <a:ext cx="372600" cy="359640"/>
              </p14:xfrm>
            </p:contentPart>
          </mc:Choice>
          <mc:Fallback>
            <p:pic>
              <p:nvPicPr>
                <p:cNvPr id="1081" name="Ink 1080">
                  <a:extLst>
                    <a:ext uri="{FF2B5EF4-FFF2-40B4-BE49-F238E27FC236}">
                      <a16:creationId xmlns:a16="http://schemas.microsoft.com/office/drawing/2014/main" id="{919F14F6-30A9-C168-FCFC-647C75BAC226}"/>
                    </a:ext>
                  </a:extLst>
                </p:cNvPr>
                <p:cNvPicPr/>
                <p:nvPr/>
              </p:nvPicPr>
              <p:blipFill>
                <a:blip r:embed="rId184"/>
                <a:stretch>
                  <a:fillRect/>
                </a:stretch>
              </p:blipFill>
              <p:spPr>
                <a:xfrm>
                  <a:off x="8318215" y="1803932"/>
                  <a:ext cx="390240" cy="37728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083" name="Ink 1082">
                  <a:extLst>
                    <a:ext uri="{FF2B5EF4-FFF2-40B4-BE49-F238E27FC236}">
                      <a16:creationId xmlns:a16="http://schemas.microsoft.com/office/drawing/2014/main" id="{BDC253D4-A792-6042-50A8-7848BF9766C2}"/>
                    </a:ext>
                  </a:extLst>
                </p14:cNvPr>
                <p14:cNvContentPartPr/>
                <p14:nvPr/>
              </p14:nvContentPartPr>
              <p14:xfrm>
                <a:off x="8776855" y="1646612"/>
                <a:ext cx="68760" cy="113040"/>
              </p14:xfrm>
            </p:contentPart>
          </mc:Choice>
          <mc:Fallback>
            <p:pic>
              <p:nvPicPr>
                <p:cNvPr id="1083" name="Ink 1082">
                  <a:extLst>
                    <a:ext uri="{FF2B5EF4-FFF2-40B4-BE49-F238E27FC236}">
                      <a16:creationId xmlns:a16="http://schemas.microsoft.com/office/drawing/2014/main" id="{BDC253D4-A792-6042-50A8-7848BF9766C2}"/>
                    </a:ext>
                  </a:extLst>
                </p:cNvPr>
                <p:cNvPicPr/>
                <p:nvPr/>
              </p:nvPicPr>
              <p:blipFill>
                <a:blip r:embed="rId186"/>
                <a:stretch>
                  <a:fillRect/>
                </a:stretch>
              </p:blipFill>
              <p:spPr>
                <a:xfrm>
                  <a:off x="8767855" y="1637972"/>
                  <a:ext cx="86400" cy="13068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1084" name="Ink 1083">
                  <a:extLst>
                    <a:ext uri="{FF2B5EF4-FFF2-40B4-BE49-F238E27FC236}">
                      <a16:creationId xmlns:a16="http://schemas.microsoft.com/office/drawing/2014/main" id="{3380FC67-67E0-D53D-28D7-DF6EF15C8E53}"/>
                    </a:ext>
                  </a:extLst>
                </p14:cNvPr>
                <p14:cNvContentPartPr/>
                <p14:nvPr/>
              </p14:nvContentPartPr>
              <p14:xfrm>
                <a:off x="8683975" y="1584332"/>
                <a:ext cx="168120" cy="136800"/>
              </p14:xfrm>
            </p:contentPart>
          </mc:Choice>
          <mc:Fallback>
            <p:pic>
              <p:nvPicPr>
                <p:cNvPr id="1084" name="Ink 1083">
                  <a:extLst>
                    <a:ext uri="{FF2B5EF4-FFF2-40B4-BE49-F238E27FC236}">
                      <a16:creationId xmlns:a16="http://schemas.microsoft.com/office/drawing/2014/main" id="{3380FC67-67E0-D53D-28D7-DF6EF15C8E53}"/>
                    </a:ext>
                  </a:extLst>
                </p:cNvPr>
                <p:cNvPicPr/>
                <p:nvPr/>
              </p:nvPicPr>
              <p:blipFill>
                <a:blip r:embed="rId188"/>
                <a:stretch>
                  <a:fillRect/>
                </a:stretch>
              </p:blipFill>
              <p:spPr>
                <a:xfrm>
                  <a:off x="8675335" y="1575332"/>
                  <a:ext cx="18576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085" name="Ink 1084">
                  <a:extLst>
                    <a:ext uri="{FF2B5EF4-FFF2-40B4-BE49-F238E27FC236}">
                      <a16:creationId xmlns:a16="http://schemas.microsoft.com/office/drawing/2014/main" id="{A1DD1B50-A6DC-01C6-4661-283A04A51B48}"/>
                    </a:ext>
                  </a:extLst>
                </p14:cNvPr>
                <p14:cNvContentPartPr/>
                <p14:nvPr/>
              </p14:nvContentPartPr>
              <p14:xfrm>
                <a:off x="8898895" y="1616372"/>
                <a:ext cx="12600" cy="24120"/>
              </p14:xfrm>
            </p:contentPart>
          </mc:Choice>
          <mc:Fallback>
            <p:pic>
              <p:nvPicPr>
                <p:cNvPr id="1085" name="Ink 1084">
                  <a:extLst>
                    <a:ext uri="{FF2B5EF4-FFF2-40B4-BE49-F238E27FC236}">
                      <a16:creationId xmlns:a16="http://schemas.microsoft.com/office/drawing/2014/main" id="{A1DD1B50-A6DC-01C6-4661-283A04A51B48}"/>
                    </a:ext>
                  </a:extLst>
                </p:cNvPr>
                <p:cNvPicPr/>
                <p:nvPr/>
              </p:nvPicPr>
              <p:blipFill>
                <a:blip r:embed="rId190"/>
                <a:stretch>
                  <a:fillRect/>
                </a:stretch>
              </p:blipFill>
              <p:spPr>
                <a:xfrm>
                  <a:off x="8890255" y="1607372"/>
                  <a:ext cx="30240" cy="4176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1087" name="Ink 1086">
                  <a:extLst>
                    <a:ext uri="{FF2B5EF4-FFF2-40B4-BE49-F238E27FC236}">
                      <a16:creationId xmlns:a16="http://schemas.microsoft.com/office/drawing/2014/main" id="{15D0C4B5-4C9E-0BF2-C0D2-77726B8F834C}"/>
                    </a:ext>
                  </a:extLst>
                </p14:cNvPr>
                <p14:cNvContentPartPr/>
                <p14:nvPr/>
              </p14:nvContentPartPr>
              <p14:xfrm>
                <a:off x="8908255" y="1598732"/>
                <a:ext cx="132120" cy="198000"/>
              </p14:xfrm>
            </p:contentPart>
          </mc:Choice>
          <mc:Fallback>
            <p:pic>
              <p:nvPicPr>
                <p:cNvPr id="1087" name="Ink 1086">
                  <a:extLst>
                    <a:ext uri="{FF2B5EF4-FFF2-40B4-BE49-F238E27FC236}">
                      <a16:creationId xmlns:a16="http://schemas.microsoft.com/office/drawing/2014/main" id="{15D0C4B5-4C9E-0BF2-C0D2-77726B8F834C}"/>
                    </a:ext>
                  </a:extLst>
                </p:cNvPr>
                <p:cNvPicPr/>
                <p:nvPr/>
              </p:nvPicPr>
              <p:blipFill>
                <a:blip r:embed="rId192"/>
                <a:stretch>
                  <a:fillRect/>
                </a:stretch>
              </p:blipFill>
              <p:spPr>
                <a:xfrm>
                  <a:off x="8899615" y="1590092"/>
                  <a:ext cx="149760" cy="21564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1088" name="Ink 1087">
                  <a:extLst>
                    <a:ext uri="{FF2B5EF4-FFF2-40B4-BE49-F238E27FC236}">
                      <a16:creationId xmlns:a16="http://schemas.microsoft.com/office/drawing/2014/main" id="{4987BE59-3D0D-D311-0B62-A13C8AA15A09}"/>
                    </a:ext>
                  </a:extLst>
                </p14:cNvPr>
                <p14:cNvContentPartPr/>
                <p14:nvPr/>
              </p14:nvContentPartPr>
              <p14:xfrm>
                <a:off x="9019495" y="1525652"/>
                <a:ext cx="213480" cy="108720"/>
              </p14:xfrm>
            </p:contentPart>
          </mc:Choice>
          <mc:Fallback>
            <p:pic>
              <p:nvPicPr>
                <p:cNvPr id="1088" name="Ink 1087">
                  <a:extLst>
                    <a:ext uri="{FF2B5EF4-FFF2-40B4-BE49-F238E27FC236}">
                      <a16:creationId xmlns:a16="http://schemas.microsoft.com/office/drawing/2014/main" id="{4987BE59-3D0D-D311-0B62-A13C8AA15A09}"/>
                    </a:ext>
                  </a:extLst>
                </p:cNvPr>
                <p:cNvPicPr/>
                <p:nvPr/>
              </p:nvPicPr>
              <p:blipFill>
                <a:blip r:embed="rId194"/>
                <a:stretch>
                  <a:fillRect/>
                </a:stretch>
              </p:blipFill>
              <p:spPr>
                <a:xfrm>
                  <a:off x="9010855" y="1517012"/>
                  <a:ext cx="23112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1105" name="Ink 1104">
                  <a:extLst>
                    <a:ext uri="{FF2B5EF4-FFF2-40B4-BE49-F238E27FC236}">
                      <a16:creationId xmlns:a16="http://schemas.microsoft.com/office/drawing/2014/main" id="{89C0E7D0-0347-C3DB-3CAD-6DF1767490D8}"/>
                    </a:ext>
                  </a:extLst>
                </p14:cNvPr>
                <p14:cNvContentPartPr/>
                <p14:nvPr/>
              </p14:nvContentPartPr>
              <p14:xfrm>
                <a:off x="6840775" y="1902572"/>
                <a:ext cx="805320" cy="727200"/>
              </p14:xfrm>
            </p:contentPart>
          </mc:Choice>
          <mc:Fallback>
            <p:pic>
              <p:nvPicPr>
                <p:cNvPr id="1105" name="Ink 1104">
                  <a:extLst>
                    <a:ext uri="{FF2B5EF4-FFF2-40B4-BE49-F238E27FC236}">
                      <a16:creationId xmlns:a16="http://schemas.microsoft.com/office/drawing/2014/main" id="{89C0E7D0-0347-C3DB-3CAD-6DF1767490D8}"/>
                    </a:ext>
                  </a:extLst>
                </p:cNvPr>
                <p:cNvPicPr/>
                <p:nvPr/>
              </p:nvPicPr>
              <p:blipFill>
                <a:blip r:embed="rId196"/>
                <a:stretch>
                  <a:fillRect/>
                </a:stretch>
              </p:blipFill>
              <p:spPr>
                <a:xfrm>
                  <a:off x="6831775" y="1893572"/>
                  <a:ext cx="822960" cy="74484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1106" name="Ink 1105">
                  <a:extLst>
                    <a:ext uri="{FF2B5EF4-FFF2-40B4-BE49-F238E27FC236}">
                      <a16:creationId xmlns:a16="http://schemas.microsoft.com/office/drawing/2014/main" id="{A0D0D5A5-1323-32FA-CCCE-EC119F1D3714}"/>
                    </a:ext>
                  </a:extLst>
                </p14:cNvPr>
                <p14:cNvContentPartPr/>
                <p14:nvPr/>
              </p14:nvContentPartPr>
              <p14:xfrm>
                <a:off x="7163695" y="1692692"/>
                <a:ext cx="239040" cy="314640"/>
              </p14:xfrm>
            </p:contentPart>
          </mc:Choice>
          <mc:Fallback>
            <p:pic>
              <p:nvPicPr>
                <p:cNvPr id="1106" name="Ink 1105">
                  <a:extLst>
                    <a:ext uri="{FF2B5EF4-FFF2-40B4-BE49-F238E27FC236}">
                      <a16:creationId xmlns:a16="http://schemas.microsoft.com/office/drawing/2014/main" id="{A0D0D5A5-1323-32FA-CCCE-EC119F1D3714}"/>
                    </a:ext>
                  </a:extLst>
                </p:cNvPr>
                <p:cNvPicPr/>
                <p:nvPr/>
              </p:nvPicPr>
              <p:blipFill>
                <a:blip r:embed="rId198"/>
                <a:stretch>
                  <a:fillRect/>
                </a:stretch>
              </p:blipFill>
              <p:spPr>
                <a:xfrm>
                  <a:off x="7155055" y="1683692"/>
                  <a:ext cx="256680" cy="33228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1107" name="Ink 1106">
                  <a:extLst>
                    <a:ext uri="{FF2B5EF4-FFF2-40B4-BE49-F238E27FC236}">
                      <a16:creationId xmlns:a16="http://schemas.microsoft.com/office/drawing/2014/main" id="{652E7526-C306-C9FD-7C49-8FC80BD7830D}"/>
                    </a:ext>
                  </a:extLst>
                </p14:cNvPr>
                <p14:cNvContentPartPr/>
                <p14:nvPr/>
              </p14:nvContentPartPr>
              <p14:xfrm>
                <a:off x="7441255" y="1420532"/>
                <a:ext cx="191880" cy="207720"/>
              </p14:xfrm>
            </p:contentPart>
          </mc:Choice>
          <mc:Fallback>
            <p:pic>
              <p:nvPicPr>
                <p:cNvPr id="1107" name="Ink 1106">
                  <a:extLst>
                    <a:ext uri="{FF2B5EF4-FFF2-40B4-BE49-F238E27FC236}">
                      <a16:creationId xmlns:a16="http://schemas.microsoft.com/office/drawing/2014/main" id="{652E7526-C306-C9FD-7C49-8FC80BD7830D}"/>
                    </a:ext>
                  </a:extLst>
                </p:cNvPr>
                <p:cNvPicPr/>
                <p:nvPr/>
              </p:nvPicPr>
              <p:blipFill>
                <a:blip r:embed="rId200"/>
                <a:stretch>
                  <a:fillRect/>
                </a:stretch>
              </p:blipFill>
              <p:spPr>
                <a:xfrm>
                  <a:off x="7432615" y="1411532"/>
                  <a:ext cx="209520" cy="22536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1108" name="Ink 1107">
                  <a:extLst>
                    <a:ext uri="{FF2B5EF4-FFF2-40B4-BE49-F238E27FC236}">
                      <a16:creationId xmlns:a16="http://schemas.microsoft.com/office/drawing/2014/main" id="{F6615057-AEE6-EE7C-358F-2300F7F24076}"/>
                    </a:ext>
                  </a:extLst>
                </p14:cNvPr>
                <p14:cNvContentPartPr/>
                <p14:nvPr/>
              </p14:nvContentPartPr>
              <p14:xfrm>
                <a:off x="7558255" y="1238732"/>
                <a:ext cx="142920" cy="180000"/>
              </p14:xfrm>
            </p:contentPart>
          </mc:Choice>
          <mc:Fallback>
            <p:pic>
              <p:nvPicPr>
                <p:cNvPr id="1108" name="Ink 1107">
                  <a:extLst>
                    <a:ext uri="{FF2B5EF4-FFF2-40B4-BE49-F238E27FC236}">
                      <a16:creationId xmlns:a16="http://schemas.microsoft.com/office/drawing/2014/main" id="{F6615057-AEE6-EE7C-358F-2300F7F24076}"/>
                    </a:ext>
                  </a:extLst>
                </p:cNvPr>
                <p:cNvPicPr/>
                <p:nvPr/>
              </p:nvPicPr>
              <p:blipFill>
                <a:blip r:embed="rId202"/>
                <a:stretch>
                  <a:fillRect/>
                </a:stretch>
              </p:blipFill>
              <p:spPr>
                <a:xfrm>
                  <a:off x="7549255" y="1230092"/>
                  <a:ext cx="160560" cy="19764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1109" name="Ink 1108">
                  <a:extLst>
                    <a:ext uri="{FF2B5EF4-FFF2-40B4-BE49-F238E27FC236}">
                      <a16:creationId xmlns:a16="http://schemas.microsoft.com/office/drawing/2014/main" id="{7E6C7E93-1990-E940-141E-81CEDD39BE07}"/>
                    </a:ext>
                  </a:extLst>
                </p14:cNvPr>
                <p14:cNvContentPartPr/>
                <p14:nvPr/>
              </p14:nvContentPartPr>
              <p14:xfrm>
                <a:off x="7632055" y="1319372"/>
                <a:ext cx="68040" cy="75600"/>
              </p14:xfrm>
            </p:contentPart>
          </mc:Choice>
          <mc:Fallback>
            <p:pic>
              <p:nvPicPr>
                <p:cNvPr id="1109" name="Ink 1108">
                  <a:extLst>
                    <a:ext uri="{FF2B5EF4-FFF2-40B4-BE49-F238E27FC236}">
                      <a16:creationId xmlns:a16="http://schemas.microsoft.com/office/drawing/2014/main" id="{7E6C7E93-1990-E940-141E-81CEDD39BE07}"/>
                    </a:ext>
                  </a:extLst>
                </p:cNvPr>
                <p:cNvPicPr/>
                <p:nvPr/>
              </p:nvPicPr>
              <p:blipFill>
                <a:blip r:embed="rId204"/>
                <a:stretch>
                  <a:fillRect/>
                </a:stretch>
              </p:blipFill>
              <p:spPr>
                <a:xfrm>
                  <a:off x="7623415" y="1310372"/>
                  <a:ext cx="85680" cy="9324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1110" name="Ink 1109">
                  <a:extLst>
                    <a:ext uri="{FF2B5EF4-FFF2-40B4-BE49-F238E27FC236}">
                      <a16:creationId xmlns:a16="http://schemas.microsoft.com/office/drawing/2014/main" id="{216933BB-B36C-F240-B156-7AC2FB86AC8C}"/>
                    </a:ext>
                  </a:extLst>
                </p14:cNvPr>
                <p14:cNvContentPartPr/>
                <p14:nvPr/>
              </p14:nvContentPartPr>
              <p14:xfrm>
                <a:off x="7723855" y="1141172"/>
                <a:ext cx="76680" cy="186480"/>
              </p14:xfrm>
            </p:contentPart>
          </mc:Choice>
          <mc:Fallback>
            <p:pic>
              <p:nvPicPr>
                <p:cNvPr id="1110" name="Ink 1109">
                  <a:extLst>
                    <a:ext uri="{FF2B5EF4-FFF2-40B4-BE49-F238E27FC236}">
                      <a16:creationId xmlns:a16="http://schemas.microsoft.com/office/drawing/2014/main" id="{216933BB-B36C-F240-B156-7AC2FB86AC8C}"/>
                    </a:ext>
                  </a:extLst>
                </p:cNvPr>
                <p:cNvPicPr/>
                <p:nvPr/>
              </p:nvPicPr>
              <p:blipFill>
                <a:blip r:embed="rId206"/>
                <a:stretch>
                  <a:fillRect/>
                </a:stretch>
              </p:blipFill>
              <p:spPr>
                <a:xfrm>
                  <a:off x="7715215" y="1132172"/>
                  <a:ext cx="94320" cy="20412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1111" name="Ink 1110">
                  <a:extLst>
                    <a:ext uri="{FF2B5EF4-FFF2-40B4-BE49-F238E27FC236}">
                      <a16:creationId xmlns:a16="http://schemas.microsoft.com/office/drawing/2014/main" id="{FB186DDF-0372-14B6-6C23-0F8A39F9BE90}"/>
                    </a:ext>
                  </a:extLst>
                </p14:cNvPr>
                <p14:cNvContentPartPr/>
                <p14:nvPr/>
              </p14:nvContentPartPr>
              <p14:xfrm>
                <a:off x="7970455" y="916172"/>
                <a:ext cx="318600" cy="226800"/>
              </p14:xfrm>
            </p:contentPart>
          </mc:Choice>
          <mc:Fallback>
            <p:pic>
              <p:nvPicPr>
                <p:cNvPr id="1111" name="Ink 1110">
                  <a:extLst>
                    <a:ext uri="{FF2B5EF4-FFF2-40B4-BE49-F238E27FC236}">
                      <a16:creationId xmlns:a16="http://schemas.microsoft.com/office/drawing/2014/main" id="{FB186DDF-0372-14B6-6C23-0F8A39F9BE90}"/>
                    </a:ext>
                  </a:extLst>
                </p:cNvPr>
                <p:cNvPicPr/>
                <p:nvPr/>
              </p:nvPicPr>
              <p:blipFill>
                <a:blip r:embed="rId208"/>
                <a:stretch>
                  <a:fillRect/>
                </a:stretch>
              </p:blipFill>
              <p:spPr>
                <a:xfrm>
                  <a:off x="7961455" y="907172"/>
                  <a:ext cx="336240" cy="24444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1113" name="Ink 1112">
                  <a:extLst>
                    <a:ext uri="{FF2B5EF4-FFF2-40B4-BE49-F238E27FC236}">
                      <a16:creationId xmlns:a16="http://schemas.microsoft.com/office/drawing/2014/main" id="{E313AEB6-806F-DF1A-5586-D28E219825EC}"/>
                    </a:ext>
                  </a:extLst>
                </p14:cNvPr>
                <p14:cNvContentPartPr/>
                <p14:nvPr/>
              </p14:nvContentPartPr>
              <p14:xfrm>
                <a:off x="7656535" y="2269772"/>
                <a:ext cx="77400" cy="11880"/>
              </p14:xfrm>
            </p:contentPart>
          </mc:Choice>
          <mc:Fallback>
            <p:pic>
              <p:nvPicPr>
                <p:cNvPr id="1113" name="Ink 1112">
                  <a:extLst>
                    <a:ext uri="{FF2B5EF4-FFF2-40B4-BE49-F238E27FC236}">
                      <a16:creationId xmlns:a16="http://schemas.microsoft.com/office/drawing/2014/main" id="{E313AEB6-806F-DF1A-5586-D28E219825EC}"/>
                    </a:ext>
                  </a:extLst>
                </p:cNvPr>
                <p:cNvPicPr/>
                <p:nvPr/>
              </p:nvPicPr>
              <p:blipFill>
                <a:blip r:embed="rId210"/>
                <a:stretch>
                  <a:fillRect/>
                </a:stretch>
              </p:blipFill>
              <p:spPr>
                <a:xfrm>
                  <a:off x="7647535" y="2261132"/>
                  <a:ext cx="95040" cy="29520"/>
                </a:xfrm>
                <a:prstGeom prst="rect">
                  <a:avLst/>
                </a:prstGeom>
              </p:spPr>
            </p:pic>
          </mc:Fallback>
        </mc:AlternateContent>
        <mc:AlternateContent xmlns:mc="http://schemas.openxmlformats.org/markup-compatibility/2006">
          <mc:Choice xmlns:p14="http://schemas.microsoft.com/office/powerpoint/2010/main" Requires="p14">
            <p:contentPart p14:bwMode="auto" r:id="rId211">
              <p14:nvContentPartPr>
                <p14:cNvPr id="1114" name="Ink 1113">
                  <a:extLst>
                    <a:ext uri="{FF2B5EF4-FFF2-40B4-BE49-F238E27FC236}">
                      <a16:creationId xmlns:a16="http://schemas.microsoft.com/office/drawing/2014/main" id="{6B04515A-1292-739C-01FC-85FDEFC92E4A}"/>
                    </a:ext>
                  </a:extLst>
                </p14:cNvPr>
                <p14:cNvContentPartPr/>
                <p14:nvPr/>
              </p14:nvContentPartPr>
              <p14:xfrm>
                <a:off x="7867495" y="2222252"/>
                <a:ext cx="57960" cy="30240"/>
              </p14:xfrm>
            </p:contentPart>
          </mc:Choice>
          <mc:Fallback>
            <p:pic>
              <p:nvPicPr>
                <p:cNvPr id="1114" name="Ink 1113">
                  <a:extLst>
                    <a:ext uri="{FF2B5EF4-FFF2-40B4-BE49-F238E27FC236}">
                      <a16:creationId xmlns:a16="http://schemas.microsoft.com/office/drawing/2014/main" id="{6B04515A-1292-739C-01FC-85FDEFC92E4A}"/>
                    </a:ext>
                  </a:extLst>
                </p:cNvPr>
                <p:cNvPicPr/>
                <p:nvPr/>
              </p:nvPicPr>
              <p:blipFill>
                <a:blip r:embed="rId212"/>
                <a:stretch>
                  <a:fillRect/>
                </a:stretch>
              </p:blipFill>
              <p:spPr>
                <a:xfrm>
                  <a:off x="7858495" y="2213252"/>
                  <a:ext cx="75600" cy="4788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1115" name="Ink 1114">
                  <a:extLst>
                    <a:ext uri="{FF2B5EF4-FFF2-40B4-BE49-F238E27FC236}">
                      <a16:creationId xmlns:a16="http://schemas.microsoft.com/office/drawing/2014/main" id="{06C961D3-7013-CC8E-5064-7EA662A545CC}"/>
                    </a:ext>
                  </a:extLst>
                </p14:cNvPr>
                <p14:cNvContentPartPr/>
                <p14:nvPr/>
              </p14:nvContentPartPr>
              <p14:xfrm>
                <a:off x="8491735" y="2215052"/>
                <a:ext cx="3960" cy="11520"/>
              </p14:xfrm>
            </p:contentPart>
          </mc:Choice>
          <mc:Fallback>
            <p:pic>
              <p:nvPicPr>
                <p:cNvPr id="1115" name="Ink 1114">
                  <a:extLst>
                    <a:ext uri="{FF2B5EF4-FFF2-40B4-BE49-F238E27FC236}">
                      <a16:creationId xmlns:a16="http://schemas.microsoft.com/office/drawing/2014/main" id="{06C961D3-7013-CC8E-5064-7EA662A545CC}"/>
                    </a:ext>
                  </a:extLst>
                </p:cNvPr>
                <p:cNvPicPr/>
                <p:nvPr/>
              </p:nvPicPr>
              <p:blipFill>
                <a:blip r:embed="rId214"/>
                <a:stretch>
                  <a:fillRect/>
                </a:stretch>
              </p:blipFill>
              <p:spPr>
                <a:xfrm>
                  <a:off x="8483095" y="2206412"/>
                  <a:ext cx="21600" cy="2916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1117" name="Ink 1116">
                  <a:extLst>
                    <a:ext uri="{FF2B5EF4-FFF2-40B4-BE49-F238E27FC236}">
                      <a16:creationId xmlns:a16="http://schemas.microsoft.com/office/drawing/2014/main" id="{0D3CC5B1-A37F-D521-D923-610928C1A0E9}"/>
                    </a:ext>
                  </a:extLst>
                </p14:cNvPr>
                <p14:cNvContentPartPr/>
                <p14:nvPr/>
              </p14:nvContentPartPr>
              <p14:xfrm>
                <a:off x="7571575" y="1982852"/>
                <a:ext cx="986760" cy="689040"/>
              </p14:xfrm>
            </p:contentPart>
          </mc:Choice>
          <mc:Fallback>
            <p:pic>
              <p:nvPicPr>
                <p:cNvPr id="1117" name="Ink 1116">
                  <a:extLst>
                    <a:ext uri="{FF2B5EF4-FFF2-40B4-BE49-F238E27FC236}">
                      <a16:creationId xmlns:a16="http://schemas.microsoft.com/office/drawing/2014/main" id="{0D3CC5B1-A37F-D521-D923-610928C1A0E9}"/>
                    </a:ext>
                  </a:extLst>
                </p:cNvPr>
                <p:cNvPicPr/>
                <p:nvPr/>
              </p:nvPicPr>
              <p:blipFill>
                <a:blip r:embed="rId216"/>
                <a:stretch>
                  <a:fillRect/>
                </a:stretch>
              </p:blipFill>
              <p:spPr>
                <a:xfrm>
                  <a:off x="7562935" y="1973852"/>
                  <a:ext cx="1004400" cy="70668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1118" name="Ink 1117">
                  <a:extLst>
                    <a:ext uri="{FF2B5EF4-FFF2-40B4-BE49-F238E27FC236}">
                      <a16:creationId xmlns:a16="http://schemas.microsoft.com/office/drawing/2014/main" id="{443191A0-4F67-F444-AFEF-55835B96141B}"/>
                    </a:ext>
                  </a:extLst>
                </p14:cNvPr>
                <p14:cNvContentPartPr/>
                <p14:nvPr/>
              </p14:nvContentPartPr>
              <p14:xfrm>
                <a:off x="8413615" y="2197772"/>
                <a:ext cx="641880" cy="207360"/>
              </p14:xfrm>
            </p:contentPart>
          </mc:Choice>
          <mc:Fallback>
            <p:pic>
              <p:nvPicPr>
                <p:cNvPr id="1118" name="Ink 1117">
                  <a:extLst>
                    <a:ext uri="{FF2B5EF4-FFF2-40B4-BE49-F238E27FC236}">
                      <a16:creationId xmlns:a16="http://schemas.microsoft.com/office/drawing/2014/main" id="{443191A0-4F67-F444-AFEF-55835B96141B}"/>
                    </a:ext>
                  </a:extLst>
                </p:cNvPr>
                <p:cNvPicPr/>
                <p:nvPr/>
              </p:nvPicPr>
              <p:blipFill>
                <a:blip r:embed="rId218"/>
                <a:stretch>
                  <a:fillRect/>
                </a:stretch>
              </p:blipFill>
              <p:spPr>
                <a:xfrm>
                  <a:off x="8404615" y="2189132"/>
                  <a:ext cx="659520" cy="22500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1120" name="Ink 1119">
                  <a:extLst>
                    <a:ext uri="{FF2B5EF4-FFF2-40B4-BE49-F238E27FC236}">
                      <a16:creationId xmlns:a16="http://schemas.microsoft.com/office/drawing/2014/main" id="{B2029302-2B77-71A7-C7DE-AE3D3D9CC0D0}"/>
                    </a:ext>
                  </a:extLst>
                </p14:cNvPr>
                <p14:cNvContentPartPr/>
                <p14:nvPr/>
              </p14:nvContentPartPr>
              <p14:xfrm>
                <a:off x="9168535" y="2028572"/>
                <a:ext cx="146880" cy="216360"/>
              </p14:xfrm>
            </p:contentPart>
          </mc:Choice>
          <mc:Fallback>
            <p:pic>
              <p:nvPicPr>
                <p:cNvPr id="1120" name="Ink 1119">
                  <a:extLst>
                    <a:ext uri="{FF2B5EF4-FFF2-40B4-BE49-F238E27FC236}">
                      <a16:creationId xmlns:a16="http://schemas.microsoft.com/office/drawing/2014/main" id="{B2029302-2B77-71A7-C7DE-AE3D3D9CC0D0}"/>
                    </a:ext>
                  </a:extLst>
                </p:cNvPr>
                <p:cNvPicPr/>
                <p:nvPr/>
              </p:nvPicPr>
              <p:blipFill>
                <a:blip r:embed="rId220"/>
                <a:stretch>
                  <a:fillRect/>
                </a:stretch>
              </p:blipFill>
              <p:spPr>
                <a:xfrm>
                  <a:off x="9159535" y="2019572"/>
                  <a:ext cx="164520" cy="23400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1121" name="Ink 1120">
                  <a:extLst>
                    <a:ext uri="{FF2B5EF4-FFF2-40B4-BE49-F238E27FC236}">
                      <a16:creationId xmlns:a16="http://schemas.microsoft.com/office/drawing/2014/main" id="{0CF5DEFC-6E81-10CB-65C9-DBEEA712F9B8}"/>
                    </a:ext>
                  </a:extLst>
                </p14:cNvPr>
                <p14:cNvContentPartPr/>
                <p14:nvPr/>
              </p14:nvContentPartPr>
              <p14:xfrm>
                <a:off x="9321535" y="1995812"/>
                <a:ext cx="152280" cy="95400"/>
              </p14:xfrm>
            </p:contentPart>
          </mc:Choice>
          <mc:Fallback>
            <p:pic>
              <p:nvPicPr>
                <p:cNvPr id="1121" name="Ink 1120">
                  <a:extLst>
                    <a:ext uri="{FF2B5EF4-FFF2-40B4-BE49-F238E27FC236}">
                      <a16:creationId xmlns:a16="http://schemas.microsoft.com/office/drawing/2014/main" id="{0CF5DEFC-6E81-10CB-65C9-DBEEA712F9B8}"/>
                    </a:ext>
                  </a:extLst>
                </p:cNvPr>
                <p:cNvPicPr/>
                <p:nvPr/>
              </p:nvPicPr>
              <p:blipFill>
                <a:blip r:embed="rId222"/>
                <a:stretch>
                  <a:fillRect/>
                </a:stretch>
              </p:blipFill>
              <p:spPr>
                <a:xfrm>
                  <a:off x="9312535" y="1987172"/>
                  <a:ext cx="16992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1122" name="Ink 1121">
                  <a:extLst>
                    <a:ext uri="{FF2B5EF4-FFF2-40B4-BE49-F238E27FC236}">
                      <a16:creationId xmlns:a16="http://schemas.microsoft.com/office/drawing/2014/main" id="{15AD341D-161C-E166-3C27-F010DF60D269}"/>
                    </a:ext>
                  </a:extLst>
                </p14:cNvPr>
                <p14:cNvContentPartPr/>
                <p14:nvPr/>
              </p14:nvContentPartPr>
              <p14:xfrm>
                <a:off x="9477415" y="1799972"/>
                <a:ext cx="272880" cy="211680"/>
              </p14:xfrm>
            </p:contentPart>
          </mc:Choice>
          <mc:Fallback>
            <p:pic>
              <p:nvPicPr>
                <p:cNvPr id="1122" name="Ink 1121">
                  <a:extLst>
                    <a:ext uri="{FF2B5EF4-FFF2-40B4-BE49-F238E27FC236}">
                      <a16:creationId xmlns:a16="http://schemas.microsoft.com/office/drawing/2014/main" id="{15AD341D-161C-E166-3C27-F010DF60D269}"/>
                    </a:ext>
                  </a:extLst>
                </p:cNvPr>
                <p:cNvPicPr/>
                <p:nvPr/>
              </p:nvPicPr>
              <p:blipFill>
                <a:blip r:embed="rId224"/>
                <a:stretch>
                  <a:fillRect/>
                </a:stretch>
              </p:blipFill>
              <p:spPr>
                <a:xfrm>
                  <a:off x="9468775" y="1791332"/>
                  <a:ext cx="290520" cy="22932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1123" name="Ink 1122">
                  <a:extLst>
                    <a:ext uri="{FF2B5EF4-FFF2-40B4-BE49-F238E27FC236}">
                      <a16:creationId xmlns:a16="http://schemas.microsoft.com/office/drawing/2014/main" id="{9D39B159-74ED-D3D5-5263-8D8555B16063}"/>
                    </a:ext>
                  </a:extLst>
                </p14:cNvPr>
                <p14:cNvContentPartPr/>
                <p14:nvPr/>
              </p14:nvContentPartPr>
              <p14:xfrm>
                <a:off x="9889255" y="1478132"/>
                <a:ext cx="409680" cy="296640"/>
              </p14:xfrm>
            </p:contentPart>
          </mc:Choice>
          <mc:Fallback>
            <p:pic>
              <p:nvPicPr>
                <p:cNvPr id="1123" name="Ink 1122">
                  <a:extLst>
                    <a:ext uri="{FF2B5EF4-FFF2-40B4-BE49-F238E27FC236}">
                      <a16:creationId xmlns:a16="http://schemas.microsoft.com/office/drawing/2014/main" id="{9D39B159-74ED-D3D5-5263-8D8555B16063}"/>
                    </a:ext>
                  </a:extLst>
                </p:cNvPr>
                <p:cNvPicPr/>
                <p:nvPr/>
              </p:nvPicPr>
              <p:blipFill>
                <a:blip r:embed="rId226"/>
                <a:stretch>
                  <a:fillRect/>
                </a:stretch>
              </p:blipFill>
              <p:spPr>
                <a:xfrm>
                  <a:off x="9880615" y="1469492"/>
                  <a:ext cx="427320" cy="314280"/>
                </a:xfrm>
                <a:prstGeom prst="rect">
                  <a:avLst/>
                </a:prstGeom>
              </p:spPr>
            </p:pic>
          </mc:Fallback>
        </mc:AlternateContent>
      </p:grpSp>
      <p:grpSp>
        <p:nvGrpSpPr>
          <p:cNvPr id="1126" name="Group 1125">
            <a:extLst>
              <a:ext uri="{FF2B5EF4-FFF2-40B4-BE49-F238E27FC236}">
                <a16:creationId xmlns:a16="http://schemas.microsoft.com/office/drawing/2014/main" id="{2587D31B-9A33-CCDD-C9A1-9F019CBDEFE8}"/>
              </a:ext>
            </a:extLst>
          </p:cNvPr>
          <p:cNvGrpSpPr/>
          <p:nvPr/>
        </p:nvGrpSpPr>
        <p:grpSpPr>
          <a:xfrm>
            <a:off x="4941415" y="1843172"/>
            <a:ext cx="498960" cy="318960"/>
            <a:chOff x="4941415" y="1843172"/>
            <a:chExt cx="498960" cy="318960"/>
          </a:xfrm>
        </p:grpSpPr>
        <mc:AlternateContent xmlns:mc="http://schemas.openxmlformats.org/markup-compatibility/2006">
          <mc:Choice xmlns:p14="http://schemas.microsoft.com/office/powerpoint/2010/main" Requires="p14">
            <p:contentPart p14:bwMode="auto" r:id="rId227">
              <p14:nvContentPartPr>
                <p14:cNvPr id="1032" name="Ink 1031">
                  <a:extLst>
                    <a:ext uri="{FF2B5EF4-FFF2-40B4-BE49-F238E27FC236}">
                      <a16:creationId xmlns:a16="http://schemas.microsoft.com/office/drawing/2014/main" id="{9B0D990C-0A3A-BF11-7D81-B7332AC4CE1C}"/>
                    </a:ext>
                  </a:extLst>
                </p14:cNvPr>
                <p14:cNvContentPartPr/>
                <p14:nvPr/>
              </p14:nvContentPartPr>
              <p14:xfrm>
                <a:off x="4941415" y="1997972"/>
                <a:ext cx="136800" cy="164160"/>
              </p14:xfrm>
            </p:contentPart>
          </mc:Choice>
          <mc:Fallback>
            <p:pic>
              <p:nvPicPr>
                <p:cNvPr id="1032" name="Ink 1031">
                  <a:extLst>
                    <a:ext uri="{FF2B5EF4-FFF2-40B4-BE49-F238E27FC236}">
                      <a16:creationId xmlns:a16="http://schemas.microsoft.com/office/drawing/2014/main" id="{9B0D990C-0A3A-BF11-7D81-B7332AC4CE1C}"/>
                    </a:ext>
                  </a:extLst>
                </p:cNvPr>
                <p:cNvPicPr/>
                <p:nvPr/>
              </p:nvPicPr>
              <p:blipFill>
                <a:blip r:embed="rId228"/>
                <a:stretch>
                  <a:fillRect/>
                </a:stretch>
              </p:blipFill>
              <p:spPr>
                <a:xfrm>
                  <a:off x="4932775" y="1988972"/>
                  <a:ext cx="154440" cy="18180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1033" name="Ink 1032">
                  <a:extLst>
                    <a:ext uri="{FF2B5EF4-FFF2-40B4-BE49-F238E27FC236}">
                      <a16:creationId xmlns:a16="http://schemas.microsoft.com/office/drawing/2014/main" id="{3B423F45-F164-3D30-6A31-6AA066D7E333}"/>
                    </a:ext>
                  </a:extLst>
                </p14:cNvPr>
                <p14:cNvContentPartPr/>
                <p14:nvPr/>
              </p14:nvContentPartPr>
              <p14:xfrm>
                <a:off x="5117815" y="1843172"/>
                <a:ext cx="128880" cy="110880"/>
              </p14:xfrm>
            </p:contentPart>
          </mc:Choice>
          <mc:Fallback>
            <p:pic>
              <p:nvPicPr>
                <p:cNvPr id="1033" name="Ink 1032">
                  <a:extLst>
                    <a:ext uri="{FF2B5EF4-FFF2-40B4-BE49-F238E27FC236}">
                      <a16:creationId xmlns:a16="http://schemas.microsoft.com/office/drawing/2014/main" id="{3B423F45-F164-3D30-6A31-6AA066D7E333}"/>
                    </a:ext>
                  </a:extLst>
                </p:cNvPr>
                <p:cNvPicPr/>
                <p:nvPr/>
              </p:nvPicPr>
              <p:blipFill>
                <a:blip r:embed="rId230"/>
                <a:stretch>
                  <a:fillRect/>
                </a:stretch>
              </p:blipFill>
              <p:spPr>
                <a:xfrm>
                  <a:off x="5109175" y="1834172"/>
                  <a:ext cx="14652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1034" name="Ink 1033">
                  <a:extLst>
                    <a:ext uri="{FF2B5EF4-FFF2-40B4-BE49-F238E27FC236}">
                      <a16:creationId xmlns:a16="http://schemas.microsoft.com/office/drawing/2014/main" id="{DFEC2238-9345-038D-2319-20548B23F669}"/>
                    </a:ext>
                  </a:extLst>
                </p14:cNvPr>
                <p14:cNvContentPartPr/>
                <p14:nvPr/>
              </p14:nvContentPartPr>
              <p14:xfrm>
                <a:off x="5300335" y="1848212"/>
                <a:ext cx="118800" cy="64440"/>
              </p14:xfrm>
            </p:contentPart>
          </mc:Choice>
          <mc:Fallback>
            <p:pic>
              <p:nvPicPr>
                <p:cNvPr id="1034" name="Ink 1033">
                  <a:extLst>
                    <a:ext uri="{FF2B5EF4-FFF2-40B4-BE49-F238E27FC236}">
                      <a16:creationId xmlns:a16="http://schemas.microsoft.com/office/drawing/2014/main" id="{DFEC2238-9345-038D-2319-20548B23F669}"/>
                    </a:ext>
                  </a:extLst>
                </p:cNvPr>
                <p:cNvPicPr/>
                <p:nvPr/>
              </p:nvPicPr>
              <p:blipFill>
                <a:blip r:embed="rId232"/>
                <a:stretch>
                  <a:fillRect/>
                </a:stretch>
              </p:blipFill>
              <p:spPr>
                <a:xfrm>
                  <a:off x="5291695" y="1839212"/>
                  <a:ext cx="136440" cy="82080"/>
                </a:xfrm>
                <a:prstGeom prst="rect">
                  <a:avLst/>
                </a:prstGeom>
              </p:spPr>
            </p:pic>
          </mc:Fallback>
        </mc:AlternateContent>
        <mc:AlternateContent xmlns:mc="http://schemas.openxmlformats.org/markup-compatibility/2006">
          <mc:Choice xmlns:p14="http://schemas.microsoft.com/office/powerpoint/2010/main" Requires="p14">
            <p:contentPart p14:bwMode="auto" r:id="rId233">
              <p14:nvContentPartPr>
                <p14:cNvPr id="1036" name="Ink 1035">
                  <a:extLst>
                    <a:ext uri="{FF2B5EF4-FFF2-40B4-BE49-F238E27FC236}">
                      <a16:creationId xmlns:a16="http://schemas.microsoft.com/office/drawing/2014/main" id="{9B3D5282-548D-3835-56FB-C6A18DB3F825}"/>
                    </a:ext>
                  </a:extLst>
                </p14:cNvPr>
                <p14:cNvContentPartPr/>
                <p14:nvPr/>
              </p14:nvContentPartPr>
              <p14:xfrm>
                <a:off x="5318695" y="1987532"/>
                <a:ext cx="121680" cy="106200"/>
              </p14:xfrm>
            </p:contentPart>
          </mc:Choice>
          <mc:Fallback>
            <p:pic>
              <p:nvPicPr>
                <p:cNvPr id="1036" name="Ink 1035">
                  <a:extLst>
                    <a:ext uri="{FF2B5EF4-FFF2-40B4-BE49-F238E27FC236}">
                      <a16:creationId xmlns:a16="http://schemas.microsoft.com/office/drawing/2014/main" id="{9B3D5282-548D-3835-56FB-C6A18DB3F825}"/>
                    </a:ext>
                  </a:extLst>
                </p:cNvPr>
                <p:cNvPicPr/>
                <p:nvPr/>
              </p:nvPicPr>
              <p:blipFill>
                <a:blip r:embed="rId234"/>
                <a:stretch>
                  <a:fillRect/>
                </a:stretch>
              </p:blipFill>
              <p:spPr>
                <a:xfrm>
                  <a:off x="5310055" y="1978532"/>
                  <a:ext cx="139320" cy="123840"/>
                </a:xfrm>
                <a:prstGeom prst="rect">
                  <a:avLst/>
                </a:prstGeom>
              </p:spPr>
            </p:pic>
          </mc:Fallback>
        </mc:AlternateContent>
        <mc:AlternateContent xmlns:mc="http://schemas.openxmlformats.org/markup-compatibility/2006">
          <mc:Choice xmlns:p14="http://schemas.microsoft.com/office/powerpoint/2010/main" Requires="p14">
            <p:contentPart p14:bwMode="auto" r:id="rId235">
              <p14:nvContentPartPr>
                <p14:cNvPr id="1125" name="Ink 1124">
                  <a:extLst>
                    <a:ext uri="{FF2B5EF4-FFF2-40B4-BE49-F238E27FC236}">
                      <a16:creationId xmlns:a16="http://schemas.microsoft.com/office/drawing/2014/main" id="{8D071F10-D104-2508-84CA-A45339483760}"/>
                    </a:ext>
                  </a:extLst>
                </p14:cNvPr>
                <p14:cNvContentPartPr/>
                <p14:nvPr/>
              </p14:nvContentPartPr>
              <p14:xfrm>
                <a:off x="5204215" y="1910492"/>
                <a:ext cx="223560" cy="146520"/>
              </p14:xfrm>
            </p:contentPart>
          </mc:Choice>
          <mc:Fallback>
            <p:pic>
              <p:nvPicPr>
                <p:cNvPr id="1125" name="Ink 1124">
                  <a:extLst>
                    <a:ext uri="{FF2B5EF4-FFF2-40B4-BE49-F238E27FC236}">
                      <a16:creationId xmlns:a16="http://schemas.microsoft.com/office/drawing/2014/main" id="{8D071F10-D104-2508-84CA-A45339483760}"/>
                    </a:ext>
                  </a:extLst>
                </p:cNvPr>
                <p:cNvPicPr/>
                <p:nvPr/>
              </p:nvPicPr>
              <p:blipFill>
                <a:blip r:embed="rId236"/>
                <a:stretch>
                  <a:fillRect/>
                </a:stretch>
              </p:blipFill>
              <p:spPr>
                <a:xfrm>
                  <a:off x="5195575" y="1901852"/>
                  <a:ext cx="241200" cy="164160"/>
                </a:xfrm>
                <a:prstGeom prst="rect">
                  <a:avLst/>
                </a:prstGeom>
              </p:spPr>
            </p:pic>
          </mc:Fallback>
        </mc:AlternateContent>
      </p:grpSp>
      <p:grpSp>
        <p:nvGrpSpPr>
          <p:cNvPr id="1128" name="Group 1127">
            <a:extLst>
              <a:ext uri="{FF2B5EF4-FFF2-40B4-BE49-F238E27FC236}">
                <a16:creationId xmlns:a16="http://schemas.microsoft.com/office/drawing/2014/main" id="{E3EFDB87-41A7-D330-DEF6-38554F2C5E8E}"/>
              </a:ext>
            </a:extLst>
          </p:cNvPr>
          <p:cNvGrpSpPr/>
          <p:nvPr/>
        </p:nvGrpSpPr>
        <p:grpSpPr>
          <a:xfrm>
            <a:off x="4387015" y="3607532"/>
            <a:ext cx="339120" cy="418320"/>
            <a:chOff x="4387015" y="3607532"/>
            <a:chExt cx="339120" cy="418320"/>
          </a:xfrm>
        </p:grpSpPr>
        <mc:AlternateContent xmlns:mc="http://schemas.openxmlformats.org/markup-compatibility/2006">
          <mc:Choice xmlns:p14="http://schemas.microsoft.com/office/powerpoint/2010/main" Requires="p14">
            <p:contentPart p14:bwMode="auto" r:id="rId237">
              <p14:nvContentPartPr>
                <p14:cNvPr id="35" name="Ink 34">
                  <a:extLst>
                    <a:ext uri="{FF2B5EF4-FFF2-40B4-BE49-F238E27FC236}">
                      <a16:creationId xmlns:a16="http://schemas.microsoft.com/office/drawing/2014/main" id="{DA429655-76DB-C5B1-D50B-513E8D2C707C}"/>
                    </a:ext>
                  </a:extLst>
                </p14:cNvPr>
                <p14:cNvContentPartPr/>
                <p14:nvPr/>
              </p14:nvContentPartPr>
              <p14:xfrm>
                <a:off x="4493935" y="3677012"/>
                <a:ext cx="69120" cy="158040"/>
              </p14:xfrm>
            </p:contentPart>
          </mc:Choice>
          <mc:Fallback>
            <p:pic>
              <p:nvPicPr>
                <p:cNvPr id="35" name="Ink 34">
                  <a:extLst>
                    <a:ext uri="{FF2B5EF4-FFF2-40B4-BE49-F238E27FC236}">
                      <a16:creationId xmlns:a16="http://schemas.microsoft.com/office/drawing/2014/main" id="{DA429655-76DB-C5B1-D50B-513E8D2C707C}"/>
                    </a:ext>
                  </a:extLst>
                </p:cNvPr>
                <p:cNvPicPr/>
                <p:nvPr/>
              </p:nvPicPr>
              <p:blipFill>
                <a:blip r:embed="rId238"/>
                <a:stretch>
                  <a:fillRect/>
                </a:stretch>
              </p:blipFill>
              <p:spPr>
                <a:xfrm>
                  <a:off x="4485295" y="3668372"/>
                  <a:ext cx="8676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239">
              <p14:nvContentPartPr>
                <p14:cNvPr id="36" name="Ink 35">
                  <a:extLst>
                    <a:ext uri="{FF2B5EF4-FFF2-40B4-BE49-F238E27FC236}">
                      <a16:creationId xmlns:a16="http://schemas.microsoft.com/office/drawing/2014/main" id="{8105B126-6662-18FE-E2AC-1DD4EE5B03CA}"/>
                    </a:ext>
                  </a:extLst>
                </p14:cNvPr>
                <p14:cNvContentPartPr/>
                <p14:nvPr/>
              </p14:nvContentPartPr>
              <p14:xfrm>
                <a:off x="4387015" y="3607532"/>
                <a:ext cx="305280" cy="356040"/>
              </p14:xfrm>
            </p:contentPart>
          </mc:Choice>
          <mc:Fallback>
            <p:pic>
              <p:nvPicPr>
                <p:cNvPr id="36" name="Ink 35">
                  <a:extLst>
                    <a:ext uri="{FF2B5EF4-FFF2-40B4-BE49-F238E27FC236}">
                      <a16:creationId xmlns:a16="http://schemas.microsoft.com/office/drawing/2014/main" id="{8105B126-6662-18FE-E2AC-1DD4EE5B03CA}"/>
                    </a:ext>
                  </a:extLst>
                </p:cNvPr>
                <p:cNvPicPr/>
                <p:nvPr/>
              </p:nvPicPr>
              <p:blipFill>
                <a:blip r:embed="rId240"/>
                <a:stretch>
                  <a:fillRect/>
                </a:stretch>
              </p:blipFill>
              <p:spPr>
                <a:xfrm>
                  <a:off x="4378375" y="3598892"/>
                  <a:ext cx="322920" cy="373680"/>
                </a:xfrm>
                <a:prstGeom prst="rect">
                  <a:avLst/>
                </a:prstGeom>
              </p:spPr>
            </p:pic>
          </mc:Fallback>
        </mc:AlternateContent>
        <mc:AlternateContent xmlns:mc="http://schemas.openxmlformats.org/markup-compatibility/2006">
          <mc:Choice xmlns:p14="http://schemas.microsoft.com/office/powerpoint/2010/main" Requires="p14">
            <p:contentPart p14:bwMode="auto" r:id="rId241">
              <p14:nvContentPartPr>
                <p14:cNvPr id="1127" name="Ink 1126">
                  <a:extLst>
                    <a:ext uri="{FF2B5EF4-FFF2-40B4-BE49-F238E27FC236}">
                      <a16:creationId xmlns:a16="http://schemas.microsoft.com/office/drawing/2014/main" id="{C514AA3B-53D8-337A-D94B-293D84EA8B42}"/>
                    </a:ext>
                  </a:extLst>
                </p14:cNvPr>
                <p14:cNvContentPartPr/>
                <p14:nvPr/>
              </p14:nvContentPartPr>
              <p14:xfrm>
                <a:off x="4622815" y="3887972"/>
                <a:ext cx="103320" cy="137880"/>
              </p14:xfrm>
            </p:contentPart>
          </mc:Choice>
          <mc:Fallback>
            <p:pic>
              <p:nvPicPr>
                <p:cNvPr id="1127" name="Ink 1126">
                  <a:extLst>
                    <a:ext uri="{FF2B5EF4-FFF2-40B4-BE49-F238E27FC236}">
                      <a16:creationId xmlns:a16="http://schemas.microsoft.com/office/drawing/2014/main" id="{C514AA3B-53D8-337A-D94B-293D84EA8B42}"/>
                    </a:ext>
                  </a:extLst>
                </p:cNvPr>
                <p:cNvPicPr/>
                <p:nvPr/>
              </p:nvPicPr>
              <p:blipFill>
                <a:blip r:embed="rId242"/>
                <a:stretch>
                  <a:fillRect/>
                </a:stretch>
              </p:blipFill>
              <p:spPr>
                <a:xfrm>
                  <a:off x="4614175" y="3879332"/>
                  <a:ext cx="120960" cy="155520"/>
                </a:xfrm>
                <a:prstGeom prst="rect">
                  <a:avLst/>
                </a:prstGeom>
              </p:spPr>
            </p:pic>
          </mc:Fallback>
        </mc:AlternateContent>
      </p:grpSp>
      <p:grpSp>
        <p:nvGrpSpPr>
          <p:cNvPr id="1135" name="Group 1134">
            <a:extLst>
              <a:ext uri="{FF2B5EF4-FFF2-40B4-BE49-F238E27FC236}">
                <a16:creationId xmlns:a16="http://schemas.microsoft.com/office/drawing/2014/main" id="{C585A3CE-00CF-35AD-0E66-A97689E73451}"/>
              </a:ext>
            </a:extLst>
          </p:cNvPr>
          <p:cNvGrpSpPr/>
          <p:nvPr/>
        </p:nvGrpSpPr>
        <p:grpSpPr>
          <a:xfrm>
            <a:off x="3073375" y="1799252"/>
            <a:ext cx="1074600" cy="208080"/>
            <a:chOff x="3073375" y="1799252"/>
            <a:chExt cx="1074600" cy="208080"/>
          </a:xfrm>
        </p:grpSpPr>
        <mc:AlternateContent xmlns:mc="http://schemas.openxmlformats.org/markup-compatibility/2006">
          <mc:Choice xmlns:p14="http://schemas.microsoft.com/office/powerpoint/2010/main" Requires="p14">
            <p:contentPart p14:bwMode="auto" r:id="rId243">
              <p14:nvContentPartPr>
                <p14:cNvPr id="1129" name="Ink 1128">
                  <a:extLst>
                    <a:ext uri="{FF2B5EF4-FFF2-40B4-BE49-F238E27FC236}">
                      <a16:creationId xmlns:a16="http://schemas.microsoft.com/office/drawing/2014/main" id="{67E4B30C-76E6-4725-404C-1F2C5A753E59}"/>
                    </a:ext>
                  </a:extLst>
                </p14:cNvPr>
                <p14:cNvContentPartPr/>
                <p14:nvPr/>
              </p14:nvContentPartPr>
              <p14:xfrm>
                <a:off x="3655855" y="1859372"/>
                <a:ext cx="430920" cy="147960"/>
              </p14:xfrm>
            </p:contentPart>
          </mc:Choice>
          <mc:Fallback>
            <p:pic>
              <p:nvPicPr>
                <p:cNvPr id="1129" name="Ink 1128">
                  <a:extLst>
                    <a:ext uri="{FF2B5EF4-FFF2-40B4-BE49-F238E27FC236}">
                      <a16:creationId xmlns:a16="http://schemas.microsoft.com/office/drawing/2014/main" id="{67E4B30C-76E6-4725-404C-1F2C5A753E59}"/>
                    </a:ext>
                  </a:extLst>
                </p:cNvPr>
                <p:cNvPicPr/>
                <p:nvPr/>
              </p:nvPicPr>
              <p:blipFill>
                <a:blip r:embed="rId244"/>
                <a:stretch>
                  <a:fillRect/>
                </a:stretch>
              </p:blipFill>
              <p:spPr>
                <a:xfrm>
                  <a:off x="3647215" y="1850372"/>
                  <a:ext cx="448560"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245">
              <p14:nvContentPartPr>
                <p14:cNvPr id="1130" name="Ink 1129">
                  <a:extLst>
                    <a:ext uri="{FF2B5EF4-FFF2-40B4-BE49-F238E27FC236}">
                      <a16:creationId xmlns:a16="http://schemas.microsoft.com/office/drawing/2014/main" id="{40211FDB-8D8A-F5B6-F6AD-861B09334A8C}"/>
                    </a:ext>
                  </a:extLst>
                </p14:cNvPr>
                <p14:cNvContentPartPr/>
                <p14:nvPr/>
              </p14:nvContentPartPr>
              <p14:xfrm>
                <a:off x="4041775" y="1851092"/>
                <a:ext cx="106200" cy="115200"/>
              </p14:xfrm>
            </p:contentPart>
          </mc:Choice>
          <mc:Fallback>
            <p:pic>
              <p:nvPicPr>
                <p:cNvPr id="1130" name="Ink 1129">
                  <a:extLst>
                    <a:ext uri="{FF2B5EF4-FFF2-40B4-BE49-F238E27FC236}">
                      <a16:creationId xmlns:a16="http://schemas.microsoft.com/office/drawing/2014/main" id="{40211FDB-8D8A-F5B6-F6AD-861B09334A8C}"/>
                    </a:ext>
                  </a:extLst>
                </p:cNvPr>
                <p:cNvPicPr/>
                <p:nvPr/>
              </p:nvPicPr>
              <p:blipFill>
                <a:blip r:embed="rId246"/>
                <a:stretch>
                  <a:fillRect/>
                </a:stretch>
              </p:blipFill>
              <p:spPr>
                <a:xfrm>
                  <a:off x="4033135" y="1842092"/>
                  <a:ext cx="12384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247">
              <p14:nvContentPartPr>
                <p14:cNvPr id="1131" name="Ink 1130">
                  <a:extLst>
                    <a:ext uri="{FF2B5EF4-FFF2-40B4-BE49-F238E27FC236}">
                      <a16:creationId xmlns:a16="http://schemas.microsoft.com/office/drawing/2014/main" id="{C576E642-8D9F-0A20-8D9E-FB4602AEFACA}"/>
                    </a:ext>
                  </a:extLst>
                </p14:cNvPr>
                <p14:cNvContentPartPr/>
                <p14:nvPr/>
              </p14:nvContentPartPr>
              <p14:xfrm>
                <a:off x="4063735" y="1869092"/>
                <a:ext cx="56880" cy="91080"/>
              </p14:xfrm>
            </p:contentPart>
          </mc:Choice>
          <mc:Fallback>
            <p:pic>
              <p:nvPicPr>
                <p:cNvPr id="1131" name="Ink 1130">
                  <a:extLst>
                    <a:ext uri="{FF2B5EF4-FFF2-40B4-BE49-F238E27FC236}">
                      <a16:creationId xmlns:a16="http://schemas.microsoft.com/office/drawing/2014/main" id="{C576E642-8D9F-0A20-8D9E-FB4602AEFACA}"/>
                    </a:ext>
                  </a:extLst>
                </p:cNvPr>
                <p:cNvPicPr/>
                <p:nvPr/>
              </p:nvPicPr>
              <p:blipFill>
                <a:blip r:embed="rId248"/>
                <a:stretch>
                  <a:fillRect/>
                </a:stretch>
              </p:blipFill>
              <p:spPr>
                <a:xfrm>
                  <a:off x="4055095" y="1860452"/>
                  <a:ext cx="7452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249">
              <p14:nvContentPartPr>
                <p14:cNvPr id="1132" name="Ink 1131">
                  <a:extLst>
                    <a:ext uri="{FF2B5EF4-FFF2-40B4-BE49-F238E27FC236}">
                      <a16:creationId xmlns:a16="http://schemas.microsoft.com/office/drawing/2014/main" id="{6CC6D05F-6237-FCBD-94CA-F2DEF78E5148}"/>
                    </a:ext>
                  </a:extLst>
                </p14:cNvPr>
                <p14:cNvContentPartPr/>
                <p14:nvPr/>
              </p14:nvContentPartPr>
              <p14:xfrm>
                <a:off x="3073375" y="1815092"/>
                <a:ext cx="173880" cy="190800"/>
              </p14:xfrm>
            </p:contentPart>
          </mc:Choice>
          <mc:Fallback>
            <p:pic>
              <p:nvPicPr>
                <p:cNvPr id="1132" name="Ink 1131">
                  <a:extLst>
                    <a:ext uri="{FF2B5EF4-FFF2-40B4-BE49-F238E27FC236}">
                      <a16:creationId xmlns:a16="http://schemas.microsoft.com/office/drawing/2014/main" id="{6CC6D05F-6237-FCBD-94CA-F2DEF78E5148}"/>
                    </a:ext>
                  </a:extLst>
                </p:cNvPr>
                <p:cNvPicPr/>
                <p:nvPr/>
              </p:nvPicPr>
              <p:blipFill>
                <a:blip r:embed="rId250"/>
                <a:stretch>
                  <a:fillRect/>
                </a:stretch>
              </p:blipFill>
              <p:spPr>
                <a:xfrm>
                  <a:off x="3064375" y="1806452"/>
                  <a:ext cx="191520" cy="208440"/>
                </a:xfrm>
                <a:prstGeom prst="rect">
                  <a:avLst/>
                </a:prstGeom>
              </p:spPr>
            </p:pic>
          </mc:Fallback>
        </mc:AlternateContent>
        <mc:AlternateContent xmlns:mc="http://schemas.openxmlformats.org/markup-compatibility/2006">
          <mc:Choice xmlns:p14="http://schemas.microsoft.com/office/powerpoint/2010/main" Requires="p14">
            <p:contentPart p14:bwMode="auto" r:id="rId251">
              <p14:nvContentPartPr>
                <p14:cNvPr id="1133" name="Ink 1132">
                  <a:extLst>
                    <a:ext uri="{FF2B5EF4-FFF2-40B4-BE49-F238E27FC236}">
                      <a16:creationId xmlns:a16="http://schemas.microsoft.com/office/drawing/2014/main" id="{662E50FC-56FB-72B6-9C9D-E8381AEE8814}"/>
                    </a:ext>
                  </a:extLst>
                </p14:cNvPr>
                <p14:cNvContentPartPr/>
                <p14:nvPr/>
              </p14:nvContentPartPr>
              <p14:xfrm>
                <a:off x="3313855" y="1899332"/>
                <a:ext cx="71280" cy="88200"/>
              </p14:xfrm>
            </p:contentPart>
          </mc:Choice>
          <mc:Fallback>
            <p:pic>
              <p:nvPicPr>
                <p:cNvPr id="1133" name="Ink 1132">
                  <a:extLst>
                    <a:ext uri="{FF2B5EF4-FFF2-40B4-BE49-F238E27FC236}">
                      <a16:creationId xmlns:a16="http://schemas.microsoft.com/office/drawing/2014/main" id="{662E50FC-56FB-72B6-9C9D-E8381AEE8814}"/>
                    </a:ext>
                  </a:extLst>
                </p:cNvPr>
                <p:cNvPicPr/>
                <p:nvPr/>
              </p:nvPicPr>
              <p:blipFill>
                <a:blip r:embed="rId252"/>
                <a:stretch>
                  <a:fillRect/>
                </a:stretch>
              </p:blipFill>
              <p:spPr>
                <a:xfrm>
                  <a:off x="3305215" y="1890692"/>
                  <a:ext cx="8892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253">
              <p14:nvContentPartPr>
                <p14:cNvPr id="1134" name="Ink 1133">
                  <a:extLst>
                    <a:ext uri="{FF2B5EF4-FFF2-40B4-BE49-F238E27FC236}">
                      <a16:creationId xmlns:a16="http://schemas.microsoft.com/office/drawing/2014/main" id="{2EC0EA69-EB76-DFDB-B816-10C0CBACD8FE}"/>
                    </a:ext>
                  </a:extLst>
                </p14:cNvPr>
                <p14:cNvContentPartPr/>
                <p14:nvPr/>
              </p14:nvContentPartPr>
              <p14:xfrm>
                <a:off x="3364255" y="1799252"/>
                <a:ext cx="135360" cy="142560"/>
              </p14:xfrm>
            </p:contentPart>
          </mc:Choice>
          <mc:Fallback>
            <p:pic>
              <p:nvPicPr>
                <p:cNvPr id="1134" name="Ink 1133">
                  <a:extLst>
                    <a:ext uri="{FF2B5EF4-FFF2-40B4-BE49-F238E27FC236}">
                      <a16:creationId xmlns:a16="http://schemas.microsoft.com/office/drawing/2014/main" id="{2EC0EA69-EB76-DFDB-B816-10C0CBACD8FE}"/>
                    </a:ext>
                  </a:extLst>
                </p:cNvPr>
                <p:cNvPicPr/>
                <p:nvPr/>
              </p:nvPicPr>
              <p:blipFill>
                <a:blip r:embed="rId254"/>
                <a:stretch>
                  <a:fillRect/>
                </a:stretch>
              </p:blipFill>
              <p:spPr>
                <a:xfrm>
                  <a:off x="3355615" y="1790252"/>
                  <a:ext cx="153000" cy="160200"/>
                </a:xfrm>
                <a:prstGeom prst="rect">
                  <a:avLst/>
                </a:prstGeom>
              </p:spPr>
            </p:pic>
          </mc:Fallback>
        </mc:AlternateContent>
      </p:grpSp>
      <p:grpSp>
        <p:nvGrpSpPr>
          <p:cNvPr id="1143" name="Group 1142">
            <a:extLst>
              <a:ext uri="{FF2B5EF4-FFF2-40B4-BE49-F238E27FC236}">
                <a16:creationId xmlns:a16="http://schemas.microsoft.com/office/drawing/2014/main" id="{98726778-F44A-139E-8262-CB2B37D0DAAD}"/>
              </a:ext>
            </a:extLst>
          </p:cNvPr>
          <p:cNvGrpSpPr/>
          <p:nvPr/>
        </p:nvGrpSpPr>
        <p:grpSpPr>
          <a:xfrm>
            <a:off x="4133935" y="2378132"/>
            <a:ext cx="705960" cy="335520"/>
            <a:chOff x="4133935" y="2378132"/>
            <a:chExt cx="705960" cy="335520"/>
          </a:xfrm>
        </p:grpSpPr>
        <mc:AlternateContent xmlns:mc="http://schemas.openxmlformats.org/markup-compatibility/2006">
          <mc:Choice xmlns:p14="http://schemas.microsoft.com/office/powerpoint/2010/main" Requires="p14">
            <p:contentPart p14:bwMode="auto" r:id="rId255">
              <p14:nvContentPartPr>
                <p14:cNvPr id="1136" name="Ink 1135">
                  <a:extLst>
                    <a:ext uri="{FF2B5EF4-FFF2-40B4-BE49-F238E27FC236}">
                      <a16:creationId xmlns:a16="http://schemas.microsoft.com/office/drawing/2014/main" id="{9A5F8BB7-3372-5E70-A6A0-AA5A504EDCBE}"/>
                    </a:ext>
                  </a:extLst>
                </p14:cNvPr>
                <p14:cNvContentPartPr/>
                <p14:nvPr/>
              </p14:nvContentPartPr>
              <p14:xfrm>
                <a:off x="4549015" y="2391812"/>
                <a:ext cx="261720" cy="212400"/>
              </p14:xfrm>
            </p:contentPart>
          </mc:Choice>
          <mc:Fallback>
            <p:pic>
              <p:nvPicPr>
                <p:cNvPr id="1136" name="Ink 1135">
                  <a:extLst>
                    <a:ext uri="{FF2B5EF4-FFF2-40B4-BE49-F238E27FC236}">
                      <a16:creationId xmlns:a16="http://schemas.microsoft.com/office/drawing/2014/main" id="{9A5F8BB7-3372-5E70-A6A0-AA5A504EDCBE}"/>
                    </a:ext>
                  </a:extLst>
                </p:cNvPr>
                <p:cNvPicPr/>
                <p:nvPr/>
              </p:nvPicPr>
              <p:blipFill>
                <a:blip r:embed="rId256"/>
                <a:stretch>
                  <a:fillRect/>
                </a:stretch>
              </p:blipFill>
              <p:spPr>
                <a:xfrm>
                  <a:off x="4540015" y="2382812"/>
                  <a:ext cx="279360" cy="230040"/>
                </a:xfrm>
                <a:prstGeom prst="rect">
                  <a:avLst/>
                </a:prstGeom>
              </p:spPr>
            </p:pic>
          </mc:Fallback>
        </mc:AlternateContent>
        <mc:AlternateContent xmlns:mc="http://schemas.openxmlformats.org/markup-compatibility/2006">
          <mc:Choice xmlns:p14="http://schemas.microsoft.com/office/powerpoint/2010/main" Requires="p14">
            <p:contentPart p14:bwMode="auto" r:id="rId257">
              <p14:nvContentPartPr>
                <p14:cNvPr id="1137" name="Ink 1136">
                  <a:extLst>
                    <a:ext uri="{FF2B5EF4-FFF2-40B4-BE49-F238E27FC236}">
                      <a16:creationId xmlns:a16="http://schemas.microsoft.com/office/drawing/2014/main" id="{9DCB3518-E4EB-59C8-303E-E5AED536D630}"/>
                    </a:ext>
                  </a:extLst>
                </p14:cNvPr>
                <p14:cNvContentPartPr/>
                <p14:nvPr/>
              </p14:nvContentPartPr>
              <p14:xfrm>
                <a:off x="4736215" y="2378132"/>
                <a:ext cx="103680" cy="99000"/>
              </p14:xfrm>
            </p:contentPart>
          </mc:Choice>
          <mc:Fallback>
            <p:pic>
              <p:nvPicPr>
                <p:cNvPr id="1137" name="Ink 1136">
                  <a:extLst>
                    <a:ext uri="{FF2B5EF4-FFF2-40B4-BE49-F238E27FC236}">
                      <a16:creationId xmlns:a16="http://schemas.microsoft.com/office/drawing/2014/main" id="{9DCB3518-E4EB-59C8-303E-E5AED536D630}"/>
                    </a:ext>
                  </a:extLst>
                </p:cNvPr>
                <p:cNvPicPr/>
                <p:nvPr/>
              </p:nvPicPr>
              <p:blipFill>
                <a:blip r:embed="rId258"/>
                <a:stretch>
                  <a:fillRect/>
                </a:stretch>
              </p:blipFill>
              <p:spPr>
                <a:xfrm>
                  <a:off x="4727575" y="2369492"/>
                  <a:ext cx="12132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259">
              <p14:nvContentPartPr>
                <p14:cNvPr id="1138" name="Ink 1137">
                  <a:extLst>
                    <a:ext uri="{FF2B5EF4-FFF2-40B4-BE49-F238E27FC236}">
                      <a16:creationId xmlns:a16="http://schemas.microsoft.com/office/drawing/2014/main" id="{76F4FD61-25BB-AA1B-3D7D-DB1BAE037BED}"/>
                    </a:ext>
                  </a:extLst>
                </p14:cNvPr>
                <p14:cNvContentPartPr/>
                <p14:nvPr/>
              </p14:nvContentPartPr>
              <p14:xfrm>
                <a:off x="4761055" y="2423492"/>
                <a:ext cx="20160" cy="70200"/>
              </p14:xfrm>
            </p:contentPart>
          </mc:Choice>
          <mc:Fallback>
            <p:pic>
              <p:nvPicPr>
                <p:cNvPr id="1138" name="Ink 1137">
                  <a:extLst>
                    <a:ext uri="{FF2B5EF4-FFF2-40B4-BE49-F238E27FC236}">
                      <a16:creationId xmlns:a16="http://schemas.microsoft.com/office/drawing/2014/main" id="{76F4FD61-25BB-AA1B-3D7D-DB1BAE037BED}"/>
                    </a:ext>
                  </a:extLst>
                </p:cNvPr>
                <p:cNvPicPr/>
                <p:nvPr/>
              </p:nvPicPr>
              <p:blipFill>
                <a:blip r:embed="rId260"/>
                <a:stretch>
                  <a:fillRect/>
                </a:stretch>
              </p:blipFill>
              <p:spPr>
                <a:xfrm>
                  <a:off x="4752055" y="2414852"/>
                  <a:ext cx="3780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261">
              <p14:nvContentPartPr>
                <p14:cNvPr id="1139" name="Ink 1138">
                  <a:extLst>
                    <a:ext uri="{FF2B5EF4-FFF2-40B4-BE49-F238E27FC236}">
                      <a16:creationId xmlns:a16="http://schemas.microsoft.com/office/drawing/2014/main" id="{B9008C58-6908-57CE-1D16-6439D6B04603}"/>
                    </a:ext>
                  </a:extLst>
                </p14:cNvPr>
                <p14:cNvContentPartPr/>
                <p14:nvPr/>
              </p14:nvContentPartPr>
              <p14:xfrm>
                <a:off x="4133935" y="2522852"/>
                <a:ext cx="163440" cy="182160"/>
              </p14:xfrm>
            </p:contentPart>
          </mc:Choice>
          <mc:Fallback>
            <p:pic>
              <p:nvPicPr>
                <p:cNvPr id="1139" name="Ink 1138">
                  <a:extLst>
                    <a:ext uri="{FF2B5EF4-FFF2-40B4-BE49-F238E27FC236}">
                      <a16:creationId xmlns:a16="http://schemas.microsoft.com/office/drawing/2014/main" id="{B9008C58-6908-57CE-1D16-6439D6B04603}"/>
                    </a:ext>
                  </a:extLst>
                </p:cNvPr>
                <p:cNvPicPr/>
                <p:nvPr/>
              </p:nvPicPr>
              <p:blipFill>
                <a:blip r:embed="rId262"/>
                <a:stretch>
                  <a:fillRect/>
                </a:stretch>
              </p:blipFill>
              <p:spPr>
                <a:xfrm>
                  <a:off x="4125295" y="2513852"/>
                  <a:ext cx="181080" cy="199800"/>
                </a:xfrm>
                <a:prstGeom prst="rect">
                  <a:avLst/>
                </a:prstGeom>
              </p:spPr>
            </p:pic>
          </mc:Fallback>
        </mc:AlternateContent>
        <mc:AlternateContent xmlns:mc="http://schemas.openxmlformats.org/markup-compatibility/2006">
          <mc:Choice xmlns:p14="http://schemas.microsoft.com/office/powerpoint/2010/main" Requires="p14">
            <p:contentPart p14:bwMode="auto" r:id="rId263">
              <p14:nvContentPartPr>
                <p14:cNvPr id="1140" name="Ink 1139">
                  <a:extLst>
                    <a:ext uri="{FF2B5EF4-FFF2-40B4-BE49-F238E27FC236}">
                      <a16:creationId xmlns:a16="http://schemas.microsoft.com/office/drawing/2014/main" id="{69E6346B-9E9B-1940-96AA-2059439F289B}"/>
                    </a:ext>
                  </a:extLst>
                </p14:cNvPr>
                <p14:cNvContentPartPr/>
                <p14:nvPr/>
              </p14:nvContentPartPr>
              <p14:xfrm>
                <a:off x="4339135" y="2580452"/>
                <a:ext cx="82800" cy="133200"/>
              </p14:xfrm>
            </p:contentPart>
          </mc:Choice>
          <mc:Fallback>
            <p:pic>
              <p:nvPicPr>
                <p:cNvPr id="1140" name="Ink 1139">
                  <a:extLst>
                    <a:ext uri="{FF2B5EF4-FFF2-40B4-BE49-F238E27FC236}">
                      <a16:creationId xmlns:a16="http://schemas.microsoft.com/office/drawing/2014/main" id="{69E6346B-9E9B-1940-96AA-2059439F289B}"/>
                    </a:ext>
                  </a:extLst>
                </p:cNvPr>
                <p:cNvPicPr/>
                <p:nvPr/>
              </p:nvPicPr>
              <p:blipFill>
                <a:blip r:embed="rId264"/>
                <a:stretch>
                  <a:fillRect/>
                </a:stretch>
              </p:blipFill>
              <p:spPr>
                <a:xfrm>
                  <a:off x="4330495" y="2571452"/>
                  <a:ext cx="100440" cy="150840"/>
                </a:xfrm>
                <a:prstGeom prst="rect">
                  <a:avLst/>
                </a:prstGeom>
              </p:spPr>
            </p:pic>
          </mc:Fallback>
        </mc:AlternateContent>
        <mc:AlternateContent xmlns:mc="http://schemas.openxmlformats.org/markup-compatibility/2006">
          <mc:Choice xmlns:p14="http://schemas.microsoft.com/office/powerpoint/2010/main" Requires="p14">
            <p:contentPart p14:bwMode="auto" r:id="rId265">
              <p14:nvContentPartPr>
                <p14:cNvPr id="1141" name="Ink 1140">
                  <a:extLst>
                    <a:ext uri="{FF2B5EF4-FFF2-40B4-BE49-F238E27FC236}">
                      <a16:creationId xmlns:a16="http://schemas.microsoft.com/office/drawing/2014/main" id="{0B3D4E9C-D4CD-735D-CD4E-80EC780B3233}"/>
                    </a:ext>
                  </a:extLst>
                </p14:cNvPr>
                <p14:cNvContentPartPr/>
                <p14:nvPr/>
              </p14:nvContentPartPr>
              <p14:xfrm>
                <a:off x="4379815" y="2583692"/>
                <a:ext cx="74520" cy="84960"/>
              </p14:xfrm>
            </p:contentPart>
          </mc:Choice>
          <mc:Fallback>
            <p:pic>
              <p:nvPicPr>
                <p:cNvPr id="1141" name="Ink 1140">
                  <a:extLst>
                    <a:ext uri="{FF2B5EF4-FFF2-40B4-BE49-F238E27FC236}">
                      <a16:creationId xmlns:a16="http://schemas.microsoft.com/office/drawing/2014/main" id="{0B3D4E9C-D4CD-735D-CD4E-80EC780B3233}"/>
                    </a:ext>
                  </a:extLst>
                </p:cNvPr>
                <p:cNvPicPr/>
                <p:nvPr/>
              </p:nvPicPr>
              <p:blipFill>
                <a:blip r:embed="rId266"/>
                <a:stretch>
                  <a:fillRect/>
                </a:stretch>
              </p:blipFill>
              <p:spPr>
                <a:xfrm>
                  <a:off x="4370815" y="2575052"/>
                  <a:ext cx="92160"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267">
              <p14:nvContentPartPr>
                <p14:cNvPr id="1142" name="Ink 1141">
                  <a:extLst>
                    <a:ext uri="{FF2B5EF4-FFF2-40B4-BE49-F238E27FC236}">
                      <a16:creationId xmlns:a16="http://schemas.microsoft.com/office/drawing/2014/main" id="{543516E7-E950-C9AF-E7C5-D93A42DC1B98}"/>
                    </a:ext>
                  </a:extLst>
                </p14:cNvPr>
                <p14:cNvContentPartPr/>
                <p14:nvPr/>
              </p14:nvContentPartPr>
              <p14:xfrm>
                <a:off x="4424455" y="2530772"/>
                <a:ext cx="79560" cy="120960"/>
              </p14:xfrm>
            </p:contentPart>
          </mc:Choice>
          <mc:Fallback>
            <p:pic>
              <p:nvPicPr>
                <p:cNvPr id="1142" name="Ink 1141">
                  <a:extLst>
                    <a:ext uri="{FF2B5EF4-FFF2-40B4-BE49-F238E27FC236}">
                      <a16:creationId xmlns:a16="http://schemas.microsoft.com/office/drawing/2014/main" id="{543516E7-E950-C9AF-E7C5-D93A42DC1B98}"/>
                    </a:ext>
                  </a:extLst>
                </p:cNvPr>
                <p:cNvPicPr/>
                <p:nvPr/>
              </p:nvPicPr>
              <p:blipFill>
                <a:blip r:embed="rId268"/>
                <a:stretch>
                  <a:fillRect/>
                </a:stretch>
              </p:blipFill>
              <p:spPr>
                <a:xfrm>
                  <a:off x="4415455" y="2522132"/>
                  <a:ext cx="97200" cy="138600"/>
                </a:xfrm>
                <a:prstGeom prst="rect">
                  <a:avLst/>
                </a:prstGeom>
              </p:spPr>
            </p:pic>
          </mc:Fallback>
        </mc:AlternateContent>
      </p:grpSp>
      <p:grpSp>
        <p:nvGrpSpPr>
          <p:cNvPr id="1149" name="Group 1148">
            <a:extLst>
              <a:ext uri="{FF2B5EF4-FFF2-40B4-BE49-F238E27FC236}">
                <a16:creationId xmlns:a16="http://schemas.microsoft.com/office/drawing/2014/main" id="{617AE013-8591-6966-A093-878064DFFDD5}"/>
              </a:ext>
            </a:extLst>
          </p:cNvPr>
          <p:cNvGrpSpPr/>
          <p:nvPr/>
        </p:nvGrpSpPr>
        <p:grpSpPr>
          <a:xfrm>
            <a:off x="5624695" y="3760892"/>
            <a:ext cx="754920" cy="409680"/>
            <a:chOff x="5624695" y="3760892"/>
            <a:chExt cx="754920" cy="409680"/>
          </a:xfrm>
        </p:grpSpPr>
        <mc:AlternateContent xmlns:mc="http://schemas.openxmlformats.org/markup-compatibility/2006">
          <mc:Choice xmlns:p14="http://schemas.microsoft.com/office/powerpoint/2010/main" Requires="p14">
            <p:contentPart p14:bwMode="auto" r:id="rId269">
              <p14:nvContentPartPr>
                <p14:cNvPr id="1144" name="Ink 1143">
                  <a:extLst>
                    <a:ext uri="{FF2B5EF4-FFF2-40B4-BE49-F238E27FC236}">
                      <a16:creationId xmlns:a16="http://schemas.microsoft.com/office/drawing/2014/main" id="{E601EB4A-98DE-0BFF-391D-7B8B28718CB0}"/>
                    </a:ext>
                  </a:extLst>
                </p14:cNvPr>
                <p14:cNvContentPartPr/>
                <p14:nvPr/>
              </p14:nvContentPartPr>
              <p14:xfrm>
                <a:off x="6133735" y="3760892"/>
                <a:ext cx="245880" cy="199800"/>
              </p14:xfrm>
            </p:contentPart>
          </mc:Choice>
          <mc:Fallback>
            <p:pic>
              <p:nvPicPr>
                <p:cNvPr id="1144" name="Ink 1143">
                  <a:extLst>
                    <a:ext uri="{FF2B5EF4-FFF2-40B4-BE49-F238E27FC236}">
                      <a16:creationId xmlns:a16="http://schemas.microsoft.com/office/drawing/2014/main" id="{E601EB4A-98DE-0BFF-391D-7B8B28718CB0}"/>
                    </a:ext>
                  </a:extLst>
                </p:cNvPr>
                <p:cNvPicPr/>
                <p:nvPr/>
              </p:nvPicPr>
              <p:blipFill>
                <a:blip r:embed="rId270"/>
                <a:stretch>
                  <a:fillRect/>
                </a:stretch>
              </p:blipFill>
              <p:spPr>
                <a:xfrm>
                  <a:off x="6125095" y="3751892"/>
                  <a:ext cx="263520" cy="217440"/>
                </a:xfrm>
                <a:prstGeom prst="rect">
                  <a:avLst/>
                </a:prstGeom>
              </p:spPr>
            </p:pic>
          </mc:Fallback>
        </mc:AlternateContent>
        <mc:AlternateContent xmlns:mc="http://schemas.openxmlformats.org/markup-compatibility/2006">
          <mc:Choice xmlns:p14="http://schemas.microsoft.com/office/powerpoint/2010/main" Requires="p14">
            <p:contentPart p14:bwMode="auto" r:id="rId271">
              <p14:nvContentPartPr>
                <p14:cNvPr id="1145" name="Ink 1144">
                  <a:extLst>
                    <a:ext uri="{FF2B5EF4-FFF2-40B4-BE49-F238E27FC236}">
                      <a16:creationId xmlns:a16="http://schemas.microsoft.com/office/drawing/2014/main" id="{A5925943-9FE4-180F-F1A0-05666087C502}"/>
                    </a:ext>
                  </a:extLst>
                </p14:cNvPr>
                <p14:cNvContentPartPr/>
                <p14:nvPr/>
              </p14:nvContentPartPr>
              <p14:xfrm>
                <a:off x="5624695" y="3940892"/>
                <a:ext cx="148320" cy="229680"/>
              </p14:xfrm>
            </p:contentPart>
          </mc:Choice>
          <mc:Fallback>
            <p:pic>
              <p:nvPicPr>
                <p:cNvPr id="1145" name="Ink 1144">
                  <a:extLst>
                    <a:ext uri="{FF2B5EF4-FFF2-40B4-BE49-F238E27FC236}">
                      <a16:creationId xmlns:a16="http://schemas.microsoft.com/office/drawing/2014/main" id="{A5925943-9FE4-180F-F1A0-05666087C502}"/>
                    </a:ext>
                  </a:extLst>
                </p:cNvPr>
                <p:cNvPicPr/>
                <p:nvPr/>
              </p:nvPicPr>
              <p:blipFill>
                <a:blip r:embed="rId272"/>
                <a:stretch>
                  <a:fillRect/>
                </a:stretch>
              </p:blipFill>
              <p:spPr>
                <a:xfrm>
                  <a:off x="5616055" y="3931892"/>
                  <a:ext cx="165960" cy="247320"/>
                </a:xfrm>
                <a:prstGeom prst="rect">
                  <a:avLst/>
                </a:prstGeom>
              </p:spPr>
            </p:pic>
          </mc:Fallback>
        </mc:AlternateContent>
        <mc:AlternateContent xmlns:mc="http://schemas.openxmlformats.org/markup-compatibility/2006">
          <mc:Choice xmlns:p14="http://schemas.microsoft.com/office/powerpoint/2010/main" Requires="p14">
            <p:contentPart p14:bwMode="auto" r:id="rId273">
              <p14:nvContentPartPr>
                <p14:cNvPr id="1146" name="Ink 1145">
                  <a:extLst>
                    <a:ext uri="{FF2B5EF4-FFF2-40B4-BE49-F238E27FC236}">
                      <a16:creationId xmlns:a16="http://schemas.microsoft.com/office/drawing/2014/main" id="{91850368-F274-A35D-3B99-140D43F81B3F}"/>
                    </a:ext>
                  </a:extLst>
                </p14:cNvPr>
                <p14:cNvContentPartPr/>
                <p14:nvPr/>
              </p14:nvContentPartPr>
              <p14:xfrm>
                <a:off x="5836375" y="3990572"/>
                <a:ext cx="61560" cy="129240"/>
              </p14:xfrm>
            </p:contentPart>
          </mc:Choice>
          <mc:Fallback>
            <p:pic>
              <p:nvPicPr>
                <p:cNvPr id="1146" name="Ink 1145">
                  <a:extLst>
                    <a:ext uri="{FF2B5EF4-FFF2-40B4-BE49-F238E27FC236}">
                      <a16:creationId xmlns:a16="http://schemas.microsoft.com/office/drawing/2014/main" id="{91850368-F274-A35D-3B99-140D43F81B3F}"/>
                    </a:ext>
                  </a:extLst>
                </p:cNvPr>
                <p:cNvPicPr/>
                <p:nvPr/>
              </p:nvPicPr>
              <p:blipFill>
                <a:blip r:embed="rId274"/>
                <a:stretch>
                  <a:fillRect/>
                </a:stretch>
              </p:blipFill>
              <p:spPr>
                <a:xfrm>
                  <a:off x="5827375" y="3981572"/>
                  <a:ext cx="7920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275">
              <p14:nvContentPartPr>
                <p14:cNvPr id="1147" name="Ink 1146">
                  <a:extLst>
                    <a:ext uri="{FF2B5EF4-FFF2-40B4-BE49-F238E27FC236}">
                      <a16:creationId xmlns:a16="http://schemas.microsoft.com/office/drawing/2014/main" id="{DC924FEB-6CB8-ABF8-E59D-E32ABF6D54AE}"/>
                    </a:ext>
                  </a:extLst>
                </p14:cNvPr>
                <p14:cNvContentPartPr/>
                <p14:nvPr/>
              </p14:nvContentPartPr>
              <p14:xfrm>
                <a:off x="5879575" y="3979052"/>
                <a:ext cx="68760" cy="112320"/>
              </p14:xfrm>
            </p:contentPart>
          </mc:Choice>
          <mc:Fallback>
            <p:pic>
              <p:nvPicPr>
                <p:cNvPr id="1147" name="Ink 1146">
                  <a:extLst>
                    <a:ext uri="{FF2B5EF4-FFF2-40B4-BE49-F238E27FC236}">
                      <a16:creationId xmlns:a16="http://schemas.microsoft.com/office/drawing/2014/main" id="{DC924FEB-6CB8-ABF8-E59D-E32ABF6D54AE}"/>
                    </a:ext>
                  </a:extLst>
                </p:cNvPr>
                <p:cNvPicPr/>
                <p:nvPr/>
              </p:nvPicPr>
              <p:blipFill>
                <a:blip r:embed="rId276"/>
                <a:stretch>
                  <a:fillRect/>
                </a:stretch>
              </p:blipFill>
              <p:spPr>
                <a:xfrm>
                  <a:off x="5870935" y="3970052"/>
                  <a:ext cx="86400"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277">
              <p14:nvContentPartPr>
                <p14:cNvPr id="1148" name="Ink 1147">
                  <a:extLst>
                    <a:ext uri="{FF2B5EF4-FFF2-40B4-BE49-F238E27FC236}">
                      <a16:creationId xmlns:a16="http://schemas.microsoft.com/office/drawing/2014/main" id="{7C806D13-DB25-8C7C-9364-7EC8C98E4E85}"/>
                    </a:ext>
                  </a:extLst>
                </p14:cNvPr>
                <p14:cNvContentPartPr/>
                <p14:nvPr/>
              </p14:nvContentPartPr>
              <p14:xfrm>
                <a:off x="5926015" y="3936932"/>
                <a:ext cx="78480" cy="174960"/>
              </p14:xfrm>
            </p:contentPart>
          </mc:Choice>
          <mc:Fallback>
            <p:pic>
              <p:nvPicPr>
                <p:cNvPr id="1148" name="Ink 1147">
                  <a:extLst>
                    <a:ext uri="{FF2B5EF4-FFF2-40B4-BE49-F238E27FC236}">
                      <a16:creationId xmlns:a16="http://schemas.microsoft.com/office/drawing/2014/main" id="{7C806D13-DB25-8C7C-9364-7EC8C98E4E85}"/>
                    </a:ext>
                  </a:extLst>
                </p:cNvPr>
                <p:cNvPicPr/>
                <p:nvPr/>
              </p:nvPicPr>
              <p:blipFill>
                <a:blip r:embed="rId278"/>
                <a:stretch>
                  <a:fillRect/>
                </a:stretch>
              </p:blipFill>
              <p:spPr>
                <a:xfrm>
                  <a:off x="5917015" y="3928292"/>
                  <a:ext cx="96120" cy="192600"/>
                </a:xfrm>
                <a:prstGeom prst="rect">
                  <a:avLst/>
                </a:prstGeom>
              </p:spPr>
            </p:pic>
          </mc:Fallback>
        </mc:AlternateContent>
      </p:grpSp>
      <p:grpSp>
        <p:nvGrpSpPr>
          <p:cNvPr id="1154" name="Group 1153">
            <a:extLst>
              <a:ext uri="{FF2B5EF4-FFF2-40B4-BE49-F238E27FC236}">
                <a16:creationId xmlns:a16="http://schemas.microsoft.com/office/drawing/2014/main" id="{3B1BBFD9-4FDE-0574-9E30-E58D3462C60E}"/>
              </a:ext>
            </a:extLst>
          </p:cNvPr>
          <p:cNvGrpSpPr/>
          <p:nvPr/>
        </p:nvGrpSpPr>
        <p:grpSpPr>
          <a:xfrm>
            <a:off x="6423175" y="4994252"/>
            <a:ext cx="742320" cy="329760"/>
            <a:chOff x="6423175" y="4994252"/>
            <a:chExt cx="742320" cy="329760"/>
          </a:xfrm>
        </p:grpSpPr>
        <mc:AlternateContent xmlns:mc="http://schemas.openxmlformats.org/markup-compatibility/2006">
          <mc:Choice xmlns:p14="http://schemas.microsoft.com/office/powerpoint/2010/main" Requires="p14">
            <p:contentPart p14:bwMode="auto" r:id="rId279">
              <p14:nvContentPartPr>
                <p14:cNvPr id="1150" name="Ink 1149">
                  <a:extLst>
                    <a:ext uri="{FF2B5EF4-FFF2-40B4-BE49-F238E27FC236}">
                      <a16:creationId xmlns:a16="http://schemas.microsoft.com/office/drawing/2014/main" id="{F2D9B6F7-22FD-6E1E-F133-55049FDDED03}"/>
                    </a:ext>
                  </a:extLst>
                </p14:cNvPr>
                <p14:cNvContentPartPr/>
                <p14:nvPr/>
              </p14:nvContentPartPr>
              <p14:xfrm>
                <a:off x="6892975" y="4994252"/>
                <a:ext cx="272520" cy="138960"/>
              </p14:xfrm>
            </p:contentPart>
          </mc:Choice>
          <mc:Fallback>
            <p:pic>
              <p:nvPicPr>
                <p:cNvPr id="1150" name="Ink 1149">
                  <a:extLst>
                    <a:ext uri="{FF2B5EF4-FFF2-40B4-BE49-F238E27FC236}">
                      <a16:creationId xmlns:a16="http://schemas.microsoft.com/office/drawing/2014/main" id="{F2D9B6F7-22FD-6E1E-F133-55049FDDED03}"/>
                    </a:ext>
                  </a:extLst>
                </p:cNvPr>
                <p:cNvPicPr/>
                <p:nvPr/>
              </p:nvPicPr>
              <p:blipFill>
                <a:blip r:embed="rId280"/>
                <a:stretch>
                  <a:fillRect/>
                </a:stretch>
              </p:blipFill>
              <p:spPr>
                <a:xfrm>
                  <a:off x="6883975" y="4985612"/>
                  <a:ext cx="29016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281">
              <p14:nvContentPartPr>
                <p14:cNvPr id="1151" name="Ink 1150">
                  <a:extLst>
                    <a:ext uri="{FF2B5EF4-FFF2-40B4-BE49-F238E27FC236}">
                      <a16:creationId xmlns:a16="http://schemas.microsoft.com/office/drawing/2014/main" id="{794AFD2D-4ECA-D3DF-E85E-2AEADD874962}"/>
                    </a:ext>
                  </a:extLst>
                </p14:cNvPr>
                <p14:cNvContentPartPr/>
                <p14:nvPr/>
              </p14:nvContentPartPr>
              <p14:xfrm>
                <a:off x="6423175" y="5160572"/>
                <a:ext cx="173880" cy="163440"/>
              </p14:xfrm>
            </p:contentPart>
          </mc:Choice>
          <mc:Fallback>
            <p:pic>
              <p:nvPicPr>
                <p:cNvPr id="1151" name="Ink 1150">
                  <a:extLst>
                    <a:ext uri="{FF2B5EF4-FFF2-40B4-BE49-F238E27FC236}">
                      <a16:creationId xmlns:a16="http://schemas.microsoft.com/office/drawing/2014/main" id="{794AFD2D-4ECA-D3DF-E85E-2AEADD874962}"/>
                    </a:ext>
                  </a:extLst>
                </p:cNvPr>
                <p:cNvPicPr/>
                <p:nvPr/>
              </p:nvPicPr>
              <p:blipFill>
                <a:blip r:embed="rId282"/>
                <a:stretch>
                  <a:fillRect/>
                </a:stretch>
              </p:blipFill>
              <p:spPr>
                <a:xfrm>
                  <a:off x="6414535" y="5151572"/>
                  <a:ext cx="191520" cy="181080"/>
                </a:xfrm>
                <a:prstGeom prst="rect">
                  <a:avLst/>
                </a:prstGeom>
              </p:spPr>
            </p:pic>
          </mc:Fallback>
        </mc:AlternateContent>
        <mc:AlternateContent xmlns:mc="http://schemas.openxmlformats.org/markup-compatibility/2006">
          <mc:Choice xmlns:p14="http://schemas.microsoft.com/office/powerpoint/2010/main" Requires="p14">
            <p:contentPart p14:bwMode="auto" r:id="rId283">
              <p14:nvContentPartPr>
                <p14:cNvPr id="1152" name="Ink 1151">
                  <a:extLst>
                    <a:ext uri="{FF2B5EF4-FFF2-40B4-BE49-F238E27FC236}">
                      <a16:creationId xmlns:a16="http://schemas.microsoft.com/office/drawing/2014/main" id="{0DB127F6-608C-759E-2054-793FF4D91110}"/>
                    </a:ext>
                  </a:extLst>
                </p14:cNvPr>
                <p14:cNvContentPartPr/>
                <p14:nvPr/>
              </p14:nvContentPartPr>
              <p14:xfrm>
                <a:off x="6589855" y="5206292"/>
                <a:ext cx="64440" cy="80640"/>
              </p14:xfrm>
            </p:contentPart>
          </mc:Choice>
          <mc:Fallback>
            <p:pic>
              <p:nvPicPr>
                <p:cNvPr id="1152" name="Ink 1151">
                  <a:extLst>
                    <a:ext uri="{FF2B5EF4-FFF2-40B4-BE49-F238E27FC236}">
                      <a16:creationId xmlns:a16="http://schemas.microsoft.com/office/drawing/2014/main" id="{0DB127F6-608C-759E-2054-793FF4D91110}"/>
                    </a:ext>
                  </a:extLst>
                </p:cNvPr>
                <p:cNvPicPr/>
                <p:nvPr/>
              </p:nvPicPr>
              <p:blipFill>
                <a:blip r:embed="rId284"/>
                <a:stretch>
                  <a:fillRect/>
                </a:stretch>
              </p:blipFill>
              <p:spPr>
                <a:xfrm>
                  <a:off x="6581215" y="5197292"/>
                  <a:ext cx="8208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285">
              <p14:nvContentPartPr>
                <p14:cNvPr id="1153" name="Ink 1152">
                  <a:extLst>
                    <a:ext uri="{FF2B5EF4-FFF2-40B4-BE49-F238E27FC236}">
                      <a16:creationId xmlns:a16="http://schemas.microsoft.com/office/drawing/2014/main" id="{C6217085-9886-B8FB-F789-0C960D94AD45}"/>
                    </a:ext>
                  </a:extLst>
                </p14:cNvPr>
                <p14:cNvContentPartPr/>
                <p14:nvPr/>
              </p14:nvContentPartPr>
              <p14:xfrm>
                <a:off x="6633775" y="5137892"/>
                <a:ext cx="120240" cy="128880"/>
              </p14:xfrm>
            </p:contentPart>
          </mc:Choice>
          <mc:Fallback>
            <p:pic>
              <p:nvPicPr>
                <p:cNvPr id="1153" name="Ink 1152">
                  <a:extLst>
                    <a:ext uri="{FF2B5EF4-FFF2-40B4-BE49-F238E27FC236}">
                      <a16:creationId xmlns:a16="http://schemas.microsoft.com/office/drawing/2014/main" id="{C6217085-9886-B8FB-F789-0C960D94AD45}"/>
                    </a:ext>
                  </a:extLst>
                </p:cNvPr>
                <p:cNvPicPr/>
                <p:nvPr/>
              </p:nvPicPr>
              <p:blipFill>
                <a:blip r:embed="rId286"/>
                <a:stretch>
                  <a:fillRect/>
                </a:stretch>
              </p:blipFill>
              <p:spPr>
                <a:xfrm>
                  <a:off x="6625135" y="5129252"/>
                  <a:ext cx="137880" cy="146520"/>
                </a:xfrm>
                <a:prstGeom prst="rect">
                  <a:avLst/>
                </a:prstGeom>
              </p:spPr>
            </p:pic>
          </mc:Fallback>
        </mc:AlternateContent>
      </p:grpSp>
      <p:grpSp>
        <p:nvGrpSpPr>
          <p:cNvPr id="1157" name="Group 1156">
            <a:extLst>
              <a:ext uri="{FF2B5EF4-FFF2-40B4-BE49-F238E27FC236}">
                <a16:creationId xmlns:a16="http://schemas.microsoft.com/office/drawing/2014/main" id="{698C1107-9AF4-DD99-5759-351B8EA72A04}"/>
              </a:ext>
            </a:extLst>
          </p:cNvPr>
          <p:cNvGrpSpPr/>
          <p:nvPr/>
        </p:nvGrpSpPr>
        <p:grpSpPr>
          <a:xfrm>
            <a:off x="6706495" y="4103612"/>
            <a:ext cx="1881360" cy="513360"/>
            <a:chOff x="6706495" y="4103612"/>
            <a:chExt cx="1881360" cy="513360"/>
          </a:xfrm>
        </p:grpSpPr>
        <mc:AlternateContent xmlns:mc="http://schemas.openxmlformats.org/markup-compatibility/2006">
          <mc:Choice xmlns:p14="http://schemas.microsoft.com/office/powerpoint/2010/main" Requires="p14">
            <p:contentPart p14:bwMode="auto" r:id="rId287">
              <p14:nvContentPartPr>
                <p14:cNvPr id="1155" name="Ink 1154">
                  <a:extLst>
                    <a:ext uri="{FF2B5EF4-FFF2-40B4-BE49-F238E27FC236}">
                      <a16:creationId xmlns:a16="http://schemas.microsoft.com/office/drawing/2014/main" id="{C7D79DD3-1C82-2532-8073-1D1D9410937B}"/>
                    </a:ext>
                  </a:extLst>
                </p14:cNvPr>
                <p14:cNvContentPartPr/>
                <p14:nvPr/>
              </p14:nvContentPartPr>
              <p14:xfrm>
                <a:off x="6706495" y="4123412"/>
                <a:ext cx="16200" cy="12600"/>
              </p14:xfrm>
            </p:contentPart>
          </mc:Choice>
          <mc:Fallback>
            <p:pic>
              <p:nvPicPr>
                <p:cNvPr id="1155" name="Ink 1154">
                  <a:extLst>
                    <a:ext uri="{FF2B5EF4-FFF2-40B4-BE49-F238E27FC236}">
                      <a16:creationId xmlns:a16="http://schemas.microsoft.com/office/drawing/2014/main" id="{C7D79DD3-1C82-2532-8073-1D1D9410937B}"/>
                    </a:ext>
                  </a:extLst>
                </p:cNvPr>
                <p:cNvPicPr/>
                <p:nvPr/>
              </p:nvPicPr>
              <p:blipFill>
                <a:blip r:embed="rId288"/>
                <a:stretch>
                  <a:fillRect/>
                </a:stretch>
              </p:blipFill>
              <p:spPr>
                <a:xfrm>
                  <a:off x="6697855" y="4114412"/>
                  <a:ext cx="3384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289">
              <p14:nvContentPartPr>
                <p14:cNvPr id="1156" name="Ink 1155">
                  <a:extLst>
                    <a:ext uri="{FF2B5EF4-FFF2-40B4-BE49-F238E27FC236}">
                      <a16:creationId xmlns:a16="http://schemas.microsoft.com/office/drawing/2014/main" id="{6C4D95DE-4ADE-54EC-5E84-EBCA50668BE1}"/>
                    </a:ext>
                  </a:extLst>
                </p14:cNvPr>
                <p14:cNvContentPartPr/>
                <p14:nvPr/>
              </p14:nvContentPartPr>
              <p14:xfrm>
                <a:off x="6797215" y="4103612"/>
                <a:ext cx="1790640" cy="513360"/>
              </p14:xfrm>
            </p:contentPart>
          </mc:Choice>
          <mc:Fallback>
            <p:pic>
              <p:nvPicPr>
                <p:cNvPr id="1156" name="Ink 1155">
                  <a:extLst>
                    <a:ext uri="{FF2B5EF4-FFF2-40B4-BE49-F238E27FC236}">
                      <a16:creationId xmlns:a16="http://schemas.microsoft.com/office/drawing/2014/main" id="{6C4D95DE-4ADE-54EC-5E84-EBCA50668BE1}"/>
                    </a:ext>
                  </a:extLst>
                </p:cNvPr>
                <p:cNvPicPr/>
                <p:nvPr/>
              </p:nvPicPr>
              <p:blipFill>
                <a:blip r:embed="rId290"/>
                <a:stretch>
                  <a:fillRect/>
                </a:stretch>
              </p:blipFill>
              <p:spPr>
                <a:xfrm>
                  <a:off x="6788575" y="4094972"/>
                  <a:ext cx="1808280" cy="531000"/>
                </a:xfrm>
                <a:prstGeom prst="rect">
                  <a:avLst/>
                </a:prstGeom>
              </p:spPr>
            </p:pic>
          </mc:Fallback>
        </mc:AlternateContent>
      </p:grpSp>
      <p:grpSp>
        <p:nvGrpSpPr>
          <p:cNvPr id="1163" name="Group 1162">
            <a:extLst>
              <a:ext uri="{FF2B5EF4-FFF2-40B4-BE49-F238E27FC236}">
                <a16:creationId xmlns:a16="http://schemas.microsoft.com/office/drawing/2014/main" id="{DE844052-31B1-1BF2-52F5-418A78CC5E9F}"/>
              </a:ext>
            </a:extLst>
          </p:cNvPr>
          <p:cNvGrpSpPr/>
          <p:nvPr/>
        </p:nvGrpSpPr>
        <p:grpSpPr>
          <a:xfrm>
            <a:off x="7331095" y="4818572"/>
            <a:ext cx="188280" cy="494640"/>
            <a:chOff x="7331095" y="4818572"/>
            <a:chExt cx="188280" cy="494640"/>
          </a:xfrm>
        </p:grpSpPr>
        <mc:AlternateContent xmlns:mc="http://schemas.openxmlformats.org/markup-compatibility/2006">
          <mc:Choice xmlns:p14="http://schemas.microsoft.com/office/powerpoint/2010/main" Requires="p14">
            <p:contentPart p14:bwMode="auto" r:id="rId291">
              <p14:nvContentPartPr>
                <p14:cNvPr id="1158" name="Ink 1157">
                  <a:extLst>
                    <a:ext uri="{FF2B5EF4-FFF2-40B4-BE49-F238E27FC236}">
                      <a16:creationId xmlns:a16="http://schemas.microsoft.com/office/drawing/2014/main" id="{F5752E74-7EC7-9FCD-72CE-0BC18A2B0990}"/>
                    </a:ext>
                  </a:extLst>
                </p14:cNvPr>
                <p14:cNvContentPartPr/>
                <p14:nvPr/>
              </p14:nvContentPartPr>
              <p14:xfrm>
                <a:off x="7393015" y="4889492"/>
                <a:ext cx="21600" cy="133920"/>
              </p14:xfrm>
            </p:contentPart>
          </mc:Choice>
          <mc:Fallback>
            <p:pic>
              <p:nvPicPr>
                <p:cNvPr id="1158" name="Ink 1157">
                  <a:extLst>
                    <a:ext uri="{FF2B5EF4-FFF2-40B4-BE49-F238E27FC236}">
                      <a16:creationId xmlns:a16="http://schemas.microsoft.com/office/drawing/2014/main" id="{F5752E74-7EC7-9FCD-72CE-0BC18A2B0990}"/>
                    </a:ext>
                  </a:extLst>
                </p:cNvPr>
                <p:cNvPicPr/>
                <p:nvPr/>
              </p:nvPicPr>
              <p:blipFill>
                <a:blip r:embed="rId292"/>
                <a:stretch>
                  <a:fillRect/>
                </a:stretch>
              </p:blipFill>
              <p:spPr>
                <a:xfrm>
                  <a:off x="7384375" y="4880492"/>
                  <a:ext cx="39240" cy="151560"/>
                </a:xfrm>
                <a:prstGeom prst="rect">
                  <a:avLst/>
                </a:prstGeom>
              </p:spPr>
            </p:pic>
          </mc:Fallback>
        </mc:AlternateContent>
        <mc:AlternateContent xmlns:mc="http://schemas.openxmlformats.org/markup-compatibility/2006">
          <mc:Choice xmlns:p14="http://schemas.microsoft.com/office/powerpoint/2010/main" Requires="p14">
            <p:contentPart p14:bwMode="auto" r:id="rId293">
              <p14:nvContentPartPr>
                <p14:cNvPr id="1159" name="Ink 1158">
                  <a:extLst>
                    <a:ext uri="{FF2B5EF4-FFF2-40B4-BE49-F238E27FC236}">
                      <a16:creationId xmlns:a16="http://schemas.microsoft.com/office/drawing/2014/main" id="{7F4BDE1A-99FC-D3EF-E681-13F58D9550E4}"/>
                    </a:ext>
                  </a:extLst>
                </p14:cNvPr>
                <p14:cNvContentPartPr/>
                <p14:nvPr/>
              </p14:nvContentPartPr>
              <p14:xfrm>
                <a:off x="7335415" y="4818572"/>
                <a:ext cx="167040" cy="253800"/>
              </p14:xfrm>
            </p:contentPart>
          </mc:Choice>
          <mc:Fallback>
            <p:pic>
              <p:nvPicPr>
                <p:cNvPr id="1159" name="Ink 1158">
                  <a:extLst>
                    <a:ext uri="{FF2B5EF4-FFF2-40B4-BE49-F238E27FC236}">
                      <a16:creationId xmlns:a16="http://schemas.microsoft.com/office/drawing/2014/main" id="{7F4BDE1A-99FC-D3EF-E681-13F58D9550E4}"/>
                    </a:ext>
                  </a:extLst>
                </p:cNvPr>
                <p:cNvPicPr/>
                <p:nvPr/>
              </p:nvPicPr>
              <p:blipFill>
                <a:blip r:embed="rId294"/>
                <a:stretch>
                  <a:fillRect/>
                </a:stretch>
              </p:blipFill>
              <p:spPr>
                <a:xfrm>
                  <a:off x="7326775" y="4809572"/>
                  <a:ext cx="184680" cy="271440"/>
                </a:xfrm>
                <a:prstGeom prst="rect">
                  <a:avLst/>
                </a:prstGeom>
              </p:spPr>
            </p:pic>
          </mc:Fallback>
        </mc:AlternateContent>
        <mc:AlternateContent xmlns:mc="http://schemas.openxmlformats.org/markup-compatibility/2006">
          <mc:Choice xmlns:p14="http://schemas.microsoft.com/office/powerpoint/2010/main" Requires="p14">
            <p:contentPart p14:bwMode="auto" r:id="rId295">
              <p14:nvContentPartPr>
                <p14:cNvPr id="1161" name="Ink 1160">
                  <a:extLst>
                    <a:ext uri="{FF2B5EF4-FFF2-40B4-BE49-F238E27FC236}">
                      <a16:creationId xmlns:a16="http://schemas.microsoft.com/office/drawing/2014/main" id="{50091B32-90C7-450A-DE19-7049EE620B06}"/>
                    </a:ext>
                  </a:extLst>
                </p14:cNvPr>
                <p14:cNvContentPartPr/>
                <p14:nvPr/>
              </p14:nvContentPartPr>
              <p14:xfrm>
                <a:off x="7362055" y="5172812"/>
                <a:ext cx="129240" cy="118440"/>
              </p14:xfrm>
            </p:contentPart>
          </mc:Choice>
          <mc:Fallback>
            <p:pic>
              <p:nvPicPr>
                <p:cNvPr id="1161" name="Ink 1160">
                  <a:extLst>
                    <a:ext uri="{FF2B5EF4-FFF2-40B4-BE49-F238E27FC236}">
                      <a16:creationId xmlns:a16="http://schemas.microsoft.com/office/drawing/2014/main" id="{50091B32-90C7-450A-DE19-7049EE620B06}"/>
                    </a:ext>
                  </a:extLst>
                </p:cNvPr>
                <p:cNvPicPr/>
                <p:nvPr/>
              </p:nvPicPr>
              <p:blipFill>
                <a:blip r:embed="rId296"/>
                <a:stretch>
                  <a:fillRect/>
                </a:stretch>
              </p:blipFill>
              <p:spPr>
                <a:xfrm>
                  <a:off x="7353415" y="5163812"/>
                  <a:ext cx="146880" cy="136080"/>
                </a:xfrm>
                <a:prstGeom prst="rect">
                  <a:avLst/>
                </a:prstGeom>
              </p:spPr>
            </p:pic>
          </mc:Fallback>
        </mc:AlternateContent>
        <mc:AlternateContent xmlns:mc="http://schemas.openxmlformats.org/markup-compatibility/2006">
          <mc:Choice xmlns:p14="http://schemas.microsoft.com/office/powerpoint/2010/main" Requires="p14">
            <p:contentPart p14:bwMode="auto" r:id="rId297">
              <p14:nvContentPartPr>
                <p14:cNvPr id="1162" name="Ink 1161">
                  <a:extLst>
                    <a:ext uri="{FF2B5EF4-FFF2-40B4-BE49-F238E27FC236}">
                      <a16:creationId xmlns:a16="http://schemas.microsoft.com/office/drawing/2014/main" id="{3B1FF901-68DC-12B7-1D88-F0FB750F9DA9}"/>
                    </a:ext>
                  </a:extLst>
                </p14:cNvPr>
                <p14:cNvContentPartPr/>
                <p14:nvPr/>
              </p14:nvContentPartPr>
              <p14:xfrm>
                <a:off x="7331095" y="5096132"/>
                <a:ext cx="188280" cy="217080"/>
              </p14:xfrm>
            </p:contentPart>
          </mc:Choice>
          <mc:Fallback>
            <p:pic>
              <p:nvPicPr>
                <p:cNvPr id="1162" name="Ink 1161">
                  <a:extLst>
                    <a:ext uri="{FF2B5EF4-FFF2-40B4-BE49-F238E27FC236}">
                      <a16:creationId xmlns:a16="http://schemas.microsoft.com/office/drawing/2014/main" id="{3B1FF901-68DC-12B7-1D88-F0FB750F9DA9}"/>
                    </a:ext>
                  </a:extLst>
                </p:cNvPr>
                <p:cNvPicPr/>
                <p:nvPr/>
              </p:nvPicPr>
              <p:blipFill>
                <a:blip r:embed="rId298"/>
                <a:stretch>
                  <a:fillRect/>
                </a:stretch>
              </p:blipFill>
              <p:spPr>
                <a:xfrm>
                  <a:off x="7322455" y="5087132"/>
                  <a:ext cx="205920" cy="234720"/>
                </a:xfrm>
                <a:prstGeom prst="rect">
                  <a:avLst/>
                </a:prstGeom>
              </p:spPr>
            </p:pic>
          </mc:Fallback>
        </mc:AlternateContent>
      </p:grpSp>
      <p:grpSp>
        <p:nvGrpSpPr>
          <p:cNvPr id="1173" name="Group 1172">
            <a:extLst>
              <a:ext uri="{FF2B5EF4-FFF2-40B4-BE49-F238E27FC236}">
                <a16:creationId xmlns:a16="http://schemas.microsoft.com/office/drawing/2014/main" id="{68A58D69-7461-A054-7C00-C79DD0682FE3}"/>
              </a:ext>
            </a:extLst>
          </p:cNvPr>
          <p:cNvGrpSpPr/>
          <p:nvPr/>
        </p:nvGrpSpPr>
        <p:grpSpPr>
          <a:xfrm>
            <a:off x="7937335" y="4616972"/>
            <a:ext cx="861480" cy="1910520"/>
            <a:chOff x="7937335" y="4616972"/>
            <a:chExt cx="861480" cy="1910520"/>
          </a:xfrm>
        </p:grpSpPr>
        <mc:AlternateContent xmlns:mc="http://schemas.openxmlformats.org/markup-compatibility/2006">
          <mc:Choice xmlns:p14="http://schemas.microsoft.com/office/powerpoint/2010/main" Requires="p14">
            <p:contentPart p14:bwMode="auto" r:id="rId299">
              <p14:nvContentPartPr>
                <p14:cNvPr id="1164" name="Ink 1163">
                  <a:extLst>
                    <a:ext uri="{FF2B5EF4-FFF2-40B4-BE49-F238E27FC236}">
                      <a16:creationId xmlns:a16="http://schemas.microsoft.com/office/drawing/2014/main" id="{C831EBE4-04DB-E66F-2332-723474AE1050}"/>
                    </a:ext>
                  </a:extLst>
                </p14:cNvPr>
                <p14:cNvContentPartPr/>
                <p14:nvPr/>
              </p14:nvContentPartPr>
              <p14:xfrm>
                <a:off x="8777935" y="4616972"/>
                <a:ext cx="20880" cy="1107360"/>
              </p14:xfrm>
            </p:contentPart>
          </mc:Choice>
          <mc:Fallback>
            <p:pic>
              <p:nvPicPr>
                <p:cNvPr id="1164" name="Ink 1163">
                  <a:extLst>
                    <a:ext uri="{FF2B5EF4-FFF2-40B4-BE49-F238E27FC236}">
                      <a16:creationId xmlns:a16="http://schemas.microsoft.com/office/drawing/2014/main" id="{C831EBE4-04DB-E66F-2332-723474AE1050}"/>
                    </a:ext>
                  </a:extLst>
                </p:cNvPr>
                <p:cNvPicPr/>
                <p:nvPr/>
              </p:nvPicPr>
              <p:blipFill>
                <a:blip r:embed="rId300"/>
                <a:stretch>
                  <a:fillRect/>
                </a:stretch>
              </p:blipFill>
              <p:spPr>
                <a:xfrm>
                  <a:off x="8768935" y="4608332"/>
                  <a:ext cx="38520" cy="1125000"/>
                </a:xfrm>
                <a:prstGeom prst="rect">
                  <a:avLst/>
                </a:prstGeom>
              </p:spPr>
            </p:pic>
          </mc:Fallback>
        </mc:AlternateContent>
        <mc:AlternateContent xmlns:mc="http://schemas.openxmlformats.org/markup-compatibility/2006">
          <mc:Choice xmlns:p14="http://schemas.microsoft.com/office/powerpoint/2010/main" Requires="p14">
            <p:contentPart p14:bwMode="auto" r:id="rId301">
              <p14:nvContentPartPr>
                <p14:cNvPr id="1165" name="Ink 1164">
                  <a:extLst>
                    <a:ext uri="{FF2B5EF4-FFF2-40B4-BE49-F238E27FC236}">
                      <a16:creationId xmlns:a16="http://schemas.microsoft.com/office/drawing/2014/main" id="{89313918-8E5B-6FEE-EBCC-75379D8FBF9C}"/>
                    </a:ext>
                  </a:extLst>
                </p14:cNvPr>
                <p14:cNvContentPartPr/>
                <p14:nvPr/>
              </p14:nvContentPartPr>
              <p14:xfrm>
                <a:off x="7937335" y="5434172"/>
                <a:ext cx="292680" cy="19080"/>
              </p14:xfrm>
            </p:contentPart>
          </mc:Choice>
          <mc:Fallback>
            <p:pic>
              <p:nvPicPr>
                <p:cNvPr id="1165" name="Ink 1164">
                  <a:extLst>
                    <a:ext uri="{FF2B5EF4-FFF2-40B4-BE49-F238E27FC236}">
                      <a16:creationId xmlns:a16="http://schemas.microsoft.com/office/drawing/2014/main" id="{89313918-8E5B-6FEE-EBCC-75379D8FBF9C}"/>
                    </a:ext>
                  </a:extLst>
                </p:cNvPr>
                <p:cNvPicPr/>
                <p:nvPr/>
              </p:nvPicPr>
              <p:blipFill>
                <a:blip r:embed="rId302"/>
                <a:stretch>
                  <a:fillRect/>
                </a:stretch>
              </p:blipFill>
              <p:spPr>
                <a:xfrm>
                  <a:off x="7928695" y="5425532"/>
                  <a:ext cx="310320" cy="36720"/>
                </a:xfrm>
                <a:prstGeom prst="rect">
                  <a:avLst/>
                </a:prstGeom>
              </p:spPr>
            </p:pic>
          </mc:Fallback>
        </mc:AlternateContent>
        <mc:AlternateContent xmlns:mc="http://schemas.openxmlformats.org/markup-compatibility/2006">
          <mc:Choice xmlns:p14="http://schemas.microsoft.com/office/powerpoint/2010/main" Requires="p14">
            <p:contentPart p14:bwMode="auto" r:id="rId303">
              <p14:nvContentPartPr>
                <p14:cNvPr id="1166" name="Ink 1165">
                  <a:extLst>
                    <a:ext uri="{FF2B5EF4-FFF2-40B4-BE49-F238E27FC236}">
                      <a16:creationId xmlns:a16="http://schemas.microsoft.com/office/drawing/2014/main" id="{9BB9E36C-E9C0-8DA9-B33C-C05B8DDD657D}"/>
                    </a:ext>
                  </a:extLst>
                </p14:cNvPr>
                <p14:cNvContentPartPr/>
                <p14:nvPr/>
              </p14:nvContentPartPr>
              <p14:xfrm>
                <a:off x="8130295" y="5344172"/>
                <a:ext cx="88560" cy="525600"/>
              </p14:xfrm>
            </p:contentPart>
          </mc:Choice>
          <mc:Fallback>
            <p:pic>
              <p:nvPicPr>
                <p:cNvPr id="1166" name="Ink 1165">
                  <a:extLst>
                    <a:ext uri="{FF2B5EF4-FFF2-40B4-BE49-F238E27FC236}">
                      <a16:creationId xmlns:a16="http://schemas.microsoft.com/office/drawing/2014/main" id="{9BB9E36C-E9C0-8DA9-B33C-C05B8DDD657D}"/>
                    </a:ext>
                  </a:extLst>
                </p:cNvPr>
                <p:cNvPicPr/>
                <p:nvPr/>
              </p:nvPicPr>
              <p:blipFill>
                <a:blip r:embed="rId304"/>
                <a:stretch>
                  <a:fillRect/>
                </a:stretch>
              </p:blipFill>
              <p:spPr>
                <a:xfrm>
                  <a:off x="8121655" y="5335532"/>
                  <a:ext cx="106200" cy="543240"/>
                </a:xfrm>
                <a:prstGeom prst="rect">
                  <a:avLst/>
                </a:prstGeom>
              </p:spPr>
            </p:pic>
          </mc:Fallback>
        </mc:AlternateContent>
        <mc:AlternateContent xmlns:mc="http://schemas.openxmlformats.org/markup-compatibility/2006">
          <mc:Choice xmlns:p14="http://schemas.microsoft.com/office/powerpoint/2010/main" Requires="p14">
            <p:contentPart p14:bwMode="auto" r:id="rId305">
              <p14:nvContentPartPr>
                <p14:cNvPr id="1167" name="Ink 1166">
                  <a:extLst>
                    <a:ext uri="{FF2B5EF4-FFF2-40B4-BE49-F238E27FC236}">
                      <a16:creationId xmlns:a16="http://schemas.microsoft.com/office/drawing/2014/main" id="{B6AB10F3-DA82-3DFD-8ED9-7F15F01304BB}"/>
                    </a:ext>
                  </a:extLst>
                </p14:cNvPr>
                <p14:cNvContentPartPr/>
                <p14:nvPr/>
              </p14:nvContentPartPr>
              <p14:xfrm>
                <a:off x="8071975" y="5360012"/>
                <a:ext cx="169200" cy="115560"/>
              </p14:xfrm>
            </p:contentPart>
          </mc:Choice>
          <mc:Fallback>
            <p:pic>
              <p:nvPicPr>
                <p:cNvPr id="1167" name="Ink 1166">
                  <a:extLst>
                    <a:ext uri="{FF2B5EF4-FFF2-40B4-BE49-F238E27FC236}">
                      <a16:creationId xmlns:a16="http://schemas.microsoft.com/office/drawing/2014/main" id="{B6AB10F3-DA82-3DFD-8ED9-7F15F01304BB}"/>
                    </a:ext>
                  </a:extLst>
                </p:cNvPr>
                <p:cNvPicPr/>
                <p:nvPr/>
              </p:nvPicPr>
              <p:blipFill>
                <a:blip r:embed="rId306"/>
                <a:stretch>
                  <a:fillRect/>
                </a:stretch>
              </p:blipFill>
              <p:spPr>
                <a:xfrm>
                  <a:off x="8063335" y="5351012"/>
                  <a:ext cx="18684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307">
              <p14:nvContentPartPr>
                <p14:cNvPr id="1168" name="Ink 1167">
                  <a:extLst>
                    <a:ext uri="{FF2B5EF4-FFF2-40B4-BE49-F238E27FC236}">
                      <a16:creationId xmlns:a16="http://schemas.microsoft.com/office/drawing/2014/main" id="{604668EC-3FDA-B541-40B2-57C865FD2673}"/>
                    </a:ext>
                  </a:extLst>
                </p14:cNvPr>
                <p14:cNvContentPartPr/>
                <p14:nvPr/>
              </p14:nvContentPartPr>
              <p14:xfrm>
                <a:off x="8002495" y="6052652"/>
                <a:ext cx="217800" cy="280080"/>
              </p14:xfrm>
            </p:contentPart>
          </mc:Choice>
          <mc:Fallback>
            <p:pic>
              <p:nvPicPr>
                <p:cNvPr id="1168" name="Ink 1167">
                  <a:extLst>
                    <a:ext uri="{FF2B5EF4-FFF2-40B4-BE49-F238E27FC236}">
                      <a16:creationId xmlns:a16="http://schemas.microsoft.com/office/drawing/2014/main" id="{604668EC-3FDA-B541-40B2-57C865FD2673}"/>
                    </a:ext>
                  </a:extLst>
                </p:cNvPr>
                <p:cNvPicPr/>
                <p:nvPr/>
              </p:nvPicPr>
              <p:blipFill>
                <a:blip r:embed="rId308"/>
                <a:stretch>
                  <a:fillRect/>
                </a:stretch>
              </p:blipFill>
              <p:spPr>
                <a:xfrm>
                  <a:off x="7993855" y="6044012"/>
                  <a:ext cx="235440" cy="297720"/>
                </a:xfrm>
                <a:prstGeom prst="rect">
                  <a:avLst/>
                </a:prstGeom>
              </p:spPr>
            </p:pic>
          </mc:Fallback>
        </mc:AlternateContent>
        <mc:AlternateContent xmlns:mc="http://schemas.openxmlformats.org/markup-compatibility/2006">
          <mc:Choice xmlns:p14="http://schemas.microsoft.com/office/powerpoint/2010/main" Requires="p14">
            <p:contentPart p14:bwMode="auto" r:id="rId309">
              <p14:nvContentPartPr>
                <p14:cNvPr id="1169" name="Ink 1168">
                  <a:extLst>
                    <a:ext uri="{FF2B5EF4-FFF2-40B4-BE49-F238E27FC236}">
                      <a16:creationId xmlns:a16="http://schemas.microsoft.com/office/drawing/2014/main" id="{7A48125A-C993-4504-5D91-C20DB71D6F7F}"/>
                    </a:ext>
                  </a:extLst>
                </p14:cNvPr>
                <p14:cNvContentPartPr/>
                <p14:nvPr/>
              </p14:nvContentPartPr>
              <p14:xfrm>
                <a:off x="8114455" y="6049772"/>
                <a:ext cx="75960" cy="41760"/>
              </p14:xfrm>
            </p:contentPart>
          </mc:Choice>
          <mc:Fallback>
            <p:pic>
              <p:nvPicPr>
                <p:cNvPr id="1169" name="Ink 1168">
                  <a:extLst>
                    <a:ext uri="{FF2B5EF4-FFF2-40B4-BE49-F238E27FC236}">
                      <a16:creationId xmlns:a16="http://schemas.microsoft.com/office/drawing/2014/main" id="{7A48125A-C993-4504-5D91-C20DB71D6F7F}"/>
                    </a:ext>
                  </a:extLst>
                </p:cNvPr>
                <p:cNvPicPr/>
                <p:nvPr/>
              </p:nvPicPr>
              <p:blipFill>
                <a:blip r:embed="rId310"/>
                <a:stretch>
                  <a:fillRect/>
                </a:stretch>
              </p:blipFill>
              <p:spPr>
                <a:xfrm>
                  <a:off x="8105455" y="6040772"/>
                  <a:ext cx="93600" cy="59400"/>
                </a:xfrm>
                <a:prstGeom prst="rect">
                  <a:avLst/>
                </a:prstGeom>
              </p:spPr>
            </p:pic>
          </mc:Fallback>
        </mc:AlternateContent>
        <mc:AlternateContent xmlns:mc="http://schemas.openxmlformats.org/markup-compatibility/2006">
          <mc:Choice xmlns:p14="http://schemas.microsoft.com/office/powerpoint/2010/main" Requires="p14">
            <p:contentPart p14:bwMode="auto" r:id="rId311">
              <p14:nvContentPartPr>
                <p14:cNvPr id="1170" name="Ink 1169">
                  <a:extLst>
                    <a:ext uri="{FF2B5EF4-FFF2-40B4-BE49-F238E27FC236}">
                      <a16:creationId xmlns:a16="http://schemas.microsoft.com/office/drawing/2014/main" id="{6CE49C96-9D96-D8ED-0A5D-3EAF343F6D7E}"/>
                    </a:ext>
                  </a:extLst>
                </p14:cNvPr>
                <p14:cNvContentPartPr/>
                <p14:nvPr/>
              </p14:nvContentPartPr>
              <p14:xfrm>
                <a:off x="8235775" y="5942852"/>
                <a:ext cx="106920" cy="206640"/>
              </p14:xfrm>
            </p:contentPart>
          </mc:Choice>
          <mc:Fallback>
            <p:pic>
              <p:nvPicPr>
                <p:cNvPr id="1170" name="Ink 1169">
                  <a:extLst>
                    <a:ext uri="{FF2B5EF4-FFF2-40B4-BE49-F238E27FC236}">
                      <a16:creationId xmlns:a16="http://schemas.microsoft.com/office/drawing/2014/main" id="{6CE49C96-9D96-D8ED-0A5D-3EAF343F6D7E}"/>
                    </a:ext>
                  </a:extLst>
                </p:cNvPr>
                <p:cNvPicPr/>
                <p:nvPr/>
              </p:nvPicPr>
              <p:blipFill>
                <a:blip r:embed="rId312"/>
                <a:stretch>
                  <a:fillRect/>
                </a:stretch>
              </p:blipFill>
              <p:spPr>
                <a:xfrm>
                  <a:off x="8226775" y="5934212"/>
                  <a:ext cx="124560" cy="224280"/>
                </a:xfrm>
                <a:prstGeom prst="rect">
                  <a:avLst/>
                </a:prstGeom>
              </p:spPr>
            </p:pic>
          </mc:Fallback>
        </mc:AlternateContent>
        <mc:AlternateContent xmlns:mc="http://schemas.openxmlformats.org/markup-compatibility/2006">
          <mc:Choice xmlns:p14="http://schemas.microsoft.com/office/powerpoint/2010/main" Requires="p14">
            <p:contentPart p14:bwMode="auto" r:id="rId313">
              <p14:nvContentPartPr>
                <p14:cNvPr id="1171" name="Ink 1170">
                  <a:extLst>
                    <a:ext uri="{FF2B5EF4-FFF2-40B4-BE49-F238E27FC236}">
                      <a16:creationId xmlns:a16="http://schemas.microsoft.com/office/drawing/2014/main" id="{F003504D-DE74-E1E9-2A1B-67EC2948F815}"/>
                    </a:ext>
                  </a:extLst>
                </p14:cNvPr>
                <p14:cNvContentPartPr/>
                <p14:nvPr/>
              </p14:nvContentPartPr>
              <p14:xfrm>
                <a:off x="8375455" y="5886332"/>
                <a:ext cx="99360" cy="196200"/>
              </p14:xfrm>
            </p:contentPart>
          </mc:Choice>
          <mc:Fallback>
            <p:pic>
              <p:nvPicPr>
                <p:cNvPr id="1171" name="Ink 1170">
                  <a:extLst>
                    <a:ext uri="{FF2B5EF4-FFF2-40B4-BE49-F238E27FC236}">
                      <a16:creationId xmlns:a16="http://schemas.microsoft.com/office/drawing/2014/main" id="{F003504D-DE74-E1E9-2A1B-67EC2948F815}"/>
                    </a:ext>
                  </a:extLst>
                </p:cNvPr>
                <p:cNvPicPr/>
                <p:nvPr/>
              </p:nvPicPr>
              <p:blipFill>
                <a:blip r:embed="rId314"/>
                <a:stretch>
                  <a:fillRect/>
                </a:stretch>
              </p:blipFill>
              <p:spPr>
                <a:xfrm>
                  <a:off x="8366455" y="5877692"/>
                  <a:ext cx="117000" cy="213840"/>
                </a:xfrm>
                <a:prstGeom prst="rect">
                  <a:avLst/>
                </a:prstGeom>
              </p:spPr>
            </p:pic>
          </mc:Fallback>
        </mc:AlternateContent>
        <mc:AlternateContent xmlns:mc="http://schemas.openxmlformats.org/markup-compatibility/2006">
          <mc:Choice xmlns:p14="http://schemas.microsoft.com/office/powerpoint/2010/main" Requires="p14">
            <p:contentPart p14:bwMode="auto" r:id="rId315">
              <p14:nvContentPartPr>
                <p14:cNvPr id="1172" name="Ink 1171">
                  <a:extLst>
                    <a:ext uri="{FF2B5EF4-FFF2-40B4-BE49-F238E27FC236}">
                      <a16:creationId xmlns:a16="http://schemas.microsoft.com/office/drawing/2014/main" id="{F170AFD0-E719-7BF3-4A74-EA9BD5CB6640}"/>
                    </a:ext>
                  </a:extLst>
                </p14:cNvPr>
                <p14:cNvContentPartPr/>
                <p14:nvPr/>
              </p14:nvContentPartPr>
              <p14:xfrm>
                <a:off x="8258455" y="6272972"/>
                <a:ext cx="401400" cy="254520"/>
              </p14:xfrm>
            </p:contentPart>
          </mc:Choice>
          <mc:Fallback>
            <p:pic>
              <p:nvPicPr>
                <p:cNvPr id="1172" name="Ink 1171">
                  <a:extLst>
                    <a:ext uri="{FF2B5EF4-FFF2-40B4-BE49-F238E27FC236}">
                      <a16:creationId xmlns:a16="http://schemas.microsoft.com/office/drawing/2014/main" id="{F170AFD0-E719-7BF3-4A74-EA9BD5CB6640}"/>
                    </a:ext>
                  </a:extLst>
                </p:cNvPr>
                <p:cNvPicPr/>
                <p:nvPr/>
              </p:nvPicPr>
              <p:blipFill>
                <a:blip r:embed="rId316"/>
                <a:stretch>
                  <a:fillRect/>
                </a:stretch>
              </p:blipFill>
              <p:spPr>
                <a:xfrm>
                  <a:off x="8249455" y="6263972"/>
                  <a:ext cx="419040" cy="272160"/>
                </a:xfrm>
                <a:prstGeom prst="rect">
                  <a:avLst/>
                </a:prstGeom>
              </p:spPr>
            </p:pic>
          </mc:Fallback>
        </mc:AlternateContent>
      </p:grpSp>
      <p:grpSp>
        <p:nvGrpSpPr>
          <p:cNvPr id="1176" name="Group 1175">
            <a:extLst>
              <a:ext uri="{FF2B5EF4-FFF2-40B4-BE49-F238E27FC236}">
                <a16:creationId xmlns:a16="http://schemas.microsoft.com/office/drawing/2014/main" id="{003AE963-4E55-35BB-40F1-9E8D7DD71CC3}"/>
              </a:ext>
            </a:extLst>
          </p:cNvPr>
          <p:cNvGrpSpPr/>
          <p:nvPr/>
        </p:nvGrpSpPr>
        <p:grpSpPr>
          <a:xfrm>
            <a:off x="9285175" y="5407172"/>
            <a:ext cx="177480" cy="590760"/>
            <a:chOff x="9285175" y="5407172"/>
            <a:chExt cx="177480" cy="590760"/>
          </a:xfrm>
        </p:grpSpPr>
        <mc:AlternateContent xmlns:mc="http://schemas.openxmlformats.org/markup-compatibility/2006">
          <mc:Choice xmlns:p14="http://schemas.microsoft.com/office/powerpoint/2010/main" Requires="p14">
            <p:contentPart p14:bwMode="auto" r:id="rId317">
              <p14:nvContentPartPr>
                <p14:cNvPr id="1174" name="Ink 1173">
                  <a:extLst>
                    <a:ext uri="{FF2B5EF4-FFF2-40B4-BE49-F238E27FC236}">
                      <a16:creationId xmlns:a16="http://schemas.microsoft.com/office/drawing/2014/main" id="{1015DD5C-A26B-8228-F8A6-515A1B9DAD28}"/>
                    </a:ext>
                  </a:extLst>
                </p14:cNvPr>
                <p14:cNvContentPartPr/>
                <p14:nvPr/>
              </p14:nvContentPartPr>
              <p14:xfrm>
                <a:off x="9338815" y="5464052"/>
                <a:ext cx="123840" cy="533880"/>
              </p14:xfrm>
            </p:contentPart>
          </mc:Choice>
          <mc:Fallback>
            <p:pic>
              <p:nvPicPr>
                <p:cNvPr id="1174" name="Ink 1173">
                  <a:extLst>
                    <a:ext uri="{FF2B5EF4-FFF2-40B4-BE49-F238E27FC236}">
                      <a16:creationId xmlns:a16="http://schemas.microsoft.com/office/drawing/2014/main" id="{1015DD5C-A26B-8228-F8A6-515A1B9DAD28}"/>
                    </a:ext>
                  </a:extLst>
                </p:cNvPr>
                <p:cNvPicPr/>
                <p:nvPr/>
              </p:nvPicPr>
              <p:blipFill>
                <a:blip r:embed="rId318"/>
                <a:stretch>
                  <a:fillRect/>
                </a:stretch>
              </p:blipFill>
              <p:spPr>
                <a:xfrm>
                  <a:off x="9330175" y="5455052"/>
                  <a:ext cx="141480" cy="551520"/>
                </a:xfrm>
                <a:prstGeom prst="rect">
                  <a:avLst/>
                </a:prstGeom>
              </p:spPr>
            </p:pic>
          </mc:Fallback>
        </mc:AlternateContent>
        <mc:AlternateContent xmlns:mc="http://schemas.openxmlformats.org/markup-compatibility/2006">
          <mc:Choice xmlns:p14="http://schemas.microsoft.com/office/powerpoint/2010/main" Requires="p14">
            <p:contentPart p14:bwMode="auto" r:id="rId319">
              <p14:nvContentPartPr>
                <p14:cNvPr id="1175" name="Ink 1174">
                  <a:extLst>
                    <a:ext uri="{FF2B5EF4-FFF2-40B4-BE49-F238E27FC236}">
                      <a16:creationId xmlns:a16="http://schemas.microsoft.com/office/drawing/2014/main" id="{58BA6D51-2071-C0FA-1EBD-1E47DE0FF22D}"/>
                    </a:ext>
                  </a:extLst>
                </p14:cNvPr>
                <p14:cNvContentPartPr/>
                <p14:nvPr/>
              </p14:nvContentPartPr>
              <p14:xfrm>
                <a:off x="9285175" y="5407172"/>
                <a:ext cx="138960" cy="123840"/>
              </p14:xfrm>
            </p:contentPart>
          </mc:Choice>
          <mc:Fallback>
            <p:pic>
              <p:nvPicPr>
                <p:cNvPr id="1175" name="Ink 1174">
                  <a:extLst>
                    <a:ext uri="{FF2B5EF4-FFF2-40B4-BE49-F238E27FC236}">
                      <a16:creationId xmlns:a16="http://schemas.microsoft.com/office/drawing/2014/main" id="{58BA6D51-2071-C0FA-1EBD-1E47DE0FF22D}"/>
                    </a:ext>
                  </a:extLst>
                </p:cNvPr>
                <p:cNvPicPr/>
                <p:nvPr/>
              </p:nvPicPr>
              <p:blipFill>
                <a:blip r:embed="rId320"/>
                <a:stretch>
                  <a:fillRect/>
                </a:stretch>
              </p:blipFill>
              <p:spPr>
                <a:xfrm>
                  <a:off x="9276535" y="5398172"/>
                  <a:ext cx="156600" cy="141480"/>
                </a:xfrm>
                <a:prstGeom prst="rect">
                  <a:avLst/>
                </a:prstGeom>
              </p:spPr>
            </p:pic>
          </mc:Fallback>
        </mc:AlternateContent>
      </p:grpSp>
      <p:grpSp>
        <p:nvGrpSpPr>
          <p:cNvPr id="1180" name="Group 1179">
            <a:extLst>
              <a:ext uri="{FF2B5EF4-FFF2-40B4-BE49-F238E27FC236}">
                <a16:creationId xmlns:a16="http://schemas.microsoft.com/office/drawing/2014/main" id="{978D466C-23F1-BF7D-E783-D59958313F01}"/>
              </a:ext>
            </a:extLst>
          </p:cNvPr>
          <p:cNvGrpSpPr/>
          <p:nvPr/>
        </p:nvGrpSpPr>
        <p:grpSpPr>
          <a:xfrm>
            <a:off x="9591535" y="5688692"/>
            <a:ext cx="702000" cy="506160"/>
            <a:chOff x="9591535" y="5688692"/>
            <a:chExt cx="702000" cy="506160"/>
          </a:xfrm>
        </p:grpSpPr>
        <mc:AlternateContent xmlns:mc="http://schemas.openxmlformats.org/markup-compatibility/2006">
          <mc:Choice xmlns:p14="http://schemas.microsoft.com/office/powerpoint/2010/main" Requires="p14">
            <p:contentPart p14:bwMode="auto" r:id="rId321">
              <p14:nvContentPartPr>
                <p14:cNvPr id="1177" name="Ink 1176">
                  <a:extLst>
                    <a:ext uri="{FF2B5EF4-FFF2-40B4-BE49-F238E27FC236}">
                      <a16:creationId xmlns:a16="http://schemas.microsoft.com/office/drawing/2014/main" id="{6F1449BC-E53E-FC96-D44B-1F1C4E0E980B}"/>
                    </a:ext>
                  </a:extLst>
                </p14:cNvPr>
                <p14:cNvContentPartPr/>
                <p14:nvPr/>
              </p14:nvContentPartPr>
              <p14:xfrm>
                <a:off x="9591535" y="5991092"/>
                <a:ext cx="137520" cy="203760"/>
              </p14:xfrm>
            </p:contentPart>
          </mc:Choice>
          <mc:Fallback>
            <p:pic>
              <p:nvPicPr>
                <p:cNvPr id="1177" name="Ink 1176">
                  <a:extLst>
                    <a:ext uri="{FF2B5EF4-FFF2-40B4-BE49-F238E27FC236}">
                      <a16:creationId xmlns:a16="http://schemas.microsoft.com/office/drawing/2014/main" id="{6F1449BC-E53E-FC96-D44B-1F1C4E0E980B}"/>
                    </a:ext>
                  </a:extLst>
                </p:cNvPr>
                <p:cNvPicPr/>
                <p:nvPr/>
              </p:nvPicPr>
              <p:blipFill>
                <a:blip r:embed="rId322"/>
                <a:stretch>
                  <a:fillRect/>
                </a:stretch>
              </p:blipFill>
              <p:spPr>
                <a:xfrm>
                  <a:off x="9582895" y="5982092"/>
                  <a:ext cx="155160" cy="221400"/>
                </a:xfrm>
                <a:prstGeom prst="rect">
                  <a:avLst/>
                </a:prstGeom>
              </p:spPr>
            </p:pic>
          </mc:Fallback>
        </mc:AlternateContent>
        <mc:AlternateContent xmlns:mc="http://schemas.openxmlformats.org/markup-compatibility/2006">
          <mc:Choice xmlns:p14="http://schemas.microsoft.com/office/powerpoint/2010/main" Requires="p14">
            <p:contentPart p14:bwMode="auto" r:id="rId323">
              <p14:nvContentPartPr>
                <p14:cNvPr id="1178" name="Ink 1177">
                  <a:extLst>
                    <a:ext uri="{FF2B5EF4-FFF2-40B4-BE49-F238E27FC236}">
                      <a16:creationId xmlns:a16="http://schemas.microsoft.com/office/drawing/2014/main" id="{6A700130-CA6A-99A9-8A7B-A47AACF3A52E}"/>
                    </a:ext>
                  </a:extLst>
                </p14:cNvPr>
                <p14:cNvContentPartPr/>
                <p14:nvPr/>
              </p14:nvContentPartPr>
              <p14:xfrm>
                <a:off x="9770095" y="5980652"/>
                <a:ext cx="134280" cy="87120"/>
              </p14:xfrm>
            </p:contentPart>
          </mc:Choice>
          <mc:Fallback>
            <p:pic>
              <p:nvPicPr>
                <p:cNvPr id="1178" name="Ink 1177">
                  <a:extLst>
                    <a:ext uri="{FF2B5EF4-FFF2-40B4-BE49-F238E27FC236}">
                      <a16:creationId xmlns:a16="http://schemas.microsoft.com/office/drawing/2014/main" id="{6A700130-CA6A-99A9-8A7B-A47AACF3A52E}"/>
                    </a:ext>
                  </a:extLst>
                </p:cNvPr>
                <p:cNvPicPr/>
                <p:nvPr/>
              </p:nvPicPr>
              <p:blipFill>
                <a:blip r:embed="rId324"/>
                <a:stretch>
                  <a:fillRect/>
                </a:stretch>
              </p:blipFill>
              <p:spPr>
                <a:xfrm>
                  <a:off x="9761095" y="5972012"/>
                  <a:ext cx="15192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325">
              <p14:nvContentPartPr>
                <p14:cNvPr id="1179" name="Ink 1178">
                  <a:extLst>
                    <a:ext uri="{FF2B5EF4-FFF2-40B4-BE49-F238E27FC236}">
                      <a16:creationId xmlns:a16="http://schemas.microsoft.com/office/drawing/2014/main" id="{21C359EE-9D10-444A-4B05-0461B7298D6C}"/>
                    </a:ext>
                  </a:extLst>
                </p14:cNvPr>
                <p14:cNvContentPartPr/>
                <p14:nvPr/>
              </p14:nvContentPartPr>
              <p14:xfrm>
                <a:off x="9952255" y="5688692"/>
                <a:ext cx="341280" cy="311040"/>
              </p14:xfrm>
            </p:contentPart>
          </mc:Choice>
          <mc:Fallback>
            <p:pic>
              <p:nvPicPr>
                <p:cNvPr id="1179" name="Ink 1178">
                  <a:extLst>
                    <a:ext uri="{FF2B5EF4-FFF2-40B4-BE49-F238E27FC236}">
                      <a16:creationId xmlns:a16="http://schemas.microsoft.com/office/drawing/2014/main" id="{21C359EE-9D10-444A-4B05-0461B7298D6C}"/>
                    </a:ext>
                  </a:extLst>
                </p:cNvPr>
                <p:cNvPicPr/>
                <p:nvPr/>
              </p:nvPicPr>
              <p:blipFill>
                <a:blip r:embed="rId326"/>
                <a:stretch>
                  <a:fillRect/>
                </a:stretch>
              </p:blipFill>
              <p:spPr>
                <a:xfrm>
                  <a:off x="9943255" y="5679692"/>
                  <a:ext cx="358920" cy="328680"/>
                </a:xfrm>
                <a:prstGeom prst="rect">
                  <a:avLst/>
                </a:prstGeom>
              </p:spPr>
            </p:pic>
          </mc:Fallback>
        </mc:AlternateContent>
      </p:grpSp>
      <p:grpSp>
        <p:nvGrpSpPr>
          <p:cNvPr id="1184" name="Group 1183">
            <a:extLst>
              <a:ext uri="{FF2B5EF4-FFF2-40B4-BE49-F238E27FC236}">
                <a16:creationId xmlns:a16="http://schemas.microsoft.com/office/drawing/2014/main" id="{D45797A9-5BA7-A077-8665-739C03DDF236}"/>
              </a:ext>
            </a:extLst>
          </p:cNvPr>
          <p:cNvGrpSpPr/>
          <p:nvPr/>
        </p:nvGrpSpPr>
        <p:grpSpPr>
          <a:xfrm>
            <a:off x="8266375" y="3046292"/>
            <a:ext cx="1037160" cy="889920"/>
            <a:chOff x="8266375" y="3046292"/>
            <a:chExt cx="1037160" cy="889920"/>
          </a:xfrm>
        </p:grpSpPr>
        <mc:AlternateContent xmlns:mc="http://schemas.openxmlformats.org/markup-compatibility/2006">
          <mc:Choice xmlns:p14="http://schemas.microsoft.com/office/powerpoint/2010/main" Requires="p14">
            <p:contentPart p14:bwMode="auto" r:id="rId327">
              <p14:nvContentPartPr>
                <p14:cNvPr id="1181" name="Ink 1180">
                  <a:extLst>
                    <a:ext uri="{FF2B5EF4-FFF2-40B4-BE49-F238E27FC236}">
                      <a16:creationId xmlns:a16="http://schemas.microsoft.com/office/drawing/2014/main" id="{FC877666-66E8-AE98-F66E-9D73C25C22C9}"/>
                    </a:ext>
                  </a:extLst>
                </p14:cNvPr>
                <p14:cNvContentPartPr/>
                <p14:nvPr/>
              </p14:nvContentPartPr>
              <p14:xfrm>
                <a:off x="8266375" y="3046292"/>
                <a:ext cx="679680" cy="709200"/>
              </p14:xfrm>
            </p:contentPart>
          </mc:Choice>
          <mc:Fallback>
            <p:pic>
              <p:nvPicPr>
                <p:cNvPr id="1181" name="Ink 1180">
                  <a:extLst>
                    <a:ext uri="{FF2B5EF4-FFF2-40B4-BE49-F238E27FC236}">
                      <a16:creationId xmlns:a16="http://schemas.microsoft.com/office/drawing/2014/main" id="{FC877666-66E8-AE98-F66E-9D73C25C22C9}"/>
                    </a:ext>
                  </a:extLst>
                </p:cNvPr>
                <p:cNvPicPr/>
                <p:nvPr/>
              </p:nvPicPr>
              <p:blipFill>
                <a:blip r:embed="rId328"/>
                <a:stretch>
                  <a:fillRect/>
                </a:stretch>
              </p:blipFill>
              <p:spPr>
                <a:xfrm>
                  <a:off x="8257375" y="3037292"/>
                  <a:ext cx="697320" cy="726840"/>
                </a:xfrm>
                <a:prstGeom prst="rect">
                  <a:avLst/>
                </a:prstGeom>
              </p:spPr>
            </p:pic>
          </mc:Fallback>
        </mc:AlternateContent>
        <mc:AlternateContent xmlns:mc="http://schemas.openxmlformats.org/markup-compatibility/2006">
          <mc:Choice xmlns:p14="http://schemas.microsoft.com/office/powerpoint/2010/main" Requires="p14">
            <p:contentPart p14:bwMode="auto" r:id="rId329">
              <p14:nvContentPartPr>
                <p14:cNvPr id="1182" name="Ink 1181">
                  <a:extLst>
                    <a:ext uri="{FF2B5EF4-FFF2-40B4-BE49-F238E27FC236}">
                      <a16:creationId xmlns:a16="http://schemas.microsoft.com/office/drawing/2014/main" id="{58215E63-7329-3760-D92B-41748E0DB771}"/>
                    </a:ext>
                  </a:extLst>
                </p14:cNvPr>
                <p14:cNvContentPartPr/>
                <p14:nvPr/>
              </p14:nvContentPartPr>
              <p14:xfrm>
                <a:off x="8750215" y="3571892"/>
                <a:ext cx="553320" cy="364320"/>
              </p14:xfrm>
            </p:contentPart>
          </mc:Choice>
          <mc:Fallback>
            <p:pic>
              <p:nvPicPr>
                <p:cNvPr id="1182" name="Ink 1181">
                  <a:extLst>
                    <a:ext uri="{FF2B5EF4-FFF2-40B4-BE49-F238E27FC236}">
                      <a16:creationId xmlns:a16="http://schemas.microsoft.com/office/drawing/2014/main" id="{58215E63-7329-3760-D92B-41748E0DB771}"/>
                    </a:ext>
                  </a:extLst>
                </p:cNvPr>
                <p:cNvPicPr/>
                <p:nvPr/>
              </p:nvPicPr>
              <p:blipFill>
                <a:blip r:embed="rId330"/>
                <a:stretch>
                  <a:fillRect/>
                </a:stretch>
              </p:blipFill>
              <p:spPr>
                <a:xfrm>
                  <a:off x="8741215" y="3562892"/>
                  <a:ext cx="570960" cy="381960"/>
                </a:xfrm>
                <a:prstGeom prst="rect">
                  <a:avLst/>
                </a:prstGeom>
              </p:spPr>
            </p:pic>
          </mc:Fallback>
        </mc:AlternateContent>
        <mc:AlternateContent xmlns:mc="http://schemas.openxmlformats.org/markup-compatibility/2006">
          <mc:Choice xmlns:p14="http://schemas.microsoft.com/office/powerpoint/2010/main" Requires="p14">
            <p:contentPart p14:bwMode="auto" r:id="rId331">
              <p14:nvContentPartPr>
                <p14:cNvPr id="1183" name="Ink 1182">
                  <a:extLst>
                    <a:ext uri="{FF2B5EF4-FFF2-40B4-BE49-F238E27FC236}">
                      <a16:creationId xmlns:a16="http://schemas.microsoft.com/office/drawing/2014/main" id="{02392C2D-9FDB-E888-223B-F186557B8C80}"/>
                    </a:ext>
                  </a:extLst>
                </p14:cNvPr>
                <p14:cNvContentPartPr/>
                <p14:nvPr/>
              </p14:nvContentPartPr>
              <p14:xfrm>
                <a:off x="8753455" y="3567212"/>
                <a:ext cx="82800" cy="76320"/>
              </p14:xfrm>
            </p:contentPart>
          </mc:Choice>
          <mc:Fallback>
            <p:pic>
              <p:nvPicPr>
                <p:cNvPr id="1183" name="Ink 1182">
                  <a:extLst>
                    <a:ext uri="{FF2B5EF4-FFF2-40B4-BE49-F238E27FC236}">
                      <a16:creationId xmlns:a16="http://schemas.microsoft.com/office/drawing/2014/main" id="{02392C2D-9FDB-E888-223B-F186557B8C80}"/>
                    </a:ext>
                  </a:extLst>
                </p:cNvPr>
                <p:cNvPicPr/>
                <p:nvPr/>
              </p:nvPicPr>
              <p:blipFill>
                <a:blip r:embed="rId332"/>
                <a:stretch>
                  <a:fillRect/>
                </a:stretch>
              </p:blipFill>
              <p:spPr>
                <a:xfrm>
                  <a:off x="8744815" y="3558212"/>
                  <a:ext cx="100440" cy="93960"/>
                </a:xfrm>
                <a:prstGeom prst="rect">
                  <a:avLst/>
                </a:prstGeom>
              </p:spPr>
            </p:pic>
          </mc:Fallback>
        </mc:AlternateContent>
      </p:grpSp>
      <p:grpSp>
        <p:nvGrpSpPr>
          <p:cNvPr id="1211" name="Group 1210">
            <a:extLst>
              <a:ext uri="{FF2B5EF4-FFF2-40B4-BE49-F238E27FC236}">
                <a16:creationId xmlns:a16="http://schemas.microsoft.com/office/drawing/2014/main" id="{75B950CD-3F9E-3C84-53F6-6E2207B8AAD8}"/>
              </a:ext>
            </a:extLst>
          </p:cNvPr>
          <p:cNvGrpSpPr/>
          <p:nvPr/>
        </p:nvGrpSpPr>
        <p:grpSpPr>
          <a:xfrm>
            <a:off x="9448615" y="2993012"/>
            <a:ext cx="2199600" cy="1437480"/>
            <a:chOff x="9448615" y="2993012"/>
            <a:chExt cx="2199600" cy="1437480"/>
          </a:xfrm>
        </p:grpSpPr>
        <mc:AlternateContent xmlns:mc="http://schemas.openxmlformats.org/markup-compatibility/2006">
          <mc:Choice xmlns:p14="http://schemas.microsoft.com/office/powerpoint/2010/main" Requires="p14">
            <p:contentPart p14:bwMode="auto" r:id="rId333">
              <p14:nvContentPartPr>
                <p14:cNvPr id="1185" name="Ink 1184">
                  <a:extLst>
                    <a:ext uri="{FF2B5EF4-FFF2-40B4-BE49-F238E27FC236}">
                      <a16:creationId xmlns:a16="http://schemas.microsoft.com/office/drawing/2014/main" id="{38B0E254-6023-1562-368A-9B33D095754B}"/>
                    </a:ext>
                  </a:extLst>
                </p14:cNvPr>
                <p14:cNvContentPartPr/>
                <p14:nvPr/>
              </p14:nvContentPartPr>
              <p14:xfrm>
                <a:off x="9448615" y="3851612"/>
                <a:ext cx="110520" cy="203400"/>
              </p14:xfrm>
            </p:contentPart>
          </mc:Choice>
          <mc:Fallback>
            <p:pic>
              <p:nvPicPr>
                <p:cNvPr id="1185" name="Ink 1184">
                  <a:extLst>
                    <a:ext uri="{FF2B5EF4-FFF2-40B4-BE49-F238E27FC236}">
                      <a16:creationId xmlns:a16="http://schemas.microsoft.com/office/drawing/2014/main" id="{38B0E254-6023-1562-368A-9B33D095754B}"/>
                    </a:ext>
                  </a:extLst>
                </p:cNvPr>
                <p:cNvPicPr/>
                <p:nvPr/>
              </p:nvPicPr>
              <p:blipFill>
                <a:blip r:embed="rId334"/>
                <a:stretch>
                  <a:fillRect/>
                </a:stretch>
              </p:blipFill>
              <p:spPr>
                <a:xfrm>
                  <a:off x="9439615" y="3842612"/>
                  <a:ext cx="128160" cy="221040"/>
                </a:xfrm>
                <a:prstGeom prst="rect">
                  <a:avLst/>
                </a:prstGeom>
              </p:spPr>
            </p:pic>
          </mc:Fallback>
        </mc:AlternateContent>
        <mc:AlternateContent xmlns:mc="http://schemas.openxmlformats.org/markup-compatibility/2006">
          <mc:Choice xmlns:p14="http://schemas.microsoft.com/office/powerpoint/2010/main" Requires="p14">
            <p:contentPart p14:bwMode="auto" r:id="rId335">
              <p14:nvContentPartPr>
                <p14:cNvPr id="1186" name="Ink 1185">
                  <a:extLst>
                    <a:ext uri="{FF2B5EF4-FFF2-40B4-BE49-F238E27FC236}">
                      <a16:creationId xmlns:a16="http://schemas.microsoft.com/office/drawing/2014/main" id="{CBE5D40D-A620-655A-2622-B85BCBEB5E23}"/>
                    </a:ext>
                  </a:extLst>
                </p14:cNvPr>
                <p14:cNvContentPartPr/>
                <p14:nvPr/>
              </p14:nvContentPartPr>
              <p14:xfrm>
                <a:off x="9607375" y="3786452"/>
                <a:ext cx="229680" cy="250920"/>
              </p14:xfrm>
            </p:contentPart>
          </mc:Choice>
          <mc:Fallback>
            <p:pic>
              <p:nvPicPr>
                <p:cNvPr id="1186" name="Ink 1185">
                  <a:extLst>
                    <a:ext uri="{FF2B5EF4-FFF2-40B4-BE49-F238E27FC236}">
                      <a16:creationId xmlns:a16="http://schemas.microsoft.com/office/drawing/2014/main" id="{CBE5D40D-A620-655A-2622-B85BCBEB5E23}"/>
                    </a:ext>
                  </a:extLst>
                </p:cNvPr>
                <p:cNvPicPr/>
                <p:nvPr/>
              </p:nvPicPr>
              <p:blipFill>
                <a:blip r:embed="rId336"/>
                <a:stretch>
                  <a:fillRect/>
                </a:stretch>
              </p:blipFill>
              <p:spPr>
                <a:xfrm>
                  <a:off x="9598735" y="3777812"/>
                  <a:ext cx="247320" cy="268560"/>
                </a:xfrm>
                <a:prstGeom prst="rect">
                  <a:avLst/>
                </a:prstGeom>
              </p:spPr>
            </p:pic>
          </mc:Fallback>
        </mc:AlternateContent>
        <mc:AlternateContent xmlns:mc="http://schemas.openxmlformats.org/markup-compatibility/2006">
          <mc:Choice xmlns:p14="http://schemas.microsoft.com/office/powerpoint/2010/main" Requires="p14">
            <p:contentPart p14:bwMode="auto" r:id="rId337">
              <p14:nvContentPartPr>
                <p14:cNvPr id="1187" name="Ink 1186">
                  <a:extLst>
                    <a:ext uri="{FF2B5EF4-FFF2-40B4-BE49-F238E27FC236}">
                      <a16:creationId xmlns:a16="http://schemas.microsoft.com/office/drawing/2014/main" id="{34E95B44-61AA-3625-7D57-44362DD6C0CD}"/>
                    </a:ext>
                  </a:extLst>
                </p14:cNvPr>
                <p14:cNvContentPartPr/>
                <p14:nvPr/>
              </p14:nvContentPartPr>
              <p14:xfrm>
                <a:off x="9846775" y="3739652"/>
                <a:ext cx="137160" cy="97560"/>
              </p14:xfrm>
            </p:contentPart>
          </mc:Choice>
          <mc:Fallback>
            <p:pic>
              <p:nvPicPr>
                <p:cNvPr id="1187" name="Ink 1186">
                  <a:extLst>
                    <a:ext uri="{FF2B5EF4-FFF2-40B4-BE49-F238E27FC236}">
                      <a16:creationId xmlns:a16="http://schemas.microsoft.com/office/drawing/2014/main" id="{34E95B44-61AA-3625-7D57-44362DD6C0CD}"/>
                    </a:ext>
                  </a:extLst>
                </p:cNvPr>
                <p:cNvPicPr/>
                <p:nvPr/>
              </p:nvPicPr>
              <p:blipFill>
                <a:blip r:embed="rId338"/>
                <a:stretch>
                  <a:fillRect/>
                </a:stretch>
              </p:blipFill>
              <p:spPr>
                <a:xfrm>
                  <a:off x="9838135" y="3730652"/>
                  <a:ext cx="154800" cy="115200"/>
                </a:xfrm>
                <a:prstGeom prst="rect">
                  <a:avLst/>
                </a:prstGeom>
              </p:spPr>
            </p:pic>
          </mc:Fallback>
        </mc:AlternateContent>
        <mc:AlternateContent xmlns:mc="http://schemas.openxmlformats.org/markup-compatibility/2006">
          <mc:Choice xmlns:p14="http://schemas.microsoft.com/office/powerpoint/2010/main" Requires="p14">
            <p:contentPart p14:bwMode="auto" r:id="rId339">
              <p14:nvContentPartPr>
                <p14:cNvPr id="1188" name="Ink 1187">
                  <a:extLst>
                    <a:ext uri="{FF2B5EF4-FFF2-40B4-BE49-F238E27FC236}">
                      <a16:creationId xmlns:a16="http://schemas.microsoft.com/office/drawing/2014/main" id="{888A69CF-A3D2-9A3F-1A87-90E755C9C805}"/>
                    </a:ext>
                  </a:extLst>
                </p14:cNvPr>
                <p14:cNvContentPartPr/>
                <p14:nvPr/>
              </p14:nvContentPartPr>
              <p14:xfrm>
                <a:off x="9941095" y="3573692"/>
                <a:ext cx="172800" cy="314640"/>
              </p14:xfrm>
            </p:contentPart>
          </mc:Choice>
          <mc:Fallback>
            <p:pic>
              <p:nvPicPr>
                <p:cNvPr id="1188" name="Ink 1187">
                  <a:extLst>
                    <a:ext uri="{FF2B5EF4-FFF2-40B4-BE49-F238E27FC236}">
                      <a16:creationId xmlns:a16="http://schemas.microsoft.com/office/drawing/2014/main" id="{888A69CF-A3D2-9A3F-1A87-90E755C9C805}"/>
                    </a:ext>
                  </a:extLst>
                </p:cNvPr>
                <p:cNvPicPr/>
                <p:nvPr/>
              </p:nvPicPr>
              <p:blipFill>
                <a:blip r:embed="rId340"/>
                <a:stretch>
                  <a:fillRect/>
                </a:stretch>
              </p:blipFill>
              <p:spPr>
                <a:xfrm>
                  <a:off x="9932455" y="3565052"/>
                  <a:ext cx="190440" cy="332280"/>
                </a:xfrm>
                <a:prstGeom prst="rect">
                  <a:avLst/>
                </a:prstGeom>
              </p:spPr>
            </p:pic>
          </mc:Fallback>
        </mc:AlternateContent>
        <mc:AlternateContent xmlns:mc="http://schemas.openxmlformats.org/markup-compatibility/2006">
          <mc:Choice xmlns:p14="http://schemas.microsoft.com/office/powerpoint/2010/main" Requires="p14">
            <p:contentPart p14:bwMode="auto" r:id="rId341">
              <p14:nvContentPartPr>
                <p14:cNvPr id="1189" name="Ink 1188">
                  <a:extLst>
                    <a:ext uri="{FF2B5EF4-FFF2-40B4-BE49-F238E27FC236}">
                      <a16:creationId xmlns:a16="http://schemas.microsoft.com/office/drawing/2014/main" id="{DBF94EF1-86DE-BB19-D669-63FB4FC028E7}"/>
                    </a:ext>
                  </a:extLst>
                </p14:cNvPr>
                <p14:cNvContentPartPr/>
                <p14:nvPr/>
              </p14:nvContentPartPr>
              <p14:xfrm>
                <a:off x="10054855" y="3617252"/>
                <a:ext cx="33120" cy="16200"/>
              </p14:xfrm>
            </p:contentPart>
          </mc:Choice>
          <mc:Fallback>
            <p:pic>
              <p:nvPicPr>
                <p:cNvPr id="1189" name="Ink 1188">
                  <a:extLst>
                    <a:ext uri="{FF2B5EF4-FFF2-40B4-BE49-F238E27FC236}">
                      <a16:creationId xmlns:a16="http://schemas.microsoft.com/office/drawing/2014/main" id="{DBF94EF1-86DE-BB19-D669-63FB4FC028E7}"/>
                    </a:ext>
                  </a:extLst>
                </p:cNvPr>
                <p:cNvPicPr/>
                <p:nvPr/>
              </p:nvPicPr>
              <p:blipFill>
                <a:blip r:embed="rId342"/>
                <a:stretch>
                  <a:fillRect/>
                </a:stretch>
              </p:blipFill>
              <p:spPr>
                <a:xfrm>
                  <a:off x="10045855" y="3608252"/>
                  <a:ext cx="5076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343">
              <p14:nvContentPartPr>
                <p14:cNvPr id="1190" name="Ink 1189">
                  <a:extLst>
                    <a:ext uri="{FF2B5EF4-FFF2-40B4-BE49-F238E27FC236}">
                      <a16:creationId xmlns:a16="http://schemas.microsoft.com/office/drawing/2014/main" id="{A2A17D72-5859-BB7B-B329-173171AA0148}"/>
                    </a:ext>
                  </a:extLst>
                </p14:cNvPr>
                <p14:cNvContentPartPr/>
                <p14:nvPr/>
              </p14:nvContentPartPr>
              <p14:xfrm>
                <a:off x="10132255" y="3428612"/>
                <a:ext cx="197280" cy="281880"/>
              </p14:xfrm>
            </p:contentPart>
          </mc:Choice>
          <mc:Fallback>
            <p:pic>
              <p:nvPicPr>
                <p:cNvPr id="1190" name="Ink 1189">
                  <a:extLst>
                    <a:ext uri="{FF2B5EF4-FFF2-40B4-BE49-F238E27FC236}">
                      <a16:creationId xmlns:a16="http://schemas.microsoft.com/office/drawing/2014/main" id="{A2A17D72-5859-BB7B-B329-173171AA0148}"/>
                    </a:ext>
                  </a:extLst>
                </p:cNvPr>
                <p:cNvPicPr/>
                <p:nvPr/>
              </p:nvPicPr>
              <p:blipFill>
                <a:blip r:embed="rId344"/>
                <a:stretch>
                  <a:fillRect/>
                </a:stretch>
              </p:blipFill>
              <p:spPr>
                <a:xfrm>
                  <a:off x="10123255" y="3419972"/>
                  <a:ext cx="214920" cy="299520"/>
                </a:xfrm>
                <a:prstGeom prst="rect">
                  <a:avLst/>
                </a:prstGeom>
              </p:spPr>
            </p:pic>
          </mc:Fallback>
        </mc:AlternateContent>
        <mc:AlternateContent xmlns:mc="http://schemas.openxmlformats.org/markup-compatibility/2006">
          <mc:Choice xmlns:p14="http://schemas.microsoft.com/office/powerpoint/2010/main" Requires="p14">
            <p:contentPart p14:bwMode="auto" r:id="rId345">
              <p14:nvContentPartPr>
                <p14:cNvPr id="1191" name="Ink 1190">
                  <a:extLst>
                    <a:ext uri="{FF2B5EF4-FFF2-40B4-BE49-F238E27FC236}">
                      <a16:creationId xmlns:a16="http://schemas.microsoft.com/office/drawing/2014/main" id="{BAC2CBA8-C0F0-8AA6-CCD1-3F2A51638B26}"/>
                    </a:ext>
                  </a:extLst>
                </p14:cNvPr>
                <p14:cNvContentPartPr/>
                <p14:nvPr/>
              </p14:nvContentPartPr>
              <p14:xfrm>
                <a:off x="10296415" y="3456332"/>
                <a:ext cx="110160" cy="157320"/>
              </p14:xfrm>
            </p:contentPart>
          </mc:Choice>
          <mc:Fallback>
            <p:pic>
              <p:nvPicPr>
                <p:cNvPr id="1191" name="Ink 1190">
                  <a:extLst>
                    <a:ext uri="{FF2B5EF4-FFF2-40B4-BE49-F238E27FC236}">
                      <a16:creationId xmlns:a16="http://schemas.microsoft.com/office/drawing/2014/main" id="{BAC2CBA8-C0F0-8AA6-CCD1-3F2A51638B26}"/>
                    </a:ext>
                  </a:extLst>
                </p:cNvPr>
                <p:cNvPicPr/>
                <p:nvPr/>
              </p:nvPicPr>
              <p:blipFill>
                <a:blip r:embed="rId346"/>
                <a:stretch>
                  <a:fillRect/>
                </a:stretch>
              </p:blipFill>
              <p:spPr>
                <a:xfrm>
                  <a:off x="10287775" y="3447692"/>
                  <a:ext cx="12780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347">
              <p14:nvContentPartPr>
                <p14:cNvPr id="1192" name="Ink 1191">
                  <a:extLst>
                    <a:ext uri="{FF2B5EF4-FFF2-40B4-BE49-F238E27FC236}">
                      <a16:creationId xmlns:a16="http://schemas.microsoft.com/office/drawing/2014/main" id="{EBC28EA7-A840-68AA-0FFF-8FB64C5E8428}"/>
                    </a:ext>
                  </a:extLst>
                </p14:cNvPr>
                <p14:cNvContentPartPr/>
                <p14:nvPr/>
              </p14:nvContentPartPr>
              <p14:xfrm>
                <a:off x="10436095" y="3518252"/>
                <a:ext cx="141840" cy="88200"/>
              </p14:xfrm>
            </p:contentPart>
          </mc:Choice>
          <mc:Fallback>
            <p:pic>
              <p:nvPicPr>
                <p:cNvPr id="1192" name="Ink 1191">
                  <a:extLst>
                    <a:ext uri="{FF2B5EF4-FFF2-40B4-BE49-F238E27FC236}">
                      <a16:creationId xmlns:a16="http://schemas.microsoft.com/office/drawing/2014/main" id="{EBC28EA7-A840-68AA-0FFF-8FB64C5E8428}"/>
                    </a:ext>
                  </a:extLst>
                </p:cNvPr>
                <p:cNvPicPr/>
                <p:nvPr/>
              </p:nvPicPr>
              <p:blipFill>
                <a:blip r:embed="rId348"/>
                <a:stretch>
                  <a:fillRect/>
                </a:stretch>
              </p:blipFill>
              <p:spPr>
                <a:xfrm>
                  <a:off x="10427095" y="3509252"/>
                  <a:ext cx="15948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349">
              <p14:nvContentPartPr>
                <p14:cNvPr id="1193" name="Ink 1192">
                  <a:extLst>
                    <a:ext uri="{FF2B5EF4-FFF2-40B4-BE49-F238E27FC236}">
                      <a16:creationId xmlns:a16="http://schemas.microsoft.com/office/drawing/2014/main" id="{D896D549-206E-5725-7AF4-81381E5469BB}"/>
                    </a:ext>
                  </a:extLst>
                </p14:cNvPr>
                <p14:cNvContentPartPr/>
                <p14:nvPr/>
              </p14:nvContentPartPr>
              <p14:xfrm>
                <a:off x="10830655" y="3118652"/>
                <a:ext cx="332280" cy="360720"/>
              </p14:xfrm>
            </p:contentPart>
          </mc:Choice>
          <mc:Fallback>
            <p:pic>
              <p:nvPicPr>
                <p:cNvPr id="1193" name="Ink 1192">
                  <a:extLst>
                    <a:ext uri="{FF2B5EF4-FFF2-40B4-BE49-F238E27FC236}">
                      <a16:creationId xmlns:a16="http://schemas.microsoft.com/office/drawing/2014/main" id="{D896D549-206E-5725-7AF4-81381E5469BB}"/>
                    </a:ext>
                  </a:extLst>
                </p:cNvPr>
                <p:cNvPicPr/>
                <p:nvPr/>
              </p:nvPicPr>
              <p:blipFill>
                <a:blip r:embed="rId350"/>
                <a:stretch>
                  <a:fillRect/>
                </a:stretch>
              </p:blipFill>
              <p:spPr>
                <a:xfrm>
                  <a:off x="10822015" y="3109652"/>
                  <a:ext cx="349920" cy="378360"/>
                </a:xfrm>
                <a:prstGeom prst="rect">
                  <a:avLst/>
                </a:prstGeom>
              </p:spPr>
            </p:pic>
          </mc:Fallback>
        </mc:AlternateContent>
        <mc:AlternateContent xmlns:mc="http://schemas.openxmlformats.org/markup-compatibility/2006">
          <mc:Choice xmlns:p14="http://schemas.microsoft.com/office/powerpoint/2010/main" Requires="p14">
            <p:contentPart p14:bwMode="auto" r:id="rId351">
              <p14:nvContentPartPr>
                <p14:cNvPr id="1194" name="Ink 1193">
                  <a:extLst>
                    <a:ext uri="{FF2B5EF4-FFF2-40B4-BE49-F238E27FC236}">
                      <a16:creationId xmlns:a16="http://schemas.microsoft.com/office/drawing/2014/main" id="{830810A9-A4FD-5C9F-0945-64A4F3C63418}"/>
                    </a:ext>
                  </a:extLst>
                </p14:cNvPr>
                <p14:cNvContentPartPr/>
                <p14:nvPr/>
              </p14:nvContentPartPr>
              <p14:xfrm>
                <a:off x="11146375" y="3196052"/>
                <a:ext cx="43560" cy="101160"/>
              </p14:xfrm>
            </p:contentPart>
          </mc:Choice>
          <mc:Fallback>
            <p:pic>
              <p:nvPicPr>
                <p:cNvPr id="1194" name="Ink 1193">
                  <a:extLst>
                    <a:ext uri="{FF2B5EF4-FFF2-40B4-BE49-F238E27FC236}">
                      <a16:creationId xmlns:a16="http://schemas.microsoft.com/office/drawing/2014/main" id="{830810A9-A4FD-5C9F-0945-64A4F3C63418}"/>
                    </a:ext>
                  </a:extLst>
                </p:cNvPr>
                <p:cNvPicPr/>
                <p:nvPr/>
              </p:nvPicPr>
              <p:blipFill>
                <a:blip r:embed="rId352"/>
                <a:stretch>
                  <a:fillRect/>
                </a:stretch>
              </p:blipFill>
              <p:spPr>
                <a:xfrm>
                  <a:off x="11137375" y="3187052"/>
                  <a:ext cx="6120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353">
              <p14:nvContentPartPr>
                <p14:cNvPr id="1195" name="Ink 1194">
                  <a:extLst>
                    <a:ext uri="{FF2B5EF4-FFF2-40B4-BE49-F238E27FC236}">
                      <a16:creationId xmlns:a16="http://schemas.microsoft.com/office/drawing/2014/main" id="{2E2BC275-4603-F5D9-A20C-4DF7F0943A76}"/>
                    </a:ext>
                  </a:extLst>
                </p14:cNvPr>
                <p14:cNvContentPartPr/>
                <p14:nvPr/>
              </p14:nvContentPartPr>
              <p14:xfrm>
                <a:off x="11200015" y="2993012"/>
                <a:ext cx="301320" cy="285120"/>
              </p14:xfrm>
            </p:contentPart>
          </mc:Choice>
          <mc:Fallback>
            <p:pic>
              <p:nvPicPr>
                <p:cNvPr id="1195" name="Ink 1194">
                  <a:extLst>
                    <a:ext uri="{FF2B5EF4-FFF2-40B4-BE49-F238E27FC236}">
                      <a16:creationId xmlns:a16="http://schemas.microsoft.com/office/drawing/2014/main" id="{2E2BC275-4603-F5D9-A20C-4DF7F0943A76}"/>
                    </a:ext>
                  </a:extLst>
                </p:cNvPr>
                <p:cNvPicPr/>
                <p:nvPr/>
              </p:nvPicPr>
              <p:blipFill>
                <a:blip r:embed="rId354"/>
                <a:stretch>
                  <a:fillRect/>
                </a:stretch>
              </p:blipFill>
              <p:spPr>
                <a:xfrm>
                  <a:off x="11191015" y="2984012"/>
                  <a:ext cx="318960" cy="302760"/>
                </a:xfrm>
                <a:prstGeom prst="rect">
                  <a:avLst/>
                </a:prstGeom>
              </p:spPr>
            </p:pic>
          </mc:Fallback>
        </mc:AlternateContent>
        <mc:AlternateContent xmlns:mc="http://schemas.openxmlformats.org/markup-compatibility/2006">
          <mc:Choice xmlns:p14="http://schemas.microsoft.com/office/powerpoint/2010/main" Requires="p14">
            <p:contentPart p14:bwMode="auto" r:id="rId355">
              <p14:nvContentPartPr>
                <p14:cNvPr id="1196" name="Ink 1195">
                  <a:extLst>
                    <a:ext uri="{FF2B5EF4-FFF2-40B4-BE49-F238E27FC236}">
                      <a16:creationId xmlns:a16="http://schemas.microsoft.com/office/drawing/2014/main" id="{F0F44C48-2DDB-7BDE-A7E8-54C24B682475}"/>
                    </a:ext>
                  </a:extLst>
                </p14:cNvPr>
                <p14:cNvContentPartPr/>
                <p14:nvPr/>
              </p14:nvContentPartPr>
              <p14:xfrm>
                <a:off x="9562375" y="4184612"/>
                <a:ext cx="145440" cy="182520"/>
              </p14:xfrm>
            </p:contentPart>
          </mc:Choice>
          <mc:Fallback>
            <p:pic>
              <p:nvPicPr>
                <p:cNvPr id="1196" name="Ink 1195">
                  <a:extLst>
                    <a:ext uri="{FF2B5EF4-FFF2-40B4-BE49-F238E27FC236}">
                      <a16:creationId xmlns:a16="http://schemas.microsoft.com/office/drawing/2014/main" id="{F0F44C48-2DDB-7BDE-A7E8-54C24B682475}"/>
                    </a:ext>
                  </a:extLst>
                </p:cNvPr>
                <p:cNvPicPr/>
                <p:nvPr/>
              </p:nvPicPr>
              <p:blipFill>
                <a:blip r:embed="rId356"/>
                <a:stretch>
                  <a:fillRect/>
                </a:stretch>
              </p:blipFill>
              <p:spPr>
                <a:xfrm>
                  <a:off x="9553375" y="4175972"/>
                  <a:ext cx="163080" cy="200160"/>
                </a:xfrm>
                <a:prstGeom prst="rect">
                  <a:avLst/>
                </a:prstGeom>
              </p:spPr>
            </p:pic>
          </mc:Fallback>
        </mc:AlternateContent>
        <mc:AlternateContent xmlns:mc="http://schemas.openxmlformats.org/markup-compatibility/2006">
          <mc:Choice xmlns:p14="http://schemas.microsoft.com/office/powerpoint/2010/main" Requires="p14">
            <p:contentPart p14:bwMode="auto" r:id="rId357">
              <p14:nvContentPartPr>
                <p14:cNvPr id="1197" name="Ink 1196">
                  <a:extLst>
                    <a:ext uri="{FF2B5EF4-FFF2-40B4-BE49-F238E27FC236}">
                      <a16:creationId xmlns:a16="http://schemas.microsoft.com/office/drawing/2014/main" id="{1E8FB501-AB1D-E3AD-AA21-916B192A5D6B}"/>
                    </a:ext>
                  </a:extLst>
                </p14:cNvPr>
                <p14:cNvContentPartPr/>
                <p14:nvPr/>
              </p14:nvContentPartPr>
              <p14:xfrm>
                <a:off x="9689455" y="4258052"/>
                <a:ext cx="183600" cy="142200"/>
              </p14:xfrm>
            </p:contentPart>
          </mc:Choice>
          <mc:Fallback>
            <p:pic>
              <p:nvPicPr>
                <p:cNvPr id="1197" name="Ink 1196">
                  <a:extLst>
                    <a:ext uri="{FF2B5EF4-FFF2-40B4-BE49-F238E27FC236}">
                      <a16:creationId xmlns:a16="http://schemas.microsoft.com/office/drawing/2014/main" id="{1E8FB501-AB1D-E3AD-AA21-916B192A5D6B}"/>
                    </a:ext>
                  </a:extLst>
                </p:cNvPr>
                <p:cNvPicPr/>
                <p:nvPr/>
              </p:nvPicPr>
              <p:blipFill>
                <a:blip r:embed="rId358"/>
                <a:stretch>
                  <a:fillRect/>
                </a:stretch>
              </p:blipFill>
              <p:spPr>
                <a:xfrm>
                  <a:off x="9680815" y="4249412"/>
                  <a:ext cx="201240" cy="159840"/>
                </a:xfrm>
                <a:prstGeom prst="rect">
                  <a:avLst/>
                </a:prstGeom>
              </p:spPr>
            </p:pic>
          </mc:Fallback>
        </mc:AlternateContent>
        <mc:AlternateContent xmlns:mc="http://schemas.openxmlformats.org/markup-compatibility/2006">
          <mc:Choice xmlns:p14="http://schemas.microsoft.com/office/powerpoint/2010/main" Requires="p14">
            <p:contentPart p14:bwMode="auto" r:id="rId359">
              <p14:nvContentPartPr>
                <p14:cNvPr id="1198" name="Ink 1197">
                  <a:extLst>
                    <a:ext uri="{FF2B5EF4-FFF2-40B4-BE49-F238E27FC236}">
                      <a16:creationId xmlns:a16="http://schemas.microsoft.com/office/drawing/2014/main" id="{9F20E4D5-78D6-97EA-4727-313B88220CC1}"/>
                    </a:ext>
                  </a:extLst>
                </p14:cNvPr>
                <p14:cNvContentPartPr/>
                <p14:nvPr/>
              </p14:nvContentPartPr>
              <p14:xfrm>
                <a:off x="10039375" y="4002092"/>
                <a:ext cx="172800" cy="183960"/>
              </p14:xfrm>
            </p:contentPart>
          </mc:Choice>
          <mc:Fallback>
            <p:pic>
              <p:nvPicPr>
                <p:cNvPr id="1198" name="Ink 1197">
                  <a:extLst>
                    <a:ext uri="{FF2B5EF4-FFF2-40B4-BE49-F238E27FC236}">
                      <a16:creationId xmlns:a16="http://schemas.microsoft.com/office/drawing/2014/main" id="{9F20E4D5-78D6-97EA-4727-313B88220CC1}"/>
                    </a:ext>
                  </a:extLst>
                </p:cNvPr>
                <p:cNvPicPr/>
                <p:nvPr/>
              </p:nvPicPr>
              <p:blipFill>
                <a:blip r:embed="rId360"/>
                <a:stretch>
                  <a:fillRect/>
                </a:stretch>
              </p:blipFill>
              <p:spPr>
                <a:xfrm>
                  <a:off x="10030735" y="3993452"/>
                  <a:ext cx="19044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361">
              <p14:nvContentPartPr>
                <p14:cNvPr id="1199" name="Ink 1198">
                  <a:extLst>
                    <a:ext uri="{FF2B5EF4-FFF2-40B4-BE49-F238E27FC236}">
                      <a16:creationId xmlns:a16="http://schemas.microsoft.com/office/drawing/2014/main" id="{07C0722B-EE3F-9FA5-D5A3-7BA8B498631B}"/>
                    </a:ext>
                  </a:extLst>
                </p14:cNvPr>
                <p14:cNvContentPartPr/>
                <p14:nvPr/>
              </p14:nvContentPartPr>
              <p14:xfrm>
                <a:off x="10231255" y="4058252"/>
                <a:ext cx="90360" cy="63000"/>
              </p14:xfrm>
            </p:contentPart>
          </mc:Choice>
          <mc:Fallback>
            <p:pic>
              <p:nvPicPr>
                <p:cNvPr id="1199" name="Ink 1198">
                  <a:extLst>
                    <a:ext uri="{FF2B5EF4-FFF2-40B4-BE49-F238E27FC236}">
                      <a16:creationId xmlns:a16="http://schemas.microsoft.com/office/drawing/2014/main" id="{07C0722B-EE3F-9FA5-D5A3-7BA8B498631B}"/>
                    </a:ext>
                  </a:extLst>
                </p:cNvPr>
                <p:cNvPicPr/>
                <p:nvPr/>
              </p:nvPicPr>
              <p:blipFill>
                <a:blip r:embed="rId362"/>
                <a:stretch>
                  <a:fillRect/>
                </a:stretch>
              </p:blipFill>
              <p:spPr>
                <a:xfrm>
                  <a:off x="10222255" y="4049252"/>
                  <a:ext cx="108000" cy="80640"/>
                </a:xfrm>
                <a:prstGeom prst="rect">
                  <a:avLst/>
                </a:prstGeom>
              </p:spPr>
            </p:pic>
          </mc:Fallback>
        </mc:AlternateContent>
        <mc:AlternateContent xmlns:mc="http://schemas.openxmlformats.org/markup-compatibility/2006">
          <mc:Choice xmlns:p14="http://schemas.microsoft.com/office/powerpoint/2010/main" Requires="p14">
            <p:contentPart p14:bwMode="auto" r:id="rId363">
              <p14:nvContentPartPr>
                <p14:cNvPr id="1200" name="Ink 1199">
                  <a:extLst>
                    <a:ext uri="{FF2B5EF4-FFF2-40B4-BE49-F238E27FC236}">
                      <a16:creationId xmlns:a16="http://schemas.microsoft.com/office/drawing/2014/main" id="{1A172042-0BC5-AA2F-6A5A-2B3BF6C53C91}"/>
                    </a:ext>
                  </a:extLst>
                </p14:cNvPr>
                <p14:cNvContentPartPr/>
                <p14:nvPr/>
              </p14:nvContentPartPr>
              <p14:xfrm>
                <a:off x="10339975" y="3858092"/>
                <a:ext cx="67680" cy="208080"/>
              </p14:xfrm>
            </p:contentPart>
          </mc:Choice>
          <mc:Fallback>
            <p:pic>
              <p:nvPicPr>
                <p:cNvPr id="1200" name="Ink 1199">
                  <a:extLst>
                    <a:ext uri="{FF2B5EF4-FFF2-40B4-BE49-F238E27FC236}">
                      <a16:creationId xmlns:a16="http://schemas.microsoft.com/office/drawing/2014/main" id="{1A172042-0BC5-AA2F-6A5A-2B3BF6C53C91}"/>
                    </a:ext>
                  </a:extLst>
                </p:cNvPr>
                <p:cNvPicPr/>
                <p:nvPr/>
              </p:nvPicPr>
              <p:blipFill>
                <a:blip r:embed="rId364"/>
                <a:stretch>
                  <a:fillRect/>
                </a:stretch>
              </p:blipFill>
              <p:spPr>
                <a:xfrm>
                  <a:off x="10331335" y="3849452"/>
                  <a:ext cx="85320" cy="225720"/>
                </a:xfrm>
                <a:prstGeom prst="rect">
                  <a:avLst/>
                </a:prstGeom>
              </p:spPr>
            </p:pic>
          </mc:Fallback>
        </mc:AlternateContent>
        <mc:AlternateContent xmlns:mc="http://schemas.openxmlformats.org/markup-compatibility/2006">
          <mc:Choice xmlns:p14="http://schemas.microsoft.com/office/powerpoint/2010/main" Requires="p14">
            <p:contentPart p14:bwMode="auto" r:id="rId365">
              <p14:nvContentPartPr>
                <p14:cNvPr id="1201" name="Ink 1200">
                  <a:extLst>
                    <a:ext uri="{FF2B5EF4-FFF2-40B4-BE49-F238E27FC236}">
                      <a16:creationId xmlns:a16="http://schemas.microsoft.com/office/drawing/2014/main" id="{4FE4968F-2E77-3CC1-A579-F6137EB65A22}"/>
                    </a:ext>
                  </a:extLst>
                </p14:cNvPr>
                <p14:cNvContentPartPr/>
                <p14:nvPr/>
              </p14:nvContentPartPr>
              <p14:xfrm>
                <a:off x="10322695" y="3820652"/>
                <a:ext cx="305640" cy="170280"/>
              </p14:xfrm>
            </p:contentPart>
          </mc:Choice>
          <mc:Fallback>
            <p:pic>
              <p:nvPicPr>
                <p:cNvPr id="1201" name="Ink 1200">
                  <a:extLst>
                    <a:ext uri="{FF2B5EF4-FFF2-40B4-BE49-F238E27FC236}">
                      <a16:creationId xmlns:a16="http://schemas.microsoft.com/office/drawing/2014/main" id="{4FE4968F-2E77-3CC1-A579-F6137EB65A22}"/>
                    </a:ext>
                  </a:extLst>
                </p:cNvPr>
                <p:cNvPicPr/>
                <p:nvPr/>
              </p:nvPicPr>
              <p:blipFill>
                <a:blip r:embed="rId366"/>
                <a:stretch>
                  <a:fillRect/>
                </a:stretch>
              </p:blipFill>
              <p:spPr>
                <a:xfrm>
                  <a:off x="10313695" y="3811652"/>
                  <a:ext cx="323280" cy="187920"/>
                </a:xfrm>
                <a:prstGeom prst="rect">
                  <a:avLst/>
                </a:prstGeom>
              </p:spPr>
            </p:pic>
          </mc:Fallback>
        </mc:AlternateContent>
        <mc:AlternateContent xmlns:mc="http://schemas.openxmlformats.org/markup-compatibility/2006">
          <mc:Choice xmlns:p14="http://schemas.microsoft.com/office/powerpoint/2010/main" Requires="p14">
            <p:contentPart p14:bwMode="auto" r:id="rId367">
              <p14:nvContentPartPr>
                <p14:cNvPr id="1202" name="Ink 1201">
                  <a:extLst>
                    <a:ext uri="{FF2B5EF4-FFF2-40B4-BE49-F238E27FC236}">
                      <a16:creationId xmlns:a16="http://schemas.microsoft.com/office/drawing/2014/main" id="{7DA1EE92-830F-7FC5-9E39-D573C482E369}"/>
                    </a:ext>
                  </a:extLst>
                </p14:cNvPr>
                <p14:cNvContentPartPr/>
                <p14:nvPr/>
              </p14:nvContentPartPr>
              <p14:xfrm>
                <a:off x="10420255" y="4216292"/>
                <a:ext cx="210600" cy="189720"/>
              </p14:xfrm>
            </p:contentPart>
          </mc:Choice>
          <mc:Fallback>
            <p:pic>
              <p:nvPicPr>
                <p:cNvPr id="1202" name="Ink 1201">
                  <a:extLst>
                    <a:ext uri="{FF2B5EF4-FFF2-40B4-BE49-F238E27FC236}">
                      <a16:creationId xmlns:a16="http://schemas.microsoft.com/office/drawing/2014/main" id="{7DA1EE92-830F-7FC5-9E39-D573C482E369}"/>
                    </a:ext>
                  </a:extLst>
                </p:cNvPr>
                <p:cNvPicPr/>
                <p:nvPr/>
              </p:nvPicPr>
              <p:blipFill>
                <a:blip r:embed="rId368"/>
                <a:stretch>
                  <a:fillRect/>
                </a:stretch>
              </p:blipFill>
              <p:spPr>
                <a:xfrm>
                  <a:off x="10411615" y="4207292"/>
                  <a:ext cx="228240" cy="207360"/>
                </a:xfrm>
                <a:prstGeom prst="rect">
                  <a:avLst/>
                </a:prstGeom>
              </p:spPr>
            </p:pic>
          </mc:Fallback>
        </mc:AlternateContent>
        <mc:AlternateContent xmlns:mc="http://schemas.openxmlformats.org/markup-compatibility/2006">
          <mc:Choice xmlns:p14="http://schemas.microsoft.com/office/powerpoint/2010/main" Requires="p14">
            <p:contentPart p14:bwMode="auto" r:id="rId369">
              <p14:nvContentPartPr>
                <p14:cNvPr id="1203" name="Ink 1202">
                  <a:extLst>
                    <a:ext uri="{FF2B5EF4-FFF2-40B4-BE49-F238E27FC236}">
                      <a16:creationId xmlns:a16="http://schemas.microsoft.com/office/drawing/2014/main" id="{EF17A6C0-5B2B-2CD3-B8B0-3130E5603EA0}"/>
                    </a:ext>
                  </a:extLst>
                </p14:cNvPr>
                <p14:cNvContentPartPr/>
                <p14:nvPr/>
              </p14:nvContentPartPr>
              <p14:xfrm>
                <a:off x="10687375" y="4309172"/>
                <a:ext cx="154800" cy="121320"/>
              </p14:xfrm>
            </p:contentPart>
          </mc:Choice>
          <mc:Fallback>
            <p:pic>
              <p:nvPicPr>
                <p:cNvPr id="1203" name="Ink 1202">
                  <a:extLst>
                    <a:ext uri="{FF2B5EF4-FFF2-40B4-BE49-F238E27FC236}">
                      <a16:creationId xmlns:a16="http://schemas.microsoft.com/office/drawing/2014/main" id="{EF17A6C0-5B2B-2CD3-B8B0-3130E5603EA0}"/>
                    </a:ext>
                  </a:extLst>
                </p:cNvPr>
                <p:cNvPicPr/>
                <p:nvPr/>
              </p:nvPicPr>
              <p:blipFill>
                <a:blip r:embed="rId370"/>
                <a:stretch>
                  <a:fillRect/>
                </a:stretch>
              </p:blipFill>
              <p:spPr>
                <a:xfrm>
                  <a:off x="10678375" y="4300172"/>
                  <a:ext cx="172440"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371">
              <p14:nvContentPartPr>
                <p14:cNvPr id="1204" name="Ink 1203">
                  <a:extLst>
                    <a:ext uri="{FF2B5EF4-FFF2-40B4-BE49-F238E27FC236}">
                      <a16:creationId xmlns:a16="http://schemas.microsoft.com/office/drawing/2014/main" id="{66E1F0A2-42AA-074E-E7FF-0A4399F03CF5}"/>
                    </a:ext>
                  </a:extLst>
                </p14:cNvPr>
                <p14:cNvContentPartPr/>
                <p14:nvPr/>
              </p14:nvContentPartPr>
              <p14:xfrm>
                <a:off x="10946215" y="4035212"/>
                <a:ext cx="129600" cy="154440"/>
              </p14:xfrm>
            </p:contentPart>
          </mc:Choice>
          <mc:Fallback>
            <p:pic>
              <p:nvPicPr>
                <p:cNvPr id="1204" name="Ink 1203">
                  <a:extLst>
                    <a:ext uri="{FF2B5EF4-FFF2-40B4-BE49-F238E27FC236}">
                      <a16:creationId xmlns:a16="http://schemas.microsoft.com/office/drawing/2014/main" id="{66E1F0A2-42AA-074E-E7FF-0A4399F03CF5}"/>
                    </a:ext>
                  </a:extLst>
                </p:cNvPr>
                <p:cNvPicPr/>
                <p:nvPr/>
              </p:nvPicPr>
              <p:blipFill>
                <a:blip r:embed="rId372"/>
                <a:stretch>
                  <a:fillRect/>
                </a:stretch>
              </p:blipFill>
              <p:spPr>
                <a:xfrm>
                  <a:off x="10937215" y="4026572"/>
                  <a:ext cx="147240" cy="172080"/>
                </a:xfrm>
                <a:prstGeom prst="rect">
                  <a:avLst/>
                </a:prstGeom>
              </p:spPr>
            </p:pic>
          </mc:Fallback>
        </mc:AlternateContent>
        <mc:AlternateContent xmlns:mc="http://schemas.openxmlformats.org/markup-compatibility/2006">
          <mc:Choice xmlns:p14="http://schemas.microsoft.com/office/powerpoint/2010/main" Requires="p14">
            <p:contentPart p14:bwMode="auto" r:id="rId373">
              <p14:nvContentPartPr>
                <p14:cNvPr id="1205" name="Ink 1204">
                  <a:extLst>
                    <a:ext uri="{FF2B5EF4-FFF2-40B4-BE49-F238E27FC236}">
                      <a16:creationId xmlns:a16="http://schemas.microsoft.com/office/drawing/2014/main" id="{818BF772-9FB8-EF07-D97A-802786590EA1}"/>
                    </a:ext>
                  </a:extLst>
                </p14:cNvPr>
                <p14:cNvContentPartPr/>
                <p14:nvPr/>
              </p14:nvContentPartPr>
              <p14:xfrm>
                <a:off x="10967455" y="3992372"/>
                <a:ext cx="151920" cy="238680"/>
              </p14:xfrm>
            </p:contentPart>
          </mc:Choice>
          <mc:Fallback>
            <p:pic>
              <p:nvPicPr>
                <p:cNvPr id="1205" name="Ink 1204">
                  <a:extLst>
                    <a:ext uri="{FF2B5EF4-FFF2-40B4-BE49-F238E27FC236}">
                      <a16:creationId xmlns:a16="http://schemas.microsoft.com/office/drawing/2014/main" id="{818BF772-9FB8-EF07-D97A-802786590EA1}"/>
                    </a:ext>
                  </a:extLst>
                </p:cNvPr>
                <p:cNvPicPr/>
                <p:nvPr/>
              </p:nvPicPr>
              <p:blipFill>
                <a:blip r:embed="rId374"/>
                <a:stretch>
                  <a:fillRect/>
                </a:stretch>
              </p:blipFill>
              <p:spPr>
                <a:xfrm>
                  <a:off x="10958815" y="3983372"/>
                  <a:ext cx="169560" cy="256320"/>
                </a:xfrm>
                <a:prstGeom prst="rect">
                  <a:avLst/>
                </a:prstGeom>
              </p:spPr>
            </p:pic>
          </mc:Fallback>
        </mc:AlternateContent>
        <mc:AlternateContent xmlns:mc="http://schemas.openxmlformats.org/markup-compatibility/2006">
          <mc:Choice xmlns:p14="http://schemas.microsoft.com/office/powerpoint/2010/main" Requires="p14">
            <p:contentPart p14:bwMode="auto" r:id="rId375">
              <p14:nvContentPartPr>
                <p14:cNvPr id="1207" name="Ink 1206">
                  <a:extLst>
                    <a:ext uri="{FF2B5EF4-FFF2-40B4-BE49-F238E27FC236}">
                      <a16:creationId xmlns:a16="http://schemas.microsoft.com/office/drawing/2014/main" id="{9CDB699B-B440-C134-4098-19E9925B697A}"/>
                    </a:ext>
                  </a:extLst>
                </p14:cNvPr>
                <p14:cNvContentPartPr/>
                <p14:nvPr/>
              </p14:nvContentPartPr>
              <p14:xfrm>
                <a:off x="11127655" y="3824252"/>
                <a:ext cx="186120" cy="202680"/>
              </p14:xfrm>
            </p:contentPart>
          </mc:Choice>
          <mc:Fallback>
            <p:pic>
              <p:nvPicPr>
                <p:cNvPr id="1207" name="Ink 1206">
                  <a:extLst>
                    <a:ext uri="{FF2B5EF4-FFF2-40B4-BE49-F238E27FC236}">
                      <a16:creationId xmlns:a16="http://schemas.microsoft.com/office/drawing/2014/main" id="{9CDB699B-B440-C134-4098-19E9925B697A}"/>
                    </a:ext>
                  </a:extLst>
                </p:cNvPr>
                <p:cNvPicPr/>
                <p:nvPr/>
              </p:nvPicPr>
              <p:blipFill>
                <a:blip r:embed="rId376"/>
                <a:stretch>
                  <a:fillRect/>
                </a:stretch>
              </p:blipFill>
              <p:spPr>
                <a:xfrm>
                  <a:off x="11119015" y="3815612"/>
                  <a:ext cx="203760" cy="220320"/>
                </a:xfrm>
                <a:prstGeom prst="rect">
                  <a:avLst/>
                </a:prstGeom>
              </p:spPr>
            </p:pic>
          </mc:Fallback>
        </mc:AlternateContent>
        <mc:AlternateContent xmlns:mc="http://schemas.openxmlformats.org/markup-compatibility/2006">
          <mc:Choice xmlns:p14="http://schemas.microsoft.com/office/powerpoint/2010/main" Requires="p14">
            <p:contentPart p14:bwMode="auto" r:id="rId377">
              <p14:nvContentPartPr>
                <p14:cNvPr id="1208" name="Ink 1207">
                  <a:extLst>
                    <a:ext uri="{FF2B5EF4-FFF2-40B4-BE49-F238E27FC236}">
                      <a16:creationId xmlns:a16="http://schemas.microsoft.com/office/drawing/2014/main" id="{71A95432-E3EA-476A-5F29-57CCECF8C7FA}"/>
                    </a:ext>
                  </a:extLst>
                </p14:cNvPr>
                <p14:cNvContentPartPr/>
                <p14:nvPr/>
              </p14:nvContentPartPr>
              <p14:xfrm>
                <a:off x="11456335" y="3968612"/>
                <a:ext cx="39240" cy="99000"/>
              </p14:xfrm>
            </p:contentPart>
          </mc:Choice>
          <mc:Fallback>
            <p:pic>
              <p:nvPicPr>
                <p:cNvPr id="1208" name="Ink 1207">
                  <a:extLst>
                    <a:ext uri="{FF2B5EF4-FFF2-40B4-BE49-F238E27FC236}">
                      <a16:creationId xmlns:a16="http://schemas.microsoft.com/office/drawing/2014/main" id="{71A95432-E3EA-476A-5F29-57CCECF8C7FA}"/>
                    </a:ext>
                  </a:extLst>
                </p:cNvPr>
                <p:cNvPicPr/>
                <p:nvPr/>
              </p:nvPicPr>
              <p:blipFill>
                <a:blip r:embed="rId378"/>
                <a:stretch>
                  <a:fillRect/>
                </a:stretch>
              </p:blipFill>
              <p:spPr>
                <a:xfrm>
                  <a:off x="11447695" y="3959612"/>
                  <a:ext cx="5688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379">
              <p14:nvContentPartPr>
                <p14:cNvPr id="1209" name="Ink 1208">
                  <a:extLst>
                    <a:ext uri="{FF2B5EF4-FFF2-40B4-BE49-F238E27FC236}">
                      <a16:creationId xmlns:a16="http://schemas.microsoft.com/office/drawing/2014/main" id="{AD73621C-769B-42A1-2412-CB14F30DABBF}"/>
                    </a:ext>
                  </a:extLst>
                </p14:cNvPr>
                <p14:cNvContentPartPr/>
                <p14:nvPr/>
              </p14:nvContentPartPr>
              <p14:xfrm>
                <a:off x="11478295" y="3893372"/>
                <a:ext cx="133920" cy="155880"/>
              </p14:xfrm>
            </p:contentPart>
          </mc:Choice>
          <mc:Fallback>
            <p:pic>
              <p:nvPicPr>
                <p:cNvPr id="1209" name="Ink 1208">
                  <a:extLst>
                    <a:ext uri="{FF2B5EF4-FFF2-40B4-BE49-F238E27FC236}">
                      <a16:creationId xmlns:a16="http://schemas.microsoft.com/office/drawing/2014/main" id="{AD73621C-769B-42A1-2412-CB14F30DABBF}"/>
                    </a:ext>
                  </a:extLst>
                </p:cNvPr>
                <p:cNvPicPr/>
                <p:nvPr/>
              </p:nvPicPr>
              <p:blipFill>
                <a:blip r:embed="rId380"/>
                <a:stretch>
                  <a:fillRect/>
                </a:stretch>
              </p:blipFill>
              <p:spPr>
                <a:xfrm>
                  <a:off x="11469655" y="3884372"/>
                  <a:ext cx="151560" cy="173520"/>
                </a:xfrm>
                <a:prstGeom prst="rect">
                  <a:avLst/>
                </a:prstGeom>
              </p:spPr>
            </p:pic>
          </mc:Fallback>
        </mc:AlternateContent>
        <mc:AlternateContent xmlns:mc="http://schemas.openxmlformats.org/markup-compatibility/2006">
          <mc:Choice xmlns:p14="http://schemas.microsoft.com/office/powerpoint/2010/main" Requires="p14">
            <p:contentPart p14:bwMode="auto" r:id="rId381">
              <p14:nvContentPartPr>
                <p14:cNvPr id="1210" name="Ink 1209">
                  <a:extLst>
                    <a:ext uri="{FF2B5EF4-FFF2-40B4-BE49-F238E27FC236}">
                      <a16:creationId xmlns:a16="http://schemas.microsoft.com/office/drawing/2014/main" id="{AFC63FDF-4732-E42B-76A7-05DEF94487ED}"/>
                    </a:ext>
                  </a:extLst>
                </p14:cNvPr>
                <p14:cNvContentPartPr/>
                <p14:nvPr/>
              </p14:nvContentPartPr>
              <p14:xfrm>
                <a:off x="11635615" y="3983372"/>
                <a:ext cx="12600" cy="28800"/>
              </p14:xfrm>
            </p:contentPart>
          </mc:Choice>
          <mc:Fallback>
            <p:pic>
              <p:nvPicPr>
                <p:cNvPr id="1210" name="Ink 1209">
                  <a:extLst>
                    <a:ext uri="{FF2B5EF4-FFF2-40B4-BE49-F238E27FC236}">
                      <a16:creationId xmlns:a16="http://schemas.microsoft.com/office/drawing/2014/main" id="{AFC63FDF-4732-E42B-76A7-05DEF94487ED}"/>
                    </a:ext>
                  </a:extLst>
                </p:cNvPr>
                <p:cNvPicPr/>
                <p:nvPr/>
              </p:nvPicPr>
              <p:blipFill>
                <a:blip r:embed="rId382"/>
                <a:stretch>
                  <a:fillRect/>
                </a:stretch>
              </p:blipFill>
              <p:spPr>
                <a:xfrm>
                  <a:off x="11626975" y="3974732"/>
                  <a:ext cx="30240" cy="46440"/>
                </a:xfrm>
                <a:prstGeom prst="rect">
                  <a:avLst/>
                </a:prstGeom>
              </p:spPr>
            </p:pic>
          </mc:Fallback>
        </mc:AlternateContent>
      </p:grpSp>
    </p:spTree>
    <p:extLst>
      <p:ext uri="{BB962C8B-B14F-4D97-AF65-F5344CB8AC3E}">
        <p14:creationId xmlns:p14="http://schemas.microsoft.com/office/powerpoint/2010/main" val="375837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EF0C0D-1407-4431-B7A5-B272C1EC259F}"/>
              </a:ext>
            </a:extLst>
          </p:cNvPr>
          <p:cNvSpPr/>
          <p:nvPr/>
        </p:nvSpPr>
        <p:spPr>
          <a:xfrm>
            <a:off x="457200" y="722661"/>
            <a:ext cx="5197582" cy="1938992"/>
          </a:xfrm>
          <a:prstGeom prst="rect">
            <a:avLst/>
          </a:prstGeom>
        </p:spPr>
        <p:txBody>
          <a:bodyPr wrap="square">
            <a:spAutoFit/>
          </a:bodyPr>
          <a:lstStyle/>
          <a:p>
            <a:r>
              <a:rPr lang="en-US" sz="2000" b="1" dirty="0"/>
              <a:t>B- Cells &amp; B-cell Receptor (BCR)</a:t>
            </a:r>
          </a:p>
          <a:p>
            <a:pPr marL="285750" indent="-285750">
              <a:buFont typeface="Wingdings" panose="05000000000000000000" pitchFamily="2" charset="2"/>
              <a:buChar char="§"/>
            </a:pPr>
            <a:r>
              <a:rPr lang="en-US" sz="2000" dirty="0"/>
              <a:t>Each B-cell has only one type of antibody as part of its BCR (B-cell receptor), i.e. the 10</a:t>
            </a:r>
            <a:r>
              <a:rPr lang="en-US" sz="2000" baseline="30000" dirty="0"/>
              <a:t>5</a:t>
            </a:r>
            <a:r>
              <a:rPr lang="en-US" sz="2000" dirty="0"/>
              <a:t> BCRs are </a:t>
            </a:r>
            <a:r>
              <a:rPr lang="en-US" sz="2000" i="1" dirty="0"/>
              <a:t>homogeneous</a:t>
            </a:r>
            <a:r>
              <a:rPr lang="en-US" sz="2000" dirty="0"/>
              <a:t> on the same cell.</a:t>
            </a:r>
          </a:p>
          <a:p>
            <a:pPr marL="285750" indent="-285750">
              <a:buFont typeface="Wingdings" panose="05000000000000000000" pitchFamily="2" charset="2"/>
              <a:buChar char="§"/>
            </a:pPr>
            <a:r>
              <a:rPr lang="en-US" sz="2000" dirty="0"/>
              <a:t>Approximately 10</a:t>
            </a:r>
            <a:r>
              <a:rPr lang="en-US" sz="2000" baseline="30000" dirty="0"/>
              <a:t>8</a:t>
            </a:r>
            <a:r>
              <a:rPr lang="en-US" sz="2000" dirty="0"/>
              <a:t> different specificities at any one time. i.e. </a:t>
            </a:r>
            <a:r>
              <a:rPr lang="en-US" sz="2000" i="1" dirty="0"/>
              <a:t>10</a:t>
            </a:r>
            <a:r>
              <a:rPr lang="en-US" sz="2000" i="1" baseline="30000" dirty="0"/>
              <a:t>8</a:t>
            </a:r>
            <a:r>
              <a:rPr lang="en-US" sz="2000" i="1" dirty="0"/>
              <a:t> different B-cells!</a:t>
            </a:r>
          </a:p>
        </p:txBody>
      </p:sp>
      <p:sp>
        <p:nvSpPr>
          <p:cNvPr id="8" name="Date Placeholder 7">
            <a:extLst>
              <a:ext uri="{FF2B5EF4-FFF2-40B4-BE49-F238E27FC236}">
                <a16:creationId xmlns:a16="http://schemas.microsoft.com/office/drawing/2014/main" id="{77158816-9A40-46D8-B08F-EAB7D175A851}"/>
              </a:ext>
            </a:extLst>
          </p:cNvPr>
          <p:cNvSpPr>
            <a:spLocks noGrp="1"/>
          </p:cNvSpPr>
          <p:nvPr>
            <p:ph type="dt" sz="half" idx="10"/>
          </p:nvPr>
        </p:nvSpPr>
        <p:spPr/>
        <p:txBody>
          <a:bodyPr/>
          <a:lstStyle/>
          <a:p>
            <a:fld id="{13664519-3A29-4B6E-AF5B-153D40AFA78D}" type="datetime1">
              <a:rPr lang="en-US" smtClean="0"/>
              <a:t>8/26/2023</a:t>
            </a:fld>
            <a:endParaRPr lang="en-US"/>
          </a:p>
        </p:txBody>
      </p:sp>
      <p:sp>
        <p:nvSpPr>
          <p:cNvPr id="12" name="Footer Placeholder 11">
            <a:extLst>
              <a:ext uri="{FF2B5EF4-FFF2-40B4-BE49-F238E27FC236}">
                <a16:creationId xmlns:a16="http://schemas.microsoft.com/office/drawing/2014/main" id="{63601D5C-3809-4E89-A8D2-2E197A61D3AE}"/>
              </a:ext>
            </a:extLst>
          </p:cNvPr>
          <p:cNvSpPr>
            <a:spLocks noGrp="1"/>
          </p:cNvSpPr>
          <p:nvPr>
            <p:ph type="ftr" sz="quarter" idx="11"/>
          </p:nvPr>
        </p:nvSpPr>
        <p:spPr/>
        <p:txBody>
          <a:bodyPr/>
          <a:lstStyle/>
          <a:p>
            <a:r>
              <a:rPr lang="en-US"/>
              <a:t>D &amp; D - Lec 3 - Fall 2023</a:t>
            </a:r>
            <a:endParaRPr lang="en-US" dirty="0"/>
          </a:p>
        </p:txBody>
      </p:sp>
      <p:sp>
        <p:nvSpPr>
          <p:cNvPr id="10" name="Slide Number Placeholder 9">
            <a:extLst>
              <a:ext uri="{FF2B5EF4-FFF2-40B4-BE49-F238E27FC236}">
                <a16:creationId xmlns:a16="http://schemas.microsoft.com/office/drawing/2014/main" id="{3FE90A3B-8FE6-4FCC-B8F4-C07AC80B1D72}"/>
              </a:ext>
            </a:extLst>
          </p:cNvPr>
          <p:cNvSpPr>
            <a:spLocks noGrp="1"/>
          </p:cNvSpPr>
          <p:nvPr>
            <p:ph type="sldNum" sz="quarter" idx="12"/>
          </p:nvPr>
        </p:nvSpPr>
        <p:spPr/>
        <p:txBody>
          <a:bodyPr/>
          <a:lstStyle/>
          <a:p>
            <a:fld id="{5B355701-1634-9947-B683-B8275B8528C8}" type="slidenum">
              <a:rPr lang="en-US" smtClean="0"/>
              <a:t>35</a:t>
            </a:fld>
            <a:endParaRPr lang="en-US"/>
          </a:p>
        </p:txBody>
      </p:sp>
      <p:grpSp>
        <p:nvGrpSpPr>
          <p:cNvPr id="17" name="Group 16">
            <a:extLst>
              <a:ext uri="{FF2B5EF4-FFF2-40B4-BE49-F238E27FC236}">
                <a16:creationId xmlns:a16="http://schemas.microsoft.com/office/drawing/2014/main" id="{A56A25D7-0EE6-C02C-FFA1-36E3AD47D931}"/>
              </a:ext>
            </a:extLst>
          </p:cNvPr>
          <p:cNvGrpSpPr/>
          <p:nvPr/>
        </p:nvGrpSpPr>
        <p:grpSpPr>
          <a:xfrm>
            <a:off x="669129" y="2716695"/>
            <a:ext cx="4773723" cy="3584616"/>
            <a:chOff x="6981102" y="3278456"/>
            <a:chExt cx="4773723" cy="3584616"/>
          </a:xfrm>
        </p:grpSpPr>
        <p:grpSp>
          <p:nvGrpSpPr>
            <p:cNvPr id="63" name="Group 62">
              <a:extLst>
                <a:ext uri="{FF2B5EF4-FFF2-40B4-BE49-F238E27FC236}">
                  <a16:creationId xmlns:a16="http://schemas.microsoft.com/office/drawing/2014/main" id="{858C65AB-3059-68D4-29C2-A4C689F879C3}"/>
                </a:ext>
              </a:extLst>
            </p:cNvPr>
            <p:cNvGrpSpPr/>
            <p:nvPr/>
          </p:nvGrpSpPr>
          <p:grpSpPr>
            <a:xfrm>
              <a:off x="6981102" y="3278456"/>
              <a:ext cx="4773723" cy="3094605"/>
              <a:chOff x="1586819" y="477413"/>
              <a:chExt cx="4773723" cy="3094605"/>
            </a:xfrm>
          </p:grpSpPr>
          <p:pic>
            <p:nvPicPr>
              <p:cNvPr id="1024" name="Picture 1023">
                <a:extLst>
                  <a:ext uri="{FF2B5EF4-FFF2-40B4-BE49-F238E27FC236}">
                    <a16:creationId xmlns:a16="http://schemas.microsoft.com/office/drawing/2014/main" id="{01013498-F750-CB0A-83F6-8FDCCFAEAD67}"/>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t="1" r="50847" b="47103"/>
              <a:stretch>
                <a:fillRect/>
              </a:stretch>
            </p:blipFill>
            <p:spPr>
              <a:xfrm>
                <a:off x="1655034" y="477413"/>
                <a:ext cx="4576082" cy="3094605"/>
              </a:xfrm>
              <a:prstGeom prst="rect">
                <a:avLst/>
              </a:prstGeom>
            </p:spPr>
          </p:pic>
          <p:sp>
            <p:nvSpPr>
              <p:cNvPr id="1025" name="TextBox 3">
                <a:extLst>
                  <a:ext uri="{FF2B5EF4-FFF2-40B4-BE49-F238E27FC236}">
                    <a16:creationId xmlns:a16="http://schemas.microsoft.com/office/drawing/2014/main" id="{0580CF1D-2E08-CABF-80A4-6ABFFCE49E39}"/>
                  </a:ext>
                </a:extLst>
              </p:cNvPr>
              <p:cNvSpPr txBox="1">
                <a:spLocks noChangeArrowheads="1"/>
              </p:cNvSpPr>
              <p:nvPr/>
            </p:nvSpPr>
            <p:spPr bwMode="auto">
              <a:xfrm>
                <a:off x="1586819" y="644259"/>
                <a:ext cx="11080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Antigen-</a:t>
                </a:r>
              </a:p>
              <a:p>
                <a:pPr eaLnBrk="0" hangingPunct="0"/>
                <a:r>
                  <a:rPr lang="en-US" b="1" dirty="0">
                    <a:solidFill>
                      <a:srgbClr val="000000"/>
                    </a:solidFill>
                  </a:rPr>
                  <a:t>binding site</a:t>
                </a:r>
              </a:p>
            </p:txBody>
          </p:sp>
          <p:sp>
            <p:nvSpPr>
              <p:cNvPr id="1026" name="TextBox 5">
                <a:extLst>
                  <a:ext uri="{FF2B5EF4-FFF2-40B4-BE49-F238E27FC236}">
                    <a16:creationId xmlns:a16="http://schemas.microsoft.com/office/drawing/2014/main" id="{28BD8358-956B-9BFD-3B1E-FA8BA9F61E5B}"/>
                  </a:ext>
                </a:extLst>
              </p:cNvPr>
              <p:cNvSpPr txBox="1">
                <a:spLocks noChangeArrowheads="1"/>
              </p:cNvSpPr>
              <p:nvPr/>
            </p:nvSpPr>
            <p:spPr bwMode="auto">
              <a:xfrm>
                <a:off x="1770404" y="1501900"/>
                <a:ext cx="10302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Light chain</a:t>
                </a:r>
              </a:p>
            </p:txBody>
          </p:sp>
          <p:sp>
            <p:nvSpPr>
              <p:cNvPr id="1027" name="TextBox 6">
                <a:extLst>
                  <a:ext uri="{FF2B5EF4-FFF2-40B4-BE49-F238E27FC236}">
                    <a16:creationId xmlns:a16="http://schemas.microsoft.com/office/drawing/2014/main" id="{E0E10F80-CD14-9BBA-79FE-2390807A15FE}"/>
                  </a:ext>
                </a:extLst>
              </p:cNvPr>
              <p:cNvSpPr txBox="1">
                <a:spLocks noChangeArrowheads="1"/>
              </p:cNvSpPr>
              <p:nvPr/>
            </p:nvSpPr>
            <p:spPr bwMode="auto">
              <a:xfrm>
                <a:off x="3623609" y="682734"/>
                <a:ext cx="6043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Heavy</a:t>
                </a:r>
              </a:p>
              <a:p>
                <a:pPr eaLnBrk="0" hangingPunct="0"/>
                <a:r>
                  <a:rPr lang="en-US" b="1" dirty="0">
                    <a:solidFill>
                      <a:srgbClr val="000000"/>
                    </a:solidFill>
                  </a:rPr>
                  <a:t>chains</a:t>
                </a:r>
              </a:p>
            </p:txBody>
          </p:sp>
          <p:sp>
            <p:nvSpPr>
              <p:cNvPr id="1028" name="TextBox 8">
                <a:extLst>
                  <a:ext uri="{FF2B5EF4-FFF2-40B4-BE49-F238E27FC236}">
                    <a16:creationId xmlns:a16="http://schemas.microsoft.com/office/drawing/2014/main" id="{F2B930CD-8998-2AF7-5F0A-06A713B511F4}"/>
                  </a:ext>
                </a:extLst>
              </p:cNvPr>
              <p:cNvSpPr txBox="1">
                <a:spLocks noChangeArrowheads="1"/>
              </p:cNvSpPr>
              <p:nvPr/>
            </p:nvSpPr>
            <p:spPr bwMode="auto">
              <a:xfrm>
                <a:off x="5087347" y="772880"/>
                <a:ext cx="11080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Antigen-</a:t>
                </a:r>
              </a:p>
              <a:p>
                <a:pPr eaLnBrk="0" hangingPunct="0"/>
                <a:r>
                  <a:rPr lang="en-US" b="1" dirty="0">
                    <a:solidFill>
                      <a:srgbClr val="000000"/>
                    </a:solidFill>
                  </a:rPr>
                  <a:t>binding site</a:t>
                </a:r>
              </a:p>
            </p:txBody>
          </p:sp>
          <p:sp>
            <p:nvSpPr>
              <p:cNvPr id="1029" name="TextBox 1028">
                <a:extLst>
                  <a:ext uri="{FF2B5EF4-FFF2-40B4-BE49-F238E27FC236}">
                    <a16:creationId xmlns:a16="http://schemas.microsoft.com/office/drawing/2014/main" id="{0A7F87C2-07B6-5DAE-13CD-D4B91A5A5B8D}"/>
                  </a:ext>
                </a:extLst>
              </p:cNvPr>
              <p:cNvSpPr txBox="1">
                <a:spLocks noChangeArrowheads="1"/>
              </p:cNvSpPr>
              <p:nvPr/>
            </p:nvSpPr>
            <p:spPr bwMode="auto">
              <a:xfrm>
                <a:off x="5000009" y="1512277"/>
                <a:ext cx="10302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Light chain</a:t>
                </a:r>
              </a:p>
            </p:txBody>
          </p:sp>
          <p:sp>
            <p:nvSpPr>
              <p:cNvPr id="1030" name="TextBox 14">
                <a:extLst>
                  <a:ext uri="{FF2B5EF4-FFF2-40B4-BE49-F238E27FC236}">
                    <a16:creationId xmlns:a16="http://schemas.microsoft.com/office/drawing/2014/main" id="{32646109-4A0B-769C-971C-76FD5EFF7D16}"/>
                  </a:ext>
                </a:extLst>
              </p:cNvPr>
              <p:cNvSpPr txBox="1">
                <a:spLocks noChangeArrowheads="1"/>
              </p:cNvSpPr>
              <p:nvPr/>
            </p:nvSpPr>
            <p:spPr bwMode="auto">
              <a:xfrm>
                <a:off x="4972341" y="2342339"/>
                <a:ext cx="13882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Disulfide bond</a:t>
                </a:r>
              </a:p>
            </p:txBody>
          </p:sp>
          <p:sp>
            <p:nvSpPr>
              <p:cNvPr id="1031" name="TextBox 16">
                <a:extLst>
                  <a:ext uri="{FF2B5EF4-FFF2-40B4-BE49-F238E27FC236}">
                    <a16:creationId xmlns:a16="http://schemas.microsoft.com/office/drawing/2014/main" id="{7314AADA-7E52-B001-7038-A2496732C153}"/>
                  </a:ext>
                </a:extLst>
              </p:cNvPr>
              <p:cNvSpPr txBox="1">
                <a:spLocks noChangeArrowheads="1"/>
              </p:cNvSpPr>
              <p:nvPr/>
            </p:nvSpPr>
            <p:spPr bwMode="auto">
              <a:xfrm>
                <a:off x="2947334" y="3181048"/>
                <a:ext cx="24225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Transmembrane domains</a:t>
                </a:r>
              </a:p>
            </p:txBody>
          </p:sp>
          <p:sp>
            <p:nvSpPr>
              <p:cNvPr id="1032" name="Freeform 27">
                <a:extLst>
                  <a:ext uri="{FF2B5EF4-FFF2-40B4-BE49-F238E27FC236}">
                    <a16:creationId xmlns:a16="http://schemas.microsoft.com/office/drawing/2014/main" id="{D9764AA8-B11D-3C4F-8568-6A725EC4DD64}"/>
                  </a:ext>
                </a:extLst>
              </p:cNvPr>
              <p:cNvSpPr/>
              <p:nvPr/>
            </p:nvSpPr>
            <p:spPr>
              <a:xfrm>
                <a:off x="2982131" y="1615233"/>
                <a:ext cx="347615" cy="41503"/>
              </a:xfrm>
              <a:custGeom>
                <a:avLst/>
                <a:gdLst>
                  <a:gd name="connsiteX0" fmla="*/ 9525 w 319112"/>
                  <a:gd name="connsiteY0" fmla="*/ 9525 h 38100"/>
                  <a:gd name="connsiteX1" fmla="*/ 309587 w 319112"/>
                  <a:gd name="connsiteY1" fmla="*/ 9525 h 38100"/>
                </a:gdLst>
                <a:ahLst/>
                <a:cxnLst>
                  <a:cxn ang="0">
                    <a:pos x="connsiteX0" y="connsiteY0"/>
                  </a:cxn>
                  <a:cxn ang="1">
                    <a:pos x="connsiteX1" y="connsiteY1"/>
                  </a:cxn>
                </a:cxnLst>
                <a:rect l="l" t="t" r="r" b="b"/>
                <a:pathLst>
                  <a:path w="319112" h="38100">
                    <a:moveTo>
                      <a:pt x="9525" y="9525"/>
                    </a:moveTo>
                    <a:lnTo>
                      <a:pt x="309587"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800" b="1">
                  <a:solidFill>
                    <a:srgbClr val="000000"/>
                  </a:solidFill>
                </a:endParaRPr>
              </a:p>
            </p:txBody>
          </p:sp>
          <p:sp>
            <p:nvSpPr>
              <p:cNvPr id="1033" name="Freeform 3">
                <a:extLst>
                  <a:ext uri="{FF2B5EF4-FFF2-40B4-BE49-F238E27FC236}">
                    <a16:creationId xmlns:a16="http://schemas.microsoft.com/office/drawing/2014/main" id="{0D367D01-7DA8-C359-7888-5A1DD5572F2B}"/>
                  </a:ext>
                </a:extLst>
              </p:cNvPr>
              <p:cNvSpPr/>
              <p:nvPr/>
            </p:nvSpPr>
            <p:spPr>
              <a:xfrm>
                <a:off x="4600933" y="1615233"/>
                <a:ext cx="356277" cy="41503"/>
              </a:xfrm>
              <a:custGeom>
                <a:avLst/>
                <a:gdLst>
                  <a:gd name="connsiteX0" fmla="*/ 9525 w 327063"/>
                  <a:gd name="connsiteY0" fmla="*/ 9525 h 38100"/>
                  <a:gd name="connsiteX1" fmla="*/ 317538 w 327063"/>
                  <a:gd name="connsiteY1" fmla="*/ 9525 h 38100"/>
                </a:gdLst>
                <a:ahLst/>
                <a:cxnLst>
                  <a:cxn ang="0">
                    <a:pos x="connsiteX0" y="connsiteY0"/>
                  </a:cxn>
                  <a:cxn ang="1">
                    <a:pos x="connsiteX1" y="connsiteY1"/>
                  </a:cxn>
                </a:cxnLst>
                <a:rect l="l" t="t" r="r" b="b"/>
                <a:pathLst>
                  <a:path w="327063" h="38100">
                    <a:moveTo>
                      <a:pt x="9525" y="9525"/>
                    </a:moveTo>
                    <a:lnTo>
                      <a:pt x="317538"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800" b="1">
                  <a:solidFill>
                    <a:srgbClr val="000000"/>
                  </a:solidFill>
                </a:endParaRPr>
              </a:p>
            </p:txBody>
          </p:sp>
          <p:sp>
            <p:nvSpPr>
              <p:cNvPr id="1034" name="Freeform 3">
                <a:extLst>
                  <a:ext uri="{FF2B5EF4-FFF2-40B4-BE49-F238E27FC236}">
                    <a16:creationId xmlns:a16="http://schemas.microsoft.com/office/drawing/2014/main" id="{EE5F6482-F561-220D-04D4-52B643C1FFB4}"/>
                  </a:ext>
                </a:extLst>
              </p:cNvPr>
              <p:cNvSpPr/>
              <p:nvPr/>
            </p:nvSpPr>
            <p:spPr>
              <a:xfrm>
                <a:off x="3637991" y="1320546"/>
                <a:ext cx="619502" cy="122668"/>
              </a:xfrm>
              <a:custGeom>
                <a:avLst/>
                <a:gdLst>
                  <a:gd name="connsiteX0" fmla="*/ 9525 w 568705"/>
                  <a:gd name="connsiteY0" fmla="*/ 102527 h 112610"/>
                  <a:gd name="connsiteX1" fmla="*/ 279615 w 568705"/>
                  <a:gd name="connsiteY1" fmla="*/ 9525 h 112610"/>
                  <a:gd name="connsiteX2" fmla="*/ 559180 w 568705"/>
                  <a:gd name="connsiteY2" fmla="*/ 103085 h 112610"/>
                </a:gdLst>
                <a:ahLst/>
                <a:cxnLst>
                  <a:cxn ang="0">
                    <a:pos x="connsiteX0" y="connsiteY0"/>
                  </a:cxn>
                  <a:cxn ang="1">
                    <a:pos x="connsiteX1" y="connsiteY1"/>
                  </a:cxn>
                  <a:cxn ang="2">
                    <a:pos x="connsiteX2" y="connsiteY2"/>
                  </a:cxn>
                </a:cxnLst>
                <a:rect l="l" t="t" r="r" b="b"/>
                <a:pathLst>
                  <a:path w="568705" h="112610">
                    <a:moveTo>
                      <a:pt x="9525" y="102527"/>
                    </a:moveTo>
                    <a:lnTo>
                      <a:pt x="279615" y="9525"/>
                    </a:lnTo>
                    <a:lnTo>
                      <a:pt x="559180" y="10308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800" b="1">
                  <a:solidFill>
                    <a:srgbClr val="000000"/>
                  </a:solidFill>
                </a:endParaRPr>
              </a:p>
            </p:txBody>
          </p:sp>
          <p:sp>
            <p:nvSpPr>
              <p:cNvPr id="1035" name="Freeform 3">
                <a:extLst>
                  <a:ext uri="{FF2B5EF4-FFF2-40B4-BE49-F238E27FC236}">
                    <a16:creationId xmlns:a16="http://schemas.microsoft.com/office/drawing/2014/main" id="{0226E1A8-EC5B-D9E9-D291-F0C544636649}"/>
                  </a:ext>
                </a:extLst>
              </p:cNvPr>
              <p:cNvSpPr/>
              <p:nvPr/>
            </p:nvSpPr>
            <p:spPr>
              <a:xfrm>
                <a:off x="3818751" y="2960155"/>
                <a:ext cx="269078" cy="263281"/>
              </a:xfrm>
              <a:custGeom>
                <a:avLst/>
                <a:gdLst>
                  <a:gd name="connsiteX0" fmla="*/ 9525 w 247014"/>
                  <a:gd name="connsiteY0" fmla="*/ 11087 h 241693"/>
                  <a:gd name="connsiteX1" fmla="*/ 125425 w 247014"/>
                  <a:gd name="connsiteY1" fmla="*/ 232168 h 241693"/>
                  <a:gd name="connsiteX2" fmla="*/ 237489 w 247014"/>
                  <a:gd name="connsiteY2" fmla="*/ 9525 h 241693"/>
                </a:gdLst>
                <a:ahLst/>
                <a:cxnLst>
                  <a:cxn ang="0">
                    <a:pos x="connsiteX0" y="connsiteY0"/>
                  </a:cxn>
                  <a:cxn ang="1">
                    <a:pos x="connsiteX1" y="connsiteY1"/>
                  </a:cxn>
                  <a:cxn ang="2">
                    <a:pos x="connsiteX2" y="connsiteY2"/>
                  </a:cxn>
                </a:cxnLst>
                <a:rect l="l" t="t" r="r" b="b"/>
                <a:pathLst>
                  <a:path w="247014" h="241693">
                    <a:moveTo>
                      <a:pt x="9525" y="11087"/>
                    </a:moveTo>
                    <a:lnTo>
                      <a:pt x="125425" y="232168"/>
                    </a:lnTo>
                    <a:lnTo>
                      <a:pt x="237489"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800" b="1">
                  <a:solidFill>
                    <a:srgbClr val="000000"/>
                  </a:solidFill>
                </a:endParaRPr>
              </a:p>
            </p:txBody>
          </p:sp>
          <p:grpSp>
            <p:nvGrpSpPr>
              <p:cNvPr id="1036" name="Group 1035">
                <a:extLst>
                  <a:ext uri="{FF2B5EF4-FFF2-40B4-BE49-F238E27FC236}">
                    <a16:creationId xmlns:a16="http://schemas.microsoft.com/office/drawing/2014/main" id="{F81F5EEF-7413-7C7F-ADB9-28821455AC8F}"/>
                  </a:ext>
                </a:extLst>
              </p:cNvPr>
              <p:cNvGrpSpPr/>
              <p:nvPr/>
            </p:nvGrpSpPr>
            <p:grpSpPr>
              <a:xfrm rot="19004428" flipH="1">
                <a:off x="4822916" y="907579"/>
                <a:ext cx="87005" cy="409845"/>
                <a:chOff x="955378" y="4073056"/>
                <a:chExt cx="79871" cy="563257"/>
              </a:xfrm>
            </p:grpSpPr>
            <p:sp>
              <p:nvSpPr>
                <p:cNvPr id="1042" name="Freeform 3">
                  <a:extLst>
                    <a:ext uri="{FF2B5EF4-FFF2-40B4-BE49-F238E27FC236}">
                      <a16:creationId xmlns:a16="http://schemas.microsoft.com/office/drawing/2014/main" id="{B256B537-9A10-A4CF-012F-1711D6D52361}"/>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800" b="1">
                    <a:solidFill>
                      <a:srgbClr val="FFFFFF"/>
                    </a:solidFill>
                  </a:endParaRPr>
                </a:p>
              </p:txBody>
            </p:sp>
            <p:sp>
              <p:nvSpPr>
                <p:cNvPr id="1043" name="Freeform 3">
                  <a:extLst>
                    <a:ext uri="{FF2B5EF4-FFF2-40B4-BE49-F238E27FC236}">
                      <a16:creationId xmlns:a16="http://schemas.microsoft.com/office/drawing/2014/main" id="{EF5A47D4-939C-C7C7-A222-6A90D7AA5E5D}"/>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800" b="1">
                    <a:solidFill>
                      <a:srgbClr val="FFFFFF"/>
                    </a:solidFill>
                  </a:endParaRPr>
                </a:p>
              </p:txBody>
            </p:sp>
          </p:grpSp>
          <p:grpSp>
            <p:nvGrpSpPr>
              <p:cNvPr id="1037" name="Group 1036">
                <a:extLst>
                  <a:ext uri="{FF2B5EF4-FFF2-40B4-BE49-F238E27FC236}">
                    <a16:creationId xmlns:a16="http://schemas.microsoft.com/office/drawing/2014/main" id="{0E290059-5A8F-2FE2-43AE-FEB5F65A3894}"/>
                  </a:ext>
                </a:extLst>
              </p:cNvPr>
              <p:cNvGrpSpPr/>
              <p:nvPr/>
            </p:nvGrpSpPr>
            <p:grpSpPr>
              <a:xfrm rot="13552243" flipH="1">
                <a:off x="3015186" y="915219"/>
                <a:ext cx="87005" cy="409845"/>
                <a:chOff x="955378" y="4073056"/>
                <a:chExt cx="79871" cy="563257"/>
              </a:xfrm>
            </p:grpSpPr>
            <p:sp>
              <p:nvSpPr>
                <p:cNvPr id="1039" name="Freeform 3">
                  <a:extLst>
                    <a:ext uri="{FF2B5EF4-FFF2-40B4-BE49-F238E27FC236}">
                      <a16:creationId xmlns:a16="http://schemas.microsoft.com/office/drawing/2014/main" id="{AEEDE867-FCF4-9812-09EA-C836B4E97FC7}"/>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800" b="1">
                    <a:solidFill>
                      <a:srgbClr val="FFFFFF"/>
                    </a:solidFill>
                  </a:endParaRPr>
                </a:p>
              </p:txBody>
            </p:sp>
            <p:sp>
              <p:nvSpPr>
                <p:cNvPr id="1040" name="Freeform 3">
                  <a:extLst>
                    <a:ext uri="{FF2B5EF4-FFF2-40B4-BE49-F238E27FC236}">
                      <a16:creationId xmlns:a16="http://schemas.microsoft.com/office/drawing/2014/main" id="{7A23772B-1673-B0CA-D5F1-7828783B6437}"/>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800" b="1">
                    <a:solidFill>
                      <a:srgbClr val="FFFFFF"/>
                    </a:solidFill>
                  </a:endParaRPr>
                </a:p>
              </p:txBody>
            </p:sp>
          </p:grpSp>
        </p:grpSp>
        <p:sp>
          <p:nvSpPr>
            <p:cNvPr id="4" name="Rectangle 3">
              <a:extLst>
                <a:ext uri="{FF2B5EF4-FFF2-40B4-BE49-F238E27FC236}">
                  <a16:creationId xmlns:a16="http://schemas.microsoft.com/office/drawing/2014/main" id="{71DAA23F-5943-72AA-B6DD-3C1763164229}"/>
                </a:ext>
              </a:extLst>
            </p:cNvPr>
            <p:cNvSpPr/>
            <p:nvPr/>
          </p:nvSpPr>
          <p:spPr>
            <a:xfrm>
              <a:off x="8759965" y="5329095"/>
              <a:ext cx="144777" cy="6549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673B78-5141-6EEA-8F34-9BCFB269DF33}"/>
                </a:ext>
              </a:extLst>
            </p:cNvPr>
            <p:cNvSpPr/>
            <p:nvPr/>
          </p:nvSpPr>
          <p:spPr>
            <a:xfrm>
              <a:off x="8508692" y="5329095"/>
              <a:ext cx="144777" cy="6549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A18EABD-6D70-E063-7C4F-B4B29A384746}"/>
                </a:ext>
              </a:extLst>
            </p:cNvPr>
            <p:cNvSpPr txBox="1"/>
            <p:nvPr/>
          </p:nvSpPr>
          <p:spPr>
            <a:xfrm>
              <a:off x="8188766" y="6216741"/>
              <a:ext cx="1181734" cy="646331"/>
            </a:xfrm>
            <a:prstGeom prst="rect">
              <a:avLst/>
            </a:prstGeom>
            <a:noFill/>
          </p:spPr>
          <p:txBody>
            <a:bodyPr wrap="none" rtlCol="0">
              <a:spAutoFit/>
            </a:bodyPr>
            <a:lstStyle/>
            <a:p>
              <a:r>
                <a:rPr lang="en-US" dirty="0"/>
                <a:t>RTK</a:t>
              </a:r>
            </a:p>
            <a:p>
              <a:r>
                <a:rPr lang="en-US" dirty="0"/>
                <a:t>(domains) </a:t>
              </a:r>
            </a:p>
          </p:txBody>
        </p:sp>
      </p:grpSp>
      <p:sp>
        <p:nvSpPr>
          <p:cNvPr id="18" name="TextBox 17">
            <a:extLst>
              <a:ext uri="{FF2B5EF4-FFF2-40B4-BE49-F238E27FC236}">
                <a16:creationId xmlns:a16="http://schemas.microsoft.com/office/drawing/2014/main" id="{8445B475-ECCA-7776-A1C6-EB55AFC2D84C}"/>
              </a:ext>
            </a:extLst>
          </p:cNvPr>
          <p:cNvSpPr txBox="1"/>
          <p:nvPr/>
        </p:nvSpPr>
        <p:spPr>
          <a:xfrm>
            <a:off x="3794632" y="36629"/>
            <a:ext cx="7472302" cy="523220"/>
          </a:xfrm>
          <a:prstGeom prst="rect">
            <a:avLst/>
          </a:prstGeom>
          <a:noFill/>
        </p:spPr>
        <p:txBody>
          <a:bodyPr wrap="none" rtlCol="0">
            <a:spAutoFit/>
          </a:bodyPr>
          <a:lstStyle/>
          <a:p>
            <a:r>
              <a:rPr lang="en-US" sz="2800" dirty="0"/>
              <a:t>Production of Antibodies by B-cells &amp; Plasma Cells</a:t>
            </a:r>
          </a:p>
        </p:txBody>
      </p:sp>
      <p:sp>
        <p:nvSpPr>
          <p:cNvPr id="21" name="TextBox 20">
            <a:extLst>
              <a:ext uri="{FF2B5EF4-FFF2-40B4-BE49-F238E27FC236}">
                <a16:creationId xmlns:a16="http://schemas.microsoft.com/office/drawing/2014/main" id="{AC81019F-EC5F-611F-082C-0A813C0DA41C}"/>
              </a:ext>
            </a:extLst>
          </p:cNvPr>
          <p:cNvSpPr txBox="1"/>
          <p:nvPr/>
        </p:nvSpPr>
        <p:spPr>
          <a:xfrm>
            <a:off x="6019800" y="767766"/>
            <a:ext cx="5997276" cy="1938992"/>
          </a:xfrm>
          <a:prstGeom prst="rect">
            <a:avLst/>
          </a:prstGeom>
          <a:noFill/>
        </p:spPr>
        <p:txBody>
          <a:bodyPr wrap="square" rtlCol="0">
            <a:spAutoFit/>
          </a:bodyPr>
          <a:lstStyle/>
          <a:p>
            <a:r>
              <a:rPr lang="en-US" sz="2000" b="1" dirty="0"/>
              <a:t>Plasma Cells:</a:t>
            </a:r>
          </a:p>
          <a:p>
            <a:pPr marL="342900" indent="-342900">
              <a:buFont typeface="Arial" panose="020B0604020202020204" pitchFamily="34" charset="0"/>
              <a:buChar char="•"/>
            </a:pPr>
            <a:r>
              <a:rPr lang="en-US" sz="2000" dirty="0"/>
              <a:t>After activation, a B-cell develops into a plasma cell.</a:t>
            </a:r>
          </a:p>
          <a:p>
            <a:pPr marL="342900" indent="-342900">
              <a:buFont typeface="Arial" panose="020B0604020202020204" pitchFamily="34" charset="0"/>
              <a:buChar char="•"/>
            </a:pPr>
            <a:r>
              <a:rPr lang="en-US" sz="2000" dirty="0"/>
              <a:t>The antibody is secreted.</a:t>
            </a:r>
          </a:p>
          <a:p>
            <a:pPr marL="342900" indent="-342900">
              <a:buFont typeface="Arial" panose="020B0604020202020204" pitchFamily="34" charset="0"/>
              <a:buChar char="•"/>
            </a:pPr>
            <a:r>
              <a:rPr lang="en-US" sz="2000" dirty="0"/>
              <a:t>The same light chains are produced.</a:t>
            </a:r>
          </a:p>
          <a:p>
            <a:pPr marL="342900" indent="-342900">
              <a:buFont typeface="Arial" panose="020B0604020202020204" pitchFamily="34" charset="0"/>
              <a:buChar char="•"/>
            </a:pPr>
            <a:r>
              <a:rPr lang="en-US" sz="2000" dirty="0"/>
              <a:t>The heavy chains differ only in the absence of the transmembrane domains.</a:t>
            </a:r>
          </a:p>
        </p:txBody>
      </p:sp>
      <p:grpSp>
        <p:nvGrpSpPr>
          <p:cNvPr id="23" name="Group 22">
            <a:extLst>
              <a:ext uri="{FF2B5EF4-FFF2-40B4-BE49-F238E27FC236}">
                <a16:creationId xmlns:a16="http://schemas.microsoft.com/office/drawing/2014/main" id="{AC05E977-3F28-AE0F-4B76-433415C8788B}"/>
              </a:ext>
            </a:extLst>
          </p:cNvPr>
          <p:cNvGrpSpPr/>
          <p:nvPr/>
        </p:nvGrpSpPr>
        <p:grpSpPr>
          <a:xfrm>
            <a:off x="6597477" y="2816843"/>
            <a:ext cx="4773723" cy="2141924"/>
            <a:chOff x="1586819" y="477414"/>
            <a:chExt cx="4773723" cy="2141924"/>
          </a:xfrm>
        </p:grpSpPr>
        <p:pic>
          <p:nvPicPr>
            <p:cNvPr id="27" name="Picture 26">
              <a:extLst>
                <a:ext uri="{FF2B5EF4-FFF2-40B4-BE49-F238E27FC236}">
                  <a16:creationId xmlns:a16="http://schemas.microsoft.com/office/drawing/2014/main" id="{580625D4-0DEC-303A-8EE3-7F4A96070D68}"/>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t="2" r="50847" b="65099"/>
            <a:stretch>
              <a:fillRect/>
            </a:stretch>
          </p:blipFill>
          <p:spPr>
            <a:xfrm>
              <a:off x="1655034" y="477414"/>
              <a:ext cx="4576082" cy="2041777"/>
            </a:xfrm>
            <a:prstGeom prst="rect">
              <a:avLst/>
            </a:prstGeom>
          </p:spPr>
        </p:pic>
        <p:sp>
          <p:nvSpPr>
            <p:cNvPr id="28" name="TextBox 3">
              <a:extLst>
                <a:ext uri="{FF2B5EF4-FFF2-40B4-BE49-F238E27FC236}">
                  <a16:creationId xmlns:a16="http://schemas.microsoft.com/office/drawing/2014/main" id="{37601FC2-CB87-1961-4071-9BD71D96F7C2}"/>
                </a:ext>
              </a:extLst>
            </p:cNvPr>
            <p:cNvSpPr txBox="1">
              <a:spLocks noChangeArrowheads="1"/>
            </p:cNvSpPr>
            <p:nvPr/>
          </p:nvSpPr>
          <p:spPr bwMode="auto">
            <a:xfrm>
              <a:off x="1586819" y="644259"/>
              <a:ext cx="11080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Antigen-</a:t>
              </a:r>
            </a:p>
            <a:p>
              <a:pPr eaLnBrk="0" hangingPunct="0"/>
              <a:r>
                <a:rPr lang="en-US" b="1" dirty="0">
                  <a:solidFill>
                    <a:srgbClr val="000000"/>
                  </a:solidFill>
                </a:rPr>
                <a:t>binding site</a:t>
              </a:r>
            </a:p>
          </p:txBody>
        </p:sp>
        <p:sp>
          <p:nvSpPr>
            <p:cNvPr id="29" name="TextBox 5">
              <a:extLst>
                <a:ext uri="{FF2B5EF4-FFF2-40B4-BE49-F238E27FC236}">
                  <a16:creationId xmlns:a16="http://schemas.microsoft.com/office/drawing/2014/main" id="{73A78CAD-9B08-B372-5364-F95DF8C98F47}"/>
                </a:ext>
              </a:extLst>
            </p:cNvPr>
            <p:cNvSpPr txBox="1">
              <a:spLocks noChangeArrowheads="1"/>
            </p:cNvSpPr>
            <p:nvPr/>
          </p:nvSpPr>
          <p:spPr bwMode="auto">
            <a:xfrm>
              <a:off x="1770404" y="1501900"/>
              <a:ext cx="10302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Light chain</a:t>
              </a:r>
            </a:p>
          </p:txBody>
        </p:sp>
        <p:sp>
          <p:nvSpPr>
            <p:cNvPr id="30" name="TextBox 6">
              <a:extLst>
                <a:ext uri="{FF2B5EF4-FFF2-40B4-BE49-F238E27FC236}">
                  <a16:creationId xmlns:a16="http://schemas.microsoft.com/office/drawing/2014/main" id="{765E386F-78FE-C0FF-E568-D3E036EBB2A6}"/>
                </a:ext>
              </a:extLst>
            </p:cNvPr>
            <p:cNvSpPr txBox="1">
              <a:spLocks noChangeArrowheads="1"/>
            </p:cNvSpPr>
            <p:nvPr/>
          </p:nvSpPr>
          <p:spPr bwMode="auto">
            <a:xfrm>
              <a:off x="3623609" y="682734"/>
              <a:ext cx="6043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Heavy</a:t>
              </a:r>
            </a:p>
            <a:p>
              <a:pPr eaLnBrk="0" hangingPunct="0"/>
              <a:r>
                <a:rPr lang="en-US" b="1" dirty="0">
                  <a:solidFill>
                    <a:srgbClr val="000000"/>
                  </a:solidFill>
                </a:rPr>
                <a:t>chains</a:t>
              </a:r>
            </a:p>
          </p:txBody>
        </p:sp>
        <p:sp>
          <p:nvSpPr>
            <p:cNvPr id="31" name="TextBox 8">
              <a:extLst>
                <a:ext uri="{FF2B5EF4-FFF2-40B4-BE49-F238E27FC236}">
                  <a16:creationId xmlns:a16="http://schemas.microsoft.com/office/drawing/2014/main" id="{98CA30B0-A21E-E84F-A4F0-38CF5573ED07}"/>
                </a:ext>
              </a:extLst>
            </p:cNvPr>
            <p:cNvSpPr txBox="1">
              <a:spLocks noChangeArrowheads="1"/>
            </p:cNvSpPr>
            <p:nvPr/>
          </p:nvSpPr>
          <p:spPr bwMode="auto">
            <a:xfrm>
              <a:off x="5087347" y="772880"/>
              <a:ext cx="11080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Antigen-</a:t>
              </a:r>
            </a:p>
            <a:p>
              <a:pPr eaLnBrk="0" hangingPunct="0"/>
              <a:r>
                <a:rPr lang="en-US" b="1" dirty="0">
                  <a:solidFill>
                    <a:srgbClr val="000000"/>
                  </a:solidFill>
                </a:rPr>
                <a:t>binding site</a:t>
              </a:r>
            </a:p>
          </p:txBody>
        </p:sp>
        <p:sp>
          <p:nvSpPr>
            <p:cNvPr id="32" name="TextBox 31">
              <a:extLst>
                <a:ext uri="{FF2B5EF4-FFF2-40B4-BE49-F238E27FC236}">
                  <a16:creationId xmlns:a16="http://schemas.microsoft.com/office/drawing/2014/main" id="{AD8C70A2-6077-33AC-BAE3-E4556E3FE1A7}"/>
                </a:ext>
              </a:extLst>
            </p:cNvPr>
            <p:cNvSpPr txBox="1">
              <a:spLocks noChangeArrowheads="1"/>
            </p:cNvSpPr>
            <p:nvPr/>
          </p:nvSpPr>
          <p:spPr bwMode="auto">
            <a:xfrm>
              <a:off x="5000009" y="1512277"/>
              <a:ext cx="10302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Light chain</a:t>
              </a:r>
            </a:p>
          </p:txBody>
        </p:sp>
        <p:sp>
          <p:nvSpPr>
            <p:cNvPr id="33" name="TextBox 14">
              <a:extLst>
                <a:ext uri="{FF2B5EF4-FFF2-40B4-BE49-F238E27FC236}">
                  <a16:creationId xmlns:a16="http://schemas.microsoft.com/office/drawing/2014/main" id="{D008D2AD-9232-1E55-E724-8EAC839B5AF7}"/>
                </a:ext>
              </a:extLst>
            </p:cNvPr>
            <p:cNvSpPr txBox="1">
              <a:spLocks noChangeArrowheads="1"/>
            </p:cNvSpPr>
            <p:nvPr/>
          </p:nvSpPr>
          <p:spPr bwMode="auto">
            <a:xfrm>
              <a:off x="4972341" y="2342339"/>
              <a:ext cx="13882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Disulfide bond</a:t>
              </a:r>
            </a:p>
          </p:txBody>
        </p:sp>
        <p:sp>
          <p:nvSpPr>
            <p:cNvPr id="35" name="Freeform 27">
              <a:extLst>
                <a:ext uri="{FF2B5EF4-FFF2-40B4-BE49-F238E27FC236}">
                  <a16:creationId xmlns:a16="http://schemas.microsoft.com/office/drawing/2014/main" id="{2475B2B3-D86F-24B3-FB23-6CB5A32A8D5A}"/>
                </a:ext>
              </a:extLst>
            </p:cNvPr>
            <p:cNvSpPr/>
            <p:nvPr/>
          </p:nvSpPr>
          <p:spPr>
            <a:xfrm>
              <a:off x="2982131" y="1615233"/>
              <a:ext cx="347615" cy="41503"/>
            </a:xfrm>
            <a:custGeom>
              <a:avLst/>
              <a:gdLst>
                <a:gd name="connsiteX0" fmla="*/ 9525 w 319112"/>
                <a:gd name="connsiteY0" fmla="*/ 9525 h 38100"/>
                <a:gd name="connsiteX1" fmla="*/ 309587 w 319112"/>
                <a:gd name="connsiteY1" fmla="*/ 9525 h 38100"/>
              </a:gdLst>
              <a:ahLst/>
              <a:cxnLst>
                <a:cxn ang="0">
                  <a:pos x="connsiteX0" y="connsiteY0"/>
                </a:cxn>
                <a:cxn ang="1">
                  <a:pos x="connsiteX1" y="connsiteY1"/>
                </a:cxn>
              </a:cxnLst>
              <a:rect l="l" t="t" r="r" b="b"/>
              <a:pathLst>
                <a:path w="319112" h="38100">
                  <a:moveTo>
                    <a:pt x="9525" y="9525"/>
                  </a:moveTo>
                  <a:lnTo>
                    <a:pt x="309587"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800" b="1">
                <a:solidFill>
                  <a:srgbClr val="000000"/>
                </a:solidFill>
              </a:endParaRPr>
            </a:p>
          </p:txBody>
        </p:sp>
        <p:sp>
          <p:nvSpPr>
            <p:cNvPr id="36" name="Freeform 3">
              <a:extLst>
                <a:ext uri="{FF2B5EF4-FFF2-40B4-BE49-F238E27FC236}">
                  <a16:creationId xmlns:a16="http://schemas.microsoft.com/office/drawing/2014/main" id="{DF6AB89A-F1AE-6F56-1FB3-DB2118652060}"/>
                </a:ext>
              </a:extLst>
            </p:cNvPr>
            <p:cNvSpPr/>
            <p:nvPr/>
          </p:nvSpPr>
          <p:spPr>
            <a:xfrm>
              <a:off x="4600933" y="1615233"/>
              <a:ext cx="356277" cy="41503"/>
            </a:xfrm>
            <a:custGeom>
              <a:avLst/>
              <a:gdLst>
                <a:gd name="connsiteX0" fmla="*/ 9525 w 327063"/>
                <a:gd name="connsiteY0" fmla="*/ 9525 h 38100"/>
                <a:gd name="connsiteX1" fmla="*/ 317538 w 327063"/>
                <a:gd name="connsiteY1" fmla="*/ 9525 h 38100"/>
              </a:gdLst>
              <a:ahLst/>
              <a:cxnLst>
                <a:cxn ang="0">
                  <a:pos x="connsiteX0" y="connsiteY0"/>
                </a:cxn>
                <a:cxn ang="1">
                  <a:pos x="connsiteX1" y="connsiteY1"/>
                </a:cxn>
              </a:cxnLst>
              <a:rect l="l" t="t" r="r" b="b"/>
              <a:pathLst>
                <a:path w="327063" h="38100">
                  <a:moveTo>
                    <a:pt x="9525" y="9525"/>
                  </a:moveTo>
                  <a:lnTo>
                    <a:pt x="317538"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800" b="1">
                <a:solidFill>
                  <a:srgbClr val="000000"/>
                </a:solidFill>
              </a:endParaRPr>
            </a:p>
          </p:txBody>
        </p:sp>
        <p:sp>
          <p:nvSpPr>
            <p:cNvPr id="37" name="Freeform 3">
              <a:extLst>
                <a:ext uri="{FF2B5EF4-FFF2-40B4-BE49-F238E27FC236}">
                  <a16:creationId xmlns:a16="http://schemas.microsoft.com/office/drawing/2014/main" id="{7416C279-D69D-C6F6-E9E1-7134B6547503}"/>
                </a:ext>
              </a:extLst>
            </p:cNvPr>
            <p:cNvSpPr/>
            <p:nvPr/>
          </p:nvSpPr>
          <p:spPr>
            <a:xfrm>
              <a:off x="3637991" y="1320546"/>
              <a:ext cx="619502" cy="122668"/>
            </a:xfrm>
            <a:custGeom>
              <a:avLst/>
              <a:gdLst>
                <a:gd name="connsiteX0" fmla="*/ 9525 w 568705"/>
                <a:gd name="connsiteY0" fmla="*/ 102527 h 112610"/>
                <a:gd name="connsiteX1" fmla="*/ 279615 w 568705"/>
                <a:gd name="connsiteY1" fmla="*/ 9525 h 112610"/>
                <a:gd name="connsiteX2" fmla="*/ 559180 w 568705"/>
                <a:gd name="connsiteY2" fmla="*/ 103085 h 112610"/>
              </a:gdLst>
              <a:ahLst/>
              <a:cxnLst>
                <a:cxn ang="0">
                  <a:pos x="connsiteX0" y="connsiteY0"/>
                </a:cxn>
                <a:cxn ang="1">
                  <a:pos x="connsiteX1" y="connsiteY1"/>
                </a:cxn>
                <a:cxn ang="2">
                  <a:pos x="connsiteX2" y="connsiteY2"/>
                </a:cxn>
              </a:cxnLst>
              <a:rect l="l" t="t" r="r" b="b"/>
              <a:pathLst>
                <a:path w="568705" h="112610">
                  <a:moveTo>
                    <a:pt x="9525" y="102527"/>
                  </a:moveTo>
                  <a:lnTo>
                    <a:pt x="279615" y="9525"/>
                  </a:lnTo>
                  <a:lnTo>
                    <a:pt x="559180" y="10308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800" b="1">
                <a:solidFill>
                  <a:srgbClr val="000000"/>
                </a:solidFill>
              </a:endParaRPr>
            </a:p>
          </p:txBody>
        </p:sp>
        <p:grpSp>
          <p:nvGrpSpPr>
            <p:cNvPr id="39" name="Group 38">
              <a:extLst>
                <a:ext uri="{FF2B5EF4-FFF2-40B4-BE49-F238E27FC236}">
                  <a16:creationId xmlns:a16="http://schemas.microsoft.com/office/drawing/2014/main" id="{9DFFDE8E-33B9-EDDE-FCC2-DB73BFC24BD0}"/>
                </a:ext>
              </a:extLst>
            </p:cNvPr>
            <p:cNvGrpSpPr/>
            <p:nvPr/>
          </p:nvGrpSpPr>
          <p:grpSpPr>
            <a:xfrm rot="19004428" flipH="1">
              <a:off x="4822916" y="907579"/>
              <a:ext cx="87005" cy="409845"/>
              <a:chOff x="955378" y="4073056"/>
              <a:chExt cx="79871" cy="563257"/>
            </a:xfrm>
          </p:grpSpPr>
          <p:sp>
            <p:nvSpPr>
              <p:cNvPr id="43" name="Freeform 3">
                <a:extLst>
                  <a:ext uri="{FF2B5EF4-FFF2-40B4-BE49-F238E27FC236}">
                    <a16:creationId xmlns:a16="http://schemas.microsoft.com/office/drawing/2014/main" id="{48CCD7A8-1A70-D7AB-CC10-9F35F21FA23B}"/>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800" b="1">
                  <a:solidFill>
                    <a:srgbClr val="FFFFFF"/>
                  </a:solidFill>
                </a:endParaRPr>
              </a:p>
            </p:txBody>
          </p:sp>
          <p:sp>
            <p:nvSpPr>
              <p:cNvPr id="44" name="Freeform 3">
                <a:extLst>
                  <a:ext uri="{FF2B5EF4-FFF2-40B4-BE49-F238E27FC236}">
                    <a16:creationId xmlns:a16="http://schemas.microsoft.com/office/drawing/2014/main" id="{38C0E7CE-A466-858C-4D04-FD6F6BC5D630}"/>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800" b="1">
                  <a:solidFill>
                    <a:srgbClr val="FFFFFF"/>
                  </a:solidFill>
                </a:endParaRPr>
              </a:p>
            </p:txBody>
          </p:sp>
        </p:grpSp>
        <p:grpSp>
          <p:nvGrpSpPr>
            <p:cNvPr id="40" name="Group 39">
              <a:extLst>
                <a:ext uri="{FF2B5EF4-FFF2-40B4-BE49-F238E27FC236}">
                  <a16:creationId xmlns:a16="http://schemas.microsoft.com/office/drawing/2014/main" id="{508CAF7F-EBA8-8409-61D1-C95BA01E44DA}"/>
                </a:ext>
              </a:extLst>
            </p:cNvPr>
            <p:cNvGrpSpPr/>
            <p:nvPr/>
          </p:nvGrpSpPr>
          <p:grpSpPr>
            <a:xfrm rot="13552243" flipH="1">
              <a:off x="3015186" y="915219"/>
              <a:ext cx="87005" cy="409845"/>
              <a:chOff x="955378" y="4073056"/>
              <a:chExt cx="79871" cy="563257"/>
            </a:xfrm>
          </p:grpSpPr>
          <p:sp>
            <p:nvSpPr>
              <p:cNvPr id="41" name="Freeform 3">
                <a:extLst>
                  <a:ext uri="{FF2B5EF4-FFF2-40B4-BE49-F238E27FC236}">
                    <a16:creationId xmlns:a16="http://schemas.microsoft.com/office/drawing/2014/main" id="{5B78E27A-C5E9-051E-4F8B-6B167F82483A}"/>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800" b="1">
                  <a:solidFill>
                    <a:srgbClr val="FFFFFF"/>
                  </a:solidFill>
                </a:endParaRPr>
              </a:p>
            </p:txBody>
          </p:sp>
          <p:sp>
            <p:nvSpPr>
              <p:cNvPr id="42" name="Freeform 3">
                <a:extLst>
                  <a:ext uri="{FF2B5EF4-FFF2-40B4-BE49-F238E27FC236}">
                    <a16:creationId xmlns:a16="http://schemas.microsoft.com/office/drawing/2014/main" id="{E5AAA08B-FD1E-A063-FD82-A8549F1A5A58}"/>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800" b="1">
                  <a:solidFill>
                    <a:srgbClr val="FFFFFF"/>
                  </a:solidFill>
                </a:endParaRPr>
              </a:p>
            </p:txBody>
          </p:sp>
        </p:grpSp>
      </p:gr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47B1D652-505B-74E8-674C-603CD6D4573D}"/>
                  </a:ext>
                </a:extLst>
              </p14:cNvPr>
              <p14:cNvContentPartPr/>
              <p14:nvPr/>
            </p14:nvContentPartPr>
            <p14:xfrm>
              <a:off x="6174775" y="1085732"/>
              <a:ext cx="1131480" cy="50760"/>
            </p14:xfrm>
          </p:contentPart>
        </mc:Choice>
        <mc:Fallback>
          <p:pic>
            <p:nvPicPr>
              <p:cNvPr id="2" name="Ink 1">
                <a:extLst>
                  <a:ext uri="{FF2B5EF4-FFF2-40B4-BE49-F238E27FC236}">
                    <a16:creationId xmlns:a16="http://schemas.microsoft.com/office/drawing/2014/main" id="{47B1D652-505B-74E8-674C-603CD6D4573D}"/>
                  </a:ext>
                </a:extLst>
              </p:cNvPr>
              <p:cNvPicPr/>
              <p:nvPr/>
            </p:nvPicPr>
            <p:blipFill>
              <a:blip r:embed="rId5"/>
              <a:stretch>
                <a:fillRect/>
              </a:stretch>
            </p:blipFill>
            <p:spPr>
              <a:xfrm>
                <a:off x="6166135" y="1077092"/>
                <a:ext cx="1149120" cy="684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47" name="Ink 1046">
                <a:extLst>
                  <a:ext uri="{FF2B5EF4-FFF2-40B4-BE49-F238E27FC236}">
                    <a16:creationId xmlns:a16="http://schemas.microsoft.com/office/drawing/2014/main" id="{3CCAC5FC-A5CF-F6EA-39C0-4DC57C669087}"/>
                  </a:ext>
                </a:extLst>
              </p14:cNvPr>
              <p14:cNvContentPartPr/>
              <p14:nvPr/>
            </p14:nvContentPartPr>
            <p14:xfrm>
              <a:off x="4243015" y="4004612"/>
              <a:ext cx="13680" cy="35280"/>
            </p14:xfrm>
          </p:contentPart>
        </mc:Choice>
        <mc:Fallback>
          <p:pic>
            <p:nvPicPr>
              <p:cNvPr id="1047" name="Ink 1046">
                <a:extLst>
                  <a:ext uri="{FF2B5EF4-FFF2-40B4-BE49-F238E27FC236}">
                    <a16:creationId xmlns:a16="http://schemas.microsoft.com/office/drawing/2014/main" id="{3CCAC5FC-A5CF-F6EA-39C0-4DC57C669087}"/>
                  </a:ext>
                </a:extLst>
              </p:cNvPr>
              <p:cNvPicPr/>
              <p:nvPr/>
            </p:nvPicPr>
            <p:blipFill>
              <a:blip r:embed="rId7"/>
              <a:stretch>
                <a:fillRect/>
              </a:stretch>
            </p:blipFill>
            <p:spPr>
              <a:xfrm>
                <a:off x="4234375" y="3995612"/>
                <a:ext cx="31320" cy="529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48" name="Ink 1047">
                <a:extLst>
                  <a:ext uri="{FF2B5EF4-FFF2-40B4-BE49-F238E27FC236}">
                    <a16:creationId xmlns:a16="http://schemas.microsoft.com/office/drawing/2014/main" id="{5D3299AE-1490-D5DC-C9AE-712DFD724849}"/>
                  </a:ext>
                </a:extLst>
              </p14:cNvPr>
              <p14:cNvContentPartPr/>
              <p14:nvPr/>
            </p14:nvContentPartPr>
            <p14:xfrm>
              <a:off x="6053815" y="604412"/>
              <a:ext cx="1406880" cy="564120"/>
            </p14:xfrm>
          </p:contentPart>
        </mc:Choice>
        <mc:Fallback>
          <p:pic>
            <p:nvPicPr>
              <p:cNvPr id="1048" name="Ink 1047">
                <a:extLst>
                  <a:ext uri="{FF2B5EF4-FFF2-40B4-BE49-F238E27FC236}">
                    <a16:creationId xmlns:a16="http://schemas.microsoft.com/office/drawing/2014/main" id="{5D3299AE-1490-D5DC-C9AE-712DFD724849}"/>
                  </a:ext>
                </a:extLst>
              </p:cNvPr>
              <p:cNvPicPr/>
              <p:nvPr/>
            </p:nvPicPr>
            <p:blipFill>
              <a:blip r:embed="rId9"/>
              <a:stretch>
                <a:fillRect/>
              </a:stretch>
            </p:blipFill>
            <p:spPr>
              <a:xfrm>
                <a:off x="6044815" y="595412"/>
                <a:ext cx="1424520" cy="5817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049" name="Ink 1048">
                <a:extLst>
                  <a:ext uri="{FF2B5EF4-FFF2-40B4-BE49-F238E27FC236}">
                    <a16:creationId xmlns:a16="http://schemas.microsoft.com/office/drawing/2014/main" id="{37498383-3DFB-99A5-3EEA-2CD663127269}"/>
                  </a:ext>
                </a:extLst>
              </p14:cNvPr>
              <p14:cNvContentPartPr/>
              <p14:nvPr/>
            </p14:nvContentPartPr>
            <p14:xfrm>
              <a:off x="7113295" y="5724332"/>
              <a:ext cx="4174200" cy="205200"/>
            </p14:xfrm>
          </p:contentPart>
        </mc:Choice>
        <mc:Fallback>
          <p:pic>
            <p:nvPicPr>
              <p:cNvPr id="1049" name="Ink 1048">
                <a:extLst>
                  <a:ext uri="{FF2B5EF4-FFF2-40B4-BE49-F238E27FC236}">
                    <a16:creationId xmlns:a16="http://schemas.microsoft.com/office/drawing/2014/main" id="{37498383-3DFB-99A5-3EEA-2CD663127269}"/>
                  </a:ext>
                </a:extLst>
              </p:cNvPr>
              <p:cNvPicPr/>
              <p:nvPr/>
            </p:nvPicPr>
            <p:blipFill>
              <a:blip r:embed="rId11"/>
              <a:stretch>
                <a:fillRect/>
              </a:stretch>
            </p:blipFill>
            <p:spPr>
              <a:xfrm>
                <a:off x="7104295" y="5715332"/>
                <a:ext cx="4191840" cy="222840"/>
              </a:xfrm>
              <a:prstGeom prst="rect">
                <a:avLst/>
              </a:prstGeom>
            </p:spPr>
          </p:pic>
        </mc:Fallback>
      </mc:AlternateContent>
      <p:grpSp>
        <p:nvGrpSpPr>
          <p:cNvPr id="1053" name="Group 1052">
            <a:extLst>
              <a:ext uri="{FF2B5EF4-FFF2-40B4-BE49-F238E27FC236}">
                <a16:creationId xmlns:a16="http://schemas.microsoft.com/office/drawing/2014/main" id="{2AB244D8-03EC-86CD-B20A-4B27D04AC6BE}"/>
              </a:ext>
            </a:extLst>
          </p:cNvPr>
          <p:cNvGrpSpPr/>
          <p:nvPr/>
        </p:nvGrpSpPr>
        <p:grpSpPr>
          <a:xfrm>
            <a:off x="7047055" y="6036452"/>
            <a:ext cx="4147200" cy="166680"/>
            <a:chOff x="7047055" y="6036452"/>
            <a:chExt cx="4147200" cy="166680"/>
          </a:xfrm>
        </p:grpSpPr>
        <mc:AlternateContent xmlns:mc="http://schemas.openxmlformats.org/markup-compatibility/2006">
          <mc:Choice xmlns:p14="http://schemas.microsoft.com/office/powerpoint/2010/main" Requires="p14">
            <p:contentPart p14:bwMode="auto" r:id="rId12">
              <p14:nvContentPartPr>
                <p14:cNvPr id="1050" name="Ink 1049">
                  <a:extLst>
                    <a:ext uri="{FF2B5EF4-FFF2-40B4-BE49-F238E27FC236}">
                      <a16:creationId xmlns:a16="http://schemas.microsoft.com/office/drawing/2014/main" id="{71A61ABE-C305-E75C-F47D-219210BE9558}"/>
                    </a:ext>
                  </a:extLst>
                </p14:cNvPr>
                <p14:cNvContentPartPr/>
                <p14:nvPr/>
              </p14:nvContentPartPr>
              <p14:xfrm>
                <a:off x="7047055" y="6036452"/>
                <a:ext cx="3977280" cy="165600"/>
              </p14:xfrm>
            </p:contentPart>
          </mc:Choice>
          <mc:Fallback>
            <p:pic>
              <p:nvPicPr>
                <p:cNvPr id="1050" name="Ink 1049">
                  <a:extLst>
                    <a:ext uri="{FF2B5EF4-FFF2-40B4-BE49-F238E27FC236}">
                      <a16:creationId xmlns:a16="http://schemas.microsoft.com/office/drawing/2014/main" id="{71A61ABE-C305-E75C-F47D-219210BE9558}"/>
                    </a:ext>
                  </a:extLst>
                </p:cNvPr>
                <p:cNvPicPr/>
                <p:nvPr/>
              </p:nvPicPr>
              <p:blipFill>
                <a:blip r:embed="rId13"/>
                <a:stretch>
                  <a:fillRect/>
                </a:stretch>
              </p:blipFill>
              <p:spPr>
                <a:xfrm>
                  <a:off x="7038055" y="6027452"/>
                  <a:ext cx="399492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052" name="Ink 1051">
                  <a:extLst>
                    <a:ext uri="{FF2B5EF4-FFF2-40B4-BE49-F238E27FC236}">
                      <a16:creationId xmlns:a16="http://schemas.microsoft.com/office/drawing/2014/main" id="{E5DD1A2C-1212-875C-38B0-1F55FFED9E0A}"/>
                    </a:ext>
                  </a:extLst>
                </p14:cNvPr>
                <p14:cNvContentPartPr/>
                <p14:nvPr/>
              </p14:nvContentPartPr>
              <p14:xfrm>
                <a:off x="11023255" y="6168932"/>
                <a:ext cx="171000" cy="34200"/>
              </p14:xfrm>
            </p:contentPart>
          </mc:Choice>
          <mc:Fallback>
            <p:pic>
              <p:nvPicPr>
                <p:cNvPr id="1052" name="Ink 1051">
                  <a:extLst>
                    <a:ext uri="{FF2B5EF4-FFF2-40B4-BE49-F238E27FC236}">
                      <a16:creationId xmlns:a16="http://schemas.microsoft.com/office/drawing/2014/main" id="{E5DD1A2C-1212-875C-38B0-1F55FFED9E0A}"/>
                    </a:ext>
                  </a:extLst>
                </p:cNvPr>
                <p:cNvPicPr/>
                <p:nvPr/>
              </p:nvPicPr>
              <p:blipFill>
                <a:blip r:embed="rId15"/>
                <a:stretch>
                  <a:fillRect/>
                </a:stretch>
              </p:blipFill>
              <p:spPr>
                <a:xfrm>
                  <a:off x="11014615" y="6160292"/>
                  <a:ext cx="188640" cy="51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
            <p14:nvContentPartPr>
              <p14:cNvPr id="1054" name="Ink 1053">
                <a:extLst>
                  <a:ext uri="{FF2B5EF4-FFF2-40B4-BE49-F238E27FC236}">
                    <a16:creationId xmlns:a16="http://schemas.microsoft.com/office/drawing/2014/main" id="{B51ACF11-D07F-D743-E764-7853437E9062}"/>
                  </a:ext>
                </a:extLst>
              </p14:cNvPr>
              <p14:cNvContentPartPr/>
              <p14:nvPr/>
            </p14:nvContentPartPr>
            <p14:xfrm>
              <a:off x="11338975" y="5966252"/>
              <a:ext cx="165960" cy="88920"/>
            </p14:xfrm>
          </p:contentPart>
        </mc:Choice>
        <mc:Fallback>
          <p:pic>
            <p:nvPicPr>
              <p:cNvPr id="1054" name="Ink 1053">
                <a:extLst>
                  <a:ext uri="{FF2B5EF4-FFF2-40B4-BE49-F238E27FC236}">
                    <a16:creationId xmlns:a16="http://schemas.microsoft.com/office/drawing/2014/main" id="{B51ACF11-D07F-D743-E764-7853437E9062}"/>
                  </a:ext>
                </a:extLst>
              </p:cNvPr>
              <p:cNvPicPr/>
              <p:nvPr/>
            </p:nvPicPr>
            <p:blipFill>
              <a:blip r:embed="rId17"/>
              <a:stretch>
                <a:fillRect/>
              </a:stretch>
            </p:blipFill>
            <p:spPr>
              <a:xfrm>
                <a:off x="11330335" y="5957612"/>
                <a:ext cx="183600" cy="106560"/>
              </a:xfrm>
              <a:prstGeom prst="rect">
                <a:avLst/>
              </a:prstGeom>
            </p:spPr>
          </p:pic>
        </mc:Fallback>
      </mc:AlternateContent>
      <p:grpSp>
        <p:nvGrpSpPr>
          <p:cNvPr id="1059" name="Group 1058">
            <a:extLst>
              <a:ext uri="{FF2B5EF4-FFF2-40B4-BE49-F238E27FC236}">
                <a16:creationId xmlns:a16="http://schemas.microsoft.com/office/drawing/2014/main" id="{1696D654-5D38-6397-5860-A65B3517A3FA}"/>
              </a:ext>
            </a:extLst>
          </p:cNvPr>
          <p:cNvGrpSpPr/>
          <p:nvPr/>
        </p:nvGrpSpPr>
        <p:grpSpPr>
          <a:xfrm>
            <a:off x="11379295" y="5390612"/>
            <a:ext cx="592920" cy="451080"/>
            <a:chOff x="11379295" y="5390612"/>
            <a:chExt cx="592920" cy="451080"/>
          </a:xfrm>
        </p:grpSpPr>
        <mc:AlternateContent xmlns:mc="http://schemas.openxmlformats.org/markup-compatibility/2006">
          <mc:Choice xmlns:p14="http://schemas.microsoft.com/office/powerpoint/2010/main" Requires="p14">
            <p:contentPart p14:bwMode="auto" r:id="rId18">
              <p14:nvContentPartPr>
                <p14:cNvPr id="1055" name="Ink 1054">
                  <a:extLst>
                    <a:ext uri="{FF2B5EF4-FFF2-40B4-BE49-F238E27FC236}">
                      <a16:creationId xmlns:a16="http://schemas.microsoft.com/office/drawing/2014/main" id="{FFE3542A-3614-2D94-1EB4-0850A4ACF6EC}"/>
                    </a:ext>
                  </a:extLst>
                </p14:cNvPr>
                <p14:cNvContentPartPr/>
                <p14:nvPr/>
              </p14:nvContentPartPr>
              <p14:xfrm>
                <a:off x="11379295" y="5390612"/>
                <a:ext cx="363600" cy="372240"/>
              </p14:xfrm>
            </p:contentPart>
          </mc:Choice>
          <mc:Fallback>
            <p:pic>
              <p:nvPicPr>
                <p:cNvPr id="1055" name="Ink 1054">
                  <a:extLst>
                    <a:ext uri="{FF2B5EF4-FFF2-40B4-BE49-F238E27FC236}">
                      <a16:creationId xmlns:a16="http://schemas.microsoft.com/office/drawing/2014/main" id="{FFE3542A-3614-2D94-1EB4-0850A4ACF6EC}"/>
                    </a:ext>
                  </a:extLst>
                </p:cNvPr>
                <p:cNvPicPr/>
                <p:nvPr/>
              </p:nvPicPr>
              <p:blipFill>
                <a:blip r:embed="rId19"/>
                <a:stretch>
                  <a:fillRect/>
                </a:stretch>
              </p:blipFill>
              <p:spPr>
                <a:xfrm>
                  <a:off x="11370295" y="5381612"/>
                  <a:ext cx="381240" cy="3898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056" name="Ink 1055">
                  <a:extLst>
                    <a:ext uri="{FF2B5EF4-FFF2-40B4-BE49-F238E27FC236}">
                      <a16:creationId xmlns:a16="http://schemas.microsoft.com/office/drawing/2014/main" id="{B411F4E9-47A2-C3AD-EA82-FACEBF3E3662}"/>
                    </a:ext>
                  </a:extLst>
                </p14:cNvPr>
                <p14:cNvContentPartPr/>
                <p14:nvPr/>
              </p14:nvContentPartPr>
              <p14:xfrm>
                <a:off x="11573335" y="5693372"/>
                <a:ext cx="165600" cy="148320"/>
              </p14:xfrm>
            </p:contentPart>
          </mc:Choice>
          <mc:Fallback>
            <p:pic>
              <p:nvPicPr>
                <p:cNvPr id="1056" name="Ink 1055">
                  <a:extLst>
                    <a:ext uri="{FF2B5EF4-FFF2-40B4-BE49-F238E27FC236}">
                      <a16:creationId xmlns:a16="http://schemas.microsoft.com/office/drawing/2014/main" id="{B411F4E9-47A2-C3AD-EA82-FACEBF3E3662}"/>
                    </a:ext>
                  </a:extLst>
                </p:cNvPr>
                <p:cNvPicPr/>
                <p:nvPr/>
              </p:nvPicPr>
              <p:blipFill>
                <a:blip r:embed="rId21"/>
                <a:stretch>
                  <a:fillRect/>
                </a:stretch>
              </p:blipFill>
              <p:spPr>
                <a:xfrm>
                  <a:off x="11564335" y="5684732"/>
                  <a:ext cx="18324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057" name="Ink 1056">
                  <a:extLst>
                    <a:ext uri="{FF2B5EF4-FFF2-40B4-BE49-F238E27FC236}">
                      <a16:creationId xmlns:a16="http://schemas.microsoft.com/office/drawing/2014/main" id="{93B7766C-031D-4FBA-CE31-AB45323B7876}"/>
                    </a:ext>
                  </a:extLst>
                </p14:cNvPr>
                <p14:cNvContentPartPr/>
                <p14:nvPr/>
              </p14:nvContentPartPr>
              <p14:xfrm>
                <a:off x="11752615" y="5627132"/>
                <a:ext cx="87840" cy="85320"/>
              </p14:xfrm>
            </p:contentPart>
          </mc:Choice>
          <mc:Fallback>
            <p:pic>
              <p:nvPicPr>
                <p:cNvPr id="1057" name="Ink 1056">
                  <a:extLst>
                    <a:ext uri="{FF2B5EF4-FFF2-40B4-BE49-F238E27FC236}">
                      <a16:creationId xmlns:a16="http://schemas.microsoft.com/office/drawing/2014/main" id="{93B7766C-031D-4FBA-CE31-AB45323B7876}"/>
                    </a:ext>
                  </a:extLst>
                </p:cNvPr>
                <p:cNvPicPr/>
                <p:nvPr/>
              </p:nvPicPr>
              <p:blipFill>
                <a:blip r:embed="rId23"/>
                <a:stretch>
                  <a:fillRect/>
                </a:stretch>
              </p:blipFill>
              <p:spPr>
                <a:xfrm>
                  <a:off x="11743975" y="5618492"/>
                  <a:ext cx="10548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058" name="Ink 1057">
                  <a:extLst>
                    <a:ext uri="{FF2B5EF4-FFF2-40B4-BE49-F238E27FC236}">
                      <a16:creationId xmlns:a16="http://schemas.microsoft.com/office/drawing/2014/main" id="{6F9CB575-08BF-EEAA-21D5-265AAABF0CC7}"/>
                    </a:ext>
                  </a:extLst>
                </p14:cNvPr>
                <p14:cNvContentPartPr/>
                <p14:nvPr/>
              </p14:nvContentPartPr>
              <p14:xfrm>
                <a:off x="11841895" y="5578172"/>
                <a:ext cx="130320" cy="92880"/>
              </p14:xfrm>
            </p:contentPart>
          </mc:Choice>
          <mc:Fallback>
            <p:pic>
              <p:nvPicPr>
                <p:cNvPr id="1058" name="Ink 1057">
                  <a:extLst>
                    <a:ext uri="{FF2B5EF4-FFF2-40B4-BE49-F238E27FC236}">
                      <a16:creationId xmlns:a16="http://schemas.microsoft.com/office/drawing/2014/main" id="{6F9CB575-08BF-EEAA-21D5-265AAABF0CC7}"/>
                    </a:ext>
                  </a:extLst>
                </p:cNvPr>
                <p:cNvPicPr/>
                <p:nvPr/>
              </p:nvPicPr>
              <p:blipFill>
                <a:blip r:embed="rId25"/>
                <a:stretch>
                  <a:fillRect/>
                </a:stretch>
              </p:blipFill>
              <p:spPr>
                <a:xfrm>
                  <a:off x="11832895" y="5569172"/>
                  <a:ext cx="147960" cy="110520"/>
                </a:xfrm>
                <a:prstGeom prst="rect">
                  <a:avLst/>
                </a:prstGeom>
              </p:spPr>
            </p:pic>
          </mc:Fallback>
        </mc:AlternateContent>
      </p:grpSp>
      <p:grpSp>
        <p:nvGrpSpPr>
          <p:cNvPr id="1066" name="Group 1065">
            <a:extLst>
              <a:ext uri="{FF2B5EF4-FFF2-40B4-BE49-F238E27FC236}">
                <a16:creationId xmlns:a16="http://schemas.microsoft.com/office/drawing/2014/main" id="{38D9F82A-6EB7-584B-53E8-C03973347058}"/>
              </a:ext>
            </a:extLst>
          </p:cNvPr>
          <p:cNvGrpSpPr/>
          <p:nvPr/>
        </p:nvGrpSpPr>
        <p:grpSpPr>
          <a:xfrm>
            <a:off x="8567335" y="6185852"/>
            <a:ext cx="1520280" cy="548640"/>
            <a:chOff x="8567335" y="6185852"/>
            <a:chExt cx="1520280" cy="548640"/>
          </a:xfrm>
        </p:grpSpPr>
        <mc:AlternateContent xmlns:mc="http://schemas.openxmlformats.org/markup-compatibility/2006">
          <mc:Choice xmlns:p14="http://schemas.microsoft.com/office/powerpoint/2010/main" Requires="p14">
            <p:contentPart p14:bwMode="auto" r:id="rId26">
              <p14:nvContentPartPr>
                <p14:cNvPr id="1060" name="Ink 1059">
                  <a:extLst>
                    <a:ext uri="{FF2B5EF4-FFF2-40B4-BE49-F238E27FC236}">
                      <a16:creationId xmlns:a16="http://schemas.microsoft.com/office/drawing/2014/main" id="{37BA56AA-81A2-83C2-F2FA-2277D8EEBD69}"/>
                    </a:ext>
                  </a:extLst>
                </p14:cNvPr>
                <p14:cNvContentPartPr/>
                <p14:nvPr/>
              </p14:nvContentPartPr>
              <p14:xfrm>
                <a:off x="8567335" y="6505532"/>
                <a:ext cx="154440" cy="228960"/>
              </p14:xfrm>
            </p:contentPart>
          </mc:Choice>
          <mc:Fallback>
            <p:pic>
              <p:nvPicPr>
                <p:cNvPr id="1060" name="Ink 1059">
                  <a:extLst>
                    <a:ext uri="{FF2B5EF4-FFF2-40B4-BE49-F238E27FC236}">
                      <a16:creationId xmlns:a16="http://schemas.microsoft.com/office/drawing/2014/main" id="{37BA56AA-81A2-83C2-F2FA-2277D8EEBD69}"/>
                    </a:ext>
                  </a:extLst>
                </p:cNvPr>
                <p:cNvPicPr/>
                <p:nvPr/>
              </p:nvPicPr>
              <p:blipFill>
                <a:blip r:embed="rId27"/>
                <a:stretch>
                  <a:fillRect/>
                </a:stretch>
              </p:blipFill>
              <p:spPr>
                <a:xfrm>
                  <a:off x="8558335" y="6496892"/>
                  <a:ext cx="172080" cy="2466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061" name="Ink 1060">
                  <a:extLst>
                    <a:ext uri="{FF2B5EF4-FFF2-40B4-BE49-F238E27FC236}">
                      <a16:creationId xmlns:a16="http://schemas.microsoft.com/office/drawing/2014/main" id="{0221A1E6-8628-0DF4-B841-C77C79BFB9C5}"/>
                    </a:ext>
                  </a:extLst>
                </p14:cNvPr>
                <p14:cNvContentPartPr/>
                <p14:nvPr/>
              </p14:nvContentPartPr>
              <p14:xfrm>
                <a:off x="8710255" y="6388532"/>
                <a:ext cx="94320" cy="141840"/>
              </p14:xfrm>
            </p:contentPart>
          </mc:Choice>
          <mc:Fallback>
            <p:pic>
              <p:nvPicPr>
                <p:cNvPr id="1061" name="Ink 1060">
                  <a:extLst>
                    <a:ext uri="{FF2B5EF4-FFF2-40B4-BE49-F238E27FC236}">
                      <a16:creationId xmlns:a16="http://schemas.microsoft.com/office/drawing/2014/main" id="{0221A1E6-8628-0DF4-B841-C77C79BFB9C5}"/>
                    </a:ext>
                  </a:extLst>
                </p:cNvPr>
                <p:cNvPicPr/>
                <p:nvPr/>
              </p:nvPicPr>
              <p:blipFill>
                <a:blip r:embed="rId29"/>
                <a:stretch>
                  <a:fillRect/>
                </a:stretch>
              </p:blipFill>
              <p:spPr>
                <a:xfrm>
                  <a:off x="8701615" y="6379892"/>
                  <a:ext cx="11196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062" name="Ink 1061">
                  <a:extLst>
                    <a:ext uri="{FF2B5EF4-FFF2-40B4-BE49-F238E27FC236}">
                      <a16:creationId xmlns:a16="http://schemas.microsoft.com/office/drawing/2014/main" id="{3F01973E-A2EC-1EE1-4E57-4A85084D2170}"/>
                    </a:ext>
                  </a:extLst>
                </p14:cNvPr>
                <p14:cNvContentPartPr/>
                <p14:nvPr/>
              </p14:nvContentPartPr>
              <p14:xfrm>
                <a:off x="8872615" y="6353252"/>
                <a:ext cx="207720" cy="154440"/>
              </p14:xfrm>
            </p:contentPart>
          </mc:Choice>
          <mc:Fallback>
            <p:pic>
              <p:nvPicPr>
                <p:cNvPr id="1062" name="Ink 1061">
                  <a:extLst>
                    <a:ext uri="{FF2B5EF4-FFF2-40B4-BE49-F238E27FC236}">
                      <a16:creationId xmlns:a16="http://schemas.microsoft.com/office/drawing/2014/main" id="{3F01973E-A2EC-1EE1-4E57-4A85084D2170}"/>
                    </a:ext>
                  </a:extLst>
                </p:cNvPr>
                <p:cNvPicPr/>
                <p:nvPr/>
              </p:nvPicPr>
              <p:blipFill>
                <a:blip r:embed="rId31"/>
                <a:stretch>
                  <a:fillRect/>
                </a:stretch>
              </p:blipFill>
              <p:spPr>
                <a:xfrm>
                  <a:off x="8863615" y="6344252"/>
                  <a:ext cx="225360" cy="1720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1064" name="Ink 1063">
                  <a:extLst>
                    <a:ext uri="{FF2B5EF4-FFF2-40B4-BE49-F238E27FC236}">
                      <a16:creationId xmlns:a16="http://schemas.microsoft.com/office/drawing/2014/main" id="{2F1FA800-9219-2DB8-A88A-E881F0CEA386}"/>
                    </a:ext>
                  </a:extLst>
                </p14:cNvPr>
                <p14:cNvContentPartPr/>
                <p14:nvPr/>
              </p14:nvContentPartPr>
              <p14:xfrm>
                <a:off x="9196615" y="6248492"/>
                <a:ext cx="395640" cy="156960"/>
              </p14:xfrm>
            </p:contentPart>
          </mc:Choice>
          <mc:Fallback>
            <p:pic>
              <p:nvPicPr>
                <p:cNvPr id="1064" name="Ink 1063">
                  <a:extLst>
                    <a:ext uri="{FF2B5EF4-FFF2-40B4-BE49-F238E27FC236}">
                      <a16:creationId xmlns:a16="http://schemas.microsoft.com/office/drawing/2014/main" id="{2F1FA800-9219-2DB8-A88A-E881F0CEA386}"/>
                    </a:ext>
                  </a:extLst>
                </p:cNvPr>
                <p:cNvPicPr/>
                <p:nvPr/>
              </p:nvPicPr>
              <p:blipFill>
                <a:blip r:embed="rId33"/>
                <a:stretch>
                  <a:fillRect/>
                </a:stretch>
              </p:blipFill>
              <p:spPr>
                <a:xfrm>
                  <a:off x="9187615" y="6239492"/>
                  <a:ext cx="413280" cy="1746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1065" name="Ink 1064">
                  <a:extLst>
                    <a:ext uri="{FF2B5EF4-FFF2-40B4-BE49-F238E27FC236}">
                      <a16:creationId xmlns:a16="http://schemas.microsoft.com/office/drawing/2014/main" id="{437D7CA4-45DF-AEA1-1301-1512C4B06A2A}"/>
                    </a:ext>
                  </a:extLst>
                </p14:cNvPr>
                <p14:cNvContentPartPr/>
                <p14:nvPr/>
              </p14:nvContentPartPr>
              <p14:xfrm>
                <a:off x="9817615" y="6185852"/>
                <a:ext cx="270000" cy="192240"/>
              </p14:xfrm>
            </p:contentPart>
          </mc:Choice>
          <mc:Fallback>
            <p:pic>
              <p:nvPicPr>
                <p:cNvPr id="1065" name="Ink 1064">
                  <a:extLst>
                    <a:ext uri="{FF2B5EF4-FFF2-40B4-BE49-F238E27FC236}">
                      <a16:creationId xmlns:a16="http://schemas.microsoft.com/office/drawing/2014/main" id="{437D7CA4-45DF-AEA1-1301-1512C4B06A2A}"/>
                    </a:ext>
                  </a:extLst>
                </p:cNvPr>
                <p:cNvPicPr/>
                <p:nvPr/>
              </p:nvPicPr>
              <p:blipFill>
                <a:blip r:embed="rId35"/>
                <a:stretch>
                  <a:fillRect/>
                </a:stretch>
              </p:blipFill>
              <p:spPr>
                <a:xfrm>
                  <a:off x="9808615" y="6177212"/>
                  <a:ext cx="287640" cy="209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6">
            <p14:nvContentPartPr>
              <p14:cNvPr id="1068" name="Ink 1067">
                <a:extLst>
                  <a:ext uri="{FF2B5EF4-FFF2-40B4-BE49-F238E27FC236}">
                    <a16:creationId xmlns:a16="http://schemas.microsoft.com/office/drawing/2014/main" id="{432D76B8-E61E-538C-6D17-BEE8D07FD8F3}"/>
                  </a:ext>
                </a:extLst>
              </p14:cNvPr>
              <p14:cNvContentPartPr/>
              <p14:nvPr/>
            </p14:nvContentPartPr>
            <p14:xfrm>
              <a:off x="3995335" y="3626972"/>
              <a:ext cx="1315440" cy="529200"/>
            </p14:xfrm>
          </p:contentPart>
        </mc:Choice>
        <mc:Fallback>
          <p:pic>
            <p:nvPicPr>
              <p:cNvPr id="1068" name="Ink 1067">
                <a:extLst>
                  <a:ext uri="{FF2B5EF4-FFF2-40B4-BE49-F238E27FC236}">
                    <a16:creationId xmlns:a16="http://schemas.microsoft.com/office/drawing/2014/main" id="{432D76B8-E61E-538C-6D17-BEE8D07FD8F3}"/>
                  </a:ext>
                </a:extLst>
              </p:cNvPr>
              <p:cNvPicPr/>
              <p:nvPr/>
            </p:nvPicPr>
            <p:blipFill>
              <a:blip r:embed="rId37"/>
              <a:stretch>
                <a:fillRect/>
              </a:stretch>
            </p:blipFill>
            <p:spPr>
              <a:xfrm>
                <a:off x="3986695" y="3617972"/>
                <a:ext cx="1333080" cy="546840"/>
              </a:xfrm>
              <a:prstGeom prst="rect">
                <a:avLst/>
              </a:prstGeom>
            </p:spPr>
          </p:pic>
        </mc:Fallback>
      </mc:AlternateContent>
      <p:grpSp>
        <p:nvGrpSpPr>
          <p:cNvPr id="1073" name="Group 1072">
            <a:extLst>
              <a:ext uri="{FF2B5EF4-FFF2-40B4-BE49-F238E27FC236}">
                <a16:creationId xmlns:a16="http://schemas.microsoft.com/office/drawing/2014/main" id="{209BA415-5E83-57CD-A07B-600D986256EF}"/>
              </a:ext>
            </a:extLst>
          </p:cNvPr>
          <p:cNvGrpSpPr/>
          <p:nvPr/>
        </p:nvGrpSpPr>
        <p:grpSpPr>
          <a:xfrm>
            <a:off x="10089055" y="3732452"/>
            <a:ext cx="1826280" cy="653400"/>
            <a:chOff x="10089055" y="3732452"/>
            <a:chExt cx="1826280" cy="653400"/>
          </a:xfrm>
        </p:grpSpPr>
        <mc:AlternateContent xmlns:mc="http://schemas.openxmlformats.org/markup-compatibility/2006">
          <mc:Choice xmlns:p14="http://schemas.microsoft.com/office/powerpoint/2010/main" Requires="p14">
            <p:contentPart p14:bwMode="auto" r:id="rId38">
              <p14:nvContentPartPr>
                <p14:cNvPr id="1067" name="Ink 1066">
                  <a:extLst>
                    <a:ext uri="{FF2B5EF4-FFF2-40B4-BE49-F238E27FC236}">
                      <a16:creationId xmlns:a16="http://schemas.microsoft.com/office/drawing/2014/main" id="{43F8C510-0959-323A-CCA6-895AF1C431AC}"/>
                    </a:ext>
                  </a:extLst>
                </p14:cNvPr>
                <p14:cNvContentPartPr/>
                <p14:nvPr/>
              </p14:nvContentPartPr>
              <p14:xfrm>
                <a:off x="10267615" y="4187492"/>
                <a:ext cx="503640" cy="57960"/>
              </p14:xfrm>
            </p:contentPart>
          </mc:Choice>
          <mc:Fallback>
            <p:pic>
              <p:nvPicPr>
                <p:cNvPr id="1067" name="Ink 1066">
                  <a:extLst>
                    <a:ext uri="{FF2B5EF4-FFF2-40B4-BE49-F238E27FC236}">
                      <a16:creationId xmlns:a16="http://schemas.microsoft.com/office/drawing/2014/main" id="{43F8C510-0959-323A-CCA6-895AF1C431AC}"/>
                    </a:ext>
                  </a:extLst>
                </p:cNvPr>
                <p:cNvPicPr/>
                <p:nvPr/>
              </p:nvPicPr>
              <p:blipFill>
                <a:blip r:embed="rId39"/>
                <a:stretch>
                  <a:fillRect/>
                </a:stretch>
              </p:blipFill>
              <p:spPr>
                <a:xfrm>
                  <a:off x="10258615" y="4178492"/>
                  <a:ext cx="521280" cy="756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1069" name="Ink 1068">
                  <a:extLst>
                    <a:ext uri="{FF2B5EF4-FFF2-40B4-BE49-F238E27FC236}">
                      <a16:creationId xmlns:a16="http://schemas.microsoft.com/office/drawing/2014/main" id="{70BB517E-C209-E461-9063-A64AD9D6320C}"/>
                    </a:ext>
                  </a:extLst>
                </p14:cNvPr>
                <p14:cNvContentPartPr/>
                <p14:nvPr/>
              </p14:nvContentPartPr>
              <p14:xfrm>
                <a:off x="10089055" y="3766652"/>
                <a:ext cx="776160" cy="619200"/>
              </p14:xfrm>
            </p:contentPart>
          </mc:Choice>
          <mc:Fallback>
            <p:pic>
              <p:nvPicPr>
                <p:cNvPr id="1069" name="Ink 1068">
                  <a:extLst>
                    <a:ext uri="{FF2B5EF4-FFF2-40B4-BE49-F238E27FC236}">
                      <a16:creationId xmlns:a16="http://schemas.microsoft.com/office/drawing/2014/main" id="{70BB517E-C209-E461-9063-A64AD9D6320C}"/>
                    </a:ext>
                  </a:extLst>
                </p:cNvPr>
                <p:cNvPicPr/>
                <p:nvPr/>
              </p:nvPicPr>
              <p:blipFill>
                <a:blip r:embed="rId41"/>
                <a:stretch>
                  <a:fillRect/>
                </a:stretch>
              </p:blipFill>
              <p:spPr>
                <a:xfrm>
                  <a:off x="10080415" y="3757652"/>
                  <a:ext cx="793800" cy="6368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1070" name="Ink 1069">
                  <a:extLst>
                    <a:ext uri="{FF2B5EF4-FFF2-40B4-BE49-F238E27FC236}">
                      <a16:creationId xmlns:a16="http://schemas.microsoft.com/office/drawing/2014/main" id="{A6FEC03F-EF52-04D8-CE3E-26834C4EEE01}"/>
                    </a:ext>
                  </a:extLst>
                </p14:cNvPr>
                <p14:cNvContentPartPr/>
                <p14:nvPr/>
              </p14:nvContentPartPr>
              <p14:xfrm>
                <a:off x="11107855" y="3860612"/>
                <a:ext cx="174240" cy="234360"/>
              </p14:xfrm>
            </p:contentPart>
          </mc:Choice>
          <mc:Fallback>
            <p:pic>
              <p:nvPicPr>
                <p:cNvPr id="1070" name="Ink 1069">
                  <a:extLst>
                    <a:ext uri="{FF2B5EF4-FFF2-40B4-BE49-F238E27FC236}">
                      <a16:creationId xmlns:a16="http://schemas.microsoft.com/office/drawing/2014/main" id="{A6FEC03F-EF52-04D8-CE3E-26834C4EEE01}"/>
                    </a:ext>
                  </a:extLst>
                </p:cNvPr>
                <p:cNvPicPr/>
                <p:nvPr/>
              </p:nvPicPr>
              <p:blipFill>
                <a:blip r:embed="rId43"/>
                <a:stretch>
                  <a:fillRect/>
                </a:stretch>
              </p:blipFill>
              <p:spPr>
                <a:xfrm>
                  <a:off x="11099215" y="3851972"/>
                  <a:ext cx="191880" cy="2520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1071" name="Ink 1070">
                  <a:extLst>
                    <a:ext uri="{FF2B5EF4-FFF2-40B4-BE49-F238E27FC236}">
                      <a16:creationId xmlns:a16="http://schemas.microsoft.com/office/drawing/2014/main" id="{BF43308A-8E20-24C0-DB9E-EC1E21C58D4F}"/>
                    </a:ext>
                  </a:extLst>
                </p14:cNvPr>
                <p14:cNvContentPartPr/>
                <p14:nvPr/>
              </p14:nvContentPartPr>
              <p14:xfrm>
                <a:off x="11302615" y="3902012"/>
                <a:ext cx="151200" cy="93600"/>
              </p14:xfrm>
            </p:contentPart>
          </mc:Choice>
          <mc:Fallback>
            <p:pic>
              <p:nvPicPr>
                <p:cNvPr id="1071" name="Ink 1070">
                  <a:extLst>
                    <a:ext uri="{FF2B5EF4-FFF2-40B4-BE49-F238E27FC236}">
                      <a16:creationId xmlns:a16="http://schemas.microsoft.com/office/drawing/2014/main" id="{BF43308A-8E20-24C0-DB9E-EC1E21C58D4F}"/>
                    </a:ext>
                  </a:extLst>
                </p:cNvPr>
                <p:cNvPicPr/>
                <p:nvPr/>
              </p:nvPicPr>
              <p:blipFill>
                <a:blip r:embed="rId45"/>
                <a:stretch>
                  <a:fillRect/>
                </a:stretch>
              </p:blipFill>
              <p:spPr>
                <a:xfrm>
                  <a:off x="11293615" y="3893372"/>
                  <a:ext cx="16884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1072" name="Ink 1071">
                  <a:extLst>
                    <a:ext uri="{FF2B5EF4-FFF2-40B4-BE49-F238E27FC236}">
                      <a16:creationId xmlns:a16="http://schemas.microsoft.com/office/drawing/2014/main" id="{4AC1AADD-67A0-9238-F711-2072B1AEA77F}"/>
                    </a:ext>
                  </a:extLst>
                </p14:cNvPr>
                <p14:cNvContentPartPr/>
                <p14:nvPr/>
              </p14:nvContentPartPr>
              <p14:xfrm>
                <a:off x="11462095" y="3732452"/>
                <a:ext cx="453240" cy="237960"/>
              </p14:xfrm>
            </p:contentPart>
          </mc:Choice>
          <mc:Fallback>
            <p:pic>
              <p:nvPicPr>
                <p:cNvPr id="1072" name="Ink 1071">
                  <a:extLst>
                    <a:ext uri="{FF2B5EF4-FFF2-40B4-BE49-F238E27FC236}">
                      <a16:creationId xmlns:a16="http://schemas.microsoft.com/office/drawing/2014/main" id="{4AC1AADD-67A0-9238-F711-2072B1AEA77F}"/>
                    </a:ext>
                  </a:extLst>
                </p:cNvPr>
                <p:cNvPicPr/>
                <p:nvPr/>
              </p:nvPicPr>
              <p:blipFill>
                <a:blip r:embed="rId47"/>
                <a:stretch>
                  <a:fillRect/>
                </a:stretch>
              </p:blipFill>
              <p:spPr>
                <a:xfrm>
                  <a:off x="11453095" y="3723812"/>
                  <a:ext cx="470880" cy="255600"/>
                </a:xfrm>
                <a:prstGeom prst="rect">
                  <a:avLst/>
                </a:prstGeom>
              </p:spPr>
            </p:pic>
          </mc:Fallback>
        </mc:AlternateContent>
      </p:grpSp>
      <p:grpSp>
        <p:nvGrpSpPr>
          <p:cNvPr id="1078" name="Group 1077">
            <a:extLst>
              <a:ext uri="{FF2B5EF4-FFF2-40B4-BE49-F238E27FC236}">
                <a16:creationId xmlns:a16="http://schemas.microsoft.com/office/drawing/2014/main" id="{8E4B5EA8-49F2-E010-90EE-E81E3575FFF2}"/>
              </a:ext>
            </a:extLst>
          </p:cNvPr>
          <p:cNvGrpSpPr/>
          <p:nvPr/>
        </p:nvGrpSpPr>
        <p:grpSpPr>
          <a:xfrm>
            <a:off x="8810695" y="3029372"/>
            <a:ext cx="936360" cy="522360"/>
            <a:chOff x="8810695" y="3029372"/>
            <a:chExt cx="936360" cy="522360"/>
          </a:xfrm>
        </p:grpSpPr>
        <mc:AlternateContent xmlns:mc="http://schemas.openxmlformats.org/markup-compatibility/2006">
          <mc:Choice xmlns:p14="http://schemas.microsoft.com/office/powerpoint/2010/main" Requires="p14">
            <p:contentPart p14:bwMode="auto" r:id="rId48">
              <p14:nvContentPartPr>
                <p14:cNvPr id="1074" name="Ink 1073">
                  <a:extLst>
                    <a:ext uri="{FF2B5EF4-FFF2-40B4-BE49-F238E27FC236}">
                      <a16:creationId xmlns:a16="http://schemas.microsoft.com/office/drawing/2014/main" id="{1F7C5DD4-79B6-0C99-E360-EF142F81DB88}"/>
                    </a:ext>
                  </a:extLst>
                </p14:cNvPr>
                <p14:cNvContentPartPr/>
                <p14:nvPr/>
              </p14:nvContentPartPr>
              <p14:xfrm>
                <a:off x="8810695" y="3212972"/>
                <a:ext cx="263520" cy="60480"/>
              </p14:xfrm>
            </p:contentPart>
          </mc:Choice>
          <mc:Fallback>
            <p:pic>
              <p:nvPicPr>
                <p:cNvPr id="1074" name="Ink 1073">
                  <a:extLst>
                    <a:ext uri="{FF2B5EF4-FFF2-40B4-BE49-F238E27FC236}">
                      <a16:creationId xmlns:a16="http://schemas.microsoft.com/office/drawing/2014/main" id="{1F7C5DD4-79B6-0C99-E360-EF142F81DB88}"/>
                    </a:ext>
                  </a:extLst>
                </p:cNvPr>
                <p:cNvPicPr/>
                <p:nvPr/>
              </p:nvPicPr>
              <p:blipFill>
                <a:blip r:embed="rId49"/>
                <a:stretch>
                  <a:fillRect/>
                </a:stretch>
              </p:blipFill>
              <p:spPr>
                <a:xfrm>
                  <a:off x="8801695" y="3203972"/>
                  <a:ext cx="28116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1075" name="Ink 1074">
                  <a:extLst>
                    <a:ext uri="{FF2B5EF4-FFF2-40B4-BE49-F238E27FC236}">
                      <a16:creationId xmlns:a16="http://schemas.microsoft.com/office/drawing/2014/main" id="{DB4173CC-852E-F170-544B-57B4764547C3}"/>
                    </a:ext>
                  </a:extLst>
                </p14:cNvPr>
                <p14:cNvContentPartPr/>
                <p14:nvPr/>
              </p14:nvContentPartPr>
              <p14:xfrm>
                <a:off x="8859295" y="3532292"/>
                <a:ext cx="207000" cy="19440"/>
              </p14:xfrm>
            </p:contentPart>
          </mc:Choice>
          <mc:Fallback>
            <p:pic>
              <p:nvPicPr>
                <p:cNvPr id="1075" name="Ink 1074">
                  <a:extLst>
                    <a:ext uri="{FF2B5EF4-FFF2-40B4-BE49-F238E27FC236}">
                      <a16:creationId xmlns:a16="http://schemas.microsoft.com/office/drawing/2014/main" id="{DB4173CC-852E-F170-544B-57B4764547C3}"/>
                    </a:ext>
                  </a:extLst>
                </p:cNvPr>
                <p:cNvPicPr/>
                <p:nvPr/>
              </p:nvPicPr>
              <p:blipFill>
                <a:blip r:embed="rId51"/>
                <a:stretch>
                  <a:fillRect/>
                </a:stretch>
              </p:blipFill>
              <p:spPr>
                <a:xfrm>
                  <a:off x="8850655" y="3523292"/>
                  <a:ext cx="224640" cy="3708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1076" name="Ink 1075">
                  <a:extLst>
                    <a:ext uri="{FF2B5EF4-FFF2-40B4-BE49-F238E27FC236}">
                      <a16:creationId xmlns:a16="http://schemas.microsoft.com/office/drawing/2014/main" id="{27D0F3E1-6C00-BEFA-976C-1BF2D6158C78}"/>
                    </a:ext>
                  </a:extLst>
                </p14:cNvPr>
                <p14:cNvContentPartPr/>
                <p14:nvPr/>
              </p14:nvContentPartPr>
              <p14:xfrm>
                <a:off x="9544015" y="3029372"/>
                <a:ext cx="203040" cy="441000"/>
              </p14:xfrm>
            </p:contentPart>
          </mc:Choice>
          <mc:Fallback>
            <p:pic>
              <p:nvPicPr>
                <p:cNvPr id="1076" name="Ink 1075">
                  <a:extLst>
                    <a:ext uri="{FF2B5EF4-FFF2-40B4-BE49-F238E27FC236}">
                      <a16:creationId xmlns:a16="http://schemas.microsoft.com/office/drawing/2014/main" id="{27D0F3E1-6C00-BEFA-976C-1BF2D6158C78}"/>
                    </a:ext>
                  </a:extLst>
                </p:cNvPr>
                <p:cNvPicPr/>
                <p:nvPr/>
              </p:nvPicPr>
              <p:blipFill>
                <a:blip r:embed="rId53"/>
                <a:stretch>
                  <a:fillRect/>
                </a:stretch>
              </p:blipFill>
              <p:spPr>
                <a:xfrm>
                  <a:off x="9535375" y="3020732"/>
                  <a:ext cx="220680" cy="4586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1077" name="Ink 1076">
                  <a:extLst>
                    <a:ext uri="{FF2B5EF4-FFF2-40B4-BE49-F238E27FC236}">
                      <a16:creationId xmlns:a16="http://schemas.microsoft.com/office/drawing/2014/main" id="{E88B2B3D-26F3-A494-71F7-4F2B9A3CAE18}"/>
                    </a:ext>
                  </a:extLst>
                </p14:cNvPr>
                <p14:cNvContentPartPr/>
                <p14:nvPr/>
              </p14:nvContentPartPr>
              <p14:xfrm>
                <a:off x="9513055" y="3396932"/>
                <a:ext cx="86040" cy="87480"/>
              </p14:xfrm>
            </p:contentPart>
          </mc:Choice>
          <mc:Fallback>
            <p:pic>
              <p:nvPicPr>
                <p:cNvPr id="1077" name="Ink 1076">
                  <a:extLst>
                    <a:ext uri="{FF2B5EF4-FFF2-40B4-BE49-F238E27FC236}">
                      <a16:creationId xmlns:a16="http://schemas.microsoft.com/office/drawing/2014/main" id="{E88B2B3D-26F3-A494-71F7-4F2B9A3CAE18}"/>
                    </a:ext>
                  </a:extLst>
                </p:cNvPr>
                <p:cNvPicPr/>
                <p:nvPr/>
              </p:nvPicPr>
              <p:blipFill>
                <a:blip r:embed="rId55"/>
                <a:stretch>
                  <a:fillRect/>
                </a:stretch>
              </p:blipFill>
              <p:spPr>
                <a:xfrm>
                  <a:off x="9504055" y="3388292"/>
                  <a:ext cx="103680" cy="105120"/>
                </a:xfrm>
                <a:prstGeom prst="rect">
                  <a:avLst/>
                </a:prstGeom>
              </p:spPr>
            </p:pic>
          </mc:Fallback>
        </mc:AlternateContent>
      </p:grpSp>
      <p:grpSp>
        <p:nvGrpSpPr>
          <p:cNvPr id="1082" name="Group 1081">
            <a:extLst>
              <a:ext uri="{FF2B5EF4-FFF2-40B4-BE49-F238E27FC236}">
                <a16:creationId xmlns:a16="http://schemas.microsoft.com/office/drawing/2014/main" id="{F4C063F2-6395-CC91-C7FB-866FF7533547}"/>
              </a:ext>
            </a:extLst>
          </p:cNvPr>
          <p:cNvGrpSpPr/>
          <p:nvPr/>
        </p:nvGrpSpPr>
        <p:grpSpPr>
          <a:xfrm>
            <a:off x="9726895" y="2687012"/>
            <a:ext cx="320040" cy="177480"/>
            <a:chOff x="9726895" y="2687012"/>
            <a:chExt cx="320040" cy="177480"/>
          </a:xfrm>
        </p:grpSpPr>
        <mc:AlternateContent xmlns:mc="http://schemas.openxmlformats.org/markup-compatibility/2006">
          <mc:Choice xmlns:p14="http://schemas.microsoft.com/office/powerpoint/2010/main" Requires="p14">
            <p:contentPart p14:bwMode="auto" r:id="rId56">
              <p14:nvContentPartPr>
                <p14:cNvPr id="1079" name="Ink 1078">
                  <a:extLst>
                    <a:ext uri="{FF2B5EF4-FFF2-40B4-BE49-F238E27FC236}">
                      <a16:creationId xmlns:a16="http://schemas.microsoft.com/office/drawing/2014/main" id="{0AF2E310-759C-EEE5-C7C9-5CD93F171296}"/>
                    </a:ext>
                  </a:extLst>
                </p14:cNvPr>
                <p14:cNvContentPartPr/>
                <p14:nvPr/>
              </p14:nvContentPartPr>
              <p14:xfrm>
                <a:off x="9726895" y="2687012"/>
                <a:ext cx="96120" cy="177480"/>
              </p14:xfrm>
            </p:contentPart>
          </mc:Choice>
          <mc:Fallback>
            <p:pic>
              <p:nvPicPr>
                <p:cNvPr id="1079" name="Ink 1078">
                  <a:extLst>
                    <a:ext uri="{FF2B5EF4-FFF2-40B4-BE49-F238E27FC236}">
                      <a16:creationId xmlns:a16="http://schemas.microsoft.com/office/drawing/2014/main" id="{0AF2E310-759C-EEE5-C7C9-5CD93F171296}"/>
                    </a:ext>
                  </a:extLst>
                </p:cNvPr>
                <p:cNvPicPr/>
                <p:nvPr/>
              </p:nvPicPr>
              <p:blipFill>
                <a:blip r:embed="rId57"/>
                <a:stretch>
                  <a:fillRect/>
                </a:stretch>
              </p:blipFill>
              <p:spPr>
                <a:xfrm>
                  <a:off x="9717895" y="2678012"/>
                  <a:ext cx="113760" cy="1951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1080" name="Ink 1079">
                  <a:extLst>
                    <a:ext uri="{FF2B5EF4-FFF2-40B4-BE49-F238E27FC236}">
                      <a16:creationId xmlns:a16="http://schemas.microsoft.com/office/drawing/2014/main" id="{E1DA4B4E-7BEA-8A23-DF48-37AC2F50718A}"/>
                    </a:ext>
                  </a:extLst>
                </p14:cNvPr>
                <p14:cNvContentPartPr/>
                <p14:nvPr/>
              </p14:nvContentPartPr>
              <p14:xfrm>
                <a:off x="9896455" y="2733092"/>
                <a:ext cx="52560" cy="127080"/>
              </p14:xfrm>
            </p:contentPart>
          </mc:Choice>
          <mc:Fallback>
            <p:pic>
              <p:nvPicPr>
                <p:cNvPr id="1080" name="Ink 1079">
                  <a:extLst>
                    <a:ext uri="{FF2B5EF4-FFF2-40B4-BE49-F238E27FC236}">
                      <a16:creationId xmlns:a16="http://schemas.microsoft.com/office/drawing/2014/main" id="{E1DA4B4E-7BEA-8A23-DF48-37AC2F50718A}"/>
                    </a:ext>
                  </a:extLst>
                </p:cNvPr>
                <p:cNvPicPr/>
                <p:nvPr/>
              </p:nvPicPr>
              <p:blipFill>
                <a:blip r:embed="rId59"/>
                <a:stretch>
                  <a:fillRect/>
                </a:stretch>
              </p:blipFill>
              <p:spPr>
                <a:xfrm>
                  <a:off x="9887455" y="2724092"/>
                  <a:ext cx="7020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1081" name="Ink 1080">
                  <a:extLst>
                    <a:ext uri="{FF2B5EF4-FFF2-40B4-BE49-F238E27FC236}">
                      <a16:creationId xmlns:a16="http://schemas.microsoft.com/office/drawing/2014/main" id="{BB83E6F5-2A39-DB9D-E9F1-35654404C8E6}"/>
                    </a:ext>
                  </a:extLst>
                </p14:cNvPr>
                <p14:cNvContentPartPr/>
                <p14:nvPr/>
              </p14:nvContentPartPr>
              <p14:xfrm>
                <a:off x="9941095" y="2726252"/>
                <a:ext cx="105840" cy="116640"/>
              </p14:xfrm>
            </p:contentPart>
          </mc:Choice>
          <mc:Fallback>
            <p:pic>
              <p:nvPicPr>
                <p:cNvPr id="1081" name="Ink 1080">
                  <a:extLst>
                    <a:ext uri="{FF2B5EF4-FFF2-40B4-BE49-F238E27FC236}">
                      <a16:creationId xmlns:a16="http://schemas.microsoft.com/office/drawing/2014/main" id="{BB83E6F5-2A39-DB9D-E9F1-35654404C8E6}"/>
                    </a:ext>
                  </a:extLst>
                </p:cNvPr>
                <p:cNvPicPr/>
                <p:nvPr/>
              </p:nvPicPr>
              <p:blipFill>
                <a:blip r:embed="rId61"/>
                <a:stretch>
                  <a:fillRect/>
                </a:stretch>
              </p:blipFill>
              <p:spPr>
                <a:xfrm>
                  <a:off x="9932455" y="2717252"/>
                  <a:ext cx="123480" cy="134280"/>
                </a:xfrm>
                <a:prstGeom prst="rect">
                  <a:avLst/>
                </a:prstGeom>
              </p:spPr>
            </p:pic>
          </mc:Fallback>
        </mc:AlternateContent>
      </p:grpSp>
      <p:grpSp>
        <p:nvGrpSpPr>
          <p:cNvPr id="1088" name="Group 1087">
            <a:extLst>
              <a:ext uri="{FF2B5EF4-FFF2-40B4-BE49-F238E27FC236}">
                <a16:creationId xmlns:a16="http://schemas.microsoft.com/office/drawing/2014/main" id="{E890E915-F80D-E570-75AF-A1685C7A2885}"/>
              </a:ext>
            </a:extLst>
          </p:cNvPr>
          <p:cNvGrpSpPr/>
          <p:nvPr/>
        </p:nvGrpSpPr>
        <p:grpSpPr>
          <a:xfrm>
            <a:off x="1110655" y="2521772"/>
            <a:ext cx="5580000" cy="3916800"/>
            <a:chOff x="1110655" y="2521772"/>
            <a:chExt cx="5580000" cy="3916800"/>
          </a:xfrm>
        </p:grpSpPr>
        <mc:AlternateContent xmlns:mc="http://schemas.openxmlformats.org/markup-compatibility/2006">
          <mc:Choice xmlns:p14="http://schemas.microsoft.com/office/powerpoint/2010/main" Requires="p14">
            <p:contentPart p14:bwMode="auto" r:id="rId62">
              <p14:nvContentPartPr>
                <p14:cNvPr id="3" name="Ink 2">
                  <a:extLst>
                    <a:ext uri="{FF2B5EF4-FFF2-40B4-BE49-F238E27FC236}">
                      <a16:creationId xmlns:a16="http://schemas.microsoft.com/office/drawing/2014/main" id="{32F9B893-80F4-F249-E6B9-3D9250DBA0C3}"/>
                    </a:ext>
                  </a:extLst>
                </p14:cNvPr>
                <p14:cNvContentPartPr/>
                <p14:nvPr/>
              </p14:nvContentPartPr>
              <p14:xfrm>
                <a:off x="4195495" y="6229052"/>
                <a:ext cx="88200" cy="209520"/>
              </p14:xfrm>
            </p:contentPart>
          </mc:Choice>
          <mc:Fallback>
            <p:pic>
              <p:nvPicPr>
                <p:cNvPr id="3" name="Ink 2">
                  <a:extLst>
                    <a:ext uri="{FF2B5EF4-FFF2-40B4-BE49-F238E27FC236}">
                      <a16:creationId xmlns:a16="http://schemas.microsoft.com/office/drawing/2014/main" id="{32F9B893-80F4-F249-E6B9-3D9250DBA0C3}"/>
                    </a:ext>
                  </a:extLst>
                </p:cNvPr>
                <p:cNvPicPr/>
                <p:nvPr/>
              </p:nvPicPr>
              <p:blipFill>
                <a:blip r:embed="rId63"/>
                <a:stretch>
                  <a:fillRect/>
                </a:stretch>
              </p:blipFill>
              <p:spPr>
                <a:xfrm>
                  <a:off x="4186495" y="6220052"/>
                  <a:ext cx="105840" cy="22716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 name="Ink 4">
                  <a:extLst>
                    <a:ext uri="{FF2B5EF4-FFF2-40B4-BE49-F238E27FC236}">
                      <a16:creationId xmlns:a16="http://schemas.microsoft.com/office/drawing/2014/main" id="{B4CC5CE6-8BF0-41AC-B7CB-264A85A473D9}"/>
                    </a:ext>
                  </a:extLst>
                </p14:cNvPr>
                <p14:cNvContentPartPr/>
                <p14:nvPr/>
              </p14:nvContentPartPr>
              <p14:xfrm>
                <a:off x="4147615" y="6209252"/>
                <a:ext cx="211680" cy="213480"/>
              </p14:xfrm>
            </p:contentPart>
          </mc:Choice>
          <mc:Fallback>
            <p:pic>
              <p:nvPicPr>
                <p:cNvPr id="5" name="Ink 4">
                  <a:extLst>
                    <a:ext uri="{FF2B5EF4-FFF2-40B4-BE49-F238E27FC236}">
                      <a16:creationId xmlns:a16="http://schemas.microsoft.com/office/drawing/2014/main" id="{B4CC5CE6-8BF0-41AC-B7CB-264A85A473D9}"/>
                    </a:ext>
                  </a:extLst>
                </p:cNvPr>
                <p:cNvPicPr/>
                <p:nvPr/>
              </p:nvPicPr>
              <p:blipFill>
                <a:blip r:embed="rId65"/>
                <a:stretch>
                  <a:fillRect/>
                </a:stretch>
              </p:blipFill>
              <p:spPr>
                <a:xfrm>
                  <a:off x="4138975" y="6200612"/>
                  <a:ext cx="229320" cy="2311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6" name="Ink 5">
                  <a:extLst>
                    <a:ext uri="{FF2B5EF4-FFF2-40B4-BE49-F238E27FC236}">
                      <a16:creationId xmlns:a16="http://schemas.microsoft.com/office/drawing/2014/main" id="{901DBD67-00D4-9390-2DE0-EA00D8A436ED}"/>
                    </a:ext>
                  </a:extLst>
                </p14:cNvPr>
                <p14:cNvContentPartPr/>
                <p14:nvPr/>
              </p14:nvContentPartPr>
              <p14:xfrm>
                <a:off x="4399975" y="6213932"/>
                <a:ext cx="67320" cy="65160"/>
              </p14:xfrm>
            </p:contentPart>
          </mc:Choice>
          <mc:Fallback>
            <p:pic>
              <p:nvPicPr>
                <p:cNvPr id="6" name="Ink 5">
                  <a:extLst>
                    <a:ext uri="{FF2B5EF4-FFF2-40B4-BE49-F238E27FC236}">
                      <a16:creationId xmlns:a16="http://schemas.microsoft.com/office/drawing/2014/main" id="{901DBD67-00D4-9390-2DE0-EA00D8A436ED}"/>
                    </a:ext>
                  </a:extLst>
                </p:cNvPr>
                <p:cNvPicPr/>
                <p:nvPr/>
              </p:nvPicPr>
              <p:blipFill>
                <a:blip r:embed="rId67"/>
                <a:stretch>
                  <a:fillRect/>
                </a:stretch>
              </p:blipFill>
              <p:spPr>
                <a:xfrm>
                  <a:off x="4390975" y="6204932"/>
                  <a:ext cx="8496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9" name="Ink 8">
                  <a:extLst>
                    <a:ext uri="{FF2B5EF4-FFF2-40B4-BE49-F238E27FC236}">
                      <a16:creationId xmlns:a16="http://schemas.microsoft.com/office/drawing/2014/main" id="{08A7B23F-3E13-BB1F-7F95-8076FDFB5997}"/>
                    </a:ext>
                  </a:extLst>
                </p14:cNvPr>
                <p14:cNvContentPartPr/>
                <p14:nvPr/>
              </p14:nvContentPartPr>
              <p14:xfrm>
                <a:off x="4561255" y="6131492"/>
                <a:ext cx="122760" cy="123840"/>
              </p14:xfrm>
            </p:contentPart>
          </mc:Choice>
          <mc:Fallback>
            <p:pic>
              <p:nvPicPr>
                <p:cNvPr id="9" name="Ink 8">
                  <a:extLst>
                    <a:ext uri="{FF2B5EF4-FFF2-40B4-BE49-F238E27FC236}">
                      <a16:creationId xmlns:a16="http://schemas.microsoft.com/office/drawing/2014/main" id="{08A7B23F-3E13-BB1F-7F95-8076FDFB5997}"/>
                    </a:ext>
                  </a:extLst>
                </p:cNvPr>
                <p:cNvPicPr/>
                <p:nvPr/>
              </p:nvPicPr>
              <p:blipFill>
                <a:blip r:embed="rId69"/>
                <a:stretch>
                  <a:fillRect/>
                </a:stretch>
              </p:blipFill>
              <p:spPr>
                <a:xfrm>
                  <a:off x="4552255" y="6122852"/>
                  <a:ext cx="14040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13" name="Ink 12">
                  <a:extLst>
                    <a:ext uri="{FF2B5EF4-FFF2-40B4-BE49-F238E27FC236}">
                      <a16:creationId xmlns:a16="http://schemas.microsoft.com/office/drawing/2014/main" id="{2375A35E-5035-61BE-CAFF-9CADFC208B79}"/>
                    </a:ext>
                  </a:extLst>
                </p14:cNvPr>
                <p14:cNvContentPartPr/>
                <p14:nvPr/>
              </p14:nvContentPartPr>
              <p14:xfrm>
                <a:off x="4685815" y="6078572"/>
                <a:ext cx="102240" cy="126720"/>
              </p14:xfrm>
            </p:contentPart>
          </mc:Choice>
          <mc:Fallback>
            <p:pic>
              <p:nvPicPr>
                <p:cNvPr id="13" name="Ink 12">
                  <a:extLst>
                    <a:ext uri="{FF2B5EF4-FFF2-40B4-BE49-F238E27FC236}">
                      <a16:creationId xmlns:a16="http://schemas.microsoft.com/office/drawing/2014/main" id="{2375A35E-5035-61BE-CAFF-9CADFC208B79}"/>
                    </a:ext>
                  </a:extLst>
                </p:cNvPr>
                <p:cNvPicPr/>
                <p:nvPr/>
              </p:nvPicPr>
              <p:blipFill>
                <a:blip r:embed="rId71"/>
                <a:stretch>
                  <a:fillRect/>
                </a:stretch>
              </p:blipFill>
              <p:spPr>
                <a:xfrm>
                  <a:off x="4677175" y="6069932"/>
                  <a:ext cx="119880" cy="14436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15" name="Ink 14">
                  <a:extLst>
                    <a:ext uri="{FF2B5EF4-FFF2-40B4-BE49-F238E27FC236}">
                      <a16:creationId xmlns:a16="http://schemas.microsoft.com/office/drawing/2014/main" id="{C5C83802-143B-66DF-73BD-DD3745C5AF80}"/>
                    </a:ext>
                  </a:extLst>
                </p14:cNvPr>
                <p14:cNvContentPartPr/>
                <p14:nvPr/>
              </p14:nvContentPartPr>
              <p14:xfrm>
                <a:off x="4771135" y="5918012"/>
                <a:ext cx="183960" cy="233640"/>
              </p14:xfrm>
            </p:contentPart>
          </mc:Choice>
          <mc:Fallback>
            <p:pic>
              <p:nvPicPr>
                <p:cNvPr id="15" name="Ink 14">
                  <a:extLst>
                    <a:ext uri="{FF2B5EF4-FFF2-40B4-BE49-F238E27FC236}">
                      <a16:creationId xmlns:a16="http://schemas.microsoft.com/office/drawing/2014/main" id="{C5C83802-143B-66DF-73BD-DD3745C5AF80}"/>
                    </a:ext>
                  </a:extLst>
                </p:cNvPr>
                <p:cNvPicPr/>
                <p:nvPr/>
              </p:nvPicPr>
              <p:blipFill>
                <a:blip r:embed="rId73"/>
                <a:stretch>
                  <a:fillRect/>
                </a:stretch>
              </p:blipFill>
              <p:spPr>
                <a:xfrm>
                  <a:off x="4762495" y="5909012"/>
                  <a:ext cx="201600" cy="25128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19" name="Ink 18">
                  <a:extLst>
                    <a:ext uri="{FF2B5EF4-FFF2-40B4-BE49-F238E27FC236}">
                      <a16:creationId xmlns:a16="http://schemas.microsoft.com/office/drawing/2014/main" id="{2673A8D2-5899-BB95-B794-C339ADF0C6AD}"/>
                    </a:ext>
                  </a:extLst>
                </p14:cNvPr>
                <p14:cNvContentPartPr/>
                <p14:nvPr/>
              </p14:nvContentPartPr>
              <p14:xfrm>
                <a:off x="3316375" y="4568372"/>
                <a:ext cx="205560" cy="42120"/>
              </p14:xfrm>
            </p:contentPart>
          </mc:Choice>
          <mc:Fallback>
            <p:pic>
              <p:nvPicPr>
                <p:cNvPr id="19" name="Ink 18">
                  <a:extLst>
                    <a:ext uri="{FF2B5EF4-FFF2-40B4-BE49-F238E27FC236}">
                      <a16:creationId xmlns:a16="http://schemas.microsoft.com/office/drawing/2014/main" id="{2673A8D2-5899-BB95-B794-C339ADF0C6AD}"/>
                    </a:ext>
                  </a:extLst>
                </p:cNvPr>
                <p:cNvPicPr/>
                <p:nvPr/>
              </p:nvPicPr>
              <p:blipFill>
                <a:blip r:embed="rId75"/>
                <a:stretch>
                  <a:fillRect/>
                </a:stretch>
              </p:blipFill>
              <p:spPr>
                <a:xfrm>
                  <a:off x="3307735" y="4559372"/>
                  <a:ext cx="223200" cy="5976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20" name="Ink 19">
                  <a:extLst>
                    <a:ext uri="{FF2B5EF4-FFF2-40B4-BE49-F238E27FC236}">
                      <a16:creationId xmlns:a16="http://schemas.microsoft.com/office/drawing/2014/main" id="{54DC479D-6F26-1DC0-23B3-030E9E3A4EE0}"/>
                    </a:ext>
                  </a:extLst>
                </p14:cNvPr>
                <p14:cNvContentPartPr/>
                <p14:nvPr/>
              </p14:nvContentPartPr>
              <p14:xfrm>
                <a:off x="3618775" y="4358852"/>
                <a:ext cx="149760" cy="183600"/>
              </p14:xfrm>
            </p:contentPart>
          </mc:Choice>
          <mc:Fallback>
            <p:pic>
              <p:nvPicPr>
                <p:cNvPr id="20" name="Ink 19">
                  <a:extLst>
                    <a:ext uri="{FF2B5EF4-FFF2-40B4-BE49-F238E27FC236}">
                      <a16:creationId xmlns:a16="http://schemas.microsoft.com/office/drawing/2014/main" id="{54DC479D-6F26-1DC0-23B3-030E9E3A4EE0}"/>
                    </a:ext>
                  </a:extLst>
                </p:cNvPr>
                <p:cNvPicPr/>
                <p:nvPr/>
              </p:nvPicPr>
              <p:blipFill>
                <a:blip r:embed="rId77"/>
                <a:stretch>
                  <a:fillRect/>
                </a:stretch>
              </p:blipFill>
              <p:spPr>
                <a:xfrm>
                  <a:off x="3610135" y="4350212"/>
                  <a:ext cx="167400" cy="20124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22" name="Ink 21">
                  <a:extLst>
                    <a:ext uri="{FF2B5EF4-FFF2-40B4-BE49-F238E27FC236}">
                      <a16:creationId xmlns:a16="http://schemas.microsoft.com/office/drawing/2014/main" id="{B470B2FD-A92A-C684-E2D2-3A6C72E1148B}"/>
                    </a:ext>
                  </a:extLst>
                </p14:cNvPr>
                <p14:cNvContentPartPr/>
                <p14:nvPr/>
              </p14:nvContentPartPr>
              <p14:xfrm>
                <a:off x="3648295" y="4399892"/>
                <a:ext cx="97560" cy="102240"/>
              </p14:xfrm>
            </p:contentPart>
          </mc:Choice>
          <mc:Fallback>
            <p:pic>
              <p:nvPicPr>
                <p:cNvPr id="22" name="Ink 21">
                  <a:extLst>
                    <a:ext uri="{FF2B5EF4-FFF2-40B4-BE49-F238E27FC236}">
                      <a16:creationId xmlns:a16="http://schemas.microsoft.com/office/drawing/2014/main" id="{B470B2FD-A92A-C684-E2D2-3A6C72E1148B}"/>
                    </a:ext>
                  </a:extLst>
                </p:cNvPr>
                <p:cNvPicPr/>
                <p:nvPr/>
              </p:nvPicPr>
              <p:blipFill>
                <a:blip r:embed="rId79"/>
                <a:stretch>
                  <a:fillRect/>
                </a:stretch>
              </p:blipFill>
              <p:spPr>
                <a:xfrm>
                  <a:off x="3639655" y="4391252"/>
                  <a:ext cx="115200" cy="11988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24" name="Ink 23">
                  <a:extLst>
                    <a:ext uri="{FF2B5EF4-FFF2-40B4-BE49-F238E27FC236}">
                      <a16:creationId xmlns:a16="http://schemas.microsoft.com/office/drawing/2014/main" id="{11E8ACB1-1FDC-B13F-F932-63B12807ED5C}"/>
                    </a:ext>
                  </a:extLst>
                </p14:cNvPr>
                <p14:cNvContentPartPr/>
                <p14:nvPr/>
              </p14:nvContentPartPr>
              <p14:xfrm>
                <a:off x="3761335" y="4285412"/>
                <a:ext cx="166320" cy="131040"/>
              </p14:xfrm>
            </p:contentPart>
          </mc:Choice>
          <mc:Fallback>
            <p:pic>
              <p:nvPicPr>
                <p:cNvPr id="24" name="Ink 23">
                  <a:extLst>
                    <a:ext uri="{FF2B5EF4-FFF2-40B4-BE49-F238E27FC236}">
                      <a16:creationId xmlns:a16="http://schemas.microsoft.com/office/drawing/2014/main" id="{11E8ACB1-1FDC-B13F-F932-63B12807ED5C}"/>
                    </a:ext>
                  </a:extLst>
                </p:cNvPr>
                <p:cNvPicPr/>
                <p:nvPr/>
              </p:nvPicPr>
              <p:blipFill>
                <a:blip r:embed="rId81"/>
                <a:stretch>
                  <a:fillRect/>
                </a:stretch>
              </p:blipFill>
              <p:spPr>
                <a:xfrm>
                  <a:off x="3752695" y="4276412"/>
                  <a:ext cx="18396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26" name="Ink 25">
                  <a:extLst>
                    <a:ext uri="{FF2B5EF4-FFF2-40B4-BE49-F238E27FC236}">
                      <a16:creationId xmlns:a16="http://schemas.microsoft.com/office/drawing/2014/main" id="{D5AAA57B-E99B-8BBF-BC7A-1CD832371477}"/>
                    </a:ext>
                  </a:extLst>
                </p14:cNvPr>
                <p14:cNvContentPartPr/>
                <p14:nvPr/>
              </p14:nvContentPartPr>
              <p14:xfrm>
                <a:off x="2007415" y="4706972"/>
                <a:ext cx="801720" cy="877320"/>
              </p14:xfrm>
            </p:contentPart>
          </mc:Choice>
          <mc:Fallback>
            <p:pic>
              <p:nvPicPr>
                <p:cNvPr id="26" name="Ink 25">
                  <a:extLst>
                    <a:ext uri="{FF2B5EF4-FFF2-40B4-BE49-F238E27FC236}">
                      <a16:creationId xmlns:a16="http://schemas.microsoft.com/office/drawing/2014/main" id="{D5AAA57B-E99B-8BBF-BC7A-1CD832371477}"/>
                    </a:ext>
                  </a:extLst>
                </p:cNvPr>
                <p:cNvPicPr/>
                <p:nvPr/>
              </p:nvPicPr>
              <p:blipFill>
                <a:blip r:embed="rId83"/>
                <a:stretch>
                  <a:fillRect/>
                </a:stretch>
              </p:blipFill>
              <p:spPr>
                <a:xfrm>
                  <a:off x="1998415" y="4698332"/>
                  <a:ext cx="819360" cy="8949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34" name="Ink 33">
                  <a:extLst>
                    <a:ext uri="{FF2B5EF4-FFF2-40B4-BE49-F238E27FC236}">
                      <a16:creationId xmlns:a16="http://schemas.microsoft.com/office/drawing/2014/main" id="{C440953A-8572-5521-1F65-6944B5B94F02}"/>
                    </a:ext>
                  </a:extLst>
                </p14:cNvPr>
                <p14:cNvContentPartPr/>
                <p14:nvPr/>
              </p14:nvContentPartPr>
              <p14:xfrm>
                <a:off x="1640575" y="4651172"/>
                <a:ext cx="376200" cy="194040"/>
              </p14:xfrm>
            </p:contentPart>
          </mc:Choice>
          <mc:Fallback>
            <p:pic>
              <p:nvPicPr>
                <p:cNvPr id="34" name="Ink 33">
                  <a:extLst>
                    <a:ext uri="{FF2B5EF4-FFF2-40B4-BE49-F238E27FC236}">
                      <a16:creationId xmlns:a16="http://schemas.microsoft.com/office/drawing/2014/main" id="{C440953A-8572-5521-1F65-6944B5B94F02}"/>
                    </a:ext>
                  </a:extLst>
                </p:cNvPr>
                <p:cNvPicPr/>
                <p:nvPr/>
              </p:nvPicPr>
              <p:blipFill>
                <a:blip r:embed="rId85"/>
                <a:stretch>
                  <a:fillRect/>
                </a:stretch>
              </p:blipFill>
              <p:spPr>
                <a:xfrm>
                  <a:off x="1631575" y="4642532"/>
                  <a:ext cx="393840" cy="2116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38" name="Ink 37">
                  <a:extLst>
                    <a:ext uri="{FF2B5EF4-FFF2-40B4-BE49-F238E27FC236}">
                      <a16:creationId xmlns:a16="http://schemas.microsoft.com/office/drawing/2014/main" id="{018CBCA7-99E4-5379-DE50-A26FA4083DE9}"/>
                    </a:ext>
                  </a:extLst>
                </p14:cNvPr>
                <p14:cNvContentPartPr/>
                <p14:nvPr/>
              </p14:nvContentPartPr>
              <p14:xfrm>
                <a:off x="1110655" y="4509332"/>
                <a:ext cx="147240" cy="210240"/>
              </p14:xfrm>
            </p:contentPart>
          </mc:Choice>
          <mc:Fallback>
            <p:pic>
              <p:nvPicPr>
                <p:cNvPr id="38" name="Ink 37">
                  <a:extLst>
                    <a:ext uri="{FF2B5EF4-FFF2-40B4-BE49-F238E27FC236}">
                      <a16:creationId xmlns:a16="http://schemas.microsoft.com/office/drawing/2014/main" id="{018CBCA7-99E4-5379-DE50-A26FA4083DE9}"/>
                    </a:ext>
                  </a:extLst>
                </p:cNvPr>
                <p:cNvPicPr/>
                <p:nvPr/>
              </p:nvPicPr>
              <p:blipFill>
                <a:blip r:embed="rId87"/>
                <a:stretch>
                  <a:fillRect/>
                </a:stretch>
              </p:blipFill>
              <p:spPr>
                <a:xfrm>
                  <a:off x="1101655" y="4500692"/>
                  <a:ext cx="164880" cy="22788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45" name="Ink 44">
                  <a:extLst>
                    <a:ext uri="{FF2B5EF4-FFF2-40B4-BE49-F238E27FC236}">
                      <a16:creationId xmlns:a16="http://schemas.microsoft.com/office/drawing/2014/main" id="{5D59DDB2-CBC7-4129-202B-384F0B58FE49}"/>
                    </a:ext>
                  </a:extLst>
                </p14:cNvPr>
                <p14:cNvContentPartPr/>
                <p14:nvPr/>
              </p14:nvContentPartPr>
              <p14:xfrm>
                <a:off x="1251055" y="4511132"/>
                <a:ext cx="101880" cy="119160"/>
              </p14:xfrm>
            </p:contentPart>
          </mc:Choice>
          <mc:Fallback>
            <p:pic>
              <p:nvPicPr>
                <p:cNvPr id="45" name="Ink 44">
                  <a:extLst>
                    <a:ext uri="{FF2B5EF4-FFF2-40B4-BE49-F238E27FC236}">
                      <a16:creationId xmlns:a16="http://schemas.microsoft.com/office/drawing/2014/main" id="{5D59DDB2-CBC7-4129-202B-384F0B58FE49}"/>
                    </a:ext>
                  </a:extLst>
                </p:cNvPr>
                <p:cNvPicPr/>
                <p:nvPr/>
              </p:nvPicPr>
              <p:blipFill>
                <a:blip r:embed="rId89"/>
                <a:stretch>
                  <a:fillRect/>
                </a:stretch>
              </p:blipFill>
              <p:spPr>
                <a:xfrm>
                  <a:off x="1242055" y="4502492"/>
                  <a:ext cx="119520" cy="13680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46" name="Ink 45">
                  <a:extLst>
                    <a:ext uri="{FF2B5EF4-FFF2-40B4-BE49-F238E27FC236}">
                      <a16:creationId xmlns:a16="http://schemas.microsoft.com/office/drawing/2014/main" id="{11D1D5DF-86A8-0224-F436-222F23B36AEA}"/>
                    </a:ext>
                  </a:extLst>
                </p14:cNvPr>
                <p14:cNvContentPartPr/>
                <p14:nvPr/>
              </p14:nvContentPartPr>
              <p14:xfrm>
                <a:off x="1389295" y="4268132"/>
                <a:ext cx="429840" cy="384840"/>
              </p14:xfrm>
            </p:contentPart>
          </mc:Choice>
          <mc:Fallback>
            <p:pic>
              <p:nvPicPr>
                <p:cNvPr id="46" name="Ink 45">
                  <a:extLst>
                    <a:ext uri="{FF2B5EF4-FFF2-40B4-BE49-F238E27FC236}">
                      <a16:creationId xmlns:a16="http://schemas.microsoft.com/office/drawing/2014/main" id="{11D1D5DF-86A8-0224-F436-222F23B36AEA}"/>
                    </a:ext>
                  </a:extLst>
                </p:cNvPr>
                <p:cNvPicPr/>
                <p:nvPr/>
              </p:nvPicPr>
              <p:blipFill>
                <a:blip r:embed="rId91"/>
                <a:stretch>
                  <a:fillRect/>
                </a:stretch>
              </p:blipFill>
              <p:spPr>
                <a:xfrm>
                  <a:off x="1380295" y="4259492"/>
                  <a:ext cx="447480" cy="40248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48" name="Ink 47">
                  <a:extLst>
                    <a:ext uri="{FF2B5EF4-FFF2-40B4-BE49-F238E27FC236}">
                      <a16:creationId xmlns:a16="http://schemas.microsoft.com/office/drawing/2014/main" id="{17B301C9-D5A4-9DB6-32D1-0540C9BBA281}"/>
                    </a:ext>
                  </a:extLst>
                </p14:cNvPr>
                <p14:cNvContentPartPr/>
                <p14:nvPr/>
              </p14:nvContentPartPr>
              <p14:xfrm>
                <a:off x="1299295" y="2658572"/>
                <a:ext cx="97200" cy="29520"/>
              </p14:xfrm>
            </p:contentPart>
          </mc:Choice>
          <mc:Fallback>
            <p:pic>
              <p:nvPicPr>
                <p:cNvPr id="48" name="Ink 47">
                  <a:extLst>
                    <a:ext uri="{FF2B5EF4-FFF2-40B4-BE49-F238E27FC236}">
                      <a16:creationId xmlns:a16="http://schemas.microsoft.com/office/drawing/2014/main" id="{17B301C9-D5A4-9DB6-32D1-0540C9BBA281}"/>
                    </a:ext>
                  </a:extLst>
                </p:cNvPr>
                <p:cNvPicPr/>
                <p:nvPr/>
              </p:nvPicPr>
              <p:blipFill>
                <a:blip r:embed="rId93"/>
                <a:stretch>
                  <a:fillRect/>
                </a:stretch>
              </p:blipFill>
              <p:spPr>
                <a:xfrm>
                  <a:off x="1290295" y="2649572"/>
                  <a:ext cx="114840" cy="4716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49" name="Ink 48">
                  <a:extLst>
                    <a:ext uri="{FF2B5EF4-FFF2-40B4-BE49-F238E27FC236}">
                      <a16:creationId xmlns:a16="http://schemas.microsoft.com/office/drawing/2014/main" id="{C2A6B2F9-81A0-23D0-793A-CD348503EAAA}"/>
                    </a:ext>
                  </a:extLst>
                </p14:cNvPr>
                <p14:cNvContentPartPr/>
                <p14:nvPr/>
              </p14:nvContentPartPr>
              <p14:xfrm>
                <a:off x="1139095" y="2642012"/>
                <a:ext cx="49320" cy="154800"/>
              </p14:xfrm>
            </p:contentPart>
          </mc:Choice>
          <mc:Fallback>
            <p:pic>
              <p:nvPicPr>
                <p:cNvPr id="49" name="Ink 48">
                  <a:extLst>
                    <a:ext uri="{FF2B5EF4-FFF2-40B4-BE49-F238E27FC236}">
                      <a16:creationId xmlns:a16="http://schemas.microsoft.com/office/drawing/2014/main" id="{C2A6B2F9-81A0-23D0-793A-CD348503EAAA}"/>
                    </a:ext>
                  </a:extLst>
                </p:cNvPr>
                <p:cNvPicPr/>
                <p:nvPr/>
              </p:nvPicPr>
              <p:blipFill>
                <a:blip r:embed="rId95"/>
                <a:stretch>
                  <a:fillRect/>
                </a:stretch>
              </p:blipFill>
              <p:spPr>
                <a:xfrm>
                  <a:off x="1130095" y="2633372"/>
                  <a:ext cx="66960" cy="17244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50" name="Ink 49">
                  <a:extLst>
                    <a:ext uri="{FF2B5EF4-FFF2-40B4-BE49-F238E27FC236}">
                      <a16:creationId xmlns:a16="http://schemas.microsoft.com/office/drawing/2014/main" id="{CDE8E84F-4E9A-5A10-9A9D-36712B43537D}"/>
                    </a:ext>
                  </a:extLst>
                </p14:cNvPr>
                <p14:cNvContentPartPr/>
                <p14:nvPr/>
              </p14:nvContentPartPr>
              <p14:xfrm>
                <a:off x="1412335" y="2690612"/>
                <a:ext cx="3195360" cy="3353760"/>
              </p14:xfrm>
            </p:contentPart>
          </mc:Choice>
          <mc:Fallback>
            <p:pic>
              <p:nvPicPr>
                <p:cNvPr id="50" name="Ink 49">
                  <a:extLst>
                    <a:ext uri="{FF2B5EF4-FFF2-40B4-BE49-F238E27FC236}">
                      <a16:creationId xmlns:a16="http://schemas.microsoft.com/office/drawing/2014/main" id="{CDE8E84F-4E9A-5A10-9A9D-36712B43537D}"/>
                    </a:ext>
                  </a:extLst>
                </p:cNvPr>
                <p:cNvPicPr/>
                <p:nvPr/>
              </p:nvPicPr>
              <p:blipFill>
                <a:blip r:embed="rId97"/>
                <a:stretch>
                  <a:fillRect/>
                </a:stretch>
              </p:blipFill>
              <p:spPr>
                <a:xfrm>
                  <a:off x="1403695" y="2681612"/>
                  <a:ext cx="3213000" cy="337140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51" name="Ink 50">
                  <a:extLst>
                    <a:ext uri="{FF2B5EF4-FFF2-40B4-BE49-F238E27FC236}">
                      <a16:creationId xmlns:a16="http://schemas.microsoft.com/office/drawing/2014/main" id="{5D46108F-2CBD-B3E6-4F64-45084DE9B87A}"/>
                    </a:ext>
                  </a:extLst>
                </p14:cNvPr>
                <p14:cNvContentPartPr/>
                <p14:nvPr/>
              </p14:nvContentPartPr>
              <p14:xfrm>
                <a:off x="4150495" y="2834972"/>
                <a:ext cx="371520" cy="234360"/>
              </p14:xfrm>
            </p:contentPart>
          </mc:Choice>
          <mc:Fallback>
            <p:pic>
              <p:nvPicPr>
                <p:cNvPr id="51" name="Ink 50">
                  <a:extLst>
                    <a:ext uri="{FF2B5EF4-FFF2-40B4-BE49-F238E27FC236}">
                      <a16:creationId xmlns:a16="http://schemas.microsoft.com/office/drawing/2014/main" id="{5D46108F-2CBD-B3E6-4F64-45084DE9B87A}"/>
                    </a:ext>
                  </a:extLst>
                </p:cNvPr>
                <p:cNvPicPr/>
                <p:nvPr/>
              </p:nvPicPr>
              <p:blipFill>
                <a:blip r:embed="rId99"/>
                <a:stretch>
                  <a:fillRect/>
                </a:stretch>
              </p:blipFill>
              <p:spPr>
                <a:xfrm>
                  <a:off x="4141855" y="2825972"/>
                  <a:ext cx="389160" cy="25200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52" name="Ink 51">
                  <a:extLst>
                    <a:ext uri="{FF2B5EF4-FFF2-40B4-BE49-F238E27FC236}">
                      <a16:creationId xmlns:a16="http://schemas.microsoft.com/office/drawing/2014/main" id="{0F66932A-5461-FDB2-0877-3E609106EF49}"/>
                    </a:ext>
                  </a:extLst>
                </p14:cNvPr>
                <p14:cNvContentPartPr/>
                <p14:nvPr/>
              </p14:nvContentPartPr>
              <p14:xfrm>
                <a:off x="4649815" y="2745332"/>
                <a:ext cx="72000" cy="161640"/>
              </p14:xfrm>
            </p:contentPart>
          </mc:Choice>
          <mc:Fallback>
            <p:pic>
              <p:nvPicPr>
                <p:cNvPr id="52" name="Ink 51">
                  <a:extLst>
                    <a:ext uri="{FF2B5EF4-FFF2-40B4-BE49-F238E27FC236}">
                      <a16:creationId xmlns:a16="http://schemas.microsoft.com/office/drawing/2014/main" id="{0F66932A-5461-FDB2-0877-3E609106EF49}"/>
                    </a:ext>
                  </a:extLst>
                </p:cNvPr>
                <p:cNvPicPr/>
                <p:nvPr/>
              </p:nvPicPr>
              <p:blipFill>
                <a:blip r:embed="rId101"/>
                <a:stretch>
                  <a:fillRect/>
                </a:stretch>
              </p:blipFill>
              <p:spPr>
                <a:xfrm>
                  <a:off x="4640815" y="2736332"/>
                  <a:ext cx="8964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53" name="Ink 52">
                  <a:extLst>
                    <a:ext uri="{FF2B5EF4-FFF2-40B4-BE49-F238E27FC236}">
                      <a16:creationId xmlns:a16="http://schemas.microsoft.com/office/drawing/2014/main" id="{9060C577-E725-8886-729B-5B6170942F5C}"/>
                    </a:ext>
                  </a:extLst>
                </p14:cNvPr>
                <p14:cNvContentPartPr/>
                <p14:nvPr/>
              </p14:nvContentPartPr>
              <p14:xfrm>
                <a:off x="4630735" y="2741732"/>
                <a:ext cx="171720" cy="160200"/>
              </p14:xfrm>
            </p:contentPart>
          </mc:Choice>
          <mc:Fallback>
            <p:pic>
              <p:nvPicPr>
                <p:cNvPr id="53" name="Ink 52">
                  <a:extLst>
                    <a:ext uri="{FF2B5EF4-FFF2-40B4-BE49-F238E27FC236}">
                      <a16:creationId xmlns:a16="http://schemas.microsoft.com/office/drawing/2014/main" id="{9060C577-E725-8886-729B-5B6170942F5C}"/>
                    </a:ext>
                  </a:extLst>
                </p:cNvPr>
                <p:cNvPicPr/>
                <p:nvPr/>
              </p:nvPicPr>
              <p:blipFill>
                <a:blip r:embed="rId103"/>
                <a:stretch>
                  <a:fillRect/>
                </a:stretch>
              </p:blipFill>
              <p:spPr>
                <a:xfrm>
                  <a:off x="4622095" y="2732732"/>
                  <a:ext cx="189360" cy="17784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54" name="Ink 53">
                  <a:extLst>
                    <a:ext uri="{FF2B5EF4-FFF2-40B4-BE49-F238E27FC236}">
                      <a16:creationId xmlns:a16="http://schemas.microsoft.com/office/drawing/2014/main" id="{3C5502CA-7FB8-B83E-32FB-CA7A24A32552}"/>
                    </a:ext>
                  </a:extLst>
                </p14:cNvPr>
                <p14:cNvContentPartPr/>
                <p14:nvPr/>
              </p14:nvContentPartPr>
              <p14:xfrm>
                <a:off x="4844935" y="2667932"/>
                <a:ext cx="103320" cy="137160"/>
              </p14:xfrm>
            </p:contentPart>
          </mc:Choice>
          <mc:Fallback>
            <p:pic>
              <p:nvPicPr>
                <p:cNvPr id="54" name="Ink 53">
                  <a:extLst>
                    <a:ext uri="{FF2B5EF4-FFF2-40B4-BE49-F238E27FC236}">
                      <a16:creationId xmlns:a16="http://schemas.microsoft.com/office/drawing/2014/main" id="{3C5502CA-7FB8-B83E-32FB-CA7A24A32552}"/>
                    </a:ext>
                  </a:extLst>
                </p:cNvPr>
                <p:cNvPicPr/>
                <p:nvPr/>
              </p:nvPicPr>
              <p:blipFill>
                <a:blip r:embed="rId105"/>
                <a:stretch>
                  <a:fillRect/>
                </a:stretch>
              </p:blipFill>
              <p:spPr>
                <a:xfrm>
                  <a:off x="4836295" y="2659292"/>
                  <a:ext cx="12096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55" name="Ink 54">
                  <a:extLst>
                    <a:ext uri="{FF2B5EF4-FFF2-40B4-BE49-F238E27FC236}">
                      <a16:creationId xmlns:a16="http://schemas.microsoft.com/office/drawing/2014/main" id="{41F768E2-30BF-0E07-6EC5-6A17BD78FFE9}"/>
                    </a:ext>
                  </a:extLst>
                </p14:cNvPr>
                <p14:cNvContentPartPr/>
                <p14:nvPr/>
              </p14:nvContentPartPr>
              <p14:xfrm>
                <a:off x="4954735" y="2644532"/>
                <a:ext cx="19080" cy="46080"/>
              </p14:xfrm>
            </p:contentPart>
          </mc:Choice>
          <mc:Fallback>
            <p:pic>
              <p:nvPicPr>
                <p:cNvPr id="55" name="Ink 54">
                  <a:extLst>
                    <a:ext uri="{FF2B5EF4-FFF2-40B4-BE49-F238E27FC236}">
                      <a16:creationId xmlns:a16="http://schemas.microsoft.com/office/drawing/2014/main" id="{41F768E2-30BF-0E07-6EC5-6A17BD78FFE9}"/>
                    </a:ext>
                  </a:extLst>
                </p:cNvPr>
                <p:cNvPicPr/>
                <p:nvPr/>
              </p:nvPicPr>
              <p:blipFill>
                <a:blip r:embed="rId107"/>
                <a:stretch>
                  <a:fillRect/>
                </a:stretch>
              </p:blipFill>
              <p:spPr>
                <a:xfrm>
                  <a:off x="4946095" y="2635532"/>
                  <a:ext cx="36720" cy="6372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56" name="Ink 55">
                  <a:extLst>
                    <a:ext uri="{FF2B5EF4-FFF2-40B4-BE49-F238E27FC236}">
                      <a16:creationId xmlns:a16="http://schemas.microsoft.com/office/drawing/2014/main" id="{D03F4268-B7C4-0EDF-82AD-170C01E3243E}"/>
                    </a:ext>
                  </a:extLst>
                </p14:cNvPr>
                <p14:cNvContentPartPr/>
                <p14:nvPr/>
              </p14:nvContentPartPr>
              <p14:xfrm>
                <a:off x="4964455" y="2592692"/>
                <a:ext cx="64440" cy="173520"/>
              </p14:xfrm>
            </p:contentPart>
          </mc:Choice>
          <mc:Fallback>
            <p:pic>
              <p:nvPicPr>
                <p:cNvPr id="56" name="Ink 55">
                  <a:extLst>
                    <a:ext uri="{FF2B5EF4-FFF2-40B4-BE49-F238E27FC236}">
                      <a16:creationId xmlns:a16="http://schemas.microsoft.com/office/drawing/2014/main" id="{D03F4268-B7C4-0EDF-82AD-170C01E3243E}"/>
                    </a:ext>
                  </a:extLst>
                </p:cNvPr>
                <p:cNvPicPr/>
                <p:nvPr/>
              </p:nvPicPr>
              <p:blipFill>
                <a:blip r:embed="rId109"/>
                <a:stretch>
                  <a:fillRect/>
                </a:stretch>
              </p:blipFill>
              <p:spPr>
                <a:xfrm>
                  <a:off x="4955815" y="2583692"/>
                  <a:ext cx="82080" cy="19116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57" name="Ink 56">
                  <a:extLst>
                    <a:ext uri="{FF2B5EF4-FFF2-40B4-BE49-F238E27FC236}">
                      <a16:creationId xmlns:a16="http://schemas.microsoft.com/office/drawing/2014/main" id="{D9AE4DD2-3802-C726-1649-185786C139F2}"/>
                    </a:ext>
                  </a:extLst>
                </p14:cNvPr>
                <p14:cNvContentPartPr/>
                <p14:nvPr/>
              </p14:nvContentPartPr>
              <p14:xfrm>
                <a:off x="4979935" y="2521772"/>
                <a:ext cx="185760" cy="173160"/>
              </p14:xfrm>
            </p:contentPart>
          </mc:Choice>
          <mc:Fallback>
            <p:pic>
              <p:nvPicPr>
                <p:cNvPr id="57" name="Ink 56">
                  <a:extLst>
                    <a:ext uri="{FF2B5EF4-FFF2-40B4-BE49-F238E27FC236}">
                      <a16:creationId xmlns:a16="http://schemas.microsoft.com/office/drawing/2014/main" id="{D9AE4DD2-3802-C726-1649-185786C139F2}"/>
                    </a:ext>
                  </a:extLst>
                </p:cNvPr>
                <p:cNvPicPr/>
                <p:nvPr/>
              </p:nvPicPr>
              <p:blipFill>
                <a:blip r:embed="rId111"/>
                <a:stretch>
                  <a:fillRect/>
                </a:stretch>
              </p:blipFill>
              <p:spPr>
                <a:xfrm>
                  <a:off x="4970935" y="2513132"/>
                  <a:ext cx="203400" cy="19080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58" name="Ink 57">
                  <a:extLst>
                    <a:ext uri="{FF2B5EF4-FFF2-40B4-BE49-F238E27FC236}">
                      <a16:creationId xmlns:a16="http://schemas.microsoft.com/office/drawing/2014/main" id="{3EDEC22E-F9B5-2E5B-9F88-D3BD444F5367}"/>
                    </a:ext>
                  </a:extLst>
                </p14:cNvPr>
                <p14:cNvContentPartPr/>
                <p14:nvPr/>
              </p14:nvContentPartPr>
              <p14:xfrm>
                <a:off x="5268295" y="2646332"/>
                <a:ext cx="4320" cy="10440"/>
              </p14:xfrm>
            </p:contentPart>
          </mc:Choice>
          <mc:Fallback>
            <p:pic>
              <p:nvPicPr>
                <p:cNvPr id="58" name="Ink 57">
                  <a:extLst>
                    <a:ext uri="{FF2B5EF4-FFF2-40B4-BE49-F238E27FC236}">
                      <a16:creationId xmlns:a16="http://schemas.microsoft.com/office/drawing/2014/main" id="{3EDEC22E-F9B5-2E5B-9F88-D3BD444F5367}"/>
                    </a:ext>
                  </a:extLst>
                </p:cNvPr>
                <p:cNvPicPr/>
                <p:nvPr/>
              </p:nvPicPr>
              <p:blipFill>
                <a:blip r:embed="rId113"/>
                <a:stretch>
                  <a:fillRect/>
                </a:stretch>
              </p:blipFill>
              <p:spPr>
                <a:xfrm>
                  <a:off x="5259655" y="2637332"/>
                  <a:ext cx="21960" cy="2808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60" name="Ink 59">
                  <a:extLst>
                    <a:ext uri="{FF2B5EF4-FFF2-40B4-BE49-F238E27FC236}">
                      <a16:creationId xmlns:a16="http://schemas.microsoft.com/office/drawing/2014/main" id="{F2E2CA3F-19F0-724B-0567-7D0D2F7DE08E}"/>
                    </a:ext>
                  </a:extLst>
                </p14:cNvPr>
                <p14:cNvContentPartPr/>
                <p14:nvPr/>
              </p14:nvContentPartPr>
              <p14:xfrm>
                <a:off x="2785015" y="4865732"/>
                <a:ext cx="583560" cy="551520"/>
              </p14:xfrm>
            </p:contentPart>
          </mc:Choice>
          <mc:Fallback>
            <p:pic>
              <p:nvPicPr>
                <p:cNvPr id="60" name="Ink 59">
                  <a:extLst>
                    <a:ext uri="{FF2B5EF4-FFF2-40B4-BE49-F238E27FC236}">
                      <a16:creationId xmlns:a16="http://schemas.microsoft.com/office/drawing/2014/main" id="{F2E2CA3F-19F0-724B-0567-7D0D2F7DE08E}"/>
                    </a:ext>
                  </a:extLst>
                </p:cNvPr>
                <p:cNvPicPr/>
                <p:nvPr/>
              </p:nvPicPr>
              <p:blipFill>
                <a:blip r:embed="rId115"/>
                <a:stretch>
                  <a:fillRect/>
                </a:stretch>
              </p:blipFill>
              <p:spPr>
                <a:xfrm>
                  <a:off x="2776375" y="4857092"/>
                  <a:ext cx="601200" cy="56916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61" name="Ink 60">
                  <a:extLst>
                    <a:ext uri="{FF2B5EF4-FFF2-40B4-BE49-F238E27FC236}">
                      <a16:creationId xmlns:a16="http://schemas.microsoft.com/office/drawing/2014/main" id="{23BC7AF0-1660-3A6D-CF08-CBB7B5A28514}"/>
                    </a:ext>
                  </a:extLst>
                </p14:cNvPr>
                <p14:cNvContentPartPr/>
                <p14:nvPr/>
              </p14:nvContentPartPr>
              <p14:xfrm>
                <a:off x="5179735" y="5005052"/>
                <a:ext cx="225360" cy="90000"/>
              </p14:xfrm>
            </p:contentPart>
          </mc:Choice>
          <mc:Fallback>
            <p:pic>
              <p:nvPicPr>
                <p:cNvPr id="61" name="Ink 60">
                  <a:extLst>
                    <a:ext uri="{FF2B5EF4-FFF2-40B4-BE49-F238E27FC236}">
                      <a16:creationId xmlns:a16="http://schemas.microsoft.com/office/drawing/2014/main" id="{23BC7AF0-1660-3A6D-CF08-CBB7B5A28514}"/>
                    </a:ext>
                  </a:extLst>
                </p:cNvPr>
                <p:cNvPicPr/>
                <p:nvPr/>
              </p:nvPicPr>
              <p:blipFill>
                <a:blip r:embed="rId117"/>
                <a:stretch>
                  <a:fillRect/>
                </a:stretch>
              </p:blipFill>
              <p:spPr>
                <a:xfrm>
                  <a:off x="5171095" y="4996412"/>
                  <a:ext cx="243000" cy="10764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62" name="Ink 61">
                  <a:extLst>
                    <a:ext uri="{FF2B5EF4-FFF2-40B4-BE49-F238E27FC236}">
                      <a16:creationId xmlns:a16="http://schemas.microsoft.com/office/drawing/2014/main" id="{C71DEAA5-4640-515D-2C6D-2A0BFCB44278}"/>
                    </a:ext>
                  </a:extLst>
                </p14:cNvPr>
                <p14:cNvContentPartPr/>
                <p14:nvPr/>
              </p14:nvContentPartPr>
              <p14:xfrm>
                <a:off x="5548015" y="4605452"/>
                <a:ext cx="414360" cy="434520"/>
              </p14:xfrm>
            </p:contentPart>
          </mc:Choice>
          <mc:Fallback>
            <p:pic>
              <p:nvPicPr>
                <p:cNvPr id="62" name="Ink 61">
                  <a:extLst>
                    <a:ext uri="{FF2B5EF4-FFF2-40B4-BE49-F238E27FC236}">
                      <a16:creationId xmlns:a16="http://schemas.microsoft.com/office/drawing/2014/main" id="{C71DEAA5-4640-515D-2C6D-2A0BFCB44278}"/>
                    </a:ext>
                  </a:extLst>
                </p:cNvPr>
                <p:cNvPicPr/>
                <p:nvPr/>
              </p:nvPicPr>
              <p:blipFill>
                <a:blip r:embed="rId119"/>
                <a:stretch>
                  <a:fillRect/>
                </a:stretch>
              </p:blipFill>
              <p:spPr>
                <a:xfrm>
                  <a:off x="5539375" y="4596452"/>
                  <a:ext cx="432000" cy="45216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038" name="Ink 1037">
                  <a:extLst>
                    <a:ext uri="{FF2B5EF4-FFF2-40B4-BE49-F238E27FC236}">
                      <a16:creationId xmlns:a16="http://schemas.microsoft.com/office/drawing/2014/main" id="{84869423-2D4C-6906-9B19-86AF2EBDDF7D}"/>
                    </a:ext>
                  </a:extLst>
                </p14:cNvPr>
                <p14:cNvContentPartPr/>
                <p14:nvPr/>
              </p14:nvContentPartPr>
              <p14:xfrm>
                <a:off x="5569975" y="4673132"/>
                <a:ext cx="810360" cy="685440"/>
              </p14:xfrm>
            </p:contentPart>
          </mc:Choice>
          <mc:Fallback>
            <p:pic>
              <p:nvPicPr>
                <p:cNvPr id="1038" name="Ink 1037">
                  <a:extLst>
                    <a:ext uri="{FF2B5EF4-FFF2-40B4-BE49-F238E27FC236}">
                      <a16:creationId xmlns:a16="http://schemas.microsoft.com/office/drawing/2014/main" id="{84869423-2D4C-6906-9B19-86AF2EBDDF7D}"/>
                    </a:ext>
                  </a:extLst>
                </p:cNvPr>
                <p:cNvPicPr/>
                <p:nvPr/>
              </p:nvPicPr>
              <p:blipFill>
                <a:blip r:embed="rId121"/>
                <a:stretch>
                  <a:fillRect/>
                </a:stretch>
              </p:blipFill>
              <p:spPr>
                <a:xfrm>
                  <a:off x="5560975" y="4664492"/>
                  <a:ext cx="828000" cy="70308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1041" name="Ink 1040">
                  <a:extLst>
                    <a:ext uri="{FF2B5EF4-FFF2-40B4-BE49-F238E27FC236}">
                      <a16:creationId xmlns:a16="http://schemas.microsoft.com/office/drawing/2014/main" id="{04E91102-2831-5293-8292-EF843BCEE1D7}"/>
                    </a:ext>
                  </a:extLst>
                </p14:cNvPr>
                <p14:cNvContentPartPr/>
                <p14:nvPr/>
              </p14:nvContentPartPr>
              <p14:xfrm>
                <a:off x="6441535" y="4478012"/>
                <a:ext cx="249120" cy="255240"/>
              </p14:xfrm>
            </p:contentPart>
          </mc:Choice>
          <mc:Fallback>
            <p:pic>
              <p:nvPicPr>
                <p:cNvPr id="1041" name="Ink 1040">
                  <a:extLst>
                    <a:ext uri="{FF2B5EF4-FFF2-40B4-BE49-F238E27FC236}">
                      <a16:creationId xmlns:a16="http://schemas.microsoft.com/office/drawing/2014/main" id="{04E91102-2831-5293-8292-EF843BCEE1D7}"/>
                    </a:ext>
                  </a:extLst>
                </p:cNvPr>
                <p:cNvPicPr/>
                <p:nvPr/>
              </p:nvPicPr>
              <p:blipFill>
                <a:blip r:embed="rId123"/>
                <a:stretch>
                  <a:fillRect/>
                </a:stretch>
              </p:blipFill>
              <p:spPr>
                <a:xfrm>
                  <a:off x="6432895" y="4469372"/>
                  <a:ext cx="266760" cy="27288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045" name="Ink 1044">
                  <a:extLst>
                    <a:ext uri="{FF2B5EF4-FFF2-40B4-BE49-F238E27FC236}">
                      <a16:creationId xmlns:a16="http://schemas.microsoft.com/office/drawing/2014/main" id="{E4494BD9-D4D0-A3AF-88B1-20BD5C0F097E}"/>
                    </a:ext>
                  </a:extLst>
                </p14:cNvPr>
                <p14:cNvContentPartPr/>
                <p14:nvPr/>
              </p14:nvContentPartPr>
              <p14:xfrm>
                <a:off x="2995975" y="5621372"/>
                <a:ext cx="82440" cy="16200"/>
              </p14:xfrm>
            </p:contentPart>
          </mc:Choice>
          <mc:Fallback>
            <p:pic>
              <p:nvPicPr>
                <p:cNvPr id="1045" name="Ink 1044">
                  <a:extLst>
                    <a:ext uri="{FF2B5EF4-FFF2-40B4-BE49-F238E27FC236}">
                      <a16:creationId xmlns:a16="http://schemas.microsoft.com/office/drawing/2014/main" id="{E4494BD9-D4D0-A3AF-88B1-20BD5C0F097E}"/>
                    </a:ext>
                  </a:extLst>
                </p:cNvPr>
                <p:cNvPicPr/>
                <p:nvPr/>
              </p:nvPicPr>
              <p:blipFill>
                <a:blip r:embed="rId125"/>
                <a:stretch>
                  <a:fillRect/>
                </a:stretch>
              </p:blipFill>
              <p:spPr>
                <a:xfrm>
                  <a:off x="2987335" y="5612732"/>
                  <a:ext cx="10008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046" name="Ink 1045">
                  <a:extLst>
                    <a:ext uri="{FF2B5EF4-FFF2-40B4-BE49-F238E27FC236}">
                      <a16:creationId xmlns:a16="http://schemas.microsoft.com/office/drawing/2014/main" id="{E772FEDC-AC3D-EC4E-5568-8DA7CF13CBAB}"/>
                    </a:ext>
                  </a:extLst>
                </p14:cNvPr>
                <p14:cNvContentPartPr/>
                <p14:nvPr/>
              </p14:nvContentPartPr>
              <p14:xfrm>
                <a:off x="4012615" y="5644052"/>
                <a:ext cx="21240" cy="12600"/>
              </p14:xfrm>
            </p:contentPart>
          </mc:Choice>
          <mc:Fallback>
            <p:pic>
              <p:nvPicPr>
                <p:cNvPr id="1046" name="Ink 1045">
                  <a:extLst>
                    <a:ext uri="{FF2B5EF4-FFF2-40B4-BE49-F238E27FC236}">
                      <a16:creationId xmlns:a16="http://schemas.microsoft.com/office/drawing/2014/main" id="{E772FEDC-AC3D-EC4E-5568-8DA7CF13CBAB}"/>
                    </a:ext>
                  </a:extLst>
                </p:cNvPr>
                <p:cNvPicPr/>
                <p:nvPr/>
              </p:nvPicPr>
              <p:blipFill>
                <a:blip r:embed="rId127"/>
                <a:stretch>
                  <a:fillRect/>
                </a:stretch>
              </p:blipFill>
              <p:spPr>
                <a:xfrm>
                  <a:off x="4003615" y="5635412"/>
                  <a:ext cx="3888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083" name="Ink 1082">
                  <a:extLst>
                    <a:ext uri="{FF2B5EF4-FFF2-40B4-BE49-F238E27FC236}">
                      <a16:creationId xmlns:a16="http://schemas.microsoft.com/office/drawing/2014/main" id="{CB52E0E6-2C94-94DE-C0C4-593AD7117D53}"/>
                    </a:ext>
                  </a:extLst>
                </p14:cNvPr>
                <p14:cNvContentPartPr/>
                <p14:nvPr/>
              </p14:nvContentPartPr>
              <p14:xfrm>
                <a:off x="3596095" y="3168332"/>
                <a:ext cx="38160" cy="266760"/>
              </p14:xfrm>
            </p:contentPart>
          </mc:Choice>
          <mc:Fallback>
            <p:pic>
              <p:nvPicPr>
                <p:cNvPr id="1083" name="Ink 1082">
                  <a:extLst>
                    <a:ext uri="{FF2B5EF4-FFF2-40B4-BE49-F238E27FC236}">
                      <a16:creationId xmlns:a16="http://schemas.microsoft.com/office/drawing/2014/main" id="{CB52E0E6-2C94-94DE-C0C4-593AD7117D53}"/>
                    </a:ext>
                  </a:extLst>
                </p:cNvPr>
                <p:cNvPicPr/>
                <p:nvPr/>
              </p:nvPicPr>
              <p:blipFill>
                <a:blip r:embed="rId129"/>
                <a:stretch>
                  <a:fillRect/>
                </a:stretch>
              </p:blipFill>
              <p:spPr>
                <a:xfrm>
                  <a:off x="3587095" y="3159332"/>
                  <a:ext cx="55800" cy="28440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084" name="Ink 1083">
                  <a:extLst>
                    <a:ext uri="{FF2B5EF4-FFF2-40B4-BE49-F238E27FC236}">
                      <a16:creationId xmlns:a16="http://schemas.microsoft.com/office/drawing/2014/main" id="{0B671758-9F3F-15F9-7A7B-731E76AD0FD9}"/>
                    </a:ext>
                  </a:extLst>
                </p14:cNvPr>
                <p14:cNvContentPartPr/>
                <p14:nvPr/>
              </p14:nvContentPartPr>
              <p14:xfrm>
                <a:off x="3575575" y="3339332"/>
                <a:ext cx="103320" cy="81720"/>
              </p14:xfrm>
            </p:contentPart>
          </mc:Choice>
          <mc:Fallback>
            <p:pic>
              <p:nvPicPr>
                <p:cNvPr id="1084" name="Ink 1083">
                  <a:extLst>
                    <a:ext uri="{FF2B5EF4-FFF2-40B4-BE49-F238E27FC236}">
                      <a16:creationId xmlns:a16="http://schemas.microsoft.com/office/drawing/2014/main" id="{0B671758-9F3F-15F9-7A7B-731E76AD0FD9}"/>
                    </a:ext>
                  </a:extLst>
                </p:cNvPr>
                <p:cNvPicPr/>
                <p:nvPr/>
              </p:nvPicPr>
              <p:blipFill>
                <a:blip r:embed="rId131"/>
                <a:stretch>
                  <a:fillRect/>
                </a:stretch>
              </p:blipFill>
              <p:spPr>
                <a:xfrm>
                  <a:off x="3566935" y="3330332"/>
                  <a:ext cx="12096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086" name="Ink 1085">
                  <a:extLst>
                    <a:ext uri="{FF2B5EF4-FFF2-40B4-BE49-F238E27FC236}">
                      <a16:creationId xmlns:a16="http://schemas.microsoft.com/office/drawing/2014/main" id="{D09EF785-989E-A6B7-65A1-BA156C359310}"/>
                    </a:ext>
                  </a:extLst>
                </p14:cNvPr>
                <p14:cNvContentPartPr/>
                <p14:nvPr/>
              </p14:nvContentPartPr>
              <p14:xfrm>
                <a:off x="3551095" y="2892572"/>
                <a:ext cx="100800" cy="169200"/>
              </p14:xfrm>
            </p:contentPart>
          </mc:Choice>
          <mc:Fallback>
            <p:pic>
              <p:nvPicPr>
                <p:cNvPr id="1086" name="Ink 1085">
                  <a:extLst>
                    <a:ext uri="{FF2B5EF4-FFF2-40B4-BE49-F238E27FC236}">
                      <a16:creationId xmlns:a16="http://schemas.microsoft.com/office/drawing/2014/main" id="{D09EF785-989E-A6B7-65A1-BA156C359310}"/>
                    </a:ext>
                  </a:extLst>
                </p:cNvPr>
                <p:cNvPicPr/>
                <p:nvPr/>
              </p:nvPicPr>
              <p:blipFill>
                <a:blip r:embed="rId133"/>
                <a:stretch>
                  <a:fillRect/>
                </a:stretch>
              </p:blipFill>
              <p:spPr>
                <a:xfrm>
                  <a:off x="3542455" y="2883572"/>
                  <a:ext cx="11844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087" name="Ink 1086">
                  <a:extLst>
                    <a:ext uri="{FF2B5EF4-FFF2-40B4-BE49-F238E27FC236}">
                      <a16:creationId xmlns:a16="http://schemas.microsoft.com/office/drawing/2014/main" id="{95C3480A-AAF9-73E0-762B-F7D3A88903AB}"/>
                    </a:ext>
                  </a:extLst>
                </p14:cNvPr>
                <p14:cNvContentPartPr/>
                <p14:nvPr/>
              </p14:nvContentPartPr>
              <p14:xfrm>
                <a:off x="3696895" y="2902292"/>
                <a:ext cx="222120" cy="149760"/>
              </p14:xfrm>
            </p:contentPart>
          </mc:Choice>
          <mc:Fallback>
            <p:pic>
              <p:nvPicPr>
                <p:cNvPr id="1087" name="Ink 1086">
                  <a:extLst>
                    <a:ext uri="{FF2B5EF4-FFF2-40B4-BE49-F238E27FC236}">
                      <a16:creationId xmlns:a16="http://schemas.microsoft.com/office/drawing/2014/main" id="{95C3480A-AAF9-73E0-762B-F7D3A88903AB}"/>
                    </a:ext>
                  </a:extLst>
                </p:cNvPr>
                <p:cNvPicPr/>
                <p:nvPr/>
              </p:nvPicPr>
              <p:blipFill>
                <a:blip r:embed="rId135"/>
                <a:stretch>
                  <a:fillRect/>
                </a:stretch>
              </p:blipFill>
              <p:spPr>
                <a:xfrm>
                  <a:off x="3687895" y="2893652"/>
                  <a:ext cx="239760" cy="167400"/>
                </a:xfrm>
                <a:prstGeom prst="rect">
                  <a:avLst/>
                </a:prstGeom>
              </p:spPr>
            </p:pic>
          </mc:Fallback>
        </mc:AlternateContent>
      </p:grpSp>
      <p:grpSp>
        <p:nvGrpSpPr>
          <p:cNvPr id="1112" name="Group 1111">
            <a:extLst>
              <a:ext uri="{FF2B5EF4-FFF2-40B4-BE49-F238E27FC236}">
                <a16:creationId xmlns:a16="http://schemas.microsoft.com/office/drawing/2014/main" id="{358941EE-FE8A-77B9-F74E-72F49B4A1B27}"/>
              </a:ext>
            </a:extLst>
          </p:cNvPr>
          <p:cNvGrpSpPr/>
          <p:nvPr/>
        </p:nvGrpSpPr>
        <p:grpSpPr>
          <a:xfrm>
            <a:off x="7349455" y="4637852"/>
            <a:ext cx="1963440" cy="1071360"/>
            <a:chOff x="7349455" y="4637852"/>
            <a:chExt cx="1963440" cy="1071360"/>
          </a:xfrm>
        </p:grpSpPr>
        <mc:AlternateContent xmlns:mc="http://schemas.openxmlformats.org/markup-compatibility/2006">
          <mc:Choice xmlns:p14="http://schemas.microsoft.com/office/powerpoint/2010/main" Requires="p14">
            <p:contentPart p14:bwMode="auto" r:id="rId136">
              <p14:nvContentPartPr>
                <p14:cNvPr id="1089" name="Ink 1088">
                  <a:extLst>
                    <a:ext uri="{FF2B5EF4-FFF2-40B4-BE49-F238E27FC236}">
                      <a16:creationId xmlns:a16="http://schemas.microsoft.com/office/drawing/2014/main" id="{B2E909C1-3534-C5BC-4D8C-3FC9107F3D67}"/>
                    </a:ext>
                  </a:extLst>
                </p14:cNvPr>
                <p14:cNvContentPartPr/>
                <p14:nvPr/>
              </p14:nvContentPartPr>
              <p14:xfrm>
                <a:off x="8671015" y="4812452"/>
                <a:ext cx="641880" cy="428400"/>
              </p14:xfrm>
            </p:contentPart>
          </mc:Choice>
          <mc:Fallback>
            <p:pic>
              <p:nvPicPr>
                <p:cNvPr id="1089" name="Ink 1088">
                  <a:extLst>
                    <a:ext uri="{FF2B5EF4-FFF2-40B4-BE49-F238E27FC236}">
                      <a16:creationId xmlns:a16="http://schemas.microsoft.com/office/drawing/2014/main" id="{B2E909C1-3534-C5BC-4D8C-3FC9107F3D67}"/>
                    </a:ext>
                  </a:extLst>
                </p:cNvPr>
                <p:cNvPicPr/>
                <p:nvPr/>
              </p:nvPicPr>
              <p:blipFill>
                <a:blip r:embed="rId137"/>
                <a:stretch>
                  <a:fillRect/>
                </a:stretch>
              </p:blipFill>
              <p:spPr>
                <a:xfrm>
                  <a:off x="8662015" y="4803812"/>
                  <a:ext cx="659520" cy="44604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090" name="Ink 1089">
                  <a:extLst>
                    <a:ext uri="{FF2B5EF4-FFF2-40B4-BE49-F238E27FC236}">
                      <a16:creationId xmlns:a16="http://schemas.microsoft.com/office/drawing/2014/main" id="{61AA16A6-9E82-DEC6-C76B-43BD42E4E7F4}"/>
                    </a:ext>
                  </a:extLst>
                </p14:cNvPr>
                <p14:cNvContentPartPr/>
                <p14:nvPr/>
              </p14:nvContentPartPr>
              <p14:xfrm>
                <a:off x="8147575" y="5149052"/>
                <a:ext cx="431640" cy="158760"/>
              </p14:xfrm>
            </p:contentPart>
          </mc:Choice>
          <mc:Fallback>
            <p:pic>
              <p:nvPicPr>
                <p:cNvPr id="1090" name="Ink 1089">
                  <a:extLst>
                    <a:ext uri="{FF2B5EF4-FFF2-40B4-BE49-F238E27FC236}">
                      <a16:creationId xmlns:a16="http://schemas.microsoft.com/office/drawing/2014/main" id="{61AA16A6-9E82-DEC6-C76B-43BD42E4E7F4}"/>
                    </a:ext>
                  </a:extLst>
                </p:cNvPr>
                <p:cNvPicPr/>
                <p:nvPr/>
              </p:nvPicPr>
              <p:blipFill>
                <a:blip r:embed="rId139"/>
                <a:stretch>
                  <a:fillRect/>
                </a:stretch>
              </p:blipFill>
              <p:spPr>
                <a:xfrm>
                  <a:off x="8138575" y="5140412"/>
                  <a:ext cx="44928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091" name="Ink 1090">
                  <a:extLst>
                    <a:ext uri="{FF2B5EF4-FFF2-40B4-BE49-F238E27FC236}">
                      <a16:creationId xmlns:a16="http://schemas.microsoft.com/office/drawing/2014/main" id="{B80BADE0-4BC4-D620-E629-C9513E7FA4CC}"/>
                    </a:ext>
                  </a:extLst>
                </p14:cNvPr>
                <p14:cNvContentPartPr/>
                <p14:nvPr/>
              </p14:nvContentPartPr>
              <p14:xfrm>
                <a:off x="7349455" y="5176412"/>
                <a:ext cx="336960" cy="271800"/>
              </p14:xfrm>
            </p:contentPart>
          </mc:Choice>
          <mc:Fallback>
            <p:pic>
              <p:nvPicPr>
                <p:cNvPr id="1091" name="Ink 1090">
                  <a:extLst>
                    <a:ext uri="{FF2B5EF4-FFF2-40B4-BE49-F238E27FC236}">
                      <a16:creationId xmlns:a16="http://schemas.microsoft.com/office/drawing/2014/main" id="{B80BADE0-4BC4-D620-E629-C9513E7FA4CC}"/>
                    </a:ext>
                  </a:extLst>
                </p:cNvPr>
                <p:cNvPicPr/>
                <p:nvPr/>
              </p:nvPicPr>
              <p:blipFill>
                <a:blip r:embed="rId141"/>
                <a:stretch>
                  <a:fillRect/>
                </a:stretch>
              </p:blipFill>
              <p:spPr>
                <a:xfrm>
                  <a:off x="7340815" y="5167772"/>
                  <a:ext cx="354600" cy="28944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092" name="Ink 1091">
                  <a:extLst>
                    <a:ext uri="{FF2B5EF4-FFF2-40B4-BE49-F238E27FC236}">
                      <a16:creationId xmlns:a16="http://schemas.microsoft.com/office/drawing/2014/main" id="{7A361367-CDB3-E4AD-11F3-57B55671F8E5}"/>
                    </a:ext>
                  </a:extLst>
                </p14:cNvPr>
                <p14:cNvContentPartPr/>
                <p14:nvPr/>
              </p14:nvContentPartPr>
              <p14:xfrm>
                <a:off x="7570495" y="5067692"/>
                <a:ext cx="73080" cy="30240"/>
              </p14:xfrm>
            </p:contentPart>
          </mc:Choice>
          <mc:Fallback>
            <p:pic>
              <p:nvPicPr>
                <p:cNvPr id="1092" name="Ink 1091">
                  <a:extLst>
                    <a:ext uri="{FF2B5EF4-FFF2-40B4-BE49-F238E27FC236}">
                      <a16:creationId xmlns:a16="http://schemas.microsoft.com/office/drawing/2014/main" id="{7A361367-CDB3-E4AD-11F3-57B55671F8E5}"/>
                    </a:ext>
                  </a:extLst>
                </p:cNvPr>
                <p:cNvPicPr/>
                <p:nvPr/>
              </p:nvPicPr>
              <p:blipFill>
                <a:blip r:embed="rId143"/>
                <a:stretch>
                  <a:fillRect/>
                </a:stretch>
              </p:blipFill>
              <p:spPr>
                <a:xfrm>
                  <a:off x="7561495" y="5058692"/>
                  <a:ext cx="90720" cy="4788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093" name="Ink 1092">
                  <a:extLst>
                    <a:ext uri="{FF2B5EF4-FFF2-40B4-BE49-F238E27FC236}">
                      <a16:creationId xmlns:a16="http://schemas.microsoft.com/office/drawing/2014/main" id="{17CEC051-9B63-A0F6-7CEA-1E24460DD94C}"/>
                    </a:ext>
                  </a:extLst>
                </p14:cNvPr>
                <p14:cNvContentPartPr/>
                <p14:nvPr/>
              </p14:nvContentPartPr>
              <p14:xfrm>
                <a:off x="7676335" y="5046452"/>
                <a:ext cx="91800" cy="124560"/>
              </p14:xfrm>
            </p:contentPart>
          </mc:Choice>
          <mc:Fallback>
            <p:pic>
              <p:nvPicPr>
                <p:cNvPr id="1093" name="Ink 1092">
                  <a:extLst>
                    <a:ext uri="{FF2B5EF4-FFF2-40B4-BE49-F238E27FC236}">
                      <a16:creationId xmlns:a16="http://schemas.microsoft.com/office/drawing/2014/main" id="{17CEC051-9B63-A0F6-7CEA-1E24460DD94C}"/>
                    </a:ext>
                  </a:extLst>
                </p:cNvPr>
                <p:cNvPicPr/>
                <p:nvPr/>
              </p:nvPicPr>
              <p:blipFill>
                <a:blip r:embed="rId145"/>
                <a:stretch>
                  <a:fillRect/>
                </a:stretch>
              </p:blipFill>
              <p:spPr>
                <a:xfrm>
                  <a:off x="7667695" y="5037812"/>
                  <a:ext cx="10944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094" name="Ink 1093">
                  <a:extLst>
                    <a:ext uri="{FF2B5EF4-FFF2-40B4-BE49-F238E27FC236}">
                      <a16:creationId xmlns:a16="http://schemas.microsoft.com/office/drawing/2014/main" id="{BD5D1941-6C64-2B54-9FA4-59DD96763747}"/>
                    </a:ext>
                  </a:extLst>
                </p14:cNvPr>
                <p14:cNvContentPartPr/>
                <p14:nvPr/>
              </p14:nvContentPartPr>
              <p14:xfrm>
                <a:off x="7786855" y="4930172"/>
                <a:ext cx="91440" cy="189000"/>
              </p14:xfrm>
            </p:contentPart>
          </mc:Choice>
          <mc:Fallback>
            <p:pic>
              <p:nvPicPr>
                <p:cNvPr id="1094" name="Ink 1093">
                  <a:extLst>
                    <a:ext uri="{FF2B5EF4-FFF2-40B4-BE49-F238E27FC236}">
                      <a16:creationId xmlns:a16="http://schemas.microsoft.com/office/drawing/2014/main" id="{BD5D1941-6C64-2B54-9FA4-59DD96763747}"/>
                    </a:ext>
                  </a:extLst>
                </p:cNvPr>
                <p:cNvPicPr/>
                <p:nvPr/>
              </p:nvPicPr>
              <p:blipFill>
                <a:blip r:embed="rId147"/>
                <a:stretch>
                  <a:fillRect/>
                </a:stretch>
              </p:blipFill>
              <p:spPr>
                <a:xfrm>
                  <a:off x="7777855" y="4921172"/>
                  <a:ext cx="109080" cy="20664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095" name="Ink 1094">
                  <a:extLst>
                    <a:ext uri="{FF2B5EF4-FFF2-40B4-BE49-F238E27FC236}">
                      <a16:creationId xmlns:a16="http://schemas.microsoft.com/office/drawing/2014/main" id="{666938AE-E2CF-CFD0-63F9-772B0FEA4238}"/>
                    </a:ext>
                  </a:extLst>
                </p14:cNvPr>
                <p14:cNvContentPartPr/>
                <p14:nvPr/>
              </p14:nvContentPartPr>
              <p14:xfrm>
                <a:off x="7884775" y="4927652"/>
                <a:ext cx="90720" cy="57600"/>
              </p14:xfrm>
            </p:contentPart>
          </mc:Choice>
          <mc:Fallback>
            <p:pic>
              <p:nvPicPr>
                <p:cNvPr id="1095" name="Ink 1094">
                  <a:extLst>
                    <a:ext uri="{FF2B5EF4-FFF2-40B4-BE49-F238E27FC236}">
                      <a16:creationId xmlns:a16="http://schemas.microsoft.com/office/drawing/2014/main" id="{666938AE-E2CF-CFD0-63F9-772B0FEA4238}"/>
                    </a:ext>
                  </a:extLst>
                </p:cNvPr>
                <p:cNvPicPr/>
                <p:nvPr/>
              </p:nvPicPr>
              <p:blipFill>
                <a:blip r:embed="rId149"/>
                <a:stretch>
                  <a:fillRect/>
                </a:stretch>
              </p:blipFill>
              <p:spPr>
                <a:xfrm>
                  <a:off x="7876135" y="4919012"/>
                  <a:ext cx="108360" cy="7524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096" name="Ink 1095">
                  <a:extLst>
                    <a:ext uri="{FF2B5EF4-FFF2-40B4-BE49-F238E27FC236}">
                      <a16:creationId xmlns:a16="http://schemas.microsoft.com/office/drawing/2014/main" id="{0F82EE80-27A2-32B2-6BA6-6DAB969C86BC}"/>
                    </a:ext>
                  </a:extLst>
                </p14:cNvPr>
                <p14:cNvContentPartPr/>
                <p14:nvPr/>
              </p14:nvContentPartPr>
              <p14:xfrm>
                <a:off x="8076655" y="4776812"/>
                <a:ext cx="104760" cy="295920"/>
              </p14:xfrm>
            </p:contentPart>
          </mc:Choice>
          <mc:Fallback>
            <p:pic>
              <p:nvPicPr>
                <p:cNvPr id="1096" name="Ink 1095">
                  <a:extLst>
                    <a:ext uri="{FF2B5EF4-FFF2-40B4-BE49-F238E27FC236}">
                      <a16:creationId xmlns:a16="http://schemas.microsoft.com/office/drawing/2014/main" id="{0F82EE80-27A2-32B2-6BA6-6DAB969C86BC}"/>
                    </a:ext>
                  </a:extLst>
                </p:cNvPr>
                <p:cNvPicPr/>
                <p:nvPr/>
              </p:nvPicPr>
              <p:blipFill>
                <a:blip r:embed="rId151"/>
                <a:stretch>
                  <a:fillRect/>
                </a:stretch>
              </p:blipFill>
              <p:spPr>
                <a:xfrm>
                  <a:off x="8067655" y="4768172"/>
                  <a:ext cx="122400" cy="31356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098" name="Ink 1097">
                  <a:extLst>
                    <a:ext uri="{FF2B5EF4-FFF2-40B4-BE49-F238E27FC236}">
                      <a16:creationId xmlns:a16="http://schemas.microsoft.com/office/drawing/2014/main" id="{F9A0834C-0472-4C1D-4314-8FBDB86EB62E}"/>
                    </a:ext>
                  </a:extLst>
                </p14:cNvPr>
                <p14:cNvContentPartPr/>
                <p14:nvPr/>
              </p14:nvContentPartPr>
              <p14:xfrm>
                <a:off x="7412455" y="5520212"/>
                <a:ext cx="113400" cy="189000"/>
              </p14:xfrm>
            </p:contentPart>
          </mc:Choice>
          <mc:Fallback>
            <p:pic>
              <p:nvPicPr>
                <p:cNvPr id="1098" name="Ink 1097">
                  <a:extLst>
                    <a:ext uri="{FF2B5EF4-FFF2-40B4-BE49-F238E27FC236}">
                      <a16:creationId xmlns:a16="http://schemas.microsoft.com/office/drawing/2014/main" id="{F9A0834C-0472-4C1D-4314-8FBDB86EB62E}"/>
                    </a:ext>
                  </a:extLst>
                </p:cNvPr>
                <p:cNvPicPr/>
                <p:nvPr/>
              </p:nvPicPr>
              <p:blipFill>
                <a:blip r:embed="rId153"/>
                <a:stretch>
                  <a:fillRect/>
                </a:stretch>
              </p:blipFill>
              <p:spPr>
                <a:xfrm>
                  <a:off x="7403815" y="5511212"/>
                  <a:ext cx="131040" cy="20664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099" name="Ink 1098">
                  <a:extLst>
                    <a:ext uri="{FF2B5EF4-FFF2-40B4-BE49-F238E27FC236}">
                      <a16:creationId xmlns:a16="http://schemas.microsoft.com/office/drawing/2014/main" id="{5CFD5EC3-B7B4-3597-A494-1412FAE04B15}"/>
                    </a:ext>
                  </a:extLst>
                </p14:cNvPr>
                <p14:cNvContentPartPr/>
                <p14:nvPr/>
              </p14:nvContentPartPr>
              <p14:xfrm>
                <a:off x="7364215" y="5545052"/>
                <a:ext cx="189720" cy="138240"/>
              </p14:xfrm>
            </p:contentPart>
          </mc:Choice>
          <mc:Fallback>
            <p:pic>
              <p:nvPicPr>
                <p:cNvPr id="1099" name="Ink 1098">
                  <a:extLst>
                    <a:ext uri="{FF2B5EF4-FFF2-40B4-BE49-F238E27FC236}">
                      <a16:creationId xmlns:a16="http://schemas.microsoft.com/office/drawing/2014/main" id="{5CFD5EC3-B7B4-3597-A494-1412FAE04B15}"/>
                    </a:ext>
                  </a:extLst>
                </p:cNvPr>
                <p:cNvPicPr/>
                <p:nvPr/>
              </p:nvPicPr>
              <p:blipFill>
                <a:blip r:embed="rId155"/>
                <a:stretch>
                  <a:fillRect/>
                </a:stretch>
              </p:blipFill>
              <p:spPr>
                <a:xfrm>
                  <a:off x="7355215" y="5536412"/>
                  <a:ext cx="207360" cy="15588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100" name="Ink 1099">
                  <a:extLst>
                    <a:ext uri="{FF2B5EF4-FFF2-40B4-BE49-F238E27FC236}">
                      <a16:creationId xmlns:a16="http://schemas.microsoft.com/office/drawing/2014/main" id="{C04A7B6D-195D-A371-11C4-3E51937B45F4}"/>
                    </a:ext>
                  </a:extLst>
                </p14:cNvPr>
                <p14:cNvContentPartPr/>
                <p14:nvPr/>
              </p14:nvContentPartPr>
              <p14:xfrm>
                <a:off x="7555375" y="5466572"/>
                <a:ext cx="106200" cy="125640"/>
              </p14:xfrm>
            </p:contentPart>
          </mc:Choice>
          <mc:Fallback>
            <p:pic>
              <p:nvPicPr>
                <p:cNvPr id="1100" name="Ink 1099">
                  <a:extLst>
                    <a:ext uri="{FF2B5EF4-FFF2-40B4-BE49-F238E27FC236}">
                      <a16:creationId xmlns:a16="http://schemas.microsoft.com/office/drawing/2014/main" id="{C04A7B6D-195D-A371-11C4-3E51937B45F4}"/>
                    </a:ext>
                  </a:extLst>
                </p:cNvPr>
                <p:cNvPicPr/>
                <p:nvPr/>
              </p:nvPicPr>
              <p:blipFill>
                <a:blip r:embed="rId157"/>
                <a:stretch>
                  <a:fillRect/>
                </a:stretch>
              </p:blipFill>
              <p:spPr>
                <a:xfrm>
                  <a:off x="7546375" y="5457572"/>
                  <a:ext cx="12384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101" name="Ink 1100">
                  <a:extLst>
                    <a:ext uri="{FF2B5EF4-FFF2-40B4-BE49-F238E27FC236}">
                      <a16:creationId xmlns:a16="http://schemas.microsoft.com/office/drawing/2014/main" id="{77B22D24-F777-8CC5-3DE3-A494959DB10B}"/>
                    </a:ext>
                  </a:extLst>
                </p14:cNvPr>
                <p14:cNvContentPartPr/>
                <p14:nvPr/>
              </p14:nvContentPartPr>
              <p14:xfrm>
                <a:off x="7690375" y="5308172"/>
                <a:ext cx="237600" cy="231480"/>
              </p14:xfrm>
            </p:contentPart>
          </mc:Choice>
          <mc:Fallback>
            <p:pic>
              <p:nvPicPr>
                <p:cNvPr id="1101" name="Ink 1100">
                  <a:extLst>
                    <a:ext uri="{FF2B5EF4-FFF2-40B4-BE49-F238E27FC236}">
                      <a16:creationId xmlns:a16="http://schemas.microsoft.com/office/drawing/2014/main" id="{77B22D24-F777-8CC5-3DE3-A494959DB10B}"/>
                    </a:ext>
                  </a:extLst>
                </p:cNvPr>
                <p:cNvPicPr/>
                <p:nvPr/>
              </p:nvPicPr>
              <p:blipFill>
                <a:blip r:embed="rId159"/>
                <a:stretch>
                  <a:fillRect/>
                </a:stretch>
              </p:blipFill>
              <p:spPr>
                <a:xfrm>
                  <a:off x="7681375" y="5299172"/>
                  <a:ext cx="255240" cy="24912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102" name="Ink 1101">
                  <a:extLst>
                    <a:ext uri="{FF2B5EF4-FFF2-40B4-BE49-F238E27FC236}">
                      <a16:creationId xmlns:a16="http://schemas.microsoft.com/office/drawing/2014/main" id="{3E18CA29-A90D-F138-24F9-0D5D48BA3CE3}"/>
                    </a:ext>
                  </a:extLst>
                </p14:cNvPr>
                <p14:cNvContentPartPr/>
                <p14:nvPr/>
              </p14:nvContentPartPr>
              <p14:xfrm>
                <a:off x="7922935" y="5168492"/>
                <a:ext cx="239040" cy="144720"/>
              </p14:xfrm>
            </p:contentPart>
          </mc:Choice>
          <mc:Fallback>
            <p:pic>
              <p:nvPicPr>
                <p:cNvPr id="1102" name="Ink 1101">
                  <a:extLst>
                    <a:ext uri="{FF2B5EF4-FFF2-40B4-BE49-F238E27FC236}">
                      <a16:creationId xmlns:a16="http://schemas.microsoft.com/office/drawing/2014/main" id="{3E18CA29-A90D-F138-24F9-0D5D48BA3CE3}"/>
                    </a:ext>
                  </a:extLst>
                </p:cNvPr>
                <p:cNvPicPr/>
                <p:nvPr/>
              </p:nvPicPr>
              <p:blipFill>
                <a:blip r:embed="rId161"/>
                <a:stretch>
                  <a:fillRect/>
                </a:stretch>
              </p:blipFill>
              <p:spPr>
                <a:xfrm>
                  <a:off x="7913935" y="5159492"/>
                  <a:ext cx="25668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103" name="Ink 1102">
                  <a:extLst>
                    <a:ext uri="{FF2B5EF4-FFF2-40B4-BE49-F238E27FC236}">
                      <a16:creationId xmlns:a16="http://schemas.microsoft.com/office/drawing/2014/main" id="{66E6E6D0-615E-6C79-ACBA-7D5CF72044CA}"/>
                    </a:ext>
                  </a:extLst>
                </p14:cNvPr>
                <p14:cNvContentPartPr/>
                <p14:nvPr/>
              </p14:nvContentPartPr>
              <p14:xfrm>
                <a:off x="8177455" y="4811012"/>
                <a:ext cx="315720" cy="379800"/>
              </p14:xfrm>
            </p:contentPart>
          </mc:Choice>
          <mc:Fallback>
            <p:pic>
              <p:nvPicPr>
                <p:cNvPr id="1103" name="Ink 1102">
                  <a:extLst>
                    <a:ext uri="{FF2B5EF4-FFF2-40B4-BE49-F238E27FC236}">
                      <a16:creationId xmlns:a16="http://schemas.microsoft.com/office/drawing/2014/main" id="{66E6E6D0-615E-6C79-ACBA-7D5CF72044CA}"/>
                    </a:ext>
                  </a:extLst>
                </p:cNvPr>
                <p:cNvPicPr/>
                <p:nvPr/>
              </p:nvPicPr>
              <p:blipFill>
                <a:blip r:embed="rId163"/>
                <a:stretch>
                  <a:fillRect/>
                </a:stretch>
              </p:blipFill>
              <p:spPr>
                <a:xfrm>
                  <a:off x="8168455" y="4802012"/>
                  <a:ext cx="333360" cy="39744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104" name="Ink 1103">
                  <a:extLst>
                    <a:ext uri="{FF2B5EF4-FFF2-40B4-BE49-F238E27FC236}">
                      <a16:creationId xmlns:a16="http://schemas.microsoft.com/office/drawing/2014/main" id="{2500BB47-D5EF-A7A8-3AD0-22EFDFFD5971}"/>
                    </a:ext>
                  </a:extLst>
                </p14:cNvPr>
                <p14:cNvContentPartPr/>
                <p14:nvPr/>
              </p14:nvContentPartPr>
              <p14:xfrm>
                <a:off x="8484175" y="4793732"/>
                <a:ext cx="83160" cy="116280"/>
              </p14:xfrm>
            </p:contentPart>
          </mc:Choice>
          <mc:Fallback>
            <p:pic>
              <p:nvPicPr>
                <p:cNvPr id="1104" name="Ink 1103">
                  <a:extLst>
                    <a:ext uri="{FF2B5EF4-FFF2-40B4-BE49-F238E27FC236}">
                      <a16:creationId xmlns:a16="http://schemas.microsoft.com/office/drawing/2014/main" id="{2500BB47-D5EF-A7A8-3AD0-22EFDFFD5971}"/>
                    </a:ext>
                  </a:extLst>
                </p:cNvPr>
                <p:cNvPicPr/>
                <p:nvPr/>
              </p:nvPicPr>
              <p:blipFill>
                <a:blip r:embed="rId165"/>
                <a:stretch>
                  <a:fillRect/>
                </a:stretch>
              </p:blipFill>
              <p:spPr>
                <a:xfrm>
                  <a:off x="8475535" y="4785092"/>
                  <a:ext cx="10080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105" name="Ink 1104">
                  <a:extLst>
                    <a:ext uri="{FF2B5EF4-FFF2-40B4-BE49-F238E27FC236}">
                      <a16:creationId xmlns:a16="http://schemas.microsoft.com/office/drawing/2014/main" id="{8BFECA06-5135-0DD4-5244-6569BDE83D9A}"/>
                    </a:ext>
                  </a:extLst>
                </p14:cNvPr>
                <p14:cNvContentPartPr/>
                <p14:nvPr/>
              </p14:nvContentPartPr>
              <p14:xfrm>
                <a:off x="8601535" y="4637852"/>
                <a:ext cx="112320" cy="198720"/>
              </p14:xfrm>
            </p:contentPart>
          </mc:Choice>
          <mc:Fallback>
            <p:pic>
              <p:nvPicPr>
                <p:cNvPr id="1105" name="Ink 1104">
                  <a:extLst>
                    <a:ext uri="{FF2B5EF4-FFF2-40B4-BE49-F238E27FC236}">
                      <a16:creationId xmlns:a16="http://schemas.microsoft.com/office/drawing/2014/main" id="{8BFECA06-5135-0DD4-5244-6569BDE83D9A}"/>
                    </a:ext>
                  </a:extLst>
                </p:cNvPr>
                <p:cNvPicPr/>
                <p:nvPr/>
              </p:nvPicPr>
              <p:blipFill>
                <a:blip r:embed="rId167"/>
                <a:stretch>
                  <a:fillRect/>
                </a:stretch>
              </p:blipFill>
              <p:spPr>
                <a:xfrm>
                  <a:off x="8592535" y="4629212"/>
                  <a:ext cx="129960" cy="21636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106" name="Ink 1105">
                  <a:extLst>
                    <a:ext uri="{FF2B5EF4-FFF2-40B4-BE49-F238E27FC236}">
                      <a16:creationId xmlns:a16="http://schemas.microsoft.com/office/drawing/2014/main" id="{B408D694-D31E-A644-1861-A06EF661F674}"/>
                    </a:ext>
                  </a:extLst>
                </p14:cNvPr>
                <p14:cNvContentPartPr/>
                <p14:nvPr/>
              </p14:nvContentPartPr>
              <p14:xfrm>
                <a:off x="8112655" y="5401772"/>
                <a:ext cx="192960" cy="228960"/>
              </p14:xfrm>
            </p:contentPart>
          </mc:Choice>
          <mc:Fallback>
            <p:pic>
              <p:nvPicPr>
                <p:cNvPr id="1106" name="Ink 1105">
                  <a:extLst>
                    <a:ext uri="{FF2B5EF4-FFF2-40B4-BE49-F238E27FC236}">
                      <a16:creationId xmlns:a16="http://schemas.microsoft.com/office/drawing/2014/main" id="{B408D694-D31E-A644-1861-A06EF661F674}"/>
                    </a:ext>
                  </a:extLst>
                </p:cNvPr>
                <p:cNvPicPr/>
                <p:nvPr/>
              </p:nvPicPr>
              <p:blipFill>
                <a:blip r:embed="rId169"/>
                <a:stretch>
                  <a:fillRect/>
                </a:stretch>
              </p:blipFill>
              <p:spPr>
                <a:xfrm>
                  <a:off x="8103655" y="5393132"/>
                  <a:ext cx="210600" cy="24660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107" name="Ink 1106">
                  <a:extLst>
                    <a:ext uri="{FF2B5EF4-FFF2-40B4-BE49-F238E27FC236}">
                      <a16:creationId xmlns:a16="http://schemas.microsoft.com/office/drawing/2014/main" id="{2B33A4C6-B822-7F1D-C97B-B7DEDAE549E1}"/>
                    </a:ext>
                  </a:extLst>
                </p14:cNvPr>
                <p14:cNvContentPartPr/>
                <p14:nvPr/>
              </p14:nvContentPartPr>
              <p14:xfrm>
                <a:off x="8276455" y="5348852"/>
                <a:ext cx="214560" cy="112680"/>
              </p14:xfrm>
            </p:contentPart>
          </mc:Choice>
          <mc:Fallback>
            <p:pic>
              <p:nvPicPr>
                <p:cNvPr id="1107" name="Ink 1106">
                  <a:extLst>
                    <a:ext uri="{FF2B5EF4-FFF2-40B4-BE49-F238E27FC236}">
                      <a16:creationId xmlns:a16="http://schemas.microsoft.com/office/drawing/2014/main" id="{2B33A4C6-B822-7F1D-C97B-B7DEDAE549E1}"/>
                    </a:ext>
                  </a:extLst>
                </p:cNvPr>
                <p:cNvPicPr/>
                <p:nvPr/>
              </p:nvPicPr>
              <p:blipFill>
                <a:blip r:embed="rId171"/>
                <a:stretch>
                  <a:fillRect/>
                </a:stretch>
              </p:blipFill>
              <p:spPr>
                <a:xfrm>
                  <a:off x="8267455" y="5339852"/>
                  <a:ext cx="23220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109" name="Ink 1108">
                  <a:extLst>
                    <a:ext uri="{FF2B5EF4-FFF2-40B4-BE49-F238E27FC236}">
                      <a16:creationId xmlns:a16="http://schemas.microsoft.com/office/drawing/2014/main" id="{69471AF8-E84E-D003-CA53-D1E09BEE8EE1}"/>
                    </a:ext>
                  </a:extLst>
                </p14:cNvPr>
                <p14:cNvContentPartPr/>
                <p14:nvPr/>
              </p14:nvContentPartPr>
              <p14:xfrm>
                <a:off x="8509375" y="5275772"/>
                <a:ext cx="86040" cy="81000"/>
              </p14:xfrm>
            </p:contentPart>
          </mc:Choice>
          <mc:Fallback>
            <p:pic>
              <p:nvPicPr>
                <p:cNvPr id="1109" name="Ink 1108">
                  <a:extLst>
                    <a:ext uri="{FF2B5EF4-FFF2-40B4-BE49-F238E27FC236}">
                      <a16:creationId xmlns:a16="http://schemas.microsoft.com/office/drawing/2014/main" id="{69471AF8-E84E-D003-CA53-D1E09BEE8EE1}"/>
                    </a:ext>
                  </a:extLst>
                </p:cNvPr>
                <p:cNvPicPr/>
                <p:nvPr/>
              </p:nvPicPr>
              <p:blipFill>
                <a:blip r:embed="rId173"/>
                <a:stretch>
                  <a:fillRect/>
                </a:stretch>
              </p:blipFill>
              <p:spPr>
                <a:xfrm>
                  <a:off x="8500375" y="5267132"/>
                  <a:ext cx="103680" cy="9864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110" name="Ink 1109">
                  <a:extLst>
                    <a:ext uri="{FF2B5EF4-FFF2-40B4-BE49-F238E27FC236}">
                      <a16:creationId xmlns:a16="http://schemas.microsoft.com/office/drawing/2014/main" id="{722FF6F2-5C98-0708-8F9E-6D212813BC61}"/>
                    </a:ext>
                  </a:extLst>
                </p14:cNvPr>
                <p14:cNvContentPartPr/>
                <p14:nvPr/>
              </p14:nvContentPartPr>
              <p14:xfrm>
                <a:off x="8566975" y="5210972"/>
                <a:ext cx="24120" cy="19440"/>
              </p14:xfrm>
            </p:contentPart>
          </mc:Choice>
          <mc:Fallback>
            <p:pic>
              <p:nvPicPr>
                <p:cNvPr id="1110" name="Ink 1109">
                  <a:extLst>
                    <a:ext uri="{FF2B5EF4-FFF2-40B4-BE49-F238E27FC236}">
                      <a16:creationId xmlns:a16="http://schemas.microsoft.com/office/drawing/2014/main" id="{722FF6F2-5C98-0708-8F9E-6D212813BC61}"/>
                    </a:ext>
                  </a:extLst>
                </p:cNvPr>
                <p:cNvPicPr/>
                <p:nvPr/>
              </p:nvPicPr>
              <p:blipFill>
                <a:blip r:embed="rId175"/>
                <a:stretch>
                  <a:fillRect/>
                </a:stretch>
              </p:blipFill>
              <p:spPr>
                <a:xfrm>
                  <a:off x="8558335" y="5201972"/>
                  <a:ext cx="41760" cy="3708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111" name="Ink 1110">
                  <a:extLst>
                    <a:ext uri="{FF2B5EF4-FFF2-40B4-BE49-F238E27FC236}">
                      <a16:creationId xmlns:a16="http://schemas.microsoft.com/office/drawing/2014/main" id="{D28FA03E-8DB7-67FD-1170-30AA8E023637}"/>
                    </a:ext>
                  </a:extLst>
                </p14:cNvPr>
                <p14:cNvContentPartPr/>
                <p14:nvPr/>
              </p14:nvContentPartPr>
              <p14:xfrm>
                <a:off x="8608375" y="5219612"/>
                <a:ext cx="112680" cy="114840"/>
              </p14:xfrm>
            </p:contentPart>
          </mc:Choice>
          <mc:Fallback>
            <p:pic>
              <p:nvPicPr>
                <p:cNvPr id="1111" name="Ink 1110">
                  <a:extLst>
                    <a:ext uri="{FF2B5EF4-FFF2-40B4-BE49-F238E27FC236}">
                      <a16:creationId xmlns:a16="http://schemas.microsoft.com/office/drawing/2014/main" id="{D28FA03E-8DB7-67FD-1170-30AA8E023637}"/>
                    </a:ext>
                  </a:extLst>
                </p:cNvPr>
                <p:cNvPicPr/>
                <p:nvPr/>
              </p:nvPicPr>
              <p:blipFill>
                <a:blip r:embed="rId177"/>
                <a:stretch>
                  <a:fillRect/>
                </a:stretch>
              </p:blipFill>
              <p:spPr>
                <a:xfrm>
                  <a:off x="8599735" y="5210612"/>
                  <a:ext cx="130320" cy="132480"/>
                </a:xfrm>
                <a:prstGeom prst="rect">
                  <a:avLst/>
                </a:prstGeom>
              </p:spPr>
            </p:pic>
          </mc:Fallback>
        </mc:AlternateContent>
      </p:grpSp>
      <p:grpSp>
        <p:nvGrpSpPr>
          <p:cNvPr id="1115" name="Group 1114">
            <a:extLst>
              <a:ext uri="{FF2B5EF4-FFF2-40B4-BE49-F238E27FC236}">
                <a16:creationId xmlns:a16="http://schemas.microsoft.com/office/drawing/2014/main" id="{4153CE02-3207-0D8C-754E-9364333DFA9C}"/>
              </a:ext>
            </a:extLst>
          </p:cNvPr>
          <p:cNvGrpSpPr/>
          <p:nvPr/>
        </p:nvGrpSpPr>
        <p:grpSpPr>
          <a:xfrm>
            <a:off x="5508775" y="5724692"/>
            <a:ext cx="657720" cy="798840"/>
            <a:chOff x="5508775" y="5724692"/>
            <a:chExt cx="657720" cy="798840"/>
          </a:xfrm>
        </p:grpSpPr>
        <mc:AlternateContent xmlns:mc="http://schemas.openxmlformats.org/markup-compatibility/2006">
          <mc:Choice xmlns:p14="http://schemas.microsoft.com/office/powerpoint/2010/main" Requires="p14">
            <p:contentPart p14:bwMode="auto" r:id="rId178">
              <p14:nvContentPartPr>
                <p14:cNvPr id="1113" name="Ink 1112">
                  <a:extLst>
                    <a:ext uri="{FF2B5EF4-FFF2-40B4-BE49-F238E27FC236}">
                      <a16:creationId xmlns:a16="http://schemas.microsoft.com/office/drawing/2014/main" id="{9F81897D-A04E-6619-5572-CD1BD46F7E6E}"/>
                    </a:ext>
                  </a:extLst>
                </p14:cNvPr>
                <p14:cNvContentPartPr/>
                <p14:nvPr/>
              </p14:nvContentPartPr>
              <p14:xfrm>
                <a:off x="5666095" y="5803892"/>
                <a:ext cx="412200" cy="610560"/>
              </p14:xfrm>
            </p:contentPart>
          </mc:Choice>
          <mc:Fallback>
            <p:pic>
              <p:nvPicPr>
                <p:cNvPr id="1113" name="Ink 1112">
                  <a:extLst>
                    <a:ext uri="{FF2B5EF4-FFF2-40B4-BE49-F238E27FC236}">
                      <a16:creationId xmlns:a16="http://schemas.microsoft.com/office/drawing/2014/main" id="{9F81897D-A04E-6619-5572-CD1BD46F7E6E}"/>
                    </a:ext>
                  </a:extLst>
                </p:cNvPr>
                <p:cNvPicPr/>
                <p:nvPr/>
              </p:nvPicPr>
              <p:blipFill>
                <a:blip r:embed="rId179"/>
                <a:stretch>
                  <a:fillRect/>
                </a:stretch>
              </p:blipFill>
              <p:spPr>
                <a:xfrm>
                  <a:off x="5657095" y="5795252"/>
                  <a:ext cx="429840" cy="62820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114" name="Ink 1113">
                  <a:extLst>
                    <a:ext uri="{FF2B5EF4-FFF2-40B4-BE49-F238E27FC236}">
                      <a16:creationId xmlns:a16="http://schemas.microsoft.com/office/drawing/2014/main" id="{2D99708D-80FB-8AA4-A351-62833874CD41}"/>
                    </a:ext>
                  </a:extLst>
                </p14:cNvPr>
                <p14:cNvContentPartPr/>
                <p14:nvPr/>
              </p14:nvContentPartPr>
              <p14:xfrm>
                <a:off x="5508775" y="5724692"/>
                <a:ext cx="657720" cy="798840"/>
              </p14:xfrm>
            </p:contentPart>
          </mc:Choice>
          <mc:Fallback>
            <p:pic>
              <p:nvPicPr>
                <p:cNvPr id="1114" name="Ink 1113">
                  <a:extLst>
                    <a:ext uri="{FF2B5EF4-FFF2-40B4-BE49-F238E27FC236}">
                      <a16:creationId xmlns:a16="http://schemas.microsoft.com/office/drawing/2014/main" id="{2D99708D-80FB-8AA4-A351-62833874CD41}"/>
                    </a:ext>
                  </a:extLst>
                </p:cNvPr>
                <p:cNvPicPr/>
                <p:nvPr/>
              </p:nvPicPr>
              <p:blipFill>
                <a:blip r:embed="rId181"/>
                <a:stretch>
                  <a:fillRect/>
                </a:stretch>
              </p:blipFill>
              <p:spPr>
                <a:xfrm>
                  <a:off x="5499775" y="5716052"/>
                  <a:ext cx="675360" cy="816480"/>
                </a:xfrm>
                <a:prstGeom prst="rect">
                  <a:avLst/>
                </a:prstGeom>
              </p:spPr>
            </p:pic>
          </mc:Fallback>
        </mc:AlternateContent>
      </p:grpSp>
    </p:spTree>
    <p:extLst>
      <p:ext uri="{BB962C8B-B14F-4D97-AF65-F5344CB8AC3E}">
        <p14:creationId xmlns:p14="http://schemas.microsoft.com/office/powerpoint/2010/main" val="3612373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4ACBE8-35A7-4A36-B960-FCA060508FE3}"/>
              </a:ext>
            </a:extLst>
          </p:cNvPr>
          <p:cNvSpPr txBox="1"/>
          <p:nvPr/>
        </p:nvSpPr>
        <p:spPr>
          <a:xfrm>
            <a:off x="228600" y="448842"/>
            <a:ext cx="4724399" cy="3477875"/>
          </a:xfrm>
          <a:prstGeom prst="rect">
            <a:avLst/>
          </a:prstGeom>
          <a:noFill/>
        </p:spPr>
        <p:txBody>
          <a:bodyPr wrap="square" rtlCol="0">
            <a:spAutoFit/>
          </a:bodyPr>
          <a:lstStyle/>
          <a:p>
            <a:pPr defTabSz="727895"/>
            <a:r>
              <a:rPr lang="en-US" sz="2000" dirty="0">
                <a:solidFill>
                  <a:prstClr val="black"/>
                </a:solidFill>
                <a:latin typeface="Calibri"/>
              </a:rPr>
              <a:t>DNA Sequencing - Determining the Order of Bases in the DNA.</a:t>
            </a:r>
          </a:p>
          <a:p>
            <a:pPr defTabSz="727895"/>
            <a:r>
              <a:rPr lang="en-US" sz="2000" dirty="0">
                <a:solidFill>
                  <a:prstClr val="black"/>
                </a:solidFill>
                <a:latin typeface="Calibri"/>
              </a:rPr>
              <a:t>Sanger Sequencing:</a:t>
            </a:r>
          </a:p>
          <a:p>
            <a:pPr marL="227486" indent="-227486" defTabSz="727895">
              <a:buFont typeface="Arial" panose="020B0604020202020204" pitchFamily="34" charset="0"/>
              <a:buChar char="•"/>
            </a:pPr>
            <a:r>
              <a:rPr lang="en-US" sz="2000" dirty="0">
                <a:solidFill>
                  <a:prstClr val="black"/>
                </a:solidFill>
                <a:latin typeface="Calibri"/>
              </a:rPr>
              <a:t>Second method to generate long (~1000 base) sequence information (an earlier chemical method developed by Gilbert proved to be impractical for most laboratories (hydrazine = rocket fuel was required)</a:t>
            </a:r>
          </a:p>
          <a:p>
            <a:pPr marL="227486" indent="-227486" defTabSz="727895">
              <a:buFont typeface="Arial" panose="020B0604020202020204" pitchFamily="34" charset="0"/>
              <a:buChar char="•"/>
            </a:pPr>
            <a:r>
              <a:rPr lang="en-US" sz="2000" dirty="0">
                <a:solidFill>
                  <a:prstClr val="black"/>
                </a:solidFill>
                <a:latin typeface="Calibri"/>
              </a:rPr>
              <a:t>Sanger was awarded his 2</a:t>
            </a:r>
            <a:r>
              <a:rPr lang="en-US" sz="2000" baseline="30000" dirty="0">
                <a:solidFill>
                  <a:prstClr val="black"/>
                </a:solidFill>
                <a:latin typeface="Calibri"/>
              </a:rPr>
              <a:t>nd</a:t>
            </a:r>
            <a:r>
              <a:rPr lang="en-US" sz="2000" dirty="0">
                <a:solidFill>
                  <a:prstClr val="black"/>
                </a:solidFill>
                <a:latin typeface="Calibri"/>
              </a:rPr>
              <a:t> Nobel prize for this work in 1980, shared with Gilbert.</a:t>
            </a:r>
          </a:p>
        </p:txBody>
      </p:sp>
      <p:pic>
        <p:nvPicPr>
          <p:cNvPr id="6" name="Sanger Sequencing">
            <a:hlinkClick r:id="" action="ppaction://media"/>
            <a:extLst>
              <a:ext uri="{FF2B5EF4-FFF2-40B4-BE49-F238E27FC236}">
                <a16:creationId xmlns:a16="http://schemas.microsoft.com/office/drawing/2014/main" id="{5636E833-B2A1-40F1-8C48-0CFBCD0E49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79165" y="772737"/>
            <a:ext cx="3686839" cy="2073847"/>
          </a:xfrm>
          <a:prstGeom prst="rect">
            <a:avLst/>
          </a:prstGeom>
        </p:spPr>
      </p:pic>
      <p:sp>
        <p:nvSpPr>
          <p:cNvPr id="2" name="TextBox 1">
            <a:extLst>
              <a:ext uri="{FF2B5EF4-FFF2-40B4-BE49-F238E27FC236}">
                <a16:creationId xmlns:a16="http://schemas.microsoft.com/office/drawing/2014/main" id="{B5A49790-28EC-49DE-A288-DA465B123A18}"/>
              </a:ext>
            </a:extLst>
          </p:cNvPr>
          <p:cNvSpPr txBox="1"/>
          <p:nvPr/>
        </p:nvSpPr>
        <p:spPr>
          <a:xfrm>
            <a:off x="6362918" y="2854054"/>
            <a:ext cx="3171305" cy="923330"/>
          </a:xfrm>
          <a:prstGeom prst="rect">
            <a:avLst/>
          </a:prstGeom>
          <a:noFill/>
        </p:spPr>
        <p:txBody>
          <a:bodyPr wrap="square" rtlCol="0">
            <a:spAutoFit/>
          </a:bodyPr>
          <a:lstStyle/>
          <a:p>
            <a:pPr defTabSz="727895"/>
            <a:r>
              <a:rPr lang="en-US" sz="1800" dirty="0">
                <a:solidFill>
                  <a:prstClr val="black"/>
                </a:solidFill>
                <a:latin typeface="Calibri"/>
              </a:rPr>
              <a:t>Determine the position of all four bases in a DNA strand = Sequence (video)</a:t>
            </a:r>
          </a:p>
        </p:txBody>
      </p:sp>
      <p:sp>
        <p:nvSpPr>
          <p:cNvPr id="5" name="Rectangle 2">
            <a:extLst>
              <a:ext uri="{FF2B5EF4-FFF2-40B4-BE49-F238E27FC236}">
                <a16:creationId xmlns:a16="http://schemas.microsoft.com/office/drawing/2014/main" id="{0D2AFAFC-98D4-411E-BF9C-707CD9181338}"/>
              </a:ext>
            </a:extLst>
          </p:cNvPr>
          <p:cNvSpPr txBox="1">
            <a:spLocks noChangeArrowheads="1"/>
          </p:cNvSpPr>
          <p:nvPr/>
        </p:nvSpPr>
        <p:spPr>
          <a:xfrm>
            <a:off x="2084933" y="10682"/>
            <a:ext cx="7745507" cy="39702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727895"/>
            <a:r>
              <a:rPr lang="en-US" sz="2800" dirty="0">
                <a:solidFill>
                  <a:prstClr val="black"/>
                </a:solidFill>
                <a:latin typeface="Calibri"/>
              </a:rPr>
              <a:t>DNA Sequencing – Sanger (dideoxy) Sequencing</a:t>
            </a:r>
            <a:br>
              <a:rPr lang="en-US" sz="2800" dirty="0">
                <a:solidFill>
                  <a:prstClr val="black"/>
                </a:solidFill>
                <a:latin typeface="Calibri"/>
              </a:rPr>
            </a:br>
            <a:endParaRPr lang="en-US" sz="2800" dirty="0">
              <a:solidFill>
                <a:prstClr val="black"/>
              </a:solidFill>
              <a:latin typeface="Calibri"/>
            </a:endParaRPr>
          </a:p>
        </p:txBody>
      </p:sp>
      <p:sp>
        <p:nvSpPr>
          <p:cNvPr id="19" name="TextBox 18">
            <a:extLst>
              <a:ext uri="{FF2B5EF4-FFF2-40B4-BE49-F238E27FC236}">
                <a16:creationId xmlns:a16="http://schemas.microsoft.com/office/drawing/2014/main" id="{E094EF39-7A54-49AE-B323-4BB45DE30D67}"/>
              </a:ext>
            </a:extLst>
          </p:cNvPr>
          <p:cNvSpPr txBox="1"/>
          <p:nvPr/>
        </p:nvSpPr>
        <p:spPr>
          <a:xfrm>
            <a:off x="2438177" y="4294615"/>
            <a:ext cx="8930330" cy="338554"/>
          </a:xfrm>
          <a:prstGeom prst="rect">
            <a:avLst/>
          </a:prstGeom>
          <a:noFill/>
        </p:spPr>
        <p:txBody>
          <a:bodyPr wrap="none" rtlCol="0">
            <a:spAutoFit/>
          </a:bodyPr>
          <a:lstStyle/>
          <a:p>
            <a:pPr defTabSz="727895"/>
            <a:r>
              <a:rPr lang="en-US" sz="1600" spc="120" dirty="0">
                <a:solidFill>
                  <a:prstClr val="black"/>
                </a:solidFill>
                <a:latin typeface="Courier New" panose="02070309020205020404" pitchFamily="49" charset="0"/>
                <a:cs typeface="Courier New" panose="02070309020205020404" pitchFamily="49" charset="0"/>
              </a:rPr>
              <a:t>5’----C-T-T-C-A-G-</a:t>
            </a:r>
            <a:r>
              <a:rPr lang="en-US" sz="1600" spc="120" dirty="0">
                <a:solidFill>
                  <a:prstClr val="black"/>
                </a:solidFill>
                <a:highlight>
                  <a:srgbClr val="FFFF00"/>
                </a:highlight>
                <a:latin typeface="Courier New" panose="02070309020205020404" pitchFamily="49" charset="0"/>
                <a:cs typeface="Courier New" panose="02070309020205020404" pitchFamily="49" charset="0"/>
              </a:rPr>
              <a:t>C-T-T-A</a:t>
            </a:r>
            <a:r>
              <a:rPr lang="en-US" sz="1600" spc="120" dirty="0">
                <a:solidFill>
                  <a:prstClr val="black"/>
                </a:solidFill>
                <a:latin typeface="Courier New" panose="02070309020205020404" pitchFamily="49" charset="0"/>
                <a:cs typeface="Courier New" panose="02070309020205020404" pitchFamily="49" charset="0"/>
              </a:rPr>
              <a:t>-</a:t>
            </a:r>
            <a:r>
              <a:rPr lang="en-US" sz="1600" spc="120" dirty="0">
                <a:solidFill>
                  <a:prstClr val="black"/>
                </a:solidFill>
                <a:highlight>
                  <a:srgbClr val="C0C0C0"/>
                </a:highlight>
                <a:latin typeface="Courier New" panose="02070309020205020404" pitchFamily="49" charset="0"/>
                <a:cs typeface="Courier New" panose="02070309020205020404" pitchFamily="49" charset="0"/>
              </a:rPr>
              <a:t>G-T-A-A-T-C-C-G-G-T-A-C-G-T-G-C-A----</a:t>
            </a:r>
          </a:p>
        </p:txBody>
      </p:sp>
      <p:sp>
        <p:nvSpPr>
          <p:cNvPr id="10" name="Rectangle 9">
            <a:extLst>
              <a:ext uri="{FF2B5EF4-FFF2-40B4-BE49-F238E27FC236}">
                <a16:creationId xmlns:a16="http://schemas.microsoft.com/office/drawing/2014/main" id="{BA175E4C-499A-485E-B3A5-A9B75A135497}"/>
              </a:ext>
            </a:extLst>
          </p:cNvPr>
          <p:cNvSpPr/>
          <p:nvPr/>
        </p:nvSpPr>
        <p:spPr>
          <a:xfrm>
            <a:off x="4670501" y="5371649"/>
            <a:ext cx="1524456" cy="338554"/>
          </a:xfrm>
          <a:prstGeom prst="rect">
            <a:avLst/>
          </a:prstGeom>
        </p:spPr>
        <p:txBody>
          <a:bodyPr wrap="none">
            <a:spAutoFit/>
          </a:bodyPr>
          <a:lstStyle/>
          <a:p>
            <a:pPr defTabSz="727895"/>
            <a:r>
              <a:rPr lang="en-US" sz="1600" b="1" spc="120" baseline="30000" dirty="0">
                <a:solidFill>
                  <a:prstClr val="black"/>
                </a:solidFill>
                <a:latin typeface="Courier New" panose="02070309020205020404" pitchFamily="49" charset="0"/>
                <a:cs typeface="Courier New" panose="02070309020205020404" pitchFamily="49" charset="0"/>
              </a:rPr>
              <a:t>5’</a:t>
            </a:r>
            <a:r>
              <a:rPr lang="en-US" sz="1600" b="1" spc="120" dirty="0">
                <a:solidFill>
                  <a:prstClr val="black"/>
                </a:solidFill>
                <a:latin typeface="Courier New" panose="02070309020205020404" pitchFamily="49" charset="0"/>
                <a:cs typeface="Courier New" panose="02070309020205020404" pitchFamily="49" charset="0"/>
              </a:rPr>
              <a:t>C-T-T-A</a:t>
            </a:r>
            <a:r>
              <a:rPr lang="en-US" sz="1600" b="1" spc="120" baseline="30000" dirty="0">
                <a:solidFill>
                  <a:prstClr val="black"/>
                </a:solidFill>
                <a:latin typeface="Courier New" panose="02070309020205020404" pitchFamily="49" charset="0"/>
                <a:cs typeface="Courier New" panose="02070309020205020404" pitchFamily="49" charset="0"/>
              </a:rPr>
              <a:t>OH</a:t>
            </a:r>
            <a:endParaRPr lang="en-US" sz="1600" b="1" spc="120" baseline="30000" dirty="0">
              <a:solidFill>
                <a:prstClr val="black"/>
              </a:solidFill>
              <a:latin typeface="Calibri"/>
            </a:endParaRPr>
          </a:p>
        </p:txBody>
      </p:sp>
      <p:sp>
        <p:nvSpPr>
          <p:cNvPr id="11" name="Rectangle 10">
            <a:extLst>
              <a:ext uri="{FF2B5EF4-FFF2-40B4-BE49-F238E27FC236}">
                <a16:creationId xmlns:a16="http://schemas.microsoft.com/office/drawing/2014/main" id="{A0CD1E80-D7BA-458F-9A77-0154D043F4EB}"/>
              </a:ext>
            </a:extLst>
          </p:cNvPr>
          <p:cNvSpPr/>
          <p:nvPr/>
        </p:nvSpPr>
        <p:spPr>
          <a:xfrm>
            <a:off x="2436338" y="4493617"/>
            <a:ext cx="8930330" cy="338554"/>
          </a:xfrm>
          <a:prstGeom prst="rect">
            <a:avLst/>
          </a:prstGeom>
        </p:spPr>
        <p:txBody>
          <a:bodyPr wrap="square">
            <a:spAutoFit/>
          </a:bodyPr>
          <a:lstStyle/>
          <a:p>
            <a:pPr defTabSz="727895"/>
            <a:r>
              <a:rPr lang="en-US" sz="1600" spc="120" dirty="0">
                <a:solidFill>
                  <a:prstClr val="black"/>
                </a:solidFill>
                <a:latin typeface="Courier New" panose="02070309020205020404" pitchFamily="49" charset="0"/>
                <a:cs typeface="Courier New" panose="02070309020205020404" pitchFamily="49" charset="0"/>
              </a:rPr>
              <a:t>3’----G-A-A-G-T-C-G-A-A-T-C-A-T-T-A-G-G-C-C-A-T-G-C-A-C-G-T----</a:t>
            </a:r>
          </a:p>
        </p:txBody>
      </p:sp>
      <p:sp>
        <p:nvSpPr>
          <p:cNvPr id="32" name="Rectangle 31">
            <a:extLst>
              <a:ext uri="{FF2B5EF4-FFF2-40B4-BE49-F238E27FC236}">
                <a16:creationId xmlns:a16="http://schemas.microsoft.com/office/drawing/2014/main" id="{A1E69CDB-886F-4FEE-A01E-71DFE631BA93}"/>
              </a:ext>
            </a:extLst>
          </p:cNvPr>
          <p:cNvSpPr/>
          <p:nvPr/>
        </p:nvSpPr>
        <p:spPr>
          <a:xfrm>
            <a:off x="2371708" y="5592955"/>
            <a:ext cx="8930331" cy="338554"/>
          </a:xfrm>
          <a:prstGeom prst="rect">
            <a:avLst/>
          </a:prstGeom>
        </p:spPr>
        <p:txBody>
          <a:bodyPr wrap="square">
            <a:spAutoFit/>
          </a:bodyPr>
          <a:lstStyle/>
          <a:p>
            <a:pPr defTabSz="727895"/>
            <a:r>
              <a:rPr lang="en-US" sz="1600" spc="120" dirty="0">
                <a:solidFill>
                  <a:prstClr val="black"/>
                </a:solidFill>
                <a:latin typeface="Courier New" panose="02070309020205020404" pitchFamily="49" charset="0"/>
                <a:cs typeface="Courier New" panose="02070309020205020404" pitchFamily="49" charset="0"/>
              </a:rPr>
              <a:t>3’----G-A-A-G-T-C-G-A-A-T-C-A-T-T-A-G-G-C-C-A-T-G-C-A-C-G-T----</a:t>
            </a:r>
          </a:p>
        </p:txBody>
      </p:sp>
      <p:sp>
        <p:nvSpPr>
          <p:cNvPr id="12" name="TextBox 11">
            <a:extLst>
              <a:ext uri="{FF2B5EF4-FFF2-40B4-BE49-F238E27FC236}">
                <a16:creationId xmlns:a16="http://schemas.microsoft.com/office/drawing/2014/main" id="{520D8430-1518-4ED5-A964-8422E480F4CB}"/>
              </a:ext>
            </a:extLst>
          </p:cNvPr>
          <p:cNvSpPr txBox="1"/>
          <p:nvPr/>
        </p:nvSpPr>
        <p:spPr>
          <a:xfrm>
            <a:off x="1537159" y="4493617"/>
            <a:ext cx="949042" cy="338554"/>
          </a:xfrm>
          <a:prstGeom prst="rect">
            <a:avLst/>
          </a:prstGeom>
          <a:noFill/>
        </p:spPr>
        <p:txBody>
          <a:bodyPr wrap="none" rtlCol="0">
            <a:spAutoFit/>
          </a:bodyPr>
          <a:lstStyle/>
          <a:p>
            <a:r>
              <a:rPr lang="en-US" sz="1600" i="1" dirty="0"/>
              <a:t>Template</a:t>
            </a:r>
          </a:p>
        </p:txBody>
      </p:sp>
      <p:sp>
        <p:nvSpPr>
          <p:cNvPr id="13" name="TextBox 12">
            <a:extLst>
              <a:ext uri="{FF2B5EF4-FFF2-40B4-BE49-F238E27FC236}">
                <a16:creationId xmlns:a16="http://schemas.microsoft.com/office/drawing/2014/main" id="{E11820D7-0B7A-434A-89EA-0AFD7C657BD5}"/>
              </a:ext>
            </a:extLst>
          </p:cNvPr>
          <p:cNvSpPr txBox="1"/>
          <p:nvPr/>
        </p:nvSpPr>
        <p:spPr>
          <a:xfrm>
            <a:off x="1498505" y="5248607"/>
            <a:ext cx="737702" cy="338554"/>
          </a:xfrm>
          <a:prstGeom prst="rect">
            <a:avLst/>
          </a:prstGeom>
          <a:noFill/>
        </p:spPr>
        <p:txBody>
          <a:bodyPr wrap="none" rtlCol="0">
            <a:spAutoFit/>
          </a:bodyPr>
          <a:lstStyle/>
          <a:p>
            <a:r>
              <a:rPr lang="en-US" sz="1600" i="1" dirty="0"/>
              <a:t>Primer</a:t>
            </a:r>
          </a:p>
        </p:txBody>
      </p:sp>
      <p:sp>
        <p:nvSpPr>
          <p:cNvPr id="14" name="TextBox 13">
            <a:extLst>
              <a:ext uri="{FF2B5EF4-FFF2-40B4-BE49-F238E27FC236}">
                <a16:creationId xmlns:a16="http://schemas.microsoft.com/office/drawing/2014/main" id="{81480A72-D60A-4211-A293-AFEBF65E2702}"/>
              </a:ext>
            </a:extLst>
          </p:cNvPr>
          <p:cNvSpPr txBox="1"/>
          <p:nvPr/>
        </p:nvSpPr>
        <p:spPr>
          <a:xfrm>
            <a:off x="6649120" y="4037459"/>
            <a:ext cx="2612062" cy="315792"/>
          </a:xfrm>
          <a:prstGeom prst="rect">
            <a:avLst/>
          </a:prstGeom>
          <a:noFill/>
        </p:spPr>
        <p:txBody>
          <a:bodyPr wrap="none" rtlCol="0">
            <a:spAutoFit/>
          </a:bodyPr>
          <a:lstStyle/>
          <a:p>
            <a:r>
              <a:rPr lang="en-US" sz="1452" i="1" dirty="0"/>
              <a:t>Sequenced region (~1000 bases)</a:t>
            </a:r>
          </a:p>
        </p:txBody>
      </p:sp>
      <p:cxnSp>
        <p:nvCxnSpPr>
          <p:cNvPr id="16" name="Straight Arrow Connector 15">
            <a:extLst>
              <a:ext uri="{FF2B5EF4-FFF2-40B4-BE49-F238E27FC236}">
                <a16:creationId xmlns:a16="http://schemas.microsoft.com/office/drawing/2014/main" id="{647784A7-7E82-4769-A5B2-F0EF6DE97F6B}"/>
              </a:ext>
            </a:extLst>
          </p:cNvPr>
          <p:cNvCxnSpPr>
            <a:cxnSpLocks/>
          </p:cNvCxnSpPr>
          <p:nvPr/>
        </p:nvCxnSpPr>
        <p:spPr>
          <a:xfrm flipV="1">
            <a:off x="6012494" y="4255858"/>
            <a:ext cx="4420179" cy="44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716756C-9855-498E-9BA4-38D021FF100B}"/>
              </a:ext>
            </a:extLst>
          </p:cNvPr>
          <p:cNvPicPr>
            <a:picLocks noChangeAspect="1"/>
          </p:cNvPicPr>
          <p:nvPr/>
        </p:nvPicPr>
        <p:blipFill>
          <a:blip r:embed="rId6"/>
          <a:stretch>
            <a:fillRect/>
          </a:stretch>
        </p:blipFill>
        <p:spPr>
          <a:xfrm>
            <a:off x="5250115" y="1993103"/>
            <a:ext cx="726992" cy="1090488"/>
          </a:xfrm>
          <a:prstGeom prst="rect">
            <a:avLst/>
          </a:prstGeom>
        </p:spPr>
      </p:pic>
      <p:pic>
        <p:nvPicPr>
          <p:cNvPr id="20" name="Picture 19">
            <a:extLst>
              <a:ext uri="{FF2B5EF4-FFF2-40B4-BE49-F238E27FC236}">
                <a16:creationId xmlns:a16="http://schemas.microsoft.com/office/drawing/2014/main" id="{9078F45B-4305-44F0-9B03-0EAAE1013472}"/>
              </a:ext>
            </a:extLst>
          </p:cNvPr>
          <p:cNvPicPr>
            <a:picLocks noChangeAspect="1"/>
          </p:cNvPicPr>
          <p:nvPr/>
        </p:nvPicPr>
        <p:blipFill>
          <a:blip r:embed="rId7"/>
          <a:stretch>
            <a:fillRect/>
          </a:stretch>
        </p:blipFill>
        <p:spPr>
          <a:xfrm>
            <a:off x="4874604" y="751691"/>
            <a:ext cx="732917" cy="1099376"/>
          </a:xfrm>
          <a:prstGeom prst="rect">
            <a:avLst/>
          </a:prstGeom>
        </p:spPr>
      </p:pic>
      <p:sp>
        <p:nvSpPr>
          <p:cNvPr id="22" name="Rectangle 21">
            <a:extLst>
              <a:ext uri="{FF2B5EF4-FFF2-40B4-BE49-F238E27FC236}">
                <a16:creationId xmlns:a16="http://schemas.microsoft.com/office/drawing/2014/main" id="{7289F4BB-9D01-41BD-B079-313C70C755E5}"/>
              </a:ext>
            </a:extLst>
          </p:cNvPr>
          <p:cNvSpPr/>
          <p:nvPr/>
        </p:nvSpPr>
        <p:spPr>
          <a:xfrm>
            <a:off x="1246345" y="3967858"/>
            <a:ext cx="1848006" cy="338554"/>
          </a:xfrm>
          <a:prstGeom prst="rect">
            <a:avLst/>
          </a:prstGeom>
        </p:spPr>
        <p:txBody>
          <a:bodyPr wrap="none">
            <a:spAutoFit/>
          </a:bodyPr>
          <a:lstStyle/>
          <a:p>
            <a:pPr defTabSz="727895"/>
            <a:r>
              <a:rPr lang="en-US" sz="1600" b="1" dirty="0">
                <a:solidFill>
                  <a:prstClr val="black"/>
                </a:solidFill>
              </a:rPr>
              <a:t>Sanger Sequencing:</a:t>
            </a:r>
          </a:p>
        </p:txBody>
      </p:sp>
      <p:sp>
        <p:nvSpPr>
          <p:cNvPr id="7" name="TextBox 6">
            <a:extLst>
              <a:ext uri="{FF2B5EF4-FFF2-40B4-BE49-F238E27FC236}">
                <a16:creationId xmlns:a16="http://schemas.microsoft.com/office/drawing/2014/main" id="{1AE784E4-F12A-329E-B89A-E756457BBA9B}"/>
              </a:ext>
            </a:extLst>
          </p:cNvPr>
          <p:cNvSpPr txBox="1"/>
          <p:nvPr/>
        </p:nvSpPr>
        <p:spPr>
          <a:xfrm>
            <a:off x="1483322" y="5554238"/>
            <a:ext cx="949042" cy="338554"/>
          </a:xfrm>
          <a:prstGeom prst="rect">
            <a:avLst/>
          </a:prstGeom>
          <a:noFill/>
        </p:spPr>
        <p:txBody>
          <a:bodyPr wrap="none" rtlCol="0">
            <a:spAutoFit/>
          </a:bodyPr>
          <a:lstStyle/>
          <a:p>
            <a:r>
              <a:rPr lang="en-US" sz="1600" i="1" dirty="0"/>
              <a:t>Template</a:t>
            </a:r>
          </a:p>
        </p:txBody>
      </p:sp>
      <p:sp>
        <p:nvSpPr>
          <p:cNvPr id="3" name="Date Placeholder 2">
            <a:extLst>
              <a:ext uri="{FF2B5EF4-FFF2-40B4-BE49-F238E27FC236}">
                <a16:creationId xmlns:a16="http://schemas.microsoft.com/office/drawing/2014/main" id="{92AC6DFC-485E-DB5E-5460-788319D92AE2}"/>
              </a:ext>
            </a:extLst>
          </p:cNvPr>
          <p:cNvSpPr>
            <a:spLocks noGrp="1"/>
          </p:cNvSpPr>
          <p:nvPr>
            <p:ph type="dt" sz="half" idx="10"/>
          </p:nvPr>
        </p:nvSpPr>
        <p:spPr/>
        <p:txBody>
          <a:bodyPr/>
          <a:lstStyle/>
          <a:p>
            <a:fld id="{59776F2A-9426-42EA-9796-E93DC8EC9FCC}" type="datetime1">
              <a:rPr lang="en-US" smtClean="0"/>
              <a:t>8/26/2023</a:t>
            </a:fld>
            <a:endParaRPr lang="en-US"/>
          </a:p>
        </p:txBody>
      </p:sp>
      <p:sp>
        <p:nvSpPr>
          <p:cNvPr id="8" name="Footer Placeholder 7">
            <a:extLst>
              <a:ext uri="{FF2B5EF4-FFF2-40B4-BE49-F238E27FC236}">
                <a16:creationId xmlns:a16="http://schemas.microsoft.com/office/drawing/2014/main" id="{AE08653C-B652-0DA4-4116-992B104B5A66}"/>
              </a:ext>
            </a:extLst>
          </p:cNvPr>
          <p:cNvSpPr>
            <a:spLocks noGrp="1"/>
          </p:cNvSpPr>
          <p:nvPr>
            <p:ph type="ftr" sz="quarter" idx="11"/>
          </p:nvPr>
        </p:nvSpPr>
        <p:spPr/>
        <p:txBody>
          <a:bodyPr/>
          <a:lstStyle/>
          <a:p>
            <a:r>
              <a:rPr lang="en-US"/>
              <a:t>D &amp; D - Lec 3 - Fall 2023</a:t>
            </a:r>
          </a:p>
        </p:txBody>
      </p:sp>
      <p:sp>
        <p:nvSpPr>
          <p:cNvPr id="9" name="Slide Number Placeholder 8">
            <a:extLst>
              <a:ext uri="{FF2B5EF4-FFF2-40B4-BE49-F238E27FC236}">
                <a16:creationId xmlns:a16="http://schemas.microsoft.com/office/drawing/2014/main" id="{7CD7CB02-C19A-29A5-F59C-82D9F230A13F}"/>
              </a:ext>
            </a:extLst>
          </p:cNvPr>
          <p:cNvSpPr>
            <a:spLocks noGrp="1"/>
          </p:cNvSpPr>
          <p:nvPr>
            <p:ph type="sldNum" sz="quarter" idx="12"/>
          </p:nvPr>
        </p:nvSpPr>
        <p:spPr/>
        <p:txBody>
          <a:bodyPr/>
          <a:lstStyle/>
          <a:p>
            <a:fld id="{DC3BB032-4020-48F4-953B-341806DC4A2B}" type="slidenum">
              <a:rPr lang="en-US" smtClean="0"/>
              <a:t>4</a:t>
            </a:fld>
            <a:endParaRPr lang="en-US"/>
          </a:p>
        </p:txBody>
      </p:sp>
      <p:grpSp>
        <p:nvGrpSpPr>
          <p:cNvPr id="21" name="Group 20">
            <a:extLst>
              <a:ext uri="{FF2B5EF4-FFF2-40B4-BE49-F238E27FC236}">
                <a16:creationId xmlns:a16="http://schemas.microsoft.com/office/drawing/2014/main" id="{FA181B52-6166-735E-787F-19702CB5E229}"/>
              </a:ext>
            </a:extLst>
          </p:cNvPr>
          <p:cNvGrpSpPr/>
          <p:nvPr/>
        </p:nvGrpSpPr>
        <p:grpSpPr>
          <a:xfrm>
            <a:off x="5342815" y="395695"/>
            <a:ext cx="2064240" cy="146880"/>
            <a:chOff x="5342815" y="395695"/>
            <a:chExt cx="2064240" cy="146880"/>
          </a:xfrm>
        </p:grpSpPr>
        <mc:AlternateContent xmlns:mc="http://schemas.openxmlformats.org/markup-compatibility/2006">
          <mc:Choice xmlns:p14="http://schemas.microsoft.com/office/powerpoint/2010/main" Requires="p14">
            <p:contentPart p14:bwMode="auto" r:id="rId8">
              <p14:nvContentPartPr>
                <p14:cNvPr id="15" name="Ink 14">
                  <a:extLst>
                    <a:ext uri="{FF2B5EF4-FFF2-40B4-BE49-F238E27FC236}">
                      <a16:creationId xmlns:a16="http://schemas.microsoft.com/office/drawing/2014/main" id="{AA06FD38-BC20-ECDD-C1FA-4E723A53BA30}"/>
                    </a:ext>
                  </a:extLst>
                </p14:cNvPr>
                <p14:cNvContentPartPr/>
                <p14:nvPr/>
              </p14:nvContentPartPr>
              <p14:xfrm>
                <a:off x="5342815" y="496495"/>
                <a:ext cx="835920" cy="46080"/>
              </p14:xfrm>
            </p:contentPart>
          </mc:Choice>
          <mc:Fallback>
            <p:pic>
              <p:nvPicPr>
                <p:cNvPr id="15" name="Ink 14">
                  <a:extLst>
                    <a:ext uri="{FF2B5EF4-FFF2-40B4-BE49-F238E27FC236}">
                      <a16:creationId xmlns:a16="http://schemas.microsoft.com/office/drawing/2014/main" id="{AA06FD38-BC20-ECDD-C1FA-4E723A53BA30}"/>
                    </a:ext>
                  </a:extLst>
                </p:cNvPr>
                <p:cNvPicPr/>
                <p:nvPr/>
              </p:nvPicPr>
              <p:blipFill>
                <a:blip r:embed="rId9"/>
                <a:stretch>
                  <a:fillRect/>
                </a:stretch>
              </p:blipFill>
              <p:spPr>
                <a:xfrm>
                  <a:off x="5333815" y="487495"/>
                  <a:ext cx="853560" cy="637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7" name="Ink 16">
                  <a:extLst>
                    <a:ext uri="{FF2B5EF4-FFF2-40B4-BE49-F238E27FC236}">
                      <a16:creationId xmlns:a16="http://schemas.microsoft.com/office/drawing/2014/main" id="{85D1178A-3D5A-084B-E124-7D9EE4254E88}"/>
                    </a:ext>
                  </a:extLst>
                </p14:cNvPr>
                <p14:cNvContentPartPr/>
                <p14:nvPr/>
              </p14:nvContentPartPr>
              <p14:xfrm>
                <a:off x="6545215" y="395695"/>
                <a:ext cx="861840" cy="74160"/>
              </p14:xfrm>
            </p:contentPart>
          </mc:Choice>
          <mc:Fallback>
            <p:pic>
              <p:nvPicPr>
                <p:cNvPr id="17" name="Ink 16">
                  <a:extLst>
                    <a:ext uri="{FF2B5EF4-FFF2-40B4-BE49-F238E27FC236}">
                      <a16:creationId xmlns:a16="http://schemas.microsoft.com/office/drawing/2014/main" id="{85D1178A-3D5A-084B-E124-7D9EE4254E88}"/>
                    </a:ext>
                  </a:extLst>
                </p:cNvPr>
                <p:cNvPicPr/>
                <p:nvPr/>
              </p:nvPicPr>
              <p:blipFill>
                <a:blip r:embed="rId11"/>
                <a:stretch>
                  <a:fillRect/>
                </a:stretch>
              </p:blipFill>
              <p:spPr>
                <a:xfrm>
                  <a:off x="6536215" y="387055"/>
                  <a:ext cx="879480" cy="91800"/>
                </a:xfrm>
                <a:prstGeom prst="rect">
                  <a:avLst/>
                </a:prstGeom>
              </p:spPr>
            </p:pic>
          </mc:Fallback>
        </mc:AlternateContent>
      </p:grpSp>
      <p:grpSp>
        <p:nvGrpSpPr>
          <p:cNvPr id="25" name="Group 24">
            <a:extLst>
              <a:ext uri="{FF2B5EF4-FFF2-40B4-BE49-F238E27FC236}">
                <a16:creationId xmlns:a16="http://schemas.microsoft.com/office/drawing/2014/main" id="{55591517-096C-D47D-0EAB-DF8D63C594CC}"/>
              </a:ext>
            </a:extLst>
          </p:cNvPr>
          <p:cNvGrpSpPr/>
          <p:nvPr/>
        </p:nvGrpSpPr>
        <p:grpSpPr>
          <a:xfrm>
            <a:off x="5667175" y="567415"/>
            <a:ext cx="276480" cy="637200"/>
            <a:chOff x="5667175" y="567415"/>
            <a:chExt cx="276480" cy="637200"/>
          </a:xfrm>
        </p:grpSpPr>
        <mc:AlternateContent xmlns:mc="http://schemas.openxmlformats.org/markup-compatibility/2006">
          <mc:Choice xmlns:p14="http://schemas.microsoft.com/office/powerpoint/2010/main" Requires="p14">
            <p:contentPart p14:bwMode="auto" r:id="rId12">
              <p14:nvContentPartPr>
                <p14:cNvPr id="23" name="Ink 22">
                  <a:extLst>
                    <a:ext uri="{FF2B5EF4-FFF2-40B4-BE49-F238E27FC236}">
                      <a16:creationId xmlns:a16="http://schemas.microsoft.com/office/drawing/2014/main" id="{983D03D1-5757-25D7-2E6E-BAED30C96737}"/>
                    </a:ext>
                  </a:extLst>
                </p14:cNvPr>
                <p14:cNvContentPartPr/>
                <p14:nvPr/>
              </p14:nvContentPartPr>
              <p14:xfrm>
                <a:off x="5694175" y="567415"/>
                <a:ext cx="249480" cy="609480"/>
              </p14:xfrm>
            </p:contentPart>
          </mc:Choice>
          <mc:Fallback>
            <p:pic>
              <p:nvPicPr>
                <p:cNvPr id="23" name="Ink 22">
                  <a:extLst>
                    <a:ext uri="{FF2B5EF4-FFF2-40B4-BE49-F238E27FC236}">
                      <a16:creationId xmlns:a16="http://schemas.microsoft.com/office/drawing/2014/main" id="{983D03D1-5757-25D7-2E6E-BAED30C96737}"/>
                    </a:ext>
                  </a:extLst>
                </p:cNvPr>
                <p:cNvPicPr/>
                <p:nvPr/>
              </p:nvPicPr>
              <p:blipFill>
                <a:blip r:embed="rId13"/>
                <a:stretch>
                  <a:fillRect/>
                </a:stretch>
              </p:blipFill>
              <p:spPr>
                <a:xfrm>
                  <a:off x="5685535" y="558775"/>
                  <a:ext cx="267120" cy="6271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4" name="Ink 23">
                  <a:extLst>
                    <a:ext uri="{FF2B5EF4-FFF2-40B4-BE49-F238E27FC236}">
                      <a16:creationId xmlns:a16="http://schemas.microsoft.com/office/drawing/2014/main" id="{F3CFFAC6-FE86-3416-2A8C-12234B7FE735}"/>
                    </a:ext>
                  </a:extLst>
                </p14:cNvPr>
                <p14:cNvContentPartPr/>
                <p14:nvPr/>
              </p14:nvContentPartPr>
              <p14:xfrm>
                <a:off x="5667175" y="1095535"/>
                <a:ext cx="85320" cy="109080"/>
              </p14:xfrm>
            </p:contentPart>
          </mc:Choice>
          <mc:Fallback>
            <p:pic>
              <p:nvPicPr>
                <p:cNvPr id="24" name="Ink 23">
                  <a:extLst>
                    <a:ext uri="{FF2B5EF4-FFF2-40B4-BE49-F238E27FC236}">
                      <a16:creationId xmlns:a16="http://schemas.microsoft.com/office/drawing/2014/main" id="{F3CFFAC6-FE86-3416-2A8C-12234B7FE735}"/>
                    </a:ext>
                  </a:extLst>
                </p:cNvPr>
                <p:cNvPicPr/>
                <p:nvPr/>
              </p:nvPicPr>
              <p:blipFill>
                <a:blip r:embed="rId15"/>
                <a:stretch>
                  <a:fillRect/>
                </a:stretch>
              </p:blipFill>
              <p:spPr>
                <a:xfrm>
                  <a:off x="5658535" y="1086535"/>
                  <a:ext cx="102960" cy="126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
            <p14:nvContentPartPr>
              <p14:cNvPr id="31" name="Ink 30">
                <a:extLst>
                  <a:ext uri="{FF2B5EF4-FFF2-40B4-BE49-F238E27FC236}">
                    <a16:creationId xmlns:a16="http://schemas.microsoft.com/office/drawing/2014/main" id="{347A0016-FA6C-6A35-A0C8-0AE69BCDA1B5}"/>
                  </a:ext>
                </a:extLst>
              </p14:cNvPr>
              <p14:cNvContentPartPr/>
              <p14:nvPr/>
            </p14:nvContentPartPr>
            <p14:xfrm>
              <a:off x="1972135" y="2879335"/>
              <a:ext cx="758160" cy="96120"/>
            </p14:xfrm>
          </p:contentPart>
        </mc:Choice>
        <mc:Fallback>
          <p:pic>
            <p:nvPicPr>
              <p:cNvPr id="31" name="Ink 30">
                <a:extLst>
                  <a:ext uri="{FF2B5EF4-FFF2-40B4-BE49-F238E27FC236}">
                    <a16:creationId xmlns:a16="http://schemas.microsoft.com/office/drawing/2014/main" id="{347A0016-FA6C-6A35-A0C8-0AE69BCDA1B5}"/>
                  </a:ext>
                </a:extLst>
              </p:cNvPr>
              <p:cNvPicPr/>
              <p:nvPr/>
            </p:nvPicPr>
            <p:blipFill>
              <a:blip r:embed="rId17"/>
              <a:stretch>
                <a:fillRect/>
              </a:stretch>
            </p:blipFill>
            <p:spPr>
              <a:xfrm>
                <a:off x="1963135" y="2870335"/>
                <a:ext cx="775800" cy="113760"/>
              </a:xfrm>
              <a:prstGeom prst="rect">
                <a:avLst/>
              </a:prstGeom>
            </p:spPr>
          </p:pic>
        </mc:Fallback>
      </mc:AlternateContent>
      <p:grpSp>
        <p:nvGrpSpPr>
          <p:cNvPr id="35" name="Group 34">
            <a:extLst>
              <a:ext uri="{FF2B5EF4-FFF2-40B4-BE49-F238E27FC236}">
                <a16:creationId xmlns:a16="http://schemas.microsoft.com/office/drawing/2014/main" id="{4E446E3C-67B0-4EAA-02B2-809686C386BE}"/>
              </a:ext>
            </a:extLst>
          </p:cNvPr>
          <p:cNvGrpSpPr/>
          <p:nvPr/>
        </p:nvGrpSpPr>
        <p:grpSpPr>
          <a:xfrm>
            <a:off x="10308295" y="948295"/>
            <a:ext cx="537480" cy="599760"/>
            <a:chOff x="10308295" y="948295"/>
            <a:chExt cx="537480" cy="599760"/>
          </a:xfrm>
        </p:grpSpPr>
        <mc:AlternateContent xmlns:mc="http://schemas.openxmlformats.org/markup-compatibility/2006">
          <mc:Choice xmlns:p14="http://schemas.microsoft.com/office/powerpoint/2010/main" Requires="p14">
            <p:contentPart p14:bwMode="auto" r:id="rId18">
              <p14:nvContentPartPr>
                <p14:cNvPr id="33" name="Ink 32">
                  <a:extLst>
                    <a:ext uri="{FF2B5EF4-FFF2-40B4-BE49-F238E27FC236}">
                      <a16:creationId xmlns:a16="http://schemas.microsoft.com/office/drawing/2014/main" id="{5ABF9989-A046-7E33-609A-71B5A240E19C}"/>
                    </a:ext>
                  </a:extLst>
                </p14:cNvPr>
                <p14:cNvContentPartPr/>
                <p14:nvPr/>
              </p14:nvContentPartPr>
              <p14:xfrm>
                <a:off x="10337815" y="948295"/>
                <a:ext cx="507960" cy="563760"/>
              </p14:xfrm>
            </p:contentPart>
          </mc:Choice>
          <mc:Fallback>
            <p:pic>
              <p:nvPicPr>
                <p:cNvPr id="33" name="Ink 32">
                  <a:extLst>
                    <a:ext uri="{FF2B5EF4-FFF2-40B4-BE49-F238E27FC236}">
                      <a16:creationId xmlns:a16="http://schemas.microsoft.com/office/drawing/2014/main" id="{5ABF9989-A046-7E33-609A-71B5A240E19C}"/>
                    </a:ext>
                  </a:extLst>
                </p:cNvPr>
                <p:cNvPicPr/>
                <p:nvPr/>
              </p:nvPicPr>
              <p:blipFill>
                <a:blip r:embed="rId19"/>
                <a:stretch>
                  <a:fillRect/>
                </a:stretch>
              </p:blipFill>
              <p:spPr>
                <a:xfrm>
                  <a:off x="10329175" y="939295"/>
                  <a:ext cx="525600" cy="5814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4" name="Ink 33">
                  <a:extLst>
                    <a:ext uri="{FF2B5EF4-FFF2-40B4-BE49-F238E27FC236}">
                      <a16:creationId xmlns:a16="http://schemas.microsoft.com/office/drawing/2014/main" id="{5259BCAA-7818-220E-CDD0-CB03DBBD3376}"/>
                    </a:ext>
                  </a:extLst>
                </p14:cNvPr>
                <p14:cNvContentPartPr/>
                <p14:nvPr/>
              </p14:nvContentPartPr>
              <p14:xfrm>
                <a:off x="10308295" y="1468495"/>
                <a:ext cx="90720" cy="79560"/>
              </p14:xfrm>
            </p:contentPart>
          </mc:Choice>
          <mc:Fallback>
            <p:pic>
              <p:nvPicPr>
                <p:cNvPr id="34" name="Ink 33">
                  <a:extLst>
                    <a:ext uri="{FF2B5EF4-FFF2-40B4-BE49-F238E27FC236}">
                      <a16:creationId xmlns:a16="http://schemas.microsoft.com/office/drawing/2014/main" id="{5259BCAA-7818-220E-CDD0-CB03DBBD3376}"/>
                    </a:ext>
                  </a:extLst>
                </p:cNvPr>
                <p:cNvPicPr/>
                <p:nvPr/>
              </p:nvPicPr>
              <p:blipFill>
                <a:blip r:embed="rId21"/>
                <a:stretch>
                  <a:fillRect/>
                </a:stretch>
              </p:blipFill>
              <p:spPr>
                <a:xfrm>
                  <a:off x="10299655" y="1459855"/>
                  <a:ext cx="108360" cy="97200"/>
                </a:xfrm>
                <a:prstGeom prst="rect">
                  <a:avLst/>
                </a:prstGeom>
              </p:spPr>
            </p:pic>
          </mc:Fallback>
        </mc:AlternateContent>
      </p:grpSp>
      <p:grpSp>
        <p:nvGrpSpPr>
          <p:cNvPr id="43" name="Group 42">
            <a:extLst>
              <a:ext uri="{FF2B5EF4-FFF2-40B4-BE49-F238E27FC236}">
                <a16:creationId xmlns:a16="http://schemas.microsoft.com/office/drawing/2014/main" id="{4BBCD750-502A-C8E6-7666-F252FA6EB8C8}"/>
              </a:ext>
            </a:extLst>
          </p:cNvPr>
          <p:cNvGrpSpPr/>
          <p:nvPr/>
        </p:nvGrpSpPr>
        <p:grpSpPr>
          <a:xfrm>
            <a:off x="10936135" y="462655"/>
            <a:ext cx="692280" cy="686520"/>
            <a:chOff x="10936135" y="462655"/>
            <a:chExt cx="692280" cy="686520"/>
          </a:xfrm>
        </p:grpSpPr>
        <mc:AlternateContent xmlns:mc="http://schemas.openxmlformats.org/markup-compatibility/2006">
          <mc:Choice xmlns:p14="http://schemas.microsoft.com/office/powerpoint/2010/main" Requires="p14">
            <p:contentPart p14:bwMode="auto" r:id="rId22">
              <p14:nvContentPartPr>
                <p14:cNvPr id="36" name="Ink 35">
                  <a:extLst>
                    <a:ext uri="{FF2B5EF4-FFF2-40B4-BE49-F238E27FC236}">
                      <a16:creationId xmlns:a16="http://schemas.microsoft.com/office/drawing/2014/main" id="{799D9F4C-462F-A1CD-7897-5C3CA182F767}"/>
                    </a:ext>
                  </a:extLst>
                </p14:cNvPr>
                <p14:cNvContentPartPr/>
                <p14:nvPr/>
              </p14:nvContentPartPr>
              <p14:xfrm>
                <a:off x="10936135" y="674695"/>
                <a:ext cx="187200" cy="185400"/>
              </p14:xfrm>
            </p:contentPart>
          </mc:Choice>
          <mc:Fallback>
            <p:pic>
              <p:nvPicPr>
                <p:cNvPr id="36" name="Ink 35">
                  <a:extLst>
                    <a:ext uri="{FF2B5EF4-FFF2-40B4-BE49-F238E27FC236}">
                      <a16:creationId xmlns:a16="http://schemas.microsoft.com/office/drawing/2014/main" id="{799D9F4C-462F-A1CD-7897-5C3CA182F767}"/>
                    </a:ext>
                  </a:extLst>
                </p:cNvPr>
                <p:cNvPicPr/>
                <p:nvPr/>
              </p:nvPicPr>
              <p:blipFill>
                <a:blip r:embed="rId23"/>
                <a:stretch>
                  <a:fillRect/>
                </a:stretch>
              </p:blipFill>
              <p:spPr>
                <a:xfrm>
                  <a:off x="10927135" y="666055"/>
                  <a:ext cx="204840" cy="2030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7" name="Ink 36">
                  <a:extLst>
                    <a:ext uri="{FF2B5EF4-FFF2-40B4-BE49-F238E27FC236}">
                      <a16:creationId xmlns:a16="http://schemas.microsoft.com/office/drawing/2014/main" id="{5E12C58F-EB49-C4AD-BF3B-0A9F632CFC2D}"/>
                    </a:ext>
                  </a:extLst>
                </p14:cNvPr>
                <p14:cNvContentPartPr/>
                <p14:nvPr/>
              </p14:nvContentPartPr>
              <p14:xfrm>
                <a:off x="11151055" y="462655"/>
                <a:ext cx="141120" cy="254880"/>
              </p14:xfrm>
            </p:contentPart>
          </mc:Choice>
          <mc:Fallback>
            <p:pic>
              <p:nvPicPr>
                <p:cNvPr id="37" name="Ink 36">
                  <a:extLst>
                    <a:ext uri="{FF2B5EF4-FFF2-40B4-BE49-F238E27FC236}">
                      <a16:creationId xmlns:a16="http://schemas.microsoft.com/office/drawing/2014/main" id="{5E12C58F-EB49-C4AD-BF3B-0A9F632CFC2D}"/>
                    </a:ext>
                  </a:extLst>
                </p:cNvPr>
                <p:cNvPicPr/>
                <p:nvPr/>
              </p:nvPicPr>
              <p:blipFill>
                <a:blip r:embed="rId25"/>
                <a:stretch>
                  <a:fillRect/>
                </a:stretch>
              </p:blipFill>
              <p:spPr>
                <a:xfrm>
                  <a:off x="11142415" y="453655"/>
                  <a:ext cx="158760" cy="2725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8" name="Ink 37">
                  <a:extLst>
                    <a:ext uri="{FF2B5EF4-FFF2-40B4-BE49-F238E27FC236}">
                      <a16:creationId xmlns:a16="http://schemas.microsoft.com/office/drawing/2014/main" id="{CC68EB07-5D48-A61F-192C-7EA740D0623C}"/>
                    </a:ext>
                  </a:extLst>
                </p14:cNvPr>
                <p14:cNvContentPartPr/>
                <p14:nvPr/>
              </p14:nvContentPartPr>
              <p14:xfrm>
                <a:off x="11207935" y="549415"/>
                <a:ext cx="104040" cy="70200"/>
              </p14:xfrm>
            </p:contentPart>
          </mc:Choice>
          <mc:Fallback>
            <p:pic>
              <p:nvPicPr>
                <p:cNvPr id="38" name="Ink 37">
                  <a:extLst>
                    <a:ext uri="{FF2B5EF4-FFF2-40B4-BE49-F238E27FC236}">
                      <a16:creationId xmlns:a16="http://schemas.microsoft.com/office/drawing/2014/main" id="{CC68EB07-5D48-A61F-192C-7EA740D0623C}"/>
                    </a:ext>
                  </a:extLst>
                </p:cNvPr>
                <p:cNvPicPr/>
                <p:nvPr/>
              </p:nvPicPr>
              <p:blipFill>
                <a:blip r:embed="rId27"/>
                <a:stretch>
                  <a:fillRect/>
                </a:stretch>
              </p:blipFill>
              <p:spPr>
                <a:xfrm>
                  <a:off x="11199295" y="540775"/>
                  <a:ext cx="12168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9" name="Ink 38">
                  <a:extLst>
                    <a:ext uri="{FF2B5EF4-FFF2-40B4-BE49-F238E27FC236}">
                      <a16:creationId xmlns:a16="http://schemas.microsoft.com/office/drawing/2014/main" id="{2940E9EC-85B0-53C2-5B71-5E35D068B3D2}"/>
                    </a:ext>
                  </a:extLst>
                </p14:cNvPr>
                <p14:cNvContentPartPr/>
                <p14:nvPr/>
              </p14:nvContentPartPr>
              <p14:xfrm>
                <a:off x="11344015" y="463735"/>
                <a:ext cx="200160" cy="156960"/>
              </p14:xfrm>
            </p:contentPart>
          </mc:Choice>
          <mc:Fallback>
            <p:pic>
              <p:nvPicPr>
                <p:cNvPr id="39" name="Ink 38">
                  <a:extLst>
                    <a:ext uri="{FF2B5EF4-FFF2-40B4-BE49-F238E27FC236}">
                      <a16:creationId xmlns:a16="http://schemas.microsoft.com/office/drawing/2014/main" id="{2940E9EC-85B0-53C2-5B71-5E35D068B3D2}"/>
                    </a:ext>
                  </a:extLst>
                </p:cNvPr>
                <p:cNvPicPr/>
                <p:nvPr/>
              </p:nvPicPr>
              <p:blipFill>
                <a:blip r:embed="rId29"/>
                <a:stretch>
                  <a:fillRect/>
                </a:stretch>
              </p:blipFill>
              <p:spPr>
                <a:xfrm>
                  <a:off x="11335015" y="454735"/>
                  <a:ext cx="217800" cy="17460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40" name="Ink 39">
                  <a:extLst>
                    <a:ext uri="{FF2B5EF4-FFF2-40B4-BE49-F238E27FC236}">
                      <a16:creationId xmlns:a16="http://schemas.microsoft.com/office/drawing/2014/main" id="{2CB7B7AB-A3EB-FBBD-BD6E-02B228681436}"/>
                    </a:ext>
                  </a:extLst>
                </p14:cNvPr>
                <p14:cNvContentPartPr/>
                <p14:nvPr/>
              </p14:nvContentPartPr>
              <p14:xfrm>
                <a:off x="11120815" y="978175"/>
                <a:ext cx="226800" cy="171000"/>
              </p14:xfrm>
            </p:contentPart>
          </mc:Choice>
          <mc:Fallback>
            <p:pic>
              <p:nvPicPr>
                <p:cNvPr id="40" name="Ink 39">
                  <a:extLst>
                    <a:ext uri="{FF2B5EF4-FFF2-40B4-BE49-F238E27FC236}">
                      <a16:creationId xmlns:a16="http://schemas.microsoft.com/office/drawing/2014/main" id="{2CB7B7AB-A3EB-FBBD-BD6E-02B228681436}"/>
                    </a:ext>
                  </a:extLst>
                </p:cNvPr>
                <p:cNvPicPr/>
                <p:nvPr/>
              </p:nvPicPr>
              <p:blipFill>
                <a:blip r:embed="rId31"/>
                <a:stretch>
                  <a:fillRect/>
                </a:stretch>
              </p:blipFill>
              <p:spPr>
                <a:xfrm>
                  <a:off x="11111815" y="969535"/>
                  <a:ext cx="24444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41" name="Ink 40">
                  <a:extLst>
                    <a:ext uri="{FF2B5EF4-FFF2-40B4-BE49-F238E27FC236}">
                      <a16:creationId xmlns:a16="http://schemas.microsoft.com/office/drawing/2014/main" id="{CDE47033-2765-160E-C61F-70DCD3C416BA}"/>
                    </a:ext>
                  </a:extLst>
                </p14:cNvPr>
                <p14:cNvContentPartPr/>
                <p14:nvPr/>
              </p14:nvContentPartPr>
              <p14:xfrm>
                <a:off x="11365255" y="931735"/>
                <a:ext cx="147240" cy="96840"/>
              </p14:xfrm>
            </p:contentPart>
          </mc:Choice>
          <mc:Fallback>
            <p:pic>
              <p:nvPicPr>
                <p:cNvPr id="41" name="Ink 40">
                  <a:extLst>
                    <a:ext uri="{FF2B5EF4-FFF2-40B4-BE49-F238E27FC236}">
                      <a16:creationId xmlns:a16="http://schemas.microsoft.com/office/drawing/2014/main" id="{CDE47033-2765-160E-C61F-70DCD3C416BA}"/>
                    </a:ext>
                  </a:extLst>
                </p:cNvPr>
                <p:cNvPicPr/>
                <p:nvPr/>
              </p:nvPicPr>
              <p:blipFill>
                <a:blip r:embed="rId33"/>
                <a:stretch>
                  <a:fillRect/>
                </a:stretch>
              </p:blipFill>
              <p:spPr>
                <a:xfrm>
                  <a:off x="11356615" y="923095"/>
                  <a:ext cx="16488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42" name="Ink 41">
                  <a:extLst>
                    <a:ext uri="{FF2B5EF4-FFF2-40B4-BE49-F238E27FC236}">
                      <a16:creationId xmlns:a16="http://schemas.microsoft.com/office/drawing/2014/main" id="{DFC99461-8EC8-C039-B43A-5AA6F935A564}"/>
                    </a:ext>
                  </a:extLst>
                </p14:cNvPr>
                <p14:cNvContentPartPr/>
                <p14:nvPr/>
              </p14:nvContentPartPr>
              <p14:xfrm>
                <a:off x="11624455" y="951535"/>
                <a:ext cx="3960" cy="1440"/>
              </p14:xfrm>
            </p:contentPart>
          </mc:Choice>
          <mc:Fallback>
            <p:pic>
              <p:nvPicPr>
                <p:cNvPr id="42" name="Ink 41">
                  <a:extLst>
                    <a:ext uri="{FF2B5EF4-FFF2-40B4-BE49-F238E27FC236}">
                      <a16:creationId xmlns:a16="http://schemas.microsoft.com/office/drawing/2014/main" id="{DFC99461-8EC8-C039-B43A-5AA6F935A564}"/>
                    </a:ext>
                  </a:extLst>
                </p:cNvPr>
                <p:cNvPicPr/>
                <p:nvPr/>
              </p:nvPicPr>
              <p:blipFill>
                <a:blip r:embed="rId35"/>
                <a:stretch>
                  <a:fillRect/>
                </a:stretch>
              </p:blipFill>
              <p:spPr>
                <a:xfrm>
                  <a:off x="11615815" y="942535"/>
                  <a:ext cx="21600" cy="19080"/>
                </a:xfrm>
                <a:prstGeom prst="rect">
                  <a:avLst/>
                </a:prstGeom>
              </p:spPr>
            </p:pic>
          </mc:Fallback>
        </mc:AlternateContent>
      </p:grpSp>
      <p:grpSp>
        <p:nvGrpSpPr>
          <p:cNvPr id="53" name="Group 52">
            <a:extLst>
              <a:ext uri="{FF2B5EF4-FFF2-40B4-BE49-F238E27FC236}">
                <a16:creationId xmlns:a16="http://schemas.microsoft.com/office/drawing/2014/main" id="{49DD13F8-3E64-DB5D-626B-DE59DD05B5CE}"/>
              </a:ext>
            </a:extLst>
          </p:cNvPr>
          <p:cNvGrpSpPr/>
          <p:nvPr/>
        </p:nvGrpSpPr>
        <p:grpSpPr>
          <a:xfrm>
            <a:off x="11084455" y="3809935"/>
            <a:ext cx="168120" cy="329400"/>
            <a:chOff x="11084455" y="3809935"/>
            <a:chExt cx="168120" cy="329400"/>
          </a:xfrm>
        </p:grpSpPr>
        <mc:AlternateContent xmlns:mc="http://schemas.openxmlformats.org/markup-compatibility/2006">
          <mc:Choice xmlns:p14="http://schemas.microsoft.com/office/powerpoint/2010/main" Requires="p14">
            <p:contentPart p14:bwMode="auto" r:id="rId36">
              <p14:nvContentPartPr>
                <p14:cNvPr id="44" name="Ink 43">
                  <a:extLst>
                    <a:ext uri="{FF2B5EF4-FFF2-40B4-BE49-F238E27FC236}">
                      <a16:creationId xmlns:a16="http://schemas.microsoft.com/office/drawing/2014/main" id="{1A8E2A2A-9598-CE30-F09A-18479205A03B}"/>
                    </a:ext>
                  </a:extLst>
                </p14:cNvPr>
                <p14:cNvContentPartPr/>
                <p14:nvPr/>
              </p14:nvContentPartPr>
              <p14:xfrm>
                <a:off x="11084455" y="3809935"/>
                <a:ext cx="168120" cy="325440"/>
              </p14:xfrm>
            </p:contentPart>
          </mc:Choice>
          <mc:Fallback>
            <p:pic>
              <p:nvPicPr>
                <p:cNvPr id="44" name="Ink 43">
                  <a:extLst>
                    <a:ext uri="{FF2B5EF4-FFF2-40B4-BE49-F238E27FC236}">
                      <a16:creationId xmlns:a16="http://schemas.microsoft.com/office/drawing/2014/main" id="{1A8E2A2A-9598-CE30-F09A-18479205A03B}"/>
                    </a:ext>
                  </a:extLst>
                </p:cNvPr>
                <p:cNvPicPr/>
                <p:nvPr/>
              </p:nvPicPr>
              <p:blipFill>
                <a:blip r:embed="rId37"/>
                <a:stretch>
                  <a:fillRect/>
                </a:stretch>
              </p:blipFill>
              <p:spPr>
                <a:xfrm>
                  <a:off x="11075815" y="3800935"/>
                  <a:ext cx="185760" cy="3430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45" name="Ink 44">
                  <a:extLst>
                    <a:ext uri="{FF2B5EF4-FFF2-40B4-BE49-F238E27FC236}">
                      <a16:creationId xmlns:a16="http://schemas.microsoft.com/office/drawing/2014/main" id="{CF581F4A-5C51-EBD1-138A-F53A529982CC}"/>
                    </a:ext>
                  </a:extLst>
                </p14:cNvPr>
                <p14:cNvContentPartPr/>
                <p14:nvPr/>
              </p14:nvContentPartPr>
              <p14:xfrm>
                <a:off x="11088055" y="4030975"/>
                <a:ext cx="88920" cy="108360"/>
              </p14:xfrm>
            </p:contentPart>
          </mc:Choice>
          <mc:Fallback>
            <p:pic>
              <p:nvPicPr>
                <p:cNvPr id="45" name="Ink 44">
                  <a:extLst>
                    <a:ext uri="{FF2B5EF4-FFF2-40B4-BE49-F238E27FC236}">
                      <a16:creationId xmlns:a16="http://schemas.microsoft.com/office/drawing/2014/main" id="{CF581F4A-5C51-EBD1-138A-F53A529982CC}"/>
                    </a:ext>
                  </a:extLst>
                </p:cNvPr>
                <p:cNvPicPr/>
                <p:nvPr/>
              </p:nvPicPr>
              <p:blipFill>
                <a:blip r:embed="rId39"/>
                <a:stretch>
                  <a:fillRect/>
                </a:stretch>
              </p:blipFill>
              <p:spPr>
                <a:xfrm>
                  <a:off x="11079055" y="4021975"/>
                  <a:ext cx="106560" cy="126000"/>
                </a:xfrm>
                <a:prstGeom prst="rect">
                  <a:avLst/>
                </a:prstGeom>
              </p:spPr>
            </p:pic>
          </mc:Fallback>
        </mc:AlternateContent>
      </p:grpSp>
      <p:grpSp>
        <p:nvGrpSpPr>
          <p:cNvPr id="52" name="Group 51">
            <a:extLst>
              <a:ext uri="{FF2B5EF4-FFF2-40B4-BE49-F238E27FC236}">
                <a16:creationId xmlns:a16="http://schemas.microsoft.com/office/drawing/2014/main" id="{6378A69E-B125-80C2-2A08-D184ED863BC2}"/>
              </a:ext>
            </a:extLst>
          </p:cNvPr>
          <p:cNvGrpSpPr/>
          <p:nvPr/>
        </p:nvGrpSpPr>
        <p:grpSpPr>
          <a:xfrm>
            <a:off x="11178775" y="3156895"/>
            <a:ext cx="689040" cy="502560"/>
            <a:chOff x="11178775" y="3156895"/>
            <a:chExt cx="689040" cy="502560"/>
          </a:xfrm>
        </p:grpSpPr>
        <mc:AlternateContent xmlns:mc="http://schemas.openxmlformats.org/markup-compatibility/2006">
          <mc:Choice xmlns:p14="http://schemas.microsoft.com/office/powerpoint/2010/main" Requires="p14">
            <p:contentPart p14:bwMode="auto" r:id="rId40">
              <p14:nvContentPartPr>
                <p14:cNvPr id="46" name="Ink 45">
                  <a:extLst>
                    <a:ext uri="{FF2B5EF4-FFF2-40B4-BE49-F238E27FC236}">
                      <a16:creationId xmlns:a16="http://schemas.microsoft.com/office/drawing/2014/main" id="{3BA291FA-E2E7-9908-4E03-B5EA1C64EF4F}"/>
                    </a:ext>
                  </a:extLst>
                </p14:cNvPr>
                <p14:cNvContentPartPr/>
                <p14:nvPr/>
              </p14:nvContentPartPr>
              <p14:xfrm>
                <a:off x="11178775" y="3435895"/>
                <a:ext cx="123480" cy="223560"/>
              </p14:xfrm>
            </p:contentPart>
          </mc:Choice>
          <mc:Fallback>
            <p:pic>
              <p:nvPicPr>
                <p:cNvPr id="46" name="Ink 45">
                  <a:extLst>
                    <a:ext uri="{FF2B5EF4-FFF2-40B4-BE49-F238E27FC236}">
                      <a16:creationId xmlns:a16="http://schemas.microsoft.com/office/drawing/2014/main" id="{3BA291FA-E2E7-9908-4E03-B5EA1C64EF4F}"/>
                    </a:ext>
                  </a:extLst>
                </p:cNvPr>
                <p:cNvPicPr/>
                <p:nvPr/>
              </p:nvPicPr>
              <p:blipFill>
                <a:blip r:embed="rId41"/>
                <a:stretch>
                  <a:fillRect/>
                </a:stretch>
              </p:blipFill>
              <p:spPr>
                <a:xfrm>
                  <a:off x="11170135" y="3426895"/>
                  <a:ext cx="141120" cy="24120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7" name="Ink 46">
                  <a:extLst>
                    <a:ext uri="{FF2B5EF4-FFF2-40B4-BE49-F238E27FC236}">
                      <a16:creationId xmlns:a16="http://schemas.microsoft.com/office/drawing/2014/main" id="{E26F1F9D-3D03-FE79-6DCD-6637FF3E8335}"/>
                    </a:ext>
                  </a:extLst>
                </p14:cNvPr>
                <p14:cNvContentPartPr/>
                <p14:nvPr/>
              </p14:nvContentPartPr>
              <p14:xfrm>
                <a:off x="11347975" y="3462895"/>
                <a:ext cx="33840" cy="93240"/>
              </p14:xfrm>
            </p:contentPart>
          </mc:Choice>
          <mc:Fallback>
            <p:pic>
              <p:nvPicPr>
                <p:cNvPr id="47" name="Ink 46">
                  <a:extLst>
                    <a:ext uri="{FF2B5EF4-FFF2-40B4-BE49-F238E27FC236}">
                      <a16:creationId xmlns:a16="http://schemas.microsoft.com/office/drawing/2014/main" id="{E26F1F9D-3D03-FE79-6DCD-6637FF3E8335}"/>
                    </a:ext>
                  </a:extLst>
                </p:cNvPr>
                <p:cNvPicPr/>
                <p:nvPr/>
              </p:nvPicPr>
              <p:blipFill>
                <a:blip r:embed="rId43"/>
                <a:stretch>
                  <a:fillRect/>
                </a:stretch>
              </p:blipFill>
              <p:spPr>
                <a:xfrm>
                  <a:off x="11339335" y="3453895"/>
                  <a:ext cx="51480" cy="1108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8" name="Ink 47">
                  <a:extLst>
                    <a:ext uri="{FF2B5EF4-FFF2-40B4-BE49-F238E27FC236}">
                      <a16:creationId xmlns:a16="http://schemas.microsoft.com/office/drawing/2014/main" id="{7FEB307D-D16C-5CA5-4297-F13BF2B9C153}"/>
                    </a:ext>
                  </a:extLst>
                </p14:cNvPr>
                <p14:cNvContentPartPr/>
                <p14:nvPr/>
              </p14:nvContentPartPr>
              <p14:xfrm>
                <a:off x="11424655" y="3345895"/>
                <a:ext cx="33480" cy="128520"/>
              </p14:xfrm>
            </p:contentPart>
          </mc:Choice>
          <mc:Fallback>
            <p:pic>
              <p:nvPicPr>
                <p:cNvPr id="48" name="Ink 47">
                  <a:extLst>
                    <a:ext uri="{FF2B5EF4-FFF2-40B4-BE49-F238E27FC236}">
                      <a16:creationId xmlns:a16="http://schemas.microsoft.com/office/drawing/2014/main" id="{7FEB307D-D16C-5CA5-4297-F13BF2B9C153}"/>
                    </a:ext>
                  </a:extLst>
                </p:cNvPr>
                <p:cNvPicPr/>
                <p:nvPr/>
              </p:nvPicPr>
              <p:blipFill>
                <a:blip r:embed="rId45"/>
                <a:stretch>
                  <a:fillRect/>
                </a:stretch>
              </p:blipFill>
              <p:spPr>
                <a:xfrm>
                  <a:off x="11416015" y="3337255"/>
                  <a:ext cx="5112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9" name="Ink 48">
                  <a:extLst>
                    <a:ext uri="{FF2B5EF4-FFF2-40B4-BE49-F238E27FC236}">
                      <a16:creationId xmlns:a16="http://schemas.microsoft.com/office/drawing/2014/main" id="{EBD3FC0B-F182-3840-58F3-B1F05A58AA1A}"/>
                    </a:ext>
                  </a:extLst>
                </p14:cNvPr>
                <p14:cNvContentPartPr/>
                <p14:nvPr/>
              </p14:nvContentPartPr>
              <p14:xfrm>
                <a:off x="11385775" y="3355615"/>
                <a:ext cx="111960" cy="118800"/>
              </p14:xfrm>
            </p:contentPart>
          </mc:Choice>
          <mc:Fallback>
            <p:pic>
              <p:nvPicPr>
                <p:cNvPr id="49" name="Ink 48">
                  <a:extLst>
                    <a:ext uri="{FF2B5EF4-FFF2-40B4-BE49-F238E27FC236}">
                      <a16:creationId xmlns:a16="http://schemas.microsoft.com/office/drawing/2014/main" id="{EBD3FC0B-F182-3840-58F3-B1F05A58AA1A}"/>
                    </a:ext>
                  </a:extLst>
                </p:cNvPr>
                <p:cNvPicPr/>
                <p:nvPr/>
              </p:nvPicPr>
              <p:blipFill>
                <a:blip r:embed="rId47"/>
                <a:stretch>
                  <a:fillRect/>
                </a:stretch>
              </p:blipFill>
              <p:spPr>
                <a:xfrm>
                  <a:off x="11377135" y="3346615"/>
                  <a:ext cx="12960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50" name="Ink 49">
                  <a:extLst>
                    <a:ext uri="{FF2B5EF4-FFF2-40B4-BE49-F238E27FC236}">
                      <a16:creationId xmlns:a16="http://schemas.microsoft.com/office/drawing/2014/main" id="{8421D1A9-7CC4-C194-0250-E15BAF7BE0BD}"/>
                    </a:ext>
                  </a:extLst>
                </p14:cNvPr>
                <p14:cNvContentPartPr/>
                <p14:nvPr/>
              </p14:nvContentPartPr>
              <p14:xfrm>
                <a:off x="11525095" y="3276055"/>
                <a:ext cx="98640" cy="151920"/>
              </p14:xfrm>
            </p:contentPart>
          </mc:Choice>
          <mc:Fallback>
            <p:pic>
              <p:nvPicPr>
                <p:cNvPr id="50" name="Ink 49">
                  <a:extLst>
                    <a:ext uri="{FF2B5EF4-FFF2-40B4-BE49-F238E27FC236}">
                      <a16:creationId xmlns:a16="http://schemas.microsoft.com/office/drawing/2014/main" id="{8421D1A9-7CC4-C194-0250-E15BAF7BE0BD}"/>
                    </a:ext>
                  </a:extLst>
                </p:cNvPr>
                <p:cNvPicPr/>
                <p:nvPr/>
              </p:nvPicPr>
              <p:blipFill>
                <a:blip r:embed="rId49"/>
                <a:stretch>
                  <a:fillRect/>
                </a:stretch>
              </p:blipFill>
              <p:spPr>
                <a:xfrm>
                  <a:off x="11516095" y="3267415"/>
                  <a:ext cx="11628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51" name="Ink 50">
                  <a:extLst>
                    <a:ext uri="{FF2B5EF4-FFF2-40B4-BE49-F238E27FC236}">
                      <a16:creationId xmlns:a16="http://schemas.microsoft.com/office/drawing/2014/main" id="{B760FD88-054F-5136-5EBA-C00F9D5ECAF6}"/>
                    </a:ext>
                  </a:extLst>
                </p14:cNvPr>
                <p14:cNvContentPartPr/>
                <p14:nvPr/>
              </p14:nvContentPartPr>
              <p14:xfrm>
                <a:off x="11633455" y="3156895"/>
                <a:ext cx="234360" cy="150480"/>
              </p14:xfrm>
            </p:contentPart>
          </mc:Choice>
          <mc:Fallback>
            <p:pic>
              <p:nvPicPr>
                <p:cNvPr id="51" name="Ink 50">
                  <a:extLst>
                    <a:ext uri="{FF2B5EF4-FFF2-40B4-BE49-F238E27FC236}">
                      <a16:creationId xmlns:a16="http://schemas.microsoft.com/office/drawing/2014/main" id="{B760FD88-054F-5136-5EBA-C00F9D5ECAF6}"/>
                    </a:ext>
                  </a:extLst>
                </p:cNvPr>
                <p:cNvPicPr/>
                <p:nvPr/>
              </p:nvPicPr>
              <p:blipFill>
                <a:blip r:embed="rId51"/>
                <a:stretch>
                  <a:fillRect/>
                </a:stretch>
              </p:blipFill>
              <p:spPr>
                <a:xfrm>
                  <a:off x="11624455" y="3148255"/>
                  <a:ext cx="252000" cy="168120"/>
                </a:xfrm>
                <a:prstGeom prst="rect">
                  <a:avLst/>
                </a:prstGeom>
              </p:spPr>
            </p:pic>
          </mc:Fallback>
        </mc:AlternateContent>
      </p:grpSp>
      <p:grpSp>
        <p:nvGrpSpPr>
          <p:cNvPr id="64" name="Group 63">
            <a:extLst>
              <a:ext uri="{FF2B5EF4-FFF2-40B4-BE49-F238E27FC236}">
                <a16:creationId xmlns:a16="http://schemas.microsoft.com/office/drawing/2014/main" id="{9A7D0873-9D86-88E3-B5B7-9905D4FA294F}"/>
              </a:ext>
            </a:extLst>
          </p:cNvPr>
          <p:cNvGrpSpPr/>
          <p:nvPr/>
        </p:nvGrpSpPr>
        <p:grpSpPr>
          <a:xfrm>
            <a:off x="4100455" y="2969335"/>
            <a:ext cx="1875240" cy="1600200"/>
            <a:chOff x="4100455" y="2969335"/>
            <a:chExt cx="1875240" cy="1600200"/>
          </a:xfrm>
        </p:grpSpPr>
        <mc:AlternateContent xmlns:mc="http://schemas.openxmlformats.org/markup-compatibility/2006">
          <mc:Choice xmlns:p14="http://schemas.microsoft.com/office/powerpoint/2010/main" Requires="p14">
            <p:contentPart p14:bwMode="auto" r:id="rId52">
              <p14:nvContentPartPr>
                <p14:cNvPr id="26" name="Ink 25">
                  <a:extLst>
                    <a:ext uri="{FF2B5EF4-FFF2-40B4-BE49-F238E27FC236}">
                      <a16:creationId xmlns:a16="http://schemas.microsoft.com/office/drawing/2014/main" id="{E2D135B0-21E5-286D-B216-702563EB6285}"/>
                    </a:ext>
                  </a:extLst>
                </p14:cNvPr>
                <p14:cNvContentPartPr/>
                <p14:nvPr/>
              </p14:nvContentPartPr>
              <p14:xfrm>
                <a:off x="4160935" y="3849175"/>
                <a:ext cx="40680" cy="12600"/>
              </p14:xfrm>
            </p:contentPart>
          </mc:Choice>
          <mc:Fallback>
            <p:pic>
              <p:nvPicPr>
                <p:cNvPr id="26" name="Ink 25">
                  <a:extLst>
                    <a:ext uri="{FF2B5EF4-FFF2-40B4-BE49-F238E27FC236}">
                      <a16:creationId xmlns:a16="http://schemas.microsoft.com/office/drawing/2014/main" id="{E2D135B0-21E5-286D-B216-702563EB6285}"/>
                    </a:ext>
                  </a:extLst>
                </p:cNvPr>
                <p:cNvPicPr/>
                <p:nvPr/>
              </p:nvPicPr>
              <p:blipFill>
                <a:blip r:embed="rId53"/>
                <a:stretch>
                  <a:fillRect/>
                </a:stretch>
              </p:blipFill>
              <p:spPr>
                <a:xfrm>
                  <a:off x="4152295" y="3840535"/>
                  <a:ext cx="5832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27" name="Ink 26">
                  <a:extLst>
                    <a:ext uri="{FF2B5EF4-FFF2-40B4-BE49-F238E27FC236}">
                      <a16:creationId xmlns:a16="http://schemas.microsoft.com/office/drawing/2014/main" id="{D40BD4CA-318F-8E94-668B-33B8EDBA585C}"/>
                    </a:ext>
                  </a:extLst>
                </p14:cNvPr>
                <p14:cNvContentPartPr/>
                <p14:nvPr/>
              </p14:nvContentPartPr>
              <p14:xfrm>
                <a:off x="4100455" y="3839455"/>
                <a:ext cx="685800" cy="64440"/>
              </p14:xfrm>
            </p:contentPart>
          </mc:Choice>
          <mc:Fallback>
            <p:pic>
              <p:nvPicPr>
                <p:cNvPr id="27" name="Ink 26">
                  <a:extLst>
                    <a:ext uri="{FF2B5EF4-FFF2-40B4-BE49-F238E27FC236}">
                      <a16:creationId xmlns:a16="http://schemas.microsoft.com/office/drawing/2014/main" id="{D40BD4CA-318F-8E94-668B-33B8EDBA585C}"/>
                    </a:ext>
                  </a:extLst>
                </p:cNvPr>
                <p:cNvPicPr/>
                <p:nvPr/>
              </p:nvPicPr>
              <p:blipFill>
                <a:blip r:embed="rId55"/>
                <a:stretch>
                  <a:fillRect/>
                </a:stretch>
              </p:blipFill>
              <p:spPr>
                <a:xfrm>
                  <a:off x="4091815" y="3830455"/>
                  <a:ext cx="703440" cy="820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28" name="Ink 27">
                  <a:extLst>
                    <a:ext uri="{FF2B5EF4-FFF2-40B4-BE49-F238E27FC236}">
                      <a16:creationId xmlns:a16="http://schemas.microsoft.com/office/drawing/2014/main" id="{039593F0-4939-80BC-5915-7AB268DE6BC5}"/>
                    </a:ext>
                  </a:extLst>
                </p14:cNvPr>
                <p14:cNvContentPartPr/>
                <p14:nvPr/>
              </p14:nvContentPartPr>
              <p14:xfrm>
                <a:off x="4693015" y="2983735"/>
                <a:ext cx="518400" cy="688320"/>
              </p14:xfrm>
            </p:contentPart>
          </mc:Choice>
          <mc:Fallback>
            <p:pic>
              <p:nvPicPr>
                <p:cNvPr id="28" name="Ink 27">
                  <a:extLst>
                    <a:ext uri="{FF2B5EF4-FFF2-40B4-BE49-F238E27FC236}">
                      <a16:creationId xmlns:a16="http://schemas.microsoft.com/office/drawing/2014/main" id="{039593F0-4939-80BC-5915-7AB268DE6BC5}"/>
                    </a:ext>
                  </a:extLst>
                </p:cNvPr>
                <p:cNvPicPr/>
                <p:nvPr/>
              </p:nvPicPr>
              <p:blipFill>
                <a:blip r:embed="rId57"/>
                <a:stretch>
                  <a:fillRect/>
                </a:stretch>
              </p:blipFill>
              <p:spPr>
                <a:xfrm>
                  <a:off x="4684015" y="2974735"/>
                  <a:ext cx="536040" cy="7059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29" name="Ink 28">
                  <a:extLst>
                    <a:ext uri="{FF2B5EF4-FFF2-40B4-BE49-F238E27FC236}">
                      <a16:creationId xmlns:a16="http://schemas.microsoft.com/office/drawing/2014/main" id="{3295C85C-ABE8-659B-0CF0-5C44A5BB0195}"/>
                    </a:ext>
                  </a:extLst>
                </p14:cNvPr>
                <p14:cNvContentPartPr/>
                <p14:nvPr/>
              </p14:nvContentPartPr>
              <p14:xfrm>
                <a:off x="5065255" y="2969335"/>
                <a:ext cx="175320" cy="120600"/>
              </p14:xfrm>
            </p:contentPart>
          </mc:Choice>
          <mc:Fallback>
            <p:pic>
              <p:nvPicPr>
                <p:cNvPr id="29" name="Ink 28">
                  <a:extLst>
                    <a:ext uri="{FF2B5EF4-FFF2-40B4-BE49-F238E27FC236}">
                      <a16:creationId xmlns:a16="http://schemas.microsoft.com/office/drawing/2014/main" id="{3295C85C-ABE8-659B-0CF0-5C44A5BB0195}"/>
                    </a:ext>
                  </a:extLst>
                </p:cNvPr>
                <p:cNvPicPr/>
                <p:nvPr/>
              </p:nvPicPr>
              <p:blipFill>
                <a:blip r:embed="rId59"/>
                <a:stretch>
                  <a:fillRect/>
                </a:stretch>
              </p:blipFill>
              <p:spPr>
                <a:xfrm>
                  <a:off x="5056255" y="2960335"/>
                  <a:ext cx="19296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4" name="Ink 53">
                  <a:extLst>
                    <a:ext uri="{FF2B5EF4-FFF2-40B4-BE49-F238E27FC236}">
                      <a16:creationId xmlns:a16="http://schemas.microsoft.com/office/drawing/2014/main" id="{E86CCEBD-7E30-B9DE-9C7B-9AE988962B3A}"/>
                    </a:ext>
                  </a:extLst>
                </p14:cNvPr>
                <p14:cNvContentPartPr/>
                <p14:nvPr/>
              </p14:nvContentPartPr>
              <p14:xfrm>
                <a:off x="4943215" y="4302055"/>
                <a:ext cx="1032480" cy="267480"/>
              </p14:xfrm>
            </p:contentPart>
          </mc:Choice>
          <mc:Fallback>
            <p:pic>
              <p:nvPicPr>
                <p:cNvPr id="54" name="Ink 53">
                  <a:extLst>
                    <a:ext uri="{FF2B5EF4-FFF2-40B4-BE49-F238E27FC236}">
                      <a16:creationId xmlns:a16="http://schemas.microsoft.com/office/drawing/2014/main" id="{E86CCEBD-7E30-B9DE-9C7B-9AE988962B3A}"/>
                    </a:ext>
                  </a:extLst>
                </p:cNvPr>
                <p:cNvPicPr/>
                <p:nvPr/>
              </p:nvPicPr>
              <p:blipFill>
                <a:blip r:embed="rId61"/>
                <a:stretch>
                  <a:fillRect/>
                </a:stretch>
              </p:blipFill>
              <p:spPr>
                <a:xfrm>
                  <a:off x="4934575" y="4293055"/>
                  <a:ext cx="1050120" cy="28512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5" name="Ink 54">
                  <a:extLst>
                    <a:ext uri="{FF2B5EF4-FFF2-40B4-BE49-F238E27FC236}">
                      <a16:creationId xmlns:a16="http://schemas.microsoft.com/office/drawing/2014/main" id="{E90FCA4D-D4EF-8904-E670-75F1280A397E}"/>
                    </a:ext>
                  </a:extLst>
                </p14:cNvPr>
                <p14:cNvContentPartPr/>
                <p14:nvPr/>
              </p14:nvContentPartPr>
              <p14:xfrm>
                <a:off x="5496895" y="4078855"/>
                <a:ext cx="24480" cy="198360"/>
              </p14:xfrm>
            </p:contentPart>
          </mc:Choice>
          <mc:Fallback>
            <p:pic>
              <p:nvPicPr>
                <p:cNvPr id="55" name="Ink 54">
                  <a:extLst>
                    <a:ext uri="{FF2B5EF4-FFF2-40B4-BE49-F238E27FC236}">
                      <a16:creationId xmlns:a16="http://schemas.microsoft.com/office/drawing/2014/main" id="{E90FCA4D-D4EF-8904-E670-75F1280A397E}"/>
                    </a:ext>
                  </a:extLst>
                </p:cNvPr>
                <p:cNvPicPr/>
                <p:nvPr/>
              </p:nvPicPr>
              <p:blipFill>
                <a:blip r:embed="rId63"/>
                <a:stretch>
                  <a:fillRect/>
                </a:stretch>
              </p:blipFill>
              <p:spPr>
                <a:xfrm>
                  <a:off x="5487895" y="4070215"/>
                  <a:ext cx="4212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6" name="Ink 55">
                  <a:extLst>
                    <a:ext uri="{FF2B5EF4-FFF2-40B4-BE49-F238E27FC236}">
                      <a16:creationId xmlns:a16="http://schemas.microsoft.com/office/drawing/2014/main" id="{EAB2A0F2-FA44-FC07-AC4B-D63466CF28B9}"/>
                    </a:ext>
                  </a:extLst>
                </p14:cNvPr>
                <p14:cNvContentPartPr/>
                <p14:nvPr/>
              </p14:nvContentPartPr>
              <p14:xfrm>
                <a:off x="5160295" y="3970495"/>
                <a:ext cx="88560" cy="148320"/>
              </p14:xfrm>
            </p:contentPart>
          </mc:Choice>
          <mc:Fallback>
            <p:pic>
              <p:nvPicPr>
                <p:cNvPr id="56" name="Ink 55">
                  <a:extLst>
                    <a:ext uri="{FF2B5EF4-FFF2-40B4-BE49-F238E27FC236}">
                      <a16:creationId xmlns:a16="http://schemas.microsoft.com/office/drawing/2014/main" id="{EAB2A0F2-FA44-FC07-AC4B-D63466CF28B9}"/>
                    </a:ext>
                  </a:extLst>
                </p:cNvPr>
                <p:cNvPicPr/>
                <p:nvPr/>
              </p:nvPicPr>
              <p:blipFill>
                <a:blip r:embed="rId65"/>
                <a:stretch>
                  <a:fillRect/>
                </a:stretch>
              </p:blipFill>
              <p:spPr>
                <a:xfrm>
                  <a:off x="5151295" y="3961495"/>
                  <a:ext cx="10620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7" name="Ink 56">
                  <a:extLst>
                    <a:ext uri="{FF2B5EF4-FFF2-40B4-BE49-F238E27FC236}">
                      <a16:creationId xmlns:a16="http://schemas.microsoft.com/office/drawing/2014/main" id="{564A354E-3C3A-1E8B-81EE-23BB32DB3002}"/>
                    </a:ext>
                  </a:extLst>
                </p14:cNvPr>
                <p14:cNvContentPartPr/>
                <p14:nvPr/>
              </p14:nvContentPartPr>
              <p14:xfrm>
                <a:off x="5104855" y="3930175"/>
                <a:ext cx="93960" cy="81000"/>
              </p14:xfrm>
            </p:contentPart>
          </mc:Choice>
          <mc:Fallback>
            <p:pic>
              <p:nvPicPr>
                <p:cNvPr id="57" name="Ink 56">
                  <a:extLst>
                    <a:ext uri="{FF2B5EF4-FFF2-40B4-BE49-F238E27FC236}">
                      <a16:creationId xmlns:a16="http://schemas.microsoft.com/office/drawing/2014/main" id="{564A354E-3C3A-1E8B-81EE-23BB32DB3002}"/>
                    </a:ext>
                  </a:extLst>
                </p:cNvPr>
                <p:cNvPicPr/>
                <p:nvPr/>
              </p:nvPicPr>
              <p:blipFill>
                <a:blip r:embed="rId67"/>
                <a:stretch>
                  <a:fillRect/>
                </a:stretch>
              </p:blipFill>
              <p:spPr>
                <a:xfrm>
                  <a:off x="5095855" y="3921535"/>
                  <a:ext cx="111600" cy="9864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8" name="Ink 57">
                  <a:extLst>
                    <a:ext uri="{FF2B5EF4-FFF2-40B4-BE49-F238E27FC236}">
                      <a16:creationId xmlns:a16="http://schemas.microsoft.com/office/drawing/2014/main" id="{1634A185-710E-AAA3-5EB7-4A4A2DDA015C}"/>
                    </a:ext>
                  </a:extLst>
                </p14:cNvPr>
                <p14:cNvContentPartPr/>
                <p14:nvPr/>
              </p14:nvContentPartPr>
              <p14:xfrm>
                <a:off x="5218975" y="3858535"/>
                <a:ext cx="80640" cy="107280"/>
              </p14:xfrm>
            </p:contentPart>
          </mc:Choice>
          <mc:Fallback>
            <p:pic>
              <p:nvPicPr>
                <p:cNvPr id="58" name="Ink 57">
                  <a:extLst>
                    <a:ext uri="{FF2B5EF4-FFF2-40B4-BE49-F238E27FC236}">
                      <a16:creationId xmlns:a16="http://schemas.microsoft.com/office/drawing/2014/main" id="{1634A185-710E-AAA3-5EB7-4A4A2DDA015C}"/>
                    </a:ext>
                  </a:extLst>
                </p:cNvPr>
                <p:cNvPicPr/>
                <p:nvPr/>
              </p:nvPicPr>
              <p:blipFill>
                <a:blip r:embed="rId69"/>
                <a:stretch>
                  <a:fillRect/>
                </a:stretch>
              </p:blipFill>
              <p:spPr>
                <a:xfrm>
                  <a:off x="5209975" y="3849895"/>
                  <a:ext cx="98280" cy="1249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9" name="Ink 58">
                  <a:extLst>
                    <a:ext uri="{FF2B5EF4-FFF2-40B4-BE49-F238E27FC236}">
                      <a16:creationId xmlns:a16="http://schemas.microsoft.com/office/drawing/2014/main" id="{91EDF829-88F7-C1F6-F996-10BD49267BBE}"/>
                    </a:ext>
                  </a:extLst>
                </p14:cNvPr>
                <p14:cNvContentPartPr/>
                <p14:nvPr/>
              </p14:nvContentPartPr>
              <p14:xfrm>
                <a:off x="5300335" y="3806695"/>
                <a:ext cx="106920" cy="70200"/>
              </p14:xfrm>
            </p:contentPart>
          </mc:Choice>
          <mc:Fallback>
            <p:pic>
              <p:nvPicPr>
                <p:cNvPr id="59" name="Ink 58">
                  <a:extLst>
                    <a:ext uri="{FF2B5EF4-FFF2-40B4-BE49-F238E27FC236}">
                      <a16:creationId xmlns:a16="http://schemas.microsoft.com/office/drawing/2014/main" id="{91EDF829-88F7-C1F6-F996-10BD49267BBE}"/>
                    </a:ext>
                  </a:extLst>
                </p:cNvPr>
                <p:cNvPicPr/>
                <p:nvPr/>
              </p:nvPicPr>
              <p:blipFill>
                <a:blip r:embed="rId71"/>
                <a:stretch>
                  <a:fillRect/>
                </a:stretch>
              </p:blipFill>
              <p:spPr>
                <a:xfrm>
                  <a:off x="5291695" y="3798055"/>
                  <a:ext cx="12456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60" name="Ink 59">
                  <a:extLst>
                    <a:ext uri="{FF2B5EF4-FFF2-40B4-BE49-F238E27FC236}">
                      <a16:creationId xmlns:a16="http://schemas.microsoft.com/office/drawing/2014/main" id="{A3EE3A50-DF18-59C6-06C3-CD26DB90330D}"/>
                    </a:ext>
                  </a:extLst>
                </p14:cNvPr>
                <p14:cNvContentPartPr/>
                <p14:nvPr/>
              </p14:nvContentPartPr>
              <p14:xfrm>
                <a:off x="5418055" y="3733615"/>
                <a:ext cx="129240" cy="94680"/>
              </p14:xfrm>
            </p:contentPart>
          </mc:Choice>
          <mc:Fallback>
            <p:pic>
              <p:nvPicPr>
                <p:cNvPr id="60" name="Ink 59">
                  <a:extLst>
                    <a:ext uri="{FF2B5EF4-FFF2-40B4-BE49-F238E27FC236}">
                      <a16:creationId xmlns:a16="http://schemas.microsoft.com/office/drawing/2014/main" id="{A3EE3A50-DF18-59C6-06C3-CD26DB90330D}"/>
                    </a:ext>
                  </a:extLst>
                </p:cNvPr>
                <p:cNvPicPr/>
                <p:nvPr/>
              </p:nvPicPr>
              <p:blipFill>
                <a:blip r:embed="rId73"/>
                <a:stretch>
                  <a:fillRect/>
                </a:stretch>
              </p:blipFill>
              <p:spPr>
                <a:xfrm>
                  <a:off x="5409415" y="3724975"/>
                  <a:ext cx="14688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61" name="Ink 60">
                  <a:extLst>
                    <a:ext uri="{FF2B5EF4-FFF2-40B4-BE49-F238E27FC236}">
                      <a16:creationId xmlns:a16="http://schemas.microsoft.com/office/drawing/2014/main" id="{91FED3FB-7E74-8146-1A93-C8B49BBACE63}"/>
                    </a:ext>
                  </a:extLst>
                </p14:cNvPr>
                <p14:cNvContentPartPr/>
                <p14:nvPr/>
              </p14:nvContentPartPr>
              <p14:xfrm>
                <a:off x="5561335" y="3652615"/>
                <a:ext cx="85320" cy="80640"/>
              </p14:xfrm>
            </p:contentPart>
          </mc:Choice>
          <mc:Fallback>
            <p:pic>
              <p:nvPicPr>
                <p:cNvPr id="61" name="Ink 60">
                  <a:extLst>
                    <a:ext uri="{FF2B5EF4-FFF2-40B4-BE49-F238E27FC236}">
                      <a16:creationId xmlns:a16="http://schemas.microsoft.com/office/drawing/2014/main" id="{91FED3FB-7E74-8146-1A93-C8B49BBACE63}"/>
                    </a:ext>
                  </a:extLst>
                </p:cNvPr>
                <p:cNvPicPr/>
                <p:nvPr/>
              </p:nvPicPr>
              <p:blipFill>
                <a:blip r:embed="rId75"/>
                <a:stretch>
                  <a:fillRect/>
                </a:stretch>
              </p:blipFill>
              <p:spPr>
                <a:xfrm>
                  <a:off x="5552695" y="3643975"/>
                  <a:ext cx="10296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2" name="Ink 61">
                  <a:extLst>
                    <a:ext uri="{FF2B5EF4-FFF2-40B4-BE49-F238E27FC236}">
                      <a16:creationId xmlns:a16="http://schemas.microsoft.com/office/drawing/2014/main" id="{6E3F0296-F9C8-1DA1-B190-89797EF104EC}"/>
                    </a:ext>
                  </a:extLst>
                </p14:cNvPr>
                <p14:cNvContentPartPr/>
                <p14:nvPr/>
              </p14:nvContentPartPr>
              <p14:xfrm>
                <a:off x="5644495" y="3591775"/>
                <a:ext cx="68400" cy="80640"/>
              </p14:xfrm>
            </p:contentPart>
          </mc:Choice>
          <mc:Fallback>
            <p:pic>
              <p:nvPicPr>
                <p:cNvPr id="62" name="Ink 61">
                  <a:extLst>
                    <a:ext uri="{FF2B5EF4-FFF2-40B4-BE49-F238E27FC236}">
                      <a16:creationId xmlns:a16="http://schemas.microsoft.com/office/drawing/2014/main" id="{6E3F0296-F9C8-1DA1-B190-89797EF104EC}"/>
                    </a:ext>
                  </a:extLst>
                </p:cNvPr>
                <p:cNvPicPr/>
                <p:nvPr/>
              </p:nvPicPr>
              <p:blipFill>
                <a:blip r:embed="rId77"/>
                <a:stretch>
                  <a:fillRect/>
                </a:stretch>
              </p:blipFill>
              <p:spPr>
                <a:xfrm>
                  <a:off x="5635855" y="3583135"/>
                  <a:ext cx="8604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63" name="Ink 62">
                  <a:extLst>
                    <a:ext uri="{FF2B5EF4-FFF2-40B4-BE49-F238E27FC236}">
                      <a16:creationId xmlns:a16="http://schemas.microsoft.com/office/drawing/2014/main" id="{832D4F15-93BB-7C8C-AFBC-E6D84C935279}"/>
                    </a:ext>
                  </a:extLst>
                </p14:cNvPr>
                <p14:cNvContentPartPr/>
                <p14:nvPr/>
              </p14:nvContentPartPr>
              <p14:xfrm>
                <a:off x="5811895" y="3602215"/>
                <a:ext cx="6840" cy="4320"/>
              </p14:xfrm>
            </p:contentPart>
          </mc:Choice>
          <mc:Fallback>
            <p:pic>
              <p:nvPicPr>
                <p:cNvPr id="63" name="Ink 62">
                  <a:extLst>
                    <a:ext uri="{FF2B5EF4-FFF2-40B4-BE49-F238E27FC236}">
                      <a16:creationId xmlns:a16="http://schemas.microsoft.com/office/drawing/2014/main" id="{832D4F15-93BB-7C8C-AFBC-E6D84C935279}"/>
                    </a:ext>
                  </a:extLst>
                </p:cNvPr>
                <p:cNvPicPr/>
                <p:nvPr/>
              </p:nvPicPr>
              <p:blipFill>
                <a:blip r:embed="rId79"/>
                <a:stretch>
                  <a:fillRect/>
                </a:stretch>
              </p:blipFill>
              <p:spPr>
                <a:xfrm>
                  <a:off x="5802895" y="3593575"/>
                  <a:ext cx="24480" cy="21960"/>
                </a:xfrm>
                <a:prstGeom prst="rect">
                  <a:avLst/>
                </a:prstGeom>
              </p:spPr>
            </p:pic>
          </mc:Fallback>
        </mc:AlternateContent>
      </p:grpSp>
      <p:grpSp>
        <p:nvGrpSpPr>
          <p:cNvPr id="68" name="Group 67">
            <a:extLst>
              <a:ext uri="{FF2B5EF4-FFF2-40B4-BE49-F238E27FC236}">
                <a16:creationId xmlns:a16="http://schemas.microsoft.com/office/drawing/2014/main" id="{2F727786-B06E-7C15-A4E4-6AC8D956BFE2}"/>
              </a:ext>
            </a:extLst>
          </p:cNvPr>
          <p:cNvGrpSpPr/>
          <p:nvPr/>
        </p:nvGrpSpPr>
        <p:grpSpPr>
          <a:xfrm>
            <a:off x="6261535" y="4528855"/>
            <a:ext cx="4488840" cy="155520"/>
            <a:chOff x="6261535" y="4528855"/>
            <a:chExt cx="4488840" cy="155520"/>
          </a:xfrm>
        </p:grpSpPr>
        <mc:AlternateContent xmlns:mc="http://schemas.openxmlformats.org/markup-compatibility/2006">
          <mc:Choice xmlns:p14="http://schemas.microsoft.com/office/powerpoint/2010/main" Requires="p14">
            <p:contentPart p14:bwMode="auto" r:id="rId80">
              <p14:nvContentPartPr>
                <p14:cNvPr id="65" name="Ink 64">
                  <a:extLst>
                    <a:ext uri="{FF2B5EF4-FFF2-40B4-BE49-F238E27FC236}">
                      <a16:creationId xmlns:a16="http://schemas.microsoft.com/office/drawing/2014/main" id="{E9F7489E-CD00-1E3C-BF5E-BFE31414B675}"/>
                    </a:ext>
                  </a:extLst>
                </p14:cNvPr>
                <p14:cNvContentPartPr/>
                <p14:nvPr/>
              </p14:nvContentPartPr>
              <p14:xfrm>
                <a:off x="6261535" y="4528855"/>
                <a:ext cx="4479840" cy="155520"/>
              </p14:xfrm>
            </p:contentPart>
          </mc:Choice>
          <mc:Fallback>
            <p:pic>
              <p:nvPicPr>
                <p:cNvPr id="65" name="Ink 64">
                  <a:extLst>
                    <a:ext uri="{FF2B5EF4-FFF2-40B4-BE49-F238E27FC236}">
                      <a16:creationId xmlns:a16="http://schemas.microsoft.com/office/drawing/2014/main" id="{E9F7489E-CD00-1E3C-BF5E-BFE31414B675}"/>
                    </a:ext>
                  </a:extLst>
                </p:cNvPr>
                <p:cNvPicPr/>
                <p:nvPr/>
              </p:nvPicPr>
              <p:blipFill>
                <a:blip r:embed="rId81"/>
                <a:stretch>
                  <a:fillRect/>
                </a:stretch>
              </p:blipFill>
              <p:spPr>
                <a:xfrm>
                  <a:off x="6252535" y="4519855"/>
                  <a:ext cx="449748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6" name="Ink 65">
                  <a:extLst>
                    <a:ext uri="{FF2B5EF4-FFF2-40B4-BE49-F238E27FC236}">
                      <a16:creationId xmlns:a16="http://schemas.microsoft.com/office/drawing/2014/main" id="{3B4BA37D-9720-DFA6-AD06-C34E707CD72B}"/>
                    </a:ext>
                  </a:extLst>
                </p14:cNvPr>
                <p14:cNvContentPartPr/>
                <p14:nvPr/>
              </p14:nvContentPartPr>
              <p14:xfrm>
                <a:off x="10647055" y="4572775"/>
                <a:ext cx="103320" cy="68760"/>
              </p14:xfrm>
            </p:contentPart>
          </mc:Choice>
          <mc:Fallback>
            <p:pic>
              <p:nvPicPr>
                <p:cNvPr id="66" name="Ink 65">
                  <a:extLst>
                    <a:ext uri="{FF2B5EF4-FFF2-40B4-BE49-F238E27FC236}">
                      <a16:creationId xmlns:a16="http://schemas.microsoft.com/office/drawing/2014/main" id="{3B4BA37D-9720-DFA6-AD06-C34E707CD72B}"/>
                    </a:ext>
                  </a:extLst>
                </p:cNvPr>
                <p:cNvPicPr/>
                <p:nvPr/>
              </p:nvPicPr>
              <p:blipFill>
                <a:blip r:embed="rId83"/>
                <a:stretch>
                  <a:fillRect/>
                </a:stretch>
              </p:blipFill>
              <p:spPr>
                <a:xfrm>
                  <a:off x="10638415" y="4564135"/>
                  <a:ext cx="12096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7" name="Ink 66">
                  <a:extLst>
                    <a:ext uri="{FF2B5EF4-FFF2-40B4-BE49-F238E27FC236}">
                      <a16:creationId xmlns:a16="http://schemas.microsoft.com/office/drawing/2014/main" id="{52A22355-AAE7-FBC3-E80B-8F8653622996}"/>
                    </a:ext>
                  </a:extLst>
                </p14:cNvPr>
                <p14:cNvContentPartPr/>
                <p14:nvPr/>
              </p14:nvContentPartPr>
              <p14:xfrm>
                <a:off x="10711855" y="4641895"/>
                <a:ext cx="7920" cy="6840"/>
              </p14:xfrm>
            </p:contentPart>
          </mc:Choice>
          <mc:Fallback>
            <p:pic>
              <p:nvPicPr>
                <p:cNvPr id="67" name="Ink 66">
                  <a:extLst>
                    <a:ext uri="{FF2B5EF4-FFF2-40B4-BE49-F238E27FC236}">
                      <a16:creationId xmlns:a16="http://schemas.microsoft.com/office/drawing/2014/main" id="{52A22355-AAE7-FBC3-E80B-8F8653622996}"/>
                    </a:ext>
                  </a:extLst>
                </p:cNvPr>
                <p:cNvPicPr/>
                <p:nvPr/>
              </p:nvPicPr>
              <p:blipFill>
                <a:blip r:embed="rId85"/>
                <a:stretch>
                  <a:fillRect/>
                </a:stretch>
              </p:blipFill>
              <p:spPr>
                <a:xfrm>
                  <a:off x="10702855" y="4633255"/>
                  <a:ext cx="25560" cy="24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6">
            <p14:nvContentPartPr>
              <p14:cNvPr id="69" name="Ink 68">
                <a:extLst>
                  <a:ext uri="{FF2B5EF4-FFF2-40B4-BE49-F238E27FC236}">
                    <a16:creationId xmlns:a16="http://schemas.microsoft.com/office/drawing/2014/main" id="{DB896484-34BE-E6A9-F455-97251128F723}"/>
                  </a:ext>
                </a:extLst>
              </p14:cNvPr>
              <p14:cNvContentPartPr/>
              <p14:nvPr/>
            </p14:nvContentPartPr>
            <p14:xfrm>
              <a:off x="1733095" y="4794535"/>
              <a:ext cx="541440" cy="47880"/>
            </p14:xfrm>
          </p:contentPart>
        </mc:Choice>
        <mc:Fallback>
          <p:pic>
            <p:nvPicPr>
              <p:cNvPr id="69" name="Ink 68">
                <a:extLst>
                  <a:ext uri="{FF2B5EF4-FFF2-40B4-BE49-F238E27FC236}">
                    <a16:creationId xmlns:a16="http://schemas.microsoft.com/office/drawing/2014/main" id="{DB896484-34BE-E6A9-F455-97251128F723}"/>
                  </a:ext>
                </a:extLst>
              </p:cNvPr>
              <p:cNvPicPr/>
              <p:nvPr/>
            </p:nvPicPr>
            <p:blipFill>
              <a:blip r:embed="rId87"/>
              <a:stretch>
                <a:fillRect/>
              </a:stretch>
            </p:blipFill>
            <p:spPr>
              <a:xfrm>
                <a:off x="1724455" y="4785895"/>
                <a:ext cx="559080" cy="6552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70" name="Ink 69">
                <a:extLst>
                  <a:ext uri="{FF2B5EF4-FFF2-40B4-BE49-F238E27FC236}">
                    <a16:creationId xmlns:a16="http://schemas.microsoft.com/office/drawing/2014/main" id="{24BBC64C-8D5C-A3DE-D551-3AA86231A794}"/>
                  </a:ext>
                </a:extLst>
              </p14:cNvPr>
              <p14:cNvContentPartPr/>
              <p14:nvPr/>
            </p14:nvContentPartPr>
            <p14:xfrm>
              <a:off x="1356895" y="5239495"/>
              <a:ext cx="329040" cy="643320"/>
            </p14:xfrm>
          </p:contentPart>
        </mc:Choice>
        <mc:Fallback>
          <p:pic>
            <p:nvPicPr>
              <p:cNvPr id="70" name="Ink 69">
                <a:extLst>
                  <a:ext uri="{FF2B5EF4-FFF2-40B4-BE49-F238E27FC236}">
                    <a16:creationId xmlns:a16="http://schemas.microsoft.com/office/drawing/2014/main" id="{24BBC64C-8D5C-A3DE-D551-3AA86231A794}"/>
                  </a:ext>
                </a:extLst>
              </p:cNvPr>
              <p:cNvPicPr/>
              <p:nvPr/>
            </p:nvPicPr>
            <p:blipFill>
              <a:blip r:embed="rId89"/>
              <a:stretch>
                <a:fillRect/>
              </a:stretch>
            </p:blipFill>
            <p:spPr>
              <a:xfrm>
                <a:off x="1348255" y="5230855"/>
                <a:ext cx="346680" cy="66096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71" name="Ink 70">
                <a:extLst>
                  <a:ext uri="{FF2B5EF4-FFF2-40B4-BE49-F238E27FC236}">
                    <a16:creationId xmlns:a16="http://schemas.microsoft.com/office/drawing/2014/main" id="{9D527185-A872-EFB0-BC9D-1D34AED28D2E}"/>
                  </a:ext>
                </a:extLst>
              </p14:cNvPr>
              <p14:cNvContentPartPr/>
              <p14:nvPr/>
            </p14:nvContentPartPr>
            <p14:xfrm>
              <a:off x="4592575" y="5162815"/>
              <a:ext cx="133920" cy="120960"/>
            </p14:xfrm>
          </p:contentPart>
        </mc:Choice>
        <mc:Fallback>
          <p:pic>
            <p:nvPicPr>
              <p:cNvPr id="71" name="Ink 70">
                <a:extLst>
                  <a:ext uri="{FF2B5EF4-FFF2-40B4-BE49-F238E27FC236}">
                    <a16:creationId xmlns:a16="http://schemas.microsoft.com/office/drawing/2014/main" id="{9D527185-A872-EFB0-BC9D-1D34AED28D2E}"/>
                  </a:ext>
                </a:extLst>
              </p:cNvPr>
              <p:cNvPicPr/>
              <p:nvPr/>
            </p:nvPicPr>
            <p:blipFill>
              <a:blip r:embed="rId91"/>
              <a:stretch>
                <a:fillRect/>
              </a:stretch>
            </p:blipFill>
            <p:spPr>
              <a:xfrm>
                <a:off x="4583935" y="5153815"/>
                <a:ext cx="151560" cy="138600"/>
              </a:xfrm>
              <a:prstGeom prst="rect">
                <a:avLst/>
              </a:prstGeom>
            </p:spPr>
          </p:pic>
        </mc:Fallback>
      </mc:AlternateContent>
      <p:grpSp>
        <p:nvGrpSpPr>
          <p:cNvPr id="77" name="Group 76">
            <a:extLst>
              <a:ext uri="{FF2B5EF4-FFF2-40B4-BE49-F238E27FC236}">
                <a16:creationId xmlns:a16="http://schemas.microsoft.com/office/drawing/2014/main" id="{947E36DF-1CD8-8E13-568A-1D021805CB82}"/>
              </a:ext>
            </a:extLst>
          </p:cNvPr>
          <p:cNvGrpSpPr/>
          <p:nvPr/>
        </p:nvGrpSpPr>
        <p:grpSpPr>
          <a:xfrm>
            <a:off x="6128695" y="4874815"/>
            <a:ext cx="743040" cy="473400"/>
            <a:chOff x="6128695" y="4874815"/>
            <a:chExt cx="743040" cy="473400"/>
          </a:xfrm>
        </p:grpSpPr>
        <mc:AlternateContent xmlns:mc="http://schemas.openxmlformats.org/markup-compatibility/2006">
          <mc:Choice xmlns:p14="http://schemas.microsoft.com/office/powerpoint/2010/main" Requires="p14">
            <p:contentPart p14:bwMode="auto" r:id="rId92">
              <p14:nvContentPartPr>
                <p14:cNvPr id="72" name="Ink 71">
                  <a:extLst>
                    <a:ext uri="{FF2B5EF4-FFF2-40B4-BE49-F238E27FC236}">
                      <a16:creationId xmlns:a16="http://schemas.microsoft.com/office/drawing/2014/main" id="{388C0DF1-9005-242B-FAAE-586A734E47A5}"/>
                    </a:ext>
                  </a:extLst>
                </p14:cNvPr>
                <p14:cNvContentPartPr/>
                <p14:nvPr/>
              </p14:nvContentPartPr>
              <p14:xfrm>
                <a:off x="6128695" y="5247775"/>
                <a:ext cx="117000" cy="100440"/>
              </p14:xfrm>
            </p:contentPart>
          </mc:Choice>
          <mc:Fallback>
            <p:pic>
              <p:nvPicPr>
                <p:cNvPr id="72" name="Ink 71">
                  <a:extLst>
                    <a:ext uri="{FF2B5EF4-FFF2-40B4-BE49-F238E27FC236}">
                      <a16:creationId xmlns:a16="http://schemas.microsoft.com/office/drawing/2014/main" id="{388C0DF1-9005-242B-FAAE-586A734E47A5}"/>
                    </a:ext>
                  </a:extLst>
                </p:cNvPr>
                <p:cNvPicPr/>
                <p:nvPr/>
              </p:nvPicPr>
              <p:blipFill>
                <a:blip r:embed="rId93"/>
                <a:stretch>
                  <a:fillRect/>
                </a:stretch>
              </p:blipFill>
              <p:spPr>
                <a:xfrm>
                  <a:off x="6120055" y="5239135"/>
                  <a:ext cx="13464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73" name="Ink 72">
                  <a:extLst>
                    <a:ext uri="{FF2B5EF4-FFF2-40B4-BE49-F238E27FC236}">
                      <a16:creationId xmlns:a16="http://schemas.microsoft.com/office/drawing/2014/main" id="{884519DD-7FA1-F5B7-C459-AAAAA1549809}"/>
                    </a:ext>
                  </a:extLst>
                </p14:cNvPr>
                <p14:cNvContentPartPr/>
                <p14:nvPr/>
              </p14:nvContentPartPr>
              <p14:xfrm>
                <a:off x="6291055" y="4993975"/>
                <a:ext cx="108720" cy="207360"/>
              </p14:xfrm>
            </p:contentPart>
          </mc:Choice>
          <mc:Fallback>
            <p:pic>
              <p:nvPicPr>
                <p:cNvPr id="73" name="Ink 72">
                  <a:extLst>
                    <a:ext uri="{FF2B5EF4-FFF2-40B4-BE49-F238E27FC236}">
                      <a16:creationId xmlns:a16="http://schemas.microsoft.com/office/drawing/2014/main" id="{884519DD-7FA1-F5B7-C459-AAAAA1549809}"/>
                    </a:ext>
                  </a:extLst>
                </p:cNvPr>
                <p:cNvPicPr/>
                <p:nvPr/>
              </p:nvPicPr>
              <p:blipFill>
                <a:blip r:embed="rId95"/>
                <a:stretch>
                  <a:fillRect/>
                </a:stretch>
              </p:blipFill>
              <p:spPr>
                <a:xfrm>
                  <a:off x="6282055" y="4985335"/>
                  <a:ext cx="126360" cy="2250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74" name="Ink 73">
                  <a:extLst>
                    <a:ext uri="{FF2B5EF4-FFF2-40B4-BE49-F238E27FC236}">
                      <a16:creationId xmlns:a16="http://schemas.microsoft.com/office/drawing/2014/main" id="{F3AF3F46-6183-0060-BD51-C1AEF7B08B9F}"/>
                    </a:ext>
                  </a:extLst>
                </p14:cNvPr>
                <p14:cNvContentPartPr/>
                <p14:nvPr/>
              </p14:nvContentPartPr>
              <p14:xfrm>
                <a:off x="6408415" y="5026375"/>
                <a:ext cx="58680" cy="90000"/>
              </p14:xfrm>
            </p:contentPart>
          </mc:Choice>
          <mc:Fallback>
            <p:pic>
              <p:nvPicPr>
                <p:cNvPr id="74" name="Ink 73">
                  <a:extLst>
                    <a:ext uri="{FF2B5EF4-FFF2-40B4-BE49-F238E27FC236}">
                      <a16:creationId xmlns:a16="http://schemas.microsoft.com/office/drawing/2014/main" id="{F3AF3F46-6183-0060-BD51-C1AEF7B08B9F}"/>
                    </a:ext>
                  </a:extLst>
                </p:cNvPr>
                <p:cNvPicPr/>
                <p:nvPr/>
              </p:nvPicPr>
              <p:blipFill>
                <a:blip r:embed="rId97"/>
                <a:stretch>
                  <a:fillRect/>
                </a:stretch>
              </p:blipFill>
              <p:spPr>
                <a:xfrm>
                  <a:off x="6399415" y="5017735"/>
                  <a:ext cx="76320" cy="10764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75" name="Ink 74">
                  <a:extLst>
                    <a:ext uri="{FF2B5EF4-FFF2-40B4-BE49-F238E27FC236}">
                      <a16:creationId xmlns:a16="http://schemas.microsoft.com/office/drawing/2014/main" id="{0D20AD25-BBB0-14AC-C714-95553F650835}"/>
                    </a:ext>
                  </a:extLst>
                </p14:cNvPr>
                <p14:cNvContentPartPr/>
                <p14:nvPr/>
              </p14:nvContentPartPr>
              <p14:xfrm>
                <a:off x="6504895" y="4979215"/>
                <a:ext cx="85320" cy="86400"/>
              </p14:xfrm>
            </p:contentPart>
          </mc:Choice>
          <mc:Fallback>
            <p:pic>
              <p:nvPicPr>
                <p:cNvPr id="75" name="Ink 74">
                  <a:extLst>
                    <a:ext uri="{FF2B5EF4-FFF2-40B4-BE49-F238E27FC236}">
                      <a16:creationId xmlns:a16="http://schemas.microsoft.com/office/drawing/2014/main" id="{0D20AD25-BBB0-14AC-C714-95553F650835}"/>
                    </a:ext>
                  </a:extLst>
                </p:cNvPr>
                <p:cNvPicPr/>
                <p:nvPr/>
              </p:nvPicPr>
              <p:blipFill>
                <a:blip r:embed="rId99"/>
                <a:stretch>
                  <a:fillRect/>
                </a:stretch>
              </p:blipFill>
              <p:spPr>
                <a:xfrm>
                  <a:off x="6496255" y="4970575"/>
                  <a:ext cx="10296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76" name="Ink 75">
                  <a:extLst>
                    <a:ext uri="{FF2B5EF4-FFF2-40B4-BE49-F238E27FC236}">
                      <a16:creationId xmlns:a16="http://schemas.microsoft.com/office/drawing/2014/main" id="{3FFBD9F0-CFB0-0272-6071-1B95118C35F4}"/>
                    </a:ext>
                  </a:extLst>
                </p14:cNvPr>
                <p14:cNvContentPartPr/>
                <p14:nvPr/>
              </p14:nvContentPartPr>
              <p14:xfrm>
                <a:off x="6617935" y="4874815"/>
                <a:ext cx="253800" cy="130320"/>
              </p14:xfrm>
            </p:contentPart>
          </mc:Choice>
          <mc:Fallback>
            <p:pic>
              <p:nvPicPr>
                <p:cNvPr id="76" name="Ink 75">
                  <a:extLst>
                    <a:ext uri="{FF2B5EF4-FFF2-40B4-BE49-F238E27FC236}">
                      <a16:creationId xmlns:a16="http://schemas.microsoft.com/office/drawing/2014/main" id="{3FFBD9F0-CFB0-0272-6071-1B95118C35F4}"/>
                    </a:ext>
                  </a:extLst>
                </p:cNvPr>
                <p:cNvPicPr/>
                <p:nvPr/>
              </p:nvPicPr>
              <p:blipFill>
                <a:blip r:embed="rId101"/>
                <a:stretch>
                  <a:fillRect/>
                </a:stretch>
              </p:blipFill>
              <p:spPr>
                <a:xfrm>
                  <a:off x="6609295" y="4866175"/>
                  <a:ext cx="271440" cy="147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2">
            <p14:nvContentPartPr>
              <p14:cNvPr id="78" name="Ink 77">
                <a:extLst>
                  <a:ext uri="{FF2B5EF4-FFF2-40B4-BE49-F238E27FC236}">
                    <a16:creationId xmlns:a16="http://schemas.microsoft.com/office/drawing/2014/main" id="{32615DC4-03FB-F008-02B9-29C0B664DC12}"/>
                  </a:ext>
                </a:extLst>
              </p14:cNvPr>
              <p14:cNvContentPartPr/>
              <p14:nvPr/>
            </p14:nvContentPartPr>
            <p14:xfrm>
              <a:off x="6140575" y="5346775"/>
              <a:ext cx="4661280" cy="300600"/>
            </p14:xfrm>
          </p:contentPart>
        </mc:Choice>
        <mc:Fallback>
          <p:pic>
            <p:nvPicPr>
              <p:cNvPr id="78" name="Ink 77">
                <a:extLst>
                  <a:ext uri="{FF2B5EF4-FFF2-40B4-BE49-F238E27FC236}">
                    <a16:creationId xmlns:a16="http://schemas.microsoft.com/office/drawing/2014/main" id="{32615DC4-03FB-F008-02B9-29C0B664DC12}"/>
                  </a:ext>
                </a:extLst>
              </p:cNvPr>
              <p:cNvPicPr/>
              <p:nvPr/>
            </p:nvPicPr>
            <p:blipFill>
              <a:blip r:embed="rId103"/>
              <a:stretch>
                <a:fillRect/>
              </a:stretch>
            </p:blipFill>
            <p:spPr>
              <a:xfrm>
                <a:off x="6131575" y="5337775"/>
                <a:ext cx="4678920" cy="318240"/>
              </a:xfrm>
              <a:prstGeom prst="rect">
                <a:avLst/>
              </a:prstGeom>
            </p:spPr>
          </p:pic>
        </mc:Fallback>
      </mc:AlternateContent>
    </p:spTree>
    <p:extLst>
      <p:ext uri="{BB962C8B-B14F-4D97-AF65-F5344CB8AC3E}">
        <p14:creationId xmlns:p14="http://schemas.microsoft.com/office/powerpoint/2010/main" val="461967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C137E7-DE54-480E-848C-9C3E31265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8324" y="3197633"/>
            <a:ext cx="3681251" cy="2486891"/>
          </a:xfrm>
          <a:prstGeom prst="rect">
            <a:avLst/>
          </a:prstGeom>
        </p:spPr>
      </p:pic>
      <p:pic>
        <p:nvPicPr>
          <p:cNvPr id="7" name="Picture 6">
            <a:extLst>
              <a:ext uri="{FF2B5EF4-FFF2-40B4-BE49-F238E27FC236}">
                <a16:creationId xmlns:a16="http://schemas.microsoft.com/office/drawing/2014/main" id="{A626A74D-4E20-4C41-A8C6-205D22F518E8}"/>
              </a:ext>
            </a:extLst>
          </p:cNvPr>
          <p:cNvPicPr>
            <a:picLocks noChangeAspect="1"/>
          </p:cNvPicPr>
          <p:nvPr/>
        </p:nvPicPr>
        <p:blipFill>
          <a:blip r:embed="rId3"/>
          <a:stretch>
            <a:fillRect/>
          </a:stretch>
        </p:blipFill>
        <p:spPr>
          <a:xfrm>
            <a:off x="7066919" y="5173592"/>
            <a:ext cx="2911130" cy="1295400"/>
          </a:xfrm>
          <a:prstGeom prst="rect">
            <a:avLst/>
          </a:prstGeom>
        </p:spPr>
      </p:pic>
      <p:pic>
        <p:nvPicPr>
          <p:cNvPr id="8" name="Picture 7">
            <a:extLst>
              <a:ext uri="{FF2B5EF4-FFF2-40B4-BE49-F238E27FC236}">
                <a16:creationId xmlns:a16="http://schemas.microsoft.com/office/drawing/2014/main" id="{3828F40A-243B-4AEE-918A-DE56C44C12E3}"/>
              </a:ext>
            </a:extLst>
          </p:cNvPr>
          <p:cNvPicPr>
            <a:picLocks noChangeAspect="1"/>
          </p:cNvPicPr>
          <p:nvPr/>
        </p:nvPicPr>
        <p:blipFill>
          <a:blip r:embed="rId4"/>
          <a:stretch>
            <a:fillRect/>
          </a:stretch>
        </p:blipFill>
        <p:spPr>
          <a:xfrm>
            <a:off x="7068691" y="2280580"/>
            <a:ext cx="1125962" cy="633354"/>
          </a:xfrm>
          <a:prstGeom prst="rect">
            <a:avLst/>
          </a:prstGeom>
        </p:spPr>
      </p:pic>
      <p:sp>
        <p:nvSpPr>
          <p:cNvPr id="9" name="TextBox 8">
            <a:extLst>
              <a:ext uri="{FF2B5EF4-FFF2-40B4-BE49-F238E27FC236}">
                <a16:creationId xmlns:a16="http://schemas.microsoft.com/office/drawing/2014/main" id="{E0B0C252-0F87-4832-BAD7-6C5492E9BFE7}"/>
              </a:ext>
            </a:extLst>
          </p:cNvPr>
          <p:cNvSpPr txBox="1"/>
          <p:nvPr/>
        </p:nvSpPr>
        <p:spPr>
          <a:xfrm>
            <a:off x="5025939" y="7222"/>
            <a:ext cx="3392211" cy="523220"/>
          </a:xfrm>
          <a:prstGeom prst="rect">
            <a:avLst/>
          </a:prstGeom>
          <a:noFill/>
        </p:spPr>
        <p:txBody>
          <a:bodyPr wrap="none" rtlCol="0">
            <a:spAutoFit/>
          </a:bodyPr>
          <a:lstStyle/>
          <a:p>
            <a:pPr defTabSz="727895"/>
            <a:r>
              <a:rPr lang="en-US" sz="2800" dirty="0">
                <a:solidFill>
                  <a:prstClr val="black"/>
                </a:solidFill>
                <a:latin typeface="Calibri"/>
              </a:rPr>
              <a:t>What is fluorescence?</a:t>
            </a:r>
          </a:p>
        </p:txBody>
      </p:sp>
      <p:sp>
        <p:nvSpPr>
          <p:cNvPr id="10" name="TextBox 9">
            <a:extLst>
              <a:ext uri="{FF2B5EF4-FFF2-40B4-BE49-F238E27FC236}">
                <a16:creationId xmlns:a16="http://schemas.microsoft.com/office/drawing/2014/main" id="{4E7710BC-4BC0-400D-941A-0D5713698E60}"/>
              </a:ext>
            </a:extLst>
          </p:cNvPr>
          <p:cNvSpPr txBox="1"/>
          <p:nvPr/>
        </p:nvSpPr>
        <p:spPr>
          <a:xfrm>
            <a:off x="312740" y="521784"/>
            <a:ext cx="6088059" cy="2554545"/>
          </a:xfrm>
          <a:prstGeom prst="rect">
            <a:avLst/>
          </a:prstGeom>
          <a:noFill/>
        </p:spPr>
        <p:txBody>
          <a:bodyPr wrap="square" rtlCol="0">
            <a:spAutoFit/>
          </a:bodyPr>
          <a:lstStyle/>
          <a:p>
            <a:pPr marL="227486" indent="-227486" defTabSz="727895">
              <a:buFont typeface="Arial" panose="020B0604020202020204" pitchFamily="34" charset="0"/>
              <a:buChar char="•"/>
            </a:pPr>
            <a:r>
              <a:rPr lang="en-US" sz="2000" dirty="0">
                <a:solidFill>
                  <a:prstClr val="black"/>
                </a:solidFill>
                <a:latin typeface="Calibri"/>
              </a:rPr>
              <a:t>When molecules absorb light an electron goes from a lower shell to a higher shell. This is where the energy from the light goes.</a:t>
            </a:r>
          </a:p>
          <a:p>
            <a:pPr marL="227486" indent="-227486" defTabSz="727895">
              <a:buFont typeface="Arial" panose="020B0604020202020204" pitchFamily="34" charset="0"/>
              <a:buChar char="•"/>
            </a:pPr>
            <a:r>
              <a:rPr lang="en-US" sz="2000" dirty="0">
                <a:solidFill>
                  <a:prstClr val="black"/>
                </a:solidFill>
                <a:latin typeface="Calibri"/>
              </a:rPr>
              <a:t>In most molecules the electron goes back down to its original shell with the release of heat.</a:t>
            </a:r>
          </a:p>
          <a:p>
            <a:pPr marL="227486" indent="-227486" defTabSz="727895">
              <a:buFont typeface="Arial" panose="020B0604020202020204" pitchFamily="34" charset="0"/>
              <a:buChar char="•"/>
            </a:pPr>
            <a:r>
              <a:rPr lang="en-US" sz="2000" dirty="0">
                <a:solidFill>
                  <a:prstClr val="black"/>
                </a:solidFill>
                <a:latin typeface="Calibri"/>
              </a:rPr>
              <a:t>Fluorescent molecules emit the energy as light of a longer wavelength (different color).</a:t>
            </a:r>
          </a:p>
          <a:p>
            <a:pPr marL="227486" indent="-227486" defTabSz="727895">
              <a:buFont typeface="Arial" panose="020B0604020202020204" pitchFamily="34" charset="0"/>
              <a:buChar char="•"/>
            </a:pPr>
            <a:r>
              <a:rPr lang="en-US" sz="2000" dirty="0">
                <a:solidFill>
                  <a:prstClr val="black"/>
                </a:solidFill>
                <a:latin typeface="Calibri"/>
              </a:rPr>
              <a:t>The color that is emitted depends on the molecule.</a:t>
            </a:r>
          </a:p>
        </p:txBody>
      </p:sp>
      <p:pic>
        <p:nvPicPr>
          <p:cNvPr id="12" name="Picture 11">
            <a:extLst>
              <a:ext uri="{FF2B5EF4-FFF2-40B4-BE49-F238E27FC236}">
                <a16:creationId xmlns:a16="http://schemas.microsoft.com/office/drawing/2014/main" id="{0D0892F0-268E-4BB1-9578-6251032D5C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8692" y="838201"/>
            <a:ext cx="3104165" cy="1358072"/>
          </a:xfrm>
          <a:prstGeom prst="rect">
            <a:avLst/>
          </a:prstGeom>
        </p:spPr>
      </p:pic>
      <p:pic>
        <p:nvPicPr>
          <p:cNvPr id="14" name="Picture 13">
            <a:extLst>
              <a:ext uri="{FF2B5EF4-FFF2-40B4-BE49-F238E27FC236}">
                <a16:creationId xmlns:a16="http://schemas.microsoft.com/office/drawing/2014/main" id="{395FDB45-1122-438E-B58D-1B31D61B4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1894" y="3923984"/>
            <a:ext cx="2846743" cy="1206248"/>
          </a:xfrm>
          <a:prstGeom prst="rect">
            <a:avLst/>
          </a:prstGeom>
        </p:spPr>
      </p:pic>
      <p:sp>
        <p:nvSpPr>
          <p:cNvPr id="15" name="TextBox 14">
            <a:extLst>
              <a:ext uri="{FF2B5EF4-FFF2-40B4-BE49-F238E27FC236}">
                <a16:creationId xmlns:a16="http://schemas.microsoft.com/office/drawing/2014/main" id="{3D4FE694-70FF-4EDF-A69B-8922E10615C9}"/>
              </a:ext>
            </a:extLst>
          </p:cNvPr>
          <p:cNvSpPr txBox="1"/>
          <p:nvPr/>
        </p:nvSpPr>
        <p:spPr>
          <a:xfrm>
            <a:off x="6934200" y="2957294"/>
            <a:ext cx="3505200" cy="923330"/>
          </a:xfrm>
          <a:prstGeom prst="rect">
            <a:avLst/>
          </a:prstGeom>
          <a:noFill/>
        </p:spPr>
        <p:txBody>
          <a:bodyPr wrap="square" rtlCol="0">
            <a:spAutoFit/>
          </a:bodyPr>
          <a:lstStyle/>
          <a:p>
            <a:pPr defTabSz="727895"/>
            <a:r>
              <a:rPr lang="en-US" sz="1800" dirty="0">
                <a:solidFill>
                  <a:prstClr val="black"/>
                </a:solidFill>
                <a:latin typeface="Calibri"/>
              </a:rPr>
              <a:t>Fluorescently tagged antibodies can be used to stain components of cell with fluorophores.</a:t>
            </a:r>
          </a:p>
        </p:txBody>
      </p:sp>
      <p:sp>
        <p:nvSpPr>
          <p:cNvPr id="2" name="Date Placeholder 1">
            <a:extLst>
              <a:ext uri="{FF2B5EF4-FFF2-40B4-BE49-F238E27FC236}">
                <a16:creationId xmlns:a16="http://schemas.microsoft.com/office/drawing/2014/main" id="{9956D9A8-AB64-68DA-B56C-9B4746849291}"/>
              </a:ext>
            </a:extLst>
          </p:cNvPr>
          <p:cNvSpPr>
            <a:spLocks noGrp="1"/>
          </p:cNvSpPr>
          <p:nvPr>
            <p:ph type="dt" sz="half" idx="10"/>
          </p:nvPr>
        </p:nvSpPr>
        <p:spPr/>
        <p:txBody>
          <a:bodyPr/>
          <a:lstStyle/>
          <a:p>
            <a:fld id="{3213212B-2D21-445A-A4A3-3188F343AE1F}" type="datetime1">
              <a:rPr lang="en-US" smtClean="0"/>
              <a:t>8/26/2023</a:t>
            </a:fld>
            <a:endParaRPr lang="en-US"/>
          </a:p>
        </p:txBody>
      </p:sp>
      <p:sp>
        <p:nvSpPr>
          <p:cNvPr id="3" name="Footer Placeholder 2">
            <a:extLst>
              <a:ext uri="{FF2B5EF4-FFF2-40B4-BE49-F238E27FC236}">
                <a16:creationId xmlns:a16="http://schemas.microsoft.com/office/drawing/2014/main" id="{F21C8031-5F99-AB6B-69B5-A2E7F54AAD14}"/>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E344EB52-B7A2-EAB2-D011-35719873CBB6}"/>
              </a:ext>
            </a:extLst>
          </p:cNvPr>
          <p:cNvSpPr>
            <a:spLocks noGrp="1"/>
          </p:cNvSpPr>
          <p:nvPr>
            <p:ph type="sldNum" sz="quarter" idx="12"/>
          </p:nvPr>
        </p:nvSpPr>
        <p:spPr/>
        <p:txBody>
          <a:bodyPr/>
          <a:lstStyle/>
          <a:p>
            <a:fld id="{DC3BB032-4020-48F4-953B-341806DC4A2B}" type="slidenum">
              <a:rPr lang="en-US" smtClean="0"/>
              <a:t>5</a:t>
            </a:fld>
            <a:endParaRPr lang="en-US"/>
          </a:p>
        </p:txBody>
      </p:sp>
      <mc:AlternateContent xmlns:mc="http://schemas.openxmlformats.org/markup-compatibility/2006">
        <mc:Choice xmlns:p14="http://schemas.microsoft.com/office/powerpoint/2010/main" Requires="p14">
          <p:contentPart p14:bwMode="auto" r:id="rId7">
            <p14:nvContentPartPr>
              <p14:cNvPr id="5" name="Ink 4">
                <a:extLst>
                  <a:ext uri="{FF2B5EF4-FFF2-40B4-BE49-F238E27FC236}">
                    <a16:creationId xmlns:a16="http://schemas.microsoft.com/office/drawing/2014/main" id="{F09B6487-A0BA-5105-F256-86BAD38C015A}"/>
                  </a:ext>
                </a:extLst>
              </p14:cNvPr>
              <p14:cNvContentPartPr/>
              <p14:nvPr/>
            </p14:nvContentPartPr>
            <p14:xfrm>
              <a:off x="6332455" y="452575"/>
              <a:ext cx="1617840" cy="123120"/>
            </p14:xfrm>
          </p:contentPart>
        </mc:Choice>
        <mc:Fallback>
          <p:pic>
            <p:nvPicPr>
              <p:cNvPr id="5" name="Ink 4">
                <a:extLst>
                  <a:ext uri="{FF2B5EF4-FFF2-40B4-BE49-F238E27FC236}">
                    <a16:creationId xmlns:a16="http://schemas.microsoft.com/office/drawing/2014/main" id="{F09B6487-A0BA-5105-F256-86BAD38C015A}"/>
                  </a:ext>
                </a:extLst>
              </p:cNvPr>
              <p:cNvPicPr/>
              <p:nvPr/>
            </p:nvPicPr>
            <p:blipFill>
              <a:blip r:embed="rId8"/>
              <a:stretch>
                <a:fillRect/>
              </a:stretch>
            </p:blipFill>
            <p:spPr>
              <a:xfrm>
                <a:off x="6323815" y="443935"/>
                <a:ext cx="1635480" cy="140760"/>
              </a:xfrm>
              <a:prstGeom prst="rect">
                <a:avLst/>
              </a:prstGeom>
            </p:spPr>
          </p:pic>
        </mc:Fallback>
      </mc:AlternateContent>
      <p:grpSp>
        <p:nvGrpSpPr>
          <p:cNvPr id="17" name="Group 16">
            <a:extLst>
              <a:ext uri="{FF2B5EF4-FFF2-40B4-BE49-F238E27FC236}">
                <a16:creationId xmlns:a16="http://schemas.microsoft.com/office/drawing/2014/main" id="{3D94B463-CBC3-84B1-7B09-9901EF230556}"/>
              </a:ext>
            </a:extLst>
          </p:cNvPr>
          <p:cNvGrpSpPr/>
          <p:nvPr/>
        </p:nvGrpSpPr>
        <p:grpSpPr>
          <a:xfrm>
            <a:off x="2949535" y="5668975"/>
            <a:ext cx="372240" cy="417960"/>
            <a:chOff x="2949535" y="5668975"/>
            <a:chExt cx="372240" cy="417960"/>
          </a:xfrm>
        </p:grpSpPr>
        <mc:AlternateContent xmlns:mc="http://schemas.openxmlformats.org/markup-compatibility/2006">
          <mc:Choice xmlns:p14="http://schemas.microsoft.com/office/powerpoint/2010/main" Requires="p14">
            <p:contentPart p14:bwMode="auto" r:id="rId9">
              <p14:nvContentPartPr>
                <p14:cNvPr id="11" name="Ink 10">
                  <a:extLst>
                    <a:ext uri="{FF2B5EF4-FFF2-40B4-BE49-F238E27FC236}">
                      <a16:creationId xmlns:a16="http://schemas.microsoft.com/office/drawing/2014/main" id="{C2C0B4E7-B335-8968-B39C-59F6E2C48DE7}"/>
                    </a:ext>
                  </a:extLst>
                </p14:cNvPr>
                <p14:cNvContentPartPr/>
                <p14:nvPr/>
              </p14:nvContentPartPr>
              <p14:xfrm>
                <a:off x="2949535" y="5702095"/>
                <a:ext cx="354960" cy="384840"/>
              </p14:xfrm>
            </p:contentPart>
          </mc:Choice>
          <mc:Fallback>
            <p:pic>
              <p:nvPicPr>
                <p:cNvPr id="11" name="Ink 10">
                  <a:extLst>
                    <a:ext uri="{FF2B5EF4-FFF2-40B4-BE49-F238E27FC236}">
                      <a16:creationId xmlns:a16="http://schemas.microsoft.com/office/drawing/2014/main" id="{C2C0B4E7-B335-8968-B39C-59F6E2C48DE7}"/>
                    </a:ext>
                  </a:extLst>
                </p:cNvPr>
                <p:cNvPicPr/>
                <p:nvPr/>
              </p:nvPicPr>
              <p:blipFill>
                <a:blip r:embed="rId10"/>
                <a:stretch>
                  <a:fillRect/>
                </a:stretch>
              </p:blipFill>
              <p:spPr>
                <a:xfrm>
                  <a:off x="2940535" y="5693095"/>
                  <a:ext cx="372600" cy="4024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3" name="Ink 12">
                  <a:extLst>
                    <a:ext uri="{FF2B5EF4-FFF2-40B4-BE49-F238E27FC236}">
                      <a16:creationId xmlns:a16="http://schemas.microsoft.com/office/drawing/2014/main" id="{03BF032B-855F-6D1D-364C-3BA531CE4E01}"/>
                    </a:ext>
                  </a:extLst>
                </p14:cNvPr>
                <p14:cNvContentPartPr/>
                <p14:nvPr/>
              </p14:nvContentPartPr>
              <p14:xfrm>
                <a:off x="3251935" y="5668975"/>
                <a:ext cx="69840" cy="86400"/>
              </p14:xfrm>
            </p:contentPart>
          </mc:Choice>
          <mc:Fallback>
            <p:pic>
              <p:nvPicPr>
                <p:cNvPr id="13" name="Ink 12">
                  <a:extLst>
                    <a:ext uri="{FF2B5EF4-FFF2-40B4-BE49-F238E27FC236}">
                      <a16:creationId xmlns:a16="http://schemas.microsoft.com/office/drawing/2014/main" id="{03BF032B-855F-6D1D-364C-3BA531CE4E01}"/>
                    </a:ext>
                  </a:extLst>
                </p:cNvPr>
                <p:cNvPicPr/>
                <p:nvPr/>
              </p:nvPicPr>
              <p:blipFill>
                <a:blip r:embed="rId12"/>
                <a:stretch>
                  <a:fillRect/>
                </a:stretch>
              </p:blipFill>
              <p:spPr>
                <a:xfrm>
                  <a:off x="3242935" y="5660335"/>
                  <a:ext cx="8748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6" name="Ink 15">
                  <a:extLst>
                    <a:ext uri="{FF2B5EF4-FFF2-40B4-BE49-F238E27FC236}">
                      <a16:creationId xmlns:a16="http://schemas.microsoft.com/office/drawing/2014/main" id="{6D25FD51-095B-B639-8341-85B2DC8BBA7D}"/>
                    </a:ext>
                  </a:extLst>
                </p14:cNvPr>
                <p14:cNvContentPartPr/>
                <p14:nvPr/>
              </p14:nvContentPartPr>
              <p14:xfrm>
                <a:off x="3245455" y="5692375"/>
                <a:ext cx="38160" cy="69840"/>
              </p14:xfrm>
            </p:contentPart>
          </mc:Choice>
          <mc:Fallback>
            <p:pic>
              <p:nvPicPr>
                <p:cNvPr id="16" name="Ink 15">
                  <a:extLst>
                    <a:ext uri="{FF2B5EF4-FFF2-40B4-BE49-F238E27FC236}">
                      <a16:creationId xmlns:a16="http://schemas.microsoft.com/office/drawing/2014/main" id="{6D25FD51-095B-B639-8341-85B2DC8BBA7D}"/>
                    </a:ext>
                  </a:extLst>
                </p:cNvPr>
                <p:cNvPicPr/>
                <p:nvPr/>
              </p:nvPicPr>
              <p:blipFill>
                <a:blip r:embed="rId14"/>
                <a:stretch>
                  <a:fillRect/>
                </a:stretch>
              </p:blipFill>
              <p:spPr>
                <a:xfrm>
                  <a:off x="3236455" y="5683375"/>
                  <a:ext cx="55800" cy="87480"/>
                </a:xfrm>
                <a:prstGeom prst="rect">
                  <a:avLst/>
                </a:prstGeom>
              </p:spPr>
            </p:pic>
          </mc:Fallback>
        </mc:AlternateContent>
      </p:grpSp>
      <p:grpSp>
        <p:nvGrpSpPr>
          <p:cNvPr id="21" name="Group 20">
            <a:extLst>
              <a:ext uri="{FF2B5EF4-FFF2-40B4-BE49-F238E27FC236}">
                <a16:creationId xmlns:a16="http://schemas.microsoft.com/office/drawing/2014/main" id="{777F1DA0-49A3-69B4-82BB-D448319B2E37}"/>
              </a:ext>
            </a:extLst>
          </p:cNvPr>
          <p:cNvGrpSpPr/>
          <p:nvPr/>
        </p:nvGrpSpPr>
        <p:grpSpPr>
          <a:xfrm>
            <a:off x="2179495" y="6085495"/>
            <a:ext cx="1028160" cy="599760"/>
            <a:chOff x="2179495" y="6085495"/>
            <a:chExt cx="1028160" cy="599760"/>
          </a:xfrm>
        </p:grpSpPr>
        <mc:AlternateContent xmlns:mc="http://schemas.openxmlformats.org/markup-compatibility/2006">
          <mc:Choice xmlns:p14="http://schemas.microsoft.com/office/powerpoint/2010/main" Requires="p14">
            <p:contentPart p14:bwMode="auto" r:id="rId15">
              <p14:nvContentPartPr>
                <p14:cNvPr id="18" name="Ink 17">
                  <a:extLst>
                    <a:ext uri="{FF2B5EF4-FFF2-40B4-BE49-F238E27FC236}">
                      <a16:creationId xmlns:a16="http://schemas.microsoft.com/office/drawing/2014/main" id="{15F05799-F8C7-154A-FD5B-960E7E19DAB1}"/>
                    </a:ext>
                  </a:extLst>
                </p14:cNvPr>
                <p14:cNvContentPartPr/>
                <p14:nvPr/>
              </p14:nvContentPartPr>
              <p14:xfrm>
                <a:off x="2179495" y="6345055"/>
                <a:ext cx="201240" cy="340200"/>
              </p14:xfrm>
            </p:contentPart>
          </mc:Choice>
          <mc:Fallback>
            <p:pic>
              <p:nvPicPr>
                <p:cNvPr id="18" name="Ink 17">
                  <a:extLst>
                    <a:ext uri="{FF2B5EF4-FFF2-40B4-BE49-F238E27FC236}">
                      <a16:creationId xmlns:a16="http://schemas.microsoft.com/office/drawing/2014/main" id="{15F05799-F8C7-154A-FD5B-960E7E19DAB1}"/>
                    </a:ext>
                  </a:extLst>
                </p:cNvPr>
                <p:cNvPicPr/>
                <p:nvPr/>
              </p:nvPicPr>
              <p:blipFill>
                <a:blip r:embed="rId16"/>
                <a:stretch>
                  <a:fillRect/>
                </a:stretch>
              </p:blipFill>
              <p:spPr>
                <a:xfrm>
                  <a:off x="2170855" y="6336415"/>
                  <a:ext cx="218880" cy="3578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9" name="Ink 18">
                  <a:extLst>
                    <a:ext uri="{FF2B5EF4-FFF2-40B4-BE49-F238E27FC236}">
                      <a16:creationId xmlns:a16="http://schemas.microsoft.com/office/drawing/2014/main" id="{30983BD7-26C5-B717-47C0-C4E7F2527010}"/>
                    </a:ext>
                  </a:extLst>
                </p14:cNvPr>
                <p14:cNvContentPartPr/>
                <p14:nvPr/>
              </p14:nvContentPartPr>
              <p14:xfrm>
                <a:off x="2436175" y="6148855"/>
                <a:ext cx="93600" cy="132840"/>
              </p14:xfrm>
            </p:contentPart>
          </mc:Choice>
          <mc:Fallback>
            <p:pic>
              <p:nvPicPr>
                <p:cNvPr id="19" name="Ink 18">
                  <a:extLst>
                    <a:ext uri="{FF2B5EF4-FFF2-40B4-BE49-F238E27FC236}">
                      <a16:creationId xmlns:a16="http://schemas.microsoft.com/office/drawing/2014/main" id="{30983BD7-26C5-B717-47C0-C4E7F2527010}"/>
                    </a:ext>
                  </a:extLst>
                </p:cNvPr>
                <p:cNvPicPr/>
                <p:nvPr/>
              </p:nvPicPr>
              <p:blipFill>
                <a:blip r:embed="rId18"/>
                <a:stretch>
                  <a:fillRect/>
                </a:stretch>
              </p:blipFill>
              <p:spPr>
                <a:xfrm>
                  <a:off x="2427175" y="6140215"/>
                  <a:ext cx="11124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0" name="Ink 19">
                  <a:extLst>
                    <a:ext uri="{FF2B5EF4-FFF2-40B4-BE49-F238E27FC236}">
                      <a16:creationId xmlns:a16="http://schemas.microsoft.com/office/drawing/2014/main" id="{06445DE0-3115-328F-5E7A-44B29C3990E8}"/>
                    </a:ext>
                  </a:extLst>
                </p14:cNvPr>
                <p14:cNvContentPartPr/>
                <p14:nvPr/>
              </p14:nvContentPartPr>
              <p14:xfrm>
                <a:off x="2571535" y="6085495"/>
                <a:ext cx="636120" cy="599040"/>
              </p14:xfrm>
            </p:contentPart>
          </mc:Choice>
          <mc:Fallback>
            <p:pic>
              <p:nvPicPr>
                <p:cNvPr id="20" name="Ink 19">
                  <a:extLst>
                    <a:ext uri="{FF2B5EF4-FFF2-40B4-BE49-F238E27FC236}">
                      <a16:creationId xmlns:a16="http://schemas.microsoft.com/office/drawing/2014/main" id="{06445DE0-3115-328F-5E7A-44B29C3990E8}"/>
                    </a:ext>
                  </a:extLst>
                </p:cNvPr>
                <p:cNvPicPr/>
                <p:nvPr/>
              </p:nvPicPr>
              <p:blipFill>
                <a:blip r:embed="rId20"/>
                <a:stretch>
                  <a:fillRect/>
                </a:stretch>
              </p:blipFill>
              <p:spPr>
                <a:xfrm>
                  <a:off x="2562535" y="6076495"/>
                  <a:ext cx="653760" cy="616680"/>
                </a:xfrm>
                <a:prstGeom prst="rect">
                  <a:avLst/>
                </a:prstGeom>
              </p:spPr>
            </p:pic>
          </mc:Fallback>
        </mc:AlternateContent>
      </p:grpSp>
      <p:grpSp>
        <p:nvGrpSpPr>
          <p:cNvPr id="32" name="Group 31">
            <a:extLst>
              <a:ext uri="{FF2B5EF4-FFF2-40B4-BE49-F238E27FC236}">
                <a16:creationId xmlns:a16="http://schemas.microsoft.com/office/drawing/2014/main" id="{2C5A30DB-75E0-A4B4-A8B0-0389DD63F3C5}"/>
              </a:ext>
            </a:extLst>
          </p:cNvPr>
          <p:cNvGrpSpPr/>
          <p:nvPr/>
        </p:nvGrpSpPr>
        <p:grpSpPr>
          <a:xfrm>
            <a:off x="1650655" y="4319335"/>
            <a:ext cx="2052360" cy="915480"/>
            <a:chOff x="1650655" y="4319335"/>
            <a:chExt cx="2052360" cy="915480"/>
          </a:xfrm>
        </p:grpSpPr>
        <mc:AlternateContent xmlns:mc="http://schemas.openxmlformats.org/markup-compatibility/2006">
          <mc:Choice xmlns:p14="http://schemas.microsoft.com/office/powerpoint/2010/main" Requires="p14">
            <p:contentPart p14:bwMode="auto" r:id="rId21">
              <p14:nvContentPartPr>
                <p14:cNvPr id="22" name="Ink 21">
                  <a:extLst>
                    <a:ext uri="{FF2B5EF4-FFF2-40B4-BE49-F238E27FC236}">
                      <a16:creationId xmlns:a16="http://schemas.microsoft.com/office/drawing/2014/main" id="{70C3667F-D7F1-452E-4E08-037151B036B4}"/>
                    </a:ext>
                  </a:extLst>
                </p14:cNvPr>
                <p14:cNvContentPartPr/>
                <p14:nvPr/>
              </p14:nvContentPartPr>
              <p14:xfrm>
                <a:off x="2977255" y="4319335"/>
                <a:ext cx="725760" cy="751320"/>
              </p14:xfrm>
            </p:contentPart>
          </mc:Choice>
          <mc:Fallback>
            <p:pic>
              <p:nvPicPr>
                <p:cNvPr id="22" name="Ink 21">
                  <a:extLst>
                    <a:ext uri="{FF2B5EF4-FFF2-40B4-BE49-F238E27FC236}">
                      <a16:creationId xmlns:a16="http://schemas.microsoft.com/office/drawing/2014/main" id="{70C3667F-D7F1-452E-4E08-037151B036B4}"/>
                    </a:ext>
                  </a:extLst>
                </p:cNvPr>
                <p:cNvPicPr/>
                <p:nvPr/>
              </p:nvPicPr>
              <p:blipFill>
                <a:blip r:embed="rId22"/>
                <a:stretch>
                  <a:fillRect/>
                </a:stretch>
              </p:blipFill>
              <p:spPr>
                <a:xfrm>
                  <a:off x="2968615" y="4310335"/>
                  <a:ext cx="743400" cy="7689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3" name="Ink 22">
                  <a:extLst>
                    <a:ext uri="{FF2B5EF4-FFF2-40B4-BE49-F238E27FC236}">
                      <a16:creationId xmlns:a16="http://schemas.microsoft.com/office/drawing/2014/main" id="{37E6E35D-D67E-43DE-405E-E7F9D7ABF0C7}"/>
                    </a:ext>
                  </a:extLst>
                </p14:cNvPr>
                <p14:cNvContentPartPr/>
                <p14:nvPr/>
              </p14:nvContentPartPr>
              <p14:xfrm>
                <a:off x="2643175" y="4794175"/>
                <a:ext cx="592200" cy="129240"/>
              </p14:xfrm>
            </p:contentPart>
          </mc:Choice>
          <mc:Fallback>
            <p:pic>
              <p:nvPicPr>
                <p:cNvPr id="23" name="Ink 22">
                  <a:extLst>
                    <a:ext uri="{FF2B5EF4-FFF2-40B4-BE49-F238E27FC236}">
                      <a16:creationId xmlns:a16="http://schemas.microsoft.com/office/drawing/2014/main" id="{37E6E35D-D67E-43DE-405E-E7F9D7ABF0C7}"/>
                    </a:ext>
                  </a:extLst>
                </p:cNvPr>
                <p:cNvPicPr/>
                <p:nvPr/>
              </p:nvPicPr>
              <p:blipFill>
                <a:blip r:embed="rId24"/>
                <a:stretch>
                  <a:fillRect/>
                </a:stretch>
              </p:blipFill>
              <p:spPr>
                <a:xfrm>
                  <a:off x="2634175" y="4785175"/>
                  <a:ext cx="60984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5" name="Ink 24">
                  <a:extLst>
                    <a:ext uri="{FF2B5EF4-FFF2-40B4-BE49-F238E27FC236}">
                      <a16:creationId xmlns:a16="http://schemas.microsoft.com/office/drawing/2014/main" id="{B74E7D5D-630B-D7BA-F73E-3A69863A3ABE}"/>
                    </a:ext>
                  </a:extLst>
                </p14:cNvPr>
                <p14:cNvContentPartPr/>
                <p14:nvPr/>
              </p14:nvContentPartPr>
              <p14:xfrm>
                <a:off x="1693855" y="5063095"/>
                <a:ext cx="165600" cy="171720"/>
              </p14:xfrm>
            </p:contentPart>
          </mc:Choice>
          <mc:Fallback>
            <p:pic>
              <p:nvPicPr>
                <p:cNvPr id="25" name="Ink 24">
                  <a:extLst>
                    <a:ext uri="{FF2B5EF4-FFF2-40B4-BE49-F238E27FC236}">
                      <a16:creationId xmlns:a16="http://schemas.microsoft.com/office/drawing/2014/main" id="{B74E7D5D-630B-D7BA-F73E-3A69863A3ABE}"/>
                    </a:ext>
                  </a:extLst>
                </p:cNvPr>
                <p:cNvPicPr/>
                <p:nvPr/>
              </p:nvPicPr>
              <p:blipFill>
                <a:blip r:embed="rId26"/>
                <a:stretch>
                  <a:fillRect/>
                </a:stretch>
              </p:blipFill>
              <p:spPr>
                <a:xfrm>
                  <a:off x="1684855" y="5054455"/>
                  <a:ext cx="183240" cy="18936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6" name="Ink 25">
                  <a:extLst>
                    <a:ext uri="{FF2B5EF4-FFF2-40B4-BE49-F238E27FC236}">
                      <a16:creationId xmlns:a16="http://schemas.microsoft.com/office/drawing/2014/main" id="{154BDEC8-A4C5-7B25-0A13-E91FF96A7373}"/>
                    </a:ext>
                  </a:extLst>
                </p14:cNvPr>
                <p14:cNvContentPartPr/>
                <p14:nvPr/>
              </p14:nvContentPartPr>
              <p14:xfrm>
                <a:off x="1650655" y="4985335"/>
                <a:ext cx="115200" cy="120240"/>
              </p14:xfrm>
            </p:contentPart>
          </mc:Choice>
          <mc:Fallback>
            <p:pic>
              <p:nvPicPr>
                <p:cNvPr id="26" name="Ink 25">
                  <a:extLst>
                    <a:ext uri="{FF2B5EF4-FFF2-40B4-BE49-F238E27FC236}">
                      <a16:creationId xmlns:a16="http://schemas.microsoft.com/office/drawing/2014/main" id="{154BDEC8-A4C5-7B25-0A13-E91FF96A7373}"/>
                    </a:ext>
                  </a:extLst>
                </p:cNvPr>
                <p:cNvPicPr/>
                <p:nvPr/>
              </p:nvPicPr>
              <p:blipFill>
                <a:blip r:embed="rId28"/>
                <a:stretch>
                  <a:fillRect/>
                </a:stretch>
              </p:blipFill>
              <p:spPr>
                <a:xfrm>
                  <a:off x="1641655" y="4976695"/>
                  <a:ext cx="13284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7" name="Ink 26">
                  <a:extLst>
                    <a:ext uri="{FF2B5EF4-FFF2-40B4-BE49-F238E27FC236}">
                      <a16:creationId xmlns:a16="http://schemas.microsoft.com/office/drawing/2014/main" id="{88467AB5-2ED6-7641-177F-43658CF8DCA9}"/>
                    </a:ext>
                  </a:extLst>
                </p14:cNvPr>
                <p14:cNvContentPartPr/>
                <p14:nvPr/>
              </p14:nvContentPartPr>
              <p14:xfrm>
                <a:off x="1689895" y="4765735"/>
                <a:ext cx="304200" cy="194760"/>
              </p14:xfrm>
            </p:contentPart>
          </mc:Choice>
          <mc:Fallback>
            <p:pic>
              <p:nvPicPr>
                <p:cNvPr id="27" name="Ink 26">
                  <a:extLst>
                    <a:ext uri="{FF2B5EF4-FFF2-40B4-BE49-F238E27FC236}">
                      <a16:creationId xmlns:a16="http://schemas.microsoft.com/office/drawing/2014/main" id="{88467AB5-2ED6-7641-177F-43658CF8DCA9}"/>
                    </a:ext>
                  </a:extLst>
                </p:cNvPr>
                <p:cNvPicPr/>
                <p:nvPr/>
              </p:nvPicPr>
              <p:blipFill>
                <a:blip r:embed="rId30"/>
                <a:stretch>
                  <a:fillRect/>
                </a:stretch>
              </p:blipFill>
              <p:spPr>
                <a:xfrm>
                  <a:off x="1681255" y="4757095"/>
                  <a:ext cx="321840" cy="2124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8" name="Ink 27">
                  <a:extLst>
                    <a:ext uri="{FF2B5EF4-FFF2-40B4-BE49-F238E27FC236}">
                      <a16:creationId xmlns:a16="http://schemas.microsoft.com/office/drawing/2014/main" id="{32EF3CB6-E61D-F662-9022-263AE7A9E801}"/>
                    </a:ext>
                  </a:extLst>
                </p14:cNvPr>
                <p14:cNvContentPartPr/>
                <p14:nvPr/>
              </p14:nvContentPartPr>
              <p14:xfrm>
                <a:off x="1944415" y="4559455"/>
                <a:ext cx="118800" cy="130680"/>
              </p14:xfrm>
            </p:contentPart>
          </mc:Choice>
          <mc:Fallback>
            <p:pic>
              <p:nvPicPr>
                <p:cNvPr id="28" name="Ink 27">
                  <a:extLst>
                    <a:ext uri="{FF2B5EF4-FFF2-40B4-BE49-F238E27FC236}">
                      <a16:creationId xmlns:a16="http://schemas.microsoft.com/office/drawing/2014/main" id="{32EF3CB6-E61D-F662-9022-263AE7A9E801}"/>
                    </a:ext>
                  </a:extLst>
                </p:cNvPr>
                <p:cNvPicPr/>
                <p:nvPr/>
              </p:nvPicPr>
              <p:blipFill>
                <a:blip r:embed="rId32"/>
                <a:stretch>
                  <a:fillRect/>
                </a:stretch>
              </p:blipFill>
              <p:spPr>
                <a:xfrm>
                  <a:off x="1935775" y="4550455"/>
                  <a:ext cx="136440" cy="14832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9" name="Ink 28">
                  <a:extLst>
                    <a:ext uri="{FF2B5EF4-FFF2-40B4-BE49-F238E27FC236}">
                      <a16:creationId xmlns:a16="http://schemas.microsoft.com/office/drawing/2014/main" id="{11B35EDA-E8C9-29D3-5D5C-8A76FEA518AA}"/>
                    </a:ext>
                  </a:extLst>
                </p14:cNvPr>
                <p14:cNvContentPartPr/>
                <p14:nvPr/>
              </p14:nvContentPartPr>
              <p14:xfrm>
                <a:off x="1965655" y="4581055"/>
                <a:ext cx="105120" cy="116280"/>
              </p14:xfrm>
            </p:contentPart>
          </mc:Choice>
          <mc:Fallback>
            <p:pic>
              <p:nvPicPr>
                <p:cNvPr id="29" name="Ink 28">
                  <a:extLst>
                    <a:ext uri="{FF2B5EF4-FFF2-40B4-BE49-F238E27FC236}">
                      <a16:creationId xmlns:a16="http://schemas.microsoft.com/office/drawing/2014/main" id="{11B35EDA-E8C9-29D3-5D5C-8A76FEA518AA}"/>
                    </a:ext>
                  </a:extLst>
                </p:cNvPr>
                <p:cNvPicPr/>
                <p:nvPr/>
              </p:nvPicPr>
              <p:blipFill>
                <a:blip r:embed="rId34"/>
                <a:stretch>
                  <a:fillRect/>
                </a:stretch>
              </p:blipFill>
              <p:spPr>
                <a:xfrm>
                  <a:off x="1956655" y="4572055"/>
                  <a:ext cx="12276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0" name="Ink 29">
                  <a:extLst>
                    <a:ext uri="{FF2B5EF4-FFF2-40B4-BE49-F238E27FC236}">
                      <a16:creationId xmlns:a16="http://schemas.microsoft.com/office/drawing/2014/main" id="{68B5058B-9D07-0134-1FD1-7E312529590B}"/>
                    </a:ext>
                  </a:extLst>
                </p14:cNvPr>
                <p14:cNvContentPartPr/>
                <p14:nvPr/>
              </p14:nvContentPartPr>
              <p14:xfrm>
                <a:off x="2114335" y="4528495"/>
                <a:ext cx="87120" cy="49320"/>
              </p14:xfrm>
            </p:contentPart>
          </mc:Choice>
          <mc:Fallback>
            <p:pic>
              <p:nvPicPr>
                <p:cNvPr id="30" name="Ink 29">
                  <a:extLst>
                    <a:ext uri="{FF2B5EF4-FFF2-40B4-BE49-F238E27FC236}">
                      <a16:creationId xmlns:a16="http://schemas.microsoft.com/office/drawing/2014/main" id="{68B5058B-9D07-0134-1FD1-7E312529590B}"/>
                    </a:ext>
                  </a:extLst>
                </p:cNvPr>
                <p:cNvPicPr/>
                <p:nvPr/>
              </p:nvPicPr>
              <p:blipFill>
                <a:blip r:embed="rId36"/>
                <a:stretch>
                  <a:fillRect/>
                </a:stretch>
              </p:blipFill>
              <p:spPr>
                <a:xfrm>
                  <a:off x="2105335" y="4519855"/>
                  <a:ext cx="10476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1" name="Ink 30">
                  <a:extLst>
                    <a:ext uri="{FF2B5EF4-FFF2-40B4-BE49-F238E27FC236}">
                      <a16:creationId xmlns:a16="http://schemas.microsoft.com/office/drawing/2014/main" id="{9707A703-5EE9-DF0A-A935-D094E63A25E0}"/>
                    </a:ext>
                  </a:extLst>
                </p14:cNvPr>
                <p14:cNvContentPartPr/>
                <p14:nvPr/>
              </p14:nvContentPartPr>
              <p14:xfrm>
                <a:off x="2183455" y="4392055"/>
                <a:ext cx="302040" cy="104400"/>
              </p14:xfrm>
            </p:contentPart>
          </mc:Choice>
          <mc:Fallback>
            <p:pic>
              <p:nvPicPr>
                <p:cNvPr id="31" name="Ink 30">
                  <a:extLst>
                    <a:ext uri="{FF2B5EF4-FFF2-40B4-BE49-F238E27FC236}">
                      <a16:creationId xmlns:a16="http://schemas.microsoft.com/office/drawing/2014/main" id="{9707A703-5EE9-DF0A-A935-D094E63A25E0}"/>
                    </a:ext>
                  </a:extLst>
                </p:cNvPr>
                <p:cNvPicPr/>
                <p:nvPr/>
              </p:nvPicPr>
              <p:blipFill>
                <a:blip r:embed="rId38"/>
                <a:stretch>
                  <a:fillRect/>
                </a:stretch>
              </p:blipFill>
              <p:spPr>
                <a:xfrm>
                  <a:off x="2174815" y="4383415"/>
                  <a:ext cx="319680" cy="122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9">
            <p14:nvContentPartPr>
              <p14:cNvPr id="48" name="Ink 47">
                <a:extLst>
                  <a:ext uri="{FF2B5EF4-FFF2-40B4-BE49-F238E27FC236}">
                    <a16:creationId xmlns:a16="http://schemas.microsoft.com/office/drawing/2014/main" id="{845C2BD8-8B45-FA4F-2F6B-4DA62D66FC85}"/>
                  </a:ext>
                </a:extLst>
              </p14:cNvPr>
              <p14:cNvContentPartPr/>
              <p14:nvPr/>
            </p14:nvContentPartPr>
            <p14:xfrm>
              <a:off x="4364695" y="3310975"/>
              <a:ext cx="68760" cy="2257920"/>
            </p14:xfrm>
          </p:contentPart>
        </mc:Choice>
        <mc:Fallback>
          <p:pic>
            <p:nvPicPr>
              <p:cNvPr id="48" name="Ink 47">
                <a:extLst>
                  <a:ext uri="{FF2B5EF4-FFF2-40B4-BE49-F238E27FC236}">
                    <a16:creationId xmlns:a16="http://schemas.microsoft.com/office/drawing/2014/main" id="{845C2BD8-8B45-FA4F-2F6B-4DA62D66FC85}"/>
                  </a:ext>
                </a:extLst>
              </p:cNvPr>
              <p:cNvPicPr/>
              <p:nvPr/>
            </p:nvPicPr>
            <p:blipFill>
              <a:blip r:embed="rId40"/>
              <a:stretch>
                <a:fillRect/>
              </a:stretch>
            </p:blipFill>
            <p:spPr>
              <a:xfrm>
                <a:off x="4356055" y="3302335"/>
                <a:ext cx="86400" cy="227556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49" name="Ink 48">
                <a:extLst>
                  <a:ext uri="{FF2B5EF4-FFF2-40B4-BE49-F238E27FC236}">
                    <a16:creationId xmlns:a16="http://schemas.microsoft.com/office/drawing/2014/main" id="{822DA1F3-FABC-94BB-84DB-8BE834265FB9}"/>
                  </a:ext>
                </a:extLst>
              </p14:cNvPr>
              <p14:cNvContentPartPr/>
              <p14:nvPr/>
            </p14:nvContentPartPr>
            <p14:xfrm>
              <a:off x="4343815" y="5487895"/>
              <a:ext cx="77400" cy="131040"/>
            </p14:xfrm>
          </p:contentPart>
        </mc:Choice>
        <mc:Fallback>
          <p:pic>
            <p:nvPicPr>
              <p:cNvPr id="49" name="Ink 48">
                <a:extLst>
                  <a:ext uri="{FF2B5EF4-FFF2-40B4-BE49-F238E27FC236}">
                    <a16:creationId xmlns:a16="http://schemas.microsoft.com/office/drawing/2014/main" id="{822DA1F3-FABC-94BB-84DB-8BE834265FB9}"/>
                  </a:ext>
                </a:extLst>
              </p:cNvPr>
              <p:cNvPicPr/>
              <p:nvPr/>
            </p:nvPicPr>
            <p:blipFill>
              <a:blip r:embed="rId42"/>
              <a:stretch>
                <a:fillRect/>
              </a:stretch>
            </p:blipFill>
            <p:spPr>
              <a:xfrm>
                <a:off x="4335175" y="5479255"/>
                <a:ext cx="9504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50" name="Ink 49">
                <a:extLst>
                  <a:ext uri="{FF2B5EF4-FFF2-40B4-BE49-F238E27FC236}">
                    <a16:creationId xmlns:a16="http://schemas.microsoft.com/office/drawing/2014/main" id="{581CBA55-ED1B-FAC5-5839-EED67B90DC36}"/>
                  </a:ext>
                </a:extLst>
              </p14:cNvPr>
              <p14:cNvContentPartPr/>
              <p14:nvPr/>
            </p14:nvContentPartPr>
            <p14:xfrm>
              <a:off x="4456135" y="5159215"/>
              <a:ext cx="192960" cy="1016280"/>
            </p14:xfrm>
          </p:contentPart>
        </mc:Choice>
        <mc:Fallback>
          <p:pic>
            <p:nvPicPr>
              <p:cNvPr id="50" name="Ink 49">
                <a:extLst>
                  <a:ext uri="{FF2B5EF4-FFF2-40B4-BE49-F238E27FC236}">
                    <a16:creationId xmlns:a16="http://schemas.microsoft.com/office/drawing/2014/main" id="{581CBA55-ED1B-FAC5-5839-EED67B90DC36}"/>
                  </a:ext>
                </a:extLst>
              </p:cNvPr>
              <p:cNvPicPr/>
              <p:nvPr/>
            </p:nvPicPr>
            <p:blipFill>
              <a:blip r:embed="rId44"/>
              <a:stretch>
                <a:fillRect/>
              </a:stretch>
            </p:blipFill>
            <p:spPr>
              <a:xfrm>
                <a:off x="4447135" y="5150575"/>
                <a:ext cx="210600" cy="103392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52" name="Ink 51">
                <a:extLst>
                  <a:ext uri="{FF2B5EF4-FFF2-40B4-BE49-F238E27FC236}">
                    <a16:creationId xmlns:a16="http://schemas.microsoft.com/office/drawing/2014/main" id="{481A5D14-F560-34E2-15F9-782EB85B15BB}"/>
                  </a:ext>
                </a:extLst>
              </p14:cNvPr>
              <p14:cNvContentPartPr/>
              <p14:nvPr/>
            </p14:nvContentPartPr>
            <p14:xfrm>
              <a:off x="4502575" y="6074335"/>
              <a:ext cx="537840" cy="447120"/>
            </p14:xfrm>
          </p:contentPart>
        </mc:Choice>
        <mc:Fallback>
          <p:pic>
            <p:nvPicPr>
              <p:cNvPr id="52" name="Ink 51">
                <a:extLst>
                  <a:ext uri="{FF2B5EF4-FFF2-40B4-BE49-F238E27FC236}">
                    <a16:creationId xmlns:a16="http://schemas.microsoft.com/office/drawing/2014/main" id="{481A5D14-F560-34E2-15F9-782EB85B15BB}"/>
                  </a:ext>
                </a:extLst>
              </p:cNvPr>
              <p:cNvPicPr/>
              <p:nvPr/>
            </p:nvPicPr>
            <p:blipFill>
              <a:blip r:embed="rId46"/>
              <a:stretch>
                <a:fillRect/>
              </a:stretch>
            </p:blipFill>
            <p:spPr>
              <a:xfrm>
                <a:off x="4493575" y="6065335"/>
                <a:ext cx="555480" cy="46476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53" name="Ink 52">
                <a:extLst>
                  <a:ext uri="{FF2B5EF4-FFF2-40B4-BE49-F238E27FC236}">
                    <a16:creationId xmlns:a16="http://schemas.microsoft.com/office/drawing/2014/main" id="{AE3E0CEB-3660-2810-BF19-596DEE6C0175}"/>
                  </a:ext>
                </a:extLst>
              </p14:cNvPr>
              <p14:cNvContentPartPr/>
              <p14:nvPr/>
            </p14:nvContentPartPr>
            <p14:xfrm>
              <a:off x="4900735" y="6101335"/>
              <a:ext cx="94680" cy="66600"/>
            </p14:xfrm>
          </p:contentPart>
        </mc:Choice>
        <mc:Fallback>
          <p:pic>
            <p:nvPicPr>
              <p:cNvPr id="53" name="Ink 52">
                <a:extLst>
                  <a:ext uri="{FF2B5EF4-FFF2-40B4-BE49-F238E27FC236}">
                    <a16:creationId xmlns:a16="http://schemas.microsoft.com/office/drawing/2014/main" id="{AE3E0CEB-3660-2810-BF19-596DEE6C0175}"/>
                  </a:ext>
                </a:extLst>
              </p:cNvPr>
              <p:cNvPicPr/>
              <p:nvPr/>
            </p:nvPicPr>
            <p:blipFill>
              <a:blip r:embed="rId48"/>
              <a:stretch>
                <a:fillRect/>
              </a:stretch>
            </p:blipFill>
            <p:spPr>
              <a:xfrm>
                <a:off x="4892095" y="6092335"/>
                <a:ext cx="11232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55" name="Ink 54">
                <a:extLst>
                  <a:ext uri="{FF2B5EF4-FFF2-40B4-BE49-F238E27FC236}">
                    <a16:creationId xmlns:a16="http://schemas.microsoft.com/office/drawing/2014/main" id="{8B201214-A895-DF30-C84A-0156DBEE2D1F}"/>
                  </a:ext>
                </a:extLst>
              </p14:cNvPr>
              <p14:cNvContentPartPr/>
              <p14:nvPr/>
            </p14:nvContentPartPr>
            <p14:xfrm>
              <a:off x="4580335" y="6140215"/>
              <a:ext cx="78480" cy="107640"/>
            </p14:xfrm>
          </p:contentPart>
        </mc:Choice>
        <mc:Fallback>
          <p:pic>
            <p:nvPicPr>
              <p:cNvPr id="55" name="Ink 54">
                <a:extLst>
                  <a:ext uri="{FF2B5EF4-FFF2-40B4-BE49-F238E27FC236}">
                    <a16:creationId xmlns:a16="http://schemas.microsoft.com/office/drawing/2014/main" id="{8B201214-A895-DF30-C84A-0156DBEE2D1F}"/>
                  </a:ext>
                </a:extLst>
              </p:cNvPr>
              <p:cNvPicPr/>
              <p:nvPr/>
            </p:nvPicPr>
            <p:blipFill>
              <a:blip r:embed="rId50"/>
              <a:stretch>
                <a:fillRect/>
              </a:stretch>
            </p:blipFill>
            <p:spPr>
              <a:xfrm>
                <a:off x="4571335" y="6131215"/>
                <a:ext cx="9612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57" name="Ink 56">
                <a:extLst>
                  <a:ext uri="{FF2B5EF4-FFF2-40B4-BE49-F238E27FC236}">
                    <a16:creationId xmlns:a16="http://schemas.microsoft.com/office/drawing/2014/main" id="{10A3FB50-0A1C-4B67-E24C-53263AE1C893}"/>
                  </a:ext>
                </a:extLst>
              </p14:cNvPr>
              <p14:cNvContentPartPr/>
              <p14:nvPr/>
            </p14:nvContentPartPr>
            <p14:xfrm>
              <a:off x="5483935" y="3831175"/>
              <a:ext cx="624960" cy="34920"/>
            </p14:xfrm>
          </p:contentPart>
        </mc:Choice>
        <mc:Fallback>
          <p:pic>
            <p:nvPicPr>
              <p:cNvPr id="57" name="Ink 56">
                <a:extLst>
                  <a:ext uri="{FF2B5EF4-FFF2-40B4-BE49-F238E27FC236}">
                    <a16:creationId xmlns:a16="http://schemas.microsoft.com/office/drawing/2014/main" id="{10A3FB50-0A1C-4B67-E24C-53263AE1C893}"/>
                  </a:ext>
                </a:extLst>
              </p:cNvPr>
              <p:cNvPicPr/>
              <p:nvPr/>
            </p:nvPicPr>
            <p:blipFill>
              <a:blip r:embed="rId52"/>
              <a:stretch>
                <a:fillRect/>
              </a:stretch>
            </p:blipFill>
            <p:spPr>
              <a:xfrm>
                <a:off x="5474935" y="3822175"/>
                <a:ext cx="642600" cy="5256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33" name="Ink 32">
                <a:extLst>
                  <a:ext uri="{FF2B5EF4-FFF2-40B4-BE49-F238E27FC236}">
                    <a16:creationId xmlns:a16="http://schemas.microsoft.com/office/drawing/2014/main" id="{80FD4C08-985E-0302-7736-E22B9FCD0582}"/>
                  </a:ext>
                </a:extLst>
              </p14:cNvPr>
              <p14:cNvContentPartPr/>
              <p14:nvPr/>
            </p14:nvContentPartPr>
            <p14:xfrm>
              <a:off x="4576735" y="3180655"/>
              <a:ext cx="156600" cy="101160"/>
            </p14:xfrm>
          </p:contentPart>
        </mc:Choice>
        <mc:Fallback>
          <p:pic>
            <p:nvPicPr>
              <p:cNvPr id="33" name="Ink 32">
                <a:extLst>
                  <a:ext uri="{FF2B5EF4-FFF2-40B4-BE49-F238E27FC236}">
                    <a16:creationId xmlns:a16="http://schemas.microsoft.com/office/drawing/2014/main" id="{80FD4C08-985E-0302-7736-E22B9FCD0582}"/>
                  </a:ext>
                </a:extLst>
              </p:cNvPr>
              <p:cNvPicPr/>
              <p:nvPr/>
            </p:nvPicPr>
            <p:blipFill>
              <a:blip r:embed="rId54"/>
              <a:stretch>
                <a:fillRect/>
              </a:stretch>
            </p:blipFill>
            <p:spPr>
              <a:xfrm>
                <a:off x="4568095" y="3171655"/>
                <a:ext cx="17424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34" name="Ink 33">
                <a:extLst>
                  <a:ext uri="{FF2B5EF4-FFF2-40B4-BE49-F238E27FC236}">
                    <a16:creationId xmlns:a16="http://schemas.microsoft.com/office/drawing/2014/main" id="{447F9757-B16B-EFC8-3FBD-F8B089182AD1}"/>
                  </a:ext>
                </a:extLst>
              </p14:cNvPr>
              <p14:cNvContentPartPr/>
              <p14:nvPr/>
            </p14:nvContentPartPr>
            <p14:xfrm>
              <a:off x="4586095" y="3207295"/>
              <a:ext cx="73440" cy="56160"/>
            </p14:xfrm>
          </p:contentPart>
        </mc:Choice>
        <mc:Fallback>
          <p:pic>
            <p:nvPicPr>
              <p:cNvPr id="34" name="Ink 33">
                <a:extLst>
                  <a:ext uri="{FF2B5EF4-FFF2-40B4-BE49-F238E27FC236}">
                    <a16:creationId xmlns:a16="http://schemas.microsoft.com/office/drawing/2014/main" id="{447F9757-B16B-EFC8-3FBD-F8B089182AD1}"/>
                  </a:ext>
                </a:extLst>
              </p:cNvPr>
              <p:cNvPicPr/>
              <p:nvPr/>
            </p:nvPicPr>
            <p:blipFill>
              <a:blip r:embed="rId56"/>
              <a:stretch>
                <a:fillRect/>
              </a:stretch>
            </p:blipFill>
            <p:spPr>
              <a:xfrm>
                <a:off x="4577455" y="3198655"/>
                <a:ext cx="9108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35" name="Ink 34">
                <a:extLst>
                  <a:ext uri="{FF2B5EF4-FFF2-40B4-BE49-F238E27FC236}">
                    <a16:creationId xmlns:a16="http://schemas.microsoft.com/office/drawing/2014/main" id="{DC224E63-1202-9FF1-7C93-EDE5C4DEA397}"/>
                  </a:ext>
                </a:extLst>
              </p14:cNvPr>
              <p14:cNvContentPartPr/>
              <p14:nvPr/>
            </p14:nvContentPartPr>
            <p14:xfrm>
              <a:off x="4854295" y="3129535"/>
              <a:ext cx="233280" cy="110880"/>
            </p14:xfrm>
          </p:contentPart>
        </mc:Choice>
        <mc:Fallback>
          <p:pic>
            <p:nvPicPr>
              <p:cNvPr id="35" name="Ink 34">
                <a:extLst>
                  <a:ext uri="{FF2B5EF4-FFF2-40B4-BE49-F238E27FC236}">
                    <a16:creationId xmlns:a16="http://schemas.microsoft.com/office/drawing/2014/main" id="{DC224E63-1202-9FF1-7C93-EDE5C4DEA397}"/>
                  </a:ext>
                </a:extLst>
              </p:cNvPr>
              <p:cNvPicPr/>
              <p:nvPr/>
            </p:nvPicPr>
            <p:blipFill>
              <a:blip r:embed="rId58"/>
              <a:stretch>
                <a:fillRect/>
              </a:stretch>
            </p:blipFill>
            <p:spPr>
              <a:xfrm>
                <a:off x="4845295" y="3120535"/>
                <a:ext cx="25092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36" name="Ink 35">
                <a:extLst>
                  <a:ext uri="{FF2B5EF4-FFF2-40B4-BE49-F238E27FC236}">
                    <a16:creationId xmlns:a16="http://schemas.microsoft.com/office/drawing/2014/main" id="{65D1F0F0-B16F-561C-27BC-82E1D750968F}"/>
                  </a:ext>
                </a:extLst>
              </p14:cNvPr>
              <p14:cNvContentPartPr/>
              <p14:nvPr/>
            </p14:nvContentPartPr>
            <p14:xfrm>
              <a:off x="5046895" y="3093535"/>
              <a:ext cx="162720" cy="112320"/>
            </p14:xfrm>
          </p:contentPart>
        </mc:Choice>
        <mc:Fallback>
          <p:pic>
            <p:nvPicPr>
              <p:cNvPr id="36" name="Ink 35">
                <a:extLst>
                  <a:ext uri="{FF2B5EF4-FFF2-40B4-BE49-F238E27FC236}">
                    <a16:creationId xmlns:a16="http://schemas.microsoft.com/office/drawing/2014/main" id="{65D1F0F0-B16F-561C-27BC-82E1D750968F}"/>
                  </a:ext>
                </a:extLst>
              </p:cNvPr>
              <p:cNvPicPr/>
              <p:nvPr/>
            </p:nvPicPr>
            <p:blipFill>
              <a:blip r:embed="rId60"/>
              <a:stretch>
                <a:fillRect/>
              </a:stretch>
            </p:blipFill>
            <p:spPr>
              <a:xfrm>
                <a:off x="5037895" y="3084895"/>
                <a:ext cx="180360"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37" name="Ink 36">
                <a:extLst>
                  <a:ext uri="{FF2B5EF4-FFF2-40B4-BE49-F238E27FC236}">
                    <a16:creationId xmlns:a16="http://schemas.microsoft.com/office/drawing/2014/main" id="{292D8602-A667-7957-F6B3-23920EF3EA2D}"/>
                  </a:ext>
                </a:extLst>
              </p14:cNvPr>
              <p14:cNvContentPartPr/>
              <p14:nvPr/>
            </p14:nvContentPartPr>
            <p14:xfrm>
              <a:off x="5251015" y="3085615"/>
              <a:ext cx="163440" cy="73440"/>
            </p14:xfrm>
          </p:contentPart>
        </mc:Choice>
        <mc:Fallback>
          <p:pic>
            <p:nvPicPr>
              <p:cNvPr id="37" name="Ink 36">
                <a:extLst>
                  <a:ext uri="{FF2B5EF4-FFF2-40B4-BE49-F238E27FC236}">
                    <a16:creationId xmlns:a16="http://schemas.microsoft.com/office/drawing/2014/main" id="{292D8602-A667-7957-F6B3-23920EF3EA2D}"/>
                  </a:ext>
                </a:extLst>
              </p:cNvPr>
              <p:cNvPicPr/>
              <p:nvPr/>
            </p:nvPicPr>
            <p:blipFill>
              <a:blip r:embed="rId62"/>
              <a:stretch>
                <a:fillRect/>
              </a:stretch>
            </p:blipFill>
            <p:spPr>
              <a:xfrm>
                <a:off x="5242015" y="3076615"/>
                <a:ext cx="18108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38" name="Ink 37">
                <a:extLst>
                  <a:ext uri="{FF2B5EF4-FFF2-40B4-BE49-F238E27FC236}">
                    <a16:creationId xmlns:a16="http://schemas.microsoft.com/office/drawing/2014/main" id="{0D9DE81F-BAFF-9E08-FBE8-7AC71444A0DD}"/>
                  </a:ext>
                </a:extLst>
              </p14:cNvPr>
              <p14:cNvContentPartPr/>
              <p14:nvPr/>
            </p14:nvContentPartPr>
            <p14:xfrm>
              <a:off x="5293495" y="2955295"/>
              <a:ext cx="187200" cy="140040"/>
            </p14:xfrm>
          </p:contentPart>
        </mc:Choice>
        <mc:Fallback>
          <p:pic>
            <p:nvPicPr>
              <p:cNvPr id="38" name="Ink 37">
                <a:extLst>
                  <a:ext uri="{FF2B5EF4-FFF2-40B4-BE49-F238E27FC236}">
                    <a16:creationId xmlns:a16="http://schemas.microsoft.com/office/drawing/2014/main" id="{0D9DE81F-BAFF-9E08-FBE8-7AC71444A0DD}"/>
                  </a:ext>
                </a:extLst>
              </p:cNvPr>
              <p:cNvPicPr/>
              <p:nvPr/>
            </p:nvPicPr>
            <p:blipFill>
              <a:blip r:embed="rId64"/>
              <a:stretch>
                <a:fillRect/>
              </a:stretch>
            </p:blipFill>
            <p:spPr>
              <a:xfrm>
                <a:off x="5284495" y="2946295"/>
                <a:ext cx="20484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39" name="Ink 38">
                <a:extLst>
                  <a:ext uri="{FF2B5EF4-FFF2-40B4-BE49-F238E27FC236}">
                    <a16:creationId xmlns:a16="http://schemas.microsoft.com/office/drawing/2014/main" id="{9D22D3C9-B010-9B54-0214-E1C451A84277}"/>
                  </a:ext>
                </a:extLst>
              </p14:cNvPr>
              <p14:cNvContentPartPr/>
              <p14:nvPr/>
            </p14:nvContentPartPr>
            <p14:xfrm>
              <a:off x="5415175" y="3043135"/>
              <a:ext cx="89640" cy="41760"/>
            </p14:xfrm>
          </p:contentPart>
        </mc:Choice>
        <mc:Fallback>
          <p:pic>
            <p:nvPicPr>
              <p:cNvPr id="39" name="Ink 38">
                <a:extLst>
                  <a:ext uri="{FF2B5EF4-FFF2-40B4-BE49-F238E27FC236}">
                    <a16:creationId xmlns:a16="http://schemas.microsoft.com/office/drawing/2014/main" id="{9D22D3C9-B010-9B54-0214-E1C451A84277}"/>
                  </a:ext>
                </a:extLst>
              </p:cNvPr>
              <p:cNvPicPr/>
              <p:nvPr/>
            </p:nvPicPr>
            <p:blipFill>
              <a:blip r:embed="rId66"/>
              <a:stretch>
                <a:fillRect/>
              </a:stretch>
            </p:blipFill>
            <p:spPr>
              <a:xfrm>
                <a:off x="5406175" y="3034495"/>
                <a:ext cx="107280" cy="5940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0" name="Ink 39">
                <a:extLst>
                  <a:ext uri="{FF2B5EF4-FFF2-40B4-BE49-F238E27FC236}">
                    <a16:creationId xmlns:a16="http://schemas.microsoft.com/office/drawing/2014/main" id="{06264C60-9F48-AECF-387F-3DA2F920ABD7}"/>
                  </a:ext>
                </a:extLst>
              </p14:cNvPr>
              <p14:cNvContentPartPr/>
              <p14:nvPr/>
            </p14:nvContentPartPr>
            <p14:xfrm>
              <a:off x="5524615" y="2882215"/>
              <a:ext cx="209160" cy="208800"/>
            </p14:xfrm>
          </p:contentPart>
        </mc:Choice>
        <mc:Fallback>
          <p:pic>
            <p:nvPicPr>
              <p:cNvPr id="40" name="Ink 39">
                <a:extLst>
                  <a:ext uri="{FF2B5EF4-FFF2-40B4-BE49-F238E27FC236}">
                    <a16:creationId xmlns:a16="http://schemas.microsoft.com/office/drawing/2014/main" id="{06264C60-9F48-AECF-387F-3DA2F920ABD7}"/>
                  </a:ext>
                </a:extLst>
              </p:cNvPr>
              <p:cNvPicPr/>
              <p:nvPr/>
            </p:nvPicPr>
            <p:blipFill>
              <a:blip r:embed="rId68"/>
              <a:stretch>
                <a:fillRect/>
              </a:stretch>
            </p:blipFill>
            <p:spPr>
              <a:xfrm>
                <a:off x="5515615" y="2873575"/>
                <a:ext cx="226800" cy="22644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1" name="Ink 40">
                <a:extLst>
                  <a:ext uri="{FF2B5EF4-FFF2-40B4-BE49-F238E27FC236}">
                    <a16:creationId xmlns:a16="http://schemas.microsoft.com/office/drawing/2014/main" id="{3468F786-96B3-9E5D-BB8E-0BA3DC02A67D}"/>
                  </a:ext>
                </a:extLst>
              </p14:cNvPr>
              <p14:cNvContentPartPr/>
              <p14:nvPr/>
            </p14:nvContentPartPr>
            <p14:xfrm>
              <a:off x="5919175" y="2999575"/>
              <a:ext cx="66600" cy="163800"/>
            </p14:xfrm>
          </p:contentPart>
        </mc:Choice>
        <mc:Fallback>
          <p:pic>
            <p:nvPicPr>
              <p:cNvPr id="41" name="Ink 40">
                <a:extLst>
                  <a:ext uri="{FF2B5EF4-FFF2-40B4-BE49-F238E27FC236}">
                    <a16:creationId xmlns:a16="http://schemas.microsoft.com/office/drawing/2014/main" id="{3468F786-96B3-9E5D-BB8E-0BA3DC02A67D}"/>
                  </a:ext>
                </a:extLst>
              </p:cNvPr>
              <p:cNvPicPr/>
              <p:nvPr/>
            </p:nvPicPr>
            <p:blipFill>
              <a:blip r:embed="rId70"/>
              <a:stretch>
                <a:fillRect/>
              </a:stretch>
            </p:blipFill>
            <p:spPr>
              <a:xfrm>
                <a:off x="5910175" y="2990575"/>
                <a:ext cx="84240" cy="18144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42" name="Ink 41">
                <a:extLst>
                  <a:ext uri="{FF2B5EF4-FFF2-40B4-BE49-F238E27FC236}">
                    <a16:creationId xmlns:a16="http://schemas.microsoft.com/office/drawing/2014/main" id="{00B2F984-8664-2968-C144-D075B1C06D27}"/>
                  </a:ext>
                </a:extLst>
              </p14:cNvPr>
              <p14:cNvContentPartPr/>
              <p14:nvPr/>
            </p14:nvContentPartPr>
            <p14:xfrm>
              <a:off x="5997655" y="2896615"/>
              <a:ext cx="83520" cy="156600"/>
            </p14:xfrm>
          </p:contentPart>
        </mc:Choice>
        <mc:Fallback>
          <p:pic>
            <p:nvPicPr>
              <p:cNvPr id="42" name="Ink 41">
                <a:extLst>
                  <a:ext uri="{FF2B5EF4-FFF2-40B4-BE49-F238E27FC236}">
                    <a16:creationId xmlns:a16="http://schemas.microsoft.com/office/drawing/2014/main" id="{00B2F984-8664-2968-C144-D075B1C06D27}"/>
                  </a:ext>
                </a:extLst>
              </p:cNvPr>
              <p:cNvPicPr/>
              <p:nvPr/>
            </p:nvPicPr>
            <p:blipFill>
              <a:blip r:embed="rId72"/>
              <a:stretch>
                <a:fillRect/>
              </a:stretch>
            </p:blipFill>
            <p:spPr>
              <a:xfrm>
                <a:off x="5989015" y="2887975"/>
                <a:ext cx="10116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43" name="Ink 42">
                <a:extLst>
                  <a:ext uri="{FF2B5EF4-FFF2-40B4-BE49-F238E27FC236}">
                    <a16:creationId xmlns:a16="http://schemas.microsoft.com/office/drawing/2014/main" id="{A1FB4197-862F-4AF0-F14B-EA3F44919721}"/>
                  </a:ext>
                </a:extLst>
              </p14:cNvPr>
              <p14:cNvContentPartPr/>
              <p14:nvPr/>
            </p14:nvContentPartPr>
            <p14:xfrm>
              <a:off x="5998735" y="2972215"/>
              <a:ext cx="109440" cy="72720"/>
            </p14:xfrm>
          </p:contentPart>
        </mc:Choice>
        <mc:Fallback>
          <p:pic>
            <p:nvPicPr>
              <p:cNvPr id="43" name="Ink 42">
                <a:extLst>
                  <a:ext uri="{FF2B5EF4-FFF2-40B4-BE49-F238E27FC236}">
                    <a16:creationId xmlns:a16="http://schemas.microsoft.com/office/drawing/2014/main" id="{A1FB4197-862F-4AF0-F14B-EA3F44919721}"/>
                  </a:ext>
                </a:extLst>
              </p:cNvPr>
              <p:cNvPicPr/>
              <p:nvPr/>
            </p:nvPicPr>
            <p:blipFill>
              <a:blip r:embed="rId74"/>
              <a:stretch>
                <a:fillRect/>
              </a:stretch>
            </p:blipFill>
            <p:spPr>
              <a:xfrm>
                <a:off x="5990095" y="2963215"/>
                <a:ext cx="12708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44" name="Ink 43">
                <a:extLst>
                  <a:ext uri="{FF2B5EF4-FFF2-40B4-BE49-F238E27FC236}">
                    <a16:creationId xmlns:a16="http://schemas.microsoft.com/office/drawing/2014/main" id="{8B342BA8-7717-4B1C-6AA8-414000CF7844}"/>
                  </a:ext>
                </a:extLst>
              </p14:cNvPr>
              <p14:cNvContentPartPr/>
              <p14:nvPr/>
            </p14:nvContentPartPr>
            <p14:xfrm>
              <a:off x="6157855" y="2796175"/>
              <a:ext cx="145440" cy="234000"/>
            </p14:xfrm>
          </p:contentPart>
        </mc:Choice>
        <mc:Fallback>
          <p:pic>
            <p:nvPicPr>
              <p:cNvPr id="44" name="Ink 43">
                <a:extLst>
                  <a:ext uri="{FF2B5EF4-FFF2-40B4-BE49-F238E27FC236}">
                    <a16:creationId xmlns:a16="http://schemas.microsoft.com/office/drawing/2014/main" id="{8B342BA8-7717-4B1C-6AA8-414000CF7844}"/>
                  </a:ext>
                </a:extLst>
              </p:cNvPr>
              <p:cNvPicPr/>
              <p:nvPr/>
            </p:nvPicPr>
            <p:blipFill>
              <a:blip r:embed="rId76"/>
              <a:stretch>
                <a:fillRect/>
              </a:stretch>
            </p:blipFill>
            <p:spPr>
              <a:xfrm>
                <a:off x="6148855" y="2787175"/>
                <a:ext cx="163080" cy="25164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45" name="Ink 44">
                <a:extLst>
                  <a:ext uri="{FF2B5EF4-FFF2-40B4-BE49-F238E27FC236}">
                    <a16:creationId xmlns:a16="http://schemas.microsoft.com/office/drawing/2014/main" id="{E9B2D1A7-DA35-BBE9-9289-B44B65BF30C6}"/>
                  </a:ext>
                </a:extLst>
              </p14:cNvPr>
              <p14:cNvContentPartPr/>
              <p14:nvPr/>
            </p14:nvContentPartPr>
            <p14:xfrm>
              <a:off x="6240655" y="2867815"/>
              <a:ext cx="66600" cy="62280"/>
            </p14:xfrm>
          </p:contentPart>
        </mc:Choice>
        <mc:Fallback>
          <p:pic>
            <p:nvPicPr>
              <p:cNvPr id="45" name="Ink 44">
                <a:extLst>
                  <a:ext uri="{FF2B5EF4-FFF2-40B4-BE49-F238E27FC236}">
                    <a16:creationId xmlns:a16="http://schemas.microsoft.com/office/drawing/2014/main" id="{E9B2D1A7-DA35-BBE9-9289-B44B65BF30C6}"/>
                  </a:ext>
                </a:extLst>
              </p:cNvPr>
              <p:cNvPicPr/>
              <p:nvPr/>
            </p:nvPicPr>
            <p:blipFill>
              <a:blip r:embed="rId78"/>
              <a:stretch>
                <a:fillRect/>
              </a:stretch>
            </p:blipFill>
            <p:spPr>
              <a:xfrm>
                <a:off x="6231655" y="2858815"/>
                <a:ext cx="8424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46" name="Ink 45">
                <a:extLst>
                  <a:ext uri="{FF2B5EF4-FFF2-40B4-BE49-F238E27FC236}">
                    <a16:creationId xmlns:a16="http://schemas.microsoft.com/office/drawing/2014/main" id="{E03FB8F9-1097-E1B5-0C72-F82C0EC180A2}"/>
                  </a:ext>
                </a:extLst>
              </p14:cNvPr>
              <p14:cNvContentPartPr/>
              <p14:nvPr/>
            </p14:nvContentPartPr>
            <p14:xfrm>
              <a:off x="6342535" y="2839735"/>
              <a:ext cx="307800" cy="101520"/>
            </p14:xfrm>
          </p:contentPart>
        </mc:Choice>
        <mc:Fallback>
          <p:pic>
            <p:nvPicPr>
              <p:cNvPr id="46" name="Ink 45">
                <a:extLst>
                  <a:ext uri="{FF2B5EF4-FFF2-40B4-BE49-F238E27FC236}">
                    <a16:creationId xmlns:a16="http://schemas.microsoft.com/office/drawing/2014/main" id="{E03FB8F9-1097-E1B5-0C72-F82C0EC180A2}"/>
                  </a:ext>
                </a:extLst>
              </p:cNvPr>
              <p:cNvPicPr/>
              <p:nvPr/>
            </p:nvPicPr>
            <p:blipFill>
              <a:blip r:embed="rId80"/>
              <a:stretch>
                <a:fillRect/>
              </a:stretch>
            </p:blipFill>
            <p:spPr>
              <a:xfrm>
                <a:off x="6333535" y="2831095"/>
                <a:ext cx="32544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8" name="Ink 57">
                <a:extLst>
                  <a:ext uri="{FF2B5EF4-FFF2-40B4-BE49-F238E27FC236}">
                    <a16:creationId xmlns:a16="http://schemas.microsoft.com/office/drawing/2014/main" id="{662E28A3-00EF-18EF-94BB-53C94C6903C5}"/>
                  </a:ext>
                </a:extLst>
              </p14:cNvPr>
              <p14:cNvContentPartPr/>
              <p14:nvPr/>
            </p14:nvContentPartPr>
            <p14:xfrm>
              <a:off x="5873815" y="4193695"/>
              <a:ext cx="269280" cy="226440"/>
            </p14:xfrm>
          </p:contentPart>
        </mc:Choice>
        <mc:Fallback>
          <p:pic>
            <p:nvPicPr>
              <p:cNvPr id="58" name="Ink 57">
                <a:extLst>
                  <a:ext uri="{FF2B5EF4-FFF2-40B4-BE49-F238E27FC236}">
                    <a16:creationId xmlns:a16="http://schemas.microsoft.com/office/drawing/2014/main" id="{662E28A3-00EF-18EF-94BB-53C94C6903C5}"/>
                  </a:ext>
                </a:extLst>
              </p:cNvPr>
              <p:cNvPicPr/>
              <p:nvPr/>
            </p:nvPicPr>
            <p:blipFill>
              <a:blip r:embed="rId82"/>
              <a:stretch>
                <a:fillRect/>
              </a:stretch>
            </p:blipFill>
            <p:spPr>
              <a:xfrm>
                <a:off x="5864815" y="4184695"/>
                <a:ext cx="286920" cy="24408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59" name="Ink 58">
                <a:extLst>
                  <a:ext uri="{FF2B5EF4-FFF2-40B4-BE49-F238E27FC236}">
                    <a16:creationId xmlns:a16="http://schemas.microsoft.com/office/drawing/2014/main" id="{F80D8A82-F01D-93A8-C95B-5D53CEE83E2F}"/>
                  </a:ext>
                </a:extLst>
              </p14:cNvPr>
              <p14:cNvContentPartPr/>
              <p14:nvPr/>
            </p14:nvContentPartPr>
            <p14:xfrm>
              <a:off x="5809375" y="4310695"/>
              <a:ext cx="149040" cy="153000"/>
            </p14:xfrm>
          </p:contentPart>
        </mc:Choice>
        <mc:Fallback>
          <p:pic>
            <p:nvPicPr>
              <p:cNvPr id="59" name="Ink 58">
                <a:extLst>
                  <a:ext uri="{FF2B5EF4-FFF2-40B4-BE49-F238E27FC236}">
                    <a16:creationId xmlns:a16="http://schemas.microsoft.com/office/drawing/2014/main" id="{F80D8A82-F01D-93A8-C95B-5D53CEE83E2F}"/>
                  </a:ext>
                </a:extLst>
              </p:cNvPr>
              <p:cNvPicPr/>
              <p:nvPr/>
            </p:nvPicPr>
            <p:blipFill>
              <a:blip r:embed="rId84"/>
              <a:stretch>
                <a:fillRect/>
              </a:stretch>
            </p:blipFill>
            <p:spPr>
              <a:xfrm>
                <a:off x="5800735" y="4301695"/>
                <a:ext cx="16668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74" name="Ink 73">
                <a:extLst>
                  <a:ext uri="{FF2B5EF4-FFF2-40B4-BE49-F238E27FC236}">
                    <a16:creationId xmlns:a16="http://schemas.microsoft.com/office/drawing/2014/main" id="{EC397621-6D45-25F0-BBA2-5C55F5D5827F}"/>
                  </a:ext>
                </a:extLst>
              </p14:cNvPr>
              <p14:cNvContentPartPr/>
              <p14:nvPr/>
            </p14:nvContentPartPr>
            <p14:xfrm>
              <a:off x="5343895" y="3542455"/>
              <a:ext cx="77760" cy="80280"/>
            </p14:xfrm>
          </p:contentPart>
        </mc:Choice>
        <mc:Fallback>
          <p:pic>
            <p:nvPicPr>
              <p:cNvPr id="74" name="Ink 73">
                <a:extLst>
                  <a:ext uri="{FF2B5EF4-FFF2-40B4-BE49-F238E27FC236}">
                    <a16:creationId xmlns:a16="http://schemas.microsoft.com/office/drawing/2014/main" id="{EC397621-6D45-25F0-BBA2-5C55F5D5827F}"/>
                  </a:ext>
                </a:extLst>
              </p:cNvPr>
              <p:cNvPicPr/>
              <p:nvPr/>
            </p:nvPicPr>
            <p:blipFill>
              <a:blip r:embed="rId86"/>
              <a:stretch>
                <a:fillRect/>
              </a:stretch>
            </p:blipFill>
            <p:spPr>
              <a:xfrm>
                <a:off x="5335255" y="3533455"/>
                <a:ext cx="9540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75" name="Ink 74">
                <a:extLst>
                  <a:ext uri="{FF2B5EF4-FFF2-40B4-BE49-F238E27FC236}">
                    <a16:creationId xmlns:a16="http://schemas.microsoft.com/office/drawing/2014/main" id="{980ACB6D-DB2A-1526-FFC1-B40F263C0909}"/>
                  </a:ext>
                </a:extLst>
              </p14:cNvPr>
              <p14:cNvContentPartPr/>
              <p14:nvPr/>
            </p14:nvContentPartPr>
            <p14:xfrm>
              <a:off x="5350015" y="3456415"/>
              <a:ext cx="109080" cy="121320"/>
            </p14:xfrm>
          </p:contentPart>
        </mc:Choice>
        <mc:Fallback>
          <p:pic>
            <p:nvPicPr>
              <p:cNvPr id="75" name="Ink 74">
                <a:extLst>
                  <a:ext uri="{FF2B5EF4-FFF2-40B4-BE49-F238E27FC236}">
                    <a16:creationId xmlns:a16="http://schemas.microsoft.com/office/drawing/2014/main" id="{980ACB6D-DB2A-1526-FFC1-B40F263C0909}"/>
                  </a:ext>
                </a:extLst>
              </p:cNvPr>
              <p:cNvPicPr/>
              <p:nvPr/>
            </p:nvPicPr>
            <p:blipFill>
              <a:blip r:embed="rId88"/>
              <a:stretch>
                <a:fillRect/>
              </a:stretch>
            </p:blipFill>
            <p:spPr>
              <a:xfrm>
                <a:off x="5341375" y="3447415"/>
                <a:ext cx="126720"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76" name="Ink 75">
                <a:extLst>
                  <a:ext uri="{FF2B5EF4-FFF2-40B4-BE49-F238E27FC236}">
                    <a16:creationId xmlns:a16="http://schemas.microsoft.com/office/drawing/2014/main" id="{22D046ED-F13B-5EBE-7F5A-3CDA232BA803}"/>
                  </a:ext>
                </a:extLst>
              </p14:cNvPr>
              <p14:cNvContentPartPr/>
              <p14:nvPr/>
            </p14:nvContentPartPr>
            <p14:xfrm>
              <a:off x="5492215" y="3375415"/>
              <a:ext cx="638280" cy="188640"/>
            </p14:xfrm>
          </p:contentPart>
        </mc:Choice>
        <mc:Fallback>
          <p:pic>
            <p:nvPicPr>
              <p:cNvPr id="76" name="Ink 75">
                <a:extLst>
                  <a:ext uri="{FF2B5EF4-FFF2-40B4-BE49-F238E27FC236}">
                    <a16:creationId xmlns:a16="http://schemas.microsoft.com/office/drawing/2014/main" id="{22D046ED-F13B-5EBE-7F5A-3CDA232BA803}"/>
                  </a:ext>
                </a:extLst>
              </p:cNvPr>
              <p:cNvPicPr/>
              <p:nvPr/>
            </p:nvPicPr>
            <p:blipFill>
              <a:blip r:embed="rId90"/>
              <a:stretch>
                <a:fillRect/>
              </a:stretch>
            </p:blipFill>
            <p:spPr>
              <a:xfrm>
                <a:off x="5483215" y="3366415"/>
                <a:ext cx="655920" cy="20628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78" name="Ink 77">
                <a:extLst>
                  <a:ext uri="{FF2B5EF4-FFF2-40B4-BE49-F238E27FC236}">
                    <a16:creationId xmlns:a16="http://schemas.microsoft.com/office/drawing/2014/main" id="{A257326A-D8A9-2352-CF54-EBA7C95F7DB8}"/>
                  </a:ext>
                </a:extLst>
              </p14:cNvPr>
              <p14:cNvContentPartPr/>
              <p14:nvPr/>
            </p14:nvContentPartPr>
            <p14:xfrm>
              <a:off x="6245695" y="3383335"/>
              <a:ext cx="208800" cy="88920"/>
            </p14:xfrm>
          </p:contentPart>
        </mc:Choice>
        <mc:Fallback>
          <p:pic>
            <p:nvPicPr>
              <p:cNvPr id="78" name="Ink 77">
                <a:extLst>
                  <a:ext uri="{FF2B5EF4-FFF2-40B4-BE49-F238E27FC236}">
                    <a16:creationId xmlns:a16="http://schemas.microsoft.com/office/drawing/2014/main" id="{A257326A-D8A9-2352-CF54-EBA7C95F7DB8}"/>
                  </a:ext>
                </a:extLst>
              </p:cNvPr>
              <p:cNvPicPr/>
              <p:nvPr/>
            </p:nvPicPr>
            <p:blipFill>
              <a:blip r:embed="rId92"/>
              <a:stretch>
                <a:fillRect/>
              </a:stretch>
            </p:blipFill>
            <p:spPr>
              <a:xfrm>
                <a:off x="6237055" y="3374695"/>
                <a:ext cx="22644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79" name="Ink 78">
                <a:extLst>
                  <a:ext uri="{FF2B5EF4-FFF2-40B4-BE49-F238E27FC236}">
                    <a16:creationId xmlns:a16="http://schemas.microsoft.com/office/drawing/2014/main" id="{BD2C5858-9919-9E91-2626-B4DE749719FF}"/>
                  </a:ext>
                </a:extLst>
              </p14:cNvPr>
              <p14:cNvContentPartPr/>
              <p14:nvPr/>
            </p14:nvContentPartPr>
            <p14:xfrm>
              <a:off x="6262255" y="3317455"/>
              <a:ext cx="9000" cy="3240"/>
            </p14:xfrm>
          </p:contentPart>
        </mc:Choice>
        <mc:Fallback>
          <p:pic>
            <p:nvPicPr>
              <p:cNvPr id="79" name="Ink 78">
                <a:extLst>
                  <a:ext uri="{FF2B5EF4-FFF2-40B4-BE49-F238E27FC236}">
                    <a16:creationId xmlns:a16="http://schemas.microsoft.com/office/drawing/2014/main" id="{BD2C5858-9919-9E91-2626-B4DE749719FF}"/>
                  </a:ext>
                </a:extLst>
              </p:cNvPr>
              <p:cNvPicPr/>
              <p:nvPr/>
            </p:nvPicPr>
            <p:blipFill>
              <a:blip r:embed="rId94"/>
              <a:stretch>
                <a:fillRect/>
              </a:stretch>
            </p:blipFill>
            <p:spPr>
              <a:xfrm>
                <a:off x="6253255" y="3308815"/>
                <a:ext cx="26640" cy="2088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80" name="Ink 79">
                <a:extLst>
                  <a:ext uri="{FF2B5EF4-FFF2-40B4-BE49-F238E27FC236}">
                    <a16:creationId xmlns:a16="http://schemas.microsoft.com/office/drawing/2014/main" id="{2957AEF8-E4B0-9F0B-0ACC-2098B7734840}"/>
                  </a:ext>
                </a:extLst>
              </p14:cNvPr>
              <p14:cNvContentPartPr/>
              <p14:nvPr/>
            </p14:nvContentPartPr>
            <p14:xfrm>
              <a:off x="6532615" y="3225655"/>
              <a:ext cx="99720" cy="72720"/>
            </p14:xfrm>
          </p:contentPart>
        </mc:Choice>
        <mc:Fallback>
          <p:pic>
            <p:nvPicPr>
              <p:cNvPr id="80" name="Ink 79">
                <a:extLst>
                  <a:ext uri="{FF2B5EF4-FFF2-40B4-BE49-F238E27FC236}">
                    <a16:creationId xmlns:a16="http://schemas.microsoft.com/office/drawing/2014/main" id="{2957AEF8-E4B0-9F0B-0ACC-2098B7734840}"/>
                  </a:ext>
                </a:extLst>
              </p:cNvPr>
              <p:cNvPicPr/>
              <p:nvPr/>
            </p:nvPicPr>
            <p:blipFill>
              <a:blip r:embed="rId96"/>
              <a:stretch>
                <a:fillRect/>
              </a:stretch>
            </p:blipFill>
            <p:spPr>
              <a:xfrm>
                <a:off x="6523975" y="3216655"/>
                <a:ext cx="11736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81" name="Ink 80">
                <a:extLst>
                  <a:ext uri="{FF2B5EF4-FFF2-40B4-BE49-F238E27FC236}">
                    <a16:creationId xmlns:a16="http://schemas.microsoft.com/office/drawing/2014/main" id="{F6F5173D-7909-5712-D274-445ADA06B43B}"/>
                  </a:ext>
                </a:extLst>
              </p14:cNvPr>
              <p14:cNvContentPartPr/>
              <p14:nvPr/>
            </p14:nvContentPartPr>
            <p14:xfrm>
              <a:off x="6635935" y="3150415"/>
              <a:ext cx="123840" cy="96840"/>
            </p14:xfrm>
          </p:contentPart>
        </mc:Choice>
        <mc:Fallback>
          <p:pic>
            <p:nvPicPr>
              <p:cNvPr id="81" name="Ink 80">
                <a:extLst>
                  <a:ext uri="{FF2B5EF4-FFF2-40B4-BE49-F238E27FC236}">
                    <a16:creationId xmlns:a16="http://schemas.microsoft.com/office/drawing/2014/main" id="{F6F5173D-7909-5712-D274-445ADA06B43B}"/>
                  </a:ext>
                </a:extLst>
              </p:cNvPr>
              <p:cNvPicPr/>
              <p:nvPr/>
            </p:nvPicPr>
            <p:blipFill>
              <a:blip r:embed="rId98"/>
              <a:stretch>
                <a:fillRect/>
              </a:stretch>
            </p:blipFill>
            <p:spPr>
              <a:xfrm>
                <a:off x="6627295" y="3141775"/>
                <a:ext cx="14148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82" name="Ink 81">
                <a:extLst>
                  <a:ext uri="{FF2B5EF4-FFF2-40B4-BE49-F238E27FC236}">
                    <a16:creationId xmlns:a16="http://schemas.microsoft.com/office/drawing/2014/main" id="{61A68B0C-5088-0C49-C66C-9D4F331F36F1}"/>
                  </a:ext>
                </a:extLst>
              </p14:cNvPr>
              <p14:cNvContentPartPr/>
              <p14:nvPr/>
            </p14:nvContentPartPr>
            <p14:xfrm>
              <a:off x="6763735" y="3079855"/>
              <a:ext cx="100440" cy="85680"/>
            </p14:xfrm>
          </p:contentPart>
        </mc:Choice>
        <mc:Fallback>
          <p:pic>
            <p:nvPicPr>
              <p:cNvPr id="82" name="Ink 81">
                <a:extLst>
                  <a:ext uri="{FF2B5EF4-FFF2-40B4-BE49-F238E27FC236}">
                    <a16:creationId xmlns:a16="http://schemas.microsoft.com/office/drawing/2014/main" id="{61A68B0C-5088-0C49-C66C-9D4F331F36F1}"/>
                  </a:ext>
                </a:extLst>
              </p:cNvPr>
              <p:cNvPicPr/>
              <p:nvPr/>
            </p:nvPicPr>
            <p:blipFill>
              <a:blip r:embed="rId100"/>
              <a:stretch>
                <a:fillRect/>
              </a:stretch>
            </p:blipFill>
            <p:spPr>
              <a:xfrm>
                <a:off x="6754735" y="3070855"/>
                <a:ext cx="118080" cy="10332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83" name="Ink 82">
                <a:extLst>
                  <a:ext uri="{FF2B5EF4-FFF2-40B4-BE49-F238E27FC236}">
                    <a16:creationId xmlns:a16="http://schemas.microsoft.com/office/drawing/2014/main" id="{6AFC4CF9-45E7-F8D2-2643-08D12F35D5CC}"/>
                  </a:ext>
                </a:extLst>
              </p14:cNvPr>
              <p14:cNvContentPartPr/>
              <p14:nvPr/>
            </p14:nvContentPartPr>
            <p14:xfrm>
              <a:off x="6865255" y="3029095"/>
              <a:ext cx="88200" cy="76680"/>
            </p14:xfrm>
          </p:contentPart>
        </mc:Choice>
        <mc:Fallback>
          <p:pic>
            <p:nvPicPr>
              <p:cNvPr id="83" name="Ink 82">
                <a:extLst>
                  <a:ext uri="{FF2B5EF4-FFF2-40B4-BE49-F238E27FC236}">
                    <a16:creationId xmlns:a16="http://schemas.microsoft.com/office/drawing/2014/main" id="{6AFC4CF9-45E7-F8D2-2643-08D12F35D5CC}"/>
                  </a:ext>
                </a:extLst>
              </p:cNvPr>
              <p:cNvPicPr/>
              <p:nvPr/>
            </p:nvPicPr>
            <p:blipFill>
              <a:blip r:embed="rId102"/>
              <a:stretch>
                <a:fillRect/>
              </a:stretch>
            </p:blipFill>
            <p:spPr>
              <a:xfrm>
                <a:off x="6856255" y="3020095"/>
                <a:ext cx="10584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84" name="Ink 83">
                <a:extLst>
                  <a:ext uri="{FF2B5EF4-FFF2-40B4-BE49-F238E27FC236}">
                    <a16:creationId xmlns:a16="http://schemas.microsoft.com/office/drawing/2014/main" id="{2B2887C8-663D-C4F6-621E-982D3826DD38}"/>
                  </a:ext>
                </a:extLst>
              </p14:cNvPr>
              <p14:cNvContentPartPr/>
              <p14:nvPr/>
            </p14:nvContentPartPr>
            <p14:xfrm>
              <a:off x="6985495" y="2837935"/>
              <a:ext cx="240480" cy="286920"/>
            </p14:xfrm>
          </p:contentPart>
        </mc:Choice>
        <mc:Fallback>
          <p:pic>
            <p:nvPicPr>
              <p:cNvPr id="84" name="Ink 83">
                <a:extLst>
                  <a:ext uri="{FF2B5EF4-FFF2-40B4-BE49-F238E27FC236}">
                    <a16:creationId xmlns:a16="http://schemas.microsoft.com/office/drawing/2014/main" id="{2B2887C8-663D-C4F6-621E-982D3826DD38}"/>
                  </a:ext>
                </a:extLst>
              </p:cNvPr>
              <p:cNvPicPr/>
              <p:nvPr/>
            </p:nvPicPr>
            <p:blipFill>
              <a:blip r:embed="rId104"/>
              <a:stretch>
                <a:fillRect/>
              </a:stretch>
            </p:blipFill>
            <p:spPr>
              <a:xfrm>
                <a:off x="6976855" y="2829295"/>
                <a:ext cx="258120" cy="30456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86" name="Ink 85">
                <a:extLst>
                  <a:ext uri="{FF2B5EF4-FFF2-40B4-BE49-F238E27FC236}">
                    <a16:creationId xmlns:a16="http://schemas.microsoft.com/office/drawing/2014/main" id="{E640B296-6970-BBB8-A7C3-74A06B77FE3C}"/>
                  </a:ext>
                </a:extLst>
              </p14:cNvPr>
              <p14:cNvContentPartPr/>
              <p14:nvPr/>
            </p14:nvContentPartPr>
            <p14:xfrm>
              <a:off x="5027095" y="3741535"/>
              <a:ext cx="19080" cy="17280"/>
            </p14:xfrm>
          </p:contentPart>
        </mc:Choice>
        <mc:Fallback>
          <p:pic>
            <p:nvPicPr>
              <p:cNvPr id="86" name="Ink 85">
                <a:extLst>
                  <a:ext uri="{FF2B5EF4-FFF2-40B4-BE49-F238E27FC236}">
                    <a16:creationId xmlns:a16="http://schemas.microsoft.com/office/drawing/2014/main" id="{E640B296-6970-BBB8-A7C3-74A06B77FE3C}"/>
                  </a:ext>
                </a:extLst>
              </p:cNvPr>
              <p:cNvPicPr/>
              <p:nvPr/>
            </p:nvPicPr>
            <p:blipFill>
              <a:blip r:embed="rId106"/>
              <a:stretch>
                <a:fillRect/>
              </a:stretch>
            </p:blipFill>
            <p:spPr>
              <a:xfrm>
                <a:off x="5018455" y="3732535"/>
                <a:ext cx="3672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87" name="Ink 86">
                <a:extLst>
                  <a:ext uri="{FF2B5EF4-FFF2-40B4-BE49-F238E27FC236}">
                    <a16:creationId xmlns:a16="http://schemas.microsoft.com/office/drawing/2014/main" id="{45744DE3-6F03-A4D1-0F41-838CE12E4F88}"/>
                  </a:ext>
                </a:extLst>
              </p14:cNvPr>
              <p14:cNvContentPartPr/>
              <p14:nvPr/>
            </p14:nvContentPartPr>
            <p14:xfrm>
              <a:off x="5041135" y="5497255"/>
              <a:ext cx="17280" cy="27720"/>
            </p14:xfrm>
          </p:contentPart>
        </mc:Choice>
        <mc:Fallback>
          <p:pic>
            <p:nvPicPr>
              <p:cNvPr id="87" name="Ink 86">
                <a:extLst>
                  <a:ext uri="{FF2B5EF4-FFF2-40B4-BE49-F238E27FC236}">
                    <a16:creationId xmlns:a16="http://schemas.microsoft.com/office/drawing/2014/main" id="{45744DE3-6F03-A4D1-0F41-838CE12E4F88}"/>
                  </a:ext>
                </a:extLst>
              </p:cNvPr>
              <p:cNvPicPr/>
              <p:nvPr/>
            </p:nvPicPr>
            <p:blipFill>
              <a:blip r:embed="rId108"/>
              <a:stretch>
                <a:fillRect/>
              </a:stretch>
            </p:blipFill>
            <p:spPr>
              <a:xfrm>
                <a:off x="5032495" y="5488255"/>
                <a:ext cx="34920" cy="45360"/>
              </a:xfrm>
              <a:prstGeom prst="rect">
                <a:avLst/>
              </a:prstGeom>
            </p:spPr>
          </p:pic>
        </mc:Fallback>
      </mc:AlternateContent>
      <p:grpSp>
        <p:nvGrpSpPr>
          <p:cNvPr id="90" name="Group 89">
            <a:extLst>
              <a:ext uri="{FF2B5EF4-FFF2-40B4-BE49-F238E27FC236}">
                <a16:creationId xmlns:a16="http://schemas.microsoft.com/office/drawing/2014/main" id="{805B0698-1EB9-C8FE-994E-3BA174E5C876}"/>
              </a:ext>
            </a:extLst>
          </p:cNvPr>
          <p:cNvGrpSpPr/>
          <p:nvPr/>
        </p:nvGrpSpPr>
        <p:grpSpPr>
          <a:xfrm>
            <a:off x="6213655" y="3646135"/>
            <a:ext cx="887400" cy="843120"/>
            <a:chOff x="6213655" y="3646135"/>
            <a:chExt cx="887400" cy="843120"/>
          </a:xfrm>
        </p:grpSpPr>
        <mc:AlternateContent xmlns:mc="http://schemas.openxmlformats.org/markup-compatibility/2006">
          <mc:Choice xmlns:p14="http://schemas.microsoft.com/office/powerpoint/2010/main" Requires="p14">
            <p:contentPart p14:bwMode="auto" r:id="rId109">
              <p14:nvContentPartPr>
                <p14:cNvPr id="61" name="Ink 60">
                  <a:extLst>
                    <a:ext uri="{FF2B5EF4-FFF2-40B4-BE49-F238E27FC236}">
                      <a16:creationId xmlns:a16="http://schemas.microsoft.com/office/drawing/2014/main" id="{77CD1492-7F6C-C1D3-525C-5D7B41D227F8}"/>
                    </a:ext>
                  </a:extLst>
                </p14:cNvPr>
                <p14:cNvContentPartPr/>
                <p14:nvPr/>
              </p14:nvContentPartPr>
              <p14:xfrm>
                <a:off x="6248935" y="4069495"/>
                <a:ext cx="130680" cy="166320"/>
              </p14:xfrm>
            </p:contentPart>
          </mc:Choice>
          <mc:Fallback>
            <p:pic>
              <p:nvPicPr>
                <p:cNvPr id="61" name="Ink 60">
                  <a:extLst>
                    <a:ext uri="{FF2B5EF4-FFF2-40B4-BE49-F238E27FC236}">
                      <a16:creationId xmlns:a16="http://schemas.microsoft.com/office/drawing/2014/main" id="{77CD1492-7F6C-C1D3-525C-5D7B41D227F8}"/>
                    </a:ext>
                  </a:extLst>
                </p:cNvPr>
                <p:cNvPicPr/>
                <p:nvPr/>
              </p:nvPicPr>
              <p:blipFill>
                <a:blip r:embed="rId110"/>
                <a:stretch>
                  <a:fillRect/>
                </a:stretch>
              </p:blipFill>
              <p:spPr>
                <a:xfrm>
                  <a:off x="6240295" y="4060495"/>
                  <a:ext cx="14832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62" name="Ink 61">
                  <a:extLst>
                    <a:ext uri="{FF2B5EF4-FFF2-40B4-BE49-F238E27FC236}">
                      <a16:creationId xmlns:a16="http://schemas.microsoft.com/office/drawing/2014/main" id="{348FAF10-E7EC-E6B4-B0EA-145969E84DB6}"/>
                    </a:ext>
                  </a:extLst>
                </p14:cNvPr>
                <p14:cNvContentPartPr/>
                <p14:nvPr/>
              </p14:nvContentPartPr>
              <p14:xfrm>
                <a:off x="6213655" y="4049695"/>
                <a:ext cx="105120" cy="69480"/>
              </p14:xfrm>
            </p:contentPart>
          </mc:Choice>
          <mc:Fallback>
            <p:pic>
              <p:nvPicPr>
                <p:cNvPr id="62" name="Ink 61">
                  <a:extLst>
                    <a:ext uri="{FF2B5EF4-FFF2-40B4-BE49-F238E27FC236}">
                      <a16:creationId xmlns:a16="http://schemas.microsoft.com/office/drawing/2014/main" id="{348FAF10-E7EC-E6B4-B0EA-145969E84DB6}"/>
                    </a:ext>
                  </a:extLst>
                </p:cNvPr>
                <p:cNvPicPr/>
                <p:nvPr/>
              </p:nvPicPr>
              <p:blipFill>
                <a:blip r:embed="rId112"/>
                <a:stretch>
                  <a:fillRect/>
                </a:stretch>
              </p:blipFill>
              <p:spPr>
                <a:xfrm>
                  <a:off x="6205015" y="4041055"/>
                  <a:ext cx="12276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63" name="Ink 62">
                  <a:extLst>
                    <a:ext uri="{FF2B5EF4-FFF2-40B4-BE49-F238E27FC236}">
                      <a16:creationId xmlns:a16="http://schemas.microsoft.com/office/drawing/2014/main" id="{B9B0F44C-9244-2DE7-FDCF-46BCC5DD7EC5}"/>
                    </a:ext>
                  </a:extLst>
                </p14:cNvPr>
                <p14:cNvContentPartPr/>
                <p14:nvPr/>
              </p14:nvContentPartPr>
              <p14:xfrm>
                <a:off x="6256855" y="3889495"/>
                <a:ext cx="246600" cy="149400"/>
              </p14:xfrm>
            </p:contentPart>
          </mc:Choice>
          <mc:Fallback>
            <p:pic>
              <p:nvPicPr>
                <p:cNvPr id="63" name="Ink 62">
                  <a:extLst>
                    <a:ext uri="{FF2B5EF4-FFF2-40B4-BE49-F238E27FC236}">
                      <a16:creationId xmlns:a16="http://schemas.microsoft.com/office/drawing/2014/main" id="{B9B0F44C-9244-2DE7-FDCF-46BCC5DD7EC5}"/>
                    </a:ext>
                  </a:extLst>
                </p:cNvPr>
                <p:cNvPicPr/>
                <p:nvPr/>
              </p:nvPicPr>
              <p:blipFill>
                <a:blip r:embed="rId114"/>
                <a:stretch>
                  <a:fillRect/>
                </a:stretch>
              </p:blipFill>
              <p:spPr>
                <a:xfrm>
                  <a:off x="6248215" y="3880855"/>
                  <a:ext cx="26424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64" name="Ink 63">
                  <a:extLst>
                    <a:ext uri="{FF2B5EF4-FFF2-40B4-BE49-F238E27FC236}">
                      <a16:creationId xmlns:a16="http://schemas.microsoft.com/office/drawing/2014/main" id="{3BA8442E-4173-CDCD-81FD-F08A2CBC53F5}"/>
                    </a:ext>
                  </a:extLst>
                </p14:cNvPr>
                <p14:cNvContentPartPr/>
                <p14:nvPr/>
              </p14:nvContentPartPr>
              <p14:xfrm>
                <a:off x="6448015" y="3737575"/>
                <a:ext cx="103320" cy="132120"/>
              </p14:xfrm>
            </p:contentPart>
          </mc:Choice>
          <mc:Fallback>
            <p:pic>
              <p:nvPicPr>
                <p:cNvPr id="64" name="Ink 63">
                  <a:extLst>
                    <a:ext uri="{FF2B5EF4-FFF2-40B4-BE49-F238E27FC236}">
                      <a16:creationId xmlns:a16="http://schemas.microsoft.com/office/drawing/2014/main" id="{3BA8442E-4173-CDCD-81FD-F08A2CBC53F5}"/>
                    </a:ext>
                  </a:extLst>
                </p:cNvPr>
                <p:cNvPicPr/>
                <p:nvPr/>
              </p:nvPicPr>
              <p:blipFill>
                <a:blip r:embed="rId116"/>
                <a:stretch>
                  <a:fillRect/>
                </a:stretch>
              </p:blipFill>
              <p:spPr>
                <a:xfrm>
                  <a:off x="6439015" y="3728575"/>
                  <a:ext cx="12096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65" name="Ink 64">
                  <a:extLst>
                    <a:ext uri="{FF2B5EF4-FFF2-40B4-BE49-F238E27FC236}">
                      <a16:creationId xmlns:a16="http://schemas.microsoft.com/office/drawing/2014/main" id="{474CCCA8-27E1-BF21-FD9A-499B4B359B3A}"/>
                    </a:ext>
                  </a:extLst>
                </p14:cNvPr>
                <p14:cNvContentPartPr/>
                <p14:nvPr/>
              </p14:nvContentPartPr>
              <p14:xfrm>
                <a:off x="6470695" y="3775735"/>
                <a:ext cx="77760" cy="77760"/>
              </p14:xfrm>
            </p:contentPart>
          </mc:Choice>
          <mc:Fallback>
            <p:pic>
              <p:nvPicPr>
                <p:cNvPr id="65" name="Ink 64">
                  <a:extLst>
                    <a:ext uri="{FF2B5EF4-FFF2-40B4-BE49-F238E27FC236}">
                      <a16:creationId xmlns:a16="http://schemas.microsoft.com/office/drawing/2014/main" id="{474CCCA8-27E1-BF21-FD9A-499B4B359B3A}"/>
                    </a:ext>
                  </a:extLst>
                </p:cNvPr>
                <p:cNvPicPr/>
                <p:nvPr/>
              </p:nvPicPr>
              <p:blipFill>
                <a:blip r:embed="rId118"/>
                <a:stretch>
                  <a:fillRect/>
                </a:stretch>
              </p:blipFill>
              <p:spPr>
                <a:xfrm>
                  <a:off x="6461695" y="3767095"/>
                  <a:ext cx="9540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66" name="Ink 65">
                  <a:extLst>
                    <a:ext uri="{FF2B5EF4-FFF2-40B4-BE49-F238E27FC236}">
                      <a16:creationId xmlns:a16="http://schemas.microsoft.com/office/drawing/2014/main" id="{D8A9E571-C34B-8CE9-B9D8-A748BF315249}"/>
                    </a:ext>
                  </a:extLst>
                </p14:cNvPr>
                <p14:cNvContentPartPr/>
                <p14:nvPr/>
              </p14:nvContentPartPr>
              <p14:xfrm>
                <a:off x="6577255" y="3646135"/>
                <a:ext cx="198360" cy="162360"/>
              </p14:xfrm>
            </p:contentPart>
          </mc:Choice>
          <mc:Fallback>
            <p:pic>
              <p:nvPicPr>
                <p:cNvPr id="66" name="Ink 65">
                  <a:extLst>
                    <a:ext uri="{FF2B5EF4-FFF2-40B4-BE49-F238E27FC236}">
                      <a16:creationId xmlns:a16="http://schemas.microsoft.com/office/drawing/2014/main" id="{D8A9E571-C34B-8CE9-B9D8-A748BF315249}"/>
                    </a:ext>
                  </a:extLst>
                </p:cNvPr>
                <p:cNvPicPr/>
                <p:nvPr/>
              </p:nvPicPr>
              <p:blipFill>
                <a:blip r:embed="rId120"/>
                <a:stretch>
                  <a:fillRect/>
                </a:stretch>
              </p:blipFill>
              <p:spPr>
                <a:xfrm>
                  <a:off x="6568255" y="3637495"/>
                  <a:ext cx="216000" cy="18000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67" name="Ink 66">
                  <a:extLst>
                    <a:ext uri="{FF2B5EF4-FFF2-40B4-BE49-F238E27FC236}">
                      <a16:creationId xmlns:a16="http://schemas.microsoft.com/office/drawing/2014/main" id="{C0EA5728-FC2E-2B3B-4C64-29B2181BDE4A}"/>
                    </a:ext>
                  </a:extLst>
                </p14:cNvPr>
                <p14:cNvContentPartPr/>
                <p14:nvPr/>
              </p14:nvContentPartPr>
              <p14:xfrm>
                <a:off x="6329575" y="4343815"/>
                <a:ext cx="144720" cy="145440"/>
              </p14:xfrm>
            </p:contentPart>
          </mc:Choice>
          <mc:Fallback>
            <p:pic>
              <p:nvPicPr>
                <p:cNvPr id="67" name="Ink 66">
                  <a:extLst>
                    <a:ext uri="{FF2B5EF4-FFF2-40B4-BE49-F238E27FC236}">
                      <a16:creationId xmlns:a16="http://schemas.microsoft.com/office/drawing/2014/main" id="{C0EA5728-FC2E-2B3B-4C64-29B2181BDE4A}"/>
                    </a:ext>
                  </a:extLst>
                </p:cNvPr>
                <p:cNvPicPr/>
                <p:nvPr/>
              </p:nvPicPr>
              <p:blipFill>
                <a:blip r:embed="rId122"/>
                <a:stretch>
                  <a:fillRect/>
                </a:stretch>
              </p:blipFill>
              <p:spPr>
                <a:xfrm>
                  <a:off x="6320575" y="4335175"/>
                  <a:ext cx="162360" cy="16308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68" name="Ink 67">
                  <a:extLst>
                    <a:ext uri="{FF2B5EF4-FFF2-40B4-BE49-F238E27FC236}">
                      <a16:creationId xmlns:a16="http://schemas.microsoft.com/office/drawing/2014/main" id="{50CEF78A-96DD-9565-8670-47D0D98AFD85}"/>
                    </a:ext>
                  </a:extLst>
                </p14:cNvPr>
                <p14:cNvContentPartPr/>
                <p14:nvPr/>
              </p14:nvContentPartPr>
              <p14:xfrm>
                <a:off x="6293215" y="4313215"/>
                <a:ext cx="134280" cy="69840"/>
              </p14:xfrm>
            </p:contentPart>
          </mc:Choice>
          <mc:Fallback>
            <p:pic>
              <p:nvPicPr>
                <p:cNvPr id="68" name="Ink 67">
                  <a:extLst>
                    <a:ext uri="{FF2B5EF4-FFF2-40B4-BE49-F238E27FC236}">
                      <a16:creationId xmlns:a16="http://schemas.microsoft.com/office/drawing/2014/main" id="{50CEF78A-96DD-9565-8670-47D0D98AFD85}"/>
                    </a:ext>
                  </a:extLst>
                </p:cNvPr>
                <p:cNvPicPr/>
                <p:nvPr/>
              </p:nvPicPr>
              <p:blipFill>
                <a:blip r:embed="rId124"/>
                <a:stretch>
                  <a:fillRect/>
                </a:stretch>
              </p:blipFill>
              <p:spPr>
                <a:xfrm>
                  <a:off x="6284575" y="4304575"/>
                  <a:ext cx="15192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69" name="Ink 68">
                  <a:extLst>
                    <a:ext uri="{FF2B5EF4-FFF2-40B4-BE49-F238E27FC236}">
                      <a16:creationId xmlns:a16="http://schemas.microsoft.com/office/drawing/2014/main" id="{00DF22BF-C120-AD7A-BD2D-73723E906A82}"/>
                    </a:ext>
                  </a:extLst>
                </p14:cNvPr>
                <p14:cNvContentPartPr/>
                <p14:nvPr/>
              </p14:nvContentPartPr>
              <p14:xfrm>
                <a:off x="6457375" y="4201255"/>
                <a:ext cx="65520" cy="93960"/>
              </p14:xfrm>
            </p:contentPart>
          </mc:Choice>
          <mc:Fallback>
            <p:pic>
              <p:nvPicPr>
                <p:cNvPr id="69" name="Ink 68">
                  <a:extLst>
                    <a:ext uri="{FF2B5EF4-FFF2-40B4-BE49-F238E27FC236}">
                      <a16:creationId xmlns:a16="http://schemas.microsoft.com/office/drawing/2014/main" id="{00DF22BF-C120-AD7A-BD2D-73723E906A82}"/>
                    </a:ext>
                  </a:extLst>
                </p:cNvPr>
                <p:cNvPicPr/>
                <p:nvPr/>
              </p:nvPicPr>
              <p:blipFill>
                <a:blip r:embed="rId126"/>
                <a:stretch>
                  <a:fillRect/>
                </a:stretch>
              </p:blipFill>
              <p:spPr>
                <a:xfrm>
                  <a:off x="6448375" y="4192255"/>
                  <a:ext cx="8316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70" name="Ink 69">
                  <a:extLst>
                    <a:ext uri="{FF2B5EF4-FFF2-40B4-BE49-F238E27FC236}">
                      <a16:creationId xmlns:a16="http://schemas.microsoft.com/office/drawing/2014/main" id="{6B24EF50-112A-41DF-492B-CF346E516BCD}"/>
                    </a:ext>
                  </a:extLst>
                </p14:cNvPr>
                <p14:cNvContentPartPr/>
                <p14:nvPr/>
              </p14:nvContentPartPr>
              <p14:xfrm>
                <a:off x="6537655" y="4149775"/>
                <a:ext cx="84600" cy="76320"/>
              </p14:xfrm>
            </p:contentPart>
          </mc:Choice>
          <mc:Fallback>
            <p:pic>
              <p:nvPicPr>
                <p:cNvPr id="70" name="Ink 69">
                  <a:extLst>
                    <a:ext uri="{FF2B5EF4-FFF2-40B4-BE49-F238E27FC236}">
                      <a16:creationId xmlns:a16="http://schemas.microsoft.com/office/drawing/2014/main" id="{6B24EF50-112A-41DF-492B-CF346E516BCD}"/>
                    </a:ext>
                  </a:extLst>
                </p:cNvPr>
                <p:cNvPicPr/>
                <p:nvPr/>
              </p:nvPicPr>
              <p:blipFill>
                <a:blip r:embed="rId128"/>
                <a:stretch>
                  <a:fillRect/>
                </a:stretch>
              </p:blipFill>
              <p:spPr>
                <a:xfrm>
                  <a:off x="6528655" y="4141135"/>
                  <a:ext cx="10224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71" name="Ink 70">
                  <a:extLst>
                    <a:ext uri="{FF2B5EF4-FFF2-40B4-BE49-F238E27FC236}">
                      <a16:creationId xmlns:a16="http://schemas.microsoft.com/office/drawing/2014/main" id="{ED24AA66-58CF-90BD-AEB8-2AB66FCEA0BD}"/>
                    </a:ext>
                  </a:extLst>
                </p14:cNvPr>
                <p14:cNvContentPartPr/>
                <p14:nvPr/>
              </p14:nvContentPartPr>
              <p14:xfrm>
                <a:off x="6605335" y="3970855"/>
                <a:ext cx="249120" cy="190440"/>
              </p14:xfrm>
            </p:contentPart>
          </mc:Choice>
          <mc:Fallback>
            <p:pic>
              <p:nvPicPr>
                <p:cNvPr id="71" name="Ink 70">
                  <a:extLst>
                    <a:ext uri="{FF2B5EF4-FFF2-40B4-BE49-F238E27FC236}">
                      <a16:creationId xmlns:a16="http://schemas.microsoft.com/office/drawing/2014/main" id="{ED24AA66-58CF-90BD-AEB8-2AB66FCEA0BD}"/>
                    </a:ext>
                  </a:extLst>
                </p:cNvPr>
                <p:cNvPicPr/>
                <p:nvPr/>
              </p:nvPicPr>
              <p:blipFill>
                <a:blip r:embed="rId130"/>
                <a:stretch>
                  <a:fillRect/>
                </a:stretch>
              </p:blipFill>
              <p:spPr>
                <a:xfrm>
                  <a:off x="6596335" y="3962215"/>
                  <a:ext cx="266760" cy="20808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72" name="Ink 71">
                  <a:extLst>
                    <a:ext uri="{FF2B5EF4-FFF2-40B4-BE49-F238E27FC236}">
                      <a16:creationId xmlns:a16="http://schemas.microsoft.com/office/drawing/2014/main" id="{E160801D-A8BF-DFE1-3B6A-AF3CB6269AC9}"/>
                    </a:ext>
                  </a:extLst>
                </p14:cNvPr>
                <p14:cNvContentPartPr/>
                <p14:nvPr/>
              </p14:nvContentPartPr>
              <p14:xfrm>
                <a:off x="6849775" y="3750175"/>
                <a:ext cx="251280" cy="201600"/>
              </p14:xfrm>
            </p:contentPart>
          </mc:Choice>
          <mc:Fallback>
            <p:pic>
              <p:nvPicPr>
                <p:cNvPr id="72" name="Ink 71">
                  <a:extLst>
                    <a:ext uri="{FF2B5EF4-FFF2-40B4-BE49-F238E27FC236}">
                      <a16:creationId xmlns:a16="http://schemas.microsoft.com/office/drawing/2014/main" id="{E160801D-A8BF-DFE1-3B6A-AF3CB6269AC9}"/>
                    </a:ext>
                  </a:extLst>
                </p:cNvPr>
                <p:cNvPicPr/>
                <p:nvPr/>
              </p:nvPicPr>
              <p:blipFill>
                <a:blip r:embed="rId132"/>
                <a:stretch>
                  <a:fillRect/>
                </a:stretch>
              </p:blipFill>
              <p:spPr>
                <a:xfrm>
                  <a:off x="6841135" y="3741175"/>
                  <a:ext cx="268920" cy="21924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88" name="Ink 87">
                  <a:extLst>
                    <a:ext uri="{FF2B5EF4-FFF2-40B4-BE49-F238E27FC236}">
                      <a16:creationId xmlns:a16="http://schemas.microsoft.com/office/drawing/2014/main" id="{55643BA1-6720-CED2-FE54-75BF7E48C904}"/>
                    </a:ext>
                  </a:extLst>
                </p14:cNvPr>
                <p14:cNvContentPartPr/>
                <p14:nvPr/>
              </p14:nvContentPartPr>
              <p14:xfrm>
                <a:off x="6337855" y="3803815"/>
                <a:ext cx="399240" cy="320040"/>
              </p14:xfrm>
            </p:contentPart>
          </mc:Choice>
          <mc:Fallback>
            <p:pic>
              <p:nvPicPr>
                <p:cNvPr id="88" name="Ink 87">
                  <a:extLst>
                    <a:ext uri="{FF2B5EF4-FFF2-40B4-BE49-F238E27FC236}">
                      <a16:creationId xmlns:a16="http://schemas.microsoft.com/office/drawing/2014/main" id="{55643BA1-6720-CED2-FE54-75BF7E48C904}"/>
                    </a:ext>
                  </a:extLst>
                </p:cNvPr>
                <p:cNvPicPr/>
                <p:nvPr/>
              </p:nvPicPr>
              <p:blipFill>
                <a:blip r:embed="rId134"/>
                <a:stretch>
                  <a:fillRect/>
                </a:stretch>
              </p:blipFill>
              <p:spPr>
                <a:xfrm>
                  <a:off x="6329215" y="3795175"/>
                  <a:ext cx="416880" cy="33768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89" name="Ink 88">
                  <a:extLst>
                    <a:ext uri="{FF2B5EF4-FFF2-40B4-BE49-F238E27FC236}">
                      <a16:creationId xmlns:a16="http://schemas.microsoft.com/office/drawing/2014/main" id="{9C8DD9A3-6490-97A8-8C12-8304AF423A22}"/>
                    </a:ext>
                  </a:extLst>
                </p14:cNvPr>
                <p14:cNvContentPartPr/>
                <p14:nvPr/>
              </p14:nvContentPartPr>
              <p14:xfrm>
                <a:off x="6540535" y="4096135"/>
                <a:ext cx="389880" cy="353880"/>
              </p14:xfrm>
            </p:contentPart>
          </mc:Choice>
          <mc:Fallback>
            <p:pic>
              <p:nvPicPr>
                <p:cNvPr id="89" name="Ink 88">
                  <a:extLst>
                    <a:ext uri="{FF2B5EF4-FFF2-40B4-BE49-F238E27FC236}">
                      <a16:creationId xmlns:a16="http://schemas.microsoft.com/office/drawing/2014/main" id="{9C8DD9A3-6490-97A8-8C12-8304AF423A22}"/>
                    </a:ext>
                  </a:extLst>
                </p:cNvPr>
                <p:cNvPicPr/>
                <p:nvPr/>
              </p:nvPicPr>
              <p:blipFill>
                <a:blip r:embed="rId136"/>
                <a:stretch>
                  <a:fillRect/>
                </a:stretch>
              </p:blipFill>
              <p:spPr>
                <a:xfrm>
                  <a:off x="6531895" y="4087495"/>
                  <a:ext cx="407520" cy="371520"/>
                </a:xfrm>
                <a:prstGeom prst="rect">
                  <a:avLst/>
                </a:prstGeom>
              </p:spPr>
            </p:pic>
          </mc:Fallback>
        </mc:AlternateContent>
      </p:grpSp>
      <p:grpSp>
        <p:nvGrpSpPr>
          <p:cNvPr id="109" name="Group 108">
            <a:extLst>
              <a:ext uri="{FF2B5EF4-FFF2-40B4-BE49-F238E27FC236}">
                <a16:creationId xmlns:a16="http://schemas.microsoft.com/office/drawing/2014/main" id="{971A1387-9234-49CB-B0B1-525FEECF5481}"/>
              </a:ext>
            </a:extLst>
          </p:cNvPr>
          <p:cNvGrpSpPr/>
          <p:nvPr/>
        </p:nvGrpSpPr>
        <p:grpSpPr>
          <a:xfrm>
            <a:off x="8399575" y="2367415"/>
            <a:ext cx="3009960" cy="592920"/>
            <a:chOff x="8399575" y="2367415"/>
            <a:chExt cx="3009960" cy="592920"/>
          </a:xfrm>
        </p:grpSpPr>
        <mc:AlternateContent xmlns:mc="http://schemas.openxmlformats.org/markup-compatibility/2006">
          <mc:Choice xmlns:p14="http://schemas.microsoft.com/office/powerpoint/2010/main" Requires="p14">
            <p:contentPart p14:bwMode="auto" r:id="rId137">
              <p14:nvContentPartPr>
                <p14:cNvPr id="91" name="Ink 90">
                  <a:extLst>
                    <a:ext uri="{FF2B5EF4-FFF2-40B4-BE49-F238E27FC236}">
                      <a16:creationId xmlns:a16="http://schemas.microsoft.com/office/drawing/2014/main" id="{AE56402D-8CCC-774A-0459-C23462C897BF}"/>
                    </a:ext>
                  </a:extLst>
                </p14:cNvPr>
                <p14:cNvContentPartPr/>
                <p14:nvPr/>
              </p14:nvContentPartPr>
              <p14:xfrm>
                <a:off x="8413255" y="2616895"/>
                <a:ext cx="309960" cy="15120"/>
              </p14:xfrm>
            </p:contentPart>
          </mc:Choice>
          <mc:Fallback>
            <p:pic>
              <p:nvPicPr>
                <p:cNvPr id="91" name="Ink 90">
                  <a:extLst>
                    <a:ext uri="{FF2B5EF4-FFF2-40B4-BE49-F238E27FC236}">
                      <a16:creationId xmlns:a16="http://schemas.microsoft.com/office/drawing/2014/main" id="{AE56402D-8CCC-774A-0459-C23462C897BF}"/>
                    </a:ext>
                  </a:extLst>
                </p:cNvPr>
                <p:cNvPicPr/>
                <p:nvPr/>
              </p:nvPicPr>
              <p:blipFill>
                <a:blip r:embed="rId138"/>
                <a:stretch>
                  <a:fillRect/>
                </a:stretch>
              </p:blipFill>
              <p:spPr>
                <a:xfrm>
                  <a:off x="8404615" y="2608255"/>
                  <a:ext cx="32760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92" name="Ink 91">
                  <a:extLst>
                    <a:ext uri="{FF2B5EF4-FFF2-40B4-BE49-F238E27FC236}">
                      <a16:creationId xmlns:a16="http://schemas.microsoft.com/office/drawing/2014/main" id="{D8D01A47-AC80-CC65-8F3F-43650017F675}"/>
                    </a:ext>
                  </a:extLst>
                </p14:cNvPr>
                <p14:cNvContentPartPr/>
                <p14:nvPr/>
              </p14:nvContentPartPr>
              <p14:xfrm>
                <a:off x="8399575" y="2553175"/>
                <a:ext cx="104760" cy="92520"/>
              </p14:xfrm>
            </p:contentPart>
          </mc:Choice>
          <mc:Fallback>
            <p:pic>
              <p:nvPicPr>
                <p:cNvPr id="92" name="Ink 91">
                  <a:extLst>
                    <a:ext uri="{FF2B5EF4-FFF2-40B4-BE49-F238E27FC236}">
                      <a16:creationId xmlns:a16="http://schemas.microsoft.com/office/drawing/2014/main" id="{D8D01A47-AC80-CC65-8F3F-43650017F675}"/>
                    </a:ext>
                  </a:extLst>
                </p:cNvPr>
                <p:cNvPicPr/>
                <p:nvPr/>
              </p:nvPicPr>
              <p:blipFill>
                <a:blip r:embed="rId140"/>
                <a:stretch>
                  <a:fillRect/>
                </a:stretch>
              </p:blipFill>
              <p:spPr>
                <a:xfrm>
                  <a:off x="8390575" y="2544535"/>
                  <a:ext cx="12240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93" name="Ink 92">
                  <a:extLst>
                    <a:ext uri="{FF2B5EF4-FFF2-40B4-BE49-F238E27FC236}">
                      <a16:creationId xmlns:a16="http://schemas.microsoft.com/office/drawing/2014/main" id="{F2257990-A26C-83B3-849E-D78ED06C5688}"/>
                    </a:ext>
                  </a:extLst>
                </p14:cNvPr>
                <p14:cNvContentPartPr/>
                <p14:nvPr/>
              </p14:nvContentPartPr>
              <p14:xfrm>
                <a:off x="8424775" y="2647495"/>
                <a:ext cx="105840" cy="41040"/>
              </p14:xfrm>
            </p:contentPart>
          </mc:Choice>
          <mc:Fallback>
            <p:pic>
              <p:nvPicPr>
                <p:cNvPr id="93" name="Ink 92">
                  <a:extLst>
                    <a:ext uri="{FF2B5EF4-FFF2-40B4-BE49-F238E27FC236}">
                      <a16:creationId xmlns:a16="http://schemas.microsoft.com/office/drawing/2014/main" id="{F2257990-A26C-83B3-849E-D78ED06C5688}"/>
                    </a:ext>
                  </a:extLst>
                </p:cNvPr>
                <p:cNvPicPr/>
                <p:nvPr/>
              </p:nvPicPr>
              <p:blipFill>
                <a:blip r:embed="rId142"/>
                <a:stretch>
                  <a:fillRect/>
                </a:stretch>
              </p:blipFill>
              <p:spPr>
                <a:xfrm>
                  <a:off x="8416135" y="2638855"/>
                  <a:ext cx="123480" cy="5868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94" name="Ink 93">
                  <a:extLst>
                    <a:ext uri="{FF2B5EF4-FFF2-40B4-BE49-F238E27FC236}">
                      <a16:creationId xmlns:a16="http://schemas.microsoft.com/office/drawing/2014/main" id="{82CE35F6-6C30-3802-E53A-7BFF90F58675}"/>
                    </a:ext>
                  </a:extLst>
                </p14:cNvPr>
                <p14:cNvContentPartPr/>
                <p14:nvPr/>
              </p14:nvContentPartPr>
              <p14:xfrm>
                <a:off x="8926615" y="2558575"/>
                <a:ext cx="228960" cy="197280"/>
              </p14:xfrm>
            </p:contentPart>
          </mc:Choice>
          <mc:Fallback>
            <p:pic>
              <p:nvPicPr>
                <p:cNvPr id="94" name="Ink 93">
                  <a:extLst>
                    <a:ext uri="{FF2B5EF4-FFF2-40B4-BE49-F238E27FC236}">
                      <a16:creationId xmlns:a16="http://schemas.microsoft.com/office/drawing/2014/main" id="{82CE35F6-6C30-3802-E53A-7BFF90F58675}"/>
                    </a:ext>
                  </a:extLst>
                </p:cNvPr>
                <p:cNvPicPr/>
                <p:nvPr/>
              </p:nvPicPr>
              <p:blipFill>
                <a:blip r:embed="rId144"/>
                <a:stretch>
                  <a:fillRect/>
                </a:stretch>
              </p:blipFill>
              <p:spPr>
                <a:xfrm>
                  <a:off x="8917615" y="2549935"/>
                  <a:ext cx="246600" cy="21492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95" name="Ink 94">
                  <a:extLst>
                    <a:ext uri="{FF2B5EF4-FFF2-40B4-BE49-F238E27FC236}">
                      <a16:creationId xmlns:a16="http://schemas.microsoft.com/office/drawing/2014/main" id="{C884EF0D-F80D-657A-89E3-87805F5CD50E}"/>
                    </a:ext>
                  </a:extLst>
                </p14:cNvPr>
                <p14:cNvContentPartPr/>
                <p14:nvPr/>
              </p14:nvContentPartPr>
              <p14:xfrm>
                <a:off x="9092935" y="2478295"/>
                <a:ext cx="201240" cy="225720"/>
              </p14:xfrm>
            </p:contentPart>
          </mc:Choice>
          <mc:Fallback>
            <p:pic>
              <p:nvPicPr>
                <p:cNvPr id="95" name="Ink 94">
                  <a:extLst>
                    <a:ext uri="{FF2B5EF4-FFF2-40B4-BE49-F238E27FC236}">
                      <a16:creationId xmlns:a16="http://schemas.microsoft.com/office/drawing/2014/main" id="{C884EF0D-F80D-657A-89E3-87805F5CD50E}"/>
                    </a:ext>
                  </a:extLst>
                </p:cNvPr>
                <p:cNvPicPr/>
                <p:nvPr/>
              </p:nvPicPr>
              <p:blipFill>
                <a:blip r:embed="rId146"/>
                <a:stretch>
                  <a:fillRect/>
                </a:stretch>
              </p:blipFill>
              <p:spPr>
                <a:xfrm>
                  <a:off x="9084295" y="2469655"/>
                  <a:ext cx="218880" cy="24336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96" name="Ink 95">
                  <a:extLst>
                    <a:ext uri="{FF2B5EF4-FFF2-40B4-BE49-F238E27FC236}">
                      <a16:creationId xmlns:a16="http://schemas.microsoft.com/office/drawing/2014/main" id="{3D4003D8-8DC2-BAE2-F839-6667C407C90D}"/>
                    </a:ext>
                  </a:extLst>
                </p14:cNvPr>
                <p14:cNvContentPartPr/>
                <p14:nvPr/>
              </p14:nvContentPartPr>
              <p14:xfrm>
                <a:off x="9188695" y="2606815"/>
                <a:ext cx="109440" cy="64440"/>
              </p14:xfrm>
            </p:contentPart>
          </mc:Choice>
          <mc:Fallback>
            <p:pic>
              <p:nvPicPr>
                <p:cNvPr id="96" name="Ink 95">
                  <a:extLst>
                    <a:ext uri="{FF2B5EF4-FFF2-40B4-BE49-F238E27FC236}">
                      <a16:creationId xmlns:a16="http://schemas.microsoft.com/office/drawing/2014/main" id="{3D4003D8-8DC2-BAE2-F839-6667C407C90D}"/>
                    </a:ext>
                  </a:extLst>
                </p:cNvPr>
                <p:cNvPicPr/>
                <p:nvPr/>
              </p:nvPicPr>
              <p:blipFill>
                <a:blip r:embed="rId148"/>
                <a:stretch>
                  <a:fillRect/>
                </a:stretch>
              </p:blipFill>
              <p:spPr>
                <a:xfrm>
                  <a:off x="9179695" y="2598175"/>
                  <a:ext cx="127080" cy="8208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97" name="Ink 96">
                  <a:extLst>
                    <a:ext uri="{FF2B5EF4-FFF2-40B4-BE49-F238E27FC236}">
                      <a16:creationId xmlns:a16="http://schemas.microsoft.com/office/drawing/2014/main" id="{102D6E2F-67A4-94BD-3237-056377087BC7}"/>
                    </a:ext>
                  </a:extLst>
                </p14:cNvPr>
                <p14:cNvContentPartPr/>
                <p14:nvPr/>
              </p14:nvContentPartPr>
              <p14:xfrm>
                <a:off x="9323695" y="2493775"/>
                <a:ext cx="117360" cy="178920"/>
              </p14:xfrm>
            </p:contentPart>
          </mc:Choice>
          <mc:Fallback>
            <p:pic>
              <p:nvPicPr>
                <p:cNvPr id="97" name="Ink 96">
                  <a:extLst>
                    <a:ext uri="{FF2B5EF4-FFF2-40B4-BE49-F238E27FC236}">
                      <a16:creationId xmlns:a16="http://schemas.microsoft.com/office/drawing/2014/main" id="{102D6E2F-67A4-94BD-3237-056377087BC7}"/>
                    </a:ext>
                  </a:extLst>
                </p:cNvPr>
                <p:cNvPicPr/>
                <p:nvPr/>
              </p:nvPicPr>
              <p:blipFill>
                <a:blip r:embed="rId150"/>
                <a:stretch>
                  <a:fillRect/>
                </a:stretch>
              </p:blipFill>
              <p:spPr>
                <a:xfrm>
                  <a:off x="9315055" y="2484775"/>
                  <a:ext cx="135000" cy="19656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98" name="Ink 97">
                  <a:extLst>
                    <a:ext uri="{FF2B5EF4-FFF2-40B4-BE49-F238E27FC236}">
                      <a16:creationId xmlns:a16="http://schemas.microsoft.com/office/drawing/2014/main" id="{0197C1C1-1CBD-C695-79FC-B6AF40C16181}"/>
                    </a:ext>
                  </a:extLst>
                </p14:cNvPr>
                <p14:cNvContentPartPr/>
                <p14:nvPr/>
              </p14:nvContentPartPr>
              <p14:xfrm>
                <a:off x="9669655" y="2541295"/>
                <a:ext cx="130680" cy="117720"/>
              </p14:xfrm>
            </p:contentPart>
          </mc:Choice>
          <mc:Fallback>
            <p:pic>
              <p:nvPicPr>
                <p:cNvPr id="98" name="Ink 97">
                  <a:extLst>
                    <a:ext uri="{FF2B5EF4-FFF2-40B4-BE49-F238E27FC236}">
                      <a16:creationId xmlns:a16="http://schemas.microsoft.com/office/drawing/2014/main" id="{0197C1C1-1CBD-C695-79FC-B6AF40C16181}"/>
                    </a:ext>
                  </a:extLst>
                </p:cNvPr>
                <p:cNvPicPr/>
                <p:nvPr/>
              </p:nvPicPr>
              <p:blipFill>
                <a:blip r:embed="rId152"/>
                <a:stretch>
                  <a:fillRect/>
                </a:stretch>
              </p:blipFill>
              <p:spPr>
                <a:xfrm>
                  <a:off x="9661015" y="2532295"/>
                  <a:ext cx="14832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99" name="Ink 98">
                  <a:extLst>
                    <a:ext uri="{FF2B5EF4-FFF2-40B4-BE49-F238E27FC236}">
                      <a16:creationId xmlns:a16="http://schemas.microsoft.com/office/drawing/2014/main" id="{16E35F0E-BD60-F8E7-5024-F0ACEE4C894A}"/>
                    </a:ext>
                  </a:extLst>
                </p14:cNvPr>
                <p14:cNvContentPartPr/>
                <p14:nvPr/>
              </p14:nvContentPartPr>
              <p14:xfrm>
                <a:off x="9841015" y="2501335"/>
                <a:ext cx="311400" cy="119160"/>
              </p14:xfrm>
            </p:contentPart>
          </mc:Choice>
          <mc:Fallback>
            <p:pic>
              <p:nvPicPr>
                <p:cNvPr id="99" name="Ink 98">
                  <a:extLst>
                    <a:ext uri="{FF2B5EF4-FFF2-40B4-BE49-F238E27FC236}">
                      <a16:creationId xmlns:a16="http://schemas.microsoft.com/office/drawing/2014/main" id="{16E35F0E-BD60-F8E7-5024-F0ACEE4C894A}"/>
                    </a:ext>
                  </a:extLst>
                </p:cNvPr>
                <p:cNvPicPr/>
                <p:nvPr/>
              </p:nvPicPr>
              <p:blipFill>
                <a:blip r:embed="rId154"/>
                <a:stretch>
                  <a:fillRect/>
                </a:stretch>
              </p:blipFill>
              <p:spPr>
                <a:xfrm>
                  <a:off x="9832015" y="2492335"/>
                  <a:ext cx="329040" cy="13680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100" name="Ink 99">
                  <a:extLst>
                    <a:ext uri="{FF2B5EF4-FFF2-40B4-BE49-F238E27FC236}">
                      <a16:creationId xmlns:a16="http://schemas.microsoft.com/office/drawing/2014/main" id="{C1EB7E97-CB0B-78F8-D453-4718B5560946}"/>
                    </a:ext>
                  </a:extLst>
                </p14:cNvPr>
                <p14:cNvContentPartPr/>
                <p14:nvPr/>
              </p14:nvContentPartPr>
              <p14:xfrm>
                <a:off x="10098415" y="2427535"/>
                <a:ext cx="42840" cy="20880"/>
              </p14:xfrm>
            </p:contentPart>
          </mc:Choice>
          <mc:Fallback>
            <p:pic>
              <p:nvPicPr>
                <p:cNvPr id="100" name="Ink 99">
                  <a:extLst>
                    <a:ext uri="{FF2B5EF4-FFF2-40B4-BE49-F238E27FC236}">
                      <a16:creationId xmlns:a16="http://schemas.microsoft.com/office/drawing/2014/main" id="{C1EB7E97-CB0B-78F8-D453-4718B5560946}"/>
                    </a:ext>
                  </a:extLst>
                </p:cNvPr>
                <p:cNvPicPr/>
                <p:nvPr/>
              </p:nvPicPr>
              <p:blipFill>
                <a:blip r:embed="rId156"/>
                <a:stretch>
                  <a:fillRect/>
                </a:stretch>
              </p:blipFill>
              <p:spPr>
                <a:xfrm>
                  <a:off x="10089775" y="2418535"/>
                  <a:ext cx="6048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101" name="Ink 100">
                  <a:extLst>
                    <a:ext uri="{FF2B5EF4-FFF2-40B4-BE49-F238E27FC236}">
                      <a16:creationId xmlns:a16="http://schemas.microsoft.com/office/drawing/2014/main" id="{ED42F327-CAAE-5993-E37F-2E47A317960B}"/>
                    </a:ext>
                  </a:extLst>
                </p14:cNvPr>
                <p14:cNvContentPartPr/>
                <p14:nvPr/>
              </p14:nvContentPartPr>
              <p14:xfrm>
                <a:off x="10178335" y="2410975"/>
                <a:ext cx="159120" cy="147600"/>
              </p14:xfrm>
            </p:contentPart>
          </mc:Choice>
          <mc:Fallback>
            <p:pic>
              <p:nvPicPr>
                <p:cNvPr id="101" name="Ink 100">
                  <a:extLst>
                    <a:ext uri="{FF2B5EF4-FFF2-40B4-BE49-F238E27FC236}">
                      <a16:creationId xmlns:a16="http://schemas.microsoft.com/office/drawing/2014/main" id="{ED42F327-CAAE-5993-E37F-2E47A317960B}"/>
                    </a:ext>
                  </a:extLst>
                </p:cNvPr>
                <p:cNvPicPr/>
                <p:nvPr/>
              </p:nvPicPr>
              <p:blipFill>
                <a:blip r:embed="rId158"/>
                <a:stretch>
                  <a:fillRect/>
                </a:stretch>
              </p:blipFill>
              <p:spPr>
                <a:xfrm>
                  <a:off x="10169335" y="2401975"/>
                  <a:ext cx="17676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02" name="Ink 101">
                  <a:extLst>
                    <a:ext uri="{FF2B5EF4-FFF2-40B4-BE49-F238E27FC236}">
                      <a16:creationId xmlns:a16="http://schemas.microsoft.com/office/drawing/2014/main" id="{DDF1EA7C-1970-2A69-D088-3369DC26BB81}"/>
                    </a:ext>
                  </a:extLst>
                </p14:cNvPr>
                <p14:cNvContentPartPr/>
                <p14:nvPr/>
              </p14:nvContentPartPr>
              <p14:xfrm>
                <a:off x="10341415" y="2367415"/>
                <a:ext cx="29520" cy="142560"/>
              </p14:xfrm>
            </p:contentPart>
          </mc:Choice>
          <mc:Fallback>
            <p:pic>
              <p:nvPicPr>
                <p:cNvPr id="102" name="Ink 101">
                  <a:extLst>
                    <a:ext uri="{FF2B5EF4-FFF2-40B4-BE49-F238E27FC236}">
                      <a16:creationId xmlns:a16="http://schemas.microsoft.com/office/drawing/2014/main" id="{DDF1EA7C-1970-2A69-D088-3369DC26BB81}"/>
                    </a:ext>
                  </a:extLst>
                </p:cNvPr>
                <p:cNvPicPr/>
                <p:nvPr/>
              </p:nvPicPr>
              <p:blipFill>
                <a:blip r:embed="rId160"/>
                <a:stretch>
                  <a:fillRect/>
                </a:stretch>
              </p:blipFill>
              <p:spPr>
                <a:xfrm>
                  <a:off x="10332415" y="2358775"/>
                  <a:ext cx="47160" cy="16020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03" name="Ink 102">
                  <a:extLst>
                    <a:ext uri="{FF2B5EF4-FFF2-40B4-BE49-F238E27FC236}">
                      <a16:creationId xmlns:a16="http://schemas.microsoft.com/office/drawing/2014/main" id="{C0511B68-9FA2-EBF3-9D74-4828FDAC7AE1}"/>
                    </a:ext>
                  </a:extLst>
                </p14:cNvPr>
                <p14:cNvContentPartPr/>
                <p14:nvPr/>
              </p14:nvContentPartPr>
              <p14:xfrm>
                <a:off x="10420615" y="2391535"/>
                <a:ext cx="189000" cy="84240"/>
              </p14:xfrm>
            </p:contentPart>
          </mc:Choice>
          <mc:Fallback>
            <p:pic>
              <p:nvPicPr>
                <p:cNvPr id="103" name="Ink 102">
                  <a:extLst>
                    <a:ext uri="{FF2B5EF4-FFF2-40B4-BE49-F238E27FC236}">
                      <a16:creationId xmlns:a16="http://schemas.microsoft.com/office/drawing/2014/main" id="{C0511B68-9FA2-EBF3-9D74-4828FDAC7AE1}"/>
                    </a:ext>
                  </a:extLst>
                </p:cNvPr>
                <p:cNvPicPr/>
                <p:nvPr/>
              </p:nvPicPr>
              <p:blipFill>
                <a:blip r:embed="rId162"/>
                <a:stretch>
                  <a:fillRect/>
                </a:stretch>
              </p:blipFill>
              <p:spPr>
                <a:xfrm>
                  <a:off x="10411975" y="2382535"/>
                  <a:ext cx="20664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104" name="Ink 103">
                  <a:extLst>
                    <a:ext uri="{FF2B5EF4-FFF2-40B4-BE49-F238E27FC236}">
                      <a16:creationId xmlns:a16="http://schemas.microsoft.com/office/drawing/2014/main" id="{2823429A-BB3D-4A9F-74CE-F3F1C295BB9B}"/>
                    </a:ext>
                  </a:extLst>
                </p14:cNvPr>
                <p14:cNvContentPartPr/>
                <p14:nvPr/>
              </p14:nvContentPartPr>
              <p14:xfrm>
                <a:off x="10081855" y="2796895"/>
                <a:ext cx="231480" cy="163440"/>
              </p14:xfrm>
            </p:contentPart>
          </mc:Choice>
          <mc:Fallback>
            <p:pic>
              <p:nvPicPr>
                <p:cNvPr id="104" name="Ink 103">
                  <a:extLst>
                    <a:ext uri="{FF2B5EF4-FFF2-40B4-BE49-F238E27FC236}">
                      <a16:creationId xmlns:a16="http://schemas.microsoft.com/office/drawing/2014/main" id="{2823429A-BB3D-4A9F-74CE-F3F1C295BB9B}"/>
                    </a:ext>
                  </a:extLst>
                </p:cNvPr>
                <p:cNvPicPr/>
                <p:nvPr/>
              </p:nvPicPr>
              <p:blipFill>
                <a:blip r:embed="rId164"/>
                <a:stretch>
                  <a:fillRect/>
                </a:stretch>
              </p:blipFill>
              <p:spPr>
                <a:xfrm>
                  <a:off x="10073215" y="2788255"/>
                  <a:ext cx="249120" cy="18108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05" name="Ink 104">
                  <a:extLst>
                    <a:ext uri="{FF2B5EF4-FFF2-40B4-BE49-F238E27FC236}">
                      <a16:creationId xmlns:a16="http://schemas.microsoft.com/office/drawing/2014/main" id="{6B8F54F2-55EB-92BA-B4C3-56A468300792}"/>
                    </a:ext>
                  </a:extLst>
                </p14:cNvPr>
                <p14:cNvContentPartPr/>
                <p14:nvPr/>
              </p14:nvContentPartPr>
              <p14:xfrm>
                <a:off x="10385335" y="2432215"/>
                <a:ext cx="712080" cy="410040"/>
              </p14:xfrm>
            </p:contentPart>
          </mc:Choice>
          <mc:Fallback>
            <p:pic>
              <p:nvPicPr>
                <p:cNvPr id="105" name="Ink 104">
                  <a:extLst>
                    <a:ext uri="{FF2B5EF4-FFF2-40B4-BE49-F238E27FC236}">
                      <a16:creationId xmlns:a16="http://schemas.microsoft.com/office/drawing/2014/main" id="{6B8F54F2-55EB-92BA-B4C3-56A468300792}"/>
                    </a:ext>
                  </a:extLst>
                </p:cNvPr>
                <p:cNvPicPr/>
                <p:nvPr/>
              </p:nvPicPr>
              <p:blipFill>
                <a:blip r:embed="rId166"/>
                <a:stretch>
                  <a:fillRect/>
                </a:stretch>
              </p:blipFill>
              <p:spPr>
                <a:xfrm>
                  <a:off x="10376695" y="2423215"/>
                  <a:ext cx="729720" cy="42768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06" name="Ink 105">
                  <a:extLst>
                    <a:ext uri="{FF2B5EF4-FFF2-40B4-BE49-F238E27FC236}">
                      <a16:creationId xmlns:a16="http://schemas.microsoft.com/office/drawing/2014/main" id="{C5CA8605-D340-73E6-E3F1-E43D9BBBEA18}"/>
                    </a:ext>
                  </a:extLst>
                </p14:cNvPr>
                <p14:cNvContentPartPr/>
                <p14:nvPr/>
              </p14:nvContentPartPr>
              <p14:xfrm>
                <a:off x="11038015" y="2416015"/>
                <a:ext cx="219600" cy="166680"/>
              </p14:xfrm>
            </p:contentPart>
          </mc:Choice>
          <mc:Fallback>
            <p:pic>
              <p:nvPicPr>
                <p:cNvPr id="106" name="Ink 105">
                  <a:extLst>
                    <a:ext uri="{FF2B5EF4-FFF2-40B4-BE49-F238E27FC236}">
                      <a16:creationId xmlns:a16="http://schemas.microsoft.com/office/drawing/2014/main" id="{C5CA8605-D340-73E6-E3F1-E43D9BBBEA18}"/>
                    </a:ext>
                  </a:extLst>
                </p:cNvPr>
                <p:cNvPicPr/>
                <p:nvPr/>
              </p:nvPicPr>
              <p:blipFill>
                <a:blip r:embed="rId168"/>
                <a:stretch>
                  <a:fillRect/>
                </a:stretch>
              </p:blipFill>
              <p:spPr>
                <a:xfrm>
                  <a:off x="11029015" y="2407015"/>
                  <a:ext cx="237240" cy="18432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07" name="Ink 106">
                  <a:extLst>
                    <a:ext uri="{FF2B5EF4-FFF2-40B4-BE49-F238E27FC236}">
                      <a16:creationId xmlns:a16="http://schemas.microsoft.com/office/drawing/2014/main" id="{CE8C641E-A663-C49C-856D-B84C385A544B}"/>
                    </a:ext>
                  </a:extLst>
                </p14:cNvPr>
                <p14:cNvContentPartPr/>
                <p14:nvPr/>
              </p14:nvContentPartPr>
              <p14:xfrm>
                <a:off x="11381815" y="2462455"/>
                <a:ext cx="27720" cy="10800"/>
              </p14:xfrm>
            </p:contentPart>
          </mc:Choice>
          <mc:Fallback>
            <p:pic>
              <p:nvPicPr>
                <p:cNvPr id="107" name="Ink 106">
                  <a:extLst>
                    <a:ext uri="{FF2B5EF4-FFF2-40B4-BE49-F238E27FC236}">
                      <a16:creationId xmlns:a16="http://schemas.microsoft.com/office/drawing/2014/main" id="{CE8C641E-A663-C49C-856D-B84C385A544B}"/>
                    </a:ext>
                  </a:extLst>
                </p:cNvPr>
                <p:cNvPicPr/>
                <p:nvPr/>
              </p:nvPicPr>
              <p:blipFill>
                <a:blip r:embed="rId170"/>
                <a:stretch>
                  <a:fillRect/>
                </a:stretch>
              </p:blipFill>
              <p:spPr>
                <a:xfrm>
                  <a:off x="11372815" y="2453455"/>
                  <a:ext cx="45360" cy="28440"/>
                </a:xfrm>
                <a:prstGeom prst="rect">
                  <a:avLst/>
                </a:prstGeom>
              </p:spPr>
            </p:pic>
          </mc:Fallback>
        </mc:AlternateContent>
      </p:grpSp>
      <p:grpSp>
        <p:nvGrpSpPr>
          <p:cNvPr id="132" name="Group 131">
            <a:extLst>
              <a:ext uri="{FF2B5EF4-FFF2-40B4-BE49-F238E27FC236}">
                <a16:creationId xmlns:a16="http://schemas.microsoft.com/office/drawing/2014/main" id="{6B09B3F9-2546-AD2B-19B7-18394170D3C7}"/>
              </a:ext>
            </a:extLst>
          </p:cNvPr>
          <p:cNvGrpSpPr/>
          <p:nvPr/>
        </p:nvGrpSpPr>
        <p:grpSpPr>
          <a:xfrm>
            <a:off x="9393535" y="4054015"/>
            <a:ext cx="2298960" cy="1628640"/>
            <a:chOff x="9393535" y="4054015"/>
            <a:chExt cx="2298960" cy="1628640"/>
          </a:xfrm>
        </p:grpSpPr>
        <mc:AlternateContent xmlns:mc="http://schemas.openxmlformats.org/markup-compatibility/2006">
          <mc:Choice xmlns:p14="http://schemas.microsoft.com/office/powerpoint/2010/main" Requires="p14">
            <p:contentPart p14:bwMode="auto" r:id="rId171">
              <p14:nvContentPartPr>
                <p14:cNvPr id="110" name="Ink 109">
                  <a:extLst>
                    <a:ext uri="{FF2B5EF4-FFF2-40B4-BE49-F238E27FC236}">
                      <a16:creationId xmlns:a16="http://schemas.microsoft.com/office/drawing/2014/main" id="{3E2AA9D2-67F7-D0A8-6681-100D56BBEFEB}"/>
                    </a:ext>
                  </a:extLst>
                </p14:cNvPr>
                <p14:cNvContentPartPr/>
                <p14:nvPr/>
              </p14:nvContentPartPr>
              <p14:xfrm>
                <a:off x="9393535" y="4968055"/>
                <a:ext cx="897480" cy="714600"/>
              </p14:xfrm>
            </p:contentPart>
          </mc:Choice>
          <mc:Fallback>
            <p:pic>
              <p:nvPicPr>
                <p:cNvPr id="110" name="Ink 109">
                  <a:extLst>
                    <a:ext uri="{FF2B5EF4-FFF2-40B4-BE49-F238E27FC236}">
                      <a16:creationId xmlns:a16="http://schemas.microsoft.com/office/drawing/2014/main" id="{3E2AA9D2-67F7-D0A8-6681-100D56BBEFEB}"/>
                    </a:ext>
                  </a:extLst>
                </p:cNvPr>
                <p:cNvPicPr/>
                <p:nvPr/>
              </p:nvPicPr>
              <p:blipFill>
                <a:blip r:embed="rId172"/>
                <a:stretch>
                  <a:fillRect/>
                </a:stretch>
              </p:blipFill>
              <p:spPr>
                <a:xfrm>
                  <a:off x="9384895" y="4959415"/>
                  <a:ext cx="915120" cy="73224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11" name="Ink 110">
                  <a:extLst>
                    <a:ext uri="{FF2B5EF4-FFF2-40B4-BE49-F238E27FC236}">
                      <a16:creationId xmlns:a16="http://schemas.microsoft.com/office/drawing/2014/main" id="{88AE7228-81A2-5D79-BF58-5F376882A486}"/>
                    </a:ext>
                  </a:extLst>
                </p14:cNvPr>
                <p14:cNvContentPartPr/>
                <p14:nvPr/>
              </p14:nvContentPartPr>
              <p14:xfrm>
                <a:off x="10386055" y="4722175"/>
                <a:ext cx="120960" cy="164520"/>
              </p14:xfrm>
            </p:contentPart>
          </mc:Choice>
          <mc:Fallback>
            <p:pic>
              <p:nvPicPr>
                <p:cNvPr id="111" name="Ink 110">
                  <a:extLst>
                    <a:ext uri="{FF2B5EF4-FFF2-40B4-BE49-F238E27FC236}">
                      <a16:creationId xmlns:a16="http://schemas.microsoft.com/office/drawing/2014/main" id="{88AE7228-81A2-5D79-BF58-5F376882A486}"/>
                    </a:ext>
                  </a:extLst>
                </p:cNvPr>
                <p:cNvPicPr/>
                <p:nvPr/>
              </p:nvPicPr>
              <p:blipFill>
                <a:blip r:embed="rId174"/>
                <a:stretch>
                  <a:fillRect/>
                </a:stretch>
              </p:blipFill>
              <p:spPr>
                <a:xfrm>
                  <a:off x="10377415" y="4713535"/>
                  <a:ext cx="13860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112" name="Ink 111">
                  <a:extLst>
                    <a:ext uri="{FF2B5EF4-FFF2-40B4-BE49-F238E27FC236}">
                      <a16:creationId xmlns:a16="http://schemas.microsoft.com/office/drawing/2014/main" id="{A85608FB-AED7-55BB-56AA-10E603B2208D}"/>
                    </a:ext>
                  </a:extLst>
                </p14:cNvPr>
                <p14:cNvContentPartPr/>
                <p14:nvPr/>
              </p14:nvContentPartPr>
              <p14:xfrm>
                <a:off x="10518895" y="4550095"/>
                <a:ext cx="79200" cy="204120"/>
              </p14:xfrm>
            </p:contentPart>
          </mc:Choice>
          <mc:Fallback>
            <p:pic>
              <p:nvPicPr>
                <p:cNvPr id="112" name="Ink 111">
                  <a:extLst>
                    <a:ext uri="{FF2B5EF4-FFF2-40B4-BE49-F238E27FC236}">
                      <a16:creationId xmlns:a16="http://schemas.microsoft.com/office/drawing/2014/main" id="{A85608FB-AED7-55BB-56AA-10E603B2208D}"/>
                    </a:ext>
                  </a:extLst>
                </p:cNvPr>
                <p:cNvPicPr/>
                <p:nvPr/>
              </p:nvPicPr>
              <p:blipFill>
                <a:blip r:embed="rId176"/>
                <a:stretch>
                  <a:fillRect/>
                </a:stretch>
              </p:blipFill>
              <p:spPr>
                <a:xfrm>
                  <a:off x="10510255" y="4541455"/>
                  <a:ext cx="96840" cy="22176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13" name="Ink 112">
                  <a:extLst>
                    <a:ext uri="{FF2B5EF4-FFF2-40B4-BE49-F238E27FC236}">
                      <a16:creationId xmlns:a16="http://schemas.microsoft.com/office/drawing/2014/main" id="{26DFF131-83F7-D669-F9FD-A93888677F65}"/>
                    </a:ext>
                  </a:extLst>
                </p14:cNvPr>
                <p14:cNvContentPartPr/>
                <p14:nvPr/>
              </p14:nvContentPartPr>
              <p14:xfrm>
                <a:off x="10503415" y="4626775"/>
                <a:ext cx="148320" cy="102960"/>
              </p14:xfrm>
            </p:contentPart>
          </mc:Choice>
          <mc:Fallback>
            <p:pic>
              <p:nvPicPr>
                <p:cNvPr id="113" name="Ink 112">
                  <a:extLst>
                    <a:ext uri="{FF2B5EF4-FFF2-40B4-BE49-F238E27FC236}">
                      <a16:creationId xmlns:a16="http://schemas.microsoft.com/office/drawing/2014/main" id="{26DFF131-83F7-D669-F9FD-A93888677F65}"/>
                    </a:ext>
                  </a:extLst>
                </p:cNvPr>
                <p:cNvPicPr/>
                <p:nvPr/>
              </p:nvPicPr>
              <p:blipFill>
                <a:blip r:embed="rId178"/>
                <a:stretch>
                  <a:fillRect/>
                </a:stretch>
              </p:blipFill>
              <p:spPr>
                <a:xfrm>
                  <a:off x="10494415" y="4618135"/>
                  <a:ext cx="16596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14" name="Ink 113">
                  <a:extLst>
                    <a:ext uri="{FF2B5EF4-FFF2-40B4-BE49-F238E27FC236}">
                      <a16:creationId xmlns:a16="http://schemas.microsoft.com/office/drawing/2014/main" id="{B1D39B4D-E6FD-EC1A-9132-6F07926E53B9}"/>
                    </a:ext>
                  </a:extLst>
                </p14:cNvPr>
                <p14:cNvContentPartPr/>
                <p14:nvPr/>
              </p14:nvContentPartPr>
              <p14:xfrm>
                <a:off x="10658935" y="4495735"/>
                <a:ext cx="192600" cy="173160"/>
              </p14:xfrm>
            </p:contentPart>
          </mc:Choice>
          <mc:Fallback>
            <p:pic>
              <p:nvPicPr>
                <p:cNvPr id="114" name="Ink 113">
                  <a:extLst>
                    <a:ext uri="{FF2B5EF4-FFF2-40B4-BE49-F238E27FC236}">
                      <a16:creationId xmlns:a16="http://schemas.microsoft.com/office/drawing/2014/main" id="{B1D39B4D-E6FD-EC1A-9132-6F07926E53B9}"/>
                    </a:ext>
                  </a:extLst>
                </p:cNvPr>
                <p:cNvPicPr/>
                <p:nvPr/>
              </p:nvPicPr>
              <p:blipFill>
                <a:blip r:embed="rId180"/>
                <a:stretch>
                  <a:fillRect/>
                </a:stretch>
              </p:blipFill>
              <p:spPr>
                <a:xfrm>
                  <a:off x="10649935" y="4487095"/>
                  <a:ext cx="210240" cy="19080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115" name="Ink 114">
                  <a:extLst>
                    <a:ext uri="{FF2B5EF4-FFF2-40B4-BE49-F238E27FC236}">
                      <a16:creationId xmlns:a16="http://schemas.microsoft.com/office/drawing/2014/main" id="{40CCE4B8-D180-8993-C92D-85BF532975FD}"/>
                    </a:ext>
                  </a:extLst>
                </p14:cNvPr>
                <p14:cNvContentPartPr/>
                <p14:nvPr/>
              </p14:nvContentPartPr>
              <p14:xfrm>
                <a:off x="10838215" y="4295575"/>
                <a:ext cx="275760" cy="248400"/>
              </p14:xfrm>
            </p:contentPart>
          </mc:Choice>
          <mc:Fallback>
            <p:pic>
              <p:nvPicPr>
                <p:cNvPr id="115" name="Ink 114">
                  <a:extLst>
                    <a:ext uri="{FF2B5EF4-FFF2-40B4-BE49-F238E27FC236}">
                      <a16:creationId xmlns:a16="http://schemas.microsoft.com/office/drawing/2014/main" id="{40CCE4B8-D180-8993-C92D-85BF532975FD}"/>
                    </a:ext>
                  </a:extLst>
                </p:cNvPr>
                <p:cNvPicPr/>
                <p:nvPr/>
              </p:nvPicPr>
              <p:blipFill>
                <a:blip r:embed="rId182"/>
                <a:stretch>
                  <a:fillRect/>
                </a:stretch>
              </p:blipFill>
              <p:spPr>
                <a:xfrm>
                  <a:off x="10829215" y="4286935"/>
                  <a:ext cx="293400" cy="26604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116" name="Ink 115">
                  <a:extLst>
                    <a:ext uri="{FF2B5EF4-FFF2-40B4-BE49-F238E27FC236}">
                      <a16:creationId xmlns:a16="http://schemas.microsoft.com/office/drawing/2014/main" id="{9E793881-5BBD-5C1B-F575-6281F5A6FABA}"/>
                    </a:ext>
                  </a:extLst>
                </p14:cNvPr>
                <p14:cNvContentPartPr/>
                <p14:nvPr/>
              </p14:nvContentPartPr>
              <p14:xfrm>
                <a:off x="11231335" y="4054015"/>
                <a:ext cx="128160" cy="211680"/>
              </p14:xfrm>
            </p:contentPart>
          </mc:Choice>
          <mc:Fallback>
            <p:pic>
              <p:nvPicPr>
                <p:cNvPr id="116" name="Ink 115">
                  <a:extLst>
                    <a:ext uri="{FF2B5EF4-FFF2-40B4-BE49-F238E27FC236}">
                      <a16:creationId xmlns:a16="http://schemas.microsoft.com/office/drawing/2014/main" id="{9E793881-5BBD-5C1B-F575-6281F5A6FABA}"/>
                    </a:ext>
                  </a:extLst>
                </p:cNvPr>
                <p:cNvPicPr/>
                <p:nvPr/>
              </p:nvPicPr>
              <p:blipFill>
                <a:blip r:embed="rId184"/>
                <a:stretch>
                  <a:fillRect/>
                </a:stretch>
              </p:blipFill>
              <p:spPr>
                <a:xfrm>
                  <a:off x="11222695" y="4045015"/>
                  <a:ext cx="145800" cy="22932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17" name="Ink 116">
                  <a:extLst>
                    <a:ext uri="{FF2B5EF4-FFF2-40B4-BE49-F238E27FC236}">
                      <a16:creationId xmlns:a16="http://schemas.microsoft.com/office/drawing/2014/main" id="{0D8CB09B-44A9-8E83-078E-737B0A706AF2}"/>
                    </a:ext>
                  </a:extLst>
                </p14:cNvPr>
                <p14:cNvContentPartPr/>
                <p14:nvPr/>
              </p14:nvContentPartPr>
              <p14:xfrm>
                <a:off x="11347975" y="4141135"/>
                <a:ext cx="125280" cy="194760"/>
              </p14:xfrm>
            </p:contentPart>
          </mc:Choice>
          <mc:Fallback>
            <p:pic>
              <p:nvPicPr>
                <p:cNvPr id="117" name="Ink 116">
                  <a:extLst>
                    <a:ext uri="{FF2B5EF4-FFF2-40B4-BE49-F238E27FC236}">
                      <a16:creationId xmlns:a16="http://schemas.microsoft.com/office/drawing/2014/main" id="{0D8CB09B-44A9-8E83-078E-737B0A706AF2}"/>
                    </a:ext>
                  </a:extLst>
                </p:cNvPr>
                <p:cNvPicPr/>
                <p:nvPr/>
              </p:nvPicPr>
              <p:blipFill>
                <a:blip r:embed="rId186"/>
                <a:stretch>
                  <a:fillRect/>
                </a:stretch>
              </p:blipFill>
              <p:spPr>
                <a:xfrm>
                  <a:off x="11338975" y="4132135"/>
                  <a:ext cx="142920" cy="21240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118" name="Ink 117">
                  <a:extLst>
                    <a:ext uri="{FF2B5EF4-FFF2-40B4-BE49-F238E27FC236}">
                      <a16:creationId xmlns:a16="http://schemas.microsoft.com/office/drawing/2014/main" id="{533A35CE-A323-F425-15CB-C714695D2AD7}"/>
                    </a:ext>
                  </a:extLst>
                </p14:cNvPr>
                <p14:cNvContentPartPr/>
                <p14:nvPr/>
              </p14:nvContentPartPr>
              <p14:xfrm>
                <a:off x="10552015" y="4978855"/>
                <a:ext cx="96120" cy="271440"/>
              </p14:xfrm>
            </p:contentPart>
          </mc:Choice>
          <mc:Fallback>
            <p:pic>
              <p:nvPicPr>
                <p:cNvPr id="118" name="Ink 117">
                  <a:extLst>
                    <a:ext uri="{FF2B5EF4-FFF2-40B4-BE49-F238E27FC236}">
                      <a16:creationId xmlns:a16="http://schemas.microsoft.com/office/drawing/2014/main" id="{533A35CE-A323-F425-15CB-C714695D2AD7}"/>
                    </a:ext>
                  </a:extLst>
                </p:cNvPr>
                <p:cNvPicPr/>
                <p:nvPr/>
              </p:nvPicPr>
              <p:blipFill>
                <a:blip r:embed="rId188"/>
                <a:stretch>
                  <a:fillRect/>
                </a:stretch>
              </p:blipFill>
              <p:spPr>
                <a:xfrm>
                  <a:off x="10543375" y="4970215"/>
                  <a:ext cx="113760" cy="28908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19" name="Ink 118">
                  <a:extLst>
                    <a:ext uri="{FF2B5EF4-FFF2-40B4-BE49-F238E27FC236}">
                      <a16:creationId xmlns:a16="http://schemas.microsoft.com/office/drawing/2014/main" id="{42CEDD41-CEF5-4EC3-346B-CDDD47A08B82}"/>
                    </a:ext>
                  </a:extLst>
                </p14:cNvPr>
                <p14:cNvContentPartPr/>
                <p14:nvPr/>
              </p14:nvContentPartPr>
              <p14:xfrm>
                <a:off x="10509535" y="4900015"/>
                <a:ext cx="235800" cy="334080"/>
              </p14:xfrm>
            </p:contentPart>
          </mc:Choice>
          <mc:Fallback>
            <p:pic>
              <p:nvPicPr>
                <p:cNvPr id="119" name="Ink 118">
                  <a:extLst>
                    <a:ext uri="{FF2B5EF4-FFF2-40B4-BE49-F238E27FC236}">
                      <a16:creationId xmlns:a16="http://schemas.microsoft.com/office/drawing/2014/main" id="{42CEDD41-CEF5-4EC3-346B-CDDD47A08B82}"/>
                    </a:ext>
                  </a:extLst>
                </p:cNvPr>
                <p:cNvPicPr/>
                <p:nvPr/>
              </p:nvPicPr>
              <p:blipFill>
                <a:blip r:embed="rId190"/>
                <a:stretch>
                  <a:fillRect/>
                </a:stretch>
              </p:blipFill>
              <p:spPr>
                <a:xfrm>
                  <a:off x="10500895" y="4891375"/>
                  <a:ext cx="253440" cy="35172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120" name="Ink 119">
                  <a:extLst>
                    <a:ext uri="{FF2B5EF4-FFF2-40B4-BE49-F238E27FC236}">
                      <a16:creationId xmlns:a16="http://schemas.microsoft.com/office/drawing/2014/main" id="{D20CEFED-1811-3624-314C-1886019116AA}"/>
                    </a:ext>
                  </a:extLst>
                </p14:cNvPr>
                <p14:cNvContentPartPr/>
                <p14:nvPr/>
              </p14:nvContentPartPr>
              <p14:xfrm>
                <a:off x="10768735" y="4898935"/>
                <a:ext cx="218880" cy="186120"/>
              </p14:xfrm>
            </p:contentPart>
          </mc:Choice>
          <mc:Fallback>
            <p:pic>
              <p:nvPicPr>
                <p:cNvPr id="120" name="Ink 119">
                  <a:extLst>
                    <a:ext uri="{FF2B5EF4-FFF2-40B4-BE49-F238E27FC236}">
                      <a16:creationId xmlns:a16="http://schemas.microsoft.com/office/drawing/2014/main" id="{D20CEFED-1811-3624-314C-1886019116AA}"/>
                    </a:ext>
                  </a:extLst>
                </p:cNvPr>
                <p:cNvPicPr/>
                <p:nvPr/>
              </p:nvPicPr>
              <p:blipFill>
                <a:blip r:embed="rId192"/>
                <a:stretch>
                  <a:fillRect/>
                </a:stretch>
              </p:blipFill>
              <p:spPr>
                <a:xfrm>
                  <a:off x="10760095" y="4890295"/>
                  <a:ext cx="236520" cy="20376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121" name="Ink 120">
                  <a:extLst>
                    <a:ext uri="{FF2B5EF4-FFF2-40B4-BE49-F238E27FC236}">
                      <a16:creationId xmlns:a16="http://schemas.microsoft.com/office/drawing/2014/main" id="{D0077B5C-74EC-F948-2291-F6CCA535B943}"/>
                    </a:ext>
                  </a:extLst>
                </p14:cNvPr>
                <p14:cNvContentPartPr/>
                <p14:nvPr/>
              </p14:nvContentPartPr>
              <p14:xfrm>
                <a:off x="11008135" y="4834855"/>
                <a:ext cx="70200" cy="64800"/>
              </p14:xfrm>
            </p:contentPart>
          </mc:Choice>
          <mc:Fallback>
            <p:pic>
              <p:nvPicPr>
                <p:cNvPr id="121" name="Ink 120">
                  <a:extLst>
                    <a:ext uri="{FF2B5EF4-FFF2-40B4-BE49-F238E27FC236}">
                      <a16:creationId xmlns:a16="http://schemas.microsoft.com/office/drawing/2014/main" id="{D0077B5C-74EC-F948-2291-F6CCA535B943}"/>
                    </a:ext>
                  </a:extLst>
                </p:cNvPr>
                <p:cNvPicPr/>
                <p:nvPr/>
              </p:nvPicPr>
              <p:blipFill>
                <a:blip r:embed="rId194"/>
                <a:stretch>
                  <a:fillRect/>
                </a:stretch>
              </p:blipFill>
              <p:spPr>
                <a:xfrm>
                  <a:off x="10999495" y="4825855"/>
                  <a:ext cx="87840" cy="8244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122" name="Ink 121">
                  <a:extLst>
                    <a:ext uri="{FF2B5EF4-FFF2-40B4-BE49-F238E27FC236}">
                      <a16:creationId xmlns:a16="http://schemas.microsoft.com/office/drawing/2014/main" id="{BAB5D233-B4B8-DFBD-2675-2C3E6E279673}"/>
                    </a:ext>
                  </a:extLst>
                </p14:cNvPr>
                <p14:cNvContentPartPr/>
                <p14:nvPr/>
              </p14:nvContentPartPr>
              <p14:xfrm>
                <a:off x="11116495" y="4758535"/>
                <a:ext cx="47520" cy="66240"/>
              </p14:xfrm>
            </p:contentPart>
          </mc:Choice>
          <mc:Fallback>
            <p:pic>
              <p:nvPicPr>
                <p:cNvPr id="122" name="Ink 121">
                  <a:extLst>
                    <a:ext uri="{FF2B5EF4-FFF2-40B4-BE49-F238E27FC236}">
                      <a16:creationId xmlns:a16="http://schemas.microsoft.com/office/drawing/2014/main" id="{BAB5D233-B4B8-DFBD-2675-2C3E6E279673}"/>
                    </a:ext>
                  </a:extLst>
                </p:cNvPr>
                <p:cNvPicPr/>
                <p:nvPr/>
              </p:nvPicPr>
              <p:blipFill>
                <a:blip r:embed="rId196"/>
                <a:stretch>
                  <a:fillRect/>
                </a:stretch>
              </p:blipFill>
              <p:spPr>
                <a:xfrm>
                  <a:off x="11107855" y="4749535"/>
                  <a:ext cx="65160" cy="8388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123" name="Ink 122">
                  <a:extLst>
                    <a:ext uri="{FF2B5EF4-FFF2-40B4-BE49-F238E27FC236}">
                      <a16:creationId xmlns:a16="http://schemas.microsoft.com/office/drawing/2014/main" id="{736771D0-22B8-DB82-8B5E-6CBBA019484F}"/>
                    </a:ext>
                  </a:extLst>
                </p14:cNvPr>
                <p14:cNvContentPartPr/>
                <p14:nvPr/>
              </p14:nvContentPartPr>
              <p14:xfrm>
                <a:off x="11153575" y="4459375"/>
                <a:ext cx="392760" cy="445320"/>
              </p14:xfrm>
            </p:contentPart>
          </mc:Choice>
          <mc:Fallback>
            <p:pic>
              <p:nvPicPr>
                <p:cNvPr id="123" name="Ink 122">
                  <a:extLst>
                    <a:ext uri="{FF2B5EF4-FFF2-40B4-BE49-F238E27FC236}">
                      <a16:creationId xmlns:a16="http://schemas.microsoft.com/office/drawing/2014/main" id="{736771D0-22B8-DB82-8B5E-6CBBA019484F}"/>
                    </a:ext>
                  </a:extLst>
                </p:cNvPr>
                <p:cNvPicPr/>
                <p:nvPr/>
              </p:nvPicPr>
              <p:blipFill>
                <a:blip r:embed="rId198"/>
                <a:stretch>
                  <a:fillRect/>
                </a:stretch>
              </p:blipFill>
              <p:spPr>
                <a:xfrm>
                  <a:off x="11144935" y="4450735"/>
                  <a:ext cx="410400" cy="46296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124" name="Ink 123">
                  <a:extLst>
                    <a:ext uri="{FF2B5EF4-FFF2-40B4-BE49-F238E27FC236}">
                      <a16:creationId xmlns:a16="http://schemas.microsoft.com/office/drawing/2014/main" id="{40E4E6D1-C1C8-6218-656B-A28068768F0A}"/>
                    </a:ext>
                  </a:extLst>
                </p14:cNvPr>
                <p14:cNvContentPartPr/>
                <p14:nvPr/>
              </p14:nvContentPartPr>
              <p14:xfrm>
                <a:off x="11526175" y="4549375"/>
                <a:ext cx="96480" cy="35280"/>
              </p14:xfrm>
            </p:contentPart>
          </mc:Choice>
          <mc:Fallback>
            <p:pic>
              <p:nvPicPr>
                <p:cNvPr id="124" name="Ink 123">
                  <a:extLst>
                    <a:ext uri="{FF2B5EF4-FFF2-40B4-BE49-F238E27FC236}">
                      <a16:creationId xmlns:a16="http://schemas.microsoft.com/office/drawing/2014/main" id="{40E4E6D1-C1C8-6218-656B-A28068768F0A}"/>
                    </a:ext>
                  </a:extLst>
                </p:cNvPr>
                <p:cNvPicPr/>
                <p:nvPr/>
              </p:nvPicPr>
              <p:blipFill>
                <a:blip r:embed="rId200"/>
                <a:stretch>
                  <a:fillRect/>
                </a:stretch>
              </p:blipFill>
              <p:spPr>
                <a:xfrm>
                  <a:off x="11517175" y="4540735"/>
                  <a:ext cx="114120" cy="5292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125" name="Ink 124">
                  <a:extLst>
                    <a:ext uri="{FF2B5EF4-FFF2-40B4-BE49-F238E27FC236}">
                      <a16:creationId xmlns:a16="http://schemas.microsoft.com/office/drawing/2014/main" id="{03105D86-CF3B-32B3-4749-C95EA3BDE4EC}"/>
                    </a:ext>
                  </a:extLst>
                </p14:cNvPr>
                <p14:cNvContentPartPr/>
                <p14:nvPr/>
              </p14:nvContentPartPr>
              <p14:xfrm>
                <a:off x="10628695" y="5310415"/>
                <a:ext cx="349920" cy="339480"/>
              </p14:xfrm>
            </p:contentPart>
          </mc:Choice>
          <mc:Fallback>
            <p:pic>
              <p:nvPicPr>
                <p:cNvPr id="125" name="Ink 124">
                  <a:extLst>
                    <a:ext uri="{FF2B5EF4-FFF2-40B4-BE49-F238E27FC236}">
                      <a16:creationId xmlns:a16="http://schemas.microsoft.com/office/drawing/2014/main" id="{03105D86-CF3B-32B3-4749-C95EA3BDE4EC}"/>
                    </a:ext>
                  </a:extLst>
                </p:cNvPr>
                <p:cNvPicPr/>
                <p:nvPr/>
              </p:nvPicPr>
              <p:blipFill>
                <a:blip r:embed="rId202"/>
                <a:stretch>
                  <a:fillRect/>
                </a:stretch>
              </p:blipFill>
              <p:spPr>
                <a:xfrm>
                  <a:off x="10620055" y="5301775"/>
                  <a:ext cx="367560" cy="35712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126" name="Ink 125">
                  <a:extLst>
                    <a:ext uri="{FF2B5EF4-FFF2-40B4-BE49-F238E27FC236}">
                      <a16:creationId xmlns:a16="http://schemas.microsoft.com/office/drawing/2014/main" id="{A86E73AD-A5C8-62E7-1457-D48459768410}"/>
                    </a:ext>
                  </a:extLst>
                </p14:cNvPr>
                <p14:cNvContentPartPr/>
                <p14:nvPr/>
              </p14:nvContentPartPr>
              <p14:xfrm>
                <a:off x="10927135" y="5293855"/>
                <a:ext cx="97200" cy="130680"/>
              </p14:xfrm>
            </p:contentPart>
          </mc:Choice>
          <mc:Fallback>
            <p:pic>
              <p:nvPicPr>
                <p:cNvPr id="126" name="Ink 125">
                  <a:extLst>
                    <a:ext uri="{FF2B5EF4-FFF2-40B4-BE49-F238E27FC236}">
                      <a16:creationId xmlns:a16="http://schemas.microsoft.com/office/drawing/2014/main" id="{A86E73AD-A5C8-62E7-1457-D48459768410}"/>
                    </a:ext>
                  </a:extLst>
                </p:cNvPr>
                <p:cNvPicPr/>
                <p:nvPr/>
              </p:nvPicPr>
              <p:blipFill>
                <a:blip r:embed="rId204"/>
                <a:stretch>
                  <a:fillRect/>
                </a:stretch>
              </p:blipFill>
              <p:spPr>
                <a:xfrm>
                  <a:off x="10918135" y="5284855"/>
                  <a:ext cx="114840" cy="14832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127" name="Ink 126">
                  <a:extLst>
                    <a:ext uri="{FF2B5EF4-FFF2-40B4-BE49-F238E27FC236}">
                      <a16:creationId xmlns:a16="http://schemas.microsoft.com/office/drawing/2014/main" id="{920542DD-FB97-2C7F-9578-FAF18AD3357A}"/>
                    </a:ext>
                  </a:extLst>
                </p14:cNvPr>
                <p14:cNvContentPartPr/>
                <p14:nvPr/>
              </p14:nvContentPartPr>
              <p14:xfrm>
                <a:off x="11031535" y="5197735"/>
                <a:ext cx="98640" cy="174240"/>
              </p14:xfrm>
            </p:contentPart>
          </mc:Choice>
          <mc:Fallback>
            <p:pic>
              <p:nvPicPr>
                <p:cNvPr id="127" name="Ink 126">
                  <a:extLst>
                    <a:ext uri="{FF2B5EF4-FFF2-40B4-BE49-F238E27FC236}">
                      <a16:creationId xmlns:a16="http://schemas.microsoft.com/office/drawing/2014/main" id="{920542DD-FB97-2C7F-9578-FAF18AD3357A}"/>
                    </a:ext>
                  </a:extLst>
                </p:cNvPr>
                <p:cNvPicPr/>
                <p:nvPr/>
              </p:nvPicPr>
              <p:blipFill>
                <a:blip r:embed="rId206"/>
                <a:stretch>
                  <a:fillRect/>
                </a:stretch>
              </p:blipFill>
              <p:spPr>
                <a:xfrm>
                  <a:off x="11022535" y="5188735"/>
                  <a:ext cx="116280" cy="19188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128" name="Ink 127">
                  <a:extLst>
                    <a:ext uri="{FF2B5EF4-FFF2-40B4-BE49-F238E27FC236}">
                      <a16:creationId xmlns:a16="http://schemas.microsoft.com/office/drawing/2014/main" id="{0402CD3D-97A8-09B7-3C4D-91A0F7377C19}"/>
                    </a:ext>
                  </a:extLst>
                </p14:cNvPr>
                <p14:cNvContentPartPr/>
                <p14:nvPr/>
              </p14:nvContentPartPr>
              <p14:xfrm>
                <a:off x="11151415" y="5248855"/>
                <a:ext cx="36360" cy="46440"/>
              </p14:xfrm>
            </p:contentPart>
          </mc:Choice>
          <mc:Fallback>
            <p:pic>
              <p:nvPicPr>
                <p:cNvPr id="128" name="Ink 127">
                  <a:extLst>
                    <a:ext uri="{FF2B5EF4-FFF2-40B4-BE49-F238E27FC236}">
                      <a16:creationId xmlns:a16="http://schemas.microsoft.com/office/drawing/2014/main" id="{0402CD3D-97A8-09B7-3C4D-91A0F7377C19}"/>
                    </a:ext>
                  </a:extLst>
                </p:cNvPr>
                <p:cNvPicPr/>
                <p:nvPr/>
              </p:nvPicPr>
              <p:blipFill>
                <a:blip r:embed="rId208"/>
                <a:stretch>
                  <a:fillRect/>
                </a:stretch>
              </p:blipFill>
              <p:spPr>
                <a:xfrm>
                  <a:off x="11142775" y="5240215"/>
                  <a:ext cx="54000" cy="6408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129" name="Ink 128">
                  <a:extLst>
                    <a:ext uri="{FF2B5EF4-FFF2-40B4-BE49-F238E27FC236}">
                      <a16:creationId xmlns:a16="http://schemas.microsoft.com/office/drawing/2014/main" id="{A8F24C7B-6958-16D0-5F00-ACA58EF5AE82}"/>
                    </a:ext>
                  </a:extLst>
                </p14:cNvPr>
                <p14:cNvContentPartPr/>
                <p14:nvPr/>
              </p14:nvContentPartPr>
              <p14:xfrm>
                <a:off x="11227375" y="5089375"/>
                <a:ext cx="151560" cy="154800"/>
              </p14:xfrm>
            </p:contentPart>
          </mc:Choice>
          <mc:Fallback>
            <p:pic>
              <p:nvPicPr>
                <p:cNvPr id="129" name="Ink 128">
                  <a:extLst>
                    <a:ext uri="{FF2B5EF4-FFF2-40B4-BE49-F238E27FC236}">
                      <a16:creationId xmlns:a16="http://schemas.microsoft.com/office/drawing/2014/main" id="{A8F24C7B-6958-16D0-5F00-ACA58EF5AE82}"/>
                    </a:ext>
                  </a:extLst>
                </p:cNvPr>
                <p:cNvPicPr/>
                <p:nvPr/>
              </p:nvPicPr>
              <p:blipFill>
                <a:blip r:embed="rId210"/>
                <a:stretch>
                  <a:fillRect/>
                </a:stretch>
              </p:blipFill>
              <p:spPr>
                <a:xfrm>
                  <a:off x="11218735" y="5080375"/>
                  <a:ext cx="169200" cy="172440"/>
                </a:xfrm>
                <a:prstGeom prst="rect">
                  <a:avLst/>
                </a:prstGeom>
              </p:spPr>
            </p:pic>
          </mc:Fallback>
        </mc:AlternateContent>
        <mc:AlternateContent xmlns:mc="http://schemas.openxmlformats.org/markup-compatibility/2006">
          <mc:Choice xmlns:p14="http://schemas.microsoft.com/office/powerpoint/2010/main" Requires="p14">
            <p:contentPart p14:bwMode="auto" r:id="rId211">
              <p14:nvContentPartPr>
                <p14:cNvPr id="130" name="Ink 129">
                  <a:extLst>
                    <a:ext uri="{FF2B5EF4-FFF2-40B4-BE49-F238E27FC236}">
                      <a16:creationId xmlns:a16="http://schemas.microsoft.com/office/drawing/2014/main" id="{F07891B1-37A1-8634-6997-1A6BFBEE573F}"/>
                    </a:ext>
                  </a:extLst>
                </p14:cNvPr>
                <p14:cNvContentPartPr/>
                <p14:nvPr/>
              </p14:nvContentPartPr>
              <p14:xfrm>
                <a:off x="11354455" y="5052655"/>
                <a:ext cx="18000" cy="21960"/>
              </p14:xfrm>
            </p:contentPart>
          </mc:Choice>
          <mc:Fallback>
            <p:pic>
              <p:nvPicPr>
                <p:cNvPr id="130" name="Ink 129">
                  <a:extLst>
                    <a:ext uri="{FF2B5EF4-FFF2-40B4-BE49-F238E27FC236}">
                      <a16:creationId xmlns:a16="http://schemas.microsoft.com/office/drawing/2014/main" id="{F07891B1-37A1-8634-6997-1A6BFBEE573F}"/>
                    </a:ext>
                  </a:extLst>
                </p:cNvPr>
                <p:cNvPicPr/>
                <p:nvPr/>
              </p:nvPicPr>
              <p:blipFill>
                <a:blip r:embed="rId212"/>
                <a:stretch>
                  <a:fillRect/>
                </a:stretch>
              </p:blipFill>
              <p:spPr>
                <a:xfrm>
                  <a:off x="11345455" y="5044015"/>
                  <a:ext cx="3564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131" name="Ink 130">
                  <a:extLst>
                    <a:ext uri="{FF2B5EF4-FFF2-40B4-BE49-F238E27FC236}">
                      <a16:creationId xmlns:a16="http://schemas.microsoft.com/office/drawing/2014/main" id="{5F8408E0-1947-1FB2-1AF0-7E226A514610}"/>
                    </a:ext>
                  </a:extLst>
                </p14:cNvPr>
                <p14:cNvContentPartPr/>
                <p14:nvPr/>
              </p14:nvContentPartPr>
              <p14:xfrm>
                <a:off x="11402695" y="5072455"/>
                <a:ext cx="289800" cy="62640"/>
              </p14:xfrm>
            </p:contentPart>
          </mc:Choice>
          <mc:Fallback>
            <p:pic>
              <p:nvPicPr>
                <p:cNvPr id="131" name="Ink 130">
                  <a:extLst>
                    <a:ext uri="{FF2B5EF4-FFF2-40B4-BE49-F238E27FC236}">
                      <a16:creationId xmlns:a16="http://schemas.microsoft.com/office/drawing/2014/main" id="{5F8408E0-1947-1FB2-1AF0-7E226A514610}"/>
                    </a:ext>
                  </a:extLst>
                </p:cNvPr>
                <p:cNvPicPr/>
                <p:nvPr/>
              </p:nvPicPr>
              <p:blipFill>
                <a:blip r:embed="rId214"/>
                <a:stretch>
                  <a:fillRect/>
                </a:stretch>
              </p:blipFill>
              <p:spPr>
                <a:xfrm>
                  <a:off x="11393695" y="5063815"/>
                  <a:ext cx="307440" cy="80280"/>
                </a:xfrm>
                <a:prstGeom prst="rect">
                  <a:avLst/>
                </a:prstGeom>
              </p:spPr>
            </p:pic>
          </mc:Fallback>
        </mc:AlternateContent>
      </p:grpSp>
    </p:spTree>
    <p:extLst>
      <p:ext uri="{BB962C8B-B14F-4D97-AF65-F5344CB8AC3E}">
        <p14:creationId xmlns:p14="http://schemas.microsoft.com/office/powerpoint/2010/main" val="3970528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4ACBE8-35A7-4A36-B960-FCA060508FE3}"/>
              </a:ext>
            </a:extLst>
          </p:cNvPr>
          <p:cNvSpPr txBox="1"/>
          <p:nvPr/>
        </p:nvSpPr>
        <p:spPr>
          <a:xfrm>
            <a:off x="1595634" y="-19958"/>
            <a:ext cx="9837052" cy="424090"/>
          </a:xfrm>
          <a:prstGeom prst="rect">
            <a:avLst/>
          </a:prstGeom>
          <a:noFill/>
        </p:spPr>
        <p:txBody>
          <a:bodyPr wrap="none" rtlCol="0">
            <a:spAutoFit/>
          </a:bodyPr>
          <a:lstStyle/>
          <a:p>
            <a:r>
              <a:rPr lang="en-US" sz="2156" dirty="0">
                <a:latin typeface="Arial" panose="020B0604020202020204" pitchFamily="34" charset="0"/>
              </a:rPr>
              <a:t>DNA Sequencing - Determining the Order of Bases Added by DNA Polymerase</a:t>
            </a:r>
          </a:p>
        </p:txBody>
      </p:sp>
      <p:sp>
        <p:nvSpPr>
          <p:cNvPr id="6" name="TextBox 5">
            <a:extLst>
              <a:ext uri="{FF2B5EF4-FFF2-40B4-BE49-F238E27FC236}">
                <a16:creationId xmlns:a16="http://schemas.microsoft.com/office/drawing/2014/main" id="{F3EF6381-C41B-41A8-AD1F-C8620B77232F}"/>
              </a:ext>
            </a:extLst>
          </p:cNvPr>
          <p:cNvSpPr txBox="1"/>
          <p:nvPr/>
        </p:nvSpPr>
        <p:spPr>
          <a:xfrm>
            <a:off x="633706" y="1143000"/>
            <a:ext cx="6347264" cy="929870"/>
          </a:xfrm>
          <a:prstGeom prst="rect">
            <a:avLst/>
          </a:prstGeom>
          <a:noFill/>
        </p:spPr>
        <p:txBody>
          <a:bodyPr wrap="square" rtlCol="0">
            <a:spAutoFit/>
          </a:bodyPr>
          <a:lstStyle/>
          <a:p>
            <a:pPr>
              <a:spcBef>
                <a:spcPts val="544"/>
              </a:spcBef>
            </a:pPr>
            <a:r>
              <a:rPr lang="en-US" sz="1814" b="1" dirty="0">
                <a:latin typeface="Arial" panose="020B0604020202020204" pitchFamily="34" charset="0"/>
                <a:cs typeface="Arial" panose="020B0604020202020204" pitchFamily="34" charset="0"/>
              </a:rPr>
              <a:t>1. </a:t>
            </a:r>
            <a:r>
              <a:rPr lang="en-US" sz="1814" dirty="0">
                <a:latin typeface="Arial" panose="020B0604020202020204" pitchFamily="34" charset="0"/>
                <a:cs typeface="Arial" panose="020B0604020202020204" pitchFamily="34" charset="0"/>
              </a:rPr>
              <a:t>Start sequencing at known location with primer that anneals at a </a:t>
            </a:r>
            <a:r>
              <a:rPr lang="en-US" sz="1814" b="1" i="1" dirty="0">
                <a:latin typeface="Arial" panose="020B0604020202020204" pitchFamily="34" charset="0"/>
                <a:cs typeface="Arial" panose="020B0604020202020204" pitchFamily="34" charset="0"/>
              </a:rPr>
              <a:t>unique</a:t>
            </a:r>
            <a:r>
              <a:rPr lang="en-US" sz="1814" dirty="0">
                <a:latin typeface="Arial" panose="020B0604020202020204" pitchFamily="34" charset="0"/>
                <a:cs typeface="Arial" panose="020B0604020202020204" pitchFamily="34" charset="0"/>
              </a:rPr>
              <a:t> location on the plasmid, “upstream” from the region to be sequenced.</a:t>
            </a:r>
          </a:p>
        </p:txBody>
      </p:sp>
      <p:sp>
        <p:nvSpPr>
          <p:cNvPr id="13" name="TextBox 12">
            <a:extLst>
              <a:ext uri="{FF2B5EF4-FFF2-40B4-BE49-F238E27FC236}">
                <a16:creationId xmlns:a16="http://schemas.microsoft.com/office/drawing/2014/main" id="{57CF6F3F-D27E-4476-AA17-0AF4D0CFC19A}"/>
              </a:ext>
            </a:extLst>
          </p:cNvPr>
          <p:cNvSpPr txBox="1"/>
          <p:nvPr/>
        </p:nvSpPr>
        <p:spPr>
          <a:xfrm>
            <a:off x="4278361" y="4338568"/>
            <a:ext cx="4270149" cy="642612"/>
          </a:xfrm>
          <a:prstGeom prst="rect">
            <a:avLst/>
          </a:prstGeom>
          <a:noFill/>
        </p:spPr>
        <p:txBody>
          <a:bodyPr wrap="square" rtlCol="0">
            <a:spAutoFit/>
          </a:bodyPr>
          <a:lstStyle/>
          <a:p>
            <a:r>
              <a:rPr lang="en-US" sz="1788" dirty="0">
                <a:latin typeface="Arial" panose="020B0604020202020204" pitchFamily="34" charset="0"/>
              </a:rPr>
              <a:t>                5’C-T-T-A</a:t>
            </a:r>
          </a:p>
          <a:p>
            <a:r>
              <a:rPr lang="en-US" sz="1788" dirty="0">
                <a:latin typeface="Arial" panose="020B0604020202020204" pitchFamily="34" charset="0"/>
              </a:rPr>
              <a:t>3’-A-G-T-C-G-A-A-T-C-A-T-T-A-G-G-C</a:t>
            </a:r>
          </a:p>
        </p:txBody>
      </p:sp>
      <p:cxnSp>
        <p:nvCxnSpPr>
          <p:cNvPr id="16" name="Straight Arrow Connector 15">
            <a:extLst>
              <a:ext uri="{FF2B5EF4-FFF2-40B4-BE49-F238E27FC236}">
                <a16:creationId xmlns:a16="http://schemas.microsoft.com/office/drawing/2014/main" id="{FE9BFC2B-7BCD-42C7-B1BF-351B5A57B98C}"/>
              </a:ext>
            </a:extLst>
          </p:cNvPr>
          <p:cNvCxnSpPr>
            <a:cxnSpLocks/>
          </p:cNvCxnSpPr>
          <p:nvPr/>
        </p:nvCxnSpPr>
        <p:spPr>
          <a:xfrm>
            <a:off x="4953000" y="4227781"/>
            <a:ext cx="341618" cy="1293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6B50715-03EA-4041-AB8A-4D14820C25B0}"/>
              </a:ext>
            </a:extLst>
          </p:cNvPr>
          <p:cNvCxnSpPr>
            <a:cxnSpLocks/>
          </p:cNvCxnSpPr>
          <p:nvPr/>
        </p:nvCxnSpPr>
        <p:spPr>
          <a:xfrm flipH="1">
            <a:off x="6446134" y="4169893"/>
            <a:ext cx="692636" cy="30869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F79A0036-6F20-9130-A8B3-B21C3D7E977C}"/>
              </a:ext>
            </a:extLst>
          </p:cNvPr>
          <p:cNvGrpSpPr/>
          <p:nvPr/>
        </p:nvGrpSpPr>
        <p:grpSpPr>
          <a:xfrm>
            <a:off x="3581400" y="3360460"/>
            <a:ext cx="5224107" cy="2120983"/>
            <a:chOff x="6650803" y="-193032"/>
            <a:chExt cx="5761029" cy="2338973"/>
          </a:xfrm>
        </p:grpSpPr>
        <p:sp>
          <p:nvSpPr>
            <p:cNvPr id="11" name="TextBox 10">
              <a:extLst>
                <a:ext uri="{FF2B5EF4-FFF2-40B4-BE49-F238E27FC236}">
                  <a16:creationId xmlns:a16="http://schemas.microsoft.com/office/drawing/2014/main" id="{8E748811-340E-4A08-955B-7A9CF9FC876A}"/>
                </a:ext>
              </a:extLst>
            </p:cNvPr>
            <p:cNvSpPr txBox="1"/>
            <p:nvPr/>
          </p:nvSpPr>
          <p:spPr>
            <a:xfrm>
              <a:off x="6650803" y="-19401"/>
              <a:ext cx="2174447" cy="655767"/>
            </a:xfrm>
            <a:prstGeom prst="rect">
              <a:avLst/>
            </a:prstGeom>
            <a:noFill/>
          </p:spPr>
          <p:txBody>
            <a:bodyPr wrap="square" rtlCol="0">
              <a:spAutoFit/>
            </a:bodyPr>
            <a:lstStyle/>
            <a:p>
              <a:r>
                <a:rPr lang="en-US" sz="1632" dirty="0">
                  <a:solidFill>
                    <a:srgbClr val="FF0000"/>
                  </a:solidFill>
                  <a:latin typeface="Arial" panose="020B0604020202020204" pitchFamily="34" charset="0"/>
                </a:rPr>
                <a:t>All DNA molecules begin here.</a:t>
              </a:r>
            </a:p>
          </p:txBody>
        </p:sp>
        <p:sp>
          <p:nvSpPr>
            <p:cNvPr id="12" name="TextBox 11">
              <a:extLst>
                <a:ext uri="{FF2B5EF4-FFF2-40B4-BE49-F238E27FC236}">
                  <a16:creationId xmlns:a16="http://schemas.microsoft.com/office/drawing/2014/main" id="{3B53FFC5-ADCA-4A15-AE5C-C788201DCB17}"/>
                </a:ext>
              </a:extLst>
            </p:cNvPr>
            <p:cNvSpPr txBox="1"/>
            <p:nvPr/>
          </p:nvSpPr>
          <p:spPr>
            <a:xfrm>
              <a:off x="10571756" y="-193032"/>
              <a:ext cx="1419577" cy="932739"/>
            </a:xfrm>
            <a:prstGeom prst="rect">
              <a:avLst/>
            </a:prstGeom>
            <a:noFill/>
          </p:spPr>
          <p:txBody>
            <a:bodyPr wrap="square" rtlCol="0">
              <a:spAutoFit/>
            </a:bodyPr>
            <a:lstStyle/>
            <a:p>
              <a:r>
                <a:rPr lang="en-US" sz="1632" dirty="0">
                  <a:solidFill>
                    <a:srgbClr val="FF0000"/>
                  </a:solidFill>
                  <a:latin typeface="Arial" panose="020B0604020202020204" pitchFamily="34" charset="0"/>
                </a:rPr>
                <a:t>First base is added here.</a:t>
              </a:r>
            </a:p>
          </p:txBody>
        </p:sp>
        <p:sp>
          <p:nvSpPr>
            <p:cNvPr id="27" name="TextBox 26">
              <a:extLst>
                <a:ext uri="{FF2B5EF4-FFF2-40B4-BE49-F238E27FC236}">
                  <a16:creationId xmlns:a16="http://schemas.microsoft.com/office/drawing/2014/main" id="{ECF19F39-2811-4E90-9A12-97C3FF5F06B1}"/>
                </a:ext>
              </a:extLst>
            </p:cNvPr>
            <p:cNvSpPr txBox="1"/>
            <p:nvPr/>
          </p:nvSpPr>
          <p:spPr>
            <a:xfrm>
              <a:off x="7398529" y="1507445"/>
              <a:ext cx="2636239" cy="378795"/>
            </a:xfrm>
            <a:prstGeom prst="rect">
              <a:avLst/>
            </a:prstGeom>
            <a:noFill/>
          </p:spPr>
          <p:txBody>
            <a:bodyPr wrap="square" rtlCol="0">
              <a:spAutoFit/>
            </a:bodyPr>
            <a:lstStyle/>
            <a:p>
              <a:r>
                <a:rPr lang="en-US" sz="1632" dirty="0">
                  <a:latin typeface="Arial" panose="020B0604020202020204" pitchFamily="34" charset="0"/>
                </a:rPr>
                <a:t>Known Seq (plasmid)</a:t>
              </a:r>
            </a:p>
          </p:txBody>
        </p:sp>
        <p:sp>
          <p:nvSpPr>
            <p:cNvPr id="28" name="TextBox 27">
              <a:extLst>
                <a:ext uri="{FF2B5EF4-FFF2-40B4-BE49-F238E27FC236}">
                  <a16:creationId xmlns:a16="http://schemas.microsoft.com/office/drawing/2014/main" id="{1CCD487F-48DF-44E2-A656-E906E7801D76}"/>
                </a:ext>
              </a:extLst>
            </p:cNvPr>
            <p:cNvSpPr txBox="1"/>
            <p:nvPr/>
          </p:nvSpPr>
          <p:spPr>
            <a:xfrm>
              <a:off x="10151257" y="1490174"/>
              <a:ext cx="2260575" cy="655767"/>
            </a:xfrm>
            <a:prstGeom prst="rect">
              <a:avLst/>
            </a:prstGeom>
            <a:noFill/>
          </p:spPr>
          <p:txBody>
            <a:bodyPr wrap="square" rtlCol="0">
              <a:spAutoFit/>
            </a:bodyPr>
            <a:lstStyle/>
            <a:p>
              <a:r>
                <a:rPr lang="en-US" sz="1632" dirty="0">
                  <a:latin typeface="Arial" panose="020B0604020202020204" pitchFamily="34" charset="0"/>
                </a:rPr>
                <a:t>Unknown sequence</a:t>
              </a:r>
            </a:p>
            <a:p>
              <a:r>
                <a:rPr lang="en-US" sz="1632" dirty="0">
                  <a:latin typeface="Arial" panose="020B0604020202020204" pitchFamily="34" charset="0"/>
                </a:rPr>
                <a:t>(insert)</a:t>
              </a:r>
            </a:p>
          </p:txBody>
        </p:sp>
        <p:cxnSp>
          <p:nvCxnSpPr>
            <p:cNvPr id="41" name="Straight Arrow Connector 40">
              <a:extLst>
                <a:ext uri="{FF2B5EF4-FFF2-40B4-BE49-F238E27FC236}">
                  <a16:creationId xmlns:a16="http://schemas.microsoft.com/office/drawing/2014/main" id="{D767A194-6AB8-4D43-A5FF-2C4BE86454C2}"/>
                </a:ext>
              </a:extLst>
            </p:cNvPr>
            <p:cNvCxnSpPr/>
            <p:nvPr/>
          </p:nvCxnSpPr>
          <p:spPr>
            <a:xfrm>
              <a:off x="7816857" y="1548948"/>
              <a:ext cx="22605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57F4B3D-7EE7-416C-B78B-06B282FD904A}"/>
                </a:ext>
              </a:extLst>
            </p:cNvPr>
            <p:cNvCxnSpPr/>
            <p:nvPr/>
          </p:nvCxnSpPr>
          <p:spPr>
            <a:xfrm flipH="1">
              <a:off x="10120496" y="1548948"/>
              <a:ext cx="15858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5" name="Date Placeholder 14">
            <a:extLst>
              <a:ext uri="{FF2B5EF4-FFF2-40B4-BE49-F238E27FC236}">
                <a16:creationId xmlns:a16="http://schemas.microsoft.com/office/drawing/2014/main" id="{E1678221-7B06-81A4-15DA-96D42833BB6F}"/>
              </a:ext>
            </a:extLst>
          </p:cNvPr>
          <p:cNvSpPr>
            <a:spLocks noGrp="1"/>
          </p:cNvSpPr>
          <p:nvPr>
            <p:ph type="dt" sz="half" idx="10"/>
          </p:nvPr>
        </p:nvSpPr>
        <p:spPr/>
        <p:txBody>
          <a:bodyPr/>
          <a:lstStyle/>
          <a:p>
            <a:fld id="{64698C4D-26D7-4E85-B510-88AC6FAE280F}" type="datetime1">
              <a:rPr lang="en-US" smtClean="0"/>
              <a:t>8/26/2023</a:t>
            </a:fld>
            <a:endParaRPr lang="en-US"/>
          </a:p>
        </p:txBody>
      </p:sp>
      <p:sp>
        <p:nvSpPr>
          <p:cNvPr id="33" name="Footer Placeholder 32">
            <a:extLst>
              <a:ext uri="{FF2B5EF4-FFF2-40B4-BE49-F238E27FC236}">
                <a16:creationId xmlns:a16="http://schemas.microsoft.com/office/drawing/2014/main" id="{056697F6-1C8A-DA50-C5C9-CB81B09DF33D}"/>
              </a:ext>
            </a:extLst>
          </p:cNvPr>
          <p:cNvSpPr>
            <a:spLocks noGrp="1"/>
          </p:cNvSpPr>
          <p:nvPr>
            <p:ph type="ftr" sz="quarter" idx="11"/>
          </p:nvPr>
        </p:nvSpPr>
        <p:spPr/>
        <p:txBody>
          <a:bodyPr/>
          <a:lstStyle/>
          <a:p>
            <a:r>
              <a:rPr lang="en-US"/>
              <a:t>D &amp; D - Lec 3 - Fall 2023</a:t>
            </a:r>
          </a:p>
        </p:txBody>
      </p:sp>
      <p:sp>
        <p:nvSpPr>
          <p:cNvPr id="37" name="Slide Number Placeholder 36">
            <a:extLst>
              <a:ext uri="{FF2B5EF4-FFF2-40B4-BE49-F238E27FC236}">
                <a16:creationId xmlns:a16="http://schemas.microsoft.com/office/drawing/2014/main" id="{F317033D-CE9F-658B-1918-164FE7D5BA07}"/>
              </a:ext>
            </a:extLst>
          </p:cNvPr>
          <p:cNvSpPr>
            <a:spLocks noGrp="1"/>
          </p:cNvSpPr>
          <p:nvPr>
            <p:ph type="sldNum" sz="quarter" idx="12"/>
          </p:nvPr>
        </p:nvSpPr>
        <p:spPr/>
        <p:txBody>
          <a:bodyPr/>
          <a:lstStyle/>
          <a:p>
            <a:fld id="{DC3BB032-4020-48F4-953B-341806DC4A2B}" type="slidenum">
              <a:rPr lang="en-US" smtClean="0"/>
              <a:t>6</a:t>
            </a:fld>
            <a:endParaRPr lang="en-US"/>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DA0E517F-1558-8905-13A0-AC0614484632}"/>
                  </a:ext>
                </a:extLst>
              </p14:cNvPr>
              <p14:cNvContentPartPr/>
              <p14:nvPr/>
            </p14:nvContentPartPr>
            <p14:xfrm>
              <a:off x="4087135" y="370495"/>
              <a:ext cx="1376640" cy="37800"/>
            </p14:xfrm>
          </p:contentPart>
        </mc:Choice>
        <mc:Fallback>
          <p:pic>
            <p:nvPicPr>
              <p:cNvPr id="2" name="Ink 1">
                <a:extLst>
                  <a:ext uri="{FF2B5EF4-FFF2-40B4-BE49-F238E27FC236}">
                    <a16:creationId xmlns:a16="http://schemas.microsoft.com/office/drawing/2014/main" id="{DA0E517F-1558-8905-13A0-AC0614484632}"/>
                  </a:ext>
                </a:extLst>
              </p:cNvPr>
              <p:cNvPicPr/>
              <p:nvPr/>
            </p:nvPicPr>
            <p:blipFill>
              <a:blip r:embed="rId4"/>
              <a:stretch>
                <a:fillRect/>
              </a:stretch>
            </p:blipFill>
            <p:spPr>
              <a:xfrm>
                <a:off x="4078495" y="361495"/>
                <a:ext cx="1394280" cy="55440"/>
              </a:xfrm>
              <a:prstGeom prst="rect">
                <a:avLst/>
              </a:prstGeom>
            </p:spPr>
          </p:pic>
        </mc:Fallback>
      </mc:AlternateContent>
      <p:grpSp>
        <p:nvGrpSpPr>
          <p:cNvPr id="25" name="Group 24">
            <a:extLst>
              <a:ext uri="{FF2B5EF4-FFF2-40B4-BE49-F238E27FC236}">
                <a16:creationId xmlns:a16="http://schemas.microsoft.com/office/drawing/2014/main" id="{BADD23A3-788D-4B53-9142-50FE39242C86}"/>
              </a:ext>
            </a:extLst>
          </p:cNvPr>
          <p:cNvGrpSpPr/>
          <p:nvPr/>
        </p:nvGrpSpPr>
        <p:grpSpPr>
          <a:xfrm>
            <a:off x="6167575" y="347095"/>
            <a:ext cx="5478480" cy="922320"/>
            <a:chOff x="6167575" y="347095"/>
            <a:chExt cx="5478480" cy="922320"/>
          </a:xfrm>
        </p:grpSpPr>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0DE679D7-3036-7AE8-C52C-25F8D925BE6A}"/>
                    </a:ext>
                  </a:extLst>
                </p14:cNvPr>
                <p14:cNvContentPartPr/>
                <p14:nvPr/>
              </p14:nvContentPartPr>
              <p14:xfrm>
                <a:off x="6167575" y="361495"/>
                <a:ext cx="1865520" cy="81360"/>
              </p14:xfrm>
            </p:contentPart>
          </mc:Choice>
          <mc:Fallback>
            <p:pic>
              <p:nvPicPr>
                <p:cNvPr id="3" name="Ink 2">
                  <a:extLst>
                    <a:ext uri="{FF2B5EF4-FFF2-40B4-BE49-F238E27FC236}">
                      <a16:creationId xmlns:a16="http://schemas.microsoft.com/office/drawing/2014/main" id="{0DE679D7-3036-7AE8-C52C-25F8D925BE6A}"/>
                    </a:ext>
                  </a:extLst>
                </p:cNvPr>
                <p:cNvPicPr/>
                <p:nvPr/>
              </p:nvPicPr>
              <p:blipFill>
                <a:blip r:embed="rId6"/>
                <a:stretch>
                  <a:fillRect/>
                </a:stretch>
              </p:blipFill>
              <p:spPr>
                <a:xfrm>
                  <a:off x="6158935" y="352495"/>
                  <a:ext cx="188316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5" name="Ink 4">
                  <a:extLst>
                    <a:ext uri="{FF2B5EF4-FFF2-40B4-BE49-F238E27FC236}">
                      <a16:creationId xmlns:a16="http://schemas.microsoft.com/office/drawing/2014/main" id="{2B81E7DE-7873-0FE2-DEF9-9873FA6A8145}"/>
                    </a:ext>
                  </a:extLst>
                </p14:cNvPr>
                <p14:cNvContentPartPr/>
                <p14:nvPr/>
              </p14:nvContentPartPr>
              <p14:xfrm>
                <a:off x="8109415" y="347095"/>
                <a:ext cx="2998080" cy="119880"/>
              </p14:xfrm>
            </p:contentPart>
          </mc:Choice>
          <mc:Fallback>
            <p:pic>
              <p:nvPicPr>
                <p:cNvPr id="5" name="Ink 4">
                  <a:extLst>
                    <a:ext uri="{FF2B5EF4-FFF2-40B4-BE49-F238E27FC236}">
                      <a16:creationId xmlns:a16="http://schemas.microsoft.com/office/drawing/2014/main" id="{2B81E7DE-7873-0FE2-DEF9-9873FA6A8145}"/>
                    </a:ext>
                  </a:extLst>
                </p:cNvPr>
                <p:cNvPicPr/>
                <p:nvPr/>
              </p:nvPicPr>
              <p:blipFill>
                <a:blip r:embed="rId8"/>
                <a:stretch>
                  <a:fillRect/>
                </a:stretch>
              </p:blipFill>
              <p:spPr>
                <a:xfrm>
                  <a:off x="8100415" y="338095"/>
                  <a:ext cx="301572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8" name="Ink 7">
                  <a:extLst>
                    <a:ext uri="{FF2B5EF4-FFF2-40B4-BE49-F238E27FC236}">
                      <a16:creationId xmlns:a16="http://schemas.microsoft.com/office/drawing/2014/main" id="{767D5FBA-6D91-B644-0953-242EBDEDA774}"/>
                    </a:ext>
                  </a:extLst>
                </p14:cNvPr>
                <p14:cNvContentPartPr/>
                <p14:nvPr/>
              </p14:nvContentPartPr>
              <p14:xfrm>
                <a:off x="10006975" y="503335"/>
                <a:ext cx="102600" cy="390240"/>
              </p14:xfrm>
            </p:contentPart>
          </mc:Choice>
          <mc:Fallback>
            <p:pic>
              <p:nvPicPr>
                <p:cNvPr id="8" name="Ink 7">
                  <a:extLst>
                    <a:ext uri="{FF2B5EF4-FFF2-40B4-BE49-F238E27FC236}">
                      <a16:creationId xmlns:a16="http://schemas.microsoft.com/office/drawing/2014/main" id="{767D5FBA-6D91-B644-0953-242EBDEDA774}"/>
                    </a:ext>
                  </a:extLst>
                </p:cNvPr>
                <p:cNvPicPr/>
                <p:nvPr/>
              </p:nvPicPr>
              <p:blipFill>
                <a:blip r:embed="rId10"/>
                <a:stretch>
                  <a:fillRect/>
                </a:stretch>
              </p:blipFill>
              <p:spPr>
                <a:xfrm>
                  <a:off x="9997975" y="494695"/>
                  <a:ext cx="120240" cy="4078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9" name="Ink 8">
                  <a:extLst>
                    <a:ext uri="{FF2B5EF4-FFF2-40B4-BE49-F238E27FC236}">
                      <a16:creationId xmlns:a16="http://schemas.microsoft.com/office/drawing/2014/main" id="{35C212AD-A7F9-61DF-2316-12F6D9363B67}"/>
                    </a:ext>
                  </a:extLst>
                </p14:cNvPr>
                <p14:cNvContentPartPr/>
                <p14:nvPr/>
              </p14:nvContentPartPr>
              <p14:xfrm>
                <a:off x="9864415" y="1051615"/>
                <a:ext cx="41040" cy="217800"/>
              </p14:xfrm>
            </p:contentPart>
          </mc:Choice>
          <mc:Fallback>
            <p:pic>
              <p:nvPicPr>
                <p:cNvPr id="9" name="Ink 8">
                  <a:extLst>
                    <a:ext uri="{FF2B5EF4-FFF2-40B4-BE49-F238E27FC236}">
                      <a16:creationId xmlns:a16="http://schemas.microsoft.com/office/drawing/2014/main" id="{35C212AD-A7F9-61DF-2316-12F6D9363B67}"/>
                    </a:ext>
                  </a:extLst>
                </p:cNvPr>
                <p:cNvPicPr/>
                <p:nvPr/>
              </p:nvPicPr>
              <p:blipFill>
                <a:blip r:embed="rId12"/>
                <a:stretch>
                  <a:fillRect/>
                </a:stretch>
              </p:blipFill>
              <p:spPr>
                <a:xfrm>
                  <a:off x="9855415" y="1042975"/>
                  <a:ext cx="58680" cy="2354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0" name="Ink 9">
                  <a:extLst>
                    <a:ext uri="{FF2B5EF4-FFF2-40B4-BE49-F238E27FC236}">
                      <a16:creationId xmlns:a16="http://schemas.microsoft.com/office/drawing/2014/main" id="{69124736-8711-FC76-83CF-BB298385FF49}"/>
                    </a:ext>
                  </a:extLst>
                </p14:cNvPr>
                <p14:cNvContentPartPr/>
                <p14:nvPr/>
              </p14:nvContentPartPr>
              <p14:xfrm>
                <a:off x="9774415" y="1176895"/>
                <a:ext cx="258480" cy="86040"/>
              </p14:xfrm>
            </p:contentPart>
          </mc:Choice>
          <mc:Fallback>
            <p:pic>
              <p:nvPicPr>
                <p:cNvPr id="10" name="Ink 9">
                  <a:extLst>
                    <a:ext uri="{FF2B5EF4-FFF2-40B4-BE49-F238E27FC236}">
                      <a16:creationId xmlns:a16="http://schemas.microsoft.com/office/drawing/2014/main" id="{69124736-8711-FC76-83CF-BB298385FF49}"/>
                    </a:ext>
                  </a:extLst>
                </p:cNvPr>
                <p:cNvPicPr/>
                <p:nvPr/>
              </p:nvPicPr>
              <p:blipFill>
                <a:blip r:embed="rId14"/>
                <a:stretch>
                  <a:fillRect/>
                </a:stretch>
              </p:blipFill>
              <p:spPr>
                <a:xfrm>
                  <a:off x="9765775" y="1167895"/>
                  <a:ext cx="27612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4" name="Ink 13">
                  <a:extLst>
                    <a:ext uri="{FF2B5EF4-FFF2-40B4-BE49-F238E27FC236}">
                      <a16:creationId xmlns:a16="http://schemas.microsoft.com/office/drawing/2014/main" id="{72668407-77D2-05EA-CCB4-36D664E0EE55}"/>
                    </a:ext>
                  </a:extLst>
                </p14:cNvPr>
                <p14:cNvContentPartPr/>
                <p14:nvPr/>
              </p14:nvContentPartPr>
              <p14:xfrm>
                <a:off x="10300015" y="991495"/>
                <a:ext cx="28800" cy="185760"/>
              </p14:xfrm>
            </p:contentPart>
          </mc:Choice>
          <mc:Fallback>
            <p:pic>
              <p:nvPicPr>
                <p:cNvPr id="14" name="Ink 13">
                  <a:extLst>
                    <a:ext uri="{FF2B5EF4-FFF2-40B4-BE49-F238E27FC236}">
                      <a16:creationId xmlns:a16="http://schemas.microsoft.com/office/drawing/2014/main" id="{72668407-77D2-05EA-CCB4-36D664E0EE55}"/>
                    </a:ext>
                  </a:extLst>
                </p:cNvPr>
                <p:cNvPicPr/>
                <p:nvPr/>
              </p:nvPicPr>
              <p:blipFill>
                <a:blip r:embed="rId16"/>
                <a:stretch>
                  <a:fillRect/>
                </a:stretch>
              </p:blipFill>
              <p:spPr>
                <a:xfrm>
                  <a:off x="10291015" y="982855"/>
                  <a:ext cx="46440" cy="2034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7" name="Ink 16">
                  <a:extLst>
                    <a:ext uri="{FF2B5EF4-FFF2-40B4-BE49-F238E27FC236}">
                      <a16:creationId xmlns:a16="http://schemas.microsoft.com/office/drawing/2014/main" id="{1144CBB1-860F-0F31-341D-7D655E406A19}"/>
                    </a:ext>
                  </a:extLst>
                </p14:cNvPr>
                <p14:cNvContentPartPr/>
                <p14:nvPr/>
              </p14:nvContentPartPr>
              <p14:xfrm>
                <a:off x="10215415" y="969175"/>
                <a:ext cx="307800" cy="212040"/>
              </p14:xfrm>
            </p:contentPart>
          </mc:Choice>
          <mc:Fallback>
            <p:pic>
              <p:nvPicPr>
                <p:cNvPr id="17" name="Ink 16">
                  <a:extLst>
                    <a:ext uri="{FF2B5EF4-FFF2-40B4-BE49-F238E27FC236}">
                      <a16:creationId xmlns:a16="http://schemas.microsoft.com/office/drawing/2014/main" id="{1144CBB1-860F-0F31-341D-7D655E406A19}"/>
                    </a:ext>
                  </a:extLst>
                </p:cNvPr>
                <p:cNvPicPr/>
                <p:nvPr/>
              </p:nvPicPr>
              <p:blipFill>
                <a:blip r:embed="rId18"/>
                <a:stretch>
                  <a:fillRect/>
                </a:stretch>
              </p:blipFill>
              <p:spPr>
                <a:xfrm>
                  <a:off x="10206775" y="960175"/>
                  <a:ext cx="325440" cy="2296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9" name="Ink 18">
                  <a:extLst>
                    <a:ext uri="{FF2B5EF4-FFF2-40B4-BE49-F238E27FC236}">
                      <a16:creationId xmlns:a16="http://schemas.microsoft.com/office/drawing/2014/main" id="{AD4DD610-B627-8F6D-667C-53DD590CE9D7}"/>
                    </a:ext>
                  </a:extLst>
                </p14:cNvPr>
                <p14:cNvContentPartPr/>
                <p14:nvPr/>
              </p14:nvContentPartPr>
              <p14:xfrm>
                <a:off x="10834615" y="955495"/>
                <a:ext cx="48960" cy="195840"/>
              </p14:xfrm>
            </p:contentPart>
          </mc:Choice>
          <mc:Fallback>
            <p:pic>
              <p:nvPicPr>
                <p:cNvPr id="19" name="Ink 18">
                  <a:extLst>
                    <a:ext uri="{FF2B5EF4-FFF2-40B4-BE49-F238E27FC236}">
                      <a16:creationId xmlns:a16="http://schemas.microsoft.com/office/drawing/2014/main" id="{AD4DD610-B627-8F6D-667C-53DD590CE9D7}"/>
                    </a:ext>
                  </a:extLst>
                </p:cNvPr>
                <p:cNvPicPr/>
                <p:nvPr/>
              </p:nvPicPr>
              <p:blipFill>
                <a:blip r:embed="rId20"/>
                <a:stretch>
                  <a:fillRect/>
                </a:stretch>
              </p:blipFill>
              <p:spPr>
                <a:xfrm>
                  <a:off x="10825975" y="946855"/>
                  <a:ext cx="66600" cy="2134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0" name="Ink 19">
                  <a:extLst>
                    <a:ext uri="{FF2B5EF4-FFF2-40B4-BE49-F238E27FC236}">
                      <a16:creationId xmlns:a16="http://schemas.microsoft.com/office/drawing/2014/main" id="{C4D4D0CE-FADF-8433-05B8-87C492FA8011}"/>
                    </a:ext>
                  </a:extLst>
                </p14:cNvPr>
                <p14:cNvContentPartPr/>
                <p14:nvPr/>
              </p14:nvContentPartPr>
              <p14:xfrm>
                <a:off x="10921375" y="931015"/>
                <a:ext cx="78840" cy="73080"/>
              </p14:xfrm>
            </p:contentPart>
          </mc:Choice>
          <mc:Fallback>
            <p:pic>
              <p:nvPicPr>
                <p:cNvPr id="20" name="Ink 19">
                  <a:extLst>
                    <a:ext uri="{FF2B5EF4-FFF2-40B4-BE49-F238E27FC236}">
                      <a16:creationId xmlns:a16="http://schemas.microsoft.com/office/drawing/2014/main" id="{C4D4D0CE-FADF-8433-05B8-87C492FA8011}"/>
                    </a:ext>
                  </a:extLst>
                </p:cNvPr>
                <p:cNvPicPr/>
                <p:nvPr/>
              </p:nvPicPr>
              <p:blipFill>
                <a:blip r:embed="rId22"/>
                <a:stretch>
                  <a:fillRect/>
                </a:stretch>
              </p:blipFill>
              <p:spPr>
                <a:xfrm>
                  <a:off x="10912735" y="922375"/>
                  <a:ext cx="96480" cy="9072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1" name="Ink 20">
                  <a:extLst>
                    <a:ext uri="{FF2B5EF4-FFF2-40B4-BE49-F238E27FC236}">
                      <a16:creationId xmlns:a16="http://schemas.microsoft.com/office/drawing/2014/main" id="{57D64052-206F-7898-CE18-89AFE1F4C4D6}"/>
                    </a:ext>
                  </a:extLst>
                </p14:cNvPr>
                <p14:cNvContentPartPr/>
                <p14:nvPr/>
              </p14:nvContentPartPr>
              <p14:xfrm>
                <a:off x="11041975" y="849655"/>
                <a:ext cx="50040" cy="127440"/>
              </p14:xfrm>
            </p:contentPart>
          </mc:Choice>
          <mc:Fallback>
            <p:pic>
              <p:nvPicPr>
                <p:cNvPr id="21" name="Ink 20">
                  <a:extLst>
                    <a:ext uri="{FF2B5EF4-FFF2-40B4-BE49-F238E27FC236}">
                      <a16:creationId xmlns:a16="http://schemas.microsoft.com/office/drawing/2014/main" id="{57D64052-206F-7898-CE18-89AFE1F4C4D6}"/>
                    </a:ext>
                  </a:extLst>
                </p:cNvPr>
                <p:cNvPicPr/>
                <p:nvPr/>
              </p:nvPicPr>
              <p:blipFill>
                <a:blip r:embed="rId24"/>
                <a:stretch>
                  <a:fillRect/>
                </a:stretch>
              </p:blipFill>
              <p:spPr>
                <a:xfrm>
                  <a:off x="11033335" y="840655"/>
                  <a:ext cx="67680" cy="1450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2" name="Ink 21">
                  <a:extLst>
                    <a:ext uri="{FF2B5EF4-FFF2-40B4-BE49-F238E27FC236}">
                      <a16:creationId xmlns:a16="http://schemas.microsoft.com/office/drawing/2014/main" id="{B2804239-D29B-2DCB-3B83-A084502987F2}"/>
                    </a:ext>
                  </a:extLst>
                </p14:cNvPr>
                <p14:cNvContentPartPr/>
                <p14:nvPr/>
              </p14:nvContentPartPr>
              <p14:xfrm>
                <a:off x="11150695" y="811135"/>
                <a:ext cx="194040" cy="129600"/>
              </p14:xfrm>
            </p:contentPart>
          </mc:Choice>
          <mc:Fallback>
            <p:pic>
              <p:nvPicPr>
                <p:cNvPr id="22" name="Ink 21">
                  <a:extLst>
                    <a:ext uri="{FF2B5EF4-FFF2-40B4-BE49-F238E27FC236}">
                      <a16:creationId xmlns:a16="http://schemas.microsoft.com/office/drawing/2014/main" id="{B2804239-D29B-2DCB-3B83-A084502987F2}"/>
                    </a:ext>
                  </a:extLst>
                </p:cNvPr>
                <p:cNvPicPr/>
                <p:nvPr/>
              </p:nvPicPr>
              <p:blipFill>
                <a:blip r:embed="rId26"/>
                <a:stretch>
                  <a:fillRect/>
                </a:stretch>
              </p:blipFill>
              <p:spPr>
                <a:xfrm>
                  <a:off x="11141695" y="802495"/>
                  <a:ext cx="21168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3" name="Ink 22">
                  <a:extLst>
                    <a:ext uri="{FF2B5EF4-FFF2-40B4-BE49-F238E27FC236}">
                      <a16:creationId xmlns:a16="http://schemas.microsoft.com/office/drawing/2014/main" id="{B74CB578-C3E1-43C8-F2E8-2687DB63A534}"/>
                    </a:ext>
                  </a:extLst>
                </p14:cNvPr>
                <p14:cNvContentPartPr/>
                <p14:nvPr/>
              </p14:nvContentPartPr>
              <p14:xfrm>
                <a:off x="11381095" y="713215"/>
                <a:ext cx="181080" cy="131040"/>
              </p14:xfrm>
            </p:contentPart>
          </mc:Choice>
          <mc:Fallback>
            <p:pic>
              <p:nvPicPr>
                <p:cNvPr id="23" name="Ink 22">
                  <a:extLst>
                    <a:ext uri="{FF2B5EF4-FFF2-40B4-BE49-F238E27FC236}">
                      <a16:creationId xmlns:a16="http://schemas.microsoft.com/office/drawing/2014/main" id="{B74CB578-C3E1-43C8-F2E8-2687DB63A534}"/>
                    </a:ext>
                  </a:extLst>
                </p:cNvPr>
                <p:cNvPicPr/>
                <p:nvPr/>
              </p:nvPicPr>
              <p:blipFill>
                <a:blip r:embed="rId28"/>
                <a:stretch>
                  <a:fillRect/>
                </a:stretch>
              </p:blipFill>
              <p:spPr>
                <a:xfrm>
                  <a:off x="11372095" y="704575"/>
                  <a:ext cx="19872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4" name="Ink 23">
                  <a:extLst>
                    <a:ext uri="{FF2B5EF4-FFF2-40B4-BE49-F238E27FC236}">
                      <a16:creationId xmlns:a16="http://schemas.microsoft.com/office/drawing/2014/main" id="{01C653B2-C46E-AEC2-5EBA-6E14ADFBE9A2}"/>
                    </a:ext>
                  </a:extLst>
                </p14:cNvPr>
                <p14:cNvContentPartPr/>
                <p14:nvPr/>
              </p14:nvContentPartPr>
              <p14:xfrm>
                <a:off x="11625175" y="702775"/>
                <a:ext cx="20880" cy="31320"/>
              </p14:xfrm>
            </p:contentPart>
          </mc:Choice>
          <mc:Fallback>
            <p:pic>
              <p:nvPicPr>
                <p:cNvPr id="24" name="Ink 23">
                  <a:extLst>
                    <a:ext uri="{FF2B5EF4-FFF2-40B4-BE49-F238E27FC236}">
                      <a16:creationId xmlns:a16="http://schemas.microsoft.com/office/drawing/2014/main" id="{01C653B2-C46E-AEC2-5EBA-6E14ADFBE9A2}"/>
                    </a:ext>
                  </a:extLst>
                </p:cNvPr>
                <p:cNvPicPr/>
                <p:nvPr/>
              </p:nvPicPr>
              <p:blipFill>
                <a:blip r:embed="rId30"/>
                <a:stretch>
                  <a:fillRect/>
                </a:stretch>
              </p:blipFill>
              <p:spPr>
                <a:xfrm>
                  <a:off x="11616175" y="693775"/>
                  <a:ext cx="38520" cy="48960"/>
                </a:xfrm>
                <a:prstGeom prst="rect">
                  <a:avLst/>
                </a:prstGeom>
              </p:spPr>
            </p:pic>
          </mc:Fallback>
        </mc:AlternateContent>
      </p:grpSp>
      <p:grpSp>
        <p:nvGrpSpPr>
          <p:cNvPr id="39" name="Group 38">
            <a:extLst>
              <a:ext uri="{FF2B5EF4-FFF2-40B4-BE49-F238E27FC236}">
                <a16:creationId xmlns:a16="http://schemas.microsoft.com/office/drawing/2014/main" id="{3171BC62-61E4-BDDD-9FE8-B0E2FB437C35}"/>
              </a:ext>
            </a:extLst>
          </p:cNvPr>
          <p:cNvGrpSpPr/>
          <p:nvPr/>
        </p:nvGrpSpPr>
        <p:grpSpPr>
          <a:xfrm>
            <a:off x="5916295" y="3111895"/>
            <a:ext cx="839880" cy="1144080"/>
            <a:chOff x="5916295" y="3111895"/>
            <a:chExt cx="839880" cy="1144080"/>
          </a:xfrm>
        </p:grpSpPr>
        <mc:AlternateContent xmlns:mc="http://schemas.openxmlformats.org/markup-compatibility/2006">
          <mc:Choice xmlns:p14="http://schemas.microsoft.com/office/powerpoint/2010/main" Requires="p14">
            <p:contentPart p14:bwMode="auto" r:id="rId31">
              <p14:nvContentPartPr>
                <p14:cNvPr id="26" name="Ink 25">
                  <a:extLst>
                    <a:ext uri="{FF2B5EF4-FFF2-40B4-BE49-F238E27FC236}">
                      <a16:creationId xmlns:a16="http://schemas.microsoft.com/office/drawing/2014/main" id="{768B0D78-A565-230A-B278-F7E49002E3D8}"/>
                    </a:ext>
                  </a:extLst>
                </p14:cNvPr>
                <p14:cNvContentPartPr/>
                <p14:nvPr/>
              </p14:nvContentPartPr>
              <p14:xfrm>
                <a:off x="5917375" y="3988855"/>
                <a:ext cx="121320" cy="267120"/>
              </p14:xfrm>
            </p:contentPart>
          </mc:Choice>
          <mc:Fallback>
            <p:pic>
              <p:nvPicPr>
                <p:cNvPr id="26" name="Ink 25">
                  <a:extLst>
                    <a:ext uri="{FF2B5EF4-FFF2-40B4-BE49-F238E27FC236}">
                      <a16:creationId xmlns:a16="http://schemas.microsoft.com/office/drawing/2014/main" id="{768B0D78-A565-230A-B278-F7E49002E3D8}"/>
                    </a:ext>
                  </a:extLst>
                </p:cNvPr>
                <p:cNvPicPr/>
                <p:nvPr/>
              </p:nvPicPr>
              <p:blipFill>
                <a:blip r:embed="rId32"/>
                <a:stretch>
                  <a:fillRect/>
                </a:stretch>
              </p:blipFill>
              <p:spPr>
                <a:xfrm>
                  <a:off x="5908375" y="3980215"/>
                  <a:ext cx="138960" cy="2847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9" name="Ink 28">
                  <a:extLst>
                    <a:ext uri="{FF2B5EF4-FFF2-40B4-BE49-F238E27FC236}">
                      <a16:creationId xmlns:a16="http://schemas.microsoft.com/office/drawing/2014/main" id="{08C4DC76-996B-CD2E-EDF3-1B5EA66B6A6A}"/>
                    </a:ext>
                  </a:extLst>
                </p14:cNvPr>
                <p14:cNvContentPartPr/>
                <p14:nvPr/>
              </p14:nvContentPartPr>
              <p14:xfrm>
                <a:off x="5916295" y="4104415"/>
                <a:ext cx="162720" cy="126360"/>
              </p14:xfrm>
            </p:contentPart>
          </mc:Choice>
          <mc:Fallback>
            <p:pic>
              <p:nvPicPr>
                <p:cNvPr id="29" name="Ink 28">
                  <a:extLst>
                    <a:ext uri="{FF2B5EF4-FFF2-40B4-BE49-F238E27FC236}">
                      <a16:creationId xmlns:a16="http://schemas.microsoft.com/office/drawing/2014/main" id="{08C4DC76-996B-CD2E-EDF3-1B5EA66B6A6A}"/>
                    </a:ext>
                  </a:extLst>
                </p:cNvPr>
                <p:cNvPicPr/>
                <p:nvPr/>
              </p:nvPicPr>
              <p:blipFill>
                <a:blip r:embed="rId34"/>
                <a:stretch>
                  <a:fillRect/>
                </a:stretch>
              </p:blipFill>
              <p:spPr>
                <a:xfrm>
                  <a:off x="5907295" y="4095415"/>
                  <a:ext cx="18036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0" name="Ink 29">
                  <a:extLst>
                    <a:ext uri="{FF2B5EF4-FFF2-40B4-BE49-F238E27FC236}">
                      <a16:creationId xmlns:a16="http://schemas.microsoft.com/office/drawing/2014/main" id="{03A903C1-A23C-0876-5FC1-6E0547E5294B}"/>
                    </a:ext>
                  </a:extLst>
                </p14:cNvPr>
                <p14:cNvContentPartPr/>
                <p14:nvPr/>
              </p14:nvContentPartPr>
              <p14:xfrm>
                <a:off x="6062455" y="3766015"/>
                <a:ext cx="121320" cy="180000"/>
              </p14:xfrm>
            </p:contentPart>
          </mc:Choice>
          <mc:Fallback>
            <p:pic>
              <p:nvPicPr>
                <p:cNvPr id="30" name="Ink 29">
                  <a:extLst>
                    <a:ext uri="{FF2B5EF4-FFF2-40B4-BE49-F238E27FC236}">
                      <a16:creationId xmlns:a16="http://schemas.microsoft.com/office/drawing/2014/main" id="{03A903C1-A23C-0876-5FC1-6E0547E5294B}"/>
                    </a:ext>
                  </a:extLst>
                </p:cNvPr>
                <p:cNvPicPr/>
                <p:nvPr/>
              </p:nvPicPr>
              <p:blipFill>
                <a:blip r:embed="rId36"/>
                <a:stretch>
                  <a:fillRect/>
                </a:stretch>
              </p:blipFill>
              <p:spPr>
                <a:xfrm>
                  <a:off x="6053455" y="3757015"/>
                  <a:ext cx="138960" cy="1976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1" name="Ink 30">
                  <a:extLst>
                    <a:ext uri="{FF2B5EF4-FFF2-40B4-BE49-F238E27FC236}">
                      <a16:creationId xmlns:a16="http://schemas.microsoft.com/office/drawing/2014/main" id="{7A0B85C3-4C0A-C6C8-1F16-C88D26C5AF23}"/>
                    </a:ext>
                  </a:extLst>
                </p14:cNvPr>
                <p14:cNvContentPartPr/>
                <p14:nvPr/>
              </p14:nvContentPartPr>
              <p14:xfrm>
                <a:off x="6120415" y="3616255"/>
                <a:ext cx="189000" cy="168120"/>
              </p14:xfrm>
            </p:contentPart>
          </mc:Choice>
          <mc:Fallback>
            <p:pic>
              <p:nvPicPr>
                <p:cNvPr id="31" name="Ink 30">
                  <a:extLst>
                    <a:ext uri="{FF2B5EF4-FFF2-40B4-BE49-F238E27FC236}">
                      <a16:creationId xmlns:a16="http://schemas.microsoft.com/office/drawing/2014/main" id="{7A0B85C3-4C0A-C6C8-1F16-C88D26C5AF23}"/>
                    </a:ext>
                  </a:extLst>
                </p:cNvPr>
                <p:cNvPicPr/>
                <p:nvPr/>
              </p:nvPicPr>
              <p:blipFill>
                <a:blip r:embed="rId38"/>
                <a:stretch>
                  <a:fillRect/>
                </a:stretch>
              </p:blipFill>
              <p:spPr>
                <a:xfrm>
                  <a:off x="6111775" y="3607615"/>
                  <a:ext cx="206640" cy="18576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4" name="Ink 33">
                  <a:extLst>
                    <a:ext uri="{FF2B5EF4-FFF2-40B4-BE49-F238E27FC236}">
                      <a16:creationId xmlns:a16="http://schemas.microsoft.com/office/drawing/2014/main" id="{8452F77B-B6BD-166E-EB8C-CE93A0600B7C}"/>
                    </a:ext>
                  </a:extLst>
                </p14:cNvPr>
                <p14:cNvContentPartPr/>
                <p14:nvPr/>
              </p14:nvContentPartPr>
              <p14:xfrm>
                <a:off x="6208615" y="3562615"/>
                <a:ext cx="75960" cy="34200"/>
              </p14:xfrm>
            </p:contentPart>
          </mc:Choice>
          <mc:Fallback>
            <p:pic>
              <p:nvPicPr>
                <p:cNvPr id="34" name="Ink 33">
                  <a:extLst>
                    <a:ext uri="{FF2B5EF4-FFF2-40B4-BE49-F238E27FC236}">
                      <a16:creationId xmlns:a16="http://schemas.microsoft.com/office/drawing/2014/main" id="{8452F77B-B6BD-166E-EB8C-CE93A0600B7C}"/>
                    </a:ext>
                  </a:extLst>
                </p:cNvPr>
                <p:cNvPicPr/>
                <p:nvPr/>
              </p:nvPicPr>
              <p:blipFill>
                <a:blip r:embed="rId40"/>
                <a:stretch>
                  <a:fillRect/>
                </a:stretch>
              </p:blipFill>
              <p:spPr>
                <a:xfrm>
                  <a:off x="6199615" y="3553975"/>
                  <a:ext cx="93600" cy="518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5" name="Ink 34">
                  <a:extLst>
                    <a:ext uri="{FF2B5EF4-FFF2-40B4-BE49-F238E27FC236}">
                      <a16:creationId xmlns:a16="http://schemas.microsoft.com/office/drawing/2014/main" id="{4B8E993C-E94F-617A-26A7-37DD2736DA00}"/>
                    </a:ext>
                  </a:extLst>
                </p14:cNvPr>
                <p14:cNvContentPartPr/>
                <p14:nvPr/>
              </p14:nvContentPartPr>
              <p14:xfrm>
                <a:off x="6300415" y="3402415"/>
                <a:ext cx="196560" cy="168840"/>
              </p14:xfrm>
            </p:contentPart>
          </mc:Choice>
          <mc:Fallback>
            <p:pic>
              <p:nvPicPr>
                <p:cNvPr id="35" name="Ink 34">
                  <a:extLst>
                    <a:ext uri="{FF2B5EF4-FFF2-40B4-BE49-F238E27FC236}">
                      <a16:creationId xmlns:a16="http://schemas.microsoft.com/office/drawing/2014/main" id="{4B8E993C-E94F-617A-26A7-37DD2736DA00}"/>
                    </a:ext>
                  </a:extLst>
                </p:cNvPr>
                <p:cNvPicPr/>
                <p:nvPr/>
              </p:nvPicPr>
              <p:blipFill>
                <a:blip r:embed="rId42"/>
                <a:stretch>
                  <a:fillRect/>
                </a:stretch>
              </p:blipFill>
              <p:spPr>
                <a:xfrm>
                  <a:off x="6291775" y="3393775"/>
                  <a:ext cx="21420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6" name="Ink 35">
                  <a:extLst>
                    <a:ext uri="{FF2B5EF4-FFF2-40B4-BE49-F238E27FC236}">
                      <a16:creationId xmlns:a16="http://schemas.microsoft.com/office/drawing/2014/main" id="{7E412879-7908-ABA8-2821-2A8500295E91}"/>
                    </a:ext>
                  </a:extLst>
                </p14:cNvPr>
                <p14:cNvContentPartPr/>
                <p14:nvPr/>
              </p14:nvContentPartPr>
              <p14:xfrm>
                <a:off x="6516055" y="3196495"/>
                <a:ext cx="145080" cy="177480"/>
              </p14:xfrm>
            </p:contentPart>
          </mc:Choice>
          <mc:Fallback>
            <p:pic>
              <p:nvPicPr>
                <p:cNvPr id="36" name="Ink 35">
                  <a:extLst>
                    <a:ext uri="{FF2B5EF4-FFF2-40B4-BE49-F238E27FC236}">
                      <a16:creationId xmlns:a16="http://schemas.microsoft.com/office/drawing/2014/main" id="{7E412879-7908-ABA8-2821-2A8500295E91}"/>
                    </a:ext>
                  </a:extLst>
                </p:cNvPr>
                <p:cNvPicPr/>
                <p:nvPr/>
              </p:nvPicPr>
              <p:blipFill>
                <a:blip r:embed="rId44"/>
                <a:stretch>
                  <a:fillRect/>
                </a:stretch>
              </p:blipFill>
              <p:spPr>
                <a:xfrm>
                  <a:off x="6507055" y="3187495"/>
                  <a:ext cx="162720" cy="19512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8" name="Ink 37">
                  <a:extLst>
                    <a:ext uri="{FF2B5EF4-FFF2-40B4-BE49-F238E27FC236}">
                      <a16:creationId xmlns:a16="http://schemas.microsoft.com/office/drawing/2014/main" id="{069EDB17-B939-C0B4-26AF-820EA6775B62}"/>
                    </a:ext>
                  </a:extLst>
                </p14:cNvPr>
                <p14:cNvContentPartPr/>
                <p14:nvPr/>
              </p14:nvContentPartPr>
              <p14:xfrm>
                <a:off x="6741415" y="3111895"/>
                <a:ext cx="14760" cy="34200"/>
              </p14:xfrm>
            </p:contentPart>
          </mc:Choice>
          <mc:Fallback>
            <p:pic>
              <p:nvPicPr>
                <p:cNvPr id="38" name="Ink 37">
                  <a:extLst>
                    <a:ext uri="{FF2B5EF4-FFF2-40B4-BE49-F238E27FC236}">
                      <a16:creationId xmlns:a16="http://schemas.microsoft.com/office/drawing/2014/main" id="{069EDB17-B939-C0B4-26AF-820EA6775B62}"/>
                    </a:ext>
                  </a:extLst>
                </p:cNvPr>
                <p:cNvPicPr/>
                <p:nvPr/>
              </p:nvPicPr>
              <p:blipFill>
                <a:blip r:embed="rId46"/>
                <a:stretch>
                  <a:fillRect/>
                </a:stretch>
              </p:blipFill>
              <p:spPr>
                <a:xfrm>
                  <a:off x="6732775" y="3102895"/>
                  <a:ext cx="32400" cy="51840"/>
                </a:xfrm>
                <a:prstGeom prst="rect">
                  <a:avLst/>
                </a:prstGeom>
              </p:spPr>
            </p:pic>
          </mc:Fallback>
        </mc:AlternateContent>
      </p:grpSp>
      <p:grpSp>
        <p:nvGrpSpPr>
          <p:cNvPr id="45" name="Group 44">
            <a:extLst>
              <a:ext uri="{FF2B5EF4-FFF2-40B4-BE49-F238E27FC236}">
                <a16:creationId xmlns:a16="http://schemas.microsoft.com/office/drawing/2014/main" id="{4E52C1F5-87E2-095F-CD14-6BF50D1746CE}"/>
              </a:ext>
            </a:extLst>
          </p:cNvPr>
          <p:cNvGrpSpPr/>
          <p:nvPr/>
        </p:nvGrpSpPr>
        <p:grpSpPr>
          <a:xfrm>
            <a:off x="3226375" y="3540655"/>
            <a:ext cx="132840" cy="190080"/>
            <a:chOff x="3226375" y="3540655"/>
            <a:chExt cx="132840" cy="190080"/>
          </a:xfrm>
        </p:grpSpPr>
        <mc:AlternateContent xmlns:mc="http://schemas.openxmlformats.org/markup-compatibility/2006">
          <mc:Choice xmlns:p14="http://schemas.microsoft.com/office/powerpoint/2010/main" Requires="p14">
            <p:contentPart p14:bwMode="auto" r:id="rId47">
              <p14:nvContentPartPr>
                <p14:cNvPr id="40" name="Ink 39">
                  <a:extLst>
                    <a:ext uri="{FF2B5EF4-FFF2-40B4-BE49-F238E27FC236}">
                      <a16:creationId xmlns:a16="http://schemas.microsoft.com/office/drawing/2014/main" id="{E39101D7-4FAE-E74A-7887-8079BF9085EC}"/>
                    </a:ext>
                  </a:extLst>
                </p14:cNvPr>
                <p14:cNvContentPartPr/>
                <p14:nvPr/>
              </p14:nvContentPartPr>
              <p14:xfrm>
                <a:off x="3254095" y="3573775"/>
                <a:ext cx="85680" cy="156960"/>
              </p14:xfrm>
            </p:contentPart>
          </mc:Choice>
          <mc:Fallback>
            <p:pic>
              <p:nvPicPr>
                <p:cNvPr id="40" name="Ink 39">
                  <a:extLst>
                    <a:ext uri="{FF2B5EF4-FFF2-40B4-BE49-F238E27FC236}">
                      <a16:creationId xmlns:a16="http://schemas.microsoft.com/office/drawing/2014/main" id="{E39101D7-4FAE-E74A-7887-8079BF9085EC}"/>
                    </a:ext>
                  </a:extLst>
                </p:cNvPr>
                <p:cNvPicPr/>
                <p:nvPr/>
              </p:nvPicPr>
              <p:blipFill>
                <a:blip r:embed="rId48"/>
                <a:stretch>
                  <a:fillRect/>
                </a:stretch>
              </p:blipFill>
              <p:spPr>
                <a:xfrm>
                  <a:off x="3245455" y="3564775"/>
                  <a:ext cx="103320" cy="17460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2" name="Ink 41">
                  <a:extLst>
                    <a:ext uri="{FF2B5EF4-FFF2-40B4-BE49-F238E27FC236}">
                      <a16:creationId xmlns:a16="http://schemas.microsoft.com/office/drawing/2014/main" id="{270BBB37-AD39-73BD-63EC-3BEF113C5D50}"/>
                    </a:ext>
                  </a:extLst>
                </p14:cNvPr>
                <p14:cNvContentPartPr/>
                <p14:nvPr/>
              </p14:nvContentPartPr>
              <p14:xfrm>
                <a:off x="3253015" y="3584575"/>
                <a:ext cx="90000" cy="97920"/>
              </p14:xfrm>
            </p:contentPart>
          </mc:Choice>
          <mc:Fallback>
            <p:pic>
              <p:nvPicPr>
                <p:cNvPr id="42" name="Ink 41">
                  <a:extLst>
                    <a:ext uri="{FF2B5EF4-FFF2-40B4-BE49-F238E27FC236}">
                      <a16:creationId xmlns:a16="http://schemas.microsoft.com/office/drawing/2014/main" id="{270BBB37-AD39-73BD-63EC-3BEF113C5D50}"/>
                    </a:ext>
                  </a:extLst>
                </p:cNvPr>
                <p:cNvPicPr/>
                <p:nvPr/>
              </p:nvPicPr>
              <p:blipFill>
                <a:blip r:embed="rId50"/>
                <a:stretch>
                  <a:fillRect/>
                </a:stretch>
              </p:blipFill>
              <p:spPr>
                <a:xfrm>
                  <a:off x="3244015" y="3575935"/>
                  <a:ext cx="10764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4" name="Ink 43">
                  <a:extLst>
                    <a:ext uri="{FF2B5EF4-FFF2-40B4-BE49-F238E27FC236}">
                      <a16:creationId xmlns:a16="http://schemas.microsoft.com/office/drawing/2014/main" id="{64751166-94FE-1BFC-081A-31EE4FF8DFAA}"/>
                    </a:ext>
                  </a:extLst>
                </p14:cNvPr>
                <p14:cNvContentPartPr/>
                <p14:nvPr/>
              </p14:nvContentPartPr>
              <p14:xfrm>
                <a:off x="3226375" y="3540655"/>
                <a:ext cx="132840" cy="185400"/>
              </p14:xfrm>
            </p:contentPart>
          </mc:Choice>
          <mc:Fallback>
            <p:pic>
              <p:nvPicPr>
                <p:cNvPr id="44" name="Ink 43">
                  <a:extLst>
                    <a:ext uri="{FF2B5EF4-FFF2-40B4-BE49-F238E27FC236}">
                      <a16:creationId xmlns:a16="http://schemas.microsoft.com/office/drawing/2014/main" id="{64751166-94FE-1BFC-081A-31EE4FF8DFAA}"/>
                    </a:ext>
                  </a:extLst>
                </p:cNvPr>
                <p:cNvPicPr/>
                <p:nvPr/>
              </p:nvPicPr>
              <p:blipFill>
                <a:blip r:embed="rId52"/>
                <a:stretch>
                  <a:fillRect/>
                </a:stretch>
              </p:blipFill>
              <p:spPr>
                <a:xfrm>
                  <a:off x="3217375" y="3531655"/>
                  <a:ext cx="150480" cy="203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3">
            <p14:nvContentPartPr>
              <p14:cNvPr id="46" name="Ink 45">
                <a:extLst>
                  <a:ext uri="{FF2B5EF4-FFF2-40B4-BE49-F238E27FC236}">
                    <a16:creationId xmlns:a16="http://schemas.microsoft.com/office/drawing/2014/main" id="{71CDADC9-2E29-9E6C-1CAB-99566D1EFE64}"/>
                  </a:ext>
                </a:extLst>
              </p14:cNvPr>
              <p14:cNvContentPartPr/>
              <p14:nvPr/>
            </p14:nvContentPartPr>
            <p14:xfrm>
              <a:off x="5631895" y="4599055"/>
              <a:ext cx="610200" cy="12240"/>
            </p14:xfrm>
          </p:contentPart>
        </mc:Choice>
        <mc:Fallback>
          <p:pic>
            <p:nvPicPr>
              <p:cNvPr id="46" name="Ink 45">
                <a:extLst>
                  <a:ext uri="{FF2B5EF4-FFF2-40B4-BE49-F238E27FC236}">
                    <a16:creationId xmlns:a16="http://schemas.microsoft.com/office/drawing/2014/main" id="{71CDADC9-2E29-9E6C-1CAB-99566D1EFE64}"/>
                  </a:ext>
                </a:extLst>
              </p:cNvPr>
              <p:cNvPicPr/>
              <p:nvPr/>
            </p:nvPicPr>
            <p:blipFill>
              <a:blip r:embed="rId54"/>
              <a:stretch>
                <a:fillRect/>
              </a:stretch>
            </p:blipFill>
            <p:spPr>
              <a:xfrm>
                <a:off x="5623255" y="4590415"/>
                <a:ext cx="627840" cy="2988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7" name="Ink 46">
                <a:extLst>
                  <a:ext uri="{FF2B5EF4-FFF2-40B4-BE49-F238E27FC236}">
                    <a16:creationId xmlns:a16="http://schemas.microsoft.com/office/drawing/2014/main" id="{F6920F85-9E42-85C6-8AAE-1A317BF6EBA2}"/>
                  </a:ext>
                </a:extLst>
              </p14:cNvPr>
              <p14:cNvContentPartPr/>
              <p14:nvPr/>
            </p14:nvContentPartPr>
            <p14:xfrm>
              <a:off x="7076575" y="3250495"/>
              <a:ext cx="1080720" cy="1003680"/>
            </p14:xfrm>
          </p:contentPart>
        </mc:Choice>
        <mc:Fallback>
          <p:pic>
            <p:nvPicPr>
              <p:cNvPr id="47" name="Ink 46">
                <a:extLst>
                  <a:ext uri="{FF2B5EF4-FFF2-40B4-BE49-F238E27FC236}">
                    <a16:creationId xmlns:a16="http://schemas.microsoft.com/office/drawing/2014/main" id="{F6920F85-9E42-85C6-8AAE-1A317BF6EBA2}"/>
                  </a:ext>
                </a:extLst>
              </p:cNvPr>
              <p:cNvPicPr/>
              <p:nvPr/>
            </p:nvPicPr>
            <p:blipFill>
              <a:blip r:embed="rId56"/>
              <a:stretch>
                <a:fillRect/>
              </a:stretch>
            </p:blipFill>
            <p:spPr>
              <a:xfrm>
                <a:off x="7067935" y="3241495"/>
                <a:ext cx="1098360" cy="1021320"/>
              </a:xfrm>
              <a:prstGeom prst="rect">
                <a:avLst/>
              </a:prstGeom>
            </p:spPr>
          </p:pic>
        </mc:Fallback>
      </mc:AlternateContent>
      <p:grpSp>
        <p:nvGrpSpPr>
          <p:cNvPr id="54" name="Group 53">
            <a:extLst>
              <a:ext uri="{FF2B5EF4-FFF2-40B4-BE49-F238E27FC236}">
                <a16:creationId xmlns:a16="http://schemas.microsoft.com/office/drawing/2014/main" id="{4E8E51C5-244E-8279-67DC-5B8E4ACDD53F}"/>
              </a:ext>
            </a:extLst>
          </p:cNvPr>
          <p:cNvGrpSpPr/>
          <p:nvPr/>
        </p:nvGrpSpPr>
        <p:grpSpPr>
          <a:xfrm>
            <a:off x="6320935" y="4128895"/>
            <a:ext cx="457200" cy="291600"/>
            <a:chOff x="6320935" y="4128895"/>
            <a:chExt cx="457200" cy="291600"/>
          </a:xfrm>
        </p:grpSpPr>
        <mc:AlternateContent xmlns:mc="http://schemas.openxmlformats.org/markup-compatibility/2006">
          <mc:Choice xmlns:p14="http://schemas.microsoft.com/office/powerpoint/2010/main" Requires="p14">
            <p:contentPart p14:bwMode="auto" r:id="rId57">
              <p14:nvContentPartPr>
                <p14:cNvPr id="48" name="Ink 47">
                  <a:extLst>
                    <a:ext uri="{FF2B5EF4-FFF2-40B4-BE49-F238E27FC236}">
                      <a16:creationId xmlns:a16="http://schemas.microsoft.com/office/drawing/2014/main" id="{7D3BDFF3-63BD-CA92-80A9-942D15F31F35}"/>
                    </a:ext>
                  </a:extLst>
                </p14:cNvPr>
                <p14:cNvContentPartPr/>
                <p14:nvPr/>
              </p14:nvContentPartPr>
              <p14:xfrm>
                <a:off x="6373855" y="4379455"/>
                <a:ext cx="20880" cy="4320"/>
              </p14:xfrm>
            </p:contentPart>
          </mc:Choice>
          <mc:Fallback>
            <p:pic>
              <p:nvPicPr>
                <p:cNvPr id="48" name="Ink 47">
                  <a:extLst>
                    <a:ext uri="{FF2B5EF4-FFF2-40B4-BE49-F238E27FC236}">
                      <a16:creationId xmlns:a16="http://schemas.microsoft.com/office/drawing/2014/main" id="{7D3BDFF3-63BD-CA92-80A9-942D15F31F35}"/>
                    </a:ext>
                  </a:extLst>
                </p:cNvPr>
                <p:cNvPicPr/>
                <p:nvPr/>
              </p:nvPicPr>
              <p:blipFill>
                <a:blip r:embed="rId58"/>
                <a:stretch>
                  <a:fillRect/>
                </a:stretch>
              </p:blipFill>
              <p:spPr>
                <a:xfrm>
                  <a:off x="6365215" y="4370455"/>
                  <a:ext cx="38520" cy="2196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9" name="Ink 48">
                  <a:extLst>
                    <a:ext uri="{FF2B5EF4-FFF2-40B4-BE49-F238E27FC236}">
                      <a16:creationId xmlns:a16="http://schemas.microsoft.com/office/drawing/2014/main" id="{09E673B8-150D-2C30-77A3-0965D999E4A2}"/>
                    </a:ext>
                  </a:extLst>
                </p14:cNvPr>
                <p14:cNvContentPartPr/>
                <p14:nvPr/>
              </p14:nvContentPartPr>
              <p14:xfrm>
                <a:off x="6320935" y="4299895"/>
                <a:ext cx="114120" cy="120600"/>
              </p14:xfrm>
            </p:contentPart>
          </mc:Choice>
          <mc:Fallback>
            <p:pic>
              <p:nvPicPr>
                <p:cNvPr id="49" name="Ink 48">
                  <a:extLst>
                    <a:ext uri="{FF2B5EF4-FFF2-40B4-BE49-F238E27FC236}">
                      <a16:creationId xmlns:a16="http://schemas.microsoft.com/office/drawing/2014/main" id="{09E673B8-150D-2C30-77A3-0965D999E4A2}"/>
                    </a:ext>
                  </a:extLst>
                </p:cNvPr>
                <p:cNvPicPr/>
                <p:nvPr/>
              </p:nvPicPr>
              <p:blipFill>
                <a:blip r:embed="rId60"/>
                <a:stretch>
                  <a:fillRect/>
                </a:stretch>
              </p:blipFill>
              <p:spPr>
                <a:xfrm>
                  <a:off x="6311935" y="4290895"/>
                  <a:ext cx="13176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50" name="Ink 49">
                  <a:extLst>
                    <a:ext uri="{FF2B5EF4-FFF2-40B4-BE49-F238E27FC236}">
                      <a16:creationId xmlns:a16="http://schemas.microsoft.com/office/drawing/2014/main" id="{7D256CFF-E5B6-B849-A0A3-9CD358FCA245}"/>
                    </a:ext>
                  </a:extLst>
                </p14:cNvPr>
                <p14:cNvContentPartPr/>
                <p14:nvPr/>
              </p14:nvContentPartPr>
              <p14:xfrm>
                <a:off x="6376375" y="4176775"/>
                <a:ext cx="41040" cy="55800"/>
              </p14:xfrm>
            </p:contentPart>
          </mc:Choice>
          <mc:Fallback>
            <p:pic>
              <p:nvPicPr>
                <p:cNvPr id="50" name="Ink 49">
                  <a:extLst>
                    <a:ext uri="{FF2B5EF4-FFF2-40B4-BE49-F238E27FC236}">
                      <a16:creationId xmlns:a16="http://schemas.microsoft.com/office/drawing/2014/main" id="{7D256CFF-E5B6-B849-A0A3-9CD358FCA245}"/>
                    </a:ext>
                  </a:extLst>
                </p:cNvPr>
                <p:cNvPicPr/>
                <p:nvPr/>
              </p:nvPicPr>
              <p:blipFill>
                <a:blip r:embed="rId62"/>
                <a:stretch>
                  <a:fillRect/>
                </a:stretch>
              </p:blipFill>
              <p:spPr>
                <a:xfrm>
                  <a:off x="6367375" y="4167775"/>
                  <a:ext cx="5868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51" name="Ink 50">
                  <a:extLst>
                    <a:ext uri="{FF2B5EF4-FFF2-40B4-BE49-F238E27FC236}">
                      <a16:creationId xmlns:a16="http://schemas.microsoft.com/office/drawing/2014/main" id="{3E73653E-60E4-A80D-A1DA-DFABA2D84C90}"/>
                    </a:ext>
                  </a:extLst>
                </p14:cNvPr>
                <p14:cNvContentPartPr/>
                <p14:nvPr/>
              </p14:nvContentPartPr>
              <p14:xfrm>
                <a:off x="6495535" y="4217095"/>
                <a:ext cx="40680" cy="54720"/>
              </p14:xfrm>
            </p:contentPart>
          </mc:Choice>
          <mc:Fallback>
            <p:pic>
              <p:nvPicPr>
                <p:cNvPr id="51" name="Ink 50">
                  <a:extLst>
                    <a:ext uri="{FF2B5EF4-FFF2-40B4-BE49-F238E27FC236}">
                      <a16:creationId xmlns:a16="http://schemas.microsoft.com/office/drawing/2014/main" id="{3E73653E-60E4-A80D-A1DA-DFABA2D84C90}"/>
                    </a:ext>
                  </a:extLst>
                </p:cNvPr>
                <p:cNvPicPr/>
                <p:nvPr/>
              </p:nvPicPr>
              <p:blipFill>
                <a:blip r:embed="rId64"/>
                <a:stretch>
                  <a:fillRect/>
                </a:stretch>
              </p:blipFill>
              <p:spPr>
                <a:xfrm>
                  <a:off x="6486895" y="4208095"/>
                  <a:ext cx="58320" cy="7236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52" name="Ink 51">
                  <a:extLst>
                    <a:ext uri="{FF2B5EF4-FFF2-40B4-BE49-F238E27FC236}">
                      <a16:creationId xmlns:a16="http://schemas.microsoft.com/office/drawing/2014/main" id="{E67097A7-DFA3-EC47-2010-F4659F19E357}"/>
                    </a:ext>
                  </a:extLst>
                </p14:cNvPr>
                <p14:cNvContentPartPr/>
                <p14:nvPr/>
              </p14:nvContentPartPr>
              <p14:xfrm>
                <a:off x="6513175" y="4198015"/>
                <a:ext cx="81360" cy="101880"/>
              </p14:xfrm>
            </p:contentPart>
          </mc:Choice>
          <mc:Fallback>
            <p:pic>
              <p:nvPicPr>
                <p:cNvPr id="52" name="Ink 51">
                  <a:extLst>
                    <a:ext uri="{FF2B5EF4-FFF2-40B4-BE49-F238E27FC236}">
                      <a16:creationId xmlns:a16="http://schemas.microsoft.com/office/drawing/2014/main" id="{E67097A7-DFA3-EC47-2010-F4659F19E357}"/>
                    </a:ext>
                  </a:extLst>
                </p:cNvPr>
                <p:cNvPicPr/>
                <p:nvPr/>
              </p:nvPicPr>
              <p:blipFill>
                <a:blip r:embed="rId66"/>
                <a:stretch>
                  <a:fillRect/>
                </a:stretch>
              </p:blipFill>
              <p:spPr>
                <a:xfrm>
                  <a:off x="6504175" y="4189015"/>
                  <a:ext cx="9900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53" name="Ink 52">
                  <a:extLst>
                    <a:ext uri="{FF2B5EF4-FFF2-40B4-BE49-F238E27FC236}">
                      <a16:creationId xmlns:a16="http://schemas.microsoft.com/office/drawing/2014/main" id="{1C9D44EE-0F84-D25A-6063-2CE810A7DED0}"/>
                    </a:ext>
                  </a:extLst>
                </p14:cNvPr>
                <p14:cNvContentPartPr/>
                <p14:nvPr/>
              </p14:nvContentPartPr>
              <p14:xfrm>
                <a:off x="6587695" y="4128895"/>
                <a:ext cx="190440" cy="120240"/>
              </p14:xfrm>
            </p:contentPart>
          </mc:Choice>
          <mc:Fallback>
            <p:pic>
              <p:nvPicPr>
                <p:cNvPr id="53" name="Ink 52">
                  <a:extLst>
                    <a:ext uri="{FF2B5EF4-FFF2-40B4-BE49-F238E27FC236}">
                      <a16:creationId xmlns:a16="http://schemas.microsoft.com/office/drawing/2014/main" id="{1C9D44EE-0F84-D25A-6063-2CE810A7DED0}"/>
                    </a:ext>
                  </a:extLst>
                </p:cNvPr>
                <p:cNvPicPr/>
                <p:nvPr/>
              </p:nvPicPr>
              <p:blipFill>
                <a:blip r:embed="rId68"/>
                <a:stretch>
                  <a:fillRect/>
                </a:stretch>
              </p:blipFill>
              <p:spPr>
                <a:xfrm>
                  <a:off x="6578695" y="4119895"/>
                  <a:ext cx="208080" cy="137880"/>
                </a:xfrm>
                <a:prstGeom prst="rect">
                  <a:avLst/>
                </a:prstGeom>
              </p:spPr>
            </p:pic>
          </mc:Fallback>
        </mc:AlternateContent>
      </p:grpSp>
    </p:spTree>
    <p:extLst>
      <p:ext uri="{BB962C8B-B14F-4D97-AF65-F5344CB8AC3E}">
        <p14:creationId xmlns:p14="http://schemas.microsoft.com/office/powerpoint/2010/main" val="1816449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4ACBE8-35A7-4A36-B960-FCA060508FE3}"/>
              </a:ext>
            </a:extLst>
          </p:cNvPr>
          <p:cNvSpPr txBox="1"/>
          <p:nvPr/>
        </p:nvSpPr>
        <p:spPr>
          <a:xfrm>
            <a:off x="1595634" y="-19958"/>
            <a:ext cx="9837052" cy="424090"/>
          </a:xfrm>
          <a:prstGeom prst="rect">
            <a:avLst/>
          </a:prstGeom>
          <a:noFill/>
        </p:spPr>
        <p:txBody>
          <a:bodyPr wrap="none" rtlCol="0">
            <a:spAutoFit/>
          </a:bodyPr>
          <a:lstStyle/>
          <a:p>
            <a:r>
              <a:rPr lang="en-US" sz="2156" dirty="0">
                <a:latin typeface="Arial" panose="020B0604020202020204" pitchFamily="34" charset="0"/>
              </a:rPr>
              <a:t>DNA Sequencing - Determining the Order of Bases Added by DNA Polymerase</a:t>
            </a:r>
          </a:p>
        </p:txBody>
      </p:sp>
      <p:sp>
        <p:nvSpPr>
          <p:cNvPr id="6" name="TextBox 5">
            <a:extLst>
              <a:ext uri="{FF2B5EF4-FFF2-40B4-BE49-F238E27FC236}">
                <a16:creationId xmlns:a16="http://schemas.microsoft.com/office/drawing/2014/main" id="{F3EF6381-C41B-41A8-AD1F-C8620B77232F}"/>
              </a:ext>
            </a:extLst>
          </p:cNvPr>
          <p:cNvSpPr txBox="1"/>
          <p:nvPr/>
        </p:nvSpPr>
        <p:spPr>
          <a:xfrm>
            <a:off x="214387" y="331881"/>
            <a:ext cx="6248120" cy="1831527"/>
          </a:xfrm>
          <a:prstGeom prst="rect">
            <a:avLst/>
          </a:prstGeom>
          <a:noFill/>
        </p:spPr>
        <p:txBody>
          <a:bodyPr wrap="square" rtlCol="0">
            <a:spAutoFit/>
          </a:bodyPr>
          <a:lstStyle/>
          <a:p>
            <a:pPr>
              <a:spcBef>
                <a:spcPts val="544"/>
              </a:spcBef>
            </a:pPr>
            <a:r>
              <a:rPr lang="en-US" sz="1814" b="1" dirty="0">
                <a:latin typeface="Arial" panose="020B0604020202020204" pitchFamily="34" charset="0"/>
                <a:cs typeface="Arial" panose="020B0604020202020204" pitchFamily="34" charset="0"/>
              </a:rPr>
              <a:t>2. </a:t>
            </a:r>
            <a:r>
              <a:rPr lang="en-US" sz="1814" dirty="0">
                <a:latin typeface="Arial" panose="020B0604020202020204" pitchFamily="34" charset="0"/>
                <a:cs typeface="Arial" panose="020B0604020202020204" pitchFamily="34" charset="0"/>
              </a:rPr>
              <a:t>Use a mixture of normal bases (dNTPs) and dideoxy bases (</a:t>
            </a:r>
            <a:r>
              <a:rPr lang="en-US" sz="1814" dirty="0" err="1">
                <a:latin typeface="Arial" panose="020B0604020202020204" pitchFamily="34" charset="0"/>
                <a:cs typeface="Arial" panose="020B0604020202020204" pitchFamily="34" charset="0"/>
              </a:rPr>
              <a:t>ddNTP</a:t>
            </a:r>
            <a:r>
              <a:rPr lang="en-US" sz="1814" dirty="0">
                <a:latin typeface="Arial" panose="020B0604020202020204" pitchFamily="34" charset="0"/>
                <a:cs typeface="Arial" panose="020B0604020202020204" pitchFamily="34" charset="0"/>
              </a:rPr>
              <a:t>) for polymerization. Ratio of dNTP to </a:t>
            </a:r>
            <a:r>
              <a:rPr lang="en-US" sz="1814" dirty="0" err="1">
                <a:latin typeface="Arial" panose="020B0604020202020204" pitchFamily="34" charset="0"/>
                <a:cs typeface="Arial" panose="020B0604020202020204" pitchFamily="34" charset="0"/>
              </a:rPr>
              <a:t>ddNTP</a:t>
            </a:r>
            <a:r>
              <a:rPr lang="en-US" sz="1814" dirty="0">
                <a:latin typeface="Arial" panose="020B0604020202020204" pitchFamily="34" charset="0"/>
                <a:cs typeface="Arial" panose="020B0604020202020204" pitchFamily="34" charset="0"/>
              </a:rPr>
              <a:t> is (100:1), most of the time elongation occurs.</a:t>
            </a:r>
          </a:p>
          <a:p>
            <a:pPr marL="101653" indent="-60133">
              <a:spcBef>
                <a:spcPts val="544"/>
              </a:spcBef>
              <a:buFont typeface="Arial" panose="020B0604020202020204" pitchFamily="34" charset="0"/>
              <a:buChar char="•"/>
            </a:pPr>
            <a:r>
              <a:rPr lang="en-US" sz="1814" dirty="0" err="1">
                <a:latin typeface="Arial" panose="020B0604020202020204" pitchFamily="34" charset="0"/>
                <a:cs typeface="Arial" panose="020B0604020202020204" pitchFamily="34" charset="0"/>
              </a:rPr>
              <a:t>ddNTPs</a:t>
            </a:r>
            <a:r>
              <a:rPr lang="en-US" sz="1814" dirty="0">
                <a:latin typeface="Arial" panose="020B0604020202020204" pitchFamily="34" charset="0"/>
                <a:cs typeface="Arial" panose="020B0604020202020204" pitchFamily="34" charset="0"/>
              </a:rPr>
              <a:t> can be added to the DNA since they have a 5’-triphosphate but </a:t>
            </a:r>
            <a:r>
              <a:rPr lang="en-US" sz="1814" b="1" i="1" dirty="0">
                <a:latin typeface="Arial" panose="020B0604020202020204" pitchFamily="34" charset="0"/>
                <a:cs typeface="Arial" panose="020B0604020202020204" pitchFamily="34" charset="0"/>
              </a:rPr>
              <a:t>terminate</a:t>
            </a:r>
            <a:r>
              <a:rPr lang="en-US" sz="1814" dirty="0">
                <a:latin typeface="Arial" panose="020B0604020202020204" pitchFamily="34" charset="0"/>
                <a:cs typeface="Arial" panose="020B0604020202020204" pitchFamily="34" charset="0"/>
              </a:rPr>
              <a:t> the chain due to the lack of a 3’-OH. ~ 1 in 100 chains terminate at each base addition</a:t>
            </a:r>
          </a:p>
        </p:txBody>
      </p:sp>
      <p:grpSp>
        <p:nvGrpSpPr>
          <p:cNvPr id="24" name="Group 23">
            <a:extLst>
              <a:ext uri="{FF2B5EF4-FFF2-40B4-BE49-F238E27FC236}">
                <a16:creationId xmlns:a16="http://schemas.microsoft.com/office/drawing/2014/main" id="{7ADC464A-27DC-8316-D389-20BBF5147A82}"/>
              </a:ext>
            </a:extLst>
          </p:cNvPr>
          <p:cNvGrpSpPr/>
          <p:nvPr/>
        </p:nvGrpSpPr>
        <p:grpSpPr>
          <a:xfrm>
            <a:off x="7795339" y="1789949"/>
            <a:ext cx="4182274" cy="4855705"/>
            <a:chOff x="6154686" y="1959304"/>
            <a:chExt cx="4612119" cy="5354764"/>
          </a:xfrm>
        </p:grpSpPr>
        <p:pic>
          <p:nvPicPr>
            <p:cNvPr id="2" name="Picture 1">
              <a:extLst>
                <a:ext uri="{FF2B5EF4-FFF2-40B4-BE49-F238E27FC236}">
                  <a16:creationId xmlns:a16="http://schemas.microsoft.com/office/drawing/2014/main" id="{F723DCD6-38A7-4CC0-B371-17111AB744FD}"/>
                </a:ext>
              </a:extLst>
            </p:cNvPr>
            <p:cNvPicPr>
              <a:picLocks noChangeAspect="1"/>
            </p:cNvPicPr>
            <p:nvPr/>
          </p:nvPicPr>
          <p:blipFill rotWithShape="1">
            <a:blip r:embed="rId3"/>
            <a:srcRect b="7758"/>
            <a:stretch/>
          </p:blipFill>
          <p:spPr>
            <a:xfrm>
              <a:off x="6464554" y="1959304"/>
              <a:ext cx="4302251" cy="5354764"/>
            </a:xfrm>
            <a:prstGeom prst="rect">
              <a:avLst/>
            </a:prstGeom>
          </p:spPr>
        </p:pic>
        <p:sp>
          <p:nvSpPr>
            <p:cNvPr id="3" name="Rectangle: Rounded Corners 2">
              <a:extLst>
                <a:ext uri="{FF2B5EF4-FFF2-40B4-BE49-F238E27FC236}">
                  <a16:creationId xmlns:a16="http://schemas.microsoft.com/office/drawing/2014/main" id="{741A5DD3-A1E3-48A1-8516-C0674CA46137}"/>
                </a:ext>
              </a:extLst>
            </p:cNvPr>
            <p:cNvSpPr/>
            <p:nvPr/>
          </p:nvSpPr>
          <p:spPr>
            <a:xfrm>
              <a:off x="6351606" y="2818228"/>
              <a:ext cx="584532" cy="326427"/>
            </a:xfrm>
            <a:prstGeom prst="roundRect">
              <a:avLst/>
            </a:prstGeom>
            <a:solidFill>
              <a:srgbClr val="0D08EA"/>
            </a:solidFill>
            <a:ln>
              <a:solidFill>
                <a:srgbClr val="0D08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8" dirty="0">
                <a:latin typeface="Arial" panose="020B0604020202020204" pitchFamily="34" charset="0"/>
              </a:endParaRPr>
            </a:p>
          </p:txBody>
        </p:sp>
        <p:sp>
          <p:nvSpPr>
            <p:cNvPr id="7" name="Rectangle: Rounded Corners 6">
              <a:extLst>
                <a:ext uri="{FF2B5EF4-FFF2-40B4-BE49-F238E27FC236}">
                  <a16:creationId xmlns:a16="http://schemas.microsoft.com/office/drawing/2014/main" id="{9D874EF1-A046-4891-A020-2A6888187587}"/>
                </a:ext>
              </a:extLst>
            </p:cNvPr>
            <p:cNvSpPr/>
            <p:nvPr/>
          </p:nvSpPr>
          <p:spPr>
            <a:xfrm>
              <a:off x="6357150" y="3919257"/>
              <a:ext cx="584532" cy="326427"/>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8" dirty="0">
                <a:latin typeface="Arial" panose="020B0604020202020204" pitchFamily="34" charset="0"/>
              </a:endParaRPr>
            </a:p>
          </p:txBody>
        </p:sp>
        <p:sp>
          <p:nvSpPr>
            <p:cNvPr id="8" name="Rectangle: Rounded Corners 7">
              <a:extLst>
                <a:ext uri="{FF2B5EF4-FFF2-40B4-BE49-F238E27FC236}">
                  <a16:creationId xmlns:a16="http://schemas.microsoft.com/office/drawing/2014/main" id="{0E96F8A9-C5DC-4E30-813F-4A58E04A2D69}"/>
                </a:ext>
              </a:extLst>
            </p:cNvPr>
            <p:cNvSpPr/>
            <p:nvPr/>
          </p:nvSpPr>
          <p:spPr>
            <a:xfrm>
              <a:off x="6375759" y="5143781"/>
              <a:ext cx="584532" cy="326427"/>
            </a:xfrm>
            <a:prstGeom prst="roundRect">
              <a:avLst/>
            </a:prstGeom>
            <a:solidFill>
              <a:srgbClr val="04CC0E"/>
            </a:solidFill>
            <a:ln>
              <a:solidFill>
                <a:srgbClr val="04C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8" dirty="0">
                <a:latin typeface="Arial" panose="020B0604020202020204" pitchFamily="34" charset="0"/>
              </a:endParaRPr>
            </a:p>
          </p:txBody>
        </p:sp>
        <p:sp>
          <p:nvSpPr>
            <p:cNvPr id="9" name="Rectangle: Rounded Corners 8">
              <a:extLst>
                <a:ext uri="{FF2B5EF4-FFF2-40B4-BE49-F238E27FC236}">
                  <a16:creationId xmlns:a16="http://schemas.microsoft.com/office/drawing/2014/main" id="{04864E48-6D9D-4811-B8C2-85A26B7FBB4D}"/>
                </a:ext>
              </a:extLst>
            </p:cNvPr>
            <p:cNvSpPr/>
            <p:nvPr/>
          </p:nvSpPr>
          <p:spPr>
            <a:xfrm>
              <a:off x="6351606" y="6213865"/>
              <a:ext cx="584532" cy="32642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8" dirty="0">
                <a:latin typeface="Arial" panose="020B0604020202020204" pitchFamily="34" charset="0"/>
              </a:endParaRPr>
            </a:p>
          </p:txBody>
        </p:sp>
        <p:sp>
          <p:nvSpPr>
            <p:cNvPr id="20" name="Rectangle 19">
              <a:extLst>
                <a:ext uri="{FF2B5EF4-FFF2-40B4-BE49-F238E27FC236}">
                  <a16:creationId xmlns:a16="http://schemas.microsoft.com/office/drawing/2014/main" id="{E94B5DDF-BBBA-4714-881C-2A7991AD2119}"/>
                </a:ext>
              </a:extLst>
            </p:cNvPr>
            <p:cNvSpPr/>
            <p:nvPr/>
          </p:nvSpPr>
          <p:spPr>
            <a:xfrm>
              <a:off x="6154686" y="5844084"/>
              <a:ext cx="1073381" cy="379289"/>
            </a:xfrm>
            <a:prstGeom prst="rect">
              <a:avLst/>
            </a:prstGeom>
          </p:spPr>
          <p:txBody>
            <a:bodyPr wrap="none">
              <a:spAutoFit/>
            </a:bodyPr>
            <a:lstStyle/>
            <a:p>
              <a:r>
                <a:rPr lang="en-US" sz="1635" b="1" dirty="0" err="1">
                  <a:latin typeface="Arial" panose="020B0604020202020204" pitchFamily="34" charset="0"/>
                </a:rPr>
                <a:t>ddGTP</a:t>
              </a:r>
              <a:r>
                <a:rPr lang="en-US" sz="1635" b="1" baseline="30000" dirty="0" err="1">
                  <a:latin typeface="Arial" panose="020B0604020202020204" pitchFamily="34" charset="0"/>
                </a:rPr>
                <a:t>H</a:t>
              </a:r>
              <a:endParaRPr lang="en-US" sz="1635" b="1" baseline="30000" dirty="0">
                <a:latin typeface="Arial" panose="020B0604020202020204" pitchFamily="34" charset="0"/>
              </a:endParaRPr>
            </a:p>
          </p:txBody>
        </p:sp>
        <p:sp>
          <p:nvSpPr>
            <p:cNvPr id="21" name="Rectangle 20">
              <a:extLst>
                <a:ext uri="{FF2B5EF4-FFF2-40B4-BE49-F238E27FC236}">
                  <a16:creationId xmlns:a16="http://schemas.microsoft.com/office/drawing/2014/main" id="{E6A2864B-53B4-4A3F-A923-19A66533AFE1}"/>
                </a:ext>
              </a:extLst>
            </p:cNvPr>
            <p:cNvSpPr/>
            <p:nvPr/>
          </p:nvSpPr>
          <p:spPr>
            <a:xfrm>
              <a:off x="6251324" y="3529254"/>
              <a:ext cx="1034491" cy="379289"/>
            </a:xfrm>
            <a:prstGeom prst="rect">
              <a:avLst/>
            </a:prstGeom>
            <a:solidFill>
              <a:schemeClr val="bg1"/>
            </a:solidFill>
          </p:spPr>
          <p:txBody>
            <a:bodyPr wrap="none">
              <a:spAutoFit/>
            </a:bodyPr>
            <a:lstStyle/>
            <a:p>
              <a:r>
                <a:rPr lang="en-US" sz="1635" b="1" dirty="0" err="1">
                  <a:solidFill>
                    <a:srgbClr val="FF0000"/>
                  </a:solidFill>
                  <a:latin typeface="Arial" panose="020B0604020202020204" pitchFamily="34" charset="0"/>
                </a:rPr>
                <a:t>ddTTP</a:t>
              </a:r>
              <a:r>
                <a:rPr lang="en-US" sz="1635" b="1" baseline="30000" dirty="0" err="1">
                  <a:solidFill>
                    <a:srgbClr val="FF0000"/>
                  </a:solidFill>
                  <a:latin typeface="Arial" panose="020B0604020202020204" pitchFamily="34" charset="0"/>
                </a:rPr>
                <a:t>H</a:t>
              </a:r>
              <a:endParaRPr lang="en-US" sz="1635" dirty="0">
                <a:solidFill>
                  <a:srgbClr val="FF0000"/>
                </a:solidFill>
                <a:latin typeface="Arial" panose="020B0604020202020204" pitchFamily="34" charset="0"/>
              </a:endParaRPr>
            </a:p>
          </p:txBody>
        </p:sp>
        <p:sp>
          <p:nvSpPr>
            <p:cNvPr id="22" name="Rectangle 21">
              <a:extLst>
                <a:ext uri="{FF2B5EF4-FFF2-40B4-BE49-F238E27FC236}">
                  <a16:creationId xmlns:a16="http://schemas.microsoft.com/office/drawing/2014/main" id="{EF6C67F7-F2A7-4BA1-8664-09667E57F35A}"/>
                </a:ext>
              </a:extLst>
            </p:cNvPr>
            <p:cNvSpPr/>
            <p:nvPr/>
          </p:nvSpPr>
          <p:spPr>
            <a:xfrm>
              <a:off x="6227205" y="4798229"/>
              <a:ext cx="1042058" cy="379289"/>
            </a:xfrm>
            <a:prstGeom prst="rect">
              <a:avLst/>
            </a:prstGeom>
          </p:spPr>
          <p:txBody>
            <a:bodyPr wrap="none">
              <a:spAutoFit/>
            </a:bodyPr>
            <a:lstStyle/>
            <a:p>
              <a:r>
                <a:rPr lang="en-US" sz="1635" b="1" dirty="0" err="1">
                  <a:solidFill>
                    <a:srgbClr val="00B050"/>
                  </a:solidFill>
                  <a:latin typeface="Arial" panose="020B0604020202020204" pitchFamily="34" charset="0"/>
                </a:rPr>
                <a:t>ddATP</a:t>
              </a:r>
              <a:r>
                <a:rPr lang="en-US" sz="1635" b="1" baseline="30000" dirty="0" err="1">
                  <a:solidFill>
                    <a:srgbClr val="00B050"/>
                  </a:solidFill>
                  <a:latin typeface="Arial" panose="020B0604020202020204" pitchFamily="34" charset="0"/>
                </a:rPr>
                <a:t>H</a:t>
              </a:r>
              <a:endParaRPr lang="en-US" sz="1635" b="1" baseline="30000" dirty="0">
                <a:solidFill>
                  <a:srgbClr val="00B050"/>
                </a:solidFill>
                <a:latin typeface="Arial" panose="020B0604020202020204" pitchFamily="34" charset="0"/>
              </a:endParaRPr>
            </a:p>
          </p:txBody>
        </p:sp>
        <p:sp>
          <p:nvSpPr>
            <p:cNvPr id="23" name="Rectangle 22">
              <a:extLst>
                <a:ext uri="{FF2B5EF4-FFF2-40B4-BE49-F238E27FC236}">
                  <a16:creationId xmlns:a16="http://schemas.microsoft.com/office/drawing/2014/main" id="{74C2700B-F6B5-4249-A2D0-2FF27E63AC2F}"/>
                </a:ext>
              </a:extLst>
            </p:cNvPr>
            <p:cNvSpPr/>
            <p:nvPr/>
          </p:nvSpPr>
          <p:spPr>
            <a:xfrm>
              <a:off x="6225675" y="2455630"/>
              <a:ext cx="1059239" cy="379289"/>
            </a:xfrm>
            <a:prstGeom prst="rect">
              <a:avLst/>
            </a:prstGeom>
          </p:spPr>
          <p:txBody>
            <a:bodyPr wrap="none">
              <a:spAutoFit/>
            </a:bodyPr>
            <a:lstStyle/>
            <a:p>
              <a:r>
                <a:rPr lang="en-US" sz="1635" b="1" dirty="0" err="1">
                  <a:solidFill>
                    <a:srgbClr val="00B0F0"/>
                  </a:solidFill>
                  <a:latin typeface="Arial" panose="020B0604020202020204" pitchFamily="34" charset="0"/>
                </a:rPr>
                <a:t>ddCTP</a:t>
              </a:r>
              <a:r>
                <a:rPr lang="en-US" sz="1635" b="1" baseline="30000" dirty="0" err="1">
                  <a:solidFill>
                    <a:srgbClr val="00B0F0"/>
                  </a:solidFill>
                  <a:latin typeface="Arial" panose="020B0604020202020204" pitchFamily="34" charset="0"/>
                </a:rPr>
                <a:t>H</a:t>
              </a:r>
              <a:endParaRPr lang="en-US" sz="1635" dirty="0">
                <a:solidFill>
                  <a:srgbClr val="00B0F0"/>
                </a:solidFill>
                <a:latin typeface="Arial" panose="020B0604020202020204" pitchFamily="34" charset="0"/>
              </a:endParaRPr>
            </a:p>
          </p:txBody>
        </p:sp>
        <p:sp>
          <p:nvSpPr>
            <p:cNvPr id="26" name="Rectangle: Rounded Corners 25">
              <a:extLst>
                <a:ext uri="{FF2B5EF4-FFF2-40B4-BE49-F238E27FC236}">
                  <a16:creationId xmlns:a16="http://schemas.microsoft.com/office/drawing/2014/main" id="{DDE4581D-3E11-414C-A6A3-E6356052C698}"/>
                </a:ext>
              </a:extLst>
            </p:cNvPr>
            <p:cNvSpPr/>
            <p:nvPr/>
          </p:nvSpPr>
          <p:spPr>
            <a:xfrm>
              <a:off x="8667519" y="4592053"/>
              <a:ext cx="1496185" cy="871724"/>
            </a:xfrm>
            <a:prstGeom prst="roundRect">
              <a:avLst/>
            </a:prstGeom>
            <a:noFill/>
            <a:ln>
              <a:solidFill>
                <a:srgbClr val="04C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8" dirty="0">
                <a:latin typeface="Arial" panose="020B0604020202020204" pitchFamily="34" charset="0"/>
              </a:endParaRPr>
            </a:p>
          </p:txBody>
        </p:sp>
        <p:sp>
          <p:nvSpPr>
            <p:cNvPr id="29" name="Rectangle: Rounded Corners 28">
              <a:extLst>
                <a:ext uri="{FF2B5EF4-FFF2-40B4-BE49-F238E27FC236}">
                  <a16:creationId xmlns:a16="http://schemas.microsoft.com/office/drawing/2014/main" id="{A3DCCB4F-296C-43A4-A8B0-8187FE3D0823}"/>
                </a:ext>
              </a:extLst>
            </p:cNvPr>
            <p:cNvSpPr/>
            <p:nvPr/>
          </p:nvSpPr>
          <p:spPr>
            <a:xfrm>
              <a:off x="8572751" y="2144680"/>
              <a:ext cx="1590953" cy="871724"/>
            </a:xfrm>
            <a:prstGeom prst="roundRect">
              <a:avLst/>
            </a:prstGeom>
            <a:noFill/>
            <a:ln>
              <a:solidFill>
                <a:srgbClr val="0D08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8" dirty="0">
                <a:latin typeface="Arial" panose="020B0604020202020204" pitchFamily="34" charset="0"/>
              </a:endParaRPr>
            </a:p>
          </p:txBody>
        </p:sp>
        <p:sp>
          <p:nvSpPr>
            <p:cNvPr id="30" name="Rectangle: Rounded Corners 29">
              <a:extLst>
                <a:ext uri="{FF2B5EF4-FFF2-40B4-BE49-F238E27FC236}">
                  <a16:creationId xmlns:a16="http://schemas.microsoft.com/office/drawing/2014/main" id="{39647322-7344-419D-9655-8FD79313DA08}"/>
                </a:ext>
              </a:extLst>
            </p:cNvPr>
            <p:cNvSpPr/>
            <p:nvPr/>
          </p:nvSpPr>
          <p:spPr>
            <a:xfrm>
              <a:off x="8485366" y="5953060"/>
              <a:ext cx="1894503" cy="100397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8" dirty="0">
                <a:latin typeface="Arial" panose="020B0604020202020204" pitchFamily="34" charset="0"/>
              </a:endParaRPr>
            </a:p>
          </p:txBody>
        </p:sp>
        <p:sp>
          <p:nvSpPr>
            <p:cNvPr id="31" name="Rectangle: Rounded Corners 30">
              <a:extLst>
                <a:ext uri="{FF2B5EF4-FFF2-40B4-BE49-F238E27FC236}">
                  <a16:creationId xmlns:a16="http://schemas.microsoft.com/office/drawing/2014/main" id="{82936D53-97AB-4363-8CA2-A4F0E88420E6}"/>
                </a:ext>
              </a:extLst>
            </p:cNvPr>
            <p:cNvSpPr/>
            <p:nvPr/>
          </p:nvSpPr>
          <p:spPr>
            <a:xfrm>
              <a:off x="8602597" y="3295838"/>
              <a:ext cx="1720798" cy="8717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8" dirty="0">
                <a:latin typeface="Arial" panose="020B0604020202020204" pitchFamily="34" charset="0"/>
              </a:endParaRPr>
            </a:p>
          </p:txBody>
        </p:sp>
      </p:grpSp>
      <p:sp>
        <p:nvSpPr>
          <p:cNvPr id="34" name="TextBox 33">
            <a:extLst>
              <a:ext uri="{FF2B5EF4-FFF2-40B4-BE49-F238E27FC236}">
                <a16:creationId xmlns:a16="http://schemas.microsoft.com/office/drawing/2014/main" id="{CB37D48B-7BD2-4503-A5C2-92807777B061}"/>
              </a:ext>
            </a:extLst>
          </p:cNvPr>
          <p:cNvSpPr txBox="1"/>
          <p:nvPr/>
        </p:nvSpPr>
        <p:spPr>
          <a:xfrm>
            <a:off x="7529159" y="405444"/>
            <a:ext cx="4662841" cy="1488228"/>
          </a:xfrm>
          <a:prstGeom prst="rect">
            <a:avLst/>
          </a:prstGeom>
          <a:noFill/>
        </p:spPr>
        <p:txBody>
          <a:bodyPr wrap="square">
            <a:spAutoFit/>
          </a:bodyPr>
          <a:lstStyle/>
          <a:p>
            <a:pPr marL="41521"/>
            <a:r>
              <a:rPr lang="en-US" sz="1814" b="1" dirty="0">
                <a:latin typeface="Arial" panose="020B0604020202020204" pitchFamily="34" charset="0"/>
                <a:cs typeface="Arial" panose="020B0604020202020204" pitchFamily="34" charset="0"/>
              </a:rPr>
              <a:t>3.</a:t>
            </a:r>
            <a:r>
              <a:rPr lang="en-US" sz="1814" dirty="0">
                <a:latin typeface="Arial" panose="020B0604020202020204" pitchFamily="34" charset="0"/>
                <a:cs typeface="Arial" panose="020B0604020202020204" pitchFamily="34" charset="0"/>
              </a:rPr>
              <a:t> The </a:t>
            </a:r>
            <a:r>
              <a:rPr lang="en-US" sz="1814" dirty="0" err="1">
                <a:latin typeface="Arial" panose="020B0604020202020204" pitchFamily="34" charset="0"/>
                <a:cs typeface="Arial" panose="020B0604020202020204" pitchFamily="34" charset="0"/>
              </a:rPr>
              <a:t>ddNTPs</a:t>
            </a:r>
            <a:r>
              <a:rPr lang="en-US" sz="1814" dirty="0">
                <a:latin typeface="Arial" panose="020B0604020202020204" pitchFamily="34" charset="0"/>
                <a:cs typeface="Arial" panose="020B0604020202020204" pitchFamily="34" charset="0"/>
              </a:rPr>
              <a:t> are color coded by different fluorescent emission wavelengths.</a:t>
            </a:r>
          </a:p>
          <a:p>
            <a:pPr marL="41521"/>
            <a:endParaRPr lang="en-US" sz="1814" dirty="0">
              <a:latin typeface="Arial" panose="020B0604020202020204" pitchFamily="34" charset="0"/>
              <a:cs typeface="Arial" panose="020B0604020202020204" pitchFamily="34" charset="0"/>
            </a:endParaRPr>
          </a:p>
          <a:p>
            <a:pPr marL="41521"/>
            <a:r>
              <a:rPr lang="en-US" sz="1814" i="1" dirty="0">
                <a:latin typeface="Arial" panose="020B0604020202020204" pitchFamily="34" charset="0"/>
                <a:cs typeface="Arial" panose="020B0604020202020204" pitchFamily="34" charset="0"/>
              </a:rPr>
              <a:t>The </a:t>
            </a:r>
            <a:r>
              <a:rPr lang="en-US" sz="1814" i="1" dirty="0" err="1">
                <a:latin typeface="Arial" panose="020B0604020202020204" pitchFamily="34" charset="0"/>
                <a:cs typeface="Arial" panose="020B0604020202020204" pitchFamily="34" charset="0"/>
              </a:rPr>
              <a:t>ddNTP</a:t>
            </a:r>
            <a:r>
              <a:rPr lang="en-US" sz="1814" i="1" dirty="0">
                <a:latin typeface="Arial" panose="020B0604020202020204" pitchFamily="34" charset="0"/>
                <a:cs typeface="Arial" panose="020B0604020202020204" pitchFamily="34" charset="0"/>
              </a:rPr>
              <a:t> that terminated the chain is known from its fluorescent color. </a:t>
            </a:r>
          </a:p>
        </p:txBody>
      </p:sp>
      <p:pic>
        <p:nvPicPr>
          <p:cNvPr id="17" name="Picture 16" descr="Diagram&#10;&#10;Description automatically generated">
            <a:extLst>
              <a:ext uri="{FF2B5EF4-FFF2-40B4-BE49-F238E27FC236}">
                <a16:creationId xmlns:a16="http://schemas.microsoft.com/office/drawing/2014/main" id="{EAACC9B8-A026-103A-C95C-B8D223758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067" y="2326630"/>
            <a:ext cx="2526846" cy="2920817"/>
          </a:xfrm>
          <a:prstGeom prst="rect">
            <a:avLst/>
          </a:prstGeom>
        </p:spPr>
      </p:pic>
      <p:graphicFrame>
        <p:nvGraphicFramePr>
          <p:cNvPr id="19" name="Object 18">
            <a:extLst>
              <a:ext uri="{FF2B5EF4-FFF2-40B4-BE49-F238E27FC236}">
                <a16:creationId xmlns:a16="http://schemas.microsoft.com/office/drawing/2014/main" id="{D477E86B-542B-8542-0E00-34EE6F7BDFCC}"/>
              </a:ext>
            </a:extLst>
          </p:cNvPr>
          <p:cNvGraphicFramePr>
            <a:graphicFrameLocks noChangeAspect="1"/>
          </p:cNvGraphicFramePr>
          <p:nvPr/>
        </p:nvGraphicFramePr>
        <p:xfrm>
          <a:off x="2820912" y="4190758"/>
          <a:ext cx="3772247" cy="2113377"/>
        </p:xfrm>
        <a:graphic>
          <a:graphicData uri="http://schemas.openxmlformats.org/presentationml/2006/ole">
            <mc:AlternateContent xmlns:mc="http://schemas.openxmlformats.org/markup-compatibility/2006">
              <mc:Choice xmlns:v="urn:schemas-microsoft-com:vml" Requires="v">
                <p:oleObj name="MDLDrawObject Class" r:id="rId5" imgW="8219539" imgH="4514456" progId="MDLDrawOLE.MDLDrawObject.1">
                  <p:embed/>
                </p:oleObj>
              </mc:Choice>
              <mc:Fallback>
                <p:oleObj name="MDLDrawObject Class" r:id="rId5" imgW="8219539" imgH="4514456" progId="MDLDrawOLE.MDLDrawObject.1">
                  <p:embed/>
                  <p:pic>
                    <p:nvPicPr>
                      <p:cNvPr id="19" name="Object 18">
                        <a:extLst>
                          <a:ext uri="{FF2B5EF4-FFF2-40B4-BE49-F238E27FC236}">
                            <a16:creationId xmlns:a16="http://schemas.microsoft.com/office/drawing/2014/main" id="{D477E86B-542B-8542-0E00-34EE6F7BDFCC}"/>
                          </a:ext>
                        </a:extLst>
                      </p:cNvPr>
                      <p:cNvPicPr>
                        <a:picLocks noChangeAspect="1" noChangeArrowheads="1"/>
                      </p:cNvPicPr>
                      <p:nvPr/>
                    </p:nvPicPr>
                    <p:blipFill>
                      <a:blip r:embed="rId6"/>
                      <a:srcRect/>
                      <a:stretch>
                        <a:fillRect/>
                      </a:stretch>
                    </p:blipFill>
                    <p:spPr bwMode="auto">
                      <a:xfrm>
                        <a:off x="2820912" y="4190758"/>
                        <a:ext cx="3772247" cy="2113377"/>
                      </a:xfrm>
                      <a:prstGeom prst="rect">
                        <a:avLst/>
                      </a:prstGeom>
                      <a:noFill/>
                    </p:spPr>
                  </p:pic>
                </p:oleObj>
              </mc:Fallback>
            </mc:AlternateContent>
          </a:graphicData>
        </a:graphic>
      </p:graphicFrame>
      <p:graphicFrame>
        <p:nvGraphicFramePr>
          <p:cNvPr id="25" name="Object 24">
            <a:extLst>
              <a:ext uri="{FF2B5EF4-FFF2-40B4-BE49-F238E27FC236}">
                <a16:creationId xmlns:a16="http://schemas.microsoft.com/office/drawing/2014/main" id="{AF5385FB-A467-DF4D-BE3A-DC57FD4102D7}"/>
              </a:ext>
            </a:extLst>
          </p:cNvPr>
          <p:cNvGraphicFramePr>
            <a:graphicFrameLocks noChangeAspect="1"/>
          </p:cNvGraphicFramePr>
          <p:nvPr/>
        </p:nvGraphicFramePr>
        <p:xfrm>
          <a:off x="3740862" y="2303645"/>
          <a:ext cx="1959659" cy="1914156"/>
        </p:xfrm>
        <a:graphic>
          <a:graphicData uri="http://schemas.openxmlformats.org/presentationml/2006/ole">
            <mc:AlternateContent xmlns:mc="http://schemas.openxmlformats.org/markup-compatibility/2006">
              <mc:Choice xmlns:v="urn:schemas-microsoft-com:vml" Requires="v">
                <p:oleObj name="MDLDrawObject Class" r:id="rId7" imgW="4305078" imgH="4124259" progId="MDLDrawOLE.MDLDrawObject.1">
                  <p:embed/>
                </p:oleObj>
              </mc:Choice>
              <mc:Fallback>
                <p:oleObj name="MDLDrawObject Class" r:id="rId7" imgW="4305078" imgH="4124259" progId="MDLDrawOLE.MDLDrawObject.1">
                  <p:embed/>
                  <p:pic>
                    <p:nvPicPr>
                      <p:cNvPr id="25" name="Object 24">
                        <a:extLst>
                          <a:ext uri="{FF2B5EF4-FFF2-40B4-BE49-F238E27FC236}">
                            <a16:creationId xmlns:a16="http://schemas.microsoft.com/office/drawing/2014/main" id="{AF5385FB-A467-DF4D-BE3A-DC57FD4102D7}"/>
                          </a:ext>
                        </a:extLst>
                      </p:cNvPr>
                      <p:cNvPicPr>
                        <a:picLocks noChangeAspect="1" noChangeArrowheads="1"/>
                      </p:cNvPicPr>
                      <p:nvPr/>
                    </p:nvPicPr>
                    <p:blipFill>
                      <a:blip r:embed="rId8"/>
                      <a:srcRect/>
                      <a:stretch>
                        <a:fillRect/>
                      </a:stretch>
                    </p:blipFill>
                    <p:spPr bwMode="auto">
                      <a:xfrm>
                        <a:off x="3740862" y="2303645"/>
                        <a:ext cx="1959659" cy="1914156"/>
                      </a:xfrm>
                      <a:prstGeom prst="rect">
                        <a:avLst/>
                      </a:prstGeom>
                      <a:noFill/>
                    </p:spPr>
                  </p:pic>
                </p:oleObj>
              </mc:Fallback>
            </mc:AlternateContent>
          </a:graphicData>
        </a:graphic>
      </p:graphicFrame>
      <p:sp>
        <p:nvSpPr>
          <p:cNvPr id="35" name="TextBox 34">
            <a:extLst>
              <a:ext uri="{FF2B5EF4-FFF2-40B4-BE49-F238E27FC236}">
                <a16:creationId xmlns:a16="http://schemas.microsoft.com/office/drawing/2014/main" id="{93590181-B839-A94D-A001-EDF43947F021}"/>
              </a:ext>
            </a:extLst>
          </p:cNvPr>
          <p:cNvSpPr txBox="1"/>
          <p:nvPr/>
        </p:nvSpPr>
        <p:spPr>
          <a:xfrm>
            <a:off x="2978171" y="3199276"/>
            <a:ext cx="1225916" cy="762132"/>
          </a:xfrm>
          <a:prstGeom prst="rect">
            <a:avLst/>
          </a:prstGeom>
          <a:noFill/>
        </p:spPr>
        <p:txBody>
          <a:bodyPr wrap="square" rtlCol="0">
            <a:spAutoFit/>
          </a:bodyPr>
          <a:lstStyle/>
          <a:p>
            <a:pPr algn="l"/>
            <a:r>
              <a:rPr lang="en-US" sz="1451" dirty="0">
                <a:latin typeface="Arial" panose="020B0604020202020204" pitchFamily="34" charset="0"/>
                <a:cs typeface="Arial" panose="020B0604020202020204" pitchFamily="34" charset="0"/>
              </a:rPr>
              <a:t>After</a:t>
            </a:r>
          </a:p>
          <a:p>
            <a:pPr algn="l"/>
            <a:r>
              <a:rPr lang="en-US" sz="1451" b="1" dirty="0" err="1">
                <a:latin typeface="Arial" panose="020B0604020202020204" pitchFamily="34" charset="0"/>
                <a:cs typeface="Arial" panose="020B0604020202020204" pitchFamily="34" charset="0"/>
              </a:rPr>
              <a:t>ddTTP</a:t>
            </a:r>
            <a:r>
              <a:rPr lang="en-US" sz="1451" dirty="0">
                <a:latin typeface="Arial" panose="020B0604020202020204" pitchFamily="34" charset="0"/>
                <a:cs typeface="Arial" panose="020B0604020202020204" pitchFamily="34" charset="0"/>
              </a:rPr>
              <a:t> incorporated</a:t>
            </a:r>
          </a:p>
        </p:txBody>
      </p:sp>
      <p:sp>
        <p:nvSpPr>
          <p:cNvPr id="36" name="TextBox 35">
            <a:extLst>
              <a:ext uri="{FF2B5EF4-FFF2-40B4-BE49-F238E27FC236}">
                <a16:creationId xmlns:a16="http://schemas.microsoft.com/office/drawing/2014/main" id="{535882D3-7596-ACAA-DB15-A6396786BECE}"/>
              </a:ext>
            </a:extLst>
          </p:cNvPr>
          <p:cNvSpPr txBox="1"/>
          <p:nvPr/>
        </p:nvSpPr>
        <p:spPr>
          <a:xfrm>
            <a:off x="2156743" y="5380946"/>
            <a:ext cx="1225916" cy="762132"/>
          </a:xfrm>
          <a:prstGeom prst="rect">
            <a:avLst/>
          </a:prstGeom>
          <a:noFill/>
        </p:spPr>
        <p:txBody>
          <a:bodyPr wrap="square" rtlCol="0">
            <a:spAutoFit/>
          </a:bodyPr>
          <a:lstStyle/>
          <a:p>
            <a:pPr algn="l"/>
            <a:r>
              <a:rPr lang="en-US" sz="1451" dirty="0">
                <a:latin typeface="Arial" panose="020B0604020202020204" pitchFamily="34" charset="0"/>
                <a:cs typeface="Arial" panose="020B0604020202020204" pitchFamily="34" charset="0"/>
              </a:rPr>
              <a:t>After</a:t>
            </a:r>
          </a:p>
          <a:p>
            <a:pPr algn="l"/>
            <a:r>
              <a:rPr lang="en-US" sz="1451" b="1" dirty="0">
                <a:latin typeface="Arial" panose="020B0604020202020204" pitchFamily="34" charset="0"/>
                <a:cs typeface="Arial" panose="020B0604020202020204" pitchFamily="34" charset="0"/>
              </a:rPr>
              <a:t>dTTP</a:t>
            </a:r>
            <a:r>
              <a:rPr lang="en-US" sz="1451" dirty="0">
                <a:latin typeface="Arial" panose="020B0604020202020204" pitchFamily="34" charset="0"/>
                <a:cs typeface="Arial" panose="020B0604020202020204" pitchFamily="34" charset="0"/>
              </a:rPr>
              <a:t> incorporated</a:t>
            </a:r>
          </a:p>
        </p:txBody>
      </p:sp>
      <p:sp>
        <p:nvSpPr>
          <p:cNvPr id="15" name="Date Placeholder 14">
            <a:extLst>
              <a:ext uri="{FF2B5EF4-FFF2-40B4-BE49-F238E27FC236}">
                <a16:creationId xmlns:a16="http://schemas.microsoft.com/office/drawing/2014/main" id="{E1678221-7B06-81A4-15DA-96D42833BB6F}"/>
              </a:ext>
            </a:extLst>
          </p:cNvPr>
          <p:cNvSpPr>
            <a:spLocks noGrp="1"/>
          </p:cNvSpPr>
          <p:nvPr>
            <p:ph type="dt" sz="half" idx="10"/>
          </p:nvPr>
        </p:nvSpPr>
        <p:spPr/>
        <p:txBody>
          <a:bodyPr/>
          <a:lstStyle/>
          <a:p>
            <a:fld id="{D15601B9-63E8-40F1-A39C-BCFC2832DD4D}" type="datetime1">
              <a:rPr lang="en-US" smtClean="0"/>
              <a:t>8/26/2023</a:t>
            </a:fld>
            <a:endParaRPr lang="en-US"/>
          </a:p>
        </p:txBody>
      </p:sp>
      <p:sp>
        <p:nvSpPr>
          <p:cNvPr id="33" name="Footer Placeholder 32">
            <a:extLst>
              <a:ext uri="{FF2B5EF4-FFF2-40B4-BE49-F238E27FC236}">
                <a16:creationId xmlns:a16="http://schemas.microsoft.com/office/drawing/2014/main" id="{056697F6-1C8A-DA50-C5C9-CB81B09DF33D}"/>
              </a:ext>
            </a:extLst>
          </p:cNvPr>
          <p:cNvSpPr>
            <a:spLocks noGrp="1"/>
          </p:cNvSpPr>
          <p:nvPr>
            <p:ph type="ftr" sz="quarter" idx="11"/>
          </p:nvPr>
        </p:nvSpPr>
        <p:spPr/>
        <p:txBody>
          <a:bodyPr/>
          <a:lstStyle/>
          <a:p>
            <a:r>
              <a:rPr lang="en-US"/>
              <a:t>D &amp; D - Lec 3 - Fall 2023</a:t>
            </a:r>
          </a:p>
        </p:txBody>
      </p:sp>
      <p:sp>
        <p:nvSpPr>
          <p:cNvPr id="37" name="Slide Number Placeholder 36">
            <a:extLst>
              <a:ext uri="{FF2B5EF4-FFF2-40B4-BE49-F238E27FC236}">
                <a16:creationId xmlns:a16="http://schemas.microsoft.com/office/drawing/2014/main" id="{F317033D-CE9F-658B-1918-164FE7D5BA07}"/>
              </a:ext>
            </a:extLst>
          </p:cNvPr>
          <p:cNvSpPr>
            <a:spLocks noGrp="1"/>
          </p:cNvSpPr>
          <p:nvPr>
            <p:ph type="sldNum" sz="quarter" idx="12"/>
          </p:nvPr>
        </p:nvSpPr>
        <p:spPr/>
        <p:txBody>
          <a:bodyPr/>
          <a:lstStyle/>
          <a:p>
            <a:fld id="{DC3BB032-4020-48F4-953B-341806DC4A2B}" type="slidenum">
              <a:rPr lang="en-US" smtClean="0"/>
              <a:t>7</a:t>
            </a:fld>
            <a:endParaRPr lang="en-US"/>
          </a:p>
        </p:txBody>
      </p:sp>
      <p:grpSp>
        <p:nvGrpSpPr>
          <p:cNvPr id="16" name="Group 15">
            <a:extLst>
              <a:ext uri="{FF2B5EF4-FFF2-40B4-BE49-F238E27FC236}">
                <a16:creationId xmlns:a16="http://schemas.microsoft.com/office/drawing/2014/main" id="{1F113234-4C90-A666-FF74-119BC123424B}"/>
              </a:ext>
            </a:extLst>
          </p:cNvPr>
          <p:cNvGrpSpPr/>
          <p:nvPr/>
        </p:nvGrpSpPr>
        <p:grpSpPr>
          <a:xfrm>
            <a:off x="543877" y="5441455"/>
            <a:ext cx="503640" cy="629640"/>
            <a:chOff x="543877" y="5441455"/>
            <a:chExt cx="503640" cy="629640"/>
          </a:xfrm>
        </p:grpSpPr>
        <mc:AlternateContent xmlns:mc="http://schemas.openxmlformats.org/markup-compatibility/2006">
          <mc:Choice xmlns:p14="http://schemas.microsoft.com/office/powerpoint/2010/main" Requires="p14">
            <p:contentPart p14:bwMode="auto" r:id="rId9">
              <p14:nvContentPartPr>
                <p14:cNvPr id="5" name="Ink 4">
                  <a:extLst>
                    <a:ext uri="{FF2B5EF4-FFF2-40B4-BE49-F238E27FC236}">
                      <a16:creationId xmlns:a16="http://schemas.microsoft.com/office/drawing/2014/main" id="{B8958638-78F4-CCE5-AD45-465105170C9B}"/>
                    </a:ext>
                  </a:extLst>
                </p14:cNvPr>
                <p14:cNvContentPartPr/>
                <p14:nvPr/>
              </p14:nvContentPartPr>
              <p14:xfrm>
                <a:off x="543877" y="5807215"/>
                <a:ext cx="149040" cy="263880"/>
              </p14:xfrm>
            </p:contentPart>
          </mc:Choice>
          <mc:Fallback>
            <p:pic>
              <p:nvPicPr>
                <p:cNvPr id="5" name="Ink 4">
                  <a:extLst>
                    <a:ext uri="{FF2B5EF4-FFF2-40B4-BE49-F238E27FC236}">
                      <a16:creationId xmlns:a16="http://schemas.microsoft.com/office/drawing/2014/main" id="{B8958638-78F4-CCE5-AD45-465105170C9B}"/>
                    </a:ext>
                  </a:extLst>
                </p:cNvPr>
                <p:cNvPicPr/>
                <p:nvPr/>
              </p:nvPicPr>
              <p:blipFill>
                <a:blip r:embed="rId10"/>
                <a:stretch>
                  <a:fillRect/>
                </a:stretch>
              </p:blipFill>
              <p:spPr>
                <a:xfrm>
                  <a:off x="534877" y="5798215"/>
                  <a:ext cx="166680" cy="2815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0" name="Ink 9">
                  <a:extLst>
                    <a:ext uri="{FF2B5EF4-FFF2-40B4-BE49-F238E27FC236}">
                      <a16:creationId xmlns:a16="http://schemas.microsoft.com/office/drawing/2014/main" id="{D249039C-3B77-75E0-DFF6-C31921B48EF3}"/>
                    </a:ext>
                  </a:extLst>
                </p14:cNvPr>
                <p14:cNvContentPartPr/>
                <p14:nvPr/>
              </p14:nvContentPartPr>
              <p14:xfrm>
                <a:off x="659077" y="5744215"/>
                <a:ext cx="146160" cy="109080"/>
              </p14:xfrm>
            </p:contentPart>
          </mc:Choice>
          <mc:Fallback>
            <p:pic>
              <p:nvPicPr>
                <p:cNvPr id="10" name="Ink 9">
                  <a:extLst>
                    <a:ext uri="{FF2B5EF4-FFF2-40B4-BE49-F238E27FC236}">
                      <a16:creationId xmlns:a16="http://schemas.microsoft.com/office/drawing/2014/main" id="{D249039C-3B77-75E0-DFF6-C31921B48EF3}"/>
                    </a:ext>
                  </a:extLst>
                </p:cNvPr>
                <p:cNvPicPr/>
                <p:nvPr/>
              </p:nvPicPr>
              <p:blipFill>
                <a:blip r:embed="rId12"/>
                <a:stretch>
                  <a:fillRect/>
                </a:stretch>
              </p:blipFill>
              <p:spPr>
                <a:xfrm>
                  <a:off x="650437" y="5735215"/>
                  <a:ext cx="163800"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1" name="Ink 10">
                  <a:extLst>
                    <a:ext uri="{FF2B5EF4-FFF2-40B4-BE49-F238E27FC236}">
                      <a16:creationId xmlns:a16="http://schemas.microsoft.com/office/drawing/2014/main" id="{D67FBDA0-8BF8-34DB-2E3B-35E5FDD4E37B}"/>
                    </a:ext>
                  </a:extLst>
                </p14:cNvPr>
                <p14:cNvContentPartPr/>
                <p14:nvPr/>
              </p14:nvContentPartPr>
              <p14:xfrm>
                <a:off x="736117" y="5655655"/>
                <a:ext cx="122040" cy="90720"/>
              </p14:xfrm>
            </p:contentPart>
          </mc:Choice>
          <mc:Fallback>
            <p:pic>
              <p:nvPicPr>
                <p:cNvPr id="11" name="Ink 10">
                  <a:extLst>
                    <a:ext uri="{FF2B5EF4-FFF2-40B4-BE49-F238E27FC236}">
                      <a16:creationId xmlns:a16="http://schemas.microsoft.com/office/drawing/2014/main" id="{D67FBDA0-8BF8-34DB-2E3B-35E5FDD4E37B}"/>
                    </a:ext>
                  </a:extLst>
                </p:cNvPr>
                <p:cNvPicPr/>
                <p:nvPr/>
              </p:nvPicPr>
              <p:blipFill>
                <a:blip r:embed="rId14"/>
                <a:stretch>
                  <a:fillRect/>
                </a:stretch>
              </p:blipFill>
              <p:spPr>
                <a:xfrm>
                  <a:off x="727477" y="5646655"/>
                  <a:ext cx="13968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2" name="Ink 11">
                  <a:extLst>
                    <a:ext uri="{FF2B5EF4-FFF2-40B4-BE49-F238E27FC236}">
                      <a16:creationId xmlns:a16="http://schemas.microsoft.com/office/drawing/2014/main" id="{972D1251-8C15-7BD4-6222-E37DCB353682}"/>
                    </a:ext>
                  </a:extLst>
                </p14:cNvPr>
                <p14:cNvContentPartPr/>
                <p14:nvPr/>
              </p14:nvContentPartPr>
              <p14:xfrm>
                <a:off x="782557" y="5541535"/>
                <a:ext cx="152640" cy="143280"/>
              </p14:xfrm>
            </p:contentPart>
          </mc:Choice>
          <mc:Fallback>
            <p:pic>
              <p:nvPicPr>
                <p:cNvPr id="12" name="Ink 11">
                  <a:extLst>
                    <a:ext uri="{FF2B5EF4-FFF2-40B4-BE49-F238E27FC236}">
                      <a16:creationId xmlns:a16="http://schemas.microsoft.com/office/drawing/2014/main" id="{972D1251-8C15-7BD4-6222-E37DCB353682}"/>
                    </a:ext>
                  </a:extLst>
                </p:cNvPr>
                <p:cNvPicPr/>
                <p:nvPr/>
              </p:nvPicPr>
              <p:blipFill>
                <a:blip r:embed="rId16"/>
                <a:stretch>
                  <a:fillRect/>
                </a:stretch>
              </p:blipFill>
              <p:spPr>
                <a:xfrm>
                  <a:off x="773917" y="5532535"/>
                  <a:ext cx="170280" cy="16092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3" name="Ink 12">
                  <a:extLst>
                    <a:ext uri="{FF2B5EF4-FFF2-40B4-BE49-F238E27FC236}">
                      <a16:creationId xmlns:a16="http://schemas.microsoft.com/office/drawing/2014/main" id="{10CDEA4C-7385-EB79-2D33-C59574CDFADD}"/>
                    </a:ext>
                  </a:extLst>
                </p14:cNvPr>
                <p14:cNvContentPartPr/>
                <p14:nvPr/>
              </p14:nvContentPartPr>
              <p14:xfrm>
                <a:off x="895957" y="5441455"/>
                <a:ext cx="127080" cy="165600"/>
              </p14:xfrm>
            </p:contentPart>
          </mc:Choice>
          <mc:Fallback>
            <p:pic>
              <p:nvPicPr>
                <p:cNvPr id="13" name="Ink 12">
                  <a:extLst>
                    <a:ext uri="{FF2B5EF4-FFF2-40B4-BE49-F238E27FC236}">
                      <a16:creationId xmlns:a16="http://schemas.microsoft.com/office/drawing/2014/main" id="{10CDEA4C-7385-EB79-2D33-C59574CDFADD}"/>
                    </a:ext>
                  </a:extLst>
                </p:cNvPr>
                <p:cNvPicPr/>
                <p:nvPr/>
              </p:nvPicPr>
              <p:blipFill>
                <a:blip r:embed="rId18"/>
                <a:stretch>
                  <a:fillRect/>
                </a:stretch>
              </p:blipFill>
              <p:spPr>
                <a:xfrm>
                  <a:off x="886957" y="5432815"/>
                  <a:ext cx="14472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4" name="Ink 13">
                  <a:extLst>
                    <a:ext uri="{FF2B5EF4-FFF2-40B4-BE49-F238E27FC236}">
                      <a16:creationId xmlns:a16="http://schemas.microsoft.com/office/drawing/2014/main" id="{3EF63391-76D9-EE4E-6EB3-0EAA1EE20C54}"/>
                    </a:ext>
                  </a:extLst>
                </p14:cNvPr>
                <p14:cNvContentPartPr/>
                <p14:nvPr/>
              </p14:nvContentPartPr>
              <p14:xfrm>
                <a:off x="1004677" y="5498335"/>
                <a:ext cx="42840" cy="32400"/>
              </p14:xfrm>
            </p:contentPart>
          </mc:Choice>
          <mc:Fallback>
            <p:pic>
              <p:nvPicPr>
                <p:cNvPr id="14" name="Ink 13">
                  <a:extLst>
                    <a:ext uri="{FF2B5EF4-FFF2-40B4-BE49-F238E27FC236}">
                      <a16:creationId xmlns:a16="http://schemas.microsoft.com/office/drawing/2014/main" id="{3EF63391-76D9-EE4E-6EB3-0EAA1EE20C54}"/>
                    </a:ext>
                  </a:extLst>
                </p:cNvPr>
                <p:cNvPicPr/>
                <p:nvPr/>
              </p:nvPicPr>
              <p:blipFill>
                <a:blip r:embed="rId20"/>
                <a:stretch>
                  <a:fillRect/>
                </a:stretch>
              </p:blipFill>
              <p:spPr>
                <a:xfrm>
                  <a:off x="995677" y="5489335"/>
                  <a:ext cx="60480" cy="50040"/>
                </a:xfrm>
                <a:prstGeom prst="rect">
                  <a:avLst/>
                </a:prstGeom>
              </p:spPr>
            </p:pic>
          </mc:Fallback>
        </mc:AlternateContent>
      </p:grpSp>
      <p:grpSp>
        <p:nvGrpSpPr>
          <p:cNvPr id="42" name="Group 41">
            <a:extLst>
              <a:ext uri="{FF2B5EF4-FFF2-40B4-BE49-F238E27FC236}">
                <a16:creationId xmlns:a16="http://schemas.microsoft.com/office/drawing/2014/main" id="{CE035785-12D6-55B8-5FFA-52B4CE84DF77}"/>
              </a:ext>
            </a:extLst>
          </p:cNvPr>
          <p:cNvGrpSpPr/>
          <p:nvPr/>
        </p:nvGrpSpPr>
        <p:grpSpPr>
          <a:xfrm>
            <a:off x="2669317" y="2233495"/>
            <a:ext cx="751680" cy="757080"/>
            <a:chOff x="2669317" y="2233495"/>
            <a:chExt cx="751680" cy="757080"/>
          </a:xfrm>
        </p:grpSpPr>
        <mc:AlternateContent xmlns:mc="http://schemas.openxmlformats.org/markup-compatibility/2006">
          <mc:Choice xmlns:p14="http://schemas.microsoft.com/office/powerpoint/2010/main" Requires="p14">
            <p:contentPart p14:bwMode="auto" r:id="rId21">
              <p14:nvContentPartPr>
                <p14:cNvPr id="18" name="Ink 17">
                  <a:extLst>
                    <a:ext uri="{FF2B5EF4-FFF2-40B4-BE49-F238E27FC236}">
                      <a16:creationId xmlns:a16="http://schemas.microsoft.com/office/drawing/2014/main" id="{EF119F27-DA7F-36D2-CF47-CD92F98965FA}"/>
                    </a:ext>
                  </a:extLst>
                </p14:cNvPr>
                <p14:cNvContentPartPr/>
                <p14:nvPr/>
              </p14:nvContentPartPr>
              <p14:xfrm>
                <a:off x="2694877" y="2892295"/>
                <a:ext cx="59040" cy="98280"/>
              </p14:xfrm>
            </p:contentPart>
          </mc:Choice>
          <mc:Fallback>
            <p:pic>
              <p:nvPicPr>
                <p:cNvPr id="18" name="Ink 17">
                  <a:extLst>
                    <a:ext uri="{FF2B5EF4-FFF2-40B4-BE49-F238E27FC236}">
                      <a16:creationId xmlns:a16="http://schemas.microsoft.com/office/drawing/2014/main" id="{EF119F27-DA7F-36D2-CF47-CD92F98965FA}"/>
                    </a:ext>
                  </a:extLst>
                </p:cNvPr>
                <p:cNvPicPr/>
                <p:nvPr/>
              </p:nvPicPr>
              <p:blipFill>
                <a:blip r:embed="rId22"/>
                <a:stretch>
                  <a:fillRect/>
                </a:stretch>
              </p:blipFill>
              <p:spPr>
                <a:xfrm>
                  <a:off x="2686237" y="2883295"/>
                  <a:ext cx="7668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7" name="Ink 26">
                  <a:extLst>
                    <a:ext uri="{FF2B5EF4-FFF2-40B4-BE49-F238E27FC236}">
                      <a16:creationId xmlns:a16="http://schemas.microsoft.com/office/drawing/2014/main" id="{3D8FEEF7-B0A7-82FB-48F7-781A7218FFC9}"/>
                    </a:ext>
                  </a:extLst>
                </p14:cNvPr>
                <p14:cNvContentPartPr/>
                <p14:nvPr/>
              </p14:nvContentPartPr>
              <p14:xfrm>
                <a:off x="2669317" y="2741455"/>
                <a:ext cx="133920" cy="173880"/>
              </p14:xfrm>
            </p:contentPart>
          </mc:Choice>
          <mc:Fallback>
            <p:pic>
              <p:nvPicPr>
                <p:cNvPr id="27" name="Ink 26">
                  <a:extLst>
                    <a:ext uri="{FF2B5EF4-FFF2-40B4-BE49-F238E27FC236}">
                      <a16:creationId xmlns:a16="http://schemas.microsoft.com/office/drawing/2014/main" id="{3D8FEEF7-B0A7-82FB-48F7-781A7218FFC9}"/>
                    </a:ext>
                  </a:extLst>
                </p:cNvPr>
                <p:cNvPicPr/>
                <p:nvPr/>
              </p:nvPicPr>
              <p:blipFill>
                <a:blip r:embed="rId24"/>
                <a:stretch>
                  <a:fillRect/>
                </a:stretch>
              </p:blipFill>
              <p:spPr>
                <a:xfrm>
                  <a:off x="2660677" y="2732455"/>
                  <a:ext cx="151560" cy="1915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8" name="Ink 27">
                  <a:extLst>
                    <a:ext uri="{FF2B5EF4-FFF2-40B4-BE49-F238E27FC236}">
                      <a16:creationId xmlns:a16="http://schemas.microsoft.com/office/drawing/2014/main" id="{C6F02C8B-E73B-75A4-6FFD-737E245C87B1}"/>
                    </a:ext>
                  </a:extLst>
                </p14:cNvPr>
                <p14:cNvContentPartPr/>
                <p14:nvPr/>
              </p14:nvContentPartPr>
              <p14:xfrm>
                <a:off x="2820517" y="2628775"/>
                <a:ext cx="136080" cy="226440"/>
              </p14:xfrm>
            </p:contentPart>
          </mc:Choice>
          <mc:Fallback>
            <p:pic>
              <p:nvPicPr>
                <p:cNvPr id="28" name="Ink 27">
                  <a:extLst>
                    <a:ext uri="{FF2B5EF4-FFF2-40B4-BE49-F238E27FC236}">
                      <a16:creationId xmlns:a16="http://schemas.microsoft.com/office/drawing/2014/main" id="{C6F02C8B-E73B-75A4-6FFD-737E245C87B1}"/>
                    </a:ext>
                  </a:extLst>
                </p:cNvPr>
                <p:cNvPicPr/>
                <p:nvPr/>
              </p:nvPicPr>
              <p:blipFill>
                <a:blip r:embed="rId26"/>
                <a:stretch>
                  <a:fillRect/>
                </a:stretch>
              </p:blipFill>
              <p:spPr>
                <a:xfrm>
                  <a:off x="2811517" y="2619775"/>
                  <a:ext cx="153720" cy="24408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32" name="Ink 31">
                  <a:extLst>
                    <a:ext uri="{FF2B5EF4-FFF2-40B4-BE49-F238E27FC236}">
                      <a16:creationId xmlns:a16="http://schemas.microsoft.com/office/drawing/2014/main" id="{B5A96471-D301-4BB3-7AAA-3123216E14B8}"/>
                    </a:ext>
                  </a:extLst>
                </p14:cNvPr>
                <p14:cNvContentPartPr/>
                <p14:nvPr/>
              </p14:nvContentPartPr>
              <p14:xfrm>
                <a:off x="2951197" y="2611495"/>
                <a:ext cx="109800" cy="94320"/>
              </p14:xfrm>
            </p:contentPart>
          </mc:Choice>
          <mc:Fallback>
            <p:pic>
              <p:nvPicPr>
                <p:cNvPr id="32" name="Ink 31">
                  <a:extLst>
                    <a:ext uri="{FF2B5EF4-FFF2-40B4-BE49-F238E27FC236}">
                      <a16:creationId xmlns:a16="http://schemas.microsoft.com/office/drawing/2014/main" id="{B5A96471-D301-4BB3-7AAA-3123216E14B8}"/>
                    </a:ext>
                  </a:extLst>
                </p:cNvPr>
                <p:cNvPicPr/>
                <p:nvPr/>
              </p:nvPicPr>
              <p:blipFill>
                <a:blip r:embed="rId28"/>
                <a:stretch>
                  <a:fillRect/>
                </a:stretch>
              </p:blipFill>
              <p:spPr>
                <a:xfrm>
                  <a:off x="2942557" y="2602855"/>
                  <a:ext cx="127440" cy="11196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38" name="Ink 37">
                  <a:extLst>
                    <a:ext uri="{FF2B5EF4-FFF2-40B4-BE49-F238E27FC236}">
                      <a16:creationId xmlns:a16="http://schemas.microsoft.com/office/drawing/2014/main" id="{C95BEBDE-48F0-BD1D-8DEC-36C62822AAA6}"/>
                    </a:ext>
                  </a:extLst>
                </p14:cNvPr>
                <p14:cNvContentPartPr/>
                <p14:nvPr/>
              </p14:nvContentPartPr>
              <p14:xfrm>
                <a:off x="3014197" y="2523295"/>
                <a:ext cx="84240" cy="93960"/>
              </p14:xfrm>
            </p:contentPart>
          </mc:Choice>
          <mc:Fallback>
            <p:pic>
              <p:nvPicPr>
                <p:cNvPr id="38" name="Ink 37">
                  <a:extLst>
                    <a:ext uri="{FF2B5EF4-FFF2-40B4-BE49-F238E27FC236}">
                      <a16:creationId xmlns:a16="http://schemas.microsoft.com/office/drawing/2014/main" id="{C95BEBDE-48F0-BD1D-8DEC-36C62822AAA6}"/>
                    </a:ext>
                  </a:extLst>
                </p:cNvPr>
                <p:cNvPicPr/>
                <p:nvPr/>
              </p:nvPicPr>
              <p:blipFill>
                <a:blip r:embed="rId30"/>
                <a:stretch>
                  <a:fillRect/>
                </a:stretch>
              </p:blipFill>
              <p:spPr>
                <a:xfrm>
                  <a:off x="3005557" y="2514295"/>
                  <a:ext cx="10188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9" name="Ink 38">
                  <a:extLst>
                    <a:ext uri="{FF2B5EF4-FFF2-40B4-BE49-F238E27FC236}">
                      <a16:creationId xmlns:a16="http://schemas.microsoft.com/office/drawing/2014/main" id="{BAB89E55-7AE3-F3F8-958B-674CCECC1053}"/>
                    </a:ext>
                  </a:extLst>
                </p14:cNvPr>
                <p14:cNvContentPartPr/>
                <p14:nvPr/>
              </p14:nvContentPartPr>
              <p14:xfrm>
                <a:off x="3052717" y="2380735"/>
                <a:ext cx="133200" cy="175680"/>
              </p14:xfrm>
            </p:contentPart>
          </mc:Choice>
          <mc:Fallback>
            <p:pic>
              <p:nvPicPr>
                <p:cNvPr id="39" name="Ink 38">
                  <a:extLst>
                    <a:ext uri="{FF2B5EF4-FFF2-40B4-BE49-F238E27FC236}">
                      <a16:creationId xmlns:a16="http://schemas.microsoft.com/office/drawing/2014/main" id="{BAB89E55-7AE3-F3F8-958B-674CCECC1053}"/>
                    </a:ext>
                  </a:extLst>
                </p:cNvPr>
                <p:cNvPicPr/>
                <p:nvPr/>
              </p:nvPicPr>
              <p:blipFill>
                <a:blip r:embed="rId32"/>
                <a:stretch>
                  <a:fillRect/>
                </a:stretch>
              </p:blipFill>
              <p:spPr>
                <a:xfrm>
                  <a:off x="3043717" y="2372095"/>
                  <a:ext cx="15084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40" name="Ink 39">
                  <a:extLst>
                    <a:ext uri="{FF2B5EF4-FFF2-40B4-BE49-F238E27FC236}">
                      <a16:creationId xmlns:a16="http://schemas.microsoft.com/office/drawing/2014/main" id="{348594F1-F1A5-154E-1E1A-57508DA36ECC}"/>
                    </a:ext>
                  </a:extLst>
                </p14:cNvPr>
                <p14:cNvContentPartPr/>
                <p14:nvPr/>
              </p14:nvContentPartPr>
              <p14:xfrm>
                <a:off x="3159997" y="2267335"/>
                <a:ext cx="119880" cy="205200"/>
              </p14:xfrm>
            </p:contentPart>
          </mc:Choice>
          <mc:Fallback>
            <p:pic>
              <p:nvPicPr>
                <p:cNvPr id="40" name="Ink 39">
                  <a:extLst>
                    <a:ext uri="{FF2B5EF4-FFF2-40B4-BE49-F238E27FC236}">
                      <a16:creationId xmlns:a16="http://schemas.microsoft.com/office/drawing/2014/main" id="{348594F1-F1A5-154E-1E1A-57508DA36ECC}"/>
                    </a:ext>
                  </a:extLst>
                </p:cNvPr>
                <p:cNvPicPr/>
                <p:nvPr/>
              </p:nvPicPr>
              <p:blipFill>
                <a:blip r:embed="rId34"/>
                <a:stretch>
                  <a:fillRect/>
                </a:stretch>
              </p:blipFill>
              <p:spPr>
                <a:xfrm>
                  <a:off x="3150997" y="2258335"/>
                  <a:ext cx="137520" cy="2228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41" name="Ink 40">
                  <a:extLst>
                    <a:ext uri="{FF2B5EF4-FFF2-40B4-BE49-F238E27FC236}">
                      <a16:creationId xmlns:a16="http://schemas.microsoft.com/office/drawing/2014/main" id="{31247CCD-4928-9CD0-A639-329A4AE521F9}"/>
                    </a:ext>
                  </a:extLst>
                </p14:cNvPr>
                <p14:cNvContentPartPr/>
                <p14:nvPr/>
              </p14:nvContentPartPr>
              <p14:xfrm>
                <a:off x="3334597" y="2233495"/>
                <a:ext cx="86400" cy="181080"/>
              </p14:xfrm>
            </p:contentPart>
          </mc:Choice>
          <mc:Fallback>
            <p:pic>
              <p:nvPicPr>
                <p:cNvPr id="41" name="Ink 40">
                  <a:extLst>
                    <a:ext uri="{FF2B5EF4-FFF2-40B4-BE49-F238E27FC236}">
                      <a16:creationId xmlns:a16="http://schemas.microsoft.com/office/drawing/2014/main" id="{31247CCD-4928-9CD0-A639-329A4AE521F9}"/>
                    </a:ext>
                  </a:extLst>
                </p:cNvPr>
                <p:cNvPicPr/>
                <p:nvPr/>
              </p:nvPicPr>
              <p:blipFill>
                <a:blip r:embed="rId36"/>
                <a:stretch>
                  <a:fillRect/>
                </a:stretch>
              </p:blipFill>
              <p:spPr>
                <a:xfrm>
                  <a:off x="3325597" y="2224495"/>
                  <a:ext cx="104040" cy="198720"/>
                </a:xfrm>
                <a:prstGeom prst="rect">
                  <a:avLst/>
                </a:prstGeom>
              </p:spPr>
            </p:pic>
          </mc:Fallback>
        </mc:AlternateContent>
      </p:grpSp>
      <p:grpSp>
        <p:nvGrpSpPr>
          <p:cNvPr id="45" name="Group 44">
            <a:extLst>
              <a:ext uri="{FF2B5EF4-FFF2-40B4-BE49-F238E27FC236}">
                <a16:creationId xmlns:a16="http://schemas.microsoft.com/office/drawing/2014/main" id="{D68F6E2B-3104-A586-7302-673EEA54D85C}"/>
              </a:ext>
            </a:extLst>
          </p:cNvPr>
          <p:cNvGrpSpPr/>
          <p:nvPr/>
        </p:nvGrpSpPr>
        <p:grpSpPr>
          <a:xfrm>
            <a:off x="1062277" y="3112615"/>
            <a:ext cx="900720" cy="283320"/>
            <a:chOff x="1062277" y="3112615"/>
            <a:chExt cx="900720" cy="283320"/>
          </a:xfrm>
        </p:grpSpPr>
        <mc:AlternateContent xmlns:mc="http://schemas.openxmlformats.org/markup-compatibility/2006">
          <mc:Choice xmlns:p14="http://schemas.microsoft.com/office/powerpoint/2010/main" Requires="p14">
            <p:contentPart p14:bwMode="auto" r:id="rId37">
              <p14:nvContentPartPr>
                <p14:cNvPr id="43" name="Ink 42">
                  <a:extLst>
                    <a:ext uri="{FF2B5EF4-FFF2-40B4-BE49-F238E27FC236}">
                      <a16:creationId xmlns:a16="http://schemas.microsoft.com/office/drawing/2014/main" id="{3DA7B88C-3977-6E0E-D4D4-256312F01CF9}"/>
                    </a:ext>
                  </a:extLst>
                </p14:cNvPr>
                <p14:cNvContentPartPr/>
                <p14:nvPr/>
              </p14:nvContentPartPr>
              <p14:xfrm>
                <a:off x="1649437" y="3112615"/>
                <a:ext cx="313560" cy="283320"/>
              </p14:xfrm>
            </p:contentPart>
          </mc:Choice>
          <mc:Fallback>
            <p:pic>
              <p:nvPicPr>
                <p:cNvPr id="43" name="Ink 42">
                  <a:extLst>
                    <a:ext uri="{FF2B5EF4-FFF2-40B4-BE49-F238E27FC236}">
                      <a16:creationId xmlns:a16="http://schemas.microsoft.com/office/drawing/2014/main" id="{3DA7B88C-3977-6E0E-D4D4-256312F01CF9}"/>
                    </a:ext>
                  </a:extLst>
                </p:cNvPr>
                <p:cNvPicPr/>
                <p:nvPr/>
              </p:nvPicPr>
              <p:blipFill>
                <a:blip r:embed="rId38"/>
                <a:stretch>
                  <a:fillRect/>
                </a:stretch>
              </p:blipFill>
              <p:spPr>
                <a:xfrm>
                  <a:off x="1640437" y="3103615"/>
                  <a:ext cx="331200" cy="30096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44" name="Ink 43">
                  <a:extLst>
                    <a:ext uri="{FF2B5EF4-FFF2-40B4-BE49-F238E27FC236}">
                      <a16:creationId xmlns:a16="http://schemas.microsoft.com/office/drawing/2014/main" id="{78F344CF-2202-9B5B-FE7A-13AA192B7379}"/>
                    </a:ext>
                  </a:extLst>
                </p14:cNvPr>
                <p14:cNvContentPartPr/>
                <p14:nvPr/>
              </p14:nvContentPartPr>
              <p14:xfrm>
                <a:off x="1062277" y="3150775"/>
                <a:ext cx="582120" cy="89640"/>
              </p14:xfrm>
            </p:contentPart>
          </mc:Choice>
          <mc:Fallback>
            <p:pic>
              <p:nvPicPr>
                <p:cNvPr id="44" name="Ink 43">
                  <a:extLst>
                    <a:ext uri="{FF2B5EF4-FFF2-40B4-BE49-F238E27FC236}">
                      <a16:creationId xmlns:a16="http://schemas.microsoft.com/office/drawing/2014/main" id="{78F344CF-2202-9B5B-FE7A-13AA192B7379}"/>
                    </a:ext>
                  </a:extLst>
                </p:cNvPr>
                <p:cNvPicPr/>
                <p:nvPr/>
              </p:nvPicPr>
              <p:blipFill>
                <a:blip r:embed="rId40"/>
                <a:stretch>
                  <a:fillRect/>
                </a:stretch>
              </p:blipFill>
              <p:spPr>
                <a:xfrm>
                  <a:off x="1053637" y="3141775"/>
                  <a:ext cx="599760" cy="107280"/>
                </a:xfrm>
                <a:prstGeom prst="rect">
                  <a:avLst/>
                </a:prstGeom>
              </p:spPr>
            </p:pic>
          </mc:Fallback>
        </mc:AlternateContent>
      </p:grpSp>
      <p:grpSp>
        <p:nvGrpSpPr>
          <p:cNvPr id="51" name="Group 50">
            <a:extLst>
              <a:ext uri="{FF2B5EF4-FFF2-40B4-BE49-F238E27FC236}">
                <a16:creationId xmlns:a16="http://schemas.microsoft.com/office/drawing/2014/main" id="{D71C9C78-10D4-CF83-E086-1A9BB09E99F2}"/>
              </a:ext>
            </a:extLst>
          </p:cNvPr>
          <p:cNvGrpSpPr/>
          <p:nvPr/>
        </p:nvGrpSpPr>
        <p:grpSpPr>
          <a:xfrm>
            <a:off x="202237" y="3090295"/>
            <a:ext cx="411840" cy="352440"/>
            <a:chOff x="202237" y="3090295"/>
            <a:chExt cx="411840" cy="352440"/>
          </a:xfrm>
        </p:grpSpPr>
        <mc:AlternateContent xmlns:mc="http://schemas.openxmlformats.org/markup-compatibility/2006">
          <mc:Choice xmlns:p14="http://schemas.microsoft.com/office/powerpoint/2010/main" Requires="p14">
            <p:contentPart p14:bwMode="auto" r:id="rId41">
              <p14:nvContentPartPr>
                <p14:cNvPr id="46" name="Ink 45">
                  <a:extLst>
                    <a:ext uri="{FF2B5EF4-FFF2-40B4-BE49-F238E27FC236}">
                      <a16:creationId xmlns:a16="http://schemas.microsoft.com/office/drawing/2014/main" id="{D5741106-B8DA-3E7B-8D35-19E87224DAD3}"/>
                    </a:ext>
                  </a:extLst>
                </p14:cNvPr>
                <p14:cNvContentPartPr/>
                <p14:nvPr/>
              </p14:nvContentPartPr>
              <p14:xfrm>
                <a:off x="202237" y="3265615"/>
                <a:ext cx="158400" cy="177120"/>
              </p14:xfrm>
            </p:contentPart>
          </mc:Choice>
          <mc:Fallback>
            <p:pic>
              <p:nvPicPr>
                <p:cNvPr id="46" name="Ink 45">
                  <a:extLst>
                    <a:ext uri="{FF2B5EF4-FFF2-40B4-BE49-F238E27FC236}">
                      <a16:creationId xmlns:a16="http://schemas.microsoft.com/office/drawing/2014/main" id="{D5741106-B8DA-3E7B-8D35-19E87224DAD3}"/>
                    </a:ext>
                  </a:extLst>
                </p:cNvPr>
                <p:cNvPicPr/>
                <p:nvPr/>
              </p:nvPicPr>
              <p:blipFill>
                <a:blip r:embed="rId42"/>
                <a:stretch>
                  <a:fillRect/>
                </a:stretch>
              </p:blipFill>
              <p:spPr>
                <a:xfrm>
                  <a:off x="193237" y="3256615"/>
                  <a:ext cx="176040" cy="19476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47" name="Ink 46">
                  <a:extLst>
                    <a:ext uri="{FF2B5EF4-FFF2-40B4-BE49-F238E27FC236}">
                      <a16:creationId xmlns:a16="http://schemas.microsoft.com/office/drawing/2014/main" id="{9BAC3BA5-1727-4A83-0259-E8DC47EBA928}"/>
                    </a:ext>
                  </a:extLst>
                </p14:cNvPr>
                <p14:cNvContentPartPr/>
                <p14:nvPr/>
              </p14:nvContentPartPr>
              <p14:xfrm>
                <a:off x="283597" y="3145735"/>
                <a:ext cx="58680" cy="76680"/>
              </p14:xfrm>
            </p:contentPart>
          </mc:Choice>
          <mc:Fallback>
            <p:pic>
              <p:nvPicPr>
                <p:cNvPr id="47" name="Ink 46">
                  <a:extLst>
                    <a:ext uri="{FF2B5EF4-FFF2-40B4-BE49-F238E27FC236}">
                      <a16:creationId xmlns:a16="http://schemas.microsoft.com/office/drawing/2014/main" id="{9BAC3BA5-1727-4A83-0259-E8DC47EBA928}"/>
                    </a:ext>
                  </a:extLst>
                </p:cNvPr>
                <p:cNvPicPr/>
                <p:nvPr/>
              </p:nvPicPr>
              <p:blipFill>
                <a:blip r:embed="rId44"/>
                <a:stretch>
                  <a:fillRect/>
                </a:stretch>
              </p:blipFill>
              <p:spPr>
                <a:xfrm>
                  <a:off x="274597" y="3136735"/>
                  <a:ext cx="7632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49" name="Ink 48">
                  <a:extLst>
                    <a:ext uri="{FF2B5EF4-FFF2-40B4-BE49-F238E27FC236}">
                      <a16:creationId xmlns:a16="http://schemas.microsoft.com/office/drawing/2014/main" id="{A1B5F9B4-7541-A02E-F654-4CFFC5A179DA}"/>
                    </a:ext>
                  </a:extLst>
                </p14:cNvPr>
                <p14:cNvContentPartPr/>
                <p14:nvPr/>
              </p14:nvContentPartPr>
              <p14:xfrm>
                <a:off x="455677" y="3178855"/>
                <a:ext cx="59760" cy="113040"/>
              </p14:xfrm>
            </p:contentPart>
          </mc:Choice>
          <mc:Fallback>
            <p:pic>
              <p:nvPicPr>
                <p:cNvPr id="49" name="Ink 48">
                  <a:extLst>
                    <a:ext uri="{FF2B5EF4-FFF2-40B4-BE49-F238E27FC236}">
                      <a16:creationId xmlns:a16="http://schemas.microsoft.com/office/drawing/2014/main" id="{A1B5F9B4-7541-A02E-F654-4CFFC5A179DA}"/>
                    </a:ext>
                  </a:extLst>
                </p:cNvPr>
                <p:cNvPicPr/>
                <p:nvPr/>
              </p:nvPicPr>
              <p:blipFill>
                <a:blip r:embed="rId46"/>
                <a:stretch>
                  <a:fillRect/>
                </a:stretch>
              </p:blipFill>
              <p:spPr>
                <a:xfrm>
                  <a:off x="446677" y="3169855"/>
                  <a:ext cx="77400" cy="13068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50" name="Ink 49">
                  <a:extLst>
                    <a:ext uri="{FF2B5EF4-FFF2-40B4-BE49-F238E27FC236}">
                      <a16:creationId xmlns:a16="http://schemas.microsoft.com/office/drawing/2014/main" id="{77541571-C219-F81D-263E-A023E6089EBD}"/>
                    </a:ext>
                  </a:extLst>
                </p14:cNvPr>
                <p14:cNvContentPartPr/>
                <p14:nvPr/>
              </p14:nvContentPartPr>
              <p14:xfrm>
                <a:off x="501397" y="3090295"/>
                <a:ext cx="112680" cy="177120"/>
              </p14:xfrm>
            </p:contentPart>
          </mc:Choice>
          <mc:Fallback>
            <p:pic>
              <p:nvPicPr>
                <p:cNvPr id="50" name="Ink 49">
                  <a:extLst>
                    <a:ext uri="{FF2B5EF4-FFF2-40B4-BE49-F238E27FC236}">
                      <a16:creationId xmlns:a16="http://schemas.microsoft.com/office/drawing/2014/main" id="{77541571-C219-F81D-263E-A023E6089EBD}"/>
                    </a:ext>
                  </a:extLst>
                </p:cNvPr>
                <p:cNvPicPr/>
                <p:nvPr/>
              </p:nvPicPr>
              <p:blipFill>
                <a:blip r:embed="rId48"/>
                <a:stretch>
                  <a:fillRect/>
                </a:stretch>
              </p:blipFill>
              <p:spPr>
                <a:xfrm>
                  <a:off x="492397" y="3081295"/>
                  <a:ext cx="130320" cy="194760"/>
                </a:xfrm>
                <a:prstGeom prst="rect">
                  <a:avLst/>
                </a:prstGeom>
              </p:spPr>
            </p:pic>
          </mc:Fallback>
        </mc:AlternateContent>
      </p:grpSp>
      <p:grpSp>
        <p:nvGrpSpPr>
          <p:cNvPr id="59" name="Group 58">
            <a:extLst>
              <a:ext uri="{FF2B5EF4-FFF2-40B4-BE49-F238E27FC236}">
                <a16:creationId xmlns:a16="http://schemas.microsoft.com/office/drawing/2014/main" id="{EEE6E63B-D762-0298-4B30-187486D20BB7}"/>
              </a:ext>
            </a:extLst>
          </p:cNvPr>
          <p:cNvGrpSpPr/>
          <p:nvPr/>
        </p:nvGrpSpPr>
        <p:grpSpPr>
          <a:xfrm>
            <a:off x="191797" y="4577815"/>
            <a:ext cx="1621440" cy="601560"/>
            <a:chOff x="191797" y="4577815"/>
            <a:chExt cx="1621440" cy="601560"/>
          </a:xfrm>
        </p:grpSpPr>
        <mc:AlternateContent xmlns:mc="http://schemas.openxmlformats.org/markup-compatibility/2006">
          <mc:Choice xmlns:p14="http://schemas.microsoft.com/office/powerpoint/2010/main" Requires="p14">
            <p:contentPart p14:bwMode="auto" r:id="rId49">
              <p14:nvContentPartPr>
                <p14:cNvPr id="52" name="Ink 51">
                  <a:extLst>
                    <a:ext uri="{FF2B5EF4-FFF2-40B4-BE49-F238E27FC236}">
                      <a16:creationId xmlns:a16="http://schemas.microsoft.com/office/drawing/2014/main" id="{AF38B510-64C1-76A3-E43F-0F814D1A6D33}"/>
                    </a:ext>
                  </a:extLst>
                </p14:cNvPr>
                <p14:cNvContentPartPr/>
                <p14:nvPr/>
              </p14:nvContentPartPr>
              <p14:xfrm>
                <a:off x="1538557" y="4587895"/>
                <a:ext cx="274680" cy="340560"/>
              </p14:xfrm>
            </p:contentPart>
          </mc:Choice>
          <mc:Fallback>
            <p:pic>
              <p:nvPicPr>
                <p:cNvPr id="52" name="Ink 51">
                  <a:extLst>
                    <a:ext uri="{FF2B5EF4-FFF2-40B4-BE49-F238E27FC236}">
                      <a16:creationId xmlns:a16="http://schemas.microsoft.com/office/drawing/2014/main" id="{AF38B510-64C1-76A3-E43F-0F814D1A6D33}"/>
                    </a:ext>
                  </a:extLst>
                </p:cNvPr>
                <p:cNvPicPr/>
                <p:nvPr/>
              </p:nvPicPr>
              <p:blipFill>
                <a:blip r:embed="rId50"/>
                <a:stretch>
                  <a:fillRect/>
                </a:stretch>
              </p:blipFill>
              <p:spPr>
                <a:xfrm>
                  <a:off x="1529917" y="4579255"/>
                  <a:ext cx="292320" cy="35820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53" name="Ink 52">
                  <a:extLst>
                    <a:ext uri="{FF2B5EF4-FFF2-40B4-BE49-F238E27FC236}">
                      <a16:creationId xmlns:a16="http://schemas.microsoft.com/office/drawing/2014/main" id="{38E88304-CD3F-3465-F572-26F8F0A5DD35}"/>
                    </a:ext>
                  </a:extLst>
                </p14:cNvPr>
                <p14:cNvContentPartPr/>
                <p14:nvPr/>
              </p14:nvContentPartPr>
              <p14:xfrm>
                <a:off x="753037" y="4764295"/>
                <a:ext cx="822240" cy="135000"/>
              </p14:xfrm>
            </p:contentPart>
          </mc:Choice>
          <mc:Fallback>
            <p:pic>
              <p:nvPicPr>
                <p:cNvPr id="53" name="Ink 52">
                  <a:extLst>
                    <a:ext uri="{FF2B5EF4-FFF2-40B4-BE49-F238E27FC236}">
                      <a16:creationId xmlns:a16="http://schemas.microsoft.com/office/drawing/2014/main" id="{38E88304-CD3F-3465-F572-26F8F0A5DD35}"/>
                    </a:ext>
                  </a:extLst>
                </p:cNvPr>
                <p:cNvPicPr/>
                <p:nvPr/>
              </p:nvPicPr>
              <p:blipFill>
                <a:blip r:embed="rId52"/>
                <a:stretch>
                  <a:fillRect/>
                </a:stretch>
              </p:blipFill>
              <p:spPr>
                <a:xfrm>
                  <a:off x="744037" y="4755295"/>
                  <a:ext cx="83988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54" name="Ink 53">
                  <a:extLst>
                    <a:ext uri="{FF2B5EF4-FFF2-40B4-BE49-F238E27FC236}">
                      <a16:creationId xmlns:a16="http://schemas.microsoft.com/office/drawing/2014/main" id="{8EB07001-8B13-DC9A-867A-C2C64AD7DDE8}"/>
                    </a:ext>
                  </a:extLst>
                </p14:cNvPr>
                <p14:cNvContentPartPr/>
                <p14:nvPr/>
              </p14:nvContentPartPr>
              <p14:xfrm>
                <a:off x="191797" y="5023135"/>
                <a:ext cx="174240" cy="156240"/>
              </p14:xfrm>
            </p:contentPart>
          </mc:Choice>
          <mc:Fallback>
            <p:pic>
              <p:nvPicPr>
                <p:cNvPr id="54" name="Ink 53">
                  <a:extLst>
                    <a:ext uri="{FF2B5EF4-FFF2-40B4-BE49-F238E27FC236}">
                      <a16:creationId xmlns:a16="http://schemas.microsoft.com/office/drawing/2014/main" id="{8EB07001-8B13-DC9A-867A-C2C64AD7DDE8}"/>
                    </a:ext>
                  </a:extLst>
                </p:cNvPr>
                <p:cNvPicPr/>
                <p:nvPr/>
              </p:nvPicPr>
              <p:blipFill>
                <a:blip r:embed="rId54"/>
                <a:stretch>
                  <a:fillRect/>
                </a:stretch>
              </p:blipFill>
              <p:spPr>
                <a:xfrm>
                  <a:off x="183157" y="5014495"/>
                  <a:ext cx="191880" cy="17388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55" name="Ink 54">
                  <a:extLst>
                    <a:ext uri="{FF2B5EF4-FFF2-40B4-BE49-F238E27FC236}">
                      <a16:creationId xmlns:a16="http://schemas.microsoft.com/office/drawing/2014/main" id="{AAB9CF41-148A-D4AF-FB3E-FE4DED84F583}"/>
                    </a:ext>
                  </a:extLst>
                </p14:cNvPr>
                <p14:cNvContentPartPr/>
                <p14:nvPr/>
              </p14:nvContentPartPr>
              <p14:xfrm>
                <a:off x="243277" y="4834855"/>
                <a:ext cx="76680" cy="92520"/>
              </p14:xfrm>
            </p:contentPart>
          </mc:Choice>
          <mc:Fallback>
            <p:pic>
              <p:nvPicPr>
                <p:cNvPr id="55" name="Ink 54">
                  <a:extLst>
                    <a:ext uri="{FF2B5EF4-FFF2-40B4-BE49-F238E27FC236}">
                      <a16:creationId xmlns:a16="http://schemas.microsoft.com/office/drawing/2014/main" id="{AAB9CF41-148A-D4AF-FB3E-FE4DED84F583}"/>
                    </a:ext>
                  </a:extLst>
                </p:cNvPr>
                <p:cNvPicPr/>
                <p:nvPr/>
              </p:nvPicPr>
              <p:blipFill>
                <a:blip r:embed="rId56"/>
                <a:stretch>
                  <a:fillRect/>
                </a:stretch>
              </p:blipFill>
              <p:spPr>
                <a:xfrm>
                  <a:off x="234637" y="4825855"/>
                  <a:ext cx="9432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56" name="Ink 55">
                  <a:extLst>
                    <a:ext uri="{FF2B5EF4-FFF2-40B4-BE49-F238E27FC236}">
                      <a16:creationId xmlns:a16="http://schemas.microsoft.com/office/drawing/2014/main" id="{1B8C83CD-E9B3-3855-34AA-A99EBC59E344}"/>
                    </a:ext>
                  </a:extLst>
                </p14:cNvPr>
                <p14:cNvContentPartPr/>
                <p14:nvPr/>
              </p14:nvContentPartPr>
              <p14:xfrm>
                <a:off x="391957" y="4749175"/>
                <a:ext cx="180360" cy="254880"/>
              </p14:xfrm>
            </p:contentPart>
          </mc:Choice>
          <mc:Fallback>
            <p:pic>
              <p:nvPicPr>
                <p:cNvPr id="56" name="Ink 55">
                  <a:extLst>
                    <a:ext uri="{FF2B5EF4-FFF2-40B4-BE49-F238E27FC236}">
                      <a16:creationId xmlns:a16="http://schemas.microsoft.com/office/drawing/2014/main" id="{1B8C83CD-E9B3-3855-34AA-A99EBC59E344}"/>
                    </a:ext>
                  </a:extLst>
                </p:cNvPr>
                <p:cNvPicPr/>
                <p:nvPr/>
              </p:nvPicPr>
              <p:blipFill>
                <a:blip r:embed="rId58"/>
                <a:stretch>
                  <a:fillRect/>
                </a:stretch>
              </p:blipFill>
              <p:spPr>
                <a:xfrm>
                  <a:off x="382957" y="4740535"/>
                  <a:ext cx="198000" cy="27252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57" name="Ink 56">
                  <a:extLst>
                    <a:ext uri="{FF2B5EF4-FFF2-40B4-BE49-F238E27FC236}">
                      <a16:creationId xmlns:a16="http://schemas.microsoft.com/office/drawing/2014/main" id="{9E4D0EEE-4A7C-8147-4AAA-55C631CE7A16}"/>
                    </a:ext>
                  </a:extLst>
                </p14:cNvPr>
                <p14:cNvContentPartPr/>
                <p14:nvPr/>
              </p14:nvContentPartPr>
              <p14:xfrm>
                <a:off x="530557" y="4577815"/>
                <a:ext cx="187200" cy="183600"/>
              </p14:xfrm>
            </p:contentPart>
          </mc:Choice>
          <mc:Fallback>
            <p:pic>
              <p:nvPicPr>
                <p:cNvPr id="57" name="Ink 56">
                  <a:extLst>
                    <a:ext uri="{FF2B5EF4-FFF2-40B4-BE49-F238E27FC236}">
                      <a16:creationId xmlns:a16="http://schemas.microsoft.com/office/drawing/2014/main" id="{9E4D0EEE-4A7C-8147-4AAA-55C631CE7A16}"/>
                    </a:ext>
                  </a:extLst>
                </p:cNvPr>
                <p:cNvPicPr/>
                <p:nvPr/>
              </p:nvPicPr>
              <p:blipFill>
                <a:blip r:embed="rId60"/>
                <a:stretch>
                  <a:fillRect/>
                </a:stretch>
              </p:blipFill>
              <p:spPr>
                <a:xfrm>
                  <a:off x="521557" y="4569175"/>
                  <a:ext cx="204840" cy="20124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58" name="Ink 57">
                  <a:extLst>
                    <a:ext uri="{FF2B5EF4-FFF2-40B4-BE49-F238E27FC236}">
                      <a16:creationId xmlns:a16="http://schemas.microsoft.com/office/drawing/2014/main" id="{2D7D9381-A350-E074-2AE9-54468F076757}"/>
                    </a:ext>
                  </a:extLst>
                </p14:cNvPr>
                <p14:cNvContentPartPr/>
                <p14:nvPr/>
              </p14:nvContentPartPr>
              <p14:xfrm>
                <a:off x="821077" y="4613455"/>
                <a:ext cx="6840" cy="1440"/>
              </p14:xfrm>
            </p:contentPart>
          </mc:Choice>
          <mc:Fallback>
            <p:pic>
              <p:nvPicPr>
                <p:cNvPr id="58" name="Ink 57">
                  <a:extLst>
                    <a:ext uri="{FF2B5EF4-FFF2-40B4-BE49-F238E27FC236}">
                      <a16:creationId xmlns:a16="http://schemas.microsoft.com/office/drawing/2014/main" id="{2D7D9381-A350-E074-2AE9-54468F076757}"/>
                    </a:ext>
                  </a:extLst>
                </p:cNvPr>
                <p:cNvPicPr/>
                <p:nvPr/>
              </p:nvPicPr>
              <p:blipFill>
                <a:blip r:embed="rId62"/>
                <a:stretch>
                  <a:fillRect/>
                </a:stretch>
              </p:blipFill>
              <p:spPr>
                <a:xfrm>
                  <a:off x="812437" y="4604815"/>
                  <a:ext cx="24480" cy="19080"/>
                </a:xfrm>
                <a:prstGeom prst="rect">
                  <a:avLst/>
                </a:prstGeom>
              </p:spPr>
            </p:pic>
          </mc:Fallback>
        </mc:AlternateContent>
      </p:grpSp>
      <p:grpSp>
        <p:nvGrpSpPr>
          <p:cNvPr id="72" name="Group 71">
            <a:extLst>
              <a:ext uri="{FF2B5EF4-FFF2-40B4-BE49-F238E27FC236}">
                <a16:creationId xmlns:a16="http://schemas.microsoft.com/office/drawing/2014/main" id="{92434F99-63C2-C198-B98B-15D88A2E7D5A}"/>
              </a:ext>
            </a:extLst>
          </p:cNvPr>
          <p:cNvGrpSpPr/>
          <p:nvPr/>
        </p:nvGrpSpPr>
        <p:grpSpPr>
          <a:xfrm>
            <a:off x="4360237" y="3819655"/>
            <a:ext cx="168480" cy="369720"/>
            <a:chOff x="4360237" y="3819655"/>
            <a:chExt cx="168480" cy="369720"/>
          </a:xfrm>
        </p:grpSpPr>
        <mc:AlternateContent xmlns:mc="http://schemas.openxmlformats.org/markup-compatibility/2006">
          <mc:Choice xmlns:p14="http://schemas.microsoft.com/office/powerpoint/2010/main" Requires="p14">
            <p:contentPart p14:bwMode="auto" r:id="rId63">
              <p14:nvContentPartPr>
                <p14:cNvPr id="69" name="Ink 68">
                  <a:extLst>
                    <a:ext uri="{FF2B5EF4-FFF2-40B4-BE49-F238E27FC236}">
                      <a16:creationId xmlns:a16="http://schemas.microsoft.com/office/drawing/2014/main" id="{0D0C295F-8F9C-7DA3-A81D-C36AB6A4A1F5}"/>
                    </a:ext>
                  </a:extLst>
                </p14:cNvPr>
                <p14:cNvContentPartPr/>
                <p14:nvPr/>
              </p14:nvContentPartPr>
              <p14:xfrm>
                <a:off x="4389757" y="4016935"/>
                <a:ext cx="138960" cy="172440"/>
              </p14:xfrm>
            </p:contentPart>
          </mc:Choice>
          <mc:Fallback>
            <p:pic>
              <p:nvPicPr>
                <p:cNvPr id="69" name="Ink 68">
                  <a:extLst>
                    <a:ext uri="{FF2B5EF4-FFF2-40B4-BE49-F238E27FC236}">
                      <a16:creationId xmlns:a16="http://schemas.microsoft.com/office/drawing/2014/main" id="{0D0C295F-8F9C-7DA3-A81D-C36AB6A4A1F5}"/>
                    </a:ext>
                  </a:extLst>
                </p:cNvPr>
                <p:cNvPicPr/>
                <p:nvPr/>
              </p:nvPicPr>
              <p:blipFill>
                <a:blip r:embed="rId64"/>
                <a:stretch>
                  <a:fillRect/>
                </a:stretch>
              </p:blipFill>
              <p:spPr>
                <a:xfrm>
                  <a:off x="4380757" y="4007935"/>
                  <a:ext cx="15660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71" name="Ink 70">
                  <a:extLst>
                    <a:ext uri="{FF2B5EF4-FFF2-40B4-BE49-F238E27FC236}">
                      <a16:creationId xmlns:a16="http://schemas.microsoft.com/office/drawing/2014/main" id="{D744F5E9-82A2-9B18-B6D3-8317CB9B2FBD}"/>
                    </a:ext>
                  </a:extLst>
                </p14:cNvPr>
                <p14:cNvContentPartPr/>
                <p14:nvPr/>
              </p14:nvContentPartPr>
              <p14:xfrm>
                <a:off x="4360237" y="3819655"/>
                <a:ext cx="150120" cy="171360"/>
              </p14:xfrm>
            </p:contentPart>
          </mc:Choice>
          <mc:Fallback>
            <p:pic>
              <p:nvPicPr>
                <p:cNvPr id="71" name="Ink 70">
                  <a:extLst>
                    <a:ext uri="{FF2B5EF4-FFF2-40B4-BE49-F238E27FC236}">
                      <a16:creationId xmlns:a16="http://schemas.microsoft.com/office/drawing/2014/main" id="{D744F5E9-82A2-9B18-B6D3-8317CB9B2FBD}"/>
                    </a:ext>
                  </a:extLst>
                </p:cNvPr>
                <p:cNvPicPr/>
                <p:nvPr/>
              </p:nvPicPr>
              <p:blipFill>
                <a:blip r:embed="rId66"/>
                <a:stretch>
                  <a:fillRect/>
                </a:stretch>
              </p:blipFill>
              <p:spPr>
                <a:xfrm>
                  <a:off x="4351597" y="3811015"/>
                  <a:ext cx="167760" cy="189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7">
            <p14:nvContentPartPr>
              <p14:cNvPr id="73" name="Ink 72">
                <a:extLst>
                  <a:ext uri="{FF2B5EF4-FFF2-40B4-BE49-F238E27FC236}">
                    <a16:creationId xmlns:a16="http://schemas.microsoft.com/office/drawing/2014/main" id="{315F6A0D-102D-1642-D748-855B8498DBBB}"/>
                  </a:ext>
                </a:extLst>
              </p14:cNvPr>
              <p14:cNvContentPartPr/>
              <p14:nvPr/>
            </p14:nvContentPartPr>
            <p14:xfrm>
              <a:off x="4159357" y="3119455"/>
              <a:ext cx="215280" cy="41760"/>
            </p14:xfrm>
          </p:contentPart>
        </mc:Choice>
        <mc:Fallback>
          <p:pic>
            <p:nvPicPr>
              <p:cNvPr id="73" name="Ink 72">
                <a:extLst>
                  <a:ext uri="{FF2B5EF4-FFF2-40B4-BE49-F238E27FC236}">
                    <a16:creationId xmlns:a16="http://schemas.microsoft.com/office/drawing/2014/main" id="{315F6A0D-102D-1642-D748-855B8498DBBB}"/>
                  </a:ext>
                </a:extLst>
              </p:cNvPr>
              <p:cNvPicPr/>
              <p:nvPr/>
            </p:nvPicPr>
            <p:blipFill>
              <a:blip r:embed="rId68"/>
              <a:stretch>
                <a:fillRect/>
              </a:stretch>
            </p:blipFill>
            <p:spPr>
              <a:xfrm>
                <a:off x="4150717" y="3110455"/>
                <a:ext cx="232920" cy="594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74" name="Ink 73">
                <a:extLst>
                  <a:ext uri="{FF2B5EF4-FFF2-40B4-BE49-F238E27FC236}">
                    <a16:creationId xmlns:a16="http://schemas.microsoft.com/office/drawing/2014/main" id="{851AC994-608E-FCB9-75A3-A10A3A2945EC}"/>
                  </a:ext>
                </a:extLst>
              </p14:cNvPr>
              <p14:cNvContentPartPr/>
              <p14:nvPr/>
            </p14:nvContentPartPr>
            <p14:xfrm>
              <a:off x="4576237" y="3275335"/>
              <a:ext cx="203040" cy="220680"/>
            </p14:xfrm>
          </p:contentPart>
        </mc:Choice>
        <mc:Fallback>
          <p:pic>
            <p:nvPicPr>
              <p:cNvPr id="74" name="Ink 73">
                <a:extLst>
                  <a:ext uri="{FF2B5EF4-FFF2-40B4-BE49-F238E27FC236}">
                    <a16:creationId xmlns:a16="http://schemas.microsoft.com/office/drawing/2014/main" id="{851AC994-608E-FCB9-75A3-A10A3A2945EC}"/>
                  </a:ext>
                </a:extLst>
              </p:cNvPr>
              <p:cNvPicPr/>
              <p:nvPr/>
            </p:nvPicPr>
            <p:blipFill>
              <a:blip r:embed="rId70"/>
              <a:stretch>
                <a:fillRect/>
              </a:stretch>
            </p:blipFill>
            <p:spPr>
              <a:xfrm>
                <a:off x="4567597" y="3266335"/>
                <a:ext cx="220680" cy="238320"/>
              </a:xfrm>
              <a:prstGeom prst="rect">
                <a:avLst/>
              </a:prstGeom>
            </p:spPr>
          </p:pic>
        </mc:Fallback>
      </mc:AlternateContent>
      <p:grpSp>
        <p:nvGrpSpPr>
          <p:cNvPr id="98" name="Group 97">
            <a:extLst>
              <a:ext uri="{FF2B5EF4-FFF2-40B4-BE49-F238E27FC236}">
                <a16:creationId xmlns:a16="http://schemas.microsoft.com/office/drawing/2014/main" id="{03E84440-FB25-E7FB-7BAA-EE56E2E5C346}"/>
              </a:ext>
            </a:extLst>
          </p:cNvPr>
          <p:cNvGrpSpPr/>
          <p:nvPr/>
        </p:nvGrpSpPr>
        <p:grpSpPr>
          <a:xfrm>
            <a:off x="4766317" y="2108935"/>
            <a:ext cx="2426400" cy="2080800"/>
            <a:chOff x="4766317" y="2108935"/>
            <a:chExt cx="2426400" cy="2080800"/>
          </a:xfrm>
        </p:grpSpPr>
        <mc:AlternateContent xmlns:mc="http://schemas.openxmlformats.org/markup-compatibility/2006">
          <mc:Choice xmlns:p14="http://schemas.microsoft.com/office/powerpoint/2010/main" Requires="p14">
            <p:contentPart p14:bwMode="auto" r:id="rId71">
              <p14:nvContentPartPr>
                <p14:cNvPr id="60" name="Ink 59">
                  <a:extLst>
                    <a:ext uri="{FF2B5EF4-FFF2-40B4-BE49-F238E27FC236}">
                      <a16:creationId xmlns:a16="http://schemas.microsoft.com/office/drawing/2014/main" id="{CA1DB9E0-0E1E-D88C-D5FC-E1DDCB7960B4}"/>
                    </a:ext>
                  </a:extLst>
                </p14:cNvPr>
                <p14:cNvContentPartPr/>
                <p14:nvPr/>
              </p14:nvContentPartPr>
              <p14:xfrm>
                <a:off x="5563717" y="4129975"/>
                <a:ext cx="78840" cy="59760"/>
              </p14:xfrm>
            </p:contentPart>
          </mc:Choice>
          <mc:Fallback>
            <p:pic>
              <p:nvPicPr>
                <p:cNvPr id="60" name="Ink 59">
                  <a:extLst>
                    <a:ext uri="{FF2B5EF4-FFF2-40B4-BE49-F238E27FC236}">
                      <a16:creationId xmlns:a16="http://schemas.microsoft.com/office/drawing/2014/main" id="{CA1DB9E0-0E1E-D88C-D5FC-E1DDCB7960B4}"/>
                    </a:ext>
                  </a:extLst>
                </p:cNvPr>
                <p:cNvPicPr/>
                <p:nvPr/>
              </p:nvPicPr>
              <p:blipFill>
                <a:blip r:embed="rId72"/>
                <a:stretch>
                  <a:fillRect/>
                </a:stretch>
              </p:blipFill>
              <p:spPr>
                <a:xfrm>
                  <a:off x="5555077" y="4121335"/>
                  <a:ext cx="96480" cy="7740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61" name="Ink 60">
                  <a:extLst>
                    <a:ext uri="{FF2B5EF4-FFF2-40B4-BE49-F238E27FC236}">
                      <a16:creationId xmlns:a16="http://schemas.microsoft.com/office/drawing/2014/main" id="{FE5F1F42-9736-0B8A-DC1B-D900112F7BDB}"/>
                    </a:ext>
                  </a:extLst>
                </p14:cNvPr>
                <p14:cNvContentPartPr/>
                <p14:nvPr/>
              </p14:nvContentPartPr>
              <p14:xfrm>
                <a:off x="5760277" y="3990655"/>
                <a:ext cx="42120" cy="91080"/>
              </p14:xfrm>
            </p:contentPart>
          </mc:Choice>
          <mc:Fallback>
            <p:pic>
              <p:nvPicPr>
                <p:cNvPr id="61" name="Ink 60">
                  <a:extLst>
                    <a:ext uri="{FF2B5EF4-FFF2-40B4-BE49-F238E27FC236}">
                      <a16:creationId xmlns:a16="http://schemas.microsoft.com/office/drawing/2014/main" id="{FE5F1F42-9736-0B8A-DC1B-D900112F7BDB}"/>
                    </a:ext>
                  </a:extLst>
                </p:cNvPr>
                <p:cNvPicPr/>
                <p:nvPr/>
              </p:nvPicPr>
              <p:blipFill>
                <a:blip r:embed="rId74"/>
                <a:stretch>
                  <a:fillRect/>
                </a:stretch>
              </p:blipFill>
              <p:spPr>
                <a:xfrm>
                  <a:off x="5751277" y="3982015"/>
                  <a:ext cx="5976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62" name="Ink 61">
                  <a:extLst>
                    <a:ext uri="{FF2B5EF4-FFF2-40B4-BE49-F238E27FC236}">
                      <a16:creationId xmlns:a16="http://schemas.microsoft.com/office/drawing/2014/main" id="{E6C5ACA7-0543-012F-F751-89413C0B7EF9}"/>
                    </a:ext>
                  </a:extLst>
                </p14:cNvPr>
                <p14:cNvContentPartPr/>
                <p14:nvPr/>
              </p14:nvContentPartPr>
              <p14:xfrm>
                <a:off x="5685037" y="3901735"/>
                <a:ext cx="125640" cy="131400"/>
              </p14:xfrm>
            </p:contentPart>
          </mc:Choice>
          <mc:Fallback>
            <p:pic>
              <p:nvPicPr>
                <p:cNvPr id="62" name="Ink 61">
                  <a:extLst>
                    <a:ext uri="{FF2B5EF4-FFF2-40B4-BE49-F238E27FC236}">
                      <a16:creationId xmlns:a16="http://schemas.microsoft.com/office/drawing/2014/main" id="{E6C5ACA7-0543-012F-F751-89413C0B7EF9}"/>
                    </a:ext>
                  </a:extLst>
                </p:cNvPr>
                <p:cNvPicPr/>
                <p:nvPr/>
              </p:nvPicPr>
              <p:blipFill>
                <a:blip r:embed="rId76"/>
                <a:stretch>
                  <a:fillRect/>
                </a:stretch>
              </p:blipFill>
              <p:spPr>
                <a:xfrm>
                  <a:off x="5676397" y="3892735"/>
                  <a:ext cx="14328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63" name="Ink 62">
                  <a:extLst>
                    <a:ext uri="{FF2B5EF4-FFF2-40B4-BE49-F238E27FC236}">
                      <a16:creationId xmlns:a16="http://schemas.microsoft.com/office/drawing/2014/main" id="{71D1A9B6-0DC7-AE79-4CE5-486E96CCF30F}"/>
                    </a:ext>
                  </a:extLst>
                </p14:cNvPr>
                <p14:cNvContentPartPr/>
                <p14:nvPr/>
              </p14:nvContentPartPr>
              <p14:xfrm>
                <a:off x="5856397" y="3933775"/>
                <a:ext cx="103320" cy="102240"/>
              </p14:xfrm>
            </p:contentPart>
          </mc:Choice>
          <mc:Fallback>
            <p:pic>
              <p:nvPicPr>
                <p:cNvPr id="63" name="Ink 62">
                  <a:extLst>
                    <a:ext uri="{FF2B5EF4-FFF2-40B4-BE49-F238E27FC236}">
                      <a16:creationId xmlns:a16="http://schemas.microsoft.com/office/drawing/2014/main" id="{71D1A9B6-0DC7-AE79-4CE5-486E96CCF30F}"/>
                    </a:ext>
                  </a:extLst>
                </p:cNvPr>
                <p:cNvPicPr/>
                <p:nvPr/>
              </p:nvPicPr>
              <p:blipFill>
                <a:blip r:embed="rId78"/>
                <a:stretch>
                  <a:fillRect/>
                </a:stretch>
              </p:blipFill>
              <p:spPr>
                <a:xfrm>
                  <a:off x="5847397" y="3924775"/>
                  <a:ext cx="120960" cy="11988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64" name="Ink 63">
                  <a:extLst>
                    <a:ext uri="{FF2B5EF4-FFF2-40B4-BE49-F238E27FC236}">
                      <a16:creationId xmlns:a16="http://schemas.microsoft.com/office/drawing/2014/main" id="{FEB5FCE7-1762-2096-7260-C668D99DCA7E}"/>
                    </a:ext>
                  </a:extLst>
                </p14:cNvPr>
                <p14:cNvContentPartPr/>
                <p14:nvPr/>
              </p14:nvContentPartPr>
              <p14:xfrm>
                <a:off x="5970877" y="3784375"/>
                <a:ext cx="239400" cy="169920"/>
              </p14:xfrm>
            </p:contentPart>
          </mc:Choice>
          <mc:Fallback>
            <p:pic>
              <p:nvPicPr>
                <p:cNvPr id="64" name="Ink 63">
                  <a:extLst>
                    <a:ext uri="{FF2B5EF4-FFF2-40B4-BE49-F238E27FC236}">
                      <a16:creationId xmlns:a16="http://schemas.microsoft.com/office/drawing/2014/main" id="{FEB5FCE7-1762-2096-7260-C668D99DCA7E}"/>
                    </a:ext>
                  </a:extLst>
                </p:cNvPr>
                <p:cNvPicPr/>
                <p:nvPr/>
              </p:nvPicPr>
              <p:blipFill>
                <a:blip r:embed="rId80"/>
                <a:stretch>
                  <a:fillRect/>
                </a:stretch>
              </p:blipFill>
              <p:spPr>
                <a:xfrm>
                  <a:off x="5962237" y="3775375"/>
                  <a:ext cx="257040" cy="18756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65" name="Ink 64">
                  <a:extLst>
                    <a:ext uri="{FF2B5EF4-FFF2-40B4-BE49-F238E27FC236}">
                      <a16:creationId xmlns:a16="http://schemas.microsoft.com/office/drawing/2014/main" id="{B46F95EE-1D22-6BC8-C977-4D202821EF99}"/>
                    </a:ext>
                  </a:extLst>
                </p14:cNvPr>
                <p14:cNvContentPartPr/>
                <p14:nvPr/>
              </p14:nvContentPartPr>
              <p14:xfrm>
                <a:off x="6162397" y="3673495"/>
                <a:ext cx="95400" cy="127080"/>
              </p14:xfrm>
            </p:contentPart>
          </mc:Choice>
          <mc:Fallback>
            <p:pic>
              <p:nvPicPr>
                <p:cNvPr id="65" name="Ink 64">
                  <a:extLst>
                    <a:ext uri="{FF2B5EF4-FFF2-40B4-BE49-F238E27FC236}">
                      <a16:creationId xmlns:a16="http://schemas.microsoft.com/office/drawing/2014/main" id="{B46F95EE-1D22-6BC8-C977-4D202821EF99}"/>
                    </a:ext>
                  </a:extLst>
                </p:cNvPr>
                <p:cNvPicPr/>
                <p:nvPr/>
              </p:nvPicPr>
              <p:blipFill>
                <a:blip r:embed="rId82"/>
                <a:stretch>
                  <a:fillRect/>
                </a:stretch>
              </p:blipFill>
              <p:spPr>
                <a:xfrm>
                  <a:off x="6153397" y="3664495"/>
                  <a:ext cx="11304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66" name="Ink 65">
                  <a:extLst>
                    <a:ext uri="{FF2B5EF4-FFF2-40B4-BE49-F238E27FC236}">
                      <a16:creationId xmlns:a16="http://schemas.microsoft.com/office/drawing/2014/main" id="{A77B7BDE-4914-B85A-003C-59832AF4BBA3}"/>
                    </a:ext>
                  </a:extLst>
                </p14:cNvPr>
                <p14:cNvContentPartPr/>
                <p14:nvPr/>
              </p14:nvContentPartPr>
              <p14:xfrm>
                <a:off x="6279397" y="3565495"/>
                <a:ext cx="107640" cy="213480"/>
              </p14:xfrm>
            </p:contentPart>
          </mc:Choice>
          <mc:Fallback>
            <p:pic>
              <p:nvPicPr>
                <p:cNvPr id="66" name="Ink 65">
                  <a:extLst>
                    <a:ext uri="{FF2B5EF4-FFF2-40B4-BE49-F238E27FC236}">
                      <a16:creationId xmlns:a16="http://schemas.microsoft.com/office/drawing/2014/main" id="{A77B7BDE-4914-B85A-003C-59832AF4BBA3}"/>
                    </a:ext>
                  </a:extLst>
                </p:cNvPr>
                <p:cNvPicPr/>
                <p:nvPr/>
              </p:nvPicPr>
              <p:blipFill>
                <a:blip r:embed="rId84"/>
                <a:stretch>
                  <a:fillRect/>
                </a:stretch>
              </p:blipFill>
              <p:spPr>
                <a:xfrm>
                  <a:off x="6270757" y="3556855"/>
                  <a:ext cx="125280" cy="23112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67" name="Ink 66">
                  <a:extLst>
                    <a:ext uri="{FF2B5EF4-FFF2-40B4-BE49-F238E27FC236}">
                      <a16:creationId xmlns:a16="http://schemas.microsoft.com/office/drawing/2014/main" id="{4D2A0E67-20CC-368F-6A85-350673A3407F}"/>
                    </a:ext>
                  </a:extLst>
                </p14:cNvPr>
                <p14:cNvContentPartPr/>
                <p14:nvPr/>
              </p14:nvContentPartPr>
              <p14:xfrm>
                <a:off x="6312877" y="3624535"/>
                <a:ext cx="83160" cy="57600"/>
              </p14:xfrm>
            </p:contentPart>
          </mc:Choice>
          <mc:Fallback>
            <p:pic>
              <p:nvPicPr>
                <p:cNvPr id="67" name="Ink 66">
                  <a:extLst>
                    <a:ext uri="{FF2B5EF4-FFF2-40B4-BE49-F238E27FC236}">
                      <a16:creationId xmlns:a16="http://schemas.microsoft.com/office/drawing/2014/main" id="{4D2A0E67-20CC-368F-6A85-350673A3407F}"/>
                    </a:ext>
                  </a:extLst>
                </p:cNvPr>
                <p:cNvPicPr/>
                <p:nvPr/>
              </p:nvPicPr>
              <p:blipFill>
                <a:blip r:embed="rId86"/>
                <a:stretch>
                  <a:fillRect/>
                </a:stretch>
              </p:blipFill>
              <p:spPr>
                <a:xfrm>
                  <a:off x="6304237" y="3615535"/>
                  <a:ext cx="100800" cy="7524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8" name="Ink 67">
                  <a:extLst>
                    <a:ext uri="{FF2B5EF4-FFF2-40B4-BE49-F238E27FC236}">
                      <a16:creationId xmlns:a16="http://schemas.microsoft.com/office/drawing/2014/main" id="{8F05ED47-7A17-0086-8C9E-4C89D9C507EF}"/>
                    </a:ext>
                  </a:extLst>
                </p14:cNvPr>
                <p14:cNvContentPartPr/>
                <p14:nvPr/>
              </p14:nvContentPartPr>
              <p14:xfrm>
                <a:off x="6420517" y="3574495"/>
                <a:ext cx="84960" cy="111960"/>
              </p14:xfrm>
            </p:contentPart>
          </mc:Choice>
          <mc:Fallback>
            <p:pic>
              <p:nvPicPr>
                <p:cNvPr id="68" name="Ink 67">
                  <a:extLst>
                    <a:ext uri="{FF2B5EF4-FFF2-40B4-BE49-F238E27FC236}">
                      <a16:creationId xmlns:a16="http://schemas.microsoft.com/office/drawing/2014/main" id="{8F05ED47-7A17-0086-8C9E-4C89D9C507EF}"/>
                    </a:ext>
                  </a:extLst>
                </p:cNvPr>
                <p:cNvPicPr/>
                <p:nvPr/>
              </p:nvPicPr>
              <p:blipFill>
                <a:blip r:embed="rId88"/>
                <a:stretch>
                  <a:fillRect/>
                </a:stretch>
              </p:blipFill>
              <p:spPr>
                <a:xfrm>
                  <a:off x="6411877" y="3565495"/>
                  <a:ext cx="10260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75" name="Ink 74">
                  <a:extLst>
                    <a:ext uri="{FF2B5EF4-FFF2-40B4-BE49-F238E27FC236}">
                      <a16:creationId xmlns:a16="http://schemas.microsoft.com/office/drawing/2014/main" id="{EE4DA849-F34C-032F-F28F-9F950A896825}"/>
                    </a:ext>
                  </a:extLst>
                </p14:cNvPr>
                <p14:cNvContentPartPr/>
                <p14:nvPr/>
              </p14:nvContentPartPr>
              <p14:xfrm>
                <a:off x="4868557" y="3370015"/>
                <a:ext cx="45720" cy="223920"/>
              </p14:xfrm>
            </p:contentPart>
          </mc:Choice>
          <mc:Fallback>
            <p:pic>
              <p:nvPicPr>
                <p:cNvPr id="75" name="Ink 74">
                  <a:extLst>
                    <a:ext uri="{FF2B5EF4-FFF2-40B4-BE49-F238E27FC236}">
                      <a16:creationId xmlns:a16="http://schemas.microsoft.com/office/drawing/2014/main" id="{EE4DA849-F34C-032F-F28F-9F950A896825}"/>
                    </a:ext>
                  </a:extLst>
                </p:cNvPr>
                <p:cNvPicPr/>
                <p:nvPr/>
              </p:nvPicPr>
              <p:blipFill>
                <a:blip r:embed="rId90"/>
                <a:stretch>
                  <a:fillRect/>
                </a:stretch>
              </p:blipFill>
              <p:spPr>
                <a:xfrm>
                  <a:off x="4859917" y="3361015"/>
                  <a:ext cx="63360" cy="24156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76" name="Ink 75">
                  <a:extLst>
                    <a:ext uri="{FF2B5EF4-FFF2-40B4-BE49-F238E27FC236}">
                      <a16:creationId xmlns:a16="http://schemas.microsoft.com/office/drawing/2014/main" id="{CBACB108-A167-818F-D688-4DE133D6FD56}"/>
                    </a:ext>
                  </a:extLst>
                </p14:cNvPr>
                <p14:cNvContentPartPr/>
                <p14:nvPr/>
              </p14:nvContentPartPr>
              <p14:xfrm>
                <a:off x="4766317" y="3462535"/>
                <a:ext cx="254520" cy="69120"/>
              </p14:xfrm>
            </p:contentPart>
          </mc:Choice>
          <mc:Fallback>
            <p:pic>
              <p:nvPicPr>
                <p:cNvPr id="76" name="Ink 75">
                  <a:extLst>
                    <a:ext uri="{FF2B5EF4-FFF2-40B4-BE49-F238E27FC236}">
                      <a16:creationId xmlns:a16="http://schemas.microsoft.com/office/drawing/2014/main" id="{CBACB108-A167-818F-D688-4DE133D6FD56}"/>
                    </a:ext>
                  </a:extLst>
                </p:cNvPr>
                <p:cNvPicPr/>
                <p:nvPr/>
              </p:nvPicPr>
              <p:blipFill>
                <a:blip r:embed="rId92"/>
                <a:stretch>
                  <a:fillRect/>
                </a:stretch>
              </p:blipFill>
              <p:spPr>
                <a:xfrm>
                  <a:off x="4757317" y="3453535"/>
                  <a:ext cx="27216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78" name="Ink 77">
                  <a:extLst>
                    <a:ext uri="{FF2B5EF4-FFF2-40B4-BE49-F238E27FC236}">
                      <a16:creationId xmlns:a16="http://schemas.microsoft.com/office/drawing/2014/main" id="{D93C6C3B-A809-DDAD-AD0F-83FDA57E7D0D}"/>
                    </a:ext>
                  </a:extLst>
                </p14:cNvPr>
                <p14:cNvContentPartPr/>
                <p14:nvPr/>
              </p14:nvContentPartPr>
              <p14:xfrm>
                <a:off x="5060437" y="3067255"/>
                <a:ext cx="477720" cy="373680"/>
              </p14:xfrm>
            </p:contentPart>
          </mc:Choice>
          <mc:Fallback>
            <p:pic>
              <p:nvPicPr>
                <p:cNvPr id="78" name="Ink 77">
                  <a:extLst>
                    <a:ext uri="{FF2B5EF4-FFF2-40B4-BE49-F238E27FC236}">
                      <a16:creationId xmlns:a16="http://schemas.microsoft.com/office/drawing/2014/main" id="{D93C6C3B-A809-DDAD-AD0F-83FDA57E7D0D}"/>
                    </a:ext>
                  </a:extLst>
                </p:cNvPr>
                <p:cNvPicPr/>
                <p:nvPr/>
              </p:nvPicPr>
              <p:blipFill>
                <a:blip r:embed="rId94"/>
                <a:stretch>
                  <a:fillRect/>
                </a:stretch>
              </p:blipFill>
              <p:spPr>
                <a:xfrm>
                  <a:off x="5051437" y="3058615"/>
                  <a:ext cx="495360" cy="39132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79" name="Ink 78">
                  <a:extLst>
                    <a:ext uri="{FF2B5EF4-FFF2-40B4-BE49-F238E27FC236}">
                      <a16:creationId xmlns:a16="http://schemas.microsoft.com/office/drawing/2014/main" id="{84667A16-614E-6E75-624C-B3BAD9765B9D}"/>
                    </a:ext>
                  </a:extLst>
                </p14:cNvPr>
                <p14:cNvContentPartPr/>
                <p14:nvPr/>
              </p14:nvContentPartPr>
              <p14:xfrm>
                <a:off x="5692597" y="2983735"/>
                <a:ext cx="139680" cy="78840"/>
              </p14:xfrm>
            </p:contentPart>
          </mc:Choice>
          <mc:Fallback>
            <p:pic>
              <p:nvPicPr>
                <p:cNvPr id="79" name="Ink 78">
                  <a:extLst>
                    <a:ext uri="{FF2B5EF4-FFF2-40B4-BE49-F238E27FC236}">
                      <a16:creationId xmlns:a16="http://schemas.microsoft.com/office/drawing/2014/main" id="{84667A16-614E-6E75-624C-B3BAD9765B9D}"/>
                    </a:ext>
                  </a:extLst>
                </p:cNvPr>
                <p:cNvPicPr/>
                <p:nvPr/>
              </p:nvPicPr>
              <p:blipFill>
                <a:blip r:embed="rId96"/>
                <a:stretch>
                  <a:fillRect/>
                </a:stretch>
              </p:blipFill>
              <p:spPr>
                <a:xfrm>
                  <a:off x="5683597" y="2974735"/>
                  <a:ext cx="157320" cy="9648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80" name="Ink 79">
                  <a:extLst>
                    <a:ext uri="{FF2B5EF4-FFF2-40B4-BE49-F238E27FC236}">
                      <a16:creationId xmlns:a16="http://schemas.microsoft.com/office/drawing/2014/main" id="{23027A4E-B5A2-1034-006A-B35AA184BC1B}"/>
                    </a:ext>
                  </a:extLst>
                </p14:cNvPr>
                <p14:cNvContentPartPr/>
                <p14:nvPr/>
              </p14:nvContentPartPr>
              <p14:xfrm>
                <a:off x="5753077" y="2868175"/>
                <a:ext cx="94680" cy="90360"/>
              </p14:xfrm>
            </p:contentPart>
          </mc:Choice>
          <mc:Fallback>
            <p:pic>
              <p:nvPicPr>
                <p:cNvPr id="80" name="Ink 79">
                  <a:extLst>
                    <a:ext uri="{FF2B5EF4-FFF2-40B4-BE49-F238E27FC236}">
                      <a16:creationId xmlns:a16="http://schemas.microsoft.com/office/drawing/2014/main" id="{23027A4E-B5A2-1034-006A-B35AA184BC1B}"/>
                    </a:ext>
                  </a:extLst>
                </p:cNvPr>
                <p:cNvPicPr/>
                <p:nvPr/>
              </p:nvPicPr>
              <p:blipFill>
                <a:blip r:embed="rId98"/>
                <a:stretch>
                  <a:fillRect/>
                </a:stretch>
              </p:blipFill>
              <p:spPr>
                <a:xfrm>
                  <a:off x="5744437" y="2859175"/>
                  <a:ext cx="112320" cy="10800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81" name="Ink 80">
                  <a:extLst>
                    <a:ext uri="{FF2B5EF4-FFF2-40B4-BE49-F238E27FC236}">
                      <a16:creationId xmlns:a16="http://schemas.microsoft.com/office/drawing/2014/main" id="{D12A4B23-473C-E05E-694C-EB37C959EB5B}"/>
                    </a:ext>
                  </a:extLst>
                </p14:cNvPr>
                <p14:cNvContentPartPr/>
                <p14:nvPr/>
              </p14:nvContentPartPr>
              <p14:xfrm>
                <a:off x="5869717" y="2863855"/>
                <a:ext cx="100440" cy="72360"/>
              </p14:xfrm>
            </p:contentPart>
          </mc:Choice>
          <mc:Fallback>
            <p:pic>
              <p:nvPicPr>
                <p:cNvPr id="81" name="Ink 80">
                  <a:extLst>
                    <a:ext uri="{FF2B5EF4-FFF2-40B4-BE49-F238E27FC236}">
                      <a16:creationId xmlns:a16="http://schemas.microsoft.com/office/drawing/2014/main" id="{D12A4B23-473C-E05E-694C-EB37C959EB5B}"/>
                    </a:ext>
                  </a:extLst>
                </p:cNvPr>
                <p:cNvPicPr/>
                <p:nvPr/>
              </p:nvPicPr>
              <p:blipFill>
                <a:blip r:embed="rId100"/>
                <a:stretch>
                  <a:fillRect/>
                </a:stretch>
              </p:blipFill>
              <p:spPr>
                <a:xfrm>
                  <a:off x="5860717" y="2854855"/>
                  <a:ext cx="11808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82" name="Ink 81">
                  <a:extLst>
                    <a:ext uri="{FF2B5EF4-FFF2-40B4-BE49-F238E27FC236}">
                      <a16:creationId xmlns:a16="http://schemas.microsoft.com/office/drawing/2014/main" id="{2FF6D2A3-91C4-E855-7D05-07AFC6D6958A}"/>
                    </a:ext>
                  </a:extLst>
                </p14:cNvPr>
                <p14:cNvContentPartPr/>
                <p14:nvPr/>
              </p14:nvContentPartPr>
              <p14:xfrm>
                <a:off x="6091477" y="2702215"/>
                <a:ext cx="151560" cy="82440"/>
              </p14:xfrm>
            </p:contentPart>
          </mc:Choice>
          <mc:Fallback>
            <p:pic>
              <p:nvPicPr>
                <p:cNvPr id="82" name="Ink 81">
                  <a:extLst>
                    <a:ext uri="{FF2B5EF4-FFF2-40B4-BE49-F238E27FC236}">
                      <a16:creationId xmlns:a16="http://schemas.microsoft.com/office/drawing/2014/main" id="{2FF6D2A3-91C4-E855-7D05-07AFC6D6958A}"/>
                    </a:ext>
                  </a:extLst>
                </p:cNvPr>
                <p:cNvPicPr/>
                <p:nvPr/>
              </p:nvPicPr>
              <p:blipFill>
                <a:blip r:embed="rId102"/>
                <a:stretch>
                  <a:fillRect/>
                </a:stretch>
              </p:blipFill>
              <p:spPr>
                <a:xfrm>
                  <a:off x="6082477" y="2693575"/>
                  <a:ext cx="16920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83" name="Ink 82">
                  <a:extLst>
                    <a:ext uri="{FF2B5EF4-FFF2-40B4-BE49-F238E27FC236}">
                      <a16:creationId xmlns:a16="http://schemas.microsoft.com/office/drawing/2014/main" id="{88C714CF-449A-3FD3-E996-E57B6D630B24}"/>
                    </a:ext>
                  </a:extLst>
                </p14:cNvPr>
                <p14:cNvContentPartPr/>
                <p14:nvPr/>
              </p14:nvContentPartPr>
              <p14:xfrm>
                <a:off x="6236917" y="2435095"/>
                <a:ext cx="280080" cy="261720"/>
              </p14:xfrm>
            </p:contentPart>
          </mc:Choice>
          <mc:Fallback>
            <p:pic>
              <p:nvPicPr>
                <p:cNvPr id="83" name="Ink 82">
                  <a:extLst>
                    <a:ext uri="{FF2B5EF4-FFF2-40B4-BE49-F238E27FC236}">
                      <a16:creationId xmlns:a16="http://schemas.microsoft.com/office/drawing/2014/main" id="{88C714CF-449A-3FD3-E996-E57B6D630B24}"/>
                    </a:ext>
                  </a:extLst>
                </p:cNvPr>
                <p:cNvPicPr/>
                <p:nvPr/>
              </p:nvPicPr>
              <p:blipFill>
                <a:blip r:embed="rId104"/>
                <a:stretch>
                  <a:fillRect/>
                </a:stretch>
              </p:blipFill>
              <p:spPr>
                <a:xfrm>
                  <a:off x="6228277" y="2426095"/>
                  <a:ext cx="297720" cy="27936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84" name="Ink 83">
                  <a:extLst>
                    <a:ext uri="{FF2B5EF4-FFF2-40B4-BE49-F238E27FC236}">
                      <a16:creationId xmlns:a16="http://schemas.microsoft.com/office/drawing/2014/main" id="{5A66F7F4-DADE-E997-01F7-BEF6709A009C}"/>
                    </a:ext>
                  </a:extLst>
                </p14:cNvPr>
                <p14:cNvContentPartPr/>
                <p14:nvPr/>
              </p14:nvContentPartPr>
              <p14:xfrm>
                <a:off x="6453277" y="2236375"/>
                <a:ext cx="123120" cy="179640"/>
              </p14:xfrm>
            </p:contentPart>
          </mc:Choice>
          <mc:Fallback>
            <p:pic>
              <p:nvPicPr>
                <p:cNvPr id="84" name="Ink 83">
                  <a:extLst>
                    <a:ext uri="{FF2B5EF4-FFF2-40B4-BE49-F238E27FC236}">
                      <a16:creationId xmlns:a16="http://schemas.microsoft.com/office/drawing/2014/main" id="{5A66F7F4-DADE-E997-01F7-BEF6709A009C}"/>
                    </a:ext>
                  </a:extLst>
                </p:cNvPr>
                <p:cNvPicPr/>
                <p:nvPr/>
              </p:nvPicPr>
              <p:blipFill>
                <a:blip r:embed="rId106"/>
                <a:stretch>
                  <a:fillRect/>
                </a:stretch>
              </p:blipFill>
              <p:spPr>
                <a:xfrm>
                  <a:off x="6444637" y="2227735"/>
                  <a:ext cx="140760" cy="19728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85" name="Ink 84">
                  <a:extLst>
                    <a:ext uri="{FF2B5EF4-FFF2-40B4-BE49-F238E27FC236}">
                      <a16:creationId xmlns:a16="http://schemas.microsoft.com/office/drawing/2014/main" id="{F6DD7369-53D7-FAAE-D123-39D1BBD33BDF}"/>
                    </a:ext>
                  </a:extLst>
                </p14:cNvPr>
                <p14:cNvContentPartPr/>
                <p14:nvPr/>
              </p14:nvContentPartPr>
              <p14:xfrm>
                <a:off x="6555157" y="2235655"/>
                <a:ext cx="90000" cy="150120"/>
              </p14:xfrm>
            </p:contentPart>
          </mc:Choice>
          <mc:Fallback>
            <p:pic>
              <p:nvPicPr>
                <p:cNvPr id="85" name="Ink 84">
                  <a:extLst>
                    <a:ext uri="{FF2B5EF4-FFF2-40B4-BE49-F238E27FC236}">
                      <a16:creationId xmlns:a16="http://schemas.microsoft.com/office/drawing/2014/main" id="{F6DD7369-53D7-FAAE-D123-39D1BBD33BDF}"/>
                    </a:ext>
                  </a:extLst>
                </p:cNvPr>
                <p:cNvPicPr/>
                <p:nvPr/>
              </p:nvPicPr>
              <p:blipFill>
                <a:blip r:embed="rId108"/>
                <a:stretch>
                  <a:fillRect/>
                </a:stretch>
              </p:blipFill>
              <p:spPr>
                <a:xfrm>
                  <a:off x="6546517" y="2227015"/>
                  <a:ext cx="10764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86" name="Ink 85">
                  <a:extLst>
                    <a:ext uri="{FF2B5EF4-FFF2-40B4-BE49-F238E27FC236}">
                      <a16:creationId xmlns:a16="http://schemas.microsoft.com/office/drawing/2014/main" id="{23E5FDA9-B05E-5A9B-52C6-5B4C036BDF83}"/>
                    </a:ext>
                  </a:extLst>
                </p14:cNvPr>
                <p14:cNvContentPartPr/>
                <p14:nvPr/>
              </p14:nvContentPartPr>
              <p14:xfrm>
                <a:off x="6698797" y="2196775"/>
                <a:ext cx="147600" cy="100080"/>
              </p14:xfrm>
            </p:contentPart>
          </mc:Choice>
          <mc:Fallback>
            <p:pic>
              <p:nvPicPr>
                <p:cNvPr id="86" name="Ink 85">
                  <a:extLst>
                    <a:ext uri="{FF2B5EF4-FFF2-40B4-BE49-F238E27FC236}">
                      <a16:creationId xmlns:a16="http://schemas.microsoft.com/office/drawing/2014/main" id="{23E5FDA9-B05E-5A9B-52C6-5B4C036BDF83}"/>
                    </a:ext>
                  </a:extLst>
                </p:cNvPr>
                <p:cNvPicPr/>
                <p:nvPr/>
              </p:nvPicPr>
              <p:blipFill>
                <a:blip r:embed="rId110"/>
                <a:stretch>
                  <a:fillRect/>
                </a:stretch>
              </p:blipFill>
              <p:spPr>
                <a:xfrm>
                  <a:off x="6689797" y="2188135"/>
                  <a:ext cx="165240" cy="11772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87" name="Ink 86">
                  <a:extLst>
                    <a:ext uri="{FF2B5EF4-FFF2-40B4-BE49-F238E27FC236}">
                      <a16:creationId xmlns:a16="http://schemas.microsoft.com/office/drawing/2014/main" id="{13F04EC7-6083-E70C-8C3E-29F5B0B6B6E2}"/>
                    </a:ext>
                  </a:extLst>
                </p14:cNvPr>
                <p14:cNvContentPartPr/>
                <p14:nvPr/>
              </p14:nvContentPartPr>
              <p14:xfrm>
                <a:off x="6925597" y="2108935"/>
                <a:ext cx="1080" cy="360"/>
              </p14:xfrm>
            </p:contentPart>
          </mc:Choice>
          <mc:Fallback>
            <p:pic>
              <p:nvPicPr>
                <p:cNvPr id="87" name="Ink 86">
                  <a:extLst>
                    <a:ext uri="{FF2B5EF4-FFF2-40B4-BE49-F238E27FC236}">
                      <a16:creationId xmlns:a16="http://schemas.microsoft.com/office/drawing/2014/main" id="{13F04EC7-6083-E70C-8C3E-29F5B0B6B6E2}"/>
                    </a:ext>
                  </a:extLst>
                </p:cNvPr>
                <p:cNvPicPr/>
                <p:nvPr/>
              </p:nvPicPr>
              <p:blipFill>
                <a:blip r:embed="rId112"/>
                <a:stretch>
                  <a:fillRect/>
                </a:stretch>
              </p:blipFill>
              <p:spPr>
                <a:xfrm>
                  <a:off x="6916957" y="2099935"/>
                  <a:ext cx="1872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88" name="Ink 87">
                  <a:extLst>
                    <a:ext uri="{FF2B5EF4-FFF2-40B4-BE49-F238E27FC236}">
                      <a16:creationId xmlns:a16="http://schemas.microsoft.com/office/drawing/2014/main" id="{F8087DFF-061E-9F91-122B-622124FC024C}"/>
                    </a:ext>
                  </a:extLst>
                </p14:cNvPr>
                <p14:cNvContentPartPr/>
                <p14:nvPr/>
              </p14:nvContentPartPr>
              <p14:xfrm>
                <a:off x="5860357" y="3101455"/>
                <a:ext cx="89640" cy="189720"/>
              </p14:xfrm>
            </p:contentPart>
          </mc:Choice>
          <mc:Fallback>
            <p:pic>
              <p:nvPicPr>
                <p:cNvPr id="88" name="Ink 87">
                  <a:extLst>
                    <a:ext uri="{FF2B5EF4-FFF2-40B4-BE49-F238E27FC236}">
                      <a16:creationId xmlns:a16="http://schemas.microsoft.com/office/drawing/2014/main" id="{F8087DFF-061E-9F91-122B-622124FC024C}"/>
                    </a:ext>
                  </a:extLst>
                </p:cNvPr>
                <p:cNvPicPr/>
                <p:nvPr/>
              </p:nvPicPr>
              <p:blipFill>
                <a:blip r:embed="rId114"/>
                <a:stretch>
                  <a:fillRect/>
                </a:stretch>
              </p:blipFill>
              <p:spPr>
                <a:xfrm>
                  <a:off x="5851357" y="3092455"/>
                  <a:ext cx="107280" cy="20736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89" name="Ink 88">
                  <a:extLst>
                    <a:ext uri="{FF2B5EF4-FFF2-40B4-BE49-F238E27FC236}">
                      <a16:creationId xmlns:a16="http://schemas.microsoft.com/office/drawing/2014/main" id="{908BDEDC-03E4-494E-893F-E3D85E1F31BD}"/>
                    </a:ext>
                  </a:extLst>
                </p14:cNvPr>
                <p14:cNvContentPartPr/>
                <p14:nvPr/>
              </p14:nvContentPartPr>
              <p14:xfrm>
                <a:off x="5825797" y="3107215"/>
                <a:ext cx="162720" cy="165240"/>
              </p14:xfrm>
            </p:contentPart>
          </mc:Choice>
          <mc:Fallback>
            <p:pic>
              <p:nvPicPr>
                <p:cNvPr id="89" name="Ink 88">
                  <a:extLst>
                    <a:ext uri="{FF2B5EF4-FFF2-40B4-BE49-F238E27FC236}">
                      <a16:creationId xmlns:a16="http://schemas.microsoft.com/office/drawing/2014/main" id="{908BDEDC-03E4-494E-893F-E3D85E1F31BD}"/>
                    </a:ext>
                  </a:extLst>
                </p:cNvPr>
                <p:cNvPicPr/>
                <p:nvPr/>
              </p:nvPicPr>
              <p:blipFill>
                <a:blip r:embed="rId116"/>
                <a:stretch>
                  <a:fillRect/>
                </a:stretch>
              </p:blipFill>
              <p:spPr>
                <a:xfrm>
                  <a:off x="5817157" y="3098215"/>
                  <a:ext cx="18036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90" name="Ink 89">
                  <a:extLst>
                    <a:ext uri="{FF2B5EF4-FFF2-40B4-BE49-F238E27FC236}">
                      <a16:creationId xmlns:a16="http://schemas.microsoft.com/office/drawing/2014/main" id="{4B1236B0-6879-7493-DCBB-28D91BF1E78B}"/>
                    </a:ext>
                  </a:extLst>
                </p14:cNvPr>
                <p14:cNvContentPartPr/>
                <p14:nvPr/>
              </p14:nvContentPartPr>
              <p14:xfrm>
                <a:off x="5996077" y="2993455"/>
                <a:ext cx="207000" cy="186840"/>
              </p14:xfrm>
            </p:contentPart>
          </mc:Choice>
          <mc:Fallback>
            <p:pic>
              <p:nvPicPr>
                <p:cNvPr id="90" name="Ink 89">
                  <a:extLst>
                    <a:ext uri="{FF2B5EF4-FFF2-40B4-BE49-F238E27FC236}">
                      <a16:creationId xmlns:a16="http://schemas.microsoft.com/office/drawing/2014/main" id="{4B1236B0-6879-7493-DCBB-28D91BF1E78B}"/>
                    </a:ext>
                  </a:extLst>
                </p:cNvPr>
                <p:cNvPicPr/>
                <p:nvPr/>
              </p:nvPicPr>
              <p:blipFill>
                <a:blip r:embed="rId118"/>
                <a:stretch>
                  <a:fillRect/>
                </a:stretch>
              </p:blipFill>
              <p:spPr>
                <a:xfrm>
                  <a:off x="5987437" y="2984815"/>
                  <a:ext cx="224640" cy="20448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91" name="Ink 90">
                  <a:extLst>
                    <a:ext uri="{FF2B5EF4-FFF2-40B4-BE49-F238E27FC236}">
                      <a16:creationId xmlns:a16="http://schemas.microsoft.com/office/drawing/2014/main" id="{12E775A7-FDA5-B516-903A-9CFD79DA4E61}"/>
                    </a:ext>
                  </a:extLst>
                </p14:cNvPr>
                <p14:cNvContentPartPr/>
                <p14:nvPr/>
              </p14:nvContentPartPr>
              <p14:xfrm>
                <a:off x="6231517" y="2800495"/>
                <a:ext cx="275400" cy="212400"/>
              </p14:xfrm>
            </p:contentPart>
          </mc:Choice>
          <mc:Fallback>
            <p:pic>
              <p:nvPicPr>
                <p:cNvPr id="91" name="Ink 90">
                  <a:extLst>
                    <a:ext uri="{FF2B5EF4-FFF2-40B4-BE49-F238E27FC236}">
                      <a16:creationId xmlns:a16="http://schemas.microsoft.com/office/drawing/2014/main" id="{12E775A7-FDA5-B516-903A-9CFD79DA4E61}"/>
                    </a:ext>
                  </a:extLst>
                </p:cNvPr>
                <p:cNvPicPr/>
                <p:nvPr/>
              </p:nvPicPr>
              <p:blipFill>
                <a:blip r:embed="rId120"/>
                <a:stretch>
                  <a:fillRect/>
                </a:stretch>
              </p:blipFill>
              <p:spPr>
                <a:xfrm>
                  <a:off x="6222517" y="2791495"/>
                  <a:ext cx="293040" cy="23004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92" name="Ink 91">
                  <a:extLst>
                    <a:ext uri="{FF2B5EF4-FFF2-40B4-BE49-F238E27FC236}">
                      <a16:creationId xmlns:a16="http://schemas.microsoft.com/office/drawing/2014/main" id="{F60C0126-E82A-E101-A1C2-32D8B3F39FBE}"/>
                    </a:ext>
                  </a:extLst>
                </p14:cNvPr>
                <p14:cNvContentPartPr/>
                <p14:nvPr/>
              </p14:nvContentPartPr>
              <p14:xfrm>
                <a:off x="6424837" y="2744335"/>
                <a:ext cx="23760" cy="14400"/>
              </p14:xfrm>
            </p:contentPart>
          </mc:Choice>
          <mc:Fallback>
            <p:pic>
              <p:nvPicPr>
                <p:cNvPr id="92" name="Ink 91">
                  <a:extLst>
                    <a:ext uri="{FF2B5EF4-FFF2-40B4-BE49-F238E27FC236}">
                      <a16:creationId xmlns:a16="http://schemas.microsoft.com/office/drawing/2014/main" id="{F60C0126-E82A-E101-A1C2-32D8B3F39FBE}"/>
                    </a:ext>
                  </a:extLst>
                </p:cNvPr>
                <p:cNvPicPr/>
                <p:nvPr/>
              </p:nvPicPr>
              <p:blipFill>
                <a:blip r:embed="rId122"/>
                <a:stretch>
                  <a:fillRect/>
                </a:stretch>
              </p:blipFill>
              <p:spPr>
                <a:xfrm>
                  <a:off x="6415837" y="2735335"/>
                  <a:ext cx="4140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93" name="Ink 92">
                  <a:extLst>
                    <a:ext uri="{FF2B5EF4-FFF2-40B4-BE49-F238E27FC236}">
                      <a16:creationId xmlns:a16="http://schemas.microsoft.com/office/drawing/2014/main" id="{248FE17A-4516-41F1-B545-79F49292A855}"/>
                    </a:ext>
                  </a:extLst>
                </p14:cNvPr>
                <p14:cNvContentPartPr/>
                <p14:nvPr/>
              </p14:nvContentPartPr>
              <p14:xfrm>
                <a:off x="6483157" y="2471455"/>
                <a:ext cx="329400" cy="333360"/>
              </p14:xfrm>
            </p:contentPart>
          </mc:Choice>
          <mc:Fallback>
            <p:pic>
              <p:nvPicPr>
                <p:cNvPr id="93" name="Ink 92">
                  <a:extLst>
                    <a:ext uri="{FF2B5EF4-FFF2-40B4-BE49-F238E27FC236}">
                      <a16:creationId xmlns:a16="http://schemas.microsoft.com/office/drawing/2014/main" id="{248FE17A-4516-41F1-B545-79F49292A855}"/>
                    </a:ext>
                  </a:extLst>
                </p:cNvPr>
                <p:cNvPicPr/>
                <p:nvPr/>
              </p:nvPicPr>
              <p:blipFill>
                <a:blip r:embed="rId124"/>
                <a:stretch>
                  <a:fillRect/>
                </a:stretch>
              </p:blipFill>
              <p:spPr>
                <a:xfrm>
                  <a:off x="6474157" y="2462815"/>
                  <a:ext cx="347040" cy="35100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94" name="Ink 93">
                  <a:extLst>
                    <a:ext uri="{FF2B5EF4-FFF2-40B4-BE49-F238E27FC236}">
                      <a16:creationId xmlns:a16="http://schemas.microsoft.com/office/drawing/2014/main" id="{3A6DFA77-0886-11E3-1965-98330CD7003E}"/>
                    </a:ext>
                  </a:extLst>
                </p14:cNvPr>
                <p14:cNvContentPartPr/>
                <p14:nvPr/>
              </p14:nvContentPartPr>
              <p14:xfrm>
                <a:off x="6724717" y="2545255"/>
                <a:ext cx="84240" cy="50040"/>
              </p14:xfrm>
            </p:contentPart>
          </mc:Choice>
          <mc:Fallback>
            <p:pic>
              <p:nvPicPr>
                <p:cNvPr id="94" name="Ink 93">
                  <a:extLst>
                    <a:ext uri="{FF2B5EF4-FFF2-40B4-BE49-F238E27FC236}">
                      <a16:creationId xmlns:a16="http://schemas.microsoft.com/office/drawing/2014/main" id="{3A6DFA77-0886-11E3-1965-98330CD7003E}"/>
                    </a:ext>
                  </a:extLst>
                </p:cNvPr>
                <p:cNvPicPr/>
                <p:nvPr/>
              </p:nvPicPr>
              <p:blipFill>
                <a:blip r:embed="rId126"/>
                <a:stretch>
                  <a:fillRect/>
                </a:stretch>
              </p:blipFill>
              <p:spPr>
                <a:xfrm>
                  <a:off x="6716077" y="2536255"/>
                  <a:ext cx="101880" cy="6768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96" name="Ink 95">
                  <a:extLst>
                    <a:ext uri="{FF2B5EF4-FFF2-40B4-BE49-F238E27FC236}">
                      <a16:creationId xmlns:a16="http://schemas.microsoft.com/office/drawing/2014/main" id="{E84F2690-E2A2-02DD-B1E4-8FC08829D3F6}"/>
                    </a:ext>
                  </a:extLst>
                </p14:cNvPr>
                <p14:cNvContentPartPr/>
                <p14:nvPr/>
              </p14:nvContentPartPr>
              <p14:xfrm>
                <a:off x="6829477" y="2324575"/>
                <a:ext cx="235800" cy="243360"/>
              </p14:xfrm>
            </p:contentPart>
          </mc:Choice>
          <mc:Fallback>
            <p:pic>
              <p:nvPicPr>
                <p:cNvPr id="96" name="Ink 95">
                  <a:extLst>
                    <a:ext uri="{FF2B5EF4-FFF2-40B4-BE49-F238E27FC236}">
                      <a16:creationId xmlns:a16="http://schemas.microsoft.com/office/drawing/2014/main" id="{E84F2690-E2A2-02DD-B1E4-8FC08829D3F6}"/>
                    </a:ext>
                  </a:extLst>
                </p:cNvPr>
                <p:cNvPicPr/>
                <p:nvPr/>
              </p:nvPicPr>
              <p:blipFill>
                <a:blip r:embed="rId128"/>
                <a:stretch>
                  <a:fillRect/>
                </a:stretch>
              </p:blipFill>
              <p:spPr>
                <a:xfrm>
                  <a:off x="6820837" y="2315935"/>
                  <a:ext cx="253440" cy="26100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97" name="Ink 96">
                  <a:extLst>
                    <a:ext uri="{FF2B5EF4-FFF2-40B4-BE49-F238E27FC236}">
                      <a16:creationId xmlns:a16="http://schemas.microsoft.com/office/drawing/2014/main" id="{049ABE72-0627-2E93-ABEF-8E7154A79903}"/>
                    </a:ext>
                  </a:extLst>
                </p14:cNvPr>
                <p14:cNvContentPartPr/>
                <p14:nvPr/>
              </p14:nvContentPartPr>
              <p14:xfrm>
                <a:off x="7184797" y="2398375"/>
                <a:ext cx="7920" cy="25920"/>
              </p14:xfrm>
            </p:contentPart>
          </mc:Choice>
          <mc:Fallback>
            <p:pic>
              <p:nvPicPr>
                <p:cNvPr id="97" name="Ink 96">
                  <a:extLst>
                    <a:ext uri="{FF2B5EF4-FFF2-40B4-BE49-F238E27FC236}">
                      <a16:creationId xmlns:a16="http://schemas.microsoft.com/office/drawing/2014/main" id="{049ABE72-0627-2E93-ABEF-8E7154A79903}"/>
                    </a:ext>
                  </a:extLst>
                </p:cNvPr>
                <p:cNvPicPr/>
                <p:nvPr/>
              </p:nvPicPr>
              <p:blipFill>
                <a:blip r:embed="rId130"/>
                <a:stretch>
                  <a:fillRect/>
                </a:stretch>
              </p:blipFill>
              <p:spPr>
                <a:xfrm>
                  <a:off x="7176157" y="2389375"/>
                  <a:ext cx="25560" cy="43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1">
            <p14:nvContentPartPr>
              <p14:cNvPr id="99" name="Ink 98">
                <a:extLst>
                  <a:ext uri="{FF2B5EF4-FFF2-40B4-BE49-F238E27FC236}">
                    <a16:creationId xmlns:a16="http://schemas.microsoft.com/office/drawing/2014/main" id="{18AE126F-5F48-3E31-28C4-19EFC1D4D7CA}"/>
                  </a:ext>
                </a:extLst>
              </p14:cNvPr>
              <p14:cNvContentPartPr/>
              <p14:nvPr/>
            </p14:nvContentPartPr>
            <p14:xfrm>
              <a:off x="3453757" y="6047335"/>
              <a:ext cx="186840" cy="198000"/>
            </p14:xfrm>
          </p:contentPart>
        </mc:Choice>
        <mc:Fallback>
          <p:pic>
            <p:nvPicPr>
              <p:cNvPr id="99" name="Ink 98">
                <a:extLst>
                  <a:ext uri="{FF2B5EF4-FFF2-40B4-BE49-F238E27FC236}">
                    <a16:creationId xmlns:a16="http://schemas.microsoft.com/office/drawing/2014/main" id="{18AE126F-5F48-3E31-28C4-19EFC1D4D7CA}"/>
                  </a:ext>
                </a:extLst>
              </p:cNvPr>
              <p:cNvPicPr/>
              <p:nvPr/>
            </p:nvPicPr>
            <p:blipFill>
              <a:blip r:embed="rId132"/>
              <a:stretch>
                <a:fillRect/>
              </a:stretch>
            </p:blipFill>
            <p:spPr>
              <a:xfrm>
                <a:off x="3444757" y="6038335"/>
                <a:ext cx="204480" cy="215640"/>
              </a:xfrm>
              <a:prstGeom prst="rect">
                <a:avLst/>
              </a:prstGeom>
            </p:spPr>
          </p:pic>
        </mc:Fallback>
      </mc:AlternateContent>
      <p:grpSp>
        <p:nvGrpSpPr>
          <p:cNvPr id="106" name="Group 105">
            <a:extLst>
              <a:ext uri="{FF2B5EF4-FFF2-40B4-BE49-F238E27FC236}">
                <a16:creationId xmlns:a16="http://schemas.microsoft.com/office/drawing/2014/main" id="{4E821AF0-A70A-7663-3C92-35E94FC186E1}"/>
              </a:ext>
            </a:extLst>
          </p:cNvPr>
          <p:cNvGrpSpPr/>
          <p:nvPr/>
        </p:nvGrpSpPr>
        <p:grpSpPr>
          <a:xfrm>
            <a:off x="3777037" y="5484295"/>
            <a:ext cx="208440" cy="438840"/>
            <a:chOff x="3777037" y="5484295"/>
            <a:chExt cx="208440" cy="438840"/>
          </a:xfrm>
        </p:grpSpPr>
        <mc:AlternateContent xmlns:mc="http://schemas.openxmlformats.org/markup-compatibility/2006">
          <mc:Choice xmlns:p14="http://schemas.microsoft.com/office/powerpoint/2010/main" Requires="p14">
            <p:contentPart p14:bwMode="auto" r:id="rId133">
              <p14:nvContentPartPr>
                <p14:cNvPr id="100" name="Ink 99">
                  <a:extLst>
                    <a:ext uri="{FF2B5EF4-FFF2-40B4-BE49-F238E27FC236}">
                      <a16:creationId xmlns:a16="http://schemas.microsoft.com/office/drawing/2014/main" id="{A3F60750-4740-D2A3-ACAD-23557EC9AF38}"/>
                    </a:ext>
                  </a:extLst>
                </p14:cNvPr>
                <p14:cNvContentPartPr/>
                <p14:nvPr/>
              </p14:nvContentPartPr>
              <p14:xfrm>
                <a:off x="3777037" y="5611015"/>
                <a:ext cx="88920" cy="128880"/>
              </p14:xfrm>
            </p:contentPart>
          </mc:Choice>
          <mc:Fallback>
            <p:pic>
              <p:nvPicPr>
                <p:cNvPr id="100" name="Ink 99">
                  <a:extLst>
                    <a:ext uri="{FF2B5EF4-FFF2-40B4-BE49-F238E27FC236}">
                      <a16:creationId xmlns:a16="http://schemas.microsoft.com/office/drawing/2014/main" id="{A3F60750-4740-D2A3-ACAD-23557EC9AF38}"/>
                    </a:ext>
                  </a:extLst>
                </p:cNvPr>
                <p:cNvPicPr/>
                <p:nvPr/>
              </p:nvPicPr>
              <p:blipFill>
                <a:blip r:embed="rId134"/>
                <a:stretch>
                  <a:fillRect/>
                </a:stretch>
              </p:blipFill>
              <p:spPr>
                <a:xfrm>
                  <a:off x="3768037" y="5602375"/>
                  <a:ext cx="10656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101" name="Ink 100">
                  <a:extLst>
                    <a:ext uri="{FF2B5EF4-FFF2-40B4-BE49-F238E27FC236}">
                      <a16:creationId xmlns:a16="http://schemas.microsoft.com/office/drawing/2014/main" id="{B6F79C95-4FC5-B839-A0A3-93F18239512F}"/>
                    </a:ext>
                  </a:extLst>
                </p14:cNvPr>
                <p14:cNvContentPartPr/>
                <p14:nvPr/>
              </p14:nvContentPartPr>
              <p14:xfrm>
                <a:off x="3831397" y="5484295"/>
                <a:ext cx="28800" cy="39240"/>
              </p14:xfrm>
            </p:contentPart>
          </mc:Choice>
          <mc:Fallback>
            <p:pic>
              <p:nvPicPr>
                <p:cNvPr id="101" name="Ink 100">
                  <a:extLst>
                    <a:ext uri="{FF2B5EF4-FFF2-40B4-BE49-F238E27FC236}">
                      <a16:creationId xmlns:a16="http://schemas.microsoft.com/office/drawing/2014/main" id="{B6F79C95-4FC5-B839-A0A3-93F18239512F}"/>
                    </a:ext>
                  </a:extLst>
                </p:cNvPr>
                <p:cNvPicPr/>
                <p:nvPr/>
              </p:nvPicPr>
              <p:blipFill>
                <a:blip r:embed="rId136"/>
                <a:stretch>
                  <a:fillRect/>
                </a:stretch>
              </p:blipFill>
              <p:spPr>
                <a:xfrm>
                  <a:off x="3822757" y="5475655"/>
                  <a:ext cx="46440" cy="5688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102" name="Ink 101">
                  <a:extLst>
                    <a:ext uri="{FF2B5EF4-FFF2-40B4-BE49-F238E27FC236}">
                      <a16:creationId xmlns:a16="http://schemas.microsoft.com/office/drawing/2014/main" id="{DF3C84A7-B74E-A361-A89F-8146134DA660}"/>
                    </a:ext>
                  </a:extLst>
                </p14:cNvPr>
                <p14:cNvContentPartPr/>
                <p14:nvPr/>
              </p14:nvContentPartPr>
              <p14:xfrm>
                <a:off x="3825637" y="5841775"/>
                <a:ext cx="48240" cy="81360"/>
              </p14:xfrm>
            </p:contentPart>
          </mc:Choice>
          <mc:Fallback>
            <p:pic>
              <p:nvPicPr>
                <p:cNvPr id="102" name="Ink 101">
                  <a:extLst>
                    <a:ext uri="{FF2B5EF4-FFF2-40B4-BE49-F238E27FC236}">
                      <a16:creationId xmlns:a16="http://schemas.microsoft.com/office/drawing/2014/main" id="{DF3C84A7-B74E-A361-A89F-8146134DA660}"/>
                    </a:ext>
                  </a:extLst>
                </p:cNvPr>
                <p:cNvPicPr/>
                <p:nvPr/>
              </p:nvPicPr>
              <p:blipFill>
                <a:blip r:embed="rId138"/>
                <a:stretch>
                  <a:fillRect/>
                </a:stretch>
              </p:blipFill>
              <p:spPr>
                <a:xfrm>
                  <a:off x="3816637" y="5832775"/>
                  <a:ext cx="6588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103" name="Ink 102">
                  <a:extLst>
                    <a:ext uri="{FF2B5EF4-FFF2-40B4-BE49-F238E27FC236}">
                      <a16:creationId xmlns:a16="http://schemas.microsoft.com/office/drawing/2014/main" id="{B95E6855-621E-1BAC-F1E7-8C1B85864E7C}"/>
                    </a:ext>
                  </a:extLst>
                </p14:cNvPr>
                <p14:cNvContentPartPr/>
                <p14:nvPr/>
              </p14:nvContentPartPr>
              <p14:xfrm>
                <a:off x="3882877" y="5790655"/>
                <a:ext cx="69120" cy="93240"/>
              </p14:xfrm>
            </p:contentPart>
          </mc:Choice>
          <mc:Fallback>
            <p:pic>
              <p:nvPicPr>
                <p:cNvPr id="103" name="Ink 102">
                  <a:extLst>
                    <a:ext uri="{FF2B5EF4-FFF2-40B4-BE49-F238E27FC236}">
                      <a16:creationId xmlns:a16="http://schemas.microsoft.com/office/drawing/2014/main" id="{B95E6855-621E-1BAC-F1E7-8C1B85864E7C}"/>
                    </a:ext>
                  </a:extLst>
                </p:cNvPr>
                <p:cNvPicPr/>
                <p:nvPr/>
              </p:nvPicPr>
              <p:blipFill>
                <a:blip r:embed="rId140"/>
                <a:stretch>
                  <a:fillRect/>
                </a:stretch>
              </p:blipFill>
              <p:spPr>
                <a:xfrm>
                  <a:off x="3873877" y="5782015"/>
                  <a:ext cx="86760" cy="11088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104" name="Ink 103">
                  <a:extLst>
                    <a:ext uri="{FF2B5EF4-FFF2-40B4-BE49-F238E27FC236}">
                      <a16:creationId xmlns:a16="http://schemas.microsoft.com/office/drawing/2014/main" id="{1B4C9264-72FF-3FBF-C46F-FB7D33E71AF2}"/>
                    </a:ext>
                  </a:extLst>
                </p14:cNvPr>
                <p14:cNvContentPartPr/>
                <p14:nvPr/>
              </p14:nvContentPartPr>
              <p14:xfrm>
                <a:off x="3933997" y="5759335"/>
                <a:ext cx="51480" cy="81360"/>
              </p14:xfrm>
            </p:contentPart>
          </mc:Choice>
          <mc:Fallback>
            <p:pic>
              <p:nvPicPr>
                <p:cNvPr id="104" name="Ink 103">
                  <a:extLst>
                    <a:ext uri="{FF2B5EF4-FFF2-40B4-BE49-F238E27FC236}">
                      <a16:creationId xmlns:a16="http://schemas.microsoft.com/office/drawing/2014/main" id="{1B4C9264-72FF-3FBF-C46F-FB7D33E71AF2}"/>
                    </a:ext>
                  </a:extLst>
                </p:cNvPr>
                <p:cNvPicPr/>
                <p:nvPr/>
              </p:nvPicPr>
              <p:blipFill>
                <a:blip r:embed="rId142"/>
                <a:stretch>
                  <a:fillRect/>
                </a:stretch>
              </p:blipFill>
              <p:spPr>
                <a:xfrm>
                  <a:off x="3925357" y="5750335"/>
                  <a:ext cx="69120" cy="99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3">
            <p14:nvContentPartPr>
              <p14:cNvPr id="105" name="Ink 104">
                <a:extLst>
                  <a:ext uri="{FF2B5EF4-FFF2-40B4-BE49-F238E27FC236}">
                    <a16:creationId xmlns:a16="http://schemas.microsoft.com/office/drawing/2014/main" id="{16AFBC28-A6FC-97E9-16A0-BF220E7D12FB}"/>
                  </a:ext>
                </a:extLst>
              </p14:cNvPr>
              <p14:cNvContentPartPr/>
              <p14:nvPr/>
            </p14:nvContentPartPr>
            <p14:xfrm>
              <a:off x="4608997" y="4982095"/>
              <a:ext cx="9720" cy="8640"/>
            </p14:xfrm>
          </p:contentPart>
        </mc:Choice>
        <mc:Fallback>
          <p:pic>
            <p:nvPicPr>
              <p:cNvPr id="105" name="Ink 104">
                <a:extLst>
                  <a:ext uri="{FF2B5EF4-FFF2-40B4-BE49-F238E27FC236}">
                    <a16:creationId xmlns:a16="http://schemas.microsoft.com/office/drawing/2014/main" id="{16AFBC28-A6FC-97E9-16A0-BF220E7D12FB}"/>
                  </a:ext>
                </a:extLst>
              </p:cNvPr>
              <p:cNvPicPr/>
              <p:nvPr/>
            </p:nvPicPr>
            <p:blipFill>
              <a:blip r:embed="rId144"/>
              <a:stretch>
                <a:fillRect/>
              </a:stretch>
            </p:blipFill>
            <p:spPr>
              <a:xfrm>
                <a:off x="4600357" y="4973455"/>
                <a:ext cx="27360" cy="26280"/>
              </a:xfrm>
              <a:prstGeom prst="rect">
                <a:avLst/>
              </a:prstGeom>
            </p:spPr>
          </p:pic>
        </mc:Fallback>
      </mc:AlternateContent>
      <p:grpSp>
        <p:nvGrpSpPr>
          <p:cNvPr id="120" name="Group 119">
            <a:extLst>
              <a:ext uri="{FF2B5EF4-FFF2-40B4-BE49-F238E27FC236}">
                <a16:creationId xmlns:a16="http://schemas.microsoft.com/office/drawing/2014/main" id="{164BCB0B-FCBA-05AB-45D9-EA4EB63BA195}"/>
              </a:ext>
            </a:extLst>
          </p:cNvPr>
          <p:cNvGrpSpPr/>
          <p:nvPr/>
        </p:nvGrpSpPr>
        <p:grpSpPr>
          <a:xfrm>
            <a:off x="6241957" y="4572415"/>
            <a:ext cx="1347480" cy="788040"/>
            <a:chOff x="6241957" y="4572415"/>
            <a:chExt cx="1347480" cy="788040"/>
          </a:xfrm>
        </p:grpSpPr>
        <mc:AlternateContent xmlns:mc="http://schemas.openxmlformats.org/markup-compatibility/2006">
          <mc:Choice xmlns:p14="http://schemas.microsoft.com/office/powerpoint/2010/main" Requires="p14">
            <p:contentPart p14:bwMode="auto" r:id="rId145">
              <p14:nvContentPartPr>
                <p14:cNvPr id="107" name="Ink 106">
                  <a:extLst>
                    <a:ext uri="{FF2B5EF4-FFF2-40B4-BE49-F238E27FC236}">
                      <a16:creationId xmlns:a16="http://schemas.microsoft.com/office/drawing/2014/main" id="{30D1FFB1-57CB-CAC2-6381-96530F109332}"/>
                    </a:ext>
                  </a:extLst>
                </p14:cNvPr>
                <p14:cNvContentPartPr/>
                <p14:nvPr/>
              </p14:nvContentPartPr>
              <p14:xfrm>
                <a:off x="6241957" y="4834855"/>
                <a:ext cx="553320" cy="435600"/>
              </p14:xfrm>
            </p:contentPart>
          </mc:Choice>
          <mc:Fallback>
            <p:pic>
              <p:nvPicPr>
                <p:cNvPr id="107" name="Ink 106">
                  <a:extLst>
                    <a:ext uri="{FF2B5EF4-FFF2-40B4-BE49-F238E27FC236}">
                      <a16:creationId xmlns:a16="http://schemas.microsoft.com/office/drawing/2014/main" id="{30D1FFB1-57CB-CAC2-6381-96530F109332}"/>
                    </a:ext>
                  </a:extLst>
                </p:cNvPr>
                <p:cNvPicPr/>
                <p:nvPr/>
              </p:nvPicPr>
              <p:blipFill>
                <a:blip r:embed="rId146"/>
                <a:stretch>
                  <a:fillRect/>
                </a:stretch>
              </p:blipFill>
              <p:spPr>
                <a:xfrm>
                  <a:off x="6232957" y="4825855"/>
                  <a:ext cx="570960" cy="45324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108" name="Ink 107">
                  <a:extLst>
                    <a:ext uri="{FF2B5EF4-FFF2-40B4-BE49-F238E27FC236}">
                      <a16:creationId xmlns:a16="http://schemas.microsoft.com/office/drawing/2014/main" id="{91F703FF-4D80-5655-326E-95EDFD71E2C4}"/>
                    </a:ext>
                  </a:extLst>
                </p14:cNvPr>
                <p14:cNvContentPartPr/>
                <p14:nvPr/>
              </p14:nvContentPartPr>
              <p14:xfrm>
                <a:off x="6767557" y="4616335"/>
                <a:ext cx="102960" cy="231480"/>
              </p14:xfrm>
            </p:contentPart>
          </mc:Choice>
          <mc:Fallback>
            <p:pic>
              <p:nvPicPr>
                <p:cNvPr id="108" name="Ink 107">
                  <a:extLst>
                    <a:ext uri="{FF2B5EF4-FFF2-40B4-BE49-F238E27FC236}">
                      <a16:creationId xmlns:a16="http://schemas.microsoft.com/office/drawing/2014/main" id="{91F703FF-4D80-5655-326E-95EDFD71E2C4}"/>
                    </a:ext>
                  </a:extLst>
                </p:cNvPr>
                <p:cNvPicPr/>
                <p:nvPr/>
              </p:nvPicPr>
              <p:blipFill>
                <a:blip r:embed="rId148"/>
                <a:stretch>
                  <a:fillRect/>
                </a:stretch>
              </p:blipFill>
              <p:spPr>
                <a:xfrm>
                  <a:off x="6758557" y="4607695"/>
                  <a:ext cx="120600" cy="24912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109" name="Ink 108">
                  <a:extLst>
                    <a:ext uri="{FF2B5EF4-FFF2-40B4-BE49-F238E27FC236}">
                      <a16:creationId xmlns:a16="http://schemas.microsoft.com/office/drawing/2014/main" id="{7F89EFE4-113F-17CA-4045-66929937C231}"/>
                    </a:ext>
                  </a:extLst>
                </p14:cNvPr>
                <p14:cNvContentPartPr/>
                <p14:nvPr/>
              </p14:nvContentPartPr>
              <p14:xfrm>
                <a:off x="6830917" y="4612375"/>
                <a:ext cx="86400" cy="137880"/>
              </p14:xfrm>
            </p:contentPart>
          </mc:Choice>
          <mc:Fallback>
            <p:pic>
              <p:nvPicPr>
                <p:cNvPr id="109" name="Ink 108">
                  <a:extLst>
                    <a:ext uri="{FF2B5EF4-FFF2-40B4-BE49-F238E27FC236}">
                      <a16:creationId xmlns:a16="http://schemas.microsoft.com/office/drawing/2014/main" id="{7F89EFE4-113F-17CA-4045-66929937C231}"/>
                    </a:ext>
                  </a:extLst>
                </p:cNvPr>
                <p:cNvPicPr/>
                <p:nvPr/>
              </p:nvPicPr>
              <p:blipFill>
                <a:blip r:embed="rId150"/>
                <a:stretch>
                  <a:fillRect/>
                </a:stretch>
              </p:blipFill>
              <p:spPr>
                <a:xfrm>
                  <a:off x="6821917" y="4603375"/>
                  <a:ext cx="104040" cy="15552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110" name="Ink 109">
                  <a:extLst>
                    <a:ext uri="{FF2B5EF4-FFF2-40B4-BE49-F238E27FC236}">
                      <a16:creationId xmlns:a16="http://schemas.microsoft.com/office/drawing/2014/main" id="{DBFF06A5-A44B-FE1E-C5AE-EC0648DF62F7}"/>
                    </a:ext>
                  </a:extLst>
                </p14:cNvPr>
                <p14:cNvContentPartPr/>
                <p14:nvPr/>
              </p14:nvContentPartPr>
              <p14:xfrm>
                <a:off x="6966997" y="4572415"/>
                <a:ext cx="118800" cy="86760"/>
              </p14:xfrm>
            </p:contentPart>
          </mc:Choice>
          <mc:Fallback>
            <p:pic>
              <p:nvPicPr>
                <p:cNvPr id="110" name="Ink 109">
                  <a:extLst>
                    <a:ext uri="{FF2B5EF4-FFF2-40B4-BE49-F238E27FC236}">
                      <a16:creationId xmlns:a16="http://schemas.microsoft.com/office/drawing/2014/main" id="{DBFF06A5-A44B-FE1E-C5AE-EC0648DF62F7}"/>
                    </a:ext>
                  </a:extLst>
                </p:cNvPr>
                <p:cNvPicPr/>
                <p:nvPr/>
              </p:nvPicPr>
              <p:blipFill>
                <a:blip r:embed="rId152"/>
                <a:stretch>
                  <a:fillRect/>
                </a:stretch>
              </p:blipFill>
              <p:spPr>
                <a:xfrm>
                  <a:off x="6957997" y="4563775"/>
                  <a:ext cx="13644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111" name="Ink 110">
                  <a:extLst>
                    <a:ext uri="{FF2B5EF4-FFF2-40B4-BE49-F238E27FC236}">
                      <a16:creationId xmlns:a16="http://schemas.microsoft.com/office/drawing/2014/main" id="{88FBE763-9493-A2CA-F2F2-F1DA6279C85E}"/>
                    </a:ext>
                  </a:extLst>
                </p14:cNvPr>
                <p14:cNvContentPartPr/>
                <p14:nvPr/>
              </p14:nvContentPartPr>
              <p14:xfrm>
                <a:off x="6601957" y="5289535"/>
                <a:ext cx="139680" cy="70920"/>
              </p14:xfrm>
            </p:contentPart>
          </mc:Choice>
          <mc:Fallback>
            <p:pic>
              <p:nvPicPr>
                <p:cNvPr id="111" name="Ink 110">
                  <a:extLst>
                    <a:ext uri="{FF2B5EF4-FFF2-40B4-BE49-F238E27FC236}">
                      <a16:creationId xmlns:a16="http://schemas.microsoft.com/office/drawing/2014/main" id="{88FBE763-9493-A2CA-F2F2-F1DA6279C85E}"/>
                    </a:ext>
                  </a:extLst>
                </p:cNvPr>
                <p:cNvPicPr/>
                <p:nvPr/>
              </p:nvPicPr>
              <p:blipFill>
                <a:blip r:embed="rId154"/>
                <a:stretch>
                  <a:fillRect/>
                </a:stretch>
              </p:blipFill>
              <p:spPr>
                <a:xfrm>
                  <a:off x="6593317" y="5280535"/>
                  <a:ext cx="15732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112" name="Ink 111">
                  <a:extLst>
                    <a:ext uri="{FF2B5EF4-FFF2-40B4-BE49-F238E27FC236}">
                      <a16:creationId xmlns:a16="http://schemas.microsoft.com/office/drawing/2014/main" id="{434A739F-6FC5-1930-9CDE-0B8E3FB66C5F}"/>
                    </a:ext>
                  </a:extLst>
                </p14:cNvPr>
                <p14:cNvContentPartPr/>
                <p14:nvPr/>
              </p14:nvContentPartPr>
              <p14:xfrm>
                <a:off x="6583957" y="5260735"/>
                <a:ext cx="27000" cy="9720"/>
              </p14:xfrm>
            </p:contentPart>
          </mc:Choice>
          <mc:Fallback>
            <p:pic>
              <p:nvPicPr>
                <p:cNvPr id="112" name="Ink 111">
                  <a:extLst>
                    <a:ext uri="{FF2B5EF4-FFF2-40B4-BE49-F238E27FC236}">
                      <a16:creationId xmlns:a16="http://schemas.microsoft.com/office/drawing/2014/main" id="{434A739F-6FC5-1930-9CDE-0B8E3FB66C5F}"/>
                    </a:ext>
                  </a:extLst>
                </p:cNvPr>
                <p:cNvPicPr/>
                <p:nvPr/>
              </p:nvPicPr>
              <p:blipFill>
                <a:blip r:embed="rId156"/>
                <a:stretch>
                  <a:fillRect/>
                </a:stretch>
              </p:blipFill>
              <p:spPr>
                <a:xfrm>
                  <a:off x="6574957" y="5251735"/>
                  <a:ext cx="44640" cy="2736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113" name="Ink 112">
                  <a:extLst>
                    <a:ext uri="{FF2B5EF4-FFF2-40B4-BE49-F238E27FC236}">
                      <a16:creationId xmlns:a16="http://schemas.microsoft.com/office/drawing/2014/main" id="{B273C1A5-C434-6748-68B0-C8B1EDFD503C}"/>
                    </a:ext>
                  </a:extLst>
                </p14:cNvPr>
                <p14:cNvContentPartPr/>
                <p14:nvPr/>
              </p14:nvContentPartPr>
              <p14:xfrm>
                <a:off x="6866557" y="5126095"/>
                <a:ext cx="70920" cy="201960"/>
              </p14:xfrm>
            </p:contentPart>
          </mc:Choice>
          <mc:Fallback>
            <p:pic>
              <p:nvPicPr>
                <p:cNvPr id="113" name="Ink 112">
                  <a:extLst>
                    <a:ext uri="{FF2B5EF4-FFF2-40B4-BE49-F238E27FC236}">
                      <a16:creationId xmlns:a16="http://schemas.microsoft.com/office/drawing/2014/main" id="{B273C1A5-C434-6748-68B0-C8B1EDFD503C}"/>
                    </a:ext>
                  </a:extLst>
                </p:cNvPr>
                <p:cNvPicPr/>
                <p:nvPr/>
              </p:nvPicPr>
              <p:blipFill>
                <a:blip r:embed="rId158"/>
                <a:stretch>
                  <a:fillRect/>
                </a:stretch>
              </p:blipFill>
              <p:spPr>
                <a:xfrm>
                  <a:off x="6857557" y="5117095"/>
                  <a:ext cx="88560" cy="21960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14" name="Ink 113">
                  <a:extLst>
                    <a:ext uri="{FF2B5EF4-FFF2-40B4-BE49-F238E27FC236}">
                      <a16:creationId xmlns:a16="http://schemas.microsoft.com/office/drawing/2014/main" id="{FAC55C4F-46A6-3815-FF42-9F65FC932175}"/>
                    </a:ext>
                  </a:extLst>
                </p14:cNvPr>
                <p14:cNvContentPartPr/>
                <p14:nvPr/>
              </p14:nvContentPartPr>
              <p14:xfrm>
                <a:off x="6964837" y="5073535"/>
                <a:ext cx="70560" cy="56880"/>
              </p14:xfrm>
            </p:contentPart>
          </mc:Choice>
          <mc:Fallback>
            <p:pic>
              <p:nvPicPr>
                <p:cNvPr id="114" name="Ink 113">
                  <a:extLst>
                    <a:ext uri="{FF2B5EF4-FFF2-40B4-BE49-F238E27FC236}">
                      <a16:creationId xmlns:a16="http://schemas.microsoft.com/office/drawing/2014/main" id="{FAC55C4F-46A6-3815-FF42-9F65FC932175}"/>
                    </a:ext>
                  </a:extLst>
                </p:cNvPr>
                <p:cNvPicPr/>
                <p:nvPr/>
              </p:nvPicPr>
              <p:blipFill>
                <a:blip r:embed="rId160"/>
                <a:stretch>
                  <a:fillRect/>
                </a:stretch>
              </p:blipFill>
              <p:spPr>
                <a:xfrm>
                  <a:off x="6955837" y="5064895"/>
                  <a:ext cx="8820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15" name="Ink 114">
                  <a:extLst>
                    <a:ext uri="{FF2B5EF4-FFF2-40B4-BE49-F238E27FC236}">
                      <a16:creationId xmlns:a16="http://schemas.microsoft.com/office/drawing/2014/main" id="{5F45E869-DAEF-70CD-2130-BC88DA571F4D}"/>
                    </a:ext>
                  </a:extLst>
                </p14:cNvPr>
                <p14:cNvContentPartPr/>
                <p14:nvPr/>
              </p14:nvContentPartPr>
              <p14:xfrm>
                <a:off x="7058797" y="4961575"/>
                <a:ext cx="53280" cy="127080"/>
              </p14:xfrm>
            </p:contentPart>
          </mc:Choice>
          <mc:Fallback>
            <p:pic>
              <p:nvPicPr>
                <p:cNvPr id="115" name="Ink 114">
                  <a:extLst>
                    <a:ext uri="{FF2B5EF4-FFF2-40B4-BE49-F238E27FC236}">
                      <a16:creationId xmlns:a16="http://schemas.microsoft.com/office/drawing/2014/main" id="{5F45E869-DAEF-70CD-2130-BC88DA571F4D}"/>
                    </a:ext>
                  </a:extLst>
                </p:cNvPr>
                <p:cNvPicPr/>
                <p:nvPr/>
              </p:nvPicPr>
              <p:blipFill>
                <a:blip r:embed="rId162"/>
                <a:stretch>
                  <a:fillRect/>
                </a:stretch>
              </p:blipFill>
              <p:spPr>
                <a:xfrm>
                  <a:off x="7050157" y="4952575"/>
                  <a:ext cx="7092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116" name="Ink 115">
                  <a:extLst>
                    <a:ext uri="{FF2B5EF4-FFF2-40B4-BE49-F238E27FC236}">
                      <a16:creationId xmlns:a16="http://schemas.microsoft.com/office/drawing/2014/main" id="{DA825BE9-E737-619E-918B-55E3A1779A13}"/>
                    </a:ext>
                  </a:extLst>
                </p14:cNvPr>
                <p14:cNvContentPartPr/>
                <p14:nvPr/>
              </p14:nvContentPartPr>
              <p14:xfrm>
                <a:off x="7126837" y="4900015"/>
                <a:ext cx="95040" cy="115200"/>
              </p14:xfrm>
            </p:contentPart>
          </mc:Choice>
          <mc:Fallback>
            <p:pic>
              <p:nvPicPr>
                <p:cNvPr id="116" name="Ink 115">
                  <a:extLst>
                    <a:ext uri="{FF2B5EF4-FFF2-40B4-BE49-F238E27FC236}">
                      <a16:creationId xmlns:a16="http://schemas.microsoft.com/office/drawing/2014/main" id="{DA825BE9-E737-619E-918B-55E3A1779A13}"/>
                    </a:ext>
                  </a:extLst>
                </p:cNvPr>
                <p:cNvPicPr/>
                <p:nvPr/>
              </p:nvPicPr>
              <p:blipFill>
                <a:blip r:embed="rId164"/>
                <a:stretch>
                  <a:fillRect/>
                </a:stretch>
              </p:blipFill>
              <p:spPr>
                <a:xfrm>
                  <a:off x="7118197" y="4891375"/>
                  <a:ext cx="11268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17" name="Ink 116">
                  <a:extLst>
                    <a:ext uri="{FF2B5EF4-FFF2-40B4-BE49-F238E27FC236}">
                      <a16:creationId xmlns:a16="http://schemas.microsoft.com/office/drawing/2014/main" id="{795CEB7A-1B9E-C8F8-BCCA-3D4E8C1FDA09}"/>
                    </a:ext>
                  </a:extLst>
                </p14:cNvPr>
                <p14:cNvContentPartPr/>
                <p14:nvPr/>
              </p14:nvContentPartPr>
              <p14:xfrm>
                <a:off x="7171477" y="4852495"/>
                <a:ext cx="30240" cy="53280"/>
              </p14:xfrm>
            </p:contentPart>
          </mc:Choice>
          <mc:Fallback>
            <p:pic>
              <p:nvPicPr>
                <p:cNvPr id="117" name="Ink 116">
                  <a:extLst>
                    <a:ext uri="{FF2B5EF4-FFF2-40B4-BE49-F238E27FC236}">
                      <a16:creationId xmlns:a16="http://schemas.microsoft.com/office/drawing/2014/main" id="{795CEB7A-1B9E-C8F8-BCCA-3D4E8C1FDA09}"/>
                    </a:ext>
                  </a:extLst>
                </p:cNvPr>
                <p:cNvPicPr/>
                <p:nvPr/>
              </p:nvPicPr>
              <p:blipFill>
                <a:blip r:embed="rId166"/>
                <a:stretch>
                  <a:fillRect/>
                </a:stretch>
              </p:blipFill>
              <p:spPr>
                <a:xfrm>
                  <a:off x="7162837" y="4843495"/>
                  <a:ext cx="47880" cy="7092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18" name="Ink 117">
                  <a:extLst>
                    <a:ext uri="{FF2B5EF4-FFF2-40B4-BE49-F238E27FC236}">
                      <a16:creationId xmlns:a16="http://schemas.microsoft.com/office/drawing/2014/main" id="{D7DE046F-DD06-D460-5DCE-A808398B8925}"/>
                    </a:ext>
                  </a:extLst>
                </p14:cNvPr>
                <p14:cNvContentPartPr/>
                <p14:nvPr/>
              </p14:nvContentPartPr>
              <p14:xfrm>
                <a:off x="7187677" y="4731895"/>
                <a:ext cx="131400" cy="169920"/>
              </p14:xfrm>
            </p:contentPart>
          </mc:Choice>
          <mc:Fallback>
            <p:pic>
              <p:nvPicPr>
                <p:cNvPr id="118" name="Ink 117">
                  <a:extLst>
                    <a:ext uri="{FF2B5EF4-FFF2-40B4-BE49-F238E27FC236}">
                      <a16:creationId xmlns:a16="http://schemas.microsoft.com/office/drawing/2014/main" id="{D7DE046F-DD06-D460-5DCE-A808398B8925}"/>
                    </a:ext>
                  </a:extLst>
                </p:cNvPr>
                <p:cNvPicPr/>
                <p:nvPr/>
              </p:nvPicPr>
              <p:blipFill>
                <a:blip r:embed="rId168"/>
                <a:stretch>
                  <a:fillRect/>
                </a:stretch>
              </p:blipFill>
              <p:spPr>
                <a:xfrm>
                  <a:off x="7179037" y="4722895"/>
                  <a:ext cx="149040" cy="18756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19" name="Ink 118">
                  <a:extLst>
                    <a:ext uri="{FF2B5EF4-FFF2-40B4-BE49-F238E27FC236}">
                      <a16:creationId xmlns:a16="http://schemas.microsoft.com/office/drawing/2014/main" id="{B9C47165-DF60-565F-FD8C-169A16E62C54}"/>
                    </a:ext>
                  </a:extLst>
                </p14:cNvPr>
                <p14:cNvContentPartPr/>
                <p14:nvPr/>
              </p14:nvContentPartPr>
              <p14:xfrm>
                <a:off x="7282357" y="4653415"/>
                <a:ext cx="307080" cy="165600"/>
              </p14:xfrm>
            </p:contentPart>
          </mc:Choice>
          <mc:Fallback>
            <p:pic>
              <p:nvPicPr>
                <p:cNvPr id="119" name="Ink 118">
                  <a:extLst>
                    <a:ext uri="{FF2B5EF4-FFF2-40B4-BE49-F238E27FC236}">
                      <a16:creationId xmlns:a16="http://schemas.microsoft.com/office/drawing/2014/main" id="{B9C47165-DF60-565F-FD8C-169A16E62C54}"/>
                    </a:ext>
                  </a:extLst>
                </p:cNvPr>
                <p:cNvPicPr/>
                <p:nvPr/>
              </p:nvPicPr>
              <p:blipFill>
                <a:blip r:embed="rId170"/>
                <a:stretch>
                  <a:fillRect/>
                </a:stretch>
              </p:blipFill>
              <p:spPr>
                <a:xfrm>
                  <a:off x="7273717" y="4644415"/>
                  <a:ext cx="324720" cy="183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71">
            <p14:nvContentPartPr>
              <p14:cNvPr id="121" name="Ink 120">
                <a:extLst>
                  <a:ext uri="{FF2B5EF4-FFF2-40B4-BE49-F238E27FC236}">
                    <a16:creationId xmlns:a16="http://schemas.microsoft.com/office/drawing/2014/main" id="{95CD9949-FF07-FA71-CB66-B8253689CBE6}"/>
                  </a:ext>
                </a:extLst>
              </p14:cNvPr>
              <p14:cNvContentPartPr/>
              <p14:nvPr/>
            </p14:nvContentPartPr>
            <p14:xfrm>
              <a:off x="7825597" y="2129095"/>
              <a:ext cx="163440" cy="152280"/>
            </p14:xfrm>
          </p:contentPart>
        </mc:Choice>
        <mc:Fallback>
          <p:pic>
            <p:nvPicPr>
              <p:cNvPr id="121" name="Ink 120">
                <a:extLst>
                  <a:ext uri="{FF2B5EF4-FFF2-40B4-BE49-F238E27FC236}">
                    <a16:creationId xmlns:a16="http://schemas.microsoft.com/office/drawing/2014/main" id="{95CD9949-FF07-FA71-CB66-B8253689CBE6}"/>
                  </a:ext>
                </a:extLst>
              </p:cNvPr>
              <p:cNvPicPr/>
              <p:nvPr/>
            </p:nvPicPr>
            <p:blipFill>
              <a:blip r:embed="rId172"/>
              <a:stretch>
                <a:fillRect/>
              </a:stretch>
            </p:blipFill>
            <p:spPr>
              <a:xfrm>
                <a:off x="7816957" y="2120455"/>
                <a:ext cx="181080" cy="169920"/>
              </a:xfrm>
              <a:prstGeom prst="rect">
                <a:avLst/>
              </a:prstGeom>
            </p:spPr>
          </p:pic>
        </mc:Fallback>
      </mc:AlternateContent>
      <p:grpSp>
        <p:nvGrpSpPr>
          <p:cNvPr id="127" name="Group 126">
            <a:extLst>
              <a:ext uri="{FF2B5EF4-FFF2-40B4-BE49-F238E27FC236}">
                <a16:creationId xmlns:a16="http://schemas.microsoft.com/office/drawing/2014/main" id="{7E52616B-A22B-1620-E7CA-8ED304ECAA51}"/>
              </a:ext>
            </a:extLst>
          </p:cNvPr>
          <p:cNvGrpSpPr/>
          <p:nvPr/>
        </p:nvGrpSpPr>
        <p:grpSpPr>
          <a:xfrm>
            <a:off x="9361717" y="2767375"/>
            <a:ext cx="111240" cy="210960"/>
            <a:chOff x="9361717" y="2767375"/>
            <a:chExt cx="111240" cy="210960"/>
          </a:xfrm>
        </p:grpSpPr>
        <mc:AlternateContent xmlns:mc="http://schemas.openxmlformats.org/markup-compatibility/2006">
          <mc:Choice xmlns:p14="http://schemas.microsoft.com/office/powerpoint/2010/main" Requires="p14">
            <p:contentPart p14:bwMode="auto" r:id="rId173">
              <p14:nvContentPartPr>
                <p14:cNvPr id="122" name="Ink 121">
                  <a:extLst>
                    <a:ext uri="{FF2B5EF4-FFF2-40B4-BE49-F238E27FC236}">
                      <a16:creationId xmlns:a16="http://schemas.microsoft.com/office/drawing/2014/main" id="{4851B171-FCD2-7E19-8169-EFFBD6F62704}"/>
                    </a:ext>
                  </a:extLst>
                </p14:cNvPr>
                <p14:cNvContentPartPr/>
                <p14:nvPr/>
              </p14:nvContentPartPr>
              <p14:xfrm>
                <a:off x="9395917" y="2767375"/>
                <a:ext cx="6840" cy="39600"/>
              </p14:xfrm>
            </p:contentPart>
          </mc:Choice>
          <mc:Fallback>
            <p:pic>
              <p:nvPicPr>
                <p:cNvPr id="122" name="Ink 121">
                  <a:extLst>
                    <a:ext uri="{FF2B5EF4-FFF2-40B4-BE49-F238E27FC236}">
                      <a16:creationId xmlns:a16="http://schemas.microsoft.com/office/drawing/2014/main" id="{4851B171-FCD2-7E19-8169-EFFBD6F62704}"/>
                    </a:ext>
                  </a:extLst>
                </p:cNvPr>
                <p:cNvPicPr/>
                <p:nvPr/>
              </p:nvPicPr>
              <p:blipFill>
                <a:blip r:embed="rId174"/>
                <a:stretch>
                  <a:fillRect/>
                </a:stretch>
              </p:blipFill>
              <p:spPr>
                <a:xfrm>
                  <a:off x="9387277" y="2758735"/>
                  <a:ext cx="2448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123" name="Ink 122">
                  <a:extLst>
                    <a:ext uri="{FF2B5EF4-FFF2-40B4-BE49-F238E27FC236}">
                      <a16:creationId xmlns:a16="http://schemas.microsoft.com/office/drawing/2014/main" id="{8FA01597-9A98-796B-42ED-E1C14979DA3F}"/>
                    </a:ext>
                  </a:extLst>
                </p14:cNvPr>
                <p14:cNvContentPartPr/>
                <p14:nvPr/>
              </p14:nvContentPartPr>
              <p14:xfrm>
                <a:off x="9387637" y="2896615"/>
                <a:ext cx="9000" cy="68760"/>
              </p14:xfrm>
            </p:contentPart>
          </mc:Choice>
          <mc:Fallback>
            <p:pic>
              <p:nvPicPr>
                <p:cNvPr id="123" name="Ink 122">
                  <a:extLst>
                    <a:ext uri="{FF2B5EF4-FFF2-40B4-BE49-F238E27FC236}">
                      <a16:creationId xmlns:a16="http://schemas.microsoft.com/office/drawing/2014/main" id="{8FA01597-9A98-796B-42ED-E1C14979DA3F}"/>
                    </a:ext>
                  </a:extLst>
                </p:cNvPr>
                <p:cNvPicPr/>
                <p:nvPr/>
              </p:nvPicPr>
              <p:blipFill>
                <a:blip r:embed="rId176"/>
                <a:stretch>
                  <a:fillRect/>
                </a:stretch>
              </p:blipFill>
              <p:spPr>
                <a:xfrm>
                  <a:off x="9378637" y="2887975"/>
                  <a:ext cx="2664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24" name="Ink 123">
                  <a:extLst>
                    <a:ext uri="{FF2B5EF4-FFF2-40B4-BE49-F238E27FC236}">
                      <a16:creationId xmlns:a16="http://schemas.microsoft.com/office/drawing/2014/main" id="{3C838EAB-AC43-07B4-F69A-40D2FBCCF841}"/>
                    </a:ext>
                  </a:extLst>
                </p14:cNvPr>
                <p14:cNvContentPartPr/>
                <p14:nvPr/>
              </p14:nvContentPartPr>
              <p14:xfrm>
                <a:off x="9397357" y="2927215"/>
                <a:ext cx="38880" cy="28800"/>
              </p14:xfrm>
            </p:contentPart>
          </mc:Choice>
          <mc:Fallback>
            <p:pic>
              <p:nvPicPr>
                <p:cNvPr id="124" name="Ink 123">
                  <a:extLst>
                    <a:ext uri="{FF2B5EF4-FFF2-40B4-BE49-F238E27FC236}">
                      <a16:creationId xmlns:a16="http://schemas.microsoft.com/office/drawing/2014/main" id="{3C838EAB-AC43-07B4-F69A-40D2FBCCF841}"/>
                    </a:ext>
                  </a:extLst>
                </p:cNvPr>
                <p:cNvPicPr/>
                <p:nvPr/>
              </p:nvPicPr>
              <p:blipFill>
                <a:blip r:embed="rId178"/>
                <a:stretch>
                  <a:fillRect/>
                </a:stretch>
              </p:blipFill>
              <p:spPr>
                <a:xfrm>
                  <a:off x="9388357" y="2918575"/>
                  <a:ext cx="56520" cy="4644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25" name="Ink 124">
                  <a:extLst>
                    <a:ext uri="{FF2B5EF4-FFF2-40B4-BE49-F238E27FC236}">
                      <a16:creationId xmlns:a16="http://schemas.microsoft.com/office/drawing/2014/main" id="{7E9A0024-2ADB-F2E9-F301-A1CD2053432E}"/>
                    </a:ext>
                  </a:extLst>
                </p14:cNvPr>
                <p14:cNvContentPartPr/>
                <p14:nvPr/>
              </p14:nvContentPartPr>
              <p14:xfrm>
                <a:off x="9453877" y="2861695"/>
                <a:ext cx="19080" cy="116640"/>
              </p14:xfrm>
            </p:contentPart>
          </mc:Choice>
          <mc:Fallback>
            <p:pic>
              <p:nvPicPr>
                <p:cNvPr id="125" name="Ink 124">
                  <a:extLst>
                    <a:ext uri="{FF2B5EF4-FFF2-40B4-BE49-F238E27FC236}">
                      <a16:creationId xmlns:a16="http://schemas.microsoft.com/office/drawing/2014/main" id="{7E9A0024-2ADB-F2E9-F301-A1CD2053432E}"/>
                    </a:ext>
                  </a:extLst>
                </p:cNvPr>
                <p:cNvPicPr/>
                <p:nvPr/>
              </p:nvPicPr>
              <p:blipFill>
                <a:blip r:embed="rId180"/>
                <a:stretch>
                  <a:fillRect/>
                </a:stretch>
              </p:blipFill>
              <p:spPr>
                <a:xfrm>
                  <a:off x="9444877" y="2852695"/>
                  <a:ext cx="3672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126" name="Ink 125">
                  <a:extLst>
                    <a:ext uri="{FF2B5EF4-FFF2-40B4-BE49-F238E27FC236}">
                      <a16:creationId xmlns:a16="http://schemas.microsoft.com/office/drawing/2014/main" id="{A2E6B6B4-6385-16EE-D1BB-3EE26AD28F1D}"/>
                    </a:ext>
                  </a:extLst>
                </p14:cNvPr>
                <p14:cNvContentPartPr/>
                <p14:nvPr/>
              </p14:nvContentPartPr>
              <p14:xfrm>
                <a:off x="9361717" y="2908135"/>
                <a:ext cx="19080" cy="70200"/>
              </p14:xfrm>
            </p:contentPart>
          </mc:Choice>
          <mc:Fallback>
            <p:pic>
              <p:nvPicPr>
                <p:cNvPr id="126" name="Ink 125">
                  <a:extLst>
                    <a:ext uri="{FF2B5EF4-FFF2-40B4-BE49-F238E27FC236}">
                      <a16:creationId xmlns:a16="http://schemas.microsoft.com/office/drawing/2014/main" id="{A2E6B6B4-6385-16EE-D1BB-3EE26AD28F1D}"/>
                    </a:ext>
                  </a:extLst>
                </p:cNvPr>
                <p:cNvPicPr/>
                <p:nvPr/>
              </p:nvPicPr>
              <p:blipFill>
                <a:blip r:embed="rId182"/>
                <a:stretch>
                  <a:fillRect/>
                </a:stretch>
              </p:blipFill>
              <p:spPr>
                <a:xfrm>
                  <a:off x="9352717" y="2899135"/>
                  <a:ext cx="36720" cy="87840"/>
                </a:xfrm>
                <a:prstGeom prst="rect">
                  <a:avLst/>
                </a:prstGeom>
              </p:spPr>
            </p:pic>
          </mc:Fallback>
        </mc:AlternateContent>
      </p:grpSp>
      <p:grpSp>
        <p:nvGrpSpPr>
          <p:cNvPr id="130" name="Group 129">
            <a:extLst>
              <a:ext uri="{FF2B5EF4-FFF2-40B4-BE49-F238E27FC236}">
                <a16:creationId xmlns:a16="http://schemas.microsoft.com/office/drawing/2014/main" id="{CA6EA521-741E-5DD4-BA40-13DA4970F065}"/>
              </a:ext>
            </a:extLst>
          </p:cNvPr>
          <p:cNvGrpSpPr/>
          <p:nvPr/>
        </p:nvGrpSpPr>
        <p:grpSpPr>
          <a:xfrm>
            <a:off x="9205837" y="2034775"/>
            <a:ext cx="204480" cy="314640"/>
            <a:chOff x="9205837" y="2034775"/>
            <a:chExt cx="204480" cy="314640"/>
          </a:xfrm>
        </p:grpSpPr>
        <mc:AlternateContent xmlns:mc="http://schemas.openxmlformats.org/markup-compatibility/2006">
          <mc:Choice xmlns:p14="http://schemas.microsoft.com/office/powerpoint/2010/main" Requires="p14">
            <p:contentPart p14:bwMode="auto" r:id="rId183">
              <p14:nvContentPartPr>
                <p14:cNvPr id="128" name="Ink 127">
                  <a:extLst>
                    <a:ext uri="{FF2B5EF4-FFF2-40B4-BE49-F238E27FC236}">
                      <a16:creationId xmlns:a16="http://schemas.microsoft.com/office/drawing/2014/main" id="{A3663FD2-08A9-D032-CD70-708A5C4343DF}"/>
                    </a:ext>
                  </a:extLst>
                </p14:cNvPr>
                <p14:cNvContentPartPr/>
                <p14:nvPr/>
              </p14:nvContentPartPr>
              <p14:xfrm>
                <a:off x="9283597" y="2219095"/>
                <a:ext cx="126720" cy="130320"/>
              </p14:xfrm>
            </p:contentPart>
          </mc:Choice>
          <mc:Fallback>
            <p:pic>
              <p:nvPicPr>
                <p:cNvPr id="128" name="Ink 127">
                  <a:extLst>
                    <a:ext uri="{FF2B5EF4-FFF2-40B4-BE49-F238E27FC236}">
                      <a16:creationId xmlns:a16="http://schemas.microsoft.com/office/drawing/2014/main" id="{A3663FD2-08A9-D032-CD70-708A5C4343DF}"/>
                    </a:ext>
                  </a:extLst>
                </p:cNvPr>
                <p:cNvPicPr/>
                <p:nvPr/>
              </p:nvPicPr>
              <p:blipFill>
                <a:blip r:embed="rId184"/>
                <a:stretch>
                  <a:fillRect/>
                </a:stretch>
              </p:blipFill>
              <p:spPr>
                <a:xfrm>
                  <a:off x="9274957" y="2210095"/>
                  <a:ext cx="14436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29" name="Ink 128">
                  <a:extLst>
                    <a:ext uri="{FF2B5EF4-FFF2-40B4-BE49-F238E27FC236}">
                      <a16:creationId xmlns:a16="http://schemas.microsoft.com/office/drawing/2014/main" id="{6D218D3E-CD7A-BB42-CA58-F6ABC518B9F0}"/>
                    </a:ext>
                  </a:extLst>
                </p14:cNvPr>
                <p14:cNvContentPartPr/>
                <p14:nvPr/>
              </p14:nvContentPartPr>
              <p14:xfrm>
                <a:off x="9205837" y="2034775"/>
                <a:ext cx="129960" cy="105120"/>
              </p14:xfrm>
            </p:contentPart>
          </mc:Choice>
          <mc:Fallback>
            <p:pic>
              <p:nvPicPr>
                <p:cNvPr id="129" name="Ink 128">
                  <a:extLst>
                    <a:ext uri="{FF2B5EF4-FFF2-40B4-BE49-F238E27FC236}">
                      <a16:creationId xmlns:a16="http://schemas.microsoft.com/office/drawing/2014/main" id="{6D218D3E-CD7A-BB42-CA58-F6ABC518B9F0}"/>
                    </a:ext>
                  </a:extLst>
                </p:cNvPr>
                <p:cNvPicPr/>
                <p:nvPr/>
              </p:nvPicPr>
              <p:blipFill>
                <a:blip r:embed="rId186"/>
                <a:stretch>
                  <a:fillRect/>
                </a:stretch>
              </p:blipFill>
              <p:spPr>
                <a:xfrm>
                  <a:off x="9197197" y="2026135"/>
                  <a:ext cx="147600" cy="122760"/>
                </a:xfrm>
                <a:prstGeom prst="rect">
                  <a:avLst/>
                </a:prstGeom>
              </p:spPr>
            </p:pic>
          </mc:Fallback>
        </mc:AlternateContent>
      </p:grpSp>
      <p:grpSp>
        <p:nvGrpSpPr>
          <p:cNvPr id="144" name="Group 143">
            <a:extLst>
              <a:ext uri="{FF2B5EF4-FFF2-40B4-BE49-F238E27FC236}">
                <a16:creationId xmlns:a16="http://schemas.microsoft.com/office/drawing/2014/main" id="{6E26B166-3531-C3D6-C4E4-FD9C32852C7B}"/>
              </a:ext>
            </a:extLst>
          </p:cNvPr>
          <p:cNvGrpSpPr/>
          <p:nvPr/>
        </p:nvGrpSpPr>
        <p:grpSpPr>
          <a:xfrm>
            <a:off x="11037517" y="1290295"/>
            <a:ext cx="1136160" cy="830880"/>
            <a:chOff x="11037517" y="1290295"/>
            <a:chExt cx="1136160" cy="830880"/>
          </a:xfrm>
        </p:grpSpPr>
        <mc:AlternateContent xmlns:mc="http://schemas.openxmlformats.org/markup-compatibility/2006">
          <mc:Choice xmlns:p14="http://schemas.microsoft.com/office/powerpoint/2010/main" Requires="p14">
            <p:contentPart p14:bwMode="auto" r:id="rId187">
              <p14:nvContentPartPr>
                <p14:cNvPr id="131" name="Ink 130">
                  <a:extLst>
                    <a:ext uri="{FF2B5EF4-FFF2-40B4-BE49-F238E27FC236}">
                      <a16:creationId xmlns:a16="http://schemas.microsoft.com/office/drawing/2014/main" id="{17B2DA7C-B457-4D5D-A610-EA41E86B8B90}"/>
                    </a:ext>
                  </a:extLst>
                </p14:cNvPr>
                <p14:cNvContentPartPr/>
                <p14:nvPr/>
              </p14:nvContentPartPr>
              <p14:xfrm>
                <a:off x="11037517" y="1897975"/>
                <a:ext cx="211320" cy="173880"/>
              </p14:xfrm>
            </p:contentPart>
          </mc:Choice>
          <mc:Fallback>
            <p:pic>
              <p:nvPicPr>
                <p:cNvPr id="131" name="Ink 130">
                  <a:extLst>
                    <a:ext uri="{FF2B5EF4-FFF2-40B4-BE49-F238E27FC236}">
                      <a16:creationId xmlns:a16="http://schemas.microsoft.com/office/drawing/2014/main" id="{17B2DA7C-B457-4D5D-A610-EA41E86B8B90}"/>
                    </a:ext>
                  </a:extLst>
                </p:cNvPr>
                <p:cNvPicPr/>
                <p:nvPr/>
              </p:nvPicPr>
              <p:blipFill>
                <a:blip r:embed="rId188"/>
                <a:stretch>
                  <a:fillRect/>
                </a:stretch>
              </p:blipFill>
              <p:spPr>
                <a:xfrm>
                  <a:off x="11028877" y="1889335"/>
                  <a:ext cx="228960" cy="19152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32" name="Ink 131">
                  <a:extLst>
                    <a:ext uri="{FF2B5EF4-FFF2-40B4-BE49-F238E27FC236}">
                      <a16:creationId xmlns:a16="http://schemas.microsoft.com/office/drawing/2014/main" id="{0A8086EE-3A2B-2A91-725D-00253A029C05}"/>
                    </a:ext>
                  </a:extLst>
                </p14:cNvPr>
                <p14:cNvContentPartPr/>
                <p14:nvPr/>
              </p14:nvContentPartPr>
              <p14:xfrm>
                <a:off x="11366197" y="1637695"/>
                <a:ext cx="59400" cy="238680"/>
              </p14:xfrm>
            </p:contentPart>
          </mc:Choice>
          <mc:Fallback>
            <p:pic>
              <p:nvPicPr>
                <p:cNvPr id="132" name="Ink 131">
                  <a:extLst>
                    <a:ext uri="{FF2B5EF4-FFF2-40B4-BE49-F238E27FC236}">
                      <a16:creationId xmlns:a16="http://schemas.microsoft.com/office/drawing/2014/main" id="{0A8086EE-3A2B-2A91-725D-00253A029C05}"/>
                    </a:ext>
                  </a:extLst>
                </p:cNvPr>
                <p:cNvPicPr/>
                <p:nvPr/>
              </p:nvPicPr>
              <p:blipFill>
                <a:blip r:embed="rId190"/>
                <a:stretch>
                  <a:fillRect/>
                </a:stretch>
              </p:blipFill>
              <p:spPr>
                <a:xfrm>
                  <a:off x="11357557" y="1629055"/>
                  <a:ext cx="77040" cy="25632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133" name="Ink 132">
                  <a:extLst>
                    <a:ext uri="{FF2B5EF4-FFF2-40B4-BE49-F238E27FC236}">
                      <a16:creationId xmlns:a16="http://schemas.microsoft.com/office/drawing/2014/main" id="{2068F9CF-4A2A-ABFB-03E2-9E6FB40FEEF9}"/>
                    </a:ext>
                  </a:extLst>
                </p14:cNvPr>
                <p14:cNvContentPartPr/>
                <p14:nvPr/>
              </p14:nvContentPartPr>
              <p14:xfrm>
                <a:off x="11331637" y="1780975"/>
                <a:ext cx="94320" cy="67320"/>
              </p14:xfrm>
            </p:contentPart>
          </mc:Choice>
          <mc:Fallback>
            <p:pic>
              <p:nvPicPr>
                <p:cNvPr id="133" name="Ink 132">
                  <a:extLst>
                    <a:ext uri="{FF2B5EF4-FFF2-40B4-BE49-F238E27FC236}">
                      <a16:creationId xmlns:a16="http://schemas.microsoft.com/office/drawing/2014/main" id="{2068F9CF-4A2A-ABFB-03E2-9E6FB40FEEF9}"/>
                    </a:ext>
                  </a:extLst>
                </p:cNvPr>
                <p:cNvPicPr/>
                <p:nvPr/>
              </p:nvPicPr>
              <p:blipFill>
                <a:blip r:embed="rId192"/>
                <a:stretch>
                  <a:fillRect/>
                </a:stretch>
              </p:blipFill>
              <p:spPr>
                <a:xfrm>
                  <a:off x="11322997" y="1771975"/>
                  <a:ext cx="111960"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134" name="Ink 133">
                  <a:extLst>
                    <a:ext uri="{FF2B5EF4-FFF2-40B4-BE49-F238E27FC236}">
                      <a16:creationId xmlns:a16="http://schemas.microsoft.com/office/drawing/2014/main" id="{A5832367-4139-4A89-F8DC-8F421B646498}"/>
                    </a:ext>
                  </a:extLst>
                </p14:cNvPr>
                <p14:cNvContentPartPr/>
                <p14:nvPr/>
              </p14:nvContentPartPr>
              <p14:xfrm>
                <a:off x="11425957" y="1646695"/>
                <a:ext cx="254520" cy="162000"/>
              </p14:xfrm>
            </p:contentPart>
          </mc:Choice>
          <mc:Fallback>
            <p:pic>
              <p:nvPicPr>
                <p:cNvPr id="134" name="Ink 133">
                  <a:extLst>
                    <a:ext uri="{FF2B5EF4-FFF2-40B4-BE49-F238E27FC236}">
                      <a16:creationId xmlns:a16="http://schemas.microsoft.com/office/drawing/2014/main" id="{A5832367-4139-4A89-F8DC-8F421B646498}"/>
                    </a:ext>
                  </a:extLst>
                </p:cNvPr>
                <p:cNvPicPr/>
                <p:nvPr/>
              </p:nvPicPr>
              <p:blipFill>
                <a:blip r:embed="rId194"/>
                <a:stretch>
                  <a:fillRect/>
                </a:stretch>
              </p:blipFill>
              <p:spPr>
                <a:xfrm>
                  <a:off x="11417317" y="1637695"/>
                  <a:ext cx="272160" cy="17964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136" name="Ink 135">
                  <a:extLst>
                    <a:ext uri="{FF2B5EF4-FFF2-40B4-BE49-F238E27FC236}">
                      <a16:creationId xmlns:a16="http://schemas.microsoft.com/office/drawing/2014/main" id="{E0FFCA5D-2A17-E1FB-EEBD-5AB56FC2014B}"/>
                    </a:ext>
                  </a:extLst>
                </p14:cNvPr>
                <p14:cNvContentPartPr/>
                <p14:nvPr/>
              </p14:nvContentPartPr>
              <p14:xfrm>
                <a:off x="11700997" y="1633015"/>
                <a:ext cx="34560" cy="86400"/>
              </p14:xfrm>
            </p:contentPart>
          </mc:Choice>
          <mc:Fallback>
            <p:pic>
              <p:nvPicPr>
                <p:cNvPr id="136" name="Ink 135">
                  <a:extLst>
                    <a:ext uri="{FF2B5EF4-FFF2-40B4-BE49-F238E27FC236}">
                      <a16:creationId xmlns:a16="http://schemas.microsoft.com/office/drawing/2014/main" id="{E0FFCA5D-2A17-E1FB-EEBD-5AB56FC2014B}"/>
                    </a:ext>
                  </a:extLst>
                </p:cNvPr>
                <p:cNvPicPr/>
                <p:nvPr/>
              </p:nvPicPr>
              <p:blipFill>
                <a:blip r:embed="rId196"/>
                <a:stretch>
                  <a:fillRect/>
                </a:stretch>
              </p:blipFill>
              <p:spPr>
                <a:xfrm>
                  <a:off x="11691997" y="1624375"/>
                  <a:ext cx="5220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137" name="Ink 136">
                  <a:extLst>
                    <a:ext uri="{FF2B5EF4-FFF2-40B4-BE49-F238E27FC236}">
                      <a16:creationId xmlns:a16="http://schemas.microsoft.com/office/drawing/2014/main" id="{46FF3BFE-AD9D-D028-7905-88030D3DA9FB}"/>
                    </a:ext>
                  </a:extLst>
                </p14:cNvPr>
                <p14:cNvContentPartPr/>
                <p14:nvPr/>
              </p14:nvContentPartPr>
              <p14:xfrm>
                <a:off x="11735917" y="1567495"/>
                <a:ext cx="86040" cy="91440"/>
              </p14:xfrm>
            </p:contentPart>
          </mc:Choice>
          <mc:Fallback>
            <p:pic>
              <p:nvPicPr>
                <p:cNvPr id="137" name="Ink 136">
                  <a:extLst>
                    <a:ext uri="{FF2B5EF4-FFF2-40B4-BE49-F238E27FC236}">
                      <a16:creationId xmlns:a16="http://schemas.microsoft.com/office/drawing/2014/main" id="{46FF3BFE-AD9D-D028-7905-88030D3DA9FB}"/>
                    </a:ext>
                  </a:extLst>
                </p:cNvPr>
                <p:cNvPicPr/>
                <p:nvPr/>
              </p:nvPicPr>
              <p:blipFill>
                <a:blip r:embed="rId198"/>
                <a:stretch>
                  <a:fillRect/>
                </a:stretch>
              </p:blipFill>
              <p:spPr>
                <a:xfrm>
                  <a:off x="11727277" y="1558495"/>
                  <a:ext cx="103680" cy="10908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138" name="Ink 137">
                  <a:extLst>
                    <a:ext uri="{FF2B5EF4-FFF2-40B4-BE49-F238E27FC236}">
                      <a16:creationId xmlns:a16="http://schemas.microsoft.com/office/drawing/2014/main" id="{751CC3B2-3265-D986-94DF-74A756C0EA2D}"/>
                    </a:ext>
                  </a:extLst>
                </p14:cNvPr>
                <p14:cNvContentPartPr/>
                <p14:nvPr/>
              </p14:nvContentPartPr>
              <p14:xfrm>
                <a:off x="11833837" y="1532935"/>
                <a:ext cx="54360" cy="85320"/>
              </p14:xfrm>
            </p:contentPart>
          </mc:Choice>
          <mc:Fallback>
            <p:pic>
              <p:nvPicPr>
                <p:cNvPr id="138" name="Ink 137">
                  <a:extLst>
                    <a:ext uri="{FF2B5EF4-FFF2-40B4-BE49-F238E27FC236}">
                      <a16:creationId xmlns:a16="http://schemas.microsoft.com/office/drawing/2014/main" id="{751CC3B2-3265-D986-94DF-74A756C0EA2D}"/>
                    </a:ext>
                  </a:extLst>
                </p:cNvPr>
                <p:cNvPicPr/>
                <p:nvPr/>
              </p:nvPicPr>
              <p:blipFill>
                <a:blip r:embed="rId200"/>
                <a:stretch>
                  <a:fillRect/>
                </a:stretch>
              </p:blipFill>
              <p:spPr>
                <a:xfrm>
                  <a:off x="11824837" y="1523935"/>
                  <a:ext cx="7200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139" name="Ink 138">
                  <a:extLst>
                    <a:ext uri="{FF2B5EF4-FFF2-40B4-BE49-F238E27FC236}">
                      <a16:creationId xmlns:a16="http://schemas.microsoft.com/office/drawing/2014/main" id="{A8526B02-8DA0-272F-2DA9-F3D64D5F594F}"/>
                    </a:ext>
                  </a:extLst>
                </p14:cNvPr>
                <p14:cNvContentPartPr/>
                <p14:nvPr/>
              </p14:nvContentPartPr>
              <p14:xfrm>
                <a:off x="11911237" y="1492975"/>
                <a:ext cx="30240" cy="65160"/>
              </p14:xfrm>
            </p:contentPart>
          </mc:Choice>
          <mc:Fallback>
            <p:pic>
              <p:nvPicPr>
                <p:cNvPr id="139" name="Ink 138">
                  <a:extLst>
                    <a:ext uri="{FF2B5EF4-FFF2-40B4-BE49-F238E27FC236}">
                      <a16:creationId xmlns:a16="http://schemas.microsoft.com/office/drawing/2014/main" id="{A8526B02-8DA0-272F-2DA9-F3D64D5F594F}"/>
                    </a:ext>
                  </a:extLst>
                </p:cNvPr>
                <p:cNvPicPr/>
                <p:nvPr/>
              </p:nvPicPr>
              <p:blipFill>
                <a:blip r:embed="rId202"/>
                <a:stretch>
                  <a:fillRect/>
                </a:stretch>
              </p:blipFill>
              <p:spPr>
                <a:xfrm>
                  <a:off x="11902237" y="1484335"/>
                  <a:ext cx="4788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140" name="Ink 139">
                  <a:extLst>
                    <a:ext uri="{FF2B5EF4-FFF2-40B4-BE49-F238E27FC236}">
                      <a16:creationId xmlns:a16="http://schemas.microsoft.com/office/drawing/2014/main" id="{A6D2251B-2991-02CD-530B-24E5CD400E06}"/>
                    </a:ext>
                  </a:extLst>
                </p14:cNvPr>
                <p14:cNvContentPartPr/>
                <p14:nvPr/>
              </p14:nvContentPartPr>
              <p14:xfrm>
                <a:off x="11954797" y="1290295"/>
                <a:ext cx="147240" cy="251640"/>
              </p14:xfrm>
            </p:contentPart>
          </mc:Choice>
          <mc:Fallback>
            <p:pic>
              <p:nvPicPr>
                <p:cNvPr id="140" name="Ink 139">
                  <a:extLst>
                    <a:ext uri="{FF2B5EF4-FFF2-40B4-BE49-F238E27FC236}">
                      <a16:creationId xmlns:a16="http://schemas.microsoft.com/office/drawing/2014/main" id="{A6D2251B-2991-02CD-530B-24E5CD400E06}"/>
                    </a:ext>
                  </a:extLst>
                </p:cNvPr>
                <p:cNvPicPr/>
                <p:nvPr/>
              </p:nvPicPr>
              <p:blipFill>
                <a:blip r:embed="rId204"/>
                <a:stretch>
                  <a:fillRect/>
                </a:stretch>
              </p:blipFill>
              <p:spPr>
                <a:xfrm>
                  <a:off x="11946157" y="1281655"/>
                  <a:ext cx="164880" cy="26928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141" name="Ink 140">
                  <a:extLst>
                    <a:ext uri="{FF2B5EF4-FFF2-40B4-BE49-F238E27FC236}">
                      <a16:creationId xmlns:a16="http://schemas.microsoft.com/office/drawing/2014/main" id="{FE23756E-1BDE-40A8-A64C-38AC27FE10FC}"/>
                    </a:ext>
                  </a:extLst>
                </p14:cNvPr>
                <p14:cNvContentPartPr/>
                <p14:nvPr/>
              </p14:nvContentPartPr>
              <p14:xfrm>
                <a:off x="12084757" y="1366615"/>
                <a:ext cx="88920" cy="63720"/>
              </p14:xfrm>
            </p:contentPart>
          </mc:Choice>
          <mc:Fallback>
            <p:pic>
              <p:nvPicPr>
                <p:cNvPr id="141" name="Ink 140">
                  <a:extLst>
                    <a:ext uri="{FF2B5EF4-FFF2-40B4-BE49-F238E27FC236}">
                      <a16:creationId xmlns:a16="http://schemas.microsoft.com/office/drawing/2014/main" id="{FE23756E-1BDE-40A8-A64C-38AC27FE10FC}"/>
                    </a:ext>
                  </a:extLst>
                </p:cNvPr>
                <p:cNvPicPr/>
                <p:nvPr/>
              </p:nvPicPr>
              <p:blipFill>
                <a:blip r:embed="rId206"/>
                <a:stretch>
                  <a:fillRect/>
                </a:stretch>
              </p:blipFill>
              <p:spPr>
                <a:xfrm>
                  <a:off x="12076117" y="1357975"/>
                  <a:ext cx="10656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142" name="Ink 141">
                  <a:extLst>
                    <a:ext uri="{FF2B5EF4-FFF2-40B4-BE49-F238E27FC236}">
                      <a16:creationId xmlns:a16="http://schemas.microsoft.com/office/drawing/2014/main" id="{40F100B4-28EF-0680-A9DA-5C1E8F35EDED}"/>
                    </a:ext>
                  </a:extLst>
                </p14:cNvPr>
                <p14:cNvContentPartPr/>
                <p14:nvPr/>
              </p14:nvContentPartPr>
              <p14:xfrm>
                <a:off x="11524597" y="1868455"/>
                <a:ext cx="247680" cy="252720"/>
              </p14:xfrm>
            </p:contentPart>
          </mc:Choice>
          <mc:Fallback>
            <p:pic>
              <p:nvPicPr>
                <p:cNvPr id="142" name="Ink 141">
                  <a:extLst>
                    <a:ext uri="{FF2B5EF4-FFF2-40B4-BE49-F238E27FC236}">
                      <a16:creationId xmlns:a16="http://schemas.microsoft.com/office/drawing/2014/main" id="{40F100B4-28EF-0680-A9DA-5C1E8F35EDED}"/>
                    </a:ext>
                  </a:extLst>
                </p:cNvPr>
                <p:cNvPicPr/>
                <p:nvPr/>
              </p:nvPicPr>
              <p:blipFill>
                <a:blip r:embed="rId208"/>
                <a:stretch>
                  <a:fillRect/>
                </a:stretch>
              </p:blipFill>
              <p:spPr>
                <a:xfrm>
                  <a:off x="11515597" y="1859455"/>
                  <a:ext cx="265320" cy="27036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143" name="Ink 142">
                  <a:extLst>
                    <a:ext uri="{FF2B5EF4-FFF2-40B4-BE49-F238E27FC236}">
                      <a16:creationId xmlns:a16="http://schemas.microsoft.com/office/drawing/2014/main" id="{2E4446BD-06F3-5070-CB34-11DE375C8DAC}"/>
                    </a:ext>
                  </a:extLst>
                </p14:cNvPr>
                <p14:cNvContentPartPr/>
                <p14:nvPr/>
              </p14:nvContentPartPr>
              <p14:xfrm>
                <a:off x="11781277" y="1744255"/>
                <a:ext cx="185760" cy="168120"/>
              </p14:xfrm>
            </p:contentPart>
          </mc:Choice>
          <mc:Fallback>
            <p:pic>
              <p:nvPicPr>
                <p:cNvPr id="143" name="Ink 142">
                  <a:extLst>
                    <a:ext uri="{FF2B5EF4-FFF2-40B4-BE49-F238E27FC236}">
                      <a16:creationId xmlns:a16="http://schemas.microsoft.com/office/drawing/2014/main" id="{2E4446BD-06F3-5070-CB34-11DE375C8DAC}"/>
                    </a:ext>
                  </a:extLst>
                </p:cNvPr>
                <p:cNvPicPr/>
                <p:nvPr/>
              </p:nvPicPr>
              <p:blipFill>
                <a:blip r:embed="rId210"/>
                <a:stretch>
                  <a:fillRect/>
                </a:stretch>
              </p:blipFill>
              <p:spPr>
                <a:xfrm>
                  <a:off x="11772637" y="1735255"/>
                  <a:ext cx="203400" cy="185760"/>
                </a:xfrm>
                <a:prstGeom prst="rect">
                  <a:avLst/>
                </a:prstGeom>
              </p:spPr>
            </p:pic>
          </mc:Fallback>
        </mc:AlternateContent>
      </p:grpSp>
      <p:grpSp>
        <p:nvGrpSpPr>
          <p:cNvPr id="149" name="Group 148">
            <a:extLst>
              <a:ext uri="{FF2B5EF4-FFF2-40B4-BE49-F238E27FC236}">
                <a16:creationId xmlns:a16="http://schemas.microsoft.com/office/drawing/2014/main" id="{6AA76A0E-C717-F83B-5C9A-293F73D9AA78}"/>
              </a:ext>
            </a:extLst>
          </p:cNvPr>
          <p:cNvGrpSpPr/>
          <p:nvPr/>
        </p:nvGrpSpPr>
        <p:grpSpPr>
          <a:xfrm>
            <a:off x="9348757" y="3978415"/>
            <a:ext cx="102240" cy="225360"/>
            <a:chOff x="9348757" y="3978415"/>
            <a:chExt cx="102240" cy="225360"/>
          </a:xfrm>
        </p:grpSpPr>
        <mc:AlternateContent xmlns:mc="http://schemas.openxmlformats.org/markup-compatibility/2006">
          <mc:Choice xmlns:p14="http://schemas.microsoft.com/office/powerpoint/2010/main" Requires="p14">
            <p:contentPart p14:bwMode="auto" r:id="rId211">
              <p14:nvContentPartPr>
                <p14:cNvPr id="145" name="Ink 144">
                  <a:extLst>
                    <a:ext uri="{FF2B5EF4-FFF2-40B4-BE49-F238E27FC236}">
                      <a16:creationId xmlns:a16="http://schemas.microsoft.com/office/drawing/2014/main" id="{896FCB19-50D2-6234-FDA8-233B8B850F06}"/>
                    </a:ext>
                  </a:extLst>
                </p14:cNvPr>
                <p14:cNvContentPartPr/>
                <p14:nvPr/>
              </p14:nvContentPartPr>
              <p14:xfrm>
                <a:off x="9372877" y="3978415"/>
                <a:ext cx="30240" cy="63720"/>
              </p14:xfrm>
            </p:contentPart>
          </mc:Choice>
          <mc:Fallback>
            <p:pic>
              <p:nvPicPr>
                <p:cNvPr id="145" name="Ink 144">
                  <a:extLst>
                    <a:ext uri="{FF2B5EF4-FFF2-40B4-BE49-F238E27FC236}">
                      <a16:creationId xmlns:a16="http://schemas.microsoft.com/office/drawing/2014/main" id="{896FCB19-50D2-6234-FDA8-233B8B850F06}"/>
                    </a:ext>
                  </a:extLst>
                </p:cNvPr>
                <p:cNvPicPr/>
                <p:nvPr/>
              </p:nvPicPr>
              <p:blipFill>
                <a:blip r:embed="rId212"/>
                <a:stretch>
                  <a:fillRect/>
                </a:stretch>
              </p:blipFill>
              <p:spPr>
                <a:xfrm>
                  <a:off x="9363877" y="3969775"/>
                  <a:ext cx="4788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146" name="Ink 145">
                  <a:extLst>
                    <a:ext uri="{FF2B5EF4-FFF2-40B4-BE49-F238E27FC236}">
                      <a16:creationId xmlns:a16="http://schemas.microsoft.com/office/drawing/2014/main" id="{43F2C8E4-41E8-7C90-175B-C7E586823089}"/>
                    </a:ext>
                  </a:extLst>
                </p14:cNvPr>
                <p14:cNvContentPartPr/>
                <p14:nvPr/>
              </p14:nvContentPartPr>
              <p14:xfrm>
                <a:off x="9348757" y="4143295"/>
                <a:ext cx="16920" cy="60480"/>
              </p14:xfrm>
            </p:contentPart>
          </mc:Choice>
          <mc:Fallback>
            <p:pic>
              <p:nvPicPr>
                <p:cNvPr id="146" name="Ink 145">
                  <a:extLst>
                    <a:ext uri="{FF2B5EF4-FFF2-40B4-BE49-F238E27FC236}">
                      <a16:creationId xmlns:a16="http://schemas.microsoft.com/office/drawing/2014/main" id="{43F2C8E4-41E8-7C90-175B-C7E586823089}"/>
                    </a:ext>
                  </a:extLst>
                </p:cNvPr>
                <p:cNvPicPr/>
                <p:nvPr/>
              </p:nvPicPr>
              <p:blipFill>
                <a:blip r:embed="rId214"/>
                <a:stretch>
                  <a:fillRect/>
                </a:stretch>
              </p:blipFill>
              <p:spPr>
                <a:xfrm>
                  <a:off x="9339757" y="4134295"/>
                  <a:ext cx="3456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147" name="Ink 146">
                  <a:extLst>
                    <a:ext uri="{FF2B5EF4-FFF2-40B4-BE49-F238E27FC236}">
                      <a16:creationId xmlns:a16="http://schemas.microsoft.com/office/drawing/2014/main" id="{4BFF7132-595C-C804-2AEC-AC40E87CD297}"/>
                    </a:ext>
                  </a:extLst>
                </p14:cNvPr>
                <p14:cNvContentPartPr/>
                <p14:nvPr/>
              </p14:nvContentPartPr>
              <p14:xfrm>
                <a:off x="9363517" y="4152295"/>
                <a:ext cx="67320" cy="34560"/>
              </p14:xfrm>
            </p:contentPart>
          </mc:Choice>
          <mc:Fallback>
            <p:pic>
              <p:nvPicPr>
                <p:cNvPr id="147" name="Ink 146">
                  <a:extLst>
                    <a:ext uri="{FF2B5EF4-FFF2-40B4-BE49-F238E27FC236}">
                      <a16:creationId xmlns:a16="http://schemas.microsoft.com/office/drawing/2014/main" id="{4BFF7132-595C-C804-2AEC-AC40E87CD297}"/>
                    </a:ext>
                  </a:extLst>
                </p:cNvPr>
                <p:cNvPicPr/>
                <p:nvPr/>
              </p:nvPicPr>
              <p:blipFill>
                <a:blip r:embed="rId216"/>
                <a:stretch>
                  <a:fillRect/>
                </a:stretch>
              </p:blipFill>
              <p:spPr>
                <a:xfrm>
                  <a:off x="9354517" y="4143295"/>
                  <a:ext cx="84960" cy="5220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148" name="Ink 147">
                  <a:extLst>
                    <a:ext uri="{FF2B5EF4-FFF2-40B4-BE49-F238E27FC236}">
                      <a16:creationId xmlns:a16="http://schemas.microsoft.com/office/drawing/2014/main" id="{0CE35213-4520-0CB1-8AE7-F38E8784C30E}"/>
                    </a:ext>
                  </a:extLst>
                </p14:cNvPr>
                <p14:cNvContentPartPr/>
                <p14:nvPr/>
              </p14:nvContentPartPr>
              <p14:xfrm>
                <a:off x="9435517" y="4087495"/>
                <a:ext cx="15480" cy="109800"/>
              </p14:xfrm>
            </p:contentPart>
          </mc:Choice>
          <mc:Fallback>
            <p:pic>
              <p:nvPicPr>
                <p:cNvPr id="148" name="Ink 147">
                  <a:extLst>
                    <a:ext uri="{FF2B5EF4-FFF2-40B4-BE49-F238E27FC236}">
                      <a16:creationId xmlns:a16="http://schemas.microsoft.com/office/drawing/2014/main" id="{0CE35213-4520-0CB1-8AE7-F38E8784C30E}"/>
                    </a:ext>
                  </a:extLst>
                </p:cNvPr>
                <p:cNvPicPr/>
                <p:nvPr/>
              </p:nvPicPr>
              <p:blipFill>
                <a:blip r:embed="rId218"/>
                <a:stretch>
                  <a:fillRect/>
                </a:stretch>
              </p:blipFill>
              <p:spPr>
                <a:xfrm>
                  <a:off x="9426877" y="4078855"/>
                  <a:ext cx="33120" cy="127440"/>
                </a:xfrm>
                <a:prstGeom prst="rect">
                  <a:avLst/>
                </a:prstGeom>
              </p:spPr>
            </p:pic>
          </mc:Fallback>
        </mc:AlternateContent>
      </p:grpSp>
      <p:grpSp>
        <p:nvGrpSpPr>
          <p:cNvPr id="157" name="Group 156">
            <a:extLst>
              <a:ext uri="{FF2B5EF4-FFF2-40B4-BE49-F238E27FC236}">
                <a16:creationId xmlns:a16="http://schemas.microsoft.com/office/drawing/2014/main" id="{45E73AA2-3083-974F-D123-C6C5C78100BE}"/>
              </a:ext>
            </a:extLst>
          </p:cNvPr>
          <p:cNvGrpSpPr/>
          <p:nvPr/>
        </p:nvGrpSpPr>
        <p:grpSpPr>
          <a:xfrm>
            <a:off x="11124997" y="3616255"/>
            <a:ext cx="941760" cy="737280"/>
            <a:chOff x="11124997" y="3616255"/>
            <a:chExt cx="941760" cy="737280"/>
          </a:xfrm>
        </p:grpSpPr>
        <mc:AlternateContent xmlns:mc="http://schemas.openxmlformats.org/markup-compatibility/2006">
          <mc:Choice xmlns:p14="http://schemas.microsoft.com/office/powerpoint/2010/main" Requires="p14">
            <p:contentPart p14:bwMode="auto" r:id="rId219">
              <p14:nvContentPartPr>
                <p14:cNvPr id="150" name="Ink 149">
                  <a:extLst>
                    <a:ext uri="{FF2B5EF4-FFF2-40B4-BE49-F238E27FC236}">
                      <a16:creationId xmlns:a16="http://schemas.microsoft.com/office/drawing/2014/main" id="{45EAC64D-2E09-8DEB-69F3-3717D2064F6B}"/>
                    </a:ext>
                  </a:extLst>
                </p14:cNvPr>
                <p14:cNvContentPartPr/>
                <p14:nvPr/>
              </p14:nvContentPartPr>
              <p14:xfrm>
                <a:off x="11124997" y="3616255"/>
                <a:ext cx="146160" cy="214200"/>
              </p14:xfrm>
            </p:contentPart>
          </mc:Choice>
          <mc:Fallback>
            <p:pic>
              <p:nvPicPr>
                <p:cNvPr id="150" name="Ink 149">
                  <a:extLst>
                    <a:ext uri="{FF2B5EF4-FFF2-40B4-BE49-F238E27FC236}">
                      <a16:creationId xmlns:a16="http://schemas.microsoft.com/office/drawing/2014/main" id="{45EAC64D-2E09-8DEB-69F3-3717D2064F6B}"/>
                    </a:ext>
                  </a:extLst>
                </p:cNvPr>
                <p:cNvPicPr/>
                <p:nvPr/>
              </p:nvPicPr>
              <p:blipFill>
                <a:blip r:embed="rId220"/>
                <a:stretch>
                  <a:fillRect/>
                </a:stretch>
              </p:blipFill>
              <p:spPr>
                <a:xfrm>
                  <a:off x="11115997" y="3607615"/>
                  <a:ext cx="163800" cy="23184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151" name="Ink 150">
                  <a:extLst>
                    <a:ext uri="{FF2B5EF4-FFF2-40B4-BE49-F238E27FC236}">
                      <a16:creationId xmlns:a16="http://schemas.microsoft.com/office/drawing/2014/main" id="{7DD93D38-BC5F-1356-2988-334A9A6B0A74}"/>
                    </a:ext>
                  </a:extLst>
                </p14:cNvPr>
                <p14:cNvContentPartPr/>
                <p14:nvPr/>
              </p14:nvContentPartPr>
              <p14:xfrm>
                <a:off x="11406157" y="3831895"/>
                <a:ext cx="226080" cy="171000"/>
              </p14:xfrm>
            </p:contentPart>
          </mc:Choice>
          <mc:Fallback>
            <p:pic>
              <p:nvPicPr>
                <p:cNvPr id="151" name="Ink 150">
                  <a:extLst>
                    <a:ext uri="{FF2B5EF4-FFF2-40B4-BE49-F238E27FC236}">
                      <a16:creationId xmlns:a16="http://schemas.microsoft.com/office/drawing/2014/main" id="{7DD93D38-BC5F-1356-2988-334A9A6B0A74}"/>
                    </a:ext>
                  </a:extLst>
                </p:cNvPr>
                <p:cNvPicPr/>
                <p:nvPr/>
              </p:nvPicPr>
              <p:blipFill>
                <a:blip r:embed="rId222"/>
                <a:stretch>
                  <a:fillRect/>
                </a:stretch>
              </p:blipFill>
              <p:spPr>
                <a:xfrm>
                  <a:off x="11397157" y="3823255"/>
                  <a:ext cx="24372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152" name="Ink 151">
                  <a:extLst>
                    <a:ext uri="{FF2B5EF4-FFF2-40B4-BE49-F238E27FC236}">
                      <a16:creationId xmlns:a16="http://schemas.microsoft.com/office/drawing/2014/main" id="{8FF54083-614E-C84F-823A-79690FDF87A5}"/>
                    </a:ext>
                  </a:extLst>
                </p14:cNvPr>
                <p14:cNvContentPartPr/>
                <p14:nvPr/>
              </p14:nvContentPartPr>
              <p14:xfrm>
                <a:off x="11547637" y="3836935"/>
                <a:ext cx="49320" cy="40680"/>
              </p14:xfrm>
            </p:contentPart>
          </mc:Choice>
          <mc:Fallback>
            <p:pic>
              <p:nvPicPr>
                <p:cNvPr id="152" name="Ink 151">
                  <a:extLst>
                    <a:ext uri="{FF2B5EF4-FFF2-40B4-BE49-F238E27FC236}">
                      <a16:creationId xmlns:a16="http://schemas.microsoft.com/office/drawing/2014/main" id="{8FF54083-614E-C84F-823A-79690FDF87A5}"/>
                    </a:ext>
                  </a:extLst>
                </p:cNvPr>
                <p:cNvPicPr/>
                <p:nvPr/>
              </p:nvPicPr>
              <p:blipFill>
                <a:blip r:embed="rId224"/>
                <a:stretch>
                  <a:fillRect/>
                </a:stretch>
              </p:blipFill>
              <p:spPr>
                <a:xfrm>
                  <a:off x="11538997" y="3828295"/>
                  <a:ext cx="66960" cy="5832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153" name="Ink 152">
                  <a:extLst>
                    <a:ext uri="{FF2B5EF4-FFF2-40B4-BE49-F238E27FC236}">
                      <a16:creationId xmlns:a16="http://schemas.microsoft.com/office/drawing/2014/main" id="{74CBB823-E6C3-E509-4275-120C5A7365D4}"/>
                    </a:ext>
                  </a:extLst>
                </p14:cNvPr>
                <p14:cNvContentPartPr/>
                <p14:nvPr/>
              </p14:nvContentPartPr>
              <p14:xfrm>
                <a:off x="11642677" y="3670975"/>
                <a:ext cx="109800" cy="223560"/>
              </p14:xfrm>
            </p:contentPart>
          </mc:Choice>
          <mc:Fallback>
            <p:pic>
              <p:nvPicPr>
                <p:cNvPr id="153" name="Ink 152">
                  <a:extLst>
                    <a:ext uri="{FF2B5EF4-FFF2-40B4-BE49-F238E27FC236}">
                      <a16:creationId xmlns:a16="http://schemas.microsoft.com/office/drawing/2014/main" id="{74CBB823-E6C3-E509-4275-120C5A7365D4}"/>
                    </a:ext>
                  </a:extLst>
                </p:cNvPr>
                <p:cNvPicPr/>
                <p:nvPr/>
              </p:nvPicPr>
              <p:blipFill>
                <a:blip r:embed="rId226"/>
                <a:stretch>
                  <a:fillRect/>
                </a:stretch>
              </p:blipFill>
              <p:spPr>
                <a:xfrm>
                  <a:off x="11634037" y="3661975"/>
                  <a:ext cx="127440" cy="24120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154" name="Ink 153">
                  <a:extLst>
                    <a:ext uri="{FF2B5EF4-FFF2-40B4-BE49-F238E27FC236}">
                      <a16:creationId xmlns:a16="http://schemas.microsoft.com/office/drawing/2014/main" id="{DAE8D52E-6D3D-986C-2D58-259503BF1D3D}"/>
                    </a:ext>
                  </a:extLst>
                </p14:cNvPr>
                <p14:cNvContentPartPr/>
                <p14:nvPr/>
              </p14:nvContentPartPr>
              <p14:xfrm>
                <a:off x="11781277" y="3654775"/>
                <a:ext cx="51840" cy="183960"/>
              </p14:xfrm>
            </p:contentPart>
          </mc:Choice>
          <mc:Fallback>
            <p:pic>
              <p:nvPicPr>
                <p:cNvPr id="154" name="Ink 153">
                  <a:extLst>
                    <a:ext uri="{FF2B5EF4-FFF2-40B4-BE49-F238E27FC236}">
                      <a16:creationId xmlns:a16="http://schemas.microsoft.com/office/drawing/2014/main" id="{DAE8D52E-6D3D-986C-2D58-259503BF1D3D}"/>
                    </a:ext>
                  </a:extLst>
                </p:cNvPr>
                <p:cNvPicPr/>
                <p:nvPr/>
              </p:nvPicPr>
              <p:blipFill>
                <a:blip r:embed="rId228"/>
                <a:stretch>
                  <a:fillRect/>
                </a:stretch>
              </p:blipFill>
              <p:spPr>
                <a:xfrm>
                  <a:off x="11772277" y="3645775"/>
                  <a:ext cx="6948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155" name="Ink 154">
                  <a:extLst>
                    <a:ext uri="{FF2B5EF4-FFF2-40B4-BE49-F238E27FC236}">
                      <a16:creationId xmlns:a16="http://schemas.microsoft.com/office/drawing/2014/main" id="{53329141-67A3-F7CF-1047-2713E957E6FF}"/>
                    </a:ext>
                  </a:extLst>
                </p14:cNvPr>
                <p14:cNvContentPartPr/>
                <p14:nvPr/>
              </p14:nvContentPartPr>
              <p14:xfrm>
                <a:off x="11778037" y="3766735"/>
                <a:ext cx="94320" cy="49320"/>
              </p14:xfrm>
            </p:contentPart>
          </mc:Choice>
          <mc:Fallback>
            <p:pic>
              <p:nvPicPr>
                <p:cNvPr id="155" name="Ink 154">
                  <a:extLst>
                    <a:ext uri="{FF2B5EF4-FFF2-40B4-BE49-F238E27FC236}">
                      <a16:creationId xmlns:a16="http://schemas.microsoft.com/office/drawing/2014/main" id="{53329141-67A3-F7CF-1047-2713E957E6FF}"/>
                    </a:ext>
                  </a:extLst>
                </p:cNvPr>
                <p:cNvPicPr/>
                <p:nvPr/>
              </p:nvPicPr>
              <p:blipFill>
                <a:blip r:embed="rId230"/>
                <a:stretch>
                  <a:fillRect/>
                </a:stretch>
              </p:blipFill>
              <p:spPr>
                <a:xfrm>
                  <a:off x="11769037" y="3757735"/>
                  <a:ext cx="11196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156" name="Ink 155">
                  <a:extLst>
                    <a:ext uri="{FF2B5EF4-FFF2-40B4-BE49-F238E27FC236}">
                      <a16:creationId xmlns:a16="http://schemas.microsoft.com/office/drawing/2014/main" id="{E7C4F30A-199E-B814-3F78-8F6A83D8DB66}"/>
                    </a:ext>
                  </a:extLst>
                </p14:cNvPr>
                <p14:cNvContentPartPr/>
                <p14:nvPr/>
              </p14:nvContentPartPr>
              <p14:xfrm>
                <a:off x="11619637" y="3958255"/>
                <a:ext cx="447120" cy="395280"/>
              </p14:xfrm>
            </p:contentPart>
          </mc:Choice>
          <mc:Fallback>
            <p:pic>
              <p:nvPicPr>
                <p:cNvPr id="156" name="Ink 155">
                  <a:extLst>
                    <a:ext uri="{FF2B5EF4-FFF2-40B4-BE49-F238E27FC236}">
                      <a16:creationId xmlns:a16="http://schemas.microsoft.com/office/drawing/2014/main" id="{E7C4F30A-199E-B814-3F78-8F6A83D8DB66}"/>
                    </a:ext>
                  </a:extLst>
                </p:cNvPr>
                <p:cNvPicPr/>
                <p:nvPr/>
              </p:nvPicPr>
              <p:blipFill>
                <a:blip r:embed="rId232"/>
                <a:stretch>
                  <a:fillRect/>
                </a:stretch>
              </p:blipFill>
              <p:spPr>
                <a:xfrm>
                  <a:off x="11610997" y="3949615"/>
                  <a:ext cx="464760" cy="412920"/>
                </a:xfrm>
                <a:prstGeom prst="rect">
                  <a:avLst/>
                </a:prstGeom>
              </p:spPr>
            </p:pic>
          </mc:Fallback>
        </mc:AlternateContent>
      </p:grpSp>
      <p:grpSp>
        <p:nvGrpSpPr>
          <p:cNvPr id="161" name="Group 160">
            <a:extLst>
              <a:ext uri="{FF2B5EF4-FFF2-40B4-BE49-F238E27FC236}">
                <a16:creationId xmlns:a16="http://schemas.microsoft.com/office/drawing/2014/main" id="{B6FDDF39-3C22-C1E3-30F6-FE7BC1A7C2ED}"/>
              </a:ext>
            </a:extLst>
          </p:cNvPr>
          <p:cNvGrpSpPr/>
          <p:nvPr/>
        </p:nvGrpSpPr>
        <p:grpSpPr>
          <a:xfrm>
            <a:off x="9334357" y="5229055"/>
            <a:ext cx="124920" cy="223200"/>
            <a:chOff x="9334357" y="5229055"/>
            <a:chExt cx="124920" cy="223200"/>
          </a:xfrm>
        </p:grpSpPr>
        <mc:AlternateContent xmlns:mc="http://schemas.openxmlformats.org/markup-compatibility/2006">
          <mc:Choice xmlns:p14="http://schemas.microsoft.com/office/powerpoint/2010/main" Requires="p14">
            <p:contentPart p14:bwMode="auto" r:id="rId233">
              <p14:nvContentPartPr>
                <p14:cNvPr id="158" name="Ink 157">
                  <a:extLst>
                    <a:ext uri="{FF2B5EF4-FFF2-40B4-BE49-F238E27FC236}">
                      <a16:creationId xmlns:a16="http://schemas.microsoft.com/office/drawing/2014/main" id="{DD089A49-8FB3-E2B8-BC16-0D4CCB1A9534}"/>
                    </a:ext>
                  </a:extLst>
                </p14:cNvPr>
                <p14:cNvContentPartPr/>
                <p14:nvPr/>
              </p14:nvContentPartPr>
              <p14:xfrm>
                <a:off x="9385837" y="5229055"/>
                <a:ext cx="5040" cy="80280"/>
              </p14:xfrm>
            </p:contentPart>
          </mc:Choice>
          <mc:Fallback>
            <p:pic>
              <p:nvPicPr>
                <p:cNvPr id="158" name="Ink 157">
                  <a:extLst>
                    <a:ext uri="{FF2B5EF4-FFF2-40B4-BE49-F238E27FC236}">
                      <a16:creationId xmlns:a16="http://schemas.microsoft.com/office/drawing/2014/main" id="{DD089A49-8FB3-E2B8-BC16-0D4CCB1A9534}"/>
                    </a:ext>
                  </a:extLst>
                </p:cNvPr>
                <p:cNvPicPr/>
                <p:nvPr/>
              </p:nvPicPr>
              <p:blipFill>
                <a:blip r:embed="rId234"/>
                <a:stretch>
                  <a:fillRect/>
                </a:stretch>
              </p:blipFill>
              <p:spPr>
                <a:xfrm>
                  <a:off x="9376837" y="5220415"/>
                  <a:ext cx="2268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235">
              <p14:nvContentPartPr>
                <p14:cNvPr id="159" name="Ink 158">
                  <a:extLst>
                    <a:ext uri="{FF2B5EF4-FFF2-40B4-BE49-F238E27FC236}">
                      <a16:creationId xmlns:a16="http://schemas.microsoft.com/office/drawing/2014/main" id="{53A95FA0-5D36-F39A-0237-590200639215}"/>
                    </a:ext>
                  </a:extLst>
                </p14:cNvPr>
                <p14:cNvContentPartPr/>
                <p14:nvPr/>
              </p14:nvContentPartPr>
              <p14:xfrm>
                <a:off x="9334357" y="5384575"/>
                <a:ext cx="15840" cy="67680"/>
              </p14:xfrm>
            </p:contentPart>
          </mc:Choice>
          <mc:Fallback>
            <p:pic>
              <p:nvPicPr>
                <p:cNvPr id="159" name="Ink 158">
                  <a:extLst>
                    <a:ext uri="{FF2B5EF4-FFF2-40B4-BE49-F238E27FC236}">
                      <a16:creationId xmlns:a16="http://schemas.microsoft.com/office/drawing/2014/main" id="{53A95FA0-5D36-F39A-0237-590200639215}"/>
                    </a:ext>
                  </a:extLst>
                </p:cNvPr>
                <p:cNvPicPr/>
                <p:nvPr/>
              </p:nvPicPr>
              <p:blipFill>
                <a:blip r:embed="rId236"/>
                <a:stretch>
                  <a:fillRect/>
                </a:stretch>
              </p:blipFill>
              <p:spPr>
                <a:xfrm>
                  <a:off x="9325717" y="5375575"/>
                  <a:ext cx="33480" cy="85320"/>
                </a:xfrm>
                <a:prstGeom prst="rect">
                  <a:avLst/>
                </a:prstGeom>
              </p:spPr>
            </p:pic>
          </mc:Fallback>
        </mc:AlternateContent>
        <mc:AlternateContent xmlns:mc="http://schemas.openxmlformats.org/markup-compatibility/2006">
          <mc:Choice xmlns:p14="http://schemas.microsoft.com/office/powerpoint/2010/main" Requires="p14">
            <p:contentPart p14:bwMode="auto" r:id="rId237">
              <p14:nvContentPartPr>
                <p14:cNvPr id="160" name="Ink 159">
                  <a:extLst>
                    <a:ext uri="{FF2B5EF4-FFF2-40B4-BE49-F238E27FC236}">
                      <a16:creationId xmlns:a16="http://schemas.microsoft.com/office/drawing/2014/main" id="{7905C1B1-1BAE-6A31-3892-939D8FF764D0}"/>
                    </a:ext>
                  </a:extLst>
                </p14:cNvPr>
                <p14:cNvContentPartPr/>
                <p14:nvPr/>
              </p14:nvContentPartPr>
              <p14:xfrm>
                <a:off x="9358837" y="5351455"/>
                <a:ext cx="100440" cy="78480"/>
              </p14:xfrm>
            </p:contentPart>
          </mc:Choice>
          <mc:Fallback>
            <p:pic>
              <p:nvPicPr>
                <p:cNvPr id="160" name="Ink 159">
                  <a:extLst>
                    <a:ext uri="{FF2B5EF4-FFF2-40B4-BE49-F238E27FC236}">
                      <a16:creationId xmlns:a16="http://schemas.microsoft.com/office/drawing/2014/main" id="{7905C1B1-1BAE-6A31-3892-939D8FF764D0}"/>
                    </a:ext>
                  </a:extLst>
                </p:cNvPr>
                <p:cNvPicPr/>
                <p:nvPr/>
              </p:nvPicPr>
              <p:blipFill>
                <a:blip r:embed="rId238"/>
                <a:stretch>
                  <a:fillRect/>
                </a:stretch>
              </p:blipFill>
              <p:spPr>
                <a:xfrm>
                  <a:off x="9349837" y="5342815"/>
                  <a:ext cx="118080" cy="96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39">
            <p14:nvContentPartPr>
              <p14:cNvPr id="162" name="Ink 161">
                <a:extLst>
                  <a:ext uri="{FF2B5EF4-FFF2-40B4-BE49-F238E27FC236}">
                    <a16:creationId xmlns:a16="http://schemas.microsoft.com/office/drawing/2014/main" id="{3312D0D6-4E0F-51AE-8D7F-7EF4630F2ADA}"/>
                  </a:ext>
                </a:extLst>
              </p14:cNvPr>
              <p14:cNvContentPartPr/>
              <p14:nvPr/>
            </p14:nvContentPartPr>
            <p14:xfrm>
              <a:off x="11411557" y="4385575"/>
              <a:ext cx="169920" cy="220680"/>
            </p14:xfrm>
          </p:contentPart>
        </mc:Choice>
        <mc:Fallback>
          <p:pic>
            <p:nvPicPr>
              <p:cNvPr id="162" name="Ink 161">
                <a:extLst>
                  <a:ext uri="{FF2B5EF4-FFF2-40B4-BE49-F238E27FC236}">
                    <a16:creationId xmlns:a16="http://schemas.microsoft.com/office/drawing/2014/main" id="{3312D0D6-4E0F-51AE-8D7F-7EF4630F2ADA}"/>
                  </a:ext>
                </a:extLst>
              </p:cNvPr>
              <p:cNvPicPr/>
              <p:nvPr/>
            </p:nvPicPr>
            <p:blipFill>
              <a:blip r:embed="rId240"/>
              <a:stretch>
                <a:fillRect/>
              </a:stretch>
            </p:blipFill>
            <p:spPr>
              <a:xfrm>
                <a:off x="11402557" y="4376935"/>
                <a:ext cx="187560" cy="238320"/>
              </a:xfrm>
              <a:prstGeom prst="rect">
                <a:avLst/>
              </a:prstGeom>
            </p:spPr>
          </p:pic>
        </mc:Fallback>
      </mc:AlternateContent>
      <p:grpSp>
        <p:nvGrpSpPr>
          <p:cNvPr id="168" name="Group 167">
            <a:extLst>
              <a:ext uri="{FF2B5EF4-FFF2-40B4-BE49-F238E27FC236}">
                <a16:creationId xmlns:a16="http://schemas.microsoft.com/office/drawing/2014/main" id="{3F4B494D-2D32-16A2-7A9C-D78320C0E2B7}"/>
              </a:ext>
            </a:extLst>
          </p:cNvPr>
          <p:cNvGrpSpPr/>
          <p:nvPr/>
        </p:nvGrpSpPr>
        <p:grpSpPr>
          <a:xfrm>
            <a:off x="9376117" y="6311575"/>
            <a:ext cx="107640" cy="227160"/>
            <a:chOff x="9376117" y="6311575"/>
            <a:chExt cx="107640" cy="227160"/>
          </a:xfrm>
        </p:grpSpPr>
        <mc:AlternateContent xmlns:mc="http://schemas.openxmlformats.org/markup-compatibility/2006">
          <mc:Choice xmlns:p14="http://schemas.microsoft.com/office/powerpoint/2010/main" Requires="p14">
            <p:contentPart p14:bwMode="auto" r:id="rId241">
              <p14:nvContentPartPr>
                <p14:cNvPr id="163" name="Ink 162">
                  <a:extLst>
                    <a:ext uri="{FF2B5EF4-FFF2-40B4-BE49-F238E27FC236}">
                      <a16:creationId xmlns:a16="http://schemas.microsoft.com/office/drawing/2014/main" id="{4DDC96D7-0248-AB49-41D8-EA889C7950D4}"/>
                    </a:ext>
                  </a:extLst>
                </p14:cNvPr>
                <p14:cNvContentPartPr/>
                <p14:nvPr/>
              </p14:nvContentPartPr>
              <p14:xfrm>
                <a:off x="9388717" y="6311575"/>
                <a:ext cx="51120" cy="73440"/>
              </p14:xfrm>
            </p:contentPart>
          </mc:Choice>
          <mc:Fallback>
            <p:pic>
              <p:nvPicPr>
                <p:cNvPr id="163" name="Ink 162">
                  <a:extLst>
                    <a:ext uri="{FF2B5EF4-FFF2-40B4-BE49-F238E27FC236}">
                      <a16:creationId xmlns:a16="http://schemas.microsoft.com/office/drawing/2014/main" id="{4DDC96D7-0248-AB49-41D8-EA889C7950D4}"/>
                    </a:ext>
                  </a:extLst>
                </p:cNvPr>
                <p:cNvPicPr/>
                <p:nvPr/>
              </p:nvPicPr>
              <p:blipFill>
                <a:blip r:embed="rId242"/>
                <a:stretch>
                  <a:fillRect/>
                </a:stretch>
              </p:blipFill>
              <p:spPr>
                <a:xfrm>
                  <a:off x="9379717" y="6302935"/>
                  <a:ext cx="6876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243">
              <p14:nvContentPartPr>
                <p14:cNvPr id="164" name="Ink 163">
                  <a:extLst>
                    <a:ext uri="{FF2B5EF4-FFF2-40B4-BE49-F238E27FC236}">
                      <a16:creationId xmlns:a16="http://schemas.microsoft.com/office/drawing/2014/main" id="{D3961E8B-0D9F-58B9-F664-50C5DAEE00BD}"/>
                    </a:ext>
                  </a:extLst>
                </p14:cNvPr>
                <p14:cNvContentPartPr/>
                <p14:nvPr/>
              </p14:nvContentPartPr>
              <p14:xfrm>
                <a:off x="9376117" y="6430735"/>
                <a:ext cx="107640" cy="108000"/>
              </p14:xfrm>
            </p:contentPart>
          </mc:Choice>
          <mc:Fallback>
            <p:pic>
              <p:nvPicPr>
                <p:cNvPr id="164" name="Ink 163">
                  <a:extLst>
                    <a:ext uri="{FF2B5EF4-FFF2-40B4-BE49-F238E27FC236}">
                      <a16:creationId xmlns:a16="http://schemas.microsoft.com/office/drawing/2014/main" id="{D3961E8B-0D9F-58B9-F664-50C5DAEE00BD}"/>
                    </a:ext>
                  </a:extLst>
                </p:cNvPr>
                <p:cNvPicPr/>
                <p:nvPr/>
              </p:nvPicPr>
              <p:blipFill>
                <a:blip r:embed="rId244"/>
                <a:stretch>
                  <a:fillRect/>
                </a:stretch>
              </p:blipFill>
              <p:spPr>
                <a:xfrm>
                  <a:off x="9367117" y="6422095"/>
                  <a:ext cx="125280" cy="125640"/>
                </a:xfrm>
                <a:prstGeom prst="rect">
                  <a:avLst/>
                </a:prstGeom>
              </p:spPr>
            </p:pic>
          </mc:Fallback>
        </mc:AlternateContent>
      </p:grpSp>
      <p:grpSp>
        <p:nvGrpSpPr>
          <p:cNvPr id="167" name="Group 166">
            <a:extLst>
              <a:ext uri="{FF2B5EF4-FFF2-40B4-BE49-F238E27FC236}">
                <a16:creationId xmlns:a16="http://schemas.microsoft.com/office/drawing/2014/main" id="{7EEB885D-3538-05D1-2082-FCB7D15E83C1}"/>
              </a:ext>
            </a:extLst>
          </p:cNvPr>
          <p:cNvGrpSpPr/>
          <p:nvPr/>
        </p:nvGrpSpPr>
        <p:grpSpPr>
          <a:xfrm>
            <a:off x="11534317" y="4446775"/>
            <a:ext cx="357840" cy="1179720"/>
            <a:chOff x="11534317" y="4446775"/>
            <a:chExt cx="357840" cy="1179720"/>
          </a:xfrm>
        </p:grpSpPr>
        <mc:AlternateContent xmlns:mc="http://schemas.openxmlformats.org/markup-compatibility/2006">
          <mc:Choice xmlns:p14="http://schemas.microsoft.com/office/powerpoint/2010/main" Requires="p14">
            <p:contentPart p14:bwMode="auto" r:id="rId245">
              <p14:nvContentPartPr>
                <p14:cNvPr id="165" name="Ink 164">
                  <a:extLst>
                    <a:ext uri="{FF2B5EF4-FFF2-40B4-BE49-F238E27FC236}">
                      <a16:creationId xmlns:a16="http://schemas.microsoft.com/office/drawing/2014/main" id="{8EF7FBC8-8E83-9934-6033-AB7A7D270F32}"/>
                    </a:ext>
                  </a:extLst>
                </p14:cNvPr>
                <p14:cNvContentPartPr/>
                <p14:nvPr/>
              </p14:nvContentPartPr>
              <p14:xfrm>
                <a:off x="11534317" y="4446775"/>
                <a:ext cx="357840" cy="1179720"/>
              </p14:xfrm>
            </p:contentPart>
          </mc:Choice>
          <mc:Fallback>
            <p:pic>
              <p:nvPicPr>
                <p:cNvPr id="165" name="Ink 164">
                  <a:extLst>
                    <a:ext uri="{FF2B5EF4-FFF2-40B4-BE49-F238E27FC236}">
                      <a16:creationId xmlns:a16="http://schemas.microsoft.com/office/drawing/2014/main" id="{8EF7FBC8-8E83-9934-6033-AB7A7D270F32}"/>
                    </a:ext>
                  </a:extLst>
                </p:cNvPr>
                <p:cNvPicPr/>
                <p:nvPr/>
              </p:nvPicPr>
              <p:blipFill>
                <a:blip r:embed="rId246"/>
                <a:stretch>
                  <a:fillRect/>
                </a:stretch>
              </p:blipFill>
              <p:spPr>
                <a:xfrm>
                  <a:off x="11525677" y="4438135"/>
                  <a:ext cx="375480" cy="1197360"/>
                </a:xfrm>
                <a:prstGeom prst="rect">
                  <a:avLst/>
                </a:prstGeom>
              </p:spPr>
            </p:pic>
          </mc:Fallback>
        </mc:AlternateContent>
        <mc:AlternateContent xmlns:mc="http://schemas.openxmlformats.org/markup-compatibility/2006">
          <mc:Choice xmlns:p14="http://schemas.microsoft.com/office/powerpoint/2010/main" Requires="p14">
            <p:contentPart p14:bwMode="auto" r:id="rId247">
              <p14:nvContentPartPr>
                <p14:cNvPr id="166" name="Ink 165">
                  <a:extLst>
                    <a:ext uri="{FF2B5EF4-FFF2-40B4-BE49-F238E27FC236}">
                      <a16:creationId xmlns:a16="http://schemas.microsoft.com/office/drawing/2014/main" id="{58004085-410E-658C-CAE3-DEFB30F21612}"/>
                    </a:ext>
                  </a:extLst>
                </p14:cNvPr>
                <p14:cNvContentPartPr/>
                <p14:nvPr/>
              </p14:nvContentPartPr>
              <p14:xfrm>
                <a:off x="11570677" y="5471335"/>
                <a:ext cx="126000" cy="133560"/>
              </p14:xfrm>
            </p:contentPart>
          </mc:Choice>
          <mc:Fallback>
            <p:pic>
              <p:nvPicPr>
                <p:cNvPr id="166" name="Ink 165">
                  <a:extLst>
                    <a:ext uri="{FF2B5EF4-FFF2-40B4-BE49-F238E27FC236}">
                      <a16:creationId xmlns:a16="http://schemas.microsoft.com/office/drawing/2014/main" id="{58004085-410E-658C-CAE3-DEFB30F21612}"/>
                    </a:ext>
                  </a:extLst>
                </p:cNvPr>
                <p:cNvPicPr/>
                <p:nvPr/>
              </p:nvPicPr>
              <p:blipFill>
                <a:blip r:embed="rId248"/>
                <a:stretch>
                  <a:fillRect/>
                </a:stretch>
              </p:blipFill>
              <p:spPr>
                <a:xfrm>
                  <a:off x="11562037" y="5462695"/>
                  <a:ext cx="143640" cy="151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49">
            <p14:nvContentPartPr>
              <p14:cNvPr id="169" name="Ink 168">
                <a:extLst>
                  <a:ext uri="{FF2B5EF4-FFF2-40B4-BE49-F238E27FC236}">
                    <a16:creationId xmlns:a16="http://schemas.microsoft.com/office/drawing/2014/main" id="{59B95CB1-88AF-84A8-6835-523771C7ED49}"/>
                  </a:ext>
                </a:extLst>
              </p14:cNvPr>
              <p14:cNvContentPartPr/>
              <p14:nvPr/>
            </p14:nvContentPartPr>
            <p14:xfrm>
              <a:off x="7690237" y="2630575"/>
              <a:ext cx="228600" cy="169920"/>
            </p14:xfrm>
          </p:contentPart>
        </mc:Choice>
        <mc:Fallback>
          <p:pic>
            <p:nvPicPr>
              <p:cNvPr id="169" name="Ink 168">
                <a:extLst>
                  <a:ext uri="{FF2B5EF4-FFF2-40B4-BE49-F238E27FC236}">
                    <a16:creationId xmlns:a16="http://schemas.microsoft.com/office/drawing/2014/main" id="{59B95CB1-88AF-84A8-6835-523771C7ED49}"/>
                  </a:ext>
                </a:extLst>
              </p:cNvPr>
              <p:cNvPicPr/>
              <p:nvPr/>
            </p:nvPicPr>
            <p:blipFill>
              <a:blip r:embed="rId250"/>
              <a:stretch>
                <a:fillRect/>
              </a:stretch>
            </p:blipFill>
            <p:spPr>
              <a:xfrm>
                <a:off x="7681237" y="2621935"/>
                <a:ext cx="246240" cy="187560"/>
              </a:xfrm>
              <a:prstGeom prst="rect">
                <a:avLst/>
              </a:prstGeom>
            </p:spPr>
          </p:pic>
        </mc:Fallback>
      </mc:AlternateContent>
      <mc:AlternateContent xmlns:mc="http://schemas.openxmlformats.org/markup-compatibility/2006">
        <mc:Choice xmlns:p14="http://schemas.microsoft.com/office/powerpoint/2010/main" Requires="p14">
          <p:contentPart p14:bwMode="auto" r:id="rId251">
            <p14:nvContentPartPr>
              <p14:cNvPr id="170" name="Ink 169">
                <a:extLst>
                  <a:ext uri="{FF2B5EF4-FFF2-40B4-BE49-F238E27FC236}">
                    <a16:creationId xmlns:a16="http://schemas.microsoft.com/office/drawing/2014/main" id="{7742A71C-3CFC-1B14-BA4E-6DF50C3E41CF}"/>
                  </a:ext>
                </a:extLst>
              </p14:cNvPr>
              <p14:cNvContentPartPr/>
              <p14:nvPr/>
            </p14:nvContentPartPr>
            <p14:xfrm>
              <a:off x="7742437" y="3689695"/>
              <a:ext cx="138240" cy="122040"/>
            </p14:xfrm>
          </p:contentPart>
        </mc:Choice>
        <mc:Fallback>
          <p:pic>
            <p:nvPicPr>
              <p:cNvPr id="170" name="Ink 169">
                <a:extLst>
                  <a:ext uri="{FF2B5EF4-FFF2-40B4-BE49-F238E27FC236}">
                    <a16:creationId xmlns:a16="http://schemas.microsoft.com/office/drawing/2014/main" id="{7742A71C-3CFC-1B14-BA4E-6DF50C3E41CF}"/>
                  </a:ext>
                </a:extLst>
              </p:cNvPr>
              <p:cNvPicPr/>
              <p:nvPr/>
            </p:nvPicPr>
            <p:blipFill>
              <a:blip r:embed="rId252"/>
              <a:stretch>
                <a:fillRect/>
              </a:stretch>
            </p:blipFill>
            <p:spPr>
              <a:xfrm>
                <a:off x="7733797" y="3680695"/>
                <a:ext cx="155880"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253">
            <p14:nvContentPartPr>
              <p14:cNvPr id="171" name="Ink 170">
                <a:extLst>
                  <a:ext uri="{FF2B5EF4-FFF2-40B4-BE49-F238E27FC236}">
                    <a16:creationId xmlns:a16="http://schemas.microsoft.com/office/drawing/2014/main" id="{D4A95467-46B6-B133-A000-410811CC34D1}"/>
                  </a:ext>
                </a:extLst>
              </p14:cNvPr>
              <p14:cNvContentPartPr/>
              <p14:nvPr/>
            </p14:nvContentPartPr>
            <p14:xfrm>
              <a:off x="7747837" y="4773655"/>
              <a:ext cx="241200" cy="197280"/>
            </p14:xfrm>
          </p:contentPart>
        </mc:Choice>
        <mc:Fallback>
          <p:pic>
            <p:nvPicPr>
              <p:cNvPr id="171" name="Ink 170">
                <a:extLst>
                  <a:ext uri="{FF2B5EF4-FFF2-40B4-BE49-F238E27FC236}">
                    <a16:creationId xmlns:a16="http://schemas.microsoft.com/office/drawing/2014/main" id="{D4A95467-46B6-B133-A000-410811CC34D1}"/>
                  </a:ext>
                </a:extLst>
              </p:cNvPr>
              <p:cNvPicPr/>
              <p:nvPr/>
            </p:nvPicPr>
            <p:blipFill>
              <a:blip r:embed="rId254"/>
              <a:stretch>
                <a:fillRect/>
              </a:stretch>
            </p:blipFill>
            <p:spPr>
              <a:xfrm>
                <a:off x="7738837" y="4765015"/>
                <a:ext cx="258840" cy="214920"/>
              </a:xfrm>
              <a:prstGeom prst="rect">
                <a:avLst/>
              </a:prstGeom>
            </p:spPr>
          </p:pic>
        </mc:Fallback>
      </mc:AlternateContent>
      <mc:AlternateContent xmlns:mc="http://schemas.openxmlformats.org/markup-compatibility/2006">
        <mc:Choice xmlns:p14="http://schemas.microsoft.com/office/powerpoint/2010/main" Requires="p14">
          <p:contentPart p14:bwMode="auto" r:id="rId255">
            <p14:nvContentPartPr>
              <p14:cNvPr id="172" name="Ink 171">
                <a:extLst>
                  <a:ext uri="{FF2B5EF4-FFF2-40B4-BE49-F238E27FC236}">
                    <a16:creationId xmlns:a16="http://schemas.microsoft.com/office/drawing/2014/main" id="{077A6983-2557-3BAF-72ED-CB2FDF27DB60}"/>
                  </a:ext>
                </a:extLst>
              </p14:cNvPr>
              <p14:cNvContentPartPr/>
              <p14:nvPr/>
            </p14:nvContentPartPr>
            <p14:xfrm>
              <a:off x="7740637" y="5734855"/>
              <a:ext cx="192600" cy="141120"/>
            </p14:xfrm>
          </p:contentPart>
        </mc:Choice>
        <mc:Fallback>
          <p:pic>
            <p:nvPicPr>
              <p:cNvPr id="172" name="Ink 171">
                <a:extLst>
                  <a:ext uri="{FF2B5EF4-FFF2-40B4-BE49-F238E27FC236}">
                    <a16:creationId xmlns:a16="http://schemas.microsoft.com/office/drawing/2014/main" id="{077A6983-2557-3BAF-72ED-CB2FDF27DB60}"/>
                  </a:ext>
                </a:extLst>
              </p:cNvPr>
              <p:cNvPicPr/>
              <p:nvPr/>
            </p:nvPicPr>
            <p:blipFill>
              <a:blip r:embed="rId256"/>
              <a:stretch>
                <a:fillRect/>
              </a:stretch>
            </p:blipFill>
            <p:spPr>
              <a:xfrm>
                <a:off x="7731637" y="5725855"/>
                <a:ext cx="210240" cy="158760"/>
              </a:xfrm>
              <a:prstGeom prst="rect">
                <a:avLst/>
              </a:prstGeom>
            </p:spPr>
          </p:pic>
        </mc:Fallback>
      </mc:AlternateContent>
      <mc:AlternateContent xmlns:mc="http://schemas.openxmlformats.org/markup-compatibility/2006">
        <mc:Choice xmlns:p14="http://schemas.microsoft.com/office/powerpoint/2010/main" Requires="p14">
          <p:contentPart p14:bwMode="auto" r:id="rId257">
            <p14:nvContentPartPr>
              <p14:cNvPr id="173" name="Ink 172">
                <a:extLst>
                  <a:ext uri="{FF2B5EF4-FFF2-40B4-BE49-F238E27FC236}">
                    <a16:creationId xmlns:a16="http://schemas.microsoft.com/office/drawing/2014/main" id="{6E3F2AC5-ED1B-9AF2-7E60-8A8E21D85E91}"/>
                  </a:ext>
                </a:extLst>
              </p14:cNvPr>
              <p14:cNvContentPartPr/>
              <p14:nvPr/>
            </p14:nvContentPartPr>
            <p14:xfrm>
              <a:off x="11233717" y="2448415"/>
              <a:ext cx="240480" cy="162360"/>
            </p14:xfrm>
          </p:contentPart>
        </mc:Choice>
        <mc:Fallback>
          <p:pic>
            <p:nvPicPr>
              <p:cNvPr id="173" name="Ink 172">
                <a:extLst>
                  <a:ext uri="{FF2B5EF4-FFF2-40B4-BE49-F238E27FC236}">
                    <a16:creationId xmlns:a16="http://schemas.microsoft.com/office/drawing/2014/main" id="{6E3F2AC5-ED1B-9AF2-7E60-8A8E21D85E91}"/>
                  </a:ext>
                </a:extLst>
              </p:cNvPr>
              <p:cNvPicPr/>
              <p:nvPr/>
            </p:nvPicPr>
            <p:blipFill>
              <a:blip r:embed="rId258"/>
              <a:stretch>
                <a:fillRect/>
              </a:stretch>
            </p:blipFill>
            <p:spPr>
              <a:xfrm>
                <a:off x="11224717" y="2439775"/>
                <a:ext cx="258120" cy="180000"/>
              </a:xfrm>
              <a:prstGeom prst="rect">
                <a:avLst/>
              </a:prstGeom>
            </p:spPr>
          </p:pic>
        </mc:Fallback>
      </mc:AlternateContent>
      <mc:AlternateContent xmlns:mc="http://schemas.openxmlformats.org/markup-compatibility/2006">
        <mc:Choice xmlns:p14="http://schemas.microsoft.com/office/powerpoint/2010/main" Requires="p14">
          <p:contentPart p14:bwMode="auto" r:id="rId259">
            <p14:nvContentPartPr>
              <p14:cNvPr id="174" name="Ink 173">
                <a:extLst>
                  <a:ext uri="{FF2B5EF4-FFF2-40B4-BE49-F238E27FC236}">
                    <a16:creationId xmlns:a16="http://schemas.microsoft.com/office/drawing/2014/main" id="{3E6EC36E-D10A-2FB1-D920-E5ED0810816D}"/>
                  </a:ext>
                </a:extLst>
              </p14:cNvPr>
              <p14:cNvContentPartPr/>
              <p14:nvPr/>
            </p14:nvContentPartPr>
            <p14:xfrm>
              <a:off x="11400397" y="3431575"/>
              <a:ext cx="135360" cy="101160"/>
            </p14:xfrm>
          </p:contentPart>
        </mc:Choice>
        <mc:Fallback>
          <p:pic>
            <p:nvPicPr>
              <p:cNvPr id="174" name="Ink 173">
                <a:extLst>
                  <a:ext uri="{FF2B5EF4-FFF2-40B4-BE49-F238E27FC236}">
                    <a16:creationId xmlns:a16="http://schemas.microsoft.com/office/drawing/2014/main" id="{3E6EC36E-D10A-2FB1-D920-E5ED0810816D}"/>
                  </a:ext>
                </a:extLst>
              </p:cNvPr>
              <p:cNvPicPr/>
              <p:nvPr/>
            </p:nvPicPr>
            <p:blipFill>
              <a:blip r:embed="rId260"/>
              <a:stretch>
                <a:fillRect/>
              </a:stretch>
            </p:blipFill>
            <p:spPr>
              <a:xfrm>
                <a:off x="11391757" y="3422935"/>
                <a:ext cx="15300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261">
            <p14:nvContentPartPr>
              <p14:cNvPr id="175" name="Ink 174">
                <a:extLst>
                  <a:ext uri="{FF2B5EF4-FFF2-40B4-BE49-F238E27FC236}">
                    <a16:creationId xmlns:a16="http://schemas.microsoft.com/office/drawing/2014/main" id="{415D0990-8B3A-343B-42AB-E976CD165A3B}"/>
                  </a:ext>
                </a:extLst>
              </p14:cNvPr>
              <p14:cNvContentPartPr/>
              <p14:nvPr/>
            </p14:nvContentPartPr>
            <p14:xfrm>
              <a:off x="11212117" y="4770775"/>
              <a:ext cx="147600" cy="27000"/>
            </p14:xfrm>
          </p:contentPart>
        </mc:Choice>
        <mc:Fallback>
          <p:pic>
            <p:nvPicPr>
              <p:cNvPr id="175" name="Ink 174">
                <a:extLst>
                  <a:ext uri="{FF2B5EF4-FFF2-40B4-BE49-F238E27FC236}">
                    <a16:creationId xmlns:a16="http://schemas.microsoft.com/office/drawing/2014/main" id="{415D0990-8B3A-343B-42AB-E976CD165A3B}"/>
                  </a:ext>
                </a:extLst>
              </p:cNvPr>
              <p:cNvPicPr/>
              <p:nvPr/>
            </p:nvPicPr>
            <p:blipFill>
              <a:blip r:embed="rId262"/>
              <a:stretch>
                <a:fillRect/>
              </a:stretch>
            </p:blipFill>
            <p:spPr>
              <a:xfrm>
                <a:off x="11203477" y="4761775"/>
                <a:ext cx="165240" cy="44640"/>
              </a:xfrm>
              <a:prstGeom prst="rect">
                <a:avLst/>
              </a:prstGeom>
            </p:spPr>
          </p:pic>
        </mc:Fallback>
      </mc:AlternateContent>
      <mc:AlternateContent xmlns:mc="http://schemas.openxmlformats.org/markup-compatibility/2006">
        <mc:Choice xmlns:p14="http://schemas.microsoft.com/office/powerpoint/2010/main" Requires="p14">
          <p:contentPart p14:bwMode="auto" r:id="rId263">
            <p14:nvContentPartPr>
              <p14:cNvPr id="176" name="Ink 175">
                <a:extLst>
                  <a:ext uri="{FF2B5EF4-FFF2-40B4-BE49-F238E27FC236}">
                    <a16:creationId xmlns:a16="http://schemas.microsoft.com/office/drawing/2014/main" id="{3281A35D-2B95-7D37-1CB1-3605181B4264}"/>
                  </a:ext>
                </a:extLst>
              </p14:cNvPr>
              <p14:cNvContentPartPr/>
              <p14:nvPr/>
            </p14:nvContentPartPr>
            <p14:xfrm>
              <a:off x="11319037" y="5890375"/>
              <a:ext cx="97560" cy="47520"/>
            </p14:xfrm>
          </p:contentPart>
        </mc:Choice>
        <mc:Fallback>
          <p:pic>
            <p:nvPicPr>
              <p:cNvPr id="176" name="Ink 175">
                <a:extLst>
                  <a:ext uri="{FF2B5EF4-FFF2-40B4-BE49-F238E27FC236}">
                    <a16:creationId xmlns:a16="http://schemas.microsoft.com/office/drawing/2014/main" id="{3281A35D-2B95-7D37-1CB1-3605181B4264}"/>
                  </a:ext>
                </a:extLst>
              </p:cNvPr>
              <p:cNvPicPr/>
              <p:nvPr/>
            </p:nvPicPr>
            <p:blipFill>
              <a:blip r:embed="rId264"/>
              <a:stretch>
                <a:fillRect/>
              </a:stretch>
            </p:blipFill>
            <p:spPr>
              <a:xfrm>
                <a:off x="11310037" y="5881375"/>
                <a:ext cx="115200" cy="65160"/>
              </a:xfrm>
              <a:prstGeom prst="rect">
                <a:avLst/>
              </a:prstGeom>
            </p:spPr>
          </p:pic>
        </mc:Fallback>
      </mc:AlternateContent>
    </p:spTree>
    <p:extLst>
      <p:ext uri="{BB962C8B-B14F-4D97-AF65-F5344CB8AC3E}">
        <p14:creationId xmlns:p14="http://schemas.microsoft.com/office/powerpoint/2010/main" val="48765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AAA7F8D-1AC6-4E17-B60A-71FC297901E6}"/>
              </a:ext>
            </a:extLst>
          </p:cNvPr>
          <p:cNvSpPr txBox="1"/>
          <p:nvPr/>
        </p:nvSpPr>
        <p:spPr>
          <a:xfrm>
            <a:off x="2888845" y="26345"/>
            <a:ext cx="6598025" cy="480901"/>
          </a:xfrm>
          <a:prstGeom prst="rect">
            <a:avLst/>
          </a:prstGeom>
          <a:noFill/>
        </p:spPr>
        <p:txBody>
          <a:bodyPr wrap="none" rtlCol="0">
            <a:spAutoFit/>
          </a:bodyPr>
          <a:lstStyle/>
          <a:p>
            <a:r>
              <a:rPr lang="en-US" sz="2525" dirty="0">
                <a:latin typeface="Arial" panose="020B0604020202020204" pitchFamily="34" charset="0"/>
              </a:rPr>
              <a:t>DNA Sequencing – Generation of Fragments</a:t>
            </a:r>
          </a:p>
        </p:txBody>
      </p:sp>
      <mc:AlternateContent xmlns:mc="http://schemas.openxmlformats.org/markup-compatibility/2006" xmlns:p14="http://schemas.microsoft.com/office/powerpoint/2010/main">
        <mc:Choice Requires="p14">
          <p:contentPart p14:bwMode="auto" r:id="rId3">
            <p14:nvContentPartPr>
              <p14:cNvPr id="69" name="Ink 68">
                <a:extLst>
                  <a:ext uri="{FF2B5EF4-FFF2-40B4-BE49-F238E27FC236}">
                    <a16:creationId xmlns:a16="http://schemas.microsoft.com/office/drawing/2014/main" id="{2CAF46B5-D82C-4A23-B66B-AC1F3D3FB56D}"/>
                  </a:ext>
                </a:extLst>
              </p14:cNvPr>
              <p14:cNvContentPartPr/>
              <p14:nvPr/>
            </p14:nvContentPartPr>
            <p14:xfrm>
              <a:off x="4092565" y="6519540"/>
              <a:ext cx="1949" cy="6818"/>
            </p14:xfrm>
          </p:contentPart>
        </mc:Choice>
        <mc:Fallback xmlns="">
          <p:pic>
            <p:nvPicPr>
              <p:cNvPr id="69" name="Ink 68">
                <a:extLst>
                  <a:ext uri="{FF2B5EF4-FFF2-40B4-BE49-F238E27FC236}">
                    <a16:creationId xmlns:a16="http://schemas.microsoft.com/office/drawing/2014/main" id="{2CAF46B5-D82C-4A23-B66B-AC1F3D3FB56D}"/>
                  </a:ext>
                </a:extLst>
              </p:cNvPr>
              <p:cNvPicPr/>
              <p:nvPr/>
            </p:nvPicPr>
            <p:blipFill>
              <a:blip r:embed="rId4"/>
              <a:stretch>
                <a:fillRect/>
              </a:stretch>
            </p:blipFill>
            <p:spPr>
              <a:xfrm>
                <a:off x="4084444" y="6510569"/>
                <a:ext cx="17866" cy="24401"/>
              </a:xfrm>
              <a:prstGeom prst="rect">
                <a:avLst/>
              </a:prstGeom>
            </p:spPr>
          </p:pic>
        </mc:Fallback>
      </mc:AlternateContent>
      <p:sp>
        <p:nvSpPr>
          <p:cNvPr id="50" name="TextBox 49">
            <a:extLst>
              <a:ext uri="{FF2B5EF4-FFF2-40B4-BE49-F238E27FC236}">
                <a16:creationId xmlns:a16="http://schemas.microsoft.com/office/drawing/2014/main" id="{EA13920A-824C-48FB-BAC5-AE1A89C74856}"/>
              </a:ext>
            </a:extLst>
          </p:cNvPr>
          <p:cNvSpPr txBox="1"/>
          <p:nvPr/>
        </p:nvSpPr>
        <p:spPr>
          <a:xfrm>
            <a:off x="9301711" y="4101643"/>
            <a:ext cx="2720970" cy="2084160"/>
          </a:xfrm>
          <a:prstGeom prst="rect">
            <a:avLst/>
          </a:prstGeom>
          <a:noFill/>
        </p:spPr>
        <p:txBody>
          <a:bodyPr wrap="square" rtlCol="0">
            <a:spAutoFit/>
          </a:bodyPr>
          <a:lstStyle/>
          <a:p>
            <a:pPr defTabSz="723321"/>
            <a:r>
              <a:rPr lang="en-US" sz="1618" u="sng" dirty="0">
                <a:solidFill>
                  <a:schemeClr val="bg1">
                    <a:lumMod val="50000"/>
                  </a:schemeClr>
                </a:solidFill>
                <a:latin typeface="Arial" panose="020B0604020202020204" pitchFamily="34" charset="0"/>
              </a:rPr>
              <a:t>C-T-T-A</a:t>
            </a:r>
            <a:r>
              <a:rPr lang="en-US" sz="1618" dirty="0">
                <a:solidFill>
                  <a:prstClr val="black"/>
                </a:solidFill>
                <a:latin typeface="Arial" panose="020B0604020202020204" pitchFamily="34" charset="0"/>
              </a:rPr>
              <a:t>-</a:t>
            </a:r>
            <a:r>
              <a:rPr lang="en-US" sz="1618" b="1" dirty="0">
                <a:latin typeface="Arial" panose="020B0604020202020204" pitchFamily="34" charset="0"/>
              </a:rPr>
              <a:t>G</a:t>
            </a:r>
          </a:p>
          <a:p>
            <a:pPr defTabSz="723321"/>
            <a:r>
              <a:rPr lang="en-US" sz="1618" u="sng" dirty="0">
                <a:solidFill>
                  <a:schemeClr val="bg1">
                    <a:lumMod val="50000"/>
                  </a:schemeClr>
                </a:solidFill>
                <a:latin typeface="Arial" panose="020B0604020202020204" pitchFamily="34" charset="0"/>
              </a:rPr>
              <a:t>C-T-T-A</a:t>
            </a:r>
            <a:r>
              <a:rPr lang="en-US" sz="1618" dirty="0">
                <a:solidFill>
                  <a:prstClr val="black"/>
                </a:solidFill>
                <a:latin typeface="Arial" panose="020B0604020202020204" pitchFamily="34" charset="0"/>
              </a:rPr>
              <a:t>-G-</a:t>
            </a:r>
            <a:r>
              <a:rPr lang="en-US" sz="1618" b="1" dirty="0">
                <a:solidFill>
                  <a:srgbClr val="FF0000"/>
                </a:solidFill>
                <a:latin typeface="Arial" panose="020B0604020202020204" pitchFamily="34" charset="0"/>
              </a:rPr>
              <a:t>T</a:t>
            </a:r>
          </a:p>
          <a:p>
            <a:pPr defTabSz="723321"/>
            <a:r>
              <a:rPr lang="en-US" sz="1618" u="sng" dirty="0">
                <a:solidFill>
                  <a:schemeClr val="bg1">
                    <a:lumMod val="50000"/>
                  </a:schemeClr>
                </a:solidFill>
                <a:latin typeface="Arial" panose="020B0604020202020204" pitchFamily="34" charset="0"/>
              </a:rPr>
              <a:t>C-T-T-A</a:t>
            </a:r>
            <a:r>
              <a:rPr lang="en-US" sz="1618" dirty="0">
                <a:solidFill>
                  <a:prstClr val="black"/>
                </a:solidFill>
                <a:latin typeface="Arial" panose="020B0604020202020204" pitchFamily="34" charset="0"/>
              </a:rPr>
              <a:t>-G-T-</a:t>
            </a:r>
            <a:r>
              <a:rPr lang="en-US" sz="1618" b="1" dirty="0">
                <a:solidFill>
                  <a:srgbClr val="9BBB59">
                    <a:lumMod val="75000"/>
                  </a:srgbClr>
                </a:solidFill>
                <a:latin typeface="Arial" panose="020B0604020202020204" pitchFamily="34" charset="0"/>
              </a:rPr>
              <a:t>A</a:t>
            </a:r>
            <a:endParaRPr lang="en-US" sz="1618" b="1" dirty="0">
              <a:solidFill>
                <a:srgbClr val="8064A2">
                  <a:lumMod val="75000"/>
                </a:srgbClr>
              </a:solidFill>
              <a:latin typeface="Arial" panose="020B0604020202020204" pitchFamily="34" charset="0"/>
            </a:endParaRPr>
          </a:p>
          <a:p>
            <a:pPr defTabSz="723321"/>
            <a:r>
              <a:rPr lang="en-US" sz="1618" u="sng" dirty="0">
                <a:solidFill>
                  <a:schemeClr val="bg1">
                    <a:lumMod val="50000"/>
                  </a:schemeClr>
                </a:solidFill>
                <a:latin typeface="Arial" panose="020B0604020202020204" pitchFamily="34" charset="0"/>
              </a:rPr>
              <a:t>C-T-T-A</a:t>
            </a:r>
            <a:r>
              <a:rPr lang="en-US" sz="1618" dirty="0">
                <a:solidFill>
                  <a:prstClr val="black"/>
                </a:solidFill>
                <a:latin typeface="Arial" panose="020B0604020202020204" pitchFamily="34" charset="0"/>
              </a:rPr>
              <a:t>-G-T-A-</a:t>
            </a:r>
            <a:r>
              <a:rPr lang="en-US" sz="1618" b="1" dirty="0">
                <a:solidFill>
                  <a:srgbClr val="9BBB59">
                    <a:lumMod val="75000"/>
                  </a:srgbClr>
                </a:solidFill>
                <a:latin typeface="Arial" panose="020B0604020202020204" pitchFamily="34" charset="0"/>
              </a:rPr>
              <a:t>A</a:t>
            </a:r>
            <a:endParaRPr lang="en-US" sz="1618" b="1" dirty="0">
              <a:solidFill>
                <a:srgbClr val="8064A2">
                  <a:lumMod val="75000"/>
                </a:srgbClr>
              </a:solidFill>
              <a:latin typeface="Arial" panose="020B0604020202020204" pitchFamily="34" charset="0"/>
            </a:endParaRPr>
          </a:p>
          <a:p>
            <a:pPr defTabSz="723321"/>
            <a:r>
              <a:rPr lang="en-US" sz="1618" u="sng" dirty="0">
                <a:solidFill>
                  <a:schemeClr val="bg1">
                    <a:lumMod val="50000"/>
                  </a:schemeClr>
                </a:solidFill>
                <a:latin typeface="Arial" panose="020B0604020202020204" pitchFamily="34" charset="0"/>
              </a:rPr>
              <a:t>C-T-T-A</a:t>
            </a:r>
            <a:r>
              <a:rPr lang="en-US" sz="1618" dirty="0">
                <a:solidFill>
                  <a:prstClr val="black"/>
                </a:solidFill>
                <a:latin typeface="Arial" panose="020B0604020202020204" pitchFamily="34" charset="0"/>
              </a:rPr>
              <a:t>-G-T-A-A-</a:t>
            </a:r>
            <a:r>
              <a:rPr lang="en-US" sz="1618" b="1" dirty="0">
                <a:solidFill>
                  <a:srgbClr val="FF0000"/>
                </a:solidFill>
                <a:latin typeface="Arial" panose="020B0604020202020204" pitchFamily="34" charset="0"/>
              </a:rPr>
              <a:t>T</a:t>
            </a:r>
          </a:p>
          <a:p>
            <a:pPr defTabSz="723321"/>
            <a:r>
              <a:rPr lang="en-US" sz="1618" u="sng" dirty="0">
                <a:solidFill>
                  <a:schemeClr val="bg1">
                    <a:lumMod val="50000"/>
                  </a:schemeClr>
                </a:solidFill>
                <a:latin typeface="Arial" panose="020B0604020202020204" pitchFamily="34" charset="0"/>
              </a:rPr>
              <a:t>C-T-T-A</a:t>
            </a:r>
            <a:r>
              <a:rPr lang="en-US" sz="1618" dirty="0">
                <a:solidFill>
                  <a:prstClr val="black"/>
                </a:solidFill>
                <a:latin typeface="Arial" panose="020B0604020202020204" pitchFamily="34" charset="0"/>
              </a:rPr>
              <a:t>-G-T-A-A-T-</a:t>
            </a:r>
            <a:r>
              <a:rPr lang="en-US" sz="1618" b="1" dirty="0">
                <a:solidFill>
                  <a:srgbClr val="0D08EA"/>
                </a:solidFill>
                <a:latin typeface="Arial" panose="020B0604020202020204" pitchFamily="34" charset="0"/>
              </a:rPr>
              <a:t>C</a:t>
            </a:r>
          </a:p>
          <a:p>
            <a:pPr defTabSz="723321"/>
            <a:r>
              <a:rPr lang="en-US" sz="1618" u="sng" dirty="0">
                <a:solidFill>
                  <a:schemeClr val="bg1">
                    <a:lumMod val="50000"/>
                  </a:schemeClr>
                </a:solidFill>
                <a:latin typeface="Arial" panose="020B0604020202020204" pitchFamily="34" charset="0"/>
              </a:rPr>
              <a:t>C-T-T-A</a:t>
            </a:r>
            <a:r>
              <a:rPr lang="en-US" sz="1618" dirty="0">
                <a:solidFill>
                  <a:prstClr val="black"/>
                </a:solidFill>
                <a:latin typeface="Arial" panose="020B0604020202020204" pitchFamily="34" charset="0"/>
              </a:rPr>
              <a:t>-G-T-A-A-T-C-</a:t>
            </a:r>
            <a:r>
              <a:rPr lang="en-US" sz="1618" b="1" dirty="0">
                <a:solidFill>
                  <a:srgbClr val="0D08EA"/>
                </a:solidFill>
                <a:latin typeface="Arial" panose="020B0604020202020204" pitchFamily="34" charset="0"/>
              </a:rPr>
              <a:t>C</a:t>
            </a:r>
          </a:p>
          <a:p>
            <a:pPr defTabSz="723321"/>
            <a:r>
              <a:rPr lang="en-US" sz="1618" u="sng" dirty="0">
                <a:solidFill>
                  <a:schemeClr val="bg1">
                    <a:lumMod val="50000"/>
                  </a:schemeClr>
                </a:solidFill>
                <a:latin typeface="Arial" panose="020B0604020202020204" pitchFamily="34" charset="0"/>
              </a:rPr>
              <a:t>C-T-T-A</a:t>
            </a:r>
            <a:r>
              <a:rPr lang="en-US" sz="1618" dirty="0">
                <a:solidFill>
                  <a:prstClr val="black"/>
                </a:solidFill>
                <a:latin typeface="Arial" panose="020B0604020202020204" pitchFamily="34" charset="0"/>
              </a:rPr>
              <a:t>-G-T-A-A-T-C-C-</a:t>
            </a:r>
            <a:r>
              <a:rPr lang="en-US" sz="1618" b="1" dirty="0">
                <a:latin typeface="Arial" panose="020B0604020202020204" pitchFamily="34" charset="0"/>
              </a:rPr>
              <a:t>G</a:t>
            </a:r>
          </a:p>
        </p:txBody>
      </p:sp>
      <p:grpSp>
        <p:nvGrpSpPr>
          <p:cNvPr id="3" name="Group 2">
            <a:extLst>
              <a:ext uri="{FF2B5EF4-FFF2-40B4-BE49-F238E27FC236}">
                <a16:creationId xmlns:a16="http://schemas.microsoft.com/office/drawing/2014/main" id="{B2A86376-7AB2-90E9-95C3-5A9915867899}"/>
              </a:ext>
            </a:extLst>
          </p:cNvPr>
          <p:cNvGrpSpPr/>
          <p:nvPr/>
        </p:nvGrpSpPr>
        <p:grpSpPr>
          <a:xfrm>
            <a:off x="596670" y="652671"/>
            <a:ext cx="9156181" cy="5979367"/>
            <a:chOff x="815140" y="288175"/>
            <a:chExt cx="10097233" cy="6593913"/>
          </a:xfrm>
        </p:grpSpPr>
        <p:sp>
          <p:nvSpPr>
            <p:cNvPr id="4" name="TextBox 3">
              <a:extLst>
                <a:ext uri="{FF2B5EF4-FFF2-40B4-BE49-F238E27FC236}">
                  <a16:creationId xmlns:a16="http://schemas.microsoft.com/office/drawing/2014/main" id="{9568F594-2B7A-47F3-BC54-78BE1DAAF3FF}"/>
                </a:ext>
              </a:extLst>
            </p:cNvPr>
            <p:cNvSpPr txBox="1"/>
            <p:nvPr/>
          </p:nvSpPr>
          <p:spPr>
            <a:xfrm>
              <a:off x="815140" y="1072412"/>
              <a:ext cx="4140669" cy="641484"/>
            </a:xfrm>
            <a:prstGeom prst="rect">
              <a:avLst/>
            </a:prstGeom>
            <a:noFill/>
          </p:spPr>
          <p:txBody>
            <a:bodyPr wrap="square" rtlCol="0">
              <a:spAutoFit/>
            </a:bodyPr>
            <a:lstStyle/>
            <a:p>
              <a:r>
                <a:rPr lang="en-US" sz="1590" dirty="0">
                  <a:latin typeface="Arial" panose="020B0604020202020204" pitchFamily="34" charset="0"/>
                </a:rPr>
                <a:t>                5’-C-T-T-A</a:t>
              </a:r>
            </a:p>
            <a:p>
              <a:r>
                <a:rPr lang="en-US" sz="1590" dirty="0">
                  <a:latin typeface="Arial" panose="020B0604020202020204" pitchFamily="34" charset="0"/>
                </a:rPr>
                <a:t>3’-A-G-T-C-G-A-A-T-C-A-T-T-A-G-G-C</a:t>
              </a:r>
            </a:p>
          </p:txBody>
        </p:sp>
        <p:sp>
          <p:nvSpPr>
            <p:cNvPr id="12" name="TextBox 11">
              <a:extLst>
                <a:ext uri="{FF2B5EF4-FFF2-40B4-BE49-F238E27FC236}">
                  <a16:creationId xmlns:a16="http://schemas.microsoft.com/office/drawing/2014/main" id="{06477E74-00CC-434D-8706-63CF58FFC729}"/>
                </a:ext>
              </a:extLst>
            </p:cNvPr>
            <p:cNvSpPr txBox="1"/>
            <p:nvPr/>
          </p:nvSpPr>
          <p:spPr>
            <a:xfrm>
              <a:off x="5684269" y="638818"/>
              <a:ext cx="4238400" cy="641484"/>
            </a:xfrm>
            <a:prstGeom prst="rect">
              <a:avLst/>
            </a:prstGeom>
            <a:noFill/>
          </p:spPr>
          <p:txBody>
            <a:bodyPr wrap="square" rtlCol="0">
              <a:spAutoFit/>
            </a:bodyPr>
            <a:lstStyle/>
            <a:p>
              <a:r>
                <a:rPr lang="en-US" sz="1590" dirty="0">
                  <a:latin typeface="Arial" panose="020B0604020202020204" pitchFamily="34" charset="0"/>
                </a:rPr>
                <a:t>                5’-C-T-T-A-</a:t>
              </a:r>
              <a:r>
                <a:rPr lang="en-US" sz="1590" b="1" dirty="0">
                  <a:latin typeface="Arial" panose="020B0604020202020204" pitchFamily="34" charset="0"/>
                </a:rPr>
                <a:t>G</a:t>
              </a:r>
              <a:r>
                <a:rPr lang="en-US" sz="1590" b="1" baseline="30000" dirty="0">
                  <a:latin typeface="Arial" panose="020B0604020202020204" pitchFamily="34" charset="0"/>
                </a:rPr>
                <a:t>H</a:t>
              </a:r>
            </a:p>
            <a:p>
              <a:r>
                <a:rPr lang="en-US" sz="1590" dirty="0">
                  <a:latin typeface="Arial" panose="020B0604020202020204" pitchFamily="34" charset="0"/>
                </a:rPr>
                <a:t>3’-A-G-T-C-G-A-A-T-C-A-T-T-A-G-G-C</a:t>
              </a:r>
            </a:p>
          </p:txBody>
        </p:sp>
        <p:sp>
          <p:nvSpPr>
            <p:cNvPr id="13" name="TextBox 12">
              <a:extLst>
                <a:ext uri="{FF2B5EF4-FFF2-40B4-BE49-F238E27FC236}">
                  <a16:creationId xmlns:a16="http://schemas.microsoft.com/office/drawing/2014/main" id="{65A59DC7-F6B8-4DB3-85AD-08947591CC40}"/>
                </a:ext>
              </a:extLst>
            </p:cNvPr>
            <p:cNvSpPr txBox="1"/>
            <p:nvPr/>
          </p:nvSpPr>
          <p:spPr>
            <a:xfrm>
              <a:off x="5652596" y="1340077"/>
              <a:ext cx="4358160" cy="641484"/>
            </a:xfrm>
            <a:prstGeom prst="rect">
              <a:avLst/>
            </a:prstGeom>
            <a:noFill/>
          </p:spPr>
          <p:txBody>
            <a:bodyPr wrap="square" rtlCol="0">
              <a:spAutoFit/>
            </a:bodyPr>
            <a:lstStyle/>
            <a:p>
              <a:r>
                <a:rPr lang="en-US" sz="1590" dirty="0">
                  <a:latin typeface="Arial" panose="020B0604020202020204" pitchFamily="34" charset="0"/>
                </a:rPr>
                <a:t>                5’-C-T-T-A-G</a:t>
              </a:r>
              <a:r>
                <a:rPr lang="en-US" sz="1590" baseline="30000" dirty="0">
                  <a:latin typeface="Arial" panose="020B0604020202020204" pitchFamily="34" charset="0"/>
                </a:rPr>
                <a:t>OH</a:t>
              </a:r>
            </a:p>
            <a:p>
              <a:r>
                <a:rPr lang="en-US" sz="1590" dirty="0">
                  <a:latin typeface="Arial" panose="020B0604020202020204" pitchFamily="34" charset="0"/>
                </a:rPr>
                <a:t>3’-A-G-T-C-G-A-A-T-C-A-T-T-A-G-G-C</a:t>
              </a:r>
            </a:p>
          </p:txBody>
        </p:sp>
        <p:cxnSp>
          <p:nvCxnSpPr>
            <p:cNvPr id="17" name="Straight Arrow Connector 16">
              <a:extLst>
                <a:ext uri="{FF2B5EF4-FFF2-40B4-BE49-F238E27FC236}">
                  <a16:creationId xmlns:a16="http://schemas.microsoft.com/office/drawing/2014/main" id="{335311ED-607F-424F-B8DB-6571758BF19B}"/>
                </a:ext>
              </a:extLst>
            </p:cNvPr>
            <p:cNvCxnSpPr>
              <a:cxnSpLocks/>
              <a:stCxn id="4" idx="3"/>
              <a:endCxn id="12" idx="1"/>
            </p:cNvCxnSpPr>
            <p:nvPr/>
          </p:nvCxnSpPr>
          <p:spPr>
            <a:xfrm flipV="1">
              <a:off x="4955809" y="959559"/>
              <a:ext cx="728460" cy="433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754FBBF-38BD-419B-8CE6-F5D4AD9595AC}"/>
                </a:ext>
              </a:extLst>
            </p:cNvPr>
            <p:cNvCxnSpPr>
              <a:cxnSpLocks/>
              <a:stCxn id="4" idx="3"/>
              <a:endCxn id="13" idx="1"/>
            </p:cNvCxnSpPr>
            <p:nvPr/>
          </p:nvCxnSpPr>
          <p:spPr>
            <a:xfrm>
              <a:off x="4955809" y="1393154"/>
              <a:ext cx="696787" cy="267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DF86882-FF2E-4EDD-8D4E-E8BE10C464C0}"/>
                </a:ext>
              </a:extLst>
            </p:cNvPr>
            <p:cNvSpPr txBox="1"/>
            <p:nvPr/>
          </p:nvSpPr>
          <p:spPr>
            <a:xfrm>
              <a:off x="825742" y="2812971"/>
              <a:ext cx="4140669" cy="641484"/>
            </a:xfrm>
            <a:prstGeom prst="rect">
              <a:avLst/>
            </a:prstGeom>
            <a:noFill/>
          </p:spPr>
          <p:txBody>
            <a:bodyPr wrap="square" rtlCol="0">
              <a:spAutoFit/>
            </a:bodyPr>
            <a:lstStyle/>
            <a:p>
              <a:r>
                <a:rPr lang="en-US" sz="1590" dirty="0">
                  <a:latin typeface="Arial" panose="020B0604020202020204" pitchFamily="34" charset="0"/>
                </a:rPr>
                <a:t>                5’-C-T-T-A-G</a:t>
              </a:r>
              <a:r>
                <a:rPr lang="en-US" sz="1590" baseline="30000" dirty="0">
                  <a:latin typeface="Arial" panose="020B0604020202020204" pitchFamily="34" charset="0"/>
                </a:rPr>
                <a:t>OH</a:t>
              </a:r>
            </a:p>
            <a:p>
              <a:r>
                <a:rPr lang="en-US" sz="1590" dirty="0">
                  <a:latin typeface="Arial" panose="020B0604020202020204" pitchFamily="34" charset="0"/>
                </a:rPr>
                <a:t>3’-A-G-T-C-G-A-A-T-C-A-T-T-A-G-G-C</a:t>
              </a:r>
            </a:p>
          </p:txBody>
        </p:sp>
        <p:sp>
          <p:nvSpPr>
            <p:cNvPr id="21" name="TextBox 20">
              <a:extLst>
                <a:ext uri="{FF2B5EF4-FFF2-40B4-BE49-F238E27FC236}">
                  <a16:creationId xmlns:a16="http://schemas.microsoft.com/office/drawing/2014/main" id="{4EB5695D-1EF3-41D4-BCA0-1708D85BECD1}"/>
                </a:ext>
              </a:extLst>
            </p:cNvPr>
            <p:cNvSpPr txBox="1"/>
            <p:nvPr/>
          </p:nvSpPr>
          <p:spPr>
            <a:xfrm>
              <a:off x="5622140" y="2402638"/>
              <a:ext cx="4162662" cy="641484"/>
            </a:xfrm>
            <a:prstGeom prst="rect">
              <a:avLst/>
            </a:prstGeom>
            <a:noFill/>
          </p:spPr>
          <p:txBody>
            <a:bodyPr wrap="square" rtlCol="0">
              <a:spAutoFit/>
            </a:bodyPr>
            <a:lstStyle/>
            <a:p>
              <a:r>
                <a:rPr lang="en-US" sz="1590" dirty="0">
                  <a:latin typeface="Arial" panose="020B0604020202020204" pitchFamily="34" charset="0"/>
                </a:rPr>
                <a:t>                5’-C-T-T-A-G-</a:t>
              </a:r>
              <a:r>
                <a:rPr lang="en-US" sz="1590" b="1" dirty="0">
                  <a:solidFill>
                    <a:srgbClr val="FF0000"/>
                  </a:solidFill>
                  <a:latin typeface="Arial" panose="020B0604020202020204" pitchFamily="34" charset="0"/>
                </a:rPr>
                <a:t>T</a:t>
              </a:r>
              <a:r>
                <a:rPr lang="en-US" sz="1590" b="1" baseline="30000" dirty="0">
                  <a:solidFill>
                    <a:srgbClr val="FF0000"/>
                  </a:solidFill>
                  <a:latin typeface="Arial" panose="020B0604020202020204" pitchFamily="34" charset="0"/>
                </a:rPr>
                <a:t>H</a:t>
              </a:r>
            </a:p>
            <a:p>
              <a:r>
                <a:rPr lang="en-US" sz="1590" dirty="0">
                  <a:latin typeface="Arial" panose="020B0604020202020204" pitchFamily="34" charset="0"/>
                </a:rPr>
                <a:t>3’-A-G-T-C-G-A-A-T-C-A-T-T-A-G-G-C</a:t>
              </a:r>
            </a:p>
          </p:txBody>
        </p:sp>
        <p:sp>
          <p:nvSpPr>
            <p:cNvPr id="22" name="TextBox 21">
              <a:extLst>
                <a:ext uri="{FF2B5EF4-FFF2-40B4-BE49-F238E27FC236}">
                  <a16:creationId xmlns:a16="http://schemas.microsoft.com/office/drawing/2014/main" id="{B5F161BD-76FD-4E57-A1C0-4E293C4DDB67}"/>
                </a:ext>
              </a:extLst>
            </p:cNvPr>
            <p:cNvSpPr txBox="1"/>
            <p:nvPr/>
          </p:nvSpPr>
          <p:spPr>
            <a:xfrm>
              <a:off x="5665041" y="3304264"/>
              <a:ext cx="4083816" cy="641484"/>
            </a:xfrm>
            <a:prstGeom prst="rect">
              <a:avLst/>
            </a:prstGeom>
            <a:noFill/>
          </p:spPr>
          <p:txBody>
            <a:bodyPr wrap="square" rtlCol="0">
              <a:spAutoFit/>
            </a:bodyPr>
            <a:lstStyle/>
            <a:p>
              <a:r>
                <a:rPr lang="en-US" sz="1590" dirty="0">
                  <a:latin typeface="Arial" panose="020B0604020202020204" pitchFamily="34" charset="0"/>
                </a:rPr>
                <a:t>                5’-C-T-T-A-G-T</a:t>
              </a:r>
              <a:r>
                <a:rPr lang="en-US" sz="1590" baseline="30000" dirty="0">
                  <a:latin typeface="Arial" panose="020B0604020202020204" pitchFamily="34" charset="0"/>
                </a:rPr>
                <a:t>OH</a:t>
              </a:r>
            </a:p>
            <a:p>
              <a:r>
                <a:rPr lang="en-US" sz="1590" dirty="0">
                  <a:latin typeface="Arial" panose="020B0604020202020204" pitchFamily="34" charset="0"/>
                </a:rPr>
                <a:t>3’-A-G-T-C-G-A-A-T-C-A-T-T-A-G-G-C</a:t>
              </a:r>
            </a:p>
          </p:txBody>
        </p:sp>
        <p:sp>
          <p:nvSpPr>
            <p:cNvPr id="23" name="TextBox 22">
              <a:extLst>
                <a:ext uri="{FF2B5EF4-FFF2-40B4-BE49-F238E27FC236}">
                  <a16:creationId xmlns:a16="http://schemas.microsoft.com/office/drawing/2014/main" id="{C6A7C3E4-B754-498D-81F2-56D506B651D5}"/>
                </a:ext>
              </a:extLst>
            </p:cNvPr>
            <p:cNvSpPr txBox="1"/>
            <p:nvPr/>
          </p:nvSpPr>
          <p:spPr>
            <a:xfrm>
              <a:off x="854869" y="4594263"/>
              <a:ext cx="4140669" cy="641484"/>
            </a:xfrm>
            <a:prstGeom prst="rect">
              <a:avLst/>
            </a:prstGeom>
            <a:noFill/>
          </p:spPr>
          <p:txBody>
            <a:bodyPr wrap="square" rtlCol="0">
              <a:spAutoFit/>
            </a:bodyPr>
            <a:lstStyle/>
            <a:p>
              <a:r>
                <a:rPr lang="en-US" sz="1590" dirty="0">
                  <a:latin typeface="Arial" panose="020B0604020202020204" pitchFamily="34" charset="0"/>
                </a:rPr>
                <a:t>                5’-C-T-T-A-G-T</a:t>
              </a:r>
              <a:r>
                <a:rPr lang="en-US" sz="1590" baseline="30000" dirty="0">
                  <a:latin typeface="Arial" panose="020B0604020202020204" pitchFamily="34" charset="0"/>
                </a:rPr>
                <a:t>OH</a:t>
              </a:r>
            </a:p>
            <a:p>
              <a:r>
                <a:rPr lang="en-US" sz="1590" dirty="0">
                  <a:latin typeface="Arial" panose="020B0604020202020204" pitchFamily="34" charset="0"/>
                </a:rPr>
                <a:t>3’-A-G-T-C-G-A-A-T-C-A-T-T-A-G-G-C</a:t>
              </a:r>
            </a:p>
          </p:txBody>
        </p:sp>
        <p:sp>
          <p:nvSpPr>
            <p:cNvPr id="24" name="TextBox 23">
              <a:extLst>
                <a:ext uri="{FF2B5EF4-FFF2-40B4-BE49-F238E27FC236}">
                  <a16:creationId xmlns:a16="http://schemas.microsoft.com/office/drawing/2014/main" id="{73720CC6-6610-44D7-9B78-E4FC0A69A100}"/>
                </a:ext>
              </a:extLst>
            </p:cNvPr>
            <p:cNvSpPr txBox="1"/>
            <p:nvPr/>
          </p:nvSpPr>
          <p:spPr>
            <a:xfrm>
              <a:off x="5629787" y="4249161"/>
              <a:ext cx="4001038" cy="641484"/>
            </a:xfrm>
            <a:prstGeom prst="rect">
              <a:avLst/>
            </a:prstGeom>
            <a:noFill/>
          </p:spPr>
          <p:txBody>
            <a:bodyPr wrap="square" rtlCol="0">
              <a:spAutoFit/>
            </a:bodyPr>
            <a:lstStyle/>
            <a:p>
              <a:r>
                <a:rPr lang="en-US" sz="1590" dirty="0">
                  <a:latin typeface="Arial" panose="020B0604020202020204" pitchFamily="34" charset="0"/>
                </a:rPr>
                <a:t>                5’-C-T-T-A-G-T-</a:t>
              </a:r>
              <a:r>
                <a:rPr lang="en-US" sz="1590" b="1" dirty="0">
                  <a:solidFill>
                    <a:srgbClr val="00B050"/>
                  </a:solidFill>
                  <a:latin typeface="Arial" panose="020B0604020202020204" pitchFamily="34" charset="0"/>
                </a:rPr>
                <a:t>A</a:t>
              </a:r>
              <a:r>
                <a:rPr lang="en-US" sz="1590" b="1" baseline="30000" dirty="0">
                  <a:solidFill>
                    <a:srgbClr val="00B050"/>
                  </a:solidFill>
                  <a:latin typeface="Arial" panose="020B0604020202020204" pitchFamily="34" charset="0"/>
                </a:rPr>
                <a:t>H</a:t>
              </a:r>
            </a:p>
            <a:p>
              <a:r>
                <a:rPr lang="en-US" sz="1590" dirty="0">
                  <a:latin typeface="Arial" panose="020B0604020202020204" pitchFamily="34" charset="0"/>
                </a:rPr>
                <a:t>3’-A-G-T-C-G-A-A-T-C-A-T-T-A-G-G-C</a:t>
              </a:r>
            </a:p>
          </p:txBody>
        </p:sp>
        <p:sp>
          <p:nvSpPr>
            <p:cNvPr id="25" name="TextBox 24">
              <a:extLst>
                <a:ext uri="{FF2B5EF4-FFF2-40B4-BE49-F238E27FC236}">
                  <a16:creationId xmlns:a16="http://schemas.microsoft.com/office/drawing/2014/main" id="{6646F6E4-4121-4FA1-BF55-FE04D19D0189}"/>
                </a:ext>
              </a:extLst>
            </p:cNvPr>
            <p:cNvSpPr txBox="1"/>
            <p:nvPr/>
          </p:nvSpPr>
          <p:spPr>
            <a:xfrm>
              <a:off x="5665041" y="5068086"/>
              <a:ext cx="4446247" cy="641484"/>
            </a:xfrm>
            <a:prstGeom prst="rect">
              <a:avLst/>
            </a:prstGeom>
            <a:noFill/>
          </p:spPr>
          <p:txBody>
            <a:bodyPr wrap="square" rtlCol="0">
              <a:spAutoFit/>
            </a:bodyPr>
            <a:lstStyle/>
            <a:p>
              <a:r>
                <a:rPr lang="en-US" sz="1590" dirty="0">
                  <a:latin typeface="Arial" panose="020B0604020202020204" pitchFamily="34" charset="0"/>
                </a:rPr>
                <a:t>                5’-C-T-T-A-G-T-A</a:t>
              </a:r>
              <a:r>
                <a:rPr lang="en-US" sz="1590" baseline="30000" dirty="0">
                  <a:latin typeface="Arial" panose="020B0604020202020204" pitchFamily="34" charset="0"/>
                </a:rPr>
                <a:t>OH</a:t>
              </a:r>
            </a:p>
            <a:p>
              <a:r>
                <a:rPr lang="en-US" sz="1590" dirty="0">
                  <a:latin typeface="Arial" panose="020B0604020202020204" pitchFamily="34" charset="0"/>
                </a:rPr>
                <a:t>3’-A-G-T-C-G-A-A-T-C-A-T-T-A-G-G-C</a:t>
              </a:r>
            </a:p>
          </p:txBody>
        </p:sp>
        <p:cxnSp>
          <p:nvCxnSpPr>
            <p:cNvPr id="27" name="Straight Arrow Connector 26">
              <a:extLst>
                <a:ext uri="{FF2B5EF4-FFF2-40B4-BE49-F238E27FC236}">
                  <a16:creationId xmlns:a16="http://schemas.microsoft.com/office/drawing/2014/main" id="{97C457E8-A115-4D59-A4E2-7D627B88038B}"/>
                </a:ext>
              </a:extLst>
            </p:cNvPr>
            <p:cNvCxnSpPr>
              <a:cxnSpLocks/>
              <a:stCxn id="20" idx="3"/>
              <a:endCxn id="21" idx="1"/>
            </p:cNvCxnSpPr>
            <p:nvPr/>
          </p:nvCxnSpPr>
          <p:spPr>
            <a:xfrm flipV="1">
              <a:off x="4966411" y="2723380"/>
              <a:ext cx="655728" cy="4103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7611085-111C-467B-8FCC-0EC7EE3B7103}"/>
                </a:ext>
              </a:extLst>
            </p:cNvPr>
            <p:cNvCxnSpPr>
              <a:cxnSpLocks/>
              <a:stCxn id="20" idx="3"/>
              <a:endCxn id="22" idx="1"/>
            </p:cNvCxnSpPr>
            <p:nvPr/>
          </p:nvCxnSpPr>
          <p:spPr>
            <a:xfrm>
              <a:off x="4966411" y="3133713"/>
              <a:ext cx="698630" cy="491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CF10C4A-81F5-4021-BB07-0DE8326A50C0}"/>
                </a:ext>
              </a:extLst>
            </p:cNvPr>
            <p:cNvCxnSpPr>
              <a:cxnSpLocks/>
              <a:stCxn id="23" idx="3"/>
              <a:endCxn id="24" idx="1"/>
            </p:cNvCxnSpPr>
            <p:nvPr/>
          </p:nvCxnSpPr>
          <p:spPr>
            <a:xfrm flipV="1">
              <a:off x="4995538" y="4569903"/>
              <a:ext cx="634249" cy="345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585F8C4-9264-49E1-BF5A-FAE9F0390C0C}"/>
                </a:ext>
              </a:extLst>
            </p:cNvPr>
            <p:cNvCxnSpPr>
              <a:cxnSpLocks/>
              <a:stCxn id="23" idx="3"/>
              <a:endCxn id="25" idx="1"/>
            </p:cNvCxnSpPr>
            <p:nvPr/>
          </p:nvCxnSpPr>
          <p:spPr>
            <a:xfrm>
              <a:off x="4995538" y="4915005"/>
              <a:ext cx="669503" cy="473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Arrow: Right 33">
              <a:extLst>
                <a:ext uri="{FF2B5EF4-FFF2-40B4-BE49-F238E27FC236}">
                  <a16:creationId xmlns:a16="http://schemas.microsoft.com/office/drawing/2014/main" id="{F5533F6F-E9A6-4CCF-8BF1-DA8104B56F4E}"/>
                </a:ext>
              </a:extLst>
            </p:cNvPr>
            <p:cNvSpPr/>
            <p:nvPr/>
          </p:nvSpPr>
          <p:spPr>
            <a:xfrm rot="9141578">
              <a:off x="4192996" y="2181424"/>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8" dirty="0">
                <a:latin typeface="Arial" panose="020B0604020202020204" pitchFamily="34" charset="0"/>
              </a:endParaRPr>
            </a:p>
          </p:txBody>
        </p:sp>
        <p:sp>
          <p:nvSpPr>
            <p:cNvPr id="35" name="Arrow: Right 34">
              <a:extLst>
                <a:ext uri="{FF2B5EF4-FFF2-40B4-BE49-F238E27FC236}">
                  <a16:creationId xmlns:a16="http://schemas.microsoft.com/office/drawing/2014/main" id="{F49B7AA7-BE10-4A6A-81FA-1DBB109BD9DD}"/>
                </a:ext>
              </a:extLst>
            </p:cNvPr>
            <p:cNvSpPr/>
            <p:nvPr/>
          </p:nvSpPr>
          <p:spPr>
            <a:xfrm rot="9141578">
              <a:off x="4193371" y="4013505"/>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8" dirty="0">
                <a:latin typeface="Arial" panose="020B0604020202020204" pitchFamily="34" charset="0"/>
              </a:endParaRPr>
            </a:p>
          </p:txBody>
        </p:sp>
        <p:sp>
          <p:nvSpPr>
            <p:cNvPr id="36" name="TextBox 35">
              <a:extLst>
                <a:ext uri="{FF2B5EF4-FFF2-40B4-BE49-F238E27FC236}">
                  <a16:creationId xmlns:a16="http://schemas.microsoft.com/office/drawing/2014/main" id="{3BB5CFAF-AD09-425F-9F14-60AAE61B1E34}"/>
                </a:ext>
              </a:extLst>
            </p:cNvPr>
            <p:cNvSpPr txBox="1"/>
            <p:nvPr/>
          </p:nvSpPr>
          <p:spPr>
            <a:xfrm>
              <a:off x="2450676" y="1600792"/>
              <a:ext cx="2153481" cy="405241"/>
            </a:xfrm>
            <a:prstGeom prst="rect">
              <a:avLst/>
            </a:prstGeom>
            <a:noFill/>
          </p:spPr>
          <p:txBody>
            <a:bodyPr wrap="none" rtlCol="0">
              <a:spAutoFit/>
            </a:bodyPr>
            <a:lstStyle/>
            <a:p>
              <a:r>
                <a:rPr lang="en-US" sz="1788" dirty="0">
                  <a:latin typeface="Arial" panose="020B0604020202020204" pitchFamily="34" charset="0"/>
                </a:rPr>
                <a:t>(1000 molecules)</a:t>
              </a:r>
            </a:p>
          </p:txBody>
        </p:sp>
        <p:sp>
          <p:nvSpPr>
            <p:cNvPr id="37" name="TextBox 36">
              <a:extLst>
                <a:ext uri="{FF2B5EF4-FFF2-40B4-BE49-F238E27FC236}">
                  <a16:creationId xmlns:a16="http://schemas.microsoft.com/office/drawing/2014/main" id="{7FEE70BC-1B25-4E0B-AE3C-D62BEF26FB51}"/>
                </a:ext>
              </a:extLst>
            </p:cNvPr>
            <p:cNvSpPr txBox="1"/>
            <p:nvPr/>
          </p:nvSpPr>
          <p:spPr>
            <a:xfrm>
              <a:off x="5608077" y="654909"/>
              <a:ext cx="656191" cy="405241"/>
            </a:xfrm>
            <a:prstGeom prst="rect">
              <a:avLst/>
            </a:prstGeom>
            <a:noFill/>
          </p:spPr>
          <p:txBody>
            <a:bodyPr wrap="none" rtlCol="0">
              <a:spAutoFit/>
            </a:bodyPr>
            <a:lstStyle/>
            <a:p>
              <a:r>
                <a:rPr lang="en-US" sz="1788" dirty="0">
                  <a:latin typeface="Arial" panose="020B0604020202020204" pitchFamily="34" charset="0"/>
                </a:rPr>
                <a:t>(10)</a:t>
              </a:r>
            </a:p>
          </p:txBody>
        </p:sp>
        <p:sp>
          <p:nvSpPr>
            <p:cNvPr id="38" name="TextBox 37">
              <a:extLst>
                <a:ext uri="{FF2B5EF4-FFF2-40B4-BE49-F238E27FC236}">
                  <a16:creationId xmlns:a16="http://schemas.microsoft.com/office/drawing/2014/main" id="{1527972E-1DD3-45C8-9E83-D793944EC852}"/>
                </a:ext>
              </a:extLst>
            </p:cNvPr>
            <p:cNvSpPr txBox="1"/>
            <p:nvPr/>
          </p:nvSpPr>
          <p:spPr>
            <a:xfrm>
              <a:off x="5507049" y="1298207"/>
              <a:ext cx="797612" cy="405241"/>
            </a:xfrm>
            <a:prstGeom prst="rect">
              <a:avLst/>
            </a:prstGeom>
            <a:noFill/>
          </p:spPr>
          <p:txBody>
            <a:bodyPr wrap="none" rtlCol="0">
              <a:spAutoFit/>
            </a:bodyPr>
            <a:lstStyle/>
            <a:p>
              <a:r>
                <a:rPr lang="en-US" sz="1788" dirty="0">
                  <a:latin typeface="Arial" panose="020B0604020202020204" pitchFamily="34" charset="0"/>
                </a:rPr>
                <a:t>(990)</a:t>
              </a:r>
            </a:p>
          </p:txBody>
        </p:sp>
        <p:sp>
          <p:nvSpPr>
            <p:cNvPr id="39" name="TextBox 38">
              <a:extLst>
                <a:ext uri="{FF2B5EF4-FFF2-40B4-BE49-F238E27FC236}">
                  <a16:creationId xmlns:a16="http://schemas.microsoft.com/office/drawing/2014/main" id="{E4ADAF10-8117-46F7-81CD-1F594231F855}"/>
                </a:ext>
              </a:extLst>
            </p:cNvPr>
            <p:cNvSpPr txBox="1"/>
            <p:nvPr/>
          </p:nvSpPr>
          <p:spPr>
            <a:xfrm>
              <a:off x="2628285" y="3400490"/>
              <a:ext cx="2012060" cy="405241"/>
            </a:xfrm>
            <a:prstGeom prst="rect">
              <a:avLst/>
            </a:prstGeom>
            <a:noFill/>
          </p:spPr>
          <p:txBody>
            <a:bodyPr wrap="none" rtlCol="0">
              <a:spAutoFit/>
            </a:bodyPr>
            <a:lstStyle/>
            <a:p>
              <a:r>
                <a:rPr lang="en-US" sz="1788" dirty="0">
                  <a:latin typeface="Arial" panose="020B0604020202020204" pitchFamily="34" charset="0"/>
                </a:rPr>
                <a:t>(990 molecules)</a:t>
              </a:r>
            </a:p>
          </p:txBody>
        </p:sp>
        <p:sp>
          <p:nvSpPr>
            <p:cNvPr id="40" name="TextBox 39">
              <a:extLst>
                <a:ext uri="{FF2B5EF4-FFF2-40B4-BE49-F238E27FC236}">
                  <a16:creationId xmlns:a16="http://schemas.microsoft.com/office/drawing/2014/main" id="{C73DFEB9-7271-4A66-A85B-A826F5C95224}"/>
                </a:ext>
              </a:extLst>
            </p:cNvPr>
            <p:cNvSpPr txBox="1"/>
            <p:nvPr/>
          </p:nvSpPr>
          <p:spPr>
            <a:xfrm>
              <a:off x="5536115" y="2409391"/>
              <a:ext cx="656191" cy="405241"/>
            </a:xfrm>
            <a:prstGeom prst="rect">
              <a:avLst/>
            </a:prstGeom>
            <a:noFill/>
          </p:spPr>
          <p:txBody>
            <a:bodyPr wrap="none" rtlCol="0">
              <a:spAutoFit/>
            </a:bodyPr>
            <a:lstStyle/>
            <a:p>
              <a:r>
                <a:rPr lang="en-US" sz="1788" dirty="0">
                  <a:latin typeface="Arial" panose="020B0604020202020204" pitchFamily="34" charset="0"/>
                </a:rPr>
                <a:t>(10)</a:t>
              </a:r>
            </a:p>
          </p:txBody>
        </p:sp>
        <p:sp>
          <p:nvSpPr>
            <p:cNvPr id="41" name="TextBox 40">
              <a:extLst>
                <a:ext uri="{FF2B5EF4-FFF2-40B4-BE49-F238E27FC236}">
                  <a16:creationId xmlns:a16="http://schemas.microsoft.com/office/drawing/2014/main" id="{BB883731-9AEA-46D3-86A6-EC05E8B172EF}"/>
                </a:ext>
              </a:extLst>
            </p:cNvPr>
            <p:cNvSpPr txBox="1"/>
            <p:nvPr/>
          </p:nvSpPr>
          <p:spPr>
            <a:xfrm>
              <a:off x="5593756" y="3355339"/>
              <a:ext cx="797612" cy="405241"/>
            </a:xfrm>
            <a:prstGeom prst="rect">
              <a:avLst/>
            </a:prstGeom>
            <a:noFill/>
          </p:spPr>
          <p:txBody>
            <a:bodyPr wrap="none" rtlCol="0">
              <a:spAutoFit/>
            </a:bodyPr>
            <a:lstStyle/>
            <a:p>
              <a:r>
                <a:rPr lang="en-US" sz="1788" dirty="0">
                  <a:latin typeface="Arial" panose="020B0604020202020204" pitchFamily="34" charset="0"/>
                </a:rPr>
                <a:t>(980)</a:t>
              </a:r>
            </a:p>
          </p:txBody>
        </p:sp>
        <p:sp>
          <p:nvSpPr>
            <p:cNvPr id="42" name="TextBox 41">
              <a:extLst>
                <a:ext uri="{FF2B5EF4-FFF2-40B4-BE49-F238E27FC236}">
                  <a16:creationId xmlns:a16="http://schemas.microsoft.com/office/drawing/2014/main" id="{2DECCC41-2683-4325-B439-DB1CA0520725}"/>
                </a:ext>
              </a:extLst>
            </p:cNvPr>
            <p:cNvSpPr txBox="1"/>
            <p:nvPr/>
          </p:nvSpPr>
          <p:spPr>
            <a:xfrm>
              <a:off x="2628285" y="5231472"/>
              <a:ext cx="2012060" cy="405241"/>
            </a:xfrm>
            <a:prstGeom prst="rect">
              <a:avLst/>
            </a:prstGeom>
            <a:noFill/>
          </p:spPr>
          <p:txBody>
            <a:bodyPr wrap="none" rtlCol="0">
              <a:spAutoFit/>
            </a:bodyPr>
            <a:lstStyle/>
            <a:p>
              <a:r>
                <a:rPr lang="en-US" sz="1788" dirty="0">
                  <a:latin typeface="Arial" panose="020B0604020202020204" pitchFamily="34" charset="0"/>
                </a:rPr>
                <a:t>(980 molecules)</a:t>
              </a:r>
            </a:p>
          </p:txBody>
        </p:sp>
        <p:sp>
          <p:nvSpPr>
            <p:cNvPr id="43" name="TextBox 42">
              <a:extLst>
                <a:ext uri="{FF2B5EF4-FFF2-40B4-BE49-F238E27FC236}">
                  <a16:creationId xmlns:a16="http://schemas.microsoft.com/office/drawing/2014/main" id="{040B914C-D795-4A94-8D71-2FF1EC95E39F}"/>
                </a:ext>
              </a:extLst>
            </p:cNvPr>
            <p:cNvSpPr txBox="1"/>
            <p:nvPr/>
          </p:nvSpPr>
          <p:spPr>
            <a:xfrm>
              <a:off x="5600648" y="4287648"/>
              <a:ext cx="656191" cy="405241"/>
            </a:xfrm>
            <a:prstGeom prst="rect">
              <a:avLst/>
            </a:prstGeom>
            <a:noFill/>
          </p:spPr>
          <p:txBody>
            <a:bodyPr wrap="none" rtlCol="0">
              <a:spAutoFit/>
            </a:bodyPr>
            <a:lstStyle/>
            <a:p>
              <a:r>
                <a:rPr lang="en-US" sz="1788" dirty="0">
                  <a:latin typeface="Arial" panose="020B0604020202020204" pitchFamily="34" charset="0"/>
                </a:rPr>
                <a:t>(10)</a:t>
              </a:r>
            </a:p>
          </p:txBody>
        </p:sp>
        <p:sp>
          <p:nvSpPr>
            <p:cNvPr id="44" name="TextBox 43">
              <a:extLst>
                <a:ext uri="{FF2B5EF4-FFF2-40B4-BE49-F238E27FC236}">
                  <a16:creationId xmlns:a16="http://schemas.microsoft.com/office/drawing/2014/main" id="{E267BEC6-D1A6-45CA-A5C1-11B491C82029}"/>
                </a:ext>
              </a:extLst>
            </p:cNvPr>
            <p:cNvSpPr txBox="1"/>
            <p:nvPr/>
          </p:nvSpPr>
          <p:spPr>
            <a:xfrm>
              <a:off x="5615204" y="5121161"/>
              <a:ext cx="797612" cy="405241"/>
            </a:xfrm>
            <a:prstGeom prst="rect">
              <a:avLst/>
            </a:prstGeom>
            <a:noFill/>
          </p:spPr>
          <p:txBody>
            <a:bodyPr wrap="none" rtlCol="0">
              <a:spAutoFit/>
            </a:bodyPr>
            <a:lstStyle/>
            <a:p>
              <a:r>
                <a:rPr lang="en-US" sz="1788" dirty="0">
                  <a:latin typeface="Arial" panose="020B0604020202020204" pitchFamily="34" charset="0"/>
                </a:rPr>
                <a:t>(970)</a:t>
              </a:r>
            </a:p>
          </p:txBody>
        </p:sp>
        <p:sp>
          <p:nvSpPr>
            <p:cNvPr id="45" name="Arrow: Right 44">
              <a:extLst>
                <a:ext uri="{FF2B5EF4-FFF2-40B4-BE49-F238E27FC236}">
                  <a16:creationId xmlns:a16="http://schemas.microsoft.com/office/drawing/2014/main" id="{FB46EE41-B645-461E-8D2D-773929975AB5}"/>
                </a:ext>
              </a:extLst>
            </p:cNvPr>
            <p:cNvSpPr/>
            <p:nvPr/>
          </p:nvSpPr>
          <p:spPr>
            <a:xfrm rot="8683009">
              <a:off x="4303824" y="5785323"/>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8" dirty="0">
                <a:latin typeface="Arial" panose="020B0604020202020204" pitchFamily="34" charset="0"/>
              </a:endParaRPr>
            </a:p>
          </p:txBody>
        </p:sp>
        <p:sp>
          <p:nvSpPr>
            <p:cNvPr id="47" name="TextBox 46">
              <a:extLst>
                <a:ext uri="{FF2B5EF4-FFF2-40B4-BE49-F238E27FC236}">
                  <a16:creationId xmlns:a16="http://schemas.microsoft.com/office/drawing/2014/main" id="{3FB30943-CC53-4446-A7AA-C0D4F6C73B86}"/>
                </a:ext>
              </a:extLst>
            </p:cNvPr>
            <p:cNvSpPr txBox="1"/>
            <p:nvPr/>
          </p:nvSpPr>
          <p:spPr>
            <a:xfrm>
              <a:off x="7293424" y="288175"/>
              <a:ext cx="2655524" cy="405241"/>
            </a:xfrm>
            <a:prstGeom prst="rect">
              <a:avLst/>
            </a:prstGeom>
            <a:noFill/>
          </p:spPr>
          <p:txBody>
            <a:bodyPr wrap="none" rtlCol="0">
              <a:spAutoFit/>
            </a:bodyPr>
            <a:lstStyle/>
            <a:p>
              <a:r>
                <a:rPr lang="en-US" sz="1788" dirty="0">
                  <a:latin typeface="Arial" panose="020B0604020202020204" pitchFamily="34" charset="0"/>
                </a:rPr>
                <a:t>Length=5, Black color</a:t>
              </a:r>
            </a:p>
          </p:txBody>
        </p:sp>
        <p:sp>
          <p:nvSpPr>
            <p:cNvPr id="48" name="TextBox 47">
              <a:extLst>
                <a:ext uri="{FF2B5EF4-FFF2-40B4-BE49-F238E27FC236}">
                  <a16:creationId xmlns:a16="http://schemas.microsoft.com/office/drawing/2014/main" id="{9D53867C-A070-4473-8EB5-E66CF1A2A8C8}"/>
                </a:ext>
              </a:extLst>
            </p:cNvPr>
            <p:cNvSpPr txBox="1"/>
            <p:nvPr/>
          </p:nvSpPr>
          <p:spPr>
            <a:xfrm>
              <a:off x="7955933" y="2059077"/>
              <a:ext cx="2956440" cy="405241"/>
            </a:xfrm>
            <a:prstGeom prst="rect">
              <a:avLst/>
            </a:prstGeom>
            <a:noFill/>
          </p:spPr>
          <p:txBody>
            <a:bodyPr wrap="square" rtlCol="0">
              <a:spAutoFit/>
            </a:bodyPr>
            <a:lstStyle/>
            <a:p>
              <a:r>
                <a:rPr lang="en-US" sz="1788" dirty="0">
                  <a:solidFill>
                    <a:srgbClr val="FF0000"/>
                  </a:solidFill>
                  <a:latin typeface="Arial" panose="020B0604020202020204" pitchFamily="34" charset="0"/>
                </a:rPr>
                <a:t>Length=6, Red color</a:t>
              </a:r>
            </a:p>
          </p:txBody>
        </p:sp>
        <p:sp>
          <p:nvSpPr>
            <p:cNvPr id="49" name="TextBox 48">
              <a:extLst>
                <a:ext uri="{FF2B5EF4-FFF2-40B4-BE49-F238E27FC236}">
                  <a16:creationId xmlns:a16="http://schemas.microsoft.com/office/drawing/2014/main" id="{D605CDEA-29BE-424E-82AD-460E18B9799A}"/>
                </a:ext>
              </a:extLst>
            </p:cNvPr>
            <p:cNvSpPr txBox="1"/>
            <p:nvPr/>
          </p:nvSpPr>
          <p:spPr>
            <a:xfrm>
              <a:off x="7592102" y="3922602"/>
              <a:ext cx="2740376" cy="405241"/>
            </a:xfrm>
            <a:prstGeom prst="rect">
              <a:avLst/>
            </a:prstGeom>
            <a:noFill/>
          </p:spPr>
          <p:txBody>
            <a:bodyPr wrap="none" rtlCol="0">
              <a:spAutoFit/>
            </a:bodyPr>
            <a:lstStyle/>
            <a:p>
              <a:r>
                <a:rPr lang="en-US" sz="1788" dirty="0">
                  <a:solidFill>
                    <a:srgbClr val="04CC0E"/>
                  </a:solidFill>
                  <a:latin typeface="Arial" panose="020B0604020202020204" pitchFamily="34" charset="0"/>
                </a:rPr>
                <a:t>Length=7, Green color</a:t>
              </a:r>
            </a:p>
          </p:txBody>
        </p:sp>
        <p:sp>
          <p:nvSpPr>
            <p:cNvPr id="6" name="Arrow: Right 5">
              <a:extLst>
                <a:ext uri="{FF2B5EF4-FFF2-40B4-BE49-F238E27FC236}">
                  <a16:creationId xmlns:a16="http://schemas.microsoft.com/office/drawing/2014/main" id="{C6E9FA77-DA84-4587-BE41-522F941C7AEB}"/>
                </a:ext>
              </a:extLst>
            </p:cNvPr>
            <p:cNvSpPr/>
            <p:nvPr/>
          </p:nvSpPr>
          <p:spPr>
            <a:xfrm>
              <a:off x="5560257" y="6195923"/>
              <a:ext cx="4294280" cy="686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8" dirty="0">
                <a:latin typeface="Arial" panose="020B0604020202020204" pitchFamily="34" charset="0"/>
              </a:endParaRPr>
            </a:p>
          </p:txBody>
        </p:sp>
      </p:grpSp>
      <p:sp>
        <p:nvSpPr>
          <p:cNvPr id="7" name="TextBox 6">
            <a:extLst>
              <a:ext uri="{FF2B5EF4-FFF2-40B4-BE49-F238E27FC236}">
                <a16:creationId xmlns:a16="http://schemas.microsoft.com/office/drawing/2014/main" id="{103DC31B-D39B-47EE-80EA-D360E87AF869}"/>
              </a:ext>
            </a:extLst>
          </p:cNvPr>
          <p:cNvSpPr txBox="1"/>
          <p:nvPr/>
        </p:nvSpPr>
        <p:spPr>
          <a:xfrm>
            <a:off x="9343819" y="720856"/>
            <a:ext cx="2625733" cy="3076483"/>
          </a:xfrm>
          <a:prstGeom prst="rect">
            <a:avLst/>
          </a:prstGeom>
          <a:noFill/>
        </p:spPr>
        <p:txBody>
          <a:bodyPr wrap="square" rtlCol="0">
            <a:spAutoFit/>
          </a:bodyPr>
          <a:lstStyle/>
          <a:p>
            <a:pPr>
              <a:spcBef>
                <a:spcPts val="544"/>
              </a:spcBef>
            </a:pPr>
            <a:r>
              <a:rPr lang="en-US" sz="1814" b="1" i="1" dirty="0">
                <a:latin typeface="Arial" panose="020B0604020202020204" pitchFamily="34" charset="0"/>
                <a:cs typeface="Arial" panose="020B0604020202020204" pitchFamily="34" charset="0"/>
              </a:rPr>
              <a:t>All</a:t>
            </a:r>
            <a:r>
              <a:rPr lang="en-US" sz="1814" b="1" dirty="0">
                <a:latin typeface="Arial" panose="020B0604020202020204" pitchFamily="34" charset="0"/>
                <a:cs typeface="Arial" panose="020B0604020202020204" pitchFamily="34" charset="0"/>
              </a:rPr>
              <a:t> Possible Fragments are Made:</a:t>
            </a:r>
          </a:p>
          <a:p>
            <a:pPr marL="410857" indent="-410857">
              <a:spcBef>
                <a:spcPts val="544"/>
              </a:spcBef>
              <a:buFont typeface="+mj-lt"/>
              <a:buAutoNum type="arabicPeriod"/>
            </a:pPr>
            <a:r>
              <a:rPr lang="en-US" sz="1814" dirty="0">
                <a:latin typeface="Arial" panose="020B0604020202020204" pitchFamily="34" charset="0"/>
                <a:cs typeface="Arial" panose="020B0604020202020204" pitchFamily="34" charset="0"/>
              </a:rPr>
              <a:t>Each begins with the primer</a:t>
            </a:r>
          </a:p>
          <a:p>
            <a:pPr marL="410857" indent="-410857">
              <a:spcBef>
                <a:spcPts val="544"/>
              </a:spcBef>
              <a:buFont typeface="+mj-lt"/>
              <a:buAutoNum type="arabicPeriod"/>
            </a:pPr>
            <a:r>
              <a:rPr lang="en-US" sz="1814" dirty="0">
                <a:latin typeface="Arial" panose="020B0604020202020204" pitchFamily="34" charset="0"/>
                <a:cs typeface="Arial" panose="020B0604020202020204" pitchFamily="34" charset="0"/>
              </a:rPr>
              <a:t>Each ends with a </a:t>
            </a:r>
            <a:r>
              <a:rPr lang="en-US" sz="1814" i="1" dirty="0">
                <a:latin typeface="Arial" panose="020B0604020202020204" pitchFamily="34" charset="0"/>
                <a:cs typeface="Arial" panose="020B0604020202020204" pitchFamily="34" charset="0"/>
              </a:rPr>
              <a:t>known</a:t>
            </a:r>
            <a:r>
              <a:rPr lang="en-US" sz="1814" dirty="0">
                <a:latin typeface="Arial" panose="020B0604020202020204" pitchFamily="34" charset="0"/>
                <a:cs typeface="Arial" panose="020B0604020202020204" pitchFamily="34" charset="0"/>
              </a:rPr>
              <a:t> </a:t>
            </a:r>
            <a:r>
              <a:rPr lang="en-US" sz="1814" dirty="0" err="1">
                <a:latin typeface="Arial" panose="020B0604020202020204" pitchFamily="34" charset="0"/>
                <a:cs typeface="Arial" panose="020B0604020202020204" pitchFamily="34" charset="0"/>
              </a:rPr>
              <a:t>ddNTP</a:t>
            </a:r>
            <a:r>
              <a:rPr lang="en-US" sz="1814" dirty="0">
                <a:latin typeface="Arial" panose="020B0604020202020204" pitchFamily="34" charset="0"/>
                <a:cs typeface="Arial" panose="020B0604020202020204" pitchFamily="34" charset="0"/>
              </a:rPr>
              <a:t>, based on the color of the fluorescence.</a:t>
            </a:r>
          </a:p>
          <a:p>
            <a:pPr marL="410857" indent="-410857">
              <a:spcBef>
                <a:spcPts val="544"/>
              </a:spcBef>
              <a:buFont typeface="+mj-lt"/>
              <a:buAutoNum type="arabicPeriod"/>
            </a:pPr>
            <a:r>
              <a:rPr lang="en-US" sz="1814" dirty="0">
                <a:latin typeface="Arial" panose="020B0604020202020204" pitchFamily="34" charset="0"/>
                <a:cs typeface="Arial" panose="020B0604020202020204" pitchFamily="34" charset="0"/>
              </a:rPr>
              <a:t>Each is one longer than the previous.</a:t>
            </a:r>
          </a:p>
        </p:txBody>
      </p:sp>
      <p:sp>
        <p:nvSpPr>
          <p:cNvPr id="8" name="TextBox 7">
            <a:extLst>
              <a:ext uri="{FF2B5EF4-FFF2-40B4-BE49-F238E27FC236}">
                <a16:creationId xmlns:a16="http://schemas.microsoft.com/office/drawing/2014/main" id="{0D800867-34ED-50BB-7CA9-A3B628B93CCD}"/>
              </a:ext>
            </a:extLst>
          </p:cNvPr>
          <p:cNvSpPr txBox="1"/>
          <p:nvPr/>
        </p:nvSpPr>
        <p:spPr>
          <a:xfrm>
            <a:off x="9343820" y="6174684"/>
            <a:ext cx="869149" cy="371512"/>
          </a:xfrm>
          <a:prstGeom prst="rect">
            <a:avLst/>
          </a:prstGeom>
          <a:noFill/>
        </p:spPr>
        <p:txBody>
          <a:bodyPr wrap="none" rtlCol="0">
            <a:spAutoFit/>
          </a:bodyPr>
          <a:lstStyle/>
          <a:p>
            <a:pPr algn="l"/>
            <a:r>
              <a:rPr lang="en-US" sz="1814" dirty="0">
                <a:latin typeface="Arial" panose="020B0604020202020204" pitchFamily="34" charset="0"/>
                <a:cs typeface="Arial" panose="020B0604020202020204" pitchFamily="34" charset="0"/>
              </a:rPr>
              <a:t>Primer</a:t>
            </a:r>
          </a:p>
        </p:txBody>
      </p:sp>
      <p:sp>
        <p:nvSpPr>
          <p:cNvPr id="9" name="TextBox 8">
            <a:extLst>
              <a:ext uri="{FF2B5EF4-FFF2-40B4-BE49-F238E27FC236}">
                <a16:creationId xmlns:a16="http://schemas.microsoft.com/office/drawing/2014/main" id="{10384988-5148-6851-191C-E324EB668A62}"/>
              </a:ext>
            </a:extLst>
          </p:cNvPr>
          <p:cNvSpPr txBox="1"/>
          <p:nvPr/>
        </p:nvSpPr>
        <p:spPr>
          <a:xfrm>
            <a:off x="10209714" y="6174684"/>
            <a:ext cx="1635384" cy="371512"/>
          </a:xfrm>
          <a:prstGeom prst="rect">
            <a:avLst/>
          </a:prstGeom>
          <a:noFill/>
        </p:spPr>
        <p:txBody>
          <a:bodyPr wrap="none" rtlCol="0">
            <a:spAutoFit/>
          </a:bodyPr>
          <a:lstStyle/>
          <a:p>
            <a:pPr algn="l"/>
            <a:r>
              <a:rPr lang="en-US" sz="1814" dirty="0">
                <a:latin typeface="Arial" panose="020B0604020202020204" pitchFamily="34" charset="0"/>
                <a:cs typeface="Arial" panose="020B0604020202020204" pitchFamily="34" charset="0"/>
              </a:rPr>
              <a:t>Added by Pol.</a:t>
            </a:r>
          </a:p>
        </p:txBody>
      </p:sp>
      <p:sp>
        <p:nvSpPr>
          <p:cNvPr id="10" name="Left Brace 9">
            <a:extLst>
              <a:ext uri="{FF2B5EF4-FFF2-40B4-BE49-F238E27FC236}">
                <a16:creationId xmlns:a16="http://schemas.microsoft.com/office/drawing/2014/main" id="{FA778F3B-A03E-C0F6-1F03-5E4CE9F317BD}"/>
              </a:ext>
            </a:extLst>
          </p:cNvPr>
          <p:cNvSpPr/>
          <p:nvPr/>
        </p:nvSpPr>
        <p:spPr>
          <a:xfrm rot="16200000">
            <a:off x="10904615" y="5383242"/>
            <a:ext cx="162542" cy="155234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32"/>
          </a:p>
        </p:txBody>
      </p:sp>
      <p:pic>
        <p:nvPicPr>
          <p:cNvPr id="2" name="Picture 1" descr="A picture containing text, night sky&#10;&#10;Description automatically generated">
            <a:extLst>
              <a:ext uri="{FF2B5EF4-FFF2-40B4-BE49-F238E27FC236}">
                <a16:creationId xmlns:a16="http://schemas.microsoft.com/office/drawing/2014/main" id="{4C330A70-A576-6516-DB0D-7EB4A8D10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425" y="53657"/>
            <a:ext cx="1274780" cy="1274780"/>
          </a:xfrm>
          <a:prstGeom prst="rect">
            <a:avLst/>
          </a:prstGeom>
        </p:spPr>
      </p:pic>
      <p:sp>
        <p:nvSpPr>
          <p:cNvPr id="5" name="TextBox 4">
            <a:extLst>
              <a:ext uri="{FF2B5EF4-FFF2-40B4-BE49-F238E27FC236}">
                <a16:creationId xmlns:a16="http://schemas.microsoft.com/office/drawing/2014/main" id="{BC0E4719-5DB6-8FA7-1E6E-9F490D9397C6}"/>
              </a:ext>
            </a:extLst>
          </p:cNvPr>
          <p:cNvSpPr txBox="1"/>
          <p:nvPr/>
        </p:nvSpPr>
        <p:spPr>
          <a:xfrm>
            <a:off x="1277690" y="52666"/>
            <a:ext cx="1605376" cy="1209049"/>
          </a:xfrm>
          <a:prstGeom prst="rect">
            <a:avLst/>
          </a:prstGeom>
          <a:noFill/>
        </p:spPr>
        <p:txBody>
          <a:bodyPr wrap="none" rtlCol="0">
            <a:spAutoFit/>
          </a:bodyPr>
          <a:lstStyle/>
          <a:p>
            <a:pPr algn="l"/>
            <a:r>
              <a:rPr lang="en-US" sz="1814" dirty="0">
                <a:latin typeface="Arial" panose="020B0604020202020204" pitchFamily="34" charset="0"/>
                <a:cs typeface="Arial" panose="020B0604020202020204" pitchFamily="34" charset="0"/>
              </a:rPr>
              <a:t>Template</a:t>
            </a:r>
          </a:p>
          <a:p>
            <a:pPr algn="l"/>
            <a:r>
              <a:rPr lang="en-US" sz="1814" dirty="0">
                <a:latin typeface="Arial" panose="020B0604020202020204" pitchFamily="34" charset="0"/>
                <a:cs typeface="Arial" panose="020B0604020202020204" pitchFamily="34" charset="0"/>
              </a:rPr>
              <a:t>Primer</a:t>
            </a:r>
          </a:p>
          <a:p>
            <a:pPr algn="l"/>
            <a:r>
              <a:rPr lang="en-US" sz="1814" dirty="0">
                <a:latin typeface="Arial" panose="020B0604020202020204" pitchFamily="34" charset="0"/>
                <a:cs typeface="Arial" panose="020B0604020202020204" pitchFamily="34" charset="0"/>
              </a:rPr>
              <a:t>DNA Pol</a:t>
            </a:r>
          </a:p>
          <a:p>
            <a:pPr algn="l"/>
            <a:r>
              <a:rPr lang="en-US" sz="1814" dirty="0" err="1">
                <a:latin typeface="Arial" panose="020B0604020202020204" pitchFamily="34" charset="0"/>
                <a:cs typeface="Arial" panose="020B0604020202020204" pitchFamily="34" charset="0"/>
              </a:rPr>
              <a:t>dTNP</a:t>
            </a:r>
            <a:r>
              <a:rPr lang="en-US" sz="1814" dirty="0">
                <a:latin typeface="Arial" panose="020B0604020202020204" pitchFamily="34" charset="0"/>
                <a:cs typeface="Arial" panose="020B0604020202020204" pitchFamily="34" charset="0"/>
              </a:rPr>
              <a:t>, </a:t>
            </a:r>
            <a:r>
              <a:rPr lang="en-US" sz="1814" dirty="0" err="1">
                <a:latin typeface="Arial" panose="020B0604020202020204" pitchFamily="34" charset="0"/>
                <a:cs typeface="Arial" panose="020B0604020202020204" pitchFamily="34" charset="0"/>
              </a:rPr>
              <a:t>ddNTP</a:t>
            </a:r>
            <a:endParaRPr lang="en-US" sz="1814" dirty="0">
              <a:latin typeface="Arial" panose="020B0604020202020204" pitchFamily="34" charset="0"/>
              <a:cs typeface="Arial" panose="020B0604020202020204" pitchFamily="34" charset="0"/>
            </a:endParaRPr>
          </a:p>
        </p:txBody>
      </p:sp>
      <p:sp>
        <p:nvSpPr>
          <p:cNvPr id="14" name="Date Placeholder 13">
            <a:extLst>
              <a:ext uri="{FF2B5EF4-FFF2-40B4-BE49-F238E27FC236}">
                <a16:creationId xmlns:a16="http://schemas.microsoft.com/office/drawing/2014/main" id="{B60543C2-0867-CC4E-95EE-90DF25684068}"/>
              </a:ext>
            </a:extLst>
          </p:cNvPr>
          <p:cNvSpPr>
            <a:spLocks noGrp="1"/>
          </p:cNvSpPr>
          <p:nvPr>
            <p:ph type="dt" sz="half" idx="10"/>
          </p:nvPr>
        </p:nvSpPr>
        <p:spPr/>
        <p:txBody>
          <a:bodyPr/>
          <a:lstStyle/>
          <a:p>
            <a:fld id="{9BD2C478-8583-4418-B25B-0CAFC515ABF0}" type="datetime1">
              <a:rPr lang="en-US" smtClean="0"/>
              <a:t>8/26/2023</a:t>
            </a:fld>
            <a:endParaRPr lang="en-US"/>
          </a:p>
        </p:txBody>
      </p:sp>
      <p:sp>
        <p:nvSpPr>
          <p:cNvPr id="15" name="Footer Placeholder 14">
            <a:extLst>
              <a:ext uri="{FF2B5EF4-FFF2-40B4-BE49-F238E27FC236}">
                <a16:creationId xmlns:a16="http://schemas.microsoft.com/office/drawing/2014/main" id="{DBFD51B2-FBCA-071C-7677-C9B298D86C54}"/>
              </a:ext>
            </a:extLst>
          </p:cNvPr>
          <p:cNvSpPr>
            <a:spLocks noGrp="1"/>
          </p:cNvSpPr>
          <p:nvPr>
            <p:ph type="ftr" sz="quarter" idx="11"/>
          </p:nvPr>
        </p:nvSpPr>
        <p:spPr/>
        <p:txBody>
          <a:bodyPr/>
          <a:lstStyle/>
          <a:p>
            <a:r>
              <a:rPr lang="en-US"/>
              <a:t>D &amp; D - Lec 3 - Fall 2023</a:t>
            </a:r>
          </a:p>
        </p:txBody>
      </p:sp>
      <p:sp>
        <p:nvSpPr>
          <p:cNvPr id="16" name="Slide Number Placeholder 15">
            <a:extLst>
              <a:ext uri="{FF2B5EF4-FFF2-40B4-BE49-F238E27FC236}">
                <a16:creationId xmlns:a16="http://schemas.microsoft.com/office/drawing/2014/main" id="{EAD30FA6-FF47-B3B9-EC9C-BAC97E4580F3}"/>
              </a:ext>
            </a:extLst>
          </p:cNvPr>
          <p:cNvSpPr>
            <a:spLocks noGrp="1"/>
          </p:cNvSpPr>
          <p:nvPr>
            <p:ph type="sldNum" sz="quarter" idx="12"/>
          </p:nvPr>
        </p:nvSpPr>
        <p:spPr/>
        <p:txBody>
          <a:bodyPr/>
          <a:lstStyle/>
          <a:p>
            <a:fld id="{DC3BB032-4020-48F4-953B-341806DC4A2B}" type="slidenum">
              <a:rPr lang="en-US" smtClean="0"/>
              <a:t>8</a:t>
            </a:fld>
            <a:endParaRPr lang="en-US"/>
          </a:p>
        </p:txBody>
      </p:sp>
      <p:grpSp>
        <p:nvGrpSpPr>
          <p:cNvPr id="46" name="Group 45">
            <a:extLst>
              <a:ext uri="{FF2B5EF4-FFF2-40B4-BE49-F238E27FC236}">
                <a16:creationId xmlns:a16="http://schemas.microsoft.com/office/drawing/2014/main" id="{8DD1194B-1D0B-1080-9960-7B9EBC4E2447}"/>
              </a:ext>
            </a:extLst>
          </p:cNvPr>
          <p:cNvGrpSpPr/>
          <p:nvPr/>
        </p:nvGrpSpPr>
        <p:grpSpPr>
          <a:xfrm>
            <a:off x="310375" y="1005895"/>
            <a:ext cx="225360" cy="232200"/>
            <a:chOff x="310375" y="1005895"/>
            <a:chExt cx="225360" cy="232200"/>
          </a:xfrm>
        </p:grpSpPr>
        <mc:AlternateContent xmlns:mc="http://schemas.openxmlformats.org/markup-compatibility/2006">
          <mc:Choice xmlns:p14="http://schemas.microsoft.com/office/powerpoint/2010/main" Requires="p14">
            <p:contentPart p14:bwMode="auto" r:id="rId6">
              <p14:nvContentPartPr>
                <p14:cNvPr id="18" name="Ink 17">
                  <a:extLst>
                    <a:ext uri="{FF2B5EF4-FFF2-40B4-BE49-F238E27FC236}">
                      <a16:creationId xmlns:a16="http://schemas.microsoft.com/office/drawing/2014/main" id="{E3C7D36F-D94F-40B4-0E4F-F180EE398CD3}"/>
                    </a:ext>
                  </a:extLst>
                </p14:cNvPr>
                <p14:cNvContentPartPr/>
                <p14:nvPr/>
              </p14:nvContentPartPr>
              <p14:xfrm>
                <a:off x="310375" y="1007335"/>
                <a:ext cx="225360" cy="50400"/>
              </p14:xfrm>
            </p:contentPart>
          </mc:Choice>
          <mc:Fallback>
            <p:pic>
              <p:nvPicPr>
                <p:cNvPr id="18" name="Ink 17">
                  <a:extLst>
                    <a:ext uri="{FF2B5EF4-FFF2-40B4-BE49-F238E27FC236}">
                      <a16:creationId xmlns:a16="http://schemas.microsoft.com/office/drawing/2014/main" id="{E3C7D36F-D94F-40B4-0E4F-F180EE398CD3}"/>
                    </a:ext>
                  </a:extLst>
                </p:cNvPr>
                <p:cNvPicPr/>
                <p:nvPr/>
              </p:nvPicPr>
              <p:blipFill>
                <a:blip r:embed="rId7"/>
                <a:stretch>
                  <a:fillRect/>
                </a:stretch>
              </p:blipFill>
              <p:spPr>
                <a:xfrm>
                  <a:off x="301735" y="998695"/>
                  <a:ext cx="24300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6" name="Ink 25">
                  <a:extLst>
                    <a:ext uri="{FF2B5EF4-FFF2-40B4-BE49-F238E27FC236}">
                      <a16:creationId xmlns:a16="http://schemas.microsoft.com/office/drawing/2014/main" id="{D2AEF985-2E50-355D-93CB-A3C1542055C9}"/>
                    </a:ext>
                  </a:extLst>
                </p14:cNvPr>
                <p14:cNvContentPartPr/>
                <p14:nvPr/>
              </p14:nvContentPartPr>
              <p14:xfrm>
                <a:off x="342055" y="1015975"/>
                <a:ext cx="101160" cy="162360"/>
              </p14:xfrm>
            </p:contentPart>
          </mc:Choice>
          <mc:Fallback>
            <p:pic>
              <p:nvPicPr>
                <p:cNvPr id="26" name="Ink 25">
                  <a:extLst>
                    <a:ext uri="{FF2B5EF4-FFF2-40B4-BE49-F238E27FC236}">
                      <a16:creationId xmlns:a16="http://schemas.microsoft.com/office/drawing/2014/main" id="{D2AEF985-2E50-355D-93CB-A3C1542055C9}"/>
                    </a:ext>
                  </a:extLst>
                </p:cNvPr>
                <p:cNvPicPr/>
                <p:nvPr/>
              </p:nvPicPr>
              <p:blipFill>
                <a:blip r:embed="rId9"/>
                <a:stretch>
                  <a:fillRect/>
                </a:stretch>
              </p:blipFill>
              <p:spPr>
                <a:xfrm>
                  <a:off x="333415" y="1007335"/>
                  <a:ext cx="118800" cy="180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8" name="Ink 27">
                  <a:extLst>
                    <a:ext uri="{FF2B5EF4-FFF2-40B4-BE49-F238E27FC236}">
                      <a16:creationId xmlns:a16="http://schemas.microsoft.com/office/drawing/2014/main" id="{59136075-7119-24EB-F4CD-FFE7BB331BFD}"/>
                    </a:ext>
                  </a:extLst>
                </p14:cNvPr>
                <p14:cNvContentPartPr/>
                <p14:nvPr/>
              </p14:nvContentPartPr>
              <p14:xfrm>
                <a:off x="371215" y="1005895"/>
                <a:ext cx="86400" cy="178560"/>
              </p14:xfrm>
            </p:contentPart>
          </mc:Choice>
          <mc:Fallback>
            <p:pic>
              <p:nvPicPr>
                <p:cNvPr id="28" name="Ink 27">
                  <a:extLst>
                    <a:ext uri="{FF2B5EF4-FFF2-40B4-BE49-F238E27FC236}">
                      <a16:creationId xmlns:a16="http://schemas.microsoft.com/office/drawing/2014/main" id="{59136075-7119-24EB-F4CD-FFE7BB331BFD}"/>
                    </a:ext>
                  </a:extLst>
                </p:cNvPr>
                <p:cNvPicPr/>
                <p:nvPr/>
              </p:nvPicPr>
              <p:blipFill>
                <a:blip r:embed="rId11"/>
                <a:stretch>
                  <a:fillRect/>
                </a:stretch>
              </p:blipFill>
              <p:spPr>
                <a:xfrm>
                  <a:off x="362215" y="997255"/>
                  <a:ext cx="10404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30" name="Ink 29">
                  <a:extLst>
                    <a:ext uri="{FF2B5EF4-FFF2-40B4-BE49-F238E27FC236}">
                      <a16:creationId xmlns:a16="http://schemas.microsoft.com/office/drawing/2014/main" id="{F4759DFA-0B61-2A1A-16D0-8B8BD0723636}"/>
                    </a:ext>
                  </a:extLst>
                </p14:cNvPr>
                <p14:cNvContentPartPr/>
                <p14:nvPr/>
              </p14:nvContentPartPr>
              <p14:xfrm>
                <a:off x="427735" y="1044055"/>
                <a:ext cx="77040" cy="157680"/>
              </p14:xfrm>
            </p:contentPart>
          </mc:Choice>
          <mc:Fallback>
            <p:pic>
              <p:nvPicPr>
                <p:cNvPr id="30" name="Ink 29">
                  <a:extLst>
                    <a:ext uri="{FF2B5EF4-FFF2-40B4-BE49-F238E27FC236}">
                      <a16:creationId xmlns:a16="http://schemas.microsoft.com/office/drawing/2014/main" id="{F4759DFA-0B61-2A1A-16D0-8B8BD0723636}"/>
                    </a:ext>
                  </a:extLst>
                </p:cNvPr>
                <p:cNvPicPr/>
                <p:nvPr/>
              </p:nvPicPr>
              <p:blipFill>
                <a:blip r:embed="rId13"/>
                <a:stretch>
                  <a:fillRect/>
                </a:stretch>
              </p:blipFill>
              <p:spPr>
                <a:xfrm>
                  <a:off x="418735" y="1035415"/>
                  <a:ext cx="94680" cy="1753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32" name="Ink 31">
                  <a:extLst>
                    <a:ext uri="{FF2B5EF4-FFF2-40B4-BE49-F238E27FC236}">
                      <a16:creationId xmlns:a16="http://schemas.microsoft.com/office/drawing/2014/main" id="{F2A949B5-D25F-8465-0FC5-4B586D6781EA}"/>
                    </a:ext>
                  </a:extLst>
                </p14:cNvPr>
                <p14:cNvContentPartPr/>
                <p14:nvPr/>
              </p14:nvContentPartPr>
              <p14:xfrm>
                <a:off x="324775" y="1039015"/>
                <a:ext cx="206280" cy="199080"/>
              </p14:xfrm>
            </p:contentPart>
          </mc:Choice>
          <mc:Fallback>
            <p:pic>
              <p:nvPicPr>
                <p:cNvPr id="32" name="Ink 31">
                  <a:extLst>
                    <a:ext uri="{FF2B5EF4-FFF2-40B4-BE49-F238E27FC236}">
                      <a16:creationId xmlns:a16="http://schemas.microsoft.com/office/drawing/2014/main" id="{F2A949B5-D25F-8465-0FC5-4B586D6781EA}"/>
                    </a:ext>
                  </a:extLst>
                </p:cNvPr>
                <p:cNvPicPr/>
                <p:nvPr/>
              </p:nvPicPr>
              <p:blipFill>
                <a:blip r:embed="rId15"/>
                <a:stretch>
                  <a:fillRect/>
                </a:stretch>
              </p:blipFill>
              <p:spPr>
                <a:xfrm>
                  <a:off x="316135" y="1030375"/>
                  <a:ext cx="223920" cy="216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
            <p14:nvContentPartPr>
              <p14:cNvPr id="51" name="Ink 50">
                <a:extLst>
                  <a:ext uri="{FF2B5EF4-FFF2-40B4-BE49-F238E27FC236}">
                    <a16:creationId xmlns:a16="http://schemas.microsoft.com/office/drawing/2014/main" id="{1B0C023C-9610-0542-34B9-6A9E335E587E}"/>
                  </a:ext>
                </a:extLst>
              </p14:cNvPr>
              <p14:cNvContentPartPr/>
              <p14:nvPr/>
            </p14:nvContentPartPr>
            <p14:xfrm>
              <a:off x="2349055" y="181495"/>
              <a:ext cx="131400" cy="73440"/>
            </p14:xfrm>
          </p:contentPart>
        </mc:Choice>
        <mc:Fallback>
          <p:pic>
            <p:nvPicPr>
              <p:cNvPr id="51" name="Ink 50">
                <a:extLst>
                  <a:ext uri="{FF2B5EF4-FFF2-40B4-BE49-F238E27FC236}">
                    <a16:creationId xmlns:a16="http://schemas.microsoft.com/office/drawing/2014/main" id="{1B0C023C-9610-0542-34B9-6A9E335E587E}"/>
                  </a:ext>
                </a:extLst>
              </p:cNvPr>
              <p:cNvPicPr/>
              <p:nvPr/>
            </p:nvPicPr>
            <p:blipFill>
              <a:blip r:embed="rId17"/>
              <a:stretch>
                <a:fillRect/>
              </a:stretch>
            </p:blipFill>
            <p:spPr>
              <a:xfrm>
                <a:off x="2340055" y="172495"/>
                <a:ext cx="14904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52" name="Ink 51">
                <a:extLst>
                  <a:ext uri="{FF2B5EF4-FFF2-40B4-BE49-F238E27FC236}">
                    <a16:creationId xmlns:a16="http://schemas.microsoft.com/office/drawing/2014/main" id="{61CA8F86-E0CD-DA0E-FFCE-D5EB3785B0E4}"/>
                  </a:ext>
                </a:extLst>
              </p14:cNvPr>
              <p14:cNvContentPartPr/>
              <p14:nvPr/>
            </p14:nvContentPartPr>
            <p14:xfrm>
              <a:off x="2262295" y="424855"/>
              <a:ext cx="147600" cy="113400"/>
            </p14:xfrm>
          </p:contentPart>
        </mc:Choice>
        <mc:Fallback>
          <p:pic>
            <p:nvPicPr>
              <p:cNvPr id="52" name="Ink 51">
                <a:extLst>
                  <a:ext uri="{FF2B5EF4-FFF2-40B4-BE49-F238E27FC236}">
                    <a16:creationId xmlns:a16="http://schemas.microsoft.com/office/drawing/2014/main" id="{61CA8F86-E0CD-DA0E-FFCE-D5EB3785B0E4}"/>
                  </a:ext>
                </a:extLst>
              </p:cNvPr>
              <p:cNvPicPr/>
              <p:nvPr/>
            </p:nvPicPr>
            <p:blipFill>
              <a:blip r:embed="rId19"/>
              <a:stretch>
                <a:fillRect/>
              </a:stretch>
            </p:blipFill>
            <p:spPr>
              <a:xfrm>
                <a:off x="2253295" y="416215"/>
                <a:ext cx="16524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53" name="Ink 52">
                <a:extLst>
                  <a:ext uri="{FF2B5EF4-FFF2-40B4-BE49-F238E27FC236}">
                    <a16:creationId xmlns:a16="http://schemas.microsoft.com/office/drawing/2014/main" id="{4458178B-220A-1274-D479-51D357417A93}"/>
                  </a:ext>
                </a:extLst>
              </p14:cNvPr>
              <p14:cNvContentPartPr/>
              <p14:nvPr/>
            </p14:nvContentPartPr>
            <p14:xfrm>
              <a:off x="2443375" y="698815"/>
              <a:ext cx="100800" cy="88920"/>
            </p14:xfrm>
          </p:contentPart>
        </mc:Choice>
        <mc:Fallback>
          <p:pic>
            <p:nvPicPr>
              <p:cNvPr id="53" name="Ink 52">
                <a:extLst>
                  <a:ext uri="{FF2B5EF4-FFF2-40B4-BE49-F238E27FC236}">
                    <a16:creationId xmlns:a16="http://schemas.microsoft.com/office/drawing/2014/main" id="{4458178B-220A-1274-D479-51D357417A93}"/>
                  </a:ext>
                </a:extLst>
              </p:cNvPr>
              <p:cNvPicPr/>
              <p:nvPr/>
            </p:nvPicPr>
            <p:blipFill>
              <a:blip r:embed="rId21"/>
              <a:stretch>
                <a:fillRect/>
              </a:stretch>
            </p:blipFill>
            <p:spPr>
              <a:xfrm>
                <a:off x="2434735" y="689815"/>
                <a:ext cx="118440" cy="106560"/>
              </a:xfrm>
              <a:prstGeom prst="rect">
                <a:avLst/>
              </a:prstGeom>
            </p:spPr>
          </p:pic>
        </mc:Fallback>
      </mc:AlternateContent>
      <p:grpSp>
        <p:nvGrpSpPr>
          <p:cNvPr id="60" name="Group 59">
            <a:extLst>
              <a:ext uri="{FF2B5EF4-FFF2-40B4-BE49-F238E27FC236}">
                <a16:creationId xmlns:a16="http://schemas.microsoft.com/office/drawing/2014/main" id="{2C7659F8-5892-4697-3E2D-C93CF1DD4C6B}"/>
              </a:ext>
            </a:extLst>
          </p:cNvPr>
          <p:cNvGrpSpPr/>
          <p:nvPr/>
        </p:nvGrpSpPr>
        <p:grpSpPr>
          <a:xfrm>
            <a:off x="1300375" y="1044415"/>
            <a:ext cx="488160" cy="381600"/>
            <a:chOff x="1300375" y="1044415"/>
            <a:chExt cx="488160" cy="381600"/>
          </a:xfrm>
        </p:grpSpPr>
        <mc:AlternateContent xmlns:mc="http://schemas.openxmlformats.org/markup-compatibility/2006">
          <mc:Choice xmlns:p14="http://schemas.microsoft.com/office/powerpoint/2010/main" Requires="p14">
            <p:contentPart p14:bwMode="auto" r:id="rId22">
              <p14:nvContentPartPr>
                <p14:cNvPr id="54" name="Ink 53">
                  <a:extLst>
                    <a:ext uri="{FF2B5EF4-FFF2-40B4-BE49-F238E27FC236}">
                      <a16:creationId xmlns:a16="http://schemas.microsoft.com/office/drawing/2014/main" id="{FD76F820-5031-1200-1E27-0CC37AF5204E}"/>
                    </a:ext>
                  </a:extLst>
                </p14:cNvPr>
                <p14:cNvContentPartPr/>
                <p14:nvPr/>
              </p14:nvContentPartPr>
              <p14:xfrm>
                <a:off x="1300375" y="1197055"/>
                <a:ext cx="118440" cy="228960"/>
              </p14:xfrm>
            </p:contentPart>
          </mc:Choice>
          <mc:Fallback>
            <p:pic>
              <p:nvPicPr>
                <p:cNvPr id="54" name="Ink 53">
                  <a:extLst>
                    <a:ext uri="{FF2B5EF4-FFF2-40B4-BE49-F238E27FC236}">
                      <a16:creationId xmlns:a16="http://schemas.microsoft.com/office/drawing/2014/main" id="{FD76F820-5031-1200-1E27-0CC37AF5204E}"/>
                    </a:ext>
                  </a:extLst>
                </p:cNvPr>
                <p:cNvPicPr/>
                <p:nvPr/>
              </p:nvPicPr>
              <p:blipFill>
                <a:blip r:embed="rId23"/>
                <a:stretch>
                  <a:fillRect/>
                </a:stretch>
              </p:blipFill>
              <p:spPr>
                <a:xfrm>
                  <a:off x="1291735" y="1188055"/>
                  <a:ext cx="136080" cy="2466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55" name="Ink 54">
                  <a:extLst>
                    <a:ext uri="{FF2B5EF4-FFF2-40B4-BE49-F238E27FC236}">
                      <a16:creationId xmlns:a16="http://schemas.microsoft.com/office/drawing/2014/main" id="{AF053CD7-77C0-3B7C-5CD9-8286D607930F}"/>
                    </a:ext>
                  </a:extLst>
                </p14:cNvPr>
                <p14:cNvContentPartPr/>
                <p14:nvPr/>
              </p14:nvContentPartPr>
              <p14:xfrm>
                <a:off x="1435015" y="1210015"/>
                <a:ext cx="171720" cy="165600"/>
              </p14:xfrm>
            </p:contentPart>
          </mc:Choice>
          <mc:Fallback>
            <p:pic>
              <p:nvPicPr>
                <p:cNvPr id="55" name="Ink 54">
                  <a:extLst>
                    <a:ext uri="{FF2B5EF4-FFF2-40B4-BE49-F238E27FC236}">
                      <a16:creationId xmlns:a16="http://schemas.microsoft.com/office/drawing/2014/main" id="{AF053CD7-77C0-3B7C-5CD9-8286D607930F}"/>
                    </a:ext>
                  </a:extLst>
                </p:cNvPr>
                <p:cNvPicPr/>
                <p:nvPr/>
              </p:nvPicPr>
              <p:blipFill>
                <a:blip r:embed="rId25"/>
                <a:stretch>
                  <a:fillRect/>
                </a:stretch>
              </p:blipFill>
              <p:spPr>
                <a:xfrm>
                  <a:off x="1426015" y="1201375"/>
                  <a:ext cx="18936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56" name="Ink 55">
                  <a:extLst>
                    <a:ext uri="{FF2B5EF4-FFF2-40B4-BE49-F238E27FC236}">
                      <a16:creationId xmlns:a16="http://schemas.microsoft.com/office/drawing/2014/main" id="{2A7AFEA0-0DBC-BE35-E5D5-8457C0EC9DC7}"/>
                    </a:ext>
                  </a:extLst>
                </p14:cNvPr>
                <p14:cNvContentPartPr/>
                <p14:nvPr/>
              </p14:nvContentPartPr>
              <p14:xfrm>
                <a:off x="1651735" y="1221895"/>
                <a:ext cx="30600" cy="105840"/>
              </p14:xfrm>
            </p:contentPart>
          </mc:Choice>
          <mc:Fallback>
            <p:pic>
              <p:nvPicPr>
                <p:cNvPr id="56" name="Ink 55">
                  <a:extLst>
                    <a:ext uri="{FF2B5EF4-FFF2-40B4-BE49-F238E27FC236}">
                      <a16:creationId xmlns:a16="http://schemas.microsoft.com/office/drawing/2014/main" id="{2A7AFEA0-0DBC-BE35-E5D5-8457C0EC9DC7}"/>
                    </a:ext>
                  </a:extLst>
                </p:cNvPr>
                <p:cNvPicPr/>
                <p:nvPr/>
              </p:nvPicPr>
              <p:blipFill>
                <a:blip r:embed="rId27"/>
                <a:stretch>
                  <a:fillRect/>
                </a:stretch>
              </p:blipFill>
              <p:spPr>
                <a:xfrm>
                  <a:off x="1642735" y="1212895"/>
                  <a:ext cx="4824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57" name="Ink 56">
                  <a:extLst>
                    <a:ext uri="{FF2B5EF4-FFF2-40B4-BE49-F238E27FC236}">
                      <a16:creationId xmlns:a16="http://schemas.microsoft.com/office/drawing/2014/main" id="{07002E84-ECC3-9BB9-A036-86362A0A411E}"/>
                    </a:ext>
                  </a:extLst>
                </p14:cNvPr>
                <p14:cNvContentPartPr/>
                <p14:nvPr/>
              </p14:nvContentPartPr>
              <p14:xfrm>
                <a:off x="1588735" y="1194175"/>
                <a:ext cx="199800" cy="126000"/>
              </p14:xfrm>
            </p:contentPart>
          </mc:Choice>
          <mc:Fallback>
            <p:pic>
              <p:nvPicPr>
                <p:cNvPr id="57" name="Ink 56">
                  <a:extLst>
                    <a:ext uri="{FF2B5EF4-FFF2-40B4-BE49-F238E27FC236}">
                      <a16:creationId xmlns:a16="http://schemas.microsoft.com/office/drawing/2014/main" id="{07002E84-ECC3-9BB9-A036-86362A0A411E}"/>
                    </a:ext>
                  </a:extLst>
                </p:cNvPr>
                <p:cNvPicPr/>
                <p:nvPr/>
              </p:nvPicPr>
              <p:blipFill>
                <a:blip r:embed="rId29"/>
                <a:stretch>
                  <a:fillRect/>
                </a:stretch>
              </p:blipFill>
              <p:spPr>
                <a:xfrm>
                  <a:off x="1580095" y="1185535"/>
                  <a:ext cx="217440" cy="1436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58" name="Ink 57">
                  <a:extLst>
                    <a:ext uri="{FF2B5EF4-FFF2-40B4-BE49-F238E27FC236}">
                      <a16:creationId xmlns:a16="http://schemas.microsoft.com/office/drawing/2014/main" id="{27CC64E8-3CDE-93B0-DCAF-30F36D36B1F2}"/>
                    </a:ext>
                  </a:extLst>
                </p14:cNvPr>
                <p14:cNvContentPartPr/>
                <p14:nvPr/>
              </p14:nvContentPartPr>
              <p14:xfrm>
                <a:off x="1415935" y="1044415"/>
                <a:ext cx="345600" cy="37800"/>
              </p14:xfrm>
            </p:contentPart>
          </mc:Choice>
          <mc:Fallback>
            <p:pic>
              <p:nvPicPr>
                <p:cNvPr id="58" name="Ink 57">
                  <a:extLst>
                    <a:ext uri="{FF2B5EF4-FFF2-40B4-BE49-F238E27FC236}">
                      <a16:creationId xmlns:a16="http://schemas.microsoft.com/office/drawing/2014/main" id="{27CC64E8-3CDE-93B0-DCAF-30F36D36B1F2}"/>
                    </a:ext>
                  </a:extLst>
                </p:cNvPr>
                <p:cNvPicPr/>
                <p:nvPr/>
              </p:nvPicPr>
              <p:blipFill>
                <a:blip r:embed="rId31"/>
                <a:stretch>
                  <a:fillRect/>
                </a:stretch>
              </p:blipFill>
              <p:spPr>
                <a:xfrm>
                  <a:off x="1406935" y="1035415"/>
                  <a:ext cx="363240"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59" name="Ink 58">
                  <a:extLst>
                    <a:ext uri="{FF2B5EF4-FFF2-40B4-BE49-F238E27FC236}">
                      <a16:creationId xmlns:a16="http://schemas.microsoft.com/office/drawing/2014/main" id="{CE193166-7D75-F834-AD34-73995590EDC6}"/>
                    </a:ext>
                  </a:extLst>
                </p14:cNvPr>
                <p14:cNvContentPartPr/>
                <p14:nvPr/>
              </p14:nvContentPartPr>
              <p14:xfrm>
                <a:off x="1541575" y="1071415"/>
                <a:ext cx="228240" cy="56880"/>
              </p14:xfrm>
            </p:contentPart>
          </mc:Choice>
          <mc:Fallback>
            <p:pic>
              <p:nvPicPr>
                <p:cNvPr id="59" name="Ink 58">
                  <a:extLst>
                    <a:ext uri="{FF2B5EF4-FFF2-40B4-BE49-F238E27FC236}">
                      <a16:creationId xmlns:a16="http://schemas.microsoft.com/office/drawing/2014/main" id="{CE193166-7D75-F834-AD34-73995590EDC6}"/>
                    </a:ext>
                  </a:extLst>
                </p:cNvPr>
                <p:cNvPicPr/>
                <p:nvPr/>
              </p:nvPicPr>
              <p:blipFill>
                <a:blip r:embed="rId33"/>
                <a:stretch>
                  <a:fillRect/>
                </a:stretch>
              </p:blipFill>
              <p:spPr>
                <a:xfrm>
                  <a:off x="1532935" y="1062775"/>
                  <a:ext cx="245880" cy="74520"/>
                </a:xfrm>
                <a:prstGeom prst="rect">
                  <a:avLst/>
                </a:prstGeom>
              </p:spPr>
            </p:pic>
          </mc:Fallback>
        </mc:AlternateContent>
      </p:grpSp>
      <p:grpSp>
        <p:nvGrpSpPr>
          <p:cNvPr id="65" name="Group 64">
            <a:extLst>
              <a:ext uri="{FF2B5EF4-FFF2-40B4-BE49-F238E27FC236}">
                <a16:creationId xmlns:a16="http://schemas.microsoft.com/office/drawing/2014/main" id="{4BCF83A0-DE28-A10C-8D91-1EDAAB1041EE}"/>
              </a:ext>
            </a:extLst>
          </p:cNvPr>
          <p:cNvGrpSpPr/>
          <p:nvPr/>
        </p:nvGrpSpPr>
        <p:grpSpPr>
          <a:xfrm>
            <a:off x="866575" y="1024615"/>
            <a:ext cx="257760" cy="275040"/>
            <a:chOff x="866575" y="1024615"/>
            <a:chExt cx="257760" cy="275040"/>
          </a:xfrm>
        </p:grpSpPr>
        <mc:AlternateContent xmlns:mc="http://schemas.openxmlformats.org/markup-compatibility/2006">
          <mc:Choice xmlns:p14="http://schemas.microsoft.com/office/powerpoint/2010/main" Requires="p14">
            <p:contentPart p14:bwMode="auto" r:id="rId34">
              <p14:nvContentPartPr>
                <p14:cNvPr id="61" name="Ink 60">
                  <a:extLst>
                    <a:ext uri="{FF2B5EF4-FFF2-40B4-BE49-F238E27FC236}">
                      <a16:creationId xmlns:a16="http://schemas.microsoft.com/office/drawing/2014/main" id="{059B511B-8403-BD5C-D3EF-27E2986EF14E}"/>
                    </a:ext>
                  </a:extLst>
                </p14:cNvPr>
                <p14:cNvContentPartPr/>
                <p14:nvPr/>
              </p14:nvContentPartPr>
              <p14:xfrm>
                <a:off x="866575" y="1175815"/>
                <a:ext cx="60480" cy="123840"/>
              </p14:xfrm>
            </p:contentPart>
          </mc:Choice>
          <mc:Fallback>
            <p:pic>
              <p:nvPicPr>
                <p:cNvPr id="61" name="Ink 60">
                  <a:extLst>
                    <a:ext uri="{FF2B5EF4-FFF2-40B4-BE49-F238E27FC236}">
                      <a16:creationId xmlns:a16="http://schemas.microsoft.com/office/drawing/2014/main" id="{059B511B-8403-BD5C-D3EF-27E2986EF14E}"/>
                    </a:ext>
                  </a:extLst>
                </p:cNvPr>
                <p:cNvPicPr/>
                <p:nvPr/>
              </p:nvPicPr>
              <p:blipFill>
                <a:blip r:embed="rId35"/>
                <a:stretch>
                  <a:fillRect/>
                </a:stretch>
              </p:blipFill>
              <p:spPr>
                <a:xfrm>
                  <a:off x="857575" y="1166815"/>
                  <a:ext cx="7812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62" name="Ink 61">
                  <a:extLst>
                    <a:ext uri="{FF2B5EF4-FFF2-40B4-BE49-F238E27FC236}">
                      <a16:creationId xmlns:a16="http://schemas.microsoft.com/office/drawing/2014/main" id="{023061F2-847F-F4F0-2EC5-3A86801E6DF2}"/>
                    </a:ext>
                  </a:extLst>
                </p14:cNvPr>
                <p14:cNvContentPartPr/>
                <p14:nvPr/>
              </p14:nvContentPartPr>
              <p14:xfrm>
                <a:off x="950455" y="1124695"/>
                <a:ext cx="68400" cy="63000"/>
              </p14:xfrm>
            </p:contentPart>
          </mc:Choice>
          <mc:Fallback>
            <p:pic>
              <p:nvPicPr>
                <p:cNvPr id="62" name="Ink 61">
                  <a:extLst>
                    <a:ext uri="{FF2B5EF4-FFF2-40B4-BE49-F238E27FC236}">
                      <a16:creationId xmlns:a16="http://schemas.microsoft.com/office/drawing/2014/main" id="{023061F2-847F-F4F0-2EC5-3A86801E6DF2}"/>
                    </a:ext>
                  </a:extLst>
                </p:cNvPr>
                <p:cNvPicPr/>
                <p:nvPr/>
              </p:nvPicPr>
              <p:blipFill>
                <a:blip r:embed="rId37"/>
                <a:stretch>
                  <a:fillRect/>
                </a:stretch>
              </p:blipFill>
              <p:spPr>
                <a:xfrm>
                  <a:off x="941455" y="1115695"/>
                  <a:ext cx="86040" cy="806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63" name="Ink 62">
                  <a:extLst>
                    <a:ext uri="{FF2B5EF4-FFF2-40B4-BE49-F238E27FC236}">
                      <a16:creationId xmlns:a16="http://schemas.microsoft.com/office/drawing/2014/main" id="{D957C098-E433-2C91-E4F9-7A51974A031B}"/>
                    </a:ext>
                  </a:extLst>
                </p14:cNvPr>
                <p14:cNvContentPartPr/>
                <p14:nvPr/>
              </p14:nvContentPartPr>
              <p14:xfrm>
                <a:off x="1004095" y="1024615"/>
                <a:ext cx="120240" cy="105840"/>
              </p14:xfrm>
            </p:contentPart>
          </mc:Choice>
          <mc:Fallback>
            <p:pic>
              <p:nvPicPr>
                <p:cNvPr id="63" name="Ink 62">
                  <a:extLst>
                    <a:ext uri="{FF2B5EF4-FFF2-40B4-BE49-F238E27FC236}">
                      <a16:creationId xmlns:a16="http://schemas.microsoft.com/office/drawing/2014/main" id="{D957C098-E433-2C91-E4F9-7A51974A031B}"/>
                    </a:ext>
                  </a:extLst>
                </p:cNvPr>
                <p:cNvPicPr/>
                <p:nvPr/>
              </p:nvPicPr>
              <p:blipFill>
                <a:blip r:embed="rId39"/>
                <a:stretch>
                  <a:fillRect/>
                </a:stretch>
              </p:blipFill>
              <p:spPr>
                <a:xfrm>
                  <a:off x="995095" y="1015975"/>
                  <a:ext cx="137880" cy="123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0">
            <p14:nvContentPartPr>
              <p14:cNvPr id="64" name="Ink 63">
                <a:extLst>
                  <a:ext uri="{FF2B5EF4-FFF2-40B4-BE49-F238E27FC236}">
                    <a16:creationId xmlns:a16="http://schemas.microsoft.com/office/drawing/2014/main" id="{C30E4799-9CE1-62A4-6F15-67380634DA9B}"/>
                  </a:ext>
                </a:extLst>
              </p14:cNvPr>
              <p14:cNvContentPartPr/>
              <p14:nvPr/>
            </p14:nvContentPartPr>
            <p14:xfrm>
              <a:off x="2940895" y="987535"/>
              <a:ext cx="24120" cy="141840"/>
            </p14:xfrm>
          </p:contentPart>
        </mc:Choice>
        <mc:Fallback>
          <p:pic>
            <p:nvPicPr>
              <p:cNvPr id="64" name="Ink 63">
                <a:extLst>
                  <a:ext uri="{FF2B5EF4-FFF2-40B4-BE49-F238E27FC236}">
                    <a16:creationId xmlns:a16="http://schemas.microsoft.com/office/drawing/2014/main" id="{C30E4799-9CE1-62A4-6F15-67380634DA9B}"/>
                  </a:ext>
                </a:extLst>
              </p:cNvPr>
              <p:cNvPicPr/>
              <p:nvPr/>
            </p:nvPicPr>
            <p:blipFill>
              <a:blip r:embed="rId41"/>
              <a:stretch>
                <a:fillRect/>
              </a:stretch>
            </p:blipFill>
            <p:spPr>
              <a:xfrm>
                <a:off x="2931895" y="978895"/>
                <a:ext cx="4176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66" name="Ink 65">
                <a:extLst>
                  <a:ext uri="{FF2B5EF4-FFF2-40B4-BE49-F238E27FC236}">
                    <a16:creationId xmlns:a16="http://schemas.microsoft.com/office/drawing/2014/main" id="{04F90151-1175-01D0-4209-F31400B7D343}"/>
                  </a:ext>
                </a:extLst>
              </p14:cNvPr>
              <p14:cNvContentPartPr/>
              <p14:nvPr/>
            </p14:nvContentPartPr>
            <p14:xfrm>
              <a:off x="2260495" y="2192455"/>
              <a:ext cx="473400" cy="33480"/>
            </p14:xfrm>
          </p:contentPart>
        </mc:Choice>
        <mc:Fallback>
          <p:pic>
            <p:nvPicPr>
              <p:cNvPr id="66" name="Ink 65">
                <a:extLst>
                  <a:ext uri="{FF2B5EF4-FFF2-40B4-BE49-F238E27FC236}">
                    <a16:creationId xmlns:a16="http://schemas.microsoft.com/office/drawing/2014/main" id="{04F90151-1175-01D0-4209-F31400B7D343}"/>
                  </a:ext>
                </a:extLst>
              </p:cNvPr>
              <p:cNvPicPr/>
              <p:nvPr/>
            </p:nvPicPr>
            <p:blipFill>
              <a:blip r:embed="rId43"/>
              <a:stretch>
                <a:fillRect/>
              </a:stretch>
            </p:blipFill>
            <p:spPr>
              <a:xfrm>
                <a:off x="2251855" y="2183455"/>
                <a:ext cx="491040" cy="51120"/>
              </a:xfrm>
              <a:prstGeom prst="rect">
                <a:avLst/>
              </a:prstGeom>
            </p:spPr>
          </p:pic>
        </mc:Fallback>
      </mc:AlternateContent>
      <p:grpSp>
        <p:nvGrpSpPr>
          <p:cNvPr id="84" name="Group 83">
            <a:extLst>
              <a:ext uri="{FF2B5EF4-FFF2-40B4-BE49-F238E27FC236}">
                <a16:creationId xmlns:a16="http://schemas.microsoft.com/office/drawing/2014/main" id="{280AF69D-FE20-745C-D271-B7DFC01F7368}"/>
              </a:ext>
            </a:extLst>
          </p:cNvPr>
          <p:cNvGrpSpPr/>
          <p:nvPr/>
        </p:nvGrpSpPr>
        <p:grpSpPr>
          <a:xfrm>
            <a:off x="915175" y="1554535"/>
            <a:ext cx="1400760" cy="1303920"/>
            <a:chOff x="915175" y="1554535"/>
            <a:chExt cx="1400760" cy="1303920"/>
          </a:xfrm>
        </p:grpSpPr>
        <mc:AlternateContent xmlns:mc="http://schemas.openxmlformats.org/markup-compatibility/2006">
          <mc:Choice xmlns:p14="http://schemas.microsoft.com/office/powerpoint/2010/main" Requires="p14">
            <p:contentPart p14:bwMode="auto" r:id="rId44">
              <p14:nvContentPartPr>
                <p14:cNvPr id="67" name="Ink 66">
                  <a:extLst>
                    <a:ext uri="{FF2B5EF4-FFF2-40B4-BE49-F238E27FC236}">
                      <a16:creationId xmlns:a16="http://schemas.microsoft.com/office/drawing/2014/main" id="{36261AA4-F268-7AAE-BF59-FFD300D01703}"/>
                    </a:ext>
                  </a:extLst>
                </p14:cNvPr>
                <p14:cNvContentPartPr/>
                <p14:nvPr/>
              </p14:nvContentPartPr>
              <p14:xfrm>
                <a:off x="1208935" y="1554535"/>
                <a:ext cx="387720" cy="544320"/>
              </p14:xfrm>
            </p:contentPart>
          </mc:Choice>
          <mc:Fallback>
            <p:pic>
              <p:nvPicPr>
                <p:cNvPr id="67" name="Ink 66">
                  <a:extLst>
                    <a:ext uri="{FF2B5EF4-FFF2-40B4-BE49-F238E27FC236}">
                      <a16:creationId xmlns:a16="http://schemas.microsoft.com/office/drawing/2014/main" id="{36261AA4-F268-7AAE-BF59-FFD300D01703}"/>
                    </a:ext>
                  </a:extLst>
                </p:cNvPr>
                <p:cNvPicPr/>
                <p:nvPr/>
              </p:nvPicPr>
              <p:blipFill>
                <a:blip r:embed="rId45"/>
                <a:stretch>
                  <a:fillRect/>
                </a:stretch>
              </p:blipFill>
              <p:spPr>
                <a:xfrm>
                  <a:off x="1200295" y="1545535"/>
                  <a:ext cx="405360" cy="5619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68" name="Ink 67">
                  <a:extLst>
                    <a:ext uri="{FF2B5EF4-FFF2-40B4-BE49-F238E27FC236}">
                      <a16:creationId xmlns:a16="http://schemas.microsoft.com/office/drawing/2014/main" id="{7876BADE-8D08-8392-0260-85887CBEF729}"/>
                    </a:ext>
                  </a:extLst>
                </p14:cNvPr>
                <p14:cNvContentPartPr/>
                <p14:nvPr/>
              </p14:nvContentPartPr>
              <p14:xfrm>
                <a:off x="975295" y="2379655"/>
                <a:ext cx="87840" cy="166320"/>
              </p14:xfrm>
            </p:contentPart>
          </mc:Choice>
          <mc:Fallback>
            <p:pic>
              <p:nvPicPr>
                <p:cNvPr id="68" name="Ink 67">
                  <a:extLst>
                    <a:ext uri="{FF2B5EF4-FFF2-40B4-BE49-F238E27FC236}">
                      <a16:creationId xmlns:a16="http://schemas.microsoft.com/office/drawing/2014/main" id="{7876BADE-8D08-8392-0260-85887CBEF729}"/>
                    </a:ext>
                  </a:extLst>
                </p:cNvPr>
                <p:cNvPicPr/>
                <p:nvPr/>
              </p:nvPicPr>
              <p:blipFill>
                <a:blip r:embed="rId47"/>
                <a:stretch>
                  <a:fillRect/>
                </a:stretch>
              </p:blipFill>
              <p:spPr>
                <a:xfrm>
                  <a:off x="966295" y="2370655"/>
                  <a:ext cx="10548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70" name="Ink 69">
                  <a:extLst>
                    <a:ext uri="{FF2B5EF4-FFF2-40B4-BE49-F238E27FC236}">
                      <a16:creationId xmlns:a16="http://schemas.microsoft.com/office/drawing/2014/main" id="{ADEB557D-07A4-9B70-0F1C-73AD53E66888}"/>
                    </a:ext>
                  </a:extLst>
                </p14:cNvPr>
                <p14:cNvContentPartPr/>
                <p14:nvPr/>
              </p14:nvContentPartPr>
              <p14:xfrm>
                <a:off x="915175" y="2316655"/>
                <a:ext cx="145800" cy="156240"/>
              </p14:xfrm>
            </p:contentPart>
          </mc:Choice>
          <mc:Fallback>
            <p:pic>
              <p:nvPicPr>
                <p:cNvPr id="70" name="Ink 69">
                  <a:extLst>
                    <a:ext uri="{FF2B5EF4-FFF2-40B4-BE49-F238E27FC236}">
                      <a16:creationId xmlns:a16="http://schemas.microsoft.com/office/drawing/2014/main" id="{ADEB557D-07A4-9B70-0F1C-73AD53E66888}"/>
                    </a:ext>
                  </a:extLst>
                </p:cNvPr>
                <p:cNvPicPr/>
                <p:nvPr/>
              </p:nvPicPr>
              <p:blipFill>
                <a:blip r:embed="rId49"/>
                <a:stretch>
                  <a:fillRect/>
                </a:stretch>
              </p:blipFill>
              <p:spPr>
                <a:xfrm>
                  <a:off x="906535" y="2307655"/>
                  <a:ext cx="163440" cy="1738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71" name="Ink 70">
                  <a:extLst>
                    <a:ext uri="{FF2B5EF4-FFF2-40B4-BE49-F238E27FC236}">
                      <a16:creationId xmlns:a16="http://schemas.microsoft.com/office/drawing/2014/main" id="{5715B766-5DD2-7AE1-D253-9A6B78FC8EFF}"/>
                    </a:ext>
                  </a:extLst>
                </p14:cNvPr>
                <p14:cNvContentPartPr/>
                <p14:nvPr/>
              </p14:nvContentPartPr>
              <p14:xfrm>
                <a:off x="1095895" y="2323855"/>
                <a:ext cx="114480" cy="97200"/>
              </p14:xfrm>
            </p:contentPart>
          </mc:Choice>
          <mc:Fallback>
            <p:pic>
              <p:nvPicPr>
                <p:cNvPr id="71" name="Ink 70">
                  <a:extLst>
                    <a:ext uri="{FF2B5EF4-FFF2-40B4-BE49-F238E27FC236}">
                      <a16:creationId xmlns:a16="http://schemas.microsoft.com/office/drawing/2014/main" id="{5715B766-5DD2-7AE1-D253-9A6B78FC8EFF}"/>
                    </a:ext>
                  </a:extLst>
                </p:cNvPr>
                <p:cNvPicPr/>
                <p:nvPr/>
              </p:nvPicPr>
              <p:blipFill>
                <a:blip r:embed="rId51"/>
                <a:stretch>
                  <a:fillRect/>
                </a:stretch>
              </p:blipFill>
              <p:spPr>
                <a:xfrm>
                  <a:off x="1087255" y="2314855"/>
                  <a:ext cx="13212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72" name="Ink 71">
                  <a:extLst>
                    <a:ext uri="{FF2B5EF4-FFF2-40B4-BE49-F238E27FC236}">
                      <a16:creationId xmlns:a16="http://schemas.microsoft.com/office/drawing/2014/main" id="{E1695878-111E-D078-0D8E-039BB98463E8}"/>
                    </a:ext>
                  </a:extLst>
                </p14:cNvPr>
                <p14:cNvContentPartPr/>
                <p14:nvPr/>
              </p14:nvContentPartPr>
              <p14:xfrm>
                <a:off x="1145575" y="2286055"/>
                <a:ext cx="43920" cy="33480"/>
              </p14:xfrm>
            </p:contentPart>
          </mc:Choice>
          <mc:Fallback>
            <p:pic>
              <p:nvPicPr>
                <p:cNvPr id="72" name="Ink 71">
                  <a:extLst>
                    <a:ext uri="{FF2B5EF4-FFF2-40B4-BE49-F238E27FC236}">
                      <a16:creationId xmlns:a16="http://schemas.microsoft.com/office/drawing/2014/main" id="{E1695878-111E-D078-0D8E-039BB98463E8}"/>
                    </a:ext>
                  </a:extLst>
                </p:cNvPr>
                <p:cNvPicPr/>
                <p:nvPr/>
              </p:nvPicPr>
              <p:blipFill>
                <a:blip r:embed="rId53"/>
                <a:stretch>
                  <a:fillRect/>
                </a:stretch>
              </p:blipFill>
              <p:spPr>
                <a:xfrm>
                  <a:off x="1136575" y="2277055"/>
                  <a:ext cx="61560" cy="511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73" name="Ink 72">
                  <a:extLst>
                    <a:ext uri="{FF2B5EF4-FFF2-40B4-BE49-F238E27FC236}">
                      <a16:creationId xmlns:a16="http://schemas.microsoft.com/office/drawing/2014/main" id="{933EA18B-4F08-A5A3-94D3-2BC828957B29}"/>
                    </a:ext>
                  </a:extLst>
                </p14:cNvPr>
                <p14:cNvContentPartPr/>
                <p14:nvPr/>
              </p14:nvContentPartPr>
              <p14:xfrm>
                <a:off x="1202455" y="2229895"/>
                <a:ext cx="185760" cy="77760"/>
              </p14:xfrm>
            </p:contentPart>
          </mc:Choice>
          <mc:Fallback>
            <p:pic>
              <p:nvPicPr>
                <p:cNvPr id="73" name="Ink 72">
                  <a:extLst>
                    <a:ext uri="{FF2B5EF4-FFF2-40B4-BE49-F238E27FC236}">
                      <a16:creationId xmlns:a16="http://schemas.microsoft.com/office/drawing/2014/main" id="{933EA18B-4F08-A5A3-94D3-2BC828957B29}"/>
                    </a:ext>
                  </a:extLst>
                </p:cNvPr>
                <p:cNvPicPr/>
                <p:nvPr/>
              </p:nvPicPr>
              <p:blipFill>
                <a:blip r:embed="rId55"/>
                <a:stretch>
                  <a:fillRect/>
                </a:stretch>
              </p:blipFill>
              <p:spPr>
                <a:xfrm>
                  <a:off x="1193815" y="2221255"/>
                  <a:ext cx="20340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74" name="Ink 73">
                  <a:extLst>
                    <a:ext uri="{FF2B5EF4-FFF2-40B4-BE49-F238E27FC236}">
                      <a16:creationId xmlns:a16="http://schemas.microsoft.com/office/drawing/2014/main" id="{7DA2EA93-3B9D-0A9F-5325-3359AC6630F6}"/>
                    </a:ext>
                  </a:extLst>
                </p14:cNvPr>
                <p14:cNvContentPartPr/>
                <p14:nvPr/>
              </p14:nvContentPartPr>
              <p14:xfrm>
                <a:off x="1415575" y="2204335"/>
                <a:ext cx="154440" cy="48600"/>
              </p14:xfrm>
            </p:contentPart>
          </mc:Choice>
          <mc:Fallback>
            <p:pic>
              <p:nvPicPr>
                <p:cNvPr id="74" name="Ink 73">
                  <a:extLst>
                    <a:ext uri="{FF2B5EF4-FFF2-40B4-BE49-F238E27FC236}">
                      <a16:creationId xmlns:a16="http://schemas.microsoft.com/office/drawing/2014/main" id="{7DA2EA93-3B9D-0A9F-5325-3359AC6630F6}"/>
                    </a:ext>
                  </a:extLst>
                </p:cNvPr>
                <p:cNvPicPr/>
                <p:nvPr/>
              </p:nvPicPr>
              <p:blipFill>
                <a:blip r:embed="rId57"/>
                <a:stretch>
                  <a:fillRect/>
                </a:stretch>
              </p:blipFill>
              <p:spPr>
                <a:xfrm>
                  <a:off x="1406935" y="2195695"/>
                  <a:ext cx="172080" cy="6624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75" name="Ink 74">
                  <a:extLst>
                    <a:ext uri="{FF2B5EF4-FFF2-40B4-BE49-F238E27FC236}">
                      <a16:creationId xmlns:a16="http://schemas.microsoft.com/office/drawing/2014/main" id="{098BCC43-0C83-39FB-E539-C35787BB96F5}"/>
                    </a:ext>
                  </a:extLst>
                </p14:cNvPr>
                <p14:cNvContentPartPr/>
                <p14:nvPr/>
              </p14:nvContentPartPr>
              <p14:xfrm>
                <a:off x="1677295" y="1965655"/>
                <a:ext cx="205200" cy="576000"/>
              </p14:xfrm>
            </p:contentPart>
          </mc:Choice>
          <mc:Fallback>
            <p:pic>
              <p:nvPicPr>
                <p:cNvPr id="75" name="Ink 74">
                  <a:extLst>
                    <a:ext uri="{FF2B5EF4-FFF2-40B4-BE49-F238E27FC236}">
                      <a16:creationId xmlns:a16="http://schemas.microsoft.com/office/drawing/2014/main" id="{098BCC43-0C83-39FB-E539-C35787BB96F5}"/>
                    </a:ext>
                  </a:extLst>
                </p:cNvPr>
                <p:cNvPicPr/>
                <p:nvPr/>
              </p:nvPicPr>
              <p:blipFill>
                <a:blip r:embed="rId59"/>
                <a:stretch>
                  <a:fillRect/>
                </a:stretch>
              </p:blipFill>
              <p:spPr>
                <a:xfrm>
                  <a:off x="1668655" y="1956655"/>
                  <a:ext cx="222840" cy="59364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76" name="Ink 75">
                  <a:extLst>
                    <a:ext uri="{FF2B5EF4-FFF2-40B4-BE49-F238E27FC236}">
                      <a16:creationId xmlns:a16="http://schemas.microsoft.com/office/drawing/2014/main" id="{213F573F-03F1-801C-5EED-F334F1193D22}"/>
                    </a:ext>
                  </a:extLst>
                </p14:cNvPr>
                <p14:cNvContentPartPr/>
                <p14:nvPr/>
              </p14:nvContentPartPr>
              <p14:xfrm>
                <a:off x="1563535" y="2737495"/>
                <a:ext cx="85320" cy="120960"/>
              </p14:xfrm>
            </p:contentPart>
          </mc:Choice>
          <mc:Fallback>
            <p:pic>
              <p:nvPicPr>
                <p:cNvPr id="76" name="Ink 75">
                  <a:extLst>
                    <a:ext uri="{FF2B5EF4-FFF2-40B4-BE49-F238E27FC236}">
                      <a16:creationId xmlns:a16="http://schemas.microsoft.com/office/drawing/2014/main" id="{213F573F-03F1-801C-5EED-F334F1193D22}"/>
                    </a:ext>
                  </a:extLst>
                </p:cNvPr>
                <p:cNvPicPr/>
                <p:nvPr/>
              </p:nvPicPr>
              <p:blipFill>
                <a:blip r:embed="rId61"/>
                <a:stretch>
                  <a:fillRect/>
                </a:stretch>
              </p:blipFill>
              <p:spPr>
                <a:xfrm>
                  <a:off x="1554895" y="2728495"/>
                  <a:ext cx="102960" cy="1386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77" name="Ink 76">
                  <a:extLst>
                    <a:ext uri="{FF2B5EF4-FFF2-40B4-BE49-F238E27FC236}">
                      <a16:creationId xmlns:a16="http://schemas.microsoft.com/office/drawing/2014/main" id="{641D660C-BA14-2662-5915-EF6D6FA21760}"/>
                    </a:ext>
                  </a:extLst>
                </p14:cNvPr>
                <p14:cNvContentPartPr/>
                <p14:nvPr/>
              </p14:nvContentPartPr>
              <p14:xfrm>
                <a:off x="1455895" y="2658295"/>
                <a:ext cx="173520" cy="143640"/>
              </p14:xfrm>
            </p:contentPart>
          </mc:Choice>
          <mc:Fallback>
            <p:pic>
              <p:nvPicPr>
                <p:cNvPr id="77" name="Ink 76">
                  <a:extLst>
                    <a:ext uri="{FF2B5EF4-FFF2-40B4-BE49-F238E27FC236}">
                      <a16:creationId xmlns:a16="http://schemas.microsoft.com/office/drawing/2014/main" id="{641D660C-BA14-2662-5915-EF6D6FA21760}"/>
                    </a:ext>
                  </a:extLst>
                </p:cNvPr>
                <p:cNvPicPr/>
                <p:nvPr/>
              </p:nvPicPr>
              <p:blipFill>
                <a:blip r:embed="rId63"/>
                <a:stretch>
                  <a:fillRect/>
                </a:stretch>
              </p:blipFill>
              <p:spPr>
                <a:xfrm>
                  <a:off x="1447255" y="2649295"/>
                  <a:ext cx="19116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78" name="Ink 77">
                  <a:extLst>
                    <a:ext uri="{FF2B5EF4-FFF2-40B4-BE49-F238E27FC236}">
                      <a16:creationId xmlns:a16="http://schemas.microsoft.com/office/drawing/2014/main" id="{0513D296-42E6-6039-D65B-761F9766D1C5}"/>
                    </a:ext>
                  </a:extLst>
                </p14:cNvPr>
                <p14:cNvContentPartPr/>
                <p14:nvPr/>
              </p14:nvContentPartPr>
              <p14:xfrm>
                <a:off x="1676215" y="2707255"/>
                <a:ext cx="94680" cy="88560"/>
              </p14:xfrm>
            </p:contentPart>
          </mc:Choice>
          <mc:Fallback>
            <p:pic>
              <p:nvPicPr>
                <p:cNvPr id="78" name="Ink 77">
                  <a:extLst>
                    <a:ext uri="{FF2B5EF4-FFF2-40B4-BE49-F238E27FC236}">
                      <a16:creationId xmlns:a16="http://schemas.microsoft.com/office/drawing/2014/main" id="{0513D296-42E6-6039-D65B-761F9766D1C5}"/>
                    </a:ext>
                  </a:extLst>
                </p:cNvPr>
                <p:cNvPicPr/>
                <p:nvPr/>
              </p:nvPicPr>
              <p:blipFill>
                <a:blip r:embed="rId65"/>
                <a:stretch>
                  <a:fillRect/>
                </a:stretch>
              </p:blipFill>
              <p:spPr>
                <a:xfrm>
                  <a:off x="1667575" y="2698255"/>
                  <a:ext cx="112320" cy="10620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79" name="Ink 78">
                  <a:extLst>
                    <a:ext uri="{FF2B5EF4-FFF2-40B4-BE49-F238E27FC236}">
                      <a16:creationId xmlns:a16="http://schemas.microsoft.com/office/drawing/2014/main" id="{8BC7AB17-B850-AAFE-D6C3-EBF46071A3D1}"/>
                    </a:ext>
                  </a:extLst>
                </p14:cNvPr>
                <p14:cNvContentPartPr/>
                <p14:nvPr/>
              </p14:nvContentPartPr>
              <p14:xfrm>
                <a:off x="1787095" y="2622295"/>
                <a:ext cx="206640" cy="129240"/>
              </p14:xfrm>
            </p:contentPart>
          </mc:Choice>
          <mc:Fallback>
            <p:pic>
              <p:nvPicPr>
                <p:cNvPr id="79" name="Ink 78">
                  <a:extLst>
                    <a:ext uri="{FF2B5EF4-FFF2-40B4-BE49-F238E27FC236}">
                      <a16:creationId xmlns:a16="http://schemas.microsoft.com/office/drawing/2014/main" id="{8BC7AB17-B850-AAFE-D6C3-EBF46071A3D1}"/>
                    </a:ext>
                  </a:extLst>
                </p:cNvPr>
                <p:cNvPicPr/>
                <p:nvPr/>
              </p:nvPicPr>
              <p:blipFill>
                <a:blip r:embed="rId67"/>
                <a:stretch>
                  <a:fillRect/>
                </a:stretch>
              </p:blipFill>
              <p:spPr>
                <a:xfrm>
                  <a:off x="1778095" y="2613295"/>
                  <a:ext cx="22428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80" name="Ink 79">
                  <a:extLst>
                    <a:ext uri="{FF2B5EF4-FFF2-40B4-BE49-F238E27FC236}">
                      <a16:creationId xmlns:a16="http://schemas.microsoft.com/office/drawing/2014/main" id="{974007DA-3A5E-35E5-51AD-FD288C6854F0}"/>
                    </a:ext>
                  </a:extLst>
                </p14:cNvPr>
                <p14:cNvContentPartPr/>
                <p14:nvPr/>
              </p14:nvContentPartPr>
              <p14:xfrm>
                <a:off x="1933255" y="2486215"/>
                <a:ext cx="92880" cy="109800"/>
              </p14:xfrm>
            </p:contentPart>
          </mc:Choice>
          <mc:Fallback>
            <p:pic>
              <p:nvPicPr>
                <p:cNvPr id="80" name="Ink 79">
                  <a:extLst>
                    <a:ext uri="{FF2B5EF4-FFF2-40B4-BE49-F238E27FC236}">
                      <a16:creationId xmlns:a16="http://schemas.microsoft.com/office/drawing/2014/main" id="{974007DA-3A5E-35E5-51AD-FD288C6854F0}"/>
                    </a:ext>
                  </a:extLst>
                </p:cNvPr>
                <p:cNvPicPr/>
                <p:nvPr/>
              </p:nvPicPr>
              <p:blipFill>
                <a:blip r:embed="rId69"/>
                <a:stretch>
                  <a:fillRect/>
                </a:stretch>
              </p:blipFill>
              <p:spPr>
                <a:xfrm>
                  <a:off x="1924255" y="2477575"/>
                  <a:ext cx="11052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81" name="Ink 80">
                  <a:extLst>
                    <a:ext uri="{FF2B5EF4-FFF2-40B4-BE49-F238E27FC236}">
                      <a16:creationId xmlns:a16="http://schemas.microsoft.com/office/drawing/2014/main" id="{706756D2-90C4-8A9C-59FE-283CEC388CBB}"/>
                    </a:ext>
                  </a:extLst>
                </p14:cNvPr>
                <p14:cNvContentPartPr/>
                <p14:nvPr/>
              </p14:nvContentPartPr>
              <p14:xfrm>
                <a:off x="2046655" y="2446615"/>
                <a:ext cx="113400" cy="150120"/>
              </p14:xfrm>
            </p:contentPart>
          </mc:Choice>
          <mc:Fallback>
            <p:pic>
              <p:nvPicPr>
                <p:cNvPr id="81" name="Ink 80">
                  <a:extLst>
                    <a:ext uri="{FF2B5EF4-FFF2-40B4-BE49-F238E27FC236}">
                      <a16:creationId xmlns:a16="http://schemas.microsoft.com/office/drawing/2014/main" id="{706756D2-90C4-8A9C-59FE-283CEC388CBB}"/>
                    </a:ext>
                  </a:extLst>
                </p:cNvPr>
                <p:cNvPicPr/>
                <p:nvPr/>
              </p:nvPicPr>
              <p:blipFill>
                <a:blip r:embed="rId71"/>
                <a:stretch>
                  <a:fillRect/>
                </a:stretch>
              </p:blipFill>
              <p:spPr>
                <a:xfrm>
                  <a:off x="2037655" y="2437615"/>
                  <a:ext cx="13104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82" name="Ink 81">
                  <a:extLst>
                    <a:ext uri="{FF2B5EF4-FFF2-40B4-BE49-F238E27FC236}">
                      <a16:creationId xmlns:a16="http://schemas.microsoft.com/office/drawing/2014/main" id="{55E13D97-7074-F141-BEB2-3B01097A271B}"/>
                    </a:ext>
                  </a:extLst>
                </p14:cNvPr>
                <p14:cNvContentPartPr/>
                <p14:nvPr/>
              </p14:nvContentPartPr>
              <p14:xfrm>
                <a:off x="2090215" y="2494855"/>
                <a:ext cx="56880" cy="31320"/>
              </p14:xfrm>
            </p:contentPart>
          </mc:Choice>
          <mc:Fallback>
            <p:pic>
              <p:nvPicPr>
                <p:cNvPr id="82" name="Ink 81">
                  <a:extLst>
                    <a:ext uri="{FF2B5EF4-FFF2-40B4-BE49-F238E27FC236}">
                      <a16:creationId xmlns:a16="http://schemas.microsoft.com/office/drawing/2014/main" id="{55E13D97-7074-F141-BEB2-3B01097A271B}"/>
                    </a:ext>
                  </a:extLst>
                </p:cNvPr>
                <p:cNvPicPr/>
                <p:nvPr/>
              </p:nvPicPr>
              <p:blipFill>
                <a:blip r:embed="rId73"/>
                <a:stretch>
                  <a:fillRect/>
                </a:stretch>
              </p:blipFill>
              <p:spPr>
                <a:xfrm>
                  <a:off x="2081575" y="2486215"/>
                  <a:ext cx="74520" cy="489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83" name="Ink 82">
                  <a:extLst>
                    <a:ext uri="{FF2B5EF4-FFF2-40B4-BE49-F238E27FC236}">
                      <a16:creationId xmlns:a16="http://schemas.microsoft.com/office/drawing/2014/main" id="{81E0B3CA-7A81-7CEC-6873-2DCE8643E4D2}"/>
                    </a:ext>
                  </a:extLst>
                </p14:cNvPr>
                <p14:cNvContentPartPr/>
                <p14:nvPr/>
              </p14:nvContentPartPr>
              <p14:xfrm>
                <a:off x="2189215" y="2484415"/>
                <a:ext cx="126720" cy="45000"/>
              </p14:xfrm>
            </p:contentPart>
          </mc:Choice>
          <mc:Fallback>
            <p:pic>
              <p:nvPicPr>
                <p:cNvPr id="83" name="Ink 82">
                  <a:extLst>
                    <a:ext uri="{FF2B5EF4-FFF2-40B4-BE49-F238E27FC236}">
                      <a16:creationId xmlns:a16="http://schemas.microsoft.com/office/drawing/2014/main" id="{81E0B3CA-7A81-7CEC-6873-2DCE8643E4D2}"/>
                    </a:ext>
                  </a:extLst>
                </p:cNvPr>
                <p:cNvPicPr/>
                <p:nvPr/>
              </p:nvPicPr>
              <p:blipFill>
                <a:blip r:embed="rId75"/>
                <a:stretch>
                  <a:fillRect/>
                </a:stretch>
              </p:blipFill>
              <p:spPr>
                <a:xfrm>
                  <a:off x="2180575" y="2475775"/>
                  <a:ext cx="144360" cy="62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6">
            <p14:nvContentPartPr>
              <p14:cNvPr id="85" name="Ink 84">
                <a:extLst>
                  <a:ext uri="{FF2B5EF4-FFF2-40B4-BE49-F238E27FC236}">
                    <a16:creationId xmlns:a16="http://schemas.microsoft.com/office/drawing/2014/main" id="{D8209F06-F9F6-AD17-1A66-6912189FAEFC}"/>
                  </a:ext>
                </a:extLst>
              </p14:cNvPr>
              <p14:cNvContentPartPr/>
              <p14:nvPr/>
            </p14:nvContentPartPr>
            <p14:xfrm>
              <a:off x="2532655" y="1856575"/>
              <a:ext cx="156960" cy="52920"/>
            </p14:xfrm>
          </p:contentPart>
        </mc:Choice>
        <mc:Fallback>
          <p:pic>
            <p:nvPicPr>
              <p:cNvPr id="85" name="Ink 84">
                <a:extLst>
                  <a:ext uri="{FF2B5EF4-FFF2-40B4-BE49-F238E27FC236}">
                    <a16:creationId xmlns:a16="http://schemas.microsoft.com/office/drawing/2014/main" id="{D8209F06-F9F6-AD17-1A66-6912189FAEFC}"/>
                  </a:ext>
                </a:extLst>
              </p:cNvPr>
              <p:cNvPicPr/>
              <p:nvPr/>
            </p:nvPicPr>
            <p:blipFill>
              <a:blip r:embed="rId77"/>
              <a:stretch>
                <a:fillRect/>
              </a:stretch>
            </p:blipFill>
            <p:spPr>
              <a:xfrm>
                <a:off x="2523655" y="1847575"/>
                <a:ext cx="174600" cy="70560"/>
              </a:xfrm>
              <a:prstGeom prst="rect">
                <a:avLst/>
              </a:prstGeom>
            </p:spPr>
          </p:pic>
        </mc:Fallback>
      </mc:AlternateContent>
      <p:grpSp>
        <p:nvGrpSpPr>
          <p:cNvPr id="95" name="Group 94">
            <a:extLst>
              <a:ext uri="{FF2B5EF4-FFF2-40B4-BE49-F238E27FC236}">
                <a16:creationId xmlns:a16="http://schemas.microsoft.com/office/drawing/2014/main" id="{77C057D0-58D8-545D-CF26-6F5E1553139F}"/>
              </a:ext>
            </a:extLst>
          </p:cNvPr>
          <p:cNvGrpSpPr/>
          <p:nvPr/>
        </p:nvGrpSpPr>
        <p:grpSpPr>
          <a:xfrm>
            <a:off x="4368295" y="860455"/>
            <a:ext cx="634680" cy="578880"/>
            <a:chOff x="4368295" y="860455"/>
            <a:chExt cx="634680" cy="578880"/>
          </a:xfrm>
        </p:grpSpPr>
        <mc:AlternateContent xmlns:mc="http://schemas.openxmlformats.org/markup-compatibility/2006">
          <mc:Choice xmlns:p14="http://schemas.microsoft.com/office/powerpoint/2010/main" Requires="p14">
            <p:contentPart p14:bwMode="auto" r:id="rId78">
              <p14:nvContentPartPr>
                <p14:cNvPr id="86" name="Ink 85">
                  <a:extLst>
                    <a:ext uri="{FF2B5EF4-FFF2-40B4-BE49-F238E27FC236}">
                      <a16:creationId xmlns:a16="http://schemas.microsoft.com/office/drawing/2014/main" id="{9749A816-DD95-E13B-3910-943AB0132ADA}"/>
                    </a:ext>
                  </a:extLst>
                </p14:cNvPr>
                <p14:cNvContentPartPr/>
                <p14:nvPr/>
              </p14:nvContentPartPr>
              <p14:xfrm>
                <a:off x="4368295" y="1219375"/>
                <a:ext cx="129600" cy="219960"/>
              </p14:xfrm>
            </p:contentPart>
          </mc:Choice>
          <mc:Fallback>
            <p:pic>
              <p:nvPicPr>
                <p:cNvPr id="86" name="Ink 85">
                  <a:extLst>
                    <a:ext uri="{FF2B5EF4-FFF2-40B4-BE49-F238E27FC236}">
                      <a16:creationId xmlns:a16="http://schemas.microsoft.com/office/drawing/2014/main" id="{9749A816-DD95-E13B-3910-943AB0132ADA}"/>
                    </a:ext>
                  </a:extLst>
                </p:cNvPr>
                <p:cNvPicPr/>
                <p:nvPr/>
              </p:nvPicPr>
              <p:blipFill>
                <a:blip r:embed="rId79"/>
                <a:stretch>
                  <a:fillRect/>
                </a:stretch>
              </p:blipFill>
              <p:spPr>
                <a:xfrm>
                  <a:off x="4359655" y="1210735"/>
                  <a:ext cx="147240" cy="23760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87" name="Ink 86">
                  <a:extLst>
                    <a:ext uri="{FF2B5EF4-FFF2-40B4-BE49-F238E27FC236}">
                      <a16:creationId xmlns:a16="http://schemas.microsoft.com/office/drawing/2014/main" id="{C7DB698C-677C-92BD-56AB-812E7641D662}"/>
                    </a:ext>
                  </a:extLst>
                </p14:cNvPr>
                <p14:cNvContentPartPr/>
                <p14:nvPr/>
              </p14:nvContentPartPr>
              <p14:xfrm>
                <a:off x="4496095" y="1102015"/>
                <a:ext cx="137880" cy="193320"/>
              </p14:xfrm>
            </p:contentPart>
          </mc:Choice>
          <mc:Fallback>
            <p:pic>
              <p:nvPicPr>
                <p:cNvPr id="87" name="Ink 86">
                  <a:extLst>
                    <a:ext uri="{FF2B5EF4-FFF2-40B4-BE49-F238E27FC236}">
                      <a16:creationId xmlns:a16="http://schemas.microsoft.com/office/drawing/2014/main" id="{C7DB698C-677C-92BD-56AB-812E7641D662}"/>
                    </a:ext>
                  </a:extLst>
                </p:cNvPr>
                <p:cNvPicPr/>
                <p:nvPr/>
              </p:nvPicPr>
              <p:blipFill>
                <a:blip r:embed="rId81"/>
                <a:stretch>
                  <a:fillRect/>
                </a:stretch>
              </p:blipFill>
              <p:spPr>
                <a:xfrm>
                  <a:off x="4487095" y="1093375"/>
                  <a:ext cx="155520" cy="21096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88" name="Ink 87">
                  <a:extLst>
                    <a:ext uri="{FF2B5EF4-FFF2-40B4-BE49-F238E27FC236}">
                      <a16:creationId xmlns:a16="http://schemas.microsoft.com/office/drawing/2014/main" id="{C806FBCF-7A02-385C-1D0E-574A15625F92}"/>
                    </a:ext>
                  </a:extLst>
                </p14:cNvPr>
                <p14:cNvContentPartPr/>
                <p14:nvPr/>
              </p14:nvContentPartPr>
              <p14:xfrm>
                <a:off x="4641535" y="1067455"/>
                <a:ext cx="131400" cy="119520"/>
              </p14:xfrm>
            </p:contentPart>
          </mc:Choice>
          <mc:Fallback>
            <p:pic>
              <p:nvPicPr>
                <p:cNvPr id="88" name="Ink 87">
                  <a:extLst>
                    <a:ext uri="{FF2B5EF4-FFF2-40B4-BE49-F238E27FC236}">
                      <a16:creationId xmlns:a16="http://schemas.microsoft.com/office/drawing/2014/main" id="{C806FBCF-7A02-385C-1D0E-574A15625F92}"/>
                    </a:ext>
                  </a:extLst>
                </p:cNvPr>
                <p:cNvPicPr/>
                <p:nvPr/>
              </p:nvPicPr>
              <p:blipFill>
                <a:blip r:embed="rId83"/>
                <a:stretch>
                  <a:fillRect/>
                </a:stretch>
              </p:blipFill>
              <p:spPr>
                <a:xfrm>
                  <a:off x="4632895" y="1058455"/>
                  <a:ext cx="149040" cy="1371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89" name="Ink 88">
                  <a:extLst>
                    <a:ext uri="{FF2B5EF4-FFF2-40B4-BE49-F238E27FC236}">
                      <a16:creationId xmlns:a16="http://schemas.microsoft.com/office/drawing/2014/main" id="{C94EDAF3-DB32-DAB2-1C01-4BE16BD519A7}"/>
                    </a:ext>
                  </a:extLst>
                </p14:cNvPr>
                <p14:cNvContentPartPr/>
                <p14:nvPr/>
              </p14:nvContentPartPr>
              <p14:xfrm>
                <a:off x="4795255" y="983575"/>
                <a:ext cx="71640" cy="75960"/>
              </p14:xfrm>
            </p:contentPart>
          </mc:Choice>
          <mc:Fallback>
            <p:pic>
              <p:nvPicPr>
                <p:cNvPr id="89" name="Ink 88">
                  <a:extLst>
                    <a:ext uri="{FF2B5EF4-FFF2-40B4-BE49-F238E27FC236}">
                      <a16:creationId xmlns:a16="http://schemas.microsoft.com/office/drawing/2014/main" id="{C94EDAF3-DB32-DAB2-1C01-4BE16BD519A7}"/>
                    </a:ext>
                  </a:extLst>
                </p:cNvPr>
                <p:cNvPicPr/>
                <p:nvPr/>
              </p:nvPicPr>
              <p:blipFill>
                <a:blip r:embed="rId85"/>
                <a:stretch>
                  <a:fillRect/>
                </a:stretch>
              </p:blipFill>
              <p:spPr>
                <a:xfrm>
                  <a:off x="4786615" y="974575"/>
                  <a:ext cx="89280" cy="9360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90" name="Ink 89">
                  <a:extLst>
                    <a:ext uri="{FF2B5EF4-FFF2-40B4-BE49-F238E27FC236}">
                      <a16:creationId xmlns:a16="http://schemas.microsoft.com/office/drawing/2014/main" id="{BF24E306-F4A3-B1F7-197A-234FF86EA046}"/>
                    </a:ext>
                  </a:extLst>
                </p14:cNvPr>
                <p14:cNvContentPartPr/>
                <p14:nvPr/>
              </p14:nvContentPartPr>
              <p14:xfrm>
                <a:off x="4709215" y="947215"/>
                <a:ext cx="185760" cy="89640"/>
              </p14:xfrm>
            </p:contentPart>
          </mc:Choice>
          <mc:Fallback>
            <p:pic>
              <p:nvPicPr>
                <p:cNvPr id="90" name="Ink 89">
                  <a:extLst>
                    <a:ext uri="{FF2B5EF4-FFF2-40B4-BE49-F238E27FC236}">
                      <a16:creationId xmlns:a16="http://schemas.microsoft.com/office/drawing/2014/main" id="{BF24E306-F4A3-B1F7-197A-234FF86EA046}"/>
                    </a:ext>
                  </a:extLst>
                </p:cNvPr>
                <p:cNvPicPr/>
                <p:nvPr/>
              </p:nvPicPr>
              <p:blipFill>
                <a:blip r:embed="rId87"/>
                <a:stretch>
                  <a:fillRect/>
                </a:stretch>
              </p:blipFill>
              <p:spPr>
                <a:xfrm>
                  <a:off x="4700215" y="938575"/>
                  <a:ext cx="203400" cy="10728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91" name="Ink 90">
                  <a:extLst>
                    <a:ext uri="{FF2B5EF4-FFF2-40B4-BE49-F238E27FC236}">
                      <a16:creationId xmlns:a16="http://schemas.microsoft.com/office/drawing/2014/main" id="{12324C9F-D64B-0A7F-236B-F1151B36C84D}"/>
                    </a:ext>
                  </a:extLst>
                </p14:cNvPr>
                <p14:cNvContentPartPr/>
                <p14:nvPr/>
              </p14:nvContentPartPr>
              <p14:xfrm>
                <a:off x="4873375" y="871615"/>
                <a:ext cx="78840" cy="128520"/>
              </p14:xfrm>
            </p:contentPart>
          </mc:Choice>
          <mc:Fallback>
            <p:pic>
              <p:nvPicPr>
                <p:cNvPr id="91" name="Ink 90">
                  <a:extLst>
                    <a:ext uri="{FF2B5EF4-FFF2-40B4-BE49-F238E27FC236}">
                      <a16:creationId xmlns:a16="http://schemas.microsoft.com/office/drawing/2014/main" id="{12324C9F-D64B-0A7F-236B-F1151B36C84D}"/>
                    </a:ext>
                  </a:extLst>
                </p:cNvPr>
                <p:cNvPicPr/>
                <p:nvPr/>
              </p:nvPicPr>
              <p:blipFill>
                <a:blip r:embed="rId89"/>
                <a:stretch>
                  <a:fillRect/>
                </a:stretch>
              </p:blipFill>
              <p:spPr>
                <a:xfrm>
                  <a:off x="4864735" y="862975"/>
                  <a:ext cx="9648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93" name="Ink 92">
                  <a:extLst>
                    <a:ext uri="{FF2B5EF4-FFF2-40B4-BE49-F238E27FC236}">
                      <a16:creationId xmlns:a16="http://schemas.microsoft.com/office/drawing/2014/main" id="{B1FECA55-B357-12AE-785C-F29BEC4F0676}"/>
                    </a:ext>
                  </a:extLst>
                </p14:cNvPr>
                <p14:cNvContentPartPr/>
                <p14:nvPr/>
              </p14:nvContentPartPr>
              <p14:xfrm>
                <a:off x="4896775" y="938215"/>
                <a:ext cx="69840" cy="82440"/>
              </p14:xfrm>
            </p:contentPart>
          </mc:Choice>
          <mc:Fallback>
            <p:pic>
              <p:nvPicPr>
                <p:cNvPr id="93" name="Ink 92">
                  <a:extLst>
                    <a:ext uri="{FF2B5EF4-FFF2-40B4-BE49-F238E27FC236}">
                      <a16:creationId xmlns:a16="http://schemas.microsoft.com/office/drawing/2014/main" id="{B1FECA55-B357-12AE-785C-F29BEC4F0676}"/>
                    </a:ext>
                  </a:extLst>
                </p:cNvPr>
                <p:cNvPicPr/>
                <p:nvPr/>
              </p:nvPicPr>
              <p:blipFill>
                <a:blip r:embed="rId91"/>
                <a:stretch>
                  <a:fillRect/>
                </a:stretch>
              </p:blipFill>
              <p:spPr>
                <a:xfrm>
                  <a:off x="4888135" y="929215"/>
                  <a:ext cx="8748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94" name="Ink 93">
                  <a:extLst>
                    <a:ext uri="{FF2B5EF4-FFF2-40B4-BE49-F238E27FC236}">
                      <a16:creationId xmlns:a16="http://schemas.microsoft.com/office/drawing/2014/main" id="{21DE0D84-39FC-506C-7612-BDC26E0B2A32}"/>
                    </a:ext>
                  </a:extLst>
                </p14:cNvPr>
                <p14:cNvContentPartPr/>
                <p14:nvPr/>
              </p14:nvContentPartPr>
              <p14:xfrm>
                <a:off x="4903615" y="860455"/>
                <a:ext cx="99360" cy="127800"/>
              </p14:xfrm>
            </p:contentPart>
          </mc:Choice>
          <mc:Fallback>
            <p:pic>
              <p:nvPicPr>
                <p:cNvPr id="94" name="Ink 93">
                  <a:extLst>
                    <a:ext uri="{FF2B5EF4-FFF2-40B4-BE49-F238E27FC236}">
                      <a16:creationId xmlns:a16="http://schemas.microsoft.com/office/drawing/2014/main" id="{21DE0D84-39FC-506C-7612-BDC26E0B2A32}"/>
                    </a:ext>
                  </a:extLst>
                </p:cNvPr>
                <p:cNvPicPr/>
                <p:nvPr/>
              </p:nvPicPr>
              <p:blipFill>
                <a:blip r:embed="rId93"/>
                <a:stretch>
                  <a:fillRect/>
                </a:stretch>
              </p:blipFill>
              <p:spPr>
                <a:xfrm>
                  <a:off x="4894975" y="851455"/>
                  <a:ext cx="117000" cy="145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4">
            <p14:nvContentPartPr>
              <p14:cNvPr id="96" name="Ink 95">
                <a:extLst>
                  <a:ext uri="{FF2B5EF4-FFF2-40B4-BE49-F238E27FC236}">
                    <a16:creationId xmlns:a16="http://schemas.microsoft.com/office/drawing/2014/main" id="{AAECDD65-8B08-CC8A-39F6-608271953011}"/>
                  </a:ext>
                </a:extLst>
              </p14:cNvPr>
              <p14:cNvContentPartPr/>
              <p14:nvPr/>
            </p14:nvContentPartPr>
            <p14:xfrm>
              <a:off x="7027615" y="1238455"/>
              <a:ext cx="74520" cy="20520"/>
            </p14:xfrm>
          </p:contentPart>
        </mc:Choice>
        <mc:Fallback>
          <p:pic>
            <p:nvPicPr>
              <p:cNvPr id="96" name="Ink 95">
                <a:extLst>
                  <a:ext uri="{FF2B5EF4-FFF2-40B4-BE49-F238E27FC236}">
                    <a16:creationId xmlns:a16="http://schemas.microsoft.com/office/drawing/2014/main" id="{AAECDD65-8B08-CC8A-39F6-608271953011}"/>
                  </a:ext>
                </a:extLst>
              </p:cNvPr>
              <p:cNvPicPr/>
              <p:nvPr/>
            </p:nvPicPr>
            <p:blipFill>
              <a:blip r:embed="rId95"/>
              <a:stretch>
                <a:fillRect/>
              </a:stretch>
            </p:blipFill>
            <p:spPr>
              <a:xfrm>
                <a:off x="7018615" y="1229815"/>
                <a:ext cx="92160" cy="3816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97" name="Ink 96">
                <a:extLst>
                  <a:ext uri="{FF2B5EF4-FFF2-40B4-BE49-F238E27FC236}">
                    <a16:creationId xmlns:a16="http://schemas.microsoft.com/office/drawing/2014/main" id="{98A2728B-14AD-D32F-3A61-FCD1CEB1D4EC}"/>
                  </a:ext>
                </a:extLst>
              </p14:cNvPr>
              <p14:cNvContentPartPr/>
              <p14:nvPr/>
            </p14:nvContentPartPr>
            <p14:xfrm>
              <a:off x="7318855" y="1127215"/>
              <a:ext cx="45360" cy="8640"/>
            </p14:xfrm>
          </p:contentPart>
        </mc:Choice>
        <mc:Fallback>
          <p:pic>
            <p:nvPicPr>
              <p:cNvPr id="97" name="Ink 96">
                <a:extLst>
                  <a:ext uri="{FF2B5EF4-FFF2-40B4-BE49-F238E27FC236}">
                    <a16:creationId xmlns:a16="http://schemas.microsoft.com/office/drawing/2014/main" id="{98A2728B-14AD-D32F-3A61-FCD1CEB1D4EC}"/>
                  </a:ext>
                </a:extLst>
              </p:cNvPr>
              <p:cNvPicPr/>
              <p:nvPr/>
            </p:nvPicPr>
            <p:blipFill>
              <a:blip r:embed="rId97"/>
              <a:stretch>
                <a:fillRect/>
              </a:stretch>
            </p:blipFill>
            <p:spPr>
              <a:xfrm>
                <a:off x="7309855" y="1118575"/>
                <a:ext cx="63000" cy="26280"/>
              </a:xfrm>
              <a:prstGeom prst="rect">
                <a:avLst/>
              </a:prstGeom>
            </p:spPr>
          </p:pic>
        </mc:Fallback>
      </mc:AlternateContent>
      <p:grpSp>
        <p:nvGrpSpPr>
          <p:cNvPr id="106" name="Group 105">
            <a:extLst>
              <a:ext uri="{FF2B5EF4-FFF2-40B4-BE49-F238E27FC236}">
                <a16:creationId xmlns:a16="http://schemas.microsoft.com/office/drawing/2014/main" id="{89ECBFA4-2216-7E33-E46E-C27AD6A66863}"/>
              </a:ext>
            </a:extLst>
          </p:cNvPr>
          <p:cNvGrpSpPr/>
          <p:nvPr/>
        </p:nvGrpSpPr>
        <p:grpSpPr>
          <a:xfrm>
            <a:off x="7521535" y="988255"/>
            <a:ext cx="807840" cy="194040"/>
            <a:chOff x="7521535" y="988255"/>
            <a:chExt cx="807840" cy="194040"/>
          </a:xfrm>
        </p:grpSpPr>
        <mc:AlternateContent xmlns:mc="http://schemas.openxmlformats.org/markup-compatibility/2006">
          <mc:Choice xmlns:p14="http://schemas.microsoft.com/office/powerpoint/2010/main" Requires="p14">
            <p:contentPart p14:bwMode="auto" r:id="rId98">
              <p14:nvContentPartPr>
                <p14:cNvPr id="98" name="Ink 97">
                  <a:extLst>
                    <a:ext uri="{FF2B5EF4-FFF2-40B4-BE49-F238E27FC236}">
                      <a16:creationId xmlns:a16="http://schemas.microsoft.com/office/drawing/2014/main" id="{C744EF32-02B0-7A95-DADE-3A9D61EFC3C7}"/>
                    </a:ext>
                  </a:extLst>
                </p14:cNvPr>
                <p14:cNvContentPartPr/>
                <p14:nvPr/>
              </p14:nvContentPartPr>
              <p14:xfrm>
                <a:off x="7521535" y="1049455"/>
                <a:ext cx="6120" cy="12240"/>
              </p14:xfrm>
            </p:contentPart>
          </mc:Choice>
          <mc:Fallback>
            <p:pic>
              <p:nvPicPr>
                <p:cNvPr id="98" name="Ink 97">
                  <a:extLst>
                    <a:ext uri="{FF2B5EF4-FFF2-40B4-BE49-F238E27FC236}">
                      <a16:creationId xmlns:a16="http://schemas.microsoft.com/office/drawing/2014/main" id="{C744EF32-02B0-7A95-DADE-3A9D61EFC3C7}"/>
                    </a:ext>
                  </a:extLst>
                </p:cNvPr>
                <p:cNvPicPr/>
                <p:nvPr/>
              </p:nvPicPr>
              <p:blipFill>
                <a:blip r:embed="rId99"/>
                <a:stretch>
                  <a:fillRect/>
                </a:stretch>
              </p:blipFill>
              <p:spPr>
                <a:xfrm>
                  <a:off x="7512895" y="1040815"/>
                  <a:ext cx="23760" cy="2988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99" name="Ink 98">
                  <a:extLst>
                    <a:ext uri="{FF2B5EF4-FFF2-40B4-BE49-F238E27FC236}">
                      <a16:creationId xmlns:a16="http://schemas.microsoft.com/office/drawing/2014/main" id="{0077DA61-3A77-3DAD-0BA5-6ED2D31F53D5}"/>
                    </a:ext>
                  </a:extLst>
                </p14:cNvPr>
                <p14:cNvContentPartPr/>
                <p14:nvPr/>
              </p14:nvContentPartPr>
              <p14:xfrm>
                <a:off x="7590295" y="1064575"/>
                <a:ext cx="6840" cy="7200"/>
              </p14:xfrm>
            </p:contentPart>
          </mc:Choice>
          <mc:Fallback>
            <p:pic>
              <p:nvPicPr>
                <p:cNvPr id="99" name="Ink 98">
                  <a:extLst>
                    <a:ext uri="{FF2B5EF4-FFF2-40B4-BE49-F238E27FC236}">
                      <a16:creationId xmlns:a16="http://schemas.microsoft.com/office/drawing/2014/main" id="{0077DA61-3A77-3DAD-0BA5-6ED2D31F53D5}"/>
                    </a:ext>
                  </a:extLst>
                </p:cNvPr>
                <p:cNvPicPr/>
                <p:nvPr/>
              </p:nvPicPr>
              <p:blipFill>
                <a:blip r:embed="rId101"/>
                <a:stretch>
                  <a:fillRect/>
                </a:stretch>
              </p:blipFill>
              <p:spPr>
                <a:xfrm>
                  <a:off x="7581295" y="1055575"/>
                  <a:ext cx="2448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100" name="Ink 99">
                  <a:extLst>
                    <a:ext uri="{FF2B5EF4-FFF2-40B4-BE49-F238E27FC236}">
                      <a16:creationId xmlns:a16="http://schemas.microsoft.com/office/drawing/2014/main" id="{453D727F-193F-B103-33A1-1C3222FE6954}"/>
                    </a:ext>
                  </a:extLst>
                </p14:cNvPr>
                <p14:cNvContentPartPr/>
                <p14:nvPr/>
              </p14:nvContentPartPr>
              <p14:xfrm>
                <a:off x="7661935" y="1015975"/>
                <a:ext cx="112680" cy="166320"/>
              </p14:xfrm>
            </p:contentPart>
          </mc:Choice>
          <mc:Fallback>
            <p:pic>
              <p:nvPicPr>
                <p:cNvPr id="100" name="Ink 99">
                  <a:extLst>
                    <a:ext uri="{FF2B5EF4-FFF2-40B4-BE49-F238E27FC236}">
                      <a16:creationId xmlns:a16="http://schemas.microsoft.com/office/drawing/2014/main" id="{453D727F-193F-B103-33A1-1C3222FE6954}"/>
                    </a:ext>
                  </a:extLst>
                </p:cNvPr>
                <p:cNvPicPr/>
                <p:nvPr/>
              </p:nvPicPr>
              <p:blipFill>
                <a:blip r:embed="rId103"/>
                <a:stretch>
                  <a:fillRect/>
                </a:stretch>
              </p:blipFill>
              <p:spPr>
                <a:xfrm>
                  <a:off x="7653295" y="1007335"/>
                  <a:ext cx="13032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101" name="Ink 100">
                  <a:extLst>
                    <a:ext uri="{FF2B5EF4-FFF2-40B4-BE49-F238E27FC236}">
                      <a16:creationId xmlns:a16="http://schemas.microsoft.com/office/drawing/2014/main" id="{8BBF8EEB-BE1B-306C-5D4D-BCA24228146C}"/>
                    </a:ext>
                  </a:extLst>
                </p14:cNvPr>
                <p14:cNvContentPartPr/>
                <p14:nvPr/>
              </p14:nvContentPartPr>
              <p14:xfrm>
                <a:off x="7801615" y="994735"/>
                <a:ext cx="67320" cy="151200"/>
              </p14:xfrm>
            </p:contentPart>
          </mc:Choice>
          <mc:Fallback>
            <p:pic>
              <p:nvPicPr>
                <p:cNvPr id="101" name="Ink 100">
                  <a:extLst>
                    <a:ext uri="{FF2B5EF4-FFF2-40B4-BE49-F238E27FC236}">
                      <a16:creationId xmlns:a16="http://schemas.microsoft.com/office/drawing/2014/main" id="{8BBF8EEB-BE1B-306C-5D4D-BCA24228146C}"/>
                    </a:ext>
                  </a:extLst>
                </p:cNvPr>
                <p:cNvPicPr/>
                <p:nvPr/>
              </p:nvPicPr>
              <p:blipFill>
                <a:blip r:embed="rId105"/>
                <a:stretch>
                  <a:fillRect/>
                </a:stretch>
              </p:blipFill>
              <p:spPr>
                <a:xfrm>
                  <a:off x="7792975" y="986095"/>
                  <a:ext cx="8496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102" name="Ink 101">
                  <a:extLst>
                    <a:ext uri="{FF2B5EF4-FFF2-40B4-BE49-F238E27FC236}">
                      <a16:creationId xmlns:a16="http://schemas.microsoft.com/office/drawing/2014/main" id="{514AEB60-EA2E-941F-F833-06B695623653}"/>
                    </a:ext>
                  </a:extLst>
                </p14:cNvPr>
                <p14:cNvContentPartPr/>
                <p14:nvPr/>
              </p14:nvContentPartPr>
              <p14:xfrm>
                <a:off x="7903495" y="1079335"/>
                <a:ext cx="118800" cy="76320"/>
              </p14:xfrm>
            </p:contentPart>
          </mc:Choice>
          <mc:Fallback>
            <p:pic>
              <p:nvPicPr>
                <p:cNvPr id="102" name="Ink 101">
                  <a:extLst>
                    <a:ext uri="{FF2B5EF4-FFF2-40B4-BE49-F238E27FC236}">
                      <a16:creationId xmlns:a16="http://schemas.microsoft.com/office/drawing/2014/main" id="{514AEB60-EA2E-941F-F833-06B695623653}"/>
                    </a:ext>
                  </a:extLst>
                </p:cNvPr>
                <p:cNvPicPr/>
                <p:nvPr/>
              </p:nvPicPr>
              <p:blipFill>
                <a:blip r:embed="rId107"/>
                <a:stretch>
                  <a:fillRect/>
                </a:stretch>
              </p:blipFill>
              <p:spPr>
                <a:xfrm>
                  <a:off x="7894495" y="1070335"/>
                  <a:ext cx="13644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103" name="Ink 102">
                  <a:extLst>
                    <a:ext uri="{FF2B5EF4-FFF2-40B4-BE49-F238E27FC236}">
                      <a16:creationId xmlns:a16="http://schemas.microsoft.com/office/drawing/2014/main" id="{2F5A9254-574E-6426-EA96-863EB89FDBD2}"/>
                    </a:ext>
                  </a:extLst>
                </p14:cNvPr>
                <p14:cNvContentPartPr/>
                <p14:nvPr/>
              </p14:nvContentPartPr>
              <p14:xfrm>
                <a:off x="8051455" y="1017415"/>
                <a:ext cx="127800" cy="135720"/>
              </p14:xfrm>
            </p:contentPart>
          </mc:Choice>
          <mc:Fallback>
            <p:pic>
              <p:nvPicPr>
                <p:cNvPr id="103" name="Ink 102">
                  <a:extLst>
                    <a:ext uri="{FF2B5EF4-FFF2-40B4-BE49-F238E27FC236}">
                      <a16:creationId xmlns:a16="http://schemas.microsoft.com/office/drawing/2014/main" id="{2F5A9254-574E-6426-EA96-863EB89FDBD2}"/>
                    </a:ext>
                  </a:extLst>
                </p:cNvPr>
                <p:cNvPicPr/>
                <p:nvPr/>
              </p:nvPicPr>
              <p:blipFill>
                <a:blip r:embed="rId109"/>
                <a:stretch>
                  <a:fillRect/>
                </a:stretch>
              </p:blipFill>
              <p:spPr>
                <a:xfrm>
                  <a:off x="8042815" y="1008775"/>
                  <a:ext cx="14544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04" name="Ink 103">
                  <a:extLst>
                    <a:ext uri="{FF2B5EF4-FFF2-40B4-BE49-F238E27FC236}">
                      <a16:creationId xmlns:a16="http://schemas.microsoft.com/office/drawing/2014/main" id="{F5932EDB-84D6-9571-FA6C-EBE615C00099}"/>
                    </a:ext>
                  </a:extLst>
                </p14:cNvPr>
                <p14:cNvContentPartPr/>
                <p14:nvPr/>
              </p14:nvContentPartPr>
              <p14:xfrm>
                <a:off x="8181055" y="1036135"/>
                <a:ext cx="74160" cy="90360"/>
              </p14:xfrm>
            </p:contentPart>
          </mc:Choice>
          <mc:Fallback>
            <p:pic>
              <p:nvPicPr>
                <p:cNvPr id="104" name="Ink 103">
                  <a:extLst>
                    <a:ext uri="{FF2B5EF4-FFF2-40B4-BE49-F238E27FC236}">
                      <a16:creationId xmlns:a16="http://schemas.microsoft.com/office/drawing/2014/main" id="{F5932EDB-84D6-9571-FA6C-EBE615C00099}"/>
                    </a:ext>
                  </a:extLst>
                </p:cNvPr>
                <p:cNvPicPr/>
                <p:nvPr/>
              </p:nvPicPr>
              <p:blipFill>
                <a:blip r:embed="rId111"/>
                <a:stretch>
                  <a:fillRect/>
                </a:stretch>
              </p:blipFill>
              <p:spPr>
                <a:xfrm>
                  <a:off x="8172055" y="1027495"/>
                  <a:ext cx="91800" cy="10800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105" name="Ink 104">
                  <a:extLst>
                    <a:ext uri="{FF2B5EF4-FFF2-40B4-BE49-F238E27FC236}">
                      <a16:creationId xmlns:a16="http://schemas.microsoft.com/office/drawing/2014/main" id="{FCF95533-260C-860D-76DA-63DA9F26A40E}"/>
                    </a:ext>
                  </a:extLst>
                </p14:cNvPr>
                <p14:cNvContentPartPr/>
                <p14:nvPr/>
              </p14:nvContentPartPr>
              <p14:xfrm>
                <a:off x="8282935" y="988255"/>
                <a:ext cx="46440" cy="69120"/>
              </p14:xfrm>
            </p:contentPart>
          </mc:Choice>
          <mc:Fallback>
            <p:pic>
              <p:nvPicPr>
                <p:cNvPr id="105" name="Ink 104">
                  <a:extLst>
                    <a:ext uri="{FF2B5EF4-FFF2-40B4-BE49-F238E27FC236}">
                      <a16:creationId xmlns:a16="http://schemas.microsoft.com/office/drawing/2014/main" id="{FCF95533-260C-860D-76DA-63DA9F26A40E}"/>
                    </a:ext>
                  </a:extLst>
                </p:cNvPr>
                <p:cNvPicPr/>
                <p:nvPr/>
              </p:nvPicPr>
              <p:blipFill>
                <a:blip r:embed="rId113"/>
                <a:stretch>
                  <a:fillRect/>
                </a:stretch>
              </p:blipFill>
              <p:spPr>
                <a:xfrm>
                  <a:off x="8273935" y="979255"/>
                  <a:ext cx="64080" cy="86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4">
            <p14:nvContentPartPr>
              <p14:cNvPr id="107" name="Ink 106">
                <a:extLst>
                  <a:ext uri="{FF2B5EF4-FFF2-40B4-BE49-F238E27FC236}">
                    <a16:creationId xmlns:a16="http://schemas.microsoft.com/office/drawing/2014/main" id="{C4643421-909F-3B84-EA39-CDE6401EFC3F}"/>
                  </a:ext>
                </a:extLst>
              </p14:cNvPr>
              <p14:cNvContentPartPr/>
              <p14:nvPr/>
            </p14:nvContentPartPr>
            <p14:xfrm>
              <a:off x="5071735" y="1000135"/>
              <a:ext cx="411480" cy="287640"/>
            </p14:xfrm>
          </p:contentPart>
        </mc:Choice>
        <mc:Fallback>
          <p:pic>
            <p:nvPicPr>
              <p:cNvPr id="107" name="Ink 106">
                <a:extLst>
                  <a:ext uri="{FF2B5EF4-FFF2-40B4-BE49-F238E27FC236}">
                    <a16:creationId xmlns:a16="http://schemas.microsoft.com/office/drawing/2014/main" id="{C4643421-909F-3B84-EA39-CDE6401EFC3F}"/>
                  </a:ext>
                </a:extLst>
              </p:cNvPr>
              <p:cNvPicPr/>
              <p:nvPr/>
            </p:nvPicPr>
            <p:blipFill>
              <a:blip r:embed="rId115"/>
              <a:stretch>
                <a:fillRect/>
              </a:stretch>
            </p:blipFill>
            <p:spPr>
              <a:xfrm>
                <a:off x="5063095" y="991495"/>
                <a:ext cx="429120" cy="30528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08" name="Ink 107">
                <a:extLst>
                  <a:ext uri="{FF2B5EF4-FFF2-40B4-BE49-F238E27FC236}">
                    <a16:creationId xmlns:a16="http://schemas.microsoft.com/office/drawing/2014/main" id="{92FD62F4-43A8-EA14-1287-C5546CEBADA6}"/>
                  </a:ext>
                </a:extLst>
              </p14:cNvPr>
              <p14:cNvContentPartPr/>
              <p14:nvPr/>
            </p14:nvContentPartPr>
            <p14:xfrm>
              <a:off x="4936735" y="1566055"/>
              <a:ext cx="1061640" cy="336240"/>
            </p14:xfrm>
          </p:contentPart>
        </mc:Choice>
        <mc:Fallback>
          <p:pic>
            <p:nvPicPr>
              <p:cNvPr id="108" name="Ink 107">
                <a:extLst>
                  <a:ext uri="{FF2B5EF4-FFF2-40B4-BE49-F238E27FC236}">
                    <a16:creationId xmlns:a16="http://schemas.microsoft.com/office/drawing/2014/main" id="{92FD62F4-43A8-EA14-1287-C5546CEBADA6}"/>
                  </a:ext>
                </a:extLst>
              </p:cNvPr>
              <p:cNvPicPr/>
              <p:nvPr/>
            </p:nvPicPr>
            <p:blipFill>
              <a:blip r:embed="rId117"/>
              <a:stretch>
                <a:fillRect/>
              </a:stretch>
            </p:blipFill>
            <p:spPr>
              <a:xfrm>
                <a:off x="4928095" y="1557415"/>
                <a:ext cx="1079280" cy="353880"/>
              </a:xfrm>
              <a:prstGeom prst="rect">
                <a:avLst/>
              </a:prstGeom>
            </p:spPr>
          </p:pic>
        </mc:Fallback>
      </mc:AlternateContent>
      <p:grpSp>
        <p:nvGrpSpPr>
          <p:cNvPr id="113" name="Group 112">
            <a:extLst>
              <a:ext uri="{FF2B5EF4-FFF2-40B4-BE49-F238E27FC236}">
                <a16:creationId xmlns:a16="http://schemas.microsoft.com/office/drawing/2014/main" id="{F0E9D4F7-4132-AB73-7F6F-6A7EF479FE73}"/>
              </a:ext>
            </a:extLst>
          </p:cNvPr>
          <p:cNvGrpSpPr/>
          <p:nvPr/>
        </p:nvGrpSpPr>
        <p:grpSpPr>
          <a:xfrm>
            <a:off x="4187575" y="1742095"/>
            <a:ext cx="433800" cy="358200"/>
            <a:chOff x="4187575" y="1742095"/>
            <a:chExt cx="433800" cy="358200"/>
          </a:xfrm>
        </p:grpSpPr>
        <mc:AlternateContent xmlns:mc="http://schemas.openxmlformats.org/markup-compatibility/2006">
          <mc:Choice xmlns:p14="http://schemas.microsoft.com/office/powerpoint/2010/main" Requires="p14">
            <p:contentPart p14:bwMode="auto" r:id="rId118">
              <p14:nvContentPartPr>
                <p14:cNvPr id="109" name="Ink 108">
                  <a:extLst>
                    <a:ext uri="{FF2B5EF4-FFF2-40B4-BE49-F238E27FC236}">
                      <a16:creationId xmlns:a16="http://schemas.microsoft.com/office/drawing/2014/main" id="{386782F0-65BF-3878-5AD5-5D6DE0A53C99}"/>
                    </a:ext>
                  </a:extLst>
                </p14:cNvPr>
                <p14:cNvContentPartPr/>
                <p14:nvPr/>
              </p14:nvContentPartPr>
              <p14:xfrm>
                <a:off x="4187575" y="1916335"/>
                <a:ext cx="147240" cy="183960"/>
              </p14:xfrm>
            </p:contentPart>
          </mc:Choice>
          <mc:Fallback>
            <p:pic>
              <p:nvPicPr>
                <p:cNvPr id="109" name="Ink 108">
                  <a:extLst>
                    <a:ext uri="{FF2B5EF4-FFF2-40B4-BE49-F238E27FC236}">
                      <a16:creationId xmlns:a16="http://schemas.microsoft.com/office/drawing/2014/main" id="{386782F0-65BF-3878-5AD5-5D6DE0A53C99}"/>
                    </a:ext>
                  </a:extLst>
                </p:cNvPr>
                <p:cNvPicPr/>
                <p:nvPr/>
              </p:nvPicPr>
              <p:blipFill>
                <a:blip r:embed="rId119"/>
                <a:stretch>
                  <a:fillRect/>
                </a:stretch>
              </p:blipFill>
              <p:spPr>
                <a:xfrm>
                  <a:off x="4178935" y="1907335"/>
                  <a:ext cx="16488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10" name="Ink 109">
                  <a:extLst>
                    <a:ext uri="{FF2B5EF4-FFF2-40B4-BE49-F238E27FC236}">
                      <a16:creationId xmlns:a16="http://schemas.microsoft.com/office/drawing/2014/main" id="{079F8E61-ADB9-0BD3-B382-D0DD62CA5DAD}"/>
                    </a:ext>
                  </a:extLst>
                </p14:cNvPr>
                <p14:cNvContentPartPr/>
                <p14:nvPr/>
              </p14:nvContentPartPr>
              <p14:xfrm>
                <a:off x="4343815" y="1902655"/>
                <a:ext cx="99360" cy="92160"/>
              </p14:xfrm>
            </p:contentPart>
          </mc:Choice>
          <mc:Fallback>
            <p:pic>
              <p:nvPicPr>
                <p:cNvPr id="110" name="Ink 109">
                  <a:extLst>
                    <a:ext uri="{FF2B5EF4-FFF2-40B4-BE49-F238E27FC236}">
                      <a16:creationId xmlns:a16="http://schemas.microsoft.com/office/drawing/2014/main" id="{079F8E61-ADB9-0BD3-B382-D0DD62CA5DAD}"/>
                    </a:ext>
                  </a:extLst>
                </p:cNvPr>
                <p:cNvPicPr/>
                <p:nvPr/>
              </p:nvPicPr>
              <p:blipFill>
                <a:blip r:embed="rId121"/>
                <a:stretch>
                  <a:fillRect/>
                </a:stretch>
              </p:blipFill>
              <p:spPr>
                <a:xfrm>
                  <a:off x="4335175" y="1893655"/>
                  <a:ext cx="117000" cy="10980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111" name="Ink 110">
                  <a:extLst>
                    <a:ext uri="{FF2B5EF4-FFF2-40B4-BE49-F238E27FC236}">
                      <a16:creationId xmlns:a16="http://schemas.microsoft.com/office/drawing/2014/main" id="{AFD66F04-915F-549A-9D53-AD7CDBC764D0}"/>
                    </a:ext>
                  </a:extLst>
                </p14:cNvPr>
                <p14:cNvContentPartPr/>
                <p14:nvPr/>
              </p14:nvContentPartPr>
              <p14:xfrm>
                <a:off x="4452175" y="1838215"/>
                <a:ext cx="77400" cy="84960"/>
              </p14:xfrm>
            </p:contentPart>
          </mc:Choice>
          <mc:Fallback>
            <p:pic>
              <p:nvPicPr>
                <p:cNvPr id="111" name="Ink 110">
                  <a:extLst>
                    <a:ext uri="{FF2B5EF4-FFF2-40B4-BE49-F238E27FC236}">
                      <a16:creationId xmlns:a16="http://schemas.microsoft.com/office/drawing/2014/main" id="{AFD66F04-915F-549A-9D53-AD7CDBC764D0}"/>
                    </a:ext>
                  </a:extLst>
                </p:cNvPr>
                <p:cNvPicPr/>
                <p:nvPr/>
              </p:nvPicPr>
              <p:blipFill>
                <a:blip r:embed="rId123"/>
                <a:stretch>
                  <a:fillRect/>
                </a:stretch>
              </p:blipFill>
              <p:spPr>
                <a:xfrm>
                  <a:off x="4443535" y="1829215"/>
                  <a:ext cx="95040"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12" name="Ink 111">
                  <a:extLst>
                    <a:ext uri="{FF2B5EF4-FFF2-40B4-BE49-F238E27FC236}">
                      <a16:creationId xmlns:a16="http://schemas.microsoft.com/office/drawing/2014/main" id="{E8DAAC76-22EA-0E32-E537-3786CF2D3AF1}"/>
                    </a:ext>
                  </a:extLst>
                </p14:cNvPr>
                <p14:cNvContentPartPr/>
                <p14:nvPr/>
              </p14:nvContentPartPr>
              <p14:xfrm>
                <a:off x="4398175" y="1742095"/>
                <a:ext cx="223200" cy="148680"/>
              </p14:xfrm>
            </p:contentPart>
          </mc:Choice>
          <mc:Fallback>
            <p:pic>
              <p:nvPicPr>
                <p:cNvPr id="112" name="Ink 111">
                  <a:extLst>
                    <a:ext uri="{FF2B5EF4-FFF2-40B4-BE49-F238E27FC236}">
                      <a16:creationId xmlns:a16="http://schemas.microsoft.com/office/drawing/2014/main" id="{E8DAAC76-22EA-0E32-E537-3786CF2D3AF1}"/>
                    </a:ext>
                  </a:extLst>
                </p:cNvPr>
                <p:cNvPicPr/>
                <p:nvPr/>
              </p:nvPicPr>
              <p:blipFill>
                <a:blip r:embed="rId125"/>
                <a:stretch>
                  <a:fillRect/>
                </a:stretch>
              </p:blipFill>
              <p:spPr>
                <a:xfrm>
                  <a:off x="4389175" y="1733455"/>
                  <a:ext cx="240840" cy="166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6">
            <p14:nvContentPartPr>
              <p14:cNvPr id="114" name="Ink 113">
                <a:extLst>
                  <a:ext uri="{FF2B5EF4-FFF2-40B4-BE49-F238E27FC236}">
                    <a16:creationId xmlns:a16="http://schemas.microsoft.com/office/drawing/2014/main" id="{350B9D44-728B-9CD1-DC77-0C67245262D7}"/>
                  </a:ext>
                </a:extLst>
              </p14:cNvPr>
              <p14:cNvContentPartPr/>
              <p14:nvPr/>
            </p14:nvContentPartPr>
            <p14:xfrm>
              <a:off x="7026535" y="1839295"/>
              <a:ext cx="32400" cy="28080"/>
            </p14:xfrm>
          </p:contentPart>
        </mc:Choice>
        <mc:Fallback>
          <p:pic>
            <p:nvPicPr>
              <p:cNvPr id="114" name="Ink 113">
                <a:extLst>
                  <a:ext uri="{FF2B5EF4-FFF2-40B4-BE49-F238E27FC236}">
                    <a16:creationId xmlns:a16="http://schemas.microsoft.com/office/drawing/2014/main" id="{350B9D44-728B-9CD1-DC77-0C67245262D7}"/>
                  </a:ext>
                </a:extLst>
              </p:cNvPr>
              <p:cNvPicPr/>
              <p:nvPr/>
            </p:nvPicPr>
            <p:blipFill>
              <a:blip r:embed="rId127"/>
              <a:stretch>
                <a:fillRect/>
              </a:stretch>
            </p:blipFill>
            <p:spPr>
              <a:xfrm>
                <a:off x="7017535" y="1830295"/>
                <a:ext cx="50040" cy="45720"/>
              </a:xfrm>
              <a:prstGeom prst="rect">
                <a:avLst/>
              </a:prstGeom>
            </p:spPr>
          </p:pic>
        </mc:Fallback>
      </mc:AlternateContent>
      <p:grpSp>
        <p:nvGrpSpPr>
          <p:cNvPr id="120" name="Group 119">
            <a:extLst>
              <a:ext uri="{FF2B5EF4-FFF2-40B4-BE49-F238E27FC236}">
                <a16:creationId xmlns:a16="http://schemas.microsoft.com/office/drawing/2014/main" id="{75C5A4F1-9E97-E691-53CB-AFDE9F434320}"/>
              </a:ext>
            </a:extLst>
          </p:cNvPr>
          <p:cNvGrpSpPr/>
          <p:nvPr/>
        </p:nvGrpSpPr>
        <p:grpSpPr>
          <a:xfrm>
            <a:off x="7388695" y="1517095"/>
            <a:ext cx="554400" cy="221760"/>
            <a:chOff x="7388695" y="1517095"/>
            <a:chExt cx="554400" cy="221760"/>
          </a:xfrm>
        </p:grpSpPr>
        <mc:AlternateContent xmlns:mc="http://schemas.openxmlformats.org/markup-compatibility/2006">
          <mc:Choice xmlns:p14="http://schemas.microsoft.com/office/powerpoint/2010/main" Requires="p14">
            <p:contentPart p14:bwMode="auto" r:id="rId128">
              <p14:nvContentPartPr>
                <p14:cNvPr id="115" name="Ink 114">
                  <a:extLst>
                    <a:ext uri="{FF2B5EF4-FFF2-40B4-BE49-F238E27FC236}">
                      <a16:creationId xmlns:a16="http://schemas.microsoft.com/office/drawing/2014/main" id="{30BCD3A6-AB0A-0875-17D6-383CE6780803}"/>
                    </a:ext>
                  </a:extLst>
                </p14:cNvPr>
                <p14:cNvContentPartPr/>
                <p14:nvPr/>
              </p14:nvContentPartPr>
              <p14:xfrm>
                <a:off x="7388695" y="1590895"/>
                <a:ext cx="127800" cy="147960"/>
              </p14:xfrm>
            </p:contentPart>
          </mc:Choice>
          <mc:Fallback>
            <p:pic>
              <p:nvPicPr>
                <p:cNvPr id="115" name="Ink 114">
                  <a:extLst>
                    <a:ext uri="{FF2B5EF4-FFF2-40B4-BE49-F238E27FC236}">
                      <a16:creationId xmlns:a16="http://schemas.microsoft.com/office/drawing/2014/main" id="{30BCD3A6-AB0A-0875-17D6-383CE6780803}"/>
                    </a:ext>
                  </a:extLst>
                </p:cNvPr>
                <p:cNvPicPr/>
                <p:nvPr/>
              </p:nvPicPr>
              <p:blipFill>
                <a:blip r:embed="rId129"/>
                <a:stretch>
                  <a:fillRect/>
                </a:stretch>
              </p:blipFill>
              <p:spPr>
                <a:xfrm>
                  <a:off x="7379695" y="1581895"/>
                  <a:ext cx="145440"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16" name="Ink 115">
                  <a:extLst>
                    <a:ext uri="{FF2B5EF4-FFF2-40B4-BE49-F238E27FC236}">
                      <a16:creationId xmlns:a16="http://schemas.microsoft.com/office/drawing/2014/main" id="{0F5118F4-C430-4793-B868-CBB0BC9EC532}"/>
                    </a:ext>
                  </a:extLst>
                </p14:cNvPr>
                <p14:cNvContentPartPr/>
                <p14:nvPr/>
              </p14:nvContentPartPr>
              <p14:xfrm>
                <a:off x="7486975" y="1517095"/>
                <a:ext cx="36360" cy="75600"/>
              </p14:xfrm>
            </p:contentPart>
          </mc:Choice>
          <mc:Fallback>
            <p:pic>
              <p:nvPicPr>
                <p:cNvPr id="116" name="Ink 115">
                  <a:extLst>
                    <a:ext uri="{FF2B5EF4-FFF2-40B4-BE49-F238E27FC236}">
                      <a16:creationId xmlns:a16="http://schemas.microsoft.com/office/drawing/2014/main" id="{0F5118F4-C430-4793-B868-CBB0BC9EC532}"/>
                    </a:ext>
                  </a:extLst>
                </p:cNvPr>
                <p:cNvPicPr/>
                <p:nvPr/>
              </p:nvPicPr>
              <p:blipFill>
                <a:blip r:embed="rId131"/>
                <a:stretch>
                  <a:fillRect/>
                </a:stretch>
              </p:blipFill>
              <p:spPr>
                <a:xfrm>
                  <a:off x="7478335" y="1508095"/>
                  <a:ext cx="54000" cy="9324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17" name="Ink 116">
                  <a:extLst>
                    <a:ext uri="{FF2B5EF4-FFF2-40B4-BE49-F238E27FC236}">
                      <a16:creationId xmlns:a16="http://schemas.microsoft.com/office/drawing/2014/main" id="{206EF725-F7B6-8713-7D05-6BFB657A7F48}"/>
                    </a:ext>
                  </a:extLst>
                </p14:cNvPr>
                <p14:cNvContentPartPr/>
                <p14:nvPr/>
              </p14:nvContentPartPr>
              <p14:xfrm>
                <a:off x="7595335" y="1600615"/>
                <a:ext cx="91080" cy="92520"/>
              </p14:xfrm>
            </p:contentPart>
          </mc:Choice>
          <mc:Fallback>
            <p:pic>
              <p:nvPicPr>
                <p:cNvPr id="117" name="Ink 116">
                  <a:extLst>
                    <a:ext uri="{FF2B5EF4-FFF2-40B4-BE49-F238E27FC236}">
                      <a16:creationId xmlns:a16="http://schemas.microsoft.com/office/drawing/2014/main" id="{206EF725-F7B6-8713-7D05-6BFB657A7F48}"/>
                    </a:ext>
                  </a:extLst>
                </p:cNvPr>
                <p:cNvPicPr/>
                <p:nvPr/>
              </p:nvPicPr>
              <p:blipFill>
                <a:blip r:embed="rId133"/>
                <a:stretch>
                  <a:fillRect/>
                </a:stretch>
              </p:blipFill>
              <p:spPr>
                <a:xfrm>
                  <a:off x="7586695" y="1591975"/>
                  <a:ext cx="10872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18" name="Ink 117">
                  <a:extLst>
                    <a:ext uri="{FF2B5EF4-FFF2-40B4-BE49-F238E27FC236}">
                      <a16:creationId xmlns:a16="http://schemas.microsoft.com/office/drawing/2014/main" id="{413EF3F8-8C6E-D2EA-699E-23113C07F5A4}"/>
                    </a:ext>
                  </a:extLst>
                </p14:cNvPr>
                <p14:cNvContentPartPr/>
                <p14:nvPr/>
              </p14:nvContentPartPr>
              <p14:xfrm>
                <a:off x="7710175" y="1542655"/>
                <a:ext cx="142560" cy="136440"/>
              </p14:xfrm>
            </p:contentPart>
          </mc:Choice>
          <mc:Fallback>
            <p:pic>
              <p:nvPicPr>
                <p:cNvPr id="118" name="Ink 117">
                  <a:extLst>
                    <a:ext uri="{FF2B5EF4-FFF2-40B4-BE49-F238E27FC236}">
                      <a16:creationId xmlns:a16="http://schemas.microsoft.com/office/drawing/2014/main" id="{413EF3F8-8C6E-D2EA-699E-23113C07F5A4}"/>
                    </a:ext>
                  </a:extLst>
                </p:cNvPr>
                <p:cNvPicPr/>
                <p:nvPr/>
              </p:nvPicPr>
              <p:blipFill>
                <a:blip r:embed="rId135"/>
                <a:stretch>
                  <a:fillRect/>
                </a:stretch>
              </p:blipFill>
              <p:spPr>
                <a:xfrm>
                  <a:off x="7701535" y="1534015"/>
                  <a:ext cx="160200" cy="1540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19" name="Ink 118">
                  <a:extLst>
                    <a:ext uri="{FF2B5EF4-FFF2-40B4-BE49-F238E27FC236}">
                      <a16:creationId xmlns:a16="http://schemas.microsoft.com/office/drawing/2014/main" id="{45EBAF5C-60BB-C6DE-8E41-307A85C38EB8}"/>
                    </a:ext>
                  </a:extLst>
                </p14:cNvPr>
                <p14:cNvContentPartPr/>
                <p14:nvPr/>
              </p14:nvContentPartPr>
              <p14:xfrm>
                <a:off x="7928695" y="1640935"/>
                <a:ext cx="14400" cy="33480"/>
              </p14:xfrm>
            </p:contentPart>
          </mc:Choice>
          <mc:Fallback>
            <p:pic>
              <p:nvPicPr>
                <p:cNvPr id="119" name="Ink 118">
                  <a:extLst>
                    <a:ext uri="{FF2B5EF4-FFF2-40B4-BE49-F238E27FC236}">
                      <a16:creationId xmlns:a16="http://schemas.microsoft.com/office/drawing/2014/main" id="{45EBAF5C-60BB-C6DE-8E41-307A85C38EB8}"/>
                    </a:ext>
                  </a:extLst>
                </p:cNvPr>
                <p:cNvPicPr/>
                <p:nvPr/>
              </p:nvPicPr>
              <p:blipFill>
                <a:blip r:embed="rId137"/>
                <a:stretch>
                  <a:fillRect/>
                </a:stretch>
              </p:blipFill>
              <p:spPr>
                <a:xfrm>
                  <a:off x="7919695" y="1632295"/>
                  <a:ext cx="32040" cy="51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8">
            <p14:nvContentPartPr>
              <p14:cNvPr id="121" name="Ink 120">
                <a:extLst>
                  <a:ext uri="{FF2B5EF4-FFF2-40B4-BE49-F238E27FC236}">
                    <a16:creationId xmlns:a16="http://schemas.microsoft.com/office/drawing/2014/main" id="{14D53920-839A-1150-A744-69C735FE9A9A}"/>
                  </a:ext>
                </a:extLst>
              </p14:cNvPr>
              <p14:cNvContentPartPr/>
              <p14:nvPr/>
            </p14:nvContentPartPr>
            <p14:xfrm>
              <a:off x="7235335" y="1842535"/>
              <a:ext cx="47520" cy="23760"/>
            </p14:xfrm>
          </p:contentPart>
        </mc:Choice>
        <mc:Fallback>
          <p:pic>
            <p:nvPicPr>
              <p:cNvPr id="121" name="Ink 120">
                <a:extLst>
                  <a:ext uri="{FF2B5EF4-FFF2-40B4-BE49-F238E27FC236}">
                    <a16:creationId xmlns:a16="http://schemas.microsoft.com/office/drawing/2014/main" id="{14D53920-839A-1150-A744-69C735FE9A9A}"/>
                  </a:ext>
                </a:extLst>
              </p:cNvPr>
              <p:cNvPicPr/>
              <p:nvPr/>
            </p:nvPicPr>
            <p:blipFill>
              <a:blip r:embed="rId139"/>
              <a:stretch>
                <a:fillRect/>
              </a:stretch>
            </p:blipFill>
            <p:spPr>
              <a:xfrm>
                <a:off x="7226695" y="1833895"/>
                <a:ext cx="65160" cy="41400"/>
              </a:xfrm>
              <a:prstGeom prst="rect">
                <a:avLst/>
              </a:prstGeom>
            </p:spPr>
          </p:pic>
        </mc:Fallback>
      </mc:AlternateContent>
      <p:grpSp>
        <p:nvGrpSpPr>
          <p:cNvPr id="133" name="Group 132">
            <a:extLst>
              <a:ext uri="{FF2B5EF4-FFF2-40B4-BE49-F238E27FC236}">
                <a16:creationId xmlns:a16="http://schemas.microsoft.com/office/drawing/2014/main" id="{88202E20-05A0-0575-5768-E0E07B305E44}"/>
              </a:ext>
            </a:extLst>
          </p:cNvPr>
          <p:cNvGrpSpPr/>
          <p:nvPr/>
        </p:nvGrpSpPr>
        <p:grpSpPr>
          <a:xfrm>
            <a:off x="8572735" y="434575"/>
            <a:ext cx="1080360" cy="749520"/>
            <a:chOff x="8572735" y="434575"/>
            <a:chExt cx="1080360" cy="749520"/>
          </a:xfrm>
        </p:grpSpPr>
        <mc:AlternateContent xmlns:mc="http://schemas.openxmlformats.org/markup-compatibility/2006">
          <mc:Choice xmlns:p14="http://schemas.microsoft.com/office/powerpoint/2010/main" Requires="p14">
            <p:contentPart p14:bwMode="auto" r:id="rId140">
              <p14:nvContentPartPr>
                <p14:cNvPr id="122" name="Ink 121">
                  <a:extLst>
                    <a:ext uri="{FF2B5EF4-FFF2-40B4-BE49-F238E27FC236}">
                      <a16:creationId xmlns:a16="http://schemas.microsoft.com/office/drawing/2014/main" id="{2E4DA03D-72BE-9C40-5D4C-F1728ED2CF8B}"/>
                    </a:ext>
                  </a:extLst>
                </p14:cNvPr>
                <p14:cNvContentPartPr/>
                <p14:nvPr/>
              </p14:nvContentPartPr>
              <p14:xfrm>
                <a:off x="8678215" y="1044775"/>
                <a:ext cx="23760" cy="139320"/>
              </p14:xfrm>
            </p:contentPart>
          </mc:Choice>
          <mc:Fallback>
            <p:pic>
              <p:nvPicPr>
                <p:cNvPr id="122" name="Ink 121">
                  <a:extLst>
                    <a:ext uri="{FF2B5EF4-FFF2-40B4-BE49-F238E27FC236}">
                      <a16:creationId xmlns:a16="http://schemas.microsoft.com/office/drawing/2014/main" id="{2E4DA03D-72BE-9C40-5D4C-F1728ED2CF8B}"/>
                    </a:ext>
                  </a:extLst>
                </p:cNvPr>
                <p:cNvPicPr/>
                <p:nvPr/>
              </p:nvPicPr>
              <p:blipFill>
                <a:blip r:embed="rId141"/>
                <a:stretch>
                  <a:fillRect/>
                </a:stretch>
              </p:blipFill>
              <p:spPr>
                <a:xfrm>
                  <a:off x="8669575" y="1035775"/>
                  <a:ext cx="4140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23" name="Ink 122">
                  <a:extLst>
                    <a:ext uri="{FF2B5EF4-FFF2-40B4-BE49-F238E27FC236}">
                      <a16:creationId xmlns:a16="http://schemas.microsoft.com/office/drawing/2014/main" id="{189960AE-C962-6D69-0435-BFF3C4E36708}"/>
                    </a:ext>
                  </a:extLst>
                </p14:cNvPr>
                <p14:cNvContentPartPr/>
                <p14:nvPr/>
              </p14:nvContentPartPr>
              <p14:xfrm>
                <a:off x="8572735" y="954775"/>
                <a:ext cx="183240" cy="127080"/>
              </p14:xfrm>
            </p:contentPart>
          </mc:Choice>
          <mc:Fallback>
            <p:pic>
              <p:nvPicPr>
                <p:cNvPr id="123" name="Ink 122">
                  <a:extLst>
                    <a:ext uri="{FF2B5EF4-FFF2-40B4-BE49-F238E27FC236}">
                      <a16:creationId xmlns:a16="http://schemas.microsoft.com/office/drawing/2014/main" id="{189960AE-C962-6D69-0435-BFF3C4E36708}"/>
                    </a:ext>
                  </a:extLst>
                </p:cNvPr>
                <p:cNvPicPr/>
                <p:nvPr/>
              </p:nvPicPr>
              <p:blipFill>
                <a:blip r:embed="rId143"/>
                <a:stretch>
                  <a:fillRect/>
                </a:stretch>
              </p:blipFill>
              <p:spPr>
                <a:xfrm>
                  <a:off x="8564095" y="946135"/>
                  <a:ext cx="20088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24" name="Ink 123">
                  <a:extLst>
                    <a:ext uri="{FF2B5EF4-FFF2-40B4-BE49-F238E27FC236}">
                      <a16:creationId xmlns:a16="http://schemas.microsoft.com/office/drawing/2014/main" id="{30DEB673-9548-5739-22F2-A030A6F4EE04}"/>
                    </a:ext>
                  </a:extLst>
                </p14:cNvPr>
                <p14:cNvContentPartPr/>
                <p14:nvPr/>
              </p14:nvContentPartPr>
              <p14:xfrm>
                <a:off x="8745175" y="979975"/>
                <a:ext cx="131400" cy="103680"/>
              </p14:xfrm>
            </p:contentPart>
          </mc:Choice>
          <mc:Fallback>
            <p:pic>
              <p:nvPicPr>
                <p:cNvPr id="124" name="Ink 123">
                  <a:extLst>
                    <a:ext uri="{FF2B5EF4-FFF2-40B4-BE49-F238E27FC236}">
                      <a16:creationId xmlns:a16="http://schemas.microsoft.com/office/drawing/2014/main" id="{30DEB673-9548-5739-22F2-A030A6F4EE04}"/>
                    </a:ext>
                  </a:extLst>
                </p:cNvPr>
                <p:cNvPicPr/>
                <p:nvPr/>
              </p:nvPicPr>
              <p:blipFill>
                <a:blip r:embed="rId145"/>
                <a:stretch>
                  <a:fillRect/>
                </a:stretch>
              </p:blipFill>
              <p:spPr>
                <a:xfrm>
                  <a:off x="8736535" y="970975"/>
                  <a:ext cx="14904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25" name="Ink 124">
                  <a:extLst>
                    <a:ext uri="{FF2B5EF4-FFF2-40B4-BE49-F238E27FC236}">
                      <a16:creationId xmlns:a16="http://schemas.microsoft.com/office/drawing/2014/main" id="{1E49C998-0714-5A61-B2A5-4EAA14FF18C5}"/>
                    </a:ext>
                  </a:extLst>
                </p14:cNvPr>
                <p14:cNvContentPartPr/>
                <p14:nvPr/>
              </p14:nvContentPartPr>
              <p14:xfrm>
                <a:off x="8863975" y="978895"/>
                <a:ext cx="56160" cy="67680"/>
              </p14:xfrm>
            </p:contentPart>
          </mc:Choice>
          <mc:Fallback>
            <p:pic>
              <p:nvPicPr>
                <p:cNvPr id="125" name="Ink 124">
                  <a:extLst>
                    <a:ext uri="{FF2B5EF4-FFF2-40B4-BE49-F238E27FC236}">
                      <a16:creationId xmlns:a16="http://schemas.microsoft.com/office/drawing/2014/main" id="{1E49C998-0714-5A61-B2A5-4EAA14FF18C5}"/>
                    </a:ext>
                  </a:extLst>
                </p:cNvPr>
                <p:cNvPicPr/>
                <p:nvPr/>
              </p:nvPicPr>
              <p:blipFill>
                <a:blip r:embed="rId147"/>
                <a:stretch>
                  <a:fillRect/>
                </a:stretch>
              </p:blipFill>
              <p:spPr>
                <a:xfrm>
                  <a:off x="8855335" y="969895"/>
                  <a:ext cx="73800" cy="8532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26" name="Ink 125">
                  <a:extLst>
                    <a:ext uri="{FF2B5EF4-FFF2-40B4-BE49-F238E27FC236}">
                      <a16:creationId xmlns:a16="http://schemas.microsoft.com/office/drawing/2014/main" id="{15C0D122-FD91-77EC-7DD5-CF9F10B16BD6}"/>
                    </a:ext>
                  </a:extLst>
                </p14:cNvPr>
                <p14:cNvContentPartPr/>
                <p14:nvPr/>
              </p14:nvContentPartPr>
              <p14:xfrm>
                <a:off x="8942095" y="874495"/>
                <a:ext cx="137160" cy="114840"/>
              </p14:xfrm>
            </p:contentPart>
          </mc:Choice>
          <mc:Fallback>
            <p:pic>
              <p:nvPicPr>
                <p:cNvPr id="126" name="Ink 125">
                  <a:extLst>
                    <a:ext uri="{FF2B5EF4-FFF2-40B4-BE49-F238E27FC236}">
                      <a16:creationId xmlns:a16="http://schemas.microsoft.com/office/drawing/2014/main" id="{15C0D122-FD91-77EC-7DD5-CF9F10B16BD6}"/>
                    </a:ext>
                  </a:extLst>
                </p:cNvPr>
                <p:cNvPicPr/>
                <p:nvPr/>
              </p:nvPicPr>
              <p:blipFill>
                <a:blip r:embed="rId149"/>
                <a:stretch>
                  <a:fillRect/>
                </a:stretch>
              </p:blipFill>
              <p:spPr>
                <a:xfrm>
                  <a:off x="8933455" y="865495"/>
                  <a:ext cx="15480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27" name="Ink 126">
                  <a:extLst>
                    <a:ext uri="{FF2B5EF4-FFF2-40B4-BE49-F238E27FC236}">
                      <a16:creationId xmlns:a16="http://schemas.microsoft.com/office/drawing/2014/main" id="{96FFAA45-92E9-BDBE-BFA2-7BDCC08B42DF}"/>
                    </a:ext>
                  </a:extLst>
                </p14:cNvPr>
                <p14:cNvContentPartPr/>
                <p14:nvPr/>
              </p14:nvContentPartPr>
              <p14:xfrm>
                <a:off x="9087895" y="749215"/>
                <a:ext cx="70920" cy="114480"/>
              </p14:xfrm>
            </p:contentPart>
          </mc:Choice>
          <mc:Fallback>
            <p:pic>
              <p:nvPicPr>
                <p:cNvPr id="127" name="Ink 126">
                  <a:extLst>
                    <a:ext uri="{FF2B5EF4-FFF2-40B4-BE49-F238E27FC236}">
                      <a16:creationId xmlns:a16="http://schemas.microsoft.com/office/drawing/2014/main" id="{96FFAA45-92E9-BDBE-BFA2-7BDCC08B42DF}"/>
                    </a:ext>
                  </a:extLst>
                </p:cNvPr>
                <p:cNvPicPr/>
                <p:nvPr/>
              </p:nvPicPr>
              <p:blipFill>
                <a:blip r:embed="rId151"/>
                <a:stretch>
                  <a:fillRect/>
                </a:stretch>
              </p:blipFill>
              <p:spPr>
                <a:xfrm>
                  <a:off x="9078895" y="740575"/>
                  <a:ext cx="8856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28" name="Ink 127">
                  <a:extLst>
                    <a:ext uri="{FF2B5EF4-FFF2-40B4-BE49-F238E27FC236}">
                      <a16:creationId xmlns:a16="http://schemas.microsoft.com/office/drawing/2014/main" id="{8ECEDC42-23DE-E9F0-824B-83F29BD87786}"/>
                    </a:ext>
                  </a:extLst>
                </p14:cNvPr>
                <p14:cNvContentPartPr/>
                <p14:nvPr/>
              </p14:nvContentPartPr>
              <p14:xfrm>
                <a:off x="9142975" y="728335"/>
                <a:ext cx="125640" cy="63720"/>
              </p14:xfrm>
            </p:contentPart>
          </mc:Choice>
          <mc:Fallback>
            <p:pic>
              <p:nvPicPr>
                <p:cNvPr id="128" name="Ink 127">
                  <a:extLst>
                    <a:ext uri="{FF2B5EF4-FFF2-40B4-BE49-F238E27FC236}">
                      <a16:creationId xmlns:a16="http://schemas.microsoft.com/office/drawing/2014/main" id="{8ECEDC42-23DE-E9F0-824B-83F29BD87786}"/>
                    </a:ext>
                  </a:extLst>
                </p:cNvPr>
                <p:cNvPicPr/>
                <p:nvPr/>
              </p:nvPicPr>
              <p:blipFill>
                <a:blip r:embed="rId153"/>
                <a:stretch>
                  <a:fillRect/>
                </a:stretch>
              </p:blipFill>
              <p:spPr>
                <a:xfrm>
                  <a:off x="9134335" y="719335"/>
                  <a:ext cx="14328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29" name="Ink 128">
                  <a:extLst>
                    <a:ext uri="{FF2B5EF4-FFF2-40B4-BE49-F238E27FC236}">
                      <a16:creationId xmlns:a16="http://schemas.microsoft.com/office/drawing/2014/main" id="{6314D76A-B4CF-93F4-B346-7F9E9CF97CAC}"/>
                    </a:ext>
                  </a:extLst>
                </p14:cNvPr>
                <p14:cNvContentPartPr/>
                <p14:nvPr/>
              </p14:nvContentPartPr>
              <p14:xfrm>
                <a:off x="9283015" y="530335"/>
                <a:ext cx="123120" cy="211320"/>
              </p14:xfrm>
            </p:contentPart>
          </mc:Choice>
          <mc:Fallback>
            <p:pic>
              <p:nvPicPr>
                <p:cNvPr id="129" name="Ink 128">
                  <a:extLst>
                    <a:ext uri="{FF2B5EF4-FFF2-40B4-BE49-F238E27FC236}">
                      <a16:creationId xmlns:a16="http://schemas.microsoft.com/office/drawing/2014/main" id="{6314D76A-B4CF-93F4-B346-7F9E9CF97CAC}"/>
                    </a:ext>
                  </a:extLst>
                </p:cNvPr>
                <p:cNvPicPr/>
                <p:nvPr/>
              </p:nvPicPr>
              <p:blipFill>
                <a:blip r:embed="rId155"/>
                <a:stretch>
                  <a:fillRect/>
                </a:stretch>
              </p:blipFill>
              <p:spPr>
                <a:xfrm>
                  <a:off x="9274375" y="521695"/>
                  <a:ext cx="140760" cy="22896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30" name="Ink 129">
                  <a:extLst>
                    <a:ext uri="{FF2B5EF4-FFF2-40B4-BE49-F238E27FC236}">
                      <a16:creationId xmlns:a16="http://schemas.microsoft.com/office/drawing/2014/main" id="{3EE88552-74AE-7A5F-8C67-464551322167}"/>
                    </a:ext>
                  </a:extLst>
                </p14:cNvPr>
                <p14:cNvContentPartPr/>
                <p14:nvPr/>
              </p14:nvContentPartPr>
              <p14:xfrm>
                <a:off x="9355015" y="615295"/>
                <a:ext cx="70920" cy="29520"/>
              </p14:xfrm>
            </p:contentPart>
          </mc:Choice>
          <mc:Fallback>
            <p:pic>
              <p:nvPicPr>
                <p:cNvPr id="130" name="Ink 129">
                  <a:extLst>
                    <a:ext uri="{FF2B5EF4-FFF2-40B4-BE49-F238E27FC236}">
                      <a16:creationId xmlns:a16="http://schemas.microsoft.com/office/drawing/2014/main" id="{3EE88552-74AE-7A5F-8C67-464551322167}"/>
                    </a:ext>
                  </a:extLst>
                </p:cNvPr>
                <p:cNvPicPr/>
                <p:nvPr/>
              </p:nvPicPr>
              <p:blipFill>
                <a:blip r:embed="rId157"/>
                <a:stretch>
                  <a:fillRect/>
                </a:stretch>
              </p:blipFill>
              <p:spPr>
                <a:xfrm>
                  <a:off x="9346375" y="606655"/>
                  <a:ext cx="88560" cy="4716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31" name="Ink 130">
                  <a:extLst>
                    <a:ext uri="{FF2B5EF4-FFF2-40B4-BE49-F238E27FC236}">
                      <a16:creationId xmlns:a16="http://schemas.microsoft.com/office/drawing/2014/main" id="{0A5E3690-7A99-80F3-47D2-D8B2A846F3F3}"/>
                    </a:ext>
                  </a:extLst>
                </p14:cNvPr>
                <p14:cNvContentPartPr/>
                <p14:nvPr/>
              </p14:nvContentPartPr>
              <p14:xfrm>
                <a:off x="9456895" y="434575"/>
                <a:ext cx="196200" cy="207360"/>
              </p14:xfrm>
            </p:contentPart>
          </mc:Choice>
          <mc:Fallback>
            <p:pic>
              <p:nvPicPr>
                <p:cNvPr id="131" name="Ink 130">
                  <a:extLst>
                    <a:ext uri="{FF2B5EF4-FFF2-40B4-BE49-F238E27FC236}">
                      <a16:creationId xmlns:a16="http://schemas.microsoft.com/office/drawing/2014/main" id="{0A5E3690-7A99-80F3-47D2-D8B2A846F3F3}"/>
                    </a:ext>
                  </a:extLst>
                </p:cNvPr>
                <p:cNvPicPr/>
                <p:nvPr/>
              </p:nvPicPr>
              <p:blipFill>
                <a:blip r:embed="rId159"/>
                <a:stretch>
                  <a:fillRect/>
                </a:stretch>
              </p:blipFill>
              <p:spPr>
                <a:xfrm>
                  <a:off x="9447895" y="425935"/>
                  <a:ext cx="213840" cy="225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0">
            <p14:nvContentPartPr>
              <p14:cNvPr id="132" name="Ink 131">
                <a:extLst>
                  <a:ext uri="{FF2B5EF4-FFF2-40B4-BE49-F238E27FC236}">
                    <a16:creationId xmlns:a16="http://schemas.microsoft.com/office/drawing/2014/main" id="{E90D4DA2-63AA-144D-42DE-46AE2B47EF85}"/>
                  </a:ext>
                </a:extLst>
              </p14:cNvPr>
              <p14:cNvContentPartPr/>
              <p14:nvPr/>
            </p14:nvContentPartPr>
            <p14:xfrm>
              <a:off x="9788095" y="458695"/>
              <a:ext cx="20880" cy="30600"/>
            </p14:xfrm>
          </p:contentPart>
        </mc:Choice>
        <mc:Fallback>
          <p:pic>
            <p:nvPicPr>
              <p:cNvPr id="132" name="Ink 131">
                <a:extLst>
                  <a:ext uri="{FF2B5EF4-FFF2-40B4-BE49-F238E27FC236}">
                    <a16:creationId xmlns:a16="http://schemas.microsoft.com/office/drawing/2014/main" id="{E90D4DA2-63AA-144D-42DE-46AE2B47EF85}"/>
                  </a:ext>
                </a:extLst>
              </p:cNvPr>
              <p:cNvPicPr/>
              <p:nvPr/>
            </p:nvPicPr>
            <p:blipFill>
              <a:blip r:embed="rId161"/>
              <a:stretch>
                <a:fillRect/>
              </a:stretch>
            </p:blipFill>
            <p:spPr>
              <a:xfrm>
                <a:off x="9779095" y="449695"/>
                <a:ext cx="38520" cy="4824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34" name="Ink 133">
                <a:extLst>
                  <a:ext uri="{FF2B5EF4-FFF2-40B4-BE49-F238E27FC236}">
                    <a16:creationId xmlns:a16="http://schemas.microsoft.com/office/drawing/2014/main" id="{E8E7FCB4-447B-FEB1-4B68-0DFD0DAAA189}"/>
                  </a:ext>
                </a:extLst>
              </p14:cNvPr>
              <p14:cNvContentPartPr/>
              <p14:nvPr/>
            </p14:nvContentPartPr>
            <p14:xfrm>
              <a:off x="2787175" y="3472975"/>
              <a:ext cx="108000" cy="27360"/>
            </p14:xfrm>
          </p:contentPart>
        </mc:Choice>
        <mc:Fallback>
          <p:pic>
            <p:nvPicPr>
              <p:cNvPr id="134" name="Ink 133">
                <a:extLst>
                  <a:ext uri="{FF2B5EF4-FFF2-40B4-BE49-F238E27FC236}">
                    <a16:creationId xmlns:a16="http://schemas.microsoft.com/office/drawing/2014/main" id="{E8E7FCB4-447B-FEB1-4B68-0DFD0DAAA189}"/>
                  </a:ext>
                </a:extLst>
              </p:cNvPr>
              <p:cNvPicPr/>
              <p:nvPr/>
            </p:nvPicPr>
            <p:blipFill>
              <a:blip r:embed="rId163"/>
              <a:stretch>
                <a:fillRect/>
              </a:stretch>
            </p:blipFill>
            <p:spPr>
              <a:xfrm>
                <a:off x="2778535" y="3464335"/>
                <a:ext cx="125640" cy="4500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35" name="Ink 134">
                <a:extLst>
                  <a:ext uri="{FF2B5EF4-FFF2-40B4-BE49-F238E27FC236}">
                    <a16:creationId xmlns:a16="http://schemas.microsoft.com/office/drawing/2014/main" id="{B9F26ACC-AB5F-6DC7-8FE8-50AE27B16C55}"/>
                  </a:ext>
                </a:extLst>
              </p14:cNvPr>
              <p14:cNvContentPartPr/>
              <p14:nvPr/>
            </p14:nvContentPartPr>
            <p14:xfrm>
              <a:off x="2923255" y="3151495"/>
              <a:ext cx="18000" cy="31320"/>
            </p14:xfrm>
          </p:contentPart>
        </mc:Choice>
        <mc:Fallback>
          <p:pic>
            <p:nvPicPr>
              <p:cNvPr id="135" name="Ink 134">
                <a:extLst>
                  <a:ext uri="{FF2B5EF4-FFF2-40B4-BE49-F238E27FC236}">
                    <a16:creationId xmlns:a16="http://schemas.microsoft.com/office/drawing/2014/main" id="{B9F26ACC-AB5F-6DC7-8FE8-50AE27B16C55}"/>
                  </a:ext>
                </a:extLst>
              </p:cNvPr>
              <p:cNvPicPr/>
              <p:nvPr/>
            </p:nvPicPr>
            <p:blipFill>
              <a:blip r:embed="rId165"/>
              <a:stretch>
                <a:fillRect/>
              </a:stretch>
            </p:blipFill>
            <p:spPr>
              <a:xfrm>
                <a:off x="2914255" y="3142495"/>
                <a:ext cx="35640" cy="48960"/>
              </a:xfrm>
              <a:prstGeom prst="rect">
                <a:avLst/>
              </a:prstGeom>
            </p:spPr>
          </p:pic>
        </mc:Fallback>
      </mc:AlternateContent>
      <p:grpSp>
        <p:nvGrpSpPr>
          <p:cNvPr id="141" name="Group 140">
            <a:extLst>
              <a:ext uri="{FF2B5EF4-FFF2-40B4-BE49-F238E27FC236}">
                <a16:creationId xmlns:a16="http://schemas.microsoft.com/office/drawing/2014/main" id="{872653BE-90DE-C9DE-CCC4-411A8080F04F}"/>
              </a:ext>
            </a:extLst>
          </p:cNvPr>
          <p:cNvGrpSpPr/>
          <p:nvPr/>
        </p:nvGrpSpPr>
        <p:grpSpPr>
          <a:xfrm>
            <a:off x="4135015" y="2579455"/>
            <a:ext cx="582840" cy="521640"/>
            <a:chOff x="4135015" y="2579455"/>
            <a:chExt cx="582840" cy="521640"/>
          </a:xfrm>
        </p:grpSpPr>
        <mc:AlternateContent xmlns:mc="http://schemas.openxmlformats.org/markup-compatibility/2006">
          <mc:Choice xmlns:p14="http://schemas.microsoft.com/office/powerpoint/2010/main" Requires="p14">
            <p:contentPart p14:bwMode="auto" r:id="rId166">
              <p14:nvContentPartPr>
                <p14:cNvPr id="136" name="Ink 135">
                  <a:extLst>
                    <a:ext uri="{FF2B5EF4-FFF2-40B4-BE49-F238E27FC236}">
                      <a16:creationId xmlns:a16="http://schemas.microsoft.com/office/drawing/2014/main" id="{21214641-4089-4478-8DB4-A794AFD93E87}"/>
                    </a:ext>
                  </a:extLst>
                </p14:cNvPr>
                <p14:cNvContentPartPr/>
                <p14:nvPr/>
              </p14:nvContentPartPr>
              <p14:xfrm>
                <a:off x="4135015" y="2800135"/>
                <a:ext cx="285120" cy="300960"/>
              </p14:xfrm>
            </p:contentPart>
          </mc:Choice>
          <mc:Fallback>
            <p:pic>
              <p:nvPicPr>
                <p:cNvPr id="136" name="Ink 135">
                  <a:extLst>
                    <a:ext uri="{FF2B5EF4-FFF2-40B4-BE49-F238E27FC236}">
                      <a16:creationId xmlns:a16="http://schemas.microsoft.com/office/drawing/2014/main" id="{21214641-4089-4478-8DB4-A794AFD93E87}"/>
                    </a:ext>
                  </a:extLst>
                </p:cNvPr>
                <p:cNvPicPr/>
                <p:nvPr/>
              </p:nvPicPr>
              <p:blipFill>
                <a:blip r:embed="rId167"/>
                <a:stretch>
                  <a:fillRect/>
                </a:stretch>
              </p:blipFill>
              <p:spPr>
                <a:xfrm>
                  <a:off x="4126375" y="2791135"/>
                  <a:ext cx="302760" cy="31860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37" name="Ink 136">
                  <a:extLst>
                    <a:ext uri="{FF2B5EF4-FFF2-40B4-BE49-F238E27FC236}">
                      <a16:creationId xmlns:a16="http://schemas.microsoft.com/office/drawing/2014/main" id="{4B534984-AAAE-CFCC-36CB-9AAA34E3B2EF}"/>
                    </a:ext>
                  </a:extLst>
                </p14:cNvPr>
                <p14:cNvContentPartPr/>
                <p14:nvPr/>
              </p14:nvContentPartPr>
              <p14:xfrm>
                <a:off x="4412935" y="2764135"/>
                <a:ext cx="62640" cy="97560"/>
              </p14:xfrm>
            </p:contentPart>
          </mc:Choice>
          <mc:Fallback>
            <p:pic>
              <p:nvPicPr>
                <p:cNvPr id="137" name="Ink 136">
                  <a:extLst>
                    <a:ext uri="{FF2B5EF4-FFF2-40B4-BE49-F238E27FC236}">
                      <a16:creationId xmlns:a16="http://schemas.microsoft.com/office/drawing/2014/main" id="{4B534984-AAAE-CFCC-36CB-9AAA34E3B2EF}"/>
                    </a:ext>
                  </a:extLst>
                </p:cNvPr>
                <p:cNvPicPr/>
                <p:nvPr/>
              </p:nvPicPr>
              <p:blipFill>
                <a:blip r:embed="rId169"/>
                <a:stretch>
                  <a:fillRect/>
                </a:stretch>
              </p:blipFill>
              <p:spPr>
                <a:xfrm>
                  <a:off x="4404295" y="2755135"/>
                  <a:ext cx="80280" cy="11520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38" name="Ink 137">
                  <a:extLst>
                    <a:ext uri="{FF2B5EF4-FFF2-40B4-BE49-F238E27FC236}">
                      <a16:creationId xmlns:a16="http://schemas.microsoft.com/office/drawing/2014/main" id="{56BF334A-1BBE-A8A4-5BD8-B778A549A752}"/>
                    </a:ext>
                  </a:extLst>
                </p14:cNvPr>
                <p14:cNvContentPartPr/>
                <p14:nvPr/>
              </p14:nvContentPartPr>
              <p14:xfrm>
                <a:off x="4362895" y="2713375"/>
                <a:ext cx="256680" cy="119160"/>
              </p14:xfrm>
            </p:contentPart>
          </mc:Choice>
          <mc:Fallback>
            <p:pic>
              <p:nvPicPr>
                <p:cNvPr id="138" name="Ink 137">
                  <a:extLst>
                    <a:ext uri="{FF2B5EF4-FFF2-40B4-BE49-F238E27FC236}">
                      <a16:creationId xmlns:a16="http://schemas.microsoft.com/office/drawing/2014/main" id="{56BF334A-1BBE-A8A4-5BD8-B778A549A752}"/>
                    </a:ext>
                  </a:extLst>
                </p:cNvPr>
                <p:cNvPicPr/>
                <p:nvPr/>
              </p:nvPicPr>
              <p:blipFill>
                <a:blip r:embed="rId171"/>
                <a:stretch>
                  <a:fillRect/>
                </a:stretch>
              </p:blipFill>
              <p:spPr>
                <a:xfrm>
                  <a:off x="4354255" y="2704735"/>
                  <a:ext cx="274320" cy="13680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39" name="Ink 138">
                  <a:extLst>
                    <a:ext uri="{FF2B5EF4-FFF2-40B4-BE49-F238E27FC236}">
                      <a16:creationId xmlns:a16="http://schemas.microsoft.com/office/drawing/2014/main" id="{9F8CB45C-BE37-396C-314F-7ABB238DC115}"/>
                    </a:ext>
                  </a:extLst>
                </p14:cNvPr>
                <p14:cNvContentPartPr/>
                <p14:nvPr/>
              </p14:nvContentPartPr>
              <p14:xfrm>
                <a:off x="4455775" y="2680255"/>
                <a:ext cx="117360" cy="72000"/>
              </p14:xfrm>
            </p:contentPart>
          </mc:Choice>
          <mc:Fallback>
            <p:pic>
              <p:nvPicPr>
                <p:cNvPr id="139" name="Ink 138">
                  <a:extLst>
                    <a:ext uri="{FF2B5EF4-FFF2-40B4-BE49-F238E27FC236}">
                      <a16:creationId xmlns:a16="http://schemas.microsoft.com/office/drawing/2014/main" id="{9F8CB45C-BE37-396C-314F-7ABB238DC115}"/>
                    </a:ext>
                  </a:extLst>
                </p:cNvPr>
                <p:cNvPicPr/>
                <p:nvPr/>
              </p:nvPicPr>
              <p:blipFill>
                <a:blip r:embed="rId173"/>
                <a:stretch>
                  <a:fillRect/>
                </a:stretch>
              </p:blipFill>
              <p:spPr>
                <a:xfrm>
                  <a:off x="4447135" y="2671255"/>
                  <a:ext cx="135000" cy="8964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40" name="Ink 139">
                  <a:extLst>
                    <a:ext uri="{FF2B5EF4-FFF2-40B4-BE49-F238E27FC236}">
                      <a16:creationId xmlns:a16="http://schemas.microsoft.com/office/drawing/2014/main" id="{1C0255F6-2F42-6D67-8B84-89843BE2DE2F}"/>
                    </a:ext>
                  </a:extLst>
                </p14:cNvPr>
                <p14:cNvContentPartPr/>
                <p14:nvPr/>
              </p14:nvContentPartPr>
              <p14:xfrm>
                <a:off x="4599775" y="2579455"/>
                <a:ext cx="118080" cy="192960"/>
              </p14:xfrm>
            </p:contentPart>
          </mc:Choice>
          <mc:Fallback>
            <p:pic>
              <p:nvPicPr>
                <p:cNvPr id="140" name="Ink 139">
                  <a:extLst>
                    <a:ext uri="{FF2B5EF4-FFF2-40B4-BE49-F238E27FC236}">
                      <a16:creationId xmlns:a16="http://schemas.microsoft.com/office/drawing/2014/main" id="{1C0255F6-2F42-6D67-8B84-89843BE2DE2F}"/>
                    </a:ext>
                  </a:extLst>
                </p:cNvPr>
                <p:cNvPicPr/>
                <p:nvPr/>
              </p:nvPicPr>
              <p:blipFill>
                <a:blip r:embed="rId175"/>
                <a:stretch>
                  <a:fillRect/>
                </a:stretch>
              </p:blipFill>
              <p:spPr>
                <a:xfrm>
                  <a:off x="4590775" y="2570455"/>
                  <a:ext cx="135720" cy="210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76">
            <p14:nvContentPartPr>
              <p14:cNvPr id="142" name="Ink 141">
                <a:extLst>
                  <a:ext uri="{FF2B5EF4-FFF2-40B4-BE49-F238E27FC236}">
                    <a16:creationId xmlns:a16="http://schemas.microsoft.com/office/drawing/2014/main" id="{49198E49-F334-B0AA-7090-072161C93883}"/>
                  </a:ext>
                </a:extLst>
              </p14:cNvPr>
              <p14:cNvContentPartPr/>
              <p14:nvPr/>
            </p14:nvContentPartPr>
            <p14:xfrm>
              <a:off x="7168735" y="2857735"/>
              <a:ext cx="147960" cy="31320"/>
            </p14:xfrm>
          </p:contentPart>
        </mc:Choice>
        <mc:Fallback>
          <p:pic>
            <p:nvPicPr>
              <p:cNvPr id="142" name="Ink 141">
                <a:extLst>
                  <a:ext uri="{FF2B5EF4-FFF2-40B4-BE49-F238E27FC236}">
                    <a16:creationId xmlns:a16="http://schemas.microsoft.com/office/drawing/2014/main" id="{49198E49-F334-B0AA-7090-072161C93883}"/>
                  </a:ext>
                </a:extLst>
              </p:cNvPr>
              <p:cNvPicPr/>
              <p:nvPr/>
            </p:nvPicPr>
            <p:blipFill>
              <a:blip r:embed="rId177"/>
              <a:stretch>
                <a:fillRect/>
              </a:stretch>
            </p:blipFill>
            <p:spPr>
              <a:xfrm>
                <a:off x="7159735" y="2849095"/>
                <a:ext cx="165600" cy="4896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48" name="Ink 147">
                <a:extLst>
                  <a:ext uri="{FF2B5EF4-FFF2-40B4-BE49-F238E27FC236}">
                    <a16:creationId xmlns:a16="http://schemas.microsoft.com/office/drawing/2014/main" id="{44DE65DF-51B7-6BFB-F1FE-2BB824A2E2CD}"/>
                  </a:ext>
                </a:extLst>
              </p14:cNvPr>
              <p14:cNvContentPartPr/>
              <p14:nvPr/>
            </p14:nvContentPartPr>
            <p14:xfrm>
              <a:off x="6205375" y="2507095"/>
              <a:ext cx="114840" cy="77760"/>
            </p14:xfrm>
          </p:contentPart>
        </mc:Choice>
        <mc:Fallback>
          <p:pic>
            <p:nvPicPr>
              <p:cNvPr id="148" name="Ink 147">
                <a:extLst>
                  <a:ext uri="{FF2B5EF4-FFF2-40B4-BE49-F238E27FC236}">
                    <a16:creationId xmlns:a16="http://schemas.microsoft.com/office/drawing/2014/main" id="{44DE65DF-51B7-6BFB-F1FE-2BB824A2E2CD}"/>
                  </a:ext>
                </a:extLst>
              </p:cNvPr>
              <p:cNvPicPr/>
              <p:nvPr/>
            </p:nvPicPr>
            <p:blipFill>
              <a:blip r:embed="rId179"/>
              <a:stretch>
                <a:fillRect/>
              </a:stretch>
            </p:blipFill>
            <p:spPr>
              <a:xfrm>
                <a:off x="6196375" y="2498455"/>
                <a:ext cx="13248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49" name="Ink 148">
                <a:extLst>
                  <a:ext uri="{FF2B5EF4-FFF2-40B4-BE49-F238E27FC236}">
                    <a16:creationId xmlns:a16="http://schemas.microsoft.com/office/drawing/2014/main" id="{A59649B0-1DE1-AE00-2B90-0AB3F9411BCC}"/>
                  </a:ext>
                </a:extLst>
              </p14:cNvPr>
              <p14:cNvContentPartPr/>
              <p14:nvPr/>
            </p14:nvContentPartPr>
            <p14:xfrm>
              <a:off x="6424255" y="2477575"/>
              <a:ext cx="104400" cy="70200"/>
            </p14:xfrm>
          </p:contentPart>
        </mc:Choice>
        <mc:Fallback>
          <p:pic>
            <p:nvPicPr>
              <p:cNvPr id="149" name="Ink 148">
                <a:extLst>
                  <a:ext uri="{FF2B5EF4-FFF2-40B4-BE49-F238E27FC236}">
                    <a16:creationId xmlns:a16="http://schemas.microsoft.com/office/drawing/2014/main" id="{A59649B0-1DE1-AE00-2B90-0AB3F9411BCC}"/>
                  </a:ext>
                </a:extLst>
              </p:cNvPr>
              <p:cNvPicPr/>
              <p:nvPr/>
            </p:nvPicPr>
            <p:blipFill>
              <a:blip r:embed="rId181"/>
              <a:stretch>
                <a:fillRect/>
              </a:stretch>
            </p:blipFill>
            <p:spPr>
              <a:xfrm>
                <a:off x="6415615" y="2468575"/>
                <a:ext cx="12204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50" name="Ink 149">
                <a:extLst>
                  <a:ext uri="{FF2B5EF4-FFF2-40B4-BE49-F238E27FC236}">
                    <a16:creationId xmlns:a16="http://schemas.microsoft.com/office/drawing/2014/main" id="{F2E451FE-0304-38AF-582D-EE9EBF9540F6}"/>
                  </a:ext>
                </a:extLst>
              </p14:cNvPr>
              <p14:cNvContentPartPr/>
              <p14:nvPr/>
            </p14:nvContentPartPr>
            <p14:xfrm>
              <a:off x="6594175" y="2472895"/>
              <a:ext cx="66240" cy="74520"/>
            </p14:xfrm>
          </p:contentPart>
        </mc:Choice>
        <mc:Fallback>
          <p:pic>
            <p:nvPicPr>
              <p:cNvPr id="150" name="Ink 149">
                <a:extLst>
                  <a:ext uri="{FF2B5EF4-FFF2-40B4-BE49-F238E27FC236}">
                    <a16:creationId xmlns:a16="http://schemas.microsoft.com/office/drawing/2014/main" id="{F2E451FE-0304-38AF-582D-EE9EBF9540F6}"/>
                  </a:ext>
                </a:extLst>
              </p:cNvPr>
              <p:cNvPicPr/>
              <p:nvPr/>
            </p:nvPicPr>
            <p:blipFill>
              <a:blip r:embed="rId183"/>
              <a:stretch>
                <a:fillRect/>
              </a:stretch>
            </p:blipFill>
            <p:spPr>
              <a:xfrm>
                <a:off x="6585175" y="2463895"/>
                <a:ext cx="83880" cy="9216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51" name="Ink 150">
                <a:extLst>
                  <a:ext uri="{FF2B5EF4-FFF2-40B4-BE49-F238E27FC236}">
                    <a16:creationId xmlns:a16="http://schemas.microsoft.com/office/drawing/2014/main" id="{C1E80941-BCE2-799D-9266-4911BA74A76C}"/>
                  </a:ext>
                </a:extLst>
              </p14:cNvPr>
              <p14:cNvContentPartPr/>
              <p14:nvPr/>
            </p14:nvContentPartPr>
            <p14:xfrm>
              <a:off x="6783895" y="2488015"/>
              <a:ext cx="57600" cy="74520"/>
            </p14:xfrm>
          </p:contentPart>
        </mc:Choice>
        <mc:Fallback>
          <p:pic>
            <p:nvPicPr>
              <p:cNvPr id="151" name="Ink 150">
                <a:extLst>
                  <a:ext uri="{FF2B5EF4-FFF2-40B4-BE49-F238E27FC236}">
                    <a16:creationId xmlns:a16="http://schemas.microsoft.com/office/drawing/2014/main" id="{C1E80941-BCE2-799D-9266-4911BA74A76C}"/>
                  </a:ext>
                </a:extLst>
              </p:cNvPr>
              <p:cNvPicPr/>
              <p:nvPr/>
            </p:nvPicPr>
            <p:blipFill>
              <a:blip r:embed="rId185"/>
              <a:stretch>
                <a:fillRect/>
              </a:stretch>
            </p:blipFill>
            <p:spPr>
              <a:xfrm>
                <a:off x="6774895" y="2479375"/>
                <a:ext cx="75240" cy="92160"/>
              </a:xfrm>
              <a:prstGeom prst="rect">
                <a:avLst/>
              </a:prstGeom>
            </p:spPr>
          </p:pic>
        </mc:Fallback>
      </mc:AlternateContent>
      <p:grpSp>
        <p:nvGrpSpPr>
          <p:cNvPr id="155" name="Group 154">
            <a:extLst>
              <a:ext uri="{FF2B5EF4-FFF2-40B4-BE49-F238E27FC236}">
                <a16:creationId xmlns:a16="http://schemas.microsoft.com/office/drawing/2014/main" id="{AC11D71F-5FDD-857C-A4A4-B6E0593AB903}"/>
              </a:ext>
            </a:extLst>
          </p:cNvPr>
          <p:cNvGrpSpPr/>
          <p:nvPr/>
        </p:nvGrpSpPr>
        <p:grpSpPr>
          <a:xfrm>
            <a:off x="7003135" y="2524735"/>
            <a:ext cx="304920" cy="89640"/>
            <a:chOff x="7003135" y="2524735"/>
            <a:chExt cx="304920" cy="89640"/>
          </a:xfrm>
        </p:grpSpPr>
        <mc:AlternateContent xmlns:mc="http://schemas.openxmlformats.org/markup-compatibility/2006">
          <mc:Choice xmlns:p14="http://schemas.microsoft.com/office/powerpoint/2010/main" Requires="p14">
            <p:contentPart p14:bwMode="auto" r:id="rId186">
              <p14:nvContentPartPr>
                <p14:cNvPr id="152" name="Ink 151">
                  <a:extLst>
                    <a:ext uri="{FF2B5EF4-FFF2-40B4-BE49-F238E27FC236}">
                      <a16:creationId xmlns:a16="http://schemas.microsoft.com/office/drawing/2014/main" id="{12E02DDB-9BCD-E3E8-6542-DE772BEA76B6}"/>
                    </a:ext>
                  </a:extLst>
                </p14:cNvPr>
                <p14:cNvContentPartPr/>
                <p14:nvPr/>
              </p14:nvContentPartPr>
              <p14:xfrm>
                <a:off x="7003135" y="2570815"/>
                <a:ext cx="94680" cy="42480"/>
              </p14:xfrm>
            </p:contentPart>
          </mc:Choice>
          <mc:Fallback>
            <p:pic>
              <p:nvPicPr>
                <p:cNvPr id="152" name="Ink 151">
                  <a:extLst>
                    <a:ext uri="{FF2B5EF4-FFF2-40B4-BE49-F238E27FC236}">
                      <a16:creationId xmlns:a16="http://schemas.microsoft.com/office/drawing/2014/main" id="{12E02DDB-9BCD-E3E8-6542-DE772BEA76B6}"/>
                    </a:ext>
                  </a:extLst>
                </p:cNvPr>
                <p:cNvPicPr/>
                <p:nvPr/>
              </p:nvPicPr>
              <p:blipFill>
                <a:blip r:embed="rId187"/>
                <a:stretch>
                  <a:fillRect/>
                </a:stretch>
              </p:blipFill>
              <p:spPr>
                <a:xfrm>
                  <a:off x="6994135" y="2561815"/>
                  <a:ext cx="112320"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54" name="Ink 153">
                  <a:extLst>
                    <a:ext uri="{FF2B5EF4-FFF2-40B4-BE49-F238E27FC236}">
                      <a16:creationId xmlns:a16="http://schemas.microsoft.com/office/drawing/2014/main" id="{68065DB0-CC1B-B686-1360-6641B717BC87}"/>
                    </a:ext>
                  </a:extLst>
                </p14:cNvPr>
                <p14:cNvContentPartPr/>
                <p14:nvPr/>
              </p14:nvContentPartPr>
              <p14:xfrm>
                <a:off x="7183495" y="2524735"/>
                <a:ext cx="124560" cy="89640"/>
              </p14:xfrm>
            </p:contentPart>
          </mc:Choice>
          <mc:Fallback>
            <p:pic>
              <p:nvPicPr>
                <p:cNvPr id="154" name="Ink 153">
                  <a:extLst>
                    <a:ext uri="{FF2B5EF4-FFF2-40B4-BE49-F238E27FC236}">
                      <a16:creationId xmlns:a16="http://schemas.microsoft.com/office/drawing/2014/main" id="{68065DB0-CC1B-B686-1360-6641B717BC87}"/>
                    </a:ext>
                  </a:extLst>
                </p:cNvPr>
                <p:cNvPicPr/>
                <p:nvPr/>
              </p:nvPicPr>
              <p:blipFill>
                <a:blip r:embed="rId189"/>
                <a:stretch>
                  <a:fillRect/>
                </a:stretch>
              </p:blipFill>
              <p:spPr>
                <a:xfrm>
                  <a:off x="7174855" y="2515735"/>
                  <a:ext cx="142200" cy="107280"/>
                </a:xfrm>
                <a:prstGeom prst="rect">
                  <a:avLst/>
                </a:prstGeom>
              </p:spPr>
            </p:pic>
          </mc:Fallback>
        </mc:AlternateContent>
      </p:grpSp>
      <p:grpSp>
        <p:nvGrpSpPr>
          <p:cNvPr id="159" name="Group 158">
            <a:extLst>
              <a:ext uri="{FF2B5EF4-FFF2-40B4-BE49-F238E27FC236}">
                <a16:creationId xmlns:a16="http://schemas.microsoft.com/office/drawing/2014/main" id="{86ECE6B5-B2D7-B43A-F8AF-5FA6C7B68C0C}"/>
              </a:ext>
            </a:extLst>
          </p:cNvPr>
          <p:cNvGrpSpPr/>
          <p:nvPr/>
        </p:nvGrpSpPr>
        <p:grpSpPr>
          <a:xfrm>
            <a:off x="7549255" y="2575495"/>
            <a:ext cx="590760" cy="187920"/>
            <a:chOff x="7549255" y="2575495"/>
            <a:chExt cx="590760" cy="187920"/>
          </a:xfrm>
        </p:grpSpPr>
        <mc:AlternateContent xmlns:mc="http://schemas.openxmlformats.org/markup-compatibility/2006">
          <mc:Choice xmlns:p14="http://schemas.microsoft.com/office/powerpoint/2010/main" Requires="p14">
            <p:contentPart p14:bwMode="auto" r:id="rId190">
              <p14:nvContentPartPr>
                <p14:cNvPr id="143" name="Ink 142">
                  <a:extLst>
                    <a:ext uri="{FF2B5EF4-FFF2-40B4-BE49-F238E27FC236}">
                      <a16:creationId xmlns:a16="http://schemas.microsoft.com/office/drawing/2014/main" id="{C0205323-E745-1F42-D748-19D48554B06B}"/>
                    </a:ext>
                  </a:extLst>
                </p14:cNvPr>
                <p14:cNvContentPartPr/>
                <p14:nvPr/>
              </p14:nvContentPartPr>
              <p14:xfrm>
                <a:off x="7549255" y="2642815"/>
                <a:ext cx="72720" cy="120600"/>
              </p14:xfrm>
            </p:contentPart>
          </mc:Choice>
          <mc:Fallback>
            <p:pic>
              <p:nvPicPr>
                <p:cNvPr id="143" name="Ink 142">
                  <a:extLst>
                    <a:ext uri="{FF2B5EF4-FFF2-40B4-BE49-F238E27FC236}">
                      <a16:creationId xmlns:a16="http://schemas.microsoft.com/office/drawing/2014/main" id="{C0205323-E745-1F42-D748-19D48554B06B}"/>
                    </a:ext>
                  </a:extLst>
                </p:cNvPr>
                <p:cNvPicPr/>
                <p:nvPr/>
              </p:nvPicPr>
              <p:blipFill>
                <a:blip r:embed="rId191"/>
                <a:stretch>
                  <a:fillRect/>
                </a:stretch>
              </p:blipFill>
              <p:spPr>
                <a:xfrm>
                  <a:off x="7540255" y="2634175"/>
                  <a:ext cx="9036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44" name="Ink 143">
                  <a:extLst>
                    <a:ext uri="{FF2B5EF4-FFF2-40B4-BE49-F238E27FC236}">
                      <a16:creationId xmlns:a16="http://schemas.microsoft.com/office/drawing/2014/main" id="{24196EF9-D9ED-A500-0FF5-A365B09D3D95}"/>
                    </a:ext>
                  </a:extLst>
                </p14:cNvPr>
                <p14:cNvContentPartPr/>
                <p14:nvPr/>
              </p14:nvContentPartPr>
              <p14:xfrm>
                <a:off x="7634935" y="2575495"/>
                <a:ext cx="12600" cy="83160"/>
              </p14:xfrm>
            </p:contentPart>
          </mc:Choice>
          <mc:Fallback>
            <p:pic>
              <p:nvPicPr>
                <p:cNvPr id="144" name="Ink 143">
                  <a:extLst>
                    <a:ext uri="{FF2B5EF4-FFF2-40B4-BE49-F238E27FC236}">
                      <a16:creationId xmlns:a16="http://schemas.microsoft.com/office/drawing/2014/main" id="{24196EF9-D9ED-A500-0FF5-A365B09D3D95}"/>
                    </a:ext>
                  </a:extLst>
                </p:cNvPr>
                <p:cNvPicPr/>
                <p:nvPr/>
              </p:nvPicPr>
              <p:blipFill>
                <a:blip r:embed="rId193"/>
                <a:stretch>
                  <a:fillRect/>
                </a:stretch>
              </p:blipFill>
              <p:spPr>
                <a:xfrm>
                  <a:off x="7626295" y="2566495"/>
                  <a:ext cx="3024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45" name="Ink 144">
                  <a:extLst>
                    <a:ext uri="{FF2B5EF4-FFF2-40B4-BE49-F238E27FC236}">
                      <a16:creationId xmlns:a16="http://schemas.microsoft.com/office/drawing/2014/main" id="{4EBCCD13-C36A-FF56-E057-FB5B90EEEC19}"/>
                    </a:ext>
                  </a:extLst>
                </p14:cNvPr>
                <p14:cNvContentPartPr/>
                <p14:nvPr/>
              </p14:nvContentPartPr>
              <p14:xfrm>
                <a:off x="7722415" y="2633815"/>
                <a:ext cx="120240" cy="91080"/>
              </p14:xfrm>
            </p:contentPart>
          </mc:Choice>
          <mc:Fallback>
            <p:pic>
              <p:nvPicPr>
                <p:cNvPr id="145" name="Ink 144">
                  <a:extLst>
                    <a:ext uri="{FF2B5EF4-FFF2-40B4-BE49-F238E27FC236}">
                      <a16:creationId xmlns:a16="http://schemas.microsoft.com/office/drawing/2014/main" id="{4EBCCD13-C36A-FF56-E057-FB5B90EEEC19}"/>
                    </a:ext>
                  </a:extLst>
                </p:cNvPr>
                <p:cNvPicPr/>
                <p:nvPr/>
              </p:nvPicPr>
              <p:blipFill>
                <a:blip r:embed="rId195"/>
                <a:stretch>
                  <a:fillRect/>
                </a:stretch>
              </p:blipFill>
              <p:spPr>
                <a:xfrm>
                  <a:off x="7713775" y="2624815"/>
                  <a:ext cx="13788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46" name="Ink 145">
                  <a:extLst>
                    <a:ext uri="{FF2B5EF4-FFF2-40B4-BE49-F238E27FC236}">
                      <a16:creationId xmlns:a16="http://schemas.microsoft.com/office/drawing/2014/main" id="{2C8F3A20-E760-ED1A-462A-92E0F079627E}"/>
                    </a:ext>
                  </a:extLst>
                </p14:cNvPr>
                <p14:cNvContentPartPr/>
                <p14:nvPr/>
              </p14:nvContentPartPr>
              <p14:xfrm>
                <a:off x="7830415" y="2585215"/>
                <a:ext cx="79920" cy="120600"/>
              </p14:xfrm>
            </p:contentPart>
          </mc:Choice>
          <mc:Fallback>
            <p:pic>
              <p:nvPicPr>
                <p:cNvPr id="146" name="Ink 145">
                  <a:extLst>
                    <a:ext uri="{FF2B5EF4-FFF2-40B4-BE49-F238E27FC236}">
                      <a16:creationId xmlns:a16="http://schemas.microsoft.com/office/drawing/2014/main" id="{2C8F3A20-E760-ED1A-462A-92E0F079627E}"/>
                    </a:ext>
                  </a:extLst>
                </p:cNvPr>
                <p:cNvPicPr/>
                <p:nvPr/>
              </p:nvPicPr>
              <p:blipFill>
                <a:blip r:embed="rId197"/>
                <a:stretch>
                  <a:fillRect/>
                </a:stretch>
              </p:blipFill>
              <p:spPr>
                <a:xfrm>
                  <a:off x="7821775" y="2576215"/>
                  <a:ext cx="9756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56" name="Ink 155">
                  <a:extLst>
                    <a:ext uri="{FF2B5EF4-FFF2-40B4-BE49-F238E27FC236}">
                      <a16:creationId xmlns:a16="http://schemas.microsoft.com/office/drawing/2014/main" id="{7F1E83F3-E0A7-C94D-94A7-EE27B2ED5DA9}"/>
                    </a:ext>
                  </a:extLst>
                </p14:cNvPr>
                <p14:cNvContentPartPr/>
                <p14:nvPr/>
              </p14:nvContentPartPr>
              <p14:xfrm>
                <a:off x="7971535" y="2593855"/>
                <a:ext cx="168480" cy="22320"/>
              </p14:xfrm>
            </p:contentPart>
          </mc:Choice>
          <mc:Fallback>
            <p:pic>
              <p:nvPicPr>
                <p:cNvPr id="156" name="Ink 155">
                  <a:extLst>
                    <a:ext uri="{FF2B5EF4-FFF2-40B4-BE49-F238E27FC236}">
                      <a16:creationId xmlns:a16="http://schemas.microsoft.com/office/drawing/2014/main" id="{7F1E83F3-E0A7-C94D-94A7-EE27B2ED5DA9}"/>
                    </a:ext>
                  </a:extLst>
                </p:cNvPr>
                <p:cNvPicPr/>
                <p:nvPr/>
              </p:nvPicPr>
              <p:blipFill>
                <a:blip r:embed="rId199"/>
                <a:stretch>
                  <a:fillRect/>
                </a:stretch>
              </p:blipFill>
              <p:spPr>
                <a:xfrm>
                  <a:off x="7962535" y="2584855"/>
                  <a:ext cx="18612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57" name="Ink 156">
                  <a:extLst>
                    <a:ext uri="{FF2B5EF4-FFF2-40B4-BE49-F238E27FC236}">
                      <a16:creationId xmlns:a16="http://schemas.microsoft.com/office/drawing/2014/main" id="{8995B7BC-60FA-4F7A-0FB1-C311DEA99FFC}"/>
                    </a:ext>
                  </a:extLst>
                </p14:cNvPr>
                <p14:cNvContentPartPr/>
                <p14:nvPr/>
              </p14:nvContentPartPr>
              <p14:xfrm>
                <a:off x="8000335" y="2682055"/>
                <a:ext cx="5760" cy="360"/>
              </p14:xfrm>
            </p:contentPart>
          </mc:Choice>
          <mc:Fallback>
            <p:pic>
              <p:nvPicPr>
                <p:cNvPr id="157" name="Ink 156">
                  <a:extLst>
                    <a:ext uri="{FF2B5EF4-FFF2-40B4-BE49-F238E27FC236}">
                      <a16:creationId xmlns:a16="http://schemas.microsoft.com/office/drawing/2014/main" id="{8995B7BC-60FA-4F7A-0FB1-C311DEA99FFC}"/>
                    </a:ext>
                  </a:extLst>
                </p:cNvPr>
                <p:cNvPicPr/>
                <p:nvPr/>
              </p:nvPicPr>
              <p:blipFill>
                <a:blip r:embed="rId201"/>
                <a:stretch>
                  <a:fillRect/>
                </a:stretch>
              </p:blipFill>
              <p:spPr>
                <a:xfrm>
                  <a:off x="7991335" y="2673055"/>
                  <a:ext cx="23400" cy="18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02">
            <p14:nvContentPartPr>
              <p14:cNvPr id="158" name="Ink 157">
                <a:extLst>
                  <a:ext uri="{FF2B5EF4-FFF2-40B4-BE49-F238E27FC236}">
                    <a16:creationId xmlns:a16="http://schemas.microsoft.com/office/drawing/2014/main" id="{2EB98969-932B-1191-8B08-C5016EA57890}"/>
                  </a:ext>
                </a:extLst>
              </p14:cNvPr>
              <p14:cNvContentPartPr/>
              <p14:nvPr/>
            </p14:nvContentPartPr>
            <p14:xfrm>
              <a:off x="8401015" y="2533375"/>
              <a:ext cx="557640" cy="151200"/>
            </p14:xfrm>
          </p:contentPart>
        </mc:Choice>
        <mc:Fallback>
          <p:pic>
            <p:nvPicPr>
              <p:cNvPr id="158" name="Ink 157">
                <a:extLst>
                  <a:ext uri="{FF2B5EF4-FFF2-40B4-BE49-F238E27FC236}">
                    <a16:creationId xmlns:a16="http://schemas.microsoft.com/office/drawing/2014/main" id="{2EB98969-932B-1191-8B08-C5016EA57890}"/>
                  </a:ext>
                </a:extLst>
              </p:cNvPr>
              <p:cNvPicPr/>
              <p:nvPr/>
            </p:nvPicPr>
            <p:blipFill>
              <a:blip r:embed="rId203"/>
              <a:stretch>
                <a:fillRect/>
              </a:stretch>
            </p:blipFill>
            <p:spPr>
              <a:xfrm>
                <a:off x="8392375" y="2524375"/>
                <a:ext cx="57528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60" name="Ink 159">
                <a:extLst>
                  <a:ext uri="{FF2B5EF4-FFF2-40B4-BE49-F238E27FC236}">
                    <a16:creationId xmlns:a16="http://schemas.microsoft.com/office/drawing/2014/main" id="{EDC058D4-3416-909D-C3BA-B7C29AF70C93}"/>
                  </a:ext>
                </a:extLst>
              </p14:cNvPr>
              <p14:cNvContentPartPr/>
              <p14:nvPr/>
            </p14:nvContentPartPr>
            <p14:xfrm>
              <a:off x="4879855" y="2518615"/>
              <a:ext cx="567360" cy="367920"/>
            </p14:xfrm>
          </p:contentPart>
        </mc:Choice>
        <mc:Fallback>
          <p:pic>
            <p:nvPicPr>
              <p:cNvPr id="160" name="Ink 159">
                <a:extLst>
                  <a:ext uri="{FF2B5EF4-FFF2-40B4-BE49-F238E27FC236}">
                    <a16:creationId xmlns:a16="http://schemas.microsoft.com/office/drawing/2014/main" id="{EDC058D4-3416-909D-C3BA-B7C29AF70C93}"/>
                  </a:ext>
                </a:extLst>
              </p:cNvPr>
              <p:cNvPicPr/>
              <p:nvPr/>
            </p:nvPicPr>
            <p:blipFill>
              <a:blip r:embed="rId205"/>
              <a:stretch>
                <a:fillRect/>
              </a:stretch>
            </p:blipFill>
            <p:spPr>
              <a:xfrm>
                <a:off x="4871215" y="2509615"/>
                <a:ext cx="585000" cy="385560"/>
              </a:xfrm>
              <a:prstGeom prst="rect">
                <a:avLst/>
              </a:prstGeom>
            </p:spPr>
          </p:pic>
        </mc:Fallback>
      </mc:AlternateContent>
      <p:grpSp>
        <p:nvGrpSpPr>
          <p:cNvPr id="166" name="Group 165">
            <a:extLst>
              <a:ext uri="{FF2B5EF4-FFF2-40B4-BE49-F238E27FC236}">
                <a16:creationId xmlns:a16="http://schemas.microsoft.com/office/drawing/2014/main" id="{FBA956BC-A04B-FD77-2A3B-2434FE43C7F6}"/>
              </a:ext>
            </a:extLst>
          </p:cNvPr>
          <p:cNvGrpSpPr/>
          <p:nvPr/>
        </p:nvGrpSpPr>
        <p:grpSpPr>
          <a:xfrm>
            <a:off x="4401775" y="3259495"/>
            <a:ext cx="514800" cy="487440"/>
            <a:chOff x="4401775" y="3259495"/>
            <a:chExt cx="514800" cy="487440"/>
          </a:xfrm>
        </p:grpSpPr>
        <mc:AlternateContent xmlns:mc="http://schemas.openxmlformats.org/markup-compatibility/2006">
          <mc:Choice xmlns:p14="http://schemas.microsoft.com/office/powerpoint/2010/main" Requires="p14">
            <p:contentPart p14:bwMode="auto" r:id="rId206">
              <p14:nvContentPartPr>
                <p14:cNvPr id="161" name="Ink 160">
                  <a:extLst>
                    <a:ext uri="{FF2B5EF4-FFF2-40B4-BE49-F238E27FC236}">
                      <a16:creationId xmlns:a16="http://schemas.microsoft.com/office/drawing/2014/main" id="{EA5352A1-D97D-732A-F1B5-8E74C44B6B63}"/>
                    </a:ext>
                  </a:extLst>
                </p14:cNvPr>
                <p14:cNvContentPartPr/>
                <p14:nvPr/>
              </p14:nvContentPartPr>
              <p14:xfrm>
                <a:off x="4401775" y="3534535"/>
                <a:ext cx="137160" cy="212400"/>
              </p14:xfrm>
            </p:contentPart>
          </mc:Choice>
          <mc:Fallback>
            <p:pic>
              <p:nvPicPr>
                <p:cNvPr id="161" name="Ink 160">
                  <a:extLst>
                    <a:ext uri="{FF2B5EF4-FFF2-40B4-BE49-F238E27FC236}">
                      <a16:creationId xmlns:a16="http://schemas.microsoft.com/office/drawing/2014/main" id="{EA5352A1-D97D-732A-F1B5-8E74C44B6B63}"/>
                    </a:ext>
                  </a:extLst>
                </p:cNvPr>
                <p:cNvPicPr/>
                <p:nvPr/>
              </p:nvPicPr>
              <p:blipFill>
                <a:blip r:embed="rId207"/>
                <a:stretch>
                  <a:fillRect/>
                </a:stretch>
              </p:blipFill>
              <p:spPr>
                <a:xfrm>
                  <a:off x="4392775" y="3525535"/>
                  <a:ext cx="154800" cy="23004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62" name="Ink 161">
                  <a:extLst>
                    <a:ext uri="{FF2B5EF4-FFF2-40B4-BE49-F238E27FC236}">
                      <a16:creationId xmlns:a16="http://schemas.microsoft.com/office/drawing/2014/main" id="{048C597A-6773-BBE0-F0A8-61523BCF863A}"/>
                    </a:ext>
                  </a:extLst>
                </p14:cNvPr>
                <p14:cNvContentPartPr/>
                <p14:nvPr/>
              </p14:nvContentPartPr>
              <p14:xfrm>
                <a:off x="4570615" y="3474775"/>
                <a:ext cx="58680" cy="94680"/>
              </p14:xfrm>
            </p:contentPart>
          </mc:Choice>
          <mc:Fallback>
            <p:pic>
              <p:nvPicPr>
                <p:cNvPr id="162" name="Ink 161">
                  <a:extLst>
                    <a:ext uri="{FF2B5EF4-FFF2-40B4-BE49-F238E27FC236}">
                      <a16:creationId xmlns:a16="http://schemas.microsoft.com/office/drawing/2014/main" id="{048C597A-6773-BBE0-F0A8-61523BCF863A}"/>
                    </a:ext>
                  </a:extLst>
                </p:cNvPr>
                <p:cNvPicPr/>
                <p:nvPr/>
              </p:nvPicPr>
              <p:blipFill>
                <a:blip r:embed="rId209"/>
                <a:stretch>
                  <a:fillRect/>
                </a:stretch>
              </p:blipFill>
              <p:spPr>
                <a:xfrm>
                  <a:off x="4561615" y="3465775"/>
                  <a:ext cx="7632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63" name="Ink 162">
                  <a:extLst>
                    <a:ext uri="{FF2B5EF4-FFF2-40B4-BE49-F238E27FC236}">
                      <a16:creationId xmlns:a16="http://schemas.microsoft.com/office/drawing/2014/main" id="{7A813D44-4059-D118-E14C-D0E9EFD307D7}"/>
                    </a:ext>
                  </a:extLst>
                </p14:cNvPr>
                <p14:cNvContentPartPr/>
                <p14:nvPr/>
              </p14:nvContentPartPr>
              <p14:xfrm>
                <a:off x="4503655" y="3380455"/>
                <a:ext cx="286920" cy="151200"/>
              </p14:xfrm>
            </p:contentPart>
          </mc:Choice>
          <mc:Fallback>
            <p:pic>
              <p:nvPicPr>
                <p:cNvPr id="163" name="Ink 162">
                  <a:extLst>
                    <a:ext uri="{FF2B5EF4-FFF2-40B4-BE49-F238E27FC236}">
                      <a16:creationId xmlns:a16="http://schemas.microsoft.com/office/drawing/2014/main" id="{7A813D44-4059-D118-E14C-D0E9EFD307D7}"/>
                    </a:ext>
                  </a:extLst>
                </p:cNvPr>
                <p:cNvPicPr/>
                <p:nvPr/>
              </p:nvPicPr>
              <p:blipFill>
                <a:blip r:embed="rId211"/>
                <a:stretch>
                  <a:fillRect/>
                </a:stretch>
              </p:blipFill>
              <p:spPr>
                <a:xfrm>
                  <a:off x="4494655" y="3371455"/>
                  <a:ext cx="30456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64" name="Ink 163">
                  <a:extLst>
                    <a:ext uri="{FF2B5EF4-FFF2-40B4-BE49-F238E27FC236}">
                      <a16:creationId xmlns:a16="http://schemas.microsoft.com/office/drawing/2014/main" id="{81247158-1085-951D-E4B2-856663BC06AB}"/>
                    </a:ext>
                  </a:extLst>
                </p14:cNvPr>
                <p14:cNvContentPartPr/>
                <p14:nvPr/>
              </p14:nvContentPartPr>
              <p14:xfrm>
                <a:off x="4651615" y="3311695"/>
                <a:ext cx="135000" cy="110880"/>
              </p14:xfrm>
            </p:contentPart>
          </mc:Choice>
          <mc:Fallback>
            <p:pic>
              <p:nvPicPr>
                <p:cNvPr id="164" name="Ink 163">
                  <a:extLst>
                    <a:ext uri="{FF2B5EF4-FFF2-40B4-BE49-F238E27FC236}">
                      <a16:creationId xmlns:a16="http://schemas.microsoft.com/office/drawing/2014/main" id="{81247158-1085-951D-E4B2-856663BC06AB}"/>
                    </a:ext>
                  </a:extLst>
                </p:cNvPr>
                <p:cNvPicPr/>
                <p:nvPr/>
              </p:nvPicPr>
              <p:blipFill>
                <a:blip r:embed="rId213"/>
                <a:stretch>
                  <a:fillRect/>
                </a:stretch>
              </p:blipFill>
              <p:spPr>
                <a:xfrm>
                  <a:off x="4642615" y="3302695"/>
                  <a:ext cx="15264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65" name="Ink 164">
                  <a:extLst>
                    <a:ext uri="{FF2B5EF4-FFF2-40B4-BE49-F238E27FC236}">
                      <a16:creationId xmlns:a16="http://schemas.microsoft.com/office/drawing/2014/main" id="{28CEC5E3-B0D5-C608-5976-E4A525DA5E18}"/>
                    </a:ext>
                  </a:extLst>
                </p14:cNvPr>
                <p14:cNvContentPartPr/>
                <p14:nvPr/>
              </p14:nvContentPartPr>
              <p14:xfrm>
                <a:off x="4797055" y="3259495"/>
                <a:ext cx="119520" cy="127080"/>
              </p14:xfrm>
            </p:contentPart>
          </mc:Choice>
          <mc:Fallback>
            <p:pic>
              <p:nvPicPr>
                <p:cNvPr id="165" name="Ink 164">
                  <a:extLst>
                    <a:ext uri="{FF2B5EF4-FFF2-40B4-BE49-F238E27FC236}">
                      <a16:creationId xmlns:a16="http://schemas.microsoft.com/office/drawing/2014/main" id="{28CEC5E3-B0D5-C608-5976-E4A525DA5E18}"/>
                    </a:ext>
                  </a:extLst>
                </p:cNvPr>
                <p:cNvPicPr/>
                <p:nvPr/>
              </p:nvPicPr>
              <p:blipFill>
                <a:blip r:embed="rId215"/>
                <a:stretch>
                  <a:fillRect/>
                </a:stretch>
              </p:blipFill>
              <p:spPr>
                <a:xfrm>
                  <a:off x="4788055" y="3250855"/>
                  <a:ext cx="137160" cy="144720"/>
                </a:xfrm>
                <a:prstGeom prst="rect">
                  <a:avLst/>
                </a:prstGeom>
              </p:spPr>
            </p:pic>
          </mc:Fallback>
        </mc:AlternateContent>
      </p:grpSp>
      <p:grpSp>
        <p:nvGrpSpPr>
          <p:cNvPr id="170" name="Group 169">
            <a:extLst>
              <a:ext uri="{FF2B5EF4-FFF2-40B4-BE49-F238E27FC236}">
                <a16:creationId xmlns:a16="http://schemas.microsoft.com/office/drawing/2014/main" id="{5DFB45AD-2A96-2129-83DE-5340F303B5B1}"/>
              </a:ext>
            </a:extLst>
          </p:cNvPr>
          <p:cNvGrpSpPr/>
          <p:nvPr/>
        </p:nvGrpSpPr>
        <p:grpSpPr>
          <a:xfrm>
            <a:off x="7772455" y="3130975"/>
            <a:ext cx="1011960" cy="498240"/>
            <a:chOff x="7772455" y="3130975"/>
            <a:chExt cx="1011960" cy="498240"/>
          </a:xfrm>
        </p:grpSpPr>
        <mc:AlternateContent xmlns:mc="http://schemas.openxmlformats.org/markup-compatibility/2006">
          <mc:Choice xmlns:p14="http://schemas.microsoft.com/office/powerpoint/2010/main" Requires="p14">
            <p:contentPart p14:bwMode="auto" r:id="rId216">
              <p14:nvContentPartPr>
                <p14:cNvPr id="167" name="Ink 166">
                  <a:extLst>
                    <a:ext uri="{FF2B5EF4-FFF2-40B4-BE49-F238E27FC236}">
                      <a16:creationId xmlns:a16="http://schemas.microsoft.com/office/drawing/2014/main" id="{F95D2F79-EB2A-3D81-FC39-0AF20E6AC58F}"/>
                    </a:ext>
                  </a:extLst>
                </p14:cNvPr>
                <p14:cNvContentPartPr/>
                <p14:nvPr/>
              </p14:nvContentPartPr>
              <p14:xfrm>
                <a:off x="7772455" y="3201535"/>
                <a:ext cx="702000" cy="427680"/>
              </p14:xfrm>
            </p:contentPart>
          </mc:Choice>
          <mc:Fallback>
            <p:pic>
              <p:nvPicPr>
                <p:cNvPr id="167" name="Ink 166">
                  <a:extLst>
                    <a:ext uri="{FF2B5EF4-FFF2-40B4-BE49-F238E27FC236}">
                      <a16:creationId xmlns:a16="http://schemas.microsoft.com/office/drawing/2014/main" id="{F95D2F79-EB2A-3D81-FC39-0AF20E6AC58F}"/>
                    </a:ext>
                  </a:extLst>
                </p:cNvPr>
                <p:cNvPicPr/>
                <p:nvPr/>
              </p:nvPicPr>
              <p:blipFill>
                <a:blip r:embed="rId217"/>
                <a:stretch>
                  <a:fillRect/>
                </a:stretch>
              </p:blipFill>
              <p:spPr>
                <a:xfrm>
                  <a:off x="7763455" y="3192535"/>
                  <a:ext cx="719640" cy="44532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68" name="Ink 167">
                  <a:extLst>
                    <a:ext uri="{FF2B5EF4-FFF2-40B4-BE49-F238E27FC236}">
                      <a16:creationId xmlns:a16="http://schemas.microsoft.com/office/drawing/2014/main" id="{85A84B46-C217-90D4-C97E-5EAD6D982A92}"/>
                    </a:ext>
                  </a:extLst>
                </p14:cNvPr>
                <p14:cNvContentPartPr/>
                <p14:nvPr/>
              </p14:nvContentPartPr>
              <p14:xfrm>
                <a:off x="8403895" y="3308095"/>
                <a:ext cx="72720" cy="44640"/>
              </p14:xfrm>
            </p:contentPart>
          </mc:Choice>
          <mc:Fallback>
            <p:pic>
              <p:nvPicPr>
                <p:cNvPr id="168" name="Ink 167">
                  <a:extLst>
                    <a:ext uri="{FF2B5EF4-FFF2-40B4-BE49-F238E27FC236}">
                      <a16:creationId xmlns:a16="http://schemas.microsoft.com/office/drawing/2014/main" id="{85A84B46-C217-90D4-C97E-5EAD6D982A92}"/>
                    </a:ext>
                  </a:extLst>
                </p:cNvPr>
                <p:cNvPicPr/>
                <p:nvPr/>
              </p:nvPicPr>
              <p:blipFill>
                <a:blip r:embed="rId219"/>
                <a:stretch>
                  <a:fillRect/>
                </a:stretch>
              </p:blipFill>
              <p:spPr>
                <a:xfrm>
                  <a:off x="8395255" y="3299455"/>
                  <a:ext cx="90360" cy="6228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69" name="Ink 168">
                  <a:extLst>
                    <a:ext uri="{FF2B5EF4-FFF2-40B4-BE49-F238E27FC236}">
                      <a16:creationId xmlns:a16="http://schemas.microsoft.com/office/drawing/2014/main" id="{A760E7B2-D6DA-2FD9-52BA-845ECC449A7B}"/>
                    </a:ext>
                  </a:extLst>
                </p14:cNvPr>
                <p14:cNvContentPartPr/>
                <p14:nvPr/>
              </p14:nvContentPartPr>
              <p14:xfrm>
                <a:off x="8502535" y="3130975"/>
                <a:ext cx="281880" cy="217800"/>
              </p14:xfrm>
            </p:contentPart>
          </mc:Choice>
          <mc:Fallback>
            <p:pic>
              <p:nvPicPr>
                <p:cNvPr id="169" name="Ink 168">
                  <a:extLst>
                    <a:ext uri="{FF2B5EF4-FFF2-40B4-BE49-F238E27FC236}">
                      <a16:creationId xmlns:a16="http://schemas.microsoft.com/office/drawing/2014/main" id="{A760E7B2-D6DA-2FD9-52BA-845ECC449A7B}"/>
                    </a:ext>
                  </a:extLst>
                </p:cNvPr>
                <p:cNvPicPr/>
                <p:nvPr/>
              </p:nvPicPr>
              <p:blipFill>
                <a:blip r:embed="rId221"/>
                <a:stretch>
                  <a:fillRect/>
                </a:stretch>
              </p:blipFill>
              <p:spPr>
                <a:xfrm>
                  <a:off x="8493535" y="3121975"/>
                  <a:ext cx="299520" cy="235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22">
            <p14:nvContentPartPr>
              <p14:cNvPr id="171" name="Ink 170">
                <a:extLst>
                  <a:ext uri="{FF2B5EF4-FFF2-40B4-BE49-F238E27FC236}">
                    <a16:creationId xmlns:a16="http://schemas.microsoft.com/office/drawing/2014/main" id="{74CE0618-1943-664C-9169-41E36F68F5CE}"/>
                  </a:ext>
                </a:extLst>
              </p14:cNvPr>
              <p14:cNvContentPartPr/>
              <p14:nvPr/>
            </p14:nvContentPartPr>
            <p14:xfrm>
              <a:off x="3049615" y="5066695"/>
              <a:ext cx="97200" cy="17280"/>
            </p14:xfrm>
          </p:contentPart>
        </mc:Choice>
        <mc:Fallback>
          <p:pic>
            <p:nvPicPr>
              <p:cNvPr id="171" name="Ink 170">
                <a:extLst>
                  <a:ext uri="{FF2B5EF4-FFF2-40B4-BE49-F238E27FC236}">
                    <a16:creationId xmlns:a16="http://schemas.microsoft.com/office/drawing/2014/main" id="{74CE0618-1943-664C-9169-41E36F68F5CE}"/>
                  </a:ext>
                </a:extLst>
              </p:cNvPr>
              <p:cNvPicPr/>
              <p:nvPr/>
            </p:nvPicPr>
            <p:blipFill>
              <a:blip r:embed="rId223"/>
              <a:stretch>
                <a:fillRect/>
              </a:stretch>
            </p:blipFill>
            <p:spPr>
              <a:xfrm>
                <a:off x="3040975" y="5057695"/>
                <a:ext cx="114840" cy="34920"/>
              </a:xfrm>
              <a:prstGeom prst="rect">
                <a:avLst/>
              </a:prstGeom>
            </p:spPr>
          </p:pic>
        </mc:Fallback>
      </mc:AlternateContent>
      <p:grpSp>
        <p:nvGrpSpPr>
          <p:cNvPr id="178" name="Group 177">
            <a:extLst>
              <a:ext uri="{FF2B5EF4-FFF2-40B4-BE49-F238E27FC236}">
                <a16:creationId xmlns:a16="http://schemas.microsoft.com/office/drawing/2014/main" id="{B7DFB10E-28FC-45CD-FFE3-9D1F910589D3}"/>
              </a:ext>
            </a:extLst>
          </p:cNvPr>
          <p:cNvGrpSpPr/>
          <p:nvPr/>
        </p:nvGrpSpPr>
        <p:grpSpPr>
          <a:xfrm>
            <a:off x="4419775" y="4111975"/>
            <a:ext cx="595800" cy="583560"/>
            <a:chOff x="4419775" y="4111975"/>
            <a:chExt cx="595800" cy="583560"/>
          </a:xfrm>
        </p:grpSpPr>
        <mc:AlternateContent xmlns:mc="http://schemas.openxmlformats.org/markup-compatibility/2006">
          <mc:Choice xmlns:p14="http://schemas.microsoft.com/office/powerpoint/2010/main" Requires="p14">
            <p:contentPart p14:bwMode="auto" r:id="rId224">
              <p14:nvContentPartPr>
                <p14:cNvPr id="172" name="Ink 171">
                  <a:extLst>
                    <a:ext uri="{FF2B5EF4-FFF2-40B4-BE49-F238E27FC236}">
                      <a16:creationId xmlns:a16="http://schemas.microsoft.com/office/drawing/2014/main" id="{02306B2E-D5A0-0AEF-88D8-9C36A7261ABF}"/>
                    </a:ext>
                  </a:extLst>
                </p14:cNvPr>
                <p14:cNvContentPartPr/>
                <p14:nvPr/>
              </p14:nvContentPartPr>
              <p14:xfrm>
                <a:off x="4419775" y="4477015"/>
                <a:ext cx="137520" cy="218520"/>
              </p14:xfrm>
            </p:contentPart>
          </mc:Choice>
          <mc:Fallback>
            <p:pic>
              <p:nvPicPr>
                <p:cNvPr id="172" name="Ink 171">
                  <a:extLst>
                    <a:ext uri="{FF2B5EF4-FFF2-40B4-BE49-F238E27FC236}">
                      <a16:creationId xmlns:a16="http://schemas.microsoft.com/office/drawing/2014/main" id="{02306B2E-D5A0-0AEF-88D8-9C36A7261ABF}"/>
                    </a:ext>
                  </a:extLst>
                </p:cNvPr>
                <p:cNvPicPr/>
                <p:nvPr/>
              </p:nvPicPr>
              <p:blipFill>
                <a:blip r:embed="rId225"/>
                <a:stretch>
                  <a:fillRect/>
                </a:stretch>
              </p:blipFill>
              <p:spPr>
                <a:xfrm>
                  <a:off x="4411135" y="4468015"/>
                  <a:ext cx="155160" cy="23616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173" name="Ink 172">
                  <a:extLst>
                    <a:ext uri="{FF2B5EF4-FFF2-40B4-BE49-F238E27FC236}">
                      <a16:creationId xmlns:a16="http://schemas.microsoft.com/office/drawing/2014/main" id="{21BFFD8F-D18E-DF58-F254-FA9EF3338F55}"/>
                    </a:ext>
                  </a:extLst>
                </p14:cNvPr>
                <p14:cNvContentPartPr/>
                <p14:nvPr/>
              </p14:nvContentPartPr>
              <p14:xfrm>
                <a:off x="4560175" y="4398895"/>
                <a:ext cx="113400" cy="178560"/>
              </p14:xfrm>
            </p:contentPart>
          </mc:Choice>
          <mc:Fallback>
            <p:pic>
              <p:nvPicPr>
                <p:cNvPr id="173" name="Ink 172">
                  <a:extLst>
                    <a:ext uri="{FF2B5EF4-FFF2-40B4-BE49-F238E27FC236}">
                      <a16:creationId xmlns:a16="http://schemas.microsoft.com/office/drawing/2014/main" id="{21BFFD8F-D18E-DF58-F254-FA9EF3338F55}"/>
                    </a:ext>
                  </a:extLst>
                </p:cNvPr>
                <p:cNvPicPr/>
                <p:nvPr/>
              </p:nvPicPr>
              <p:blipFill>
                <a:blip r:embed="rId227"/>
                <a:stretch>
                  <a:fillRect/>
                </a:stretch>
              </p:blipFill>
              <p:spPr>
                <a:xfrm>
                  <a:off x="4551175" y="4389895"/>
                  <a:ext cx="13104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174" name="Ink 173">
                  <a:extLst>
                    <a:ext uri="{FF2B5EF4-FFF2-40B4-BE49-F238E27FC236}">
                      <a16:creationId xmlns:a16="http://schemas.microsoft.com/office/drawing/2014/main" id="{B8EC4AE8-293E-9CB5-D8A6-D331BFAFB4C8}"/>
                    </a:ext>
                  </a:extLst>
                </p14:cNvPr>
                <p14:cNvContentPartPr/>
                <p14:nvPr/>
              </p14:nvContentPartPr>
              <p14:xfrm>
                <a:off x="4669615" y="4306735"/>
                <a:ext cx="139320" cy="165960"/>
              </p14:xfrm>
            </p:contentPart>
          </mc:Choice>
          <mc:Fallback>
            <p:pic>
              <p:nvPicPr>
                <p:cNvPr id="174" name="Ink 173">
                  <a:extLst>
                    <a:ext uri="{FF2B5EF4-FFF2-40B4-BE49-F238E27FC236}">
                      <a16:creationId xmlns:a16="http://schemas.microsoft.com/office/drawing/2014/main" id="{B8EC4AE8-293E-9CB5-D8A6-D331BFAFB4C8}"/>
                    </a:ext>
                  </a:extLst>
                </p:cNvPr>
                <p:cNvPicPr/>
                <p:nvPr/>
              </p:nvPicPr>
              <p:blipFill>
                <a:blip r:embed="rId229"/>
                <a:stretch>
                  <a:fillRect/>
                </a:stretch>
              </p:blipFill>
              <p:spPr>
                <a:xfrm>
                  <a:off x="4660615" y="4297735"/>
                  <a:ext cx="156960" cy="18360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175" name="Ink 174">
                  <a:extLst>
                    <a:ext uri="{FF2B5EF4-FFF2-40B4-BE49-F238E27FC236}">
                      <a16:creationId xmlns:a16="http://schemas.microsoft.com/office/drawing/2014/main" id="{0557B550-3CF1-AFA2-DEBE-67CB56F7DA47}"/>
                    </a:ext>
                  </a:extLst>
                </p14:cNvPr>
                <p14:cNvContentPartPr/>
                <p14:nvPr/>
              </p14:nvContentPartPr>
              <p14:xfrm>
                <a:off x="4701655" y="4350655"/>
                <a:ext cx="72720" cy="57960"/>
              </p14:xfrm>
            </p:contentPart>
          </mc:Choice>
          <mc:Fallback>
            <p:pic>
              <p:nvPicPr>
                <p:cNvPr id="175" name="Ink 174">
                  <a:extLst>
                    <a:ext uri="{FF2B5EF4-FFF2-40B4-BE49-F238E27FC236}">
                      <a16:creationId xmlns:a16="http://schemas.microsoft.com/office/drawing/2014/main" id="{0557B550-3CF1-AFA2-DEBE-67CB56F7DA47}"/>
                    </a:ext>
                  </a:extLst>
                </p:cNvPr>
                <p:cNvPicPr/>
                <p:nvPr/>
              </p:nvPicPr>
              <p:blipFill>
                <a:blip r:embed="rId231"/>
                <a:stretch>
                  <a:fillRect/>
                </a:stretch>
              </p:blipFill>
              <p:spPr>
                <a:xfrm>
                  <a:off x="4692655" y="4342015"/>
                  <a:ext cx="90360" cy="7560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176" name="Ink 175">
                  <a:extLst>
                    <a:ext uri="{FF2B5EF4-FFF2-40B4-BE49-F238E27FC236}">
                      <a16:creationId xmlns:a16="http://schemas.microsoft.com/office/drawing/2014/main" id="{B6F62A80-FFA2-695E-0441-897498B22C36}"/>
                    </a:ext>
                  </a:extLst>
                </p14:cNvPr>
                <p14:cNvContentPartPr/>
                <p14:nvPr/>
              </p14:nvContentPartPr>
              <p14:xfrm>
                <a:off x="4844215" y="4226095"/>
                <a:ext cx="70560" cy="125280"/>
              </p14:xfrm>
            </p:contentPart>
          </mc:Choice>
          <mc:Fallback>
            <p:pic>
              <p:nvPicPr>
                <p:cNvPr id="176" name="Ink 175">
                  <a:extLst>
                    <a:ext uri="{FF2B5EF4-FFF2-40B4-BE49-F238E27FC236}">
                      <a16:creationId xmlns:a16="http://schemas.microsoft.com/office/drawing/2014/main" id="{B6F62A80-FFA2-695E-0441-897498B22C36}"/>
                    </a:ext>
                  </a:extLst>
                </p:cNvPr>
                <p:cNvPicPr/>
                <p:nvPr/>
              </p:nvPicPr>
              <p:blipFill>
                <a:blip r:embed="rId233"/>
                <a:stretch>
                  <a:fillRect/>
                </a:stretch>
              </p:blipFill>
              <p:spPr>
                <a:xfrm>
                  <a:off x="4835575" y="4217455"/>
                  <a:ext cx="8820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177" name="Ink 176">
                  <a:extLst>
                    <a:ext uri="{FF2B5EF4-FFF2-40B4-BE49-F238E27FC236}">
                      <a16:creationId xmlns:a16="http://schemas.microsoft.com/office/drawing/2014/main" id="{FF38C9A2-AC4D-33A3-C5A6-940A7FB2B2F2}"/>
                    </a:ext>
                  </a:extLst>
                </p14:cNvPr>
                <p14:cNvContentPartPr/>
                <p14:nvPr/>
              </p14:nvContentPartPr>
              <p14:xfrm>
                <a:off x="4798135" y="4111975"/>
                <a:ext cx="217440" cy="184320"/>
              </p14:xfrm>
            </p:contentPart>
          </mc:Choice>
          <mc:Fallback>
            <p:pic>
              <p:nvPicPr>
                <p:cNvPr id="177" name="Ink 176">
                  <a:extLst>
                    <a:ext uri="{FF2B5EF4-FFF2-40B4-BE49-F238E27FC236}">
                      <a16:creationId xmlns:a16="http://schemas.microsoft.com/office/drawing/2014/main" id="{FF38C9A2-AC4D-33A3-C5A6-940A7FB2B2F2}"/>
                    </a:ext>
                  </a:extLst>
                </p:cNvPr>
                <p:cNvPicPr/>
                <p:nvPr/>
              </p:nvPicPr>
              <p:blipFill>
                <a:blip r:embed="rId235"/>
                <a:stretch>
                  <a:fillRect/>
                </a:stretch>
              </p:blipFill>
              <p:spPr>
                <a:xfrm>
                  <a:off x="4789495" y="4103335"/>
                  <a:ext cx="235080" cy="201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36">
            <p14:nvContentPartPr>
              <p14:cNvPr id="179" name="Ink 178">
                <a:extLst>
                  <a:ext uri="{FF2B5EF4-FFF2-40B4-BE49-F238E27FC236}">
                    <a16:creationId xmlns:a16="http://schemas.microsoft.com/office/drawing/2014/main" id="{9CE9412B-89F6-3F04-56A9-7D36F41B99A8}"/>
                  </a:ext>
                </a:extLst>
              </p14:cNvPr>
              <p14:cNvContentPartPr/>
              <p14:nvPr/>
            </p14:nvContentPartPr>
            <p14:xfrm>
              <a:off x="7388335" y="4542895"/>
              <a:ext cx="135000" cy="43920"/>
            </p14:xfrm>
          </p:contentPart>
        </mc:Choice>
        <mc:Fallback>
          <p:pic>
            <p:nvPicPr>
              <p:cNvPr id="179" name="Ink 178">
                <a:extLst>
                  <a:ext uri="{FF2B5EF4-FFF2-40B4-BE49-F238E27FC236}">
                    <a16:creationId xmlns:a16="http://schemas.microsoft.com/office/drawing/2014/main" id="{9CE9412B-89F6-3F04-56A9-7D36F41B99A8}"/>
                  </a:ext>
                </a:extLst>
              </p:cNvPr>
              <p:cNvPicPr/>
              <p:nvPr/>
            </p:nvPicPr>
            <p:blipFill>
              <a:blip r:embed="rId237"/>
              <a:stretch>
                <a:fillRect/>
              </a:stretch>
            </p:blipFill>
            <p:spPr>
              <a:xfrm>
                <a:off x="7379335" y="4534255"/>
                <a:ext cx="152640" cy="6156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180" name="Ink 179">
                <a:extLst>
                  <a:ext uri="{FF2B5EF4-FFF2-40B4-BE49-F238E27FC236}">
                    <a16:creationId xmlns:a16="http://schemas.microsoft.com/office/drawing/2014/main" id="{C1F50866-E93C-6B1F-1E4A-989696A12B98}"/>
                  </a:ext>
                </a:extLst>
              </p14:cNvPr>
              <p14:cNvContentPartPr/>
              <p14:nvPr/>
            </p14:nvContentPartPr>
            <p14:xfrm>
              <a:off x="6930055" y="4267495"/>
              <a:ext cx="936720" cy="52200"/>
            </p14:xfrm>
          </p:contentPart>
        </mc:Choice>
        <mc:Fallback>
          <p:pic>
            <p:nvPicPr>
              <p:cNvPr id="180" name="Ink 179">
                <a:extLst>
                  <a:ext uri="{FF2B5EF4-FFF2-40B4-BE49-F238E27FC236}">
                    <a16:creationId xmlns:a16="http://schemas.microsoft.com/office/drawing/2014/main" id="{C1F50866-E93C-6B1F-1E4A-989696A12B98}"/>
                  </a:ext>
                </a:extLst>
              </p:cNvPr>
              <p:cNvPicPr/>
              <p:nvPr/>
            </p:nvPicPr>
            <p:blipFill>
              <a:blip r:embed="rId239"/>
              <a:stretch>
                <a:fillRect/>
              </a:stretch>
            </p:blipFill>
            <p:spPr>
              <a:xfrm>
                <a:off x="6921415" y="4258495"/>
                <a:ext cx="954360" cy="69840"/>
              </a:xfrm>
              <a:prstGeom prst="rect">
                <a:avLst/>
              </a:prstGeom>
            </p:spPr>
          </p:pic>
        </mc:Fallback>
      </mc:AlternateContent>
      <p:grpSp>
        <p:nvGrpSpPr>
          <p:cNvPr id="184" name="Group 183">
            <a:extLst>
              <a:ext uri="{FF2B5EF4-FFF2-40B4-BE49-F238E27FC236}">
                <a16:creationId xmlns:a16="http://schemas.microsoft.com/office/drawing/2014/main" id="{330A9F8B-0F8D-FA88-0C9C-3445D49D26C8}"/>
              </a:ext>
            </a:extLst>
          </p:cNvPr>
          <p:cNvGrpSpPr/>
          <p:nvPr/>
        </p:nvGrpSpPr>
        <p:grpSpPr>
          <a:xfrm>
            <a:off x="7025455" y="4452895"/>
            <a:ext cx="510120" cy="92160"/>
            <a:chOff x="7025455" y="4452895"/>
            <a:chExt cx="510120" cy="92160"/>
          </a:xfrm>
        </p:grpSpPr>
        <mc:AlternateContent xmlns:mc="http://schemas.openxmlformats.org/markup-compatibility/2006">
          <mc:Choice xmlns:p14="http://schemas.microsoft.com/office/powerpoint/2010/main" Requires="p14">
            <p:contentPart p14:bwMode="auto" r:id="rId240">
              <p14:nvContentPartPr>
                <p14:cNvPr id="181" name="Ink 180">
                  <a:extLst>
                    <a:ext uri="{FF2B5EF4-FFF2-40B4-BE49-F238E27FC236}">
                      <a16:creationId xmlns:a16="http://schemas.microsoft.com/office/drawing/2014/main" id="{49D3EB86-6C93-9177-80AB-E1B3ED23157A}"/>
                    </a:ext>
                  </a:extLst>
                </p14:cNvPr>
                <p14:cNvContentPartPr/>
                <p14:nvPr/>
              </p14:nvContentPartPr>
              <p14:xfrm>
                <a:off x="7025455" y="4487095"/>
                <a:ext cx="110520" cy="57960"/>
              </p14:xfrm>
            </p:contentPart>
          </mc:Choice>
          <mc:Fallback>
            <p:pic>
              <p:nvPicPr>
                <p:cNvPr id="181" name="Ink 180">
                  <a:extLst>
                    <a:ext uri="{FF2B5EF4-FFF2-40B4-BE49-F238E27FC236}">
                      <a16:creationId xmlns:a16="http://schemas.microsoft.com/office/drawing/2014/main" id="{49D3EB86-6C93-9177-80AB-E1B3ED23157A}"/>
                    </a:ext>
                  </a:extLst>
                </p:cNvPr>
                <p:cNvPicPr/>
                <p:nvPr/>
              </p:nvPicPr>
              <p:blipFill>
                <a:blip r:embed="rId241"/>
                <a:stretch>
                  <a:fillRect/>
                </a:stretch>
              </p:blipFill>
              <p:spPr>
                <a:xfrm>
                  <a:off x="7016455" y="4478455"/>
                  <a:ext cx="128160" cy="7560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82" name="Ink 181">
                  <a:extLst>
                    <a:ext uri="{FF2B5EF4-FFF2-40B4-BE49-F238E27FC236}">
                      <a16:creationId xmlns:a16="http://schemas.microsoft.com/office/drawing/2014/main" id="{84F95066-4521-F386-3C68-A9E6431A25D4}"/>
                    </a:ext>
                  </a:extLst>
                </p14:cNvPr>
                <p14:cNvContentPartPr/>
                <p14:nvPr/>
              </p14:nvContentPartPr>
              <p14:xfrm>
                <a:off x="7234975" y="4452895"/>
                <a:ext cx="73800" cy="51480"/>
              </p14:xfrm>
            </p:contentPart>
          </mc:Choice>
          <mc:Fallback>
            <p:pic>
              <p:nvPicPr>
                <p:cNvPr id="182" name="Ink 181">
                  <a:extLst>
                    <a:ext uri="{FF2B5EF4-FFF2-40B4-BE49-F238E27FC236}">
                      <a16:creationId xmlns:a16="http://schemas.microsoft.com/office/drawing/2014/main" id="{84F95066-4521-F386-3C68-A9E6431A25D4}"/>
                    </a:ext>
                  </a:extLst>
                </p:cNvPr>
                <p:cNvPicPr/>
                <p:nvPr/>
              </p:nvPicPr>
              <p:blipFill>
                <a:blip r:embed="rId243"/>
                <a:stretch>
                  <a:fillRect/>
                </a:stretch>
              </p:blipFill>
              <p:spPr>
                <a:xfrm>
                  <a:off x="7225975" y="4443895"/>
                  <a:ext cx="91440" cy="6912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183" name="Ink 182">
                  <a:extLst>
                    <a:ext uri="{FF2B5EF4-FFF2-40B4-BE49-F238E27FC236}">
                      <a16:creationId xmlns:a16="http://schemas.microsoft.com/office/drawing/2014/main" id="{1BC61B89-F000-03B6-93F8-879B2B7901B3}"/>
                    </a:ext>
                  </a:extLst>
                </p14:cNvPr>
                <p14:cNvContentPartPr/>
                <p14:nvPr/>
              </p14:nvContentPartPr>
              <p14:xfrm>
                <a:off x="7467175" y="4478455"/>
                <a:ext cx="68400" cy="36000"/>
              </p14:xfrm>
            </p:contentPart>
          </mc:Choice>
          <mc:Fallback>
            <p:pic>
              <p:nvPicPr>
                <p:cNvPr id="183" name="Ink 182">
                  <a:extLst>
                    <a:ext uri="{FF2B5EF4-FFF2-40B4-BE49-F238E27FC236}">
                      <a16:creationId xmlns:a16="http://schemas.microsoft.com/office/drawing/2014/main" id="{1BC61B89-F000-03B6-93F8-879B2B7901B3}"/>
                    </a:ext>
                  </a:extLst>
                </p:cNvPr>
                <p:cNvPicPr/>
                <p:nvPr/>
              </p:nvPicPr>
              <p:blipFill>
                <a:blip r:embed="rId245"/>
                <a:stretch>
                  <a:fillRect/>
                </a:stretch>
              </p:blipFill>
              <p:spPr>
                <a:xfrm>
                  <a:off x="7458535" y="4469455"/>
                  <a:ext cx="86040" cy="53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46">
            <p14:nvContentPartPr>
              <p14:cNvPr id="185" name="Ink 184">
                <a:extLst>
                  <a:ext uri="{FF2B5EF4-FFF2-40B4-BE49-F238E27FC236}">
                    <a16:creationId xmlns:a16="http://schemas.microsoft.com/office/drawing/2014/main" id="{9A958B12-C845-B598-D0D4-DC6D6AFF295B}"/>
                  </a:ext>
                </a:extLst>
              </p14:cNvPr>
              <p14:cNvContentPartPr/>
              <p14:nvPr/>
            </p14:nvContentPartPr>
            <p14:xfrm>
              <a:off x="7980895" y="3850975"/>
              <a:ext cx="1212120" cy="482400"/>
            </p14:xfrm>
          </p:contentPart>
        </mc:Choice>
        <mc:Fallback>
          <p:pic>
            <p:nvPicPr>
              <p:cNvPr id="185" name="Ink 184">
                <a:extLst>
                  <a:ext uri="{FF2B5EF4-FFF2-40B4-BE49-F238E27FC236}">
                    <a16:creationId xmlns:a16="http://schemas.microsoft.com/office/drawing/2014/main" id="{9A958B12-C845-B598-D0D4-DC6D6AFF295B}"/>
                  </a:ext>
                </a:extLst>
              </p:cNvPr>
              <p:cNvPicPr/>
              <p:nvPr/>
            </p:nvPicPr>
            <p:blipFill>
              <a:blip r:embed="rId247"/>
              <a:stretch>
                <a:fillRect/>
              </a:stretch>
            </p:blipFill>
            <p:spPr>
              <a:xfrm>
                <a:off x="7971895" y="3841975"/>
                <a:ext cx="1229760" cy="500040"/>
              </a:xfrm>
              <a:prstGeom prst="rect">
                <a:avLst/>
              </a:prstGeom>
            </p:spPr>
          </p:pic>
        </mc:Fallback>
      </mc:AlternateContent>
      <p:grpSp>
        <p:nvGrpSpPr>
          <p:cNvPr id="191" name="Group 190">
            <a:extLst>
              <a:ext uri="{FF2B5EF4-FFF2-40B4-BE49-F238E27FC236}">
                <a16:creationId xmlns:a16="http://schemas.microsoft.com/office/drawing/2014/main" id="{263C9AD1-A4D5-D819-8A13-02A322E0035D}"/>
              </a:ext>
            </a:extLst>
          </p:cNvPr>
          <p:cNvGrpSpPr/>
          <p:nvPr/>
        </p:nvGrpSpPr>
        <p:grpSpPr>
          <a:xfrm>
            <a:off x="4394935" y="4873375"/>
            <a:ext cx="544680" cy="499680"/>
            <a:chOff x="4394935" y="4873375"/>
            <a:chExt cx="544680" cy="499680"/>
          </a:xfrm>
        </p:grpSpPr>
        <mc:AlternateContent xmlns:mc="http://schemas.openxmlformats.org/markup-compatibility/2006">
          <mc:Choice xmlns:p14="http://schemas.microsoft.com/office/powerpoint/2010/main" Requires="p14">
            <p:contentPart p14:bwMode="auto" r:id="rId248">
              <p14:nvContentPartPr>
                <p14:cNvPr id="186" name="Ink 185">
                  <a:extLst>
                    <a:ext uri="{FF2B5EF4-FFF2-40B4-BE49-F238E27FC236}">
                      <a16:creationId xmlns:a16="http://schemas.microsoft.com/office/drawing/2014/main" id="{6DAAAFDC-52CA-0014-D695-FE8AFDE51BEF}"/>
                    </a:ext>
                  </a:extLst>
                </p14:cNvPr>
                <p14:cNvContentPartPr/>
                <p14:nvPr/>
              </p14:nvContentPartPr>
              <p14:xfrm>
                <a:off x="4394935" y="5157055"/>
                <a:ext cx="150840" cy="216000"/>
              </p14:xfrm>
            </p:contentPart>
          </mc:Choice>
          <mc:Fallback>
            <p:pic>
              <p:nvPicPr>
                <p:cNvPr id="186" name="Ink 185">
                  <a:extLst>
                    <a:ext uri="{FF2B5EF4-FFF2-40B4-BE49-F238E27FC236}">
                      <a16:creationId xmlns:a16="http://schemas.microsoft.com/office/drawing/2014/main" id="{6DAAAFDC-52CA-0014-D695-FE8AFDE51BEF}"/>
                    </a:ext>
                  </a:extLst>
                </p:cNvPr>
                <p:cNvPicPr/>
                <p:nvPr/>
              </p:nvPicPr>
              <p:blipFill>
                <a:blip r:embed="rId249"/>
                <a:stretch>
                  <a:fillRect/>
                </a:stretch>
              </p:blipFill>
              <p:spPr>
                <a:xfrm>
                  <a:off x="4386295" y="5148415"/>
                  <a:ext cx="168480" cy="23364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187" name="Ink 186">
                  <a:extLst>
                    <a:ext uri="{FF2B5EF4-FFF2-40B4-BE49-F238E27FC236}">
                      <a16:creationId xmlns:a16="http://schemas.microsoft.com/office/drawing/2014/main" id="{9EA9856E-0071-1894-7004-AC4C3708F778}"/>
                    </a:ext>
                  </a:extLst>
                </p14:cNvPr>
                <p14:cNvContentPartPr/>
                <p14:nvPr/>
              </p14:nvContentPartPr>
              <p14:xfrm>
                <a:off x="4542535" y="5060575"/>
                <a:ext cx="145080" cy="205200"/>
              </p14:xfrm>
            </p:contentPart>
          </mc:Choice>
          <mc:Fallback>
            <p:pic>
              <p:nvPicPr>
                <p:cNvPr id="187" name="Ink 186">
                  <a:extLst>
                    <a:ext uri="{FF2B5EF4-FFF2-40B4-BE49-F238E27FC236}">
                      <a16:creationId xmlns:a16="http://schemas.microsoft.com/office/drawing/2014/main" id="{9EA9856E-0071-1894-7004-AC4C3708F778}"/>
                    </a:ext>
                  </a:extLst>
                </p:cNvPr>
                <p:cNvPicPr/>
                <p:nvPr/>
              </p:nvPicPr>
              <p:blipFill>
                <a:blip r:embed="rId251"/>
                <a:stretch>
                  <a:fillRect/>
                </a:stretch>
              </p:blipFill>
              <p:spPr>
                <a:xfrm>
                  <a:off x="4533895" y="5051935"/>
                  <a:ext cx="162720" cy="22284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188" name="Ink 187">
                  <a:extLst>
                    <a:ext uri="{FF2B5EF4-FFF2-40B4-BE49-F238E27FC236}">
                      <a16:creationId xmlns:a16="http://schemas.microsoft.com/office/drawing/2014/main" id="{4DFE56F8-5155-8AA8-E29C-F550BF4CDD6D}"/>
                    </a:ext>
                  </a:extLst>
                </p14:cNvPr>
                <p14:cNvContentPartPr/>
                <p14:nvPr/>
              </p14:nvContentPartPr>
              <p14:xfrm>
                <a:off x="4585735" y="5089375"/>
                <a:ext cx="88200" cy="104040"/>
              </p14:xfrm>
            </p:contentPart>
          </mc:Choice>
          <mc:Fallback>
            <p:pic>
              <p:nvPicPr>
                <p:cNvPr id="188" name="Ink 187">
                  <a:extLst>
                    <a:ext uri="{FF2B5EF4-FFF2-40B4-BE49-F238E27FC236}">
                      <a16:creationId xmlns:a16="http://schemas.microsoft.com/office/drawing/2014/main" id="{4DFE56F8-5155-8AA8-E29C-F550BF4CDD6D}"/>
                    </a:ext>
                  </a:extLst>
                </p:cNvPr>
                <p:cNvPicPr/>
                <p:nvPr/>
              </p:nvPicPr>
              <p:blipFill>
                <a:blip r:embed="rId253"/>
                <a:stretch>
                  <a:fillRect/>
                </a:stretch>
              </p:blipFill>
              <p:spPr>
                <a:xfrm>
                  <a:off x="4576735" y="5080735"/>
                  <a:ext cx="10584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254">
              <p14:nvContentPartPr>
                <p14:cNvPr id="189" name="Ink 188">
                  <a:extLst>
                    <a:ext uri="{FF2B5EF4-FFF2-40B4-BE49-F238E27FC236}">
                      <a16:creationId xmlns:a16="http://schemas.microsoft.com/office/drawing/2014/main" id="{3B8D5EE7-5967-E007-187F-70177BE07DC6}"/>
                    </a:ext>
                  </a:extLst>
                </p14:cNvPr>
                <p14:cNvContentPartPr/>
                <p14:nvPr/>
              </p14:nvContentPartPr>
              <p14:xfrm>
                <a:off x="4660975" y="4963735"/>
                <a:ext cx="122040" cy="145440"/>
              </p14:xfrm>
            </p:contentPart>
          </mc:Choice>
          <mc:Fallback>
            <p:pic>
              <p:nvPicPr>
                <p:cNvPr id="189" name="Ink 188">
                  <a:extLst>
                    <a:ext uri="{FF2B5EF4-FFF2-40B4-BE49-F238E27FC236}">
                      <a16:creationId xmlns:a16="http://schemas.microsoft.com/office/drawing/2014/main" id="{3B8D5EE7-5967-E007-187F-70177BE07DC6}"/>
                    </a:ext>
                  </a:extLst>
                </p:cNvPr>
                <p:cNvPicPr/>
                <p:nvPr/>
              </p:nvPicPr>
              <p:blipFill>
                <a:blip r:embed="rId255"/>
                <a:stretch>
                  <a:fillRect/>
                </a:stretch>
              </p:blipFill>
              <p:spPr>
                <a:xfrm>
                  <a:off x="4651975" y="4954735"/>
                  <a:ext cx="139680" cy="16308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190" name="Ink 189">
                  <a:extLst>
                    <a:ext uri="{FF2B5EF4-FFF2-40B4-BE49-F238E27FC236}">
                      <a16:creationId xmlns:a16="http://schemas.microsoft.com/office/drawing/2014/main" id="{D30ABCC8-568E-F9BC-B7D8-31CF9D4CC712}"/>
                    </a:ext>
                  </a:extLst>
                </p14:cNvPr>
                <p14:cNvContentPartPr/>
                <p14:nvPr/>
              </p14:nvContentPartPr>
              <p14:xfrm>
                <a:off x="4776895" y="4873375"/>
                <a:ext cx="162720" cy="164880"/>
              </p14:xfrm>
            </p:contentPart>
          </mc:Choice>
          <mc:Fallback>
            <p:pic>
              <p:nvPicPr>
                <p:cNvPr id="190" name="Ink 189">
                  <a:extLst>
                    <a:ext uri="{FF2B5EF4-FFF2-40B4-BE49-F238E27FC236}">
                      <a16:creationId xmlns:a16="http://schemas.microsoft.com/office/drawing/2014/main" id="{D30ABCC8-568E-F9BC-B7D8-31CF9D4CC712}"/>
                    </a:ext>
                  </a:extLst>
                </p:cNvPr>
                <p:cNvPicPr/>
                <p:nvPr/>
              </p:nvPicPr>
              <p:blipFill>
                <a:blip r:embed="rId257"/>
                <a:stretch>
                  <a:fillRect/>
                </a:stretch>
              </p:blipFill>
              <p:spPr>
                <a:xfrm>
                  <a:off x="4767895" y="4864375"/>
                  <a:ext cx="180360" cy="182520"/>
                </a:xfrm>
                <a:prstGeom prst="rect">
                  <a:avLst/>
                </a:prstGeom>
              </p:spPr>
            </p:pic>
          </mc:Fallback>
        </mc:AlternateContent>
      </p:grpSp>
      <p:grpSp>
        <p:nvGrpSpPr>
          <p:cNvPr id="203" name="Group 202">
            <a:extLst>
              <a:ext uri="{FF2B5EF4-FFF2-40B4-BE49-F238E27FC236}">
                <a16:creationId xmlns:a16="http://schemas.microsoft.com/office/drawing/2014/main" id="{223284A2-D62F-5C08-CAD5-2AB22BCCE83A}"/>
              </a:ext>
            </a:extLst>
          </p:cNvPr>
          <p:cNvGrpSpPr/>
          <p:nvPr/>
        </p:nvGrpSpPr>
        <p:grpSpPr>
          <a:xfrm>
            <a:off x="2667655" y="5826295"/>
            <a:ext cx="1126800" cy="785160"/>
            <a:chOff x="2667655" y="5826295"/>
            <a:chExt cx="1126800" cy="785160"/>
          </a:xfrm>
        </p:grpSpPr>
        <mc:AlternateContent xmlns:mc="http://schemas.openxmlformats.org/markup-compatibility/2006">
          <mc:Choice xmlns:p14="http://schemas.microsoft.com/office/powerpoint/2010/main" Requires="p14">
            <p:contentPart p14:bwMode="auto" r:id="rId258">
              <p14:nvContentPartPr>
                <p14:cNvPr id="192" name="Ink 191">
                  <a:extLst>
                    <a:ext uri="{FF2B5EF4-FFF2-40B4-BE49-F238E27FC236}">
                      <a16:creationId xmlns:a16="http://schemas.microsoft.com/office/drawing/2014/main" id="{B828B196-DEF2-32C0-48AA-400BDCA8483E}"/>
                    </a:ext>
                  </a:extLst>
                </p14:cNvPr>
                <p14:cNvContentPartPr/>
                <p14:nvPr/>
              </p14:nvContentPartPr>
              <p14:xfrm>
                <a:off x="2667655" y="6202135"/>
                <a:ext cx="79560" cy="183600"/>
              </p14:xfrm>
            </p:contentPart>
          </mc:Choice>
          <mc:Fallback>
            <p:pic>
              <p:nvPicPr>
                <p:cNvPr id="192" name="Ink 191">
                  <a:extLst>
                    <a:ext uri="{FF2B5EF4-FFF2-40B4-BE49-F238E27FC236}">
                      <a16:creationId xmlns:a16="http://schemas.microsoft.com/office/drawing/2014/main" id="{B828B196-DEF2-32C0-48AA-400BDCA8483E}"/>
                    </a:ext>
                  </a:extLst>
                </p:cNvPr>
                <p:cNvPicPr/>
                <p:nvPr/>
              </p:nvPicPr>
              <p:blipFill>
                <a:blip r:embed="rId259"/>
                <a:stretch>
                  <a:fillRect/>
                </a:stretch>
              </p:blipFill>
              <p:spPr>
                <a:xfrm>
                  <a:off x="2659015" y="6193495"/>
                  <a:ext cx="97200" cy="201240"/>
                </a:xfrm>
                <a:prstGeom prst="rect">
                  <a:avLst/>
                </a:prstGeom>
              </p:spPr>
            </p:pic>
          </mc:Fallback>
        </mc:AlternateContent>
        <mc:AlternateContent xmlns:mc="http://schemas.openxmlformats.org/markup-compatibility/2006">
          <mc:Choice xmlns:p14="http://schemas.microsoft.com/office/powerpoint/2010/main" Requires="p14">
            <p:contentPart p14:bwMode="auto" r:id="rId260">
              <p14:nvContentPartPr>
                <p14:cNvPr id="193" name="Ink 192">
                  <a:extLst>
                    <a:ext uri="{FF2B5EF4-FFF2-40B4-BE49-F238E27FC236}">
                      <a16:creationId xmlns:a16="http://schemas.microsoft.com/office/drawing/2014/main" id="{F36FCE14-4348-5585-1649-C4A819322A88}"/>
                    </a:ext>
                  </a:extLst>
                </p14:cNvPr>
                <p14:cNvContentPartPr/>
                <p14:nvPr/>
              </p14:nvContentPartPr>
              <p14:xfrm>
                <a:off x="2775295" y="6142015"/>
                <a:ext cx="105840" cy="133920"/>
              </p14:xfrm>
            </p:contentPart>
          </mc:Choice>
          <mc:Fallback>
            <p:pic>
              <p:nvPicPr>
                <p:cNvPr id="193" name="Ink 192">
                  <a:extLst>
                    <a:ext uri="{FF2B5EF4-FFF2-40B4-BE49-F238E27FC236}">
                      <a16:creationId xmlns:a16="http://schemas.microsoft.com/office/drawing/2014/main" id="{F36FCE14-4348-5585-1649-C4A819322A88}"/>
                    </a:ext>
                  </a:extLst>
                </p:cNvPr>
                <p:cNvPicPr/>
                <p:nvPr/>
              </p:nvPicPr>
              <p:blipFill>
                <a:blip r:embed="rId261"/>
                <a:stretch>
                  <a:fillRect/>
                </a:stretch>
              </p:blipFill>
              <p:spPr>
                <a:xfrm>
                  <a:off x="2766295" y="6133015"/>
                  <a:ext cx="123480" cy="151560"/>
                </a:xfrm>
                <a:prstGeom prst="rect">
                  <a:avLst/>
                </a:prstGeom>
              </p:spPr>
            </p:pic>
          </mc:Fallback>
        </mc:AlternateContent>
        <mc:AlternateContent xmlns:mc="http://schemas.openxmlformats.org/markup-compatibility/2006">
          <mc:Choice xmlns:p14="http://schemas.microsoft.com/office/powerpoint/2010/main" Requires="p14">
            <p:contentPart p14:bwMode="auto" r:id="rId262">
              <p14:nvContentPartPr>
                <p14:cNvPr id="194" name="Ink 193">
                  <a:extLst>
                    <a:ext uri="{FF2B5EF4-FFF2-40B4-BE49-F238E27FC236}">
                      <a16:creationId xmlns:a16="http://schemas.microsoft.com/office/drawing/2014/main" id="{D36F3A40-2136-0624-B85D-3857DA13F6A0}"/>
                    </a:ext>
                  </a:extLst>
                </p14:cNvPr>
                <p14:cNvContentPartPr/>
                <p14:nvPr/>
              </p14:nvContentPartPr>
              <p14:xfrm>
                <a:off x="2918575" y="6030055"/>
                <a:ext cx="129600" cy="149400"/>
              </p14:xfrm>
            </p:contentPart>
          </mc:Choice>
          <mc:Fallback>
            <p:pic>
              <p:nvPicPr>
                <p:cNvPr id="194" name="Ink 193">
                  <a:extLst>
                    <a:ext uri="{FF2B5EF4-FFF2-40B4-BE49-F238E27FC236}">
                      <a16:creationId xmlns:a16="http://schemas.microsoft.com/office/drawing/2014/main" id="{D36F3A40-2136-0624-B85D-3857DA13F6A0}"/>
                    </a:ext>
                  </a:extLst>
                </p:cNvPr>
                <p:cNvPicPr/>
                <p:nvPr/>
              </p:nvPicPr>
              <p:blipFill>
                <a:blip r:embed="rId263"/>
                <a:stretch>
                  <a:fillRect/>
                </a:stretch>
              </p:blipFill>
              <p:spPr>
                <a:xfrm>
                  <a:off x="2909935" y="6021415"/>
                  <a:ext cx="14724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264">
              <p14:nvContentPartPr>
                <p14:cNvPr id="195" name="Ink 194">
                  <a:extLst>
                    <a:ext uri="{FF2B5EF4-FFF2-40B4-BE49-F238E27FC236}">
                      <a16:creationId xmlns:a16="http://schemas.microsoft.com/office/drawing/2014/main" id="{FAD02F30-C755-A316-704A-4B7E87BA3C7A}"/>
                    </a:ext>
                  </a:extLst>
                </p14:cNvPr>
                <p14:cNvContentPartPr/>
                <p14:nvPr/>
              </p14:nvContentPartPr>
              <p14:xfrm>
                <a:off x="3051055" y="5952655"/>
                <a:ext cx="125640" cy="122400"/>
              </p14:xfrm>
            </p:contentPart>
          </mc:Choice>
          <mc:Fallback>
            <p:pic>
              <p:nvPicPr>
                <p:cNvPr id="195" name="Ink 194">
                  <a:extLst>
                    <a:ext uri="{FF2B5EF4-FFF2-40B4-BE49-F238E27FC236}">
                      <a16:creationId xmlns:a16="http://schemas.microsoft.com/office/drawing/2014/main" id="{FAD02F30-C755-A316-704A-4B7E87BA3C7A}"/>
                    </a:ext>
                  </a:extLst>
                </p:cNvPr>
                <p:cNvPicPr/>
                <p:nvPr/>
              </p:nvPicPr>
              <p:blipFill>
                <a:blip r:embed="rId265"/>
                <a:stretch>
                  <a:fillRect/>
                </a:stretch>
              </p:blipFill>
              <p:spPr>
                <a:xfrm>
                  <a:off x="3042415" y="5944015"/>
                  <a:ext cx="143280"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266">
              <p14:nvContentPartPr>
                <p14:cNvPr id="196" name="Ink 195">
                  <a:extLst>
                    <a:ext uri="{FF2B5EF4-FFF2-40B4-BE49-F238E27FC236}">
                      <a16:creationId xmlns:a16="http://schemas.microsoft.com/office/drawing/2014/main" id="{476420DC-6F42-1BE8-38CA-05737A5AE61C}"/>
                    </a:ext>
                  </a:extLst>
                </p14:cNvPr>
                <p14:cNvContentPartPr/>
                <p14:nvPr/>
              </p14:nvContentPartPr>
              <p14:xfrm>
                <a:off x="2994175" y="6478615"/>
                <a:ext cx="135000" cy="132840"/>
              </p14:xfrm>
            </p:contentPart>
          </mc:Choice>
          <mc:Fallback>
            <p:pic>
              <p:nvPicPr>
                <p:cNvPr id="196" name="Ink 195">
                  <a:extLst>
                    <a:ext uri="{FF2B5EF4-FFF2-40B4-BE49-F238E27FC236}">
                      <a16:creationId xmlns:a16="http://schemas.microsoft.com/office/drawing/2014/main" id="{476420DC-6F42-1BE8-38CA-05737A5AE61C}"/>
                    </a:ext>
                  </a:extLst>
                </p:cNvPr>
                <p:cNvPicPr/>
                <p:nvPr/>
              </p:nvPicPr>
              <p:blipFill>
                <a:blip r:embed="rId267"/>
                <a:stretch>
                  <a:fillRect/>
                </a:stretch>
              </p:blipFill>
              <p:spPr>
                <a:xfrm>
                  <a:off x="2985535" y="6469615"/>
                  <a:ext cx="15264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268">
              <p14:nvContentPartPr>
                <p14:cNvPr id="197" name="Ink 196">
                  <a:extLst>
                    <a:ext uri="{FF2B5EF4-FFF2-40B4-BE49-F238E27FC236}">
                      <a16:creationId xmlns:a16="http://schemas.microsoft.com/office/drawing/2014/main" id="{14A482D0-DE48-EA42-7EE8-59D500F7EFEF}"/>
                    </a:ext>
                  </a:extLst>
                </p14:cNvPr>
                <p14:cNvContentPartPr/>
                <p14:nvPr/>
              </p14:nvContentPartPr>
              <p14:xfrm>
                <a:off x="3107935" y="6146335"/>
                <a:ext cx="300600" cy="330120"/>
              </p14:xfrm>
            </p:contentPart>
          </mc:Choice>
          <mc:Fallback>
            <p:pic>
              <p:nvPicPr>
                <p:cNvPr id="197" name="Ink 196">
                  <a:extLst>
                    <a:ext uri="{FF2B5EF4-FFF2-40B4-BE49-F238E27FC236}">
                      <a16:creationId xmlns:a16="http://schemas.microsoft.com/office/drawing/2014/main" id="{14A482D0-DE48-EA42-7EE8-59D500F7EFEF}"/>
                    </a:ext>
                  </a:extLst>
                </p:cNvPr>
                <p:cNvPicPr/>
                <p:nvPr/>
              </p:nvPicPr>
              <p:blipFill>
                <a:blip r:embed="rId269"/>
                <a:stretch>
                  <a:fillRect/>
                </a:stretch>
              </p:blipFill>
              <p:spPr>
                <a:xfrm>
                  <a:off x="3099295" y="6137695"/>
                  <a:ext cx="318240" cy="347760"/>
                </a:xfrm>
                <a:prstGeom prst="rect">
                  <a:avLst/>
                </a:prstGeom>
              </p:spPr>
            </p:pic>
          </mc:Fallback>
        </mc:AlternateContent>
        <mc:AlternateContent xmlns:mc="http://schemas.openxmlformats.org/markup-compatibility/2006">
          <mc:Choice xmlns:p14="http://schemas.microsoft.com/office/powerpoint/2010/main" Requires="p14">
            <p:contentPart p14:bwMode="auto" r:id="rId270">
              <p14:nvContentPartPr>
                <p14:cNvPr id="198" name="Ink 197">
                  <a:extLst>
                    <a:ext uri="{FF2B5EF4-FFF2-40B4-BE49-F238E27FC236}">
                      <a16:creationId xmlns:a16="http://schemas.microsoft.com/office/drawing/2014/main" id="{7275CE64-C358-8BA5-1E9C-6E8F398A8361}"/>
                    </a:ext>
                  </a:extLst>
                </p14:cNvPr>
                <p14:cNvContentPartPr/>
                <p14:nvPr/>
              </p14:nvContentPartPr>
              <p14:xfrm>
                <a:off x="3343375" y="6093055"/>
                <a:ext cx="29520" cy="54360"/>
              </p14:xfrm>
            </p:contentPart>
          </mc:Choice>
          <mc:Fallback>
            <p:pic>
              <p:nvPicPr>
                <p:cNvPr id="198" name="Ink 197">
                  <a:extLst>
                    <a:ext uri="{FF2B5EF4-FFF2-40B4-BE49-F238E27FC236}">
                      <a16:creationId xmlns:a16="http://schemas.microsoft.com/office/drawing/2014/main" id="{7275CE64-C358-8BA5-1E9C-6E8F398A8361}"/>
                    </a:ext>
                  </a:extLst>
                </p:cNvPr>
                <p:cNvPicPr/>
                <p:nvPr/>
              </p:nvPicPr>
              <p:blipFill>
                <a:blip r:embed="rId271"/>
                <a:stretch>
                  <a:fillRect/>
                </a:stretch>
              </p:blipFill>
              <p:spPr>
                <a:xfrm>
                  <a:off x="3334375" y="6084055"/>
                  <a:ext cx="4716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272">
              <p14:nvContentPartPr>
                <p14:cNvPr id="199" name="Ink 198">
                  <a:extLst>
                    <a:ext uri="{FF2B5EF4-FFF2-40B4-BE49-F238E27FC236}">
                      <a16:creationId xmlns:a16="http://schemas.microsoft.com/office/drawing/2014/main" id="{147EC78A-92AD-F20B-98B5-795EAFF29478}"/>
                    </a:ext>
                  </a:extLst>
                </p14:cNvPr>
                <p14:cNvContentPartPr/>
                <p14:nvPr/>
              </p14:nvContentPartPr>
              <p14:xfrm>
                <a:off x="3358495" y="5994415"/>
                <a:ext cx="183240" cy="178200"/>
              </p14:xfrm>
            </p:contentPart>
          </mc:Choice>
          <mc:Fallback>
            <p:pic>
              <p:nvPicPr>
                <p:cNvPr id="199" name="Ink 198">
                  <a:extLst>
                    <a:ext uri="{FF2B5EF4-FFF2-40B4-BE49-F238E27FC236}">
                      <a16:creationId xmlns:a16="http://schemas.microsoft.com/office/drawing/2014/main" id="{147EC78A-92AD-F20B-98B5-795EAFF29478}"/>
                    </a:ext>
                  </a:extLst>
                </p:cNvPr>
                <p:cNvPicPr/>
                <p:nvPr/>
              </p:nvPicPr>
              <p:blipFill>
                <a:blip r:embed="rId273"/>
                <a:stretch>
                  <a:fillRect/>
                </a:stretch>
              </p:blipFill>
              <p:spPr>
                <a:xfrm>
                  <a:off x="3349495" y="5985775"/>
                  <a:ext cx="20088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274">
              <p14:nvContentPartPr>
                <p14:cNvPr id="200" name="Ink 199">
                  <a:extLst>
                    <a:ext uri="{FF2B5EF4-FFF2-40B4-BE49-F238E27FC236}">
                      <a16:creationId xmlns:a16="http://schemas.microsoft.com/office/drawing/2014/main" id="{8881C61E-E8B0-5903-2863-22E721712923}"/>
                    </a:ext>
                  </a:extLst>
                </p14:cNvPr>
                <p14:cNvContentPartPr/>
                <p14:nvPr/>
              </p14:nvContentPartPr>
              <p14:xfrm>
                <a:off x="3462535" y="5986495"/>
                <a:ext cx="38880" cy="23760"/>
              </p14:xfrm>
            </p:contentPart>
          </mc:Choice>
          <mc:Fallback>
            <p:pic>
              <p:nvPicPr>
                <p:cNvPr id="200" name="Ink 199">
                  <a:extLst>
                    <a:ext uri="{FF2B5EF4-FFF2-40B4-BE49-F238E27FC236}">
                      <a16:creationId xmlns:a16="http://schemas.microsoft.com/office/drawing/2014/main" id="{8881C61E-E8B0-5903-2863-22E721712923}"/>
                    </a:ext>
                  </a:extLst>
                </p:cNvPr>
                <p:cNvPicPr/>
                <p:nvPr/>
              </p:nvPicPr>
              <p:blipFill>
                <a:blip r:embed="rId275"/>
                <a:stretch>
                  <a:fillRect/>
                </a:stretch>
              </p:blipFill>
              <p:spPr>
                <a:xfrm>
                  <a:off x="3453895" y="5977495"/>
                  <a:ext cx="5652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276">
              <p14:nvContentPartPr>
                <p14:cNvPr id="201" name="Ink 200">
                  <a:extLst>
                    <a:ext uri="{FF2B5EF4-FFF2-40B4-BE49-F238E27FC236}">
                      <a16:creationId xmlns:a16="http://schemas.microsoft.com/office/drawing/2014/main" id="{CABC94D4-7A65-48A1-08EC-7A2916D47B67}"/>
                    </a:ext>
                  </a:extLst>
                </p14:cNvPr>
                <p14:cNvContentPartPr/>
                <p14:nvPr/>
              </p14:nvContentPartPr>
              <p14:xfrm>
                <a:off x="3597175" y="5826295"/>
                <a:ext cx="197280" cy="233280"/>
              </p14:xfrm>
            </p:contentPart>
          </mc:Choice>
          <mc:Fallback>
            <p:pic>
              <p:nvPicPr>
                <p:cNvPr id="201" name="Ink 200">
                  <a:extLst>
                    <a:ext uri="{FF2B5EF4-FFF2-40B4-BE49-F238E27FC236}">
                      <a16:creationId xmlns:a16="http://schemas.microsoft.com/office/drawing/2014/main" id="{CABC94D4-7A65-48A1-08EC-7A2916D47B67}"/>
                    </a:ext>
                  </a:extLst>
                </p:cNvPr>
                <p:cNvPicPr/>
                <p:nvPr/>
              </p:nvPicPr>
              <p:blipFill>
                <a:blip r:embed="rId277"/>
                <a:stretch>
                  <a:fillRect/>
                </a:stretch>
              </p:blipFill>
              <p:spPr>
                <a:xfrm>
                  <a:off x="3588535" y="5817655"/>
                  <a:ext cx="214920" cy="250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78">
            <p14:nvContentPartPr>
              <p14:cNvPr id="202" name="Ink 201">
                <a:extLst>
                  <a:ext uri="{FF2B5EF4-FFF2-40B4-BE49-F238E27FC236}">
                    <a16:creationId xmlns:a16="http://schemas.microsoft.com/office/drawing/2014/main" id="{22DC4202-520F-EC67-2F56-E6AEC600160F}"/>
                  </a:ext>
                </a:extLst>
              </p14:cNvPr>
              <p14:cNvContentPartPr/>
              <p14:nvPr/>
            </p14:nvContentPartPr>
            <p14:xfrm>
              <a:off x="3826855" y="5733775"/>
              <a:ext cx="6840" cy="3960"/>
            </p14:xfrm>
          </p:contentPart>
        </mc:Choice>
        <mc:Fallback>
          <p:pic>
            <p:nvPicPr>
              <p:cNvPr id="202" name="Ink 201">
                <a:extLst>
                  <a:ext uri="{FF2B5EF4-FFF2-40B4-BE49-F238E27FC236}">
                    <a16:creationId xmlns:a16="http://schemas.microsoft.com/office/drawing/2014/main" id="{22DC4202-520F-EC67-2F56-E6AEC600160F}"/>
                  </a:ext>
                </a:extLst>
              </p:cNvPr>
              <p:cNvPicPr/>
              <p:nvPr/>
            </p:nvPicPr>
            <p:blipFill>
              <a:blip r:embed="rId279"/>
              <a:stretch>
                <a:fillRect/>
              </a:stretch>
            </p:blipFill>
            <p:spPr>
              <a:xfrm>
                <a:off x="3817855" y="5724775"/>
                <a:ext cx="24480" cy="21600"/>
              </a:xfrm>
              <a:prstGeom prst="rect">
                <a:avLst/>
              </a:prstGeom>
            </p:spPr>
          </p:pic>
        </mc:Fallback>
      </mc:AlternateContent>
      <mc:AlternateContent xmlns:mc="http://schemas.openxmlformats.org/markup-compatibility/2006">
        <mc:Choice xmlns:p14="http://schemas.microsoft.com/office/powerpoint/2010/main" Requires="p14">
          <p:contentPart p14:bwMode="auto" r:id="rId280">
            <p14:nvContentPartPr>
              <p14:cNvPr id="217" name="Ink 216">
                <a:extLst>
                  <a:ext uri="{FF2B5EF4-FFF2-40B4-BE49-F238E27FC236}">
                    <a16:creationId xmlns:a16="http://schemas.microsoft.com/office/drawing/2014/main" id="{1C59F891-87D3-E073-AEAB-AC9B6F0C04BC}"/>
                  </a:ext>
                </a:extLst>
              </p14:cNvPr>
              <p14:cNvContentPartPr/>
              <p14:nvPr/>
            </p14:nvContentPartPr>
            <p14:xfrm>
              <a:off x="10450135" y="4620655"/>
              <a:ext cx="126720" cy="25920"/>
            </p14:xfrm>
          </p:contentPart>
        </mc:Choice>
        <mc:Fallback>
          <p:pic>
            <p:nvPicPr>
              <p:cNvPr id="217" name="Ink 216">
                <a:extLst>
                  <a:ext uri="{FF2B5EF4-FFF2-40B4-BE49-F238E27FC236}">
                    <a16:creationId xmlns:a16="http://schemas.microsoft.com/office/drawing/2014/main" id="{1C59F891-87D3-E073-AEAB-AC9B6F0C04BC}"/>
                  </a:ext>
                </a:extLst>
              </p:cNvPr>
              <p:cNvPicPr/>
              <p:nvPr/>
            </p:nvPicPr>
            <p:blipFill>
              <a:blip r:embed="rId281"/>
              <a:stretch>
                <a:fillRect/>
              </a:stretch>
            </p:blipFill>
            <p:spPr>
              <a:xfrm>
                <a:off x="10441495" y="4611655"/>
                <a:ext cx="144360" cy="43560"/>
              </a:xfrm>
              <a:prstGeom prst="rect">
                <a:avLst/>
              </a:prstGeom>
            </p:spPr>
          </p:pic>
        </mc:Fallback>
      </mc:AlternateContent>
      <mc:AlternateContent xmlns:mc="http://schemas.openxmlformats.org/markup-compatibility/2006">
        <mc:Choice xmlns:p14="http://schemas.microsoft.com/office/powerpoint/2010/main" Requires="p14">
          <p:contentPart p14:bwMode="auto" r:id="rId282">
            <p14:nvContentPartPr>
              <p14:cNvPr id="218" name="Ink 217">
                <a:extLst>
                  <a:ext uri="{FF2B5EF4-FFF2-40B4-BE49-F238E27FC236}">
                    <a16:creationId xmlns:a16="http://schemas.microsoft.com/office/drawing/2014/main" id="{6E3D4B03-529E-6AE1-E55D-0E2E3D589846}"/>
                  </a:ext>
                </a:extLst>
              </p14:cNvPr>
              <p14:cNvContentPartPr/>
              <p14:nvPr/>
            </p14:nvContentPartPr>
            <p14:xfrm>
              <a:off x="10342135" y="4410775"/>
              <a:ext cx="263160" cy="246960"/>
            </p14:xfrm>
          </p:contentPart>
        </mc:Choice>
        <mc:Fallback>
          <p:pic>
            <p:nvPicPr>
              <p:cNvPr id="218" name="Ink 217">
                <a:extLst>
                  <a:ext uri="{FF2B5EF4-FFF2-40B4-BE49-F238E27FC236}">
                    <a16:creationId xmlns:a16="http://schemas.microsoft.com/office/drawing/2014/main" id="{6E3D4B03-529E-6AE1-E55D-0E2E3D589846}"/>
                  </a:ext>
                </a:extLst>
              </p:cNvPr>
              <p:cNvPicPr/>
              <p:nvPr/>
            </p:nvPicPr>
            <p:blipFill>
              <a:blip r:embed="rId283"/>
              <a:stretch>
                <a:fillRect/>
              </a:stretch>
            </p:blipFill>
            <p:spPr>
              <a:xfrm>
                <a:off x="10333495" y="4401775"/>
                <a:ext cx="280800" cy="264600"/>
              </a:xfrm>
              <a:prstGeom prst="rect">
                <a:avLst/>
              </a:prstGeom>
            </p:spPr>
          </p:pic>
        </mc:Fallback>
      </mc:AlternateContent>
      <p:grpSp>
        <p:nvGrpSpPr>
          <p:cNvPr id="227" name="Group 226">
            <a:extLst>
              <a:ext uri="{FF2B5EF4-FFF2-40B4-BE49-F238E27FC236}">
                <a16:creationId xmlns:a16="http://schemas.microsoft.com/office/drawing/2014/main" id="{8BDCB736-311B-BD54-A391-DA7FB8B75F46}"/>
              </a:ext>
            </a:extLst>
          </p:cNvPr>
          <p:cNvGrpSpPr/>
          <p:nvPr/>
        </p:nvGrpSpPr>
        <p:grpSpPr>
          <a:xfrm>
            <a:off x="9502255" y="3849175"/>
            <a:ext cx="2236680" cy="1893960"/>
            <a:chOff x="9502255" y="3849175"/>
            <a:chExt cx="2236680" cy="1893960"/>
          </a:xfrm>
        </p:grpSpPr>
        <mc:AlternateContent xmlns:mc="http://schemas.openxmlformats.org/markup-compatibility/2006">
          <mc:Choice xmlns:p14="http://schemas.microsoft.com/office/powerpoint/2010/main" Requires="p14">
            <p:contentPart p14:bwMode="auto" r:id="rId284">
              <p14:nvContentPartPr>
                <p14:cNvPr id="204" name="Ink 203">
                  <a:extLst>
                    <a:ext uri="{FF2B5EF4-FFF2-40B4-BE49-F238E27FC236}">
                      <a16:creationId xmlns:a16="http://schemas.microsoft.com/office/drawing/2014/main" id="{D6FD539D-59B1-1E02-3C79-0D165616E03C}"/>
                    </a:ext>
                  </a:extLst>
                </p14:cNvPr>
                <p14:cNvContentPartPr/>
                <p14:nvPr/>
              </p14:nvContentPartPr>
              <p14:xfrm>
                <a:off x="9545095" y="3956455"/>
                <a:ext cx="49680" cy="167400"/>
              </p14:xfrm>
            </p:contentPart>
          </mc:Choice>
          <mc:Fallback>
            <p:pic>
              <p:nvPicPr>
                <p:cNvPr id="204" name="Ink 203">
                  <a:extLst>
                    <a:ext uri="{FF2B5EF4-FFF2-40B4-BE49-F238E27FC236}">
                      <a16:creationId xmlns:a16="http://schemas.microsoft.com/office/drawing/2014/main" id="{D6FD539D-59B1-1E02-3C79-0D165616E03C}"/>
                    </a:ext>
                  </a:extLst>
                </p:cNvPr>
                <p:cNvPicPr/>
                <p:nvPr/>
              </p:nvPicPr>
              <p:blipFill>
                <a:blip r:embed="rId285"/>
                <a:stretch>
                  <a:fillRect/>
                </a:stretch>
              </p:blipFill>
              <p:spPr>
                <a:xfrm>
                  <a:off x="9536095" y="3947815"/>
                  <a:ext cx="6732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286">
              <p14:nvContentPartPr>
                <p14:cNvPr id="205" name="Ink 204">
                  <a:extLst>
                    <a:ext uri="{FF2B5EF4-FFF2-40B4-BE49-F238E27FC236}">
                      <a16:creationId xmlns:a16="http://schemas.microsoft.com/office/drawing/2014/main" id="{85319275-F1B0-22D0-9539-19D2060DF40F}"/>
                    </a:ext>
                  </a:extLst>
                </p14:cNvPr>
                <p14:cNvContentPartPr/>
                <p14:nvPr/>
              </p14:nvContentPartPr>
              <p14:xfrm>
                <a:off x="9502255" y="3909655"/>
                <a:ext cx="128880" cy="122760"/>
              </p14:xfrm>
            </p:contentPart>
          </mc:Choice>
          <mc:Fallback>
            <p:pic>
              <p:nvPicPr>
                <p:cNvPr id="205" name="Ink 204">
                  <a:extLst>
                    <a:ext uri="{FF2B5EF4-FFF2-40B4-BE49-F238E27FC236}">
                      <a16:creationId xmlns:a16="http://schemas.microsoft.com/office/drawing/2014/main" id="{85319275-F1B0-22D0-9539-19D2060DF40F}"/>
                    </a:ext>
                  </a:extLst>
                </p:cNvPr>
                <p:cNvPicPr/>
                <p:nvPr/>
              </p:nvPicPr>
              <p:blipFill>
                <a:blip r:embed="rId287"/>
                <a:stretch>
                  <a:fillRect/>
                </a:stretch>
              </p:blipFill>
              <p:spPr>
                <a:xfrm>
                  <a:off x="9493255" y="3901015"/>
                  <a:ext cx="14652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288">
              <p14:nvContentPartPr>
                <p14:cNvPr id="206" name="Ink 205">
                  <a:extLst>
                    <a:ext uri="{FF2B5EF4-FFF2-40B4-BE49-F238E27FC236}">
                      <a16:creationId xmlns:a16="http://schemas.microsoft.com/office/drawing/2014/main" id="{48B71B12-6827-6BF9-201E-F28363BF955E}"/>
                    </a:ext>
                  </a:extLst>
                </p14:cNvPr>
                <p14:cNvContentPartPr/>
                <p14:nvPr/>
              </p14:nvContentPartPr>
              <p14:xfrm>
                <a:off x="9689455" y="3953575"/>
                <a:ext cx="52200" cy="76680"/>
              </p14:xfrm>
            </p:contentPart>
          </mc:Choice>
          <mc:Fallback>
            <p:pic>
              <p:nvPicPr>
                <p:cNvPr id="206" name="Ink 205">
                  <a:extLst>
                    <a:ext uri="{FF2B5EF4-FFF2-40B4-BE49-F238E27FC236}">
                      <a16:creationId xmlns:a16="http://schemas.microsoft.com/office/drawing/2014/main" id="{48B71B12-6827-6BF9-201E-F28363BF955E}"/>
                    </a:ext>
                  </a:extLst>
                </p:cNvPr>
                <p:cNvPicPr/>
                <p:nvPr/>
              </p:nvPicPr>
              <p:blipFill>
                <a:blip r:embed="rId289"/>
                <a:stretch>
                  <a:fillRect/>
                </a:stretch>
              </p:blipFill>
              <p:spPr>
                <a:xfrm>
                  <a:off x="9680815" y="3944575"/>
                  <a:ext cx="6984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290">
              <p14:nvContentPartPr>
                <p14:cNvPr id="207" name="Ink 206">
                  <a:extLst>
                    <a:ext uri="{FF2B5EF4-FFF2-40B4-BE49-F238E27FC236}">
                      <a16:creationId xmlns:a16="http://schemas.microsoft.com/office/drawing/2014/main" id="{D2A8091C-9D09-4920-2241-6160E0C00F77}"/>
                    </a:ext>
                  </a:extLst>
                </p14:cNvPr>
                <p14:cNvContentPartPr/>
                <p14:nvPr/>
              </p14:nvContentPartPr>
              <p14:xfrm>
                <a:off x="9774055" y="3911095"/>
                <a:ext cx="48240" cy="94680"/>
              </p14:xfrm>
            </p:contentPart>
          </mc:Choice>
          <mc:Fallback>
            <p:pic>
              <p:nvPicPr>
                <p:cNvPr id="207" name="Ink 206">
                  <a:extLst>
                    <a:ext uri="{FF2B5EF4-FFF2-40B4-BE49-F238E27FC236}">
                      <a16:creationId xmlns:a16="http://schemas.microsoft.com/office/drawing/2014/main" id="{D2A8091C-9D09-4920-2241-6160E0C00F77}"/>
                    </a:ext>
                  </a:extLst>
                </p:cNvPr>
                <p:cNvPicPr/>
                <p:nvPr/>
              </p:nvPicPr>
              <p:blipFill>
                <a:blip r:embed="rId291"/>
                <a:stretch>
                  <a:fillRect/>
                </a:stretch>
              </p:blipFill>
              <p:spPr>
                <a:xfrm>
                  <a:off x="9765055" y="3902095"/>
                  <a:ext cx="6588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292">
              <p14:nvContentPartPr>
                <p14:cNvPr id="208" name="Ink 207">
                  <a:extLst>
                    <a:ext uri="{FF2B5EF4-FFF2-40B4-BE49-F238E27FC236}">
                      <a16:creationId xmlns:a16="http://schemas.microsoft.com/office/drawing/2014/main" id="{F1C7F5A5-FEF0-5CD8-6C88-E9885F333F25}"/>
                    </a:ext>
                  </a:extLst>
                </p14:cNvPr>
                <p14:cNvContentPartPr/>
                <p14:nvPr/>
              </p14:nvContentPartPr>
              <p14:xfrm>
                <a:off x="9859735" y="3902455"/>
                <a:ext cx="182160" cy="71640"/>
              </p14:xfrm>
            </p:contentPart>
          </mc:Choice>
          <mc:Fallback>
            <p:pic>
              <p:nvPicPr>
                <p:cNvPr id="208" name="Ink 207">
                  <a:extLst>
                    <a:ext uri="{FF2B5EF4-FFF2-40B4-BE49-F238E27FC236}">
                      <a16:creationId xmlns:a16="http://schemas.microsoft.com/office/drawing/2014/main" id="{F1C7F5A5-FEF0-5CD8-6C88-E9885F333F25}"/>
                    </a:ext>
                  </a:extLst>
                </p:cNvPr>
                <p:cNvPicPr/>
                <p:nvPr/>
              </p:nvPicPr>
              <p:blipFill>
                <a:blip r:embed="rId293"/>
                <a:stretch>
                  <a:fillRect/>
                </a:stretch>
              </p:blipFill>
              <p:spPr>
                <a:xfrm>
                  <a:off x="9850735" y="3893455"/>
                  <a:ext cx="199800" cy="89280"/>
                </a:xfrm>
                <a:prstGeom prst="rect">
                  <a:avLst/>
                </a:prstGeom>
              </p:spPr>
            </p:pic>
          </mc:Fallback>
        </mc:AlternateContent>
        <mc:AlternateContent xmlns:mc="http://schemas.openxmlformats.org/markup-compatibility/2006">
          <mc:Choice xmlns:p14="http://schemas.microsoft.com/office/powerpoint/2010/main" Requires="p14">
            <p:contentPart p14:bwMode="auto" r:id="rId294">
              <p14:nvContentPartPr>
                <p14:cNvPr id="209" name="Ink 208">
                  <a:extLst>
                    <a:ext uri="{FF2B5EF4-FFF2-40B4-BE49-F238E27FC236}">
                      <a16:creationId xmlns:a16="http://schemas.microsoft.com/office/drawing/2014/main" id="{CDD3F9B5-2520-6F47-1C60-B1770A3186CC}"/>
                    </a:ext>
                  </a:extLst>
                </p14:cNvPr>
                <p14:cNvContentPartPr/>
                <p14:nvPr/>
              </p14:nvContentPartPr>
              <p14:xfrm>
                <a:off x="10069255" y="3852415"/>
                <a:ext cx="68040" cy="83160"/>
              </p14:xfrm>
            </p:contentPart>
          </mc:Choice>
          <mc:Fallback>
            <p:pic>
              <p:nvPicPr>
                <p:cNvPr id="209" name="Ink 208">
                  <a:extLst>
                    <a:ext uri="{FF2B5EF4-FFF2-40B4-BE49-F238E27FC236}">
                      <a16:creationId xmlns:a16="http://schemas.microsoft.com/office/drawing/2014/main" id="{CDD3F9B5-2520-6F47-1C60-B1770A3186CC}"/>
                    </a:ext>
                  </a:extLst>
                </p:cNvPr>
                <p:cNvPicPr/>
                <p:nvPr/>
              </p:nvPicPr>
              <p:blipFill>
                <a:blip r:embed="rId295"/>
                <a:stretch>
                  <a:fillRect/>
                </a:stretch>
              </p:blipFill>
              <p:spPr>
                <a:xfrm>
                  <a:off x="10060615" y="3843415"/>
                  <a:ext cx="8568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296">
              <p14:nvContentPartPr>
                <p14:cNvPr id="210" name="Ink 209">
                  <a:extLst>
                    <a:ext uri="{FF2B5EF4-FFF2-40B4-BE49-F238E27FC236}">
                      <a16:creationId xmlns:a16="http://schemas.microsoft.com/office/drawing/2014/main" id="{26576895-55F4-4D36-4D8A-CE054F2D1FB4}"/>
                    </a:ext>
                  </a:extLst>
                </p14:cNvPr>
                <p14:cNvContentPartPr/>
                <p14:nvPr/>
              </p14:nvContentPartPr>
              <p14:xfrm>
                <a:off x="10146295" y="3849175"/>
                <a:ext cx="101160" cy="64800"/>
              </p14:xfrm>
            </p:contentPart>
          </mc:Choice>
          <mc:Fallback>
            <p:pic>
              <p:nvPicPr>
                <p:cNvPr id="210" name="Ink 209">
                  <a:extLst>
                    <a:ext uri="{FF2B5EF4-FFF2-40B4-BE49-F238E27FC236}">
                      <a16:creationId xmlns:a16="http://schemas.microsoft.com/office/drawing/2014/main" id="{26576895-55F4-4D36-4D8A-CE054F2D1FB4}"/>
                    </a:ext>
                  </a:extLst>
                </p:cNvPr>
                <p:cNvPicPr/>
                <p:nvPr/>
              </p:nvPicPr>
              <p:blipFill>
                <a:blip r:embed="rId297"/>
                <a:stretch>
                  <a:fillRect/>
                </a:stretch>
              </p:blipFill>
              <p:spPr>
                <a:xfrm>
                  <a:off x="10137295" y="3840175"/>
                  <a:ext cx="118800" cy="82440"/>
                </a:xfrm>
                <a:prstGeom prst="rect">
                  <a:avLst/>
                </a:prstGeom>
              </p:spPr>
            </p:pic>
          </mc:Fallback>
        </mc:AlternateContent>
        <mc:AlternateContent xmlns:mc="http://schemas.openxmlformats.org/markup-compatibility/2006">
          <mc:Choice xmlns:p14="http://schemas.microsoft.com/office/powerpoint/2010/main" Requires="p14">
            <p:contentPart p14:bwMode="auto" r:id="rId298">
              <p14:nvContentPartPr>
                <p14:cNvPr id="212" name="Ink 211">
                  <a:extLst>
                    <a:ext uri="{FF2B5EF4-FFF2-40B4-BE49-F238E27FC236}">
                      <a16:creationId xmlns:a16="http://schemas.microsoft.com/office/drawing/2014/main" id="{EA8D6A07-A1C7-B5E5-5268-D3388573DD54}"/>
                    </a:ext>
                  </a:extLst>
                </p14:cNvPr>
                <p14:cNvContentPartPr/>
                <p14:nvPr/>
              </p14:nvContentPartPr>
              <p14:xfrm>
                <a:off x="10444375" y="4072015"/>
                <a:ext cx="161280" cy="93960"/>
              </p14:xfrm>
            </p:contentPart>
          </mc:Choice>
          <mc:Fallback>
            <p:pic>
              <p:nvPicPr>
                <p:cNvPr id="212" name="Ink 211">
                  <a:extLst>
                    <a:ext uri="{FF2B5EF4-FFF2-40B4-BE49-F238E27FC236}">
                      <a16:creationId xmlns:a16="http://schemas.microsoft.com/office/drawing/2014/main" id="{EA8D6A07-A1C7-B5E5-5268-D3388573DD54}"/>
                    </a:ext>
                  </a:extLst>
                </p:cNvPr>
                <p:cNvPicPr/>
                <p:nvPr/>
              </p:nvPicPr>
              <p:blipFill>
                <a:blip r:embed="rId299"/>
                <a:stretch>
                  <a:fillRect/>
                </a:stretch>
              </p:blipFill>
              <p:spPr>
                <a:xfrm>
                  <a:off x="10435735" y="4063015"/>
                  <a:ext cx="17892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300">
              <p14:nvContentPartPr>
                <p14:cNvPr id="213" name="Ink 212">
                  <a:extLst>
                    <a:ext uri="{FF2B5EF4-FFF2-40B4-BE49-F238E27FC236}">
                      <a16:creationId xmlns:a16="http://schemas.microsoft.com/office/drawing/2014/main" id="{F162B856-3D5D-88D7-DC27-797612DC6FC2}"/>
                    </a:ext>
                  </a:extLst>
                </p14:cNvPr>
                <p14:cNvContentPartPr/>
                <p14:nvPr/>
              </p14:nvContentPartPr>
              <p14:xfrm>
                <a:off x="10428175" y="4110895"/>
                <a:ext cx="101880" cy="93960"/>
              </p14:xfrm>
            </p:contentPart>
          </mc:Choice>
          <mc:Fallback>
            <p:pic>
              <p:nvPicPr>
                <p:cNvPr id="213" name="Ink 212">
                  <a:extLst>
                    <a:ext uri="{FF2B5EF4-FFF2-40B4-BE49-F238E27FC236}">
                      <a16:creationId xmlns:a16="http://schemas.microsoft.com/office/drawing/2014/main" id="{F162B856-3D5D-88D7-DC27-797612DC6FC2}"/>
                    </a:ext>
                  </a:extLst>
                </p:cNvPr>
                <p:cNvPicPr/>
                <p:nvPr/>
              </p:nvPicPr>
              <p:blipFill>
                <a:blip r:embed="rId301"/>
                <a:stretch>
                  <a:fillRect/>
                </a:stretch>
              </p:blipFill>
              <p:spPr>
                <a:xfrm>
                  <a:off x="10419175" y="4101895"/>
                  <a:ext cx="11952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302">
              <p14:nvContentPartPr>
                <p14:cNvPr id="215" name="Ink 214">
                  <a:extLst>
                    <a:ext uri="{FF2B5EF4-FFF2-40B4-BE49-F238E27FC236}">
                      <a16:creationId xmlns:a16="http://schemas.microsoft.com/office/drawing/2014/main" id="{C1074EAE-323C-5FE2-FF20-C6EF55AA47A8}"/>
                    </a:ext>
                  </a:extLst>
                </p14:cNvPr>
                <p14:cNvContentPartPr/>
                <p14:nvPr/>
              </p14:nvContentPartPr>
              <p14:xfrm>
                <a:off x="10665775" y="4396735"/>
                <a:ext cx="13680" cy="18360"/>
              </p14:xfrm>
            </p:contentPart>
          </mc:Choice>
          <mc:Fallback>
            <p:pic>
              <p:nvPicPr>
                <p:cNvPr id="215" name="Ink 214">
                  <a:extLst>
                    <a:ext uri="{FF2B5EF4-FFF2-40B4-BE49-F238E27FC236}">
                      <a16:creationId xmlns:a16="http://schemas.microsoft.com/office/drawing/2014/main" id="{C1074EAE-323C-5FE2-FF20-C6EF55AA47A8}"/>
                    </a:ext>
                  </a:extLst>
                </p:cNvPr>
                <p:cNvPicPr/>
                <p:nvPr/>
              </p:nvPicPr>
              <p:blipFill>
                <a:blip r:embed="rId303"/>
                <a:stretch>
                  <a:fillRect/>
                </a:stretch>
              </p:blipFill>
              <p:spPr>
                <a:xfrm>
                  <a:off x="10656775" y="4388095"/>
                  <a:ext cx="3132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304">
              <p14:nvContentPartPr>
                <p14:cNvPr id="216" name="Ink 215">
                  <a:extLst>
                    <a:ext uri="{FF2B5EF4-FFF2-40B4-BE49-F238E27FC236}">
                      <a16:creationId xmlns:a16="http://schemas.microsoft.com/office/drawing/2014/main" id="{273484DA-4F2B-9BC7-B04F-974CD694E2DD}"/>
                    </a:ext>
                  </a:extLst>
                </p14:cNvPr>
                <p14:cNvContentPartPr/>
                <p14:nvPr/>
              </p14:nvContentPartPr>
              <p14:xfrm>
                <a:off x="10220815" y="4394575"/>
                <a:ext cx="131040" cy="24840"/>
              </p14:xfrm>
            </p:contentPart>
          </mc:Choice>
          <mc:Fallback>
            <p:pic>
              <p:nvPicPr>
                <p:cNvPr id="216" name="Ink 215">
                  <a:extLst>
                    <a:ext uri="{FF2B5EF4-FFF2-40B4-BE49-F238E27FC236}">
                      <a16:creationId xmlns:a16="http://schemas.microsoft.com/office/drawing/2014/main" id="{273484DA-4F2B-9BC7-B04F-974CD694E2DD}"/>
                    </a:ext>
                  </a:extLst>
                </p:cNvPr>
                <p:cNvPicPr/>
                <p:nvPr/>
              </p:nvPicPr>
              <p:blipFill>
                <a:blip r:embed="rId305"/>
                <a:stretch>
                  <a:fillRect/>
                </a:stretch>
              </p:blipFill>
              <p:spPr>
                <a:xfrm>
                  <a:off x="10211815" y="4385935"/>
                  <a:ext cx="148680" cy="42480"/>
                </a:xfrm>
                <a:prstGeom prst="rect">
                  <a:avLst/>
                </a:prstGeom>
              </p:spPr>
            </p:pic>
          </mc:Fallback>
        </mc:AlternateContent>
        <mc:AlternateContent xmlns:mc="http://schemas.openxmlformats.org/markup-compatibility/2006">
          <mc:Choice xmlns:p14="http://schemas.microsoft.com/office/powerpoint/2010/main" Requires="p14">
            <p:contentPart p14:bwMode="auto" r:id="rId306">
              <p14:nvContentPartPr>
                <p14:cNvPr id="220" name="Ink 219">
                  <a:extLst>
                    <a:ext uri="{FF2B5EF4-FFF2-40B4-BE49-F238E27FC236}">
                      <a16:creationId xmlns:a16="http://schemas.microsoft.com/office/drawing/2014/main" id="{14288644-13CB-40A6-309D-D811D8DC2AE4}"/>
                    </a:ext>
                  </a:extLst>
                </p14:cNvPr>
                <p14:cNvContentPartPr/>
                <p14:nvPr/>
              </p14:nvContentPartPr>
              <p14:xfrm>
                <a:off x="10558135" y="4193695"/>
                <a:ext cx="1180800" cy="1549440"/>
              </p14:xfrm>
            </p:contentPart>
          </mc:Choice>
          <mc:Fallback>
            <p:pic>
              <p:nvPicPr>
                <p:cNvPr id="220" name="Ink 219">
                  <a:extLst>
                    <a:ext uri="{FF2B5EF4-FFF2-40B4-BE49-F238E27FC236}">
                      <a16:creationId xmlns:a16="http://schemas.microsoft.com/office/drawing/2014/main" id="{14288644-13CB-40A6-309D-D811D8DC2AE4}"/>
                    </a:ext>
                  </a:extLst>
                </p:cNvPr>
                <p:cNvPicPr/>
                <p:nvPr/>
              </p:nvPicPr>
              <p:blipFill>
                <a:blip r:embed="rId307"/>
                <a:stretch>
                  <a:fillRect/>
                </a:stretch>
              </p:blipFill>
              <p:spPr>
                <a:xfrm>
                  <a:off x="10549135" y="4184695"/>
                  <a:ext cx="1198440" cy="1567080"/>
                </a:xfrm>
                <a:prstGeom prst="rect">
                  <a:avLst/>
                </a:prstGeom>
              </p:spPr>
            </p:pic>
          </mc:Fallback>
        </mc:AlternateContent>
        <mc:AlternateContent xmlns:mc="http://schemas.openxmlformats.org/markup-compatibility/2006">
          <mc:Choice xmlns:p14="http://schemas.microsoft.com/office/powerpoint/2010/main" Requires="p14">
            <p:contentPart p14:bwMode="auto" r:id="rId308">
              <p14:nvContentPartPr>
                <p14:cNvPr id="221" name="Ink 220">
                  <a:extLst>
                    <a:ext uri="{FF2B5EF4-FFF2-40B4-BE49-F238E27FC236}">
                      <a16:creationId xmlns:a16="http://schemas.microsoft.com/office/drawing/2014/main" id="{095EE2D8-58EC-339C-45BB-0A90E0C26810}"/>
                    </a:ext>
                  </a:extLst>
                </p14:cNvPr>
                <p14:cNvContentPartPr/>
                <p14:nvPr/>
              </p14:nvContentPartPr>
              <p14:xfrm>
                <a:off x="11032975" y="4209895"/>
                <a:ext cx="86760" cy="148320"/>
              </p14:xfrm>
            </p:contentPart>
          </mc:Choice>
          <mc:Fallback>
            <p:pic>
              <p:nvPicPr>
                <p:cNvPr id="221" name="Ink 220">
                  <a:extLst>
                    <a:ext uri="{FF2B5EF4-FFF2-40B4-BE49-F238E27FC236}">
                      <a16:creationId xmlns:a16="http://schemas.microsoft.com/office/drawing/2014/main" id="{095EE2D8-58EC-339C-45BB-0A90E0C26810}"/>
                    </a:ext>
                  </a:extLst>
                </p:cNvPr>
                <p:cNvPicPr/>
                <p:nvPr/>
              </p:nvPicPr>
              <p:blipFill>
                <a:blip r:embed="rId309"/>
                <a:stretch>
                  <a:fillRect/>
                </a:stretch>
              </p:blipFill>
              <p:spPr>
                <a:xfrm>
                  <a:off x="11023975" y="4200895"/>
                  <a:ext cx="10440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310">
              <p14:nvContentPartPr>
                <p14:cNvPr id="222" name="Ink 221">
                  <a:extLst>
                    <a:ext uri="{FF2B5EF4-FFF2-40B4-BE49-F238E27FC236}">
                      <a16:creationId xmlns:a16="http://schemas.microsoft.com/office/drawing/2014/main" id="{36059568-9C01-4FEE-6B9D-F20A85EBB8EA}"/>
                    </a:ext>
                  </a:extLst>
                </p14:cNvPr>
                <p14:cNvContentPartPr/>
                <p14:nvPr/>
              </p14:nvContentPartPr>
              <p14:xfrm>
                <a:off x="10962415" y="4195135"/>
                <a:ext cx="188280" cy="109440"/>
              </p14:xfrm>
            </p:contentPart>
          </mc:Choice>
          <mc:Fallback>
            <p:pic>
              <p:nvPicPr>
                <p:cNvPr id="222" name="Ink 221">
                  <a:extLst>
                    <a:ext uri="{FF2B5EF4-FFF2-40B4-BE49-F238E27FC236}">
                      <a16:creationId xmlns:a16="http://schemas.microsoft.com/office/drawing/2014/main" id="{36059568-9C01-4FEE-6B9D-F20A85EBB8EA}"/>
                    </a:ext>
                  </a:extLst>
                </p:cNvPr>
                <p:cNvPicPr/>
                <p:nvPr/>
              </p:nvPicPr>
              <p:blipFill>
                <a:blip r:embed="rId311"/>
                <a:stretch>
                  <a:fillRect/>
                </a:stretch>
              </p:blipFill>
              <p:spPr>
                <a:xfrm>
                  <a:off x="10953415" y="4186495"/>
                  <a:ext cx="20592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312">
              <p14:nvContentPartPr>
                <p14:cNvPr id="223" name="Ink 222">
                  <a:extLst>
                    <a:ext uri="{FF2B5EF4-FFF2-40B4-BE49-F238E27FC236}">
                      <a16:creationId xmlns:a16="http://schemas.microsoft.com/office/drawing/2014/main" id="{6F437553-1762-A497-7F9E-FBB11D1ADF6D}"/>
                    </a:ext>
                  </a:extLst>
                </p14:cNvPr>
                <p14:cNvContentPartPr/>
                <p14:nvPr/>
              </p14:nvContentPartPr>
              <p14:xfrm>
                <a:off x="11166535" y="4102255"/>
                <a:ext cx="105120" cy="157680"/>
              </p14:xfrm>
            </p:contentPart>
          </mc:Choice>
          <mc:Fallback>
            <p:pic>
              <p:nvPicPr>
                <p:cNvPr id="223" name="Ink 222">
                  <a:extLst>
                    <a:ext uri="{FF2B5EF4-FFF2-40B4-BE49-F238E27FC236}">
                      <a16:creationId xmlns:a16="http://schemas.microsoft.com/office/drawing/2014/main" id="{6F437553-1762-A497-7F9E-FBB11D1ADF6D}"/>
                    </a:ext>
                  </a:extLst>
                </p:cNvPr>
                <p:cNvPicPr/>
                <p:nvPr/>
              </p:nvPicPr>
              <p:blipFill>
                <a:blip r:embed="rId313"/>
                <a:stretch>
                  <a:fillRect/>
                </a:stretch>
              </p:blipFill>
              <p:spPr>
                <a:xfrm>
                  <a:off x="11157895" y="4093255"/>
                  <a:ext cx="122760" cy="175320"/>
                </a:xfrm>
                <a:prstGeom prst="rect">
                  <a:avLst/>
                </a:prstGeom>
              </p:spPr>
            </p:pic>
          </mc:Fallback>
        </mc:AlternateContent>
        <mc:AlternateContent xmlns:mc="http://schemas.openxmlformats.org/markup-compatibility/2006">
          <mc:Choice xmlns:p14="http://schemas.microsoft.com/office/powerpoint/2010/main" Requires="p14">
            <p:contentPart p14:bwMode="auto" r:id="rId314">
              <p14:nvContentPartPr>
                <p14:cNvPr id="224" name="Ink 223">
                  <a:extLst>
                    <a:ext uri="{FF2B5EF4-FFF2-40B4-BE49-F238E27FC236}">
                      <a16:creationId xmlns:a16="http://schemas.microsoft.com/office/drawing/2014/main" id="{0B1C6358-CDAD-8F53-412B-89CAE4BC1125}"/>
                    </a:ext>
                  </a:extLst>
                </p14:cNvPr>
                <p14:cNvContentPartPr/>
                <p14:nvPr/>
              </p14:nvContentPartPr>
              <p14:xfrm>
                <a:off x="11283175" y="4003255"/>
                <a:ext cx="135360" cy="142200"/>
              </p14:xfrm>
            </p:contentPart>
          </mc:Choice>
          <mc:Fallback>
            <p:pic>
              <p:nvPicPr>
                <p:cNvPr id="224" name="Ink 223">
                  <a:extLst>
                    <a:ext uri="{FF2B5EF4-FFF2-40B4-BE49-F238E27FC236}">
                      <a16:creationId xmlns:a16="http://schemas.microsoft.com/office/drawing/2014/main" id="{0B1C6358-CDAD-8F53-412B-89CAE4BC1125}"/>
                    </a:ext>
                  </a:extLst>
                </p:cNvPr>
                <p:cNvPicPr/>
                <p:nvPr/>
              </p:nvPicPr>
              <p:blipFill>
                <a:blip r:embed="rId315"/>
                <a:stretch>
                  <a:fillRect/>
                </a:stretch>
              </p:blipFill>
              <p:spPr>
                <a:xfrm>
                  <a:off x="11274535" y="3994615"/>
                  <a:ext cx="153000" cy="159840"/>
                </a:xfrm>
                <a:prstGeom prst="rect">
                  <a:avLst/>
                </a:prstGeom>
              </p:spPr>
            </p:pic>
          </mc:Fallback>
        </mc:AlternateContent>
        <mc:AlternateContent xmlns:mc="http://schemas.openxmlformats.org/markup-compatibility/2006">
          <mc:Choice xmlns:p14="http://schemas.microsoft.com/office/powerpoint/2010/main" Requires="p14">
            <p:contentPart p14:bwMode="auto" r:id="rId316">
              <p14:nvContentPartPr>
                <p14:cNvPr id="225" name="Ink 224">
                  <a:extLst>
                    <a:ext uri="{FF2B5EF4-FFF2-40B4-BE49-F238E27FC236}">
                      <a16:creationId xmlns:a16="http://schemas.microsoft.com/office/drawing/2014/main" id="{DEEC7D11-E043-4EBC-519F-EE5801510DD1}"/>
                    </a:ext>
                  </a:extLst>
                </p14:cNvPr>
                <p14:cNvContentPartPr/>
                <p14:nvPr/>
              </p14:nvContentPartPr>
              <p14:xfrm>
                <a:off x="11144215" y="4384855"/>
                <a:ext cx="401040" cy="239400"/>
              </p14:xfrm>
            </p:contentPart>
          </mc:Choice>
          <mc:Fallback>
            <p:pic>
              <p:nvPicPr>
                <p:cNvPr id="225" name="Ink 224">
                  <a:extLst>
                    <a:ext uri="{FF2B5EF4-FFF2-40B4-BE49-F238E27FC236}">
                      <a16:creationId xmlns:a16="http://schemas.microsoft.com/office/drawing/2014/main" id="{DEEC7D11-E043-4EBC-519F-EE5801510DD1}"/>
                    </a:ext>
                  </a:extLst>
                </p:cNvPr>
                <p:cNvPicPr/>
                <p:nvPr/>
              </p:nvPicPr>
              <p:blipFill>
                <a:blip r:embed="rId317"/>
                <a:stretch>
                  <a:fillRect/>
                </a:stretch>
              </p:blipFill>
              <p:spPr>
                <a:xfrm>
                  <a:off x="11135215" y="4376215"/>
                  <a:ext cx="418680" cy="257040"/>
                </a:xfrm>
                <a:prstGeom prst="rect">
                  <a:avLst/>
                </a:prstGeom>
              </p:spPr>
            </p:pic>
          </mc:Fallback>
        </mc:AlternateContent>
        <mc:AlternateContent xmlns:mc="http://schemas.openxmlformats.org/markup-compatibility/2006">
          <mc:Choice xmlns:p14="http://schemas.microsoft.com/office/powerpoint/2010/main" Requires="p14">
            <p:contentPart p14:bwMode="auto" r:id="rId318">
              <p14:nvContentPartPr>
                <p14:cNvPr id="226" name="Ink 225">
                  <a:extLst>
                    <a:ext uri="{FF2B5EF4-FFF2-40B4-BE49-F238E27FC236}">
                      <a16:creationId xmlns:a16="http://schemas.microsoft.com/office/drawing/2014/main" id="{8118D12B-D587-AC19-39AE-0B1C4007BDBB}"/>
                    </a:ext>
                  </a:extLst>
                </p14:cNvPr>
                <p14:cNvContentPartPr/>
                <p14:nvPr/>
              </p14:nvContentPartPr>
              <p14:xfrm>
                <a:off x="11603575" y="4471255"/>
                <a:ext cx="2160" cy="5040"/>
              </p14:xfrm>
            </p:contentPart>
          </mc:Choice>
          <mc:Fallback>
            <p:pic>
              <p:nvPicPr>
                <p:cNvPr id="226" name="Ink 225">
                  <a:extLst>
                    <a:ext uri="{FF2B5EF4-FFF2-40B4-BE49-F238E27FC236}">
                      <a16:creationId xmlns:a16="http://schemas.microsoft.com/office/drawing/2014/main" id="{8118D12B-D587-AC19-39AE-0B1C4007BDBB}"/>
                    </a:ext>
                  </a:extLst>
                </p:cNvPr>
                <p:cNvPicPr/>
                <p:nvPr/>
              </p:nvPicPr>
              <p:blipFill>
                <a:blip r:embed="rId201"/>
                <a:stretch>
                  <a:fillRect/>
                </a:stretch>
              </p:blipFill>
              <p:spPr>
                <a:xfrm>
                  <a:off x="11594935" y="4462615"/>
                  <a:ext cx="19800" cy="22680"/>
                </a:xfrm>
                <a:prstGeom prst="rect">
                  <a:avLst/>
                </a:prstGeom>
              </p:spPr>
            </p:pic>
          </mc:Fallback>
        </mc:AlternateContent>
      </p:grpSp>
      <p:grpSp>
        <p:nvGrpSpPr>
          <p:cNvPr id="239" name="Group 238">
            <a:extLst>
              <a:ext uri="{FF2B5EF4-FFF2-40B4-BE49-F238E27FC236}">
                <a16:creationId xmlns:a16="http://schemas.microsoft.com/office/drawing/2014/main" id="{B753F67D-1DAA-087A-A825-BA97214BB98A}"/>
              </a:ext>
            </a:extLst>
          </p:cNvPr>
          <p:cNvGrpSpPr/>
          <p:nvPr/>
        </p:nvGrpSpPr>
        <p:grpSpPr>
          <a:xfrm>
            <a:off x="8468695" y="4229335"/>
            <a:ext cx="944640" cy="1811520"/>
            <a:chOff x="8468695" y="4229335"/>
            <a:chExt cx="944640" cy="1811520"/>
          </a:xfrm>
        </p:grpSpPr>
        <mc:AlternateContent xmlns:mc="http://schemas.openxmlformats.org/markup-compatibility/2006">
          <mc:Choice xmlns:p14="http://schemas.microsoft.com/office/powerpoint/2010/main" Requires="p14">
            <p:contentPart p14:bwMode="auto" r:id="rId319">
              <p14:nvContentPartPr>
                <p14:cNvPr id="228" name="Ink 227">
                  <a:extLst>
                    <a:ext uri="{FF2B5EF4-FFF2-40B4-BE49-F238E27FC236}">
                      <a16:creationId xmlns:a16="http://schemas.microsoft.com/office/drawing/2014/main" id="{D49E3377-5119-EE89-9A5A-4E5D6B05731F}"/>
                    </a:ext>
                  </a:extLst>
                </p14:cNvPr>
                <p14:cNvContentPartPr/>
                <p14:nvPr/>
              </p14:nvContentPartPr>
              <p14:xfrm>
                <a:off x="9105535" y="4229335"/>
                <a:ext cx="219960" cy="1811520"/>
              </p14:xfrm>
            </p:contentPart>
          </mc:Choice>
          <mc:Fallback>
            <p:pic>
              <p:nvPicPr>
                <p:cNvPr id="228" name="Ink 227">
                  <a:extLst>
                    <a:ext uri="{FF2B5EF4-FFF2-40B4-BE49-F238E27FC236}">
                      <a16:creationId xmlns:a16="http://schemas.microsoft.com/office/drawing/2014/main" id="{D49E3377-5119-EE89-9A5A-4E5D6B05731F}"/>
                    </a:ext>
                  </a:extLst>
                </p:cNvPr>
                <p:cNvPicPr/>
                <p:nvPr/>
              </p:nvPicPr>
              <p:blipFill>
                <a:blip r:embed="rId320"/>
                <a:stretch>
                  <a:fillRect/>
                </a:stretch>
              </p:blipFill>
              <p:spPr>
                <a:xfrm>
                  <a:off x="9096535" y="4220695"/>
                  <a:ext cx="237600" cy="1829160"/>
                </a:xfrm>
                <a:prstGeom prst="rect">
                  <a:avLst/>
                </a:prstGeom>
              </p:spPr>
            </p:pic>
          </mc:Fallback>
        </mc:AlternateContent>
        <mc:AlternateContent xmlns:mc="http://schemas.openxmlformats.org/markup-compatibility/2006">
          <mc:Choice xmlns:p14="http://schemas.microsoft.com/office/powerpoint/2010/main" Requires="p14">
            <p:contentPart p14:bwMode="auto" r:id="rId321">
              <p14:nvContentPartPr>
                <p14:cNvPr id="229" name="Ink 228">
                  <a:extLst>
                    <a:ext uri="{FF2B5EF4-FFF2-40B4-BE49-F238E27FC236}">
                      <a16:creationId xmlns:a16="http://schemas.microsoft.com/office/drawing/2014/main" id="{DF2BE2D9-22B4-B98A-08D9-04B9FCB315FE}"/>
                    </a:ext>
                  </a:extLst>
                </p14:cNvPr>
                <p14:cNvContentPartPr/>
                <p14:nvPr/>
              </p14:nvContentPartPr>
              <p14:xfrm>
                <a:off x="8468695" y="5521015"/>
                <a:ext cx="246600" cy="284400"/>
              </p14:xfrm>
            </p:contentPart>
          </mc:Choice>
          <mc:Fallback>
            <p:pic>
              <p:nvPicPr>
                <p:cNvPr id="229" name="Ink 228">
                  <a:extLst>
                    <a:ext uri="{FF2B5EF4-FFF2-40B4-BE49-F238E27FC236}">
                      <a16:creationId xmlns:a16="http://schemas.microsoft.com/office/drawing/2014/main" id="{DF2BE2D9-22B4-B98A-08D9-04B9FCB315FE}"/>
                    </a:ext>
                  </a:extLst>
                </p:cNvPr>
                <p:cNvPicPr/>
                <p:nvPr/>
              </p:nvPicPr>
              <p:blipFill>
                <a:blip r:embed="rId322"/>
                <a:stretch>
                  <a:fillRect/>
                </a:stretch>
              </p:blipFill>
              <p:spPr>
                <a:xfrm>
                  <a:off x="8459695" y="5512015"/>
                  <a:ext cx="264240" cy="302040"/>
                </a:xfrm>
                <a:prstGeom prst="rect">
                  <a:avLst/>
                </a:prstGeom>
              </p:spPr>
            </p:pic>
          </mc:Fallback>
        </mc:AlternateContent>
        <mc:AlternateContent xmlns:mc="http://schemas.openxmlformats.org/markup-compatibility/2006">
          <mc:Choice xmlns:p14="http://schemas.microsoft.com/office/powerpoint/2010/main" Requires="p14">
            <p:contentPart p14:bwMode="auto" r:id="rId323">
              <p14:nvContentPartPr>
                <p14:cNvPr id="230" name="Ink 229">
                  <a:extLst>
                    <a:ext uri="{FF2B5EF4-FFF2-40B4-BE49-F238E27FC236}">
                      <a16:creationId xmlns:a16="http://schemas.microsoft.com/office/drawing/2014/main" id="{D20D6BFD-8FF7-8ADF-4078-5DDE4514A4D4}"/>
                    </a:ext>
                  </a:extLst>
                </p14:cNvPr>
                <p14:cNvContentPartPr/>
                <p14:nvPr/>
              </p14:nvContentPartPr>
              <p14:xfrm>
                <a:off x="8595415" y="5399335"/>
                <a:ext cx="170280" cy="99360"/>
              </p14:xfrm>
            </p:contentPart>
          </mc:Choice>
          <mc:Fallback>
            <p:pic>
              <p:nvPicPr>
                <p:cNvPr id="230" name="Ink 229">
                  <a:extLst>
                    <a:ext uri="{FF2B5EF4-FFF2-40B4-BE49-F238E27FC236}">
                      <a16:creationId xmlns:a16="http://schemas.microsoft.com/office/drawing/2014/main" id="{D20D6BFD-8FF7-8ADF-4078-5DDE4514A4D4}"/>
                    </a:ext>
                  </a:extLst>
                </p:cNvPr>
                <p:cNvPicPr/>
                <p:nvPr/>
              </p:nvPicPr>
              <p:blipFill>
                <a:blip r:embed="rId324"/>
                <a:stretch>
                  <a:fillRect/>
                </a:stretch>
              </p:blipFill>
              <p:spPr>
                <a:xfrm>
                  <a:off x="8586775" y="5390335"/>
                  <a:ext cx="187920" cy="117000"/>
                </a:xfrm>
                <a:prstGeom prst="rect">
                  <a:avLst/>
                </a:prstGeom>
              </p:spPr>
            </p:pic>
          </mc:Fallback>
        </mc:AlternateContent>
        <mc:AlternateContent xmlns:mc="http://schemas.openxmlformats.org/markup-compatibility/2006">
          <mc:Choice xmlns:p14="http://schemas.microsoft.com/office/powerpoint/2010/main" Requires="p14">
            <p:contentPart p14:bwMode="auto" r:id="rId325">
              <p14:nvContentPartPr>
                <p14:cNvPr id="231" name="Ink 230">
                  <a:extLst>
                    <a:ext uri="{FF2B5EF4-FFF2-40B4-BE49-F238E27FC236}">
                      <a16:creationId xmlns:a16="http://schemas.microsoft.com/office/drawing/2014/main" id="{B96A70F1-5092-CFC7-AEDB-CCF9DD2CDA27}"/>
                    </a:ext>
                  </a:extLst>
                </p14:cNvPr>
                <p14:cNvContentPartPr/>
                <p14:nvPr/>
              </p14:nvContentPartPr>
              <p14:xfrm>
                <a:off x="8697655" y="5445775"/>
                <a:ext cx="114120" cy="21960"/>
              </p14:xfrm>
            </p:contentPart>
          </mc:Choice>
          <mc:Fallback>
            <p:pic>
              <p:nvPicPr>
                <p:cNvPr id="231" name="Ink 230">
                  <a:extLst>
                    <a:ext uri="{FF2B5EF4-FFF2-40B4-BE49-F238E27FC236}">
                      <a16:creationId xmlns:a16="http://schemas.microsoft.com/office/drawing/2014/main" id="{B96A70F1-5092-CFC7-AEDB-CCF9DD2CDA27}"/>
                    </a:ext>
                  </a:extLst>
                </p:cNvPr>
                <p:cNvPicPr/>
                <p:nvPr/>
              </p:nvPicPr>
              <p:blipFill>
                <a:blip r:embed="rId326"/>
                <a:stretch>
                  <a:fillRect/>
                </a:stretch>
              </p:blipFill>
              <p:spPr>
                <a:xfrm>
                  <a:off x="8688655" y="5437135"/>
                  <a:ext cx="13176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327">
              <p14:nvContentPartPr>
                <p14:cNvPr id="232" name="Ink 231">
                  <a:extLst>
                    <a:ext uri="{FF2B5EF4-FFF2-40B4-BE49-F238E27FC236}">
                      <a16:creationId xmlns:a16="http://schemas.microsoft.com/office/drawing/2014/main" id="{0C0B529A-E6FC-05B8-E809-7EE3C59FD3EE}"/>
                    </a:ext>
                  </a:extLst>
                </p14:cNvPr>
                <p14:cNvContentPartPr/>
                <p14:nvPr/>
              </p14:nvContentPartPr>
              <p14:xfrm>
                <a:off x="8809975" y="5161375"/>
                <a:ext cx="189000" cy="267480"/>
              </p14:xfrm>
            </p:contentPart>
          </mc:Choice>
          <mc:Fallback>
            <p:pic>
              <p:nvPicPr>
                <p:cNvPr id="232" name="Ink 231">
                  <a:extLst>
                    <a:ext uri="{FF2B5EF4-FFF2-40B4-BE49-F238E27FC236}">
                      <a16:creationId xmlns:a16="http://schemas.microsoft.com/office/drawing/2014/main" id="{0C0B529A-E6FC-05B8-E809-7EE3C59FD3EE}"/>
                    </a:ext>
                  </a:extLst>
                </p:cNvPr>
                <p:cNvPicPr/>
                <p:nvPr/>
              </p:nvPicPr>
              <p:blipFill>
                <a:blip r:embed="rId328"/>
                <a:stretch>
                  <a:fillRect/>
                </a:stretch>
              </p:blipFill>
              <p:spPr>
                <a:xfrm>
                  <a:off x="8800975" y="5152375"/>
                  <a:ext cx="206640" cy="285120"/>
                </a:xfrm>
                <a:prstGeom prst="rect">
                  <a:avLst/>
                </a:prstGeom>
              </p:spPr>
            </p:pic>
          </mc:Fallback>
        </mc:AlternateContent>
        <mc:AlternateContent xmlns:mc="http://schemas.openxmlformats.org/markup-compatibility/2006">
          <mc:Choice xmlns:p14="http://schemas.microsoft.com/office/powerpoint/2010/main" Requires="p14">
            <p:contentPart p14:bwMode="auto" r:id="rId329">
              <p14:nvContentPartPr>
                <p14:cNvPr id="233" name="Ink 232">
                  <a:extLst>
                    <a:ext uri="{FF2B5EF4-FFF2-40B4-BE49-F238E27FC236}">
                      <a16:creationId xmlns:a16="http://schemas.microsoft.com/office/drawing/2014/main" id="{A784F8D9-13B0-38F7-1C28-A5CD5145E13C}"/>
                    </a:ext>
                  </a:extLst>
                </p14:cNvPr>
                <p14:cNvContentPartPr/>
                <p14:nvPr/>
              </p14:nvContentPartPr>
              <p14:xfrm>
                <a:off x="8678215" y="5753935"/>
                <a:ext cx="84960" cy="100080"/>
              </p14:xfrm>
            </p:contentPart>
          </mc:Choice>
          <mc:Fallback>
            <p:pic>
              <p:nvPicPr>
                <p:cNvPr id="233" name="Ink 232">
                  <a:extLst>
                    <a:ext uri="{FF2B5EF4-FFF2-40B4-BE49-F238E27FC236}">
                      <a16:creationId xmlns:a16="http://schemas.microsoft.com/office/drawing/2014/main" id="{A784F8D9-13B0-38F7-1C28-A5CD5145E13C}"/>
                    </a:ext>
                  </a:extLst>
                </p:cNvPr>
                <p:cNvPicPr/>
                <p:nvPr/>
              </p:nvPicPr>
              <p:blipFill>
                <a:blip r:embed="rId330"/>
                <a:stretch>
                  <a:fillRect/>
                </a:stretch>
              </p:blipFill>
              <p:spPr>
                <a:xfrm>
                  <a:off x="8669575" y="5745295"/>
                  <a:ext cx="102600" cy="117720"/>
                </a:xfrm>
                <a:prstGeom prst="rect">
                  <a:avLst/>
                </a:prstGeom>
              </p:spPr>
            </p:pic>
          </mc:Fallback>
        </mc:AlternateContent>
        <mc:AlternateContent xmlns:mc="http://schemas.openxmlformats.org/markup-compatibility/2006">
          <mc:Choice xmlns:p14="http://schemas.microsoft.com/office/powerpoint/2010/main" Requires="p14">
            <p:contentPart p14:bwMode="auto" r:id="rId331">
              <p14:nvContentPartPr>
                <p14:cNvPr id="234" name="Ink 233">
                  <a:extLst>
                    <a:ext uri="{FF2B5EF4-FFF2-40B4-BE49-F238E27FC236}">
                      <a16:creationId xmlns:a16="http://schemas.microsoft.com/office/drawing/2014/main" id="{BA38320C-1A87-2F13-1B3E-AA0C18E6F841}"/>
                    </a:ext>
                  </a:extLst>
                </p14:cNvPr>
                <p14:cNvContentPartPr/>
                <p14:nvPr/>
              </p14:nvContentPartPr>
              <p14:xfrm>
                <a:off x="8612335" y="5687695"/>
                <a:ext cx="154800" cy="142920"/>
              </p14:xfrm>
            </p:contentPart>
          </mc:Choice>
          <mc:Fallback>
            <p:pic>
              <p:nvPicPr>
                <p:cNvPr id="234" name="Ink 233">
                  <a:extLst>
                    <a:ext uri="{FF2B5EF4-FFF2-40B4-BE49-F238E27FC236}">
                      <a16:creationId xmlns:a16="http://schemas.microsoft.com/office/drawing/2014/main" id="{BA38320C-1A87-2F13-1B3E-AA0C18E6F841}"/>
                    </a:ext>
                  </a:extLst>
                </p:cNvPr>
                <p:cNvPicPr/>
                <p:nvPr/>
              </p:nvPicPr>
              <p:blipFill>
                <a:blip r:embed="rId332"/>
                <a:stretch>
                  <a:fillRect/>
                </a:stretch>
              </p:blipFill>
              <p:spPr>
                <a:xfrm>
                  <a:off x="8603695" y="5678695"/>
                  <a:ext cx="17244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333">
              <p14:nvContentPartPr>
                <p14:cNvPr id="235" name="Ink 234">
                  <a:extLst>
                    <a:ext uri="{FF2B5EF4-FFF2-40B4-BE49-F238E27FC236}">
                      <a16:creationId xmlns:a16="http://schemas.microsoft.com/office/drawing/2014/main" id="{970C87C0-6CCC-24D5-8ED3-05C20548F9F0}"/>
                    </a:ext>
                  </a:extLst>
                </p14:cNvPr>
                <p14:cNvContentPartPr/>
                <p14:nvPr/>
              </p14:nvContentPartPr>
              <p14:xfrm>
                <a:off x="8781895" y="5700295"/>
                <a:ext cx="64080" cy="67320"/>
              </p14:xfrm>
            </p:contentPart>
          </mc:Choice>
          <mc:Fallback>
            <p:pic>
              <p:nvPicPr>
                <p:cNvPr id="235" name="Ink 234">
                  <a:extLst>
                    <a:ext uri="{FF2B5EF4-FFF2-40B4-BE49-F238E27FC236}">
                      <a16:creationId xmlns:a16="http://schemas.microsoft.com/office/drawing/2014/main" id="{970C87C0-6CCC-24D5-8ED3-05C20548F9F0}"/>
                    </a:ext>
                  </a:extLst>
                </p:cNvPr>
                <p:cNvPicPr/>
                <p:nvPr/>
              </p:nvPicPr>
              <p:blipFill>
                <a:blip r:embed="rId334"/>
                <a:stretch>
                  <a:fillRect/>
                </a:stretch>
              </p:blipFill>
              <p:spPr>
                <a:xfrm>
                  <a:off x="8773255" y="5691655"/>
                  <a:ext cx="81720"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335">
              <p14:nvContentPartPr>
                <p14:cNvPr id="236" name="Ink 235">
                  <a:extLst>
                    <a:ext uri="{FF2B5EF4-FFF2-40B4-BE49-F238E27FC236}">
                      <a16:creationId xmlns:a16="http://schemas.microsoft.com/office/drawing/2014/main" id="{7C6F7219-29DE-8DD8-99A5-D9A3418B8C12}"/>
                    </a:ext>
                  </a:extLst>
                </p14:cNvPr>
                <p14:cNvContentPartPr/>
                <p14:nvPr/>
              </p14:nvContentPartPr>
              <p14:xfrm>
                <a:off x="8851735" y="5435695"/>
                <a:ext cx="202320" cy="385920"/>
              </p14:xfrm>
            </p:contentPart>
          </mc:Choice>
          <mc:Fallback>
            <p:pic>
              <p:nvPicPr>
                <p:cNvPr id="236" name="Ink 235">
                  <a:extLst>
                    <a:ext uri="{FF2B5EF4-FFF2-40B4-BE49-F238E27FC236}">
                      <a16:creationId xmlns:a16="http://schemas.microsoft.com/office/drawing/2014/main" id="{7C6F7219-29DE-8DD8-99A5-D9A3418B8C12}"/>
                    </a:ext>
                  </a:extLst>
                </p:cNvPr>
                <p:cNvPicPr/>
                <p:nvPr/>
              </p:nvPicPr>
              <p:blipFill>
                <a:blip r:embed="rId336"/>
                <a:stretch>
                  <a:fillRect/>
                </a:stretch>
              </p:blipFill>
              <p:spPr>
                <a:xfrm>
                  <a:off x="8843095" y="5427055"/>
                  <a:ext cx="219960" cy="403560"/>
                </a:xfrm>
                <a:prstGeom prst="rect">
                  <a:avLst/>
                </a:prstGeom>
              </p:spPr>
            </p:pic>
          </mc:Fallback>
        </mc:AlternateContent>
        <mc:AlternateContent xmlns:mc="http://schemas.openxmlformats.org/markup-compatibility/2006">
          <mc:Choice xmlns:p14="http://schemas.microsoft.com/office/powerpoint/2010/main" Requires="p14">
            <p:contentPart p14:bwMode="auto" r:id="rId337">
              <p14:nvContentPartPr>
                <p14:cNvPr id="237" name="Ink 236">
                  <a:extLst>
                    <a:ext uri="{FF2B5EF4-FFF2-40B4-BE49-F238E27FC236}">
                      <a16:creationId xmlns:a16="http://schemas.microsoft.com/office/drawing/2014/main" id="{DA1BD1C9-E77D-66AF-8BE9-BBA1CC0B502B}"/>
                    </a:ext>
                  </a:extLst>
                </p14:cNvPr>
                <p14:cNvContentPartPr/>
                <p14:nvPr/>
              </p14:nvContentPartPr>
              <p14:xfrm>
                <a:off x="8993575" y="5265415"/>
                <a:ext cx="332280" cy="255600"/>
              </p14:xfrm>
            </p:contentPart>
          </mc:Choice>
          <mc:Fallback>
            <p:pic>
              <p:nvPicPr>
                <p:cNvPr id="237" name="Ink 236">
                  <a:extLst>
                    <a:ext uri="{FF2B5EF4-FFF2-40B4-BE49-F238E27FC236}">
                      <a16:creationId xmlns:a16="http://schemas.microsoft.com/office/drawing/2014/main" id="{DA1BD1C9-E77D-66AF-8BE9-BBA1CC0B502B}"/>
                    </a:ext>
                  </a:extLst>
                </p:cNvPr>
                <p:cNvPicPr/>
                <p:nvPr/>
              </p:nvPicPr>
              <p:blipFill>
                <a:blip r:embed="rId338"/>
                <a:stretch>
                  <a:fillRect/>
                </a:stretch>
              </p:blipFill>
              <p:spPr>
                <a:xfrm>
                  <a:off x="8984575" y="5256415"/>
                  <a:ext cx="349920" cy="273240"/>
                </a:xfrm>
                <a:prstGeom prst="rect">
                  <a:avLst/>
                </a:prstGeom>
              </p:spPr>
            </p:pic>
          </mc:Fallback>
        </mc:AlternateContent>
        <mc:AlternateContent xmlns:mc="http://schemas.openxmlformats.org/markup-compatibility/2006">
          <mc:Choice xmlns:p14="http://schemas.microsoft.com/office/powerpoint/2010/main" Requires="p14">
            <p:contentPart p14:bwMode="auto" r:id="rId339">
              <p14:nvContentPartPr>
                <p14:cNvPr id="238" name="Ink 237">
                  <a:extLst>
                    <a:ext uri="{FF2B5EF4-FFF2-40B4-BE49-F238E27FC236}">
                      <a16:creationId xmlns:a16="http://schemas.microsoft.com/office/drawing/2014/main" id="{3A29B943-EFC3-42FD-D394-598E4E95855E}"/>
                    </a:ext>
                  </a:extLst>
                </p14:cNvPr>
                <p14:cNvContentPartPr/>
                <p14:nvPr/>
              </p14:nvContentPartPr>
              <p14:xfrm>
                <a:off x="9373375" y="5206015"/>
                <a:ext cx="39960" cy="51480"/>
              </p14:xfrm>
            </p:contentPart>
          </mc:Choice>
          <mc:Fallback>
            <p:pic>
              <p:nvPicPr>
                <p:cNvPr id="238" name="Ink 237">
                  <a:extLst>
                    <a:ext uri="{FF2B5EF4-FFF2-40B4-BE49-F238E27FC236}">
                      <a16:creationId xmlns:a16="http://schemas.microsoft.com/office/drawing/2014/main" id="{3A29B943-EFC3-42FD-D394-598E4E95855E}"/>
                    </a:ext>
                  </a:extLst>
                </p:cNvPr>
                <p:cNvPicPr/>
                <p:nvPr/>
              </p:nvPicPr>
              <p:blipFill>
                <a:blip r:embed="rId340"/>
                <a:stretch>
                  <a:fillRect/>
                </a:stretch>
              </p:blipFill>
              <p:spPr>
                <a:xfrm>
                  <a:off x="9364375" y="5197015"/>
                  <a:ext cx="57600" cy="69120"/>
                </a:xfrm>
                <a:prstGeom prst="rect">
                  <a:avLst/>
                </a:prstGeom>
              </p:spPr>
            </p:pic>
          </mc:Fallback>
        </mc:AlternateContent>
      </p:grpSp>
    </p:spTree>
    <p:extLst>
      <p:ext uri="{BB962C8B-B14F-4D97-AF65-F5344CB8AC3E}">
        <p14:creationId xmlns:p14="http://schemas.microsoft.com/office/powerpoint/2010/main" val="6993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iagram of a scientific experiment&#10;&#10;Description automatically generated">
            <a:extLst>
              <a:ext uri="{FF2B5EF4-FFF2-40B4-BE49-F238E27FC236}">
                <a16:creationId xmlns:a16="http://schemas.microsoft.com/office/drawing/2014/main" id="{983C92A4-07AC-A4A5-FB6B-11DF8E946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503528"/>
            <a:ext cx="5612450" cy="3536949"/>
          </a:xfrm>
          <a:prstGeom prst="rect">
            <a:avLst/>
          </a:prstGeom>
        </p:spPr>
      </p:pic>
      <p:sp>
        <p:nvSpPr>
          <p:cNvPr id="5" name="Title 4"/>
          <p:cNvSpPr>
            <a:spLocks noGrp="1"/>
          </p:cNvSpPr>
          <p:nvPr>
            <p:ph type="title" idx="4294967295"/>
          </p:nvPr>
        </p:nvSpPr>
        <p:spPr>
          <a:xfrm>
            <a:off x="2324100" y="168741"/>
            <a:ext cx="7543800" cy="777407"/>
          </a:xfrm>
        </p:spPr>
        <p:txBody>
          <a:bodyPr>
            <a:noAutofit/>
          </a:bodyPr>
          <a:lstStyle/>
          <a:p>
            <a:r>
              <a:rPr lang="en-US" sz="2541" dirty="0"/>
              <a:t>Size Determination of Fragments from DNA Sequencing Capillary Electrophoresis</a:t>
            </a:r>
          </a:p>
        </p:txBody>
      </p:sp>
      <p:pic>
        <p:nvPicPr>
          <p:cNvPr id="7" name="Content Placeholder 3">
            <a:extLst>
              <a:ext uri="{FF2B5EF4-FFF2-40B4-BE49-F238E27FC236}">
                <a16:creationId xmlns:a16="http://schemas.microsoft.com/office/drawing/2014/main" id="{11352DB9-D20C-4D86-A02E-A4FA9C5FC3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346" r="50000" b="1589"/>
          <a:stretch/>
        </p:blipFill>
        <p:spPr>
          <a:xfrm>
            <a:off x="5943599" y="1017698"/>
            <a:ext cx="1335961" cy="1485829"/>
          </a:xfrm>
          <a:prstGeom prst="rect">
            <a:avLst/>
          </a:prstGeom>
        </p:spPr>
      </p:pic>
      <p:pic>
        <p:nvPicPr>
          <p:cNvPr id="13" name="Picture 12">
            <a:extLst>
              <a:ext uri="{FF2B5EF4-FFF2-40B4-BE49-F238E27FC236}">
                <a16:creationId xmlns:a16="http://schemas.microsoft.com/office/drawing/2014/main" id="{8F89AA9F-C3D7-4D71-A9E2-946CBF8F9BDC}"/>
              </a:ext>
            </a:extLst>
          </p:cNvPr>
          <p:cNvPicPr>
            <a:picLocks noChangeAspect="1"/>
          </p:cNvPicPr>
          <p:nvPr/>
        </p:nvPicPr>
        <p:blipFill>
          <a:blip r:embed="rId5"/>
          <a:stretch>
            <a:fillRect/>
          </a:stretch>
        </p:blipFill>
        <p:spPr>
          <a:xfrm>
            <a:off x="875440" y="1092882"/>
            <a:ext cx="1156560" cy="2381345"/>
          </a:xfrm>
          <a:prstGeom prst="rect">
            <a:avLst/>
          </a:prstGeom>
        </p:spPr>
      </p:pic>
      <p:sp>
        <p:nvSpPr>
          <p:cNvPr id="9" name="TextBox 8">
            <a:extLst>
              <a:ext uri="{FF2B5EF4-FFF2-40B4-BE49-F238E27FC236}">
                <a16:creationId xmlns:a16="http://schemas.microsoft.com/office/drawing/2014/main" id="{AD18DF6C-D3F4-6908-87B0-CBA5AD0021A8}"/>
              </a:ext>
            </a:extLst>
          </p:cNvPr>
          <p:cNvSpPr txBox="1"/>
          <p:nvPr/>
        </p:nvSpPr>
        <p:spPr>
          <a:xfrm>
            <a:off x="328139" y="3581400"/>
            <a:ext cx="4472461" cy="2542363"/>
          </a:xfrm>
          <a:prstGeom prst="rect">
            <a:avLst/>
          </a:prstGeom>
          <a:noFill/>
        </p:spPr>
        <p:txBody>
          <a:bodyPr wrap="square" rtlCol="0">
            <a:spAutoFit/>
          </a:bodyPr>
          <a:lstStyle/>
          <a:p>
            <a:r>
              <a:rPr lang="en-US" dirty="0"/>
              <a:t>DNA has a negative charge.</a:t>
            </a:r>
          </a:p>
          <a:p>
            <a:r>
              <a:rPr lang="en-US" dirty="0"/>
              <a:t>It will migrate towards the anode.</a:t>
            </a:r>
          </a:p>
          <a:p>
            <a:endParaRPr lang="en-US" dirty="0"/>
          </a:p>
          <a:p>
            <a:r>
              <a:rPr lang="en-US" dirty="0"/>
              <a:t>Capillary is filled with a gel that causes separation by size.</a:t>
            </a:r>
          </a:p>
          <a:p>
            <a:endParaRPr lang="en-US" dirty="0"/>
          </a:p>
          <a:p>
            <a:pPr>
              <a:lnSpc>
                <a:spcPct val="150000"/>
              </a:lnSpc>
            </a:pPr>
            <a:r>
              <a:rPr lang="en-US" dirty="0"/>
              <a:t>DNA molecules that are smaller migrate _____________.</a:t>
            </a:r>
          </a:p>
        </p:txBody>
      </p:sp>
      <p:cxnSp>
        <p:nvCxnSpPr>
          <p:cNvPr id="18" name="Straight Arrow Connector 17">
            <a:extLst>
              <a:ext uri="{FF2B5EF4-FFF2-40B4-BE49-F238E27FC236}">
                <a16:creationId xmlns:a16="http://schemas.microsoft.com/office/drawing/2014/main" id="{7A4993C8-082D-A300-336C-1E5E3B6651BB}"/>
              </a:ext>
            </a:extLst>
          </p:cNvPr>
          <p:cNvCxnSpPr/>
          <p:nvPr/>
        </p:nvCxnSpPr>
        <p:spPr>
          <a:xfrm>
            <a:off x="7102200" y="2306271"/>
            <a:ext cx="38100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4E58773-A570-8EB6-8625-947DEA46DC9F}"/>
              </a:ext>
            </a:extLst>
          </p:cNvPr>
          <p:cNvCxnSpPr>
            <a:cxnSpLocks/>
          </p:cNvCxnSpPr>
          <p:nvPr/>
        </p:nvCxnSpPr>
        <p:spPr>
          <a:xfrm flipH="1">
            <a:off x="8610600" y="2895600"/>
            <a:ext cx="6858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890F816-F549-7255-DB44-394F2B541429}"/>
              </a:ext>
            </a:extLst>
          </p:cNvPr>
          <p:cNvSpPr txBox="1"/>
          <p:nvPr/>
        </p:nvSpPr>
        <p:spPr>
          <a:xfrm>
            <a:off x="9296400" y="2630388"/>
            <a:ext cx="1896673"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Sample loaded</a:t>
            </a:r>
          </a:p>
        </p:txBody>
      </p:sp>
      <p:sp>
        <p:nvSpPr>
          <p:cNvPr id="25" name="TextBox 24">
            <a:extLst>
              <a:ext uri="{FF2B5EF4-FFF2-40B4-BE49-F238E27FC236}">
                <a16:creationId xmlns:a16="http://schemas.microsoft.com/office/drawing/2014/main" id="{65C38E4F-2009-35E6-B7BD-5726C3D627C1}"/>
              </a:ext>
            </a:extLst>
          </p:cNvPr>
          <p:cNvSpPr txBox="1"/>
          <p:nvPr/>
        </p:nvSpPr>
        <p:spPr>
          <a:xfrm>
            <a:off x="5359985" y="2895600"/>
            <a:ext cx="1747655"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Fluorescence excitation</a:t>
            </a:r>
          </a:p>
        </p:txBody>
      </p:sp>
      <p:sp>
        <p:nvSpPr>
          <p:cNvPr id="26" name="TextBox 25">
            <a:extLst>
              <a:ext uri="{FF2B5EF4-FFF2-40B4-BE49-F238E27FC236}">
                <a16:creationId xmlns:a16="http://schemas.microsoft.com/office/drawing/2014/main" id="{714F2151-6F34-CDE1-690C-8941484C017D}"/>
              </a:ext>
            </a:extLst>
          </p:cNvPr>
          <p:cNvSpPr txBox="1"/>
          <p:nvPr/>
        </p:nvSpPr>
        <p:spPr>
          <a:xfrm>
            <a:off x="8111460" y="2251082"/>
            <a:ext cx="1184940" cy="400110"/>
          </a:xfrm>
          <a:prstGeom prst="rect">
            <a:avLst/>
          </a:prstGeom>
          <a:solidFill>
            <a:schemeClr val="bg1"/>
          </a:solidFill>
        </p:spPr>
        <p:txBody>
          <a:bodyPr wrap="none" rtlCol="0">
            <a:spAutoFit/>
          </a:bodyPr>
          <a:lstStyle/>
          <a:p>
            <a:r>
              <a:rPr lang="en-US" sz="2000" dirty="0">
                <a:latin typeface="Arial" panose="020B0604020202020204" pitchFamily="34" charset="0"/>
                <a:cs typeface="Arial" panose="020B0604020202020204" pitchFamily="34" charset="0"/>
              </a:rPr>
              <a:t>Capillary</a:t>
            </a:r>
          </a:p>
        </p:txBody>
      </p:sp>
      <p:sp>
        <p:nvSpPr>
          <p:cNvPr id="2" name="Date Placeholder 1">
            <a:extLst>
              <a:ext uri="{FF2B5EF4-FFF2-40B4-BE49-F238E27FC236}">
                <a16:creationId xmlns:a16="http://schemas.microsoft.com/office/drawing/2014/main" id="{F44A11DB-3E5A-245F-A347-09D6173C98D7}"/>
              </a:ext>
            </a:extLst>
          </p:cNvPr>
          <p:cNvSpPr>
            <a:spLocks noGrp="1"/>
          </p:cNvSpPr>
          <p:nvPr>
            <p:ph type="dt" sz="half" idx="10"/>
          </p:nvPr>
        </p:nvSpPr>
        <p:spPr/>
        <p:txBody>
          <a:bodyPr/>
          <a:lstStyle/>
          <a:p>
            <a:fld id="{D8E5EEED-8816-408A-9807-AA498B00F84C}" type="datetime1">
              <a:rPr lang="en-US" smtClean="0"/>
              <a:t>8/26/2023</a:t>
            </a:fld>
            <a:endParaRPr lang="en-US"/>
          </a:p>
        </p:txBody>
      </p:sp>
      <p:sp>
        <p:nvSpPr>
          <p:cNvPr id="3" name="Footer Placeholder 2">
            <a:extLst>
              <a:ext uri="{FF2B5EF4-FFF2-40B4-BE49-F238E27FC236}">
                <a16:creationId xmlns:a16="http://schemas.microsoft.com/office/drawing/2014/main" id="{E1721BFF-FF5C-CA04-8F29-61754F90FF50}"/>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2635CD44-CC2D-F610-4E4B-C6E316C28D89}"/>
              </a:ext>
            </a:extLst>
          </p:cNvPr>
          <p:cNvSpPr>
            <a:spLocks noGrp="1"/>
          </p:cNvSpPr>
          <p:nvPr>
            <p:ph type="sldNum" sz="quarter" idx="12"/>
          </p:nvPr>
        </p:nvSpPr>
        <p:spPr/>
        <p:txBody>
          <a:bodyPr/>
          <a:lstStyle/>
          <a:p>
            <a:fld id="{DC3BB032-4020-48F4-953B-341806DC4A2B}" type="slidenum">
              <a:rPr lang="en-US" smtClean="0"/>
              <a:t>9</a:t>
            </a:fld>
            <a:endParaRPr lang="en-US"/>
          </a:p>
        </p:txBody>
      </p:sp>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6766A81D-43E9-B391-A522-CB9BC0ACCFD7}"/>
                  </a:ext>
                </a:extLst>
              </p14:cNvPr>
              <p14:cNvContentPartPr/>
              <p14:nvPr/>
            </p14:nvContentPartPr>
            <p14:xfrm>
              <a:off x="4624975" y="948655"/>
              <a:ext cx="781920" cy="65520"/>
            </p14:xfrm>
          </p:contentPart>
        </mc:Choice>
        <mc:Fallback>
          <p:pic>
            <p:nvPicPr>
              <p:cNvPr id="6" name="Ink 5">
                <a:extLst>
                  <a:ext uri="{FF2B5EF4-FFF2-40B4-BE49-F238E27FC236}">
                    <a16:creationId xmlns:a16="http://schemas.microsoft.com/office/drawing/2014/main" id="{6766A81D-43E9-B391-A522-CB9BC0ACCFD7}"/>
                  </a:ext>
                </a:extLst>
              </p:cNvPr>
              <p:cNvPicPr/>
              <p:nvPr/>
            </p:nvPicPr>
            <p:blipFill>
              <a:blip r:embed="rId7"/>
              <a:stretch>
                <a:fillRect/>
              </a:stretch>
            </p:blipFill>
            <p:spPr>
              <a:xfrm>
                <a:off x="4615975" y="939655"/>
                <a:ext cx="799560" cy="83160"/>
              </a:xfrm>
              <a:prstGeom prst="rect">
                <a:avLst/>
              </a:prstGeom>
            </p:spPr>
          </p:pic>
        </mc:Fallback>
      </mc:AlternateContent>
      <p:grpSp>
        <p:nvGrpSpPr>
          <p:cNvPr id="36" name="Group 35">
            <a:extLst>
              <a:ext uri="{FF2B5EF4-FFF2-40B4-BE49-F238E27FC236}">
                <a16:creationId xmlns:a16="http://schemas.microsoft.com/office/drawing/2014/main" id="{1B81E696-1E71-7895-FD7F-D3E3B159F000}"/>
              </a:ext>
            </a:extLst>
          </p:cNvPr>
          <p:cNvGrpSpPr/>
          <p:nvPr/>
        </p:nvGrpSpPr>
        <p:grpSpPr>
          <a:xfrm>
            <a:off x="369415" y="781255"/>
            <a:ext cx="537120" cy="390960"/>
            <a:chOff x="369415" y="781255"/>
            <a:chExt cx="537120" cy="390960"/>
          </a:xfrm>
        </p:grpSpPr>
        <mc:AlternateContent xmlns:mc="http://schemas.openxmlformats.org/markup-compatibility/2006">
          <mc:Choice xmlns:p14="http://schemas.microsoft.com/office/powerpoint/2010/main" Requires="p14">
            <p:contentPart p14:bwMode="auto" r:id="rId8">
              <p14:nvContentPartPr>
                <p14:cNvPr id="32" name="Ink 31">
                  <a:extLst>
                    <a:ext uri="{FF2B5EF4-FFF2-40B4-BE49-F238E27FC236}">
                      <a16:creationId xmlns:a16="http://schemas.microsoft.com/office/drawing/2014/main" id="{2A9E44D3-FC1E-DAFE-1F78-37F2F89AD3A6}"/>
                    </a:ext>
                  </a:extLst>
                </p14:cNvPr>
                <p14:cNvContentPartPr/>
                <p14:nvPr/>
              </p14:nvContentPartPr>
              <p14:xfrm>
                <a:off x="429175" y="1015615"/>
                <a:ext cx="120240" cy="146520"/>
              </p14:xfrm>
            </p:contentPart>
          </mc:Choice>
          <mc:Fallback>
            <p:pic>
              <p:nvPicPr>
                <p:cNvPr id="32" name="Ink 31">
                  <a:extLst>
                    <a:ext uri="{FF2B5EF4-FFF2-40B4-BE49-F238E27FC236}">
                      <a16:creationId xmlns:a16="http://schemas.microsoft.com/office/drawing/2014/main" id="{2A9E44D3-FC1E-DAFE-1F78-37F2F89AD3A6}"/>
                    </a:ext>
                  </a:extLst>
                </p:cNvPr>
                <p:cNvPicPr/>
                <p:nvPr/>
              </p:nvPicPr>
              <p:blipFill>
                <a:blip r:embed="rId9"/>
                <a:stretch>
                  <a:fillRect/>
                </a:stretch>
              </p:blipFill>
              <p:spPr>
                <a:xfrm>
                  <a:off x="420175" y="1006615"/>
                  <a:ext cx="13788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33" name="Ink 32">
                  <a:extLst>
                    <a:ext uri="{FF2B5EF4-FFF2-40B4-BE49-F238E27FC236}">
                      <a16:creationId xmlns:a16="http://schemas.microsoft.com/office/drawing/2014/main" id="{0E986CC6-CC73-D6EA-2FB1-8E10BA555AB0}"/>
                    </a:ext>
                  </a:extLst>
                </p14:cNvPr>
                <p14:cNvContentPartPr/>
                <p14:nvPr/>
              </p14:nvContentPartPr>
              <p14:xfrm>
                <a:off x="369415" y="978535"/>
                <a:ext cx="212760" cy="193680"/>
              </p14:xfrm>
            </p:contentPart>
          </mc:Choice>
          <mc:Fallback>
            <p:pic>
              <p:nvPicPr>
                <p:cNvPr id="33" name="Ink 32">
                  <a:extLst>
                    <a:ext uri="{FF2B5EF4-FFF2-40B4-BE49-F238E27FC236}">
                      <a16:creationId xmlns:a16="http://schemas.microsoft.com/office/drawing/2014/main" id="{0E986CC6-CC73-D6EA-2FB1-8E10BA555AB0}"/>
                    </a:ext>
                  </a:extLst>
                </p:cNvPr>
                <p:cNvPicPr/>
                <p:nvPr/>
              </p:nvPicPr>
              <p:blipFill>
                <a:blip r:embed="rId11"/>
                <a:stretch>
                  <a:fillRect/>
                </a:stretch>
              </p:blipFill>
              <p:spPr>
                <a:xfrm>
                  <a:off x="360775" y="969535"/>
                  <a:ext cx="230400" cy="2113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34" name="Ink 33">
                  <a:extLst>
                    <a:ext uri="{FF2B5EF4-FFF2-40B4-BE49-F238E27FC236}">
                      <a16:creationId xmlns:a16="http://schemas.microsoft.com/office/drawing/2014/main" id="{7269A581-83AF-E169-0E6A-3E88402086E2}"/>
                    </a:ext>
                  </a:extLst>
                </p14:cNvPr>
                <p14:cNvContentPartPr/>
                <p14:nvPr/>
              </p14:nvContentPartPr>
              <p14:xfrm>
                <a:off x="600895" y="893215"/>
                <a:ext cx="143640" cy="162720"/>
              </p14:xfrm>
            </p:contentPart>
          </mc:Choice>
          <mc:Fallback>
            <p:pic>
              <p:nvPicPr>
                <p:cNvPr id="34" name="Ink 33">
                  <a:extLst>
                    <a:ext uri="{FF2B5EF4-FFF2-40B4-BE49-F238E27FC236}">
                      <a16:creationId xmlns:a16="http://schemas.microsoft.com/office/drawing/2014/main" id="{7269A581-83AF-E169-0E6A-3E88402086E2}"/>
                    </a:ext>
                  </a:extLst>
                </p:cNvPr>
                <p:cNvPicPr/>
                <p:nvPr/>
              </p:nvPicPr>
              <p:blipFill>
                <a:blip r:embed="rId13"/>
                <a:stretch>
                  <a:fillRect/>
                </a:stretch>
              </p:blipFill>
              <p:spPr>
                <a:xfrm>
                  <a:off x="591895" y="884215"/>
                  <a:ext cx="16128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35" name="Ink 34">
                  <a:extLst>
                    <a:ext uri="{FF2B5EF4-FFF2-40B4-BE49-F238E27FC236}">
                      <a16:creationId xmlns:a16="http://schemas.microsoft.com/office/drawing/2014/main" id="{B0A312F2-DB97-D5E3-F656-BA02E94C08F8}"/>
                    </a:ext>
                  </a:extLst>
                </p14:cNvPr>
                <p14:cNvContentPartPr/>
                <p14:nvPr/>
              </p14:nvContentPartPr>
              <p14:xfrm>
                <a:off x="748135" y="781255"/>
                <a:ext cx="158400" cy="171720"/>
              </p14:xfrm>
            </p:contentPart>
          </mc:Choice>
          <mc:Fallback>
            <p:pic>
              <p:nvPicPr>
                <p:cNvPr id="35" name="Ink 34">
                  <a:extLst>
                    <a:ext uri="{FF2B5EF4-FFF2-40B4-BE49-F238E27FC236}">
                      <a16:creationId xmlns:a16="http://schemas.microsoft.com/office/drawing/2014/main" id="{B0A312F2-DB97-D5E3-F656-BA02E94C08F8}"/>
                    </a:ext>
                  </a:extLst>
                </p:cNvPr>
                <p:cNvPicPr/>
                <p:nvPr/>
              </p:nvPicPr>
              <p:blipFill>
                <a:blip r:embed="rId15"/>
                <a:stretch>
                  <a:fillRect/>
                </a:stretch>
              </p:blipFill>
              <p:spPr>
                <a:xfrm>
                  <a:off x="739495" y="772255"/>
                  <a:ext cx="176040" cy="189360"/>
                </a:xfrm>
                <a:prstGeom prst="rect">
                  <a:avLst/>
                </a:prstGeom>
              </p:spPr>
            </p:pic>
          </mc:Fallback>
        </mc:AlternateContent>
      </p:grpSp>
      <p:grpSp>
        <p:nvGrpSpPr>
          <p:cNvPr id="50" name="Group 49">
            <a:extLst>
              <a:ext uri="{FF2B5EF4-FFF2-40B4-BE49-F238E27FC236}">
                <a16:creationId xmlns:a16="http://schemas.microsoft.com/office/drawing/2014/main" id="{F5801DD9-6F9B-FB08-91AA-2C7F60CD3878}"/>
              </a:ext>
            </a:extLst>
          </p:cNvPr>
          <p:cNvGrpSpPr/>
          <p:nvPr/>
        </p:nvGrpSpPr>
        <p:grpSpPr>
          <a:xfrm>
            <a:off x="1653175" y="1294615"/>
            <a:ext cx="299520" cy="409680"/>
            <a:chOff x="1653175" y="1294615"/>
            <a:chExt cx="299520" cy="409680"/>
          </a:xfrm>
        </p:grpSpPr>
        <mc:AlternateContent xmlns:mc="http://schemas.openxmlformats.org/markup-compatibility/2006">
          <mc:Choice xmlns:p14="http://schemas.microsoft.com/office/powerpoint/2010/main" Requires="p14">
            <p:contentPart p14:bwMode="auto" r:id="rId16">
              <p14:nvContentPartPr>
                <p14:cNvPr id="37" name="Ink 36">
                  <a:extLst>
                    <a:ext uri="{FF2B5EF4-FFF2-40B4-BE49-F238E27FC236}">
                      <a16:creationId xmlns:a16="http://schemas.microsoft.com/office/drawing/2014/main" id="{E457F290-A43B-DF14-B7B0-E84E8AE377EA}"/>
                    </a:ext>
                  </a:extLst>
                </p14:cNvPr>
                <p14:cNvContentPartPr/>
                <p14:nvPr/>
              </p14:nvContentPartPr>
              <p14:xfrm>
                <a:off x="1816975" y="1328815"/>
                <a:ext cx="97920" cy="48960"/>
              </p14:xfrm>
            </p:contentPart>
          </mc:Choice>
          <mc:Fallback>
            <p:pic>
              <p:nvPicPr>
                <p:cNvPr id="37" name="Ink 36">
                  <a:extLst>
                    <a:ext uri="{FF2B5EF4-FFF2-40B4-BE49-F238E27FC236}">
                      <a16:creationId xmlns:a16="http://schemas.microsoft.com/office/drawing/2014/main" id="{E457F290-A43B-DF14-B7B0-E84E8AE377EA}"/>
                    </a:ext>
                  </a:extLst>
                </p:cNvPr>
                <p:cNvPicPr/>
                <p:nvPr/>
              </p:nvPicPr>
              <p:blipFill>
                <a:blip r:embed="rId17"/>
                <a:stretch>
                  <a:fillRect/>
                </a:stretch>
              </p:blipFill>
              <p:spPr>
                <a:xfrm>
                  <a:off x="1807975" y="1320175"/>
                  <a:ext cx="115560" cy="666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38" name="Ink 37">
                  <a:extLst>
                    <a:ext uri="{FF2B5EF4-FFF2-40B4-BE49-F238E27FC236}">
                      <a16:creationId xmlns:a16="http://schemas.microsoft.com/office/drawing/2014/main" id="{C835A3AB-600B-F513-3E6C-8657D608E66E}"/>
                    </a:ext>
                  </a:extLst>
                </p14:cNvPr>
                <p14:cNvContentPartPr/>
                <p14:nvPr/>
              </p14:nvContentPartPr>
              <p14:xfrm>
                <a:off x="1777735" y="1294615"/>
                <a:ext cx="174960" cy="177480"/>
              </p14:xfrm>
            </p:contentPart>
          </mc:Choice>
          <mc:Fallback>
            <p:pic>
              <p:nvPicPr>
                <p:cNvPr id="38" name="Ink 37">
                  <a:extLst>
                    <a:ext uri="{FF2B5EF4-FFF2-40B4-BE49-F238E27FC236}">
                      <a16:creationId xmlns:a16="http://schemas.microsoft.com/office/drawing/2014/main" id="{C835A3AB-600B-F513-3E6C-8657D608E66E}"/>
                    </a:ext>
                  </a:extLst>
                </p:cNvPr>
                <p:cNvPicPr/>
                <p:nvPr/>
              </p:nvPicPr>
              <p:blipFill>
                <a:blip r:embed="rId19"/>
                <a:stretch>
                  <a:fillRect/>
                </a:stretch>
              </p:blipFill>
              <p:spPr>
                <a:xfrm>
                  <a:off x="1768735" y="1285975"/>
                  <a:ext cx="192600" cy="1951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9" name="Ink 38">
                  <a:extLst>
                    <a:ext uri="{FF2B5EF4-FFF2-40B4-BE49-F238E27FC236}">
                      <a16:creationId xmlns:a16="http://schemas.microsoft.com/office/drawing/2014/main" id="{6F62DF09-C32D-E78A-C598-6B81D0F64AD9}"/>
                    </a:ext>
                  </a:extLst>
                </p14:cNvPr>
                <p14:cNvContentPartPr/>
                <p14:nvPr/>
              </p14:nvContentPartPr>
              <p14:xfrm>
                <a:off x="1677295" y="1592335"/>
                <a:ext cx="127440" cy="23760"/>
              </p14:xfrm>
            </p:contentPart>
          </mc:Choice>
          <mc:Fallback>
            <p:pic>
              <p:nvPicPr>
                <p:cNvPr id="39" name="Ink 38">
                  <a:extLst>
                    <a:ext uri="{FF2B5EF4-FFF2-40B4-BE49-F238E27FC236}">
                      <a16:creationId xmlns:a16="http://schemas.microsoft.com/office/drawing/2014/main" id="{6F62DF09-C32D-E78A-C598-6B81D0F64AD9}"/>
                    </a:ext>
                  </a:extLst>
                </p:cNvPr>
                <p:cNvPicPr/>
                <p:nvPr/>
              </p:nvPicPr>
              <p:blipFill>
                <a:blip r:embed="rId21"/>
                <a:stretch>
                  <a:fillRect/>
                </a:stretch>
              </p:blipFill>
              <p:spPr>
                <a:xfrm>
                  <a:off x="1668655" y="1583335"/>
                  <a:ext cx="14508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40" name="Ink 39">
                  <a:extLst>
                    <a:ext uri="{FF2B5EF4-FFF2-40B4-BE49-F238E27FC236}">
                      <a16:creationId xmlns:a16="http://schemas.microsoft.com/office/drawing/2014/main" id="{95927639-3728-A7B4-CC0E-4073BC0F9107}"/>
                    </a:ext>
                  </a:extLst>
                </p14:cNvPr>
                <p14:cNvContentPartPr/>
                <p14:nvPr/>
              </p14:nvContentPartPr>
              <p14:xfrm>
                <a:off x="1653175" y="1512415"/>
                <a:ext cx="203400" cy="191880"/>
              </p14:xfrm>
            </p:contentPart>
          </mc:Choice>
          <mc:Fallback>
            <p:pic>
              <p:nvPicPr>
                <p:cNvPr id="40" name="Ink 39">
                  <a:extLst>
                    <a:ext uri="{FF2B5EF4-FFF2-40B4-BE49-F238E27FC236}">
                      <a16:creationId xmlns:a16="http://schemas.microsoft.com/office/drawing/2014/main" id="{95927639-3728-A7B4-CC0E-4073BC0F9107}"/>
                    </a:ext>
                  </a:extLst>
                </p:cNvPr>
                <p:cNvPicPr/>
                <p:nvPr/>
              </p:nvPicPr>
              <p:blipFill>
                <a:blip r:embed="rId23"/>
                <a:stretch>
                  <a:fillRect/>
                </a:stretch>
              </p:blipFill>
              <p:spPr>
                <a:xfrm>
                  <a:off x="1644175" y="1503415"/>
                  <a:ext cx="221040" cy="209520"/>
                </a:xfrm>
                <a:prstGeom prst="rect">
                  <a:avLst/>
                </a:prstGeom>
              </p:spPr>
            </p:pic>
          </mc:Fallback>
        </mc:AlternateContent>
      </p:grpSp>
      <p:grpSp>
        <p:nvGrpSpPr>
          <p:cNvPr id="49" name="Group 48">
            <a:extLst>
              <a:ext uri="{FF2B5EF4-FFF2-40B4-BE49-F238E27FC236}">
                <a16:creationId xmlns:a16="http://schemas.microsoft.com/office/drawing/2014/main" id="{ACC60D2F-74B0-2460-BFB8-E993FE238AB9}"/>
              </a:ext>
            </a:extLst>
          </p:cNvPr>
          <p:cNvGrpSpPr/>
          <p:nvPr/>
        </p:nvGrpSpPr>
        <p:grpSpPr>
          <a:xfrm>
            <a:off x="788815" y="1409095"/>
            <a:ext cx="219600" cy="176400"/>
            <a:chOff x="788815" y="1409095"/>
            <a:chExt cx="219600" cy="176400"/>
          </a:xfrm>
        </p:grpSpPr>
        <mc:AlternateContent xmlns:mc="http://schemas.openxmlformats.org/markup-compatibility/2006">
          <mc:Choice xmlns:p14="http://schemas.microsoft.com/office/powerpoint/2010/main" Requires="p14">
            <p:contentPart p14:bwMode="auto" r:id="rId24">
              <p14:nvContentPartPr>
                <p14:cNvPr id="41" name="Ink 40">
                  <a:extLst>
                    <a:ext uri="{FF2B5EF4-FFF2-40B4-BE49-F238E27FC236}">
                      <a16:creationId xmlns:a16="http://schemas.microsoft.com/office/drawing/2014/main" id="{5144D2EC-3CFC-D7AE-2717-88A51E931B3E}"/>
                    </a:ext>
                  </a:extLst>
                </p14:cNvPr>
                <p14:cNvContentPartPr/>
                <p14:nvPr/>
              </p14:nvContentPartPr>
              <p14:xfrm>
                <a:off x="870535" y="1494415"/>
                <a:ext cx="137880" cy="8640"/>
              </p14:xfrm>
            </p:contentPart>
          </mc:Choice>
          <mc:Fallback>
            <p:pic>
              <p:nvPicPr>
                <p:cNvPr id="41" name="Ink 40">
                  <a:extLst>
                    <a:ext uri="{FF2B5EF4-FFF2-40B4-BE49-F238E27FC236}">
                      <a16:creationId xmlns:a16="http://schemas.microsoft.com/office/drawing/2014/main" id="{5144D2EC-3CFC-D7AE-2717-88A51E931B3E}"/>
                    </a:ext>
                  </a:extLst>
                </p:cNvPr>
                <p:cNvPicPr/>
                <p:nvPr/>
              </p:nvPicPr>
              <p:blipFill>
                <a:blip r:embed="rId25"/>
                <a:stretch>
                  <a:fillRect/>
                </a:stretch>
              </p:blipFill>
              <p:spPr>
                <a:xfrm>
                  <a:off x="861895" y="1485415"/>
                  <a:ext cx="15552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42" name="Ink 41">
                  <a:extLst>
                    <a:ext uri="{FF2B5EF4-FFF2-40B4-BE49-F238E27FC236}">
                      <a16:creationId xmlns:a16="http://schemas.microsoft.com/office/drawing/2014/main" id="{7A98253C-2962-787F-FA4C-23938A0A9DD4}"/>
                    </a:ext>
                  </a:extLst>
                </p14:cNvPr>
                <p14:cNvContentPartPr/>
                <p14:nvPr/>
              </p14:nvContentPartPr>
              <p14:xfrm>
                <a:off x="788815" y="1409095"/>
                <a:ext cx="170280" cy="176400"/>
              </p14:xfrm>
            </p:contentPart>
          </mc:Choice>
          <mc:Fallback>
            <p:pic>
              <p:nvPicPr>
                <p:cNvPr id="42" name="Ink 41">
                  <a:extLst>
                    <a:ext uri="{FF2B5EF4-FFF2-40B4-BE49-F238E27FC236}">
                      <a16:creationId xmlns:a16="http://schemas.microsoft.com/office/drawing/2014/main" id="{7A98253C-2962-787F-FA4C-23938A0A9DD4}"/>
                    </a:ext>
                  </a:extLst>
                </p:cNvPr>
                <p:cNvPicPr/>
                <p:nvPr/>
              </p:nvPicPr>
              <p:blipFill>
                <a:blip r:embed="rId27"/>
                <a:stretch>
                  <a:fillRect/>
                </a:stretch>
              </p:blipFill>
              <p:spPr>
                <a:xfrm>
                  <a:off x="780175" y="1400455"/>
                  <a:ext cx="187920" cy="194040"/>
                </a:xfrm>
                <a:prstGeom prst="rect">
                  <a:avLst/>
                </a:prstGeom>
              </p:spPr>
            </p:pic>
          </mc:Fallback>
        </mc:AlternateContent>
      </p:grpSp>
      <p:grpSp>
        <p:nvGrpSpPr>
          <p:cNvPr id="48" name="Group 47">
            <a:extLst>
              <a:ext uri="{FF2B5EF4-FFF2-40B4-BE49-F238E27FC236}">
                <a16:creationId xmlns:a16="http://schemas.microsoft.com/office/drawing/2014/main" id="{542CEBFC-B6C8-EC12-C4CD-576DB04A7202}"/>
              </a:ext>
            </a:extLst>
          </p:cNvPr>
          <p:cNvGrpSpPr/>
          <p:nvPr/>
        </p:nvGrpSpPr>
        <p:grpSpPr>
          <a:xfrm>
            <a:off x="1654255" y="1986895"/>
            <a:ext cx="217080" cy="171720"/>
            <a:chOff x="1654255" y="1986895"/>
            <a:chExt cx="217080" cy="171720"/>
          </a:xfrm>
        </p:grpSpPr>
        <mc:AlternateContent xmlns:mc="http://schemas.openxmlformats.org/markup-compatibility/2006">
          <mc:Choice xmlns:p14="http://schemas.microsoft.com/office/powerpoint/2010/main" Requires="p14">
            <p:contentPart p14:bwMode="auto" r:id="rId28">
              <p14:nvContentPartPr>
                <p14:cNvPr id="43" name="Ink 42">
                  <a:extLst>
                    <a:ext uri="{FF2B5EF4-FFF2-40B4-BE49-F238E27FC236}">
                      <a16:creationId xmlns:a16="http://schemas.microsoft.com/office/drawing/2014/main" id="{B4D75E4E-EE03-928F-FCE4-D02B71984F75}"/>
                    </a:ext>
                  </a:extLst>
                </p14:cNvPr>
                <p14:cNvContentPartPr/>
                <p14:nvPr/>
              </p14:nvContentPartPr>
              <p14:xfrm>
                <a:off x="1678015" y="2070415"/>
                <a:ext cx="152280" cy="28440"/>
              </p14:xfrm>
            </p:contentPart>
          </mc:Choice>
          <mc:Fallback>
            <p:pic>
              <p:nvPicPr>
                <p:cNvPr id="43" name="Ink 42">
                  <a:extLst>
                    <a:ext uri="{FF2B5EF4-FFF2-40B4-BE49-F238E27FC236}">
                      <a16:creationId xmlns:a16="http://schemas.microsoft.com/office/drawing/2014/main" id="{B4D75E4E-EE03-928F-FCE4-D02B71984F75}"/>
                    </a:ext>
                  </a:extLst>
                </p:cNvPr>
                <p:cNvPicPr/>
                <p:nvPr/>
              </p:nvPicPr>
              <p:blipFill>
                <a:blip r:embed="rId29"/>
                <a:stretch>
                  <a:fillRect/>
                </a:stretch>
              </p:blipFill>
              <p:spPr>
                <a:xfrm>
                  <a:off x="1669015" y="2061415"/>
                  <a:ext cx="16992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44" name="Ink 43">
                  <a:extLst>
                    <a:ext uri="{FF2B5EF4-FFF2-40B4-BE49-F238E27FC236}">
                      <a16:creationId xmlns:a16="http://schemas.microsoft.com/office/drawing/2014/main" id="{A7FF8EE4-7F4B-69A1-BE0F-16C7904B85CF}"/>
                    </a:ext>
                  </a:extLst>
                </p14:cNvPr>
                <p14:cNvContentPartPr/>
                <p14:nvPr/>
              </p14:nvContentPartPr>
              <p14:xfrm>
                <a:off x="1654255" y="1986895"/>
                <a:ext cx="217080" cy="171720"/>
              </p14:xfrm>
            </p:contentPart>
          </mc:Choice>
          <mc:Fallback>
            <p:pic>
              <p:nvPicPr>
                <p:cNvPr id="44" name="Ink 43">
                  <a:extLst>
                    <a:ext uri="{FF2B5EF4-FFF2-40B4-BE49-F238E27FC236}">
                      <a16:creationId xmlns:a16="http://schemas.microsoft.com/office/drawing/2014/main" id="{A7FF8EE4-7F4B-69A1-BE0F-16C7904B85CF}"/>
                    </a:ext>
                  </a:extLst>
                </p:cNvPr>
                <p:cNvPicPr/>
                <p:nvPr/>
              </p:nvPicPr>
              <p:blipFill>
                <a:blip r:embed="rId31"/>
                <a:stretch>
                  <a:fillRect/>
                </a:stretch>
              </p:blipFill>
              <p:spPr>
                <a:xfrm>
                  <a:off x="1645615" y="1978255"/>
                  <a:ext cx="234720" cy="189360"/>
                </a:xfrm>
                <a:prstGeom prst="rect">
                  <a:avLst/>
                </a:prstGeom>
              </p:spPr>
            </p:pic>
          </mc:Fallback>
        </mc:AlternateContent>
      </p:grpSp>
      <p:grpSp>
        <p:nvGrpSpPr>
          <p:cNvPr id="47" name="Group 46">
            <a:extLst>
              <a:ext uri="{FF2B5EF4-FFF2-40B4-BE49-F238E27FC236}">
                <a16:creationId xmlns:a16="http://schemas.microsoft.com/office/drawing/2014/main" id="{917BCCD6-E438-8E02-0B66-3AA31A4A7D5D}"/>
              </a:ext>
            </a:extLst>
          </p:cNvPr>
          <p:cNvGrpSpPr/>
          <p:nvPr/>
        </p:nvGrpSpPr>
        <p:grpSpPr>
          <a:xfrm>
            <a:off x="843895" y="2407375"/>
            <a:ext cx="283680" cy="209160"/>
            <a:chOff x="843895" y="2407375"/>
            <a:chExt cx="283680" cy="209160"/>
          </a:xfrm>
        </p:grpSpPr>
        <mc:AlternateContent xmlns:mc="http://schemas.openxmlformats.org/markup-compatibility/2006">
          <mc:Choice xmlns:p14="http://schemas.microsoft.com/office/powerpoint/2010/main" Requires="p14">
            <p:contentPart p14:bwMode="auto" r:id="rId32">
              <p14:nvContentPartPr>
                <p14:cNvPr id="45" name="Ink 44">
                  <a:extLst>
                    <a:ext uri="{FF2B5EF4-FFF2-40B4-BE49-F238E27FC236}">
                      <a16:creationId xmlns:a16="http://schemas.microsoft.com/office/drawing/2014/main" id="{CCA87B88-2531-F228-3218-1D546790C52A}"/>
                    </a:ext>
                  </a:extLst>
                </p14:cNvPr>
                <p14:cNvContentPartPr/>
                <p14:nvPr/>
              </p14:nvContentPartPr>
              <p14:xfrm>
                <a:off x="982855" y="2503135"/>
                <a:ext cx="144720" cy="34560"/>
              </p14:xfrm>
            </p:contentPart>
          </mc:Choice>
          <mc:Fallback>
            <p:pic>
              <p:nvPicPr>
                <p:cNvPr id="45" name="Ink 44">
                  <a:extLst>
                    <a:ext uri="{FF2B5EF4-FFF2-40B4-BE49-F238E27FC236}">
                      <a16:creationId xmlns:a16="http://schemas.microsoft.com/office/drawing/2014/main" id="{CCA87B88-2531-F228-3218-1D546790C52A}"/>
                    </a:ext>
                  </a:extLst>
                </p:cNvPr>
                <p:cNvPicPr/>
                <p:nvPr/>
              </p:nvPicPr>
              <p:blipFill>
                <a:blip r:embed="rId33"/>
                <a:stretch>
                  <a:fillRect/>
                </a:stretch>
              </p:blipFill>
              <p:spPr>
                <a:xfrm>
                  <a:off x="974215" y="2494495"/>
                  <a:ext cx="162360" cy="522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46" name="Ink 45">
                  <a:extLst>
                    <a:ext uri="{FF2B5EF4-FFF2-40B4-BE49-F238E27FC236}">
                      <a16:creationId xmlns:a16="http://schemas.microsoft.com/office/drawing/2014/main" id="{CEE055DF-DACE-F81D-FBE2-0875FB13B15C}"/>
                    </a:ext>
                  </a:extLst>
                </p14:cNvPr>
                <p14:cNvContentPartPr/>
                <p14:nvPr/>
              </p14:nvContentPartPr>
              <p14:xfrm>
                <a:off x="843895" y="2407375"/>
                <a:ext cx="220320" cy="209160"/>
              </p14:xfrm>
            </p:contentPart>
          </mc:Choice>
          <mc:Fallback>
            <p:pic>
              <p:nvPicPr>
                <p:cNvPr id="46" name="Ink 45">
                  <a:extLst>
                    <a:ext uri="{FF2B5EF4-FFF2-40B4-BE49-F238E27FC236}">
                      <a16:creationId xmlns:a16="http://schemas.microsoft.com/office/drawing/2014/main" id="{CEE055DF-DACE-F81D-FBE2-0875FB13B15C}"/>
                    </a:ext>
                  </a:extLst>
                </p:cNvPr>
                <p:cNvPicPr/>
                <p:nvPr/>
              </p:nvPicPr>
              <p:blipFill>
                <a:blip r:embed="rId35"/>
                <a:stretch>
                  <a:fillRect/>
                </a:stretch>
              </p:blipFill>
              <p:spPr>
                <a:xfrm>
                  <a:off x="834895" y="2398375"/>
                  <a:ext cx="237960" cy="226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6">
            <p14:nvContentPartPr>
              <p14:cNvPr id="51" name="Ink 50">
                <a:extLst>
                  <a:ext uri="{FF2B5EF4-FFF2-40B4-BE49-F238E27FC236}">
                    <a16:creationId xmlns:a16="http://schemas.microsoft.com/office/drawing/2014/main" id="{F6955F07-BF81-72AD-5B0C-0BC7B077A913}"/>
                  </a:ext>
                </a:extLst>
              </p14:cNvPr>
              <p14:cNvContentPartPr/>
              <p14:nvPr/>
            </p14:nvContentPartPr>
            <p14:xfrm>
              <a:off x="2213695" y="2111095"/>
              <a:ext cx="473040" cy="383760"/>
            </p14:xfrm>
          </p:contentPart>
        </mc:Choice>
        <mc:Fallback>
          <p:pic>
            <p:nvPicPr>
              <p:cNvPr id="51" name="Ink 50">
                <a:extLst>
                  <a:ext uri="{FF2B5EF4-FFF2-40B4-BE49-F238E27FC236}">
                    <a16:creationId xmlns:a16="http://schemas.microsoft.com/office/drawing/2014/main" id="{F6955F07-BF81-72AD-5B0C-0BC7B077A913}"/>
                  </a:ext>
                </a:extLst>
              </p:cNvPr>
              <p:cNvPicPr/>
              <p:nvPr/>
            </p:nvPicPr>
            <p:blipFill>
              <a:blip r:embed="rId37"/>
              <a:stretch>
                <a:fillRect/>
              </a:stretch>
            </p:blipFill>
            <p:spPr>
              <a:xfrm>
                <a:off x="2205055" y="2102095"/>
                <a:ext cx="490680" cy="4014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52" name="Ink 51">
                <a:extLst>
                  <a:ext uri="{FF2B5EF4-FFF2-40B4-BE49-F238E27FC236}">
                    <a16:creationId xmlns:a16="http://schemas.microsoft.com/office/drawing/2014/main" id="{257808F8-279F-4248-2F80-90414D96A976}"/>
                  </a:ext>
                </a:extLst>
              </p14:cNvPr>
              <p14:cNvContentPartPr/>
              <p14:nvPr/>
            </p14:nvContentPartPr>
            <p14:xfrm>
              <a:off x="2735335" y="1537615"/>
              <a:ext cx="690480" cy="467640"/>
            </p14:xfrm>
          </p:contentPart>
        </mc:Choice>
        <mc:Fallback>
          <p:pic>
            <p:nvPicPr>
              <p:cNvPr id="52" name="Ink 51">
                <a:extLst>
                  <a:ext uri="{FF2B5EF4-FFF2-40B4-BE49-F238E27FC236}">
                    <a16:creationId xmlns:a16="http://schemas.microsoft.com/office/drawing/2014/main" id="{257808F8-279F-4248-2F80-90414D96A976}"/>
                  </a:ext>
                </a:extLst>
              </p:cNvPr>
              <p:cNvPicPr/>
              <p:nvPr/>
            </p:nvPicPr>
            <p:blipFill>
              <a:blip r:embed="rId39"/>
              <a:stretch>
                <a:fillRect/>
              </a:stretch>
            </p:blipFill>
            <p:spPr>
              <a:xfrm>
                <a:off x="2726695" y="1528615"/>
                <a:ext cx="708120" cy="485280"/>
              </a:xfrm>
              <a:prstGeom prst="rect">
                <a:avLst/>
              </a:prstGeom>
            </p:spPr>
          </p:pic>
        </mc:Fallback>
      </mc:AlternateContent>
      <p:grpSp>
        <p:nvGrpSpPr>
          <p:cNvPr id="79" name="Group 78">
            <a:extLst>
              <a:ext uri="{FF2B5EF4-FFF2-40B4-BE49-F238E27FC236}">
                <a16:creationId xmlns:a16="http://schemas.microsoft.com/office/drawing/2014/main" id="{8D680EC3-1476-2C6C-AA3A-1B4C5FA5F38C}"/>
              </a:ext>
            </a:extLst>
          </p:cNvPr>
          <p:cNvGrpSpPr/>
          <p:nvPr/>
        </p:nvGrpSpPr>
        <p:grpSpPr>
          <a:xfrm>
            <a:off x="2584855" y="2307655"/>
            <a:ext cx="2031120" cy="1182240"/>
            <a:chOff x="2584855" y="2307655"/>
            <a:chExt cx="2031120" cy="1182240"/>
          </a:xfrm>
        </p:grpSpPr>
        <mc:AlternateContent xmlns:mc="http://schemas.openxmlformats.org/markup-compatibility/2006">
          <mc:Choice xmlns:p14="http://schemas.microsoft.com/office/powerpoint/2010/main" Requires="p14">
            <p:contentPart p14:bwMode="auto" r:id="rId40">
              <p14:nvContentPartPr>
                <p14:cNvPr id="53" name="Ink 52">
                  <a:extLst>
                    <a:ext uri="{FF2B5EF4-FFF2-40B4-BE49-F238E27FC236}">
                      <a16:creationId xmlns:a16="http://schemas.microsoft.com/office/drawing/2014/main" id="{E8FCA933-F1B5-B920-C3CD-865BABE3A6E2}"/>
                    </a:ext>
                  </a:extLst>
                </p14:cNvPr>
                <p14:cNvContentPartPr/>
                <p14:nvPr/>
              </p14:nvContentPartPr>
              <p14:xfrm>
                <a:off x="2805535" y="2732095"/>
                <a:ext cx="34560" cy="342720"/>
              </p14:xfrm>
            </p:contentPart>
          </mc:Choice>
          <mc:Fallback>
            <p:pic>
              <p:nvPicPr>
                <p:cNvPr id="53" name="Ink 52">
                  <a:extLst>
                    <a:ext uri="{FF2B5EF4-FFF2-40B4-BE49-F238E27FC236}">
                      <a16:creationId xmlns:a16="http://schemas.microsoft.com/office/drawing/2014/main" id="{E8FCA933-F1B5-B920-C3CD-865BABE3A6E2}"/>
                    </a:ext>
                  </a:extLst>
                </p:cNvPr>
                <p:cNvPicPr/>
                <p:nvPr/>
              </p:nvPicPr>
              <p:blipFill>
                <a:blip r:embed="rId41"/>
                <a:stretch>
                  <a:fillRect/>
                </a:stretch>
              </p:blipFill>
              <p:spPr>
                <a:xfrm>
                  <a:off x="2796895" y="2723095"/>
                  <a:ext cx="52200" cy="3603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54" name="Ink 53">
                  <a:extLst>
                    <a:ext uri="{FF2B5EF4-FFF2-40B4-BE49-F238E27FC236}">
                      <a16:creationId xmlns:a16="http://schemas.microsoft.com/office/drawing/2014/main" id="{4024E175-26F4-BEF2-90EB-3953BA42B381}"/>
                    </a:ext>
                  </a:extLst>
                </p14:cNvPr>
                <p14:cNvContentPartPr/>
                <p14:nvPr/>
              </p14:nvContentPartPr>
              <p14:xfrm>
                <a:off x="2839735" y="3020455"/>
                <a:ext cx="1504080" cy="65160"/>
              </p14:xfrm>
            </p:contentPart>
          </mc:Choice>
          <mc:Fallback>
            <p:pic>
              <p:nvPicPr>
                <p:cNvPr id="54" name="Ink 53">
                  <a:extLst>
                    <a:ext uri="{FF2B5EF4-FFF2-40B4-BE49-F238E27FC236}">
                      <a16:creationId xmlns:a16="http://schemas.microsoft.com/office/drawing/2014/main" id="{4024E175-26F4-BEF2-90EB-3953BA42B381}"/>
                    </a:ext>
                  </a:extLst>
                </p:cNvPr>
                <p:cNvPicPr/>
                <p:nvPr/>
              </p:nvPicPr>
              <p:blipFill>
                <a:blip r:embed="rId43"/>
                <a:stretch>
                  <a:fillRect/>
                </a:stretch>
              </p:blipFill>
              <p:spPr>
                <a:xfrm>
                  <a:off x="2831095" y="3011455"/>
                  <a:ext cx="152172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55" name="Ink 54">
                  <a:extLst>
                    <a:ext uri="{FF2B5EF4-FFF2-40B4-BE49-F238E27FC236}">
                      <a16:creationId xmlns:a16="http://schemas.microsoft.com/office/drawing/2014/main" id="{C7B0E393-76F7-B944-5C97-6B57D23C8C52}"/>
                    </a:ext>
                  </a:extLst>
                </p14:cNvPr>
                <p14:cNvContentPartPr/>
                <p14:nvPr/>
              </p14:nvContentPartPr>
              <p14:xfrm>
                <a:off x="4299535" y="2689255"/>
                <a:ext cx="53640" cy="380520"/>
              </p14:xfrm>
            </p:contentPart>
          </mc:Choice>
          <mc:Fallback>
            <p:pic>
              <p:nvPicPr>
                <p:cNvPr id="55" name="Ink 54">
                  <a:extLst>
                    <a:ext uri="{FF2B5EF4-FFF2-40B4-BE49-F238E27FC236}">
                      <a16:creationId xmlns:a16="http://schemas.microsoft.com/office/drawing/2014/main" id="{C7B0E393-76F7-B944-5C97-6B57D23C8C52}"/>
                    </a:ext>
                  </a:extLst>
                </p:cNvPr>
                <p:cNvPicPr/>
                <p:nvPr/>
              </p:nvPicPr>
              <p:blipFill>
                <a:blip r:embed="rId45"/>
                <a:stretch>
                  <a:fillRect/>
                </a:stretch>
              </p:blipFill>
              <p:spPr>
                <a:xfrm>
                  <a:off x="4290895" y="2680255"/>
                  <a:ext cx="71280" cy="3981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57" name="Ink 56">
                  <a:extLst>
                    <a:ext uri="{FF2B5EF4-FFF2-40B4-BE49-F238E27FC236}">
                      <a16:creationId xmlns:a16="http://schemas.microsoft.com/office/drawing/2014/main" id="{995B6C3D-6257-7E8A-E3A8-4B789096C1D2}"/>
                    </a:ext>
                  </a:extLst>
                </p14:cNvPr>
                <p14:cNvContentPartPr/>
                <p14:nvPr/>
              </p14:nvContentPartPr>
              <p14:xfrm>
                <a:off x="2613295" y="2883295"/>
                <a:ext cx="369360" cy="39960"/>
              </p14:xfrm>
            </p:contentPart>
          </mc:Choice>
          <mc:Fallback>
            <p:pic>
              <p:nvPicPr>
                <p:cNvPr id="57" name="Ink 56">
                  <a:extLst>
                    <a:ext uri="{FF2B5EF4-FFF2-40B4-BE49-F238E27FC236}">
                      <a16:creationId xmlns:a16="http://schemas.microsoft.com/office/drawing/2014/main" id="{995B6C3D-6257-7E8A-E3A8-4B789096C1D2}"/>
                    </a:ext>
                  </a:extLst>
                </p:cNvPr>
                <p:cNvPicPr/>
                <p:nvPr/>
              </p:nvPicPr>
              <p:blipFill>
                <a:blip r:embed="rId47"/>
                <a:stretch>
                  <a:fillRect/>
                </a:stretch>
              </p:blipFill>
              <p:spPr>
                <a:xfrm>
                  <a:off x="2604655" y="2874655"/>
                  <a:ext cx="387000" cy="576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59" name="Ink 58">
                  <a:extLst>
                    <a:ext uri="{FF2B5EF4-FFF2-40B4-BE49-F238E27FC236}">
                      <a16:creationId xmlns:a16="http://schemas.microsoft.com/office/drawing/2014/main" id="{3A22050E-C47B-6002-FA63-FD553DD811FA}"/>
                    </a:ext>
                  </a:extLst>
                </p14:cNvPr>
                <p14:cNvContentPartPr/>
                <p14:nvPr/>
              </p14:nvContentPartPr>
              <p14:xfrm>
                <a:off x="2984095" y="2756935"/>
                <a:ext cx="23040" cy="199080"/>
              </p14:xfrm>
            </p:contentPart>
          </mc:Choice>
          <mc:Fallback>
            <p:pic>
              <p:nvPicPr>
                <p:cNvPr id="59" name="Ink 58">
                  <a:extLst>
                    <a:ext uri="{FF2B5EF4-FFF2-40B4-BE49-F238E27FC236}">
                      <a16:creationId xmlns:a16="http://schemas.microsoft.com/office/drawing/2014/main" id="{3A22050E-C47B-6002-FA63-FD553DD811FA}"/>
                    </a:ext>
                  </a:extLst>
                </p:cNvPr>
                <p:cNvPicPr/>
                <p:nvPr/>
              </p:nvPicPr>
              <p:blipFill>
                <a:blip r:embed="rId49"/>
                <a:stretch>
                  <a:fillRect/>
                </a:stretch>
              </p:blipFill>
              <p:spPr>
                <a:xfrm>
                  <a:off x="2975095" y="2748295"/>
                  <a:ext cx="40680" cy="2167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60" name="Ink 59">
                  <a:extLst>
                    <a:ext uri="{FF2B5EF4-FFF2-40B4-BE49-F238E27FC236}">
                      <a16:creationId xmlns:a16="http://schemas.microsoft.com/office/drawing/2014/main" id="{7C5AF11B-F772-2EC8-A191-22B6ECEA0E93}"/>
                    </a:ext>
                  </a:extLst>
                </p14:cNvPr>
                <p14:cNvContentPartPr/>
                <p14:nvPr/>
              </p14:nvContentPartPr>
              <p14:xfrm>
                <a:off x="2584855" y="2893735"/>
                <a:ext cx="838800" cy="500760"/>
              </p14:xfrm>
            </p:contentPart>
          </mc:Choice>
          <mc:Fallback>
            <p:pic>
              <p:nvPicPr>
                <p:cNvPr id="60" name="Ink 59">
                  <a:extLst>
                    <a:ext uri="{FF2B5EF4-FFF2-40B4-BE49-F238E27FC236}">
                      <a16:creationId xmlns:a16="http://schemas.microsoft.com/office/drawing/2014/main" id="{7C5AF11B-F772-2EC8-A191-22B6ECEA0E93}"/>
                    </a:ext>
                  </a:extLst>
                </p:cNvPr>
                <p:cNvPicPr/>
                <p:nvPr/>
              </p:nvPicPr>
              <p:blipFill>
                <a:blip r:embed="rId51"/>
                <a:stretch>
                  <a:fillRect/>
                </a:stretch>
              </p:blipFill>
              <p:spPr>
                <a:xfrm>
                  <a:off x="2576215" y="2885095"/>
                  <a:ext cx="856440" cy="51840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61" name="Ink 60">
                  <a:extLst>
                    <a:ext uri="{FF2B5EF4-FFF2-40B4-BE49-F238E27FC236}">
                      <a16:creationId xmlns:a16="http://schemas.microsoft.com/office/drawing/2014/main" id="{1079669D-9B96-10F3-A1F9-5968489ECFB0}"/>
                    </a:ext>
                  </a:extLst>
                </p14:cNvPr>
                <p14:cNvContentPartPr/>
                <p14:nvPr/>
              </p14:nvContentPartPr>
              <p14:xfrm>
                <a:off x="3514015" y="3317455"/>
                <a:ext cx="132480" cy="113760"/>
              </p14:xfrm>
            </p:contentPart>
          </mc:Choice>
          <mc:Fallback>
            <p:pic>
              <p:nvPicPr>
                <p:cNvPr id="61" name="Ink 60">
                  <a:extLst>
                    <a:ext uri="{FF2B5EF4-FFF2-40B4-BE49-F238E27FC236}">
                      <a16:creationId xmlns:a16="http://schemas.microsoft.com/office/drawing/2014/main" id="{1079669D-9B96-10F3-A1F9-5968489ECFB0}"/>
                    </a:ext>
                  </a:extLst>
                </p:cNvPr>
                <p:cNvPicPr/>
                <p:nvPr/>
              </p:nvPicPr>
              <p:blipFill>
                <a:blip r:embed="rId53"/>
                <a:stretch>
                  <a:fillRect/>
                </a:stretch>
              </p:blipFill>
              <p:spPr>
                <a:xfrm>
                  <a:off x="3505375" y="3308815"/>
                  <a:ext cx="15012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62" name="Ink 61">
                  <a:extLst>
                    <a:ext uri="{FF2B5EF4-FFF2-40B4-BE49-F238E27FC236}">
                      <a16:creationId xmlns:a16="http://schemas.microsoft.com/office/drawing/2014/main" id="{C554537C-F308-B667-7065-3F8A77E93964}"/>
                    </a:ext>
                  </a:extLst>
                </p14:cNvPr>
                <p14:cNvContentPartPr/>
                <p14:nvPr/>
              </p14:nvContentPartPr>
              <p14:xfrm>
                <a:off x="3411775" y="3198295"/>
                <a:ext cx="318600" cy="291600"/>
              </p14:xfrm>
            </p:contentPart>
          </mc:Choice>
          <mc:Fallback>
            <p:pic>
              <p:nvPicPr>
                <p:cNvPr id="62" name="Ink 61">
                  <a:extLst>
                    <a:ext uri="{FF2B5EF4-FFF2-40B4-BE49-F238E27FC236}">
                      <a16:creationId xmlns:a16="http://schemas.microsoft.com/office/drawing/2014/main" id="{C554537C-F308-B667-7065-3F8A77E93964}"/>
                    </a:ext>
                  </a:extLst>
                </p:cNvPr>
                <p:cNvPicPr/>
                <p:nvPr/>
              </p:nvPicPr>
              <p:blipFill>
                <a:blip r:embed="rId55"/>
                <a:stretch>
                  <a:fillRect/>
                </a:stretch>
              </p:blipFill>
              <p:spPr>
                <a:xfrm>
                  <a:off x="3403135" y="3189655"/>
                  <a:ext cx="336240" cy="3092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63" name="Ink 62">
                  <a:extLst>
                    <a:ext uri="{FF2B5EF4-FFF2-40B4-BE49-F238E27FC236}">
                      <a16:creationId xmlns:a16="http://schemas.microsoft.com/office/drawing/2014/main" id="{45830B85-CD70-C074-C095-562ACE17689E}"/>
                    </a:ext>
                  </a:extLst>
                </p14:cNvPr>
                <p14:cNvContentPartPr/>
                <p14:nvPr/>
              </p14:nvContentPartPr>
              <p14:xfrm>
                <a:off x="3741535" y="2905615"/>
                <a:ext cx="874440" cy="507240"/>
              </p14:xfrm>
            </p:contentPart>
          </mc:Choice>
          <mc:Fallback>
            <p:pic>
              <p:nvPicPr>
                <p:cNvPr id="63" name="Ink 62">
                  <a:extLst>
                    <a:ext uri="{FF2B5EF4-FFF2-40B4-BE49-F238E27FC236}">
                      <a16:creationId xmlns:a16="http://schemas.microsoft.com/office/drawing/2014/main" id="{45830B85-CD70-C074-C095-562ACE17689E}"/>
                    </a:ext>
                  </a:extLst>
                </p:cNvPr>
                <p:cNvPicPr/>
                <p:nvPr/>
              </p:nvPicPr>
              <p:blipFill>
                <a:blip r:embed="rId57"/>
                <a:stretch>
                  <a:fillRect/>
                </a:stretch>
              </p:blipFill>
              <p:spPr>
                <a:xfrm>
                  <a:off x="3732895" y="2896975"/>
                  <a:ext cx="892080" cy="5248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64" name="Ink 63">
                  <a:extLst>
                    <a:ext uri="{FF2B5EF4-FFF2-40B4-BE49-F238E27FC236}">
                      <a16:creationId xmlns:a16="http://schemas.microsoft.com/office/drawing/2014/main" id="{2B595A6A-C3D7-77F9-E6D5-5ED3734B4C2B}"/>
                    </a:ext>
                  </a:extLst>
                </p14:cNvPr>
                <p14:cNvContentPartPr/>
                <p14:nvPr/>
              </p14:nvContentPartPr>
              <p14:xfrm>
                <a:off x="4239055" y="2906335"/>
                <a:ext cx="201960" cy="44280"/>
              </p14:xfrm>
            </p:contentPart>
          </mc:Choice>
          <mc:Fallback>
            <p:pic>
              <p:nvPicPr>
                <p:cNvPr id="64" name="Ink 63">
                  <a:extLst>
                    <a:ext uri="{FF2B5EF4-FFF2-40B4-BE49-F238E27FC236}">
                      <a16:creationId xmlns:a16="http://schemas.microsoft.com/office/drawing/2014/main" id="{2B595A6A-C3D7-77F9-E6D5-5ED3734B4C2B}"/>
                    </a:ext>
                  </a:extLst>
                </p:cNvPr>
                <p:cNvPicPr/>
                <p:nvPr/>
              </p:nvPicPr>
              <p:blipFill>
                <a:blip r:embed="rId59"/>
                <a:stretch>
                  <a:fillRect/>
                </a:stretch>
              </p:blipFill>
              <p:spPr>
                <a:xfrm>
                  <a:off x="4230415" y="2897335"/>
                  <a:ext cx="21960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65" name="Ink 64">
                  <a:extLst>
                    <a:ext uri="{FF2B5EF4-FFF2-40B4-BE49-F238E27FC236}">
                      <a16:creationId xmlns:a16="http://schemas.microsoft.com/office/drawing/2014/main" id="{E9835AE5-40C5-DC19-2DD8-3C6798157E52}"/>
                    </a:ext>
                  </a:extLst>
                </p14:cNvPr>
                <p14:cNvContentPartPr/>
                <p14:nvPr/>
              </p14:nvContentPartPr>
              <p14:xfrm>
                <a:off x="4217815" y="2854135"/>
                <a:ext cx="35280" cy="141120"/>
              </p14:xfrm>
            </p:contentPart>
          </mc:Choice>
          <mc:Fallback>
            <p:pic>
              <p:nvPicPr>
                <p:cNvPr id="65" name="Ink 64">
                  <a:extLst>
                    <a:ext uri="{FF2B5EF4-FFF2-40B4-BE49-F238E27FC236}">
                      <a16:creationId xmlns:a16="http://schemas.microsoft.com/office/drawing/2014/main" id="{E9835AE5-40C5-DC19-2DD8-3C6798157E52}"/>
                    </a:ext>
                  </a:extLst>
                </p:cNvPr>
                <p:cNvPicPr/>
                <p:nvPr/>
              </p:nvPicPr>
              <p:blipFill>
                <a:blip r:embed="rId61"/>
                <a:stretch>
                  <a:fillRect/>
                </a:stretch>
              </p:blipFill>
              <p:spPr>
                <a:xfrm>
                  <a:off x="4208815" y="2845495"/>
                  <a:ext cx="52920" cy="15876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67" name="Ink 66">
                  <a:extLst>
                    <a:ext uri="{FF2B5EF4-FFF2-40B4-BE49-F238E27FC236}">
                      <a16:creationId xmlns:a16="http://schemas.microsoft.com/office/drawing/2014/main" id="{C2EBE1D8-A35B-93F1-5A08-9C9496F7F263}"/>
                    </a:ext>
                  </a:extLst>
                </p14:cNvPr>
                <p14:cNvContentPartPr/>
                <p14:nvPr/>
              </p14:nvContentPartPr>
              <p14:xfrm>
                <a:off x="3016495" y="2544175"/>
                <a:ext cx="98280" cy="77040"/>
              </p14:xfrm>
            </p:contentPart>
          </mc:Choice>
          <mc:Fallback>
            <p:pic>
              <p:nvPicPr>
                <p:cNvPr id="67" name="Ink 66">
                  <a:extLst>
                    <a:ext uri="{FF2B5EF4-FFF2-40B4-BE49-F238E27FC236}">
                      <a16:creationId xmlns:a16="http://schemas.microsoft.com/office/drawing/2014/main" id="{C2EBE1D8-A35B-93F1-5A08-9C9496F7F263}"/>
                    </a:ext>
                  </a:extLst>
                </p:cNvPr>
                <p:cNvPicPr/>
                <p:nvPr/>
              </p:nvPicPr>
              <p:blipFill>
                <a:blip r:embed="rId63"/>
                <a:stretch>
                  <a:fillRect/>
                </a:stretch>
              </p:blipFill>
              <p:spPr>
                <a:xfrm>
                  <a:off x="3007495" y="2535175"/>
                  <a:ext cx="115920"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68" name="Ink 67">
                  <a:extLst>
                    <a:ext uri="{FF2B5EF4-FFF2-40B4-BE49-F238E27FC236}">
                      <a16:creationId xmlns:a16="http://schemas.microsoft.com/office/drawing/2014/main" id="{4911AB5A-891E-2B32-D35C-A6AACC307FF0}"/>
                    </a:ext>
                  </a:extLst>
                </p14:cNvPr>
                <p14:cNvContentPartPr/>
                <p14:nvPr/>
              </p14:nvContentPartPr>
              <p14:xfrm>
                <a:off x="3040975" y="2550295"/>
                <a:ext cx="52560" cy="101880"/>
              </p14:xfrm>
            </p:contentPart>
          </mc:Choice>
          <mc:Fallback>
            <p:pic>
              <p:nvPicPr>
                <p:cNvPr id="68" name="Ink 67">
                  <a:extLst>
                    <a:ext uri="{FF2B5EF4-FFF2-40B4-BE49-F238E27FC236}">
                      <a16:creationId xmlns:a16="http://schemas.microsoft.com/office/drawing/2014/main" id="{4911AB5A-891E-2B32-D35C-A6AACC307FF0}"/>
                    </a:ext>
                  </a:extLst>
                </p:cNvPr>
                <p:cNvPicPr/>
                <p:nvPr/>
              </p:nvPicPr>
              <p:blipFill>
                <a:blip r:embed="rId65"/>
                <a:stretch>
                  <a:fillRect/>
                </a:stretch>
              </p:blipFill>
              <p:spPr>
                <a:xfrm>
                  <a:off x="3032335" y="2541655"/>
                  <a:ext cx="7020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69" name="Ink 68">
                  <a:extLst>
                    <a:ext uri="{FF2B5EF4-FFF2-40B4-BE49-F238E27FC236}">
                      <a16:creationId xmlns:a16="http://schemas.microsoft.com/office/drawing/2014/main" id="{D7D79377-F4DD-5AA4-DD02-7B71C1FB87FA}"/>
                    </a:ext>
                  </a:extLst>
                </p14:cNvPr>
                <p14:cNvContentPartPr/>
                <p14:nvPr/>
              </p14:nvContentPartPr>
              <p14:xfrm>
                <a:off x="2980855" y="2483335"/>
                <a:ext cx="191160" cy="226080"/>
              </p14:xfrm>
            </p:contentPart>
          </mc:Choice>
          <mc:Fallback>
            <p:pic>
              <p:nvPicPr>
                <p:cNvPr id="69" name="Ink 68">
                  <a:extLst>
                    <a:ext uri="{FF2B5EF4-FFF2-40B4-BE49-F238E27FC236}">
                      <a16:creationId xmlns:a16="http://schemas.microsoft.com/office/drawing/2014/main" id="{D7D79377-F4DD-5AA4-DD02-7B71C1FB87FA}"/>
                    </a:ext>
                  </a:extLst>
                </p:cNvPr>
                <p:cNvPicPr/>
                <p:nvPr/>
              </p:nvPicPr>
              <p:blipFill>
                <a:blip r:embed="rId67"/>
                <a:stretch>
                  <a:fillRect/>
                </a:stretch>
              </p:blipFill>
              <p:spPr>
                <a:xfrm>
                  <a:off x="2972215" y="2474695"/>
                  <a:ext cx="208800" cy="24372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71" name="Ink 70">
                  <a:extLst>
                    <a:ext uri="{FF2B5EF4-FFF2-40B4-BE49-F238E27FC236}">
                      <a16:creationId xmlns:a16="http://schemas.microsoft.com/office/drawing/2014/main" id="{B77A2BC4-17A5-6CB7-DAAD-EE6204C628DA}"/>
                    </a:ext>
                  </a:extLst>
                </p14:cNvPr>
                <p14:cNvContentPartPr/>
                <p14:nvPr/>
              </p14:nvContentPartPr>
              <p14:xfrm>
                <a:off x="4145455" y="2540935"/>
                <a:ext cx="104760" cy="77760"/>
              </p14:xfrm>
            </p:contentPart>
          </mc:Choice>
          <mc:Fallback>
            <p:pic>
              <p:nvPicPr>
                <p:cNvPr id="71" name="Ink 70">
                  <a:extLst>
                    <a:ext uri="{FF2B5EF4-FFF2-40B4-BE49-F238E27FC236}">
                      <a16:creationId xmlns:a16="http://schemas.microsoft.com/office/drawing/2014/main" id="{B77A2BC4-17A5-6CB7-DAAD-EE6204C628DA}"/>
                    </a:ext>
                  </a:extLst>
                </p:cNvPr>
                <p:cNvPicPr/>
                <p:nvPr/>
              </p:nvPicPr>
              <p:blipFill>
                <a:blip r:embed="rId69"/>
                <a:stretch>
                  <a:fillRect/>
                </a:stretch>
              </p:blipFill>
              <p:spPr>
                <a:xfrm>
                  <a:off x="4136455" y="2532295"/>
                  <a:ext cx="12240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72" name="Ink 71">
                  <a:extLst>
                    <a:ext uri="{FF2B5EF4-FFF2-40B4-BE49-F238E27FC236}">
                      <a16:creationId xmlns:a16="http://schemas.microsoft.com/office/drawing/2014/main" id="{9E0637F3-6CE9-5C81-F52C-BDA69FD1715F}"/>
                    </a:ext>
                  </a:extLst>
                </p14:cNvPr>
                <p14:cNvContentPartPr/>
                <p14:nvPr/>
              </p14:nvContentPartPr>
              <p14:xfrm>
                <a:off x="4124575" y="2516455"/>
                <a:ext cx="202680" cy="178200"/>
              </p14:xfrm>
            </p:contentPart>
          </mc:Choice>
          <mc:Fallback>
            <p:pic>
              <p:nvPicPr>
                <p:cNvPr id="72" name="Ink 71">
                  <a:extLst>
                    <a:ext uri="{FF2B5EF4-FFF2-40B4-BE49-F238E27FC236}">
                      <a16:creationId xmlns:a16="http://schemas.microsoft.com/office/drawing/2014/main" id="{9E0637F3-6CE9-5C81-F52C-BDA69FD1715F}"/>
                    </a:ext>
                  </a:extLst>
                </p:cNvPr>
                <p:cNvPicPr/>
                <p:nvPr/>
              </p:nvPicPr>
              <p:blipFill>
                <a:blip r:embed="rId71"/>
                <a:stretch>
                  <a:fillRect/>
                </a:stretch>
              </p:blipFill>
              <p:spPr>
                <a:xfrm>
                  <a:off x="4115575" y="2507815"/>
                  <a:ext cx="22032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74" name="Ink 73">
                  <a:extLst>
                    <a:ext uri="{FF2B5EF4-FFF2-40B4-BE49-F238E27FC236}">
                      <a16:creationId xmlns:a16="http://schemas.microsoft.com/office/drawing/2014/main" id="{E389BF2B-93E9-6D5C-62DD-BB2B45C2FF73}"/>
                    </a:ext>
                  </a:extLst>
                </p14:cNvPr>
                <p14:cNvContentPartPr/>
                <p14:nvPr/>
              </p14:nvContentPartPr>
              <p14:xfrm>
                <a:off x="3350215" y="2798335"/>
                <a:ext cx="738360" cy="101880"/>
              </p14:xfrm>
            </p:contentPart>
          </mc:Choice>
          <mc:Fallback>
            <p:pic>
              <p:nvPicPr>
                <p:cNvPr id="74" name="Ink 73">
                  <a:extLst>
                    <a:ext uri="{FF2B5EF4-FFF2-40B4-BE49-F238E27FC236}">
                      <a16:creationId xmlns:a16="http://schemas.microsoft.com/office/drawing/2014/main" id="{E389BF2B-93E9-6D5C-62DD-BB2B45C2FF73}"/>
                    </a:ext>
                  </a:extLst>
                </p:cNvPr>
                <p:cNvPicPr/>
                <p:nvPr/>
              </p:nvPicPr>
              <p:blipFill>
                <a:blip r:embed="rId73"/>
                <a:stretch>
                  <a:fillRect/>
                </a:stretch>
              </p:blipFill>
              <p:spPr>
                <a:xfrm>
                  <a:off x="3341575" y="2789335"/>
                  <a:ext cx="75600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75" name="Ink 74">
                  <a:extLst>
                    <a:ext uri="{FF2B5EF4-FFF2-40B4-BE49-F238E27FC236}">
                      <a16:creationId xmlns:a16="http://schemas.microsoft.com/office/drawing/2014/main" id="{747CA030-E85B-5C5E-612B-C5397E7D0AB6}"/>
                    </a:ext>
                  </a:extLst>
                </p14:cNvPr>
                <p14:cNvContentPartPr/>
                <p14:nvPr/>
              </p14:nvContentPartPr>
              <p14:xfrm>
                <a:off x="3561895" y="2605735"/>
                <a:ext cx="70200" cy="86040"/>
              </p14:xfrm>
            </p:contentPart>
          </mc:Choice>
          <mc:Fallback>
            <p:pic>
              <p:nvPicPr>
                <p:cNvPr id="75" name="Ink 74">
                  <a:extLst>
                    <a:ext uri="{FF2B5EF4-FFF2-40B4-BE49-F238E27FC236}">
                      <a16:creationId xmlns:a16="http://schemas.microsoft.com/office/drawing/2014/main" id="{747CA030-E85B-5C5E-612B-C5397E7D0AB6}"/>
                    </a:ext>
                  </a:extLst>
                </p:cNvPr>
                <p:cNvPicPr/>
                <p:nvPr/>
              </p:nvPicPr>
              <p:blipFill>
                <a:blip r:embed="rId75"/>
                <a:stretch>
                  <a:fillRect/>
                </a:stretch>
              </p:blipFill>
              <p:spPr>
                <a:xfrm>
                  <a:off x="3553255" y="2597095"/>
                  <a:ext cx="8784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76" name="Ink 75">
                  <a:extLst>
                    <a:ext uri="{FF2B5EF4-FFF2-40B4-BE49-F238E27FC236}">
                      <a16:creationId xmlns:a16="http://schemas.microsoft.com/office/drawing/2014/main" id="{45C06EE2-CE31-1FBF-1A25-6F4C3B43852C}"/>
                    </a:ext>
                  </a:extLst>
                </p14:cNvPr>
                <p14:cNvContentPartPr/>
                <p14:nvPr/>
              </p14:nvContentPartPr>
              <p14:xfrm>
                <a:off x="3518695" y="2579455"/>
                <a:ext cx="171720" cy="104400"/>
              </p14:xfrm>
            </p:contentPart>
          </mc:Choice>
          <mc:Fallback>
            <p:pic>
              <p:nvPicPr>
                <p:cNvPr id="76" name="Ink 75">
                  <a:extLst>
                    <a:ext uri="{FF2B5EF4-FFF2-40B4-BE49-F238E27FC236}">
                      <a16:creationId xmlns:a16="http://schemas.microsoft.com/office/drawing/2014/main" id="{45C06EE2-CE31-1FBF-1A25-6F4C3B43852C}"/>
                    </a:ext>
                  </a:extLst>
                </p:cNvPr>
                <p:cNvPicPr/>
                <p:nvPr/>
              </p:nvPicPr>
              <p:blipFill>
                <a:blip r:embed="rId77"/>
                <a:stretch>
                  <a:fillRect/>
                </a:stretch>
              </p:blipFill>
              <p:spPr>
                <a:xfrm>
                  <a:off x="3509695" y="2570455"/>
                  <a:ext cx="18936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77" name="Ink 76">
                  <a:extLst>
                    <a:ext uri="{FF2B5EF4-FFF2-40B4-BE49-F238E27FC236}">
                      <a16:creationId xmlns:a16="http://schemas.microsoft.com/office/drawing/2014/main" id="{27F74C6A-9BBD-2600-06EE-ED60678BF8E5}"/>
                    </a:ext>
                  </a:extLst>
                </p14:cNvPr>
                <p14:cNvContentPartPr/>
                <p14:nvPr/>
              </p14:nvContentPartPr>
              <p14:xfrm>
                <a:off x="3693295" y="2421055"/>
                <a:ext cx="131040" cy="182520"/>
              </p14:xfrm>
            </p:contentPart>
          </mc:Choice>
          <mc:Fallback>
            <p:pic>
              <p:nvPicPr>
                <p:cNvPr id="77" name="Ink 76">
                  <a:extLst>
                    <a:ext uri="{FF2B5EF4-FFF2-40B4-BE49-F238E27FC236}">
                      <a16:creationId xmlns:a16="http://schemas.microsoft.com/office/drawing/2014/main" id="{27F74C6A-9BBD-2600-06EE-ED60678BF8E5}"/>
                    </a:ext>
                  </a:extLst>
                </p:cNvPr>
                <p:cNvPicPr/>
                <p:nvPr/>
              </p:nvPicPr>
              <p:blipFill>
                <a:blip r:embed="rId79"/>
                <a:stretch>
                  <a:fillRect/>
                </a:stretch>
              </p:blipFill>
              <p:spPr>
                <a:xfrm>
                  <a:off x="3684655" y="2412055"/>
                  <a:ext cx="148680" cy="20016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78" name="Ink 77">
                  <a:extLst>
                    <a:ext uri="{FF2B5EF4-FFF2-40B4-BE49-F238E27FC236}">
                      <a16:creationId xmlns:a16="http://schemas.microsoft.com/office/drawing/2014/main" id="{ABEEAF73-5B2D-E98F-4469-7B670065D60D}"/>
                    </a:ext>
                  </a:extLst>
                </p14:cNvPr>
                <p14:cNvContentPartPr/>
                <p14:nvPr/>
              </p14:nvContentPartPr>
              <p14:xfrm>
                <a:off x="3857815" y="2307655"/>
                <a:ext cx="123480" cy="120960"/>
              </p14:xfrm>
            </p:contentPart>
          </mc:Choice>
          <mc:Fallback>
            <p:pic>
              <p:nvPicPr>
                <p:cNvPr id="78" name="Ink 77">
                  <a:extLst>
                    <a:ext uri="{FF2B5EF4-FFF2-40B4-BE49-F238E27FC236}">
                      <a16:creationId xmlns:a16="http://schemas.microsoft.com/office/drawing/2014/main" id="{ABEEAF73-5B2D-E98F-4469-7B670065D60D}"/>
                    </a:ext>
                  </a:extLst>
                </p:cNvPr>
                <p:cNvPicPr/>
                <p:nvPr/>
              </p:nvPicPr>
              <p:blipFill>
                <a:blip r:embed="rId81"/>
                <a:stretch>
                  <a:fillRect/>
                </a:stretch>
              </p:blipFill>
              <p:spPr>
                <a:xfrm>
                  <a:off x="3848815" y="2299015"/>
                  <a:ext cx="141120" cy="138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2">
            <p14:nvContentPartPr>
              <p14:cNvPr id="98" name="Ink 97">
                <a:extLst>
                  <a:ext uri="{FF2B5EF4-FFF2-40B4-BE49-F238E27FC236}">
                    <a16:creationId xmlns:a16="http://schemas.microsoft.com/office/drawing/2014/main" id="{FFD54E82-8299-A6FD-9144-579D1F537041}"/>
                  </a:ext>
                </a:extLst>
              </p14:cNvPr>
              <p14:cNvContentPartPr/>
              <p14:nvPr/>
            </p14:nvContentPartPr>
            <p14:xfrm>
              <a:off x="7346935" y="1894375"/>
              <a:ext cx="386280" cy="291600"/>
            </p14:xfrm>
          </p:contentPart>
        </mc:Choice>
        <mc:Fallback>
          <p:pic>
            <p:nvPicPr>
              <p:cNvPr id="98" name="Ink 97">
                <a:extLst>
                  <a:ext uri="{FF2B5EF4-FFF2-40B4-BE49-F238E27FC236}">
                    <a16:creationId xmlns:a16="http://schemas.microsoft.com/office/drawing/2014/main" id="{FFD54E82-8299-A6FD-9144-579D1F537041}"/>
                  </a:ext>
                </a:extLst>
              </p:cNvPr>
              <p:cNvPicPr/>
              <p:nvPr/>
            </p:nvPicPr>
            <p:blipFill>
              <a:blip r:embed="rId83"/>
              <a:stretch>
                <a:fillRect/>
              </a:stretch>
            </p:blipFill>
            <p:spPr>
              <a:xfrm>
                <a:off x="7337935" y="1885375"/>
                <a:ext cx="403920" cy="30924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99" name="Ink 98">
                <a:extLst>
                  <a:ext uri="{FF2B5EF4-FFF2-40B4-BE49-F238E27FC236}">
                    <a16:creationId xmlns:a16="http://schemas.microsoft.com/office/drawing/2014/main" id="{E23FCD97-035F-BF10-711F-8F0CA95E4928}"/>
                  </a:ext>
                </a:extLst>
              </p14:cNvPr>
              <p14:cNvContentPartPr/>
              <p14:nvPr/>
            </p14:nvContentPartPr>
            <p14:xfrm>
              <a:off x="5900815" y="2026855"/>
              <a:ext cx="1504800" cy="340200"/>
            </p14:xfrm>
          </p:contentPart>
        </mc:Choice>
        <mc:Fallback>
          <p:pic>
            <p:nvPicPr>
              <p:cNvPr id="99" name="Ink 98">
                <a:extLst>
                  <a:ext uri="{FF2B5EF4-FFF2-40B4-BE49-F238E27FC236}">
                    <a16:creationId xmlns:a16="http://schemas.microsoft.com/office/drawing/2014/main" id="{E23FCD97-035F-BF10-711F-8F0CA95E4928}"/>
                  </a:ext>
                </a:extLst>
              </p:cNvPr>
              <p:cNvPicPr/>
              <p:nvPr/>
            </p:nvPicPr>
            <p:blipFill>
              <a:blip r:embed="rId85"/>
              <a:stretch>
                <a:fillRect/>
              </a:stretch>
            </p:blipFill>
            <p:spPr>
              <a:xfrm>
                <a:off x="5892175" y="2018215"/>
                <a:ext cx="1522440" cy="3578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102" name="Ink 101">
                <a:extLst>
                  <a:ext uri="{FF2B5EF4-FFF2-40B4-BE49-F238E27FC236}">
                    <a16:creationId xmlns:a16="http://schemas.microsoft.com/office/drawing/2014/main" id="{F023ACA4-F201-C0B6-7DB1-487B86E57779}"/>
                  </a:ext>
                </a:extLst>
              </p14:cNvPr>
              <p14:cNvContentPartPr/>
              <p14:nvPr/>
            </p14:nvContentPartPr>
            <p14:xfrm>
              <a:off x="5833855" y="2259415"/>
              <a:ext cx="122760" cy="125640"/>
            </p14:xfrm>
          </p:contentPart>
        </mc:Choice>
        <mc:Fallback>
          <p:pic>
            <p:nvPicPr>
              <p:cNvPr id="102" name="Ink 101">
                <a:extLst>
                  <a:ext uri="{FF2B5EF4-FFF2-40B4-BE49-F238E27FC236}">
                    <a16:creationId xmlns:a16="http://schemas.microsoft.com/office/drawing/2014/main" id="{F023ACA4-F201-C0B6-7DB1-487B86E57779}"/>
                  </a:ext>
                </a:extLst>
              </p:cNvPr>
              <p:cNvPicPr/>
              <p:nvPr/>
            </p:nvPicPr>
            <p:blipFill>
              <a:blip r:embed="rId87"/>
              <a:stretch>
                <a:fillRect/>
              </a:stretch>
            </p:blipFill>
            <p:spPr>
              <a:xfrm>
                <a:off x="5825215" y="2250415"/>
                <a:ext cx="140400" cy="143280"/>
              </a:xfrm>
              <a:prstGeom prst="rect">
                <a:avLst/>
              </a:prstGeom>
            </p:spPr>
          </p:pic>
        </mc:Fallback>
      </mc:AlternateContent>
      <p:grpSp>
        <p:nvGrpSpPr>
          <p:cNvPr id="107" name="Group 106">
            <a:extLst>
              <a:ext uri="{FF2B5EF4-FFF2-40B4-BE49-F238E27FC236}">
                <a16:creationId xmlns:a16="http://schemas.microsoft.com/office/drawing/2014/main" id="{DCA160AD-2AD2-F64D-5ECD-2857AF51A13A}"/>
              </a:ext>
            </a:extLst>
          </p:cNvPr>
          <p:cNvGrpSpPr/>
          <p:nvPr/>
        </p:nvGrpSpPr>
        <p:grpSpPr>
          <a:xfrm>
            <a:off x="5687695" y="408295"/>
            <a:ext cx="4610880" cy="2214360"/>
            <a:chOff x="5687695" y="408295"/>
            <a:chExt cx="4610880" cy="2214360"/>
          </a:xfrm>
        </p:grpSpPr>
        <mc:AlternateContent xmlns:mc="http://schemas.openxmlformats.org/markup-compatibility/2006">
          <mc:Choice xmlns:p14="http://schemas.microsoft.com/office/powerpoint/2010/main" Requires="p14">
            <p:contentPart p14:bwMode="auto" r:id="rId88">
              <p14:nvContentPartPr>
                <p14:cNvPr id="8" name="Ink 7">
                  <a:extLst>
                    <a:ext uri="{FF2B5EF4-FFF2-40B4-BE49-F238E27FC236}">
                      <a16:creationId xmlns:a16="http://schemas.microsoft.com/office/drawing/2014/main" id="{99CF31A5-B502-8740-C084-F5084E10894B}"/>
                    </a:ext>
                  </a:extLst>
                </p14:cNvPr>
                <p14:cNvContentPartPr/>
                <p14:nvPr/>
              </p14:nvContentPartPr>
              <p14:xfrm>
                <a:off x="6040135" y="879175"/>
                <a:ext cx="1184400" cy="79560"/>
              </p14:xfrm>
            </p:contentPart>
          </mc:Choice>
          <mc:Fallback>
            <p:pic>
              <p:nvPicPr>
                <p:cNvPr id="8" name="Ink 7">
                  <a:extLst>
                    <a:ext uri="{FF2B5EF4-FFF2-40B4-BE49-F238E27FC236}">
                      <a16:creationId xmlns:a16="http://schemas.microsoft.com/office/drawing/2014/main" id="{99CF31A5-B502-8740-C084-F5084E10894B}"/>
                    </a:ext>
                  </a:extLst>
                </p:cNvPr>
                <p:cNvPicPr/>
                <p:nvPr/>
              </p:nvPicPr>
              <p:blipFill>
                <a:blip r:embed="rId89"/>
                <a:stretch>
                  <a:fillRect/>
                </a:stretch>
              </p:blipFill>
              <p:spPr>
                <a:xfrm>
                  <a:off x="6031495" y="870535"/>
                  <a:ext cx="120204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11" name="Ink 10">
                  <a:extLst>
                    <a:ext uri="{FF2B5EF4-FFF2-40B4-BE49-F238E27FC236}">
                      <a16:creationId xmlns:a16="http://schemas.microsoft.com/office/drawing/2014/main" id="{24C49C3A-3825-9109-16BC-D2095037C2A1}"/>
                    </a:ext>
                  </a:extLst>
                </p14:cNvPr>
                <p14:cNvContentPartPr/>
                <p14:nvPr/>
              </p14:nvContentPartPr>
              <p14:xfrm>
                <a:off x="8021935" y="933895"/>
                <a:ext cx="164160" cy="25920"/>
              </p14:xfrm>
            </p:contentPart>
          </mc:Choice>
          <mc:Fallback>
            <p:pic>
              <p:nvPicPr>
                <p:cNvPr id="11" name="Ink 10">
                  <a:extLst>
                    <a:ext uri="{FF2B5EF4-FFF2-40B4-BE49-F238E27FC236}">
                      <a16:creationId xmlns:a16="http://schemas.microsoft.com/office/drawing/2014/main" id="{24C49C3A-3825-9109-16BC-D2095037C2A1}"/>
                    </a:ext>
                  </a:extLst>
                </p:cNvPr>
                <p:cNvPicPr/>
                <p:nvPr/>
              </p:nvPicPr>
              <p:blipFill>
                <a:blip r:embed="rId91"/>
                <a:stretch>
                  <a:fillRect/>
                </a:stretch>
              </p:blipFill>
              <p:spPr>
                <a:xfrm>
                  <a:off x="8012935" y="925255"/>
                  <a:ext cx="181800" cy="435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12" name="Ink 11">
                  <a:extLst>
                    <a:ext uri="{FF2B5EF4-FFF2-40B4-BE49-F238E27FC236}">
                      <a16:creationId xmlns:a16="http://schemas.microsoft.com/office/drawing/2014/main" id="{7F140DDD-8912-6FA7-2E4C-B3E5B548FEFF}"/>
                    </a:ext>
                  </a:extLst>
                </p14:cNvPr>
                <p14:cNvContentPartPr/>
                <p14:nvPr/>
              </p14:nvContentPartPr>
              <p14:xfrm>
                <a:off x="8420815" y="886735"/>
                <a:ext cx="344160" cy="258120"/>
              </p14:xfrm>
            </p:contentPart>
          </mc:Choice>
          <mc:Fallback>
            <p:pic>
              <p:nvPicPr>
                <p:cNvPr id="12" name="Ink 11">
                  <a:extLst>
                    <a:ext uri="{FF2B5EF4-FFF2-40B4-BE49-F238E27FC236}">
                      <a16:creationId xmlns:a16="http://schemas.microsoft.com/office/drawing/2014/main" id="{7F140DDD-8912-6FA7-2E4C-B3E5B548FEFF}"/>
                    </a:ext>
                  </a:extLst>
                </p:cNvPr>
                <p:cNvPicPr/>
                <p:nvPr/>
              </p:nvPicPr>
              <p:blipFill>
                <a:blip r:embed="rId93"/>
                <a:stretch>
                  <a:fillRect/>
                </a:stretch>
              </p:blipFill>
              <p:spPr>
                <a:xfrm>
                  <a:off x="8412175" y="878095"/>
                  <a:ext cx="361800" cy="27576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14" name="Ink 13">
                  <a:extLst>
                    <a:ext uri="{FF2B5EF4-FFF2-40B4-BE49-F238E27FC236}">
                      <a16:creationId xmlns:a16="http://schemas.microsoft.com/office/drawing/2014/main" id="{B97F0D64-6201-4E98-73DA-1DCFDC7303ED}"/>
                    </a:ext>
                  </a:extLst>
                </p14:cNvPr>
                <p14:cNvContentPartPr/>
                <p14:nvPr/>
              </p14:nvContentPartPr>
              <p14:xfrm>
                <a:off x="8812135" y="830575"/>
                <a:ext cx="243360" cy="138600"/>
              </p14:xfrm>
            </p:contentPart>
          </mc:Choice>
          <mc:Fallback>
            <p:pic>
              <p:nvPicPr>
                <p:cNvPr id="14" name="Ink 13">
                  <a:extLst>
                    <a:ext uri="{FF2B5EF4-FFF2-40B4-BE49-F238E27FC236}">
                      <a16:creationId xmlns:a16="http://schemas.microsoft.com/office/drawing/2014/main" id="{B97F0D64-6201-4E98-73DA-1DCFDC7303ED}"/>
                    </a:ext>
                  </a:extLst>
                </p:cNvPr>
                <p:cNvPicPr/>
                <p:nvPr/>
              </p:nvPicPr>
              <p:blipFill>
                <a:blip r:embed="rId95"/>
                <a:stretch>
                  <a:fillRect/>
                </a:stretch>
              </p:blipFill>
              <p:spPr>
                <a:xfrm>
                  <a:off x="8803495" y="821935"/>
                  <a:ext cx="261000" cy="15624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15" name="Ink 14">
                  <a:extLst>
                    <a:ext uri="{FF2B5EF4-FFF2-40B4-BE49-F238E27FC236}">
                      <a16:creationId xmlns:a16="http://schemas.microsoft.com/office/drawing/2014/main" id="{35AA66EA-5B4E-0591-2D40-2549C45199BB}"/>
                    </a:ext>
                  </a:extLst>
                </p14:cNvPr>
                <p14:cNvContentPartPr/>
                <p14:nvPr/>
              </p14:nvContentPartPr>
              <p14:xfrm>
                <a:off x="9066295" y="703135"/>
                <a:ext cx="129240" cy="189360"/>
              </p14:xfrm>
            </p:contentPart>
          </mc:Choice>
          <mc:Fallback>
            <p:pic>
              <p:nvPicPr>
                <p:cNvPr id="15" name="Ink 14">
                  <a:extLst>
                    <a:ext uri="{FF2B5EF4-FFF2-40B4-BE49-F238E27FC236}">
                      <a16:creationId xmlns:a16="http://schemas.microsoft.com/office/drawing/2014/main" id="{35AA66EA-5B4E-0591-2D40-2549C45199BB}"/>
                    </a:ext>
                  </a:extLst>
                </p:cNvPr>
                <p:cNvPicPr/>
                <p:nvPr/>
              </p:nvPicPr>
              <p:blipFill>
                <a:blip r:embed="rId97"/>
                <a:stretch>
                  <a:fillRect/>
                </a:stretch>
              </p:blipFill>
              <p:spPr>
                <a:xfrm>
                  <a:off x="9057295" y="694495"/>
                  <a:ext cx="146880" cy="20700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16" name="Ink 15">
                  <a:extLst>
                    <a:ext uri="{FF2B5EF4-FFF2-40B4-BE49-F238E27FC236}">
                      <a16:creationId xmlns:a16="http://schemas.microsoft.com/office/drawing/2014/main" id="{A371466F-BA46-7C33-5D8D-1A9A329E4D78}"/>
                    </a:ext>
                  </a:extLst>
                </p14:cNvPr>
                <p14:cNvContentPartPr/>
                <p14:nvPr/>
              </p14:nvContentPartPr>
              <p14:xfrm>
                <a:off x="9178255" y="732295"/>
                <a:ext cx="125280" cy="106920"/>
              </p14:xfrm>
            </p:contentPart>
          </mc:Choice>
          <mc:Fallback>
            <p:pic>
              <p:nvPicPr>
                <p:cNvPr id="16" name="Ink 15">
                  <a:extLst>
                    <a:ext uri="{FF2B5EF4-FFF2-40B4-BE49-F238E27FC236}">
                      <a16:creationId xmlns:a16="http://schemas.microsoft.com/office/drawing/2014/main" id="{A371466F-BA46-7C33-5D8D-1A9A329E4D78}"/>
                    </a:ext>
                  </a:extLst>
                </p:cNvPr>
                <p:cNvPicPr/>
                <p:nvPr/>
              </p:nvPicPr>
              <p:blipFill>
                <a:blip r:embed="rId99"/>
                <a:stretch>
                  <a:fillRect/>
                </a:stretch>
              </p:blipFill>
              <p:spPr>
                <a:xfrm>
                  <a:off x="9169615" y="723655"/>
                  <a:ext cx="14292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17" name="Ink 16">
                  <a:extLst>
                    <a:ext uri="{FF2B5EF4-FFF2-40B4-BE49-F238E27FC236}">
                      <a16:creationId xmlns:a16="http://schemas.microsoft.com/office/drawing/2014/main" id="{4B94C309-BF86-458F-FE22-B9FE048D231C}"/>
                    </a:ext>
                  </a:extLst>
                </p14:cNvPr>
                <p14:cNvContentPartPr/>
                <p14:nvPr/>
              </p14:nvContentPartPr>
              <p14:xfrm>
                <a:off x="9378775" y="748855"/>
                <a:ext cx="190080" cy="75240"/>
              </p14:xfrm>
            </p:contentPart>
          </mc:Choice>
          <mc:Fallback>
            <p:pic>
              <p:nvPicPr>
                <p:cNvPr id="17" name="Ink 16">
                  <a:extLst>
                    <a:ext uri="{FF2B5EF4-FFF2-40B4-BE49-F238E27FC236}">
                      <a16:creationId xmlns:a16="http://schemas.microsoft.com/office/drawing/2014/main" id="{4B94C309-BF86-458F-FE22-B9FE048D231C}"/>
                    </a:ext>
                  </a:extLst>
                </p:cNvPr>
                <p:cNvPicPr/>
                <p:nvPr/>
              </p:nvPicPr>
              <p:blipFill>
                <a:blip r:embed="rId101"/>
                <a:stretch>
                  <a:fillRect/>
                </a:stretch>
              </p:blipFill>
              <p:spPr>
                <a:xfrm>
                  <a:off x="9369775" y="740215"/>
                  <a:ext cx="20772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19" name="Ink 18">
                  <a:extLst>
                    <a:ext uri="{FF2B5EF4-FFF2-40B4-BE49-F238E27FC236}">
                      <a16:creationId xmlns:a16="http://schemas.microsoft.com/office/drawing/2014/main" id="{56B91D16-7050-07C3-9862-BC12FB239D7A}"/>
                    </a:ext>
                  </a:extLst>
                </p14:cNvPr>
                <p14:cNvContentPartPr/>
                <p14:nvPr/>
              </p14:nvContentPartPr>
              <p14:xfrm>
                <a:off x="10012735" y="408295"/>
                <a:ext cx="138600" cy="183960"/>
              </p14:xfrm>
            </p:contentPart>
          </mc:Choice>
          <mc:Fallback>
            <p:pic>
              <p:nvPicPr>
                <p:cNvPr id="19" name="Ink 18">
                  <a:extLst>
                    <a:ext uri="{FF2B5EF4-FFF2-40B4-BE49-F238E27FC236}">
                      <a16:creationId xmlns:a16="http://schemas.microsoft.com/office/drawing/2014/main" id="{56B91D16-7050-07C3-9862-BC12FB239D7A}"/>
                    </a:ext>
                  </a:extLst>
                </p:cNvPr>
                <p:cNvPicPr/>
                <p:nvPr/>
              </p:nvPicPr>
              <p:blipFill>
                <a:blip r:embed="rId103"/>
                <a:stretch>
                  <a:fillRect/>
                </a:stretch>
              </p:blipFill>
              <p:spPr>
                <a:xfrm>
                  <a:off x="10004095" y="399295"/>
                  <a:ext cx="15624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22" name="Ink 21">
                  <a:extLst>
                    <a:ext uri="{FF2B5EF4-FFF2-40B4-BE49-F238E27FC236}">
                      <a16:creationId xmlns:a16="http://schemas.microsoft.com/office/drawing/2014/main" id="{08BCE18F-A115-B3AC-87E7-91A1DD181BE6}"/>
                    </a:ext>
                  </a:extLst>
                </p14:cNvPr>
                <p14:cNvContentPartPr/>
                <p14:nvPr/>
              </p14:nvContentPartPr>
              <p14:xfrm>
                <a:off x="10140895" y="502975"/>
                <a:ext cx="157680" cy="199440"/>
              </p14:xfrm>
            </p:contentPart>
          </mc:Choice>
          <mc:Fallback>
            <p:pic>
              <p:nvPicPr>
                <p:cNvPr id="22" name="Ink 21">
                  <a:extLst>
                    <a:ext uri="{FF2B5EF4-FFF2-40B4-BE49-F238E27FC236}">
                      <a16:creationId xmlns:a16="http://schemas.microsoft.com/office/drawing/2014/main" id="{08BCE18F-A115-B3AC-87E7-91A1DD181BE6}"/>
                    </a:ext>
                  </a:extLst>
                </p:cNvPr>
                <p:cNvPicPr/>
                <p:nvPr/>
              </p:nvPicPr>
              <p:blipFill>
                <a:blip r:embed="rId105"/>
                <a:stretch>
                  <a:fillRect/>
                </a:stretch>
              </p:blipFill>
              <p:spPr>
                <a:xfrm>
                  <a:off x="10132255" y="493975"/>
                  <a:ext cx="175320" cy="21708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23" name="Ink 22">
                  <a:extLst>
                    <a:ext uri="{FF2B5EF4-FFF2-40B4-BE49-F238E27FC236}">
                      <a16:creationId xmlns:a16="http://schemas.microsoft.com/office/drawing/2014/main" id="{0C95242D-866B-3891-CDE2-6EB6C217B455}"/>
                    </a:ext>
                  </a:extLst>
                </p14:cNvPr>
                <p14:cNvContentPartPr/>
                <p14:nvPr/>
              </p14:nvContentPartPr>
              <p14:xfrm>
                <a:off x="9505495" y="1123615"/>
                <a:ext cx="245160" cy="208440"/>
              </p14:xfrm>
            </p:contentPart>
          </mc:Choice>
          <mc:Fallback>
            <p:pic>
              <p:nvPicPr>
                <p:cNvPr id="23" name="Ink 22">
                  <a:extLst>
                    <a:ext uri="{FF2B5EF4-FFF2-40B4-BE49-F238E27FC236}">
                      <a16:creationId xmlns:a16="http://schemas.microsoft.com/office/drawing/2014/main" id="{0C95242D-866B-3891-CDE2-6EB6C217B455}"/>
                    </a:ext>
                  </a:extLst>
                </p:cNvPr>
                <p:cNvPicPr/>
                <p:nvPr/>
              </p:nvPicPr>
              <p:blipFill>
                <a:blip r:embed="rId107"/>
                <a:stretch>
                  <a:fillRect/>
                </a:stretch>
              </p:blipFill>
              <p:spPr>
                <a:xfrm>
                  <a:off x="9496495" y="1114615"/>
                  <a:ext cx="262800" cy="22608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27" name="Ink 26">
                  <a:extLst>
                    <a:ext uri="{FF2B5EF4-FFF2-40B4-BE49-F238E27FC236}">
                      <a16:creationId xmlns:a16="http://schemas.microsoft.com/office/drawing/2014/main" id="{6FD3A024-6533-4575-F0DC-6780A1AD6B8E}"/>
                    </a:ext>
                  </a:extLst>
                </p14:cNvPr>
                <p14:cNvContentPartPr/>
                <p14:nvPr/>
              </p14:nvContentPartPr>
              <p14:xfrm>
                <a:off x="9675415" y="1105255"/>
                <a:ext cx="28440" cy="7200"/>
              </p14:xfrm>
            </p:contentPart>
          </mc:Choice>
          <mc:Fallback>
            <p:pic>
              <p:nvPicPr>
                <p:cNvPr id="27" name="Ink 26">
                  <a:extLst>
                    <a:ext uri="{FF2B5EF4-FFF2-40B4-BE49-F238E27FC236}">
                      <a16:creationId xmlns:a16="http://schemas.microsoft.com/office/drawing/2014/main" id="{6FD3A024-6533-4575-F0DC-6780A1AD6B8E}"/>
                    </a:ext>
                  </a:extLst>
                </p:cNvPr>
                <p:cNvPicPr/>
                <p:nvPr/>
              </p:nvPicPr>
              <p:blipFill>
                <a:blip r:embed="rId109"/>
                <a:stretch>
                  <a:fillRect/>
                </a:stretch>
              </p:blipFill>
              <p:spPr>
                <a:xfrm>
                  <a:off x="9666775" y="1096255"/>
                  <a:ext cx="4608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28" name="Ink 27">
                  <a:extLst>
                    <a:ext uri="{FF2B5EF4-FFF2-40B4-BE49-F238E27FC236}">
                      <a16:creationId xmlns:a16="http://schemas.microsoft.com/office/drawing/2014/main" id="{3F56387C-0213-9998-6720-505218D7DDB9}"/>
                    </a:ext>
                  </a:extLst>
                </p14:cNvPr>
                <p14:cNvContentPartPr/>
                <p14:nvPr/>
              </p14:nvContentPartPr>
              <p14:xfrm>
                <a:off x="9776215" y="994375"/>
                <a:ext cx="401400" cy="328680"/>
              </p14:xfrm>
            </p:contentPart>
          </mc:Choice>
          <mc:Fallback>
            <p:pic>
              <p:nvPicPr>
                <p:cNvPr id="28" name="Ink 27">
                  <a:extLst>
                    <a:ext uri="{FF2B5EF4-FFF2-40B4-BE49-F238E27FC236}">
                      <a16:creationId xmlns:a16="http://schemas.microsoft.com/office/drawing/2014/main" id="{3F56387C-0213-9998-6720-505218D7DDB9}"/>
                    </a:ext>
                  </a:extLst>
                </p:cNvPr>
                <p:cNvPicPr/>
                <p:nvPr/>
              </p:nvPicPr>
              <p:blipFill>
                <a:blip r:embed="rId111"/>
                <a:stretch>
                  <a:fillRect/>
                </a:stretch>
              </p:blipFill>
              <p:spPr>
                <a:xfrm>
                  <a:off x="9767575" y="985375"/>
                  <a:ext cx="419040" cy="3463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80" name="Ink 79">
                  <a:extLst>
                    <a:ext uri="{FF2B5EF4-FFF2-40B4-BE49-F238E27FC236}">
                      <a16:creationId xmlns:a16="http://schemas.microsoft.com/office/drawing/2014/main" id="{D8E4AE8D-091B-97B6-1E54-182028AF1BAE}"/>
                    </a:ext>
                  </a:extLst>
                </p14:cNvPr>
                <p14:cNvContentPartPr/>
                <p14:nvPr/>
              </p14:nvContentPartPr>
              <p14:xfrm>
                <a:off x="7094575" y="1725535"/>
                <a:ext cx="569160" cy="38880"/>
              </p14:xfrm>
            </p:contentPart>
          </mc:Choice>
          <mc:Fallback>
            <p:pic>
              <p:nvPicPr>
                <p:cNvPr id="80" name="Ink 79">
                  <a:extLst>
                    <a:ext uri="{FF2B5EF4-FFF2-40B4-BE49-F238E27FC236}">
                      <a16:creationId xmlns:a16="http://schemas.microsoft.com/office/drawing/2014/main" id="{D8E4AE8D-091B-97B6-1E54-182028AF1BAE}"/>
                    </a:ext>
                  </a:extLst>
                </p:cNvPr>
                <p:cNvPicPr/>
                <p:nvPr/>
              </p:nvPicPr>
              <p:blipFill>
                <a:blip r:embed="rId113"/>
                <a:stretch>
                  <a:fillRect/>
                </a:stretch>
              </p:blipFill>
              <p:spPr>
                <a:xfrm>
                  <a:off x="7085575" y="1716895"/>
                  <a:ext cx="58680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81" name="Ink 80">
                  <a:extLst>
                    <a:ext uri="{FF2B5EF4-FFF2-40B4-BE49-F238E27FC236}">
                      <a16:creationId xmlns:a16="http://schemas.microsoft.com/office/drawing/2014/main" id="{9B554487-EE2D-830A-DC31-2A8108A5D06D}"/>
                    </a:ext>
                  </a:extLst>
                </p14:cNvPr>
                <p14:cNvContentPartPr/>
                <p14:nvPr/>
              </p14:nvContentPartPr>
              <p14:xfrm>
                <a:off x="7176655" y="1640575"/>
                <a:ext cx="239040" cy="165960"/>
              </p14:xfrm>
            </p:contentPart>
          </mc:Choice>
          <mc:Fallback>
            <p:pic>
              <p:nvPicPr>
                <p:cNvPr id="81" name="Ink 80">
                  <a:extLst>
                    <a:ext uri="{FF2B5EF4-FFF2-40B4-BE49-F238E27FC236}">
                      <a16:creationId xmlns:a16="http://schemas.microsoft.com/office/drawing/2014/main" id="{9B554487-EE2D-830A-DC31-2A8108A5D06D}"/>
                    </a:ext>
                  </a:extLst>
                </p:cNvPr>
                <p:cNvPicPr/>
                <p:nvPr/>
              </p:nvPicPr>
              <p:blipFill>
                <a:blip r:embed="rId115"/>
                <a:stretch>
                  <a:fillRect/>
                </a:stretch>
              </p:blipFill>
              <p:spPr>
                <a:xfrm>
                  <a:off x="7168015" y="1631575"/>
                  <a:ext cx="256680" cy="18360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82" name="Ink 81">
                  <a:extLst>
                    <a:ext uri="{FF2B5EF4-FFF2-40B4-BE49-F238E27FC236}">
                      <a16:creationId xmlns:a16="http://schemas.microsoft.com/office/drawing/2014/main" id="{D8D2494B-5EBA-E991-B937-B4C51E6B7B33}"/>
                    </a:ext>
                  </a:extLst>
                </p14:cNvPr>
                <p14:cNvContentPartPr/>
                <p14:nvPr/>
              </p14:nvContentPartPr>
              <p14:xfrm>
                <a:off x="7821055" y="1490095"/>
                <a:ext cx="438120" cy="440640"/>
              </p14:xfrm>
            </p:contentPart>
          </mc:Choice>
          <mc:Fallback>
            <p:pic>
              <p:nvPicPr>
                <p:cNvPr id="82" name="Ink 81">
                  <a:extLst>
                    <a:ext uri="{FF2B5EF4-FFF2-40B4-BE49-F238E27FC236}">
                      <a16:creationId xmlns:a16="http://schemas.microsoft.com/office/drawing/2014/main" id="{D8D2494B-5EBA-E991-B937-B4C51E6B7B33}"/>
                    </a:ext>
                  </a:extLst>
                </p:cNvPr>
                <p:cNvPicPr/>
                <p:nvPr/>
              </p:nvPicPr>
              <p:blipFill>
                <a:blip r:embed="rId117"/>
                <a:stretch>
                  <a:fillRect/>
                </a:stretch>
              </p:blipFill>
              <p:spPr>
                <a:xfrm>
                  <a:off x="7812415" y="1481095"/>
                  <a:ext cx="455760" cy="4582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4" name="Ink 83">
                  <a:extLst>
                    <a:ext uri="{FF2B5EF4-FFF2-40B4-BE49-F238E27FC236}">
                      <a16:creationId xmlns:a16="http://schemas.microsoft.com/office/drawing/2014/main" id="{BDB4C591-9841-2B45-EAB9-A5C06EF9104C}"/>
                    </a:ext>
                  </a:extLst>
                </p14:cNvPr>
                <p14:cNvContentPartPr/>
                <p14:nvPr/>
              </p14:nvContentPartPr>
              <p14:xfrm>
                <a:off x="7579855" y="2181655"/>
                <a:ext cx="103320" cy="197280"/>
              </p14:xfrm>
            </p:contentPart>
          </mc:Choice>
          <mc:Fallback>
            <p:pic>
              <p:nvPicPr>
                <p:cNvPr id="84" name="Ink 83">
                  <a:extLst>
                    <a:ext uri="{FF2B5EF4-FFF2-40B4-BE49-F238E27FC236}">
                      <a16:creationId xmlns:a16="http://schemas.microsoft.com/office/drawing/2014/main" id="{BDB4C591-9841-2B45-EAB9-A5C06EF9104C}"/>
                    </a:ext>
                  </a:extLst>
                </p:cNvPr>
                <p:cNvPicPr/>
                <p:nvPr/>
              </p:nvPicPr>
              <p:blipFill>
                <a:blip r:embed="rId119"/>
                <a:stretch>
                  <a:fillRect/>
                </a:stretch>
              </p:blipFill>
              <p:spPr>
                <a:xfrm>
                  <a:off x="7570855" y="2172655"/>
                  <a:ext cx="120960" cy="21492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5" name="Ink 84">
                  <a:extLst>
                    <a:ext uri="{FF2B5EF4-FFF2-40B4-BE49-F238E27FC236}">
                      <a16:creationId xmlns:a16="http://schemas.microsoft.com/office/drawing/2014/main" id="{8D3776E8-EADA-CA1A-2917-C518040193D1}"/>
                    </a:ext>
                  </a:extLst>
                </p14:cNvPr>
                <p14:cNvContentPartPr/>
                <p14:nvPr/>
              </p14:nvContentPartPr>
              <p14:xfrm>
                <a:off x="7516855" y="2175175"/>
                <a:ext cx="153360" cy="81000"/>
              </p14:xfrm>
            </p:contentPart>
          </mc:Choice>
          <mc:Fallback>
            <p:pic>
              <p:nvPicPr>
                <p:cNvPr id="85" name="Ink 84">
                  <a:extLst>
                    <a:ext uri="{FF2B5EF4-FFF2-40B4-BE49-F238E27FC236}">
                      <a16:creationId xmlns:a16="http://schemas.microsoft.com/office/drawing/2014/main" id="{8D3776E8-EADA-CA1A-2917-C518040193D1}"/>
                    </a:ext>
                  </a:extLst>
                </p:cNvPr>
                <p:cNvPicPr/>
                <p:nvPr/>
              </p:nvPicPr>
              <p:blipFill>
                <a:blip r:embed="rId121"/>
                <a:stretch>
                  <a:fillRect/>
                </a:stretch>
              </p:blipFill>
              <p:spPr>
                <a:xfrm>
                  <a:off x="7507855" y="2166535"/>
                  <a:ext cx="171000" cy="9864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6" name="Ink 85">
                  <a:extLst>
                    <a:ext uri="{FF2B5EF4-FFF2-40B4-BE49-F238E27FC236}">
                      <a16:creationId xmlns:a16="http://schemas.microsoft.com/office/drawing/2014/main" id="{58EFABAA-08BA-00E0-BF00-2D6181BD6826}"/>
                    </a:ext>
                  </a:extLst>
                </p14:cNvPr>
                <p14:cNvContentPartPr/>
                <p14:nvPr/>
              </p14:nvContentPartPr>
              <p14:xfrm>
                <a:off x="7715935" y="2124055"/>
                <a:ext cx="87840" cy="86040"/>
              </p14:xfrm>
            </p:contentPart>
          </mc:Choice>
          <mc:Fallback>
            <p:pic>
              <p:nvPicPr>
                <p:cNvPr id="86" name="Ink 85">
                  <a:extLst>
                    <a:ext uri="{FF2B5EF4-FFF2-40B4-BE49-F238E27FC236}">
                      <a16:creationId xmlns:a16="http://schemas.microsoft.com/office/drawing/2014/main" id="{58EFABAA-08BA-00E0-BF00-2D6181BD6826}"/>
                    </a:ext>
                  </a:extLst>
                </p:cNvPr>
                <p:cNvPicPr/>
                <p:nvPr/>
              </p:nvPicPr>
              <p:blipFill>
                <a:blip r:embed="rId123"/>
                <a:stretch>
                  <a:fillRect/>
                </a:stretch>
              </p:blipFill>
              <p:spPr>
                <a:xfrm>
                  <a:off x="7707295" y="2115055"/>
                  <a:ext cx="10548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7" name="Ink 86">
                  <a:extLst>
                    <a:ext uri="{FF2B5EF4-FFF2-40B4-BE49-F238E27FC236}">
                      <a16:creationId xmlns:a16="http://schemas.microsoft.com/office/drawing/2014/main" id="{8B149EC1-6AD2-94B7-D22C-51E01C8D208E}"/>
                    </a:ext>
                  </a:extLst>
                </p14:cNvPr>
                <p14:cNvContentPartPr/>
                <p14:nvPr/>
              </p14:nvContentPartPr>
              <p14:xfrm>
                <a:off x="7830055" y="1969255"/>
                <a:ext cx="268920" cy="156600"/>
              </p14:xfrm>
            </p:contentPart>
          </mc:Choice>
          <mc:Fallback>
            <p:pic>
              <p:nvPicPr>
                <p:cNvPr id="87" name="Ink 86">
                  <a:extLst>
                    <a:ext uri="{FF2B5EF4-FFF2-40B4-BE49-F238E27FC236}">
                      <a16:creationId xmlns:a16="http://schemas.microsoft.com/office/drawing/2014/main" id="{8B149EC1-6AD2-94B7-D22C-51E01C8D208E}"/>
                    </a:ext>
                  </a:extLst>
                </p:cNvPr>
                <p:cNvPicPr/>
                <p:nvPr/>
              </p:nvPicPr>
              <p:blipFill>
                <a:blip r:embed="rId125"/>
                <a:stretch>
                  <a:fillRect/>
                </a:stretch>
              </p:blipFill>
              <p:spPr>
                <a:xfrm>
                  <a:off x="7821415" y="1960255"/>
                  <a:ext cx="28656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88" name="Ink 87">
                  <a:extLst>
                    <a:ext uri="{FF2B5EF4-FFF2-40B4-BE49-F238E27FC236}">
                      <a16:creationId xmlns:a16="http://schemas.microsoft.com/office/drawing/2014/main" id="{6FF85F23-5ED4-54B5-9343-B90311EF6A4D}"/>
                    </a:ext>
                  </a:extLst>
                </p14:cNvPr>
                <p14:cNvContentPartPr/>
                <p14:nvPr/>
              </p14:nvContentPartPr>
              <p14:xfrm>
                <a:off x="8124895" y="1951615"/>
                <a:ext cx="82440" cy="80640"/>
              </p14:xfrm>
            </p:contentPart>
          </mc:Choice>
          <mc:Fallback>
            <p:pic>
              <p:nvPicPr>
                <p:cNvPr id="88" name="Ink 87">
                  <a:extLst>
                    <a:ext uri="{FF2B5EF4-FFF2-40B4-BE49-F238E27FC236}">
                      <a16:creationId xmlns:a16="http://schemas.microsoft.com/office/drawing/2014/main" id="{6FF85F23-5ED4-54B5-9343-B90311EF6A4D}"/>
                    </a:ext>
                  </a:extLst>
                </p:cNvPr>
                <p:cNvPicPr/>
                <p:nvPr/>
              </p:nvPicPr>
              <p:blipFill>
                <a:blip r:embed="rId127"/>
                <a:stretch>
                  <a:fillRect/>
                </a:stretch>
              </p:blipFill>
              <p:spPr>
                <a:xfrm>
                  <a:off x="8116255" y="1942615"/>
                  <a:ext cx="10008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9" name="Ink 88">
                  <a:extLst>
                    <a:ext uri="{FF2B5EF4-FFF2-40B4-BE49-F238E27FC236}">
                      <a16:creationId xmlns:a16="http://schemas.microsoft.com/office/drawing/2014/main" id="{A1297A64-3453-C176-77D7-76BC3692254D}"/>
                    </a:ext>
                  </a:extLst>
                </p14:cNvPr>
                <p14:cNvContentPartPr/>
                <p14:nvPr/>
              </p14:nvContentPartPr>
              <p14:xfrm>
                <a:off x="8203015" y="1799695"/>
                <a:ext cx="280080" cy="153000"/>
              </p14:xfrm>
            </p:contentPart>
          </mc:Choice>
          <mc:Fallback>
            <p:pic>
              <p:nvPicPr>
                <p:cNvPr id="89" name="Ink 88">
                  <a:extLst>
                    <a:ext uri="{FF2B5EF4-FFF2-40B4-BE49-F238E27FC236}">
                      <a16:creationId xmlns:a16="http://schemas.microsoft.com/office/drawing/2014/main" id="{A1297A64-3453-C176-77D7-76BC3692254D}"/>
                    </a:ext>
                  </a:extLst>
                </p:cNvPr>
                <p:cNvPicPr/>
                <p:nvPr/>
              </p:nvPicPr>
              <p:blipFill>
                <a:blip r:embed="rId129"/>
                <a:stretch>
                  <a:fillRect/>
                </a:stretch>
              </p:blipFill>
              <p:spPr>
                <a:xfrm>
                  <a:off x="8194015" y="1790695"/>
                  <a:ext cx="29772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90" name="Ink 89">
                  <a:extLst>
                    <a:ext uri="{FF2B5EF4-FFF2-40B4-BE49-F238E27FC236}">
                      <a16:creationId xmlns:a16="http://schemas.microsoft.com/office/drawing/2014/main" id="{E980EC9B-533C-27C8-E2C9-DDDE398C0888}"/>
                    </a:ext>
                  </a:extLst>
                </p14:cNvPr>
                <p14:cNvContentPartPr/>
                <p14:nvPr/>
              </p14:nvContentPartPr>
              <p14:xfrm>
                <a:off x="8677135" y="1504135"/>
                <a:ext cx="507600" cy="300600"/>
              </p14:xfrm>
            </p:contentPart>
          </mc:Choice>
          <mc:Fallback>
            <p:pic>
              <p:nvPicPr>
                <p:cNvPr id="90" name="Ink 89">
                  <a:extLst>
                    <a:ext uri="{FF2B5EF4-FFF2-40B4-BE49-F238E27FC236}">
                      <a16:creationId xmlns:a16="http://schemas.microsoft.com/office/drawing/2014/main" id="{E980EC9B-533C-27C8-E2C9-DDDE398C0888}"/>
                    </a:ext>
                  </a:extLst>
                </p:cNvPr>
                <p:cNvPicPr/>
                <p:nvPr/>
              </p:nvPicPr>
              <p:blipFill>
                <a:blip r:embed="rId131"/>
                <a:stretch>
                  <a:fillRect/>
                </a:stretch>
              </p:blipFill>
              <p:spPr>
                <a:xfrm>
                  <a:off x="8668135" y="1495135"/>
                  <a:ext cx="525240" cy="31824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91" name="Ink 90">
                  <a:extLst>
                    <a:ext uri="{FF2B5EF4-FFF2-40B4-BE49-F238E27FC236}">
                      <a16:creationId xmlns:a16="http://schemas.microsoft.com/office/drawing/2014/main" id="{34A1D648-A730-3618-AB25-E90C8283EE40}"/>
                    </a:ext>
                  </a:extLst>
                </p14:cNvPr>
                <p14:cNvContentPartPr/>
                <p14:nvPr/>
              </p14:nvContentPartPr>
              <p14:xfrm>
                <a:off x="9130375" y="1500175"/>
                <a:ext cx="72720" cy="40680"/>
              </p14:xfrm>
            </p:contentPart>
          </mc:Choice>
          <mc:Fallback>
            <p:pic>
              <p:nvPicPr>
                <p:cNvPr id="91" name="Ink 90">
                  <a:extLst>
                    <a:ext uri="{FF2B5EF4-FFF2-40B4-BE49-F238E27FC236}">
                      <a16:creationId xmlns:a16="http://schemas.microsoft.com/office/drawing/2014/main" id="{34A1D648-A730-3618-AB25-E90C8283EE40}"/>
                    </a:ext>
                  </a:extLst>
                </p:cNvPr>
                <p:cNvPicPr/>
                <p:nvPr/>
              </p:nvPicPr>
              <p:blipFill>
                <a:blip r:embed="rId133"/>
                <a:stretch>
                  <a:fillRect/>
                </a:stretch>
              </p:blipFill>
              <p:spPr>
                <a:xfrm>
                  <a:off x="9121375" y="1491175"/>
                  <a:ext cx="90360" cy="5832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92" name="Ink 91">
                  <a:extLst>
                    <a:ext uri="{FF2B5EF4-FFF2-40B4-BE49-F238E27FC236}">
                      <a16:creationId xmlns:a16="http://schemas.microsoft.com/office/drawing/2014/main" id="{63589AC7-583E-D17A-BC78-DF1C568FFBB5}"/>
                    </a:ext>
                  </a:extLst>
                </p14:cNvPr>
                <p14:cNvContentPartPr/>
                <p14:nvPr/>
              </p14:nvContentPartPr>
              <p14:xfrm>
                <a:off x="9213535" y="1502335"/>
                <a:ext cx="108000" cy="78840"/>
              </p14:xfrm>
            </p:contentPart>
          </mc:Choice>
          <mc:Fallback>
            <p:pic>
              <p:nvPicPr>
                <p:cNvPr id="92" name="Ink 91">
                  <a:extLst>
                    <a:ext uri="{FF2B5EF4-FFF2-40B4-BE49-F238E27FC236}">
                      <a16:creationId xmlns:a16="http://schemas.microsoft.com/office/drawing/2014/main" id="{63589AC7-583E-D17A-BC78-DF1C568FFBB5}"/>
                    </a:ext>
                  </a:extLst>
                </p:cNvPr>
                <p:cNvPicPr/>
                <p:nvPr/>
              </p:nvPicPr>
              <p:blipFill>
                <a:blip r:embed="rId135"/>
                <a:stretch>
                  <a:fillRect/>
                </a:stretch>
              </p:blipFill>
              <p:spPr>
                <a:xfrm>
                  <a:off x="9204535" y="1493695"/>
                  <a:ext cx="125640" cy="964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94" name="Ink 93">
                  <a:extLst>
                    <a:ext uri="{FF2B5EF4-FFF2-40B4-BE49-F238E27FC236}">
                      <a16:creationId xmlns:a16="http://schemas.microsoft.com/office/drawing/2014/main" id="{A27CE69E-546E-DD8F-EE4F-1BD8FB298BA5}"/>
                    </a:ext>
                  </a:extLst>
                </p14:cNvPr>
                <p14:cNvContentPartPr/>
                <p14:nvPr/>
              </p14:nvContentPartPr>
              <p14:xfrm>
                <a:off x="7420735" y="1284895"/>
                <a:ext cx="124920" cy="110520"/>
              </p14:xfrm>
            </p:contentPart>
          </mc:Choice>
          <mc:Fallback>
            <p:pic>
              <p:nvPicPr>
                <p:cNvPr id="94" name="Ink 93">
                  <a:extLst>
                    <a:ext uri="{FF2B5EF4-FFF2-40B4-BE49-F238E27FC236}">
                      <a16:creationId xmlns:a16="http://schemas.microsoft.com/office/drawing/2014/main" id="{A27CE69E-546E-DD8F-EE4F-1BD8FB298BA5}"/>
                    </a:ext>
                  </a:extLst>
                </p:cNvPr>
                <p:cNvPicPr/>
                <p:nvPr/>
              </p:nvPicPr>
              <p:blipFill>
                <a:blip r:embed="rId137"/>
                <a:stretch>
                  <a:fillRect/>
                </a:stretch>
              </p:blipFill>
              <p:spPr>
                <a:xfrm>
                  <a:off x="7412095" y="1275895"/>
                  <a:ext cx="142560" cy="12816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95" name="Ink 94">
                  <a:extLst>
                    <a:ext uri="{FF2B5EF4-FFF2-40B4-BE49-F238E27FC236}">
                      <a16:creationId xmlns:a16="http://schemas.microsoft.com/office/drawing/2014/main" id="{1321A2BE-D715-E982-83D0-9D3315852887}"/>
                    </a:ext>
                  </a:extLst>
                </p14:cNvPr>
                <p14:cNvContentPartPr/>
                <p14:nvPr/>
              </p14:nvContentPartPr>
              <p14:xfrm>
                <a:off x="5870935" y="1333855"/>
                <a:ext cx="1581840" cy="211680"/>
              </p14:xfrm>
            </p:contentPart>
          </mc:Choice>
          <mc:Fallback>
            <p:pic>
              <p:nvPicPr>
                <p:cNvPr id="95" name="Ink 94">
                  <a:extLst>
                    <a:ext uri="{FF2B5EF4-FFF2-40B4-BE49-F238E27FC236}">
                      <a16:creationId xmlns:a16="http://schemas.microsoft.com/office/drawing/2014/main" id="{1321A2BE-D715-E982-83D0-9D3315852887}"/>
                    </a:ext>
                  </a:extLst>
                </p:cNvPr>
                <p:cNvPicPr/>
                <p:nvPr/>
              </p:nvPicPr>
              <p:blipFill>
                <a:blip r:embed="rId139"/>
                <a:stretch>
                  <a:fillRect/>
                </a:stretch>
              </p:blipFill>
              <p:spPr>
                <a:xfrm>
                  <a:off x="5861935" y="1324855"/>
                  <a:ext cx="1599480" cy="22932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96" name="Ink 95">
                  <a:extLst>
                    <a:ext uri="{FF2B5EF4-FFF2-40B4-BE49-F238E27FC236}">
                      <a16:creationId xmlns:a16="http://schemas.microsoft.com/office/drawing/2014/main" id="{47E91D06-2218-9391-A792-F47D34120451}"/>
                    </a:ext>
                  </a:extLst>
                </p14:cNvPr>
                <p14:cNvContentPartPr/>
                <p14:nvPr/>
              </p14:nvContentPartPr>
              <p14:xfrm>
                <a:off x="5687695" y="1534375"/>
                <a:ext cx="82080" cy="65160"/>
              </p14:xfrm>
            </p:contentPart>
          </mc:Choice>
          <mc:Fallback>
            <p:pic>
              <p:nvPicPr>
                <p:cNvPr id="96" name="Ink 95">
                  <a:extLst>
                    <a:ext uri="{FF2B5EF4-FFF2-40B4-BE49-F238E27FC236}">
                      <a16:creationId xmlns:a16="http://schemas.microsoft.com/office/drawing/2014/main" id="{47E91D06-2218-9391-A792-F47D34120451}"/>
                    </a:ext>
                  </a:extLst>
                </p:cNvPr>
                <p:cNvPicPr/>
                <p:nvPr/>
              </p:nvPicPr>
              <p:blipFill>
                <a:blip r:embed="rId141"/>
                <a:stretch>
                  <a:fillRect/>
                </a:stretch>
              </p:blipFill>
              <p:spPr>
                <a:xfrm>
                  <a:off x="5678695" y="1525375"/>
                  <a:ext cx="9972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03" name="Ink 102">
                  <a:extLst>
                    <a:ext uri="{FF2B5EF4-FFF2-40B4-BE49-F238E27FC236}">
                      <a16:creationId xmlns:a16="http://schemas.microsoft.com/office/drawing/2014/main" id="{AE509DC3-DD02-AF99-BCE8-BA5572FF7960}"/>
                    </a:ext>
                  </a:extLst>
                </p14:cNvPr>
                <p14:cNvContentPartPr/>
                <p14:nvPr/>
              </p14:nvContentPartPr>
              <p14:xfrm>
                <a:off x="8308855" y="2580175"/>
                <a:ext cx="793800" cy="42480"/>
              </p14:xfrm>
            </p:contentPart>
          </mc:Choice>
          <mc:Fallback>
            <p:pic>
              <p:nvPicPr>
                <p:cNvPr id="103" name="Ink 102">
                  <a:extLst>
                    <a:ext uri="{FF2B5EF4-FFF2-40B4-BE49-F238E27FC236}">
                      <a16:creationId xmlns:a16="http://schemas.microsoft.com/office/drawing/2014/main" id="{AE509DC3-DD02-AF99-BCE8-BA5572FF7960}"/>
                    </a:ext>
                  </a:extLst>
                </p:cNvPr>
                <p:cNvPicPr/>
                <p:nvPr/>
              </p:nvPicPr>
              <p:blipFill>
                <a:blip r:embed="rId143"/>
                <a:stretch>
                  <a:fillRect/>
                </a:stretch>
              </p:blipFill>
              <p:spPr>
                <a:xfrm>
                  <a:off x="8300215" y="2571175"/>
                  <a:ext cx="811440"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04" name="Ink 103">
                  <a:extLst>
                    <a:ext uri="{FF2B5EF4-FFF2-40B4-BE49-F238E27FC236}">
                      <a16:creationId xmlns:a16="http://schemas.microsoft.com/office/drawing/2014/main" id="{2B2445D7-EA5E-92CB-B286-2599DE64479E}"/>
                    </a:ext>
                  </a:extLst>
                </p14:cNvPr>
                <p14:cNvContentPartPr/>
                <p14:nvPr/>
              </p14:nvContentPartPr>
              <p14:xfrm>
                <a:off x="9243775" y="2215855"/>
                <a:ext cx="140400" cy="259200"/>
              </p14:xfrm>
            </p:contentPart>
          </mc:Choice>
          <mc:Fallback>
            <p:pic>
              <p:nvPicPr>
                <p:cNvPr id="104" name="Ink 103">
                  <a:extLst>
                    <a:ext uri="{FF2B5EF4-FFF2-40B4-BE49-F238E27FC236}">
                      <a16:creationId xmlns:a16="http://schemas.microsoft.com/office/drawing/2014/main" id="{2B2445D7-EA5E-92CB-B286-2599DE64479E}"/>
                    </a:ext>
                  </a:extLst>
                </p:cNvPr>
                <p:cNvPicPr/>
                <p:nvPr/>
              </p:nvPicPr>
              <p:blipFill>
                <a:blip r:embed="rId145"/>
                <a:stretch>
                  <a:fillRect/>
                </a:stretch>
              </p:blipFill>
              <p:spPr>
                <a:xfrm>
                  <a:off x="9234775" y="2206855"/>
                  <a:ext cx="158040" cy="27684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05" name="Ink 104">
                  <a:extLst>
                    <a:ext uri="{FF2B5EF4-FFF2-40B4-BE49-F238E27FC236}">
                      <a16:creationId xmlns:a16="http://schemas.microsoft.com/office/drawing/2014/main" id="{A52D8D02-3D28-5B0E-B7F4-9172DA364055}"/>
                    </a:ext>
                  </a:extLst>
                </p14:cNvPr>
                <p14:cNvContentPartPr/>
                <p14:nvPr/>
              </p14:nvContentPartPr>
              <p14:xfrm>
                <a:off x="9385615" y="2084815"/>
                <a:ext cx="384120" cy="386280"/>
              </p14:xfrm>
            </p:contentPart>
          </mc:Choice>
          <mc:Fallback>
            <p:pic>
              <p:nvPicPr>
                <p:cNvPr id="105" name="Ink 104">
                  <a:extLst>
                    <a:ext uri="{FF2B5EF4-FFF2-40B4-BE49-F238E27FC236}">
                      <a16:creationId xmlns:a16="http://schemas.microsoft.com/office/drawing/2014/main" id="{A52D8D02-3D28-5B0E-B7F4-9172DA364055}"/>
                    </a:ext>
                  </a:extLst>
                </p:cNvPr>
                <p:cNvPicPr/>
                <p:nvPr/>
              </p:nvPicPr>
              <p:blipFill>
                <a:blip r:embed="rId147"/>
                <a:stretch>
                  <a:fillRect/>
                </a:stretch>
              </p:blipFill>
              <p:spPr>
                <a:xfrm>
                  <a:off x="9376615" y="2076175"/>
                  <a:ext cx="401760" cy="40392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06" name="Ink 105">
                  <a:extLst>
                    <a:ext uri="{FF2B5EF4-FFF2-40B4-BE49-F238E27FC236}">
                      <a16:creationId xmlns:a16="http://schemas.microsoft.com/office/drawing/2014/main" id="{6C254D83-E4E9-648D-9E2D-1884B48AFDC7}"/>
                    </a:ext>
                  </a:extLst>
                </p14:cNvPr>
                <p14:cNvContentPartPr/>
                <p14:nvPr/>
              </p14:nvContentPartPr>
              <p14:xfrm>
                <a:off x="9771175" y="1975375"/>
                <a:ext cx="122040" cy="354960"/>
              </p14:xfrm>
            </p:contentPart>
          </mc:Choice>
          <mc:Fallback>
            <p:pic>
              <p:nvPicPr>
                <p:cNvPr id="106" name="Ink 105">
                  <a:extLst>
                    <a:ext uri="{FF2B5EF4-FFF2-40B4-BE49-F238E27FC236}">
                      <a16:creationId xmlns:a16="http://schemas.microsoft.com/office/drawing/2014/main" id="{6C254D83-E4E9-648D-9E2D-1884B48AFDC7}"/>
                    </a:ext>
                  </a:extLst>
                </p:cNvPr>
                <p:cNvPicPr/>
                <p:nvPr/>
              </p:nvPicPr>
              <p:blipFill>
                <a:blip r:embed="rId149"/>
                <a:stretch>
                  <a:fillRect/>
                </a:stretch>
              </p:blipFill>
              <p:spPr>
                <a:xfrm>
                  <a:off x="9762175" y="1966735"/>
                  <a:ext cx="139680" cy="372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0">
            <p14:nvContentPartPr>
              <p14:cNvPr id="108" name="Ink 107">
                <a:extLst>
                  <a:ext uri="{FF2B5EF4-FFF2-40B4-BE49-F238E27FC236}">
                    <a16:creationId xmlns:a16="http://schemas.microsoft.com/office/drawing/2014/main" id="{74473E13-E484-A193-BCBF-2588B58FE122}"/>
                  </a:ext>
                </a:extLst>
              </p14:cNvPr>
              <p14:cNvContentPartPr/>
              <p14:nvPr/>
            </p14:nvContentPartPr>
            <p14:xfrm>
              <a:off x="8134615" y="5121415"/>
              <a:ext cx="662400" cy="474480"/>
            </p14:xfrm>
          </p:contentPart>
        </mc:Choice>
        <mc:Fallback>
          <p:pic>
            <p:nvPicPr>
              <p:cNvPr id="108" name="Ink 107">
                <a:extLst>
                  <a:ext uri="{FF2B5EF4-FFF2-40B4-BE49-F238E27FC236}">
                    <a16:creationId xmlns:a16="http://schemas.microsoft.com/office/drawing/2014/main" id="{74473E13-E484-A193-BCBF-2588B58FE122}"/>
                  </a:ext>
                </a:extLst>
              </p:cNvPr>
              <p:cNvPicPr/>
              <p:nvPr/>
            </p:nvPicPr>
            <p:blipFill>
              <a:blip r:embed="rId151"/>
              <a:stretch>
                <a:fillRect/>
              </a:stretch>
            </p:blipFill>
            <p:spPr>
              <a:xfrm>
                <a:off x="8125615" y="5112775"/>
                <a:ext cx="680040" cy="492120"/>
              </a:xfrm>
              <a:prstGeom prst="rect">
                <a:avLst/>
              </a:prstGeom>
            </p:spPr>
          </p:pic>
        </mc:Fallback>
      </mc:AlternateContent>
      <p:grpSp>
        <p:nvGrpSpPr>
          <p:cNvPr id="112" name="Group 111">
            <a:extLst>
              <a:ext uri="{FF2B5EF4-FFF2-40B4-BE49-F238E27FC236}">
                <a16:creationId xmlns:a16="http://schemas.microsoft.com/office/drawing/2014/main" id="{0CC2FF52-D97D-B17B-E38D-B60030CE60CB}"/>
              </a:ext>
            </a:extLst>
          </p:cNvPr>
          <p:cNvGrpSpPr/>
          <p:nvPr/>
        </p:nvGrpSpPr>
        <p:grpSpPr>
          <a:xfrm>
            <a:off x="5428135" y="4707415"/>
            <a:ext cx="268200" cy="342720"/>
            <a:chOff x="5428135" y="4707415"/>
            <a:chExt cx="268200" cy="342720"/>
          </a:xfrm>
        </p:grpSpPr>
        <mc:AlternateContent xmlns:mc="http://schemas.openxmlformats.org/markup-compatibility/2006">
          <mc:Choice xmlns:p14="http://schemas.microsoft.com/office/powerpoint/2010/main" Requires="p14">
            <p:contentPart p14:bwMode="auto" r:id="rId152">
              <p14:nvContentPartPr>
                <p14:cNvPr id="109" name="Ink 108">
                  <a:extLst>
                    <a:ext uri="{FF2B5EF4-FFF2-40B4-BE49-F238E27FC236}">
                      <a16:creationId xmlns:a16="http://schemas.microsoft.com/office/drawing/2014/main" id="{37D20FD0-380E-7468-9D9E-BC6450B6116E}"/>
                    </a:ext>
                  </a:extLst>
                </p14:cNvPr>
                <p14:cNvContentPartPr/>
                <p14:nvPr/>
              </p14:nvContentPartPr>
              <p14:xfrm>
                <a:off x="5508415" y="4832695"/>
                <a:ext cx="140400" cy="78480"/>
              </p14:xfrm>
            </p:contentPart>
          </mc:Choice>
          <mc:Fallback>
            <p:pic>
              <p:nvPicPr>
                <p:cNvPr id="109" name="Ink 108">
                  <a:extLst>
                    <a:ext uri="{FF2B5EF4-FFF2-40B4-BE49-F238E27FC236}">
                      <a16:creationId xmlns:a16="http://schemas.microsoft.com/office/drawing/2014/main" id="{37D20FD0-380E-7468-9D9E-BC6450B6116E}"/>
                    </a:ext>
                  </a:extLst>
                </p:cNvPr>
                <p:cNvPicPr/>
                <p:nvPr/>
              </p:nvPicPr>
              <p:blipFill>
                <a:blip r:embed="rId153"/>
                <a:stretch>
                  <a:fillRect/>
                </a:stretch>
              </p:blipFill>
              <p:spPr>
                <a:xfrm>
                  <a:off x="5499775" y="4824055"/>
                  <a:ext cx="158040" cy="9612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10" name="Ink 109">
                  <a:extLst>
                    <a:ext uri="{FF2B5EF4-FFF2-40B4-BE49-F238E27FC236}">
                      <a16:creationId xmlns:a16="http://schemas.microsoft.com/office/drawing/2014/main" id="{63A0A552-353A-3E7D-3712-1B348C064EF9}"/>
                    </a:ext>
                  </a:extLst>
                </p14:cNvPr>
                <p14:cNvContentPartPr/>
                <p14:nvPr/>
              </p14:nvContentPartPr>
              <p14:xfrm>
                <a:off x="5558815" y="4806055"/>
                <a:ext cx="68760" cy="134640"/>
              </p14:xfrm>
            </p:contentPart>
          </mc:Choice>
          <mc:Fallback>
            <p:pic>
              <p:nvPicPr>
                <p:cNvPr id="110" name="Ink 109">
                  <a:extLst>
                    <a:ext uri="{FF2B5EF4-FFF2-40B4-BE49-F238E27FC236}">
                      <a16:creationId xmlns:a16="http://schemas.microsoft.com/office/drawing/2014/main" id="{63A0A552-353A-3E7D-3712-1B348C064EF9}"/>
                    </a:ext>
                  </a:extLst>
                </p:cNvPr>
                <p:cNvPicPr/>
                <p:nvPr/>
              </p:nvPicPr>
              <p:blipFill>
                <a:blip r:embed="rId155"/>
                <a:stretch>
                  <a:fillRect/>
                </a:stretch>
              </p:blipFill>
              <p:spPr>
                <a:xfrm>
                  <a:off x="5550175" y="4797415"/>
                  <a:ext cx="86400" cy="15228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11" name="Ink 110">
                  <a:extLst>
                    <a:ext uri="{FF2B5EF4-FFF2-40B4-BE49-F238E27FC236}">
                      <a16:creationId xmlns:a16="http://schemas.microsoft.com/office/drawing/2014/main" id="{65CD5BF3-4698-B7F6-43CE-8C492DD3B1CC}"/>
                    </a:ext>
                  </a:extLst>
                </p14:cNvPr>
                <p14:cNvContentPartPr/>
                <p14:nvPr/>
              </p14:nvContentPartPr>
              <p14:xfrm>
                <a:off x="5428135" y="4707415"/>
                <a:ext cx="268200" cy="342720"/>
              </p14:xfrm>
            </p:contentPart>
          </mc:Choice>
          <mc:Fallback>
            <p:pic>
              <p:nvPicPr>
                <p:cNvPr id="111" name="Ink 110">
                  <a:extLst>
                    <a:ext uri="{FF2B5EF4-FFF2-40B4-BE49-F238E27FC236}">
                      <a16:creationId xmlns:a16="http://schemas.microsoft.com/office/drawing/2014/main" id="{65CD5BF3-4698-B7F6-43CE-8C492DD3B1CC}"/>
                    </a:ext>
                  </a:extLst>
                </p:cNvPr>
                <p:cNvPicPr/>
                <p:nvPr/>
              </p:nvPicPr>
              <p:blipFill>
                <a:blip r:embed="rId157"/>
                <a:stretch>
                  <a:fillRect/>
                </a:stretch>
              </p:blipFill>
              <p:spPr>
                <a:xfrm>
                  <a:off x="5419495" y="4698415"/>
                  <a:ext cx="285840" cy="360360"/>
                </a:xfrm>
                <a:prstGeom prst="rect">
                  <a:avLst/>
                </a:prstGeom>
              </p:spPr>
            </p:pic>
          </mc:Fallback>
        </mc:AlternateContent>
      </p:grpSp>
      <p:grpSp>
        <p:nvGrpSpPr>
          <p:cNvPr id="139" name="Group 138">
            <a:extLst>
              <a:ext uri="{FF2B5EF4-FFF2-40B4-BE49-F238E27FC236}">
                <a16:creationId xmlns:a16="http://schemas.microsoft.com/office/drawing/2014/main" id="{D995497E-EEE6-67C9-086A-E886B495BDE0}"/>
              </a:ext>
            </a:extLst>
          </p:cNvPr>
          <p:cNvGrpSpPr/>
          <p:nvPr/>
        </p:nvGrpSpPr>
        <p:grpSpPr>
          <a:xfrm>
            <a:off x="7094215" y="2825335"/>
            <a:ext cx="4604760" cy="930240"/>
            <a:chOff x="7094215" y="2825335"/>
            <a:chExt cx="4604760" cy="930240"/>
          </a:xfrm>
        </p:grpSpPr>
        <mc:AlternateContent xmlns:mc="http://schemas.openxmlformats.org/markup-compatibility/2006">
          <mc:Choice xmlns:p14="http://schemas.microsoft.com/office/powerpoint/2010/main" Requires="p14">
            <p:contentPart p14:bwMode="auto" r:id="rId158">
              <p14:nvContentPartPr>
                <p14:cNvPr id="113" name="Ink 112">
                  <a:extLst>
                    <a:ext uri="{FF2B5EF4-FFF2-40B4-BE49-F238E27FC236}">
                      <a16:creationId xmlns:a16="http://schemas.microsoft.com/office/drawing/2014/main" id="{CDD11D13-2C76-0E96-19B0-EDFB29F2EF13}"/>
                    </a:ext>
                  </a:extLst>
                </p14:cNvPr>
                <p14:cNvContentPartPr/>
                <p14:nvPr/>
              </p14:nvContentPartPr>
              <p14:xfrm>
                <a:off x="8676415" y="3460015"/>
                <a:ext cx="383400" cy="107640"/>
              </p14:xfrm>
            </p:contentPart>
          </mc:Choice>
          <mc:Fallback>
            <p:pic>
              <p:nvPicPr>
                <p:cNvPr id="113" name="Ink 112">
                  <a:extLst>
                    <a:ext uri="{FF2B5EF4-FFF2-40B4-BE49-F238E27FC236}">
                      <a16:creationId xmlns:a16="http://schemas.microsoft.com/office/drawing/2014/main" id="{CDD11D13-2C76-0E96-19B0-EDFB29F2EF13}"/>
                    </a:ext>
                  </a:extLst>
                </p:cNvPr>
                <p:cNvPicPr/>
                <p:nvPr/>
              </p:nvPicPr>
              <p:blipFill>
                <a:blip r:embed="rId159"/>
                <a:stretch>
                  <a:fillRect/>
                </a:stretch>
              </p:blipFill>
              <p:spPr>
                <a:xfrm>
                  <a:off x="8667775" y="3451375"/>
                  <a:ext cx="40104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14" name="Ink 113">
                  <a:extLst>
                    <a:ext uri="{FF2B5EF4-FFF2-40B4-BE49-F238E27FC236}">
                      <a16:creationId xmlns:a16="http://schemas.microsoft.com/office/drawing/2014/main" id="{53253F18-8295-AEA3-203E-61847EC8FFDF}"/>
                    </a:ext>
                  </a:extLst>
                </p14:cNvPr>
                <p14:cNvContentPartPr/>
                <p14:nvPr/>
              </p14:nvContentPartPr>
              <p14:xfrm>
                <a:off x="8644015" y="3436615"/>
                <a:ext cx="133200" cy="162720"/>
              </p14:xfrm>
            </p:contentPart>
          </mc:Choice>
          <mc:Fallback>
            <p:pic>
              <p:nvPicPr>
                <p:cNvPr id="114" name="Ink 113">
                  <a:extLst>
                    <a:ext uri="{FF2B5EF4-FFF2-40B4-BE49-F238E27FC236}">
                      <a16:creationId xmlns:a16="http://schemas.microsoft.com/office/drawing/2014/main" id="{53253F18-8295-AEA3-203E-61847EC8FFDF}"/>
                    </a:ext>
                  </a:extLst>
                </p:cNvPr>
                <p:cNvPicPr/>
                <p:nvPr/>
              </p:nvPicPr>
              <p:blipFill>
                <a:blip r:embed="rId161"/>
                <a:stretch>
                  <a:fillRect/>
                </a:stretch>
              </p:blipFill>
              <p:spPr>
                <a:xfrm>
                  <a:off x="8635015" y="3427615"/>
                  <a:ext cx="15084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16" name="Ink 115">
                  <a:extLst>
                    <a:ext uri="{FF2B5EF4-FFF2-40B4-BE49-F238E27FC236}">
                      <a16:creationId xmlns:a16="http://schemas.microsoft.com/office/drawing/2014/main" id="{CCD34D65-4493-9B0C-0329-108165DD335F}"/>
                    </a:ext>
                  </a:extLst>
                </p14:cNvPr>
                <p14:cNvContentPartPr/>
                <p14:nvPr/>
              </p14:nvContentPartPr>
              <p14:xfrm>
                <a:off x="9204535" y="3359215"/>
                <a:ext cx="114840" cy="208440"/>
              </p14:xfrm>
            </p:contentPart>
          </mc:Choice>
          <mc:Fallback>
            <p:pic>
              <p:nvPicPr>
                <p:cNvPr id="116" name="Ink 115">
                  <a:extLst>
                    <a:ext uri="{FF2B5EF4-FFF2-40B4-BE49-F238E27FC236}">
                      <a16:creationId xmlns:a16="http://schemas.microsoft.com/office/drawing/2014/main" id="{CCD34D65-4493-9B0C-0329-108165DD335F}"/>
                    </a:ext>
                  </a:extLst>
                </p:cNvPr>
                <p:cNvPicPr/>
                <p:nvPr/>
              </p:nvPicPr>
              <p:blipFill>
                <a:blip r:embed="rId163"/>
                <a:stretch>
                  <a:fillRect/>
                </a:stretch>
              </p:blipFill>
              <p:spPr>
                <a:xfrm>
                  <a:off x="9195895" y="3350215"/>
                  <a:ext cx="132480" cy="22608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17" name="Ink 116">
                  <a:extLst>
                    <a:ext uri="{FF2B5EF4-FFF2-40B4-BE49-F238E27FC236}">
                      <a16:creationId xmlns:a16="http://schemas.microsoft.com/office/drawing/2014/main" id="{4C05169D-A26A-89E5-0C03-CEB4CB0EE9B6}"/>
                    </a:ext>
                  </a:extLst>
                </p14:cNvPr>
                <p14:cNvContentPartPr/>
                <p14:nvPr/>
              </p14:nvContentPartPr>
              <p14:xfrm>
                <a:off x="9324775" y="3400615"/>
                <a:ext cx="125640" cy="84960"/>
              </p14:xfrm>
            </p:contentPart>
          </mc:Choice>
          <mc:Fallback>
            <p:pic>
              <p:nvPicPr>
                <p:cNvPr id="117" name="Ink 116">
                  <a:extLst>
                    <a:ext uri="{FF2B5EF4-FFF2-40B4-BE49-F238E27FC236}">
                      <a16:creationId xmlns:a16="http://schemas.microsoft.com/office/drawing/2014/main" id="{4C05169D-A26A-89E5-0C03-CEB4CB0EE9B6}"/>
                    </a:ext>
                  </a:extLst>
                </p:cNvPr>
                <p:cNvPicPr/>
                <p:nvPr/>
              </p:nvPicPr>
              <p:blipFill>
                <a:blip r:embed="rId165"/>
                <a:stretch>
                  <a:fillRect/>
                </a:stretch>
              </p:blipFill>
              <p:spPr>
                <a:xfrm>
                  <a:off x="9316135" y="3391975"/>
                  <a:ext cx="143280"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18" name="Ink 117">
                  <a:extLst>
                    <a:ext uri="{FF2B5EF4-FFF2-40B4-BE49-F238E27FC236}">
                      <a16:creationId xmlns:a16="http://schemas.microsoft.com/office/drawing/2014/main" id="{697F1441-7116-642D-C769-3E4072E854A5}"/>
                    </a:ext>
                  </a:extLst>
                </p14:cNvPr>
                <p14:cNvContentPartPr/>
                <p14:nvPr/>
              </p14:nvContentPartPr>
              <p14:xfrm>
                <a:off x="9453655" y="3303415"/>
                <a:ext cx="259560" cy="186480"/>
              </p14:xfrm>
            </p:contentPart>
          </mc:Choice>
          <mc:Fallback>
            <p:pic>
              <p:nvPicPr>
                <p:cNvPr id="118" name="Ink 117">
                  <a:extLst>
                    <a:ext uri="{FF2B5EF4-FFF2-40B4-BE49-F238E27FC236}">
                      <a16:creationId xmlns:a16="http://schemas.microsoft.com/office/drawing/2014/main" id="{697F1441-7116-642D-C769-3E4072E854A5}"/>
                    </a:ext>
                  </a:extLst>
                </p:cNvPr>
                <p:cNvPicPr/>
                <p:nvPr/>
              </p:nvPicPr>
              <p:blipFill>
                <a:blip r:embed="rId167"/>
                <a:stretch>
                  <a:fillRect/>
                </a:stretch>
              </p:blipFill>
              <p:spPr>
                <a:xfrm>
                  <a:off x="9444655" y="3294775"/>
                  <a:ext cx="277200" cy="20412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19" name="Ink 118">
                  <a:extLst>
                    <a:ext uri="{FF2B5EF4-FFF2-40B4-BE49-F238E27FC236}">
                      <a16:creationId xmlns:a16="http://schemas.microsoft.com/office/drawing/2014/main" id="{10083745-8973-323E-8E0F-0C1BB667123F}"/>
                    </a:ext>
                  </a:extLst>
                </p14:cNvPr>
                <p14:cNvContentPartPr/>
                <p14:nvPr/>
              </p14:nvContentPartPr>
              <p14:xfrm>
                <a:off x="9682975" y="3194335"/>
                <a:ext cx="138960" cy="179640"/>
              </p14:xfrm>
            </p:contentPart>
          </mc:Choice>
          <mc:Fallback>
            <p:pic>
              <p:nvPicPr>
                <p:cNvPr id="119" name="Ink 118">
                  <a:extLst>
                    <a:ext uri="{FF2B5EF4-FFF2-40B4-BE49-F238E27FC236}">
                      <a16:creationId xmlns:a16="http://schemas.microsoft.com/office/drawing/2014/main" id="{10083745-8973-323E-8E0F-0C1BB667123F}"/>
                    </a:ext>
                  </a:extLst>
                </p:cNvPr>
                <p:cNvPicPr/>
                <p:nvPr/>
              </p:nvPicPr>
              <p:blipFill>
                <a:blip r:embed="rId169"/>
                <a:stretch>
                  <a:fillRect/>
                </a:stretch>
              </p:blipFill>
              <p:spPr>
                <a:xfrm>
                  <a:off x="9674335" y="3185335"/>
                  <a:ext cx="156600" cy="19728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21" name="Ink 120">
                  <a:extLst>
                    <a:ext uri="{FF2B5EF4-FFF2-40B4-BE49-F238E27FC236}">
                      <a16:creationId xmlns:a16="http://schemas.microsoft.com/office/drawing/2014/main" id="{8828C85B-D1DA-3A64-B5BA-1BCB611CC873}"/>
                    </a:ext>
                  </a:extLst>
                </p14:cNvPr>
                <p14:cNvContentPartPr/>
                <p14:nvPr/>
              </p14:nvContentPartPr>
              <p14:xfrm>
                <a:off x="9925975" y="3434095"/>
                <a:ext cx="147240" cy="210240"/>
              </p14:xfrm>
            </p:contentPart>
          </mc:Choice>
          <mc:Fallback>
            <p:pic>
              <p:nvPicPr>
                <p:cNvPr id="121" name="Ink 120">
                  <a:extLst>
                    <a:ext uri="{FF2B5EF4-FFF2-40B4-BE49-F238E27FC236}">
                      <a16:creationId xmlns:a16="http://schemas.microsoft.com/office/drawing/2014/main" id="{8828C85B-D1DA-3A64-B5BA-1BCB611CC873}"/>
                    </a:ext>
                  </a:extLst>
                </p:cNvPr>
                <p:cNvPicPr/>
                <p:nvPr/>
              </p:nvPicPr>
              <p:blipFill>
                <a:blip r:embed="rId171"/>
                <a:stretch>
                  <a:fillRect/>
                </a:stretch>
              </p:blipFill>
              <p:spPr>
                <a:xfrm>
                  <a:off x="9916975" y="3425095"/>
                  <a:ext cx="164880" cy="22788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22" name="Ink 121">
                  <a:extLst>
                    <a:ext uri="{FF2B5EF4-FFF2-40B4-BE49-F238E27FC236}">
                      <a16:creationId xmlns:a16="http://schemas.microsoft.com/office/drawing/2014/main" id="{E8ACDCDB-687E-AE84-D4DC-A1AC534BAD95}"/>
                    </a:ext>
                  </a:extLst>
                </p14:cNvPr>
                <p14:cNvContentPartPr/>
                <p14:nvPr/>
              </p14:nvContentPartPr>
              <p14:xfrm>
                <a:off x="10063495" y="3425095"/>
                <a:ext cx="288720" cy="169200"/>
              </p14:xfrm>
            </p:contentPart>
          </mc:Choice>
          <mc:Fallback>
            <p:pic>
              <p:nvPicPr>
                <p:cNvPr id="122" name="Ink 121">
                  <a:extLst>
                    <a:ext uri="{FF2B5EF4-FFF2-40B4-BE49-F238E27FC236}">
                      <a16:creationId xmlns:a16="http://schemas.microsoft.com/office/drawing/2014/main" id="{E8ACDCDB-687E-AE84-D4DC-A1AC534BAD95}"/>
                    </a:ext>
                  </a:extLst>
                </p:cNvPr>
                <p:cNvPicPr/>
                <p:nvPr/>
              </p:nvPicPr>
              <p:blipFill>
                <a:blip r:embed="rId173"/>
                <a:stretch>
                  <a:fillRect/>
                </a:stretch>
              </p:blipFill>
              <p:spPr>
                <a:xfrm>
                  <a:off x="10054495" y="3416455"/>
                  <a:ext cx="30636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23" name="Ink 122">
                  <a:extLst>
                    <a:ext uri="{FF2B5EF4-FFF2-40B4-BE49-F238E27FC236}">
                      <a16:creationId xmlns:a16="http://schemas.microsoft.com/office/drawing/2014/main" id="{290D860C-D28D-FF91-4409-1C1B4B278C58}"/>
                    </a:ext>
                  </a:extLst>
                </p14:cNvPr>
                <p14:cNvContentPartPr/>
                <p14:nvPr/>
              </p14:nvContentPartPr>
              <p14:xfrm>
                <a:off x="10272655" y="3371095"/>
                <a:ext cx="49320" cy="17280"/>
              </p14:xfrm>
            </p:contentPart>
          </mc:Choice>
          <mc:Fallback>
            <p:pic>
              <p:nvPicPr>
                <p:cNvPr id="123" name="Ink 122">
                  <a:extLst>
                    <a:ext uri="{FF2B5EF4-FFF2-40B4-BE49-F238E27FC236}">
                      <a16:creationId xmlns:a16="http://schemas.microsoft.com/office/drawing/2014/main" id="{290D860C-D28D-FF91-4409-1C1B4B278C58}"/>
                    </a:ext>
                  </a:extLst>
                </p:cNvPr>
                <p:cNvPicPr/>
                <p:nvPr/>
              </p:nvPicPr>
              <p:blipFill>
                <a:blip r:embed="rId175"/>
                <a:stretch>
                  <a:fillRect/>
                </a:stretch>
              </p:blipFill>
              <p:spPr>
                <a:xfrm>
                  <a:off x="10263655" y="3362095"/>
                  <a:ext cx="6696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24" name="Ink 123">
                  <a:extLst>
                    <a:ext uri="{FF2B5EF4-FFF2-40B4-BE49-F238E27FC236}">
                      <a16:creationId xmlns:a16="http://schemas.microsoft.com/office/drawing/2014/main" id="{5BE2F963-69D6-0CF3-11FD-084AF9261ECD}"/>
                    </a:ext>
                  </a:extLst>
                </p14:cNvPr>
                <p14:cNvContentPartPr/>
                <p14:nvPr/>
              </p14:nvContentPartPr>
              <p14:xfrm>
                <a:off x="10375615" y="3245095"/>
                <a:ext cx="190080" cy="199440"/>
              </p14:xfrm>
            </p:contentPart>
          </mc:Choice>
          <mc:Fallback>
            <p:pic>
              <p:nvPicPr>
                <p:cNvPr id="124" name="Ink 123">
                  <a:extLst>
                    <a:ext uri="{FF2B5EF4-FFF2-40B4-BE49-F238E27FC236}">
                      <a16:creationId xmlns:a16="http://schemas.microsoft.com/office/drawing/2014/main" id="{5BE2F963-69D6-0CF3-11FD-084AF9261ECD}"/>
                    </a:ext>
                  </a:extLst>
                </p:cNvPr>
                <p:cNvPicPr/>
                <p:nvPr/>
              </p:nvPicPr>
              <p:blipFill>
                <a:blip r:embed="rId177"/>
                <a:stretch>
                  <a:fillRect/>
                </a:stretch>
              </p:blipFill>
              <p:spPr>
                <a:xfrm>
                  <a:off x="10366975" y="3236455"/>
                  <a:ext cx="207720" cy="21708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25" name="Ink 124">
                  <a:extLst>
                    <a:ext uri="{FF2B5EF4-FFF2-40B4-BE49-F238E27FC236}">
                      <a16:creationId xmlns:a16="http://schemas.microsoft.com/office/drawing/2014/main" id="{1C2052EC-9B1F-99A7-EECD-DF4B126319D5}"/>
                    </a:ext>
                  </a:extLst>
                </p14:cNvPr>
                <p14:cNvContentPartPr/>
                <p14:nvPr/>
              </p14:nvContentPartPr>
              <p14:xfrm>
                <a:off x="10472455" y="3341215"/>
                <a:ext cx="97560" cy="18000"/>
              </p14:xfrm>
            </p:contentPart>
          </mc:Choice>
          <mc:Fallback>
            <p:pic>
              <p:nvPicPr>
                <p:cNvPr id="125" name="Ink 124">
                  <a:extLst>
                    <a:ext uri="{FF2B5EF4-FFF2-40B4-BE49-F238E27FC236}">
                      <a16:creationId xmlns:a16="http://schemas.microsoft.com/office/drawing/2014/main" id="{1C2052EC-9B1F-99A7-EECD-DF4B126319D5}"/>
                    </a:ext>
                  </a:extLst>
                </p:cNvPr>
                <p:cNvPicPr/>
                <p:nvPr/>
              </p:nvPicPr>
              <p:blipFill>
                <a:blip r:embed="rId179"/>
                <a:stretch>
                  <a:fillRect/>
                </a:stretch>
              </p:blipFill>
              <p:spPr>
                <a:xfrm>
                  <a:off x="10463455" y="3332575"/>
                  <a:ext cx="11520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26" name="Ink 125">
                  <a:extLst>
                    <a:ext uri="{FF2B5EF4-FFF2-40B4-BE49-F238E27FC236}">
                      <a16:creationId xmlns:a16="http://schemas.microsoft.com/office/drawing/2014/main" id="{5E450FF1-C015-1DDA-63B4-0A7B36FA5785}"/>
                    </a:ext>
                  </a:extLst>
                </p14:cNvPr>
                <p14:cNvContentPartPr/>
                <p14:nvPr/>
              </p14:nvContentPartPr>
              <p14:xfrm>
                <a:off x="10581895" y="3277135"/>
                <a:ext cx="174960" cy="82440"/>
              </p14:xfrm>
            </p:contentPart>
          </mc:Choice>
          <mc:Fallback>
            <p:pic>
              <p:nvPicPr>
                <p:cNvPr id="126" name="Ink 125">
                  <a:extLst>
                    <a:ext uri="{FF2B5EF4-FFF2-40B4-BE49-F238E27FC236}">
                      <a16:creationId xmlns:a16="http://schemas.microsoft.com/office/drawing/2014/main" id="{5E450FF1-C015-1DDA-63B4-0A7B36FA5785}"/>
                    </a:ext>
                  </a:extLst>
                </p:cNvPr>
                <p:cNvPicPr/>
                <p:nvPr/>
              </p:nvPicPr>
              <p:blipFill>
                <a:blip r:embed="rId181"/>
                <a:stretch>
                  <a:fillRect/>
                </a:stretch>
              </p:blipFill>
              <p:spPr>
                <a:xfrm>
                  <a:off x="10572895" y="3268495"/>
                  <a:ext cx="19260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27" name="Ink 126">
                  <a:extLst>
                    <a:ext uri="{FF2B5EF4-FFF2-40B4-BE49-F238E27FC236}">
                      <a16:creationId xmlns:a16="http://schemas.microsoft.com/office/drawing/2014/main" id="{F5680367-F784-2478-3F0F-3FF218D55A24}"/>
                    </a:ext>
                  </a:extLst>
                </p14:cNvPr>
                <p14:cNvContentPartPr/>
                <p14:nvPr/>
              </p14:nvContentPartPr>
              <p14:xfrm>
                <a:off x="10772335" y="3240415"/>
                <a:ext cx="54000" cy="72360"/>
              </p14:xfrm>
            </p:contentPart>
          </mc:Choice>
          <mc:Fallback>
            <p:pic>
              <p:nvPicPr>
                <p:cNvPr id="127" name="Ink 126">
                  <a:extLst>
                    <a:ext uri="{FF2B5EF4-FFF2-40B4-BE49-F238E27FC236}">
                      <a16:creationId xmlns:a16="http://schemas.microsoft.com/office/drawing/2014/main" id="{F5680367-F784-2478-3F0F-3FF218D55A24}"/>
                    </a:ext>
                  </a:extLst>
                </p:cNvPr>
                <p:cNvPicPr/>
                <p:nvPr/>
              </p:nvPicPr>
              <p:blipFill>
                <a:blip r:embed="rId183"/>
                <a:stretch>
                  <a:fillRect/>
                </a:stretch>
              </p:blipFill>
              <p:spPr>
                <a:xfrm>
                  <a:off x="10763695" y="3231415"/>
                  <a:ext cx="7164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28" name="Ink 127">
                  <a:extLst>
                    <a:ext uri="{FF2B5EF4-FFF2-40B4-BE49-F238E27FC236}">
                      <a16:creationId xmlns:a16="http://schemas.microsoft.com/office/drawing/2014/main" id="{AD20B4D2-AD7C-6D73-D61D-4ECA51FDD902}"/>
                    </a:ext>
                  </a:extLst>
                </p14:cNvPr>
                <p14:cNvContentPartPr/>
                <p14:nvPr/>
              </p14:nvContentPartPr>
              <p14:xfrm>
                <a:off x="10847935" y="3201175"/>
                <a:ext cx="98640" cy="128520"/>
              </p14:xfrm>
            </p:contentPart>
          </mc:Choice>
          <mc:Fallback>
            <p:pic>
              <p:nvPicPr>
                <p:cNvPr id="128" name="Ink 127">
                  <a:extLst>
                    <a:ext uri="{FF2B5EF4-FFF2-40B4-BE49-F238E27FC236}">
                      <a16:creationId xmlns:a16="http://schemas.microsoft.com/office/drawing/2014/main" id="{AD20B4D2-AD7C-6D73-D61D-4ECA51FDD902}"/>
                    </a:ext>
                  </a:extLst>
                </p:cNvPr>
                <p:cNvPicPr/>
                <p:nvPr/>
              </p:nvPicPr>
              <p:blipFill>
                <a:blip r:embed="rId185"/>
                <a:stretch>
                  <a:fillRect/>
                </a:stretch>
              </p:blipFill>
              <p:spPr>
                <a:xfrm>
                  <a:off x="10839295" y="3192175"/>
                  <a:ext cx="11628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29" name="Ink 128">
                  <a:extLst>
                    <a:ext uri="{FF2B5EF4-FFF2-40B4-BE49-F238E27FC236}">
                      <a16:creationId xmlns:a16="http://schemas.microsoft.com/office/drawing/2014/main" id="{CCCA73E5-D2EB-0ADF-1FB6-EA990AD1FA1A}"/>
                    </a:ext>
                  </a:extLst>
                </p14:cNvPr>
                <p14:cNvContentPartPr/>
                <p14:nvPr/>
              </p14:nvContentPartPr>
              <p14:xfrm>
                <a:off x="10788895" y="3506815"/>
                <a:ext cx="209880" cy="245160"/>
              </p14:xfrm>
            </p:contentPart>
          </mc:Choice>
          <mc:Fallback>
            <p:pic>
              <p:nvPicPr>
                <p:cNvPr id="129" name="Ink 128">
                  <a:extLst>
                    <a:ext uri="{FF2B5EF4-FFF2-40B4-BE49-F238E27FC236}">
                      <a16:creationId xmlns:a16="http://schemas.microsoft.com/office/drawing/2014/main" id="{CCCA73E5-D2EB-0ADF-1FB6-EA990AD1FA1A}"/>
                    </a:ext>
                  </a:extLst>
                </p:cNvPr>
                <p:cNvPicPr/>
                <p:nvPr/>
              </p:nvPicPr>
              <p:blipFill>
                <a:blip r:embed="rId187"/>
                <a:stretch>
                  <a:fillRect/>
                </a:stretch>
              </p:blipFill>
              <p:spPr>
                <a:xfrm>
                  <a:off x="10780255" y="3498175"/>
                  <a:ext cx="227520" cy="26280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30" name="Ink 129">
                  <a:extLst>
                    <a:ext uri="{FF2B5EF4-FFF2-40B4-BE49-F238E27FC236}">
                      <a16:creationId xmlns:a16="http://schemas.microsoft.com/office/drawing/2014/main" id="{286718FF-E2F3-2550-06C0-103E09092A04}"/>
                    </a:ext>
                  </a:extLst>
                </p14:cNvPr>
                <p14:cNvContentPartPr/>
                <p14:nvPr/>
              </p14:nvContentPartPr>
              <p14:xfrm>
                <a:off x="11162575" y="3439855"/>
                <a:ext cx="84240" cy="162360"/>
              </p14:xfrm>
            </p:contentPart>
          </mc:Choice>
          <mc:Fallback>
            <p:pic>
              <p:nvPicPr>
                <p:cNvPr id="130" name="Ink 129">
                  <a:extLst>
                    <a:ext uri="{FF2B5EF4-FFF2-40B4-BE49-F238E27FC236}">
                      <a16:creationId xmlns:a16="http://schemas.microsoft.com/office/drawing/2014/main" id="{286718FF-E2F3-2550-06C0-103E09092A04}"/>
                    </a:ext>
                  </a:extLst>
                </p:cNvPr>
                <p:cNvPicPr/>
                <p:nvPr/>
              </p:nvPicPr>
              <p:blipFill>
                <a:blip r:embed="rId189"/>
                <a:stretch>
                  <a:fillRect/>
                </a:stretch>
              </p:blipFill>
              <p:spPr>
                <a:xfrm>
                  <a:off x="11153935" y="3430855"/>
                  <a:ext cx="101880" cy="18000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31" name="Ink 130">
                  <a:extLst>
                    <a:ext uri="{FF2B5EF4-FFF2-40B4-BE49-F238E27FC236}">
                      <a16:creationId xmlns:a16="http://schemas.microsoft.com/office/drawing/2014/main" id="{60C37A24-8407-8482-717C-C0D2B71DAE96}"/>
                    </a:ext>
                  </a:extLst>
                </p14:cNvPr>
                <p14:cNvContentPartPr/>
                <p14:nvPr/>
              </p14:nvContentPartPr>
              <p14:xfrm>
                <a:off x="11137735" y="3450655"/>
                <a:ext cx="158400" cy="135720"/>
              </p14:xfrm>
            </p:contentPart>
          </mc:Choice>
          <mc:Fallback>
            <p:pic>
              <p:nvPicPr>
                <p:cNvPr id="131" name="Ink 130">
                  <a:extLst>
                    <a:ext uri="{FF2B5EF4-FFF2-40B4-BE49-F238E27FC236}">
                      <a16:creationId xmlns:a16="http://schemas.microsoft.com/office/drawing/2014/main" id="{60C37A24-8407-8482-717C-C0D2B71DAE96}"/>
                    </a:ext>
                  </a:extLst>
                </p:cNvPr>
                <p:cNvPicPr/>
                <p:nvPr/>
              </p:nvPicPr>
              <p:blipFill>
                <a:blip r:embed="rId191"/>
                <a:stretch>
                  <a:fillRect/>
                </a:stretch>
              </p:blipFill>
              <p:spPr>
                <a:xfrm>
                  <a:off x="11128735" y="3442015"/>
                  <a:ext cx="17604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32" name="Ink 131">
                  <a:extLst>
                    <a:ext uri="{FF2B5EF4-FFF2-40B4-BE49-F238E27FC236}">
                      <a16:creationId xmlns:a16="http://schemas.microsoft.com/office/drawing/2014/main" id="{CF49EBD6-51F9-D145-7859-5A88A9BC343C}"/>
                    </a:ext>
                  </a:extLst>
                </p14:cNvPr>
                <p14:cNvContentPartPr/>
                <p14:nvPr/>
              </p14:nvContentPartPr>
              <p14:xfrm>
                <a:off x="11335375" y="3395575"/>
                <a:ext cx="103680" cy="139320"/>
              </p14:xfrm>
            </p:contentPart>
          </mc:Choice>
          <mc:Fallback>
            <p:pic>
              <p:nvPicPr>
                <p:cNvPr id="132" name="Ink 131">
                  <a:extLst>
                    <a:ext uri="{FF2B5EF4-FFF2-40B4-BE49-F238E27FC236}">
                      <a16:creationId xmlns:a16="http://schemas.microsoft.com/office/drawing/2014/main" id="{CF49EBD6-51F9-D145-7859-5A88A9BC343C}"/>
                    </a:ext>
                  </a:extLst>
                </p:cNvPr>
                <p:cNvPicPr/>
                <p:nvPr/>
              </p:nvPicPr>
              <p:blipFill>
                <a:blip r:embed="rId193"/>
                <a:stretch>
                  <a:fillRect/>
                </a:stretch>
              </p:blipFill>
              <p:spPr>
                <a:xfrm>
                  <a:off x="11326375" y="3386575"/>
                  <a:ext cx="12132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33" name="Ink 132">
                  <a:extLst>
                    <a:ext uri="{FF2B5EF4-FFF2-40B4-BE49-F238E27FC236}">
                      <a16:creationId xmlns:a16="http://schemas.microsoft.com/office/drawing/2014/main" id="{4D2E07B4-4B2A-3325-8CFD-39DD9C6AA47A}"/>
                    </a:ext>
                  </a:extLst>
                </p14:cNvPr>
                <p14:cNvContentPartPr/>
                <p14:nvPr/>
              </p14:nvContentPartPr>
              <p14:xfrm>
                <a:off x="11454535" y="3214855"/>
                <a:ext cx="244440" cy="250920"/>
              </p14:xfrm>
            </p:contentPart>
          </mc:Choice>
          <mc:Fallback>
            <p:pic>
              <p:nvPicPr>
                <p:cNvPr id="133" name="Ink 132">
                  <a:extLst>
                    <a:ext uri="{FF2B5EF4-FFF2-40B4-BE49-F238E27FC236}">
                      <a16:creationId xmlns:a16="http://schemas.microsoft.com/office/drawing/2014/main" id="{4D2E07B4-4B2A-3325-8CFD-39DD9C6AA47A}"/>
                    </a:ext>
                  </a:extLst>
                </p:cNvPr>
                <p:cNvPicPr/>
                <p:nvPr/>
              </p:nvPicPr>
              <p:blipFill>
                <a:blip r:embed="rId195"/>
                <a:stretch>
                  <a:fillRect/>
                </a:stretch>
              </p:blipFill>
              <p:spPr>
                <a:xfrm>
                  <a:off x="11445535" y="3206215"/>
                  <a:ext cx="262080" cy="26856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35" name="Ink 134">
                  <a:extLst>
                    <a:ext uri="{FF2B5EF4-FFF2-40B4-BE49-F238E27FC236}">
                      <a16:creationId xmlns:a16="http://schemas.microsoft.com/office/drawing/2014/main" id="{3995C82A-4369-C757-35D7-76D4C9C2A946}"/>
                    </a:ext>
                  </a:extLst>
                </p14:cNvPr>
                <p14:cNvContentPartPr/>
                <p14:nvPr/>
              </p14:nvContentPartPr>
              <p14:xfrm>
                <a:off x="8145775" y="2890495"/>
                <a:ext cx="397080" cy="557280"/>
              </p14:xfrm>
            </p:contentPart>
          </mc:Choice>
          <mc:Fallback>
            <p:pic>
              <p:nvPicPr>
                <p:cNvPr id="135" name="Ink 134">
                  <a:extLst>
                    <a:ext uri="{FF2B5EF4-FFF2-40B4-BE49-F238E27FC236}">
                      <a16:creationId xmlns:a16="http://schemas.microsoft.com/office/drawing/2014/main" id="{3995C82A-4369-C757-35D7-76D4C9C2A946}"/>
                    </a:ext>
                  </a:extLst>
                </p:cNvPr>
                <p:cNvPicPr/>
                <p:nvPr/>
              </p:nvPicPr>
              <p:blipFill>
                <a:blip r:embed="rId197"/>
                <a:stretch>
                  <a:fillRect/>
                </a:stretch>
              </p:blipFill>
              <p:spPr>
                <a:xfrm>
                  <a:off x="8137135" y="2881855"/>
                  <a:ext cx="414720" cy="57492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36" name="Ink 135">
                  <a:extLst>
                    <a:ext uri="{FF2B5EF4-FFF2-40B4-BE49-F238E27FC236}">
                      <a16:creationId xmlns:a16="http://schemas.microsoft.com/office/drawing/2014/main" id="{E1D7ABB3-9E5A-01E4-3E9C-D581EBB47F0B}"/>
                    </a:ext>
                  </a:extLst>
                </p14:cNvPr>
                <p14:cNvContentPartPr/>
                <p14:nvPr/>
              </p14:nvContentPartPr>
              <p14:xfrm>
                <a:off x="7133095" y="2825335"/>
                <a:ext cx="1066320" cy="886320"/>
              </p14:xfrm>
            </p:contentPart>
          </mc:Choice>
          <mc:Fallback>
            <p:pic>
              <p:nvPicPr>
                <p:cNvPr id="136" name="Ink 135">
                  <a:extLst>
                    <a:ext uri="{FF2B5EF4-FFF2-40B4-BE49-F238E27FC236}">
                      <a16:creationId xmlns:a16="http://schemas.microsoft.com/office/drawing/2014/main" id="{E1D7ABB3-9E5A-01E4-3E9C-D581EBB47F0B}"/>
                    </a:ext>
                  </a:extLst>
                </p:cNvPr>
                <p:cNvPicPr/>
                <p:nvPr/>
              </p:nvPicPr>
              <p:blipFill>
                <a:blip r:embed="rId199"/>
                <a:stretch>
                  <a:fillRect/>
                </a:stretch>
              </p:blipFill>
              <p:spPr>
                <a:xfrm>
                  <a:off x="7124095" y="2816695"/>
                  <a:ext cx="1083960" cy="90396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38" name="Ink 137">
                  <a:extLst>
                    <a:ext uri="{FF2B5EF4-FFF2-40B4-BE49-F238E27FC236}">
                      <a16:creationId xmlns:a16="http://schemas.microsoft.com/office/drawing/2014/main" id="{2A977895-845E-8403-2A41-35007711D79E}"/>
                    </a:ext>
                  </a:extLst>
                </p14:cNvPr>
                <p14:cNvContentPartPr/>
                <p14:nvPr/>
              </p14:nvContentPartPr>
              <p14:xfrm>
                <a:off x="7094215" y="3652615"/>
                <a:ext cx="93600" cy="102960"/>
              </p14:xfrm>
            </p:contentPart>
          </mc:Choice>
          <mc:Fallback>
            <p:pic>
              <p:nvPicPr>
                <p:cNvPr id="138" name="Ink 137">
                  <a:extLst>
                    <a:ext uri="{FF2B5EF4-FFF2-40B4-BE49-F238E27FC236}">
                      <a16:creationId xmlns:a16="http://schemas.microsoft.com/office/drawing/2014/main" id="{2A977895-845E-8403-2A41-35007711D79E}"/>
                    </a:ext>
                  </a:extLst>
                </p:cNvPr>
                <p:cNvPicPr/>
                <p:nvPr/>
              </p:nvPicPr>
              <p:blipFill>
                <a:blip r:embed="rId201"/>
                <a:stretch>
                  <a:fillRect/>
                </a:stretch>
              </p:blipFill>
              <p:spPr>
                <a:xfrm>
                  <a:off x="7085575" y="3643615"/>
                  <a:ext cx="111240" cy="120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02">
            <p14:nvContentPartPr>
              <p14:cNvPr id="140" name="Ink 139">
                <a:extLst>
                  <a:ext uri="{FF2B5EF4-FFF2-40B4-BE49-F238E27FC236}">
                    <a16:creationId xmlns:a16="http://schemas.microsoft.com/office/drawing/2014/main" id="{1AA6251C-29D6-60C6-B1BF-B9EF4D47BF1A}"/>
                  </a:ext>
                </a:extLst>
              </p14:cNvPr>
              <p14:cNvContentPartPr/>
              <p14:nvPr/>
            </p14:nvContentPartPr>
            <p14:xfrm>
              <a:off x="6242455" y="3335455"/>
              <a:ext cx="414000" cy="577080"/>
            </p14:xfrm>
          </p:contentPart>
        </mc:Choice>
        <mc:Fallback>
          <p:pic>
            <p:nvPicPr>
              <p:cNvPr id="140" name="Ink 139">
                <a:extLst>
                  <a:ext uri="{FF2B5EF4-FFF2-40B4-BE49-F238E27FC236}">
                    <a16:creationId xmlns:a16="http://schemas.microsoft.com/office/drawing/2014/main" id="{1AA6251C-29D6-60C6-B1BF-B9EF4D47BF1A}"/>
                  </a:ext>
                </a:extLst>
              </p:cNvPr>
              <p:cNvPicPr/>
              <p:nvPr/>
            </p:nvPicPr>
            <p:blipFill>
              <a:blip r:embed="rId203"/>
              <a:stretch>
                <a:fillRect/>
              </a:stretch>
            </p:blipFill>
            <p:spPr>
              <a:xfrm>
                <a:off x="6233815" y="3326815"/>
                <a:ext cx="431640" cy="59472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41" name="Ink 140">
                <a:extLst>
                  <a:ext uri="{FF2B5EF4-FFF2-40B4-BE49-F238E27FC236}">
                    <a16:creationId xmlns:a16="http://schemas.microsoft.com/office/drawing/2014/main" id="{BFA2B4DC-69A3-5E0F-8B12-3EA1472D0989}"/>
                  </a:ext>
                </a:extLst>
              </p14:cNvPr>
              <p14:cNvContentPartPr/>
              <p14:nvPr/>
            </p14:nvContentPartPr>
            <p14:xfrm>
              <a:off x="7575175" y="3997495"/>
              <a:ext cx="425880" cy="49320"/>
            </p14:xfrm>
          </p:contentPart>
        </mc:Choice>
        <mc:Fallback>
          <p:pic>
            <p:nvPicPr>
              <p:cNvPr id="141" name="Ink 140">
                <a:extLst>
                  <a:ext uri="{FF2B5EF4-FFF2-40B4-BE49-F238E27FC236}">
                    <a16:creationId xmlns:a16="http://schemas.microsoft.com/office/drawing/2014/main" id="{BFA2B4DC-69A3-5E0F-8B12-3EA1472D0989}"/>
                  </a:ext>
                </a:extLst>
              </p:cNvPr>
              <p:cNvPicPr/>
              <p:nvPr/>
            </p:nvPicPr>
            <p:blipFill>
              <a:blip r:embed="rId205"/>
              <a:stretch>
                <a:fillRect/>
              </a:stretch>
            </p:blipFill>
            <p:spPr>
              <a:xfrm>
                <a:off x="7566535" y="3988855"/>
                <a:ext cx="44352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42" name="Ink 141">
                <a:extLst>
                  <a:ext uri="{FF2B5EF4-FFF2-40B4-BE49-F238E27FC236}">
                    <a16:creationId xmlns:a16="http://schemas.microsoft.com/office/drawing/2014/main" id="{241AF7D1-6CFD-4C5B-10B7-970930C3CE64}"/>
                  </a:ext>
                </a:extLst>
              </p14:cNvPr>
              <p14:cNvContentPartPr/>
              <p14:nvPr/>
            </p14:nvContentPartPr>
            <p14:xfrm>
              <a:off x="9529975" y="5684815"/>
              <a:ext cx="1005120" cy="567720"/>
            </p14:xfrm>
          </p:contentPart>
        </mc:Choice>
        <mc:Fallback>
          <p:pic>
            <p:nvPicPr>
              <p:cNvPr id="142" name="Ink 141">
                <a:extLst>
                  <a:ext uri="{FF2B5EF4-FFF2-40B4-BE49-F238E27FC236}">
                    <a16:creationId xmlns:a16="http://schemas.microsoft.com/office/drawing/2014/main" id="{241AF7D1-6CFD-4C5B-10B7-970930C3CE64}"/>
                  </a:ext>
                </a:extLst>
              </p:cNvPr>
              <p:cNvPicPr/>
              <p:nvPr/>
            </p:nvPicPr>
            <p:blipFill>
              <a:blip r:embed="rId207"/>
              <a:stretch>
                <a:fillRect/>
              </a:stretch>
            </p:blipFill>
            <p:spPr>
              <a:xfrm>
                <a:off x="9521335" y="5675815"/>
                <a:ext cx="1022760" cy="58536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43" name="Ink 142">
                <a:extLst>
                  <a:ext uri="{FF2B5EF4-FFF2-40B4-BE49-F238E27FC236}">
                    <a16:creationId xmlns:a16="http://schemas.microsoft.com/office/drawing/2014/main" id="{34AEC153-383C-B0CB-DEFA-48ED3AAA862B}"/>
                  </a:ext>
                </a:extLst>
              </p14:cNvPr>
              <p14:cNvContentPartPr/>
              <p14:nvPr/>
            </p14:nvContentPartPr>
            <p14:xfrm>
              <a:off x="230455" y="5450095"/>
              <a:ext cx="84960" cy="94320"/>
            </p14:xfrm>
          </p:contentPart>
        </mc:Choice>
        <mc:Fallback>
          <p:pic>
            <p:nvPicPr>
              <p:cNvPr id="143" name="Ink 142">
                <a:extLst>
                  <a:ext uri="{FF2B5EF4-FFF2-40B4-BE49-F238E27FC236}">
                    <a16:creationId xmlns:a16="http://schemas.microsoft.com/office/drawing/2014/main" id="{34AEC153-383C-B0CB-DEFA-48ED3AAA862B}"/>
                  </a:ext>
                </a:extLst>
              </p:cNvPr>
              <p:cNvPicPr/>
              <p:nvPr/>
            </p:nvPicPr>
            <p:blipFill>
              <a:blip r:embed="rId209"/>
              <a:stretch>
                <a:fillRect/>
              </a:stretch>
            </p:blipFill>
            <p:spPr>
              <a:xfrm>
                <a:off x="221455" y="5441095"/>
                <a:ext cx="102600" cy="111960"/>
              </a:xfrm>
              <a:prstGeom prst="rect">
                <a:avLst/>
              </a:prstGeom>
            </p:spPr>
          </p:pic>
        </mc:Fallback>
      </mc:AlternateContent>
      <p:grpSp>
        <p:nvGrpSpPr>
          <p:cNvPr id="150" name="Group 149">
            <a:extLst>
              <a:ext uri="{FF2B5EF4-FFF2-40B4-BE49-F238E27FC236}">
                <a16:creationId xmlns:a16="http://schemas.microsoft.com/office/drawing/2014/main" id="{662CEA98-88C6-E87A-9E72-2D5FD8A24047}"/>
              </a:ext>
            </a:extLst>
          </p:cNvPr>
          <p:cNvGrpSpPr/>
          <p:nvPr/>
        </p:nvGrpSpPr>
        <p:grpSpPr>
          <a:xfrm>
            <a:off x="770455" y="5745295"/>
            <a:ext cx="959040" cy="273960"/>
            <a:chOff x="770455" y="5745295"/>
            <a:chExt cx="959040" cy="273960"/>
          </a:xfrm>
        </p:grpSpPr>
        <mc:AlternateContent xmlns:mc="http://schemas.openxmlformats.org/markup-compatibility/2006">
          <mc:Choice xmlns:p14="http://schemas.microsoft.com/office/powerpoint/2010/main" Requires="p14">
            <p:contentPart p14:bwMode="auto" r:id="rId210">
              <p14:nvContentPartPr>
                <p14:cNvPr id="144" name="Ink 143">
                  <a:extLst>
                    <a:ext uri="{FF2B5EF4-FFF2-40B4-BE49-F238E27FC236}">
                      <a16:creationId xmlns:a16="http://schemas.microsoft.com/office/drawing/2014/main" id="{1A8A0543-B2B2-93EC-00B3-6CCD178C8FC2}"/>
                    </a:ext>
                  </a:extLst>
                </p14:cNvPr>
                <p14:cNvContentPartPr/>
                <p14:nvPr/>
              </p14:nvContentPartPr>
              <p14:xfrm>
                <a:off x="863695" y="5745295"/>
                <a:ext cx="112320" cy="273960"/>
              </p14:xfrm>
            </p:contentPart>
          </mc:Choice>
          <mc:Fallback>
            <p:pic>
              <p:nvPicPr>
                <p:cNvPr id="144" name="Ink 143">
                  <a:extLst>
                    <a:ext uri="{FF2B5EF4-FFF2-40B4-BE49-F238E27FC236}">
                      <a16:creationId xmlns:a16="http://schemas.microsoft.com/office/drawing/2014/main" id="{1A8A0543-B2B2-93EC-00B3-6CCD178C8FC2}"/>
                    </a:ext>
                  </a:extLst>
                </p:cNvPr>
                <p:cNvPicPr/>
                <p:nvPr/>
              </p:nvPicPr>
              <p:blipFill>
                <a:blip r:embed="rId211"/>
                <a:stretch>
                  <a:fillRect/>
                </a:stretch>
              </p:blipFill>
              <p:spPr>
                <a:xfrm>
                  <a:off x="854695" y="5736295"/>
                  <a:ext cx="129960" cy="29160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45" name="Ink 144">
                  <a:extLst>
                    <a:ext uri="{FF2B5EF4-FFF2-40B4-BE49-F238E27FC236}">
                      <a16:creationId xmlns:a16="http://schemas.microsoft.com/office/drawing/2014/main" id="{6891337C-C4D8-8AC9-DADE-47EA504F1465}"/>
                    </a:ext>
                  </a:extLst>
                </p14:cNvPr>
                <p14:cNvContentPartPr/>
                <p14:nvPr/>
              </p14:nvContentPartPr>
              <p14:xfrm>
                <a:off x="770455" y="5896135"/>
                <a:ext cx="184320" cy="93600"/>
              </p14:xfrm>
            </p:contentPart>
          </mc:Choice>
          <mc:Fallback>
            <p:pic>
              <p:nvPicPr>
                <p:cNvPr id="145" name="Ink 144">
                  <a:extLst>
                    <a:ext uri="{FF2B5EF4-FFF2-40B4-BE49-F238E27FC236}">
                      <a16:creationId xmlns:a16="http://schemas.microsoft.com/office/drawing/2014/main" id="{6891337C-C4D8-8AC9-DADE-47EA504F1465}"/>
                    </a:ext>
                  </a:extLst>
                </p:cNvPr>
                <p:cNvPicPr/>
                <p:nvPr/>
              </p:nvPicPr>
              <p:blipFill>
                <a:blip r:embed="rId213"/>
                <a:stretch>
                  <a:fillRect/>
                </a:stretch>
              </p:blipFill>
              <p:spPr>
                <a:xfrm>
                  <a:off x="761455" y="5887135"/>
                  <a:ext cx="20196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46" name="Ink 145">
                  <a:extLst>
                    <a:ext uri="{FF2B5EF4-FFF2-40B4-BE49-F238E27FC236}">
                      <a16:creationId xmlns:a16="http://schemas.microsoft.com/office/drawing/2014/main" id="{2D824127-08A0-A539-B30E-930BF4A2258A}"/>
                    </a:ext>
                  </a:extLst>
                </p14:cNvPr>
                <p14:cNvContentPartPr/>
                <p14:nvPr/>
              </p14:nvContentPartPr>
              <p14:xfrm>
                <a:off x="1018495" y="5761855"/>
                <a:ext cx="294480" cy="192240"/>
              </p14:xfrm>
            </p:contentPart>
          </mc:Choice>
          <mc:Fallback>
            <p:pic>
              <p:nvPicPr>
                <p:cNvPr id="146" name="Ink 145">
                  <a:extLst>
                    <a:ext uri="{FF2B5EF4-FFF2-40B4-BE49-F238E27FC236}">
                      <a16:creationId xmlns:a16="http://schemas.microsoft.com/office/drawing/2014/main" id="{2D824127-08A0-A539-B30E-930BF4A2258A}"/>
                    </a:ext>
                  </a:extLst>
                </p:cNvPr>
                <p:cNvPicPr/>
                <p:nvPr/>
              </p:nvPicPr>
              <p:blipFill>
                <a:blip r:embed="rId215"/>
                <a:stretch>
                  <a:fillRect/>
                </a:stretch>
              </p:blipFill>
              <p:spPr>
                <a:xfrm>
                  <a:off x="1009855" y="5753215"/>
                  <a:ext cx="312120" cy="20988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47" name="Ink 146">
                  <a:extLst>
                    <a:ext uri="{FF2B5EF4-FFF2-40B4-BE49-F238E27FC236}">
                      <a16:creationId xmlns:a16="http://schemas.microsoft.com/office/drawing/2014/main" id="{19CE6FB8-588C-0396-A5CB-8FB9EAC13363}"/>
                    </a:ext>
                  </a:extLst>
                </p14:cNvPr>
                <p14:cNvContentPartPr/>
                <p14:nvPr/>
              </p14:nvContentPartPr>
              <p14:xfrm>
                <a:off x="1203175" y="5814415"/>
                <a:ext cx="89640" cy="63720"/>
              </p14:xfrm>
            </p:contentPart>
          </mc:Choice>
          <mc:Fallback>
            <p:pic>
              <p:nvPicPr>
                <p:cNvPr id="147" name="Ink 146">
                  <a:extLst>
                    <a:ext uri="{FF2B5EF4-FFF2-40B4-BE49-F238E27FC236}">
                      <a16:creationId xmlns:a16="http://schemas.microsoft.com/office/drawing/2014/main" id="{19CE6FB8-588C-0396-A5CB-8FB9EAC13363}"/>
                    </a:ext>
                  </a:extLst>
                </p:cNvPr>
                <p:cNvPicPr/>
                <p:nvPr/>
              </p:nvPicPr>
              <p:blipFill>
                <a:blip r:embed="rId217"/>
                <a:stretch>
                  <a:fillRect/>
                </a:stretch>
              </p:blipFill>
              <p:spPr>
                <a:xfrm>
                  <a:off x="1194175" y="5805775"/>
                  <a:ext cx="10728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48" name="Ink 147">
                  <a:extLst>
                    <a:ext uri="{FF2B5EF4-FFF2-40B4-BE49-F238E27FC236}">
                      <a16:creationId xmlns:a16="http://schemas.microsoft.com/office/drawing/2014/main" id="{823007AF-F885-AB48-8C35-1C1805C02F1F}"/>
                    </a:ext>
                  </a:extLst>
                </p14:cNvPr>
                <p14:cNvContentPartPr/>
                <p14:nvPr/>
              </p14:nvContentPartPr>
              <p14:xfrm>
                <a:off x="1373455" y="5829895"/>
                <a:ext cx="155520" cy="83520"/>
              </p14:xfrm>
            </p:contentPart>
          </mc:Choice>
          <mc:Fallback>
            <p:pic>
              <p:nvPicPr>
                <p:cNvPr id="148" name="Ink 147">
                  <a:extLst>
                    <a:ext uri="{FF2B5EF4-FFF2-40B4-BE49-F238E27FC236}">
                      <a16:creationId xmlns:a16="http://schemas.microsoft.com/office/drawing/2014/main" id="{823007AF-F885-AB48-8C35-1C1805C02F1F}"/>
                    </a:ext>
                  </a:extLst>
                </p:cNvPr>
                <p:cNvPicPr/>
                <p:nvPr/>
              </p:nvPicPr>
              <p:blipFill>
                <a:blip r:embed="rId219"/>
                <a:stretch>
                  <a:fillRect/>
                </a:stretch>
              </p:blipFill>
              <p:spPr>
                <a:xfrm>
                  <a:off x="1364815" y="5821255"/>
                  <a:ext cx="173160" cy="10116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49" name="Ink 148">
                  <a:extLst>
                    <a:ext uri="{FF2B5EF4-FFF2-40B4-BE49-F238E27FC236}">
                      <a16:creationId xmlns:a16="http://schemas.microsoft.com/office/drawing/2014/main" id="{29848653-1493-75F0-DE4C-6D02515945B9}"/>
                    </a:ext>
                  </a:extLst>
                </p14:cNvPr>
                <p14:cNvContentPartPr/>
                <p14:nvPr/>
              </p14:nvContentPartPr>
              <p14:xfrm>
                <a:off x="1708255" y="5867695"/>
                <a:ext cx="21240" cy="23760"/>
              </p14:xfrm>
            </p:contentPart>
          </mc:Choice>
          <mc:Fallback>
            <p:pic>
              <p:nvPicPr>
                <p:cNvPr id="149" name="Ink 148">
                  <a:extLst>
                    <a:ext uri="{FF2B5EF4-FFF2-40B4-BE49-F238E27FC236}">
                      <a16:creationId xmlns:a16="http://schemas.microsoft.com/office/drawing/2014/main" id="{29848653-1493-75F0-DE4C-6D02515945B9}"/>
                    </a:ext>
                  </a:extLst>
                </p:cNvPr>
                <p:cNvPicPr/>
                <p:nvPr/>
              </p:nvPicPr>
              <p:blipFill>
                <a:blip r:embed="rId221"/>
                <a:stretch>
                  <a:fillRect/>
                </a:stretch>
              </p:blipFill>
              <p:spPr>
                <a:xfrm>
                  <a:off x="1699255" y="5858695"/>
                  <a:ext cx="38880" cy="41400"/>
                </a:xfrm>
                <a:prstGeom prst="rect">
                  <a:avLst/>
                </a:prstGeom>
              </p:spPr>
            </p:pic>
          </mc:Fallback>
        </mc:AlternateContent>
      </p:grpSp>
    </p:spTree>
    <p:extLst>
      <p:ext uri="{BB962C8B-B14F-4D97-AF65-F5344CB8AC3E}">
        <p14:creationId xmlns:p14="http://schemas.microsoft.com/office/powerpoint/2010/main" val="19334932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2.7|3.5|1.7|15.7|1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3357</TotalTime>
  <Words>4741</Words>
  <Application>Microsoft Office PowerPoint</Application>
  <PresentationFormat>Widescreen</PresentationFormat>
  <Paragraphs>701</Paragraphs>
  <Slides>35</Slides>
  <Notes>24</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2" baseType="lpstr">
      <vt:lpstr>Arial</vt:lpstr>
      <vt:lpstr>Calibri</vt:lpstr>
      <vt:lpstr>Courier New</vt:lpstr>
      <vt:lpstr>Symbol</vt:lpstr>
      <vt:lpstr>Wingdings</vt:lpstr>
      <vt:lpstr>Office Theme</vt:lpstr>
      <vt:lpstr>MDLDrawObject Class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Size Determination of Fragments from DNA Sequencing Capillary Electrophoresis</vt:lpstr>
      <vt:lpstr>PowerPoint Presentation</vt:lpstr>
      <vt:lpstr>PowerPoint Presentation</vt:lpstr>
      <vt:lpstr>PowerPoint Presentation</vt:lpstr>
      <vt:lpstr>PowerPoint Presentation</vt:lpstr>
      <vt:lpstr>Polymerase Chain Reaction -PCR</vt:lpstr>
      <vt:lpstr>Polymerase Chain Reaction</vt:lpstr>
      <vt:lpstr>PCR – Primer Design</vt:lpstr>
      <vt:lpstr>PowerPoint Presentation</vt:lpstr>
      <vt:lpstr>PCR Step 1 - Thermostable Polymerases</vt:lpstr>
      <vt:lpstr>PowerPoint Presentation</vt:lpstr>
      <vt:lpstr>PowerPoint Presentation</vt:lpstr>
      <vt:lpstr>PowerPoint Presentation</vt:lpstr>
      <vt:lpstr>PowerPoint Presentation</vt:lpstr>
      <vt:lpstr>PowerPoint Presentation</vt:lpstr>
      <vt:lpstr>PowerPoint Presentation</vt:lpstr>
      <vt:lpstr>Application of PCR – Identification of Individuals</vt:lpstr>
      <vt:lpstr>Size Determination of PCR products - Agarose Gel Electrophoresis.</vt:lpstr>
      <vt:lpstr>Short Tandem Repeats to Test Paternity</vt:lpstr>
      <vt:lpstr>PowerPoint Presentation</vt:lpstr>
      <vt:lpstr>PowerPoint Presentation</vt:lpstr>
      <vt:lpstr>PowerPoint Presentation</vt:lpstr>
      <vt:lpstr>PowerPoint Presentation</vt:lpstr>
      <vt:lpstr>PowerPoint Presentation</vt:lpstr>
      <vt:lpstr>Antibodies Inactive Pathogens by Many Mechanisms</vt:lpstr>
      <vt:lpstr>PowerPoint Presentation</vt:lpstr>
      <vt:lpstr>PowerPoint Presentation</vt:lpstr>
    </vt:vector>
  </TitlesOfParts>
  <Company>Carnegie Mellon University in Qatar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Hovis</dc:creator>
  <cp:lastModifiedBy>Gordon Stephen Rule</cp:lastModifiedBy>
  <cp:revision>204</cp:revision>
  <cp:lastPrinted>2023-08-26T21:28:50Z</cp:lastPrinted>
  <dcterms:created xsi:type="dcterms:W3CDTF">2011-08-23T09:25:13Z</dcterms:created>
  <dcterms:modified xsi:type="dcterms:W3CDTF">2023-08-27T02:05:34Z</dcterms:modified>
</cp:coreProperties>
</file>